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9"/>
  </p:notesMasterIdLst>
  <p:sldIdLst>
    <p:sldId id="256" r:id="rId2"/>
    <p:sldId id="278" r:id="rId3"/>
    <p:sldId id="279" r:id="rId4"/>
    <p:sldId id="270" r:id="rId5"/>
    <p:sldId id="257" r:id="rId6"/>
    <p:sldId id="269" r:id="rId7"/>
    <p:sldId id="276" r:id="rId8"/>
    <p:sldId id="277" r:id="rId9"/>
    <p:sldId id="272" r:id="rId10"/>
    <p:sldId id="275" r:id="rId11"/>
    <p:sldId id="300" r:id="rId12"/>
    <p:sldId id="280" r:id="rId13"/>
    <p:sldId id="282" r:id="rId14"/>
    <p:sldId id="283" r:id="rId15"/>
    <p:sldId id="285" r:id="rId16"/>
    <p:sldId id="287" r:id="rId17"/>
    <p:sldId id="289" r:id="rId18"/>
    <p:sldId id="290" r:id="rId19"/>
    <p:sldId id="305" r:id="rId20"/>
    <p:sldId id="294" r:id="rId21"/>
    <p:sldId id="291" r:id="rId22"/>
    <p:sldId id="292" r:id="rId23"/>
    <p:sldId id="293" r:id="rId24"/>
    <p:sldId id="265" r:id="rId25"/>
    <p:sldId id="315" r:id="rId26"/>
    <p:sldId id="318" r:id="rId27"/>
    <p:sldId id="316" r:id="rId28"/>
    <p:sldId id="314" r:id="rId29"/>
    <p:sldId id="295" r:id="rId30"/>
    <p:sldId id="296" r:id="rId31"/>
    <p:sldId id="303" r:id="rId32"/>
    <p:sldId id="297" r:id="rId33"/>
    <p:sldId id="302" r:id="rId34"/>
    <p:sldId id="268" r:id="rId35"/>
    <p:sldId id="319" r:id="rId36"/>
    <p:sldId id="298" r:id="rId37"/>
    <p:sldId id="2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75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Egypt</cx:pt>
          <cx:pt idx="1">India</cx:pt>
          <cx:pt idx="2">USA</cx:pt>
          <cx:pt idx="3">Canada, England</cx:pt>
          <cx:pt idx="4">Portugal</cx:pt>
        </cx:lvl>
      </cx:strDim>
      <cx:numDim type="colorVal">
        <cx:f>Sheet1!$B$2:$B$13</cx:f>
        <cx:lvl ptCount="12" formatCode="General">
          <cx:pt idx="0">79</cx:pt>
          <cx:pt idx="1">3</cx:pt>
          <cx:pt idx="2">2</cx:pt>
          <cx:pt idx="3">2</cx:pt>
          <cx:pt idx="4">1</cx:pt>
        </cx:lvl>
      </cx:numDim>
    </cx:data>
  </cx:chartData>
  <cx:chart>
    <cx:title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862" b="0" i="0" u="none" strike="noStrike" baseline="0" dirty="0">
            <a:solidFill>
              <a:prstClr val="white">
                <a:lumMod val="95000"/>
              </a:prstClr>
            </a:solidFill>
            <a:latin typeface="Avenir Next LT Pro"/>
          </a:endParaRPr>
        </a:p>
      </cx:txPr>
    </cx:title>
    <cx:plotArea>
      <cx:plotAreaRegion>
        <cx:series layoutId="regionMap" uniqueId="{A43E9377-9407-48E8-952A-EF849A20BC2A}">
          <cx:tx>
            <cx:txData>
              <cx:f>Sheet1!$B$1</cx:f>
              <cx:v>Series1</cx:v>
            </cx:txData>
          </cx:tx>
          <cx:spPr>
            <a:solidFill>
              <a:schemeClr val="bg1">
                <a:alpha val="18000"/>
              </a:schemeClr>
            </a:solidFill>
          </cx:spPr>
          <cx:dataId val="0"/>
          <cx:layoutPr>
            <cx:geography cultureLanguage="en-US" cultureRegion="EG" attribution="Powered by Bing">
              <cx:geoCache provider="{E9337A44-BEBE-4D9F-B70C-5C5E7DAFC167}">
                <cx:binary>5HpZj9w4su5fMfx85OYmURpMD3BIKbMys/ZyeXsRajO1kKIkitp+/YnKarftup6eGVxcnIcLFLIo
BjcFyYgvvtDfH+a/Peinu/7NbHTj/vYw//62GIb2b7/95h6KJ3Pn3pnyobfOfh3ePVjzm/36tXx4
+u2xv5vKRv1GEGa/PRR3/fA0v/3H32E09WRP7cPdUNrmyj/1y/WT83pwfyH7pejNg/XN8NxdwUi/
v83U0g5v3zw1Qzks75f26fe3P7V4++a31+P8H3O+0bCswT9CXxK9CxEhjCUsoQzF5O0bbRv1TZq8
iznDOI4RiHHE8LeZz+8M9P6Xizku5e7xsX9y7s0f///s9tO6/6wtnZUvryzt8wqz7fGVfvtZpf/4
+6sKeMlXNT9o/bVG/pXotdJvb/7724v/36ucJqByGoYhSXgc4jD6WedBkrxDOKaIJJgzUHyUfJv7
Rem3TTk8Pb65Ge6GJ/dN9Ktl/Vr5r7q/2oRX0tebcXvzv78Zu+axvPur9/4PbwB5R0MSYkLDJMIJ
fj7jP1wBnryjEY3iMEI8wQi269vUL7vxL1fz6134o9sr7f9R+1rru/P/fa1f2n7w6k5/e/tfHbj/
TPFwD6KY4ISHHMUI8fhnxQf8XQLyBGRhjKMoROzb3C+a/3dW9Gvlf+/5Sv/fBa+34PL9//4WyLvm
7vHuv95kjdJ3zeM3bfyznfh/aA7/XQv0Hx+I/88N4z/fsj99eHo33GVH5/+DE/tr6Tfv96rrX2GI
F3ixe/z9LZg8FPEE7t6fuOJ5nD86v9zEw50v+7L+diB/7vZ054bf3/L4HY85B6zBGGYoIuHbN9PT
HxIGxpXx52uOwqO7a8DYFL+/peQdYRHlSRwSAgCFgKd01h9FGJBJlIRxDB1ZGCfxn6jr0upF2eZP
nfzx/Kbx5tKWzeDgpQh/+6Z9afe82oBgxhks69kXtw931wDpnpv9V84rPlm35FulpzMXrYNAgRtl
Mer7etRbRaLtyIjoRi/Lku9K3AgfmT3Wwa6IC5QV41DsFbH4hGtSpk1c15UIcbNdtRNkMuQwa0sk
FDLqmk8R9Td9EZ9y3G/rLng/k96c4bgqJK8vpqBZsmIqZMwWSeNrEhaPc5Q3IuQe6txtXTUPnaE7
leAqnYvKnoLiziPsToeqr4SJ+y6tTKVEX3QbRfmh8sEs1oSgtFJRlaJ1FjhZYllonSVDVwmn3FPQ
t9eJnrb5EIu4rTtp2/IwTcPHUa0X+RKddMUjT0oZNIhkYMdv1nwVQ/UpL756Z7ZrE3+aipBIPpcf
S3zR0bDNmB/vwnzAEtnbnpHHsJpmGVJyhdGaLUMjEuuq97WJyVkf1mg/h8vFovogc0pbmTQtE/Ey
fMHliHblYHG2kOmDacPzldNpD86i/cSXZZazqcbtYPr+y1iVciTzktZD3/OMl9a1IgqjRuYqYpWY
Y5JVeV9sCe8YFnh18eU64e7cRx00xO69qSe3ZxXblN3UHfxq7dOSl+2tCUh5G9m1OsEWnepJ83SY
vP0Jtv50Jh9su/SlKv4IBv58/MfZtwjjCGW/1z+HE9+f3lsDf6+bPJuOP9t8B8PPd/VPZPzKALxE
JP/EOvyl8N8zHYBb/7nN+O9GWf0njHu+hM8w92grCHsHgQhEHQnEHZRjBJIXW4HxuyjiAMQSEoZ/
SP6wFQF7RzkJE4QAKbxYmT+NRYDjd4iRn/p9e+2fdgZitl9YC8bpT9YiRjFDMAcHcM4YD2nybE1+
sBpLw5hfqnjDw1lLtzC3WRJihA7sJCJv5qwCYC+jlgYg0F80ZWHW9LFoWrocQuMWGXq6ymEpzMGt
nTm0fgh3bY/Fser4M6PVHLhbmRU5C0ga6HoVTd0O0k2u3lvqioNR3dM8BVMWB4xpEa35sFdl2Qru
kiDtovdRXvr99x/jVZE2JKECxWW7Z21Ta6HCVmvxUh6n/lt1N7W9SPoZp0NDlz1YwGU/hQvJglI/
VIyGexb7cF8k/MyW6DIMBi6mosvGSvIuEkT7tKjCTo48V6IaByoiVIQS9+u2iPseFkvXTZnlpQuk
OxvGahZTbS4iO+NNIshCjUz4IugYVBL15mJBYFlzmlwu82SkpaMXTLN7UtYfBlXbrG9smNpqvgSz
fDd5c9FNUZhW/kwN5ENfratwRTelJTW7oC0KkWD7pQ5jL1SeKIHzEQke1aconCepJ/slqei0oX4f
iE43YI9twKVi+nxkYFunJnUV+kTHZcpU7NJZnQ6cX7u2a8T9wg0RbVLcghG4TswcCxb6WgSkOc/b
UIt6nrVYxmbdtkt038TjKBHE/hJFKxJBp6RCXsyDntIgpqXMn81/6+tGtoG6N2bJBbGF7OoQjCTz
gySzQ2LN9Wa1RZOOuLsCk2fTIXfVrousiKo1Q+U4ZPVKz4uiuQ2ibm9rRSVeSrEyvOG4/DoyzFOF
Yi6sAk3H+czkGpsPzKG7cirer4G57cLxk1cKZyqB3aHzWRSgXbJUl+O8XJKoqoTS4yomarQYnb4w
ylzkpn6q5uaOd/FZPqPTOWIfEEeFmOAto2Q9XfKmSDtPW9HO+7FwSZaQ/imIg1M+u+AQaLu3fQ8O
MGkyW3e5AA+zqbU7G0NdSD9ooW1NNn2fRm0vaY9kbLDMmx6cFBKhK1Jl+DnpvZFIK2FU+WXIh1xM
rKtkg+IvEPk1V5FOW0uypJvuu0hfLc2aZNouOF0TzsSikwOaErlOut0qmxUrAWWtq82CcVtVRS/q
eP20drC5CzRo1CdvVzjoDeJbYkO9r7Up0oLt2rJI1zqab0cUx2dw8KImr9OgR7mIR1SnrnHr+5a4
XKjiJFim9SqvEE1HJ8OKs0MxzWAEDCkEvBO9r3xzWqFoOo9ZWIi89c1BdfDTR7oSFvmrnMTZuBTB
vtBYS1bGLFWjuo8qvW54W6qdWrobmrz3RTV8LXXwISfIZVwZd4jwpqWJ3hRRvMq5rwWpY7QJkQ9k
zupa0JnanUI3WAF6UYuvsyX+EpaM3CR1lMaLDlM25yeIFhPcwm4R04g+RkzdL7Qr0znolSjLadyy
uZr3zqFt6HWR0QrOT93X7Xam0SSKpP1INOzNGBK7MVGZb5/XLnLEVrlMHmVT0hGB0HRoWDVKgJBn
i+70OcL5TegrvSPxRRiONzhfoEOsFhHXfX8xAZw9NWTdoLwpT8ikPw8dG3aK68fWV7sKxXSf9NzK
lXfzpqFDLdSMyKcmWdKk1CYbPd4u0zilpKniz2UXnNTNVN+u4bQeaMMCGRZDux3Y3G9iuJklKAEO
cq0EYL0TTsgtj9fwU8HAjkT9yUiDOg0XMLj5MheH0eKvZb2OEqP5a1JwBBpfw11RLN3lGsNF6apx
P/jLItr4IiAnc5tjGQdhfo5Su+j4XC91cI6GhZ4HX4Ngac95dChbsiE5DrKZt3w3jIWVvR7RhSvj
T4u21cbk07xRvOvfL6tpxKrz7ikh78MuCR/MQhKhVBtc8SYfZRXW1xgHgeR9BX6rVe/Hns/XeXAw
1ri7xK00GxAcdzwnxSkuSC8AIZ6ujeu/OBYGaR3Uzb4nSH8oh2BDA+J3VYdi4ado2sa0tsImrTvP
e9vJ3nfR3VCNZ/ViqFj7ucnQTGvJ2fx5XWwhxqJ1Gw24eLW0uerrYVvWlFzwQDlJLOlPaj9UN/FQ
lOea1OcJ7vrUYJanIziZs/n5Z/HgE+M1XzLsp1mobggOU+REPY30jAxIsA63G1LyUjTF1Ao8WXzw
xJ97xrsT3g7btgtzuZqQbLzjWpR66GULjlOWfiVyHD2ReRlLr8Ihtfmab5jB4DlR+UWvI8nYsn4O
a30gy7zclbUsQli8JeXwAjNfyNFfYpdX0CUBVIVpBIQv4CogX14FPAR8chXV9MLlRZSqdlY7NJDP
KIelEVelPM5V1sQPhZsuPMzO+pxuysQtYE/aCCA0ajZh23xI6rg65HoEM076fOPJ+hDjYBRTTkbh
wv7LTPNtPVYfxog/JN7Wz3b3iQ2LP5tirzZtMaZuUTOc4bkHzXjRNKU0nUpStajqsmzXeTtSCIZM
zNvdWFVUDHxdrhUNluuceSQmjmMxhN28xaWFjcO0lz8g0l8oKwLe9Wd1YeC9CQPSD4OqGAvxK6QX
5N42LB7vE0XBl6zNzqjkytnJCPAccC+9AcQHuhZkyDU4sOAK4ob3yujLIDB3q2uGdGa9TSltZNcT
uRAjSTdUKfN4SJvWpT5xXcpwwTZFPW7GZaPMkGKO6wtc6n082Tw13bjIuClEwBu6rcL+IUmGAw0V
FaGOSqH6zsuxdBnV5GYcquvFTm3aoTswNrNIuv4WQhsk/Fre0J3hTJ0lfKIAppYHS/tyy2d/Pqni
cq7BSQ1+vvdS6Raiom58Dj578OhFsOnBWHBSDBtLirN4oudr1NFdryVQ2f2GDDQSPJgfvaFo77vu
1sZ5KcZuhvUz7ja+PwRDDrgr7q5UNX5sR8AQeTU9LVGZJrmt016hSwi8t2ut+4xVUwfqLc6I15HA
Lq6FrdrP1n9F1PcpaLpLx/qy4cl13OhZRoGs8PyQh+Fj6HsuqxbfzlOS7x0x15UvT4uaPhD7ySbp
Ek5F1iTTgWpWntvIaVn5eMnGvCE4rWhVnrupMRvlmlCYYm6RcPkAlc8/kyfTngf5jo+6+0Pw0qZd
BwlD6NPjCIttMUBn77Xog2XYekT0vJ3naklJTcFyLh3Cafc8ZGS1PVmcvT9OcFzUyyKehZqQ5qxq
Ln5Yx0sxUvpy4W7ZHXu9TNca1MglwCOcBFaev8wxYDBdXd/Tl7f4PvSxTRKGaG8Cu7PHFz0u6KWY
zJHsUKRe3uc4S6QxSUegbWWFdHtO8+7DgKPgxHbcno9qtufH+pdHN9xo5bvd8elYf2xxfDSEXZYJ
gMfv7b83GxJzvnCl9seq48+qeAV3DAeHhdh+P3HymWDDJBqAkHHdbGXRDRKZ5CwPAnUye09lPZZP
Do/JxuLEpTo8Kxe+RTcqdCjDa7OJ8sGKAeiVZayjXR41GNzSfLLqMUOJHsVown3s+zIdFTsZRzjA
gJhVi6+DwfbbuCRY9OtSyTomn8zEPAAkhTbJmAauBpDTxJlpi1ZoWr4fgx54I3wImWIyMc20BQR6
EmJw5X4NK9niWW/tOPZSq/6uDsxJ1TGXuiBnaZXMPMUWBmjYzraTTbF2dpNPTrK6rNKw/6ir8TZk
RqcmaK5W152Szn81fYRl/3EI8LDR7KIGLJ3FTs0yLvV61g7sgyZAz5j50ged3uao4nJCk9C6N2kc
kKzRhb90ayVLiGGExdydlLO/H3qISCsOBFd+WShyhSgFsNqFpURjPKURC75G5npJzJgmTQyolFqa
aoznjJTmZo5Mm7ZTvmbxNM9pXdhK9OG2KHQjaJGb07h9NgsmEGVgPvO+qQFerEzSAUwIz+vlMhid
qFgvCXBAZVHiw2r3xo9GgBv9FDbN2dDSAc5EKfpmug14eeZN0KcMsU+lAcDOg3AUdaIhIHNjFhir
vtiOgYqJbmXd4C4lgTUiH+k9XpNzMqoNm1i+Weciz0J6jwp8MRZwoRKSAjk5p1XU3nd1m4iBNEa0
VXMFjv4m6nN8U3a3OXHms6vmz4wFWcfrBo5HCFA2r4ngvZ+E5fMkehXHGwewRjRJcB2ptvkc2WGR
3aJKAEAjSyPlrahVPIvQULVv835JzdmwPlvJfOg3c57XcuyBcisXbAQ4rvYsLuCasOVD7SbYssR8
XcnQ73uf73q8ZoT64mQYenWgYLVpScXcR/Z9C5FoOQutJn6LmVlEEA8nk3HD51nzba2C95wujYx0
VKRmmLFkeHlq3YzgwtFZLGulJV5Ln4bhWevqWdZLGV5EwVRKy+CiAUlx241ZZd2Yts00yBqvfYq6
8jO4Orpxs7peIGu6Kafk05qTC4UQgNHat7Lp6maDFzfL0ZtY2g6lQ6mqjGIJvgTdlkmx8cinytN6
n8/gSks7XVLcfBlx3FzEZZQ2Df/CyUXbMSYcqQZBemSBtzmE9qIBWmVHuQPsWausjnKX2rEJN0Tt
GCkrQJ7TICbHjGym5mpWMTlRrbQBBJmQ+L+HMGmUc2GnLcrZAq2HRNQF85sCghPk1xurm8fC5yab
B9SkvfFDWhFqgX9ZwXPO46OaKEAyWyoZAQoXfCz3ywqXtM19LLuq/cp60M10ov0yn7VTEEkVxHf5
Qk7JzMaT2dgIuArbwOkeT6MqqLOcNXPaunyvddzsw36wL6XjowsJ3QXhCZ74uC/KgIsmpp90F32O
CmoPQDflWwOUaMnrSoP1mu2ePLNGgY3sPlnXUouiheKL/Fg8io4tj6Vj85eWx+fvbV4qj/Lvzevj
RN/HeOmupvt+iXxWBV2zP/74GBertK5s9i/Fell/Eh1b0SpWq/yhw1/UNmZKavG6wb/X94d5jKJ6
510hMDbNPi5zs0dwhPZ+IABfjs/t2sBMR/l0rD0Wv7d/kb9u+n2of978KDlO93q0Xz7/MPtx9F91
/143O76Z27jbVDFt9sXzT6lrvmb58/v9UMTOBbU41q55q1fJ1ijeQV5iwFO/n4PC7Y8l34X93h1/
wtIieSweK49irFmEs1d9AIhDy++Njn3aY+Wx+H3gY+m1+Icxf5jjlxMfK/kyAnhjMw5x9n25x9Lr
ypeh5zWQfbKZF7zzjbnxwG1LbDlkKhqXhnghgtb99QzhU4qYDgW1A1hacurjEsIJFdMzPWoqk+Cg
i5ZnpWWQFipDYYcq6xGFuOpBt0DGcFtXkFHiWdGj+2GeMxsBy4dXCIcqvuiN8l/Mim85AWg59cVG
DR0V1pBSQPJou/LcybUK0gIg9Fary9rqbg9UwOcp7ufNQCiB+Hl9H1dsGxWFjGjppB6wBn/JezHn
w1fsiNv7oDgvgknOwwKxQYI3iAO40N20yjIeBcOBWJKwPdAcsi9egdkcnwlJnNsvObeC5maVqOMQ
wpSk2ERL5WCqOlP9DAg9cEDqPJMtrtBIKjWkwzBqUNJ0bX2XZ1X8wFAHBpZ322LsZ4jP+ddxpJ+s
pfo5KNyV0x2NSCkXFS3bNud1ioakBJaY9JLpk7xzE4QiBhJjU3OyxPrjipsDDNvQMY3qMp3UFSvD
x3qcvmhw36mbKLw8/dAEKwaGtLeZavNZmKTo0njwF4boZZMkwBlMSbD3FrzUwPGTRetp3QeHIkIP
1iXJJk+SJ5r4h6HILymQdqRQp7SwTgRFFGYIvlGRBmKzgQ1QFQ5mWyIkdG4A9OCgzbqy4uBWxi9R
UgSSeM728QouLETjDqO6h7WgUHrsOhlanAJNLhPE2Q5ZdDkAbNqaJjQQHbheVFVc7uN5PJksGQ69
6tEWEowXJE7CQ7Oi8LA06URQtAVEeQ5t6ZZrCnGKqySbCirnROd7xX2+7xdlwPP0NANid5VrPUWy
b1khHFV6i8eoE3OxitCbdqtBjaS35MRRoIvNiE9w4qe0PS29OTVNo0Tt5kQscdlBMhAYk3xeAJRG
ehaRIRW4zPoRLV0sSNlioOeAygE4KSBxC5mAj97bHJhxtGxqiiANovv3dTncznake6fzTaudl/06
t0DjxJLr5ao2QZAGyxJlS1l8qdh0vxb+EFTBJTd8Pm1QkMYtcrJza7Qp3XC1Egt+HoJ20ZI2BMgM
wnXw49bCqa/yylwxXzuh0Jl+rIOylDRAicA6r6Qyj9aGT20f0ZPCqQsVhddzrUbRgTcXk2WlyA1w
2KwuznWUhyluipMwXLo0QsMWFTyXFe+BRK0HaRMnk+SCcNZmnLTZtNQmIwtHkDEBD2SatPSBYEhz
SZd1O0Oa+5Isw4XPK3KCg+hC52i66MIFIPBZXK6tjKManQTIoecD8XkkbIt9dLAKGAu4nX06Vw0c
NoDcArWFAwaUMlklCog4QHtZOAZGhIOHmLdAuQzrJB07YGkAgpCU6fg+0iuQReN6M87hjqk8EsAx
4TSh9lOhi0NJP3uITlII6K3MYwxHA0KKlWuAYmrarKwcdri7yLuwSvG6yClMVhmjeRTIx8PWkXUB
JYNVTXQDsw7A5i+A4uGKjkl1ElFTZkOXg91Z893SQHqCQCaGtD3bBAiQVA3Il94nvvfyOIrJVyRw
ASfXzdWuAAMKyb0K9OkYcHhJ1hcoglwD+6j7ELJ57MrkVX4ezkAU103SpSiYRgngbTzVsFFDF++J
SZasCbsli3jRZ31VKNG2w+k0KbohFKdad4HwXWk2y5TrDEA75I3WKJ0o06mzrAW+liwpONVtxePl
ZIkK4L+iCu3qYrpax4iJUQXNpmKepR6ygoIlDgzxymaJ9wiN6AQiWXCg0yGP8mrbBhEY5qb8GFBg
QJJk7gW+9uVcbQFjj2keQFxHB1TKOQLyLV8Gvi97iM2KgqedykNpghNwY1/mRfnLWJef5wYix3YI
IC2/aPNMBknTBPoG1ZB2sWzoTqoFvjlQeW22XMGXCY0leYoaiITgm4ERiKrqfmjh61BlCuFNYS8A
EI77sG4v8xo+XRhjldwgEn526NKX2m3qcDLbaKD7lX1aV3YDX7LsSkCR6YQYlqTtzCduHys0SxpO
+v1A8usuGgIRqi7YNHUZCBwV5ck41NVZYrJQTe3G1vhsRA3KGHzoMXthZ51nakDgNNZ+lxsjqA/v
Ka970Q9DILUvIY9Lbldl6Cafndqadm23Yw2r6OAM5IGCTPCcgLrclHLS1RsFyZp04q46mCh+zEu8
nMSxC4UvVRp1gdut3NVitbrdeNZsmRkKSHVO6kTdImXZHj5/Oc1J0mznZ4Pf4Ph941h0ErGogfxb
AJ+wJJD8Ci2rUnDgJ6QCg9UG5EMZAmM522CvEvBhJICk2tpAElFhdh2U5lBXtk+LpupSvpRWJKwV
dTVMAF8ZoJqCXq+oDXcN5Bdw2M+pN/2UlQRdBD2+Wd18ikOrthD4fy50X52uXJgAz3uCFpUaMy2f
xo9BD37MGZffALFyBmnYdoun/B4+UN6NTKvDWBIRKKayTs1gnmuTS5fAosOgvvJFcVGHT8XMeerr
KRYOhx8tZg0AhTzaFW2X5RwI/MbkD7UnG9qG5sR3kNS0bAV8FcAJ6+KGnjYRJsLsgIXrLgI27pdm
nGXb6ygFAtYcmNbjbgZCtYyLcGNK+mnsim3uw1Pqo2ofwBcwwuBGWh3gE1B5vqlJfwqzxQedxDdm
ghmbCIJzsIXCAEnkcsjFFhCbLUm/HqIueYzg6s+G2Mue4iIbA8Rkh5+tbBjvwiW+VSX4NyAMIf6f
Y532YQchxbS2m9HW2yhYR6Aqpw0kesctJN9K2a5OybovaeqjzxOks0+t696v9ajSIKwfgMz8PEIy
p2+6JqVdfolaHENCm1MZa4P3vLHg0l1upO6TPSSK3XbRGmV+vpqrepUkNl4mAGDBnw+boOoea62D
bQBpW1aOgHmHtUt9DyzBYKOdCSGdnAcbnYwfVF+4lJb5fKMsuearTRvfEaHWuTpYZyAl0heBGFp9
UY7Ep3zSgRh5JdDKP/Acbk84TNEOTvOtnwhkXYJJpRPW5570XKBRH2pmh5S3hZEFm0pYEnqf6KVN
cUm7E8cg5TQBvsL8McYruJVxbGSI5/8h4ryW4+ahZf1ErGIGccs0UdkK1g3rt2SDACPAgPD0p0d7
19kXnhqNNdKIRFir+2tsl6QTuoxSkuRBmH0EPp5E22bzretNhaqU5kJ7RyXtYwxdCBo45KsWMEYB
AXcCdQS1o7XkGNEB/XsXH0XbvyjfB4Lhf2YJ/oLRyeXASb0xMVfYq+NSjhXvo70CvMQq7H6CCVZH
fgAvtOHvvndPWuod29j76km25nuDXucmkqArt9nB14YXesTN7jM9H6x5itOJF8u8brmfBkkZUbbm
jRrLcQ1efI9sJ+K5nICBKAbVrtVYG10P/f45RZ2+elloUBqrsjvzAdVECwEvHxcLA4exLl9pdCdb
il1yRvVzidoQ7EMaX1g8eXm47WcFaSkXo33EcgxW6sYRjJGb813ZNjfc+sXwieG34W4JrCQadFpk
jKsd1ahmpfnWHeqczjL0F0FK8gXeW+X3w5myTz7tL1FPGEZBduau93Mb+nW6LRWNotdsNCAizIGh
6azTcMe2Ea855PtynIY4F1AS4f0HXs2D+QGbznRoHQqBcUapgWYi72d5ibXc80nuHxnmoAlWiIK3
BVSv80MiwqeugxEXA3Tz6HIdbXqFtTyjXdKHzQUJtE6Xwzgdy3Afb0ooeWWM/2v8qeQsEHWXcotS
1bNFqgso1tg6/TXJE5Ogk0un//g2/ddnA8ltQP0qxd9W0GB4VjF/sKF6Xsy8Fxud+rPU1RCyJleD
6+ueATKJuuBWIP6bl/htIvCbwrc02eNqW6c5VyotdETem3b4Y1Ny4Nv8oqhLKm/u/2MZedwI9Oto
zCFI3mzm38xQVoYR/zu5/T5aYpMTbkW999shZYuren3PjP2WIezuhHgfXRq8NcnyjnJ8DFE3GtJn
4IikzjkctDLWhTBbBy0bGvcasbeJjhKjHLwgjes98548Gqb1AmRJBe8wJQgEvT0qIcff8RW1od0M
y+UadWVwFSiBMHaAuRibqNzr76bWsSeuk2IfN1PHZApL1ux1CnH6rO36NPbbx+bEnmeJnLCufRsa
PW8KIp4KLOwgSt8pLIJx1Mk/UE25tUMRzWiDxjX+jGL9TtK1khI1gXpc+5hWMR8HLMvuLvBCcxD7
/uAzxXMto/mczWhTyJ7k6VO3NQnqtAz6fgIEa/KrLiMDsICfdx+1ykjNQ3Ha4gUt0zjsx8ACT+k8
tdQpUIKK7oe9ETnXxB6D+QROpKIN1ecm609G77wIYt1X6aSfxjXcrt6fIPT0nejqRHXurCmLK7ls
X2hWvzSPvEPYBVveMPooRA/fwLGHSPjntQXf1MawMWR/mvrt72KUrJU3yFztm6lGh62nFe3FEFEn
A/XrjWqex2OCciJdXtcNYunQkpPJRK0b/2NpDWw7L9rgDaYZPC7QV8263Ike6nuYPNlBmtKLswbb
M8a6ZtuNtZmP4T6sWDItP7ZBsuXZFhCUpRfWbLIiGXZJETUEvRxsz5GMVzgOSTmgHi5YourZa3Iu
Y1utnh/kMXawXKdpeEjW4+jDEOmXbiiTNvi1gho+sH36PbYLL0ly9HbvLmb8G3jQn4TQLd+98Xm+
aZj7buosrQNPTHVgZgf6BdXT5tMwXwTtC5TViXP2xFP33bbysEg6lNzz56KBIZnHGDe5mQH+BSuo
HRc1VToTeKfDVMlMUBTh2zvka4zsbMi3u9C7idykbastTLxqawNT2zX+mAQkZkgH/wYXHWfipVhQ
17hI+F6APEFnvYK6ve0sm9tvhHF0BqYbo1rqtwJsyzVx7UnYzSt3sV66kMoCbT8EofFkO3gaWsNm
4lMf5m0Demi9cX7RlF1Fuu2VWSjs/cnvqo3BbL3pFWPmfjNfREeTBAUsGazf4f7quvFxnNxnmKKu
kYtFH/APQrC62g5aVZzcLOqAFu2GERvaThyWGc4wRxE6+brPZRedEtj5ZeIP5NAn8LQWrZtj1P+K
px7ILRT0iCj6zPwPNj0r4QHlgIiDui36JiC40NpDSpSNyt2wf/EBTYwN2yesmUtlvO0ehUCGzs58
qi3qS2r8947N/5nuGXzaPbfTlws3QB076VBE+29Bune1N5AXJdMQxtcOWIrv0z0Dm5SBHqn2bnA1
ftvUmFP8ZubuY2n2rDQWmqfbDx23K9x/vpROwtRW/yWBDstI7a4I0L+AmFifBvhgqHgxjqLmP/g9
HZq+8IUsp92Qp0HPJ+QRm9L59w1aR4Cf7BnUR50loCL2xIF+GboHNaYgSho54BsgSVrZYQche97u
H25Ncc3cast4zHA7bsW7wAwc03XI94h8Q82oYFGgKwyTM1He0UzucdDrl/C3o0fkyQagcygn53Ya
Chguh/22iicb5YdhUHUUNA9Zmmbl2odf8PHnwk7/bJq6et+na2MxmzXM+1r08m4xVcDSIJ/j+U0t
HGwHuWvR8GZ788FlsEPNhDG3rjkBiVb5marRG0kxPZHGvYcMTbaCpqO1t53dXDqzV24MDypIfukY
xEW8cQii4XQEM5SPwunCB4RUcO1efDbXqK6BGclwwDv/xc7y2sOqPDhvqplZvjZu3yMV+PmwoqIj
vXB5OKYgAKFCTSsQVbvyPGPB6+Sof/55MAuq459nkO/8c7vRlyCLpjpiNIH4YAN9FAEKD+Nlxby0
oDTXTh0hAhxZ18pz28LZz82IJneCTYRVDy/i2kBtTTWBNzGE9NhMyU2v7MbjJPQpw6QAETdkruI/
IjuTTZf3zoC6kORF7i4rrKD3cAhZTr02OG98hCkn0wP+TeeIwqBRfoIROGsLR88DXSvozcD5+a8U
ztztI2UX1ZD2MCXe5goVwtppblbO4LlKdSPeNyVB2aQdFva2w32dzDG9uexp28z1slh4Jdl4HCU8
aKHYVU5hjsxQPe2w45GTgJU0t0fwvcneh3W7xgLFJu9yqcOpmpsxy3sUu6gS0sLjkh89iH+gTUZo
QuOIhk6ly8nf7CtLN/eYOuCF63W1c1o23LZHG7Ozb8KbCAdRdJoLTwJPCkdvL5SFShwbH2azFy9V
m0YZduwANp3uTU1Jv59lT7czSOAUopqVeehvV5S2MP3MCulQQUHyBHbQgM+/WWgwLYJsAyOQILQQ
9EQCEAO2MMm5iDr45nm6WHnu1xST1xcglXtgOxkt0In+6rP9gwtsM0yIMlO+KLlYRb5b35TQY6sg
C16dDEsyEjiawUemZemFYbniFhwSE55/fvbPQ4YF+39/18/XqCjU2dP6wPSSHLabt/LzwBqpINvN
Z8OASaT/42BkASSKKf5GR3b/8/rPty63N4WU80M6w6kNibm0GHmAdwNajcf95qmBDBjP5v8/+3lt
CJKTNCE5ZPEMZYP3YwGBE59GLurceP7/Pvt5LZnXqOBzQnIe8UPg8xgjXIPLNdFpAvdbUhH/t3D/
2WBWIJridL4ROZWOS1r4sZ6Ldfsjp3YqM0YgNq9BnNM1aQ6Z1jofmuR+n/V4ZzKKpbEHGiwW/4VQ
KL+MgtsQE35ooi7YU7Dqm6ErQi7rTQ9/fBX+Tczclmq+QKMFTrvLuVy7iIG7/cQFfF1a+8JadbMh
GHQQ8jdhwGriKXljZHopptZ7id39oKJHvTloLO1b6KaHgO4vq0qvkT9+g+DDmzmQTDqCs0XvMS5+
GWQhLML5SNjkoLGZly4cL63S4F0x6uhkflOX0mr3lw0VHOI0crv23HWYsDCdvWXLCVWPM+P3e9ei
cwV/5rbkeWP8V7v2pSFe6SBMVyvUhEMALx6WRJWMCcPSGD0v/v4oEti9y37RjQyLFZetYrppi/Ze
6VDmUNviAxnlv2CL7rOFn/1gnEs6tHdd0KOE2N2ec8u+9ZZg/xnHygXqg8NqMp44+7N3pEbC7adg
S1yKyl3WqMV+L1sDZIUt/vnnod1FcIri4Hnp/Yf2OKgbXdqkX5O/syuiPn+7OQuLdgp/tV77paPk
ZQT/UaxiDeqWPLKk+3aw16o5io7egD6VjR/BfuukPBLmAQi0QrrsrhWyxXaSFZ5W5QICb/XkyxoP
D65rvTLpQW0nywj9ettqlTLI1CZB8Gp4SML9xdPh3e2fi7pbhOnNxv8G+M7HeWwPM5hrCM2RA9+G
tju0LeqWGA1NFmFZ2vTT4mHM6oh6uQH71WdzHjbrXnZiGSFeJXe4WCjCwBFgEUeIbIYU1KI7i7u4
tuN6oZ6hx9mS31C3GjUDSFaj97h0YXBAZQzffVSAnZzV3aHLdiCm/GH3jTmlIZRWKB5IgHVxNcUY
LQMJr1Fgr3Qfn1fSFn3ojvsMna1b5JLvPfYTM58Ipg6qwV7hF6oegHtIdhSIe4yHcZzPP1/+z2sg
7Pzq50XeQ8cMZPqXyYwV4fLiNz1FUgF1JJH7v9gPXUV5dx6BFh3MFl2FHA6yceU2EcGv/nGwEzt5
IBuQ9BBFu7KzG2dkdOe1WlsU03IQ/znF8SSTb2IGi9ItLquzPjjHir+oQD4PQIWTdCkWBAeQOWm/
2jYjRcwUpCNTtgn0k673Hzlp7+Y9yLVFEdWO+/cMjh+cqY/Em+/Q0os7Rui/hKqu3GP+QrCB7sL7
BpePD5fE75m/lDrdpwLYX5qnGympA0PiHOPHLOiuSW950UXQX1wWBxcqDMqgCeU/aCpy3WIJwDUj
HPMaoQM+YWaEY1MME/GRIHC0HHf72+vJ/uox8JIQ0qt+gItlLcSW/9u2snXgh1WGqJv7G6cb4bJt
6MGKkcMjc3u5JW34tBMFbJYmrxAON1go617o3fwBvzTWTTvSs2gfgHvCLwErWs+T5AesU4eo6+/T
we4nG1rICSOrdx/yHQzYAIsDVk2KMAWqzySdkKQLkEho1sc2Ft5JR94pAXZ8FxJ3GgFcYj4KBI1g
yF43AtvMZelZWH5JoPB7qHVOQXdG0+OfwjmcCmhPruxnuhcykmndBPsT9Ht6cEHw12bNdiYimyuA
fdgFElij4yYgmXiwY/3AYctGT+b7IJZWihjMjEpitZPN+yT7O88ZnM+tr3QHg3BQgSjQXv1OyV5P
KXI5rR6yp9bFBxWxNI88KU9CJ39WOr96WXyEMYSqLUqKTJ9Qq13bBEGahfaltfNrwFEv8Nb/NsmI
clXm64vqwkfwN2czoyd0mPSZDzNisdvH7qNX1mcQIQVKfcyMMW+37pSSGdg1RAXnypa4v2OiX1SK
BVs2ESgR/T3sv9nQ/E2199ZGFmL/LCCADN9Nwk50iGjVuOFzqKzzn3pG3wYJK5TCGYnH/8Khg/+r
odlkSDt1/C+Ctmef98VKFQSC5t6qyTtkqs1lewtJIo2zpMNxH8xVxhBIRjhUuZqiK/KXpzFFWkDi
5wEKCGF9DIvfoSMXf0ZvfMBKMQn34glyB7Mkt/zW+pA/MQA4n3kH0aaXhm4Xl8ZXsQ+QdBSD6rCU
KRh85Gba75hFf6bBL/dpXAtvt3Gu+FLLLQUeyUkKa7yeZRKhO7XvS4oZ0+gXQfXHpFKoTHsN/Qct
PH2CHzOVG9cvU7I+7CAlIsytkvT0jcbmMaVLjR21olPz5KfdMxooBX0F4lIPG55MZ0PCFYPao4Ud
2LOCr6IgVdDwqrLPRponLFx9iI+NXEkObQrJvRA1rEqWwmdPGi5aRYZkKfcVfa1iHmJH8XltJoRh
5SFy8uzghiNRMP4Raf+aSnqNw/YF1hAu6x3q0wfXJ5ddC9T/e77uaT6kIwoZAugiHtxLNPaoZrIe
lN9yGc1W8yT6b+hQu2zbulZ7RvFGmNoeqAF8INTKEi33MIOCu6WwpIFpucJrhrnB/bqb6IkGad2t
wVrQzeqCKHbMUgePM97hEKwOuTEQwF0iJAwGgwGbjB86eVnc/ik5fto08TwZWhhiQv0hnU+KZWLV
4Ht/9yiA4ddjRCFs9IhM9J/p0Nx+4hajE6Akj2wEPnBMbyCHhjcwPdjePWLKQXdBULhRCe78tn5y
LbCfsu0Qh9vH2qVfoxnTKpI2q+SKuWQU58goQtXqSXu2Njr0YpWHZJlRSnUIFej2eWQI7aoA5IXN
vuYOBrFGrgGI4CefQV62DXrJDjKWnVKAq/OVAQusuziEm4pdbYZ6UUUC0A0j/zqKxtrfarruDxwq
lFyi4NzCHLMciT46bc3Bi81nDIz2jKDfcTLxZYRsmiPyJI4RA2vcGPOFGMFDo09hQ14sGb+3sIeZ
sQ4fq4EZhNmdq3BDArJFbnJBNA1l1iPdnCpYV3KVuTLwCLTWwB0DVLGtm/Fugb3c99qyQ+wMIahX
GkIktXt6ZNDbcm7AamI/cZh1v7mvPm43aVJ6LDJk1g2Nq8EmU+Wy8AosqAl+JwtulkC0xwvecD7Q
l4ZFqzlCfWjITI7Yx5hn/SUaPIANRstz0DTwDLCsKAHvf+2ad6iAW+n58g8bk78u/BIe+4e9+780
uQoKBTmw4gGj+toOmNx9tz9n/WMagm613eLBJkUGJ2XnlIX//OQpMeABlGKkaB6pI88CHi+YGO/J
nzKMp9HUTSePXigeh8U+xOFo8kgBiYC6I+FSwdOA7gWKRVTzzo5BGNSrN/zKZu/QL95/JDNNPlOY
s1v6bEbEz8Mst02LpR9jae7Mx+S6T0vbb3jqkAjodZmROvqDfO5apG/7reGIiyW9txQgDhoJFPoC
1UuP4jOmUqLyhAnrHZtAssr4Nq593dyLBKNliOFqIXCENCy06HpfsRKNqyxG1cy5XiN3zditqvOP
/iDevGiOL13jH5Dsw+2RWHjI1Lx07fCAU6jWAu6DfyuV+jwLwJO4IHZlhhA/PA8RlGGQ3KV8SHLT
e9cuSiBIPqwtdmm0N6lBFG3+5SERV7gFNaBe7cHAKUlb0eTenLGaq/aXCP2z6tR9su5PiGYc1Jai
dwjOBnOEKWR1aBax466HX05jeyb78A86wpv2xD+UPH/nNsQwic1/1iOVHnANOUqztI/gk3QwgUw7
A8/AyjBYfEyaoaJTnbk09tOK9JOn8kMPCPrrxaGqxgXqGsRJ2ogchWqeJFS+VpC/fduKeoVjDr3q
MwJZktt1ejUL2vedHjy46jVUn2Ob4qcDYng2+r4l8p2ovt48OFgC8inN1nM/4R2Rv6HG++a7aWoy
qMusxPOq+nNsWEUmWFQ7w966zfOzhCgHiS9AqzDWRO+qaprxTzyuB5R4SyVk+Cg3VE9I2/2a0I/L
hMQVb7pXHPpwDHr7iSm6H5GkstZ/UiOXqOvoF+Wwy8iGpIu77yN84nlcm6PH1vpGc5MWsJ+o03h+
GDNVTd5cxPEEICJGjKZGUOkYLBoEQwAFJWmarwCL3+JnX8o1iKwhhbdAFgonhjSHMP/4Jl77Dtdr
CecHO/A/8B0eh347s9F+INZYQWWEdET4646FDs62vvch2NyuFWujK4iQvyNNAfdfWgROS9RtcT50
Bxw3ofOQoZQw8jXskNqWmz1sAALLxPXfIcxpcALzMUKsOV7oR9S0nxkb/iRB8KBn1F0tUs4GopAD
l76m7eF2KQNlXyxblipr6MnMW7nGNyPCsteYYvNEETrR5qAk/hoI3ZcIEBcUtze47QsYPuDYbHp1
uoNnAxoPd65eoHROIPYkLNyAoVxB+jzaydOcRuc1WiGh6WKWYe2DDWjMehXQn4s4ky8/s3B3GO2h
gOrvh+8rgMtuWy562qo1CT4k7b0HBWhSehorXfrk2vZ1EfTO7+H/qR3KUdJMlxiWHLjZtUOKG0LZ
MvZV4mAy2MT+Q/jjYoXFsSSMod1fDbAsBM3NuCE5Lj/VkkTwf7VX+DggwwAzWYz3O40N0KxEXA3r
fITGiIXgL+0ZVLQ9LyJbwEIG/9yo5gJ9U1i4OZovPw983KCKbFCxQBG1kAhGuN0hjIjVZKDwpywu
ehsiBSrnsYhVeA8EdDyseuGXdA/4Zd4bfpHDhFxrKpEg9OQZNRcGz8/THwUK6aschTTSYGmcFOsi
zhFExh7b4HjqQ+kfm4Sza7Im3oWleLYLVCIBm08oIr1DYs0pGn2sU1RSekbBmWB2QzVxWJNP0NAR
dSJgWX5UshXTG/YXHn6+DFkGz0c3vEo3kQFdTMkZgRvs0VqMpV2AyIukw8PeGNB2Dq777bVQ9XD/
f57+fE8sIlKKBAUdapDCN+NtYG1D5d146J+HeUBcJW9uJPjP1zwpUh/nPfQiMpfsRrq0K5qohZjK
7rS78FZg+/h5ug79M7ZnpAETUPxgfwDv/6hwrDnu/TA8igZBoyzM7lBPKhOXNiQRYm07DnIJp9wz
rVeRlf03kKG5/3mYV9Pg5IJEHhqr32amC2V8XCoAZQhEx8+Rgp2xbadx7acLJimKW5WNl58vUU9e
26UPT8uqvYvyWBmxTNxThWMYXGJFRQVNriZIwR9KdSVOP87r+sfCmg+zbTojuyRe2rmvZdgim7DY
qQbNzMFaqO9h89/8GNAg/Q8U5wJUEfYRDgY4+KtPz+R2d3vf+2U5FgntIxYWf2/jdhvltnYqHH+L
aDgAvSGftJ3DIluzrygzLehIAlEqHpDjn2q5y7KZEdCa4bbh3JyQoSchb0HgfFCC6OIJayBTtmtS
8XERODyD3GcyKiTrssqqMa63Gfc3NDfPrPfns3YUtdDP0zTJbgdm9NXmN8Px/74luH0fAd+TaxTk
mJ3uy6crq4n5ZM2AHNmSBQBX9HHd5uBuWsAwtJuKqp/b3LgZfs+ERTOaOpoTDP6YS3ayBo6vSAGH
zQ1IlgjISp7MjwNzCsoJlGNoYSlAxcqTuAYE0Z5aLxLkPle3+qk7q4i3LyHOg0BK+iPZN32c2+6L
MWhtVu1lkoH9QDTm1np02GOXvoK1pu8D+xD1OCWgUTtoBiLomaG85LpB4yz4MzKeVdtTe0h5Zwsy
jkXfIj9nIBLnSYR2yh/FP5fxY8TleOxIdodb7h9HTJx2nsHhhP1ahybRJUWde0YKFOdR4aIoXAAC
HBH5pwu0Mg10B42e9vny2M8NSse0uWrmMPXJpu6n0MeYyoa43ENoagFW8Llx7M7BDruQac2ldMt5
Yfaq0DSfPBbmdoCL4lxKkCRl76Sbmndtpw8/hJHFVrsi2uS5I6xxCRAG+UkmVHrQGc6KmqKXbgXC
NqAAyAFSHgmu9lMygBbwpXz0GvN7Fu96kNNZy4Q+IZL2TZe5O3uoZKYZzSaA3nk301PAoAVIX7ED
2E3/nEBt8FMIs4OZaZV4EPpgxarapx2Ce9HyALn4LgNugHXcHJUOADnHPkAxZDIOUcjfDR+fOpN+
3kLa3MAEjIQB9t6HzyjJvQJHKCS1b9b9oOcUp0EBKKfsFAzdnw29eWlSH7HF9Za6n5P5jnsWCyNU
wKNjcAkbhVZOOv4ZDebZNUl8t606O+G8L8yTYSCXmARDudlv0sbyfeO+Oy1SVX0HdgnRtfUVvUp4
CTOgJtDg1leKDRrHNfyyWfipbgdfAF5cnwecNdXFsfs13B7A5Z3CdGogFpoJR7j44g282XWaELpk
kbyLMu2dYTV7ZT8qjUgd5Q+QfB5xekvzTNPHGPz4xXhIpePkJl4nOMEDSCwgZ7um3gHWDJaayP7p
HHjUeWjSwxIjXaln85GlDZLmGDXg8OejQX6YYXxB8h38+WtxBkfFHNTQBv/iZfnA4a14h5f6RQ8R
4AoVoTLhsh49Bx4znYHcaAzcX0MU3+MQkuyEpvWc0TGf/Sj+WkX0ZWEjIWdgHsXklmu32RfZd/Sy
oWMHTZue+i58Qx/CimUM9SGmwj4hH/Iuux2HitgpwdqbQsKyrKsSjSBG4GfimaJE+jmhAHvlBx2Q
Te1SdIlkiX41znuaJJxiZrsVyyNMn2aNr34LFIAu1P8FP/E7BOqLcYIsJaf1zpn+7fP2injccmf4
ebBdBOHTUxcJ2lsNSfPUeIG7LClWCbf/WjNjP9xC7/Q8iAtWity4bKxoivMXjC+XxyBFz5CoOK68
kcO79ZX/NuGQMTf7GZLtDtVpAJQM/QdUGgfSD2UjvwcMkGdhFF376YYQte15U/szKK6/2yLUdcqQ
jsNJal3uXxBuF+WeDaLKxgzn58TLiDSw9V74iKPNCOaWDdpn9NYBzs+JkTL1kTzHXjrlm8n4Kb7F
JDKpyNVfMCWmDk2WnDDO9Z5+JTbt7nYkLCNju6JH5PgxW3a0TStS6ar59Oawe3QMMGUXwjOJfEgE
LQUPIiFmevaWmx+AeYI1gL8+7VcrogdlcPTDGPryQGd6hEvfvYUp+RQKjbLh6Z2Gd4nPvMFy2+Pu
OPJvwXAOyL58odtgVQIcsW7Zu5gUTj5aOcybfuh+SScuSJtDoSBkv5e4PUf0h/4BTofD7o90R5ec
XDY1b2OaYo9lAH/jdU7fpw0muYxwYC8YWYQets48x5ypCg2wKD3AYHnceO92g0IFnhnuWEQgw/Yc
EWVg+i3+nHLeYmBp83Y1gLnGYWtqHO2E0Cxaqgc6pdehRXzTC0mIjJUJr5lCln/NEF3JWuTl14TF
+axA3nsZDJ2EwLpfF/zpCBngVJz+m+Nw0UuYxFGt9PaNI8D4vVoNv08giLRaoUZl9h6EY1oTtJY1
ZJHzgGkOvDwiUAMMLBAcUAEWfK2ES7Gn+Hfd5LEzSxjN52Aajl3i4cQLHHSxe2t2TYEs5vuoh2r2
h+uCfAzk64gf11nQityUOwV+qOgESuNIiyrgyVYtuw4e9XjwglGVPw/Khg++P7W1D+JaTzhOB4tv
9rXNW/CeshGNUoZjRZLtaxH23DtYheuytpUd75COmE4u2NLvPZ3uGiVKxCOG68/9DX06lwjq56gD
Yui1GjoXwYldFop5iUGOqZS8Aep5Vex3QrK2GpDpKAbhvQ9j4x2ahR/4FIE6ZzPPSePvNTC2rkQN
ElWkb/7I5RdOp1ZHQMf4o3Cez/9j7ryWI8eSLfsr8wNow4E8eJmH0IpaJflyjMUkIQ60Br5+Flht
N6tybnfPfRuzsjBWUgUjINx97718Uwnny2SOc7KtKt1gwrWnt3K0dwT9rprejS5WNTXbrCs5Dc38
0M3gy+oO52eTaurGMthULsIrXmADB19+cLQFVatEQKkZBgy25T8Qf3mIcgEVyB2Cfe4nCRdeshud
1b/korCefIbl5EOcARrR5vs2Auya+55jGGtm86SMR7u8xwCFu7DW7sns8G5CnrO2Q2WKnRuV9r6I
22gdu0yYjHTwdnM84cTNh0etCIvX9uD+CJL0LvMTd5cMub0tqqI6xDXKaELgI3G9dzTMblvHcuNB
oihty9jYNP8TMdyNX8T1wcSkmgf5g5USQukSz3vsOHOZ4eMszcS0jWc0qKDDQDfa896gIkDCFTcB
5LSToYf9tLx9VtLAIegmtEA6285bxRBL3lGLHnJYXuH87qC0bKsgaQ8OfxAD9Oheq3ZaOSgNG9Lc
9skB4bbmDGxOOu+CW5eLQSe95hyZ/dug47u+lQ08hzq7zC1RM4PhLIkWA19o44QrF5F1Z6uXNulG
kml0mMkU3JqTOqJeVyuFleDgKBOhbhD1QWKQJVyOlxXQCbEXAkm+4kZc6eVHDfjxR+mfUASbfSOt
c9vJErtpdj8PY0K2B5uHGhwc33VNo0ycPGlVeD/OJWa1RK3JozLoYDpxCAjzx9xscF1U4atSFnKg
tbKCaYKvxeDdbxlp+00AmCgpjxFzNapr8yAYtm4sgB4cNRqDE2CojaPSeuPG7XhEszbutAOpxwBF
0Yg/itIsvyyrfNWqesHwbTwMlfMYYRT7tIdslzltu8kY5185g/4IVOI9a5PgvptN3XWaxCCheNFW
5MfFXjDTuY/kTLHeFPFPL70LK9199jPJ/WG5JzdNcG801CtDVcuzmZTermZEtea7vzhp60tgJwAh
cp94+UhWfC6S6Kjz5Ja02M7ufP/WbuWrx5CJeKVrwx0J9a2LLpykk9rUVE9nSgj3CqTUsMlwA1Ad
D86t7d0m3JRehyrXKM1MKKleESQCB6ct1WMvghJFFlNtotN1z4u/6wfeBapA59ZF9EVHagTHi/Xp
If5t2h7jBZ2zvW5LXDyWmE+FEb3MPeiwom6DQ9NmPzMm5PAljHlT2Vm4jqssWOOlGCmiOrgUg3J/
mIL7TRg4jJT9YjrXsvzSunG3hQ9OTaL+oUVZt5FsdybZrl0z1db2+65bjnprSPHlJS1XH3liSPGK
k0cTJI9xsbTGiQIeYoCVv2Qh3pySaNkqrzJzm0/DbT3l/knYkb9DnBTUYeN9QiRp831B9grzRjZu
vJsHaBQ9LMQNNkoqpZxLW1l8zmltbAroWDEX3L4d+9Nsksgpq+5GKS4+ZcjNIpqTZxqi/lIHxK5y
QqNQQOzNOLePVgnxD7cc0xyNSYexAY5XF+uvNc4QGiJwrm2/Y2xG+DWPcd452LJM5Yuja9oXWir5
rII33dFUUNtGR5z6jMk4VpqmTVBFuU3EQRrvwevkV9G9HJDqiOnUxyJ4atxMHZkiDCBjC3GvIjc+
T4u1XwiruGrfswEAhkqCtevazoq4BMAgd3hsMpfC0yjqp6KMztIsfGyweIYNOTpMq0R+G64zAqPY
57krOcHe04N/q4r5xpiQ0ArcJEndpQ/x1EvUz+g+Dur2CnTRUz72wC6t7h7taiAbgVUm1Ma8JwX2
IrWR3/LKrEN/QUVObb/y/ZT/tZAnkBOOXeN621Ee8YAX5PRKYl8t1iJFOm95RddG6LnXIhTdhrt2
cpECHar1ymVW4TkP3tAska54nwjyDKUbjOsuUt5JF1pBa/CMo8WcctWP8NWGJnydjEkRuR7PU2SP
tzk/QRP6xGgUiWNYGMfZmbptUFrNa+XeK1hEd3GOvNGM9U9/yMNzk9OcMRyIKu7LpWXhTpB1eRD5
sLNSk0Ky0x+1TtRZxRETnITCOc+wHTbY/tZw36DXdNlAJtT8qhLTvNftgChBls4x5CUrJt4Tcr8w
JDLCv8X93FWfScsRQYYj+8zLkBllGeFqnWwOdoYjmZ6xn5sC4zpZxx3235NpW8XeMmuknuK6NJzp
3oHPtLWS8ZAwnIS8+VAU6GqhX8eXXGMicEV5L63FY95mhP1R6okno2o1+jq3xVdXzd5W2X2/Qfgg
YZJzHpUjfq4+Gs2jm5ifxAW7qzEY7gacZ6op1c7OpkPihzA/wQVvSn/0DyZm4JVXi/qulfiRC1Hl
6zmcy3Vl0UAOJuF6XE0OelhDuZlk88aAz0WnezITFd9DAHsoTUduHY0Tc+7BwejR2MGK3DetA3ks
p6ZVyI4DGQmoQCXpcQxvm6nz0jWdneKbmNdnfpxziVjlZH9ukBnInGJOx/McnwvuqUevvNNVKfac
HrgrioozZW4+U4ZyG8cW7VbpSx/Gzq6Itd5WlnNVJC6gojAjUYJmVuElxJe6jsyBlDoX2qItDrbm
tbLJuZDMArHSWR/BOJY4Jedn20gxnAdMCTsDRwCphgoJ1HE3yIN4vSML8l/+lhYNp5wyjl6R3ZpZ
4zK38velOLZwl+zBL7ehgfW4mC9dNjt3fVPvJh3R+/vTBjZfdAld9dCOVnUMuvR61FBMh5ngf9HK
6Mi8hcQDCfNVN1XqZi5DF6dvDPGrw+ZFYbYuZPSlVBfi8UW4ufY8R2xKo0MN0+aFyYG1bdkRsHLi
8VT2XblzcxSwifUBO2Hbcp2CrebPYw7iSMFcbMx2Uf1GN1Ntg/EwDNNlKMmhZjWjqQpjPw1ARplw
Gpc+jtv20Kj0AmXN3LY4IEXXCLKE9ls1GsVZjbyXNkDfoyPyd8ct+iuy2d2VLgt7jcxFps10+kuM
Becy6vjaHuvp8P1/QbHPMb6dlU/DDzOOlBMDrQbFusMDPLbNcZgTybtFJj1o1LRrdVUv36q2vqfE
KgQduJlKhwlrEMErBd16yWR8awGg2jlyRn4Hh3ptx2G4icKpPoB9u4ks+RIHMr3qrOCauFJ58cCp
MVMSztbyHLqvKr2yoveBk+WuHZwH/Do34zg9AVxLrgvwZapNlonJc5nN+jHXRnRr5OPWs1J9KaPm
YU7T8a5f7qY6OuvpO1KYgETz6G/HKdg2eeDcO/1wljVe7imZj1UOWkAhKR8A49KIRPHWbrhlalJY
RluTSxmqt8II/LNX+y0MWt/h6hfoi0588uqVOCa67HeziEALm+lmtqU+aBuPT9ca22miO7GE91Gb
zL7JcCU7mxv0WiE/7lIbj2fgTfbZm8SVNkd5trtLHgk4YFhpopjAuYhMTGgeTXkakQfsG7pQPWEz
K+tP9E+QwUXjb0UfN6QtbVRP5e6CoSA8WoOdQ6ks25KpFv1/X4GmKEsC3/EgxV1kIDDzbl4Ffbkj
2w8StL5PIa1r1dgE2raZnZd7b6KZyn3cQq2A4tel0yUzUOrKwSt3o1vet9UgdpYXqG3HpRgfKEj0
gNFbDPlzapN5k8j03i/mhUUvHtxE/RHNZnNt1x2Ug7S/Snr6sSQOr2K7+BEyreD3xvW2t5MB5qpF
LhWcVexaw07Polm1RDUwc/vxrekU5pXhI4vMJlxZpB4XCF8bpTtIUM26U8N0pkuvaGwc/E09qm6K
nLlNc/+C7mzuDU1c2s9HclT4lO9Sk8TnqAbUJNBiEBMRkwGVgVd+jyqxt7O2OtseBZh2PWPjBBRC
hbRBYpGW27ZooqvCbsszI3cw8Km5FwZR3Eg14UpJIvdpvJiwaVDOxQSOta/cUz3g3PNm6KBTnGBA
8kjO192xBop1qeJ+usxUf2hbiwBv4V62Mm891TLbcXNzfiT3cd3lW8Oh0crawAGASl1ZTDSzEdMi
7FIoBjmv+mliEqKLQS/efPpovKTUVmQBG0FQs4EwuRbcljZ0xE+lNtI1BK1gFydPo2ybm0bUq9IN
QQT3HcI59G6Goww8av2UV7gIvZbcOd7pTT3aWMjztNnOrj+QFM7N/Tylz51yPsDjocWS0JECeSVz
ka3NLLvkLVe7qBb2scOAjHMoTu86s36eRfua2jQ9qCMyyU5j4h0bOajXYHAlgkMdXwdltgrKUNxY
OMEw3bnOm5eRM/YLPgE+JUMGmuwFMH0TIUTcOLj6ZezXd5ZUED2zKt7mztRysxHtfPaXBx1XydG1
JKHv5lVzEz/IWZvXMCznax+ByupDtY9xSZWrZuZmMM4zF/LYiC5elj315PdAihbxxQ7s9Ny7d6iK
YHqXB/QQ58+P0ERD/AsLq2Iw/W7jUTHiglJwD2R3YKcEGYMef3Dm4VWOKr87xGl1F2Qhf1lbfplh
H20KRqwALQDBRq5BZrKBhKJcPV4RbN6g2haPZomEUqRfWTBPkHVrSRom4zCjfuQEqgBuwWHFD2UU
q7imTh3r8RjoRtxaPkS85UepbMfYNz1z33/z4uqjnmK1q2pBSaqU3Lpr1zKMq77zY9ihdrWnW9/0
ymhO2QyaRTcy3LtifgGREl6yOb/OGDce5oYwhlgefKzPG5SnYt1EbnL+fvDN4OdQhSbahhpOCPTz
oeYVCmU/nngax3yaN6FDURdluAZ0+VLGCtyjEe+BOjm7cox9sCboYIND65mFWGDrez3dyDFA41HM
mFQDwiLsyKVhcj6nMfkz4TV7ryv+SMzkDVcIsw+GeX3sjpuxUMNKDnIze0w+YzSsKK+qtTe6qOLu
Jm3temfMAF5gRycx2c0qNIjt4nxYLUWc5zjvEcjNIU2fy8EJNqbErekMBNMrnE6mR2Z3bF3md1x+
IOnbBCDbYah2rrMd5u4jaWriS8W+CsmLul32zPAd10iBDSCDV76qAxxU5oxRx7io1AeDAT5wXYb7
cgSTQm9xsISP5Bh6pyaiyC81r05hfqSK7iwZViaSEP1kd/EjTKAlOZgZ+TMycUiq0X+rHQh2rmGQ
M301tJntO9PbVbasuYZgaovtoOD4t67LuL9qlA0pOH127Jrz2hpeK0k6tnTId2NToYhNmhVX5D8m
ic1dp8wR+E1D6LxWeMdXeN7K1RyIhxqPDBRX/9RO4pWjyN3y9Paulp9xUyOAetWb6jHvch2AK12e
sfiU29T5cMP4KU3kuPWPhcfQPOt5QyLv0RlysL4OcCblehQf6lAU/psKWK+hyujR8M1H5k5EpBvo
GSFOlK7y7w34nNzFFdmeEZD1zYzJiHYF7Mni/3S3ETMNLErX+RIuav0a1kQVrqZ6oMLkEhenAIOc
TtLE5Ai6RnSKYwJlAKPWFcZ8qVz8SjAylER3zMLh3Ea3GrxqF7xMAQGmkBjxqvOoOkfjPoGGfu/Q
165nhxhLOGuwQf5zMBuAIeJn7OrzypmcW0Bmt0RI9sBufgRTfm401lgzbZ+q0n8DSb+uWkOupY9Q
bUv6sg7/rSAK2ZDeTWKCziBIkOlIHOOsfhdGx2VgHjaDrmZMMOTnY3EXmjVOHuBVozRxHAbRNrF+
EhjDDRhDAkKJuHB9uklTxSFhDutc6HrtOe3ecaynOqPKzM+zFTvE82zu8AvAPaz31VTeuS7GiiIr
j0aHkwoewWqGGQzyp4UZxuTZanDYU+c85t4B4sb7KEbyOi2Talm9doXAVYQJ3u4GtS1q/GqmlT62
hnrx0vLFUvFrnSf3yiSmTywPVTIEBdCiqCZuukmBUdCXADowfgyp9bW4UUT64aetuRsGf10m4dUE
cPLQYkm3RwfgbBNui8a7sjxdHJKCzTBD+JFq+73JCAfpMLkYbXKdD94DgVgcKdnwgmnmgGD83IfT
g4ZPK8n8S0095Zc+LVUF10NGT3IEJjLUBP2sRTv1oAolr2Mrk03TkE8eaTvrXJmrcUnW0Wy/NK0f
AmAQp0rLp6wACWWSFxFzs6ba8dcRhvfdOFevqOf3dTHutQ4IE0pMeaHvsiyAQtZZ7OkBoYsGIBIC
Nh7T6qsui/cpGPZeRUcwCfPFZ8KCt8yc2wNUKXUIuSymEd6RSITrdoaNlEHmcYIvv2W1TyJA8Xcj
PqgRmSBOmotdRTvXBVUTOvKWmFu4FhlM7BZuiorqEE+LftJ1I9d1hHrCXqLL5NLlBLZlYvG9yRPr
KooR7nVsHWQC/qwIMddh0XC2QUieJCZohJmwfGu98VA11rgp0vomAwgXFDG6CwOyrboPvXY6ZGX8
mMN2ovPHSRhUE28ECGXieC4TdV+DbPDrod4bLn6HjLnztnWLdz9ymaSt2T5Q+j66RQLnanZp/vw7
mWEqTTuizxkgEzpKujM32eYlzr/Q4ipqTJ/DyJoQr9tBwus3WcBKIlllmz7GdtdLRGuGBNSlwXYs
Ev+OSO52bC3WQPQ6vThqwdLNxWOTcpcYo89mMsaT03DjNyOygeRqidLzYoRByx+a3oSqJrbSc21m
DcEOI+y2zLIHy5bVXWPGzELqdisjRHMjf2/dW7MwhhfBwZO6zBuJG352sOeSgUlFZy8lxWdfcSZU
YGDtsOAKjI+lQRQG+llxxd03oqpWZuXhmrS7sx1aj6kI7qGF8YYwGgSd5l6U2cidKKd0wwszwhg2
x+L4rVcKIZ6TJiJEh4aNYGAJkKNeK9i2ocQnUHdU6IKFSZ6xYvQ6S9px/TiYeKeHWj6V7q0snVfG
dWqbzbyWoUX1P7OoQEz6ZvSJJE8G+fhZwJxOGCTStjYzR7zOMfKYXGKFc42FuerGccWd4kNXvE/M
y651risa/TwBZ7ztPQou5hFPZkCBn2TquWC3B8bK+k4q657kDOZuDx6LO9wgR77qOp3gxIMGq8Kf
fcjAUU4crC2ZhKr7nINVXUFkMhr2TLmooCyWKNdmhMO67LM/sCJxUoziLmGJS9GXx3Am4cS4zDk1
y8P3RzOOHxKdxmvi+O7WXxKNyRK3pOatT0WlMbJ9fwgIkA9/fer7I/mdgvx+oAoby8XXkcABVQsM
9PujfBD//Oj733773//uS3792/cX47HIT7++7bd/Y/sPDJ05F2t3VmQaFvPar4eYVWV/+d/vT3z/
m/77J359nY7rJTG8/Jjs+8Nfn/r3P/a3X//bt/0Pf+z30/vL9/x64onvRv98fr9+45//+Nuv/PU9
v/7Yf/klf/6E7y/8l1/z29//66d+f0LGbrNNo+Yn8bTPMRjVdnLj7YAl9FBnI2pgBv+dLSDrxK5f
ZFoXu26a6nVredZmMrffh9j3g1sDJ5iXgf+U/WQmNh7arDkMdjGc2vSd06sgnglqxdLBeFId2eNK
VNtqtJ9TOtRT3kT2buiMe4gcn6Wco11TUCR1M1OjET18HTfYEIM65+IXwPGLy+L06yFO+2E9y4jA
gan3JZ6tQ8N4hmq3wHgL+aQL0n1qpztpQm8Bf6gosfzr2tIPxmhPO3eouddkubfv6trZpz9GFvEd
3MjcRL2V7vHuX/VxV52GQd8FpNFBcOCyc5YYu5ln+SHOAAWM4ge3gGyXJwaWzyYEYPl9rfOWYSoI
kDpD0CCIeXKIHh2ZA9G4kmY3lgc3Uh0ipZcxoVXtSc13oRHZgNzw55lv3yfP7Lr/PEHhNDFzMQ1y
SzVwKUoFso/zEoXE2cGSrO8PbQHFwCUFLbv2j7hURIR9E9dgFHAbSqyeXUbEHCe2FSHnPyMHM+zU
2C7AsQQlLZYs8ZSZUOqHDJjL+BrbLRYnnexU7tarmOlVKbZRZTzPBEPWDOtvuw72VluSjuiTPVwb
3r0uW6hMlLLAWbgl9pdMDKeIqy79ActXjDl5r3DWLF3IJaaX2wpDQ0S/Grqu2/dpmxHsOWpTHRSr
jVZtPDuX4eyVMZGQIKQ/ys4DwNWTXko/H+TKBhcwsomgP+MenGdYVQGFIZ9G42ObFXgHDWtYs5Li
SryqPnx3ySFjz5cffpiuU6dsoH9yBJfKlZvSijKclv0NB2O/ccDl6npwL47onsNxCXkypz5Ke/wa
SVPx4nxJTMrIiMlJuQnNgxH9kfbOkxiTN0a+b+RYaLpRGvTQMoyHJrqazIorLtwZBIZ4HbY4hhoh
bm12lwgvPpRmf++J6WX2xp+RWbwkYD2TnpvrUpaACH2uoHRb6XzIHImpM+9fdJZcEp1fF3P1yNzd
vgAxuAq7foPrKtlkFuq+meS4lPAUA5ABMsLgKjk25zQPo61HWnWds6MncQMEztz9sAbgXL2kNaaD
O/v5DlfXBB5gRJtyB3katKbHCqdia8vgWgHKXFUFrVdivXiGSjcaS8jasEc83P0djQVRFas8mtp6
GgyBU6XJb11ykVXkfyqGj7pMp1VJPmobD8NhTqDDYrcE35K5DzX7HPalxVVlMLapl93V7H7c9B1Z
JyT4A2k30pyq3Rq1/W4A12Pidu8l9Y0Y+ugh+WSRzotlJKQB++ZBOqBOlcZLQ2hNUwL08smd4pY3
P/gsbChX1RNmnpM2xUthUf+SOnkHx8oGhKp/TUxObw/DJ7gHTOkBYUDWwGDGh/zlg0hiynSdULYs
+pC39cBWrE0ZPk+tZW4bM9o3Ls5YkEQe1WO0s5oGES3lCYfKOTHIuei2+GlTbURMeF1nY1GLkJk5
tabLlLLj4kzwde+WvOPEVGdo8+uYZXFFHwNwC2893QKamc5h+ZFxAWL73FSeEddO2YjLPYzHay9m
JC+pqbbMMTZOPUYMyceYgYnN5gUwYdN8lZRU1D6oonLkmYR2sU5JgUBF0a8Tb8k6xW4hhXktyuBS
1tmuYNfJFNChcFKEe8to8Hzqm8abvDU9znXg5gYQhd5ZK0x3KDQDskv/hymd9Ch6/0VP0V0UvXte
fMMAZtUsES0oyAMbfkSUA9cZj0XnHFVs3SUqsikc5E2as20gqp312JQ3VFungPw2rXb+VE3j2wgH
F1+3c9KY8CFrsbJQxC+hodZOywDYbJrrtk62hdl+1BHKScsBQtUHSLoRKbQZ2V7saXxpqsw7tQE4
EzTeFGAik1fwRUQ2M+t9nlV+yHAHrqwl/e2k4tPMoWZTb893RRa8zku529PKb1hDdAkiHBwpEFZT
Xmrrp3KClxKU3Y1lllca88jKjMQ+YFscb3m6Jn5ygIWqj/MUPbcxwKyxfJUuqauBvVzcObLd7Oo3
fI0GoJ/piit21lGwEko6d4H9Gs/zvAZ12/SvZcgiQm7jWJDCj84CMUd39dLFHoaQfd+y1sCBor2S
+Yyqcz1pLMRg+rgpOrd+1L43yzy9nrIPpJQ/ZGF/mV5JfHeZX0baPxGAPES591L103PQuBdvcVaX
DcGBwio/5pkFODW5ATIKLCbNu10/VZA4UrFKveVyWbBwIWdykIQxyy08PyP/MG8xQNDkVfndyEIF
fObnzLVfPIVRTzgVSn71IoqWHRNmBdJGqbMrn7vEebQnJwI62N27iLHAs72fgbPAggnwBoOmexHJ
O3jR7ICih+ZvXrHPaDNWOLLF7NjkHykOyvCEHeSiG04mbpt3cR2cD01f5neRpMdqRybG/Yx6k6ds
MpmTGxK4IWEG/2T34XUr9T7s4k1bourXAVhUb7rJzIhlEJUTY+P50lFEzotDbswVBIVlURFjsipT
AJDcPF1sVveh21rA42hLrDo6VfiEiVan+7pRYFk7qI6E62FGDv7KCf3PImIhhEVUZYrrad9UH01M
c8TN8rqQfkoGONpF2fhEAB/cagqiI1Ff3ei4B+TJQ1XHZ6eXX1Bl5aET/bFW0W5CD0Iv+p5G29nq
e13VP5dC/21R6V83vf518ev/ZjMs//2+HPZvX/L/tmV2/1ksy52b33/U/4d7Zi3BftZ/vWn2If6s
6/f/dfks8s+/rqj+/rY/N84awvwH1yzLDnxv2Y8W2Oy7/nPlrCHsf9gmlw7TNAPHMx2HbbT/3Dkr
zP9aMev9g9WCpggClz2UnhnY/7N91N7f1o5hy4Jqa9ouS8e8gNGOs6wl+3j/r7XUlXJBzwh5tJog
e4D62q3sMWeb66S3syLanbQlK2RmG7encdRddhjbP3z2UbEoUph7x78HO5idDn952f6bdWjLy1r+
WpL9/awsXgY+8C30Yocd3n99Vq4Qja6z4eiPTcaJwUkURym7Z9ubdIy7Nd86LD48EOAKIKglCgPs
UyU3Wk0/fBSh/7CezRK/PR+Xp+LavmnZLg5f111exb+8SkIavZrT8tjBup7csL4NmYXgRMofvJGt
PRmONSSHIy52cAyNwMlnsaYVaoITJuNV0aNTA2QjYkfeQlQN1yknJ+Q93yBejk8sePpPT5jj428v
oGsywoXugCvTFRbv7t+fMCpeZMvZOWjTaFGgWEmVgj1UbTXhmA6vKnITmyQd31vAYWsrKyj023HX
xJ25a+s5IJaO3tXPV3EWUBvpotzFpf6goGTzmG/c/vu3m+P6/3qyUH0lPBdG9rzKf3+yLeJV7Stm
gotimRjOigmnXPfh6mTDxF0jPKnNOP74979ULD/1r8fY8hIFHnq9bQrXk+Zvx5iYUc55VgfZMUUl
aLNHU8d6n9HnRSYIsbBq30tTjdvATXJGaZKddDu2iAWb//BE7N+Pdtdc3qQA0zSjXN8Xv71Z84SJ
t57zQ5X6PuGHeTjmQajWfa+PrhEFe6txb/PcMy7fD4TrNmYDfzRPumjThGa/Z/R2zQ/esu9X7GOM
Y3vSK2x9CuRRjgb1DvNdSQoaTdLbm4KtqY2BmJ2GmcGqJIgssvWuB2Iv16DDl3vekTjOsDVsd9x2
Q23tZ8O41651Acgmnyl8n2lynoveJx8ScZOqjdss6NgnUeTNLqCRlkyeyHqC3gG60VuivsRouQ15
TcahbLfFkKr3wwDtwrXrQ9GF11gbu1Nn4WRupHyTtt/vRZBgmVuslm21E/wuvzc/enTZPcP1Y2qS
PCNMg8fYPAfWjHsH7iKWNDhLIJzBQpjWfsJTsMU5CCMqFlBwqBwutjTBUXv9eFfYMjoZVvtT+x9k
RId76ol4Jyzvll/9ldTVjY2bDGQcS5aLDpwFCIBYDAhew73SBeEQh7osbCP26trWjzbQ08HGTcgC
KNteZ4rdBQVX36sOMTILtWITQsdDiwwPsKE4eOC0V6g2FG1V59xOLEreT5aUVICyvhXuOtCquB+s
kdUBcws/gaEl3PaI/H6o5ztijXCp8LiXLL4gN2oAg10A3hmer0spYIekw3jTs32OihliTcWJffoP
xy5P9/fTSJgm55DPzcO3vcD77TRyFPKo07J8Y2JTqoE25A66O1sKZIFvBWh4aXtb6RCOMsQ+oZJ+
01o/jZoLqXJLCnZ3YkWFHZyTumeta1wCDqrAssjyQbnz1RDqvTvXCF958rNJnXkvPZK6GHeL/l01
4CGspFJ79DO4UlDJ07g7jdHCNSVEl565rDOIaYYd64oeknImyb4ZBjydBOI23mw9646goNXxmnPD
Udu4HH4AzsRR21zDiOHgNy+WQUnXl82PPMd9GjQjiiHCSTRGNy3CoF9CIjbbc26ALnUYOLPgQH5e
JR7TDUkNJgaXDsrO2AmNV4IO6wNOPcVsDhkfZ8BqWZ8IhA74eZc+qcL4yDzzobPf2rh6i+vHkfsy
bXZ8043DwTAIaor2bJb8hCF1kHZALmH27vbpI09k8fIIugD9BJiE/TDZoqeY3kNmWFecvhSsw4TA
MRqfNkJ65gc/CyD0gIxbvbYd72wVbEqJ4uLisvF4b4YOZOn5PUzNB2lWB0c63drwrgjSK7YNsP4r
qAogMXmyHkVxsPTwA2//U1UxCHfZbLPvGeLAU+E5TOW2NooUlMFwn0EUitkmcZF+m8K+D47+yrJy
EzgtVnm3q0+ivqprg33kk/iBbWPYejPWTJpzjGAU+3F0SGZrD+whYD02DCLUgz/cWWxqi8RZG73G
LWvREQeuCOJkG+XP162xCJmonYjSl8gC9W4xMzWa5LGq0jdSnd46KKYfWqh8a/v5l5KQhgs3TvCH
Y/3RjPCqrji4vqThBKPJ0NFPcF+LOPyZdMNjm1vsg0gqiick+LhicFL1ob2JaZ/3Xf8eLX6ESbNQ
AKQks0yTQ3Am0t2E8pnQf64ZHbJNL94lAohBifMykYwoBov3ucDkV03sO5iMz2Y2H2wW3BiFyTU7
KfaubT67NlFiSFLTdep0dBjVjqgaPZVXPVHCnYyoJmHgqZUX8guk9KJteyGVwi+3sl0H0OPE0hR3
wi09+LW1I5XG/A6WKFdQpkQhV10mnTiVBetWR2idDJaXxUs/7MEGU++gBw7LcTO4/rgPTJAm+FxY
ddcte9lJULHCDegVTF7AMrGT+0fFzqpN5f0f9s5sN3Jl266/Ypx3HrBvAB8Dzo7ZK6VUV3ohqkoS
+yCDTbD5eg/qGL7XF/Af+CW3VKWtyoaMWLHWnGNGedjY2s6wjc8Wwiu+gOTmaL5ipGyzUreEKQnh
vOO0Y9Jiu69+08iFUrIpkauu+x7BfzLZ0y6aJRcGmQ60UgHLBRcy5b4tPdLRXO0RbT1kVVCGZVEu
xOrptXKjYcMpCZ93Pyy5QARRZW8gaQmgTbV6mwzjb0On6AG8tKMhoId9r98NT/4CCTreQZvVuG7O
aTGYYWD4+9QpxLYx0o95+lwq7L2LhIWTYQAUYDYObZszzWVrDNSwDWZiKd2Fd4TP2S5S/Ba41+p8
+EV7xzxk0YJInok+sRZXQhtrwxk9yHdm23GIEutQei7BiNqASTpJL/AlMqhW0WvhKO48P9h23njw
8oFVLoWRPS3dJkUICT0tkuJpr+UesjshrIuLz0VP9DqElYHtqDLojhq4rMbZvWQ983pagyctx04B
2NwnxLR/A7A103+HPVUYyRUqwaMxVONKt7U+FJIR+0AcfGp098HjT7Syoz4WJlQ4zre7HJErwZjR
r2wGFOiI9MPVU2AsMVAnl9Qv8DvYivI/AWRcjA+AhjG5FrGDsk9PL2iU+dCRixmZVu9mgt6PS8h8
IRvnYWm60uRBVbxuPPh+UJCDdYO3akVCUR0OrfYYVea9z5gXtIHAFSmAhHYkoAnesKAqn+yqhofB
GHlFr5O0e9M7azTKtGgO8LZU56BciC5s0Cu6Np8+kdJUmcQq5kRpBQhyQumP5DxClDHoZDbxiMBl
pk1Zcw800ztea2Cg2Skt/G+XbQCQ/NERgFns5BtVJn7OZV3EZbrK8WtiRiquHgaKRsbmFi3GMXCL
P6ZehWPUh9bQ07yeXlpFpLisH8pYvhA8gt9mJrzR+e3qCAiLEemoZ+O5psIFuWWqV9eAktA477iD
9wrTBJ2y4RjbCiTQ/KGvrYKoDOku2s7G2tnbsU+/NWwuMaBcYgCwXKscU5dafOqdz+aZzLcoQz+R
ulD+2cZXVgvgdApeChvMAyCgICzl31E30bs4gwUfu9LhdUPO85p92dR/yPP9yogRQD+0tUp1djQ8
XHpcnAtdoF6unZ3fyF/CqtdpzJtiG0N2QKcDlYYiZ6oJbsXbQLxHj4gsad9MtJhcfxgDHdO7qNqp
IAxIPkYIv466FrVD0PUIPMBDfoHPlh60ElYctiXSXE3XGCUTH2pz4+XZjA0ihnXm9uJA3OM7vAp0
1GRA4BMw7xF9na2J1mE0rXdRkwTiThiApyQjxrZrtiIPiE7rR9I/GnjpHfr6jVlOzxVTHcDngFsk
kCBYuFOo0urJQOXmJDFEIon+E+KGFWoJrBy6vzVDHl7fvQwKcoDR8NbNA/kjf6aUpSuvxbQZAie0
hTq67mA8LSPtMSOHV/c35LB56yozMchHuAMpLvB01Y9YdKG14vJyzcm+TJ6rVu6Uwe8pqRVQYrQr
RhVgTO3yPRdQt8p6WC5HyHMAURDq4hIyPPVL6J0bQqONa4hGMc4BKqdVg9M+6mC1Cc98r3RH4iCk
q6qG4leKEnjXef1RgU4nq3ZbVuOjHPpnm9M6PTga7Hrs78UoifjDsVOrah/VOOfc1G7h35iPaau+
0wwcOrRqogSiTUBqRFgMNs7OCttk77pIvpoIiuoOnk69Vi6Shmn08PuW5rtqhpjsMU1t1NgdHWPC
HZBgvNWnizfobEUInUl8Yeo3EyjVp7j/4m+hpxouJkRyBUtoL8D90x0hnM+7BXbB9vNgSC6vOMm/
pYF9CVtWONXlwRPNp91TIzQ1iQRBPPx2B2Y9dvxFXxigeJN9N/p8pLuDUseA30cCCseLufzsYlba
mEXFtPQ7q+5wlN2n6BLMjVzqZuLbO58nCR6yXo/8e+IB/tJ7x7btIN66xLW+s8mbIkqD9n1g0LwN
IPVbhnwVm8o2TQoHe2dwcCBGp58vlRfseq15lSUJAdMlM6RxHsGgrNLIZ8g2/xXleGlG99R7s0na
jIlgW6HHtGaq8xKaK64zn/lxfkFsTj+jIh8l7qHwmEDXar1o93mb76qp8XYkGT4rAKerqcUfyzPv
yERZghHqz9FT6m57pMG3TGIPpLWeHGzh0HK89OhqdY6nFQ1KGms1iuXu+jz7xd6bPfsppS19wU75
lyiGo9YadKc6iYW40k62maP8pr289jKUuCRvHTwKsQ28e9BZjsasS6uqjUlJM08aiNEW1iQcICSB
xh0w1pIdiqgbDcYAWwzI80EfkgnudBrsffohSBIRutl1AzylsXFYuM5QH5z2i0BodURxo45cgX8L
AwzTMvzudaxx7fKAiefNr+ArtXrzTNjErSdccYfcDkjhBCdE0ko8YgYDuWSTTokvdzg2y4Ms2mAT
5MxZJwO2VsMg29AdrKnoU8oAI2fXElKL0rI8qgBXldmbyfbn2wK27cFO+1Ml0nQTTw6exyieL0wK
8UMoBL9IBMOuAEyjjRWxBJw3Cn3+ja6RL/waJZaTGewFkX1qA/XQLt+Vgy8pc32b/oNkrzSccZ9C
+SPl4xtYFUEYgX0LVBd2ZmXfWETmnVkAGeXd1oCJb6uMGB1foXq0BJ9EGxjFdsxgV7QGoXGkO+A1
MMpnrSX8h9/LrjtsG4uEOKJ+rm2f8F447TKU4iGegmeIkfgdSZDuujHES1MCieYBmeJdFQlZlWwu
QFVeXJQ2F4QEK/KPS6u0TmQyTpCO6nqlofS12sigCfbk2SxZmFk+ewOFqbZ4gfCBwIV95OieG+Ul
Gf1fCgdjp1m3us6fcO3cWNMvvodOeNamTzGzm9pVvwI6T31PuJ6C2LmbveQKJiTfjH5fb7TxEGUW
zEsmtzBQr5pTPrgcdPDJFptoJhuhAORmGdY+JVoD4dbYhAArMbhvm1icDRoUhco3FpdLN7YfxhCf
6tqb1v2kdnVOSujsgv2PHRwqE/EvSCfXDLhNzE1F6Opq25ZyF7vewaYM0QPjjdGiRXRVu/EWb8Ty
6y3BIuZSVnuJcaNM3GnKwFNm3saxvM++/0BQNNo+S/6pp+Qj0VucuN1fHQzVuh/aTQ3mH5Y9n1FA
nyYYvX0HuASmBt58vwGRW5nebp4o5x2TCRUw1At5JOSq1+fS6sHn+Q+jkM9EjPR1QlukGf4UowCe
hCsu6quzNHQmYgju5+4KZTeAYtRzd/TVzmR7tjpwxwFLK74au33oJhda5bvviQPkVsIkSMnx3EsT
uOgYZ463MRvvpFHRDLU89JGGNlWOd8sO3oNkeNcz49Xwgd7JhiBUULCoJLYBDFFHHw++xk97RsDw
juaDPbFT0HG504FEYYn1nyN5zwGRqydzcOglcf2rsRJEyzhbe0IhVmlmfEZALBNL+9Js/d0IBEEH
uGiZWtLMgbxZjO2jLbl7mwk+HSQcTtXjmglh6mSMDokjcaR+NnzMUfEIE7lM/UMyG9kKxMVFKVyR
uT9sjKj5qN13PFCgojrvCQpUsAXPtEZUHk5+TcIk4YgQPruLr+06RTQyv+NAsL3L8Tp6aiOUjf64
0yH1+D5ju2FquA1TfO45pb3RagQipOoc0QOavKp6TDMmCnYOrd0kg3ZOzPIcMTEMyVX/bTZcpyOq
bjtDYoz0wGbvSwgR8Q6DK9Qp9mgtgCxABYQ/hLITn4Q/9P6lJOaKExMqQdn8oQlEFItNOGY12x9K
w+blR1lDPQg4ppyZI6fGIVG1hRthoKy3H6EINqBVY6RRSRVvnArdYKTZH7PIWQfmyn6p5IshC/3o
DSZ8xYY7COLI2rYXhnET/w0qz35p+2Dn5TYCxMRl8Ksh8e68ezyY167tp7XFubgHG1Yk1YUgpZcu
Z2EliwmQwezn2Ne3Xp0alC0ucItZPBUNDtOiXUp/dm1gglh3na0UytlHVtPs84STfkHZ1zKX3JaN
XbFCAYOm5QTjkcqv8ih754D7RGfUyyRcPjX4lG+1yl5mwcVjAeQhPJiKuzOHc3kqA3jcToavEI4P
2EPLo3clRLtve+er0VtxaPFWJB4k8CBusCXH5Yhw2E7X5kCMhRNN8d6qCekG9rWj/cgoU8xqX4nm
sY0iJtCEFUtmr9sqzj+Z1rfZS8XY25Fqa8BZ2g5VP248/HA7M5JPUUZkb2taocs7FSYZNngsqxM3
VEXciaWjk2mDZtURHstAvR5vc8W0wLBzb2tTnnagicjZUEtjzkELFFtbpZnxJiZYYldwdLBsrBZj
Ov8N8nmbGW1xDGZVbbaB2UDNHGic53o+7ixVrMXQP2TdiIMOKRgqsXMsFYeBbNqYsIUuaetuASFX
J3+49VSrV43jwjho8lxuuqH3wmqhgnQDWqa8iAZCaRb1JodLnOzRuDdmWNyDC0wUCwgEoszeq6bH
u4tO/BJk1VceGMjOsFuYA0sHxpmSjlD+FHScFYZBhbJxK4IzuYEr63GY4wnuc/8mPIUgPCIeu3Wx
i48YWxwAOQTtqOfY8Mtt0JrvxPI5l6DoLqVs/9borvg/GPAJDuS0Zuini1xskg5pn93hOxNydPaY
NPZabTxNrV7cYSH/yVWbg4+b5KbWp/yIeOw+af54bNrxLVG4xGkFF/sG+J2RTYd8zE+TzTQCa251
6l3/wyyaV3PwNTYje9zmjQeTBPXXym3h0HtqfOuGatpClVJHfFqg1nT/hngqY9hX/IrztAo9bXFs
sznvtLbm6Uu7WmsVbi/67keSXx5j0yFDkht7OxVDudb6/LdmWVja89zbWzC6DpWHP8pA4Df5Xn91
bPFqRjkCgUija9ic/WFmuD4cA/hy19ipd7pzdDp+O9vNtOupnU2rCHAIoifo/SS40BRpybEOrmSl
/VL1eIbAUKS1HpKLWD1YjcAo5HBgUFBKDqbJQM1il4deTnFtYfYk3kYefbdr9oWOBbfpzVdpNz5F
EiF/g5tsppF/XThmfAm+lbyOpPYchSfB9MHh6perBeLb8ushZWi4+ZSNgm8y9mVtyxtdZ83iThmZ
oPoxXYHWVTjJdJCctENeNWrsMMgiig3gfuS7cmPKriF3qnF3ejwGx3psuiep6Bo2RdTuEndCalgu
w0Rsf4IGe5YQ6QFA7ivGiByKeiIjEqY2opAcU1rNAQ0bO9k5pq5tk5Ix4ujpaKjSRO5G33YfE4OD
phbVj02mmg0xqokU44OBi8LWiffxEl8eZEbohesln0Cz4485K0gnGNWO1Aey3wAU7TwoWlPWm0d6
ir2S4vSFrtUHtxy7sCY1mlG91Wya0rjZ0jq4dhTs9B5jvs+kxmrYn3wA3LtRKTqVGQmoJVqpRLPw
q7F0WMpjM9ZKhgJ9GtrtegjgugUZFJ+kIMgIvAtDiUYyJa8ASwj95DTEwhAPclUThraf4U/aXUXW
zdt8iOad4XNOQX8+rcYlpwYRYDiiqNnBw+ATSpkbZGPBwQ6NIBykelfH6IHIAFB4X48qta56MJZ7
jzgvbtTuxdZuU1HZpNmq5ElvqnRXjt6aLh2MTpjxwK7qZh/Y2kWS/rVpf8PMITVBqpM1JcND2z7B
WXySmfjwXQJem47avmJbLpMbwFHcgrjA0jZnTuq7h3gJ3TOV4e5HWG1Wj7q/ApQV6hOVVaBt88jI
964Ya2aPioG9wGYfxfF47wV+DdLTjr7U/ae2Lr5iVgeYIanaSly3O7fFKo2oxt33iew2ua5zkOjJ
lqq/s2HunijnCR1Bdr92a4CChQZ4DiLP0fe9fd2Oh4RTzKnWvfHaFQFU4KIjH8UufruqjG8JlK/n
uCUVqVE+NNiClRhaH73nOT6VQsdzNPMBFOM5cJL54FnT38FlZKJ1DIKk0jYTy/xhdGs6TSi6TkhR
g2WH0q6JmmgrQv7B8qzf1QsvOvGxl3ZExKzmwDPChUAQlO3NrtP2V8c/5TNtoEsLU8IdUPuMMvb2
sJi7e17GJ0eLwtH32gebvGNv7OgOOTLYovzzV6RIz9yMLxyOKhX+1iUNv9iehrOu5MUx9I0D7m7T
K/czMgF+1A5cZzK/MPLmI2NV5Fc60w66KJ11hk+hVXjlwWIXD2zU56II9kKTflgohhJiLuNrqb5a
s2xfYqehmZUV51nODnSolDwz7dO35/RSjcA6hpzbwHXSqxuWbEJnY+GywPKQj31gf44NPIjeGCSa
YY/OzTiodTGzMYByz/DwhQySnqh7tFVrzduBlDY2A+uOYurQIYdcq2JRtelxt1flWxxYJ66PDfrQ
LBwEYQJjNMHXL2ZtK3RxXAhPWxpk2oFmJYtnr8A/lS4GQg5/buUz3m9bdvCI02svLPOUQd/0eKV4
hsEqELVW4lnmxiQL75ghNN14ereNdb06EXKdgsxYR/nUk9+AzDCfnALjq1/cIPjFxykbT7jn/NCm
AAmn2djh5+xCMxZvFsc7VFkiZ2RO8HcasW9Fube2pP5B4J/10tA7pIyS32leMrT2ySg1acMRy8aG
J2qmX6qJqLjav2kLKglDNhXVrIWgsIJD4ucg1VzDDLVRMO3Aorrx7KVPaioX9T2NzDSdy1uXCCjM
ojcvWsyslRJTQkAe/pC1smDuWoAbqE5b9KOq6dhFanS1KQ5sra+hgiKPXHT9Gyth6CNzXZ4Hppcc
nLQDeOSwzkr3SVb6K9Gl+UMeYXU5gPXRQqupnorZ7M6mogCboursNoN8mAb8QK1hklFVxDjLwaKE
uZM7tyrXrCvU7nVZ0w4w2kbsIAeqpzGTwxOprVtI+s1DDTNtS6ZNtXUSaHqD7S3Npdx4ksuDlo+I
VcuUvWP5liGZ+cAls3UCTOvU4NO8bROW14Rq55LMzTVty+He7ue+pQfn58bdWGZBAYDRf/9Zb2It
miY73zD/59m61vic56m46cN0gHk0PtuQlHHRm6T5bIrYUm+W46qr8kYuublWb4aDCnqcedY/f1su
khq/qSiSUlTCAK3NfRwEd/iW2XfLOa6V+ps9lKhAluaorMrHUidCsO7vDeE51lTYj2gnODnYGSsb
gJZKS+/orllp9fn0M+7//7q/56n++tc//lZs9s309AVDVfxnAR8avf+36u9/FvFXk/7+Lz//b7mf
Yfwz8EhtQqPKfxD8/Yfaz/+n61m+p2MWd90gQKP1f9R+lvdP3Xc8FHCuaTqO7/BXbdV3yb/+Yfj/
RPSnmzyYOroh3/jH//jviC7jr+r2b3FT+1++/2+iL29VKrr2X/9wHfP/VkF55vK0HJ9/ymY46fju
onz7T8o2yeBKznVytOL403Lwi/TiqfTo82ol3oKxkMW1Y6wl8e+cDcFMQmBt3UWkIbLSkPsY+Bhe
Zpjxm3mCwmIX0TnO7y6SsmsXIyiKawuL97I+enO00fuCbo1VXQ3yew5+NokryaDeduoX2XbUpQTB
mevci3p4YOWwtkdJcAtYAd6/z2QifNK3JUD7KG72SVN9ZH3dXbJmP5u48MoBVBwKtuJqmFFxpaFX
4YVuRGjkSX6dOcYWTvEn6vRyp4x64PwLtkUvajqI1oFQIwPbnMxpD74VmPBICm0BtE/zjj4297xw
5DVpUgbWylwQ2uyLOjqCWgwIFHU/BBhCwENpcxCv4TynVTNeZP9CL6YggdW4mh1cpFmRR1RKwLPJ
PF5/Hvw+QNDvEp5BhKSxi0zzUvpKYzGp4AUySaCTMZugLV31zaSI1IvlbS2lV11/vopNSV8xhZdN
xjgpFTNvUtaZxI/+vBWJoISf0444HnzMKwLgKM4CjQ3Ie4lilV6sRYDy89ZHfYt7R5YYZPO23xYc
WtZOp9yLWRf/++Hn27oLVvCH8rNe5t7ZSl5KT1BUmoCCcBJPDLTpW25+/jBf/sZGLWPL1Dh31Uxj
lkirMC8Z+Fdtax+VkR9Sr/MulmZ5l5+vjOWrGgTaSILsNtCLimzQSbtMwtcuP1/9POgRZyofljee
n5jR9+RgdKlrIDh98ZlpLs0JvW8Ocsv0ioYE15ZH53LLRUe0vRFEjDx4+Plq5NogjDQ+/Tzfeblw
Zmnl8FUAoa3gCMh14uYtnaDl+5jXt280B64uQJm+CYp3rRHWWqXj+Dhpvb0LnAKSbWTJTcfAi2Ik
jcLKsjh7GR3ivQJAG0Q0XPVLB6jWuvR31rQPqiTUZDU2G2ZYmGjBmZ2SuGdQnxnJUXexXaihC+4o
NhjR6kN5Ia+AeGC/jkIrUQQBRfaLJCeXVDe7fCNi8sutXUU7EXavg9zP8vJQAHM0Bk/8IWQeAnuU
Ikpoxih0K2hzw+ioJ32MvK3Lkfoi3BEcTUEidgGy6WB4pbrEc0G/BW3TfYwgupoI+n+J9ElT/TWh
sARyDoWhWF5HokUgHoP8AxMpQXRlUO98Sp0N6azBtuiN/DJleXKcKc12kFS2tuqnh5Q5KA2uWD4O
SJZit1xcvUH1NyiZLnF4cATG9D7q0C9raHe89siphMAGGXkPFrqLENLMiio22rtBSW93KN3tlOnp
oaUUpIEeYYrKZPWHmc6W9U18d5W4+SJ+S5wxejRd2qmcS+tHqhOy3myETMPyZ77R+mddwk/HHPNd
W0x/rBElUQQed4We0tsDeKfpXIt7jMbzrnpEHvn84TvC/xbQAkYzj54DqLdkUhBOjN7zhg4c6CIg
Qgx88zW1mQdY7fA3NaOJYAnmBDWL2Bain3ixNHz5fjdFd/I3UqxM5N94bvNNL+9ZyVnCBCcpPJ+y
PwWopYOg1YVX2U1WzruAeEmv1TnCLIrpxwfT1ijS7yTT0RtxLaDBIt26Ho8qim4NBIGDSJpkr2Fs
6DWm310P7bn2PfcsiPcW0bnpkYn0+Jc+GKVvmqwrXlXWPjslc3OKIfcREUR1QBN5y+YYYlktxhdP
L19FRsczwTp5nlx1B6lV3tBKPUwor/eFsyw3Bt2OZEj6A6O+bgYQJGAVREl3U32WPPqOYmStr71S
H37N8lEMOXmnSZ4f6rFw3jN6nN4fwtKdlzaSzrmEPd9D8agSa6J1Tw5uMN/EpJqD75fGtelZEDf0
zqz3KjXQPE/VRwUwYl1w03RlfZ9neze3qtjUdC1OggLzVSeODwErgxTLSw9Lj/2gzxmTmyLu34eM
hYEjjXvxU9G8IPrj02yLg6zh8+pwvQ5FQQv95+lAF6VHrxP1C8TjAhkuDn3cp+gis71XIHOr0Tmu
GVbWNDNqCNkZQD7Qa3g1Ufm8c6D6LAc5r3XNlDsz8KPHshT3nxfTOxU5S3V2Q1Hm7zKvG99tNE/W
AI8y1TJ/32AvZchRveRjbbzrHkqLQaokpD1uvKtcfwoKcRuQYZ2rstEe3JhZYm5yG6aVVZ8b2F7s
fuVmUG5PbE1DcY4v4M2FY16npcFNXLDdTq06Z769JA768Quy752RdwjcBD4cMhCmNz3A14KOVyra
lUPQRwd8djpwvKbdxV5K2HBTgZxJKucy41J+MNulocF66erD1c8lXR4RjIc84dlpo//l1PX07sQT
MCFiTBBFLNowV6ugh5BBmifue8Mcy3QsRhqNMW8LJ+/ewX7BES6q+Sp01MaDXyskW1MoA10DYY+G
ZdYrtIcoGpeLKKiGvz4BzzfZ1UA0iZM7xA1j9DRWj21mPbu07ELFV/Sp/9jE573XffllNUl/UnDi
/dhkZq07DxlL17vpKXNt6eJ5tCJtZy1Pf7TKF0E2xiN3zH5J6Lh4In2ZvK5HaNeKEFHLsGNEFCD8
NGKgbA7613m4CQijT0Y03eDYfU8paxHMmI+giT91QqC3xKEUG93svybkbo82AcKt9tF5Q7mQhVCE
FXJ+zJU6FSTA/zzrCE95SAIasS/9wGpdmO/4iX43rrBu+P92uZ8G1yBtbm4bN++zNkShUSIB6mZY
L0NgeljMZ4uOdYPNoCjfq9F3HqLqU+94spR5H8nEDxpOK7Yx/LqIuRANUL967/AsbOnpW7sIaF29
3D1JUNoEp/iXvESFqQtenAfPHvVIh47vpKeBfDMJY1/ed+KW07ICZR7329niaFSXDZXgyH5aMgw9
BNERBkryPpMNcyZUKcMBmabvUpOL+658HQl43XplRUytz3WStcGLFaxy5tOvSosQqUxVuRHCvNsl
YjfR5/bR8mnSqHoytj+/OVHoSMwk+0yA14YVfNEXk4s2ymK0bHoeYGOfD+6M6Nl2pf1WDtRAVjqe
utFxjoKm9LKKCV0Vb6nSjrPbSyyTjc8OmBTvUYbi3+B56q3u7hlolucqYZjkTf6ZfpRg1kO7Jrep
PuiEfM+D05+jdrlLfQzS1pyrvUzKEBBv9uz2zd3naPpIN9MMyd4FRCXIPVdG/zbgrdnAqQXOtLBE
h6pVawPVwAkUqrFy3CQ4lS1H7G4e3yw/7OzEedWGk4A3emkt1MeZLk8ZM/LTaNPF1Rsf2Q5A0sJO
yp2E0vZiWcC/PCv0qFTvGuq/25BZxOsszNaykhvdZQHIA5HDGpHle2NOlIoJeySbYnDyRkoBm1as
lijeFWLb8fAD3Bm7hmzzujWOjubE5F2X8qiDxg7NjHKJvRH8VBTdRw30oRiIZZ317iPT7exdEXYS
+kVV7oaY0GeXfGtdqxW+S+7BxHK7N69YD7lpnwLaq+u5LNNLMMXWqmfpeZPsYts59/Rw4tAeJNNr
wvpsj9n8kDW6eAmEWisneCUgyboNFI0ny/GZDi6fFurhdJvPRBAaCNE2TC9wTSgsuLafTmdVkg1V
AMdln2ZdVvoxTll0pEFZybzCOXKBzGvXDDCNZyj+Zo4e5GsSBvnz2Wjml+028FN2ZW7K19Z8FuOo
v7FKMqDtyOTUoan8bCEBbO7VVFDdgCMjACbKmW7o0zNN/ODGYJ5MGhvcaLUy4TS9TdM27v3h3MoW
zBmb5rVIsChWyiiuQcFCgGG8DnWYe4x2oAsGQnqbkgpyU2ZkBmlGs00hvCPgoKgJ0iw/N6gfVwk7
ZjT4bznRg1T6+pcG9XZtohQj9w5oL+3cVvvbJlX+4Ej5x+gjFns77y9T33tUBTUptrqTb1VEqK0x
l82+n1CMZibUgjLuAyzXyjxMbYWiOfOXxNSNNM38JcmMMznlyWmw7S8Do8Pe0axok879EE6Wne3s
BNlEW3TRidof8eoH+dLNtqnJjqlNEWxznZ9scVQhbUomccbQOlw6QhZ6af31SQN8g4P7CLSWwO8Z
75os44+k7cA4giwN69pgij2CwYPsY+1JMn+tkHAcyGotIazxQUMz8zgQo3Szaft4Gaei9gNuZ7ku
3Nw6CfJjkJuuh6+4KbX7z0PijR8uOQvnsiefJbP8JYOGLAFAS/a2XlJJ9IgMbmM2fptapN0rzl8h
wvQ/pgeCL2kJda5io95mKQJfw6nwuKbkERNuBRu82Vh8Xps+wtaa1d5V7+3vTBvHLSeP6Chbfqg1
51BwziN3jJ3QHkKrak9mUp9rsGPoYsv0N9vXR2bo5hODEvNELOfD7OKfFm2d/BbonQb6gC+6VRdM
ZXVIjbTL6JHLDwekBYra5pr7+YcpNJ0jempC1O+g8Xbte67o1EEFZDoayPw+5qN8yOB/a3Urw0ot
lgk8fI9WLhHBQt0a6+Hi2HTUOoSghHmfiFtAtEYwVSKqck2HHocyH0GXGOc0gNhXdw5rHMw64aX7
LL+4syfQjNtnLyaEaEjHpy4BEedo0xMMhpvQGDPWpXo2OYrcfh6YQwwrx4DKR6wD0jaRBQ8D4pWd
ipB7FDo9Y7z2GBLmIn/SIek9OWQDkP0gBj5GFHEzbpKd1hj+DetUl73wcqNsskk0ccgR1Iy9cJas
6CDDNRSE0TI/ZqJjoouZWXhkPj7ajKRXnTSqg5xoazce4DJwY+1gnZjrmI+NsjkfubQK3JUzd+aL
iPBDMNvGh9H7b0PZ1WeB1ntjwinZVE1bnIGFb3wZ4aMxSKumIbZIlJIDCtnVqGlX2WfVrU7la+cK
eIaOww25fJ59hZN/8sZXvwIVQf7KtE4k+YLNVHR3TQ4nvUQD0DVQp6VR9KEn1Mg8qP616waAFCYa
tJVLbAKJZcj6lMuGhKQmSuFuJknZbLpJaqf/eKjtBfxtDKHuoj2Dn/7Aq0BNwU1BcCoZRAaa+XhW
TWh7w/RsKXfcNU4Y2QmTQgssnJqyizXon0XjgqNXW5qs9Yl4LCPungJ9ZKlkqjlXKWFPvk50m2LA
iXUE9tPPQ7t8lccNIfZla0DQa/tDV+NWukQCqVrtlAyN6UIjQnK6Z49j6NHsO3RJpWZUx6kEEqMP
lhOO0t22NOkiwN5wbkkrQFVHAoUrjx3xiR4haqcG896Qxq9y9AKMKuPRbzO0NwJIjeIA1CZrsyKB
AadjhgWQQ0H9biEyZ06PZoGISfuQKfKLxzliOQ9YM8FF3n29+yJtkMBS2BFn07MfUsKx6J6NUA3y
vDmkqZaj9jVzdrfaOMOICPskLz7nThSrgtS9uxSTE/4vrt5rV1KkjbZ9IiR8wG16b5avukHlmiDw
NoCn34P1nyNt7Ru0srrVXSuTJD4z55jYRHBu2OTK1s5mHiznjbJgyzPI/AMS3FxxfugnYbz//JH1
iB+P7w6L8K0VkJTlZf2zZyse1fDkiqn9gG0NpE2UzhtpR6SGGHo6VQHPpozvDTgZc4Uq+WeRKfmW
FQhao7L8Ch3OCdJRwjPVdHKLLY1MrCoG+l+TfJ2mWwPxgQgs5cXuvPoMX+EzUGA/mKw11yzC0jjj
NN7Gud18ZRCrbZDPOPaT7ok+60fOtPXd6FllBwEqbddSACNkuW3IelnF3pxu+RBcw3tP8RbfJ/lv
qLtr1Df9H/qjX2HYjm/+YAY7pMsrDfCXyA2yrFLJ9qqJcHVZhBfjICqy29TNN720BS4quFWFZGXd
MpRcD5PpbxhAkAY+WWLndC56NqIUD2HNJMBM7HOtlbUrQ/miKYt7ZYaLmvSEA7DY84QPVpllWIhj
9WdV4anARX7JBhHvkaeZLx4quNyMj1U/8r3vkFMPgf+nc8N5P1ARBnMRvCrtiL2TWahB23A3wrR3
l4EOZiFgQGT0SNI5bmXaEoPSNN5q9vw/BAHaj5INCmLB5Ml3P1kPHaWW1ME/BAyUHgwa3tP0MGbF
eWDTtK0KNvF+1JYvXeTTs9TOFZgjsrSAmKPKcvBQTNW1nTyU7/T81mLd8/yXjpSzl8p3zqLNfw+K
zMipDfChpQC8pcwug7b/gpcaXrLA/IgTG+ViJ0BJSbA6hOgCoDX61xEmpIiOVSQQuNtq2REGzGJj
kmka9CdBnmABCTuSGUMwnqlXMpQNQY0fzcpjVW/kj5Rc3rjMyCyKUIF7cO9GmjJg6/Ndo15heQ/4
B8b8ZOvoTtn6jzJUweomUreou/MI7mqTR2W4TxORrmnGvIt0xPguiwoJkTgkxlTcw26Jpp9HUsZ8
JDJ2fits741I+4wztfiRjQgYZNU86tjwAAeNatMH8dHt2vzWDQPRaAjpd9Wk10ZYF1vd8OypRfri
NkCFfT87zpUIUPRSWZmp8cFhKm5Jo1/ttLw2ga62/dRNa9Uy/7W6q91mn+4MUz/hxouUHR+SyP3i
6f1ROrO5K5oSp0ln6XUc9x+cwdFxTsRJtRVCWwjpVDQFIiJI/IE1Lqv3dO0SaAEjNXxlTHsVAbcD
J/YfMQ7jeoIUA5pkyK9R9bcQiz2nzKxNLQEHmTnpWUUdD3sAMmrOET9ZsbFRNmMdIyXu1HMe/AmT
dpMo1eiR1GW7MRL8Jz34mqgCcmN2BKtkbrmJf411wJifuVTuZue6tuvXRPkdeiNOVSsx0JpRkBDr
cPCci0F1f2gbcKepzSowdn/2otsP5MDt+ixwmVAj23CDZjxM9vwPipSKAea7A4EZjviXkHiwQ9zZ
73B0Vgw7FVnfDn8lZ8ksQOpSLVROF3pXNN2MFhsfUh9Ik/awE5H8DP3yNQim6XJU8C33lJ+Qr1gF
Qxw6hpr8cP6EAscrpofM7tjApktlB+9mSnIUbHNatywP75XzuxNRd2+rud80PT4dFBQ3r8rka42V
6R6gbHNIj9n1iPKBG2FZyyJT379/cquKANE0vYeI5yG5ienKZ5hvqlb1FJ4ksc5hFp3GGMJM7gfz
tr4hBhD3McStXoztgZy9cmWN5XB2W6P/3yXwXYysMdYxfssW19JijuzrB1yxL7KyssYmSdHsdjWG
tbO9gKttDbtf1IjVbd7Ic4NnY4jqeRtDeDEJkbyDYiTRvtbE/ABLP4ee9xHzXu7R98DDj7GOJuec
2w2KQHwkF9jhWMQE+cFb6m0JkVvNDSsJv8jydTMUT/ThER61PFiHzGJOUZa85jnNqFPax7yJTxbz
0kPGOm1BWRMmhBLu1KfFeJLB//8Tk4RpnxveNQqN4DYOdXgrcCk3JDNdvv8oKylTkUKeSiwCO2Zt
zwEUEs4+ApMr52izt7tVXc82qg4THqLlgtDlZSApmGYIF6RRuLxcLt//QKqJ8UyG4leg10v76laR
c4fOn6qIbBiT+tdOqI4Jy4x0EpzV9MGcANWTlOmHa2B0J9YHRWvooB2y+McA+PiUKzrwt7lNIQsI
M9nmUZI/LL+4Ny5sWuYCWxR73IUQhT5ihnAH10DgJpeXtg/VFYEgm4aBDJbRUPZbVBK2lSf/gAGk
OLmE/eHw/dyXhldvG06yBxGDp6waX7vZC0DV/muz6KXvnd/t6Mafjl18FZkBLMuId10mxx3JHf6m
RzlxTnE0KcNi5u+BO7eoTuu6oKPozm1rfHjwiCbCht4gDzG9JNviMRSz3nVegjUlqtxDYlJd+jwa
CHCGo4fN0hpc/6JH9yBcRN3aR32ppv80lc8akcs77ZjP700GGJGGx87XhyDigKR0+xGbOGENS+K0
DFDX2ZX3TwsP6nFT/GeVGOyYwaCdiX2xHgE7wK9w84PMTOTdHgxE5nR9FBIWQwpVFIgfGBNusmP6
SPwczagof7cfthtXW1Dk2bEsMM0AKLb2dWWS9kkYw63N/Y3neNiMygl0/zxT8aruZKoxPkIoQqn3
YfMLQ2xN/2CK74WBerey2Gd1c4nsIirvnQiyWxl/xgWyEmXmJwyL72CfHIirXCyR0BCWD47hYz6j
wrFGx76XpTvvWlqcld43iNwfCcTu1Vj63sEO8/wWGoz4THO4Z6GDJ8CFh6Hacd+Ei4glnvStLCs2
LwZq1yzATD8O/TEW9asjpI0a0rH+d0FUQwxhY5ORkCFthRzsr6zlXxlynGmhX+xgLv5AtLu4Y+f0
zlaj2OlIMt/B1HAuQvGCZFYwOsfOn5wRDoV3BS2kUYF9ENI5uRHScAqfTds0YsXzQbUiuCs7LR7f
l5rIHz4oEi5cxwrOND0Xs+rkvvV9gO9OY97LLP2M6944fr/6vmBKNO+zQ6wjY+tLkuOisEZCNGR4
53GerkuzlTtQagwkv5VjKBnBQ4x3pevxHpB2fi2hF9L+5XgX6Y4iQhsewXIxzMq4aaTNhkskqVeS
fCkTlv3g7ry1GM2rp/N2X7nFIxvHWxJX0565kke8OZOKpg88OqfJPidGuTONyXs4NXWIF6DLGqCF
PSoiptk4EsdZwIC7YV7BhLeEXgCIrgbxNZV2d27S7v++fP9ZuuRzxIlln+xOUTVM2TMNLPmSpdGD
uLPmq9fBky0vEtYSBkYXt9GGTUhAQ+oXX30jaqzBRXcbRa7fBaI81yzKrwL4mpOlJxz+8SYQFuP7
AP6BoazoZFFpfgUtsRy9Mt4Ts68Pyqh+xyGeuBGM4FfsuAaaIkz5FBy8FOMn1g6C6hoCyZn8LNu3
szAb/8Wf0CIp4ZBD3gv5ZQQF3hYeB+fvl7P306M6xviHw7Xu8VkHAf+PnrDdr7AF0pdWc71noh9/
Nab3B6+Jd9cx7VJtQQDhztgmyJk++zFzToMxeOuZ3cpnHTZL8GUmjl7o6sfkJBDuSaYL8KmJoYFq
XKA4uQZ2ZF9N5tAbkKRoz0KffdyEohYgAqR07GUp+x8WU8uPGbL6U5TPZ8F6BbKjZeF+jOVBYpB8
N+zijvUn24FScY9OrRdjmzs8vHlEaEe5TFCmHH6DLRx+A90JiKDOoYEazrkj5ucBuQBnHm/s71zJ
qxHGwweo2GmvOys/eHGGVcyj+rKU7k8xWuVTjj5yLUs3xmfT2LdgtD/HIDff2ZZ157lzjyAj3oe8
m9+xnkx3rdzn9yuzHeQxaAQ+boyPJzy18mi5GcXyELFN95AtaJAXs8+QoulCg1qwlXt7ieMVg9Uc
FOjKc2cTeGm6xMzFlRnOLDNd90TaKckAHJAoJGnegmy8f3fBrei/RFPyV0sinnIlDmiSIk/D5BUP
pxXFuiSySFRR/dGUpHcGlTneKRnqp5Pkv2TZHIbZjd5YfRqbZLBwpcXDuvEyvaEPEzylRbdDwA0k
hI1hEPpvWSDHi3K916rJ3F1Xtv/5FSIRDhCIlm5pMuTxrwZC46oZPtJpXxiNulBSMLiYqj9llHkX
Fu0L5rl9baBTO0HF4ZG9sZbEqI+wsk2tB12psS0TyaRnzP9WatZ8QDwaW4X6EYPoxrGVehYL7oL/
/JqxuD7QJATwO4mqiUz/HTJouLJ1k22nlPhyBuEMt4vgLG3nmVX2jTTq9CJwam18L2Az1RhHfxFR
+D5OmpwY00MUwA9hdeNI8+nKjpwGq3kNCd7DqB1NWxTd2WW0oWEmCUDuItMWG3LYijyPDrTB+O4l
e34EDPHVXy5TnTdHs1/42VV/7svy99wN9Q7SKF2X636waB+2mo2nYVq/RcCjzBaSpKGsO1kq+12X
tnVqbMN5FLpYxKrH2R/cSxfMfGHRNaUCqGFlxH9ydk51WF9LH2hZUCzMc/wp9DyoM3IXcIlrkGvj
VzaLPFSY32KdvvIxfcL2uaSC9JaIyUGDXXQdZPrnkAk481GOuAX/UVB6Yh2hR2LNtu1JSv4VOcWm
UJXzGsvuB6kg88muxEf8KUzjGHD4kXEHXgq+JlNpxXYBdfLB7+ITOise7MOm9TlFHHPcucOSMgg7
qbDj+TF8CQiZGh90Zwx/kCLrXcn3c5tbxYY4h2GVt8VJNAzkckdiU/GIMDFRWuKdeiFwnikjHf5K
ssvS0nkba2/c6Ij+rotI/4lNDTclWw5mRHIoWjGd0C9sw4TnnQfcsKmp8620OJi+NzJsmfutzNOv
rnGTQ23M3jbDqoRpEHlyVBfmFh8tPS6hwOyVBqzV2r8JxdA27fF+2gJhbujyjIqDeJdOqGCLLocj
OYVkZmmHvBdxE+DVtqBj/ku3ojXgMsf8VozXGQ+RSZ27MHORg5G7gkAe6b8jx2tcBCNqmolbsKNh
JbDph5rICYxz9gs15V82MKjyJGKRsfyibgtexyRf+9YzQd/0UsaQ0DpLshZq/nRJXB/RDbFCUqSZ
zK5k9urHZ5Tzugfykg4vdd73QCCXwT9H0BAbV78wGRQRs93WEhxWU1wCaT3bls1qoP3+2FbdwxtI
V1RArBe74dIviDeRFu9oheyzGflM94ro6Ttvk2B32RQB6+C6Lrckd7vL3s64RXa2MTqLyO6c51iF
RKMLLl0ti90YR0zQCVkn34XQAfavYApA5nqNeUTWdDHSorv7TnXArLW2a8d+Whhxbp6Xv7Ad2+IP
Mqv4Ucs6OyV0WZsZhQO84NI5OUX9I2OtDweo8c51sx4Nz0IEAEKgidDej/F7OrX6YCXRf5UuoNmk
hIVkVpAffaK/tzlABZA0PcYqBCdGvXPZuq6thsDlAT0u7Fpr3GHv+V0Z01dWLmFGsdrgJY/ZQPfm
MUSLnlYOguSC5nsGy7sRIzeqx6fO3DTb9jHZnk65yS3I1a6D77xqy+lDD8OKPUzGd0ZFj7wmER6B
TM5agEYqT5LdBCY0RFC3M21NTFDLTVsMiG58ApcTJXfCgZHnW5V5yFrifeqCgjgnF5BD4mTP5KX0
obnLSBWd9PQjKbv8noHvaRWCCpM5V6V+gV6UF9b/zVq2qA0jPx42UwJ1xPL/JZPnXrhrMb2FYl+3
xAmSAfeTJFr2hoR27LCvUNAZfrgLEhvjcA54eG7bU1N4H6glaVFof3PV7SPC+gA1KDSSKJxr40cQ
JGhFh+JPzncIX+f84nXeq+Q39vPqjcf7NR+nTZ/b9w4a1UvDk2CqHnFciDU09XiHFUqu3DHF5Why
+5a9vtVNh1U8ldauGNLXPv5MKttiOUiKO8nhVW2HpxySwTZETQgBUa5KDaOlnBnS+AR5oGpxVghv
EVI7PfJOdlR7FKl4kMjMRLPXlVf46LSzVlIeE7v9AOvDk7EWaifJjXBrDXOB4SY81n7tCcMC0RZ2
29bucJR6vzJm5aAXpwm16Gi2Clce69SIMJ0h1jcvqJJ1w1lYNPLW88RnuNcg2l8GgML725jmRbbB
ZzaJiMkPdHVCtRI/ZM4edjxHFamTSgb8/XssuGX9s8GoYuDM3Phx++ySKd/mAX5hc3Ip+y0H51aY
H6KRtqnwiDzsyECNspmgPntSdJG3UPaSB0+l9pHNyIY31kzTeluBG1QF1lnH7ifmQN30Tg6eF+jx
UDrjMeMYiJDV+uF4r7vEWdwLOeExBHy2BM5YRNUxYXR/lqxASsPMl1ILW6aTot+zOQ8cTlj+juKj
E2wjWj7rOjBoNyRbbkpWSyXZWTjFrUHLiI5Brd2wDk55mR0iUiOrIf+rQnGBo3gKp/5QoZXEfKZQ
Q7YvxoxlA376D5JnX9oUYIN2Ia/B/+UJQikJJ826eqH5x2eemgbh3fHri4zxl3nZAje6ICpmlwsq
M5+yCwhEJx4cSBLq37xbrvHQD8yHLEnCr0h3RJztlW2YuPsS3LYhgOV83Lo5Zmy/9O6GQjoArrDO
bzLSRy14gwOXRsvL1E8/speJWvMyz1i2ItvbepZVXBhIYopkyG+Y6dY0WSHPzDfjMUFOWrLcN+Nd
bJlQJJQTHeuF+ltBIzNBA4Ppx9UcYThbIT84VmwtOMBbMm6LxTWAKTLtUQPTCSIgRjrMOGTnZW5A
kZgZZ5FnVK/R1c41o2OPj52w8FXojsydJ8n0LpcfJiCHxea2sxx2viMs5Odklz7DUtfa9mFhEEzI
ZewJOkaOlJyAKP7MEXwhzHYDiX633uU8ae+hJfvDbKXOumiHsThG9CEX2KDGgnEa9jGTHRx6o3dG
a026QRble+E11VsTBuNxzk1mDoVbvVlVOz8sVloOhqG4q2k9Tct7fP8EEXRXetV0/X6li0nclcdj
PHAPGNNuCGb9i1Qjd6LKEOoQEWftlC6Sh6sF7zDnlFxe5cnH2JTypAMg8pZukh0xPv8yRxp7Qj7j
FcnXzcXuyx8pRtRDNiEHzWRIpJrqvYMjtN5DZMGI7jDRnAdz3y6JcNPEwDNQUcVKMDkYy0otLuhg
BxQIb1Vgn4aZzAKVW9XJJvnx4LX5xc+8XWykazuMnXdTj90r+7c1llzofkwrBoFThchbtSnHlD31
ONEFSNu+w/3C896m+WEiiptgXRbzYvCCbaRph5oK8FsUuM0WCSxxLLpGXhjcqzT3HqzG3LWuI7l3
+zzbws6xUeRi2bZ4PJq+Po80OWe0axt3GE2gAVWx7sYsu0+d9aE9NYKga16g2+E4F888KMI9bTpr
X6rz+1RXzLW7ekI9LfVzthgepHYc7r1mnn6MULT8BivbpL50ZH11tbgon8C2hjGeTrbIg8u3AuP+
RqmEEojnx6YkCWvDCjM9Me7dDEGCWsbOmwuIJjZc+UZaYwEGiICmlF4Huym5qKSYMDLF6W9E93a5
aNKa1m6CPq02OnbvLY8rsVgc6i4oblbX/zODKD7iCCLPzZbPJJuHrQqtFiiKSaE4pPrDX6rDQrI6
QhtUaFxVfbgP0Cyc0VO0Z2u5TE77qfs03fVxxFLAKF99NZEJJNS1IOBnxyjymaV+eEnY/jUs3zdI
GuZDX0UEL5fl+4QUHiwaN46arPrgKKb6RXDxkLyxE2+JbuOtC0g6852917oxn94wn1WC/jdeCClF
qn/WDg8Uo43sMxqV2av7fRQOP6LO//TzNnwzBvdL25F1TabkhRwzZOV9zGLMgnUSRWS1pU58T2Xf
v9m5TZ4ScX+SVJc9rVh8D5YLbRhpoE6eblSF9CnWnEEAqfRbHM3A80T/+H7FVxmrHHF/pSPLnefE
/c1ZLt8/fV90pW6pn2SnqkF31hE0v01FjlKZ3S8aMbu/YFwgqN1K592c9uHdaqf56JSIktzQzN86
B98ACYkm/gi6gNCKPkudbW2PY2ms8OdZgWNdnelApE79w5riozNK910sOmCrGFf2ANmlnb29Srvn
gEzBMdzms2RctgpanHeTnT0tRtKAfpBaSR9+NNbz9K3Jsgc6gJI1R/noCqGPUTnIG8ZV1GpG+5V5
YjrhfZ1PEzMyomvtYCvdKKEA1rwJYdbfqrCY1jYKMaSOoj3GQfAr1EVBphas0jAT7j6i77mRc/ta
ZUW+rUcKj9ZvzOvgdtHd7Ap0xLuJOE82qljYi45QVB2o7kKSwmZoEn8rZtNZ8Q2qNoi2k6sUisw8
0y3y1aTOXRH6MKqq57Gzbf0Lhylztr4+F31IBdIF+3YRa/jubD78uLujCI72Zo3k2V3wuCHMqYPX
8DCTdNyvsLzTcrgJDKxx3pjnxkeLYkxpwOQLFhMiHFPh1GzUOTMA6X3/JFAYHMdiZAARj+fvC3qq
8SyTloyHBM7HXNprFvfR08opSHTokh+m2mfhtc0z7dVP1fANKYSLn36dM5c4g6rAGsP2lIawgxZa
80SRdT+fB2l42zKyAd30ffeIg3nPvNQ41tBFGEhof23UdrYIgC5QM9qrZUw/OmZoZ3LIs/P3T98X
+s9h2T/xFtJXv3OQltcy5LETkuMRayQETC1b6toKht5qCxdG7/xAQZOszJiU68S76Ez/oQDGcomV
99XuUh4zybDxaal2uJS6D6Amz5gwPSI1EOu0hds8czUEGMxDdciLYZBkjvI6NrjJ01YyayVmDL9W
0986D4XW8gqgwUdGoCORIZ9F287Yg+R8czvGiGbHaZEtf/b9D4Ywxipr4eAMRyfdGX2Sbdqxns92
ajyHrtSkMA43v7Ea8CMupZTl7VMeYM+iLv+YZtY/TKtfSHLOiYeQc/JKr9/1NnZew26cF8uHXFnH
zOD4qEHTuBa9Ihg2buC7V5hXFTJDMHjkrEfbQTqui+zqNXjmDU6PfRrHfxgGACijM1oZLRq2QOyT
xIvvoXlPhmE8k5eTPVHJQtxD97wKMie4VFNs72XmclAlJIKTXMnDXo/myesXVq4Q+mW55zTErIeY
7t9HCkJ0h6Dd8WBbzt1J5/BjoN0+UOiAS5UI6RHD3ipRl/e8VjeQiv7pf690G94cQujwl59Egp2f
0sEJ4XBmFDNR2DxJRMkpjNZ16uN0IPCcHY0DBou3qJVDfE2tRF6reW521EScWfD+798XUjudzfel
Z/q99tDRbikMw6tuUrLANd6eoluqL9KwD2NLbemZE4GJtH83YsPbm0A3piZmYY3fjijeu+8hQ3L8
/ruauWdiubeSrTcpa0ngmZnSuUgCpb71Q70sawr632m5dLa0iHp+DU0sgDaTxXZVFawgK068Li0n
mutg5+MPPzIr9855b7RHUGfbGhsFp2N3p91k7UqcVYOUgrTjokKxU9YJysn+NRyHZDPHi3qfM41R
JRm8dT0ymguY92Hnr/56mlSNpMwI2yPbHhvVezxMa1Zl5tU0fBfrUG3vuN9Dwko9wDMqACfudvVm
ZFf95VUygbKA1QfOwbXKM/tULJfvn6rpYPRifIZ2Mb7A/UXxXLKHWO6SwWVR4UxGuFN0vzu0nX9K
o7cIKWjqLXcugE4T95uVCcIMsjA+tI4gS8z7WkBSb7ABHfi9n7rd4s2Xp9yoEIUXpNkPIn1nRN4c
JlF1rGIxWHa4MwA3LxlvtK6byVbiyqcurrZNeuJgTH9EmyFRNpT6maGzKz39Cj/4miSmevFxUU11
/awRfUFelEjnyH/YAH5yDkNX418okH77QpXMGPTC5031C9+iFMF3Hd+CKWWryK72aMRav5BHqrYM
HG5IhIxrFKhbQDYd5KOCWB+7Z8NV+tVejNWvyg0mxFjm/JR0zioynavZjzBH8Hd5MpF8qZ8D4L4f
oFquGSyuGMrHL38s77iWrM8xF4SoSmZpoG+qTVfr12QubETIRrsf0kDu4qIRn9H06qrmoeNy+lkx
bIMLJbezP9k3O9HJY+yNm5ceDCPXP0wBc1nGhf4BBgDiR/3RYrR+NSXGN8UKSI1konyXDoL+yKqq
AA8sE8GRyuiyLK4OcdZcQ7+/M0jEeTg28Q0CZ3ybI8hTVHDzvp5oKIYWdziEHnEoB8Nco27uDp1h
wzBAw3RAu+jvBbjvLcS8Gln3vqQS3MmOrhJJ1i+Lx8QqGRUrxiAt1w1kdzSo3iutwqXKt1Ei5YOJ
SYhOFF94kuvsHkTUYnaOVKvl01Xo5rSZtLtoCm4LjOoU6OaEpBxZ1GDtqXqqFypH3gtwG5055L+Q
yQBct7slDnWEkhjzn4RSs+4cXZybD+n61ucclO9d33nrliA8Fgl6fK2VZqY0+uHGd0vBTN1HDyVC
dXKySCx7QkbOaiZVqbFuDMQtGr4EjXC4b6BI/HJIkV75yB/PCbudre0kyK41WJKYzdyJbthmPEcK
Bxrn/68QR+2CBcDWL3kzMwFB7XugGaDASJ1n2E3mj6Zk3AO0xFyJxJw3bDMVnqKmvPb8/dA5ZYCG
xvCO0Lfc9zGSnXbAm5mLGbVpaXwEeegekAxvYpt5cj073S1r+n995zKggUHDAfa/T8IxxRlX1T8d
MmjqOzs7BUtevWcOzfP/+TO+rvrqDsYz97bajMgh8s36ikdveJmwPsKXTJ+mM6hLkhIrpVUnT3Cq
mEw2TLlb5clDzJtwNdwv2K3+ienikYF6TdlBOdYPfUcG1MicOLXLnRXNOMAkD1HQOZ8j4+Oyd/Rd
KnetAG4jGayAAXZEYkVR5RPFKV/cthKfs4NJL/D47qLITVAhVsXJxg26qkI3vBkjxOy0KG6tTtWD
sDUXd7M1nHp8OwFf9guEA3/ViIAMEYhVpO9SxEEY+kSgJIh9cmmQ49TghGK/0SVUjIQGL8fcj7Rr
3TO3ck4wAPEKE1nEy0aMMxK40cEkDICtlz7XgGrPeYarSKRjsP/uwhQcm5M5il+WtotDFgDhUKRT
sSwhrTnl15lZhOcw1x5Jb6mDq0finBnm5T3bcFcg9Ai7HkseQF5pIT6PLWuEc5FsWkRNHFmwq1lh
kbqZb8fQH9eFbx5Ko2DG6/I9blB4cZB7/qkn73AVQ7kT89N1YdXGDhoV+uXfAVG/R4psdcozSBJd
/NeoCmvD6jFi7YJdL2EOyRCLmVLyUxU4JInjMe2D3wvAVAyqM8JZG0LbV6Q5Whv+7a0zeMQdZg18
CzWl6xbojBFOyUM12n+1o+pDmfJsMEZDHXOF3Z/fURsgGABNZFnbdpGVx0yMe5+GIFTmFhfalfwR
sFnMUpFOsmMGC4bHVoRgcxhXRuPfUcYJohjgGqCsJHUdyOWKXXs42Zu5Fdsk4CuAYTpgHA5HlYju
9ZwF9bYXFbwmAsL4zf1/qbRH8INe80Q1jFMQUsvPMK3OA+bE/zjMIMT1e0L77nbzwtPToVurkNUm
u2Qi2tlhS/9lObC23Kz600QFBcmCP65n298ZEMRi9MtrafyHpb07mKOzMP9cBMSNuJooiC91IKNz
mrEkVg8qyR2MD+3Amg/deBXxdUzaPvkFsdxfTd0CsSHFASkTv4XJdIO6B7whnfyaE+GcJOzdJlYA
YNZXMp/lT0QdEf0PhmjjPxmFS+Cq9lc1rccx45mGgSwrNo6259cI/eSzRqLCTTu/gp4XJz+NiQjp
AmPFhro91qwvVllZs2HO/HFvcmtu+kUChZgffJiDikl6K7hjO2vZxTTizKwbEbTtzAwwjPe4Y4eX
ysSlJkvIhPGYi9oOUUIrYkL+DqVH1Frlhzca6mrtI4OC2NyZF08lNOtVtynzscJ7XrePblbxufTG
f6z5vshloJFsZf7uG9nK8gmYHM300LdQzUcv75Y49ebUt/1FFA4+4h5i7zRcxuVsxOmSntzUf6q5
fKkpls90AorKE+mMUcz/chJAX1Imu1U0LJq9esvg+Rfb1mZtsjERk3oHSbZr8zjcwL4313FGbpuR
WOXyACOaQpZrcxC/gcv4mzrPLgFUdez9U7qrqibku8bRLJv+mPmc+Yws1yOwFT2YaL7n5j2qo1dp
N4S+GHYEhKpC8qxvRtUYOy/CYt1If1dXpWJW5f/sZ6zuTVzap2jy/Z1vgBwLR8BX4aVP4n6vo4T1
MhxsnILpZiIBPW/EA5ngoxhYqED2hGbm5OUmsdivtzW1W6praJ/D/KVSdjxMrt4MeNoHq2n1lsC4
VzEgmJPB7wqAeY6CY2WI+FZbqFYw+9wx2BJkN/bDB4Gp0coatD4P/FubutBQGPjcVqap/J9pN/xt
3Jp7y2dyhab7dyH51FA07uK6Ddc4UEk+cbEhGNEOH151oDDC2diqLRNGhnepvlgS2WpVy46TF/Bx
mwSHYUASPVBxlKg2dZ+dWkIJVmbPt3haLs1/hb/Aagj3s7OqvXT66lQGVrOJ6HCyhIafsHH3s/nV
1Fn5Q/e9samDpDsRAlS9DwK2UOruUGTpD1QzD9sGu9iCVLlJM7KOWZ9He/Jg1DOmdF3b00tv1/bJ
t78H4Ii0EWuz65iTY0L2JEtGkFyO71s7ZlYjOj1ovv+HvTNZjltpk+y71B6/YUZgUZvMRM5MzpM2
MImSMM8RgeHp64C3rKqtF91W+9rISJruFZlMxOCf+/GlIPDvxM8WyBNcBubDTNzdcdPkghI3b5fM
cN+5vKKFkwQ72vPkvvdB+qy1XxDE6SWxC1NE0vMORuZ77/mUjqz2Ajj7Qt0iw2y5m/32tkxjH/lF
1d4rbnoO4Y39rLmfZVP5NaJePVUSqtqCBdKYHevJ1MYarF/Ku8Vl/t43vwG3xveAABjYEm4dlzSD
c3WHTyE7JO1qChxpwMgl7ACF6rj1BeIb54PdSCpaZxntkZDmT1gPn3WWEPpM1XOCRhKBK8HoWg64
MSBmcRa9NyYXVXAeMY/K/LkUgmHFIlYZxA4ibIUFOlztnaamyTFssHxiC+SUBRhf4xM1Zxo15+ll
YHu56cFwrhm1TlnBskWy7NRhhYO4aL9lKuiIcWQgGyYdQmqHfA5Pbgw6UkwY3fC2kG7Nq+l9mn94
VvNrbEYCPInYqGoI+GYCaItM/8GXtb/dAJMMNaUWVnE3f2SC411NZW50NeI05kW5+qvn0qEet5V5
SG8bglQNbHZPIwWgxWXhLtRn1LC65n3dLyUr8888YJ9LJc9/E4JBwzCxYWrbwpBa2yqmq2Ol81X4
yolGnCSg3vCxpUsGHmKxEbhn+0yQVeBfbJCDi6TbWJWOOPzUZ9fu/esE/+7K7mXhlQOh3IbdkXnO
fJAeN1ruNpfvP9gl+ahDnsB7dSll4Ua4E5kD/rZKSJQQoJ3IUqT5KrNzrlbJHVHZ1Dk40jMwo1bG
xVSPuWmqc9YASyR+Fp/LHHdGGk3lvKLynfzArwpkaisus57FBU9Rb/vjyXD2fuJ69IJr72xXYbyh
1QWhff3enARXjl+tVz2U8doqvYMkw3TyLf1Wcfx8pHhofGAlgvvQP9pubZwGkf7NfVvfBwvrdtFN
e92Qy66snT+WlIfNg/vPHzV3DSTLtXZ0HLILPKcfKV68ferkOWJZ8JWaLuMuKKwUcPVth7THtTkb
Yfh1bTGgoKcAdnkf7Qw0cKaAmD6c+rekPM1Sc/J76qpTiW0Y9TF/Dxg8piI8qJr2h7gt4RcZYF40
JbVEXrZMgGzmt8k6SPFoHZ0QW5vYfxh1cAJGA3Cc8hsM0DlJM3xLh5b+VvwTwa70pTp3K77Sfk9b
C++5Mi66qJdr4gSYq7k9A3H8Q36ErMIMV6waki1n8xHQr3sKMUNHHAnWnnEMcGmLVyG06csT8AyG
7tEC9rxpCi40i8KQWrDyMwBxXiDQ0u3mZWLbGY8LiYHtpBtgsB4bQQIzM6xyaKhzD7mk9G0Mmfk5
qNv0YnFVvOWCph/K3KVHoCurM/suoO5qSbt7hgJ72ABcpFwPRWN9ZECRZbfuSyl+dUMsblmjKUeY
GuvQtPldEVC9alR6wfzwMhm4400LHuAIeyRssDjzqLhRkGMa4lqZIiLD4A7IavgucF/pO3ARoXpS
1iPnezKKaZRA3lttEAcmkvGN+8J8ktbw6Les2ukAisb3Bo98tPo5W6CbdNF+SX+g9nDFQsGVK27f
H5ld/mPuFk1Hw9Evod03lr0hcBVfazE7+2Ih/J2bpK5K1rSAlxVvHwXt8PIG2Ct4BdGJzjRDHUlj
uFcfa7Db3VNQB4cjF+/8nFGb5MGZN83bSFURwzjMshl3x7O2TYhaUCeb7zADXWJxeSoG0HduOHNU
IZnd10l2JPR2LYBLYahAFs983PvVMH/YmfFOKWx+SpRFTFJD0JklYsJoV3D9u78hc1QaReSXX/Rr
TQwoKG4KGxwfGEQ9cV8n+jkxhNqOeDYPwqoPJKyfCo8B82qFy4U6AR7xognnoNdlOYfgcg21owQ3
/HY27O6Pyo7rW0wXtQskXnTzFeQZuLqC7DxH/FUdipT4bdRhH82pke/z0jjUDXHkDJLnMQXA3J8A
Q828F2IKLYp+cwuxV55kxkChs79AdFGSbaZYwl0s73R/YeWidCAucKh76XBw2lXLBu8GLxbtw5js
BzknXG0GxyCmLh5LSoTAQmB1NytyfWWIDyRbXtYqnpPTDp+pSp4cL/2t8sHc+bHfkhtei7Njn0Dt
dkiTe409HdmZu7TfPmKY4Iygdg2TRaPujF89Wf5qoCG57a3HhONaQiVYLveWLD1AT00b2VYxn2Nz
gPyZPSVF7v+0DCRZOFIF84HNetVmVts/NKM5bboJCQPKITvMRalJ388mF3fDoH7GYGa/GMq+L1DX
x35LslKQW9IOu4KNb1jbmGAwBc+zp3iQVHIfBzlY/AJkm8zewbi7+zr4BCddLvJsjymWT9TqBzMw
y0uRice5prEk7O1xtxjDFbYGE1rC0jj9mNciDMSZWp7t8d0qU3k/OjIaeeeeRVn9ST3fOTcwcPk3
nIs2eco0Y9goZoi3y1yfM/c878usyp+NjEydmVPWVscn1lS9jfuFiGCHTrcyWLuAlmnFZOlax87a
s8HQ3I8bUoNHHRf5Mw4TpqKB8UJcARbOQtlG51KcHHbjvmCIw07ItVGNvwt/KQ9qrSIMZpNhXZs+
WMbwMPdYBWU2IM1obDPYkhOws6RjbStAp/qWkUH1YliaU9w56z63SB/eu5PyxXYS2C/qe7JATGP9
MtlZrbVO41ZzJ32wR+XKyO2HfusmHWpvISZkPGCdbeKEt3hdZXWdNFAJ0l+xnognNJhDZo4RmOkN
bEYy2cKIyKOyD/QpCJPHmP6aOXcoZcaoQIpffnaqshhzSmLQ6x/CYNydQxrCoulta4E5xvPB6ExJ
jy+k4bgn6hoydmE/DZWJ6mN+MN4rIwlF16pK69qEcbur7Y5DA0P+3dr1CLo9tB6pyc53Y9lQED8Y
p8ZN2xfyZHt+xeLKa7ftR57xcb3szOKdNGO5UWVoPdiBBXmjrxACZryxsxXrs+UO4cVpw+eCegif
HeuUGewdsTGrU+4BO0EkudHzTtAeoFRg2+05KN3+Zaz0Y1aUBPlHobmjVj+EZSuShASgPSxyWHQZ
qxFy3A6uYp5imRwnAShGCBZ/VVP4F5LdwzPf5LUumJNY4FN3/rN0PJYiwG/5iuujKNOQcXg2jekD
o+sBNhmBd5Ae3gBkDGa82ocxz12cF/Y9qay/DkoJc3AikjHZRFvyMxHBnCnYcB4n15doqVaxi+tk
C+yiuDfCXm+TFlemLYFkqYm3BzbLzWBK88FDm6eeweQGKPQZSzPtIf7WpRkvspe+OA1o9FvssrLM
c2pDkq+pBQSCpY1Ei2afTzND7ZSAgzg0wxRN7KfbxGdZaa33On53Yj/Yt/GS3A1+Um3gJbpRaeqj
dJPm0BAtaFrTI3ZPEw2g7P6aGsAuvltnXALm58JvjhNNApuxmgDz9SAuaAo42ab5snBf3y3mqCkB
4sAFANo72CTHWaX5+0WJ4yOn7EjGygIO5lhoS719icc6kiskedbZawqydHLAvnAEoTSJIzfQ1z4+
cuahb9h37P3ocoKz1n0487b6v7puXKu+oZeWRK6mh1iX1f3qWqLUhANiPTDRY2ArdtNQWedmCZlY
VZS1t2n6MWmHHWkpSH+zDk5CsGqZ7h6f3FaOvRU1JYEquo+ZKLv2C3mrbc8Ech9jwrwzvQRfpo+L
gTv9xglz96LmS6zn+ciLfLeM6QuH9SeGhy9uybFeTYIFLnT3nmF02yBMU27etJaYhrfsIBoK3rU+
Zoe6GOKbOxBvCHCVNt4vj2vYbKrTAvXPSvIJ3RY7Q+xRzDPNyo88Z+Q2Xtmv32fhsuL7FpNsVkQn
p1Mdoxd0XbfrJBSrVRHHfVe8TcT3StTzra8jn0jk0Wy4+HYxJm8PHVs1Tomx1Hn/wpfc3krg1mdS
IGc19vyYo39ueBMfQhKO6/cBTe1P0M2gPLV9rccGllvVoj8J+iepj0gESCgGilyQQIVp+kfiZVle
dYH1BPceUVdf+dCRBdFLK1mopBOMGMg9Be644/KUPohRPqc1+/vcmW9NFa5H4MK/tc7LMnOcdTsY
T0kWlDwWyfvMDrJGgqmPcqcT4TXvSAyJyykRKAcV/9koOLolGjfWCAL5hl7ibOjPGF6c0eNkNIlz
6rLMQqmCTy8h2JQslxHWlpk+GHkJAt+673NjYHxQHnlM7yAUdD86326whq9MHTF/wdb09xK7HUEZ
+SwslZ5kOAd3RHqioVb9qXRpcQW6aB8ys7GiqQ2CDVosYgYviExKcUmrQB9V0qGaCzhHhnseIRsd
rE7hHTSSX4r2GEP9aRe3eHEb7+BpyguJH1243KXHAfIBdSZkc7oyI8eDLP9gojDPKAUX6WbhZmES
ntI19yPokRXnTdOnKTZXPE5VK47l2u6uGpZmCb2Kw6X/YpIRYvwv3nCZhlhtyRV6LcVU2vxRE1fL
muzc2WPzJ0v1NVzoZ0A0fpBEOO9ZbH95i3PLK8+7GQq21FDYxsYnJ28p1mFj6P4uhkvbrixfIAS6
s+c9KUTtYfIJysKO3H3fEkdMF8aSiTuv+uONTfAqjZIcXj1B6XFZa3rlV3dFyxkMOUC995AR0ZzS
s19CMxzNh2YKKAnBB3ZNbEGvZ5013EEa8EEBvqd0pQoMdY+TCAASpIIOsgneagKk3p5qi/LFa5I9
V/dXMRucAOwi4ZzXGfcMvS5Bnn+hKepHKfhLKuGUwnYzhoxXRZr+YSb2FmCMeGWwaB1pdwpRJRpy
v3kyHFs1yacSqbzQbCnotuqpxKy1H5lTWuwfddOZXEaQC7Q7yig2FfdMhIDzUhUUaqdyRqSpBVH0
uhrO338kg4fi9v1hg5/sLHq33VcaEUvWtEQmBClwO1fImPhwjWH1wHa+bs/fnzeMTY/EYfZOu8R4
a80k0g038u9/cwhmuBrrvz7HmOCHBjwcmVRMGxjGvz8iV4Q79Pvz0ZOUG/zz4fdX+5a2UvqywQrZ
iYGpjT+8OI2PdLIwZ7f9czogLbH3nlwh/XOfamKGyZRse6zWZzsJcF8MY8/7bv38+6O2t93D4DEz
7qbxjNw1nb8/+v4DaGdebZRrkRoKXCBvkOhQQE9db8Z0mMv6lmFB2Ljz4L27JPH3WYIVwSlSQXoS
Gz7U5GEzN5hf3Squ3tFFPYLZ72k9JndG0K7bdha829olw0w5d49X6xBUvXj3GyAmcefcD6NMrt0E
FSbXMWJ7Z74XgvECBS4/65TqSVkt1rvp2Yxa3AyVZP20c8XfAOWP6hxdvQQ2Vqb650Rk591DmLwS
gGexXD+lAijZ92ncs44E9juaDt3N+XQaprG6OBTfvuX527cmWWrXBt5MzOZbseyXhOJklscNzafL
Py8APWR/hUKBBOybX52AA/Sg/8yJl72zn1m3pSYHU5Ib6pWjH9zc5UAikS/TrsrfPfA3UZdRb8hx
zCdvNlHBlNBuUoQOxZtuCKSGrN1bPr58v9pZQUx9CQjGfH/qEFCK8BWZBzIDmdnqdyTp33bZTPe6
NJvXdqVmrYIpVHtuoDbsIPBnUNN9bigFEzbyI47azXVln0gY5B+UkgG7w6E2dk32wNHxV6h0fDcY
3CUpFiwOWmAz9daQp+vBvwn8KrunSkq8BCG+vfXrNiLA6E0MpVAKdq4TVx+LMxGaS6vh8v1phpRp
Ls5bOsguqknYbAE4BBvdGsEHgRwIITL3zswn3Y+SGQ9fzQYbk4+mdjQgXTH2DXv0WJ4QodIboUKy
w1izPrn7n5cug6CYZp9SUIw3mv5Myy0oiYnE+Val8kKWay0Jz+eb6qBT+bkUH8XCxdUyHAGQxBcf
ZP/rwTXf/bQaL9kY0JziNuGHgU9h29WZc/VAG26xEdgcfZpjkbV43EpBm4CyT2kwesepSGSExBFu
uY+z7qiWHpbQO3ULbKYk8NsHm14New3HjiLgptNnP4T2AeeGdfIjC2uEFzv7qCDaE5KkpNacI3wz
/NZTnX1mSOJbVSGGuxMSZyIvwOAoqCMmCx3Gv8dxCkCBUpc0nOsjQgPiioSX0FBGYeQDRY/Lcl7g
22Ceiv0b4jWhtrE7x7p2PrpKIBPlTExyx7M/rE58SaooHzBoZk+5PzwlajReoWLtVJlz2rOQRm2b
UkvlFCHwgszkQo0pmTF1xDvmmdLD+daHBgPb2ASJhMeqmGE9F9H3a50s7rBbSP+QGuWlr+JdL9vy
iaL0e87StAlJM0TE9dyX2JS7nmkiZKbQP3U+D26A1TgwivCTmMSwnbNpxb6GSLBd8iTqiYGntz5P
XTneiKzUT0SGXokizJ/pwuPQ4RDEnqYxpxrS+GA32w4L4aIyAznESsDof/161xlwQexpuJpNUr3F
k/vP11M7NQ/9Ar7TYVEoiqH7WLLse9ZDP4/1hoWpop2XduXvn8zqObLnbpteLdcJ3pC1MRdh566m
9L01njJziCPaMwdaCHr5OeIx9PsuOIuwQm5zw2cZFCRkZ0pTRhX7n7Y5gBKfeTYzs2ufYlO8fX9d
2obLqcKiW8zp6/eKRFiCF/DTNJetThnRJG6romSZNWiwqueeM497XVGx57XJq0K3vnjlFG6z9T9i
GMA4cWj9C71Vd7mj6yc7ju8C+PrbpPPMi625/owi0UeiktNnQxLccCIi8/HrUHnu0UAOJX+WLp9O
UzzwjNQYjTygJa3zlM3698Jt2+bYTQcqU42U7mghuLCrhcos4EzMBZKNmMf2A8OyAjCJA431h7pN
1aFG+P3r8N5D/P8ocXjgtUc47moWz5jHzSN3AbXZVBTuquemZIwcIM0zupqbpxrGqHlL8+XZ8nHo
+xAxd7XZSWqkWK6s/NYZVNxJJ1ePhWShF6n9WPQs2noafkMc9j4LNDNn4HdnDCjSU13TAO6qmRg1
94OMlCQr+N7scBDQOP2E0CKB5YHcUesvT69jY7WEw83PEv+RlNjnAJrqYK57qdPyHnfc1Z0DiYNd
T3zmxt9ENuVHxYZ/UqZVR99fNlP1UJedegZ1ImDj1PD8m5+IrNlnPNPP40zMFpNcB68l357dLuln
mHoRNJYwSsREIkqHKEbJ0S0VjHgGOiwbwXLK1WztLKhcHzi+SXKsr71tY86gT/A+79g2J5eLeZO4
QGoS42NC3TvGkoZS+Ckx+Xr1keYIfYvyp4fUSX8vlbxHyGZYjakF1hqQCGJ+sFvaIgNkoOx9aELr
giKwJfzTfHYJEfGlYABYuVPzSdHoc2V53ZMcx/Qc+7BluMkccRpzOLF516WgoxzRH03Dqj9Hj8iN
cYVvgxzfdS7Bo+a5G+DEzY1/TK2UuPkQLp+ziu9jp+ieper1XccMfht2evlEvoBuqGvMl8RXnh0o
q99/v6FD18hoB2Ix25UpAmxHTpr172PcIHVbcBDIl5VzYUaTXaM/CNP8IAbebWOGWjqzLnbgCDr+
eP+GoTh507lykIAyhydZdcOyc6YRMqbn/KyJjAEBXseYPDlGSmRYNW/d+KYDcAYN89EzxrmJ59yT
n6HCzckRCyTNzzbxsA2YpbvGeV4GXXE/yv05ohsnQiK0P40645QN+eP7b87ae07KDgq1eKm0+Suv
AbfMeNObjH7JySgu3AYwA2Tz75k+lSXwi6vWzLoNySE7LS8N9YOo5Q1NLdW0T/NBRhmVERsfOYzj
GsRK7XSfYl6QE3I3OIJI+KJHp3lKSuuZOTpP8iDzS++xNbj5VjGy303QLhnrUo81G5riyZWjaPGT
50QzMh7nsqPpDTuZE7VQzlCUOIYHJSPSNOS6HA4NsSzMP9sMLuqWo1S9aXuCF4YQRMXYxiVpQqV5
cUUTigsoVufFd5bz9xNF/xfERxH/anWIh7aixyyu85MxuAsadGThnSb5cFu8iaDjInpw2PGLl8Hd
ylKxZRuhJjh2gktWdK9tPcgnUa7jWotbujlZ1mccto95UvMeCwPqHHHNroiskcvx0Rr8N1/hRWQI
z4mlJHjQ9yeX0y2+hsQ/lnxH4zo9cO1UR9kcPNGls637ER8jSgO3vmyIxn6aaJcsLokbMAGGAzFJ
AtBo1UJOxRXm7xvP+gFf2zuxzneQFQv+K0xYYb0MtxjMykYqTj5VP0E1ZNpfmw6Fbm2BBD+zRDPt
eY0bg+4P4y9HPMhEomObFKjuowdMlPQb6IpueHXSdjeIxHyWlG1igmOAoIp4WxJOBSzj9IfZNItD
3plDhDGHHVh2B27QI9NB0zxVM9DWgZMxV22i+O6YA8Ip4h9c5G5E6ejn8KeZUEZ7cwuvOhUW5t31
NRZDVn72ZUYXrN6TfS/PmH7uXEmog6f6nC8EkYMCZ4QndgiQ5LsAVsMC9PHgr/+5e+0r8qGxXvU7
ZoaZ/WpJg6O34Z2TGF95IZR7N7bQCElgF6B6ucw6ynsN+J3Hq5QRUuTYjnETxU7OzwG6/D0NYGHz
qyo4+x5Tty822ajfwYjja64hwCXkFXlg1yFLYxQUy9OUeR1Yjbw1oTDdpwuPgUtNBaJbbbClsiza
zHF/uJ5FBmcNbc8snotv5EyvoCAM1isDemefDNBAUY/8T2GA0xDBY64pNcVMVt+lPify3KzDH9Ky
3qiir2ml4OZisoxH1JpU62J8lA4Vdz0Iq13ttx+9ZQ7sZE55Z/P7MXJMh+mCNuYpjkoEgOkGMdx0
M4QNmQYWIzFUfz1pcDGhtvJY5ronL0yxku0Wxa5W9IBpk3MhKvCN3/WVwRG8UW8hDHULuR9ifhC0
56RS7BeDgs0BuO6NQp6/FTDlsyH9l4S88mPLi7wJ4vqus1iLgnFwLqJr3AvM9wE6uj53YI5/hJXI
o96cs7OVFcOJLareyZr3fZt2m6yauodK+yKavTtEGH0ETdU/rzl/lm4K4dqbrQ2eCABUx96l+jkI
bX8Hg/1CAGLY08FW1Rhd/fTShgG8Ju8HGsgMg4N/JVG3OAZMG6OVH+IloxPoTZaj5q1Jhb3XNPZd
s4bMAv6LO2tkBxgT4yuM011Z2/OB99+84TBmbts0zyKT/wHe/GdYe8c4rbLr7BC8ox6lbno2zyEF
xxG3dcQpsKddU+lT7qq/jFxHOB+BD6BgYOrbHENO8dsRzMMmVdR+dLHFmmV+sUVsDY8xWjngJFbp
cTE524aMDzatpmleBeVPEqPyHr8hHGNtvqyGtGw9SyjMenIpCY5xv1xit/6xKHNbB8z/K58tYdZA
vaZ0OLdmyOJsoz7BRjIadE635yKmNAsUaFGf3pAz4hSvQ2j8zrmq75nag7NQmCmnmhJnin13gyGK
nwCqjoy2IWMDAQb9VhecF1R5ZBc5W7TWgD2LIfYbT2C29a0Xg9oY3A7AauJCmJcnvxusu04nNs4y
PhrdGHTWTq9Fcw4XgfvFIIXp1JnHdJ1tnrE5kxi/PmprincWliWUP4M0fupXnyLFCUOktDkamXwf
SpuGY5tvKGOS3LjDyTWs4YVeG7nLDPnIoX/Yj4huZGpgxCpcuEM2/rSXcbVFnI0icWCBzX+aeDcz
Vf60YgC7iDUpUwYqTvj3eNsSg+Bm3FkjK1je7IxyLalmZnrXkVckTIxNswV9dVenY31wPF1HIGix
r3FQNxi4HMg3Yikeqcddf7oQr+C6QDq1Hi9GMQG/9JnROAElbsPY4V8prac2LGBttgnJ5nWpRb4D
Btxv6aDSF6Fr3tQCYeH7nyAJ9SgdZysMQz4Uy+w/zK351ft58+lQvIGwtBGhk5+mcqSAgmNpQ/6a
S57BoXK9mNuAszff9+7/viIWuMMuZr7EW44pVdee4KZkUZhz+FfNMO4CGHSfU1ew5IjWu/X9SgZO
cKqtbyvTwiA5VpywTWssD5PdJp9eYlxgfi3PI8NTkjVxfagzotLfByuI58fKwGKuPA/3hwUdJgUa
lwjAwnV855UPc02WfZpia5frnWlUF5S6IAq1f+WUj7ua/kwCcdbRlXVzaPvgKlk+L5PgE76tk1Zf
Wc2Ug1VTbZLU5T3qGKSRME7CflcYRJrgO1mKp6U0+aGkohEKzEij+LpBuzRByl4xqjgn9cwbwkLu
aVJsr3Ha3WRACx5wm03XokMYifW06NElZ/EnRnw40ku0n2cpt9KGba3oxPAKhlpJ2APZ0gjE7EtZ
H1Minmdb1eOEDePmb6G4OCJSbGYMSoc0NeoDQzVSzMm47aEUitWWVSMJaMlLpUOBT9PhUyQufuOY
g6FtV5E7lQucwmgRjrunOPnTLzJCR4zlNpLuMU5t/mM3BskWONYniXLjHGPi6avnJR94/zHUQsni
JTNa/EGez5onJ/5HOYe6IA2GY2+UPc4t5JDaJ+hZGJbcZ7zIR0AKuTXzEJByAwbSY503A59RF9ut
TzZqByiX76HE4cMu5WCDXsS1B8zCMKSh6CeouWYtzamW86GRGatALiCtxU/T2i+pQN+ocgwv7Aav
8K6J11gzh9maphh63nG9CjNKUKk+HTBkdcdibZczDg4w01tQPjvh3RtjMUV5l1BZa0zEVPwPbBxP
U1PvzALqhmePxS49JYWPEYQB+FKkjJRsdbeskyCz6uG7ibbFMCy3+Q8hY3AotVuvV1mssTauqHyd
mGHJSzlnUCIKIfiHxt9IAtBm3pq2r6RbRkcjnYvzGHo/Ncg5Dq/BkaH/MgbPbrLgMFinYI3TrAFT
bxO2w3Gq8gddLI+k8d44eO9MsMGebH5Q/O5wU4zv9FycenWHshR1FKMICw6lW3K3mYovopAQPrIE
YkZ1EEoa+86mlj2B7qAqnlwTPGiIHXNjlyUZ0e4h7n/RVlAflDkhSXrOWTTyiHeuipzJm/dDynAi
5D49xhg1acYJTdjEXtfvx5K4nJZfosZ7WE/OT7zgvyd239bJ8SkRh2SK8lDnF7D8zSnN5buDFf/A
rxAeJvs1fmbauqruYuSLxtcVYoqRCHGDL6dzxzWbBwMKsFXN87Wup1Nm8Wp58eic0gnVOicuB8HT
dHYY1Og5szmu8zNMm1YGkSfUpYFzuzhWf5fXGV5+g1CCVZZ7t9RPlcW4if6xbZtlQJ6RMTftGEba
Sddvy4zKTmMlXCBWwWmh8HbVL4KPyS1/uYt/JdiMJGd8cIJUuqE425x/slAOG4nHaQdRYdowO/1w
sTZinUoigHMLb+YmY7t0tsGIWGgSx2He01CetRzswT3YwdhggubNBGuPAyblwMk4o437scXwjJQ0
7lr6vpY23vd2dafpMjo78DxZLjEzs77iQee799sWi+j6S07wifdcJpTv4wb3F/qC8aTG02PCOm9M
+d/KA5aPE/KM8fjNyawYUY5RTMKurj7JDfTbbv41ZgZA7mLgLUqnQOHZ0SCTvzKrUbrTOdgCT+KI
J9KXKk4wd+KG2ftNLTc4w+nK9ZbHNitexpE2cNDQB3dAPtYOtjCEQWNrSqPj8HsAHPvchlO2dxFY
d40kCrZwjMvvEm0hsJHZnPzyrEvqwkaKbrmLgRkVJrIexrNdRhs8aYaANdTGBh+TWgxnYTIM9mC9
N+xbHnKxZeiHAI3gMHTdnz4w+m2RgKShTkm2JpbRnrlFzil28UNMu/IOgMiOoi4GCn69qX33i4Ku
fpP3f5hpgnOyQCGJqXsLY+/g+M6WE+iLMOufQ0C5iev8AmmmzKvPgaBz8EO6k7f3TJNTK9zCnTnQ
XSbTk02JrpO1XwHeE8ylpFLjmYhDbJzCznxsQuAhCQN2lxNnUNHKC0YmnYdLK+aXgoSAx7uIdzB7
iq6ACOdDFTI4MnM4XhXoQnd+A+Qmyvyj9TgZWqMFpi3DiC/kz2ocGm6rdYvNwf3jGSnkU2/TWqax
t1ERtmD4L52znJIljTL+5wiouLjY2NstJEax/C4T77mc5t+kJ/tNWTOxwmtNzBR+PdL+l0O/1ObY
BoKjKQQCZpX+TQHeFHWZ8iISLumgDW1w3M85uijKF4cBGvNYPFKC7wtzweXX7HifZah+FiDv3Dj5
Y2jKiB0L/3Hm8KPoV28iK4GPw9mBNybivPxwfJZ9dx1uwp9g5tMcXIbt19APKAHCLCuNoQWw3ySR
mfzCLdIBGCBRC3fL3Xgq/QHUjc0st3h3M61VtiLYulQ71JBh74wCvsAb8tM2c8O1LpvEqZWGvA27
4WDaKj8sfnVubR+KWhA+0RSxpScdKQb6kmf13m5e4vvEWzVXET6ZFfKzYPLOLjk63VZioake7ILo
OjXJkJn2dBeeUy2+mDDdt6Ie7pDs5lNZWRceurWI+Sn22t/8DbhzMOhTe78MxKBakUMw54TJSvdr
auzpOICv07avNhlPJRdbI76mRSQSDO+zSKqdW4BjEgLJoBmNa14SeKowETNtqelt3fEKkUEzaJAj
SFMZYj46Ps0EORRjmdRfReGUu8dUULv4vz2/tcQQ/P/p+YWm9f9q+gVi++f/avr9/i/+s+vX/ZeP
Grp2+TpUIIiA1t7xzyD//d/sf/m+cGni8yzPsUJh0wLMVfa7z9f5lwhxSYWBQzE7BkD6ef+z6tf9
l+0HphMGARlI4QgR/E+qfj3H86ny/acT+PT73/8tcEzbF0BbReg5wvJMl+/i/6z6hTHq9ISrN27l
XCmRUFfdBMEl6I5ZxfHGRj7B6Z5y3OSq93DxVtYFvKzqQbzOJK0EOw6nHzUxYz5MBVVn3QDfT0wp
UMfVudQz/tgZDRujyV457AcuLFi8XANSaFO/EyxB2Si67JcV2w9eCcdw43Q8etbSkK7KZHr9/kOC
9b6SkIiP0OZOKqM3lsqYcJfyxwaA7HjIcRNBwo0ZYE/ZCt7VCH3hNP8HT2fWHCeSRtFfRAQk+2tB
7VWq0i7rhZAsi31JtgR+/Rz6YR7G4Z522y4JMr/l3nPl+b8fvFWnHIu0epmXT2jgzPGkNUGPW6iR
oBFgV3EUDTJ6JpE7yUXX+vpqjFpBTqumiP0gGs+tjceZIMDHxhvv8YBAcPTMGbJDFF8FpuY0QsMj
IK8e0gpF56aHMsr4DxFXq6adxi7yZSLgru1zv9vVLcLIMU9PseCp2Pilk+6iOqFAKLUJ3Z/WXEDQ
XahB0VYt96YAIPDfD7ZJBkaqopMzgc/W/Guz8hv6hozb//4xb7kzlv5qUMscWdk/FL3RXav//+AT
CXBtfHyOWnetXefVNDs7v45F/ZGSscGpR31M+HKGaFfL1A8PZgrd0waupxe1H1pa1H4ZgN/1pDYO
sWCSLGbtHyJYhbEV4SLFCBgUlY13rU2TcPRNextLbV8u3YBVxAmoxsa9SZNtC4r63HZ7jJJLDIuL
uIrRL6nK48Str1VN1olGhgQ8e35GS1c/aBnuvWq2/gGVGc+1g5UOsfwT++xrMcvhQgwuEsMcr+lg
97sF9ynfdfXVdrC/K9d87sER7DWhXoG7DFt9lhcWhkkoLRwk/ZTpb7YYJu5kn+CxhC0IERxXX8P/
0ZnW49gqdargeB8XYaOom/0HY+irfbZahxeMoASfIbEvwP4v+gQGPlL7Xu+CBB8mA0Wmsqr2BGUS
j8lC9OyCHIiSR1VsyYugmnT/nLWUuJjg643vj1YY2+wGEJ51XNDmF7loLCcMmNjfbQ0qi70ur0tP
95AulB8qxwKF/m0mHoHJNsauFoX6LvdzjBFT8TxyEekmEN55ci69nT3YBP0S+fuqyAHOGhdEaG6+
tf5EU8VIbKPiRyYARJu6+SU3I1Sjmf5sDsaldeh+xuwW6Z9x1xzBthATOep4T+rl0kf9SYuhAuql
xXCagFBRYSJd7iPvCChTWlomw8QMRVc2W9T14HgIG/qNTOihLNDyoyzy0CkZh3WiChtOIKwsFAtJ
PHwgzoKJWD6aPc7RJFjq3HogfmFjKRIFZV/cu8zg2WI3ESAhRkbcvHvdTApMbzMjjX4xyBjBqIYa
8+L6a/xzPGErUBC4t5y1SLpzUqqRoz86WZHvJ5fykEAYAJ52Oh6WsXvREz+/4zMGWUWSY1n4D4Mq
grbuyJHTxo9hcd/cSCIQcLW/Vfx3ZpgT2HZBaZKZtyLXrG0TV0twSySfK0u6+pxo/tsnBCLEqW5C
RFT5jiNenlpm4uQKSSfoibjp3WY4jUnMRzWFdYBovvOL5REJ3xD0I5VaPk2YH2MiEAtlkVhVQGhn
aVw4/GyJmF9J3d3xqswkR4Iv1PCZS4H7M0uj51ZU7LN6PiZ5PUDBaGDDRZH6NFhA/yOqeMPGlFi7
f5Le1w+RbwZWFmG/YCjDlA3dX3HiIbnJyflccX2vuYNom9EzX1kEcTTk84X0KRpIeIYgcv4ZVvqa
OuVN815ZSdAHrShYnZhAPZ6p/GbyIAGJFd9d5I7YENNgJdMQRaF3e2yDCET0i8IdFk4OwbU+GENW
wPNTXfTWSYPGtReCJxrHAceHE8m9iKeQhrkmMm75Kk0U2zZ1YjjY+c51RPKvbqMvSfJyM4r6Vpkj
tastoIvyjlvKJx18qfy7MCMyU+3FD1xihgMAm8gol/xV6wEcCDJrIdDQmwEhBfiJ1qBkjr/JRXeS
rZ2dGptuoXEMb58mM0tYcrG3VUHN7eVRck2rHF0jeKx9CrIx7gEXNqg0e9e82bP6bs2uv7VqNILB
g/aJieSkG4+A0o2wdoVE+mxsZC7kPqkFKD+zAVGVpqDTnCPWQhDKSkomFVSd5IoEWla0b1p3wNxI
Qz25I3rL8tVt7becNOEolp9tQQygv0l0mJutX2Ehct9aNEfQNgz+j+S9ZsbKkX2dG1oH023+2NYX
aVcFZxnJ1yx+Sag++A5TZWT6W1bP2yF19z3sZA6+KA9w8s5bLepuTKsujl31gd6IbMsef1+1uLRy
P90ZhB4zCVwc5Mtmcx9TdtPpAC/cLORemu1Hlug79aU6960qdRv8hhv4KGn2uHj+eRGLZ8/86UnV
AulTPLVWj2PuXWujdUiT3At+39mc28AbDD/wwGRddX3L8ZxsxYi8UIEN3vhu110s16oCf/RczJHw
GEeZ/uaW80tS8auXpD8wQgD1KO/O5PSAV2MJdRI8GXxVOM/gf/okriD+ZylVwWayXrDQ4npjupeQ
+NrOy7Yf4KvOC36kvnwt7ShYlMHWCIG6339ofbKG6OYvs2DUiJWRWSTw4Xj+y3mkhxEMZawoPqup
JWjKHkoDf4yu1DPJCcmarBa0RvakNyl1ReIRe8XuO/GiM5M0DuiBWUHe0+JPWEQQHrJRvXqRNgHp
RARMJBd3nIddO/arH3tSSOJn532wgfCsv6to6+8GdAiUJGzoB5ymHxg5PgGsuMgpkBzBi9JgdBUT
oxW2sZM5XV6uVSySHXtPrsiUG8P0lIsIigVjleTri5O+ruk9ZsnYUsZ4bnFG8ekM7O9Wa9wnihLe
ZEhmHhoJ30++tZhEuvmU6mhyc/C8VnMYKmNbiemEGZnJ7HSfbV46PHroeF96hFSOmKJj4UOuKXg3
gxlJBZprpt02CqzWA1tvryM0v2U0ALsNb22EAmD1VxeyujNU+YgREOxZ1K9dqO0wTyDCHpQZOV6u
ievAYwEzsWVbPskjXH60VYtcxfR7UVyjIO2yo/Rplae52kaWJ54Xlof7VMKksGvsOg1AKIpp8Zxw
JyT69AXxwN70ApZJLnOUC6lhMbc02R7mPMbjUgWLyb9cj1eenvJbq/gNFnvwuU/rn4bVKEUdm+R5
aU+VsUZEizswCfDL7kmvnRsfizBWieEWA8LsqSD662QYdhzNfM20N2DRBMCV3UYt6tlMWEqP8xaF
wZuaqrvlq3pb2qiCCCN+7d3lyp5wa8Cw+kMoLeSBOo6fTcXG0vERpQ1G0PsGSmirkxmt7IaQXAtO
Cx4sguveiVm/1Wkv9sSQFQs+rI6Le8ys6DTjjNotU/Vb13+FLgUBTwpChjDmA87SOkgJm9nk7YJC
pnUwkPD4Owxs4B59JqxR0Dk5QJFjJ4gXA9OeZ4YVSOFdC6bS0+z2qCYievL805jO9Yjun2DAgoLH
ublmCngUQUPYWKP/YAOiYnWr19vEFXvPwixcI+ZCCccTP3XyaEmIf17PV09EoSy84pABxWr0Gv7h
0D+mSSEPGouhKKLrkgsvhmIEDX7m1xbkKQrvsXO5ZPPaJBImxidqA9H0qVg65Ax3dteAWBfj0Pi+
ui1z/0WrdYx6rPtWPJ41A2NDDoGKHdBGZMB2+ny5WJX11hTxr1LqLQX+FcA5BfrEsStzhesJ23rJ
UKsYJs5gzzYPrDiCBf94yED221+TssyBGKtc2uDhSuqxZqiCGMUElKGCs9s/IUl6ZvmdMbbpf22b
9Q2nw/ryJcy82PANvv09FO5VLbgSFg8vJgzobfHaGg3qUt7jovclL7TxwgXehDlffqQ4yzMeZG1j
t2P6zP7pVRjKvSTNfJsJPdvA/mCu2vYMnehB8hw7NIp61etblrQFEjBSYafxU7dQ0TYaArtkZAGG
eWrr5QUgWESnKi92fnnBdLe6goiFrXPxqHWQPbTFG5/15mTTdYS5eyoFtG6yTDf9ZUyqR7dx3gwy
PNBuYWJi47d4Tc14kNlcUS3Zvhx8sdPAkdizeeglpJzGkNYD20Y36FNiOQYFz1HDPe74DfNr5b5R
KcKRct4yrT/abnWPNf2O7vZD9BKsSCV2bmIUuzbCFt115H7LkgqE3INqUwzOGzUcO3eHobSl4t+y
JVsw8mo4cpzxdf3M3YUNx+NwJBBip41Xl2S9XVfI3ayWXcxTeZ4LKOVTQR5Zuua4VKufKjVgC+Dj
7gKZzPqhHPM9XzJMstgvw3QmlqOqbxxMPMQLscBWtbICp70mpzEQQ2ds5QzlzyhvZd4moTLa5szi
YikAfbXlle/9EkpDZ0g59egmgBzNHg61acBr6cglDT2rpCXKXrOOo1CVfWjNnyB2LO6lekV675RD
1iv76jyc4uXZHZBdF/1Ik5BhCUPS/kMs6aePXok5HEAFMCznJJ5jolH8cChPo+5dk4EtkmxN9CWY
PZBU4OuMzj3sBSxtYEpoz6BJPpNpr51xZgNUmfpTb9jHshfjhrqIqFG4fnWChpmsMzmVF7nEr5j+
/WPmx88L8IzZ4MlxDO6zWO9/jCz+aR017E0XNV3FYjmogRZQfXOMriNDXDnICPmGpg1p7lZfsyEg
g7aOlxcAkzTitkGA3kCol7R6olol9Z1RTOe1rsa9SWqb/d1LkkmGmcnO2H7MooQAZNoPhmAc4SJ+
4bhtPpjIVIHZsnLVGwCUNjECHeETOJ4ppUAVWaxJQqwswL2T+kNqOIvAbZ+LONt69SXRmz90SJ95
BoZ2rE00BNnwJO36Z1qc7Bz1/JlYWy4qi46xo3nIoq1u779bWTNjftXIQaiOHk84/n0HRJ2GUDq6
aSPC42qR+R5uHu5XxSxHccdYSIsHPmzD9GTbJbYTJrE3bpu2gkKTA9rKgbyTRbcymA5G7X+KhoVg
giuHjnxAG5rQMNIH3jrWf7VvcKXBYfdN+S1k/jXHQOBS8jT2/WUua3b2A4tDG6J4NsK41PPnZKB/
8/RrgaPn2KZwznoqwZHaaUb001rmJ+hzlCd5/cMq7k9TNUXAoeDSzrBgidiiPQCRpqIadWBh0viV
TfvZmeATShvOZme+zGzictv6HqsEvve8HrZj9RFzh8HGbzmOEplBsIN+t+2RHTIg1PeL4pelfS3P
JBjvYq+eybpIVoBL8b0k3Hsx8wzOJRPHQOb/JSBngY3j3vvWGM40cZQcPEHHYX0lcei/MdDaVYnX
8XInA0LfLMdGA6spWSLYolLD3WNp7n40YDuBD4Zm3yz+rmqG+oD2bcep/6PylcsAW0s2GHUZyKGd
sLHp9CRcsThYG9biE39W9SIb+zzM8hepw3PXRyqkY+N0xZm9eDps+9Vsh6zgrUopKeWMM0zFXkJn
Bd5ax+OLfEnsvMz+pxl2cqRHPKYFnM//fqjdttl2ERpCbAqhTRI28CFoqurV6Z06zIYSkLQGmWaS
q2aHED5dJyFmnmRoWyJGrMo8sG3Nma2zfwRRRuLhQob9iLiWv8Zt9PNo2xL6PlE1bBjrhFlqrjR9
AV48gi+B/9mCBqJuA0RORHoVeW904wzWprtjYTTGSKyueplxoXVha2ggHSeXA74RRyR2+5lr5Cxq
9TtbDkmlqCeWBGZATvfY6fJXrp1oY/pvpYq+qnE4ZUylqR/VHz4VBw/IduBAHohOnbsC1uoUgOgK
Xbt8wuh1cHlOCUFNP3RGIS468IwrMOiG4n2q7V8d1vw+7qrDoCGkGdz5P63Dobbd4mxHU4j7nQO1
zmGfSExpi84gpWn+dCJmqLn6wt3GxbgjIdWgCy5Ll5cVds5GlzOM20H885OWqBBOdvRJOmh7Xb9K
sQzI4id7jUvQArfODlibBznfJojyUernezbT5cY1kiPDKg1BU75sWQC3AbpjFB+k0RgObbuGtrSj
69UzrNCye5COyRugZj8EgHPnUnxsiy+wUdGuGBgfwFoipjn758UEKCE+JVgcEgBFJ7xkvb24tXhO
rQELs8uIMDW6ExPzYGa2GxQj9mNnHK+wThl8J+2HHtUPtkjmjWYymYs5Q7dcyRyFEvZ+Tn43eput
M8xV6CEB5286EznSPsWQ8rexSSZpqX8ZQpnBmqaBDSC3MYl161oL0iOOUB/eJ2Ud6V2x2hqW+q78
BT/dc5FbT4Okkc1IFt8oJZOHnqsLuzbXrfkSK52h51iynG3YH8eof9qSdX3dYZdE9fDd8ZXs2qLd
l3rCgymMvxELizuImSboO7FtlZD8eRTv9MGhQCqGiAQfXeISTFz5+caI6k9O+C5oBXu1ngkTUXfE
7KFN3TSCd4E3B00dhMCEE16keBEbBDpuBxZdlWXPFJdMWvRvDyr+iN0EOhXKK7Kfxlevsz+0Ntm2
hJ0DF4NIEucryh5u+KTBBllsPeULA6/fs6fQLtddKyQwpo5bAiZCuH7TocllSOhOfc0G40tN1gmG
TLJVyPSYPMpdUTWfBL7VZ1KhnIpWUyz659jG0XZpygeFvHHX1u531ZORbfTOc9PTC6Zm0iDzwYkD
e/1gMf1thmyNuyhNwitA+LbYAJak3LmL6W91xUXuyWZ5WFvHWh/eO3lHGsEAiDkMVXP5ULbRP5EG
xE7gzHZwHvUF35RV3eq6oQ5oILDY2pagcfKB9ll03O0mDF49yl5JieRlsaMvZm5fDCWPo9WAonHF
pRNA++Tg7RroUzS8ZC0pTiEhlitWjQV7YXFTBrIzrLR5cWt7VCnTam0vHf+QolrZiCbx9tMzC6xl
J1Tzm+a/8bSkCH+8P2Usy13rIngpRoGuwXaWULljoNfNyBBKvvZmsq9m+BQIzPY+6ueAvExqG7RW
XtH/ZH0qAz32ntGMHFWU+VswULiCmiTfJFF8syYYRk6aqt3gevc0TVz+lukvKFbJ0LCkP29IaOcF
3w3d9xIZMEtTXk+c4owoIVqFHhRvf2CyGBc8hj23ik7qmab7L6C9ID6YiPdg0cLvcYyjdMk2YU9F
awjnSNYALDrVHTHxQywTCEW1utn5k052k63tTa34zhs6Hqa7HFdw0D0Nio5SVATLSHwIL4CQkGAX
+wM5CZxO+yT9OgpcI3peyvYHwcOJSJQnvyLF2Tazzy4jbnhGBtVUyKYJj3q2+2nikWqeF1Qssx99
LErDQ07HGOBQPwxO9u3HOfXzEsEOmcRWTM0NM6MbCJ25CV8edItboxruxgSjctYV2mrnrZrHb71W
d62KH5xuxmGb6npABhSWYeNTo6xCl/zE9JX9Np7TjJq8IZIQHlpOTK9zFKZcka0jBwrQW773FnLK
GUZPwRUVjTEXkVGHiQvUom/Xa6kjjKzEQb3pS0Jou7q5uM6VmeDTZEtmakNEI5c4mINAMYEYR+UQ
p+EcAWtrSsA2g21xZHbohVEO/CxEnNvvDd/fXVlNr3Y+Bwori5u9sJlkhyePs4H6oefd4AQoN9Wu
ZkMbNC/Akq94Vuetm0eQ/ZsoxMx4hzAkmVPipYfzyAsu7ApAjtq2HMqOhqajNe23btTeojjbA5C5
1q8o4XqUs3q9Hx3FCKW+znX/5A9Y29oGetmynQzAJ10LOrSaCXCvIeszuevjg19REhr01bue1afE
coTFxjMefX+mfwQYPwEwzyfjCJUClUir7P2QFA+Fkg8GEKsHx/hTDnDTKi9hH+D9I4udzUbNVEB2
xKzUQ2iVw1O/rLmHacysXECqTzJg/ybPuz5QftUKM99c0LSxKTqnbU37IWbgPkS0iXQkSjg3PlRn
f7HVBtXg8nV0TKu81JtIeMhXRfG0dAa/rMvzABBvyoIDzIUmNSBsEg+43gRNDO7J5T+f1iw6P2Lt
kgpSIMrpLnUvhqPenHrlww2VXAE9uljQVWkcdsoG1IJVNtRiyJ/ddJ8UsfUy1+YwJ2gSjQp5XaYr
iVDyuI5SsgQFpPgAv0Uw2NgTEmU6O6+Z35WO2aHSxu8S7ZCqorBjjr03ne4DpC9bB7xNVhcFpt9e
amMg3M7sATrm9YvP7PQKZbP0vXst7A/Ti79jK/vXjXp6AYDxBGns3Pqc1c2AG6hAHSCtBNy5209b
yHJ3qXkrr45PIsxsdY4SLF7qKzjYzgPFoOgw9+5rxZKvEgys2cxfwVlAqiFrguXpeyp5JYcJTA9p
eWqDAWnvJ+5fB5LARKkFD4pVWe+zD2C/gAd3GrpLzR7MlLvRg99u/yFuErPBG/962ndkZkriXlkD
pPC6ygr6nI/NoABg3BqfJHdWe1fzzxbP6AkW7tFt+pLcRvOhHNmqeWNmXETPYzlXd4iLmHMQU8Ur
78JtD0MZ9lGBwialhxesLr0ewVtV7pnJH9x1YM4JipXVXdBwetmfgumMgKO4yVTzrBNdeILMQU3H
L4zn/hV9S47fo3wbx/gPGQtAdOzoA/HQmRq03HnxxwATYptVqPMSHmWEgSw13Lvo2yN8UIuBQROW
tfOBFwhjV/mhAaJDKuqc1puUCTvbAPwO29myv6YouTQxQ7RFfTe9IkneKQJ7wsju0ljH3fI9aeZn
a3DVjLP6qdOy2k8ty//2QDszYqKSKkyTlb1n1bdmiBkEcTz6FgE6hUYnsM4nfYYOo/aXYZL7lKCU
wPbJKB5oB1mdVYAdhRiwln2GjymT3EJqp6baj2WHlaaV93l9apQfv2WSOWe24CfFK8vKV9p8dBAM
kGJ5p+khW2/+rZD5MvOo3tmUV1dLNuZWZx/vGBnLekmKl2d+TjYpbU1S4D8EDDPonATNVE17t6rA
irMRDJYpewFX7YSFYpA7wdT0ZyB3OZf8ZcgGd2eRt8E4sGFhTYkM78k9DdW5i8b0kObQ8WwdOrUn
SbzEzryxlnnn+gsJau7SHMbuw9L1bO8XUxHENEi5znU/zbN7dDL3IHL2bLPEsco1vLNTHmJIJb8d
1IXNXLqklGrkyLZEavH8MIaCydVvSp0ILZtzwLNRhDCCLQnAzKdjrbNZdBFr74w+cgOTLIEN4/1q
Lamt8yTa935un/L8OW5Veshlgeq0dL9tj4tSVMZHCwx17xoPZi7rS0wbjkrvPtosIvr+BuuXMWgC
3FBjAmJkpLyBy4UCUtgbJ/nFyfWLeLKmNRJzSL/RGdmv7fnvWnUcywlpHlpt/OvqNWvN+tRAQyN1
CZuFhSwsckx/xcCgS9foAPgJCSNZzzihreAPavs4QikHFSmlWjJAl2c1Sm7mDO665UsfFjTne2rp
a52VZzsXxl5f+vtC0usGO7q79cAtD2zotqJrvkFZhJPtXTrbQos/uI9genYyGYIB5RI3s7jP1ouu
ks+loBHJRSYPUdyfoPOOAUHsB0vQag1mihYj3zmx+s0wKhjxufOqUDXjJ88r8DNzfpVMYZk1xAfk
yzPRs2uLfEm97kSa9yFdg1zd+UdWeRkoPFEkrUGwxFfFCCW7Do3/Y2eMhSr/1xh9pPuWVqF4oHrW
VrcF7GtYAenf3qeptUbY7qBU/NTcZgvPGTcpyjiojr3tnJxYe03IkJjhMJbxfGOl3hzl06w7GlZV
oYfKfuylvkXf+041k3248nF2zuZiIuyGBYbhgVJnsTYZK/GxRbxrMX5jxT50cAwYU5AhYoB6GwFG
BJhNCA6qistIrVFGGMZt98PkwitB1VvcRFPrPWeaJOFN1q+DT4iMr44EqvNEk7FkCWSN+rxLRP+Z
r5xVxAkH26RlR9yyV8PfxmhPbp+BhgMJmHrDsEUP8MqT/lhoJjTToloNvOrVIjRcNMN7M+tnGUec
7ixhUfsagVHFOsQY8dGa0aOIONUnXd1GM33IARdIt0M36T+lHS611KEEbtH/IwBD3TQk83mcaqiJ
HVCn1bkBR4II6gyqBrf+a4fdzTW1MG94Vi0w+5hoaGhGMIWV94At/Za0ORvtGIaI0MSWu3jCfzGd
8f41Bp+OYSW0uqq0Hx0PhVTmq2uu2b+xAV8TWvlxTqtrOREFlABXZmMD2fyMhpIOSquJ/43Hn3J8
6T3a1LkwYBZlA+V8tDwqp3tpQT3tpE+9Fs/Gz7xOVtbnPhkMF9W78a3M7PFJGxzz6ij/LQbBNHhs
1tOKUybKzm6xV8V4wt2WbBE/4E6o3rOyI+0yH7Z5Z7Jyd/ribOEB9IfoMNTRqy0KB8AT6+vK+kbV
XWJIZ2LC7BRITDtvbH/+Sfl4nsUDbfK/tIlDc9XIMsIPErX422kSfpAX2Do9R4aR0n5JCqCuFj3C
twFxe/sXcgkYfJyeTu1/M5/Bne196Gn+tx9ZEpbgGkEOE9cZMhG/WiZXVlWfcN3i8tXuRex+eOIh
c/tL1E5eAB2MPY7mMBHRVg1CvDN1rnFlqXIFyH1yGBcH1ysfU9W/VgIY2tAFGnj0RJNPZsQRsCDp
634pJfUNIVDGYWHoUI6IQMaGczwGaIbBDhKvph+EWSM7QrBDzVs+Lu3iX+uy8a9ZonlX5L0iJtBn
suRr7nt/i6afQ6kIpI8ALro01lN0kMUTmVI30qEIXCb2aKdDhrtisoyvjnl2vc44aKP4YDYgws4s
iJziAtUNr915WvaelvERsc0pI++XkATe9Hyw7suM9Ku05uKhcexyNzTj1fOcl7Gb743L3jURGDn/
+yHOkADYMempU7/luS8OKAWZp1h1yBeTJtVj1VAaCkY3bjVU2iOOtcpZtItZlldvqI9Wmr9nSBJg
3SYmUW3Jj9C059bRv4EctXx2AF95LvYAwyPqjnofp/wtdd36J/V1IBpbOINQw4eTwZJJTnN761oQ
tPnJcTTiUEE4+z6Ow7wKpWvdVNytsD8PV7BM44OiDuQUY06g0Xc4qdF/4xH8ixWrf56yWhIrYlQb
LUtTDMRPrp/d0MOnVzDLikGYFiwc6rBxgUaUXkCYkbV1vEtZpEjRUwnz2Z122Iqa9xjVPcPB6StN
0Rypisxk/rxIB8zhLpCRdbkikHJBXlHEhTX5zYOepFtZa+4VC9YH7ryLXA3l+CIJ1UEjvcz10YSI
eQGvT9uw6OUjooNvsrnfnZQuRVvuIrUx9Ay2uc3T+X1qc27rVMTb2sE2jY3mOJd2sjG1c6ODbYBM
RLpdaNau/+ZW8lvGXoVo5ClyrAjkyDAF2Ps/E9hkZKX9XbT2k7ZKsBklvchf3odED4ndyveuggp5
qWDC4na7mR4a/FhnQZcR4nvK7BzbFTqdnWkVn2SLX8D/82kYfMRl9oD+6Rkz2oVBrESO0b9aDpE+
UbpKRTuJCxMBPaTioExnVj/tU5qrl2h9qspuN8ziohpQz3NWn2HpQLdro98xSXD5kbZax8zAnfZb
WuibmoEnNp6fEmvhb501x6R4Nuu9XLp/4+R/m4skSqTLMDT5aBKI9laLfqUDOLQD6hBHd/6wtK9Z
1iRpl4emzC66Xm0rFMTxIe71vzoD9HZ04RBogTJGRLFpTuEgcVRN44ZQO2RW7eOiTAauDFCi5JFT
6w5q9gUi79UvBKb6wgSDONO/VZCKuYqYqg1PDBdOo6n2TZPHnM7i1W3EbyfSX5sTtWu1V6dA1qGr
s1T2ZXZ6UoSjZV941l3P7JfMQg7sxsDHjJ6Dy+XBK8lHJpltPEj3Z+5Herdk4tpPMQtU9j2b+5tp
6AyIGYXQdJi5fy5UdemIIhh7ZDAirR/ApE9GdM0g3HI/VA++wfmlwBhF0Be1f1lt3T3B0j3eQ+Tc
rW4JR6JRktm/QTqX2irk1rOgBPts3lDqAeh2kRLoJIUx6+dJICo5RvjD0E633tvSvpvoSSyZAEuY
CdQ2+qOR9E+15UM/bR4B20Qb3QLlFGXQCxmTQfUzZ71dY5E/ndm7WAmwaWKXLtNUvph5ykWsm0Gv
2xghPfNSAM/aeGYUCOZagPe0jjXcWi+6uKjGFhrT+sXwbbUBNeGEUa2OY9PeHOWeMhj35PfwsKX8
A8YJgnOfsnp8n5kM7pHTKFPD1g46rLaAEEbycQiNmFt/zK8RVOFRiD8OUtHMcqjo2GKRhEZE1XzX
ihfP1u62x0qMQtN2TUrEXGEFXXCv+HyLNiZRtmEZd1+WtjytjKsQf8fBzpnrdjAOLCiLMA5KhJBj
cmgb+CCKTFyiM4cMWZvFqMQ3/UPTuJdqKY+atO5kjT4msvmNYcnoVvbQOjlVH3RFmx6aWV8MkWP5
NCx7VwFRJJrw0+dhVsx1wZltURyV3UBD14AKoEjQG80NSCr5HY2SsO5Li/EMb6vYjhR1Vm0xkh+2
PoB92VIM12b6SCv5Q6UJ/UvIQ2xMB3aAZyvMkG5Ni/GZNSMTHHIlJlT76bSLaXhDV9PuRlPzmy4x
Hq4G0nP1+l9sj27caj1/yHX7XPxhEfOkp9VDM2dHRRYsg9d3bRhunofo1KT13Awd+jRyu4hk2zWK
WmfdILc8ryRangs2MmRycI74GHSgV4qM01uMcMVKOnmSFqBxTf9p+gmaSmG9mzFIY66GCY9zVhH1
xsKfsKL4Aad2svEV2rs6YmVQuFHHIB/zKsOXEm9LVfT7zmvfbX06ZgbfPmxDZTAY+QW+CLoAuB+e
+l7I+1ynAvwutry6+KQuESBChCXnJkPti6pyYJQ31DOol0ng9k8xdsK7y/Jrnk23ARZ4ydQf3RV7
OfNziMVx9s3PEdHJuMTLriodSri6hZjCSKVpKPC1pbkCR+KAMwnpdBmZL4g9bTk9Te0rPQdc5OXe
R+i9TV9tYdifqqhjSdCvAanFCdYo+IFivEtAM+noE3XDODRluyNQpqfRBuOTF2qKXBk/tq0QywZq
DA3467AXRRoszXAn4xg0QVpdkMB+dbDFbZxrw6gPgVmb3yhIoAYU2yaxnhgv20GC47VRlOJmYovd
uGgnAZaDjTYjOvpgzgEq2NFlYNwx++6AiOuC786akcfePsjnZmusAnH1ONUESy/yG3XLi5bnX0bV
byHudrC1SBCxE2QPre1tpPk/9s5kuXFm3a6v4rhzHANItA7bAzZgL5LqStIEUSWV0DeZ6PH0XpB/
x4k7s+eeMKRSVUkiCeTX7L22OLo+A4lBoqCAd+IWrN9m0DaD7K+ZryG1416NkPmeZ6i+BG4sPRoD
17JfQOFwPqdrzs98Sa47tN0fHQfFckvW+vChNa3jvIDltuVU/3Jk/CmBZrEv4loRuKBEzslX1NOH
wcoPyTkBpugn2M6VD4Wj3jU24n1Gw9ZkdAptd/Xd+RfHw1nKHKoELeUK6Gfut3tHz78Hmkqjml/K
ZjqMnQFuDAcdpz1K19A+JWXynlrApuyyu/YFO1fd38tJnNQ8n5LiT+4nD6nTfsvS+8PQd0+62XGJ
JVENwoA6BGwzKOOl6e4sc5ntYMWLzOVtxdNZFgWtAHM/2eon4GNni9h1p/+tJHRbjq7Q9ZkNT09N
qN1AAOULM+ibPCEbnTtS8MXUDHVBhOLVimN3W5v+HjtF7shkrQ3zEVVCxuWVraFW/HbV+GBr4lJI
74/Cz7ZKGP/Qtdp6fq862DhY9T5geR6HqAN8MfUBNzheMDK6aR+j3xRSyRg9diNuHuz3W3K3ppWh
IYzekgR3rWJGN3n34TXbKe+DRhHN5ZV60Ls8c6JzPkLN+AUyhe/1HCYzPYn2pMUMTIfQhBys7xVI
uFSrrLOJ+I09tYoDihxvCNU5pXrAuf3UL4LLDslvFqiS/OYY+hlKmBhgjdt9ez6yURQWx0zx25Ai
oG+bhJ8RSF7/WVaEFDOevOFK/dYt0rJMc4RV6bt0ahY74Wh+4aU6TM3vcGwAgchdRNg8S6uho8vm
YVHWEe2wkLMldezC/NGWAewS0Zh5HOPpa7lUcI2D71U3tBs88pjcDPHd1tpvbfB/TYLk8MyBu1rE
EJAKfcKXTKp4F4p7yp2mXbSUZWjgJFcsQvsGHNbQjfQ85ISXMxWo14Uvc89oIFvnudUHLUYz2Epe
f0rgA63QEXiMCL2rMUxE8LGDNro7QNhj4qfmGT3zF6vkt9l3TKzcv9jIsoWn0PSaftuQNJWSYEeh
gHJrZiV9UaQTrfIIF6NwK4ypEymxQ5wJTAylvu6YBa310LU21NopKlimKCm9Z6JFNqUg06Sfh9Jt
8Dlo96QuvwnB8seoOtK87crlH7kLedxxyptOk7ygq85c0fUqW8JmQ93tiVDgQXX1s0N5gMWd0ZDd
fJOCF+1SQ79Zg/XC/80+jvCF5Vt25oOeKdZt4LwZh9TVSTOtcT8O2m5STBQh+2krNlw7FOMeBRek
0Epi6Y+1D0AGv8yi1QNzdpi45TFt6KxNe9IFEQW3Iw6ymP0cwQlrbFzfggCSldHXzzEpXvtFPUQ4
DTl53IBXPvsFbrJLQifxUnEr/IemaLQTORC/Zldf6CIY4iPyFafWe6woJsG8VbihG5eXf6GCJ/Of
Ig8yu+2DKiPH03XshgWFDkZb8etRg91EpeGZ04hhkhF3canrqJXTErxw81jGlbVz0bH1bH5QbFc5
expQ8D6NKAMHKz81UWlvfHYnK0mFZdHZHWCgIiSTzSaeq/vAF8wx2poJen0vrw5ugoWXfY2+dnoj
OXk4bZY8aSgZ8PJHjK9PRoJIZiS0rV1+Bd1i6ackjjbc9U9uPF0huTH21Epv3cguQbE79Qe7LzDd
OR1wivbQsiAD0YGOJ57bXWRYzppSqQAsdwj17Np6ysdcBCuCmS5A1ICUPNYoDrYjrSS4zhvXAIBH
NFbuN9Wjy/LB6vRTnrjygS+iYfGZQ4i8MV6zBtKkW7ww4U0CfxrcnWrldeqmdZJU+oMxi13vdn9p
tnHRmKCmBv1vozFWbhrmPtlQMUvlXT6Axd5QgracsQWYG7biScjSTpbs6VxUTl7/ONZtc1GFtZ4s
xlV2rp8nNUQbJun+xhxRBDqhq558gsY2bGPKZ7xh+1Ii7qlSRJ4j9Cf2xvEu0t2vGu7Tc2kLOqUK
YB7N/JZp06Vd4j9dCVZp8CX1YuPAGWwjvqN/pCpGhsCzxwZrOHstVIQ6ndFCevZdhh6S4o71MXrR
pq8/SBsnRA3at944zcVQOYe+oJmKGWprCl1zLxlMdcLPtr7JgF8jhRH9yd4S8ob98Ttit8CP3TVY
Cl0b5T1GBZRbwzrq7HiDHJAdkXaNXQChkuN9lXK/CUinw1Vf/5JwrKhOiGwyUE/yquJmqL499n4w
S4buCMzopa2AIRgOyiI2P85wRavBNeyi4HequxtlByT16Gsssc/npfLP5jcUcI9itvY5suJNquEK
I06J9ieDawROjA4u1444z8kgs+uXCtpVZ3M28yyv47Hck2wnNhUGwlm2JKql0BTJ5DM5lSCOlWo8
hwvKDoXhEmtjIWyqFffo1sSo6iRHujRuBi6363R5+lg6IXQcy8AtGuaZ2ESDUjP2Y9e/MYVFqc05
lI5Nd1Hwo2iBCILktVox7vmtrB3hdAjfDaM7sNEFaJ/YgSVLC5ls/xoLOGyZhnJlru9xhP9STI9a
DzhVchtTCxiPSZ+xsU3njeFQgjw3uonMfQMKwqqp4ABNDAVxZMSYmo4Jg3xSQgGZ5qtkgstL2FC5
g2ry6LYzIKOW1TwgHV0nGLD2OJaKyocPnTJYDC0cY5WRnwl0ek+X07UfOaOBWqgNiRBRYMTOPbP8
aiuM4Z6YCPP8HOJAPKrm2Kr21dQZBSghP6IP3tMFo3MQFEbSnibPEquUlNeKF1BTcDnTCcbZMjWa
oKnViBUfBLpgRso1EllMV12SvuR+IOcuXA/MndZVqfFT1CRs0TUzdrnFha4CS4fCgSsUy3LUMi6x
oPL0HRM0rnNCp4tiVc/yOKWat5e1P11TQ3JNuIm3ixgTKCfeQTIl7471huY76WayqFz8RLvkQ8Tk
JibwBekS+FTrhAaO9ok483Vfb9u0qBZ2381HR0LzFq3jAphUWM38agU/hDViZm1IFF52rZNdDKTi
oVOAQBfRYYfDi5Sc+caCowNo4xk6SCINh5dd7+oU9SoWYaJMKt5QZc87D14JUyRdGQG3vq+23qVp
/V5YcN+r1Nv75oQngNdf+DnyOd8ZdkPZvEhb3CzFtzHLc2wtNj68bFbFvdXlxEoHnJtZ47/MZms/
RgOKKY8rZx42Le3CeZzc5zzJGUHHx2IZUA416LuUxRc9034Kc5xUOuaNSs6kCLnaZkDVF2RJqb21
vX+1UN+mKTKpPqp3I5gJW/THqb6AkbNWYZhlW+eTeHD2Ep25HhOMynlM/C5VewkReVdne4/ma01R
fKg1r9g0hXaPGsxTsvPvckQPgqGEvV6jrgMh1g9mpWN/R7rdknKiWTpeE9JKYCo9FDEB0e4SvTKE
7UUf9Fc6nnoZf/wFb/VEpyddk51RzpKKiFMXSeUNb+lT1YXI6539pPpoo5kdrAoLHWjSKIB2bBjK
zl6k+iiJxRQ1QauFEXmFd+IAOhLznL/jUC+2h7chnCS3wem9a7GMQGgpTUE2t3fsNfJj6AUC4mA7
rEcoqf1Cexiz6ZpxLrFO8NLdcovdenahTkRKvw0VSsaJCe2oJV+S2nfTSzRNII3yC0ilM5s9brm0
2r5kuidTRYFZW5CfJnc3GCxky4x1cJRUR+X32sHxLoOIceFYzKNYJKqjY7aEmk/10cg4dCERg/6a
ADkRq82sXfZ7V2skc3o8Jhp6DXbNxA+EXD21SnSSeKNjrAb/W3SElsSG86dDTAqNz06fCSKa+WV2
40IVQov8S0nRsNa2TiSMXpTxmCIau6l0tu4uy4rOBEKeCuM5p5f2DZttluEzZE9GrpGUmXutaV+j
zBF9632yw8D/3TCU27hS6w4DiwM1IvHS1b1ow4+wr7xtkydPsKhqphRiyXDNkaKNvPEFP31BsPGt
yh6YvROYIomdaien2dY+zEcf/tnWrfippwyuVcr9pAkrzIyDQUlddPlFWAi/tAni/NBZ3iHFKHRo
hUJEIdHvFC6QMFPr/PPMsmWHFncOvCGFK2pmBGYOMCv7hhSW3PmY3PjdQnZA79A+2wwyLq1B9EGK
f+g1FAVzDfxhMPZHnK2y1/bmHCNDm58jjbU6JRoKF/a/tYs7qYDmJ9H+Nmb3EbGPmUzPOsx5vagg
KkjCVF99M5hbg3kJQBp8a53COv+7siLS0S2A3Z75DPYdWbL74XsE1cRtHG9qF1Cal0KqrAAuxv4s
X/yo3A4FJMqRWfMqRmRzcDscsbF7JAsNNa3oRVAOLbFd4opcEB0lvRT67AhzsaXa+88DlxSUCIHp
TpcDrWiX3UFgHbmFX2JfCJJKj7Iti/sjHsz6DnGyuqXZvUlew7ANb7ocs0fsWzdnynCRTCDDfbSg
lT+7t7pu/FsCipEUVu8pShzvKYakww+gtwdd6UGGVvcSZf4Ft1G6b2yAjaEW7oDj609O0w63Gbq8
51tyGxUDE2nmCwDJpblF+cdhxuptrN1+n5chLgDB7yOczy4o2oYBQqzHx9TNN47Te0GVLn9kRaGH
oIDm3bfSY5IO7a2C9mdk6QYPe/buJvpDU9r1mmEYABtuDQP5XQ444i0uu2HnQdhYmY7+Hnqy5nqU
KOAzccagPh1tXK9JzSAnrj5TM3rtIwsRooGmOB0+pR05gStHwAex0xBExfhqKmFr03lwsY3QOaKR
HIsymvWthQL9XLyFC64jg4JEpoQ8mthmO0tjaTvnYpt0Fyh73cZU3eJBLqwTZSz1uDoR5cqavAQt
vkhLNS5g4bafQs37oYUgOPEeAAWFDBUiUBxhaAFnwngryeMH8BfRA2PuPTIs8BuyeFXeaB7MwnqE
IXIBfZ7uPueOLHqUGA96B40tdBZaXkmUrO0UAZi+9qI6OZIlS3yuNpcb342eoS3KnVPGAdm13ioj
UQ7kdLPHPKM2TY1d16K3cSa/BHzhvi2LnIcW4hb1Fam2vuFudUDt6eiThiUx0Zf814DLOzwui37C
6f5GS4xNikES3yH6PsvooALXtDRhqD/nFMffKWYq4gLFHzKUyDYtolUrC/M1toFBDPV4xL/hTKkJ
GOSPP2f5ge9DdcthEXqDuMLQhnJsdO6DNL2/TcUoiayOL1W2mLc0mhK96C/O/Fv6l5x5d+BSL6Gh
NXh1ZUwPRi+e6ruq0fcJlcngVOauENG+sCFZVD3dIsb+8Tijaj3GuVpE5ixyPZIRGe16nPk6SlSq
f+4VE9tc9sePRTOCYJrw+NRmAt89VhdosvbeqdylPvdZIhM6xI4Hp6z9HBalSy9l9usaJtmWpEW1
gQJrb6oo/cUbGx2gQd6TVihMObOFYBs3qodufrv8pwG/xPPsJd1z6cpuo7lUbRAG1VaD77mbG7H1
xnHaWvZXOw8W93EkkK4xf1kOKnBzVn8ijVM4UwkCMC10t3mR70WtgXSO4vfJrFAShKLBTGBtjbns
EDRF7Z7B0bNvNOoRS1CAUrUL4GUhDB/Vui99Zy2SKgsa03LfJmVu/QHWASF+6Cuqd69CKEcm7jbN
LHVr5NgeHPtzQvm+NTMEhFYi5NWPw61bGuZfUwufmHEhGGJWc6m6OmXxh72llZRCaW89cfykQZHW
64HGclshaCHVKzniajqo1HsPbb9lwFnf9MpJb3yZJVrMegvLa+7wJo6hFwVWjxuQBMQtAUf2ytB1
EzkwfjAm+sO2JIWJiqZ6rQ0MdNg8t2R4SnYPQ2BSeOAz8R+sQk/30NTsPUqvEwgc46gtD7n3y07s
YZs7LJ/acCShWOgvRNish64JWU2a44H4mbd0GDFzepK9OK0sQcA1a6/BpqiMNc4G/D5J49UbfdTU
jQILqIyuS2IK4La9FMrWH0zYwPveYUjuVHV0n6r4W7ElwSLkoYuBapBV/qeNG0IRqw3IjSM63qLw
xoOK/pyU6lq4nDmeOZ9w+s77OSGLNelogfyBCTwi6OQeAR7ZFpkLu5mMHg5RMYfqYQqJ5SCG/JEI
o0i7DrapIfcFtdlmxWNrp39t0JoUXWP9oBYXkFO9l6wwb5HwtHVTOb9Ia5vIF0NsAil+ExfxTnUd
3urqjDaHKVkrCD42XGPj+caCv9MfGzflvuIndwEkZ0VPa+7ZoIzYh/yOWqqo1AQhfSRieBy4UGuf
PVtY4jWqTLEuqRpX4dSBJfP1kMpeLFtYVPClgVkWot3DrKx5J6E648n22R9zBHHcNB8cm8WKvDz1
4pk1Bg5w7Y6H8KtItWbdTiDUQWIO3L7Z8apK50pM+qfEZwycmlr62ZKnptm3xtamLw9hUsv68QkO
wR4+uL2JG924+OUjBq0qIDjyxll2RuYAkNwCC5THhyLV661tlghIYugRA4mQbFMejUizGBuF6dod
1ZsbQYkgm5pSKJ0u7Ml/6UW36yHHb1zIWKzGPtGV+iezzg5MpOa1M7sHI8RKPcTFhF+cdVAyE4HQ
4lQ1On/aVD1BvdLmvtbk0xE5c9Hm+XHM6j8QOtlAZgluIvC7lp6ooxqsm5F3f4vRbjaCkBx6zGZd
ZGsztFsMz4N38Mvyk943BzjBszwWD8mYeMRgaMwPegRJLIuQAJCRvBccuKmbJFsXq+lWZHyRND5I
Di5t0jwzEsqKM13VqZ24CgZIAF7HZFSllThiu4oEIloHQmk4t2otAIU3wv0ai5kyJN7gbtPvXvjS
RmDhfSufuAlUxybVzTvtJpucQ+F8qy6+WBmjzITpITImcJJQX0V4ZlKFMwJH0irzS+cO/6HaKB82
r0zbZ2hp1mqkq9fUj//HYggOltdAAYPfHgFM2FLrRNwB0evTnUnzyuT11hfJTZK7epdW/xJVxXyw
aMoQbKLu1ZbE8JowxJZNUn4q5y7ZQwU4oxQIqHBJmR30mp9sRMuKOAxTy6UeMFmEsaXdBN0pLoHI
zMxHAC3mI4OBP7OF3TpqzF1FlubaMEugEWo+Y1SmKWGWdhC6kzEFQdUStd5DiQr6uTAFocmIcBHA
M+gNcSUTKrfzyUFcM658InIDrGjZBnklHnoKTeIdPMgcSO29WW5yvfhIhsHYi3k7mIzTcqY0NNUf
tN0wOTXtVQuHu/Tk3V0YT1RN+6TNTu3AOd+gNwosnzXCbERgIYGdm5WJY9la4SDOEBlzp7bYrFcV
8XWsZP8UER8McfdkdNOraBFJW3brMWYo7pwUxgbwRxpEmf0+FAZxzap+mcTwx4n6HDAWyJyyoYtH
FmoVXr+z6TmBVT9rhMVRv2Dx0yx77RkILm32l4WNNSrpF8RxjTAJgfCu12ZiUA2m5iqeUmR8EzSE
yD7rBO5qKj8ALwMYw2BnlzugYmvkK10OfGTQeS7scE4ZvKl8X+kEN+MBfqgZeHqEAwYyU39zyMEb
3R7qnSwsuHdmckvTv3PSyS3KvHpdNFwidFQ8WN0vw3GGbaP0l64y3MA3tSkwc3Wr5+oFvssUTGZ6
FyaYpK5Gbj9KRhUgfLeMvOEHhAsbickYjM5h2MK0OzNJ/D1pFzfnNNO6iIoD84WYirMjMMkS4nCA
Yv9pWpoZ1L8728SDHpvjY8xFGBYi2YKwpCb6jki7PoUYGBNV42FqPnsDWSQi4GyfifgswpjoelRc
O5Bb2B2qtgyiz1zN3j3JydyGEXydOFVWGhOTDUN34OJVxNry2rmJSRBe8aq3rAa4rbrIbqBrJSg9
owaHkrYohQ30sNZc7iyJ6goWHmviTACuUpCESg8DSl+yLmpH4Ngq/cKMwBum3Tm2mf0aBBPqqAMa
QEjCs6uahjsUNlIx1kxWbYbxTlc+CjKph8m1L21l7Fy7vxjAj9dEFSFLVeLs63m/C01s63X9OZOQ
a7WjsWGm/wUx7IoEmiD6QaptW2jBOFTRQeJGtxSJ5GbKsN1jzEr5Ss1E+uuj2bY0yUl9IqtVrkV5
a1pEiK4Y8cM3EHGi0AyGJbK8wABkdSMPcEcW54q10bEVjg6tzZJtqiABsQErX8Yu2k5M9NcuejXN
RDCGxHvfKjBovhFubV4cSRmXuhwOqdudbE3mfMPssY/R3c56fV1aKAqitaPBfLCd6LHEtAQ/LXls
SlTJ4/gbgZqG9wVwWJcgTHA8GjJd2bsyNkiGS4qgt4oj+NX5CQYZ3AjPfbXorlFgU/uTkp5XbCOW
irsUoPIcwK+DjcebpftmkhDTDRhSI9w90xu/n+xquBN9Mx3CKNuXpUcVHzL1RpYOyjb907a4dWYH
l6dv6esoXNJy9fijN9BwwTwMKGQYm01MghkmMhbLciuIi/FqkfOTVZEkVcRMNn6cvLUFIveUIXcH
gh0NW0RVZc3oPnGk6RFPF5puduC6v7WzEndcNz0IDI9LrWDGNbyNS0eYHea14mmQ6E5B5OSrNcpN
1OA6u4SsiP7kHe/5NMPWZiJoYiO2I9ONZNphvs0W9jCsfVvDq98iuzBWyVBingzvbVkfGFKm+7HV
z3B2keQA19VYsG3Jzy2QiKPmYyfAdtq2g2iqsTVT2HAEYDGFIOANfrzsmqxdV7lvthV664E35CY1
nG+98P39bBCzYLlIr1wGZHaBFiFXIeubOtW3MNwI9dPLvSi458cd56XhErM6Mi4r05SUBhxl+DkR
/tZxj+GLHiktMINqrQyMxWIyp3xHsqtXTQogPlfFR7qAlHvLePTN8h0DJk78BQ6ayP6mI99etUve
ppbxl5wZhx+7USYHWrE2UaNtGhIE14Cu9qNiZtwJytcpP5rqvdZJepamGSgcRvWcPxvg6xrIYL2L
K5YyySBYIeuukWtri+Jx3T/2OQNOcAk4uAperUoqpFAWeEhpM4/M6BbpgFYNFPuVJmOHIjq9p2lq
b2q1KJJQCbJYx7+LrfjcGUzfqJTnnWGztWC9u5Wj9WwzhV4beg6Ye8zfZG29kj+Eu3gGG5QzKRgW
W4kEVhbWLr2e84W6e9glcKG4cWG3rUsPOIlATWx6mI7hKqNMHZVO/InNPdSOL3JEcskxsbF0ECNj
GhErp2+U1OUhrspho5fypagJmE4RWLqxeAGJxrtz2vgaSczIMtd5KpB2uTEk+gRdLCwZuWR4VWPn
HbtMfANIPVZVDRwD2H7sWLwRFot9nw1k5zhqRpsDxSn6YylwB/Hsf9KZhIEuy9ecs5FVQUNLRnIW
uwzkqAiiO9QD4+McD+mJpo4HN3obuM8GdveZmx5tRVRSQEfFVWCiXDensdTRpCzrEGJDHNZB/vs8
9DaB1zwYvR3U9qjtVU+i1oxDPw+hlE2Dw3ipwQnCl9llXZfzdEUlBkqa6z5RlzGPL3CAxE4mXKRT
JInQNZ5ioMexKNG+eXcOu2RXjtnFbuXeJkQdfSfoRhKGbtXsfkkvO/g5c42S1f7a64fnmek4s5nu
6CO4ZtbA9ekukkrBYHw0uuLU5PnOnkHU2Uvamde6B3e0/MOMLl0nQ23ljvjOw5kZlMqIbWY9B90q
pD2f4p7aovwcSyZWJXfFVDrfOOo+S6iSyqZNMiZ55bcnpCWGAT7659yJnU3pWWlQTdE+lul3x0qY
V4r3tE9LhVrsjy90iuwl30N5IbC4MkYk0H9K7Gm7KtlQysojmKS/tmv7T00edMA0xzCM6LtygpSd
jgVTpSHUnMJn/vKyhYzjw+y7v0Cq+UcUc+DX+uwmRd0GbX+umwpcQTmhU+vNRxIPjhlWJTi7mDGt
Ikj3GCTJGMbF7FhDcozNj2IecsYcVb7tfXRq5TDezTjEYN65ISMVp1hbVcVT2RArHyVTgcK7BmOR
hNbp54Fizj5JbaICFNjVhx7e0s8X6unmNNFwcuOPklCKcCuYNR4xd9Ri//Oh6fRqH812gJSAn9PW
PzrbaVBnxMbp58Ee5n8+wn/yz0cqZcC9itxS3+nesgjEGcGixmjd5jQvD1YNzv3nUz1vJn/98/nP
V8LU1lYI45INxCti40ksPbYjU3IcrXz484fcp8yjKcS09xVDatP2jj8PoExYHztpYbKqZZu8SLqJ
bTA/pwKbPtYr1GDD5edhHJFdIgrgc9EdZDR4Z1EWI8rEib2XQRC7yjjNfh5qi48mf1dWmTq26Fou
bKvobrDabpoG2tu//1tVzG9gmou9vfxn//5zs3slWym/szFQon3kFjCxaImA3Zq02JY2xeTBFsMr
HcJrXcMbyzDMjJhlriQazcXRzrL4YsroREIu8d2G7X3o43hu3Yhmw0TVAQYj+otNA3NnH3N/XSJa
wWW6V37DaM9IE8xULuNz310xrmUgKZP6kFv6fDVLXF4Al+33loByeK7ir5OxcmqK6R15RIxze+6u
mYFcPwICizHBik+EEDSHJI2TU2Q2/3z082fR8mc/HyHIujWVjU0YZecrvJOgsvlNrKaQGwhe2rF3
UGszdxIvP58KOLVsSEzzhVjxf77682nXts5hyO+zK+JtZfXWbUwJTrRDlH9oeMeg7u3pGBkQKgiU
4NksEj0weGJvKTf5bozweonyrRNTdjWER0ttx3hh3XEderr/S/ndd1rm2Vdr69sTIwieczAnd+5G
EGU0BCwV+rLaMNTBI6X00nbac5XYzc7OGY1HvidO9B5rX88gkkhH0uAaj9B/jJumGuP2vz8Cdagc
qTbKDBug+pP1GCbjdBrb6evns3nGUUvZ4uAa8V4N26oeVBhqz4asuGxSyzt6sdR3trQh3eA4uijO
rihU7e3nQWD0BuTtNMeZqCywJQW+K794zkk8KEWT8Nf5jMIg2lq9rQcg13ahP9fkRYzA0YSmHmRW
yKfZti8qM7N3zTOoIXzjdchKjQwRz31vF24R9ekvmy76yOTA20yQtt/9tHrJUNc8Ju1sXqBD5Whh
B4J6P0jF3VOwm3RKWhh4cwatIer/sCeB/itGj1aZ0GkxmS5XJ8g2sAXtpsEh/pZovNwtiu5qgqc7
zew2PFtFgam1GWK2KWGFRd+ZT7toZBRRFA6px+bsEkk38G6y/Wat41lOONfJ086CoSr9BwHDGslF
Zu04feeE//uR3wfzwbRpLFfu/z/D//+G4e+B3f+v//O/f47/LfpbbX63v//L359/9vC7+Ps//mMX
/y5//8c/f7Rg8Ze//g+//18mzQTGKFcIQqEdx/g//H5N/Mu0bcvwfce3bc/l7vZvgL/xL8Olwfdd
NnUmX+NfNVW3sP2tf8EJMvgS1H3T0kkF+H8B+Jue858B/rbrsAzB/2zbBuw24Xr6fwb4Nx624177
XUJ+edaN6ChB95x7Lyp3sTTsU1lMUG+8BAJbR8rareKNehijJeCIrENAuhT+s/Q2XVZYB4ZW1CZe
vdMUJuiRIW7gsvpilK1n58prr0PjVQ8+RSNRV4MZTTe4LTVszaSB2wWhkGNt13n+xQGh/ZCaqAnd
cKgRr4sakXPrbTA51TtELru6szdzVpY3eC9sxD2JuXyfg8owtB7nb0w+UG5BWzIl84zm8+cnM2Fc
3gcLi4Bnwltw6j5hPIEuFf+Ny04B23hZHocZIm0vC6akCiOCP4bOhokRMcAJ2/Mpyo6yLBuSsZ0/
XHtloCnMQeRnN1/VCEgmNSiVDJkwKfKh3MyMvTEGl6Cil18HllfPxh9OS2Qa9g7Agr3pOrpsEM5B
4jTvSIhnaDOuw6S0SeHJeJ3GX5t2AAjarUp7+z4g1YKNSrBlqvdPLeC8o/DJJVNLCZ6GxQPhCfWY
qifoOlQdNoITgUYZc4DJAiSiez2N4MfQaBC35cDKGuzwwQlt+8Q5hwwKRwoiIwfNH0/VGT4mmSdp
/QBPPHsro/4uyEcBVwh+e7HaFDgj6S+baIdozQoikouIKNbSvrk3KeInoVmIRkzdP9iJetVqGolR
luGRRtW98oy9x4l6aMmY3Qy9QJ6KlYoZDGJ0fxKrcGA7qddoB3nik2ujGfE1h5C0tjJcDJGpgwti
7IicxDsVdk5EtGHuft4oddrXr6rp801+KAA4HvAcjX7EPNUFxhVPdo/hfpifjaRg4s4y3KjQqf5k
OdSwTtdTo/eBgxYVInjxoonU39EkECZL83H+echj+sAwJXY5UbsszNngwEl/0lujPmqNRvRUpV11
A3OE7uY2eIiIjL1SHiKUzau5I0nCZtiKzUSeW+k/zMSibbwKj4TpGGLTKVAJRCCqVWZ4v/R88DaD
pTVfabjyTPiT8Wze7Zk5s9K0S6ZnL4UhmjfHrdcRrBvwxd2lGPL6MGYxQVzR0F9Qqa/g0/0G7LDs
wglya3Ld2vvXYqy+EMsi31ku/dIkzxgEZnHWRMdwBRmTa0j7ljUto5rBRKTm4JyG0QLzJQ2slE3d
z/Mhasc5dzZbj94S3fqku2ZzckXbIOZPxIYlhrnqqU9PYV3Eh9gbgY3w2ZCRRt0Ly9sYTrHv4poK
roapghgAsAqblInr2MRUg764ABxVkXVJW9jo1QsGZNA7lo6Rr4R5BYUbI3urTjUDuiWUI9foD2qe
UcvIw7tdqFcvh7Kq8Dw+K5robK6LnYY4dT9WRom22EeWy+ickl4QTzqzpFkVk2o3kcLqQ37dGwVE
s2lcIMrCnInenbr0whL4ExzehG5yyIgfD6PXsGc2VeQKwExBVHQxNnhZJvBiSBBckGGR+XKiAX2z
ZZVffCs7ewykrjp5msi70AzQdGYnC7LcUwFrIZrknX03zGTb/6vQ1/VZOG+SMvpKcZG4mjvt8SwT
MwEWt/SLYYWKT64qFwnO0LR0fYmiT22oxaQUJeAnEoXZzTNC0ZvXXCbPeU/QnCOyQDq82hM6rbb/
X+ydyZLb2rZdf+XGaxs3UG+g8TokwZqZTGadHURWQl1jbxRf7wEd+9lhR/gL3MmQdHQkJQkCe801
55hP1syfbTVlQFMir2DJGW1oWbX2JeMcxqsH/JDTiZbSpd5MH4+J4zYrLBBR0Fh5ecprU9/n3fDr
j+ICSaX8gkbBO930sryCNDyGBSIFPO7qmDuESKeZ5d2ESuPY0Pa9xB53lLD96pBKynkqVlEDj1FK
Yr6j8MK1VwFwwPD0RSEZcT8t/yQ0DvUhlsXOKTHtElG+FiND0Iwzn1IILz2hm1hrHUfXqp5cg6J0
HTRo47P4GYtdnCHMIWbPnNbdEE2PaTvWWWYoGQB0JB7h9iRcapCABXe9aYCLBeaCXAcKpSEIbSfP
agkNNBnK2qYs4z/CRjeKUj5XM0O4Gcpqy+W5YgMKL7aKHthNe4Ki784acBilfPFKpnqACmkbPsaU
4K5jDpPLpc8SiVaycKyescm/5nkxUXSM6dnKcKdxSSJ7Q/XF2Dq30tl3VnSdM/5VC09ZFIHbewoK
EEj0ZJSntp2etBoqVlFU3dZus5sRd2+9wktZZ2CTTV8LkFl2RvVW+sYGI+BN8wE+dfNjXsw323Rv
/jjuYEbRWh0Wz0wHu6ERkkJe7+LU+Zc3qXBf8FDFgY7cdZrizgQqgCsz5IGv1x+aWR/zeQCyg1+o
aAih6rFVbe2G9YjDNnCN1ge7KLU/ZO7+auN05iOnERpRuwKoDK6OxlpVAO0ox+lxS0b70gB50bt+
v5OQLHCmgYe3Uhq8c0L07UKhStsPO2c7mEflp2W1PhUOGtm3jA6sPpbkd4CekDvuWNDbsAu8Ajp6
HuMhH77SdkIYGsZbR9P2eUwItFdcGCxHcOGb0K1yOwbcZHOVCgLylTae24pnKOUERwBjvLc9lDmq
OPw1KPL5kEFW0/yxC3hT/S34nh5ywFKV4HjqkvntEsRwjq1WO0dlp4HEd7uSuP+OHvi9Teqyk7IF
1At6/Mz9UM+fJat5WoaHP95IXZze+ikWCYdXUKfsHdjUucCvufHaOgrqkxi8+SJV/m3lQHrmpLX4
V62Ja4QbRyoj6JSkzLg6d7XJnT+Ce99y6cBuz24N5eGrJKk/o9R84S5Cw2sbnSLSrZrAtTV4O/NX
1zEtMlxbrHCyDzE4/Ex5xwRDGl5THlcuHzHCPDWyZOPdNRELb837HuvhGSjQuOad9AhRuHg+JISy
AcKlxCq1CbsZvCSYHtr7SJbk8ZfOXgUUcxCBGSPlYLirfpqvTT3trFAuzMKIYRJE+0Sx7TGdah0S
YunsqMKsocEXx5wdO9Y0Akbu30Ld3iSpHl5sATVGL+fPyeifSMA/Cw9aSzFlZGI73vaOswKnGB5D
GM3YthSsO0eyH4oKNsv6pk0Ef2miniKDM15lckOzmi/XBAmciYgyEijlzYgsPbhpIAqf0klNvuV8
6D1Ek4sa2s+G/kBcwkaAGZeRL0mQXq1MW42d4d3hgfYvU3vtvTC/cGfA6kyWx5zGaEdrHOwGOONO
FeIM7m6O39gHVhfPs6t+GqMjUGZHe2W4xq7AG8m7S96Up/EuH+Y/TknHrUPvOUty6yoxxC3VSOUq
o+dxjM0H3YH2oalXqL0rzR2ehip/xVSK7aG2w11G9H9ckM+E/fGxlSBzlIa5MDpUpEbWPkRozWIR
nqfjKaYScitaNGttBsjqjcnJ55XdtEttn5G6MHR6BfYKnEHYliyy6a0PYj7S4lHhgFtJmu13LjdF
EBBEO237QRbLe9Y7VPNwqeozjlCrn6+D2x7rbHzztIVqynsAXY+PctNMsG2d5MnCkwAf7CVGDxlr
dQJrZp87q36bbC1aGw439cae9A2R3qjkzI3d5Cw7jGtDyml3Sl80dl4FXv5A81lQxrSDUEkQHiIY
GPT5UbtMtStBUSHvkyj9nLg1OfTNr/tBsQIgVCfiDn9uXt114KMC/0abBWn/eH5MaMVlpz9yTKrf
Reg/hPddjTWtHaxzFcHSd7OXimYEspfu/UDqAPbFj1/1PnXI8SdJIFYt/USYWCJslyPeZ6NNPgbG
Fd4uSHM9ipxna+25xXUyUcwzF8Vnz0Nk3fKCBELr92lFJNgfWxMqF+WxZWkeshzPcuN5kGLkADjA
1zdUUWLkLZo3YmVvjZ9+qR6o18ZK5IluzIUcwO+6N8PlAYiHYDW3vIFJBVM2DVE4ymyFGzCNXX89
VZzlqDYmgsz4MbN+NBq2J2VnfGk6Z1gM7hBl0FIYT07QB66+9sBBkAt0Ei+Nlb0mXPkTD1TutANK
+XLUHwp48R0OmRRTKmmigxt2yQ7L2U3YrLCzunxEow8YjI0dO4uAKi+E+JZA+Vx8GK35aJjZI4kg
I3mOmEBnP3/hKMuOJKcSV/dg02JeNlq1s535YhSXau7OGS7cYJisn3yIj7Vbv2PZiSBltp9xqHmb
FuzJioqlflNJvj1UH2i8g7uaybduSgfVspqsnYXJcdvOyadqkvnMfSFUdNtgbzQSHo+5MdPS86KP
Lvm7gRHI5Fin5QlWQjZo+eCwaM+aYNCMk0tBs508pnTBHbCfqoUeiWX8TkLjpSyI3XSSje2Z6ohV
Z+vbxo7E3pMsF2YNS7kbCb5BrcNRSwHUyCe7au6mGihcRldWGcvhkYjcJ1YN4ivwrn0DYucI/3wV
Cp03qv5TWaztBBtFwWsoOcSsDKwcHMG51Qv8lLqOxaVXw30taFNqsnRH0bK14+TGWg2+FA+RtxrS
TUZlxs7N67MP+3Xdk0lawGl7c4SUN9XiJ8NDCWZoAi/pZs+6a79hKHis2uxSmmx+p8nbyZaQEd++
X6SnyKKUz6FMc9Na2PxoEXUPgm7ZFeZxfVUM1QYI1tmFciWdihO/67zazT5P2g6HQbQx2fUHJDl4
bopyr8ccKYeeM3eoqKSpNT67Zeju9doIF3HvqBL8qHPeH+Om3BYNyfeyysEGzf5zYgxPJtlnGNdg
b8DiAPtYng5tlT6XnEEgEABObIcf1eNlgih5KXN5lZX1lRo5DHdQzMAzHmPPITqYHQELJ0Emmyhg
talvIWKuWlN8+4X15uju12RqjCR9dB37kBj7jLMdKKHCKAZG2hMcTd1HA9T8Ok/Sq2XzQVSO/QxE
OVX4iExGd5p0PsJMfeikderIGjaDJj/ipNqMpnHVwxa7JS8KrjIytuohDsMvZRL1ySGBbuyGp7c+
oe620Ssz2F7Xo2elh8CrvP6DqtajKWcMmqG+64nbtqVad3MXXwtKNowmi7bkAJg+F3PJGLbY+PUv
P/fFxdbOdImwREKh2hgODdRcjxQdfydqpG6HZ1hsOo9l0nxHRcF5ygyf8a68O4XFUu1dzN5bZBDP
kZH6ZcNDTsdfz157LyoewXW8lHEX+oed/NShta28CZK/1gd1H78YMRtDTlvE+CdiDTGcgpIFkwGP
LVLzGy3kr/QK1ZvQi44u8d9DDtZJDtOPUbvXtDcfbTvCwATNRBHqVPNZZ43ZtkayNjzOZLGeBpYR
8pHxny0W7vwtKO4CSwKLkYUu74M4Kx8GEV0rEiD7oZrLg6wj6kgiODrD1whxHgwyC3cM+jTzfjXt
clQCWxXGCAseBouUtnTqey4VBxguPWS5OgaN7AJvq+1sWfV2geNw+HANI4RNxf3EDittRdlDYOxd
A6HdS6p95mav0tUfjREGBfv/FdOguXV0rFcN/t4opiVBs09TNt3yydnYVYunpLwNjP1bk0K5IEnA
dS/Pa1vvfrSuq7bRLGgbpMXGxY2IfT0qAllhX0QWvWfXn7DVj+dZrKVtqaC8mqwZDhQfveZ8tNY2
1pQgAreqLTqMMVYAEKthLV2agF3mFjSFAuwUsRIT54hi5YmuAtnKIE7JI3Qyj1HSAtDJy4calRMb
H33rfvIdNQQPF0/3LOrnEsqqWw1IYJ15ywlbjH61NGNLa99piuZqMMQ2Qzhn7Htr4ESjWxaQ2awa
1+DfAYCnZOAeIL/FXMAoNGu6VcC2Gus0agHTtw96YV+XjwaInjoIuRtoWv/GCXIPRGOTec7OHMjj
2EO9t43pA/D0vp0JF3Y1E1Xsx69sV7D0FfO9zUVGUgKsF1fBWYj4tbdUcVbUnhitJOyo7HMpQH54
INGGgZabSW7KBsqoxXacP1sibaCXkcYsMa21gqE1tn60AtpAn2MoLDCIdNqfMIyDTut2uTLuazu+
c9J2V8UzGo2hYYRI8/sy9N6LoV5phvc4p80XYcR4bxhkMewe6Wp8qqUR46THj12XxXdbs3oxbVoG
BiTaojzoJdUa1iU1cz7qsf+SlgKmNbaMsZ3HXZvxyQxlNgZujqiaXWxTJQfl1F921T0n3Fm27BdJ
XLrcWbhf0/uNfD0R83RVfd+VkAX8MW1uKYcljE1kwUY0uTl1aGO2OISTZxqWu3JJGkjzfbKKbUox
aYxl3AmfkgXWGhWc5JbgqEot0iba+KXnMtmUqfmrTdxLAGO/AVQVWLXBUlW5eyhhYxzqkT5Xw5lp
ae+rZ58HJjSgHMatcjNjo/X+xi/HR106DCBVTGOJQxkma/SRJyT2Lisc1lzmx2I03jAAEC5k2LQt
5w3l+LXUx99KcDWXXraxARdqbAG3rNNIED7PXWiuvTwyV5biZSyi+lYBf9xmbnMf85wPfYUo19xI
aED58b5FAlFBhRgxwCrTZQoJDTfPhJxHBMgYmKVUjoUMFoqeLfUYVNOvsN++eKGMt7MIH6OJR3R1
7X3/xdINe1Vhn3aT4Qzecdpz2ll7Q2sfw+VLWxA6FQQIybGma9/gTm7oalPpEyAX4jHMkZ4Daio5
9pyLkCrHoJeD2DpKIxZYTZthhPvSWfFLO+fDMe9Z9ibcWNmL4Uyu01sy8OQzXcveOjn2sqz7UxJt
Db30QRSYIo2xPlHsgldIc98SyxtXlt3+wJfY9qlTHI22e/QsjHi+amCZSVvuNd1A7J7SeM14YQDm
2VmMfyuLdQAnKu672cgpqSmY36YbGn6M/mtwc81zglNLOQOInV1Wj6dp2CGNnR16MqrK+0Qrf9Rt
ji8O41Pb/Th9j4YQ8S06BgN8FLfX0lVHKXxjDxUzaK35TqRondlkuaCCYdAILD1Fa0Gjbh8JkEcZ
/XXTwM15FPrWzodDWdTPtsfF1jkEhd2zXvQ7jDqfXTWDjKUFoGROXmm2zeFx4FAypEx7HD+Zco2X
uJXv2pK/bloT2DSN5E1+Z3S5ALYXZ5c+RE+VNUxxpLrAkMZDxgul8s4L0oYWpnAaArN6cw1PAzZ3
7CNja/Nc28b4I7Hxxt+iacGWUQ23QgNhyCQ+o7Kq2ObIdLPtg0sSzBLkpWEFcmGglrzLRhvYHcCO
TjZthfPPgjlpQEhPbQfFNBuvfd5bQWFiU3fbcte0DVKZrABNiOojBgcNlC56acQfO8/jDRsUyvci
JGEHZzM+W+8xnJtvS07FyWRgxA0UAZaFLoJX8Y7ik72dm7jIPJBngA5GGwiQPWM94laMo+UgDeRt
2ogZ6ysRgEE5JCZutipGQ7PQcJFumeECU7YfWe490c8JQ3DivtONH2Y5HOAdLWgWI6gGIFjWdbaI
+camuvcabsWAjHxaBfo0CkA1kLEY42UyAEMcx9AWajLAY05+WU28gEbd4g6gAaYdj7m5tzXHZSfk
vEYDMk7VWTui9Db5ty6Bc2Hglh1p9bYkZpsuPZrZcONgZh513Xqo2viXgxYkTu50lGiSQvaNFT6A
dO1a+f3Yuvp+GK1vIwUSBax/Q/fqGDSpa6ydJb9ZqnqjKqScfEibIPEoJ2Kai/aG+275DgRBNR8F
S44TjthfOaD6g9pDJqA+YTN3w3QoWw5fel/9Ydd39FxdHGomEBDqdDPm4olMk3OQunbQ7P5sOoUK
EsFZicro59rGJo9xQx4l4y0NT9x88En+8fk3r3Cv0vFYTDuHJuWeSKXhxeQk54eEaIerBYmKfk19
gIWYlX6gatWcNddR3I7Kj85Cb5mgga4FWz0s6jLkFiO+OxxuAUlSsCrCeTW46Mhi4VQgS8ZpEbhQ
Jbr7cppepmj6BAVl6aDRI0uf1nEqv7oKsF5DC+WmUOVT13c/EzTZldVVmA9g/422oDvbgSHeTk5/
xVtypZ2A3jgVZ9s8jaFLgmyL8/qV+G66ahzAGRRHARes+2ObIbvEWFHW9cRYLDF+oVwUb3lHiWJK
TcHRc7z6mESsOmFhQRdrs+EIZiphi3Uqw2leZxRDb1he2P3cHVOfBLm5eLCsZjhTg/Ig45S/IXex
JvUDEWWi0bZZ4FyPYFtG57+/OtZkFqyp2ysQh+e+vDo4NFdGDgSNjcNuoeQEkU/1tPRfVVhJtnHt
J/ZecEQc66wsf0rikVPxAqYgHM3gM+hHewivdlnNW0tFnLYEbkwczhvp1vT06qiNjZ2ySmULuzGE
HgZjLF5k3bxnim0B62sDRgJfnHwH5FUFmF7xzVSnJtRee5bspCijHSnFuzKN+10c1sgYrj4GqcPR
AV4GfkXzGQcPzi8j8uJd4xAfw4S/Y366r/xy3Vf5Fhk62pSznWB8zwjwJwT2K/QHz0MmXOjWazzF
r0mcWru6TOJjpJ+mWXL7L7ZW3HwWjW8xK8S/caWfu1B/7QUM3rhPH6XThZtptEAmpij9UJmfFRx5
aD7Ne9EW7zbkpVVtxPrRVGaQsPj1K9ZflpG1O6xCG4aAJ9aHSL1GesMMuYHkrEDGW4Qf4aJV0mVH
V/F8JNa1qYaZ8MeYJtt0uOUy64OqRTuSrGbwK7csL1Lzj5HKrTVa9T39wXWgF/mR/Hhx8I3s07Z6
JknmlNqgXSHRtTMjyCstYFhho/HZsxYhK/a+KyL9i43uPR3otpqi+s3LbJ0Tnc2sT2hx0MdLIlLI
oKM7rvIcwky+z73sZY5w/osWWdThbG7L7K21wQDVWUgdctzFG07U7nY0GdCi8In1SXecWpfGOJMK
DWzWU1lDg3CLGbBNb7CioYcrp+/Kx9KbwBWAQlpv41ChHrcUZGsdpSwpfONNrSncXhXpbAWHMB70
icxb/UVgLdm5wnpiyK43vkl+ozV/wsJ39nbKZkSiwFYT82De90uy+RC6xiV0zS/TpUiq9ShjD1HK
rWw/WGoG2QmV2J7iuyEGBEf14nTMy8dQao+l6veON0FMi3i21e5+XvJPg0fXVl7URsBL/BvJhOOH
HNSODsGt7pZiMw2k3lh0rmOvIVEwXjrdSij7idmOCO+muKpmzYHBblwmtQyRJWFXXEmrzBWHqBp9
iDnTVvNktmuNZld0w3siaC2k2+bSIRL0wzic+ty66wZkLAcf2MoHpLMZa+1UsdzE4BASjMo5C8qY
wCQoBeO5orPHyV5k5uaYotFdh7l17mCZb+mYvLnkHi7RElrM5/nSc6a1E14Mw1V3sWt9JWH+4njV
p6WESZlB/AoUFrK0vwcr5G1jDn6jM+6KHlkmXySCVn5ljk2jL8t8ONN1sU8UEjDxk/XoxFxct1zX
pztVnxJRhadMc1val4HveCStm0QiUucQLEjLIjIZydOAzRjyHl4ZV3AFVWQ9JVJFG0Ggbxt1wq+z
H1PDWQur/IHJFe3MsvcxusbPAqH5WkBNWlU+PdyRTQ1d1XevYTgYm7pjFW74hTj0LUqRNI5uy0Pf
H7OTp7DHQP/wOfdxPEk8xlzbKsCeZsmXYXc/bULhnzKWzMhonzyXiNzcKwpo3f1Sj7muhhIEu6SP
OcYtZMnsl7Qbc7P2goc/fNC5T9IWPJ8gGFlIeP1OkI9a1YqqBwxN7HcqvgmPtUdBTiL8LnCBe2OL
vNjzwMW6yYENKtWqSZoFrGs8G77akkaASKckhCr2UBvZ2eRMINVxMn0THg5J0R2yMmnXbc6aOjEa
pBmalriLE9VixuBYxJvz0mg+u4uUXEbXGONOqWRtz9RgR0zp69Znj+LSE8dJT94V9BMc7YY5p10A
KDGK4FSPe26g6cVrYPFT6Mq2vzAI27uNeV1Uc2NqPTaivkJV4c8bCL7Ssh3wjvH+Ei7a+7H205re
zhYtAZwytVgAoLSGsJUQbW92J5i+e40DFq1VRq7iY65qplpuF4JAH+rij+56feBTotYJ5mWtYQxg
TB/YPeDLMbZOo3/gXz5yDH1Xpv2dLjJJk9rDlvCDt9WN7o2swJJcr0+mKz6E6lOapsKanC7ShqVD
+qCrFxqRmx40egiPYwrSCTmWhxrspskM99jbr0kh4PJF6oZ51F9R0f0MCB1KJqw9Blis8ZV2CcVQ
8HyqfyF6cVtuMp5fGaqwQvTWHweLT7yLgkykt/pO6OrcpXH0rfT4vifHlQPsxrKeqo02iQXsb5T1
dij58JT5KYk1qsuiwt9gZ9tVHeWNIPuDCULudnIReyyFfaq32ygoFzEoSxAJly9l3YlL1cUvJQNt
xMmGxpwTjV8FMrDyNi5EDbL9OKHnI3hW9mwg4Jd8AxUccjz8jSSM4xxt+6EyVpL9sabTDdgLDepZ
0wRzFalzl2uStAHhM7f+A790Pkb0jf9FDPD8FmtHY22TzfLB1TNrQ2XzLe9plU1medV8KF59151C
BzWJxxRF9+WtFdDimKRMMihl9ZJBcDq7Pl4yBLok0Jz+3ga8GlidcXB5cQ1iZDqU6BnnHgVDAGKj
evjWU28FvfEX632/MuXkbtL0BxGeolDiEdcl/wW+rrpmhr0zydnbIw84L0Mg7pp70GNJ0Gcu66Qa
YS77GLXxmXq5kFUcqzwt1X6dsE+vac7pcK6bLeYkbTP/maj+gzYz3EVDeUolgDm57IMTPZ73jt3I
27RIzJ0PZ1Cbw+ZEun3Yt9B4ptx0A7PVP9jglLCOqZweDOx5LvS0IYl0BrOZOZU+wMRzwMvkfnWu
ADwEJR9sWhKI5FleuFf4UjZpW/9SOf9UJtzA/ZCNgEjmI2M5uPCKrXthQ86mgnOiwd6L+vi+ZYs2
14uJMeHCo6/z1e8y56GRdGXgid7y3rHMrMeHKaRD1MT4iBYnsADCdmV2mHNeqgRFwVfWE0kjubea
fi8oDFJerp060tunvz9yqAPngWAXX56wwwNWrlpyTjOnx8zO/Z0A8IzX4mhq7AtG0bOcpcyShQkD
tKln3sFL6jenowqppbpkB/S9Oc+GU58zmPd7SI/wRgSr2545JYO/P8AtmNkU3VUAtlcCjOkh6tjU
RPb4O4Zm9qmBNMcnb9xQBtqVM8C4SWbXflRdfuUWkxznjOJiznq0ovCiwc5hq86BnHy8v9Vpirr3
3Q0K5bjLe+h8LdGiqcdRZYW1xF4NN1yrDPAjuBv2OtmnLd6+rVP9gfbxPVeg5u3UumLYiE+TRhu9
UyfWG4dOOBlWIffRqJtvsZh23lipJygkDg4x8Z3HLF/rIjsw+NSHcGId0rhYp6rHQjr6Y7Zsx+zl
33WNdSVp96tetBEFgdaw/diJF1qJeAjONFRZSFTa1ndda5dJpQjkhuLkPY42wq0Yk/0o6OoTS5c2
aHWTGxxdUCE+tSaLvzSzug7w5oEnPPhsjUjFm/zFqXfPKB2dpBijU1ooc5VhwIXZUTQ7r5UgqJOw
uI+x4t9jMy/uTQ8pC7PTY7b87O8vwfcIseC4Sy8EKQVFsYfm2DRM1NaxZALsKBQKJpX9sI5GbQMN
R1iMGo2/Ma5Y5zxkecQJ7dYu1wx1R/xEOERMEIODBTsi8nE2kYhC2zUfBhAxz2nPGKdoXtqGEG7Y
bmbuC2HX+7xO6iPjgUS4x3o6oA1cXNbIQGllETh0No4YehnMsCQ5VWJcKCXt900POsDtiMjj27mG
Oo9Dw+5J+EzutqNKKiBvDm0tNO8Ed8vJHoEQ8PS/pIvFn3LkJ4ubQNLXYptpdIrH3Z+iNZtTnF6G
CukR3zWYRLNakKkdJqAkRtcd0ZEJhR8LR79pJv+cyrNeLGqHJPfRxjYpXHeSXbvUeVNb1wYpO/SV
A+bmYGdtfhkjI790vrvqsHRz95vBl1moO2JQICSzR/LvTo+ia8XcmigduQ0pndeCW53yU0BimfWe
O9FeM+MDnupVBuN4nbEOOpb1pau9V8NPXtOUEbbiehpLiuM53OubcD2LYMyy8SgsagtxsFjbWvXw
BHW2ceM7WvC6piZu3UESWcU8CtBivE2VM30bmcbRZSDO5VO30Hh1EOXaZ1Yd/JFxRGvaKmj1sdtP
/vhZDvILx2PNeBDT+hS96X5THrCpD0ujG7O5Iy+RUPKijTSbcDDM1zyRgqjDNBjFI94sAWEsiWwn
QNiMSvNttOKMvEPiB2wY/rQYXKAkssL3Uhw5g3VXigHnDBbeUGUXE9GGWRfOrPogregGTYMRV9R8
n8T/WVbNsPYEwzHoON6S+UC1MGGTr3EuuNin5NnX4Vix9jyFRrbRR4IUJBEvHfyDVeXYwItbwDh9
gW1ZbFxFJ7SdWSc3RP4bRvMaRlwPorMpukiGxyjm5iw3LpbD1ZR0uzQKL1pCI3c4AVjTsvso8jeu
xeSdOSFONW/aSCVeepkfWtVrQdYGUdSxlr7YsXzw6+zVw6+5abm46Dxy0Bd0LUGUkxQLtepU2+b5
71yJc+5xZOVn6fEtHayLXVKvENnIZxaGFReq01ResFfS9zHQghi3Pn60lrUmgDYgTBujqsy10cS3
plpAR/h8ET03SQVLwfQ+6YsciGExOJfyZYzSN2e878SzD6wc2nNfAjTNv4QCd5VgNmg4rMm811Zl
inJFhR8HUz5LOlsLPh4I0PVv74eIVSgDrjNmayvPX1hKRDsysEEqlYbINZ99v3nMU2Y9GfYgYkOa
KEQKIZ/bpTJx6jrLYrx6rSK26WnvYFdrNdpUMH4ErPablYbezwHFdaGZ1RnI4nRP7/2bapQkYYU6
VDqEWlJbnvxB6zgOYpgG3dvIHTx6/x6nKjelhtrOdRrPqF+Oh4l2OKflyAO7GPu7v1+EE8YHgHov
Dg/Uf36JMkwCi/3s4fKsxCUlO3TyI5MSb37W+ZO4/P1RnPj/40e2j8cOMzKazoRg79QVDYypZosN
4Mm1ND1xzkRo3eV2BCpUcX265sJ1dMftBC5/9fen/+tL0vR3Nsjko581+mqOoD/EU1zd2V7HrrCm
7GeQjnX5+0Xhfhc5knbvIn05rSMeQmNOrw73dDeZbxo3xQeebuZ+pooL3DuFVIJdWJZaWHoR3Iql
dIy50L6kvUIBTF+rgfqUbooY9WPihJ7eHP34O5xjmq4BViUZTKIk8i6zP9bvsczASUz9Xf03I6K5
1kGJ8i4xh+7eNe3/nzX6JzT0NNWEhr4rWfbtdPsFYFn+7+EhVML/V9jo9bfr/7Xi6fd//T//JI4s
59+OAJGlC992sZMTEPrXwP/zn/9h2f/2PN10dX7dMQEni/8KHFnmvx3HNG3fJ61kC3JK/xU4sox/
W7bJ0YM/0v/nP/3PINS1yqeoKrv/4+f/KmVBDqjsu//8D8e2yBP98/uWZJQwHd3hM+D5vmN7pkmp
Cf/9+/OGXZ3fbvw31UApQbZDjm2b+tuv6uG16zgOJIT6D1GbhLjAtOgpZ0+CWjxqlPiICa9M8qPq
OAZv6OhsKhS8HL7/XWNo5EhLgxxmZZp7L5bcgGkKqKAqd1ksA3cm1IefWVj5pnU7PHRuEy0enwZu
ENmD8WhInf0YrL54Pc7DdxZOv5xWyw0HsZmNGf4bz3Wei6UZzaiQizUr//Sz5HNS8tedynctj07w
FYJuMk5+410y1922XgpUo8JDMz5mWfJrzqyY8wgCM5aLpjwDpdnLkNlzkM9jnT5xt8WnEDvwSeSm
p4E6xKnQ0AuCyY/gpHdQvX5REy0nHfJCVWsf6HSUjERstAzGQTj56771Lh6/uk4H45VAQcBofrAW
2ogLJ2WS/b2BpkaPHTVT9vAsefVMr9/6g4cXWgQmT89VmIpbUdZnY1Y3LTX34DXu6Qg5C316Q0y/
lV5/wke5HRnETNUF4VCCvqgh1KVbTU5nIGX7dAH2ZIkFBhHHpfS4Serh4iVW+oFmwt+M+7bMsweb
ziG7/E6sT899i5lOFENNTuOfC93Xxbc9Q0bNBn1DCe5+LoxHiV0BZtwjl//KGpynUfU7Ha7mGPrb
uZRn8kUHur7uihq/eS7g9NS18zV57lmgfiXp0tmM4c1RPTVMziax+SsUkVvYhzRF76rUeh7H+Fxa
GugT0hCzPsNXGWgenei7FHTjFG9emt9iz39iT3ToivkLP+mh01PwJ/XO9sYD8iix5nwDf/wzyfS3
hpLxMDEfxgTvq7S5X3qsnNJDZ8uXRC7AtmJHbPpeAJWhxmg3ONFBRpVizYfrzpQG5rgEYX8BjmW+
v4rShbyJ6Wqn5+kx7vVnvUaqIy84r/oqiVZhn7zHuCZYCe7cliJHE8oJ4uLRofAZAhXh5NH5xn5x
03k2xdqMnKhFDwJa3Uoznf3saO/C0p9atFjW7hdNC6GkjJ2PoE7Hc9azZsUugJ0s36qaxYPnfMlq
iommwqrPNRyJ9t5wfHut5Pg7hw4twOLWze5lcIr3qbf3fdI+UXmJ4Sqv/jtl57VcN7Jt2S/CbSSA
hIno6IftPbnpyRcERUrw3uPr74DO6T7ipi7Z9VIRKpkkgERi5co5x3wWqQWpN76yBa0mYb0kNtsc
v3WeG7Pferh2bNWcEvKmBNVyVzUVWRnZ1s2iX32UvJdi4E4ZU8qP5b3QKDlRtBKIYALHGC2ahDIL
EQfH1z6OessCmB9IHzxcp7/rbrZGg/+qZcOeZCFcu5w1dk5/h3Z94IChnlgU+QEI0zUKIyqOjIOt
EYFOamMylLK4H9PiFKG4Kq14M+Yp70V8je03n/du3CwhAQM3xtxwS3i1vlXasiSQw/TAb6vPsW3v
3Dq+hXg6dZCteQ8oclvCXsZcbruHvFTOplepD3U6OluY71O6UbwawuDRJ3yXRJ2+OngsXPueSmxT
8Lk/6Z6SrxrQvdiBGyT5SR2011HpZQu6L9emamcbpU4KIkBovpTKUwA4iSnTmPvUIhbGL6L7NJRA
kpNBmWteAnQY6r5Wg0Gk+KTjiRnMnrKTSzaPnKwGi8gYJEaYYVj3Q/jsmBH1EkxuX6mJaeZfMpIs
mRH2Wq94k/tZGVeIMQpog3j3rog5RNwR1ebC8qOfqDXYTZKTk5sgFjjF2DfAjOjrqtRFwbETCG78
WL9rSRQ5NgYgwHbU38YoB26p9JvMauAyFe0JlekZfOt1W4RinyR9si4tInVaKBtJO1kysnFbNeLe
T+N4Cx1OEk7sANrRslOaePeWMK4t2z/WFWcMemZTC9XlonEbtDhO8iZq9dQ57VoRw2tKeJ7B4e3C
wUZIHwzdlTZqvyA5wo9Sk6dsGBdZED7FpiKm7jcAfP298qBjpto9De9zrSsbDrnfRJq8dMKkZ+b8
8OowXBZpu7dqHwac7+fAsyJOrRrI9ceuUwI4d9GU7mas1QLgwWBhcjFleGsAgGRRJI0HUcVpYFAi
m8fnsinH5WAFDhIRofFF6LoDlpzwkXfh6OltuURkbu9aQiLmFiDcQ9ngsqxSMrUcxDlslez0l6HU
FloNlLYj+nRgnh6/0WX90fT7J7Xi21Lz7sSx+itPULGxH35S0naRt+BSFTJdOMRxNviMuDx5S6ad
uh78gY1Vl3PyGMlXMlfjGaIzTn+TAjqnfqrpZ6JzvOG8ZwkXl8Ncp93JAKuwlbXrEgLwPDGhYGYK
Z7W+wfHg0CuvmusFyyIwboxpU+kmCWYgeWhDd6fh60U0Mh6iLnlw8uQIHWwuNLkbenmHyxFglR8Y
S7XARVvFvGC8hEtUPCiycb8t3HpKZB1Lvlf4Kk9DCXQ56LKSfxKkmtVonCoFb4VAyTM2WUsXXvtV
28MuqcVAvA+nmwPyi0WdKTdVORYHVXM6jfonpItmYYg2cl++mzDlHnvpxovOibptl/cGSjvF29ck
mPsacNF8HOQuxFtJ0zIKsPZCop+mXYGWWs8c5SoiJHTjtGIjAvVcaObBHFgfw0R9GqpQ7n5Xnf/r
Xx73D6XdW5ZzTZ5f/6vS+3+//D/H4K3MquxX/b+nv/af/z8Z5f/zq7uMM/Dk8o98+Bv8w/8eeDLX
f/gF5yNBPZybn1OtDFCj/r/V5vQn/39/89/e/G8qb5OC+H92+XNkntd/Ft3TH/93zW3+Fxo227RV
GiWOJmys/P+quTXjv7D3G5Zt6IC/hTrV9qS7TU5+CmvTwuav8pekqjvqf2puTfyX4+gSj79u4RzR
bPFPTP4C+sCHkhuijzSNqbCHQKlJi5/7z5Kb/WfdsmPz5vki3JLJEmsL8xdRTZtgdtXPfhoze9aY
b+Vsl8+d7R+36N+T5M96f/qn/6z2fw+NAsTWhZz2D5fVvottSNdNj3PymnM+fZNk8S7HqakhSSZW
Z/31cOxtvhxugh38sbnAWGzDzIT63uTa3tdCVOjB/OshJvbC5zHogwvuqC4Q73wcw/fyZuhTYgss
dsTVVcyBvG/me9e7L7yTR282qs6xgs2Ld++boScWw6e76ZgS4bQwHUubHvQflwcuJ4WvxNBKetXW
Zz/Vd5kgmLw1Nn3rHrQYe5v5Emvj+euBmb6X43IGYTGTpW0g6Jn2dH+Mq/ZtYfExQ604eqFA/aH9
4GCD8r+PqHg7lmd0NZby9vWonx6mDQ6bVwa3BpouY4Jq/DlqgRiwiAaPfrWBYJWNi8jeRDThwr8e
59McJRMbSz07ZcQVE1vj4zhsJxIrNnL8xICvCHHzkf2hsfA4FM7rNrupmgR1aQbOPv1mLn26r4w8
vd/cVhYNzbiYSjUCgSgs4N/ZGQzdhRe5irroS79O1yWabdLZ6I1xUi+NIMer6nE09vWlT+/Dhwll
Gw6jQxOZUCRCu/gBRg6pe+AUWNKAfyUaiFGKwkxN92USfTN5Pz/NaSjH0A2p0Zq4fJqWkgpBsyyc
c7B0y6O4cVvznz9IJgzoS5PVhmd5sc4JN8JGz0HI3OOop0xXo4IdyLlxCS2r0Y1/fes+X49UhS6R
ENqSHvDlrIk0i8h7BQtQqOXrFL4uvQI8Gl8P8vn5TIM4qqHbiKF55T9OTQKtYYRNpSYneBDQdc6P
Y1J79lqrF2y6y+abO/jX8bBmaDqmWV1e3kFMp00O0pzi1+uUIyVqhZjIb6rXUQ/6eBVmWnXz9RVO
H4CPM1CqBp0gWxgWHSFxcYUNGVGglXC8jsDfwbFlJGHi+JhZaGq/edv+9sQMODeSfhYTRF6sYmbo
G1ZeaOFcY4+kBq++/+vra/nrALxLkNR4XPrl3QuFogECtEJUk3DXaeVmxJfl1Tef1L88I82E+Kgj
quLTqV68s8IZgbf0nGNoVo6uluZunu2UrGrfKsgrBOaEkR98My/+8pT41NkUERN3yLn85tF0rmBa
CATHbbwsBF7cAHCXxlb16zv4eUGUOkfzNCc1XQU5cfGIaixzdQViep6XMUdwet0IqLKmYrwKB7sr
R2W9hLubI0EzYBh+Pfi0zl9MRV0zJKgAASqeN+Djyza1jdShqTBlmqRuqtmrsJ16m3Sob+cVG2ov
rjamBYLunw9LmYfAl0aeZl2uwRoU9ShMSQ6QEEUPfOG7ZYKU/FeXROIwJsTehG1M5wi/CNv0xgu+
+bhfztppobQdKlOLzxCFqnZx2dJgH6wgnqoTuybOsNhxPn379TVeztnLMS6ea28TFW4L3C11Ur90
mTw3pr8vTNBIGiqafzbWFPylT+gsKms+5pcLcx8jmqnsIQLS7q9F4ykrESP0tAHBzkIn+9c26MMu
6M8C9/LuTaMZFPgSxbNmflq/QpAlOE55G8dMeyKSZVUM1Tc37/LlMycJNV+16UMtVOey+sqb3Aga
h2VlINsByUhCBCzHMd98n78bZbrQP2o8r+4qvW0ZxfWPhtiPxYP23Sz4bojp9/8YIlGAVlWezVov
0XeYyUyH7mmU5TdXclnP/b5fOuuHJXXbMo2L95hWIPoZgysZh1slusO7QyfpPOj3X8+zyyfPMIah
mqwWMNo407hYh8eATFJFL6ckhU7gf7atHapm55v5dbki/h6FfBNrWiH0Txdjy04HygBavBtLUk9c
tONzsi/8x7RpumXu4mczTU6g83AYXr6+wL88LsOgxGHhh7sGlf3j45Kjwe7JwGUivcT6gQMO6lqf
JvTim+b166H+epXgxMHdsQqyGH0cSjWTDieRxlWCnjwEOQqdrG3OlbmtIxVJempgNsQT+PWof73A
P0adVq0/5qNZuCYdMUbF+WPPQs8nvUipOOTXMH99PdR3F3hxL4NW2sQfMFSVDz9kqOsHkmzuA7U/
5158XxLYcFMlKHi+HvWvU9RxeIgUdFT3F6P2SLdHYmkoH8eUhOs6cTuyWGz35uthLl84Dtd/Vwcm
pRz1iHWBEGwThLVIP8u56B77TJ15UzwnMRXpeOcY11+PdfmRnj7O2tR7NK3pyVkXz8yBS9dyMkXA
rcapnRtkj2DycIQZ9sZL/SviKO/axl+Pltx+PbC43HzzDePs1KQ5ZzmWxQHax9kSFlVcer4kcbtX
7rvW2g/gmLJe+xnHxR1T9p5EngW+vHnixI9fj/1pol4MffF62LpbIupqy3nmPDoWKRUcm6Eu+XoQ
8Wm2XIxycWuDrokMxfBpYKTlfHSDlULWg4+iBElbMcvYhQyJWBu5sXCInFUqd+v/DmiU8HPBrZ++
/nEuJ9Xv223ZwpaaYdMLu5i7Zte3Gn1gENYtiGO/3VXtsIMbcdCDaNeo0Y+vh/vbLZ6WHpuyE57Q
ZaOqqDwLli5P1zbzQ1Agb3FwGGvyu5v8t1lkcZzOATzZTWztPs4iBxyi2wY8Sk8Lf3ayJxjQ2eVZ
sLZHGuCiq/VFPtiEazkEOtFr+foq/3ZTLQMnnoYygFP9i28WGuiu6WpRwPtPjebOcyojQ+QVFiNA
oV53b2KDaD6sgW0ub74e+i+zi5fGYhWih8Qyr3+8cHj/+FHr6fy1tw9CS34ZKF+/HuLTIntRyV5c
XYbaHaQH1POwde7IdJurA1Q0D/xuKR5YlM61O3yzrl8uR9PSx/w0hQnndVJcfLwqrS9qx2gpbFOj
mtxyHHHJIn2JInk3ijZBYmBhCa8STufR33x9uZd39PfYcsouEuw21Ykf++fny5c2Z34x6VJBjnpe
q73opChG9U0BMl3Bn7uiaRRJYWsKy5L852LCerVClGbM4t5oHFtLz1uOeGMyz8m2KAK+q0L/dk1y
eg+ZnnSLLztiOWUdui1eD1gPGLoJHweJ/PVt+9sF8Yo7kpaiNfXdPt621khS6k9umxZsDXuPgHYe
OzlZXeE3A33qFE+3zuFFn0Q1055kutg/6gusfkaiORWZz8RtGFa/8TQ5V9VsjXIZgXjbbYsQB5pl
Vme0uTNojst/fKmSDz9vvBBs7C53tGGvGJodE/NjtORCImdpHZScGtEW9TcLy1/eA8mqaZgcLxh8
Hy9uqmqFg0cvl+PYJ06LZ2P2XMR7qa7jPljZcmuK7Jub+5enaHOqQN+WxhjVwPQD/XFvg9LxPNUl
6D6u0D5Gdms9wsQeiY4lGjNtlX+6z+NZ0vvg9AQ16PTCXVwgrrCgHUdmDbCrX6NJUTq4webrx/WX
yc8YJsRGmhAIpS6uSboIUKczvbllYm/jUA6kXIhZ8+tRLr90XImjWtQx7JDNaWPx8c7h2oGJo3Pn
sCLCPLkLtF+Tm+7rQX6/RRfLBqOwIKIvB5t2+T2tyaqFsNCTg+Zk6yj2n1xfPhayp0Zst7YDDkG3
l0olliLFRDx6AjNQtQWhunZrsVQreRMmIci3aMBlUkRXX/94f5k9vJT0l2h6WOyuL74Ufp1UBVU+
nqpSJJs8tXpQbcQag8cKFkrW/pub/j92CT4VjxwuqBotHou5SoNQXqyitMZbtS14P1i1caTa8DCd
vSWcmYFaE5kyWh3lKrTEMoAv9c2z+DytDPqRnE4yb3nf5cW0GkffGEwLE5Yu7RvDas4ETXwzcz/P
KYagt4rczxQOXf6Pc6oEPYR3hTmlk1ebN9cEAkE4tL+5kOkd+zin+C7QCOFb50jBk/s4SuOZYw59
DEaKacw0+zYPhl2dZIsmJPexLBbYib4Z8Xdv5cOQbGh043cRKqlFnYvXHlKMXioW33eAaTp2Yn1j
6cVPaww2jdPe4Jp/q7JqU4BZyDprMfkRo8Z5ywIAfF/P2MvKDeo7Kyuc7Omowfz0LYlkVCPJYgIZ
1jD35DNnDzMjQkIjn7xs/OZxflrNp8EkawNHNRZbu4vZKmM3V8tMi+ccMlzXe6i9C4r/x3r99TWx
dfs0cRiJdq9Alkr78dPE6WJoqzL30TKIxJ3hpByRuAfqAP3NUFvrCtfPSA4IvkRnVffjqCKsmjAk
QusQjdiq4EyurGpdghYEsOosWs8k4Ko3zWi8kYXyoymMXRETw6dZtfee6RFWckr9TZkI62i6urVo
uQ0LrIbF0nBwgtSGCd3ZbtjGlvo7kGJzlpnofYz8vulRcxIjyrDPRGSvc+PdHe8SqRHMBonCSI8x
2ikW13lCCJWSa+eog0C1Lp0fONeWvQfGvPL2PXZBiMLBLIzUWV6uJYiwAr2UBsLAKp31GG48/b5A
MimTaN3KYulb2b5qcbiUyn1i3Io23XQurCzoIVIgxEC9OeUXpnOhkoiii7NfIlsyyHIDRGSa6hGD
yKLSkoVp+kuM3Su46wZ2/RpOFCwTWIinzPY3LqiDdDwMMkOHSs5YF5zMAdZTLPEHWw3YYild4keh
WHEafEcmEJk+/M+c45QwmFVToqNmrD2+K0PVntJqQwjuDjJSbb4Fio9/M7xXFAtOV9W/Ya1+kxz0
GH1wRvW3ViZnoKFhL2Vn65UlvgdsJYG1BlF2GwX1ozDlVnPzuWFWc6191kEWplMUKdZ1g70aAr4V
fgNseAgf1XaNEmthhfCRVXfnmtGsN7qDnv8KFWgdTs7ZRRqvAMecOx0OjmmAIAalhS+3GO9dv94V
WjMv7HDhiuEoGhSj3byPt1BuKxJU7WRWB0tWGwh+SPrH4Aa0ZQJRsDg65g7+l841YI6bAbxDEAi5
D5/0eghPmFi04tUH/DW59YeD32F6WGfOrALUpWxEuGoUY1kZxaIkcbvM1gRR49CUy9p7TIP3Pr5W
QkSrM/bgwkJ2JsK7IQFqQSybSkyobUVrX2LPDh6VqH20EjHPyf9uMhK3IbLazoEQPrI543BNbKHn
zyBP9R4Yl7sSZF4I91qFE5YeRgOcXbzPCQxsq6dMPfdSLLivwvjVuTgdKZeVamcwF2wyRA+E3231
0L9PsCv1RHcp14azqfMbFwGVZp4l8kIwF1ZzE49XDVKxPlRWMZo03yOlJGgJiu6Puil3mqlsdfAY
PQVWMwvxogjxY4QHD+4cGo/m12iiM+SbD7m8jdqndlhJc2kRc94HIApJjZ6IX/ejcZ91W3Il76R/
1Y9bOhkmvC0gO8MdvFOw3tHC1I6Jt+04EnDKxwrDs9vyTXabnfDaK2HFPGCz2tpeOAvDdNtiVsTp
mAxEOj67bOnUcZu2W3S/dn0dNBi23fte3fv2D0vD2fyK5C/jz9vRdOxg7JG9cKJUOY/EozE+5u7e
vhLgk5ryYDbtwkcpIvmVevBzCch55tlsYS1cR1tJcFazRl0dGncoI+UdgDYIr0jrpHNM6lOv7WgI
65irJ6gwb3gvD0aV4hT8qXYNUnoXGaXAwCOc5qqQw8+UaFNLtR9CtgA1aupVbHTjKm5a+iztUtpV
ez3Q116WVU7Qp9oPs1qvh5lRjDBgq01fon8L63VFWVoAHifT7h0361xavLmBAQe0HXoyUM11Z/kb
SL0PzWgglHR3CG+5I717dpTsKokLdOW8cZlqnkfS/ArfObWu0s604De6wH0j4Wxd1BZpeMNOH40D
XqF7E0igr7qbatDEXOsn86G3VvEQgyRclW35auQ9UHK5Y0HZBgpbKvECUGGJlGNbpc4mrE6Zq17F
zTa28QCHK40nn427oLlCLIzsm3KYIz+P5FWFd0LcsNO1m0Pnb6wgmRkkOuvlklyI2LnPg7Xa7V1/
lcQr+RrJVXnu+2A5eZD9TeqetYRlGvhv/SYqJlO0z9NjGkHcosI72+UDuDcgu9FrFgKovq8UaO3e
jLPHgYxfS9vRDJr5fKti5Pz9xujnRTVPvdPY7Zlqk5S3Isx6X+KjQgvbw11GhA4QbB3CKPL0emXb
z2YQ//C8+lZ27Qm0Zc2PkROk0E4Atqo4i6E7amDeO2e40ussB65LdF2nOYuqlysFYByHrMFTnlRo
P9Xb2hhAJ5KpW+B5KpibhEm090100GocumG7scE3qMUx65706CGKnl1xroyj2b/n1P/mGowcLuV2
Wuyu23EZsDgq7VXb3fcDk7ygfxItXb6Jnf1YQbDHqh2/J5yE4vJUcLc6Z6N9c0FsqOFd6e96Bwvi
PgpeArGPUxgqAWCH4Nmzn3RtTs5EA1yaDEOm5y9yUQf7lxmtR2PJF41k7HpFjG7qPSJ8mUX+jTqu
DP2kVLe5RuqwS3G1QmjqgnLofiFac02A82Vx7XiPea8i01Vn1fjQiZOBF8TT8H4kSKFDgjMysXQM
PpJK1d6l6JvnuWTKt1b0IxbNCqjJogRbq4Uwx3INAyYSm6LA2hUGS9E+eEGwaILqmVxWyU/vNdYR
bu62V2gNFs9GCDatc0k/O2sh9DK1nOZt1hXrOLvSs20U7jxIW5Bg5lUt0HXfSmitKkdE6BLv3Vx5
0KR36npxY4q96ryq4ko3jgMmybqXG+H4bDfvCyDWDUmeijlcOdCLUUHfo868DjVnHzogSodzXbOO
34qAoLfo3sFEV2aE+Q7i1lCtgu/RC8jlBc7l5VBCDi5N/JsWK605t+ESaRudRPjePaUDvmpnbulX
BRR/I0iWJH07MOE79EETi7AZ7EUSv7dEZox4mNVCB8l+rLznWN1Y+D/jVe6uCgUQR0NVlNwSbTxT
u2BlFS/VeBL5Pa5KM311k3YemGRlaOYqJ0FFVVhHQlLIRLAxW0F+5Q9LJfpacXjwMMbBzyRPbvOj
lO0BIeE6xlJvr0LltnOfHc6kBoJzm75cZBnMHwBKg2pcJSP+i7b3NqMttkOUnRHdYlAi1NiiuiL5
NqtYhEad5Otj5OYLFU5OpVdXWdxvUHTtRI5b3+9Yz2FgA1sPjGwZgvNtKhdQo/Ro9ouFWg8dRZH7
UmLznWTShM1Fiy4R20Y14T9Tq3DHABi/V8au1raD2GGzXkTdq04Ctx0E+8GVBDpBo4eP7w1su41i
5w/RrT5S7aIrKxNycvr02YRsOrOSFjqavPGNB7u4VUYxE020El24UJvgADLtBtrQusPM0/hPMfMw
349kXQyKc6gTYzUEGjmC3brx1a3XsBsytxJnLUCwOvMXfVW9hNnZ66zH2N83I8ZRBGfNMH0E6mU1
SdIFbChIPvJJ9+M5rsO5bto6YcD5uYcYKKyAdeXeb8dVplT3g6evNFXF2fxzjMFHgkWum6WqvWr6
yrcK7Dr4lSlH2UHtkU3tYhXB9V1sQc1s/G3Ue9FMdUbsvayiaKkXrsPRlRG3L7ZdAzdsxc3QvbZl
s22MA0Awna+dMhgCWDeaCTUae2oaNhSjwk+m5c4qb91hyTmQeQftQuece3RXZTWmq8jIiGd32Bp6
fWnforBqV1lQpkcZefCq1BBIvRs7V62VZDuBDw3ykLUHE7NXs0Bbjg7gsxH2/cyS8A4LwrtNygqn
1G7VUT3aIV4KA5k5OXzLwET9zq5hpZXeQz7E89CGGpGkDxE3w/LVq8xqYeVVeFaV66qOT7oAB5k5
pv1gB063idB6ag0ofaC5qXboBRPEIs2oJpNJrbUdIcHHNtfWYQ9QUOmv4YaTMhoeSrKgvPTOa96d
3ECahKc3WtXBQ1ft0v4Y9hqbnBURIIt63EKkoo49Ohp7JHKKexBZ2kSB6G3A7MajK/w7mwRilDHQ
Wa4Bgu9HOCC1fz9mkifQkIADWhAYcuBlNwK0VVm9SvkzyzfQ5A5e7y3JNsbLgBDXWvi45Rqkz61F
kHZM0EmOQaCamzUpuhXfDvvaBs7uMsuIRkb9Rhj1wPbDGYjxqWaDs9FNWIEeu8VcY8MdrkGQzZNB
u+OVfSTpB1KlionBcc6Ok16Rq0TtAqvYy36UPlCAKQMWlX7pEpKFu8CdwgK8ZWlnV8AIZzlfXsV8
SWW3Ai80CLyRUJHwdrDIQoxvANm/JChTM9A2mXKtW+XCcvJjKB9CVtG25fhtolZC8VHZmbjsDwLn
NlN3bl4fEtPc5GqzSApzJ9LDEPHZuyI5BGDutZ7QQwijKzbgJMvSECzfyq4kjKEhm52z+Npb+sRX
6j5oBCzySRBNFnm2M0gCTPNWaQMsdmGxwk2xw0RRvvaj8kM44lopTNh6BTnzRrHO+Nd7CRhZ9ku8
HMglslXcj9fQy5IZ9LS7Mh1+QWyYG/dOPssi0sGvHSJPVL6RUh7S0KP4ec8nOxClGDPCNv0r4UkS
j52dky+BaBJSAVmPnCGPPUSwnj7zg3ebxjeZoW54Dh2emRD6Fhm4M9bJjv2rOcvjK9N7MjT4wRvT
u269M+ap2RQyMzbem0vASkD5l3j+MvZwfYIrJFdYUiuzGS7iNeG/pPxsPbD8+gKc3objPjgANbG8
xbxvkNSCvpDdsc8CcqtOUbntTXDaZ/ZiBtywem4CX6kmUfxjLHGy+wfbmUeQPQRe7llaHaTYavFd
Z9G03woKVB2wAkWebLbwzJa12ITuuI6t/hVzoFiOiZKzW6yWkaKtQTWyawAwJ+tda6yrqSWv5iDI
0uNgvffMrJkDeKw8t/DxNJvb9Ivc67kA8KmbRKdU5O3mpIWQNOn0+Ef9nd9ch8oyVLatya6MbWvK
/49VE8jWvLH2Lopp1job2503d4f70RVAs94DaFACIeTJdZ9G5V20Vxq8cNiTIF/jU5nAvc9eLRbg
qgfN8q5kcys46WxNlfER+lHF/tOitO33wL22jr+zSxjzpzpsSByjHm9v6uZRoQhGALNX42TPKdZN
mAML0OYpO9aUDg+UrLR46EyVHLdm7hrZQgl+KiS504yJnWEHpKRsXgcaMQAOMM3rGtFgrJ/hzAVM
X7kveKk2BS5QnXbY5Dz1q+n7CHaY5UsOK1q5HjzQHMtmbY6gZO5ppIyjA0aQvT0RV7Tij6mAaavs
ghGoWnFX0eweu/kkZ/RvGxth96tk884xIR2hWURmRupWK8Vg78kOyWFnTjxFZy48byW7czhcd7wn
nY33D0HAhDymHqL6WQw+tbvc9YmG6pl6PiQ6KtFPdPL2EP/4EW8I61LhzaoUhXQFInal952jMmp5
Bw574coBtz+Lq6HMCv0uV3cyU6Fu2DAh6qVFZoXuwZkgxkUWBnRqcu2DQ+8RFS7WngYQgVkdNnyN
KzY6OvB8krazq9LZEZ5x1ATW6qMOT94kUdtvc2LMAMyYbQP82lhGqfuWK/Wv3hHbbEy2ipqyhJSS
xfG5t2zYf8HeaNIlByes3OaChtNJQbSukssa9TiXxUADgxwNQIW6kxLksG3V16gDpVKdmjLZtQWA
TsyBsH88bxtzyh0GP2E0VGV1TbnGJQ7LfpTgE71b0heWI6G3CWlR3Nx8pU9vi5xXdgykJYz6OQ5K
dnKu3dAYpv53nDJYBb5JzrhtwipVdclFB+MyCarGmiUq/l0jqemNdS7iWU7acc061F5LbTDByFds
1M6xOejPEkqIPa+CAMd4Jlr3jigAC0812JrOtYuXTqORhn23JTTgtdN88aMmnpnAibE3WCAKT73J
U0V2s3HImvlY4bdnwR6Vl5JzlnLeRdN3iWtOrwlU7Ph694ECOW0iA8c6Dm1o2dE+sMMRpmCqFOyC
CqNcuRWYHlBj+sLqcdGWJkIw0JkizjZVoNGJNMvwRTrhuLcjy9pjhOprOF+g6nVhxvdK0JvptvIN
Au0I+r2mO5sBnITYd1XhdN+0nKLeqPivdk1HAOasRXS5zIqqWyteWSw5qhkeDA3yJPJt/b5KGu2u
g6P7RmoGGGDHFQ2JOSwnc5ckB3utkFT5wwbVvCuxy96gXHfdhQdP7VWkDcGco99Q14Be7VZqA01E
ZOhaao4PIb4nVKsL4qkFeBue4gIlEA6M2CmLZ9Igq/VY0XfsBjwbFSEST2bbqqdKck1emrUbV7ft
27IlFZwABH9JWJ9ND6CUgvaedEm30mV9zmSgzVJFqQBL6YH5HNJEPfimRvOxDpL0RNBv6dDxwyIN
kJZPF6d4JlEFKUhFOrAsTWqqtAvdMLq3tBzYFHeN7kYzHL90xtu4yx6C1mj1pTp0RTZ3QnDGBJYH
VGyxfo6HojgVQ9JfJ7qWvdiuRvCpHQAOqqeU7ETq4ArdunOaYwsuIVxx9Bky9aHCVKR88BlFIdo3
y0TJqIw0j8gH4kHT9jRkNgubVdfipoiEfmyElZNwb8Aa0uA2w00dIlzNWbhrTEUBq6dHV6oSWbz6
A0zODJMv3cZOx8vNV3RUtOrFq4V6q2pd8WpXrn/wy9Ciz59lwBDTWO0eoDOVsOBkRgRgDwpwpIdF
m9VgaU46tblzrT7mtK0sX6wOoWbYES5CMWD3Nzke1+kj6JcneDPGey+DYuZkBcHpaepMEnBCuAGy
bUIAf0Jm6KJRD1tpnNC2xbJBPmfBRqJItSJYhwX51hxbWJqGQ9Rno9/UYK5Wap3jD6+BdPtAAMIG
17IERrqMI1CWs7b0rXxbIAhfDIkFOhIZyTSmFTrhjmIuyZ8T0WbVLTj7JN0RfRnsIi1HF0HHTj9m
kUrnTyVFIlqZuSTaTrpsyHqTzwQb9uRgNVb7NjY9pO02TsmfHzUbhlWrG/7O9EPzaEdZ8KTCvJph
qE3nCWAYmhI6Plg1oTI0w1ZhncXrAJubTbSMXJPIcPbjD3ZXQDAbco1TPr58+9YUrJyiTMEEpORG
bIFuZJQbeWyQoFO1arVuVJculsMkOTdBUry7bFFuS1fRj0Rj0YGRdEGYAamHxcAY2SWn4WPRDrTd
Qgys9J28Xr+NKmGBymVhJd+CZrkI3BGqTsQBRO8F4NCIhR9/lYhUi7k2WIIIJcO+SnpPThk+Cme7
Vhnnb1pkJsGqEmyNoSsc4qq8Ma20vRe1+QRvfZgh44WepKblwY3zeJEY7ctQ+XQC+r4h4Vbk+Px8
jcTRJrrqbNfHk+4klc0+MmEX08BQCOYm0gc2AF7O5qemsFfzH4XdF29ssONV2UR83qRKOkRNl7av
dWI/CEqjwTJq6lFiFn/WKrroph9APZ9CBIsk1YaDVLLwjvqM04FiTPn0h6LI/QWednqU0iShtFNb
DiqHqnpQefY64F8aiEVNbJQCF4ss2LaAoFwTbrhDX2mcAKCWz3EZI2EHY+yvaL9wiEBA7qYwa2Ve
OhRFgUZ8RBGw18odSPJzVYbwrIuqyHcdfo0fw+iEJ6sI0rPXp3wTy7oV9zqkqC1LQHVjxuRDwBMP
9R1SolKd20rivXBO1z/6mR9SPftTk63psTAjqF5rlgLbyo7YnpZhfp2CKl6EeTr8QPlZIJYb/5u5
M1luXMuu6K/4B1CBHrgTD0iAYCtRLSVNEFKmhL7v79d7Iasi7HrhssMzR+TkvZRSIgngnmbvtdXr
2HQlCEg8PZ6oO/dDIeTxk6wcaFGLTRUVacryMRkjiRtdU6W07FOmiuMwhyNwFb0vfdlFhdcbdslU
EOk08qml5WALyRVVVuKRWueQLyxRyxyCVNXCtQfAddBTPjmi6hxqjrSX5cjqbTAedQjxjEHt+akw
zfCJZF7SykxQdHoG8QNhWsfZUjfRK7AFeAANCEktjXjKF0J/s7I1QseKVXESuQkSbC3QCYltyeoq
qmkCpkWprZ8aBSznfmwigaubud1bZCV5thFJ4pC4g0jN8YZhNnqA8rbaUqzFTDKSyi7sOx0oSXMy
6njA7duOi7YBv2c1xyQGlwUrtTWSOzL4RHUt4K3C381GM2w+eded0u9HZLFMpUdyN1J9Sa070cah
eliK0GrvgQbX4UFpirzeahBbm0vSRZO5sSOScN6TbHKJfJtMS4G6Zo+OCvAeTzw68h5KwMhc1CXw
daCigZLKSjHbh+jCQKM2iUJd71MU6UynI8xqukXFLZ0P+FjGJ3DPY0b+7laTn8R/bOypJWEUsDhu
yiiav0YzHuGCEIL6q2ty7dWo9OGad6J7Q1IO6EvV9UNaFNfZFsOhjTUewIRlZK+hJjryseLv3hnJ
51HdAAUASOMELIAWLjMIFNPc/0F8uYXZfkRGk/p0StCB2EyuaINiwyl201qKJ6eseWCoNnBbUd51
gNRR9PRAFqcfmXZsnchCiyi1wPR4ue28qWq5S0BbtmZxEUO/0xumn4ASPiuAo76h8rZOCy1HPdYw
zycXdoxFAIBznyzqnQ1ZFhNnS0Vo64G1kE1ucAJt0jCcA6EyOQMP6R4BWL9ModwK6HtLZ35XNu4Y
veiPTqe0vi6njW5RvFn6Bo7bpuk0sjX0XS7fy4bHmLAA05ISFQZzspx782W2wIUQqjJ2iTdFBhuP
6p4oET9sYZITedK0MYOl8XHuu4/OeMaZFxTDuadE16caCjRs1Cx5gO6y7cHH2pyGypRwXMLFj/ed
RjrF9DMk7oMKZHpYnsNQf8OKxkDLDkApbp2RwF+2NvqrHIaTrkHvNNVPkd4vgwpDtQoq1vN1Zfgs
9n538x5s/HYCRucsyuMUZseoGPd4XzZmT1VknGLiwLXh5JLd2EVpoNbzUfTtUxK3x4l6zGkUr1H6
nZn8WtToHs/zyqCG7GP49bAE02jsE0C1Fggmfm/bwztE9+yQz2sf4Saxbaf+gM1s266f9cObS5hZ
Tfox0Mm9Xd/YPc11wXqXpKmO+TLZFNs1hBoF6gZl2F2YoGUlNSPik4vh9UjY1S1f1ROSFfuTcxTF
cLSrhl43JHUcth55ceEd2Ts7baHkcAx2w8J94kG1V1zroa1TRndewVMScasPlf3iTOPF0bMbESN+
lvw2YoZLTNQ6cqAT48soW19jrePyY0W6Yyn0Mna32W7gfp95xKISZ6MPGDvNKF5d5Tmf443sX9Dy
bDLAxEZ+iYV1apP+3XLVzUggk1sbDxG7RlvPDo5DwCYoK0MwqeuHXWxY0PQ1MM0JFgbynwULbciT
bXyT3b1RkLMG6b8snA3BX5FL3EspL0w7giFTt6EKCLl8gtZLb8/Ya1H9Eqk1m8OVZC2jEl4lWOvW
OCcSceRjGxOC4vXqa1aDpFSfqVS9crhWNMgkI/aSGzzHUzxaPqnw3JSXGh5ShBKJOFPmsp8tlMJu
uWRVtIvQueFfAVJy60sWHLDHpvbXQnS32tDFwo53GVJzvrkCrvj0bHX7IpQE2TEiTJ7ShLsIKSPQ
XeRibTCBDh8SqhJtIj6CLBGFBa90TdgiuntLuuRWWY6nhqmfdxJt5y1xboO8VSVB0Q+ynHaTHD5A
AxMFHL4b00QApxX/6AmJySG7LiY4M9FfRubH/btwnifaoH656/PDOMIszmBU5b46XGqyqzOdHHQu
Ik03L3IGgVB5venD8+Y2665jqXrSrLYJX5FN13h4H7NXBRKuNl2G/AiwXTN+QCux5Ax90Z+junmI
6VMajgTdIIkJdD3TlWyCi7atUfGw0kYBI5ab5ASQ0CXr8GniigzRHVONbol+YJ43UqQQjZS+ZBPp
QQSksiJnB8YjtXLeRkO9aoO9a4zGgzL0Cs4uyM3h4ESs6AnEtm4u2P/oqSvI7KER54bvFDalbLgG
89L2N2c+z+pR6/vXFFYrVTyUI/CdffqV2fq3nWCYN+ZtZp9qHVMbnZ3RX4B+SRWpyXX9natkp/FX
LumSFc0CwN1Mz3aJzY5RnJz8I1b2efVj9N9V13hpSUaE/q7lwSgvSvsknDe8AaE4qNNRd89jcVrE
OcvAYOF+GQaTKDLNi9TrJJ96qD6m+J3ExVaJtyED5M6PrdNAYNr4lNQ3prZmcxmHZhWBjNGZaE2g
1xfDfe+suxaWqZF4tcOUeNr1RvzQM3XkaadF0WXAd5jlP3pHOTMjV8QDXKtyi5TnACQVxEdAPb3X
x69lOohp3o72tHOoOu0cYJm2N6YjEc9eFTGGuk0FTQPO+a+BAjgE8jWvcifLZCGr+ML4ifE8xJXm
sfu8aM1xqphrlQQvEXRXMP4eZ8BiOk+e5L4fj2qbw4MG60SPI8NDz1NJbV7KObtnRByaL8niPI/w
yOv4S+VS0Qk/domFFTbapsCwiWtC5qX2zFuFgLc3v6fmRZ/EYdLyrd2JFV3MUoryKM2BhRu/+9Te
arY/EkhqiwyIeL3T7HsZG56ITsWSHFDb3Duy+aTxoUIrqdh4YEc6Sct00znIXo3TlUGjM5F6Io+k
fh9L6kNzMlmIsvV1VG0di+0cc/mlW+0xNypPDqmvo15JEtSixU+TA2kHk9q9wFpAKItdzjZ/FFGF
W0CH0KuletOT5VV3KuS0xCgrNrN+BCVu7AsbWrYCMIyAN2sYjuTM3VlEg7f8ajVL77zpvGh9hkl+
ZT0O4mnVJZHL65jmLdfax5yapTOYAHTxYXHYsrGCyWPnmDfZIYqRf1GIwsv1DWxQsqwoL4tLo8hv
6M3btOV5Wrx1xiMeE18Pv5eZwRmXMZwPz+61TySxrMeUU1g4QTnfyfYpdKydSRKspDsqYsZb9rPs
zQc0XK+Z+ZlyeHWJb+QqGj7NM9zYyxRKRJNqZepeZfE5EkaqUUWPA5PRvvGg8J8V0HTRYK4hBME4
6bQsVkEFE7PwT5LZ4sMdn40FyVztPtiaGfPUtzuUZtkTRow70xI+wQxbM1xY7Bp7EHXe0mT7oiSc
73NIUBQk7MklUO3koVNoihuihsDDjDK+paq2a7QocPV4X7uPaVvsQ8mDbZ72QuuP0sL4zohha/Wj
J2ZSHNSCpR0+COtrHFCt7EeHHbRcGGS82JzNFp2Wjheq3/BT2GbC1LKVYITHOFBrqVdZ21Qb32iS
vUX/jEzakqvasTvopJeqylYkFdg4a4uhmNiCp8WaTknX71pQ0ybvOIS6oNO5M5WTq76M0+tSWqd0
yaNAaYn2i7jzemJD6FVUY3loQVzT7BFZsSDRoscdln7raMUxdpSXPCEfLM66K45Se0OHSdfSJmR2
NWnPMJr2lmlC4y9q22xd8ytZdePJRnac79vRXafdgcOM91Beq6AhLzX2hqfhVLI/wtUoNtrV4ZiK
j/1Dl11ESjfhQ9aLqA+6J20HvTs9s9XckqfqKo/qxHXuWyzXFO7Zo1rtNBxPa0l7Vw0BVexySp1z
/sJaIlP2ys1xX/Sf8N2GvX9T0YTd6GPc1474aIgtNQeW1+x6d0tmps9dPz2QKXzrXni99VEB1UvQ
s5cy0c23an8Zeo+7uFM2CVq7sUPZMD7ASwzHLZsrSt3xTu6cc3Vpd4U/XTOYzkhZNnKvH1kfn0lL
IUP2mYh2inwg78bO4JF/lW/WgRid49oz8ZVoE5pX8Hyq9HCY7qtqS6DLtO/u2BhQnJ3NgJppnRg/
KG/dE1UNmqpsI3fua6GfiCttTuCZmv14X5qHKL1jLpYWPsuMqD/qKTFdaepV6VdKRMALyYHJLj7F
nIvGj1M8cS1hNmXUG6E6VM/Rc31NSFLFFfnoHMvj8EWsBdPIDSWZnhLWHSxsGHmW7UqdRTFv6DYN
us/SozM7lF58o4rjloiDDoeu39/q2oteuExYd62H4ryr1YPORLDTUpa76CXbHwjnlfXdhk/O8qGJ
p657E/JS8iNQFuU7XRwgt2uF17B4bfc6IR7lzpkfWdOQETBbBJF9lz90F0a7ozhAyAsv1hleZ9tj
uGR15IJRj25rTkeDIRuSSfaA8UE1t4zOZrQ0cs8WgbyoHvT0gCQUJCapFRuXWdEOnrMpnksGuY6v
Mu7wUAcSTynQratbLbuy/ge7h2QT3auln6jZnZQtI7dAEJ1aP3xWEEv6Ic3HY8Er8bBDA0sZn61H
4yTJzv4iTZKfNbeb6MX6cXzqVptSIET8sLGDxBt385kdT7IVzh+h2VOcHUw+hfq5RFYuSZJhsp1F
2771M6yP3DvoWtDPHOdyPz41nPfFb6c7N+vZvG0IYiRbQ90XCdv6+5LFAW9PFi1+fWdX9wm6P9S/
445fGThdgf7zK3QClvHTHBC4hZKOyQkka1nuqdJPBbpaumiq1+gRIY46+vOjtTfktdW8MQmQ+EY3
MzlEyXZ4soL6OB8ReVOhdFzrCDpJwuWw5o+R7NRX+yXahW9cMDNkz00NKv02uxS+Z3YS5NAjfJzo
nuunHnl5f0h/xYSq0cStLlZt0z4TSI8HPP+tpocGGY320JK/SZRR5EdkCXwxhFu+tWRnvBdQHt/d
J1w66sOU8mZfjPGST+QPsToJeu0MC0wvfJcEYGxf3SknOYPXaW7M75igi23LCiQmsGbD6GX5cF8i
UI5yE17q3l8zxgufb5AxYiOvu1n3Aujtve5bAb7QM88RSm4GDYpvLj4XUrawUtwkDyGB7tauKzxe
hW6f7Owp7L5sdDvGZuLnJcqOyfTGJlAd2QFvB8u036myPiGGx+SRliLkqhV3ZrMjYDoMzwbKIu25
B6yrvsdRkHf+mkHC9jPfcJ4KNxBE5qKvmam8of0a12XcxdrGfOXFoHwmJ4zDhAoqa65MIAmC0C/O
O40D8vLe8tyv9o4i7HEhJIfZIgVqCYOZZOQ7p7jmaIC5IkPbt0iTLOJfNL5wUIbpQOZJDgTV+rHk
h1g++urOcu8EROL+PbbR1hefVRQILz1J5GPkCOxLVjbfrO0N/tzPl+kTmR+vGm7xUX7JHpLSlrWG
AvV+k70rD+opuxav3QPUr+U7vPIcIhKRi2s5rhMLdaPfknw7cqDyXfA/N5wlzIsxK2LxpBOLvhx6
av7xZtN2+0k81fUDEYDJuKO2KbcWEeuP+UQq7sa66KecVpf/WW1Dh49oyxKEp9KrcpLRXj8Z71Xk
s9Pe284hZg3H2mXwRiSu831f/Ky5rV762B8zpqBM+eVBps99zcCKUAqf16h8VhfujXfdfhEnCPUT
Twge0d0WHei0+GLmsIme1jib387Zpr46SuOM0KItduqRx9X40KcPo7pRsNvnaEvBMq2fJqtrNnFH
gqHs6EJEaGh7XXowk9t0L60dzzFUSOZCT74x7rpzuePv6wO5DuzTj9F9ElHtbboveVs+M/UwXNb8
1d+F5s3pYS6+a95AnSuS7l1whYbDreb5McLWV6sXlSO/Ggk88TXhGdWxd0nMQmeRDj9rRPY+Vy9w
slIkHs/KgfgKTz06+2ELciRNg3D6jaTEUHwt3kZA+wNMs356Fu+o+ug0x981egT92byAdH6Lfoef
GWq/s/LBSh/wzsb8SImTQkO7VV7VjpkWNNnNgnMlOyFowhXya/o1iaOlH7JnYlH52m3pRzfjlYN9
mO+IcLbULWKPZZN8CIW8s43xi61u9156LpW1x1T1xNv5NjJj3rLGwh/iN6cq20e35NEJFL++EiRa
3PMXOQYYGstTsuphIZMelsGnVJjJrduMbzJY/KY4yF/2HWnFH91ZuaLdZJbNaXEWHK3ptGv28ZVz
9QE97h0dqXETj8Wr+mK/ibuUZHT2LRs8gZzFb/o7I7FRvaceW6BH65zxrbUT4dU1Hm1114y+Y9BW
PdOI6OK1UE9j/1Ii4RTjx2jBwn6omyAt79IMVYfzNNC15z2jRfoK3IfuXUkCt/2m1SSQBmj7ZxlM
5rbTvYyhWHmlUWgioshJRKl1BPpZwI4RmPaZFTBMN9JyMWrcaxS40XB27JMU+8r4aGMEpfEJqnmg
YIqhYfkeJnLepp6bJRruq4I5vi1+ulVHR4onHHUOIFcxxLYvw9+uXrf7xCAUoXXNq6GOb2psHQol
PQnB8tWmJjBTDUFBtY+aF4Nndlfad4nyrZF7Kl2uJMsg/d3eTSK8sWjbdLdyVYog1LV3FuK5keA4
1IJY6X4i/kGTEUpFVq4NRXtxZx+nnoz9TlyX9uRMTwldBpZdEfRAlDmF2q9VGClpQbgYzWCCpdO+
KPMdXhg2P2RfqSP36EkHFjPiKzqU1jGuruUtUTnB0Yn/REwIVDJxpxu9RTZukARSYsdhgNLPKHcz
F4DuEC67pnKkx3JAYNofuuZIhrMKolmE9211H7l3KerJ4Zh1vuz/fJihpz/VvzMun9mPywCpD23l
MASyoCGoBz+uPZ4tMvJH2mfy0fIOnDvysuzRQFRO56i99Lxu8uHcQz8wddg0D7X5aBg8t/z2DWTy
cOQAGjCOwunYkt7rFbilwiv5yPc6bxRtjumpX90bLdzSvo1weVMUY9e6uYJah11ddx+WtrG0k/0y
IhjWL7WLzuMsvhcC7W9oPNmhEwtWv7fsiU1C0BUez/YZEL9fO/HJLd+nIT9oXbvJcuML8/beYBGh
ffJoHZKtGv4YPOOZYK/WhfLRVO6KBEA291F9qz7NwZ+mgyyPFWI1F0VgTfinm7QXc6ihWNPnvEh6
qb54Sfg4QFvTDGNrInyUAZ217ev3BtmD/ZDRFzeb5Z3olOWbu15Z8DF5EnuIJz84slweh+4h5UTS
SZCZkuIQ43XoNoN4WXitTcChZdCjjSi1Yk5RyO76VhG5z0sw8+/OIIUhECzPK5pNm5qBuUTb2Nsm
Hbbz7Jndyez/eJfiLWBFw92FyjVPSGIIRPOIeGMSb5UM1q1xeZmWFzp8hl0qas2bLFlvekqtbAuT
vG2uatAC7Gy8yOHKZuisDGuOKUPQ5glA9XZmYGoVOhuMKvSaur6fjeSUVROeIKa4tZH3nlU6LF+M
N0SQp3bUFOxgA6HtcUL2CZUKtOz4TOKoeLOUFAk/vqtcZX3Xh8dMGAyM+CEIhxJTUEiynMdchlZy
IFPypKNnB7OunJxu6KE65I3z1aaUAamTfGZ9SnICca1xjOltTg33IeybxNr3OYpeD0MDY8HG1Rhi
Gio5ikTnwGht5l6+d2MUvs+pjuY8QivJdR8+kESZB1VrTQeEQf0beXv1MQ/hyU+Ix3/HtavvBlkl
L4UcaTrGaXzQ6ikPcFai6FQtebQWxCV5YpcXaYfzQTPUhzRiXJZZaf1mJll4VjM2QMi4HbacMI7m
5WQXGtABMuBoOixQabDvtOXeagpGG9OgGGfFKljZ921kBSHY1ed4YsIgYrxPHU5OGopoWijBss4g
Khh5iD+zs0BzgVF2UjAednY5slPWUAxCIeCaTsZkedAjzhM51pGXkbL63DhK/pZneuRFSYpSNLXL
oXohlZftVMwo38bk05Ng+5sEBuWsokk62DhaPEUjoCkwUosSs+yQk6HwxL7f/BSzq4XMUUskqFmN
HXlo1ObYT6q5T62iuMwOtgxWHWlf7TWiBxxeDaGwG9uR71nCIDmVk3GqTEUjHWmO6j0KbW6pJZYK
LQ/P00pj16dHEXmtMLsDYs41GptpvA32SpHCif3ASIxqZM04t62WCUbIqDVxWJZJxSYUOdVjAgqS
bh681pV0cjX5G7D18T2QicBcqVy+owlf5KhG9rlLaGGiWuuO+hxjt0y1PgxqgwlLT7IADwhUWUne
u8jUF/Wxmywqo8R0G546bSvWhkNhjGlo9UKZltjD/NahZejvI91o9J3Ui2ygTalJP+0Ho97YyHG2
00gLSEJud6tGzXzRFAu521g5MyuqJGq8vA1RzDa1HdjwENbBttn+dlt8hUpoTl+VVio8CuYcftDY
VXfDaPXnDGvXq9GnLp27wdpajiX6Tr2X9VlJappU0Oncj7XjkrqlRznJpYWp47ZYTJumOw6F8pnP
i+g+an0usutAbHzJ6m1pVZIqikEcwtIaxGluHfSvsRg0+9Vmjq88NqpVWptRMEZ8NXjbqRvJ4Rov
erPU4tg0Ykh+OcvM6KcQzqhTFedEMcB2Klnchm6uqNTDZe2OBU8KDZMdaU4kzkhkcvE5FS7nBh9x
y7k7wDe0foVkqa4EpSEb3tm7sU/f8KuJtXaNzRQPEUor5UZozezyTGpV624JR7aNU84Y9AgBxSyC
XBlFcgczzByCvreVsOXsV8Yb++2u3hG1G5UnkYQLQh0dRQ/ZY0NZTYPu+pGcdWr5CgS22r+71cCA
8xcXlyRipdKxwDaK20rE2HaS4aVmvpkpBXKOVANJpBiBjrjPKNSd5rT/YMb/SwzCf2di5ya0VpKo
IKPoL9iF0hZjZjMj36rTGiOS4QZxwuWxtpTnPlch5dD8/c8Wc221qv/FwA8H5z9/pP7PzICyNNwC
1zC66oSNZPVDQTWSZGAx0OrrJ7g+nHkvAAP/F7v+X38uwDUTrCY3O5SZFejxF3BAJaW96GYFT4oH
VF3h87HDOy2rEf1fSqbKFe2dFDs1/geK4R94/OvfX9tfQPx/+c9/B7fPn78S9/8Jyh98V3efxXf3
1y/6/4jlBxrwr7H8XlUkZfLrs/y3x+96+MqTX//E6Od7/87oV2z3b+unAqoRJqjtriiCvzP6FUf/
m6oafE4AQQyoBysO5B+Qfk38TfBd8A85M0FLC76rwxgPv19z/gYAEluWxTetnHLr/wTpB/f6T5eq
ZUHoI0EARL/QVUfXxAot+S9IG8XoLPKJMD06nEsHtcxeucGPsdmPZ80mHjbRV1tkUTJqsAkAISuy
WGOrsmOGTNs3s9m3YqYJnMTmo/R0AA7XjsGqKtqOSEZp45Ki7UO3+YCWbNeNScrY27hmdR161oCT
ZOmyHwvrRdAi59soZFCe+5lVtzXS9QCDDiqW8vshtx4GkrKwrAzTcdTaiLGDSTWr9kEU5dOlY9Tm
Eu/ih4hjt3EeEX8tYudE6Cd2mqVm8Vnxe9V9qASD5N9ORg6fCDysP/QUwlbatHstYmcn6M2qTPAa
VKb2SqiE23p297LhWLf1cdoaQ10ee1ViPWzdd6dWah8azc2elcEvJ0PgvFmEX1sqlpjKpEJih50u
yPBRHOD8Wf/VhkB0r9SIW7FnloHxRHrXMuX+UtQvZId/kaw9X4245eSj5sEdbnWlQriYc8Wbqhwy
dZ+p2YviRMhVF8Z3jfbBbpaw26SW7MeyV6lRJ2ZaeB8JedRzwViAoHvmtNXBzJ213ZCcEq2yBRTP
brPEn40Qx9Mn9VLbzLl7Vb9NBPGi86JOX0M/HRufWwaJaVv2KGzybK3clSjdxdXCwhJUkSflXZtQ
4YoEW67bIBeutD4wclM5d7aMgrBiwm7mDJsFZf3ikH81DI9WQ45OoRBGWDtXZ9XCWAQFbx1SfCNx
m1Bte8swPv0JA9TLId2HWn1cCld7Vv2iap7hdOp+0WFUR1R1kk7b7qnmeLfQNW+VvGGsk4GgEj19
oGNPSSBL9wvUeHXpiLapDFaQ+hQSyTbr56ylv7DxMOilZRxkjn2zJ8+UyWNUMCijh+1Ctn8zsxnK
da6OrOa1L69F3LtelOpPocVQp7OXNySfF6fHWjZ0+rRBye56SKf7oEUupc4swqdU26J3W+WGo6+M
U3hfRphzObH9yp0WfDG98KXMFO6QCoAGakYcffyYDM7bhnvofZFE2xM0125thWvqzxs0a1N1EpYM
5gZg9eLwwomO+tEzd9jbTCIBsNMg5TWFTEgEtZWeS2EwpeEz3Zg2X01cbRJjnaXCZ0cwvP55xzq9
Pg3CCskFWr8kYfVR9hpTKCFWxx/wqzTlHVd2siMQPFOV36Wtl9tRm5fAdoU/NYg68aW1+3gg2kZz
2RQNmhR+F/aPs45DVJTJTzYwaZ1t557W91shUXLTW9hIYkhz2Laxvg8xzI/19ol4Vm2nofpV5fgN
lrHdzT3XXReFvwBA9YdaHIpunWKr7I4WN8rPo0x9o2PJYsk2YT0wwSSzqsBh6YfoIfU1lSDYIQZv
YQ0621bZYMwTDquPCXyagf7YnyMa6zQcHpzQXXwzxjFXAOA7uA3xOW6idHs0uWsnmQSWwh7Ejarp
/Ar9PQk0JX9So8rx/7ybc62xTrKImY9U0H1j6zwlOddHa2nPRdzR9LZd5VcMHyNd87s5a/eR9Iql
d4/9+v7bbs3DQ80eFdycaN07r3e4t9X1ai3JXF/DHApWHcHozIvvhpjPZvhWNFXMKiolB7pAN/zn
eVDGXcPqzNS9P7cHrpBDv7i/FUG53cnuY+J1eUpad1eQdlgkFQdQtyMf29LKIXbOrle7yzVXs3sl
xbXShNZAhnX6/udyqNvysdcjFKDMms0FLbxiY5DMJj7F9Xcl+uNHyvb7z68rMwYxFeD1hAHE42Bl
zmbWGc/oE5+ObePcaNuU88YwDlBf5jmy8KYSD7qMvCMiT69DnSdHKBRcaLETQ/liumabhUB78KOM
nb6JAYieiuReFOPdGHNzlWXNcq2dc+/PZa31ZRKY9vIolME4/PncmoR5eUlXqacaFtclUEQ8kyZj
Pw4yiQ8x2xd1/flGFZ8Tq0e8Vob5ljP/LHN+S0w0r3/eibJx/MmCmTgRQktIvOlJW7JR4JdAh4ig
a2wzL+shcfVY4dF06hKsDIqsYsHDvz47lAm2uDJWqEdFtBox912u5Dx7024zTcQ2O3F+qgqUXdmM
KQq4SHxIJrj8xbyg4tfl1sG+79UGg+xWjDuuClZ2sszvG1v5TIcBVfB6ba0GMK2KmAh1LOMSBaHP
xH13QtPb8kRH4I7FNlLS7u93vEsfFtgVz4MoUuClEF5zSPPcmw2MoImJ7cpabV0a+2TaWL4df3Hv
arEfq0vrpZIuvyhMdudoxFvT3KnWWO7MSjZ7q40wsvMtUaJmvuHy69Zq0e6LdePjdhgj/hQNPCY8
Naa9MyaM+YOp3y+N4uz6IR38Ch2blzeL4VtiANcxdjl3ivjI87H0kZTPntGap75uXY8xBYFxlnmh
cmdC41r4IRtwOmHRNKxD+YnrXdSbeDLmOCiFUgR2UyJPlBorf2fxiAJv7kXHwDstw1O5HgeFpn2E
ZX7TJd/ayhiKDabfKcFM4OKsGbKCp113qFMwiWQQ9BseQaWnkWJN9vC6BWeiYJJqObAFhe9mHJww
+i2bJvUmfZk9nciJDY1eGOAoqgr1IcoaDOHOLH2eoyX8eUaPE4o+PEC/5lUnLZ2m2Jm4dYiRhzct
B28J+3ZvC+MqrYIFexO9RdydflQxOqg11QkGK6lPqR7tDMHyLcLowOFU4s83vxMtE15kURlEtcOF
Zt2iKYsvkzlOjLbTfb2EeUDGWOvZ4HMRvk2Oe07Dst05yAv7BX2Lvh5x43oOEGBZC9gNYomvrUM8
tkuwo1F3Me5llO3FxFQpx0Fg8wQBJkHQmlI+FLpS721ddw4FIIy5Ml9S2CIbQgV/dcZoU0/I14z+
8oEW8Kns0U5kMWWBpdtBaOTnWMspDSTmD9NlWfjnPyFl7YumPQxzQeD7+gVivcIRR3r5UBUHLHEA
XtEVGRzAr6ad2ge5PlFrFkEZlCIknej5VEb+5ehsodHsAKjPgUagON+PXKYnRy+JWKKvFYqJkLx1
xm88aLwPNQfbHHH/RDgsZrNwcTCxOOx4bqQtnjIkroLnNHNT1+RJJVoMR51h38FxZ6/X80EQc8gp
GX8rI7GymgktR7FK1+tWK8yUAmapONWsmom/u6Z3FO6LK01+QvLY6Z3w07opNooyv9ct1BSqETwY
i7bs82T89ed/wbsR0sRMXfdrYiBkFdeEzNDGjBriJWhbvkNbb8aoXbxufVyQTl97cv6Iy6I6TWI6
RAYbLSgqra6Me8XJH3B6IFJZX0IO4aaOgkqNxw2zACyTA5nsaNlJaF8/iUzJ552uZ2/2WsS5Zcpr
Na+R5cRnGXb7OlIY8Q2O7YsMqA6Bt8VuQQJpGhYNiIMozbQn86Qs3dEtHNykJoK6EUI6NDRebmcU
vGb46BSnRVA05yrCEApLRBvXnxYpb3ZRj2hGrjMn/8ZQwD3EvYUclNNmA0sgfHXEPD+mvfbqighu
zWRP25Zxyy4K8bFjbXO3qptpqB7/g70z65Eb2bbzX7m472xwHgBfA855zqxJVaUXolRScQgGGZyH
X++P1fcct9R9+9iAXwwYDQhoqaRkZpIRO/Ze61vayOxffXcKY9jB86bWBbsWRjEotYYJylR68qDQ
MTTCwu+QBszJm7LhLDaXLSXmVSbRDVobAeVoRDVAX+V+ZP6fpOaq6eYnvJsXNR7F5Ei52VcXS09t
4GQ9DsZZh1hSVs2utIheDYi/F5dK+Dg17sMYehicItImW45Duo3bNiEpBJ+HX+501a/DbMBQlXEd
IfgWMrokwow+WWcxJaVnoWqx2IH9aAQvE0HRjRkFLPE89rj75kNXVOorwMGU6FQ0qLFXnzeNn1bM
vcN4mcoJO9h88bJHYRXG1c6bD1ORZt6iZhx2qaZOiL2YPrTqocshcRG6A41PsTy1yGB6Sn8mo2rV
GXT9k4jbOsYTNhjtXmQUSZYjLLQoer8VaEVkwIM3YuJYVz2tqYC/6xaxli3AHZj10e0HxrPM7DXT
Q+7WsEYOjlCH0B6/cjdqi7ERwcFSyMlk4vgngCs15xZhbXpFE17iNVl4pULMloUOSctad5FjebHM
CEONm6CpdfLqDo35Yhqkg8gza85uP9UgVEIM7qyXTTm85EV7czwJCmug7gvzWXjR8chxy3knMpzf
iho5GWS5HiWk99BoKX6kogbCU8jnyBp48PwCrdiQXG2PvUK5OW96MA5V6GrL2vMJu5n3ZssZtY2G
XQgMUIGoR7krkroeI5/Htq9h3AzugIoQgYQK0EZ4aAGEw5kK1y0izlFWG6LikRqrgbi/kJ+SFAPg
1O/GDC1tJD1EEmP07XOp6avhnPlNcyhqHruGkA4+AtyCVVFxPoNCRnbgW4nJh9OY1+8y5EjgYeK1
jKfb52o5WkyKOw2WWd65ezBQwZo0cYTGJvY1szshKu1WnWi0lT1NHE9M4GWVqccEacftKjO6dlPp
lLB6/zqmTbXhyNaBCemzfZWifcHTzwmvQ94l/bg5cgaAFDGlH06UTAehaat8Slqmvom3tjsmLXih
vugWPWk9ncQ9NsFbN2rUsj7/aqYoW1qNEiKzOPAwdbKt9qMzgpQaA0t7UKxlxX36ebOqVPmbKNFY
KJl6Dowdl58Hzc9nqwUghigUIInD6r/r6ep/3u+OjJp7HzIcjxkus2Q76tq50DybzsL4LU7mQjFg
LJ5ZWNqMAVnjmG9KWEOLz70DpyetD9aRipqrDMYfU1ciZDGbBSip7Nw0AKVYNhCWqJSCdTQ2bAKA
6ZzsI285l01kduCoQGAcxnfo9oOT5ZNKYAJ7MbQXYLdckAvA5vNaYzFtaNiQ5l2xI6cW4pKh03Gz
PoRa8mHlWbWzm+mFBv2Zwwlpf061LoP+Pk3NYZnWkbWVFZVeJlyCACN7H9BOKPzqhgEHbc28klfY
B5aihS6R9Zd0lvnjYde2jO+euoDyXFQYo0kmJ1gEAE8yH1xT12fJxOY2l8sM/7kFqYU7WDb0XCpc
+OaaxZbTWdeOq0rQRgZez37rVXdt3/M95fZjbdNESR26ZXXlcPdr4NVC/wr8vl5bB8x81O/zbvy5
urUWjAYj9ZYR8wqmKVgRshm96VC/OBM7ou8Vzptbo4zE6+j9vkomcOOYaY1HrPbfJ040ec7XY0N+
JHqVbX7ew0PwYk7m9cuecprPi/APy4rClVEX2T6NcW+Eq88V1WBQjSkTNvBnlYP/F0tquJr5AL//
lldfNMvwFhNV6UYYgoReilp6+Bw5leKAQF+EXkTnLoVlADOXewsRBSCnb+1EVdnWLH6icZ0FKIiG
Uqd/+/xICuzdCMeQI/GkR0Vgr+yXeKTG0sHluO4qVvZDpPvk33I7uIH73rMk8dcxRY+sxEEWby2f
I+HnSlF57Zs5bkY20ttnn4VtgLWNjqKvqBjiLn/uVWXQ9mnWLYsTHY9xuA11CssuLjDju2+Ja0IP
6ptspTXWt89njSOZveL557H6CHotRIbGEV5Z70EAhXusn7hJN3YJpyQZ9PeWkJN1CsgReAk4AxNK
R1d1b7bJJDtDowPq6XWgHZCwO7Wy+Ghj9DKxhD2EIteTaN2dgYwzM0GQjw5XFgyrRSlWzIaCpVOW
/iIXHPLyvNonYf+CiaNAyKj8DLJbmD/F/a6ph0esbV+GKcdi1qgPkwlSFLP+sPUUdo8xC/mK7IZt
4dEbkXQ7cSuwXw7ZzihGVNFZoy4xVCuOVMynWu3ipgbK5cYZOIvQxszqhPZQD1OKoUNGF5cZviVs
JlNViOHImBgyldLfZjxHUzbPojPrtWllwqObsuHn3x1yitGs+/S16AdpvrbXkzpcFJaeXHxVrXuZ
EuA+Wjuvar6bOCudaXisY6aHsUGYoqFo96ZP3qR9UZbYEcmwsd3sHIYo0OQUwipq36pRPrh6tEuT
nd3x5q1kRAUqOObQmZAGT8IInTXw8IhnZtmvyy54QFhuL1UC3FXmzbKxRbMyMyxdcUQQSf/YxI11
LEP9HWQwzmkLGzYLYwPdrwkqtIMt4efiSbeeSqs5xFZ15+g2LpiZBZigM9H9H6mMgyVr+qtdJh9e
Vr2EZovOKJl2ABnWQ+9seI27NFe3HqnMYEzPopuouIFSajhLcAeskKejyB+N96qxTpVmj+tET7/6
TFVRpZWXogrQfjjJLjKygxVrlzzifdl4JHKme1HhHsw40Wlr9SCJkBNwkF3HAWu/Mz56vbsL/fw+
GrMWv1mz75rpYlM8MKpyqVrQO0HcDFN4cn1yaL3ulbzm7VS6dzydX4xSPZWx3u/buv9y4cSyduPm
h1TaHYm4xbojInqhvOJcuuDDZB3zlDwNOYWa1/InoEMPjRHsuhiEWkSOxViVdDcSPBzhc1Xq3Yrq
GkJD7tB3StwPOmRHM7ZejMTv9mnq7Qa8unTgi2tAkCnJ4eqOMvMOvsiTG3nvSgfHoskD1fDZ4DND
RGnkmL5SdD8owaFdrFyNHkSfNajk8LaVcbEi0sijaUrRTa7yyrTtm+kRllLX39vI3CZF9qis5K3S
+2tYODiqQT8DoWjRGjf4CLIUab9zS+b1lgYZoBrMCH3IrdipYp9THC5GAWZgyFpwMVad0nawr67T
ePsOPmDapXgX8giaURmgRQq5H6p4Ucne3PqxxCOM2rqvsSGZ2RY0I4ULhwuUHUtGVf0JY0VbXE2y
evd5M72zv3XwCtWjo1f1Or3YgxZuQxN1t5BWw2chwLDlHCDTYdXE0bTPumo69Um8SesW/XkpAPBU
aq9Rci2qxB4QeSFBqJyXiUcd+0yD0rvhMGDnWHNsNoNlr2ahVuluItd/swGLJOVQ3o1mduWw77CS
IHDHV3HS6FRAD2ngCw2NuRy6AHZF3i58q0esy8fqRl/1wcCQbCHDgVOC4UVv1vnFzFq5qmxeb7AF
NZjqLkFU3wbLH1bSBVkC/4cC2Xmm6bhh1QSk3AKKhE6/CK0uuOqyXCA0gfvxkE0ZTSui7inGAA4a
0j/6bfigKjtaqw6Cc5miJ4Vy8ObrkzhNkYZ1K72L+LaeFAfMG+G2+3wovU3sy/iom/lXJEscV7Mg
PzYDX1CNBcr3tRcVmuLgYO0lukGAadmnLcrLz/8xBm9YYyfr18HYPhgC2JOncQFxkmnPVZdRWyPV
Wze+QqYWqvDZ195adtcvhdGiU/foD6KGYKd0b0WXrqQcwW7hHKaBmGTXtE5e04lF06uwMITBs60U
tQ3CqrCusGH+EJiX2ANn8XUZX+NB2iw31o5F2l8GmgdvCIMPvdD3mPMvN4DtR6e69F9Ca071rrMj
jLuElp401qbJLIBqCZgfBwOf6hKKjTGomyY9hO5mAIlyzKBOGc0bYBJnV3QfbJDw2WzmBD0su0XB
VGBRD5wZXB8PDlPstRytafU5jqIyXQFncjZibsxres05I6HjAfMuA6j5pYgZsvSf3ccq/SBMeW1k
4zaNHTibczP8c4LFAxKs7WG6V3PWlAsc25gHYyOn8yZJst8LcCOlRot8d11rdbCL5hnSGJAYCCKm
I1AEuBqda2N+baCj/srCttc6JzVeKgx6a79y2LFG9J9SHyxrSTPdQHboLluT3sig1wa2QH0fctyC
ImzvQ0NyY/vtCxYCLxuJ7yneYEBxtHGm9JwH+VYrQ7GR/tfCyntK3864FHMblCQugckjfs9NGa7/
MMr+z1n+H9MlrT/PhGf8PvNquorMrv8Ud1Ziuo8STpCfbXo579hhrv2YBkEn1tU2svLwAwn394aE
dPDqZb3Czp5wS37Wk2SWyeVnc3BkSqpAu3lWv3Enl6lqMoCnAU6dhtae9Ir5bu2Z95bI+fKMk2bw
tSiBR/a6xubYRk96TEfh79/hL0Eh89TbMU30II5nEKPpOr8INKCLuZz45zjj+eRbVu2+cQHyV1iF
p6n/0c7zFFubeyj1nW9CkqDSmDu7GeHYDG3TXtzLznmozWwHun/aa7hU//4SnZ8DNOZLJMOEvm5g
GK5JescvARqyYwY1Yt9ff45HYmWZiPVu+tTqBzO3bEDqTL45ly9DIn83nYswPqmYysBCC758ngWK
WecbRdEhihJ/4WUNW5kh+WQT/aNgfnXxH3W6UrvUVzcRfueozjeglV/RuaLtc/fUPAxJzDKCoIj6
VB8gQflWmyAZkngGnfHNHmzvKKGLrQyROkcP+lTsOPug84rrlLx/TtHGgGfMh/ILww10wNHpWeJt
a7ihLEDUn7F3f05e+JiXdizS4+fn+H9bmXJO3quiLj6aX6Up/6/qV7ij/2v5yv8AoBy1b//2ln//
t8Ubtr3vb3/Ur/B3/yFfMX5zHddDImLxpPimbv1Tv+Kav1m2R8TjX+hXvN880p+8QOcmpjNgo0P6
h37FRdri+wYB9A76KH7i/0S/Evz6kPgu6BbXdRyuTLcNi8v7o3qlTdl9yQmk27oFhHHAWHbITvnJ
u6pTcAXsc4lv8iIvBf+Vl/AwnQjC2CdHbyd3xaE4YFQ/l8tsVZ+Zg53Lc3wtzuinz+LcHJNzdayO
9h4OxYb/dtF+OCR7eQI8fIov5ak+pZf21J7yCxEPS5AAJ+1Ao2yf7Qa8Yu4uP9jH7NBgthFXdVbn
5Jqfo2t4aY/pOT4TKH209sVx/FfpJr/IefhAGFXbLG8gtj3Tn8Vwf5DzZGhQ4og8utXUTyuBZ72n
0fqHW+Uvtoe/+Mx/eolfRGaGNYypNfISnobm1oGxhBri71/CQOD0BwGd48xv4/NNgI9C5WT+8hqh
ZeaJlchh5ST1Vc+/i0YeTMN2mN5kMwWjdJI3KeiOYMDqzP7W4KRnq947zXsc5Nzs/3w2/nfeMDHx
JC57DiM1f16Wf/5MizE069wX0yrq3XOTib0zOb+vUv+lRvFP75eXIMOINBpCvnguftmPNBwqfRWa
IzUc558m3zBOX8Bk3Pz9OzH+9N0RPcfcxzN5cHWb/e/nt2I2kL1kYHGeS/ONr5XXvOme4ybaZYb4
UY0Y1BWmXh2agnQOXh/RCAgfqlp/skT++i+u5XMH+18qSb5klgHLd2yHdg4J7/Mq8cd7NSzJysoE
Dy+lLIKR+sFvygfHym/25C0n/RL1tKajxL4gePnuBs12DPCLErhIT0remOR+ybzkKRybbZNbJL7Q
ZaMtMCBQA+CITXbklzyHVhFH38q+pgnqymNGrIVFbYfqAddLEMRUmDjZBDpak/HJGNb0MaPgi8uZ
BZY04yEPLkxjDF+5nEWhTy9Dwr9rlPUDg4M9j+KltMNj4N9VM4Y/HYqza3LepTeDcU0w0s68ZQGw
Dz+b9RH6nlzAJvja0phtXCCnHnX3IrUHvgFnUXKYxvZnu9GrltUPsQcECFwVR3BxjVI0eAATh6B7
aFvzeyT4IPLCPJTxMZoJcIj7mRs2Vxo/r1Ph0dUaMWfnNuZ9KFfOZH03ESGuw4hptl1xAhNIlRxo
d6iT2osxMlYqIcTkrc3cDq9pmvI7fTirLVrmaCmyjxR1QDZhruR00C40pnSr+ahQm/Sjmn7pFW0O
g0BnWNvp7w2mhiLDZgIh8A6Oku6DxRUlBW/Hc7ZwYbcjg1PYnvNtDYsij9uHQCZPRQcn02Myzwj0
IqfWWppT+y+WyT8/byZllcF9h86SzeOXWw9Nu1eUohhWg1a+OqNASAFwzVP/4h435+f251v859f5
pYirIpFHfj2/zswSlumbbEigsTmvtckOLfm+9qtj3RJaEk8n+qswuKcZT7HCRMCs6RWJktGp+yJ0
bkgDF94o3gKXNo+T7P/+afw5m25+FrlQ9J9QtXgekZb+/CwWWSdlo6O/T+l10o5Zh5P+NARYoD39
9Pcv9VdrkAPZidmCF5i+9YvidNBjX+WT3SMWDZZ1Ux6z3vxXL2H81fsh2IuoTX3Wz/4a/FpMUZpA
wiDhgA3E8qsrDbv7BOKL3gYPg94cmQ+eIwEkXA2M33jDfZ+imCkR5JT3UQUNJcp/TLOO0TeehrDC
uew5t7r76njtpsnCh/nqQ3Q97lDvaLbeTxK4YPZGM/fEBww3Qo3FqrOhLWE2bB1shnY74ULDQJ0E
5tK1s0czL6+oDY76NJ2koY60Jq9uB7u+Kg5TazxhzMrN/nmwuSLwnBylV3GY/VAORf9I4Esm3kBF
HvSMvkxVrR04caoKVgC5jwUP6VBHex1Ou9ZmGz3ChQsAoM3MVQVFe8pbTE0PPvZ9M8eMM/+sJcWb
spC3jEwhvOdpZLE1/O0gitcGk0w0auAGkvcwQefryY2Yw4IaF9ydrpaIAO6LiCiyZA/GmhZ9dWUe
hqTAeJqaZK9HPWa/MtrZpraFuaMn7X3Qw/cAyguUFW9mRdQLG9CtEi50PEy8gbGbguYYOfGucYkd
CpDVhepe9PJAjuoVUj9rFVY8s6mvwJU3JUTkQciXpLh6yUZ1hCv65eukIT2yK5t8B8xRXciOMNLV
TBz5dbTVSmrlutPm21A/JaP5JIPyazZelJYf+pkZqOG+m8aIIfwimPhkEPkMFFQuUR4ske/z3VtL
dZ04C2v9idi+I5YnJqnmrSgUpuT+uUYcRPopPUlC0sBRgxo+g3BexorxdPpFSmejBu3BLKTGob99
DoeSea3POdM/Dy3+/UHd4x7bqD6+ByOt6frJz7VzYER7ATwAsuXaUXBPEuQBVfTIPv02r2l669/6
Mj7Xd4oVug2uddscNVUf8yZ99av6Ss+UKZbqVk9Gn9CcrI58kJsAaGU5jqfOIRbKwbFpNUdHxjtp
JHvMPPdpEm+7NINTUTw2oqeFynfbRY9IvsGw5dkhV1DnLb4q4NadaR1AFdN8i5jgJO1zST+xf2vG
eG+ypC+Mitao76SrriXQhsNnFHo3t7CeMns6Ae1JNPV1bKYTu+gTwhugJN53IXJnVQeDDqFgEWJk
WCoDgczENWhAvZrYRvBpNEuEoXyhgrQ6uggtHjmAOitw41gjob1kff9saNgGJ+YHmc89MDIziB7m
NVavva+m3/3wuwrgR/O5Ogt2/EoWDyLs7nQ1mIz2q6Prg17yg4epH7edoLvBt6+BUYrC7CANeGbC
Ez/wGO252lPb6U+p0cHz25d9d5u6UzyyGHEzLtw2I0utIgimPuIQw14u37HRgb14se3sTSCRxZaD
CIhnaSwfgpapQIMpeiCBTDg3t2b34D5UXGukV88VePoCo2fTcRLhqXboRlEyx/s+Ll6BlB98a9dE
CDcn40Tr8zYN9VG1oEPusxbne6FeC3qXZJHQsjVGdR/V+dZnGG8/NereT5DIxQwvPUCzy5SqPEia
Z5fCtdOIY+g6lEB4zQdkH+Cr5ast8s38E16lQ7UVuHmh4YLEDJt0O/8NtyeOznBvWiQPVVEc8ENh
MJpOxJttRr880jI+mrRVJzffaSLfepb7zYDPnmaUpBrYqyp7DzoG9NU3Vcid6TifO+uQyAMmV/QO
4bnLm2ct8pbYuXCiAUJB/RWbXxrNOLkwpRdtFtzmS7S9CPpetimDmO56vKvs8uoRlw4M+SgEUXeY
r9o63Y49/24Ynns+XAAwBfULaASeUMZCkHK5J0aUgNw8YNx/Lyf+fy/jcVQ//uPf3ykPm2q8/xEl
Rf5TP4Jq5J8HttVb8/ZvP2hgNOPsJfqPf18Awf3Tj//ev7B+Q6npBnP3zNANh8L7H+0L/TfPs535
jzhu6Z5l2pRu/7DfmL/ZGGKIxyWlkj6hTXHxn+0L9zfTsoxA153ApXycG4f//b/9dMr73RUV/Sj+
4mBJqflzMeSZAVeB/wctJYc/qpVfCsRUInEqtBRdUjQisoXTPSTgqxmgMYgL61eSmLVdrQvrkmau
eWkJCEmlv+vsNNjTnXksRUsqoFHQeGWQgAEvRy3mDPYT8tXo7ACbPFYl4xytxYSq1/YpHDAVRMH5
85ca/TgNHlomoR6cB3fCSQmweNQ5+cGG/CEEOcrT1HgHx8NqwOj+FJnKYdzavUTo4Ahg4P8+f1/k
4G0a39bXTluJI17B14CSc5P5hnu0e02s+Axeer+/9BNNynpKD0FuYFLswpqYIenWa90kX2kSiOlT
u555fOhvg8FbOqI6J+iBVyzJ06rLyCdKwwR9Lxs8oykfwZfIMCjMaJ4Ygkk8pLR4uug1rIKaeBKT
houO4DE2IDnM/9eHGC0GnTqFS7fXTkF/31Fwi+wEuyJ7nbGshulu8sD3+WmLSZ2HnxS0t1E5ycGS
3kF15njo9kWzSTDkrPSkH06pSdzHaN83ualhqCc2Ip5HWAp2UiduFGcSOz3pMXrgYaiMY8BCHP08
LQxha0cb5U5AqZ2q5iMDMB0C+fArVLwyfCiy9IeD1ftQEISRpQAmrO7dyeN1jZScXip8IQZM4FJU
8K0JTIspUgR2g1IuKdMPNUa7wrfTjXRjdwXJEXmRWGnDLFLp6mvnGD01TrrWjOi7KN2PoujvgK6N
C5G/Jw74srSkNZvlFYKTMMnXrR91K38Q5dIoozmtKSdh0Q72OAj27iSAIk9Yl+nYbA3TkkfoyBi2
oB3WEqRKHGL2iEfVHrQ4ftXN8bGSqM2Gos72CfwQuwy/hwraYEZOVKCo8TKn2hWDOBOqQFnh3yVW
bh4TJFhdZDx4I5O+KnEPIw3y7ZhR8Lj12cGJKs0GD0yIrDT27WtHZ6DVd5iQjLXTN80GJYRJum12
LJ1BgxnlbPS+c86fv2hB8IrC2iWKhjizcT7PNkfbIx1JRvLaRtAypemP+yB4t2thbEwvegHAnx7x
caXHYhruazisG6dqioPCLsRBjr3U6ciwwET2xbWTcJOp6LtTkZbXSPmNDDCj7idyMvgSdbr+By/S
0Qa1dgxFWAFwig+dsD5MPfMPzFii5UTaqybSZaFnDjwvBqcMjtGQztEvPQSCqF1bpfOUp7SRcmVv
MN0/sejCF8aXvkcGNqaRfkStQMfC6VFhwlePNCc+D3iWy1LXD3kUpSe8e/ZCWMpcYX6TR6vhg7Wm
vMalXfVECLvfp5AcYN0BwJZEvb3ADTTR93DMGEqgsr+IIXvhqsOlG/X8zmA/KpzT6xwHU55407Yz
6AKQ7RWeDCNcqwRWl96BNcuJ28KVAUkWOzRUEubAsWgXILdHOA2E1SCMX/Z9J5dSYtlOBloVKaDp
0/TYkoLc62kEArIlwKjF9OIBCV76Tr12vHrTOPljTnoIBwJzU+pk4zqvegInjlAlo9XV1g3GnV4D
/9W9CFpUh04oZLzTeRpYTLIVMJLwTeoEnC0SNdy0pAuZzuYZ03VQHbZxbzn80OAVXxt0HSuN44ae
UvGbkpDRSmvIgEmJzkUnB60v7jh7yHw5h46R3hps/AGlHIkDBULutiC1CeR9SKbYVCckGCsdyEkM
iaqJ6Aaozwi+KFjmJrDcLAt3wnA/BpszoGvzinjnX0qVO1sfNgX3LEKeiDdhEfhQtC2yVpfiuFDG
JndgI4JUoBPVugQRjSajGBjNmTBPfEViNxjl3rPDO2Imzgw/seX46kX6Gjg1m5l6j96xgN2VIzEQ
8YBLtCSOuoUzncnom8sUa4E1wz1s8hEv14BZcC0s+dAV0MHasxUrb+knWPyMgMvRL1lUh5DR3ADT
XrTUkzSBeoB6GIMKD0kMdMoMCnR8yD84NiNtES/C8pJVVnDQcLBF0Dm+ViKzN2Ey4PYeUUQPBqfc
smM07QHj74T4StJ2s4wnAxIWOo3Y0OgDNPKbwOXVhsAei9wHPVsx4Uvtce+yKuLoSbqPNpuOins0
YfC1TGiZ9I1OLqlwpn1hWQ/+iHkibgB0OAplLRpXMlhOcR5+sSsotL47PRQcvIoDKcubtIiNh9pw
t55vA1EZmmExTA6qYTvUCIH95lc90Z5Ocl/YeJVcYjpHwT9Cx4PUHdSmurr2MVGQhpHcy4RNSnic
60kywFdAoxyhUp774Ro77CXVCxK+GcByq+2TpO+XRoutUFdPVmkANerI0aKjifuHTTXFomTJCnZ2
O/SHRLos4RrDBPxXGxdlrYuseCXGZMYb31Q/ET5mlMd2MPI9J7B7Cw7IOg5Jd4AkoJ/skqx1ZWNC
6ItoX0ttM/YkF0gxoC8T5TX1yu8FzamV1at1Y7/jSiESz6u7bZ44RIogmONT4Vsbh7MzmNvezNxz
aolTyeFYxLC/UMLku7zDG9MpCMSN2z/aPjaRCOH2mmiG7JkMFEBy6UqL5Xe9IUpm7HJyDIlDWDh2
F0BLLC3cStEKFS93ox8X29QEWecFMz9h2IwRgdqlwhzE4GtrNBxK0Ht86bzE3KTyCh0iOkYtTWuN
u34KShwIYhLXNLNR907+Xfwuie7ZSL1FIZH5+Xbq5YTcJT1FRiNwF4cm39l7CUgV7fs0S7vGI16v
WYG8DAMfPX1WL1s/Hu9lPxdj7xILCrGG9nsSKRdtoHrkBHXyNO/NQyizAnSRH111UbH/5qjonCoT
+b43zfHVnU+IMZHPqNWyddDbQOyo3rw6sZeE7dyhIB83jVc+taK5xY2cNmbqexuhm0/K45uF0/Gs
12wN5sQgmvWS01FC2r1If1hmcqsQfi8Np1dbyV6HXrb6gbEDIDW5KnrQ+RcGsRDmp2xnh7P10iug
2xkFw5wseicRzV1OdpZtsw5nnI9acl+PV6ofMqYd/WbVQXo3pYgSgR2AevT9LfI6FJWdLNa2BXLT
SmKH5US+eJOLSbTO1mkokbuZOS2Llqc17be+n9PyH4+2oYMOTVjKx2r6FkzV0yDBN/Iwv8YZKZIY
IIyVjXndRvRyTnPNYwKlfylk/yBDPdrK0P5GjlO0dXr0MU2MjV7S++tGjqhmYe4nTxyqwY+2NiaK
OlNiM3DyQGkij9zRO61CMYWv7q6MjbuqTJ5tkQG+C7+qmv2/iAnp8py1W9rGbhDqq4BL0o+9tqbC
9hc0qJaysC6VST0zCQLZm+RhIF9j6UIiDMM2WHVlrzHuB7tqWh1ngy5+xJl2KWm6IPcj9HlS6bQP
CoLgEtRfppmDN3UROGjlZG6tkvisqv2GR57a2CCMDYFrWKXRnZGiKEx6bPccyJcGbmV43GrVKxSL
LO4b3tupmGhxi4yiod5EKRddTOSYeTp7j9Vxeubc4kbjE7LY5g6l6C3U1I21x7yGbXMpIszwsN+B
O2I1Ixcm2KP77Jdaat+FFWEvPbwfussQANLmsQx4NltugBVVlHtnlbjmNMKblshHzjGUXmJKyrm6
IE7Iv6fdfpa4HKYiJiKWRB7NvOuj8kC3bUQxh9DDr77kVmbc6WS1GGFz57fwKk0PNOVQYbhpvyH1
TBdmvEdIbB2CVhVHEhsJ2ipLoMP50RTypHFsWlsVGnwCre9tIdq13/lQTj2QaTZqJUA34a4ikROb
KH8Y+xrbwZBACRokWcUTOegEPoZ5/j61vf/JaIKywMcLItHGIpVTVSJWbX8wO7n1UHc4lGBtqRS6
PC4G3nz1TWpNdtCcdS3a8RAgYS04GpFoGYwru0FZrCcTzcyKMO9YjhczHNK1N3l0cItpaSmxhywD
2mZ491syLPuE9F9Dtluqgme0HGegYx7xnRwOcq15qT3SO+NiNh2oeyBa6MI9MFUGmAW48I7Cu7Hv
PCQkQ43Xpa4zCGcTse+i2IT5fVLrxjmGI7SSrIYt/qWHIJ+eCIUfv0furWWrFaaWvqdBiNdwLhbq
Qkc/KaK1qZW4KUfoiHnKXA+Gu8/67WJTMokrjdrqKZx1fqOZ11/LKF+6KjfOBKvAd9S1aVtxaL2M
HK9OQUyrdsg+VE08ByWAe4k7z0WXOf/S0C3MQpeyxhpfW9/KLp+/jLExMHlDpsNhd7zE+WRuyEky
F0jhdc3cVVpoLbRMpXdCZju/M0kG1pKVMjwYs5E3UcHk/WFMy1Pu9s+RjLcKEivuHSRgDZ3lwfla
offecMKddlKD3+8l4a0ayfMNU/ExaA6nMrf/1haKBAhr21XGY5r4J+aqZD4AkyoEzqXYwVpTNhdm
iLNWGA+jlxY9BaT34uqD2ulAyFC7HjM1uUc/rHmeyYGJqRHKLJu2dYfjgtsg7ZIXCgxiFWK5cfvw
MREdJCASTdajDfLTWxuNcu4SkzKm8tHfOsLc8/5FCK+UbY58hT7HrDVOwL4KFKNQj1xhpKuq8PYo
0ReG1x1wcZ0HAulhbUDdqjrAjA56fTODD5nLsN5ncAl9hfk+oqAV0j35iPpXPDBKVPlS/E/2zqS5
bS3dsn+louZ4gYMeg5pQ7DtRpCnJmiAsy0bfdwf49bUA+aad9+XLjJrXhCH0lEQC53zf3msLYSzL
1N1qOeETuDcJC2yN1zIZHm0LV6pBi9XUqnuPipYaAOmSk/wTFMtVzVpIEAn2wIlNRVOXD1UbropG
Dg/Y72A0MJfi/vWiqDzd18NQtiTeDwUT3w6QVv294HF9aMg9XCm6vTD9rw79iQMYKHB5Zv2qe09W
eLLq4lBmLZK+atFIJ8Sd2UMqHPBlTQX3mjb2qokIU+9rPuIRyZmNH5Kn4NLt0Ou3Kn6Mh37Ztmm5
CX2GGrWC19fRI1SHLujhGNq4m9DPFCMwRWDXvpu7zGtM4jNsI6YPqRyjmPGwkur+Urp4nAufR0ZE
3tBGteh5d0J9z7AmHkuvxY6cFMBOy77axL5brYCvRKSxqh9DNqRrmVf+YbCYjxR8E9EAftQ0GLF0
ItE0erz0XbG1S2On+/LcqTgdLAVL4FCDuqUC4ZbxnXF8wDcHTGbtS2vXdPa5JRFuR45PsqoT0WOK
8M9ODH2cTvIaazC8we5K3CDIczvDo9Az1/JK/Nr9QNpVanDyc1vmxIx11zSnKhEEx9QhUr7kIddj
b8YvQOBoxR+kbeLHIVe/JkXe7FwGHgQbMLUJsnrNO8J+6EJjDzBHLOrRPtj0BQrwftsQezr9t5ur
1/ve/WaG7FoW3HDxnCyHDim5FkHaSDSQ3w6xAEDjHlIzfsNSMa7pOe8dFDoLvdJ+RiJ4Gx2e2fk7
BguGFoLI1+gdRzjbNWylfeLdhWdN8fFfEjF8NYV3bGlkaqncBwqmaLeAcBo5xnYcvmMBPiRxt/Nj
To+wUC5Cug6L0QyDle7hncEYUMAvcY69Vx5wn5fbHFNp5AfiiN1JLuO2oLBvxifcANZOcREkOKri
brDMymNqkMWEZ4txg8+kcRxhtZqdjXsxvIBBaHXy9Gq4FVNQM5sGhgoWJrXFWJvQprFUtLLEu0EI
joLyfxWN1O9Kn2aN3u7xKtmLh0GLrn2tHxiYpqScyr3O6AQ0Qr8rY/XOJ0TRvuWDoS5tHdjrBD7T
LHHuYtwSiIDjMXrKBiTEmEZJ7iCDB3As5RXi1VLj5hpU/WGE4u17yCLwta1B0hFaHBNPBPB649hW
0ZPMy+P06fTy9Jlv0w+THkcXDNwH+OiaCBEI7mR8GXWH6S10XfM9wppVABn0DCE3mtI3pHnjrx/H
n7ZRPEa+c8ECeB2Mdp10/gvuAxL0WvPcZQnN5/wnGvPpL1C9V7K8JXG+auVwcYmTCHS9OORgmX3b
bIE/EHrZS3kImccBeDwz/CiXDnU+rSMasvyhF9gVdK/SyV5Wf3holbEY9DTkKKF25Rg/ZHW21ZFt
rZk0wCJV61NT1ntCojZq12+j7PtQkeud852tbW/bTyxnaRGbKtUXGo8MbekY+kZN21Upq3VuxBa+
kyeKiriPJiuJ8J/Uwb5QpDgJapigNpVyZ0jScKpQXPycvkrq89/OocyRHqW/ehCmzvaQoq4uhH6H
9lQj0iZqBYTFeQiVF0P1GMiorbq2ys5f54hMmaPyz4ySFxAuhDDpgGfTIOtOXkzOSa/dPQu7ROAp
8Fqsodji4zmrTYx/naeK639tNeLOEMwTZvMzDngqRrlxHFCpqqX+aCrdhnrstzFTw61deVckSALZ
y74KEjLq0LUooJM1cagiBjVuZbX0RrurW8II1Qn8CrXuOiuP4il4fKoNub21cw3lS5X0P2OvxUxN
+7wQb1rBbdV3wy8TodPJIMDqLTrwaQrjUIwgTPZgMpz1GnHFDf4Wemm60Ib4ZLsmU0i518hcC9tD
m2s4gjMwVYXu3NqRoXJFcczMqcfIwDv2tmNt3ar5mjq70kAXnI3NNY1gGsdD9BD3QI1iV674OGxp
MQx4MonpBq3qDv6TW9ch2REZg4aqOAHxw+lMdvEiaLeio/BeJ83Vzj2KGYo8aHwlSj5pyIyYa0eO
eWsHUHM9IqdRXuy+dbgZ8eTpiHmgu9z/8OOOyIP0LIyvLRAMDF4c1+TaNSeEjFTrtmhuPvUqQbdo
EVUCjVSarM26LBaEt4BwDe0P1bwWZakxyRgflSrGPdzk9JgHfk97ImUObvYQTuFMjf4d/Nl2JMds
7MVPXan3+GluFGQJ6yAXQhMwtJ3hLStp/quwuDIT6uNAc6I2iGUeNEIBtBOTdhzbkoyi3Maq15cf
iEKYFzPUtb5F1bCpp7BQ07p5GG9bHayD3ebYHBVNYw6w1mCeF4UEs0T2l136L8TBvGbJqnT6dBPZ
+s0Y+3dnSlNM3kMSEJcWRGvLlCd7HzmvxAMapdMsKiu4jp5LgyXJT4PGvTXmDrnwYGEulXB4VwXQ
DgvSrvnh04ERPpOVyKgiDA7BscbCWhfUkNSkIzSzhEVuUI3UymutemS2YBvlXr/0Y3HvO/neV/dW
9P0B7wpjyChf9RgybU/BIud+OKHzOjjRNiQRxisnfFm87WI8wiVPusbrDm1UHfwG1T5zO76RukLm
6vCGy7jlU6WvYEDtseVdowFuCFRSWBWUYXVq1yJxGJVbyTXr4XD6sbvB1gV2WBkY9zbHse73dYHk
PRlgeIxqerCi/EXA2126lfdYoS+pKVeA2+XWMITxudNSHgz1R6W6ly5Kd0LqL0rtHyPFfRpaXENo
PnlGGNqXhDwomGyLUHHyNRyHy5gaS+ztGWE5bfdA0CuiOUgNXQDAQ9fe2nYA6RgHq87JuVcqfIji
Ry0mjS2jsfRA8vS7g09tpK+xKEYiJCgHhJymeepN5HWIkIRHlyiCHm5QbR2ZdaWhhenQlPcQNLda
kskRNojvtBg8ZwnEuauVPabwXV8RHxrXPbaQli+skdZMu/CGUDyKDRD7MTd9koSvEVIfo6zwATb2
LVGw446WeasIo48q0EKt3oSgX0FxSBWsgg6OAW2tZgPmdz0M+32V3ChoXUeCT9oAfaE+Pf07DIkA
9m6l43+U0ewDIpMobl8zwyCpDXnZgy/j8MED8WC0CTGONFN3EnmDnendUgQkGUCw3URR9oYnfMUM
mtBfOT5iRmPG7wdvwkdSlAQSJYGb7HNXboVG1qZebXKlScFfON+1KTckVJhbBJCUDOkSWR13q65+
6dup0B5YyKkgmNZER4oIAp+E/NdOAW0hdfeChoEpx49JU+DC0C6UZZsqSztOxGPXaXfqkE0v6Ceo
VnMZXXoXNT5Bo6E64PbkCMCIBYxCShPO9VYhkTA99JA5EJ2KnZupzZPqrQND/95kEN8tMQGRG76a
JNDhKVY0AEdeaHsHreUbD572p4YfYw2t4sGppCDAOvs2Ak5ddUw0V0lLxMHAk1ALjOoaCO81y7zy
BTQ5A24KLhFvoPJFz6A4fasS3dgmWZZh0IAC7GbayHc0+Zq4fbM2i1glFlNppgCjoqtInLsQZWks
u4FUNSMZINwISHQOjQHgrrjVm7qBoIUtiY8K/ZM+JQ+ySMkc6ZSnviX13iixHxdOdGz9uN2ErclY
1aiPZKsddZuBVjGmYD8UenAqCMRVjgGM/kKz5nR7/t24vXAHn70CtEXG6JuCuw7TlhbDNfKZsOsq
s3wfykTU+ldr6LdFEBuXRqG+Bv+qWrYe3RybyGcmqjquVC9An2HKd5BFFErjipY58a/LGJ48c2ln
ozFloYjhw2d3eSMGNc401ewFIakn8ta29CmLldlRFatdoEeWfRDdiDAth6UqHMGns8PXrkaDsQ4i
myAlp33pnSHd14g7F3jO7pVKhTMlwvfE2MBfjVFPDoQlo9eRhCgV5z6ZI23xJBRuiDX2fLrF5UFY
FOOSlqa4nkRAAvsPMXjVWUuDiZbPmVutlIe68XBo1vkRvMNKmPD4ckfhXYrktdaQNNeuPaxosn0E
mnvqGrPZqCNiFYTHlyFAyz2/QIlieh2ZgKQJjWqDDv61S+1fSxzU3th9NoZrn2rDKfZo+rtlwoB6
oQGPPtU2wP887NTViLNX0ZNu72i04ULGBg9EFy5tmzinRI/EGubeqis6hX9ZgQ/QbdplAHZ8yGKd
TBIoja071msvvWcKRaVRQNyj0B848YDfLzyUPTn2maQZwxP/zSlSc2mL3CVSiO6kpyjjyswko+Ep
vyxvlBVFeKTPRkgFQF4so6qgWZKIAGT9i1QCyFKyORlu9si/ZTjrmV9B06TKFCstc+ehxM+hOu+9
OU6QU289ZjgGiz50Jv8hDx61dgl5z1/aonwfEj6esvMJDzCxrRY5M+DKRFqYxTGPrl7vt6bvUDhn
xFOgqjpiJuVeqg3UhFWU1FVZPPtSZ55V9JgXHowKlkEy3XmBg9vUXc1TaD3S3W6/9Im8DZ1Co9Z8
EpJ5N87/hO4lATaRoNeUaMq6bKz3sqQw2/cILfMwvxojyMQyLHcOcxB6VlQWq5hedWXXqxRpAffn
CnV5IVA/ZLbNELuhGJhP+vlIP+pC9Hu30qmKWLm50tT4YNRjxnSpILESqcUmz41HBJ7RobTsp9JS
+/U4BsXa0pKbiR5jX8RDudIMZi1mPNTbslDpyNM+DcIaM+h9UIJo3yJQ2QGI8xuPlhIEwT0d2hfP
CzxKw8N7NdbVEZt13foKvQ25ahUwRbRYD4JYZxyxDJ0KsnfHUlkXmo8FktgHNfXPQQ9mf1Q0f2Uz
sVPykP6Lq9OetH+GNabuQGAs13JjXbnWsI8yCyEL4IMmk8syDCJS4EE06HbBBC638j3F1W58gBhL
nkUSTUQGVd+CcH6wrJRYVTEKurUlXwJKC0ulRr8a5CQnMiXsV8yc3v2QBt/8UoWJthWCYG4n94lc
pkcXaiLANadQFxrhuUSFBzEU3wfViXMDfn4/v2gQeI2SuIpB1K9FRrWzIdh34YO16qQaHUjljg52
WFArmJfTdltqLfLBlMA1KYWxaRiPLKLQMA9AQWn0F/Sfe1vqUG8yBDI6j42KrxtZXyTfGSHGWomz
vPIkIVit0j84tLQshv2ltkqbVlmiBQEMkMlLM8p7YhJgVyT519A7acopRvRJvUlDtifiusGYQGD0
ABpomXaluS9VSSacb2xEHXR7fXrJNaP9fCGngRHArlZRYXq6GPeeepR5l+1VkWb7xDSoHqqDdcgo
v2+onjK9BVilATCj+m7wiVklwmmZJ3ruFn3JJjOpLhmh9axU4pYQPzH20/Wwg1dWg8inkJOkAEiF
Tm20kG30VBaIAVsXdJjIAR2G3lKm6qWAYgahiYfg6KTHgG6UWg2XygjXo8M9qkFzgC8cxEZQPRUU
ixZhUn/pDTQro2NN4NSU8U7IH7+c1Eyk1hpDvtd0ROcpthZoZcKKkZozGFcLm7mx5DnvlpfUrN7H
KXal1+SVbsyWVPmb0HkKKd5wGPEBP0RyJmqG16JyNqMsgXUO1jeVjLGQ54+jI5LSn5PcusNdXXMz
/UFJRafn71dUyH64CjN6WllkI5Df6Qntg5hRWmXJeFHz6CJMJtCBTvnIJDQ3zR9bejvcFAZgksr3
Ogx2id2Ui1xzv3r0E+hVh83aJ7zSdvQPR6GhZMImlq3z4k6oRuUd6w2jKdfclIB6GB7S8lD2Qom/
ETS6iyV/TzuMfuqMetPYfWLUeFcl4dCR75G91c4lGm+X28WzF0IPa+hPLdJ0Sk8dL4ogBq5ldGcH
7TXJgk3k0Ec06ZxQgpIrX1tpSb5tfZ2ecMzIN/G8bdiLR+mOr4x20fp+lzHqmYpm/iQ0wIKqMyQc
xouux8hnkntabIG1POmMkhZ6bT2rpFwvsoBPSMa3YYyqvdNHkNDS7iCzbGu3/WsjrOfeVW9mGNL5
csEr/MyzYlvxzaEEt8Ngw9TbPTWZ+80X9BxMxTmUkLzMZ5h5+zSP+A0Ysq40l9lLYL+mpQlKSs+t
raHE7+exKBCkotWyHBpAOQ+lgZAflyl5NJgr0w/IlOd3JiC8Q0oCyLzbliHBUMzQMjOKqDely0IC
7h5APyfEbQpNwgZq9WcbdTd9bH1RNrq56tuBkKJT6PTNg3fDSPAzkijhC75lDroNdDxkEAV0JEqo
q1MJ6M1zfEaqhDFsvOFidaBhhON/iTp0iVUeXM0wNVcVWas2Jn+dzg9/dnBzDf8cQerDUov4iukq
IKqSwkve1/AX+OrP2tD/r6H9TxpaA+np/yyivWdh8+Pjf92ab82P+p+0t9Nxf7mBMe/aKhEKLtpY
4fyG2eMc+i8Dt42LSX4G3SNj/SWmtcV/oXqlDaxrjpj0t/UvkL0zMe5Ngb8djK9ra/b/i5JW/5uz
0bCw4Wiqa02EFoClzt8do9A8qkz0sfmj1HN0r6p+lyUT4CIYaX90lnbvDULa0rFyN/NWcuLF51at
yvTPrUlCxeF/PHY+1bzzvzpWuN9Cn2gJvyvKw/ziJAklq9/LrhzKA0TmX5vnDfO6yOcr/WtHpT5a
WSO3vjFWx98vSeH+uRgaqTKFtLmlq7/4RZIedcv16dqzWCJYxMxEaZdADuMFAcxHnDX9IzEXNAKD
VW5XERiNfngzixKWu3BfOl+uTTdqGhQh9ojsyxu9A/0t7zD/ZBUuSFvPB9Xwezn2hM54B1HWoPor
hPYDtXZ0P0unH8VBJsIu1wINzmFeDqz2kXqn+l7EYbQdwBMdozHIj8n0EniIfEFlAbP85w3z4vxi
hVV+jIsYuOr8Y7F1oc0e520QKZWVj+h35fsEQUp9JCWsrrq1X3jOGX5btx4lSqPKNXMarxsSlOtn
Vy2VC7lJ8SaGBEbFtsvPzFrys6fEvNjlgCKY2NSm6X3agkZqcdMsfXejN81Z+GCS/EIxbiIP65XW
ef66kpV5C/yiP/lFfS/T1INLDM74GkPv2iOvhEJRX5EyNVd+D9IhQ2QZ87r5ZfquwNqP/N28aI2a
f/13B80nSsxuS/E53/VSZ5xmhu2Adyj+82VeV0Ax+mPDvK4zivuv/7mjn4eo2xqiTx4r1DM3jxr6
psaw/FAZVnCT9UBAeF9jDtQg2JcUVQ9CaAz47b7bOqIMz6aMLDgmY37VJH0JBmDkV07A3h676qHI
eG5jSkf3Db/oef6JsOxfPyFCDz/X/f4Jwb62jZLAQvWEElPYiBjdwKM2NS/3WWdufNqtuLAoHBBz
TWxc3Qc3SHpIJauu3PpSda5F3QFfUtLoI5D9ivyd9K3xBlrgExWKSZx39PWYymYzeOu8NZDSFtTf
eQapJi1NL2eAq+XnYAjys2pXNCaml9Lu4e8jtFjPGyrElYLvDVsUgLBUQYvvditPUOHftCgl/bJw
S5IXWczw8tLFgGK219v8ja8nv9A/FqvMqJ7qkRytMT0Qyz0Ra2NDHCIe3T7q8xw9ST9Wnys/t0e1
eLcK/Fl2Ck0McimgGXR6zsZUvlMsk6fY9vRzCkjOiexkfKZvyqCnDH2a846PhkCYBcM6pmsXF4js
50tGjqh0wz/X+HQL8rJCk2Kwq0zkgzS0YZPYfviUexA8tKFKv4e9v5VRK1/MujrbWbmJp/vI/MJd
zzsgT/+1mM43k9/L/AMfvUk4bGOAOjadSE8BPcElj5vx1Wc6YNWa9RGEI5VyM3xJ8VQiOvYi6v9V
egpdynjzrl02HiMjzV/+eBT+C5+GEBNHIk8GP892H//nf6M0VdESuSZAHMvigaVONo4/sAq2SMM2
sALnR2yFCNXdOKJU6oZT2DazxQbQAqPz6ce/L/991z+W/9uPfz+2HujcKY000LXhxm1L/1piI3hM
wzC645HG55kyRx28VTL9m+cXYY0G97A0PmYJEbPzv1/LKVrPPzrTEVKpPAZc7Pf7sH8c8Xu9qY2M
BOcj/vM1yqw6lVlP05WSw6LGwY0KpKqOnhVES9Nqim9T14fqh/+cunikDMdLiRh0im/dAVRJ/K1O
qeM1Ye5srSSunxUl3aUR09WxuUkw9RfFasxrGrQnf7Db18HEFTpaloF4sKH23EEkg6EaPKYmAO/K
t8WDqERK3PsQvGEwGcAxqfLYZc5wS+PyYk/ra0cG1A5Gb0eGHjmBrfowr2/dyF4PTaTRMY6pRzeP
/SDtV2/IlG3XUu+ZV/udsWuiIrz7rtMcGmOMlx7QpDddi5b/4dOng6T+p8+faaqQPDSyOcCcEO3k
WH+zZ6tqmeWMzutN0sbGvpWp9pD2obJXe9N/xYLCr6tmd8dGHmIYzP/n9X7U2mu1I5VQCbPg1VUn
A0JkQgxPrOGeVuDFpsOz3MwOfuDKz0WAjy3Jur0KhyuMHhrovvtR7ZE5ttHPtDi7pkEeYebrF5ti
+9eUZDCk7WV7JRq0Qd9alscm6ey9qMt+01TGeMlLQS70ILSX6Txd44VAln6dR1OMCyBDxS8KHqsk
nC26POrOnj6eHDrke8pJrCsdoz3bmt+eRuVe9W17nveaV8+LA5B8HJzqt3n9vGreOL8MHV1aAU2Q
nOPpCvPKejplLSQykCzzN/O6Py7m2M2mHaL68Me6FMXwsVHLpdmXJFPMh8yXMrNW3WgJOro/1s37
KASYABlPuuW/etdV31GoAwOFsdgvd75aX/QEWcs6MgQmhgnxmSO6NY9od7tDSZwPk61W6Q7zcj4V
lBpfhCtn6hR4tYVTYaQU2aMW3oI8TW80c+zTaHiPlhGwNK1qE4+Q9UY1uYuZ6Y0oGuOgGOnP33v0
pvqzzCJ7xRMRFdZ0pGal9q7h5ryYz+FOJ0pkemmt1jzNexhJGW9LviiMadg4r+PRuiKPI7h8Xil1
KbgPw0juB3u41Ck98HRYODdhHcvrvFarnWxFQCW2+um6eu6VT7o3fl52XmWLMVzmoVFs5rMaY+Gd
kUXsHVMlzrohcufBLTya/uhEpus00NfJYE9f5t3nVRLTyqJxOn0/L3oYhPYKsLrPq8zrSp9xNYa7
43yUD/59WxX8T+a3MK+DULNHDeac5/1DI6ywpwsisaeLDtJ70/M6JJEKD0pVdmv6N8bVmF70kW7h
KHQXlboJ8l0q9DNCO32ad0FppG+AAI4Eb02iwshoNsR1DGadfOPhnSCtJZLeULTiORk98K12AmrR
q5cWHfSDTu8Ws3D3LiCGfPOz3se31QD68l26k6RxLeYNmSV/wv5VnkIvh21YA7+dL9CZ6cHp3Nch
74aznSjtzpb8K+aLJN6XvHD1r1gUkGYXvcsAUSlei0o8DGrlrRHORWuAmMaVFlMPHrl8aKd+P3eX
aCdiW70pKDD3CABVam6hioSKm5gn/Oxp3iqsEFsBgSObeZGWgXGEWfz2eaqKzzCpmenZcVv1pqlD
uPa0MUfrxiIPH/UxwuP9uW8jEbqWYkRXWuvf57MhdFQ2rtGbDyqzxJumSOOaMoid3tbnmoy+floG
8edbdZQm25s6vUp92kVPRm4TbjUl2go46vVf77kw2mXkAQaY30ebq8ZRN7Jf77m3nMemTbLP9zx9
HBgwmvlqvmpiluPjaNvbeWm+yvy+UQb3n+/r373n+SD4wf/tPftxpZKalAePVLbXuC7NTVuhnUZ1
DHW3Lay9QogMYpbpR2ReFWnyDbPk0Da37rzFUejcJRlU7c9lpUGVE5nENbejz+HTgb2Kk8ELnZcY
686vk6lZ3ZB6O23+XItFkmIQHIyMaiwsTW3Q41tUl2LdVqVcVmqU3IrppUxfHD5PT/MOra3pkGKA
P86LhRqjmEUvO+04H5ImpKn0NAnX87raIc6TJDKGy8MuxxT26zB2RwoQL622TCdxTkL+ktk8Dlht
fu+RlkPLr9nm2/lciGjcE38RAmRLamzzfvOhlS9tyAuEtczr6PD3x8GIvo7l2O4cKrNLoTrRxmik
uVfjLD0hvQC/I2GRFjsCJ6v7OGXIk5Ew/AjGdZLZ9c8hGb/3aqo9OwSj0JH3sjMjEGc31gb2Eq3x
nySZGrwXLX2jFnPIpoMi4HvcEbRvkamTLt+M6XW+shxycx9FKCipAGwKB/5zrKFZbKLgh95rU9qU
ohI54NBi4qmxNgp8kErmmcshLgk08RznrtSr0sB3m1Af/UYh75ynBZh/qV4CR/JHjmS5DkIt/1Ba
/zt4XuuV6Dq6WP3g3WrSf5YNHoRHRx9/XdvPNNqI/3zdsPWdJ88c0R8HQf/chgjrNOH97Xo9Ch/Q
IySO4iwRa8tO9HXVwHLxEtLHs07YS3MgAFtBrOl1Wv0VfC8c1op4CDXO82fEfnsChTkraOQHJqVY
zGQnHrMQ2+HnkcWAAq0cbp5Llhy62G41H5Biy8Hq8mZoQUJLvq93CM+dL6NrXebtowXZsxJlfw4K
VZ5tZUgfPg90/SeigOwvfO2aHYibeI1p1nvzqvXngbrTrTRoAXuhtuOtD6rXzzeSQkNXMv5wqHq7
k2aX0Oyntx72yj4P2+x5xPGz1ZzBWtODab/GzNfmHRQdOqWSi3SaYJVX15mkhdORtUn7pWbUcPHx
XB6tjujpeYNiwvfgrvnS4n3fAN0eNkEslRdwD5+/fVHmqGsDJzn6PmpKS4HmML9LbG3hYmDYd7WI
tT54AqHhfMpqSm0f6uBrM1r+Ro5E2Fu0xJ9HrC/zkbCGMan0JCBbo+I+wuTVAIRnzd1Ms3s5YG4L
nRIWnx83j7Vs688Xs2kQ9QZWujVz89c64ds3RTrabnqaVkqEAGx6cZJZgRcpq/nxGbodG5zvAVSe
zwdqkYbjJi8i/WE+aN6rS4Ib2iP/NC9ZsnX30ul5DOe5tmGYK2iGd7i0iuBOdqHyFPvFQRCW+4Kp
kz8OmvNFqIX+S1Wh+mzVVK7mrVbqQ5E3hm43b+1642dSOOp5XprOqPWOf8+mM3YjVcDpFGbJdce0
MjWSVpKAiAxcIkdXNZ0jmm1Gp10ptW1vt48wSZxjRZJBie3hH5sV1Pvc9IkhKiLK9SImCskztb9+
HAJLfaBd9+GLt94glcnDJoNI0MWaR25N84DYX9+UsOKYafrJRusoBtVmnl7HSg1Oeqo+/to5U6gR
SvjLn8taRoNIK8tmZ88nq7Obb6nRU0KY9bU3Tf9gBu6P1kq4EEoXAOYNYQ6fF6qN/HtbNFCDXQWz
aRvi7Mut6AVzqkUQJMiBebHsCU3xgrg4zotS17YhGL2rAQ3rlo0FgpIsfvGDKj7pBX4wBtLxi2Ni
CKtU79dWfIHxUs28YTdv7VT7m0G77nE+VEGioavyGW5CcTG19D5fh0y/cj+/qXQ6P8yof/2m5q1p
JT7flKIAfNHxvdL6GGGdOKk4upnLT9Ni1ofDwmMmQ+zYX+ucoEYV4DQJJJx5Lc5B+bmTrRus/H2i
z53mc4bTTmaajsuy8VfDKB/a1I1uvpmOd71HF9YU7XVeUvucIVpoPs1LjqDlMqrx51JSDERy5f1l
3uY1Ln393HmclzSfEdUAVv1zm66/tNIW53mJTKh3zCTh2R7H8a56uBPrxKDkOV3eAUAx+TG847xV
pHQbM3dojp8namnMhQj8DvPWjOf8QqQGQsHpWM8ywddqib13Wl+9WzbM2FQ9NVYV74hey7+M1kQu
V1SxnBcnIPjJqbxXW7VCPsUl+ipkUtd5o9pwqVyv3X1WK/kXGXf5OotkPUUh5l96T0+PNfkxi89j
sXjGTvJl3jUlUZ66js/Afdo1aPtupZtZsp63ujW+AjK2k6qvz2itAvzRqSB3w6rPZplTJG2nH2GS
IuqOMPl/riwDl01lLS5RStFA87OBEvt0DhUXGlCE16oPdnLEDp/FXnYTbp+eESWcVUUo+UOVIDao
hW7v5q3wzJoDDP9wyqbLb/M6jXGymWrtcV4Vur23nSdCw3wC9APbWgMtNu8rRWGtvYBUhHlxPkKj
lAmx7zqvEQFjPYS0MRodLhAMcX9pu+Fz93mPHmw5Kl0z3s6LBOR0pyjvkEzLt8zrmuO8ulHaZsEH
tNvPiz5+0b3HE4Y4C37J+aWvtC96k5DjMF3JHZN6G/L0wub21x6quZRTGz01kktvSHWlq2234k4D
3x0tLqgzDuxyoVz7H5+/LZoycggVfQQAz1nGSNceYyLitWDIbvPuZoaqRVNH7dfbd3yDOZD54sat
jzyQyGLoceghIuMibZ2oYji3R1dx9r9XzT/FkjIRTozTvPS5qscP5RZSboKy/XV4HYf6uh4JAiIJ
ZBcU0l4lhk/TNs4yRKlO+vni1c4VDIGHnTC3nUVaO/lWSqj483662/ZrEqHalRsU4bKPfXESJnFR
ZhykRD4mwXdv1/Rl+v33dtXo/u32+XgezZM0iDyetBtstDC5cWipZiE4VLX778XR9Um5+MdW1A76
Hc2RcWgs2sAaw+8/ts7H1q2TLytXlTtHFu5jrYufJeSoV8sJgrVSVdbGLBiGMWo7DVXiXhtGofNe
XmTfhx7ziU8G2Lp3JMdo4t61YfNEY7J8SvTkOUji4bXAYLG2i8Jd40iLXwP+WLjSFoGtTubtOLuU
JI9eEqVCvTHNS+KQmL7fu4TCTC+xDPC2BR3t8D6Ph4XtZlhRtWhnZvxrP9cBv+hPlmxoUbtV0O4K
CcNCK6S6wQpFDFAY6YBrDJVQOmKdUUDr93lrbFN5LxyNsOTeX0saFg8Frh1wEVqunoLYXYmqGS76
9DKk4XDx0+IdZXdMvPH/pey8luNWlm37RRUBb17bd7MNvUi9IKQlCd4W/NefgaL2po5ixTUvCJQB
mmwDFDJnjklL9Xsd7ovqUNWnNpojkLvx0HZDwoLJ9IjnwES5/LOddggd6kjuhqVpCR0kS4L6WI2W
CB9vdWOd1KDqqvp+45ua/qBaATgKCgCw6sNo6c+zafouDhvnoUYC/CjSS2cUw4OOmP6RIvbm6AeY
Qagx1eeEoljP8UBAaJmv+nyQyk0HTSJB+P/fA50Jxb1q/nWgWdi4c3HQsLxSHMy/X0kdkORFcCgN
z8uuBcuGYtB1Qlihe0DjbJCoxNTk7z1W+DvdDV5nJG/4XKY6UQpLe3TI2Q11b59Vq6OaEtNH85tq
qY1r6dM60QpzbwK5eEQhHj72xFOXg9VpghiFDb9uVNEynbHz5owtDPTzMIjo0Yl2tsiKc5zPr4b6
lxKU6xsrcryttrwLapM0zV1mmgLVKF3TgNhoHBY/MVoNKbZzU3rzPmtMGIUhxVpqk/53z459tM5p
/a5mZHr9e4ZqTphI2FaVXAx/0Wcvad9ZONh6Z8K9DnWGKcYykC8DpQVNyNM094qe3L/1o/77CLgk
v+bKOPSBnWERE7ePqLSsByvdB7MhH/OiQ3zCpf0gK8IoaoLqG8aa4ler+n2QLIX14Pq7wr1Q3LB2
ED+f7bawrmoz+KN1FXMS7voG/L/qQxVK6oJSLOtq9fp2NAmpqXlqVAzyuS8CPm07HTFLcMhkOd7d
4JB9o3iNH7MaUO1lVAThPx4ciIco6qJN4VMH8rkXiinaVEufCBm1MID/Y/Rz3lhS2u633ymOrd8J
ziLT4uO/+npsPCJXgZBCfyNKQdhMUlk7xvV7xGNSPlbOa9+x4JlKn0fupf/zcKxMEOIPbnrfGg0e
SiTIvvAgQenMskeJ9e891adG1byhb6K/R8mN/T62bIJm7cMH2YvZDC9eG0WXLEL5PVXTVnV99qu9
0mnDS+cB6qByd362EDJjvjX+WHZSCNVqJ6p/97iNCUYiCXvxFPBJdEkXnVDc3WcBzxCx+uTUrvTn
eoVNNMVly4ftLBs1YM5GhOL09xEe/+nVySlZJwXuNwfPxfzDKMd2P1BY8sxHKdC1h8VGNaETtmeb
sA2uH4xiks1jGiuFsImB4pjC2MFzTR7UoC9KyMn88u6w+NKf1YkpoCOwujQjhxP7BbH2gAjvs4Fb
771NuXoVGePVj93mIR1z+UCJNDTXpZSbdLFlftGSZL7Dhrha635mfRFOQbRWFPWhDWrzC36U75Nt
Zvch8c/nfzlI6JO2gd7sXArq+4Qg10VknBI5dhCtx2oHhDt3LOfgmI69y4VR7Kec2kh181VNU2K6
pG6+qtm2fr2e86h+mKbMOhmZj+Ny2ExvmgZjq+/s/EzIpf+i6xfKNaY3NSuqLAGryR/ffMgwIBOY
ZfZCzVIH/9ssU8DFKHQqNRo97b9Y4qLOULXd75dVzb9ellkyG8pdLQaMyA0jv35uEnNfElOhruk/
3bnOfXyFrGLdNHZ1VgOzCIsr3tbdWat68n45v2XuM1TMZM4Ba038YSzNfuthh2Wyib8nrh5jT9x6
58R1jdvYW8j9l4HlSEgW6UuGjPrjSD3IP45UE7L/HlkbuflxJDDc6HudtQ9T2R7iIKm/gcYc7SD6
hUyC6EvVOy+29OW2xDL20tQCDJ4YjR15ZdChoyC35fbWPxgvr9RRaQlJIJrjLy3B+E1hD9E1soLq
BMiw2QdumD4mkqpHBO7193hxnanJnC04UFBF8m2O/XqT2CQ9y87tj0jy3ln055t6tIhFBQQxMUz1
vrLgPMTUsf/SbZ064sZ4L3KwDfhXxfd6GxgHCpecQ2nqJIliYoG2MYzvllNefJ97qy6C944bQqfb
/jWgvusZ4E2wrqYU6zi/LJ/xldUP3C3mdWVF1TN0Eu3W9undUgv2rGbYo3cI5ym7V10OSL51Al7n
qObPIUIOSp1g/i0HEMRHXTO6D+qlVJcXYQLQGt2DarWR6eMGpoUnde44bsTOKRPk5csf44Rov/qw
+qrmjmXeXPFl1VZeLMy7DiTMM6Gra48d6VcT97mNpcvi1GBt+6rPxQ7rqfLrFJBO51vMl6IqtLdK
+66mC92L96PHwl41PX3nlu3wjviyPqBhkjvVPfVQAq0k/1I0uXEsjajeqpP2wj6V/BifkXZhs2xi
KtGU6WNaWu46tgoWEG7fp5S3BtwKa+7VRJMfq7bMbtFEWRPcNiA1YdMdvB5g40f7//Hgj1Mtr/av
J8DqlxrLFiAUF4a3AEJDYvQ+pNpCXjq9sikhp7/Av3pThYP5MQ0h6x/TWg8E3ec0h8XSEW+h5jLF
mO9R922lP+K09aHM6/hltLP1RRsjIgMyftU0P7o5Tk0dyHIRZX3Q731sdraq6dQ2NZQECs6qGZgv
fei0r5HZWNeR6kDSmJysx2LSheuTUja/cvKp+0fi7YYhF8EJlv+UyPj+V1S9ySKN0RBUu2jE0lbc
BX4NHJOY3M6MK/GQTDpmmF2afLX77goKh+NnMDvdEDc/gKghEnPb4WU0G5gQgV9cXWqWjiKOp0MS
yPaWT6LbYCUQvJIg+pknffQr1A62YXKeWjdewJKMb+7y2xNVad4nSa3vTcvBBC+ao4vEy3gbo597
1pYLBWnM8btw5E7UxMSs0O8PqakFB0xlkQJJw1z0nN6hqglCqOZkcgWEqpB8NIURmAfDl+lHcwj5
leaFyDYIvK2XTBvJlptFwf2VZmsnI02n/Jjskq4+1A4V5mrUgYIIxYESOHUsQnbWeVmEUeJybOWQ
PUEfhv3G8leZwZgfAkv0H6O5vcBcPA2LuWXU96sYm0IxfYxmeH/vQ3gTH6NzlgR7UuzGxws1LomQ
uKawXR2LktTe2wZYQNWMYs3cay2GoarJvU3fz530Po4txmHeG3aA9np5Xb03RuRiAKuySYLcr9oD
ao4XvV1kgXWfy4va8PH+3kvMmyvn8fz3DDUtiiicJJGX7VWTglRtXeBLskHA799yXDsu/tyivq6C
GzdfUCAQjuNdHUJjU51qntqEZfLdjW39qFpq0BEAGrp82CXL8Z9Tk4xYVLaY0n32qb3W0ADJZ8Pp
89xyjsWdF9knGQfc8dS0ICn8TU1xx0adWM+5+KDwL6+5Hcq7zxcLypYiLFHepzyQ//H6Q8pN1ZoL
cKDLH/b5Yq6BIYonq/NnP8U7+ckJxKt65c9zx4WBFXMc6B/ncJ8CV6+Iaafdx0bEVneO/AhhZ7X+
7M6yiNol1TYq7XPXJpVWcuP1fJMKNA1ZyPljV01tcYBdRa30P0b+D6drcR4zgpDUwvKXTMt5HNib
v1/SmgQ0dgrtt3risTZL5zefaqFjHfItV03HTl2em6Lyotl++NqkC8qAaTpSyGONTH5jDBNN2QJL
o2oQlGlnveREA1R/mvvjcY5G8+NsPnLpxUQVPzviE5sQrwwQcWyqFo/eZtmoZtva9U4LqABXfUNd
k6Qmxw/BHP0akanEvSRu615SaogWW987bsK4T6oBJ3Ap9QyJ+jtpwTpbTVQjetx+zI6WYz/71Z4f
6L8PU82PY5vQPlmlNWasjeR+mgxxRtKQeVaOxTebyYqLy7Bs1J7qi0kYbUJXawB5/a+BiFvyH4cl
YBmmD3bv/+pXJ1GHkiYPdg3L5Y9X/LcXU+fUG/87AcQlMkfoNxuCCeKr1fBxs1FG4mpDQQ1hS3xs
fehk2rZRzc85gxlqa80Xw96QuDPYuh0/CaNBtUtV8R40ZfYaB1SLhFP+zyzhj3gEHP6Y4Uft/2UG
gI0WmBHFMIFv5GcfBNcZg57ibGh4jZuJdfzsotTNkavP9ucRjZHiEFnWF285ier/mOxOmrvp81pb
213X3k8Vd2jLAg05EjsBhTg17qFcaspq6gXvPzqrAnKjYSQX1VcuA7LJYoqlbG2jTvMxoLvuyknd
ejtrKFi7uQZyJyZtDZi0g4b1n77Ei9zF34d2OaOZXH0OYVFCWx3597hqS4lI76/T/evEcTm7GlEb
dUZHB2H7V5NfHTd21ekVNbZHuzQmDoCkL8NLA6d5UFQ6NlO8ldpdnaCPNyOaaqQDXI23cNsgFedT
3qlOp3FMwiITQKa0iWFzDPKxjqnMaozYPXp+SrhkaNIHw3tTY6qn9oPk4BJ5XH/2OXZs4RmdLeIZ
m9JvtAKP5aOarjaZ6bNs1zxciJfXUH1WpIH2cCMJ/MobDnquoYGBj3shGJddJLGPQ9RNX+qgXKpu
qWkeVmpEzYnHsV1LvTc3+jJbDWDoQ0Fvb04kpTPjVNppL5+DPMm3dq05vE3hE8Lj8Z2KUh7T7Lwl
Dw0fZsxCBBKFnE5TnTq4FJrhfVrFDSYBlv6a8ui8opp8+mEm1RqsyYAHQzegNTIpiCosquKzuHuG
i11te7PJroOrZUeN+qWjWNZdWlmXW0zIxudKwlmKHTf6rnvp8eNMQ0wh1xi0P/qOn1+WF9dgzjel
2VZ35lI2rbtTVpEd+k9b7amNjGV5sKR5xdo7vCh+utoQWgsvmD6Icx57xl7z5Ptf/X/NpSAvWrRt
/3qOz0Oj1Oup1jS26tyf/Wrvs2+uvPgce0+fPZ9TP/vUH5nOlGJ6xfmz2yuseF87BTTa0JYXD3Tx
SrihuRsR9m6bZAZpnD/4bms/ibL1nqvCuK9wGbppJFKpwtXn1ey22V0/5P7zHHRyQ9wFaNAyasnB
2Zks/7cY7HrP/jT5x1kgwVFnSiDRXYBvfVODthvFjwE/F9bc5ya1q2M+hfzUU7UN4jy/IwOFlkG1
1W7Ol+iEorW9s8fRf8kD9ys/yoFSA1pGpz/lhTbcPlqRRWDLG+8/Wg72fnOpPaiWnxIhcTLrsTDd
L5pRztt8aMFNLBsDIey2CEwNiQLNorZ+DzQoKte18LwtQkmArZka0cELhVyhDp9nqNME6VmIM0wW
9+fP/m6osM40UV/6Q42TU5tb29bUnPsW0c09IBGKYCzoJ7KvkJYsG5OoyCXPSVQFPI2wKqWvM8O9
2VB+r1pqLuW8IAmcOD04XdLfd93GScR41mKgcDmRre94Hte6873pqLvX0tw4m6Jyr2DJKOJbBmBQ
bVJTau9UwZskkNuffi68/SSBledBT+3QH7uJjQSXtK6cwYQZCN11p9pqowiOwnCJOWfdvWM31XPU
Z9gbxVjUE9yrnnMWOPtGQs9Vo7k72pdmgKmVZVm77qDbel0sqc4gO4vj9Lyy3YGa1dDP92UP0goP
skI7ST2YPzZpMfzZ/C5myt4LXQCfM4zwTu0F4Dz/aKqBv/qy5YjKK5JypQ7RIXRybbEPDXmoMYrI
eEx5tHUjrbnrwzh50G0gO1Et6++yd56xcTGf0260Dil4ZgjuffAFoT1hgar5Xs95h1hraq+JlpuX
kWwntrJjcRvjSJN7XFgn8JRNcO8MQ3DUZYq9nzSCe2PZ8NRUXwcTbmFCuB+qf8EiXQ5XNaimcYv+
Sfg6OalzqE3kxIjAwx1pKnRpkTW/NnO9Cy1z+mpW1bDtSKQfR7dL9nGPIjzo7eiamEl8LesoxC8g
cIhE0PwciJZmbrVIn0wAtp8DwrHri0C46daFXMOsct/wOB946mlcEMNVBXflu7N0BwuKuFuCg2QJ
akA8BeXLWi7OXjuIc1U44ixRXm+HMCfxswyoPjVKBanfr1QbOWy99hcUbj67N79FIe5RZvxdm7JH
WdfiuULadcC7wdhldSHeqPheqwkTLk+bDg7OWR0ZFEh1wo4bBObRj7mOUdVvrY3fgoqSemreEkw+
bkQkhx3lzQAY/9un9pokojybcMZu8qc+3aY8GfXT6PHF5Fi1sZvMuPrls2qYJReIVY7o7ziW7g+3
mTrgmJmVbS18fTafR9XL8aFZ9Ss5Be5eDag/JUD7AEEO4JCdCfOLa0eoNWX0OlXgCvsKugIJfQLO
zTzBkpIuOCimeVBx0Wr73HeX0f/vo+w+rl+6Tq6EafQYMDb9PdUI/b1jwrckk3T+7O/igkTxPMMq
WaapAbDF2pkQ61EdpPr5f6fD1A5LiMs1b2S7ibAPnvNFs7W3PCspJ/b3YTm5P0UowfnoXvXqYpq+
6X30dSb2xkdZeP0BZRZ4tkr+Ppp39A318C8z7ADdeeEFwEgyrLxl163z6BLZjbeOMRuiEpG+z4G2
H2+UUmlAc3XEwNK7THpCYH/ZJL2xD7XYu6iW6l+61CyMv4L9R+LXKEoEf0tNXDUZwYPIHxEJR09q
M/sFPLF6jHeqiVyUiADWtPs6mfvnyOvOUm+nmz3n/XNH1n3toQQ8qsGYqtDdHEXFVo2C3Bnv8sJc
khYc2uRd9Dih41KDqotKC6S21nRTLZChLp7uWLtogI42yO1OmeWHlx5B6SZDkL5WzRR/hIva6yhZ
H7j30h6XObIWLdxGzCA01xuPYIimJ8+bxw1gW2/Hknd+Elq+PEyMLzDi5ifVpRnGa1GX2UXNl3xl
9/lM7Yga9JARPfSRRQCfk+Hd2TXGBqWYsY5GI8ZWFEd1QBXQf7KHSXNYPVrxhbyUtuEPGh5mm6Ky
ylzcqx/Gpq8QVxopMIJpH4yif0Nu/Ra2tn+fnhwuNg+uaQN6mMi2Zrm7t4iu7zAgdHZWmSESqAQi
fUesI9KTB9KxR+E2MZRSLu6AMYavHoFuq9WmrW5YJr5i1nhVe8JGblRXBg4fDh9rIoZ83ZgYM2ak
9Yk/cZcmNEvkjFvyoAUgsyTYfK80iOKmi5L84I4Pk7+siPyCAl9ef1Ug1T2ZRjOvX4w4uPOSJDvx
+x9XyNj+KYOgfKw0MzyGXv7u9+G3CD79Poh1/5AGgtjWQin085hv0fxigy3fO4vgwZPjMWkq/lff
2XjxFXm7vcLLLLqvatPfRd09GDfU57X+3Jn6VwrcQD+jCNtACCbaKdxVQz3iWpsQ/lDuuu4Hfj2E
D4poM7cSnErVafe+D4YfYLIJ9R0LBtQ12N0ne1ecQNvBeRQjVccd92UtS+5GZIswL9pLRzgeM5j4
ByANXCNqs92G5UIOaQUwJguBqZEB8qxihE7xu+5087e27vYBBpdytm9m1Wh3vkTbys2p3/pxU6zw
APkVdN+aAqMGnn1/JqPOeyHfCyoOYTl9ASH52BpVtzMnylFRq62GpirhEnwJ4WfbTc1tpW4vEAms
b1nx5gBlxwHhufAb8jKu/KmxTNjY1ivVAPUJyTFPJw24cyvpCRkIuCjGXGAK4dpfDfBHCL5ZU/px
Ga2Z8G4DTqgwnOW72stjXaXX2EFZPYfk7exUUiZcdnvUot8EJOTnLvhV+ymBxEa+4DpTsU6Yr7AZ
5DqPQ3CjY8bNY3Y3mm5c0WPyn8x1crAJLyCRHH5mSdhg3Iqdb589d32vv5juqUdBuRZB9KxTF7Ip
LdsE8+ssEU/rWDbF1ZrHUxlpsATT/Dq0QbbVKZHZzikfBonefk85XnOKw6MP89g1KusYlA3EFWt4
6PQYnKrTgh52omrV99090o+N1UwDKmTrpMOkgvUV5yjtuid3LklYTuUMqatoTlEyHJsOba6WUqiR
IF8XOPIMAzVmpVUgfEXXFZSAosi5voQlDK8EktIp7+2Oy7lz9dy5fnQt6IG1s2+7+OQXsbYGTrWO
ClCX4NbB3XFJW7xY9BOP5R7wf8HSPWjASLPcqtsJFYd2SvxInlhFxMa2nqCgdqkzNje1W1P3lq3+
GJsNjY4C9xEQj92xrAh0oY7kKHUWXQ1/nCAswC0CJ8/HeaDGHEeZobFgPLfW4v46y1PkYxVhd9pN
M6oaBNF65hcWY5SZ8XwMwAWRSWdMP7mJOZTJzP6DpKZ9LVgZrLj7hSfH2KWiCNeL444XZd6Px2Ls
3hOPB7jJxQykML4bjvtElfTKIKd3DE3o1W7S/1NJPp4IWkplOfFJq5CWkoHHrXGNbNa/NRm8vtbb
oX6Nnot4rqHOIURuup+5C8oXoa67xYqx2s4i9m59Exzz2Vty/rBWAXbpZvdS2G25S6rqvS0ysXUD
yYcHvzAfg/6iOVFPCp9EtS7LJxn3GK9Y7S6zY2efOiRUqqHbBT3obv7e9C7Px70f84bk4LRXRm73
lxqzauq+o2eYScbOqHl0CaJ9muTgugwKRiN5zvOy2VG5/zJU2jrC7+EEogeowEI8tg0cVcvg3FTN
0wRBYKvp/X0V6G+x4RKqkXh28ryx7ua+31K5aJ+EIaBW6ql1zCINRlJb/4p07CaxzTG15pdBbehq
tJJxXcts4wfhQ1uY+iHBwTDsbJBKq9KVT1oWvdYWWFDfHHn09fJr7DpgAszBWukh2tQGzLWhs0hI
vfStbXxQ8KkHfxluGIXZHv7TsKcXsk1eebuSdM+1Q7LYhLK9FnZHNDevdgD7qcNqI7hBQnYvxPQT
jDDsN7MMqcgi5HSLNP8wZOuWCP2pFNNP+B4Gdf/v9pA/prY5HAsyT6sYjO6am/O4nmzkfKB9oCi6
+njgySsju1avasi5d8kA6dz3RmvnBBjJdGIcNvgkvGZZNaJdbc7W5PmbpMJ+YUgpTo3+44nVR3Zy
R3YU9+2GuiPKCZHx9k9eKo8dkaVV7mDl0za/EtN+tYfpn8ZoyYHF1hkx9l1FFaI7EUe0HK9eKMdf
ZArHwi2yZw/o4HXkdg97ImsOVSjz+3xChyfi7iHq5pXV5dk2Z1G3MSjM2vg2wGZHH9DSAiLvdAlP
0ojMU1V66aHJPcigEVk2OZjx3ezn9jFgpXaK4lQ/JVDWcGwr5rsySYdDMSbTGWm4uYepMV36OA9Z
zFLWijwGS/phMJBUS31bJal7n4Nw34ZUSHeU9ViRQzJ16uxHv2JJXNRmcYhRhWNMmvnrNtXIm1tI
4u0osp8d0x/WA3iDFykPvXBw8igS76UlaY9bjN29NkksVkGHDMiccFpNUNR/mWuenPS6L99ETU7U
T9vxWNngbCl5lauWy+XbaFPpE1PX8kZZcYs4Ge0DOlWgyF1kvnEDw2uLUq230em6VZxG2lsZ4xdn
Exd5C204vVzWhzfi6TywpXX/pvtBD4w56t58WxJbnL3mLSy5RIxBVr9RQjau9N5q7kNh4t7LCgky
hr/YJwcb1Uyi2bgWgiqiMX6b23QxCvchk01hu6utkZusZZ1ih2fiILT6a9vGA1Rmod2NeOQhOONZ
mRvQBlsmSi0z176w1iai5N+LuRHYvvCWDda6d/grK3wTwEMC7KyEnm5hQy1RUEy6kEYh+w0l35DR
0vGHT8adpgncS1r5zeux1EllTw2DVj6R05l2fRK2G5RCzromRLrqdTO71fbgrqYoNbcpIWBAgf3e
KIFajdz9dnMFrRyAPC6iwRWW7VUkzhmlIp4hQQT2K+5WGQ8RLDeEdtPDDtB2McM0nLhhl820JpCA
ui5aFtUBT7Jan3R4xDTtDow5ZnFFsrYwnr45Q1ce/Vn3Tno8m5iyzF/Lrty1TTnva7Cx26nyXxEH
b7pmSCh84fcfzCh+p9qL+FcctCHeQNEIam3X2UJzx/QlI9AKSGXikk8xVpJQMhQFlKyADLl3RHo1
lkt3mBG4cvIONCfWSqJqbG7c4NMDAgLrogvsdefn7krDp6VuuD20SeA8DhX0VtPOd7Izq9VQEtQo
fexp0zJ0VpLM8lbGFbaFXgM3znbwfYr0hC/djG5BEi7TLS6oOFa7N7dMzoVZI9I1z5No7W2P9e0d
tR31noW/zV92E/1YH/QpvUZCBnctP9WVG1b/WO7crW2yjIdeM8/QFQghT66+BYhT7sswytZW8iId
vb4PJ8x/iah95epNhnmIphOGef3Uw1KTobg5leyuozOKVUG6/iIj8B8GoJcOwMQJR1PKYQnzpG1z
T7QbcUOH8KdsfOsAdjrYu7oePWVgKeBHXjx4zlfKG3d8JcZrK8k2pqgST2HgFbjeeZdMYxUYCgjv
nnazCOhswZ7jodGKU+uXL1HkuOeiFT+bkQ9qtHXzYoF53sop/SFN9DvNzGUx7e5L0PfnrB/GlYDI
DNlkuLXc911Kz1e+5uSnXLOC7QT6YxP1VEp3QXAqhgpwtyt+WqM13FkB8q0R3724G7F2ifiedJWR
Y/GI/wDOQ+d8GsujN/UDRTow9q1Bv2oNj1QmUhETECrOLgliWVZkUe4AJPbHE9iLZqU3vdxTZLuN
R0HJWh3hgWJn4MLK6rmV5YPQELx5HWlHV8p3HS4mbry6xS8MCKTpW7e5G6mSm8OjF9ZXZ4mJdn2c
bodFv0Tp/LTRePqo/Dg6UaMEbz6dv0ppopVjWbDhRwE8e+KqPI/YyAEIfM+Cwlq1bk+so90NY9bc
jdK5RW47XkdEhgUXWOw7w1cX37vtiAHNOsFhax5Dh4fhnjcIAMzOgWiyjdzstQSwv6kJmW2zBkV5
FqMmLEV4nXOjOhdjPG9lwC0qdxazI2jIO4EXzbrNE+zqgnhPDC4DpF0cHc1w7ljjw0Oy24OVJPem
rot9xQ+JKqL7DAHHkCfRg+R5NrRJNJseeZOIupK2ljyxasDBXby8eOIOx31eOfomQWADkH7t2skN
tpLN8kZiuYJCcmO76UPsR3eOjZ1Ri0Mfeetc28GdsQ+zixlGQCAdXk1FKU2f5rvOxt+1c8pdTEp6
FQreuWDSttLFAYVy5WwX+DZXkiAKMT5p3/XUibZ1J4enxbEvzqm+qQ0Dwp4Pirk1HWJPQTJuMqN5
4qPyiLF43wh/ZrtIVJsQjLGboZEJCcqh1neb7ZA1yWY04I2YmAG+wuSzqXPFScpdRO0tvFiWFLva
jikahwSBOrxsH+uMEi6TRKBPzr+B/r3ORmuCF8iXvYOvzfXnO5iF4S5KsgcR1PO61/QAAyPz3bHI
w899dUq6NDoWE5drSyDnwgXVq7AR4SmT0tO7HhNOfSYcXtc6xiRlQOlcgE4placWh7++HPHvS0Io
2I6t7TXBMwsgzeZjY4P/gVCb99AQ7QfcdeYdNZrjGvZTzkJWLIZ5eIsSt6yPejJ0p3EhYKq9z03o
AOAEskLEpuOXObqE29G376ci8/Z8uNXJzLTq5BDv2uF+dJ3GdD5FNTeGJOehzacuaa3O5rUkA7ps
3NckGC3PvyN64a0I9V8j3W9OaV28Nl5OAKWwhuYwLxRAbtSYrGfTCdjIdBpMzHJ77OdAg+vYHdg4
IPImWEcswnvCC/txmjHoFHXBQ9AYbO2ufHUWwmrbhyXnJ9Qi7bswt8q1iEssdSYvOKkNy1fWoZDg
bcLuu0BozWnumr2VDfa+4XJ4arQU7WK8WB3WDQLEtP1HtkX38V6pPfU2xbOts1IJZm9F4DHaBwuZ
VD1nqD1vaY48cfB5b5oKqm21bJwRyK0TvlDUVHGh2+odwFJhkJX13eQVGHGhr6VWp8e2nUm4zxsA
dg+68JNtMfKPkXyz9WohQbCClzII1lyklj+gvmFKfk0Fl4soYTydgnwVa0Gwn7P6MMgasEIRwLiO
j0NLXaJgsYYMdjRP6i8A5kFe2J1fSNtVJ24MHuzxZVfqMfacEsemuEVECSqE8u9niL08Wg0W8Rrp
6SeEDsYJ7Lezrlzq2Orv3px9J+7i8c4GI99cw/Z4OqZdGD1WFPBC1WdVGWN5apaNaqqNBcyDr/ny
Uf7bcIA64I/Zg+tLnCOjJw8ltF5hTtU77zyc4CpgZYazdYQFYKTAjGDxf2qWCWHVnubSS1aAk1aN
36DPjNwayR2bHsXfbvoRBQmcZfwrRYtFfRcfMwFc1Ll1YLt2Xdw/FEF1TrkOnIrczNZZlX+b8hGE
qSkp0+o6cZqNm8z9jnC48LbuYkuKMJp0QpjMj9gdY6xICnqnD+GDS1YsyJ9it4cV7pn7fgkTaLad
n0Z8KMemMe4mfd5Qwu8P7lOH2cnK7z30knn57KsySKCtBWjYGFccUTopPx0P17EJI07bFZJVE3FG
H3gDFnhgdCPtELagtAfZeXe8NUdYMLjLzGSdV2JEpOWZBizS0HoaMeStqvTkl/MPPmx3DX7aPlpD
4a08I2k3MSky4G/+dYhmc09QuaJqbJ3wCLHBsrq8aTlFjT2PUesIs7MVPuXlzU7IOJdlgQV0safQ
HoyyhgitL2MQ2riHr7FsM7w5fUP139wFBaT+ALbGRoq5PqeAM0y9FK8Vl9mdOzbeEdPb/sEXPCnP
9twCbo327tzue8QyT66LYSc/AfwaiKO/lgXEQuzgvnWBVa3BEPYoRnFyERrPPdLvt1UWR99C8E1E
ktalO1rvfRg9OJD5f+YR8TTuC0YhnFsWsHwpwgRPVG06QDp1vhOZBw+OjTAFpG13IFjySGqQGpeu
ptCKaMmmDGV6xA2IexG2SVjJ+fN+JnWwQaVpbmbRyi3Lx01ZDcleq5d4h09EqiDS2kadc0XofxB1
1D8W1JOYSRm/443oUAlOMsF4SiutXIpX4q1mOvOjHLT3VupvxdDWd0FPwSTZfvIwZU7Jc+LDARqw
m0mp/I2SFCcZP524SG3bKcf7Oq+GO3uJ3k1IfQezqQ/+//B1XkuS4lrbviIi8OY0fWZ51z3TJ0Sb
Gbz3XP33sJg9dNS/93+iQEJQWRghrfWavlY+VNzAQ+yt/syr0Dj4GKCPQRx8gBT8gX3k/ICRrfJu
qBa2ML06YBmAk2lqFdEpxevyz5r4de25YOsb9IoJfGKZYCKn1JNBvhgTEeqcBVXjIePsJI72xArA
uNa4M54buGdvkdnCeicT/letXkwkCn/VEw8MIRbjBePlEsWUzLx4Rh++GIjq7VslzH+m5V/ICkTk
SCNcfGvbewNt7J+CCJs9t8IirJyT+YkQw69Jb6/zFLZvQ9O6Lx3CFlEOnnnq+SykEWrdO8l/p/zY
m+S8E3JpKcbJ/6mvu6WnNEpdCum+Hb21/ddTyG579mWc9/VMuWIK5MD+wPHntm4Wg8YkeqnLlnxv
+kilk9R/29z2b92lTYpPbXIeaZu0Nj8Yaok4Zk9yfgckuOSjumyqDlMYwqn/aTUQjLzJ/lQBsnvU
l/1SXw9dy3AiDahYyilIwuomRbl8ZgcTC6id1E1U9/+po8/PLLJHxm/Sg1dLU3kdXISqAREFr9JW
ZhgtNTFmctImhQo3XY0G/35tyuzkOWAY2w5qB8+7mjown+2gvJlr8jss+H9ri5ET1bB6u25trDj3
FmrET4WZasfILbF2xZWEaXllPaq4Bz76mRfx6Rvb77WrfckAIr/pqjLe8J/IjnYe2i/FhDmaE0w7
JAbRRwdxcY5x07yQGIG1DDtxwBdF073+0NcpsRQ/f7CLvrk34/Ts8o29q+2RKdKcpFeYY+eEJf9d
joj/GXEXjM9S5xH6oXpUWHYxrAT2w9COMTN89QGzA4yL8uzOG5h7VixuLqCo8InyNBsXnQz9uGL+
Hjo4yHOhvTcC+g95W6t/oreWH8IBYxl11p5JN3csMbtybxfJuG+iKj+bdUGmR0WQSdMhyjH1PiR9
r36ghglgtE0WNgWRpDSzwMObgfFHXP4ymq5hpQygsQusL/NgYm0Md+41jRApKMfiB7F8TI6XpjrQ
u0cvRfVvqUkBUTg4NVC/D9Jf2tpO//Csvr6XWo8VHxmm8aFtJ5zD+xbT7iwZXpHnzqHBRsNRCYbh
Vdqigsku4KhHqXldVd1FVfYXMjT/dJhHC99nvweDspxDikz/Oxqs8EVO45VzdFV9kBFbB9yal+l9
nV6lDYHY6L5V/EcP259iKg4j7N1nbc7UV1yqppPjBkt4gmFb2gIreslyMqjSZBX9fBemxU8Z16Up
GuZpr5aafpZqPDXF60RUfD1DnpwUHaCSYF4F5Aoc9DkuY+cSN4yvSLb8B1u7dmlm5uea/3Vr/9yP
ED82Qaqhn+R8W8dei95GsnGsbFBKR8GpeEAy0Lwa46KfU2G3IG1S9IVaPLRLEcQKcE59mhfNJ6g5
/+7YOmvJ7FxKXX3emmRrSv3iYWtz4+wvFc3VXV5Hi0FvEz9gIBA9hGP0z9bWZistIILau0kPhQzT
2i0PqvSi6IBhUH7FaLE0/UW9pf0ICAQdMXvwT1LVwiI7sSaBd+1YzUfo+wvIZ4kVLp2jIcwucRgC
ql6qQ9iV1xGHdISJdNZeof1heCn4tsIkwrxUTZLqF70Bud8Onf0x5vVwCRVmbLI3HZvk0tYl1rMm
XPm+tZ2bXzMpsROic6qihYikpfa70+cswbzwi9SsTEveljyB1CLXt98N00Ilqc1epAmtf2YTWTnf
SxXElLlPRuvPCp2Hgz5W3rsV9QqSYJFytDzPfdeYGl3UnEmdVAukXtBfY5IjnQ2Gi2cYDHey0wfR
8f5V57Hu98Nk8F6V5bO6nDRpme62npffS8fK05jTTR36s76N69Lyh1D7xZC+QYXKY33vYWABiYZP
3CgfNvk2uTpy0msaBy1YfMEMGysjJ8Xpx+lTsJ9BhDO8nr4Hw0tZ1tnJU6rklGJ+oA6D/UaQwCL5
q+EwCSrrQ0l6olOp+hWbIr7uU559WNo4Mc9nlPMcO2Uubjh3cwTd2VmqvTKSbPH8L1WKFwEQ4eLF
68yz1KpyqN8d48roGB3tuTo7oIJujo6lbtEn2HTnfvjRjESy0oqUFDQa3D/yAAMScgJLlA8LMZAu
xyjFE5Iw1hIbc5nOoxnYGfne1LPg4ukHe2Gh2mpfv0ihpxfDVPCGqb92uoKrgFtNT/xoZDiKkXh1
ytpFMaBFxiSP94FdQjXU0RBENav43ub9s+9X6nscoDQJ4mZXm57/lhHXSirm6qpScX0mDXTRUsgW
ptmsxQvzIciDdG3SRj+6KXgexk36s7Rd49IYBlRxC324iSnuXVZlfzD3bn66ZvjYj5n2V41+Q+I1
WIEqT4jZ7piQo/E7tPhUqBbuKzrqU8GCvw7zGlNnzfow4+YaAeT9qWUIwynPqWdZr7pd3NWamp8K
jThtrsT5EQBLSdI7+sqkrzr3LkSGsPXCnQ+z69nsi5pAgB39rMPvajDbZ6/RFnR+7h4mlRhhHofF
Sffx7eSZw6tt1nGUH/L3oYsXdmEa3qSaVuiNApq4h3lvP/vdRB6qGyq4Gsb4HNXmwi+LmxOo4PjS
VGiEWAoum5ja7OMUv0CCfvXRXGjlrMyNV6b+/PmZHCQJigMgqGOskOgnqYVJi44TDznbnam/DEr7
GsyMQAZD7Snw9eJhiHNQX3hdfKDm3jzVWf5isVr76GdXe2kb/ST7kD717hCvJTlp/+oYnD/M0PHe
Mkz/bFu3PnrLmN5mBVvjZd+IEByxZnUvNRW9xdeqJ3K/7OtJFr/men6UGtLO5Wvj4Snsl9YHPovK
C/H9s+zrPEt9cfz6stZKs3pph/lqqomKfIV+Sap0fsyWolWHuzludcI11Mqu6U+9q9hoGen246hr
Dmte/LmI6KAZII3Gsie2+MZMU3aX6bX9qA4ae/2pnY9mFPUI1i512SUFCUyzKfpHqaynyqrGIqla
EEZFi/sy9JgfMRgXSBtbdQhhCOUwqRbLHyAJYHP0AnsmawGciOrY6vSeXXW+duH0vlZlj1aX/S2y
kscs7f8wsUm8ZkS8Hvu++qdAAdM5lold7T/tGFRvfND5KVvfFm8gY9eMOGQBIEdaZDlL1BIMGvUY
wQDTD56MxB1PYQ+ZUsPh7Yk3CZKA3c/TfQS8StqkH67UwZNU3cp8hnFHlGE5fmufqwb5otpW0GXE
EyvpfVTRJz+EcUqRx20OwBiK5ZCWJJGXtshk9EQIKADOYbfvmZV/lH4VPkrN8yZ/gVbmLHbZObSx
clYGO2YhnXfvqp3rD3bpfAUx0gJ6oUcFLJXF8ZtUwpocU1Yn871UtRYoB2S89CzVcsrjqz94IIeX
I5HxzJ7mIVr/sDTZ1rSP6jR4lZqVDYRYBzRRpBoN8Xi0zSUQvRwe2lZ5g4th76Sa6o71XEPBlZr8
vjbQL6md1c/y27MF5zVasXKVHtUCLJp0rTxKtQzVmUczx9VMfpudIYMUIwS11ORskd8/pyUhXhLL
pNYsLVfxaWjqm02ygEDyVDFWm0VzUW0yQ4GtpR/OyBgdB4HzHQDxXc1WCMPk2Wis+W/iFl8mIqF/
lh10EZLy4VuOrtuuZWqIOaNbPoLgSC9lYfu31pjDO7T8owt5yPxSIOL5hFfclxR5tl/t5LyaUzh+
cdzyV54V9g5X3/GmlXiQuVhF7Yn9RL+uJOIbIvgsDLTAjR+xpYlB4gTBHSnSczzO7/acGzvkOIFv
lKn90M5dMe+ySuPx5k3t0+xJCsW20yeioQaAqu8OCo/7PoGB7g4V+bSg6gFcAT2HQ6eisYl/auK1
4x1g+flaN9WPskmVq6Vl07vVVTx247Pm1/oXew5/5rOLwVjy0GNMcwrt8K+qy5KnKI7QrU0d5QRN
X/1SWrHGpLU9aa5uf4T2mZRY+tWY5+FkKBGW6Up6FyjeT6br6s2so7/MqPjRjaFJeqdyLhqIUbJs
7jEuERob6xgLsATygxcaybeBJFE6WS5QpIpkpcOLnVSjd9BD0kv4duJrW5yJyMek/EJ0xfP4DdMd
cI6gD79Wc+BdLI/MJ8B3DGFD5DFNB7DSABa+aXr/3vrmwvp+HHLt1VCbG0T0CheOPDipBRExC7lL
Ai8j8V6VuXntGE/j+E1vmSS9FK3tXqasQ/5wBKBc74kzKphJkVeD01Sd4M7ryIP4xu0nUA/1EYdq
dE+8yj7kdo7XMehUPo9IbNrBn1Xm1m+zzkebJv3JIXEPuNsJiZhSKOYY3o9e/HPK8VUYB7Rz57n8
e4YGU7a69y3ogmZv9WH7QvJWO1uVFd4CKycqH5XuIcCs5QvIT1z44vJvExVMckF/RV1XQf4OCdYX
JeIQQ9vtVETqrhiRDK9qoUXPFSgVqUlRWa12gjhPcGzpIYVf6iBdRu/Oh6zyioyKBuwvvoCNOMb2
wIRHM9W3idTqEdalfZSqhZDiYxbjorjs7EEXvg0GZOzR7u+lyYB9cHYiG9MtN9HevN5oQXkCIFpq
0qQZFoJvbZrc5IDl63M1+DIzd4kuheYvap9l9zb5QFrNqHyRWpFpwTF1/fwk1ZGVDfnq9iY1T9e6
t0jBRwsz62lt0ydPu/ZeboPk5WxSMCk58Wpkz3JA4CrTMcE9HTQCPZhVx8+dTvZhOZuyFONA4E+B
NHCVHoS6h5tfoAK1nTJw0xviq8n6m7NoKPaRN71NMeGOydL0t8Z30Jarw1uahXzpijb+225tdKWZ
O706of2aDr9KbzbeiWnuJ8MaX/lOGO/lWP4ME4QmZB8hWnWPOKV3ATFqvttaC56rx+ZB+uaGHtyq
Agdd2TuoZHrUJrLwo3jme18Chqkx4vRCZhBQ0aJXKRBHKY5V4hfH5N82fcKiM6g8xLttPXqdghGU
l++h/W2e0zAy3tyiM96SWWHQB9NylSp2wd1Vm4GHSBdtsI03PmCTk0Vr/7whjTyi0nqxl8OroD4B
d/cRRIfbVimd8yoFTjCMds0wXp0gdl5btNEfx1iBZq4DQCvMAHZ0NhPnWY4gIhi+oCXHmsZv8z2o
3+bIBRqPiwvTer66+7vIFP8Isx9glD4pr3Dp9JOiNd1albbWrA+1xvdMamrQFOe5AmC3VnWfo+bs
7APceJImDHRI53Wxujf0KniTtmn2b1rOiyG1ulX6S2vVBT34o1L09vRUAg55WJtgQWJUPHg7w8mj
Z8flNW/RzrInHePRZiBTbAzBqxSeGp7VwpgfpTb6bvMY1S7WpWmU7OdmiQLXlbOTvUXEVz61dEJn
TRKftjbDS/7yVJWPXl82L1oEt+wvpztZY6O+SsFzhIJHT7Z6a/PN4aPGZfIeRR/1FWfP+L7W7D+2
DgnrFJQ3mua8tbkHwv7jetKmHxCsQEZob432dK9H8XM7etkj38DskRT6Dd/ZCc9LarZp2+pONr00
fNVaE3PgrU0Os5riR936wUErMbRAEtp5kcKtiRLin1zDUKetVBVAuuRi6uGQwFF9q2O/fPOTkvCa
F0dnacuinFhlDMQ8zItyP1WYC/Ls+1fpbBruN9yqQD6bwH9KnI6PKcPsMeii+q2ey1eskeYH9F7r
tyJB5NYMFX+vQgfF62G4czqz5wKwMwQ+dSCRClJKs+s3darjpyZ2r7JTmjTXwIEaMc6rNg3l42SO
d3Yd9tzPwfhozKG8eWPdgQqaguyhDkqsgI+KOpSHpnHqg2YFmMyhb38yFcN56BMoGnHvJ/eZiQ+6
XX1tDL+AD9/f+2X/YPX4z8FP8EDVFT/8Lj5ZeEvh4chKp2AG4JVadRkj+9eM/81U1Fe1D2BOKCGY
brXXDy1zkH3D7CP3vjWxnu1mUML7MVIgkvp8zSXbBz4Gdr0JBl1VhhuIiQ+tdqJzwAeBALcKJB2Q
ct/rd+qM1lyrKQbJBdhJrnJOR/0L6y4GG9ALh9JQH7MuvU6Ko9xXHY7GfT+416yHAGcYH3EzxCz/
XNbJoD2zPnTf5szSUG1XbsQ7WoKJRrHLsFiHM7VTR6NDk4ZoPXSi5uCVfbJrZ76RLIYf1P5FCxvv
eRHhmyAx2FOFa60fGPdmE6snZUAuuIi+oOn6TkboELVaeSrs1r1bPKhrAgFsbsU0oABvG9UdomVf
QViMV19t+1PphP4OpIb/2Oe/OE14Q27FwDsTxLxjGmRuC0W7z5irZtaovhgpZx6qbL6zEJwNQkAi
Gea+RaLDyZuSS6MN9a3u/Pqomu5waBwnuE/dej6orf4Vc6dqD2KqOwYzFA11Ll8s4B8vlW5+KHFU
XTLUGu+RSQRXwjflmDa4x5dFQZREH+Bvzf4+qKb+HiDBpasRZGzrZJ/X5dnD+eiaG1N1SJk3sLQy
w50RwY2o++5iVQsiMOi0oznYyQmA8A+kmr4zymUXkyz5nqvV74HDdXvU2Yjg8dzYDQahuO62d9ri
vQshZdejJcGKvTP42hs2bBv1R5XoE7w6s74bABpccW+/q43mRWbU2jKtZorCY9SRB0lDhFnyBMmI
aGjVDz373tvKY5rC80UcZZ/GL6CX/55do7qRf1P5EiY1mmvqbSoq7dWE4WHy2JPuteshAX/jVHsj
D6P7Lq8CDHqYYWQa7y+WV3vonSVye8Py9JYZIStMSgfNiT4m/AGORkIM1a7q+hza0w/XVN370U3a
PaHANiQUuoIdGghudW8716APcYQIINNo6HJqRb1ESr5CBMj3Qxz9arLyRhjZvPAt7xMQK8hb1Scu
6N91ikXMSBie7AOmHG1lPRMY0Xcx6LKDHzdvntvAMXMbg5cYQ9GwZhyMFXM/D32zLztiAnX+jKap
eo95vXbfLoVjYpXpQMJM812oB/7R7EDqhZrOCkVxOsZeqzkGSeLuAWWdoiL4pZB5QIkhQlGIUMbP
3hrKLy2y5ny0Lx3OtHvHhdOkB+RA1BF6qsf0+CFoAPLML6xIMH8nEVmaj/WYZjuVGGQaqyF/3rEW
CDUmv3WIKykB9lrvJrLCwSvCKnw+2wqEko9SdImy1P0I8nIXlmCzCMYCGFfh8Jgtwes5DU62t6jP
Vv2vAHclBMoM4I0ujrwdGlMAD/1zODvo7UOY33UaVKb2rwHSYATs99h4wPlq2yHq7OzMvFX3CE0X
R7XoQCh3CgYsmqogH4leTIAB9mSW7ttUTVjU2c09ocZsP3cTomhZ+wR7+ZVIM07B6MlfvUkHBar7
1tWx3Zvi995NSXz3Zi04nSruvjeud19GDLNmozCMpVWFf1t0bLXw2wAQ9Vx1Hb5pjgEn2A6OCh7T
DwNeRfcOweNiIRAHqf6WOu4d+IeJWTburLU+fBtZtRPdCIAvxfFRNzo8lgtIFFlcEahoA5OsW2ld
KrcqcKu22zPQ9QJQnGcBuuFjcILMfHPw4n7UCzS3kI59K63OJcpTaIckjs/l1Jrnvq68P1LvHS5T
p7b+z9muD3De+ZZ6C0RG+RkZ/T63suCmj8G41yu1ObBS9y49wLOzBQ4U3AkpKcVn8dZBuHesgqCH
ah6YAT54ozU8pwMaRQ41xGSSY2sG73mm4IX8b1ENhbNWbWb+V7uGIlbP1qPlM3f0Bgsco5sB9Kw8
7+QHvrcPPdTXNIa+PUvmna4GvIq+adzNdUzalNnHrzTXj3mQTDd1Rr4JoagXLQ7+shaHKKg69+gW
y8PI6owP8VIs4jlmPmr3qlm3L0PfTo9tvIzc1LwyaF/qiKluVafnMnDUcJ863EYwYVelZf3R9Skz
Dyv6kqQ6Oodm8WwZo30a84j191L47sPsdfDQWi0+Nt1L6jTJLWR5cEt9JzoYBQQA2NjRnWWbL3pg
wN7wRp6odm8NIK6I72HwrdQvs+4TXCMGw/OPwJmWXQQDZi8ZaajCwBJNa/G6AoH5b6F05It6tE0L
D7sMI0RSyy9BaoyZ1xJmwa/BQfZ8SQQoM27D/k2pMNyCI9EdEw+OddCDxpqCYWLF6XMsoZF7BKWv
PKjFXWNOz2o4j1A7fPswokqzn5YqMgXTvje5WWbqAjRzwhReSYf05KyBLvLM4g5ExmWYYKQAV3rs
zO5FafF/ys04Oehdlc97wcyFC4HfAn92dIYph1Mwu494c2pMBbvsySM1d4ub6ssM3OgDrw3QhsX3
cIhwYM5xifFanKF9Hm6JEjhLqKCedVY6KQ+U47nagxQTnzAAVp6Cd/rSGw3wgEmllApgTx+kwIS7
4U1OU8zae1QHOf5uJUP22DmH2oqBh5BSAARXzPsCxbTIKWzeC3tvMuQ9DBqU3hqggNIBrEoa/h6S
I/5DTID1kszhlxApOMRHT1PglwfHGSG4L3gjANqHROPuov+LeXva13+zrmnv2iE712PNZxJUYOIk
/llNIAm18Djr+uqEf+LXbHxFQh5FzvFVTwLrkg7K60wQYKG3qmeMVTEeiL+pnXGJPXzk+GNePHvX
MLIeY1Jp+1RHVqlVc4T/DBDj9p1r6tO9lsbvo8oqNawCZBRDKMOLSVPlo2uTNPw9oEBfVgWIIKvx
NCfhDZartFfhiHT6uxsc7Q3Yros0tjKxEDAZp7UFV5+nfXMoUtt7hgXgPKnT+wyC79kAjGDnQXOq
4uRrycQA+coIaGVJMlWqc6pnzPnKDICmopyTzg2ZPxkp8BfrkAedsa/Kor/AjijeO7NuLiNskb1U
9cRpwBvX1i5slOaB6TL/T9vZB70Mfk22Mp2LOJ3vEP547mfA3qZrJ08BUi5PQaPVZIaRwnR6Jz1a
tV2dS2jgRgA7Q0mQmMv4eQtTwx2QCnZCkox4gjvzmB1ZRT8ZxDkYxQ9Z9tSFgMW+5/Y7pmXtNVsw
M+WCqwtBWFxN5ylacKM1Bt5XgBHhgiSVYtIjbAYN/xj/2yTt0j1bXrv6VgZcV6+FTrfLipRSgJ6N
DnJaq6vg4J8m1WBiGL7HDUgBH6vUID0F0Hnt1oBbNIxvCJWjbojn3aqrIRghwQ1lJgsGN3ZQ8l60
N2RH56eQJMcfk9sEN3BZ1nxkssovkU15o60KLtlFNpOZCBIsLP69AUNuVXdbHQWhUjlPC6SQuSzA
oR64ddDg9eDvEkVb4gi0BmCxjmRV/nSU/JCogfMy/TL7ARTzcuGa5YyyteETbS1R56NAFaVxnLMp
u0jPyGm5MsgiBv8c3y4nkV5aqE4728nSg/zKBK1pErAIny2ufuegUc+iMOJ4e0juwxUM589uuX94
wjuXHDVqSQdLkcj1l82YJTIpLYzvpJpl1TksFR3/meU35eA+A7wzLvIn5Wd4wVMYVQPiJH119Mry
lxyXjgEc8+U2rndYGgUvlftkXayFNLq1jaXenZFawZMJ0MeK/ZWnAdotGepxSsejqtffBQ8sxQCM
uqvh1xFPRXIkqwYbM6LKSRnj3eYoSe8V5xWqwbce5uLRa0LuqI2E6KlNmje593biPg3EfU5zbTCs
W0OE3h5Td9JbxS11WP61IZpt200DO6wDoW6Cg9wuuRuyVWLpnexkU54CK9R98srYjxR9fsPXEbN1
RTaXAiICz4ZyrjRWUegLJjNABGDOKSua+fjbphzt4EgBEtk18tu6Oac9aCg7usjfG5uGGHVziNvk
6zzqN7ly61WCWrorrHQ6yLWWq5K0Bev/VkN8ZaFyyj2RI2RL2tbHQepSGCmOIU0XAtFE9HHoXuXG
r4+mXJrtaZA9NZHPXQWG/SCXQn6k3tdcnzYo9D0RdGa5VvWjXWxDkLtcr6+ZO/0M8Mo4ZcwGeOre
tCpvYdqGp3yG6Nzq06u+DB3y2c5i2znPwQwSGDu+nQqdEyXcBj0hK8mL/+cP//YbZBPbK8jueqiv
Pde7h5pMDtLE0A8yBMj3vUNu/GIDyBpfcTCP1ou7wil+e2t+A1V8voIGabwigjU5NycjzLX5GLvh
N6XL1ON2hRkEb7rjQuneBhe1f84wsTzJb+n96im1Z/WERmM/75ssvG8HXQHmsYxDy2stR8rW/2zz
unJGOCBMDvIk9HF6YgrD0mV5EPQRaScTjvX2+Cwd7Gqmg6nvByTYLvIEj501XKbcYllSHXNnwPjI
XcCV//Pv2kV69UOwwl5uAFdYACnbszfHD66+ABiNwq4XeRuGt2VYlidJqltbQfRnGZEsfXaOvlMN
YFbSZydQGCOlvxTb2/rbI7puyv658oaL15h7eRLWQ7AVOCtf2oYEgYyFLNibMwrd1+0N355laZNq
sDyFat+fGkB659CJTrLPlIddemzHf34EpS53TbbWY6S+bn7aL9VPbetjW1a2/c/Qg60cCf7UvAZw
5XYp8JgiBeTW2yCclw+H7kE0DXQWqpN+woeCPD3zArnjg61jDOo85XP74jA3YH14rxOxmNVi10Kd
yAGlDHV3Zy1Y1XksX/LB7U6mOTOVaHT1oAYFsZsegRkUHrOT8A6mfLGLNOehPgRR+eRk1W83Xv6q
PAfr67TVpXF7TLZnRboUQ9peeuwH5WGUol6Ga9nSE+hLZgznSa6+nKQAzziBWeGx631o9Xt5S2C1
0yqbv7UOrvFHbiGiJOuWCdfgI6S6P23hUoRcsC5W0itxcKgh8YJvGBP9I+qBuyNjcpRrLIXc9niZ
niCUyxp5Sn/kk37zYiM7qfN4l5glAmVed5FBRmPUbuHslqjnHsIiWL8ARvsLUn52lRPKnZctRvp2
YcPY0fBrHrxnzOIwEF+GAD+x33w8z065PBHbYKBqqnPluO336e2oHfoJ4v12FcvMYSRNls9M5mbW
wbegCwmpBF7AH+CSDWbiHvKj0oXcGpQTA12UUbOOq46ZTLbA61bnyXWuE8Ac8rln6JFoFEf2PsMx
bJ1drauoSAsKcm66tg7CcKkfayMxTnJ++V2+HY3XVn+ajbw9qabxInd1u7WylXfdz9iYot1YFCj9
QyH/Z4G2DRyKfPulvk7sWJ6WONKwfADjf9QyO4ed3+bDA4Ls5gVoWnUT1s4QddWNZ+HvMsyy9f7K
ndjGmO3G8IH+K4WeaU5efbAgSCOL4Rg4nBS8BC4j+AGFwGPJJZM7I491oBJ7tIAH+wW+If8O5tJh
G9G3O7k+0MvN3i7Ctle2pMv//1TM1UbYSw/yPslMQX6MVNe5+FaXrbVxjrD9YEKLMINMdJXOvqh4
LEoX+bPrlEs2cdjkVVs3yWv/A6tfP5TyO3+bZazHlrm7BxZwT0IQeww+9DJ/JTlC6Fpek7lADmYf
TOY3tFaIJ4d9cimaMFSP0n3d9JcvaAQYpAvSdR4nT6rM6LZia5vmjJSDhlKkBkxsmYTJv7MVK0pS
6r/NZddfX84jTJyHsUDXrWe7AZ5+sslSzXv0eguSUD9c+SFmfdNdXb3KxZZJnWxt135rIxGE5nUA
AWTrLH99q27HytZ2G7cd2/k+HRvlHx1CHYxhjJkycCLhBrZI6vLmccUTlvHL/vXHz6VW7CJlUH+b
RsotXJ+8+XsA0f4qj2ukqw6g6eUehF2H5IY8Kf99U45ehypAOc3FLdPDZypIADNkW8J94oQIwUP2
bju2NaDskGLrJ9XB/zlodX5df/3yJK9kj+2dWecz68MsrZ6ed+RP/n3vZGvtJZuf63LQetbfen3+
A5+PUjQSG639rs1Izcq4ss0e5Nj/1rZ1kb3rPFs2t0Lux1aVLTnuf571t+WM9JaOn/7Uf2v7dNZP
fylYBnyM5uouhNG3vOJ4OJOrqOZ1rSovvBSEUiBnQiNi8b6E2bZia5szPEGh39Gnag02104y3MrJ
t66/7ZFN3wxACJGCX59oeVm2N/7TS7W9QNuLJm3bYXLE/2z7dNh/O/36us75Qu4vYtB+48HFoY1p
7TIXlg/XVqwr2a3+W6ziv3X/1LauJ5bTrn9BzvOpz/oXhsS715Thb7Xzwr0MDbIGla3tGy1jyFaV
rW1CtnX+1PapKv38HsGA/qdWI4mQFDZEPl5Ocu9Mb+URXjelVeozoWyW1VmVnXSveNuGd8BU0Ma3
ujIvNHKpy8jPXCggomRllruGjvzAaue9DA9E/5FkbVAG/oeutg4atkoMQUaXopwhYSL+dpA7KcU2
3EpVHgVHFv1bn+0x2No+PULbacagSQlZuDC9BnU2D52jp/Ne1r8JAAPCRcn4HrRDdFrfeLkoW7EO
q1tdLtf/rMqO7dWVakAg5Z/hW+qfziBtc5aAndASXqNtsF8n1ut+uT/bkQ1eJSzesqtFYMRYIiS/
rRy3bnKsFDIx2Kqy9amfDKJb22//uOz5dMjgVcpxNh5ABT7XUClwDZAeRMoNDSTH8uEqccRr32To
8rMkyy5yZcqkz7PLrDq7JnOsi9zh7Y6u7/5vwczfpgpbV9mSmx8VPRG9tdMa5ModRE+MOEImRUcr
e5i9knQMai7a9Civ6BqnlCdgnPW4+UNe5H+iWrUaHLHOJnXSkBzM8+yaIBEMSxzSmhR1Q7Zyt9V9
K1DQPwutXbnoDjuzhQEZA/IW+bB0LTibun8nnG2LBECkol0jV1XuS51BZdKr4r2M4ZkIn1xfbvDc
IrrTrvHMT5dfLupvt2hduq5XXdYssrm+5hHJydkzp6NcZfmzWyE/YKvKhf3Utq7qZM9nMufWU3Zv
/5Iehvrexlpvh40hVnFB7n/ping8GwgBHnUYs1ShniFAWlzxmWSvpZM7Mxxkepa9ngfMU08SvJvq
4C3SsrO2nENN6uyhDOp2J73mLhsvylyaB7XPAOkNQ7FrIl51KbzMNfe2B8BTA1N0nybuSY1CKz8i
GYThMiv7I1FJUMOTc230oHmCk0WuGdFYiOeZs0+KWL1P/fF9QbS/BpBSXuHf1AdU40ZUOahKW4bg
UZaQnqhHVCBiu0pfY89BWdDsHqYYLQQH2MJJJ7d/9ix/fk6r5id8x0tvauWXMTdx1Ur9b3nJlLzG
B/7mBypI8ax5773Z+u4RrSez6wckHLQWdZxh2AVNXX+tZzC9LMnLD11N7T2KOsCrImS71GKxBTAJ
Jc+5VaHfpKqHColglKFKcNwYMVaP47KHUBJmAgOOAmGinZvCLh/nKakeZUuKrCgcdM/yHGFhgvBW
EQeHskJ+yJ+GP02SZ+dWXaT8MrUysCNBieOwBIB3rs/KLS5iVK9VCJ+Gj5GoioLhoc0KMEFeO7Ae
bgr3BlKD9JpHsL1F9Wvqp+h5WAqILtGzrybfkNVUrtJUZph0o7uIKleB8Jlhka1xgucGNezn/2Ps
zJYbVbYt+kVE0DevEuobS+7tF8Llsun7nq+/g/TeR3Uq7o24LwRkJkjGCJK11hxTJhN6SSRFWY7D
4PMGQUdkOpRWJSbnMsNSFA/Zxdj37VmJW+dumhdVStmeybWFupoRt45ATZOlUli4ovVkZ/QRs7lh
UOHCeF9jHE7nny2qOSD/Wlxzt/3L0HDuoMyEyzJoFnBPtZWlGLo7jnUG441i+lxT9L1pUepMWavi
qqYaNwus4MFg4ABeOEFxLJHaHet5cdvk+tzEOTHUHrSRiTatUPfZpCfaUtE1ZS8W+ej/25h3pbQc
HVTuTpAQbAZq8Nh5FIza5tC9xX32qpFKpy4cuT+/LR09M5WJVCvkJZSYbvoi3fkSZLH6NtYx1QoA
cR79IaXsGg7W3aSQSzbG2DiUdtbt1S5qtkkS5Wf+BQqS/0a+rweJiytN9JOsdY8V1KCTHcZ3vVnW
SF+l6j7qSBxZwB5XYlN0kAp9Ar+eraph0WHcsRjn4ZGSYMoXUcs170cGmyZLQnbLPcP9Y2cje7eS
ST+IQ1W1rpwtJ9giDsOpMwWLtuaBU7q3b9D48XcQTPHPcSttau7qtlllMlibpYfFcuenDxgVTgTt
85p3ZVM/ILSo79Ged2dCxzuxhdFuc49pHWKodADWNI8QbZZW/L1TbD/KNjwuXAMp1Eb2Q8RiXpVQ
0B3hp3XHqiesXCTQTkSHBcliBwYzppqNU6HqUrMBtqksxaY4PWkiz48qi5qw+fyYw0ChSzlP9KKN
OXz//DlJnHkbM6/QnM3nD+A0FXnp6OBPzzUz9DrkFLEqFqU/oXC/bYurbWhASP7RKLpFT4u4w+3v
KJyhAs+Hc02s/gN+KDcltXqtKj/Ydmbvw3gPyveiWIv+qA+qdaJCbSonySJgLdm4hRMP3NV+6B/b
edHHcE9szdv80dF1CXYyz75nRiskDNGhGFI8DOeFWBNtOm/ZOaIAiGqREtb4Df4fA8UuP6Nve7cD
5oD/n10Su6e+QlY2fx+maXMgt9fhXMhEA5d/fTsxWnzImBdqfUyaWUdB2lE3GhSwEClP4bzIAEyc
xOboeRALQ69HvC5HBNfn7kKGXL64DRJrOOgdePC15JHZObKJqgRF6eCJMUrS3no2KMWHLCV6/9pV
bIoPbqCObi1A4D+7ik/7Y49U1VdtQYHG3x3ztxqLCLHjdcrN1wR7UiqXJjs5NGOZHOwhpOBEgbzZ
puQZZbIVqzgPlAe5CPqjrVa/skCRH3ozlx/UoDq33GDP5KZRugAd5OnXafC/rKpRDyalJc92yqFI
5hSnBJrBc1hKL+iR/TvRqRf+ycsj8yL6qBReJQjq7rN55FA9x72iPypemD8p8U4M4ZmTPsh1jfzy
HFTJeOx8JTkN8wK4n9ov9Lhi1aynBfdsqvHmTTEGoSmJHM/+kuMe91Kb2CXKpeQ5dSo42orWLMWm
1tX9VsM11S10AyL+wjTa7h7TK9BFxqCuQgSVz3WHLYKMXm8z6yufKQUrXDP19O2AZealMIdHSmja
N6P4mOzafjEku9mnRQg6yVTbt3qikEK2jOwCRAeWbtB9+5bZvFGypbpThIu4WXuPCsVnMGybnnpP
1qKgWU1Yw6IX/rcJWeQ/nX+1qYZFVWw6HYveqVb4tRUQ5qz8MZUMc18n7Qhzu8sfVRTT91i/L0Sn
RBnbIxUYLyh55ZNoMr2a/ILdFxuxOUCT2CnOGC/FZhXZ+mUiSye2xBHbXj7JsN5UFNEHf5yoS8iN
QDtUsGKQRVceFDYzOxF0j1qXWjywnqBlV6XXW3vR0zWes9KV3uC6w+1k8rjzAIwJnzu57JZofMK9
2LRC2aRMIewOYtPEiAgfSNU7is1JGj9snvlnsTV26YX7dXbRIup7vMHfBmEvXZO0kU+hh4w48LCr
6rPyQqHPCuxEdy2c5imOGvlAsUJ/VdWGn0oEVb6M7aMYINrhIq4LqUrPokksdChHoYmAoWpVDFdz
3GNT07+K4RFytEumX+s6X9utXWJYWK3AmBcHc7TyQ9gilpthwcVBklnUbWmDmZVHN3I6oONmWN8F
ioUV+Gg8QghL3mSjdFZwM4ut2ESjQ0m9mj8X+gCSUuuoJZiHKd3oLWD6UVWTDbgryw2F4mXyRhV1
ukGOb61Vch9vpqEdMlsyHvQgtU5FbFBgMQ9rRvlrpFpyx6NNOTGtU3AjYs2eF5OSeEsieDX1u/+2
3YaINUNqvspOVTb/2/5qQwFMa0Z31TDV50EqKZfObdB3VHXpPIm+Mtl70ofefK6tAT5QpubHNNBM
yMZlQkVcP710pX0VQwctOVah5rxWdSa7dhUZp6RwMGCpKmgpcGGfkCN9SsCvVlG+tCkbOsoFPyp7
iD5ahQIxQ7PrO0dv/b1kWvEmTAL5AapKtRCHt6ZXuXDqz5a8EWVEegSHcdS2xGwLqLuFcXVMmOP8
3C3Alkq2iNMqh4wLo+pYcE89mkXgdp4a7Svg5P90/IwR3cWtFR0Jxc9g/F158uXIFf0BdY9HcbTI
smk0S+SEpaXvfjZFt+oo8bDmpx3+jPQV9WrosbGRzR7t9u0QhqUfTMrL91ZgSKtEyVVsqXpra1Dv
u8Prpj4qmm6tzTgdLyM+Lm7XyPUTv0aZ0h/bemfufIXNI33XzqPdx0xJh9xYXx/MJtc/0SQCi9S5
z3P18aNNYwuRij+tqrKszpHaVFtdK/t9aDcG7r5egS1Ba8HHoliVGx/KTLUAi+V13lvkD09xqEtf
EpWWPx+UZgqouNz4PSb9RyBJ1qti1im0Y2V6CEzY4ExR/Dsk1PYmnaHisuQlhy6JjA3hgOTORgpE
jXNtED/jRmZ6U/DGDfgd8aH0W/XxQaY6iRk2k/DYt/WvFDKy2naPPtYcdXPftdQswymuH52Gd8K2
K5U76jZaynNwWEJ3ZbkE1zxvq6oaHlSDNSMN5AS3OKVND2LNsipSgCAQTm0M1gX/mnvF6p3HLHFe
lTGSTnrnOJwD8L1VkFR7sdlqkOcyK2p3atQBplKYl+3aglK3vLadJx9B+qLsA/nUlYX3FFbTm2r4
6llsTXMFuKUad2Koo1iHUDG8i9gKOn/TJEVyr+eq9+RN5BJzo34oNMt68jaDl1pvEY/KTTPIzcZq
ev89VzdVX5nvBRVZWOaU1bb3+/wVm7tlZ4T2Pe+RR0we8nPlScDzfcQbbRcoi5+2uSPMyTjjrDsr
WYYNsKORHxHgNS3UvoTdoQFMLbD89uk2oNYqzS3N1lj3WAqe23nBhTG6Nd7IrtgUHSRs83M94baF
ZfWBYic+2W9LqhswHF0Qu8vP2rwwQfEebEk7ZVY53RMFeG2LcHwfw7nQo0HPAQcK5F6ivkZTP74P
VWgsh7k9nNv/e7wNcuk23rM9jkN52rL2bYBv/x7/1v5/Hf+/x4vPVcse5bajr/TMiJY9L+zXoh+r
q2rp6sac28BlVFfRkfHy+9MmhgCKrK/F3PbXvjw5wVlJziZSeSaKhTGrLZ2yltdcGek/bTL20U6m
r2/DROcQOc6iqtAb+MWdlDYGgkk0X4NS9f7K4rfudnBs3HRQ8juxGHT+X3n3rC6UulypQSwf/RIh
HjcpsQGhXT4280JsmpqE6P5nOy3djtc1WI//9or226bYQ7TBtjtkIQVtt6afI922E25602DfFZyu
jw77D4hkzluMnomLqsh2joeWVB2s+9HsnA8NAB3RQqe/M2wbw9EY3kqeyCHZV9TECI93dSGtNdWZ
XiAy9JuWowrg6TOyrJ34jCClnK8rG+OEE7Zz9lqFRNd8bMwr7lTO2hN1IwauA5q2Vutm2KtVALN7
NtwRjjo/5jpGkCPO5eVLdIhFB6t7ZVNkhRK9s3Z6ohfAdRrvmlqxdAUQ3brq1sFGLJ4mmC4a7Bgg
5Ja+YAqCLiYaqo1Upt2Glz+w+Np3qTfvIEb6lzDCCT5um+4urDtlK0dNuvOGRD8HvoonhlRMz0mQ
fFN0mH6zc4Ad/F7SdehYWP9e8ZPZaEPrn8u8rq/5vNBkpodBDi5xHqCpsxSppmTDaIqzkqCLB5ks
r3onb89ivBiGwdMK08gRAzTgNPHsyU7JPF6yXXz1gXWs8KVMLkCHMIgwMEbTWnlY44NWnQ2/jTcl
0ppTnCKq0AZ9Olo2lcWo482DlfbhLgdlfHD00NgR9sj3zjj1+7Qchp0kh8Uh1XKMfbwuPMa1B+Kp
t+xjXIx4vVYEScI29tZR08g4MMjV2nbyAaEr0GUAUN2F/ESxSiKrvXrQnuAGUzvIHYdqoLLrHqYW
qx/MnYfH0ACP3OqLrg0ISvm5/FSTg14Gg6w9D7YNyxvu6QveM92iDMfh5OFDBYI6S9xyDEJIWPDj
eDYh+PCS6Vdc2ysPP7JXstc1XJtw1tpP4QO1pN+hKU+/pFj7ReAXebnhEyj3bXWdNjycvV7fdPMR
7Aj/DurACiweBl6ozBFIJyUmv3LqEtVW/3CoNeAVMO0PsFGHSxVb6kzjn4CuVSfHGFtQyPwCeDMq
tmmtAJIB3jecI2gtTMqHbaZL4aMnOdbZUlDTCof3QO+Q3Blev+2SfnzVTd6dFMV/tHN+KcqY5WAD
5OE1pABw5Rd9txV7qVG8q7Re2WeW0rvEEvM9iqCIV9W5MthwMOTwmsVPkz4CRBRDxNofjebcIxr/
7rkNH1L4hbdNsSbaytJGh0YCb5niGHg2igYrx0Zqn1sMLPeDJ6fgKzglKbxt4pY9So95E6Kdsxqb
HJ/LeVPVR0RLupHvxKaXVMoCdWK0wOQBkZxp8VIwL9QswO+p0MfiMDhxiYMFa2JxGyPWRBtO44yu
VUqU+oxqrP/HfhPAqAKB+n8dW2z+8dEWPgI7ZkKLP9puu4jPH8Ji2qfJaz0GwSP3XG+RR5axUz20
FV2mPciO5W20PpCWU8a/2XLy6GKW+VZsiZ10zXlo2tQ5GYa0BV00nZ22RlLYZM1LN1jlQust/6Px
pUcERc5vXVHWmc3tAA740lcyNWQAUN42jb4JZtxBB4l+lWEV8dipm9fZ7n4ZG21xIs59kIG4nxAK
lKdMKYM1ONNpEetyebp1iF4mWP+M07HkyRtrKbfPlMjg3DwfQewiBt42O3OwFlZfkbP8z4f8dWhp
iNELqd5zQo0qwMz5Q24HEJtJL29JfkV71+4l69gOPgZEWIfi+CJ1ARIS1brokBwviTnffZWcCgM9
sH/aUPpiqZTYW4tQwcmSMS6JZFD/P5tzG07d/SmcF6KNEkxlhS8aWZC599Yhxom2spLTtd7jCiA2
G1PLViFYGLeNRsL7ZfUrRLjg5HL1pvgj8reuGJ+tgpf2aqy9h2zKOpdSse6qthE0TGtI72wNqEoE
xO00Gl2/zamqheAYUrOPbdXOSByYIPNdvLfk8JwlcrlOede9yLB2iRgQvU6MSiKwnqdPfLtgSczb
folNCCjGpOvveIq+enVifhaGt5cJZPqQcNA1xVXMVPopLxoTfB9BBhIa7fcwOkcvy/JPrY4+JJ0o
NXdLCuipGjKMDjcsHdSCAdIzndL+yav6GqY5LxCid7CC4hCkSAFFb4aF59HrpnoheqMkSPG8hCkn
esfGTM6VpL/H85HIeGR3SVU+iL5It4k5AVpiTh7eFY0snSOchFj3jSm8E2tiIaf+26TK5e7WJNZw
Qw3cCB+fn71uvbKVWpuIRNRCtFl1AG7SrtGdAgdd3sbdPkfu01Ot5+bem1TGThGuVCiRHobYKUgR
eSRPlEQ5OHarHGR0VGjWQ2WTTKBiRIdYDDbUoKU0j6kkaSzXt30UT/ospgKy3X8O88cQw4rQkImD
347WYdOx7KyxcH+OK7q9JOIj/hg5mZK0xA5LdzXTQQg2H17qKySCKFj/2FF0/Hyk+IJBKntrR9ef
f9o08Q1uHz46MZegZ7Xyrg4a93/9m26j/zmu8jv14Tb8fIf5LIi1P77s/OV+vpPo+fnQtkjvIsCu
SMU3RmPLh3weJgZ4ekWYR6yKHrEYxekXq7rdgm7ofzlkhE5S26+ZbWCnNtSnOg7LZYWBhR8iNfPr
7MPI6xGGHjWNnbwzA2/aWE77RVnu6CaAFeXws1NjrCN1Ez8KBz6Y07e7IGl+V6nnrJkzHWwQpmGp
hq5ijjPK1vk0JSyyo3YhVdzIAc3q4PBthxhjjbuVXcXPvGduEeE96XXnLDp+dnA9xsfKKykubp8U
f+BgyPwgYsfnTq6PVoT+sqTqiYDOKiG6levqR5D3R4ms55hjiTiCYCjmhF8ukXSI0ftu0RHzmurE
h1BSrlUTSxc54pW3wM/oUnoHnbkI9nJzUz90yKSS+PTTpmDispjyPt3d9vKJ5LlpBXIJ31TpIjrQ
oH00E4qrsumQck4PdflQJ3p/6ZkINVYFCz3jlbyfKBkBXhbxRfwnqcBkBYccbA/K1oLs0AyLAamp
7lBvaCTnThlwAJsXY+Jdqx4df5ofLL83qPpnkRMtXqIxG9ZqDmtMtGUQGDYTLmsETP9taycmEiBN
1U2Ji15uG95dOi/AUTiFVV4aE1xT0sDFGZjDXKZ5ESZasbVHa1yITe4g2iWCRoFgqP5purXXpv4S
Go22F022VKpwyYYJu9A6X4k2sdBUTyVNBLNRDPmjA2KeNtY/HyyaDTUnvzvm2U58sGjzgn5hOo3m
NmNFxnr+kqIzjOXsYJgACOcmg7D62bIkt/eD6JoXqxxB8KVRlPBKzvx7CEtv1yvaCRB5chwwq7qI
hT3B+gdrZaxvbcnYZZi4QeaPZSmSkDR6Gp7X7T42YuNCsN/42bcNzdWUe7gfBU29zDKblzYvwWNo
Mgp787ONQ1K5rvJEX1LnS39QGOphnjxHtX03OcwOuqkkV1S2+sVxYunOCA/+vKGF0T+LwajeWqKW
+1FP5tdC9D64/1GYcRs3xFCOkolbrziQJecm3hXhBcO79lzko/tzRU1F6FNr3CygItd3eZX6V50g
2VWN8ofC84eDGCYWTMnUBbZAxVZsirEKlHXXKKkcF3uJNhQVCZKE+MQ73LB0ZN+5JJnmXOByT3tN
a999r4ISMrerVtrhJBUtvMhG+S+GQcDckbkPTmIEM7+LHCraIZy4/vIxbLaS75gXxKLWBQexcqUE
Nl4Gw2RdRIfSAPeUC5IzYlN0AEzRz2XChBHnDQlybNCQSta0ZRdy/40743gbGxA7xcystjaJWkZr
e6RiApxlcC1QQ7jYs8QrzYKMtrSa0ltrjgY5HH7LFdRzeNWbGm2oFhM/GIiH2lqCqdDsZSIWzF0m
3LJw81SngdlG4WOHJ2EW4s2kPg/w8D9r8yZ8vZeswcsPbw2H+rvZWsXDHHov1rBrTslf75tZJdTO
JYxiTSx6USg5L3ippXBSNIKubTeOSsZ7iAC+5ONj8FN4Ndd5y0y7q1dZnQizNLzFzsKH24I5MlIH
sZ0K1UOnpy/6LDxqZyVNNX8FvIlQHplCf2SUgN2gQRIUgLu7Fwu1bIYJg6Nq5m/8Z1VNnM8wVmFg
1BnYR9HddRMKUbEagZ0B+R9HpDkA55O0g7L3c8bsEQuSGM5IZJukEMVZ/OkG9nKYozIb2CfYHaAw
Q76gr6RRk5DYtV9jq//2oEUkebkZsP9yDeXBx9dxn7fdq8VpPYTYga0bRX8PRt1ZDXNVbcxhcufA
HSddib/3drbFmvgPkMMKVrrPuZJwSTvIrepWsa9vG4za9qaWFzuTl4S4jKqFJLebXjefEv5qwxhQ
6CPqkPkPcwkoFXNyGyD9JBluVCFinkVp2Vxxbc3/LLGWAm1YlWBBeO52yr6GbOGXJokurYDEFyfD
8Y8Tg0SZ82Y6NQhFS1lKUuoR7yfgVgbGp54G0kozjnlfDfs6MPufhaaHw95T5zOXju+popZ7JL/l
3slKoONiNbOdTlmJVWG9KtbEIra8kmonBxrGXDufz3YshVYi0GHS8b9eWIVjZbswBQQwa0TnP1Ms
xB9822xTDbKMgm+mN2uYprlGUZyOXGhOxWozEfDKUmt0b/8ZcZ3eNsWao/TYWyHg5eadwwlkoc1l
f7eF0erBptWNQzzX3ovrQCzCebMnxbGewvoomgrPwNzBt5mNCFuDTjgamFLH/7fL8/tEqSvcR7UM
DdisGvtZtVq138VAvhDJc05nPkSpY2MgFmIzCqEQK6H0XTGl7A8YQzaLqbY6XFGkaDhYdu5q2HQ1
+TAu/BRr3QB/ale2S95iVNnbEPv57STDo1LMYF3mI/jG5hjOIaUfSZ2v1LRDNxqf0rwMFjDKSJRO
RXA0qYU5+V67JN9eL/oxPacKj4jMKQ3XgbJ6kMtmyS2jIIVOZLEo2x24gfnVdpKvqO/V7dTjIGTa
eNJaL03VZGudJAxV7G2HF0vtr8MGI0qcwKUuJT9CmaDLA5ebRnSnq4q5HJVRWnlSgy1Mp65h/4On
m540PdllRUH8DkuisNbfyr7Es3BM1uCXwpWB0C9v2mPgV/KChyPK5CDP3RpBRtAeAb9STxKR0pVk
Uq9+RFAFLdUSKFu47svZI7rRqMIlREFyejkVao+/sV27BYiK2ibW2A3ftcWJsTsHqxT2nzrn6I9x
tAwx2PKySIZrikVpqBCu7mTAtxr+5yOmmWX3HXkosmUqqZbDZNgbD9aNVDTbRg04CXDoQt3kTOsB
WvG616mL6Z8dew5dYgTJfKz+bfHonu8tigI7xjJ3WbzRpBEhsES9f9tLG2YU05L84zuT52Blj+j3
C8mMYRNRpmNPzD11tDk2eDTKN/nD/cwZt7F9HUAgbcl4ykeKaXHPsHFgkDP+0QUqXTTzrQ8w2PZt
Ga+tVoc5heopkL4bD2+ZajjNV5Aamc0pCaYvg85lVvOgLHnJlizvnKvtZ5lCR1L5iS6VvsOsaezJ
NwYWjjlypLsERI95XOOAa6ITQ8HtJoQTNB1R+BTLydJsZqQIrOXFoDYvHs8LF8rrAl9m/EFTUjg2
n2WWTggTYuqWVOWMEL2MU1tK69SvvesIcX0q7V9FgqueL/sfYyetG5sXwV7p3HkC2JlacKBWbm04
wW8JDusiH/AmVobp1SkJWBCAVKQvC4tEuEZauNMUInlOJF8hLthLbUxcL+geR8VeY4RL+UhAKZak
y2RbeUOS4s+4VNr1VA6tOwZJsZbs50DKsoURpd6qSjLiM122NkwpP04BB+wbIoOhotz5Q9SAphx3
rfzBm3+wdEarW7XVQx1j1Vrh10U8f2U6xZvSdOBZACTZGqbHTfdMRa4G7CgKlrh4pgtmg8pygr+6
cDBMXTTjkC4iK9gauiQvOpBdZqQ/AxIrdYokwXwlzI9K2c0i3FdsiKGy0m4VzTfoG198p/vw/LIC
6pT/jqbXSY2BryXBJ8W5qVurT1goPnXUS5J1gZbaHxyQqXNuoxla2yXWNoytRciMImDTU78J34Aw
Md+i3jjnA0n7xDnqKsNSpT9pMrN/7unRqsN1uCnqoze1GMhm4wZ7XhN32SzYjr9wziZe/Rhn7bvS
YigvN+NFj5j5t9OM680JBGKNTqJP5w6dAZlsqRkGbOhzTSyrvAUIFn10nKRFVWAKLGnSrhiYZAW6
Ui6bDededhOLgD+WAgetWFep4V3xNmxWpHai5VBaT+aQulrWciOQwNAmySse94mrOCS866oJF3Wd
vlAvisix4R16iEP8kqjeNCuMhGefWCqjh1UtJc/A/K+g0+xF/dKZEOjKMEZ33+/sUP2dS/HvNFQ/
61LDLLCCzC/zDkWEe5P17bi2U5IFoUItu51QRxSM/qtCFHRIgf31Y/4gR+W5nANV2TgnYr+02sJ6
oecLB5TK1p2+gHtXrQbJnOXOxV0XRIswN4mWzIW6pT/scoWHAvCd2ATeB+uFu6bpLyNlV6XhnUUh
xqJI8nMa59+pZu3K0vyoQ168Bv0S2Enq6nKypVCFeJDX4NfSe+jq7X7f4Gbmg6p2SyrQV60WQeTp
u9g1JdzoVakZF5KRDa6nSZ82ZKPA6yhED7WVjqmU2ljmZhyqR2zeSEOn+oYowMaYiGQG2VM2yGsd
V++1HZjUD1OzEhpcZlL+6sh5tO+WfmDPDLH7TgugjSfP49QkLvyZx6CaPvPBfFHz8dqZSzU1y7Xp
D6cJNGdsQp6r8Z9UTPOUg7G28xrOYK6SUdPrXex5lGmbmz6UXDvE6/5tDIt3x08ezaI9DiY1jXL/
HDTJtqYGJx64JqKmXoNkA03THQPAgRS0AUarEsONC97ApcrVKn6fUOWNZFvWeU8Qd4QZBx8aaADe
Fb7xPjbDO97U6cJKpKfaBmTThOpbncafPTg9rRze0Jd9UbZLXay2mbpw1+rp44iMfJnI+X3RAi8P
ISt1MRXVnI8HHROxTU4agJo/jdhRPW1IQAJTq3d+217xNMJD0CY+3jfWV63XoCl4wuKxjdV7poP8
BaC8kPQey0s5A9uUHNUmu8ageRbK1Bsr3XE2g+ns3tIaQB+0oV0+GA28/Zhi+ZHyiAAfTdzYD5hi
5Gd0w5TwWWDTVX6RhUdkh6hwY3zKaXOM5f615Uvx6vcSUoQB6TN5dirpwJ3vgeKyYtG2FqfePys4
0+eGummifjvk3rre1n22rjkt3CR48yd3OCzI7YXM/3tQwFZxDolSbRv81OQaY7HBOcY5rM9Wi8mn
ZOs+5Nfb295XkmChHFOflg3Vi9k2R9VpLq2dLPFzuBaN/26kvDciIcO6oU/eLDT18EnzbklqBpcH
HevPiWuDjADY+IxpQ6X0zGiGla3JFBi3G533jJ3D23KenrEerZgHhDKxKn4u7YvZEFSeEntYwOG5
S6KhXpQWREBZp+BIS/3H3Ey+imaoFmmT9G7ptDhGIjqsAnnXyc69pTGJHAPI2ZnfHbSaWXbReu9t
w+9uatW1CczbqruTRvQOckrsgrgzpYRsaOmBEqV2CuTuCwxCCp18QmgascOq0zjJFqcRy5OJG7qS
uq1qOQj+bXvRRX3qpg91CiOqiyV5rWowG+oqvMcAvvFg2/OAYyZ5dX7LQ9seFUBkvI0ZW9trHiV9
BLvptO96A2l8lELqXtr3qnbWfgdStA7xKHZix00IEVQkOBIK491MlvjxMAkr9WhZ+kQEWllOiVjH
23Tq7B0mky9WCLyHJ3jbFb+Vhrnx2PPzzOHrROFRl3Ic5noYihGXSxneK9x+XNRJVDXh3zOF5dEP
829MRoOFrrSklbQnr7YxKsl+KZDr7KlCJaHgCOaFNv6c2an1y4PJZNFvsnPnkDTEXwTU1QkB0TNz
7WebpMXS8GevCHX4HA3eAGK7G862w6PGHN3YbmeHQZ7mJgZSUQ1HtXyJ1ZJfR780q0m+M7p0YDKe
xAvdZg5mJtRt+OF3Rzy7ORj5TMgyBnhvQ/9k5P1KUY2BiRWmGaEF28FsL1I/FLtQii+az4QcT9pM
NbKNRmSqLKeeCW3QbRBpa7WZugSEnszA/wXfCnZqTM1eoJT8ArhopG+Cfh9hHu88UxtwBm7IVp7T
AowZiHt9kVBtu50Mv3JriJhOHy2jyThVrUNtavtlSHuslo8hxqwZQWiAj9TexcUKKeMl6nR9LWfl
G5CFfZtNEJ/zGdH8XuoYVw+Oglg/D54K3WImRA2UTZBgUco+8848BDNJCXpmbyhaMrCGtPplZCLu
MUdUIcZH1IKA7PoRz3ZTXeva+KjK5rGM+AUGnOFYx1SCrOSXYXmdmzQQh9NVoJib0Bzep2FP5cxT
QkXqAl+QcpUqnCesxM8oMSgbmXhfN9EqNeMcgjdeJMh8c23bEnrIq1ofJGVtYni0cAzpQc/1dQfg
dr5J5Qs4qEihRgqoNzNdDvePmBubpB1AB751gfZLNaVx7akdsGQkpBANeT1NEvB2zAgNh6s/l9AO
MDHBNjFAv8IcvwkDGEmx9q2ZTbYwB8L9BtQk7puEEA3wgqp8DW1ZhSpnuTEupwvJ4SqxDPWDgMsX
HsrFoYvJWqsk7kesimJVuQfYl7qUyiCg1BRXjnNj3mEVEiN2VZXEvh1vdAMurTIMW0vpbOYBUbEE
NVdDT2leI6UER90cpJCrLa/0RZ0UT1GSIUcy94Ax3Sln/tw3Dq6+BCkWZhJsehzHoXZOZ5MS9kL/
PSrOZ5FOkUshW8Fl2l6trH+z6v4Tkuh2GselqSrv+RAa0JJ7EL2IL7yhMuCT9NmSPIhc6A9dbF3b
2kaWEaWnzm5JoJQyiWznLTIaHO1T7dFr7ltdBtUNQxQHMRx3ZMtzhyA7JYZ+1BWTn67f4OdEHqOS
rbuCt44uz3o3COULhiNPaocrptNmaz8Y7wPP6KgFtK4kVDBwiTyYzdOr7dzbpkSRiDqz+NJmWDZN
xASbCSb4Ot+N1Nwdodhic77oqpZ8Q7CRiuyUJU9g8xySnd6Wa3JZFYG2GiKFN7FOYagaZitJNbWl
va99gJ0E/ahdwBvcaak5yaz/oeu8lhvVtrZ9RVSRw6kkFKzo0Ja7Tyi77SZPmGS4+v+B7r167/XV
f6ISUbIFkzHHm/xeqm9KlgG1tPouGPDcGwLC8DJs0KTTrsOu+RlJqPeWcaC+qEVGgdE7K4uqktlX
f1XTA5W0hetwRkpV7K21orP5GPIQMk9ZB3BzhTS0tesmn6MTvUXglOPY5mulwxsw8fTx4Iz3wowz
P9B3mQkgLdChokENfZscmMJs31IRzh1qZv5Bwq/m2dWaBwJYSaXRaSWvTtkliEhHO/02DDy9LVK9
t2VPydHZDTBhDTwcERLtOR4eyp9lQEZGGpWXJoy2BkEiW28cjmWqf2QKgt0owfl99huSzU8YSd8A
xIutAkdlJbnjfU9xmBt63Ep9X1/EuPVwAR5H2u3wueQmSEPc2QpkgRIlQgaqldRo/7KAXkgcfxZB
dlIdBVPzpCRZKLCAnuJ6H2GwsYK05KyqQv/sDWynsm+a7QgSt7QfjqbsnWmgf+LB5jHKz6LA6hS/
7k/8Zt6pqPut1KPLhOUwzr5puiYNFheC6VpFRLjeBp6m3IoIDsU7lBio390v8i0vgUfEcswYpRF0
nnfOq6cNx7HCjASfObLkjeraVea74MfCEuUxTj19p8yRy1E5njJLxfU9Fu02jpmnqdT+Zdm/co9C
A4FUPw+Htl+F447jQMHbEOPb6ECs0LdU05UNCVi7V4SkwaqXAeyhT2+4S9e409t+cfKWahNiqjXB
OCO6GunEMUs9pqkMUYFBwcu9CcmWXq+soNd8V239h9TgUuVwJmjYPhX881aiNx6VLKVlaBpvHbil
FvbdhvSf2U/FC0+RZb6Ek73XMgp0MySUj9GJCgCnPeawro53q2wNiMY4CdOwunlR+Fh+MfAGID89
ysoh6h4zk5maXaGnSXpiUUz1LaoIahj1gjyo/gUD0mwLh+uWON0JWAGhn5JdzCxsNkwCT/3s3Doa
z9p7KNx3p61fa5ULM7Veyb541m2xMUNyCokAxgWcINnxoa64W5B1wRDf14b61jbWh+J09JVhutUG
2XWJSjMm4fnvTLGBYqI7yPaSSnzAGQCgwc3mzdr3YJ68ukp4mnAqxFL7lOr2ROOu/lnKYSsd5TUj
knjlREa/7gsKb9WCzRBwtVDFtKLwkIqb6soys4ciaD6EiYQiaidMKaE/Ve2zk5lHI7frta601FQC
+r2KQfWQKMrGnPN5W0/zkYITRZ8UP6M82mNc8VDF0VZNrc/IrehTVaCAJKkSpRjv9LG8pDaBopXM
DmVHZGqrlj6s8PdUq6GL6iR0W7GfpADPSQP/LRAYB1s+X+HYRlcnFpCE+5NQNPydbC1aIXoMeuMp
aJBQBMGvSSgvOlFCg11EL0r6A89EYU36WglV2Fi9fhnxHtsYjfbTaZuD7sXPRQ+yjgLwswnmf3aU
/Ri17p4KdNWkLeB+VfA3x/1lTPtzkUDPC8J3Soh3glWjlVN0W6scf7TlrMtTeZAruQcjcCrwHtdh
21Gbz53KYQeKF22MkdasGusEwOt0E6IfnkUiRVqLU54Rp1RYT7nbmyDoyvcp7E+qxELaE2edIdx0
3F1TFO467zG5E40f9/FbnFXm+pe0yp+WkX0EZQnXUi8ec9waGydncLEr0pasBnu84yR6PyA/HpYT
Wm2tPKIzetaVDnI6yl9UFvuxx5YwIhs0SVSaeq3ouBrhnE+msVHBVPHgCtGCiH6trptpSEhKjNPt
FDpHFJTvtil/ZNN07fD5Alazz9whdzvFrU1pN54o4GC64U6vkrXTtxCOFdKikumCeOkB19ppJy3D
t7A34PmjkUeZrV2du6ub1G5PpgMu+tDAB7fFZJ0/qjS8p8GheePQT1kZVHRcxeJsZK+tmW4IUL1V
UfMWdUDg8yU4jURMQSxRt6HNhYJ+4jJlwY6O+FvgNBc6t9cAo3xmCejQMqn5pBAdMzN/biL9ez7Y
JhO9iLIWPZXr4fJkNjwYRfy8UAVClaYMzeNyz2zsmVDtt7JJfjL7fUEF2hywzSdTeQo26F7erPJU
lcF3ygP4GBElSkCj/qQA5FQaYSvtaKW+m+t7WEa09ZLRoGSQIfmQyqlwSuXCXPM+5PR2p9bZkpct
NoVl98zpB2+bT1jRTGaW7kV1FoUCQMAJfDdVfjLvXY1oIcw4cPfDpKCbzLGsJCQrHNzwoYt7Jo04
J4DtK+sysYgtHq3dWOfag5KBYEmUCCARDhM1N1KRZ2i7cfTkAXlcvKpGMpgGzciflLHGNN5J692y
+HsdNvQJ92WdBRsHCQdG/KXOs6ohbNzJC7IM5vSn4c01Y8y4CbCwnWFcS288FA6SdEROP2z6yJoJ
/9QxWmXP37OdNArV1gzo9GFiz9TmdcqqetdRoVc9z7CuogEZN8/kC7+3TTYru3j6TEp/MLXO2znB
L4fMzvWYae/wyHjW1NDdEtUMyTnOvisthqqFQWlv99pXIFxuGirsPAg+jMRs17SI3A22AaZnYOKs
Cv4mm2HJlQ9xP5dskXKMHDh8gfMz8vSfXQ19e2QQDtrggBMzBul0rBpPv3sppt/WthyVs5w/Lp4R
GMOGPtXjfO+5r/jnYXsoSJaYxLobk9Ok2k95eS0Ts1slWf8sQtDnzHUPVWnS0nSuqY6a3HE/q8HC
xD+Ut9HKHpMZOvCUnLbhUB1NNezXdWVwR3ikwKMqeyAfQ2xkKAcw/GZDcd1zWxsH0ZkE6ljM3vZG
GJmYTcDsUG0cCTSnxBM1NRwcGsPKT6zyWiXd25DPQYtD0u0CI//Vx1N9bnDaCGlvqxYzZSP0eMCO
BviAYfhepL7Fo3P2wl96bYDJVuShuUw4y9gVDI/Jc96/BkaMu5DLHC0KjXCFxHo1NHg5DMWwdr2E
ubNj9Ssw1V0Sq9o99Rit8Y5ldkuLZcjJh9Lio9nSfbE788Ic+8VW83udu5mvVGYM0SJ8w2MECbur
71AzqWuIHgyDM+nQIXaIziFNqnY9tz39TkesrvMb6zPaOikEQ1ppuiPIlKP0owEWtlVd+31CyZ/3
tCqDDnAFCxUk7iDufTMwh1PIXXJF5q5T29ZQNHUvWoYhoGpg+dIVJbQqGlZW+ZkmEu8X0e+zkT6z
llneQTcPTd60qzEEmKonmk+Ok763NPl42hTKSkB6qLMiOoRJNxfQ+ncLicuKbmWI3clQ3dQ8B1jR
rY9ihp6CH5IOy1pLFWrX5lTTs4QmWz2ESANbipHHwOaqFAXNzlZFd9JdOvR1azgqpe8JC5f0EdjD
nhNrWknHL57aHryMCwZnhHRXRbhUUN6thiptHyWZ6ZuaeKPZkP9IX/4cWnKdtfRtBhw1tJ62JrVU
eUg6ieMHT4RImsFatrF6bnp1m1NTrkYH5XQ8kVhuqlevNI2dqbZyi0PkYZKJs7JT4Uc6gS1TyMMh
DM362NNvT10I7kk6vNoCkqnafAM14/cXE9QfOrJBXCcPWUFbnXkrPrWJTfRKt8WLARcJKeJT44Cf
yoqmfWkMCqJY/CAzL/enxuBh3NdvWPT4wprrzwJp3NQdrJSRNIuLV2FPxt7RC9jMZjE+mPWMCVXQ
aYjfgMPnpBV1bUaeONoN34y4LJTeRIBd0wjkRmOaZVuveVbla0cTwRrLFQGXE9VrmayJbBMYQM23
5DUb+Ih05BY2sspam6Y55ynIk2Um98bmfxtojb1P4hQCE7c9Mp/XyuYvlhYfiZ6ITkxoM6wBydhu
d7c8C2Jxmp+w+hyOYfGo0kLhihKrgF/Fj9Iau++6YrrHZ2vluCVopAN1pspywHp82y2LdRJ2e5OJ
O/HCORGrrSl2gMUGHjFbrzsXEeEtaGXfVdsk7l0P/C4Z70aP6rJzum91gNYTGlC1EwTRMEQ31yGe
2En5ZZISRFsn/CgNu904bvsQgqHSOPR0jFHCkba5XX7i38y/aExundoqhE+7KGA6l9gNgTBBlvBp
dTp0OmEjLQmbgivZCrBb40ZC9V+ezbFhuBmEfsCopJgoKyyuObPUPofQelf1X90wfWI9Q7gFRuGW
vE21reKME9CHDt4x3+JoU7e3aoaCAsgQ95oakQl9D6XvLj0Ys02KTxJ1fh0p373KdP1Wqwhci9Pi
DPLn+Nnkko5ngukAe61VjUqHeQ7iXipW5rU7jH3MNZ4Y6YbH9iExgvHBDlSwDaY+poCS44TFsFXw
goeH/Nwombqt3BseFxSG6vjaDdp+qlW6wkP1relAROy+WeuhqNdD72kUitnEtw/PUd18z2wgMuOX
3sU3l9k+k2Ceil03QDViOtAOANCRp1Cz7yt049eQPBKlIMyacKdNXyufVdF9N0JyvbLgnLZwK832
s3dp6JcJLXjYlS8NTQHy3jx8f4VN88P41gVMDxPcG3wEOu/KrF6LnPE4OEQX5EnyqJgl7vnWyCU3
lcWqgIqy0TrmfM7siV+X4ks1+o+mU6lY7H6vMfbsZtPtvsg+4G6QXon7KXgvM2PdqZ74ixKuqiih
/WJluwgLXMiGm1RJ9rlKoHMVGDdZe8lDUXNtG3IT8k9ejaUHPRAQXJOe5UdN319K1zdgz27cwSRt
o30fx+LKEzahCjZWZol8rioEPJByOyazYLdh3kFoGwT5qfxMEFkxVUieddUL1pGk9RoVVsw7GidZ
WLRXYaPMVX7Sa+9/KOEe9FXF2sm8dDUw2zSIn44ze7OYTI2qGmJdx6+iqdMu9Kb6Gs8vFt23HCbt
w7LKziRRRnQeytTmr63nCJpg2OfQH+Hk6oylBKu7ioeLf9WNm1IyDgel9pK0ccJ1oN5r7CU2mq47
69DYu7ZtbczJu4dxZKJyo6dd1HnvVwETmbxHB5GsqqGQBznUL51TTjs9MWK/q7LLAGUM7Bh0zqgy
uePmIdjYbVN8hAewWpA4SjjGWFT62FTQHfaNqm4vXek+ZYJ/qJiyVV5q1aXxmpIM763LQ98t8WRp
gDdwHbtWwUiTnzZjEw0ffavhIu4Ayyet9mrYMAvL+kcpcXJB0UUplPte5VxzELFNOZn1mqLVD5AO
dkCseObMQRv9V1KNm8DuGuILH9KqHbYYf8NcDC7eFJ5Dm7kK07JtqpfRuldS+jFa/6CRP0CRM3wx
5GIe5bg3zageZZvShrHD12wE/zR5LoU4SFfK+GsgPzgJDO0SW0a3aUQebpWMZASpub8cC45m3rwO
TResTGyQ186orp16ZHw2pk9zcPeVQUx28suxuUCnPPspB7S1qtNQ+ymEGIkxPPZG+a1KIVM0XFx6
/YKO4+hVMHzCIPKDuMLFo9VXjmf+nBUnFOK4k9SebqwD3TnpMK8z8Be/C+2DB+XnAaHiN22OGQ9L
BbS94B/gmJ91htgSHVFB83U7BC6mNkn24tng1LpDRhFeIA92MV47A/TAMoPv0Q0GCqPKOugnv9Wh
7nfVeWzTbAct4zB2wZW4EKQv9CJSbYCq43DOcBzvubC+qmk4m2Z7pUrFtjg6pgF7cHUqEILqbWq2
XN1zdQaOcrWTyKScrXM6J8ZeWs1BG8hBz4dnZZy0cwsXSIcHvC3ifV5R4jae8aWnRrsSdn1Ximai
z5XyMOD/pqPMlJCeKjc6NmBp9NzedbNpThphsUnkjlulabxNPRVrz4y4WuLHDGeGdchYX1Q7bJUO
cCZ5lKeqjr6//JHZxIkFg0HitPIVWu17aqYfTRVNXP36rpf8LmZMeCF561t7qn+EBk3IJJnl9AkI
mkHGk1644drEoowOA4itxb+5q7otxCdG2IekSb7x+z85H1VZeZuQfgFtWpr+taeulJ5plRV+DfXw
VOvOV5k1d3esn0EhgrWeKPjkOwRneThKyYDpgKnN7B1wVIXUYNuEkk3kgbtq80ky5VdBnZ3AOGKU
9qEFvbuWAp7YjGaJBnk+M7VsQ+zOoRtszB8eRmPcOdxBIix2OQN3YCtvRhv/wtxM0HmWw65QobUh
f4+qL+HUd3Km6EaL4irNrRbw5GRMx13Z2+dmh/ux+NBTF2764LduDKVONUtyGdCdlnP8jDJCsAu0
T0f/AtB0/WjyzgOUtI3QsEaAeh1LFU6vFz0M1qStkjg6l4VCaqWRn2zUaqmQ+a4ZLdWHNmdRXfTr
Vtg7rR9C3MZKSQSLfNI5MQ5r3P6p+VAxKQ1RdJLuGCG89mTDCL8by+QrKuRsOtUcDKHwd5PKadp0
cShvmYTNGWhj/6pNkXeks7EearLHXSvW/MERL1FZ3YyWIAhsqvka8abP4bq6dMvRe1tnO2UqJIHL
1/GoElxlpCc89R6hf2P6N5QgVgMgxkC4E8ypnWyU0u/LazOp2lHk3bYXSriRKUVZWe8LoVG30hOO
RcyvNwjfjaZznDMABZEUvlo2D6FLcHuoErsA40jzlNr3MgW5cveWDZVfdTUlQBPeFI2ivxfFZwig
JxPCKL1QiTfKqL/bjbyaarPPvWz0G416N2tSm36QgVgow5El6G9NaHyU5jE0GDXJCXSAw355cBwK
00Lm3nlfZKS80/wypfsKgrIbiIFD03I0mJRGIWXEEOpXBCvXqFevcd/C9tAOZZjlW432gJ3bt0H3
ZioP5WgpCVIc4bqWlX6vh/gFhiXlKD5UVtMh1BD2RUzGc2AkTyZjytZ12l1aTTuv1B4CnuSIRddt
AUBGNKWfJHQjSexM4mqly8HYQKNkyQ0pdkp4MXVO1xwtd1xEu7HTtk7TUJXQbPTILFiVSnYyh+oz
SLrPtAarSKaVJp8y2bbcNEj+guJNj+zPeLC+2q7Ar1/fGGpW7jC/By8bMVaQzNrt6IOWLIB9KSqa
Z8rVKKaXyHJeE2fYq7pxkBGlqtLoJ+x3kHuYcHRaHohW7bar0y/NVHypljwwsIboPHNrSZ6wav9R
CWwD0w/TMMlhSw80dR9th05c1hT3KfA21TiZu6jRvnnksErpfY/amREfRyelh0gB0Y4UiHw4WTm5
p4VOgzt3v6m4uLVBccXwqIN51T3Ljl5MEyKGLRz7jHCMQLugfMoRMqy8aTyJ1tvEk0WKEruAmJwM
fFKAWd2t5VZPhpW/VzVZZYrq4LUPIU3tXjyT9rLhISuw3Oe+0SjYrA1DLgg0HgnQcM1vKQGdyE2w
F7OM6l2o7UaBpSpJDR1i/WprDpmh+AYm9NzbMtjPjzxwgfskUmtlRgJtOlKfQFqP0qgvVjW4a7BG
pt2E1q0Uadyy1q59Aaend2E+Ds1Rb0GDQ+CUSvmJkwNRj/RWV32FgyS8VN3hp+3By7NMY17qHGjB
MzbGWslzbdq1Wvuaq7TAcEWaFek7BWF37dkUJRSKPWqVGQbETyrGdkINR5oDVL9B/UO62ratzFPr
OPihlCRDpozZGFo4BQ3Ntjn3pdmctSJuzzQgJmC9XtlDH+lXtVIOh7w2y6fEVNInptXz+2VFUaN/
xKeIx6Yd4AUZRKG2riy13v3ZzI7K0PnEGsrrsgo6ADiEZX7/e5KkDxPGcXfwrakun+jDyCfoYs+l
innHssog3vUiPXX/e4d5r4wA0y3fNtr8PRGNdFT6va4clv0gWw+PgyS+fj7r8oK2ZB8hqAS25pst
62q7btYw7CxsXP6zLovdtYapz3XZA++uEbZLQkPbSvurOXR/XpjbPbqm6B/+td6kNsBKpwfQ+s/+
mrRxsTBP4KT65e/qjGi1SwjDaDnpsj4rRqKnIuvGXGRb6jK4JWR6vsgA4lRR9s3Dsmh7RTpnwE1+
PCTti1eF2VGX9BJF2Lc8ORr3kQyEdYb8plkLZzj3KoPvcuhYefU6hKx3WBaTzEt2CBvMze8Th0F/
IquQptn8sVWG61yq/d51+SjXK++gLuZ5+aQ+JrJxCtyQhgS7963M90ynlfWyGKM8Pfee/i2XCt9D
Va+G1Orn5TwaR9LKqORpOZElIPVJ4QXbZWuTWOsRTi+qmqx4XF6sTFbbtOLWwioritatXeB10ef1
etkMo7l45APjfUUGM6P4vE8eTxGsK0Ctv+dJ63FgPiB2NCn0bdMY8ZUWe7Qt+iG7AcHPzIGyfMSi
ztkUYdw9pVhqbmpcFZ7HStrrAPXNC7VXtQ57O3tt6L5x31n9PZrws3Myy3kTgyVWmdIWP8yq/CJU
FrlkJe5ul+Q/h1IgG0yMTzFBZM/c4lczUFHkYCogHMW6U0sGjkm9BQMVzao60a2CkpvjQmPaCfQD
ookpdzr2nopdBBbyBRBxNJpJfmaV8+jA8P+I++S7K6LqXWVOQPVWe991sNtVmmTjNi5DolE8TT4S
Jo+vZuYwBM2By8u6MC2RVE4KxU8n5eOyQQs1h0EiKP1lcdlQxTSHkjBTKHc41e/9ynDwbShmm2Wx
mU9QOLrrd4OLo94/n0HWcwF9GhzN6mURrafKUbeKoeFCPO+znN8DE9wN0up+f9Vlg6iDdidqMK1l
l+X8g6LC8+8i8P5CwmdDkb6fupS4SCDQK2lB+b6VVkIkaBmduc0Uv1GG5BkTg3hdaVbzI8+Ui26V
fQhG/Di5QfRL5tY7BG/v3tu6SwRyg2y2dzK6Kp48KqIwjo7eu1smrx33f66DixvdWx90b1aBlUtk
+agH+IGmdHoUTml/H2y9WIdhPz15WlxsPTvHbievuwfY/e6O1ObgSqxpvTFkqr7CKEwwTIpuUk2f
xKTrF6PMMVow7B5oAiywTSN54cIBKAqL9JIyddoZeC2c09TMdq3EJSUTAFx52o/n1DKanSFgFQgT
8L81tfystaO+w9kmPGuebu+4UZxTmiIEKBhwucseBKSTXYm0f29YSfRINUJJpzn2zzB7wFfC/myY
h6/qJhyfll1ja1Loyvxn16Gr/7Wrgcz5SSXje9c1FqNvmz7DnkpOZJ/t+gBvU9yWaWcs62h47jpZ
9pHfExe6KSsV1C/oH3O9Jlk5CSZfj6f+cXkhXtZZG9hJbJdFbd5P61DihkZp7UqGNoK7E3rZuPqE
Bz2Ww+/jooSmsqsH1QMg+OdEmh9GVXT64frfmtLD9gadErNBd1+QogLHskcMjC7h0cBVeANpZ/CX
dX3hBo9U93D0cdwEE2K/ZZ3TG5t+xJ5pWeqjIL9gUbZflpYToU/z9gnpedCZOcfyYplWQHAz99Df
dfA5K6BcWz+0/+wH/rHRsba7LqtKzxVYulX7oiJCfciyZqPqPewKGijNVklMfjviICMfNSJ6TGVK
6WXp9dXhsQARYF5JbzJd/16uZYUBH33c33suixjn02qaX/6eYtlQWGFztYHU8Zx2sYHp66sWjOp+
adwLJeNLcGH+f1aGlq3uFY0W/3LgsuPysmxAhwocPB88TSX08dSzD+E8AZVRZVw6+j/XMJfQWnAN
/EHXsAbksYqbXmJUYU3ocYoWwNFwxJfQC+8xDhHeeJJ++rI+d7xn7D7UZ28ud6VEFqNELfuL4liU
uEJZI2nTwSikv6xvI2ZEfVveQXEczIkG4lUToMvcInJWi3rlWDtcTavlbTOSXCqGDitzSzkuq6ok
Zeuy/Pvtsvbv9s5DuJblyq9/rV8W/7XO0l3tkMvU7116qORejcdIH/+8qGr9GLf8rZMJXzyPHOtN
SxAfqGVa/gC0+7TM0n5XHPHaaFpzMG3D3LlaEvlebuD6gQf8q1lowGcoPITuMp6GGr5MVRbfSbwk
1JgBE1aG4tfGeHRx2QrGxNjACmf8E8NllDL/GktMPdtafwutWoVBWrjM2Hvlob/vda3DVlQFul+p
vRHug1wwtW6Qdrl6/l562nfyyZUnDLOLo9CxGYydCULC0G5lXmb3TgVEG5VM2ypIuH7YwZoT5H57
76qwfNBklW1VBGKHog3zV3ccDzQjxbvWGwWqpyA45lGXPAVm+Gv5uEl3+QXlUFydIu8uQQjKMMwH
zN8DBiWYVgI3UNihucNO8iPBkvS8vBhiaM/SbKHXWi4WBwqzdAlB8mzosTmsln3Qcs5voWmjgTOP
fxb/OcWye16W9zzPiv3fU2cGtGBT6Rq/lUgDhmE64NviXZYlkSJAczps75fFpILFAj310Lv1xQEQ
bA41HRDYYWq8LqRS3ccOXDURpvzuTODW8ZDV70WW36F59D+JaD631KNfdWcjyRIhCfbFtCpcZAIr
hYn83I72QvQt+QBDxg3NWW6foxNv0CnP5nKFI3GY07VyFRMtvVsW/25IMyUnBxmeZUe7+xq/Kh0x
4gaG1CfXjqS3rUsovv1g14fIaB+WpeVl2cWa91sW5awuMvuQflnjPMaDqhyEi64rR6XOLL3DREFH
fLWJ583LPpUSqOssoydaWRb78Fj9yZReefh9iK5l60oPrevvnfmdLhrJElZlOY8IhjjJP5/x+/g+
yCuuLD6jhlJwHMqm364beNhPYZqLp2CecsRqBVfnn3Vu3TablBYY1B0s4VCu6LdKdd2T1JPqhJbl
zpzYelGRVeE3Zt/K2sFSNoFP7nAhnpaNFq72G3gg5V4t4Qk2nVHuhAPfNWuM8FscFI5fdpgj6MmA
jgp5J+E5HVK3IbdfpgyWjVeEytcWfC34Eh0lqVE11kvOuXwIsulpsIxoUyYZAiKYAs90M/2Bc90M
y7CepyqgcerozDAR2TE3x9TdMJtktWx1DJDOsXGCE/A8BqNxnF3K2q4uDow1IPQq/pBO/lCJxHqt
jNJBUxFiBzLl8b1UaCDMOzj/eyRYak1T3Y0+4Iv8PtJmxFqXY63fwJbouDsye+kzFEoYeMaPSRDg
G6U1BRBJ5uz60daPCc8I6DB5C6KdFCfGt2Y35qpzMfn/+E6aGo9FRvxdrCrOyzBbFuHHu5LSdHd1
G0zjKp8zGFpn1M5AnRmNS1y35lUCBv+5nF9+79dUZkG2hfLniGVLM44kJPdmQAQh4nYwbh9GYvtk
G230XNp4VsQYvfnL4vLCDqZjt09U9rMKCOOhvzss69hBM2kH0gHpD4HXmiTTduHRFll17qM+99M8
a171OPm5/NSa8Su2+ugz4VqlmT4SdDEf42JVdDTnYzKHnkKVmPXrZMzwQR98meL3McLLtJXu5n+O
kTa8lDQTRyRV3lFrRu8I5Am+1esAEjIR4Tbl2VCRhs0msWz691uKYGOjtPE2G2TeElJgouMjVXdV
89fj8kyO+hhiwrCyVJdXMa/4+9JkMQHAsF5fJoS0fjuQuF7Hg3EqhJ76sZUod0Ty156r8NOKu5tZ
98Yd3YIAFq//z65B3l6X0tWMhlvpxX92/ddZzUklY72QKW3Ed70Sxjc1qMqXsPuvhbh71zpb/71F
8/5ry7+PKb2y39VVAAllkh3J4rU68IxF8Q8gqpr+8jbVMASI55fSS3CYdK8qvl3HKp3na8tbgQet
Qqbq/65dlnGGrx4mg5a1NyoPwgqPSEbMXQZU/AAqrzws6xG+0zxdVmr54OKLPO8N6OeJ1bJXa2ut
tV92qJe1y9vlRboWWJnTJqsS54w/+y9bRi380XpVdBwZ528ht8Y+G2jMabkUt0Bo4ra8owp9bQBT
H/6uH4JQ27sGwP1y6P/uC9v0z74N3r0rPA5abIfd8Ly8WBh9ch3lpu/IHO+SpkX7vbz9u089Anf8
e59ls61amLV0BMvE0AzDFwXz96MQjUp/en6rKzC+lnfLSx3y7IKeFK3+rut0d5Tnv8upPaXbJMfH
bDkYiSNOTf86D+1KQJq6thmuXDCy/zoHhZOzFuOgwq8p0Wph19d58Q0jA3EL1UjcZDY6aMQDY+ON
ev7fG/ZNh4Hf37WlYTgbkFZjsxy4vGCtLG71vpr3XFbUPfwwm5Jjh04jJ2nmPgE3nglDkKtlESlT
sasNnJaWRd1EMqqg1Twti7Edb3hA6i+lp+u3NDdfltV9jHdrY5Ihl4xivNcaUC9TCOewbFUs9UqS
5vRIULb5XIvp96m9zGyPfdKW+ClxEIjH6OMrxHx0/lpahptgYSnGpSdX6a4HJJP8329rzt+WMiza
giQN97/fdjllyrfNawyaJSr93eKEnvO42DZFCC96Nkv/7Y4++6n/XZR1hBLNg0KzbF02TEPGyL4s
Z6r4nmmZ2C9LYy6PDJVIfDLN9xJqXWSBcXzD223Y1PSz/aF2RqhMUb4OMCq4FJRCRCcFFvBDhX3W
svfvAx0jgjst3TnXI75ZSh3f4JuFTC36x5T8ixMG8sdWGdy7qvPxozegOvK8m+zSb/W8WnjobKoU
OL1pU/c+NEayphEfn5atjZ2QiTGmr6EGe7oxidgZesW9V4jGtqJKhu1ylK73tCPbJLl4Sua9Tslp
+UhX6dQTTq8ggPNHBUny/yg7s+a2kaZL/5Uv3utBDPZlYr65EDdRFCmJsmTZNwjbcmPfd/z6earo
FmR1R/fMDYzMyoIsigCqMvOcQyG3zpWdNKdk+jKjOwuHVVN+agJ/I3+k11Ib02aUr7s+1Z9NUGNJ
5B7b1KDioaqAixGyOqKU7RyHyqL2Emu2T1+o+ThNqQnd0NvwqNDDsEyZ53niIQrFvsWr1bBAnYT9
YxB2/SNCS6QOU5pD/QATyhsEZIbp2xKhdf7TEBvpUcajetLsjB6gpTRrcUFRxRXXknOGOrNWcIp4
O8+wdm031XdjDt6eBQCt9rXC3apCktkZdvAaPnRhX7yi4ZTRJxgIrQETtO3cugD9h/jJspvvnqHk
r4mv0/5iVy+GblWbFmbCW7KR9rGctQoNJM/5GivVWoZWLnU+fVDd85yiDTepEW8Sqx7Oc+n1V/Ln
2YAU096uvvklrYpKNbIYUxLr0ACq3BSR7X6mceAoQ9tY/9K7KhhE3db4T5HRkb9D4Q/VymEf9efv
kLCHuvwORcaaSv4ONaihpyivvtO+22/9KjG3qZrM1zQHZGsdYo8nafZ1kq/1UNWfzLb5NTp7gfHO
VBO9uqZolG1BO1MnMZT4WUUnfa1Oan2iGX7YV1rSXEObDI+oEqVrB968l2nqP9MCbf7hNocmVeaf
bcVjAhLyGEA5s2fPr08N+cyig3BhMPJvQ1aFO/iyMujv0qG8JTOHZJQ4+2B2kDwjM2y2K/YBRFfV
MIGOQAbabzP7lGrGxh+V6JaykbtKybtupL9ydXqBADrnt4ZVbIp2QDIi6JhheBHCL97oXi4w7A3H
RFVLE/J6jqPemia9oMKq4oAunqKeLoN9HWqbuu5hJBADMkSOer1eHCggwKIfU6CCCWyb1oF1NMlv
Hm1xkGaYDvZhRlxSWtIvI7SM+hFFHwdm6jwG+i7mDgUaR6GVbUNUb1aSgB2k61MJ0f9jFNAw2Wj0
WUgidGdunmzPTR4pp4cXf5k6q07Tm6+wbYA2719hG+cdRvvLQ1Ca/nUAddDODdP8MRkocrSK2r8a
g7qCALr7psLatIbGUTtBnYoCWpdG27FSmuda1Z6COhmg1EEoa8q9z1aMhkqsOcltV1YDGiDGBGv/
FNyzxwCMnQcPwMqHW0Nv7QdLHEydvkWreJjiyBaMYt2RFswD+D96LWszqff6zLJiie+aJtqqLVs2
6ZPT+pAu/Cnqsp005YAa1T+hrbduljCHTiqnKbI7wJv2Q1r5zZ3bK6slAGYZlmbx9GO5TGM41a6d
AfXJSXKg66JxnaShD+SCC0mf1uYjYtdRtpdmX/j2No9KuiFUtHG8wPrssqU7DB5NANJspincwFSj
XkvTSYqnlnLXPWAq/xGE+rZpO+tzOQUA2LyzNsbmkdIFFPyB+gdtWOourku2NNInD1GUN7dgroAt
E6vOhbH157rct33+hV5goOeer6811Y3Pw5Rb96b+vSO3AHAGuYo9NGZAXsVgURfJWTUjda1SHdpI
32XAL78Yk64dpAWVonXv5d9luPRElqbuWbS+v06cFipdEa2yqZ2+B0jaNl8CMFSXa7C5oF27mr8A
fnFXtUdlOqb0r4kHUATf6+Ni+f7Fks+qEZaLZaz/zXqbJx9yb5FyHjWn4VEfqFWLB+Bb5OXniTFB
uPM387wxoPsxGPbBMCVHkI3J0Ur8c5dN/TV0LMlx8cuzi68aKZgNdDYQvrjzmif9lbSbuf+RBjTm
o89w9DOrOMozeWiqCU4VPe0QEPtzwNfUaHxnm050XahBdhMP6FBeLrNcoW+UaaPFgrtPXF8e5LVY
FPRX//mv//l//veP8X8FP4v7Ip2CIv8v0Ir3BXxazX//x9b+81/lxb1//e//OHQ3erZnurqhqoBI
Lc1m/Me3c5QHRGv/I1fb0I/H0vuhxrplfx39EbyC2Hr167pq1SeLvu6nCQAa53KzRl7MG+90OwEp
TuvFF18smUOxjM7EghqY2SeP1N9NItfaud73vGBor5Uh8uBmlbvKa/p9qyslGjwWKogEpNsgTsxT
PVvG5ZDN2snk0XpDbZjPGrYk80RXfrlTtKC7WuLkADU3BDSLCMrkMiIpauXXVe4ORyvPxqM8M97O
RATMKTnLOPpOQ7YmR1/X9m3UFQ9lRCutb07vLC9X91boTdt//uQt7+Mn75iGbZuuZxmuoxuu+/sn
H1kTfXxB5LzWyLgebT0rTkOnpifULcQ56O2G+obwVBtrQpmMto0R6hBx+OWOaw/awKrxjwrFzXVm
qhaEN2Pz4EVODYUCvtG3LdpJ1T4E1fenXXb1jyqtO9RnwueKdv27iGr4s6o/p0nbPRmAps4JvdzS
63ZtfNR8IIbSTDWKKqOhQJ4v5lhgDzZB2tSA9zvrmV6LdDU7eXqQo3mRvLv+WL67vmKo+6GrAVr6
Gqqnvt9C1tH0R7LP//xBe8ZfPmhbU/meO6arAfkyzd8/6M7NXRasQf6TjMgAXwyfn/yEg8zjQ7Wg
sgDYB1ue/IyX4aGAFrXJ85tLXNh0IIXhEb0Jzbm+Ja0DHjbhC5fZU4dopnD2rugflqe+b4pTR/8V
VVr2z75i3VUFpbeHs8rY9G47f2vbq6khHz4jELNVM73bd5npfrJ87V6OZ+xyyJjrJUhO3z7V0Buv
mt6dv/lN8mkkx/yJZ8CHC6a0H5xVz6DRcDWm8JbO1njfO0542w3lUVqQBE73v/z9PTrPMPD1Ze5f
9QbMj7S5GGvfXEKY2pr5ZaqumPV6Zn1yXcR0eYRQh0BhH41n1a8+TaOmIfDWk0tyW/G7BMqL42ym
zlK/qLD/X9MsZF9Me4pOORjWR8NFJCgqrAzBVGb/3VXF9NqAC+Gfvxqaq//23TBtz3EMx9BNwzUo
dqueGH/3+Jtjw21s1Y5eYy0x+Ggr5T5mtf3VVGd7NUw0LNnkBc5QDX+G/nH6qqaezY3UNrdzMxnn
MFA+T6OpbzUe5GvojJPb2lCTW5IRv86kT3Gz+ySfg+sPfhk7djbpURm3DNNleF8bdUA78l8vJ31q
QzdyCP+DZRYbKGUAwLaZdZvUbrzJCtbx7EVhsdLtV8u37ivbVD/LUD00f4X2s/4utHBSB04u6JCp
hH+2hXyYhvgRjVxtQP1QMZE2zu+hbtwnerwdYjOGUIAzNTUTwEM0d1zOfh/9GKeMLECTghm/xxVu
o6ELAymfm3swBE3z+4NX0h1j2PX+g3+JTfxSvZWmbRW37Zj511EC5wJ4wL9eTvpA59zpQzpey6ny
wtL/cVrmqWcl0QfagRPWZen0CaL7eKW5Wv2ChAg7o9YdvgdlC8N8IHBwMJBEERnZqwwBq9by6jOK
z7TVW/mTFo/xnVzQvFlyzxZFFYQZWXwnFzRiTFpyQfMW+f80bxY/4e0qy88L+AnSehtbfp4YW6y3
n2flFC2SMurIGNC965aBuRphsF5njhkcpU+eLQfa1hkIYIO2tfFX3N8FhyPKYf98J1tinbKsY0xH
NXicwZilW6ruuYbz4UYuu6lw+Pa6r6zMNVYmllbpG7lgodSadjpAd5FqTpJr0ILKpzKyi8do+tZn
zsFv4uAI9mAIV28miVjemPHgX0bl+9QL4CPNFRrkKv2WztPgmtKZDmaMM0P45Jn0LaNF6Su7JU6e
DdFw1nKwrYPjhSvH1EkLiZaAZA5+HeRAwUJru/hkCJs95BbFAKgbWgtqMU8TTnkZGS0DvQTK+X/+
jB3nr5+xAeWpB6jW9DTv42c8Iqyn0xmgvEax+tjOtfvgOnEM3Y8v8MA8Ne3K/NHlhvuQhnZ0rN78
Lv7mzd8jekTpVJ9kPAAl71289BuB8yP1v0W8xrw2naHZdzMN3Yo/b+XLmfCpgJE3bEAh7Q8blUDx
4JDD8iDvaHkmA22WwleU47midF4u7mo+0KsZWsRLFS5NYN0F9ofqLhW7rDDUXaga6NgIU83d9AEO
ootVCJfhA+mIRjjsI+sraVzQc5N1SKuWwok+lKs2SrIfFX+iGIToV4Cd8WaJsK1X37rhjW7vHQMe
l1az+eItdml8/ue/ov3Xv6JYCLHkp6XbBWf0YcUfWH2E0n1ovNJTIyDckXbbvR3sJuJTlHbbmipv
v2BjtFFDJYM46apybq806g3EqyzzpIh1eQKRcgxfEzjAzjwhAPrLD8t7uvEmms4+DMhZI3DsVgij
th2bWNJfkZOe1KIHKKVnL9UYaXsLmb67Zuwauqw5E/7CtKfrS2xC482d2SWH3uz1J7CI3j0sC4d6
KI0nI5ncezFWqe67sUZYSHl9Qu932hS6Uu0b0KEHeRYP068zxJp+nS2jy1kwOPEh0Vn0/vPfxv3L
U4yMINonlmtbNo8y48NTDKkWaAxQx/6BMNpaoxusACsDC/isztnB1tzsIM2K5eGVVcfzuphLYuTw
h8DYDR0yR2J2JYMgx/l1oSVcXlKa8pJuad2lKDpuo7idTpFplBB6+Skk+wfpmQdjOiXS7ZSxvw0G
kF8pt6B+tYzDidVBdpFCIadF0+ky/Osq4LJRlSLZuykEIoCtxRXF9fpWdH5na3kqD3CH0kkSbKSh
DmZ9+y54CZvESKi63kFJN1FZcjnpupz6LEq3rWP4W/RxiiNLeZp9WcVcOXLbLnxywHICsTsXNi2I
t6U61ciEAHq7+OSAPIRe++sK0vRKy7v55y+AZvzlG8Bm0LVNSBFUT4UFTv19QRo6IUIv5GdfkzYn
qb9xSm9bkzg8pm51X9LnvZfWxeVoAGPrvJvWgeF6KyrPwhbR8hAn0XQzOPV+QvD2aGSh1e8mr3h3
GTkgYyNbN9eAJEEzlbCOxMWsfCHhei7KWgvokA0oAfNvYIDtyKuvg18GcDnn6qMazuMGAg3/WJVq
TP9fXu1pPTGOCaumjTbE9aOR5XC2NSGskVwxTBxVXNH0g+TsGmG9M5USyrahyn6YoE+pmE8vyHX5
m1lxKFOmtn8vI9Ka7sw0jsE6yOeVeD6NZqfeQlHIQ2sg8XJlGUG67d5GlkDIm9O1EfT5CoYkNsgj
oHSgfY9m5YVklgD9RJBmbaXvLYKu4WStjf6ZLv76waLQRxeMDzBfmNJHh3y2rVD5Wjv0KoWr4M3O
YX98kIHSp3hxvJ61uHmQA8u1srzngZ/rJgRiSoukQLipWroNO7FPlWeOSAeUVm4dtCrYfPDLCDko
ZsrQZZIlZtZi5ttlZYT0yzAdsIu8rHR9mP77ZRuv+JdFm2b+vjVn1WZ5qsn2y7NsvqCG++HbDqI2
tryyVb6DkN8gtkSeBwbxak22elzLd8TyLoGrfDy5X6UDIWJC5TtlygAXIwD5K1765Mw5msdT/4Mv
kriqeEtdrvX79S8/NIqdP4B4nhI4OR4yceidc6ia1f1l5SfSKUP+uHgCN0vuy/jW7HTw33wbEpqi
Hz2lJ90OveEu8D0LNTA7PtgVaS45Omqj9Sgm0LzSXCbYUc2EYb5KmyaH7ocVquIl3Zo3RHEtTRow
qSUgXXytitHQ/3NUJumWUZmnk6OqCP4wV6Po+4SyYbafy/GPJWUn83FK0L/OJQAEaclBmF77Pf2u
f8icXoqcBlSxusFvktGCt40h5ejFqibumwT02GTdwS3eHZzGKjcWEkhfG0cBAh4aL+Q11kFQFfDs
dSHYvDp87EXTHQDljRe0yp10jdFIn72KdPRgxTziukHf0HeQb0MFNK6lFR4gRc+9c8RZaQUgn+05
3S8DY+KZxwqlUBm2+OVFuhZypmUgz/v5yqA5KT1FvjmDnQQ3A4rkrMVlca8q9o92csaXCT7DraNZ
084uy+nF74o7m4buM1zd/3IfOL+nAk1H00RaSjUtzbE0ltcfM1SD79ZqNY/fx7plc3+VjwqsleZo
HVmnPZAZ8Us0Wsw/jF6AGOE6e9ScvLlOIPlYSVMe+vKTDd/jWRr0YcPF7jj+VpqhlltIalrouzMb
jYv+Edj1HwngtwNUjeXJrSAwTYGbniCg3RQD7bbSsnS4bSDN8cJt2Kf02L3FoRDMiNf5G7D8ayW9
kYuwzGO/k5TwoMt1F4Km700PNr9165RbzdGto5EWj7VYQctDmdDh0tflSVo+f4JNajg2spi0xmlx
bS/xhTYheMNq9MaMQQHKs8we3U/VVN8OIk8j/QjcmDcevPafWrf86KdGxtsQJCFd92rg/8tKTrPc
D5slDbY9Wt9UynVA9qyPf1O3ghpxauziezMN7jr3/Ro2mu4Uw0BBzTMPx2NQoDkgz4okb/Z23ZzY
azTWjQwWZjYI8kfPOKdqCvMPooHUnIDUtgqidTDa2huHrPYj6ygAkFGUfXOy8ZB0JRC/Gh4np0/0
V2eaUNBQrZNeu+VxRHSWDJc70RTHC6maaZeEaHTK7yE2u/IcwG+ZDy0qimjRTx3O+zV8ItlqFgut
5QAjZ3PrisPi65HkVBH1unKQZ994vN3bM7SY+9yvrxFNMD4bMcXfqTQtNA8VA5oV99bXvfLcpdNw
jlv/wCMweS6dO8eZk1v+K8mtPJMHyIYn2s/79lDQBXItfbXXNxvESdXdZUvnqdWntGz83bIJlPvG
xVz2hG+x0iUjbMC78JS2+6YMpsNymEVTWJZm19S39WvDEADYZfRiOyFfUUTW91Y8mHezPay7PKuO
iGaYd9LV8tY5qO14lBbPmF/+vlAjiC1UWOLefDJkaGLo/6dmN1h2W3+PDTWnr2+0wTjbbL8oL37J
jNxAaDmaDsWU5Z81UNXSX/h+gU5IHCNpEoRfwIWQi7I1787McvtBM9snW/gtNu9bauf+LqdXfV3o
UzjDVVGN2nTox8F+hAM0eqKVRyaezEaThswfmaEbihFppCIsoBNfNiOIsCACNodwxz+vjQ3V+sst
xbORjLnj6qwcbFvccu+StaMx5KUHWvh7FnK/OKbq3sqD4s7xFhoBuEzefGaIjPmVHtS/YvI0VW+5
86Cl+eWRsR9MGW+pQH2BsPdbp2ofQ4U2mLj3SIyKA4h16IJYiSwuO2rohavoF6r0wryEhYYNwYDa
ANoXPoo52tqqvGqreu64KscmgzSh8j5VNiAw2wDvLk2YM+rrpHVDVp2M0mFlHLSipDArzM61tLte
NY/SQoKs+BRYl4nSk9n9NU1Dzn3gRT9iNcsPmU3SuTNHaM7EknUS688PPmgYWYz8Hrf4FKul6Bpn
5MY+zOsMdzpYg55AMxJ86ZIseW56QAuaHvJKmQIa3mAjXKdWQuYf0khkN+zX30MTh7ePKUKtqu/X
0TgOOxfWmpVf9OEJ/aTwVAH/v1VpIQ6jNDzZVpXBAigGpD24I01Wqgl4Qk/h1BExXm+F6I7CFm+E
oilsmVcpOkportLcVmGY3hlz+3V2PMBgNss0EyZ5CleYdTmYOwfBBYDBmI2eRhsDYurdJTj1w5We
9vVBmoFSvTjQ1tzR3ac9h8DKXQP0uE/B0xQd3pNVRcfS1l7kW0y66Dg/sL1BYqLwnNsgMc+mrDzJ
9biWzSqgIjKCy0J9WZXLUb0i+/dhuU4vfrEftci98agSDcgDT/ENeNM93Cyoo0AwDO9mczDEAex3
c5AmDYMFTztYLN5c8kyGyQhpyoPaOs0BLYhmlyQgJOOgc3e67xibgqLriw2PCYRm03xMhsB/9qa7
0OmjF9W3/MOM3uxKmjqtP2sHRrm9NIs2P/S55p/BWHzxG5vGPPowA9sfbzyEOZ7aMD3UaT99lX5I
Cccb3VT/1u/w7LmJFKi+xgnhy9H26F4WZuLPPr+sh08MSPODr5vb63JW90qjGkcfnaUtLz+4PIS5
HLw301et7AoJm2gnRwO2vmh6iOEa3MFxjvZ+WRnH2IurTTDSVQ1qDXQOuzCaB4bqC/vGeRWFtn9A
NMB/AtrKzR5VX1AJootCT0GFzWr5pdIRYufN/uiaIdQaYjpk23+ZnnXKWvpZKpkbK4pvI9Qwof20
mrM8INaG3HbmGDfSZCWg3TWzxt+BiAkoLshKVoluFyR3DjoKo++4V+Sg8vuw6Qvw+UoN1RgFLOmz
bHStdOfJ64rfwnLrJRnY+cCTrHgP5nSGGCMt4D7PYZvRjWhrif581YP3mMFK9OL7vX33z28IzRL5
MfJ0NDmIbgbS/ySs6GewVc2wbFjXPuQ2nUzJ0cSBLb+k/LrKWH8d1D7KQaxHGsfLue1b1gEyJXUF
2wOkU3LoEiCHLofaKnfxAPNz3YTVrs/y9FJOAAla7Vy+mxu55fILu9wVSpNu5IbM7uFnlqNxnxUP
Hreq6tTFKYSV7STPuqZ7qp0u2i/+Er3XS8Tw56CMn8TMJcyjozCem3Oh5/RjJdFTEkNp2GfzC2Ab
7il4rshw1NOLN8w0lZDjPSXecAlTZqc/ZiOCqHLBw+pC3foWbOlLhnxZCX3Iti/BH5ZTH8zlyryn
wJ2LdP1yUX3sb2mWde+8sT3JumQWASRVkuGzWdOfacJdduuhtIeApWiwUuLspTHqU4T8xbdOJojz
oA3OPu/SK60UNCcWa99BV294a08vRmNl181UU/URpgzTPXiBS62npd5HYoN8YHa/fJehvnvqy1G9
uXyZDbscr42MPa4MkYdWfPFDu3jqhkK9WfxLrLzm5aZRrOJyvRhtT4RQwnrFJjU5k4nW1mNjeZvS
s+KzPOhZ9HXOzOkgLR+l4Hs/eZGGnBM6iMoarddcLb4P1xnzRP2XJZalf1xi6bahQ1LqaRodKSSh
P+xEkxFaJz8syq9w+Wb08OThMUUn5zg2sF0mbD7WVmPlzVo6/25YDrSl9aWB6eEgN5qtd4eKQH+W
RkK3y1pHm24nTWXsQAH54/myyYXH6WdVOMFtX7vW9aRBAOOjXDusYw/iHAOl1PVQT/Z1FXefI7Y+
NN4iFNDSjQDxA+hpsuXGZzenCVr6bJEuiCeFOpFf7aQ1T2Z3lYJCQmmhL3kCFlBSwGTkmQ/Q8Wzk
f4oujBxGbjvcyN2yX3ThA4XslV0Ew2XvXKNVCwVJWuzlhMqx3ZtBJHqkCV2moH+NBrj95/y2NMd1
y2rpZJfTdJqrlqw6Ah0o3HawdYUuvEdrOdQo6levdM3ryQtmsOwBLRYTgvLBOGrn0GngcSe5Ax5u
grJbnMXCB/G/fqQfmWW7k2ge70ioVPQ0vJdoYokrlkBi6WfTh/gVNcMZQnjq2N7BtRPnflYE4SC3
TUPb/ran1Xin1UNwoPXH3oe5/9CmSGtLuFSr58k+9Gr/inaa8FEeUOF8SBKnOUpriYBLLXyUs96u
ISOiAH0egzv+ankuyocdbLEhbaSvH9zSdHqEdElVSWN5ZMrnoxzzu9flYSnPKvPYN25tn8TLCgqZ
5Nag4nrDvtG9tmNrOKpakW0DNx3J94URH6oVP3chFB9ZWxXfqqy9B0Hh/2G33/t8sumCgCGmsGf9
tWm1r7nt5V8CCKZWOfnum1JnQ62LbvpJj51jLDruI1gU97mWPLgoKsxrpGV/DeTuox2yBuxVRWzA
xyBe5b0e7JbU3Jin2wLiT74FDy58wj/eTtIgvnjiP0/EUKs5d0rYJyjwpO5RoV0JLaua1GJnwVUt
nZ428p+oWr/cArGOHqLYsm5KFSqMsGuRJ2yg9V8rauKBp2RxwNOnfoinu1RxdxW9QrfL8w8cib1l
vZetLo++nujQVTaOFgf7IUogqptBRftm9x0ZaRS4NHL9luk1N44KPVdVU0IQbcUyoui0aN3WNfpE
CLScbN8sV7RQ63vFLXjp0kB3KNm5HmpxkOZyqCt1NxhpuF9cnZ0MO2Oqo/lZg/FwR3lnQ/ItPAHh
M+9Hqqz3rhKj14HO8q53TIj3Cjfut2Flqys5bIrAaAxjdh4BBc4q3rkRXJtGb3i7OK1RPs7yHF54
EAqwkPLlgU9h1Vi+87lyrB+oYuY/ywTWRQ/aj6s5mK6Vqh6/Jwq9FHrX+OuJpDhyoEX9WCBNBcyH
pubGrR5RlI82apfAICkGjah1aMz3tnJQugLBsNWSkNxLU1HT4WAFQqVgSNqSPE36lArYxVyV+bq0
GqPZVo2abaKM4l+YUgxUTZuKoTyVTnlIxPDlTNWt4goNoV/h0ilNHrf2zjVHAG9+CJnSaNbRTRjF
L6C3vDsfxuK7XpyBFgBJl5TTRg4MSTFe+zWK8Oxe0Az2Ix4r7ji96DqFEzRVy173D8GI8hwMGldV
Zsbz85yrKl9cPT7LQ6A8dT4sPQpJ53OLfN5Bm+qvy7hRwwc7lKO+lj5dbb65xRizUHCGadylE8pI
Q1B+ay2opj2IQqDmAq8KMGBY8U3JfvxNRBmo6D2W5ovB9uwckP80RIJDWrEVvLPEGCsNSs4isoCP
f7HE2AQT3c+MJC7M/1183yFaeLnfqpSk/0gm9LJcp9WzPedNf/DNZstNmp2mVlOeLReJG8i+IcZt
+rOq5fs0LZRnM7fG28oAUDqIqLgcnF1chXDGitE0huokbErtiuyVdyUvrRdpeq+13bvNQT/0xa72
IQKSd3wMJdyuDZL4CtkqpD5mnVZpBz7ufEKrpkfth4Ke25zlgXLZaSwLC3mz5s6STRU14Et24S3J
e7H4uzhhqEBoTKeS5kO0vZ7RE9hEcCjfl0af04OoDHeIpEjP4l5CQ83K7uVAmmmjCFUdwa5dQnB1
HRXwPpIjR8IEIdWfAAyAzPs/ncxFQ81u4ZhIPXUzaN18O5aadkDLbexWLBKV9aXRJI1uPHvun9TA
qW/6wH3nN0cjPsLm/T0LMuPMy2elpob3SWZaoAlZedFQnqWFIO6LBlLqkpfRSYKu+q4qbuRgH0Bg
Sdk53UkzggsS8nVHX8ur2VM93Ti6IFOCQGzba0VMShP229mvLbjvqazUjkYPKdyT37n3HnotCZ7Q
znKvSz0zEM4qquMkKlzspsHBKtGrkwIl4BHcPfpzAHYsnCaIo+z+DENydyVD4oRsC10gX9NB4S/S
hzSvoZ/8Lzlw828Wk47qODTdgrC2jI+95VAs5wHsrenXKEJQva86mFuV5py0enJTNggb0lHTnqWv
dBqNh37a7aQpB2YYMj/MGhXteiq8Vnm0wE7n88odvQwxuG45obSePRhqoMOtBDob9tW2OcgDPfTV
trDUb7OiNIc8cOCX1x20yVRxkCHSRFGYefJ0mfxujrzOONVf/mX3Kmv7xfvdq8N7CPFg29PoTP3L
59UAzgdvbgxfdNSgIB7SIAIQ6wlNHORZGaa81iO1Pdcwse4X7N4goX3UAZqdo4BVlng/CQTMdAPm
od5hC1QEbEZt7e7DWa+n+sU3vp39/8cNer1trWDeyTolHcAujdAk1uS2WJqBGScHWZiUZgLz0DtT
ji7By9y2QEntQ/BiBk3ND0LEaqWOmnPrFkVx505oIIrivjyQrzfgtzKMHQnY8DGdvfzORjnF1NXq
OzS+ChTgeQsYqNeRzmUTGbpmwr7AMCDg6G1ghFcNf+1XO0FnKUvH+KbUeCTbJRJbUC3nL8HEI18J
R20nzXx0PimFkz/kOsU4OsdAqRnZS5QW6AYoXbu5mPEMp/ngT8ch7qdnI/8ZZ3P+AvNCfjBMV3yz
ubTSZtG6cNXmRo5OpoK+YF4/QSQ9sp3gfyAvpmYRJMfif3AxTe8TNFP5Q+fl1bnprVMWQJhlWTEy
qbRHruvRsShplP59FIse2aSKvnNzfIFhxHg01NjY2yjFbBsrrr+6zneldcLvHyb6nfb5n7//ui2q
/e+//4Zj22AebN3SVd10ZW/Mu/z+bPDUVCDuerZHlh3Ppuaa2yaM4egL0nXXd/5BsQ3/EPbVQ4ha
wU5a0k9lzamvFjuGOwwO69K4HgYTZJcds8eDlBBdALhKof+Ym73RW+O5quzyHi2DFRqk01m6YNvq
t72Sg1MTEXLA1L1Hu+5o+xQuxxn62yacn6QlD6OvlQiekVWBfMvbxLofbAHzObsCxgv42WnjY5GJ
grUKzNuiGeHziE4VCZTpiU66YF/FDjjiHo0v0Q0zr3QUjCDmYbtwueXlrRy1xc4060PQoVxo8Vra
xYLRC/KSXwdocuE3TuFjXwbQ0YJTSsxwxAwZnJf2d83wbQBtJQwBfdBRnPKS6tC+ndVyRNoUel0X
MTsHXj2Phm8RqIzqCaHr+w95AGkuPoRLZ5qYbqWn4HV0XFIGrY5aKOpcMLbDoofIn6s8B7H/1eTZ
fyetrr1LzcJ9Quwge1Cd8I6yk/Ksd+F4UIG5wYHZKc/a1EU7tAE2zUDn5LkCUHnmWR0/NPxBwkS1
HpWYQxUOBXCquDpIX1Z6u6LNpp0fl/1B8ZUOAv6pP3ip7pZXiy3PlhhXREuTbd8pJMms99p4fdnE
hSQvbkK/fJJtFLJxQp6ZYQdjbuHRaS4hUQGp5CXOKiAxQb1lZnmgmXcawKSVXbOCMoQpD2oLjU5u
lg+i2/Rmqq3IuWr7xD/WkJh/CIsrBKZV1D9ZKc6+eUiaOryTB4R8k5M73UuDbCBpZzLLz0Wnz/t8
HjLzSo44kSg+mRppWzHV48t0cAEA8cSJz+DsoS8a0ntplTaKFwF5SGnJQ5ZS4ppbOnIWn1nCrdqV
aHElfXjM6+m18Xs6se3SlZaEXMXK/M6i5naxmkzX6dn23431fqGvSb1m66C05xsUCNQbedYO43w5
k76EZkUIsFIa9Lu0unEsF/33QvMptzkdAh6Xc2RGkl2GCCdaZr2+dysIrcasQ90ZYd5dpUz+qRuy
eaNQ6jwjhhatzTxsn3ILdJ4/ULcY++hnzH7yh5VrfJ1HZDBQS7gy+4hNR1MjK5EEGbSHaXcLQaf7
3Q6bP5ADdl9yr/DQN9CypwIwztpH/+BfsnlwN/7+QHUNOqrYPPJQ5WHK8If2qsT2w3yoGucpbCGr
ka/eoezg3IJK/kamr0elrFZg/tMb+eqVo1nU/BpVNWSF5egyV46iq7vv9KJ8+Lv5y4RQp8PYqmt9
OuTVSF9LixLPB0SA3dEOzmb4/5J2XsuNI1u6fiJEwJtbeitRrlSqG0RZeG8SwNOfD8nqokY93bN3
nBsE0gEURSAz1/pNr6PkOwex3NhDHVWPmiX7ZfFSopG0DDxbvJhs2juwjoqi35tmVL5ObjQdBqeY
M7IUiRSqazdABl0W7cAB5l211XlqteLVsoplhWn6trPQYAra0N7B/am2Vq/bLxhLPcqN4NhOqHAB
eH6KhWXtmgDnkKCNnRek7h8jxW53gRWaO/ynDmpT5G+WAmwcMqV2No1cP4aebq29wu4/oYnxSUa5
/3TNmvx3VzxftGtXFwfIQpTKymp152wi/zWtcHhfq3HRHRFPZ7HXjYF71knBno1WuN/0bHq0eSi/
4YD00wkH+w3lym7hZf706kMWW5a23b/g9obZiad3T2mMfU3VEaRQFTxz3Co07/McZQFwoeEdwjvq
dujM9mQL09npyuAdPBdpKEMphr0jhHp0q6rYjXadnb2oiLbdUDp3mJ4pkL/H6YJldEAKUHSPeVyk
yNu67XNT6+zl9Vx84sVlLDAG0D5HDu7FTSkUdASnz/wl9XcWAGcU05yflsg2ZleEh4Ckza4S/Dk9
Skr3YzFWD3lZfcPeRHvTAlPFR0yrDsidzdolYiHrs6F1tjXYts2AJttbGFg7fIHCZ9HdDzzc8KPH
eAfXfoIp1eAM0vTJd7PCK6hKup9jhSJsZ3clSl9psNEtbIfxOEMIJ7CydapWwWsi7E/Cm7qfShJv
ug67JruI9d3Inga70KR7zArf2Bid2h8dsNu8EIMSEeiwfGoyPJZSnFG+WdW00UpY5Hg0YyCNmjWC
JopzPciiTcCNNYgVrmSD5mgohMhTNYs5lZ2up948HCna/JhE7y4jO7tRK5aOWqR7XfEa+PsQDv3Z
QrGzcx31fjd7BvCIG5Zi5j+N8E1M4fQ9Z2KGYpirD3o15TvULN2dqQT6RcGRcrbErb41QY1OBWNy
1/3V6WrxUmZmsun46R0toxRnRcsdAOvhQDi6VpkW4wyxueFJSo5K4xRjXqXI+rqbnm5Vt3qykk+y
dFUrTaPmeo1/rJMXkXcY+vRzZgATsCPXWkEWCp67vmru2sy96EocPssq22oPDcnke3Wucr06W1kg
7reyMbbcDDgZyQBZ9PSReJy9NR01bpYN+trQ6+6MdGrv7VZp8TqMjgE+q+Te+nRXafgx9nNUC7Jo
jPiQ19xXhtE96V3wrls3grTMvFcjccZdSZgu8wSYdb1yIZRaYNfkQRazZOT/ZyGjRvjIuPhagTd4
dFAtn3ilrMIm6Yuheu3vusnmQQcGUOGBxQBWGeXx/1ig6x9wii6EEZji8MAtHk5NUz8AcCo41FMR
5/oLGU6SMRveteVBTO7WJu72UM3c6clDw8Vtf5fmtltpbpM923laH/5Hz7+Pkz2RyjJe/tzhz7go
UeqtqPNpgcU46RS/E6RXvJPa9GAmXXu8kzXyMAKK2iroGSw+NDR2yi5ABopdN1NX6FWjvGsBZJ/T
dDzguNnW/k6W5MFsMMjjRVEvNStEf6Fv3W7Ze+6IRLS2nGzHhQPYeffOGPmHyIgfojz27mWVPFMi
0jVdMOEE/KeB6Fa9waMGOVyvWSMoql+CedWK6FG5Qua5AnaSW08hQpFH1g8Jdvb6t5o473OkuT+n
Vg9fag0z5BEzjoPmJ9YdXmYhiOGg2ZeF8NZEo2AWtdYj1prlU1Lm2ySzi1c7F/HJ6ogNyiLa0Tpv
LcxP6yEvX8dJj5bKbDBTdndKmqM8g34SbJPC5jEXVnGHj+GkNUBGGwUpeGQE1n0GCXY7TtNXS8cU
bEzQ1yQy7b50pf5okGz9nvWkUHBeq5+ABtk7FIqYXP/eg/glcvm4L2wh8mibqWxJauhZdmYPXK4z
3Dg/MZf9kMp6uv7WtV1zQYXYMXe+UyNRbZYW0ZvUuoi00A4xkZI1mHvrs4obUThY2XdNQVhR9uDT
q4eZOrh2bNJXTYlPQ5glLMFnyC8hdTR/avbKegnIBcxppLjieIXI+WEXnKJxOA1qUAWECKJFqzTw
QZsYC71R6L8CzbwjzJx8q+EFL3qgsK8uhklLFqXJ89hH2srnj7mkkdducqDjZyvMxt3QAmUZoz48
+oNV7AoXaVfCjekmroPogf9Yt+oNEspjkNnNhjX4dDaqESaQXhj7QFXGz8nAHFAOHjFzvz4PsG0W
st70G+SewoFu84trqHA/+tNNTSpcWOY3GGowXK3F/Fx2S5KRlbv3i6k9eTX5CjVjqt+CVKTr1Hbh
hccVYkJa4sN96PRvmCqngWp/j1S1WE5t4oGM8vRD09YRH1avXpMiu8vsxP6epenPXBH1s1NV5f+1
9LU+MAt4VXmaYeoa4TTVMqG7/U+sYDskmpN2xfgCWsdD/PGTa3S8eHPsSKzegzGQJtVbFsXlwlba
7r7H2vph0LVXWZ9MCQYYmNnDOloa5ZDs5UZEFqPGel+UrXbRHquofPAmNz35WiQ2YT3gn4DAxHIg
2vFmZBOSwTMu13P3peVUvxq7/IpnjPuqQD9cZkLL9iR/frVtox4VtSF50+GUHDr5Y2N6+lM914cI
bOCjZoxf+lMV4+ohVELvckeP9Ju6EThXLuV+X27/SXAN50gvrb2dOma7tQoVQxzLiLdO2rOyhDhO
rtLN69/BdEdoK9DS/clBeXJ2dxzESZb9oBCnYLA6shIYGX9okF3s0maI7Nh69bDO3OGlNe2LRBJK
7CEs9xQRAfuiQBp4CEsnPRWTK1ZQaNWz67Q4HqnzZkhVy8Us2vijjWBVoiD7y3Grx9h3lc8Zkm7L
JK61ywRZnfe/Rizuz3C0Wn8P55u7DretwPxVYy8wGWNwjwWu2DnRkN/jIYjwXWDnn+s6wiLGsbOt
Ujf559Cx3zrfFJeomqInD0qnrB693N2lSRNCW2NQPrL7M/XaP5mh2r5Gxc40/Oyzh6r1kSxxjdUk
xUEZn2Cb3Uthp7z275zYqp4DjE6PQsOZTNYHeXAPqK56NtpxlXs4JWE4szHbliU4K/kT4PH3h1ud
6rRibRa1sZBdbg2yCFJUrGHoOatcNOg46Vn64OH8sGa5oTJRRv02irPqFFR4gSYsCw8ZyIWjwQO6
M+KuO4c1cvhq0GPPEU/Zeszi4RETT39ZunnzgmWsv0CrofushlhbZpjUftX9OQdcFjglNJsxQTd2
MSFMZYFFXRijv+iSIMKIsSAJg4v09y6Inox+yuNfPWCKvcyYDQ15Ab9LHtQ5m1a4EW5wdvIg28jo
XNuMWQHoT5vMyf19nJfU4aoXuX5lD2AAj6dEgWSFRGDOcjiHogyhIs7sgzZwFLSP0xKoK7/I7slT
gz3L+OAXRLV96BfRG7EQDLqUIblLvdQ4qAaqbFmsO09uTRZ7dtP4GdtLnn7UXLRKXUx6rjy6GsKJ
LYuBwxD47l1Qsd6s9HR8K6rgGHlpe27UxNg6RPIWBD6DX0BOsxxzA6Vs3wqSy69Ol5Sryu2me8Mp
x91k6OXe8FGbTZQUj7YYNa80bLSjUWvRWcUyew3oK3k1RIrDAZ8JlAtOBmb4dUwcjZ3hGF4gRvCm
qZBEDureeHDCJGRbjMetI76wZIZukOaGOEeSpmAPpTjO+Ukx8xVkA4ig32emNg7oG6BmrY6WfelF
+1aX3vC5d8dx4+QmscYZUdJq5krtFO95TAUGq24RLdXWjD53RQxcjZ/HTha9qT53TSAea79tkepP
nvS5l1cY6S5rkdiTvQjeEflUwu+5Jbo78gl8FSVkpBtIasIjmUxzRCz/D9gKM++VUqLoJKvQ4Me/
JA235AqMY5oMEC4Cx9uaZcObQcVsA23N7hklTHuBfZL40gblQ8yvI1iUyhoPhyJc5Diej0YffGsn
DdJ5EJkv6nR3XRgoyXde1J/81jRey1abdl2WYws4Fz0Pb2QFE/fjtZU/S+SBfffv63T7b3OfbRgE
iHUQ/Jqn/o3hreEbaY92pTwjRKqBbTIMfF6m/l4VWXJoRO1vIAcXz37BssTUM+dHCS4waHmIb31H
WLz7EecLiMGbGO1RjLvCdFEWhn3rnqnu70un8BsP177zpa2ZTdL4rb68ErXzqQNSn6bHlojvT2TE
DkNXJF/apjeXCIznF/Ti9F3BvmMXFBo6qnCkMZ4vgi8ZPOyARbkc1OMATBQUnMYEbkKf3wSllUXP
eL0s9Dk7HwqcmhJB8nd+g8i2P6UxmT62zeNAuTj/h6wMkLkPgbdZ09+wmHqA02HIq36A0RG+8U3g
hM6zQWp3lXRjUr6mFh6q4ZRsAYo1R1cVMJHlad2Rjmznw7UlN0dvKStF2pCJnEZ3GWQWSFJ7Okuc
i4TDyLMPmJgPRSEs3OGn1jZ3kKWivdn1PQvw3n3CAItFp9t3R02pnBMWcTjrIvvwglRJsJh3QT+z
8oSkhvVDDsqUiEFO3G0w8Ps9qEkCHsvQNV6ctGSpn97rehn+6IRYu3rDU1IFxRKxufwn7L6vDnYm
nz0NFT24LNYjIqmQwJPIPrc4Xu3gH6r7RE3CswVcYGNOeBl4ofkp9AmopYBsToTovCP40HijZJN4
zuHEMVeK8Sc+tHFr8gMBjwfeo8efMcG7M/Lq34MIhEfXQWxbqz+DRokUqFsQvujgXgfhbVqf5m3T
9U6+rohn1bdJkQAA2vYmLta4jIXRp6kNvsIJ007CSOLDVMYei12ijI3PWrYZhmAnY5AVgnILqxq9
awwyiwCiAEx6KVNrJVTwm4qi2Z/L/lcz49zbrh02NfGUnWvFzlxdGXFxCczkM37e/h1KXfW+afTX
vB38O1klD7LoZemGwHt8+lBvNrq+7DJRr/PxMemwlJD6VGRAoM7PolW3g6xLgr7cJfmJN5Tbs29T
n/JkBhynvnXSZgqqY4On1d3cPum9rb/I1rFTrVPtPQX10Oz1LDFek8nbkKSzn9TBCR/qUDylMwms
MBtvpyEzjBi0bqyVDj2goqzznSD+vpJPreaO+c4b3e5alK2ZjQuGNm6tsv1lzVuzAaD+hjCOTRVF
JdbOFfjPR7/4YYyOcmq80TnLBW6obSJHrc7XNa/u2viPmr3erwhOs5xJrGgt1BhqQBOCrhbjF3aZ
wQq2engq4zB7sqb4ff3Erm/Irexp7m91mfdm6qd0BOGftXBsky5cm/ITRVm5Z+nvroTRqzt7svgH
ZCF+IW2LOm8SFi9KG6zlPnPMu3KfER9eikTvnsYhLLela8QbmSj0k8xAN9r0Tglf2WseX0pVG2cl
tecrCAasl7GaDEXdsDZ2DpnfKWe3b9lexm312WqTSzDHOvu4PNh4vb6JBMsfVP+j+8qP/D0uk802
CjzzMc1TPH7Bqvxo9Y2ZNL9yuA5vefFIMBi/9D8nuId8qHnfhORfjrfFuz551TpvKuQ+mXIA+zLn
iBCQlUmFvCFlpEdasJGtPTTJqhi/uc4iH9mr+/w7l1AJ2rs0mrVJUYRep07jvHVZjSB0q33PCmTv
PQ3t65RFEkBAG81WZAVfsrZ/lj3qLGLDGqUvbYlTMnpw0V5Lu+qxm4NvsoeD7kBp9eO55J22ame9
kXo+CBUyjRpm2srVQpx2Ejum0rGNZdo58Us2RHeGnlYXOfkUlBhQXuTPeG67lVojeFf6M873+SH+
++zvqc7f5/8ZbkPmRyNR93edHsNS0EVWh/F58g61ooluH2VgkjzP7FeolNtHSYyQZ0HnswEy4Tit
4sZXwJL1/qbLkaSBnAIPn9jEscIWmey5+pw4ibe2eVVtcRmIN7afExWewcQSZBzP6kVtgXZOBWEt
QnDnaPNm/YQy36fcTfR7WVKDYWHk8XMSEbXR7Nw/8N7Ghj53rDcY1z8cgHIPpdcod8nUD4sMhtnd
6Cn4BCfDQ9j2DeS/7oeFPfNbTWQN7EI/vsb43C6jOr0kYyDuihgWeuS6xV3tOf4u1kSzr9mdZuwh
kZ6r+qdBV6dTGnVftEnvn8Yq15dx2+PQ5pFVKJnrfnh2g5MHaKNEi5Vd5bffRhzNHzMzw8rIDBBm
1Lz6q8bTnuul82qOpr+FDpxv7arsHkK7PKdAed/SDI/SGWCotjDoRlGEFyeuHoQSxvthiOyjn8NF
kQemTxCK+CmyzoQnNPOq+l9CZ74lQxNV3ucQ+eh1a6j10cWf9Z6UGFNpF41r3GyqTZ345n3N2wk9
xcrduAJEwQLWNopCXeI8uj6+gMDgvmoAZvA4LPKF75QlG55xU6jua2jl/TfXjYpFJepmHU9dvLUR
CV7yBhCvno32fm2G/fcAOnwdVCJcdMZzn5veL6tXHtgU71qy86vRgbEwJvqybTX8MbPQ3eL/4h0L
HJF3tqscMBPN1xpuFlPa9AsVdDUmn/iA9+DiNoXfsQPP23u9BL/XADr81iXi4pJs/UnKiZiN4y3x
2HY3yAW1ByTBgXLD9qPDX7TAfJx6aAvpaQjC+EEeqgo3XiUBwjdXJYpS4wiPDUiJm8JZOLMLiSg/
D255qey8fAZ4+6zVXnqPiJL6UijapyLQnDs9LpvzaNUXiABA+rM4Zgv3M1a7/KRGwaMHr3sfOFlk
QsQuzJNCANpbT6GdvQmbqHHZqfVGFpXRvndLtoe23ou7zm6HRaDk+ZupxNGqVrvwqHvdGZimC/75
L9Wr0OOsQrMpKcNgiw7tbzUsSa9JCGISrpm7yDJKWF8Up8hXvT++kBnJ76s0fmF10tyNuN8sWT5p
ByGa/pPq8qYGGp5tCZL8YN4VD5nbG+dhcHZWaoYYu9k1AT0TCPrcqM7eb/3gOIdySr6RY6SHQCFh
70VoZl3Lke4MSFrqKTbceb8uiSx/YhnTrYHeM63NRduw8Vf0tG6fB1O5ibxyXIq2URA7so38eD11
zI5tEisudynm2iRggnJ1ZRmKO4zrvEPejJdqjK17N2u37D7Xpmf8KITGCi9uvwnT6i9Tm5Wzn3e9
qaO3qeY5jNnpjF3c/BLmE95e4qVJQu9U+RPc4SqFVpF0kEhiXulI+Pk7VUTZouRxvmRKV17y+cwx
tUvGS/8oq2RjXzTZVmC2tZRFwE3ZnaLV39BQPRaz6VCdqP1eNHa9lEUnCiYib8nXWMnt56gbxWOG
83g6l8oCxmYU9NjMqYNymuYDaLLfZ2li9Ns+tL/eqm7dbn09GMWkNrj7n5GO3eAzk/7CYdI9DFUT
793O96CEDtkuMrXgLKKo2Ya1kdyRShw3RmlU95NbO9iWIe0hRHDxmJl3RVZkx9yd2kPI47/rosI9
GcXob/RRne6HqsU4GfDHIx7veKOaQn0u0we8tEEduFOG72Qc73qzrvdx4LX3aH9jGe6l9Zvu52e1
4klPUrAFWt58ievOWILUyy4GadcdQCp115ddsqwKHbodUdS9ZnM1YSnzlIG2vusY2leUide6Wts/
3TJ70lhDLBuCihdhKGvERcpfJqSykHfhW9DzCUWYFBcrR++/Hts7l0dpm+iu2A4WWBnVcYkt2KH+
qlrNN93O4l+5fQalSSCXh/lik3t+c0Jssateax6Re8FEDb/mkzvURy8mJ+gHSnOBYdQt84ZMQFUM
S4zr058qFoQLL2dNYuNuu4FeWBynybDOeMtoq9AT2mcTZ0liIC6JSk/jlb1pVNwHotCacKVTqwNh
Sge4uPgJt4IXJVl7dsSN/ZA1XXw0Ivx+3awf7zJv3r5Y1rdYKwNoGe2408K229oBSyQEuh46ULrf
PWByCy3PxscxwxcgTXGErPO+eyU8QYKEHtG8cHarInvQRYMhyNDsVCdI986Ea6A2YQTF/zLZjmpr
33smPgGRmNWKBtSCRz3CWLoEjj9Env9smWZzcTDjSWCmCgOL5WogRTG06TlCRnFLBrldS3BXwHe5
skVU7SX0q4tncAayuGgaAf1qOowy0DR9VtU+R322IGTaWker7tOlYfZi33VasJ5cLX+DiPGTrMtw
qTyoHYUR/ojmd66VeIuyV8plpBOHxdLG3vdRP26HPskfA114xCu75rvt1Yh5dtpPhZRFpUbOS6Wa
01rTkjd3rMtVkRveJZsPEOzFQo/5ofq2oiuYSuKnOdVOuQ792rvIjp5n4wcYm97iVoewF/wWixfL
fBXZLbUG++Jer329WGpr2wBUQy+mV6wTw7VblDnKzwQA4Qyyfu6N9OTF3hcnMbxzZLC/DpunyTCi
pT7pCNZ6sNxr/+B4LjZbEFSW0xgiS9C2w85LG32f9+l4X86HaJePWb5hcxztSnYKK4S49VfkTr8a
9TD8Ij83gVRmocJuu1bSDJ9Sr1gLYt+8LtNgOii4KYWmYj0MvEd26qjEq7SytRc7Dpydnyi4y2JL
SPwq/QxmJl1NbsOCSy3H0+SDHskMy9nEtjGgB5RgWq+Ozqmouq5HSal7sgon28m620Fr3L+6NK5O
XA13UAg4DYqETfPqNqJZ5I4Zferrolj1mWVcEi9kiwoWAjz3NjYmKAIQEsD3IOcp9Eospqg9i9pg
C0iE6ikjz7So8LHbyzotM+xFP+FKCoPrEhuR85Nc1Cqblq0fuI+BwSo50tWvqqKMKEYX08FUWAji
xszbfZxDE5UiWAgmn/GgSd+EGgJYBw40A5ddAuDhAVR6j9yfYS+Twa3XNhh6K4xISAZZdFLLId9H
U87zUKrKqnImvOpDz38cHfEY2MEZbnSA6W+sEGBJui0m0MUD8TQoyQr+d4rWQhu3WTVBqa1f7GKM
zwNxDUIhbf2SlIV75yXmM78fXO5G2DzQwf9iiDuzWsyNClaxi1tVPQlgSRCXDTGS5Hdt+V0W7DBU
14UjktlRbrokSGMtDK0dYCYY0+Vah9rHVk9dsBdzF9nAbgGNFAUNGGpKgTuuauUsgGe5wMFzqlPX
pb/PUqNM1shGWrOcfDP7UNPnesqbiN9VqvablJnwXFtITioq1O5M8/yzPPAz8PYdTCuc3qezVdtM
AFn80FY4Y6sFr0XpYKhNA+IofDN7a7YwlHWtWxz0BPeVInZ1BKZgdnWpTRZ+QPtQzdFUqfAhMX3j
oo6jtTRwbn8I+dTb0RnTncLWstKDCTbaOIcQ7kGwrnpLNZmmQW56pQ4XJzbfekh957D/MRoFidYO
dwHPJXBbRolzaPyGtdh8hpFLk18rZVkeWueOLO+46buoXRM2JUVRwoQUSvrmJ2HyxVKkIorSfuJ9
ry3b2A+ewKJEazOu/Xtb5UcRJV/ZXJGA72rA+53F1DIX5QHXcVC1lkd0AF4bTfrg2Iccn1eR6hej
eYzMBmKjaiO94vMFI4mAcrLq1enet3UBf0PDILqciAeYiZWuokkxHuShCqEEstrqNlqg/q6r2w7Z
/0Gv9kNam9d+QtPuSOjZJ6xEvU2J9jB2ipp5aCMiLR4a1s9aaDePohELFYHWZ9Pp116iKg/zQt3v
Gu3VALF6IkDgX4tWmWV4ZYl4k+lljF9ePyjrsgiVLRJMKbnY4rvrx8UxzoU48KxF7JjN4cFCSWM5
eum0tTzfPSa18imMceMQMCTNrm6eg3GsnwvQSKWBGUsZKPWzZwg8j9Co5g1L0SUPvNV6QjN+699Z
BaAqqFv+XR7bP7Rpil+DLK73kRqSEfKC5NWGLbM2RRPtZCuMCKQbQ7MEvUKrr1hoFSfKk+qa6iPz
BzAWqgenh7cYIttus9E8OsoEYLC3jJ1lNJga+aoNYyppEGwCPQYP3H7JCCXsQOKrK+L6tI6qti0L
pnclcSxCLCHyjcBE13Ks7vXBttTKbn0d2wE6Y7Ynzjd3ZoXXbIoJZLxsTXpif+Y4VdciMC0mLFza
NrJzLlLym4OJeOd8XzVI8nXdERi7jh0Gf+WQ0N7Kzkbf6qs6dP1ra2o3HfoWWbW7jo0EibeelJD8
E5IpVJZkWJOt45k7y/H6+z4YnQ0+9uXJTY6gT6JnpVn2miqeFc3pn7N6+ASLyjsXZj7sqh7ypmIM
4r5rkaCLeg/ukBLZ17pW+4qxe3l3reoRK7gzSTb7aonObcyOGaB5eMApT9zLa+Q1vkvsn6Otmw/L
zMkFS7zIwTwzTo9BAPEb1tv3nODU17IM9QUoD+s+8614Fw3uoW2n7NJZyUunJsErfGR8N0wNNWaM
T17rpG03xNrHjWwFPNAsyRF6B9lamPVT1hT9JYhc41P3tamyYKeHuL6UwqpRDLFrnFiretvEJDlx
pkUGySuxOF3HlvPXaTqfmrgO6st3Hd6dmplWbpKR8EFgPfqQMD/Z/HlPngmMd/CCTwa/tgc/LQ6y
pFjCvI9xPJeleMpRwMREV5Zq/mjo21FFuhUH5alGO8gdyNHJq8bthGsOyJRVbCvG/eirvw+msncU
Edzfqlnwl4fUD15kp1s9VnnaOhzJFH9oKIJYXVQ+bIFbZ9mFeAR7HXTMxJ/b+T0bRqvWtBf48JtI
tOObO9n+amoBNY9arp5VnXAX2OmVi9YL/Pc6XEazOIg8VLMSiDzDo9jl8c6Zwx1UQGSd9ucsLTJ8
ZHsIJR8aZGfZKjoleNcK2ScghS0aohLEXq9XbRp3kTa4FscdpGICLOOUH5AL+32IWSoc0vkgz24N
t363hg/9/oMut8tPAOKThbz+bZws3vrc7vQfdPlwqdvYf/yU/3i32ye4dflw+SaYgXkfmj/c6XaZ
24f5cJlbl//u+/jHy/z7neQw+Sm1fqw2XRg93v4EWX8r/uMt/rHLreHDF/HfX+r2Z3y41O0L+6/u
9uET/Fdj//17+cdL/fsnRd6hZnVoFEsEQljaRfNjKA//Un7XRCqKUXnq/h51LXdmUlyvci1fB7wb
9r/eQVbKS70f9c+f6HbXWx+VvPO0vrW8v9L/7/3ZzLD1FmbM6vx2x+tVr/e53fd97f/vfa93fP+X
yLu3cCCsSvSb211vn+pD3a348YP+4xDZ8O6j3y4hW9L5X/6hTjb8B3X/QZf//lJg6jusNXEwN+Ox
ueuG0FnXIOKXshj2s2SAmTcgd2gFo2Ut1cr1V4rbFPo2baoSypTHinJulh2HMQATB3gFT8i2PuhF
O5gr2Rz0a9NMvTOYXxh0sqqfvPRYeawCS73Ut/qIWa9JUmkJ729JmgHoJcHpo0XA9SgGLKgXwk3I
h/slkp7y1BqmRFnKU3nQnd8Db1XX0fM43zdiVI6b9KsfNcreRPJ5mWdZsiUnRTxKzYpHUJk7s8rb
O8SW8keF6MvJ8tqLbJO9Kp7cjWfXwwpaeP4ou+kYOS5Cgi0H2UX3VZZIOUtTrio7pGUBhsuMAQvO
N5EN/+Hddbe/OJbuE0T9X+7sjSgv6f63IDeIwM3+aRNIrHFho/1xlmVHd0I8pbzfzbcG808X21To
Ugx0KcTvYXKsPMh+3p+rWFUSbgoT8q5Wwmgx6pgsgDyVB6KEiJTeyu86Ja57Bn05bt+NAXn6V/d3
tVinpe5yMFSBTB8S7mZi2ne9FmFYP5+leFf0fd6dP9SzIIpWrE/5DX0YMLThqU8C1Br+uobsIQ8l
21tUoOx+e6uTZ2Hq9DtokD8/1MuLlI17rMvJPshGWeWkYpOp4+zRKiwwk+QJMXKy+Iows7Zr71ov
G2W9PLsdgNfZR1mcpACePHVJpvh1/HusHNaYkb+KjLpd+lk2bIAA9MsonnRvgb5ec1lUGkESTI0U
frVAqAnb2cMm9or2IgK1vdRa6Ryc3n2WVbd65LeecXh12WvQVR4y4Mgb2wz65TiPlHXXe8gr3Srl
fVwnGK/3kQ1qOX3GoLXZSpquPEMH6uE3X/cDdRcRPq9cXNuu55KzK9m7yMKCdmhXHrqcITncg9oa
RoqueZU1B6VSbM59Ra3/x3mrGbW6lN39tu6HY6vh6xY0fbZqYuM3dzpROs8lugE7+nYwygaxTqL5
supdl4/Ma9kexC507HddDcUXcrgkYiNfsIhwtfhC9K4EZAxRukld+xjOoAh3KtQvWYE60GykcOsR
2pqGaLDIlvr+A+gnyQCfb2SlM4XFCf6rRQBkVfzBBqFpdMztgMzRHAHkSXmMyKIiXIksnjwgyJ7t
7LTtr6J5pdSTnvu1ZMOu/YBaiDWqJw3ScWXzMCsUbKK2jlchUu84HzhJDhwki1fC9+qHUoz1g6zT
5roOUjd2OMRoN7Ismz9cZ1Dj+6bzg31vN+LUw30+eWJ2RZXlGBX6o6vfFV0x5KtrA8En8ACD030L
Mbchca/36C8H5ep2hS6Pf1/rQ104X8/X7z5U22qkbBV9eOjmqUFOF+/mletsA5toWhJD0N7NMLLn
v8xI10lG+JG6DAA9LWH4oY+rkDHN0ugV78Rim89mc/KQ/jkbpancrSybe5FcR3yol0V20P0W5P/n
RnTutCDwCWvKg8ScmZFyvh1yv/ldNIN20QETOclGWX8d28PGWQZTPa1vw4iq+6u+rLTlVe3WhHAI
DUogBmgaUQQIWKvWitO8GSOmgYc2d8Qpj3M2plFT7eMprfaJkbrqo7CIHaiDmy9ln3rumEiqwv+j
7cyW20aWbv1EiMA83HIURVKjbbl9g7Db3ZjnGU9/PiTVoqz23v9/Is65QaAyswq0TAKozJVrTR7I
6I6qG3nIOzG5oV6seRkdoAdpNDVbe+iWQqPqzDc85rR7mln1eznL0EnW56g7X+060m2nTLfgLiLU
UwHVrrSxtPYOH5sWP4zXA2k9/iWgvjeR4i2VgcUdmR5UlW9XE1uzXHIsFEoyXO36AcIaEeC+MS9X
e2fP0wp0DLp4w6wf5jSq4PhAdsXrMogqFd/+qSNeE3bZ8MNF4nxd09T/4L/FRoYzf4gdnK81l0kr
+JQDjRJA10COlnoN6aQ8uDHgaxou7sqOyEiCdHi1FTRWFWOFwMoy4zJZ1hnCJalXhe6qWTw1PGba
Rla0x/BGQj5OWdamtTaC9Z0Z4i2sapPqjjPa92DW863bQDTMf5390w7pE9GS6ntox/B6WE16X9VJ
czsiZriz6HP5JLFC1/JrrNrPFmUaoA+KXisrR+ORJD0DDaoHNMMkDBcYsWrAqyZe6TYQr+MCdBCv
zC066pCvqpo+66xN6uSretGTIl9PBr4CP3UdirdalKjEmxVoKNUmgKZGg+XXW7RX0+YeohI6eJaz
q+NqCxcvCA5tb8d0K0icHAbYmC8Oejd+zlT45mGgiHqdIJf4sJJcYoLtBEZoFpbg67XT5UOBvmrO
FbAmwzHLrT0Bx4vsMf6DPijEj9Q/Av4AFAsjqIaHTvujsjRAVuX0PBUD/XlKklIJD1AAzVWH4qfq
n4N0VhFA5Au7TJdV8zavDyP53v/dqv6ow42hKKhZ8fJ4sAbX2mt+T2c2+KwV/GH9KdKj4CUs50NQ
ke1v3Xj+VFTFelyI0eifK+70DtWgYImiaZF3ZxuNGfF6iY667rKkeGVJuvKGk3gjU323ZD7lFIpZ
w22Ln5QUUioMXgGC3umeVAjHD50b2ju0juwvyhzdyXP4GpEC/DyUkWPtwsaCdNmEnWpY1bNV7eU9
eY4j42g6+frDuzJNlbyBz6pqHK341ftqE0/U1O8808jjZ3V5Vafgc2MUzXOyyDcaKQLLqdnctuqg
DHdvQ4qiwVkOc+4caI4uz7aCKiELFTeN5kZPcvAAeJQJWDwZwW2hnyuzPRq9iQBMNmXjPuuGnpss
E2Z+/09OlrbrRX5pX0BFh0hMq96WbeecJWTS/eHOduf9dYJuz8kNd1C66mWCrxbWuoU+/RJzue6c
3JdFEV4WMaB3vA8nCp/yKRxg+DcQTFsriZUDqOl0A7Zp2JnL8rPiIqaLKsKzkm7UGCWUomuG5ymo
9XU0WOGN2EYQtydQUT+9he9VTFVhQhWUqWdnMQ2g03doR/MWuQxLNn1PhvVVfBJuxvSRehktO63q
m7dT5v8Bd8hw9IJgOE7+CApdTuXA7V1R0LV4C/gYVb15JEaGftEG1UrGUJ1FW92a+8ua15isiCd/
fZ0t61r19Po5LkvIuMycT+pQB/sPIXaj8kQNvM+hVaOk0nnmrdsrEdjBWeVUDtex+CVS3A5UWa+R
MravkReXhFKQmNZaAM+IBMkacna9JNoEirH+7dUkkj1qCOsgyERVb8Z7B4LBTTxqyVaGvRdi643x
HtVkZzXAQbH74PCH9GdIveXw0V6Mt2GZacc6r1MbORUWGd1nfSqHu0APWsBJmbPz2Fk+Qmpfr/x6
Hg4ylEPSuU+q2ccnGVVxrD121rjJERC6L5aRZwbBI42Z1ykVLBznrrNu/KmZo7XXtbAMeNl3jfbv
aA3Hy8xPRIfsT6YvFx7NcNg1UQZOqapRem6Hx9pRw2caAcBV+s9yMGK7BUFk+bfpYnMbgKrzjIS3
eKnWd/d5oN9Wpvc6Qe+BMFjoyImJVrRs68w9tLHLdLC3+akvnL+v8bQGAu+yETdbAqq+mtZBH043
MpzbsgOMZkdrGSpuajzl5ZcsSV+vVrpuRfrSdg5G2iagbgqDpI27qPTBJRrzL4uDDRTr6PMttqiw
ABFfx+bBoFEOrn4C/CVAomQoByOyY3A0RbD54LgO0W4xd6FlgxH8YmguOjmTESCV4lJsQmR7bQF8
3LRDM++owkNd70bhoxq5q3gqs395Za6JJI/EpoYbPMt8mvs/zpeIEHLaS8T1Cm/XF+d1DUDBcPkC
Qveg+t9ZIRxeSY1g5MqmeefsKu2WzowAIgFr+LNu4+A2XjDWK4nu7MhZT6ExPsihhTX1XPrNVq/b
6SG3afLIYj/by2eCYhpJBqs+XUYuZbRGscZVIn+ON698uuw33pSU2Lu53TJ3WP50uZpYN9SqAzqc
UlpvkrK+BS4ItxQA2KcxXKfRUvBfLIUae7f2mP8trktQ7XfbtHKj7XVOMBTpauqD13XEAZnx/8d1
rtce/+fP0/WzujYsGMqq1DJORaPv+1i3Dq1v8L6V9r1xmiqW4dUrNU6pbcS3Iy3AqAIaJzEN4r3E
SHhFU85Waz16SZYpEilry1AZUY/YVAGET21STVsxivtyRQkfaULa0nxVryI3Sl7v0uUEzmdVmsZ0
gybGFvW7yFyT1DBvoyqzgG5zz28DHnlITDD25P4ufnI5k7stq7a9eX2v8cfoQJZPueMHEty7Xeru
xqJFLuzNpi4O9O/ozKn1iz2HeQch3yUEBfOvvW6VB5kvJpmg8fXZ8E2BFmWZL46hz9yTrU/KLs5G
+jmG8gRWojrNmlWefjcUh4RMsFrb9Uxr7f8cKyulUfDdsWFEq+3nUjGUtZyZgFYuZ/liK1MF8b83
73+PQw5UARVMMtNNtx+4sWSoA+NV8gjA7PIeJyY51GEfvJPhToEWpL4BbVsWnDUnKF/oNV6ZZgbG
eTQNAMzxs7GY/axLbif20msZWhWt93AkKQCY5+JF10jCkwWCcHQJ5o3+ssbMO81D7ITPAc1KLxwS
frYm7zEoXNgZem/7onSeGt9GO/U6pDnk0AcQmuyVxrt4A8jKHmPbtE5QhI8PMzQp1mR0R0jQpgff
5NBECizYVaRvnL7k5jXGdnKa3dcJMksOrpFepspI5o9WEm8doDSb0q1Scp3dtC+0yHgsabTadiV5
MtOykNRbbL5ituuysJtLiDgmFljBzJbflvr0VxdY2i2pYeMRUtNbNQ7Vs9a1brQuXiZ6xR7bxTV1
rXLW7PGmNRwvQuQ5m24TRf/7EmnSrAU63SzWcs3rh0kDuL5jYDElGPaj2NPWa9cVEh/7y1LXDyNu
+YCxk14+yHW54kXzEueQx3oAYQIbO2PZT7qR0t8A9advS2FLv7oatWkGdyv7RQkH800kpPWXmOsS
V8fVdl0GtZ94NfM7Ret+/EIK7YWGSuVTW0zWvujM8qbN6vQTTH4/dICPf/4aMEYIXtQBaRmhAppU
+mQMiLyEDFANbWNjV9n7obkMJVi8EnwdivfD3MIGnt6CsV4PnWWcswQ80Oi7X8G3av5toEGXThMP
LF91qUykaWLzTG7XOEt0M7abpDaGY9H+nRaWeRtC8XSkk5T/qkpBp5LO0KKGRAwravTjkZSQeKcl
RM7kUDc0SV08H8d21Bq3dv8nkmY2fdFLnCwnY5JIHa3Q1W08BdC1B0mf0QbNwZi1ULkZKxL2M8+R
dW9Vuft3mprZETRwSeozyrJjAyJqnTi+tpZJjZt626jrIt6tckcxz0j10rU+THQALjr3yxDWqOne
C31EbJG9ungtta8fZ6QBzjTgvbDrLL52WTyvtCLyX7oOOJLWF9OLX0XWymub/MV3kB0sisBDRaFR
VopFz25n0NFE2cC71dBivvRpm3HsX4aaUD1AQ/NuePVKX93/dm6aBtHaGdiSt0v3p9EBjzHqSONd
wXPO9sJ2QvkMFPtEzfA4BNVWbCOQy3lzcS9Tsr7QtvWygklD19bT9Hrr1kp5A32Ku01o2/1DT+Iv
DS0Gj2pf6fdDVqUrsedZb24yFRi5t4B6aX/m1Uz76s9Ve8sfoEGpJEv+oLutWTWB59+BBZyfSqV9
FHugZ9Uu9U2LxBgXiZp215nAiVp4Nl+ib0YYjz+HOUCugNvaY1+28w3qJ9WNambBE9tBMPR2bv+M
vukt/CcSCb3Z9GjH0MK8vlnDN0nnE5qOGygsUnqgUrJG9dLDJ0ZaDdLtNDnpGTSec59XirJWAoun
2dtZkJMqFVv0dnb1Xs7isTh3OeRYUWA/hry9HvguGndyoIndvLNiH9VGlANXHxwynGL/sSwz9yCx
1wh43smEWWBO+zR4gtwvf9bqNN76KrD/oqFxLFbKcm31TvpnO8br2ZzGbwHqYtu5Tt5HNEuJ5L9G
CE9UGkfrLApREw0UGj5yqDb3sNtk/IoUNbz3lw1HE3rOxlLhBLtIhoeyOXGWbYj4/YD+BiWyjh6c
od3GWxzi9VKXH01anyelrGkKWfY076Yta1MDHo9NfW4XqV29J+FrVF75NAFMPAyuou/GuVS+kMG6
RBg0/ayyCeIhO6YlKqc+rC1864hAf6f0rB1h1m2f4FGc7uA+vzFyPvZaLaZiZ036sJFYORhq+h0K
O+0oo6qLZnoq+xv43JsHNpfrfq4pS/qIuYlQbtuQhysMsiNz006fHT3fSAs09Khsh5FT2UiXs6s7
2sq1bfVMg+I6DbVeeY78adrCul/YdMpAiyuH0FbVW8VaDmDNM+4inIKtNXVaCrofGfdGKgWLR8KX
nvb/dJoHiEDWtMPS91pN42O03K8h+7Ko4aQW23oaF/K/Zr/Nd1dJzxncLep+FVqBk3Mj9o+qnxKS
x8Z4TKfQXM2wcGwkUBzXpeQsSJp9/LbUh7DEvVc8LWuiPZQrerxpM2vTtnb+YJUpG00zife13qab
Ro/YaaopjfOdis6oWf8Yyszb6b06I0WAPrVoV4ut9fp5PSpj8yiO/2hTl7l0+NGaeo2RKWndDOtu
GrWNFB6vBNGXsuW7OmaIetHOH4bPUrW8uC/c0f8+v5Q3TQNJugvndFd09q4vus9utIH8cmXpY3oe
pr4Pt4lCq6eT/2uYLF3G+UCGLu3bvYzeQtvlPiY3sze7rCgjsUvEW7zYzVBv7t/i5ZIS6n2zKwiY
yoW1Wg5F6dvbpq/n1dUmZwt/5lkvPGhsJcZy4SWkX/91XusONAVJ5JBUSGkNibMtquR9zHXFFuK1
PdWonygf2LdVZd1d/h4yhPWKtmj+ANd/EVW2S5iY3Nzhfv429TIUzwcbGd/vflBXK00f1G3TcmcT
doGyMX4CqO/vA6DFYFi1lXAQNEGVnUwTnlCJkklO0MO+sFCZ/3tS2yTn11KJFmkofZs57W5lMqEh
hTzzKint8SzjAHmcXT9RShSbssS8D6TresvdyrnMFjc5YY3KIvk3sNcGxEPxXyaVt4OST8aDHOa2
dzbO0ATbq62mvY4Sohqsslw12RYj1T4swmFyIFsN32pNzjsffRgcF+Gw0E4MxKi/ScA7c9drO+hs
s7XYrmuQkwP31DjOZQ1x2LnmnfWAV83lUt3b9UABpbt5NoePDt45/qT02h+ui1ceP4PS7PjyefoN
DEpQwiyirZAa1o+GXtBn7Zj3TY7AK9qS9eMSICYJkEPsvDdJ6DIRsLJ1mfjrWtflf11rKtqvXhRr
t64erhzbepWYjLUCxXvN7151bdoCUiR99sxDt0ja9H3mPfRZuOSo0JIZAvRVfZXoy5jEFbX4XHuN
dmjHeSjYynyMvl5PZqjL+mKbzNF7GFlfRl2pvURZ+DImkfM4DrzuVYkRHmQorTve7BzpQmvO0sOT
xV7wGGtHGUhQCDM9vYzmp8hsXxt9iPb3SQ9qqrZoBlt3SOdttIZfjsyQuXQgv17qutRyKYckLrLb
fBitLcJHv6bPb1lDpfPqNHCZzFsqW6qf7wI1BGQBTv8hzPq7ek6no5jkUMLqtEcUW4fMkTAyjwiH
xcSpVjcdE8WpbqvRjB2UhJHdvpGtRCKPODmVAxyO/qbVNG0l2xSxybZEzq6264wPNlnApOq3Ut2i
24Y0gAIZgi/sHWkYzaLOoVbT44VOjHbXV8KwYqq3lqVDkdkjLrhT6J/c1UuBdE7KbEebQbKrlmrq
1TsF+p+jBoKGkl60NtGh2H6AyctQvCUlx4v3CpMXOD1V2vAy94PjstTiTWa+yWgbkt2iiwhNoy9z
CVOXr8Ho7/aa9cXv9G8IMuX34uxafQVJnv6pymrvadLDvZjDDCE+Y6APd9Qj+8tYqM0hV8tkI14r
aJRt4MXU0ZYL+GgfXy5wWXJ0PlyAYuK7C0Ru4+6gMgX1SptLe7LCZM2QtIsMMwtA36Tp6zTpbyHw
dE+dP0WbxoqiHxWNHLMO/ylCcOZu0AsbUosi+Twq9aMEAKB0ILsIjPvrTOQBwx+VxibY882v6ZxZ
O8Rd+FpZsNanYwY/TMTXrl/ALteD2HKEV6C3zfdXuxfVw64CKEmeC3GwD1NlqAiYcplLny56UW8L
T09xxJfJ6oK6XHWLPoUc7KIjUSWndQwEq10OV7fYpjkIN/NAIkgcH5e4rFPWFIrJQm8MvbZP18PQ
9c1tXwJderMHoJFOxgjR3uafU1oO+7l5F1O00bhPWu9HH4zFHVzJ+rlWdjKAGjqkBYPX8Yu9yvZi
F4uctcucIWn0M+82V3OAoCScdhRZf1n03XpX+y+LBghi9XkTuc5ap3Nq2VPIBsTyXXs/jsm3yxZF
CifL4cP+g0bhr4h+gaddnODL9F0Uj2SLf411ltWqMPp22QGJ97Kf6athA8DJPcZGVpHSyevnJqWB
T1VmmlGyyoFHuHI+TTad6RDW/I2EnftZ4/5JDk/zT3Nc10fdAAiJfpHxzN98WIVKq/5U2nvR+Vrm
WJX+OsfXFP/UBBHS3EkxbbVhWk9Zwa6YjPa3lvvzqofE5b5ueug81IDdV5jN3xoH7gf4Iqd12sDl
6AxTsaGiEt8DPR4Ptjspe91pikdX8yp2PvRhGR50ywt52BQND2Pf6F8/TNLaWoFt1Swe2xreA3fS
nYM5eFOG6gQvkPQH1c4usXLjS1KPd+nkpn8mRkInJW9vT/Br1vSYEhEqqvGlHvo7yZ/9LuJtjf8Y
QRObu87pAt64XfIZXorsQYAO3ValuvXFmpqaBrDwkwAqilC1b0c4ti4wh6w0gHqihrEzRtirOvh2
96WR9+uiMFHbXpAQcR5dFpX57UYWnUBLyqKCoaCx07ks2mlTt40RLQFazGuK6gwPgVrlJ7QN2IEg
TnYZiki98MZqmMidwLCyvO6IfTHVsZqfZIm3dcSEoOfaiRWNPzP0/TagRxqvIPkITrOtJ/fNIqTX
hWH+ZxeCmGo979s0q/4mZaN1ibBatV+FgHQ8kHY7u4lpoHrLp0IH0NwXZarhQEZukvzp1WjBg43M
pcLWRWZTtKlWOpwPywM5sDfFOJNem7LsPivhEhVd866KRwBV/3bUtsJeYnEEZNQuM5Le41u8OIK4
NE+6AQ/xeSRVlRWN2jy/5ncGw8l2IwVq0bvb+P2kfm+TF5RC4SDqQ3UdedN8p4FvOtHADkXYa0De
R9s6VcDzKbG7n9puZ6mtc7Qn33I2pEuSXQ6RIigjNObFHSm6c4z490A/hF5lSuvdIdVpYpd/GTDr
rQH6/6UbYfq42uHG2ZppEr78Jt5e7HrkFSAbG7jICug90qTmV7rkJGWsukG9omxsIWhH7sIrtXFl
2lmLZGxlvDRUXuqWJCTJgbuw7sqVsGxObgKllQLfoQxN2/zvkyrNBJyXT2eSVAX0t8tBgacSeCH6
Ge38j21xxMiUoQgzAHtS7e0Eu3GpudUpbqbpMVwO+Whtm7KA3X0ZyQHAvxk1vHQuFi/r1PuOWrGM
oHSEjwNkH5LIwfFqisc6Ow69+oeY5GB3XnFwVb29zGyiOjzktfUXEj3dEe5PZIy6MekRBy26NUTo
FjWmoSTfvhjFI5FydgmXsRlkf+WpqoKXScYTWyZtW839sBKspTbQfcN7OR4ZS4ycyQGWNHgLktPV
DH1v3K3KrnudUDdIbFezep/oDlJGSus53JMVnb9cV/vbqQrcTZwY06emD8mjWt6jroLlCscS9lBb
U47inAdVpaESoXXxutA/3SBa7a/F6/KoOduT853O4umTBRf0M3IARV3X3bqolftqgFtMIguL7uxq
ytWDrKPX/HQaa5i24tWbbrjV6HeFDZNPBI4jfoj18laWlQiQkBD2KdWTjKIcIkq2nNVJViNn1UFi
X03QaNnojZro4VlazzZsDvXPPs2sFDwiaKJQIr0Z+CIfDGh0z3Rlc2uug/JTBTnGSh1QZiv4o/kk
fALkgpqNGsTjTRfkAC6WnCrbaW0dRWEFKx7DTC9CYwWaITnzUIKvpTRptlFMZxO3sbZO/eyXwNBB
BMCvsp2aV6gALyU4ZSnB+UtpLiUH5PVjeycmcdoNBDaqZw47iRCH3UHkJPPFdl1Eszowull3J3a1
UQYkadDMol9fO9Vdld+Uof/oz4oJ9ZdQWgWZDpGVBkfq7Md/ZjzLIVdZPGHjcYoWTLKz0Q5eiRHu
ZsLl9BIKdWW+7TrKUshTbzzvJSza6f6aApgUk7YAP1JuJHEgjqgxR4Swm3rDDdZ4EEeqN9S8C+0F
goz01imKnBufp+/NrPPuyhZdg8yKEFTw53mt1k780g5usXLmzP9eudXdMJCQX43zt5INH3/VoqWD
pK/+SszsizUk+bdO4b+W/uXpM/uBbBPmafPY9QUJAdPSzm44zjdT4HS3leoNqPLq/7pyMZrvr2wt
V1bC8q6cCvIsRfqNov37K/dd8iUuM3Ud52aP9He+g8QMNu7ZVPZmMSnfjYHvudclOmTYtbuF4t87
0fPf31JHR1RwiNWHBEKztdNU5Ver6V4W0Dbz/4baiErnnHxXNEV9CXon2ej86B+C1Ff29G/Ht1ES
N+exjeet5c3FJyf0IYwOTe0HQhqvH0PjYyh+EPzoDJKAHz7GNHv/+hiR6Ra/fIyaF5uzwXvyuhv5
PVcD8hUUIbJPUMEWj0bLbWUZmZ7KASxf7kz5nZh422o2XmN0exnK9HAGqyTD1hgv0+nrdpr1MpXG
AHrMIUV2ZjPa9EZoPfuFlj2y1QKY0FrP6AlYz32wJGEQQTqKrQ6CBfW7cF1BcvwMwih7tP3X6UiC
UU+MLLIJZqeeutZ8PTTLWQL83VZ60KXLyI76mdxKapA4XTyQ86Dao6kHFZbKjQg2mBrZBUog8wk2
WDT11D/FjLooUjFLlOjUSFQ+T9OprNRH3lv8dVSW8GFOg1mf+oVBRQ562/e8H0MGHUH/eLg6kEYg
Wn2LnsZ6W7T+DXKd3dogf3aQ4l2awH0Fw4QLGSo4a/HCee0dpPCX6TNyvC70srbvby/AgXkIw5Xv
D+6+iLTa2Ijeu7YY0VRw9yLsLmLxciZeHRa3Vbt4qxbsTDe0qK5DEnY/h8YnXVhql9Fkq5+EwlZ8
y+jqWyLVt8hf5yEwfIksjdqgkQxYmD9Y0zZp4VCSV8DL26AYx6hEJ2R5WZRSuRwu0WZr0OVLaf56
8CZl2k4lb79DaN/EpmIAUoimbwC7NmXqJS9TVJe0+mEXbtok8mCyqNKL3Z0WhjHXn74t9mu8ppt/
8fo2cA8j9zIujO1yaBOdbpGhi0i3Ybt6gyUuc9oZsIPsFvM0C+8CjQdX2w50WkzO+NXz/GAzGpl+
K9Udp3iY56l5+RA1OPFSW7xN2cE/KvyndYZN4cKNHHPj5iEFzkWYdTCa8bGa+C+Vskavs2eT8tpo
KM5jaqrGMyw7W4XnDZopVndSUvZrolSjpxqvc3pIE9GiY4PsSw40PWyO4m1T63aCtuIpCEJT1hBz
j7ToKcxYQ5Y0yIOBR0qyVRYWCQpWXfhcTlUF/Q5ApcqIwucC4n7IWtz1PMI+u66MHk1D33d2lWm/
ehO21TJVTL+bv0SI06HBbmuhSePV69ppy+Wf0lwIzJ3CrE78U5oLZ7lqhfVJvPNSGRcv1XGCQ/jN
r175NckwdPT3c38XLL817mrJaTjmkTOuc9tTPinB9K+zadRfbcPb2Yc4JUbLfWzqcd/kiXEMRxfS
neVLCw7iaSrH6dnqW+NYdlOKqiFfzhq6b4Pdyzu7fJn9f+KHGC7QuS8GW92WtkOCCBKT49yE+nHS
W3uDJLyxEtvV8bshuQS9Wsm8q9vIZ3vThihkf3Boy/opT9xN6xpIfClaeC+HrEg/0b/qgHj8xyRn
8Lp5azjl020hepliLOMG2hTbhQLt1+goBOye2j+uZmMKousVMqd4vYJjgd1aWOO8tR6E6VZmXINt
JXsOhuygKLBs0r0Ur6psjHctKp9oybn6oZ3V6k5dKr1KmHlHtQNisFR6edI2Tw05J2QWKnRblwhx
ZI150Oghu0yivbjbNIibTdrs3yFH2q6U1Cv/aEvKkZaehcfM78sX9Mgu9npCpQhBInNbJXX1R8m7
qqYVxZOR+7AVZRNI48XeL9PpgAqu0yskV58Du/uCyEWxQXsveR5U0i1yJrZhsU2LTc7+38QpBemF
XIW6fBxDbe0ZM3T7yx3N2s/91H419XA6TiqYZbEmaaatx4E7Shka6FdsuxkSbA8RHgWCvF3dxNpe
hC5mx7iztEJ9SrIxeYga/aeYJcqNXHWfm+b0dYlSPWdvZOBhCsV85l0zP2oWNwHq8daz2Iow3Iw0
OT4almE9xwg1bxxQ13uJkAnmRLpzEYB9Ftsyobdhb73kAVw9iADxJVtYu8MX4NL1we9rfRsuqS8H
u9Va7+0F26JvS/zv7MOcoj5b+atwDLu7JB/cXaL3xbbIw+wzNIbGDbqU3jr02+zzENY0LTuBs1I8
hvHsk5RYdI4kWDPg8+mz4U6cSRnPTwkkZAGvTgM6W5ssKPRPejdEj4PTDjd9YrsqaTi7vS15WKar
QQv8g2nsNatp+p/iUAroro6ZPra3l3Bk+9CbQYQK9FQFC8tcjndmVHQv7cYezeFFVZoWwakxXckw
KLuFYVJBBnbxokpaIq5AK4sMsxEFs8AanqlMe49uZ5/FzF8XhqIAkHuZ1CzpooKWIQRzI15Hm775
5tTukpT93fVxS3YknVYRGRK0AN49huVpe334+uN2aep9FyC+UBRYcM7IvFye1TJRJwcdQYZ0MmF3
Zw+pDbt+qbJl3dg+RbO/a7swuBdTp7roHYf1T/GJ6Trpavt1UjvO1VHrhp8S/387KepAi8H2wEfr
Gpc8qTPee3EA1KNsBqP6MdXBUYl523zO/bb4lCf+39ry1lU5dbRyeZk8QydoXIb2r0PxXoPJWDXn
63BI6DjT0qDaeMrBN5fO4tFw5wdGgfQZ978dGU6er4bUrp6AhOhrKwv1R1fXph2y0vUJIrj+dmgQ
y/Ect7knv2xsFAATn+cKIY2pqOofbhUeGg287aoAzg0/AUKhmfED5Z3wq607+jqh3HZZslcW2kcn
f11ymAEsdYP1uiQt5aeA727UNsNXpdB7qBk5m+jBW6FzMHzNG64pZ8Ni+21cYczQxHoQlq7HNgt3
og3mk1Y52w4UFxXEyVsZ1l2NUDiKnKIUJpphZaY75ze7SIvZJDB4GCcx74JnN0c2eMWJ6fP8WSHV
cTl57/ovMSqAn9t+joxd0BndJpwd/xB53vTVQc66G4ryS6MV8TmFIXo1ouvxVcKiKFEOcASjs2k6
q1LvvZs40f19SLPihsZkcxsNJf/XZTp3G6NI0f2Q8dSaHbQiprkdERVCF9Set4bq7MEy/fStKTgI
bz2gq/Zezt7sV5PYZ0u7xAvFvZisBTAyYuepGhzELiZx/o/2D+vzHX/3eX5dXz6nJ4iOt7UH3dp5
dLXtNMU2+UL+c+ghsp307r7LE3jfq8GldJHHP2rD8ZMt2HbyP3UHycgy4RJjzDFCL7GDKkzMXfrf
S10tb8tdpsdQ+tpjhkL4ooZgFtbyLWrKtae56U5sop3QwXx6N6Tqyuh1eLF5lBpmoB0ojaoX3Njg
pubKatzu7MAy/zmqjNcHcFy+hl1gZEuY1xbdGdYQ+3PyT9jcjv9a7dcwmV74Af/FNt9+Y2ZjjALT
fVtaaNIblfMYNZH5CNpzoH+YL3qhntIWZguJbEyjvbFtw4UrUWdTssTXcwTVYVjDdSsxk2LZq7oB
TadTY7nELFeAfdl6dwV1cwlPB38+QRvxINGy7Ohx3zIuxSG1GW9HB9SK6SvZTYoO5he1pCThO35w
liFUf/s6a6NnBUW652wyNtPS45qkhk7XU1OsZDjPmnEDGbN68aZjCBBmzPMb8cqSIYIbZxkuS04p
nHyyZA69TtoF7dkKfGhRFI9kRbjWJW+yHJo6AyaOHNxJcildUM5o4kXBToZaEg5HXUWzqK/C/FNA
3ejZTC+pFAmoKyifr9ObplLXntNttdZApTCIvcexolVNX9RCy6GHdsJpARp3PewP/44Y3PZYjzzq
P0SAnCItvpQ8frOGw/59M0YG+vC8s2T6FiQOKRXbMDnOC+1+Hys7IdK/2C5+SPUh2a9qWGCtXNH2
VmVSldBhNaUOVp0cGVIyuQwFYSOYmnCwLqYrpuZtkqB1JOrNJCMJfZuo045wCgNaqWO9uO/S5Ij8
oPMMNNh5dnT9C21c9RmSWAfJ8srdkt8et+JsHcU7T6Ss2sUppjxP7won1WGlZXYSWfGWlvp6J9Nd
tdHYidY/LrOXSUhp7IH3Rw9iUt2elyqIn/fyCcbe7Y4hesAr8coaOjW4XNX7RzENpUIH0eAkN/IR
UNeubi3dVgGA/POJIP1B9Ut5EkurZqg+zT/8OOoPkoBrIMjdz1VXXhJ4Q2S0dzxoH8UpXzKqsYi+
x+GjfMHCpKXt49fpTVaWm9DWoW/OE/cQ8RwAu+seWq/KPll6nH/KeE8yxmS8DyqD77ilm2tLD5sb
cYKQnm8MiBLWMuFtOverDBLXydm6dhHfGcazgCZ0HkIbIL0z7Dvw3ScVReV6GKMf0OB+tzv0fSAa
8Q5ZiBqjk6baNyaKXyb+H9a+a0dyXVn2iwTIm9dSedu+p+dFGCtvKYqUvv4EU71avWbPPgcXuC+E
mExS1aYkMjMyYmw0f+1kAM1Ua03PzIOjIPiG1o57pMUNBb1g98gLO6uo6YqtD9YCARmkLzxPLbCd
FshgFEpJSkm5KDuQteYn+7/9kTO8mEGX8ANKlyUgrDmQCiry90cMsPHSJrRSJDSWgU/Bwo4igZ4A
q2aV4hk+DDW4NER0DxWv6N41kGXB9jjYDZCxvQdHAGL+Lkq/hB+cycOMMuNO8m/T6DhZWASJq+jD
f0WecLPQUezAnVqSfGkNWtJpO2j2qTu0g4ngLYd6dzSg6E2d7PBcciHjF/cH6namvk7ACvuc4uSB
bct/utGrYnCgoB2U/V/dWrUaAZk/3NQ5Zl6N7HRTjdtsuSmtxgcwKg+5AHACwmS7fsrzE3TBilNp
aPZuBArhlogaMPba8B95hNB1azr1m5kmb2kiml9tBr273JPJypKAQHdJ/YsH7duoJdVb2VYZpHFy
73E08WVutKS4QaDi/S6tIT/fxbXTbIM8WAf646+tpb+zxkBpWpyA2SKOmE9maEPOtDJ/s9EkRcHh
xwYkNgJ/UyD29giRmProIGUDYR7HfiRbzL70wh4ehIHXQeBAdribwIW1+EP6CpBGpmOX2hnd/dy8
Dv0E0dLavnNG6R4ttVl1gd3YGvmYIY09sRuS7RJo138bZ/F4MlrKM9vYR8l8/2ed62cdLCfLheca
syX45+JfPnUWjC9p336lPTLtlmmjPA4Qm2eRfiC7CPxbYvnAPhTTG48hO7CEdykMrOy2CbFz2423
VHkwipcmhlIFpCKMdYo8IyTnsulqRUwPycEJXvK+tcOkQrF6x+IiZJMeb6fUsa8aELdzYwRmcg6Y
vRnKCOEtGiAXAbmlsMKXbEu2AfV/a91JYwjTcXYbBOhCeieX27pi+P21tYYAJBuP2DSOX8Ce60Gi
0tGOXHVNc9sG0nttQF5zcnyo9yVKO9ooJy/kDBT+k6dVYMJqfjWjpX1VF37evF8Y4MfNGQRBHAPZ
xcoojJfW7/t1wpl9Ewa0BfIuLY9IGIDRIZqCTWNCFSEzoiosGpDvxEqerlJX3AfaG0Ae9HUDSb9M
6sbmv/uQIzVZBraTRHkvi9FVUn6rqj7Accs605FzqJPpztSmM8mQ5Zk53qkxOmHSWGfiv0UdTj/G
/rd54EMBy720v3aQZViB+Ch5TKzI344+MDYCNIYXMwvSDW+Z8VJr/FtZy+iXmYIHD7u6H6B7tlZS
TdLMfyYBfCsvKOjJwKyp6S+TlPMkyKrOk7oaAS3ATbRoyE9p62hhMYksRMwpP8WRBEk7jfRRNr5f
0tCU6wigOOV0tCQSaJUqq6w1FIKnBoTXoQWWnoMIDBpayboHzc6asG5Y8nUsxc1zUOu1GsS3gfn9
L5RM/U58x3/xCgs8zL60b7mn59B9YskRv9nmko+WuWG27z2aGXtNo3g3qfwRNaIeA2BrEtSNU7+w
kC7OHXk0KAP1yedjOPGT8Ui9XofifD8G044gQbWETvnQIaI3I4QUfAiULH+3MRcMFCRKTc7kJz/m
EuqI1iO//7oeuL3ii5/3Z/BvoDxF97T1EmEZbP0JLOnA3KggTWUDFFg7LqjKFDpaNTQpgrbTZrFN
WXA1tK8tjt3H1A8anJJ1TeJ3GK/nrhSlextFmaFyNw0QLgBxUqoaGgCTXbSynCrZffLGbnndjcVw
WZwdTxF7583jJzcIuacb6ZQduMBfQRATXFjdONaqRzzgEFjRa2Oa0XVkOLesAb/fuhYYyGYX1FxN
qyyNNDxdxnINPBFEDZbnkzSLBmTWG3ow9WS3R25fq6Iv10I500hUIAO30hkAghmbnf94+NHqpWkZ
IFtEWbpiO3QVPWJsVqjLpEudiA+XITIKI7OB6gM2Q00hDbxPfslg1MmaHJ3UQHmQ1XjWwbTFbJtX
sMZm30GmzU5WZVNCbsIw7Ls0n9q9k/bFobKc8TZBCBIacVn7JiH36Gmx9ssX7d6tTe9r75UypEml
m7V7URhgHgn4eLOw5Dyp1N0LPRHsqt8jRuTOkyLg2u6CbNyYUOhblapSwVWVCtQ0sg0RtAouli0M
4GrU0R5cGwnor1B6AELGdz+cmsBcwpoWeHOEfFYfk/U6FTvoo0HeGOmcGzDD8lbmor2YLhTqmVm6
EN8BBYqeduOxDvR76rnKRFfgLSn23FXlCWoqLUIDlRbnW70B/M6Luup9laAo+rXJEUlNDT9KN5WN
g6bMTRASLrdCbgmfBgiaPa0mx2wfZRm7MpAqbHxfpBv6RtXqa6Wn1SOU3Mwz9boo6C9Vy8H7hzFq
glYXGxeIi01WB+82VK7eR7Xmz99FVNVWl2aybuRPX0WQx7NNnIh2sywkInZnQbb4QusgOAz6jdHL
EGQCpUqj+K+MPP3NRObdOQPEu1kE1nqyM9fxQqMzzFMXV/LZzJJdP/rGWyEMKFlX3bgjtxwp9MLA
wb6bBvP435adTK1ZuQI0XLRsGYnqaBEssNO4tUfVYLQpnanfEgsZdTPE1j91E9UlyjK9a6PNMhoJ
BCX06neM18LzAE2hI8vxU1LXThAtr10fhQhqNHMUR2TSAJeounoG7CFTNP3URcogveRNn8/deBT6
JW60X/NKyHhcs7j6Rr2YOc516PUXb5qm575i/U2DjhiNJYaV3HVFcKUxCeTiXTda4AzAHcGo0d5j
g7WPQLDynGqTBkzRuKWxcjCNBxeEgTSPO7x7HPs0pLFmitMnt/zd4D9vJzJg3XlUDY+irHLQchXD
yVXkToANW/vMtBto6YAvanZBNU1rOc499bKqMIEBTI0tdQcDGO4qD67Uo0kVNugrBAiGE3VpSc/n
916ePY2K9qQYuvxBU1HbqknsHTYYA+RukuYgUbt/JRckZZIrNCgOy4S+ZPoOhQBAUKhFqOFlyuZF
4rIdDhagyyswTARIZTfuKmsDoJkb29ZWpuYkENliwdrmU3TXFHV0h2rJYp9C3milk09rosyuaviV
Rqkh5/FYBbF7NzvlHR4uHf4H5nXzAExJupPH+2XScq9K3cbIQGEb5JWzRsEVMCRBrJsnB7+cj71A
KVKgtan/6e0v07HYcA9B8KbXdxkvhr2LaqHHOHF+JtlU/qj0AJkDr34uQZf2N4e8856DsW5mB7x4
h30z4tClVihwWHrwwCOzSl1o2ldG3Fy8QrNeTbadojJ9bVrZXmUaA6etzLwSyS4HcHyLZJT1ukx6
72K3niGSNU31aX4zSjPAdyRNapT3QR7pU8MjAN6SYYTKLwY69W6lK8i8e1cceFJLBmuyBKaJfU5e
17uoqKCG59gBZF0LtnGYmT2zElvBtI/7nzViVZpp278Z0liNN2ZvTo+gRgF8Nk7aHMdDbL+PRtOh
2E5NjyB2M0+ffL17Rspj2GQFdvudwkK4Ch/BOhuvS49fqefpYFOY+pyFxmgA36FGuS/eR+MY5fKt
UwMxpaZ+zA98WW31AAymKSisEQtAIfygalQKC7Qq+II8Im/vgysKZ4HBM/WvXDzReARut7VpBdOJ
JhZqYk/FLZN8aot0PHqqrKLt/erqqCvqxm6E72k0nI0JWttg4QA/Y1uLM7mRx6TF9a7nIIs9AHzE
Q98pW2Q8R22uDYiKrF6lhi7ujMFvrsC+aECzInXqiqbG/2ejxEn/mWHFeXAPQkBwmBf2D4/57EQv
J96lwRUyaLs+wZs+7Mx42IJJr1svWz01wRVFfyKTAE3fVvctgKQRHmWZK79GRXMA8Y72y3CMM4RL
pzcGZoHQQ73/DbxZ2t7h+rBHeSlQm2qS56BuMdPbwyST+jZFdrXKxyq5FKoqNU8BjxaQBJp7H3aH
ORVbl6I8Vha4FBeSGcBCoeujcQ/sqnp1pIEC/16burCR4zcjKLlyfby0YEh75b8bYfDX2JQxOHLB
iha0gfXKwP+1zQwht+QE1tb3Oabb2q/GDzsu9qKt0nveWsmjWVoAxhc66Ku6LH0sWN2d8cR5o8Ep
SZoLKKovlXSLszXmxRrKuBBYVN2A4w24oktqIi3DI0yNjDLHiAfhTiXU427IODjfAYkr7u3Ra68F
8KOrfgj0L0kntXXdmtWBujkyFlDHFM+5oY5gwNmuEjDDfImyVgJbofsHL/GzE6pO3RDboRXPGXuZ
yji56NoYgEAXMAAIyfZrrfbjY626yo0pNz1ukwvildBEizskw4DCWoPKJjlS98PNUKsBLAZuNAIV
TN13VHaAYaupvwUuYuoqYp7pnQDSivtXGVT1GRVx7vrDAykJlABkQoSu8oh6UMqTBzSJ6m9x+74G
eWhQnAMXETiS8UDSH3ok0zZTixoQWbfGA0rpjYeCBdsOUcobeZRpZgFxEMgVolPg2fUyd1rhaTMe
yNm2UJjNxg6YK0ylGZ1aE+HIbmPXYirDxtW2cnDeTGhqHXLQMa16xQzjTFFzoi5Eaqxnh7P3bizH
dJuiVHktW+bumwqCYXRWd/FT71kt0jUd5GmUunRaX5ztXkQnBHWyFWW1ersHVXBWDdu08zWAlEt+
ZLbln3SgtubsWB6Bkksiw0oTyE6ps26U6W4EBmheaZnw55qIFEGVcJ0n2PaYBYBuSTnkd0GON5qc
vPs2qmAChuAkTf/rYhoyF5IIdinCuC94FnpJydaZ1ufbud/Ek+IsT63D3DcivHzburrSEnXp5nej
5DgfqsnA283rFyixBUmdPBbpqYxFfsZu572Z/Axgnz/7Sd0Mp7I7kZ1m9FFggUZVJ6oZ6+opsPk0
RBAM9lBLaUWauSKbowbw56/DCqCozUIDQlcIoyONCqRdkpaPkzM6T5IBJjOmN84054ksljYdQB/B
75gyDZberrKGeyfyqJCRWHcMSmid1rnYUaFUkrXgkKKpCaRkjyjGClbURUmscf0/7uRZLb9LAXHp
kIUPeOGgUnpqy1OvmlRa6PMxKYEZmsoTXdFwbXMJcmJLgrfxY05M7jROns3UgM/nz0sa17qh3UBK
K93ZRZyvSTf8UKrqsAb/J2uz08WFA4B/cYoiXxe6aZ2kW/9iUc7PhuDvTZzZ/Ew21we/nmMXJxqc
lAcHWwPiaB8uNCJRQQdKZ/Cqldr9kqaaBi856WP7xj4qy22kGchEaSpqtB4UlcqLeuRKE6eknyfO
Ga1/1lqW//daZP+447KW+c8daWWzqqwTarHx+MTDqM1ReUsIXv+ji+OO+Zz1eKwso9hOfO7SKBLi
SWF2F9vRxEWaLDrg1XbszQyIHbLNlz4AKofMMI5ko6ZyG9QzqwZlBiApfU16nCDA28W88VkD/N7P
tNemb+vvleW/+vhH+A4q6PkCeNL54l9DeiS9F0hlHNVwpWb+H0v8f/eBBBiqvMDfvXG445xb6dor
InookyLZdtCpndkhLA/KLk2jO9ceP/KL6T+lk2m9/m1S5JvdzA7xn5Nk1livsWWnZ1Gh+JKXmryj
pk+9AlqZ4WKZEIi7c1O1Ic8TJfqqKzbLqjF2RoozqiuM8dPUgoda1NbRvORggKtDlyoooe6gYnp3
bZQYuzwCESzZbGQoV13vVaAGrZrNgJr6Q+Sx4mXUpl3VmgC1Krtu5cFiF3H9bvfA2HZoga97cWqc
IT/si/+/7XWL+jXKXs2JL5W9AuUlNJnHOVnWgrb2zIPuacmfFYPZ7gbHl+GSPxNIYSIKm/rbJSnG
7fitiG15ItNsT8I6QkUZ5dwmLcrPidU8LbfmeODs2jYZw2WZLho+L00Do1HMS9NCOqic77hrhpOB
CkHmTggMFoCkXIvGdUOtYyXqAGR0nUfwhBoPqGt5LpWN/DozgoIiECQ7WmGeSwt8rCLA7oOCJrXo
R4Pt6bzSYlrWbNN8h/eNd6JB4MAeMqfg5wFl/GtZethxq43MvPPAi68ZbaRmlckHz/S+LkZQdaku
bVecKkauTUT5iWyuD4IDgMJvNDi7qXVdpMK3i60yfy/LaqP/eVmaFGgIZmWC5ThHYRtEyw5gtKZB
avqPZSOGo8LYYFcle805ND12drSf8WPgIKhL+xnquv4gUIiE1MTSpVHUsuH7kp/9GKeeARXEu0hO
34IeR6LY04czCMWxx6O+p4x0RU0aVZCIzbsdTY3Aso7XhppC/WWFqAbBvzV0D3/Y55U/3WQsgnTl
+ZXYIsQxHKQXP5r2oH/1IMQaRE76o+TZEHYy868Q/O3PoPFAOeFYB9+M9kIODlSJw9oDp3wrm+ZS
QUdkTQPuzoLG1HcoO7drtxXpJUji8ppMwB4gtZX+cM2noTGmbxaK0tfQsa3UtjnaIUWM2AODcCfe
uePXUrfZKs2t+K6qXPtKAzgCoLZCDWgosZsHGg38y5GJOgrZHj0jAbWioyBQkokHsoneAcpuHMaH
FpHBrRVr4hYViXkzOv2eqU1thlQS9USvJVsNjPlQBIbIY+x55hFRlQMVtSyFLtSFurNzBPn5PEj+
ZKdmRGrp6KTu/k+7Whbs0NqxNvr9J39lpxvkk5acUJAzD/4xHdW7yB/rYv54S70NuQESWZ2mptgt
y5rA1F8yX4StxuTFdZHQkcDk34YIr2sUmqUPLA8A+62h2CC7oAoN22hePdahjE90xVffBwpAiOpH
kIM8qXL5b25X6zwvPeiHPiAZlOGUUrCwCazoN1JngHEX+XeZ/kSNXvtscz5uEjwaz61e1ScD2dXt
5NvYVIJ8YBWXfv/DMuNQm4ryNzi4X7gz2q+BJhHcR+T96mq6fqhtlO57OJPdZ5U/hKLXja+jPRyE
axS/dW868jFovwK0CYEusB96nK0SMUyPulllu8hu82Prsfxm+0m8NoJBfAWSfjc2efFLH5MvvMjG
l0HIEadPozoHBrfP+GbXG2/w6lePIxyoXK1+OqSen5zaLnXCJs44KLAddkp9Y3rsmfEIng7nKzSa
oeYU2f0Z+mHNA2javpMdPwyiMkMrLhVo6+47lgBInfprLUBxHQgw46tWVumlNRIc9i1r+N45GzdL
qx8A10AmSzmYzB13qKFMNpmZV3cofqnu6ggFXgg4NIjXO+WdAe01f9WU+MRTcSMTarg0ZKZFYCUr
qdX7WOuzrVCgD/yptXvTL9IVwsbiaKn33jwQoVpgiuo76iVuVF9KM7ksk4oab/0xSUHi+bFQhYTx
Gl+mbKsRRAQb6veFycdLDLYq/e4Hkb1Nio+zyfl46stV5SjKt5n4bW7Jh5pP/UbG04kB68oN/wgJ
m5XjgsWjLqzrjFmYII2B4EC2JYxDXJnsggKNFxokk5sYF9Ma3v0ZEO5Ik8XOSet8JyQ6CrvuvtSp
bTyYCJqd/2If2uqzPTP7L07B3v1bAIBCYq/A/82XIMrMBxmjmmqOZFXRwN75XZEEOXsuuEEJk0Cl
aiX4F/quB/dEZN/hF1M/D5Bk2vco4d72o2V8mfDgjbmXfMcrDPQpLNfOI3emG1SqfRBloCBZzURO
t36WaiarERiK3WaeSQ5OhCIwmmkBUXHjGUTHvX9m0j11DxBFmukkvv6FAXxEDtjpofYi3pRxZz8A
IZ5t8ccIziJPwTcM8eq9xawGeYHEglo416FHbYFe1TLzH5Au2o6NN8WoSUw24OgyfmQ2KguBmM1e
nEkX68AU5q0WsbYbpqE/um0/npFnh/i4V7cPLR7zKM8bqjdsI56iHODeVfIw8Q6MYY3XKFUR+41p
ehX+7bNN3PqPzxY3+qfPlmoaRHZV7ReVbiWSlSGzkv44F2epLlDz/ZHKvpipPaCOhB0akedihcgq
KOQoXOd3XruxUjAGzEYXaduNLxNthTR2hVNr720lxMzCREb4rZOR1Sne0bFznpSKl1RNxXVvy2KI
nXuN3FnSq44aICEX4XJ5oStqeFaDoSxy3fUy0LbR95Tp0arsPLm1stg6+F6TPPijKmkbQfUL5MkZ
JZ7NK3mMtmUiv2k9o/pHhNBjj48SjxJrSet/ivHPl+Q0wYlSAF6WOlshExz7wUY3IrjreD5qUKJi
0ypYMbNYvzJ6IAMHwIKeXAcQaTufvpBbpIPm1GkaROAGnDXStO+vvXIbYtTyqel/c5P45u8qQBEh
Y+Xx564sdyjlRl4P37yt6STTrlRdUTRhBt2Q17xq9WNuupAd1yb9TXfkrzEL/DskmuUNbNqoWFf+
lhG4IeMeMldq2ZJXO/IfM+992Rpx4/1UorId1Npg2N36wIyFyC6mBzraUrfRs+wwH3zVKCo20k9d
xDLTQ9bqyES3qC71Cbgap86wMozB2QRVoJ8dQrviJTG4W5Rn3L3fEeo0p7hHnKaYzP6MIhPQS5Qg
qj5DoDMyt3GDovLak2JL49RoXvotcxtzJyuTo4YFTVrFw6VmbY1S/sIBg4zvyhUZ05q9+1gu52HD
GLK/ypsGuBdL8F9CaSFvkLyF1jq/cBEBTAh9qbCvIdEocqD5kbrHJXZe/RaMb/3KR2hSrsjYqRG6
8oGUOdStd1vsjWGC+mMe5dbaaAA0lNgZOHiNnxh90fAVSi59buM7R5eJ/9hYRQaFM8TNqUGOqhAI
6f7T78EvVIHXnyyfZlJ/ylMDmuUhrbXMgZAQQvGqMUvP2tiycIsr6MH6rQ4u8GtjRNZF58+GgntR
Q2a6mhJhhW42VpsUOxUPZ5DIP09xGZJLTrYxqDro9yT2ZlmhS/VnnE4S0PT5vFppUCU7Bqqhqzh3
+gpMCi6MOM8FG7L2U2cDvqu8HM+G0jkb9+RDJtup/5lNSy598qFuXZeOHS4jruHVa8OFoGQnkDAS
VfreZIhGdqiXR7+QfgvCofjXbCtohNydzqu3Q6n9pgjkpyBlnqZQ+UlAnt4DzX7G2fFzNPOP4CZN
9p34WUu1F6CgrYupgR9QWMkIpfgxu7RjUYF7iWv3KEIzw7ZPTMR4ingFxsjqp4zzDUCKFbAfKYRr
nCj5xbP2ex27/ZduRN5ecxP9ARseH9yTTMffsc4PeGkNYMHpUM3v5RsXL1d8H5wKv4tMjOf5UrO4
djQ67KmqvEUlkRqhxhVAZo2gxZM4DfapiaI90GG8AXh5D7HO7tGfmuCMYsEuJLvGQb5Yd0l7yyNr
ugscif2LmpCAKwAZo9o52agvfvJryOkKvXqO66lbSTDynakZhVaeddUsNupywVnoFOa2ngAIFxW7
MDeunwOgYB+YH4W62SXAtaw7tyqeHdnXz4i8At7Y8AdyjOviCpSUf6Nel3U/ZdWO8yLQqwOtapHg
e6jWrNWBFg8icaBuMTnTGlgge0fd3m+QHkSAe0vdMY0YTmOdv7bUTcEVmh6Q3bBCGkUmXju2Negt
aNR3h/TS99ih0qguze6GkME9DWLrmq4aZ9T3paZZE9iW8w4FGd2xx+YAoaQyjy7434oudKWJ5gv4
ssXeNGpnWpltNCAAP4IJ3ihxMCyhzKyuqImhCnCMUjRL929+yzSaQS40ben+vy+13PKPpf74BMs9
/vCjAY8JfhiMxyiByLIGlZB6RZdLA+IPZ11bjVxBKKE4LQNeCkr6ti7/mUL9ZdhXKy5duvrzBkWP
jKThgeXwf18maT8+GN2FPslsXO5KRrdr7Xrl2sb9xFOc3dSHWKZQd3ahS5rSNNkrlDfbg2al9V0P
aUgHqaBzpRg7qWlGBygQLWrC0bTebYKusnyrQdToMqpvALDRnG07nqNW4mMuzagzoOWkZ14W+6Sj
dnsq8CSiuy4DI+h1hCvya+Un2JnzZHA3eZMG4XzHj4URpULhNji8Bd274BVOya2RreelaHLC3wpP
JLd5qYIbzSZJtXZ2CbTgaoGEaAeGCX50uc6P85VXDO9Xf7GRi/Rtr8AXG/OoqT6uFpurlllWpYHF
1oIlNMxsfONB7xY8NIMHbqoETOrUjZw8eOAmJLRFbt4S5dFCXm2f9M4Q0mBr+8FDjXhL2Qr9Mk8S
HEqBKOJB5AsQ0Yqz6uZb1hU0Ke3PZnKumqs3P23uXRMPFxUsfpSxs5cW4GYK9OjgdfKZAOkEQ48V
Fh2RgNm+mMiD7GU73VBlvtJHHAgKJ7sDgZ59n6WZd8UDaUM9arQJbM6F1f8cxjhHpq8HIq8JWhb6
bgQWA6+MT11hq/N86771H1d5Zrzb6GoobPctScZipdel9zaPxjvdCB5zzvN7x3Hye/Beu2fWTycy
QRwiv+8BxL9FeJZBNU/GIbkNw30CMqY78qKm79g+t2pxoZ5Ms/y+q+rX2qvApKFWJpNk4KxwNTM+
LLahtrrQz/R8Ry40UPASRRc1injIRmsmLeRE497O18tdY49bu1yCgXpZL7YK8+AZEngtw8cHzurJ
P9luf0/T6EcCLqKFUmnzaXWjBQ1vNn+E5UfIcaIUYP+6LqYq6u5k4CXn5ZNxL0pXBmgSUZOKXxj5
MreLVprmep9+qtaMACM1QVdFLtQEEzhAmMGM+aeiRb0hgOheWfJwua3eV/5ea4FbX37SoRu0o+6L
L8svDgFS8P7z4rB8Olk5wa2O32it+W8YyEZFXcfb3J0a+wiGDaGKacTBMyGSoNWl/Jax/sksyvwp
g2Tj0dN1IHSVHXp2llb31wn7cIA/fbbtQWV08MvGfuYguiMn3TWNsHf17pJajrbWnLpccQjwPQ7S
eBH9WF2E6rlNMG2BFQFzchsYj50ruzsfpFe9nxuPZBoMUHvFZZyeyCaHuNmXaa2H8wTHjB+lsY04
N8DECYge9tVDdqDFwYmbHxEVMVbUpQkB/lk015D3ZBomhBILOXQ7WhzVJuU5s6pfNEgfV0uNE1K4
8W2+e28JoM1Sd0OL+V4urrrdXMmfmiDLvtW5Z5ypJ7E93EWeOYBOBD/QpMn4HkiVNQ2SqYZE5sru
Inmkbj411t5LEawjF/oIApVx+vRIBs2DxkvQTvqePgBoPfRjzCWOkjhTifRVT63hfrI9ftdM4mck
guALpN3HDRQBx30s0U24tgbpFjCaWRCcm66EAh8qqL+Ap9AGJW7Zn5ohBXTNvJ/NAxT4eNuCLwQx
mvD9xA0Ktf2M01uw+TlSH6ehalafgHpWxiAmblgPGj52E0evlL+O9eo7Z7x+apBk23MGiR9EaYMn
5UCpbewBv9vsq4Yg5/fMAQAyF/bv3CpufTGabzzrR+iBmtW9a6XDzm9NeYxaN0ecItfBGmjLp3yE
Mm4Fgc4fajo0Su3fKaZ7JYLB+BeNtpFV4F+j0FGSoOrIU18Ds4WRo/isSOQLNCrA5Qz74iZU9XkR
eEgjIqA2u7movSc3VEe8rzYqt2W1NPsREdEBJI9H0HyjvENblePP0kuALg3MV8gOtwAlGuWeyT5/
aQf77DVG8h31PEXYAB595Z6pX2pjRGrNGtPvHzNFATEKmlm7MWDblqWvtSxDgiiuihe6qmI3n6/E
X2x/84t1Q8dzsyk+5dk01xpPYAbbf8rqzTk2Z3zUnMk9UHptHvWQJds4Wosyk48cHTnTKkXL9mSX
WbGqJiR2r83QNDsX9AOvZtnMfFZu4Rub3PK7A1BIEOct6pnPCntp2LMeBNpmoL0ofx9xMlSpAabg
jDV4lM1GmBuFnQ8TNwAPdpvk/6UvwoyvopRHpyCH7AigMnl9LScHCRdDrGkAecL6mkJD0Fpnk1wD
QxWdFrdodJLtGBdeKG1UcwoANU68HIanRJjVBixlcjt3JxCx2W6Hj2R6wxMXxgQC1+JMg9QID4Rh
KOq6px6tJnPjfTXbEO+rxZYWbwde9Yh4+Wa+Is4syA+dhW90V+oxvWD7LCi7kLrUIMgLYs6YXe02
AGBTeTAQiIW2khIh21/WmD3UhH+v8be7WC20X5sB3JPJaDePWm6ciJshgjrpPket1UaqLwU0+lIV
ixa3FqLdj7aYTjrEXzd4OHqnhMVJ2PuTfWZ5bb3ooEufaet4VR/BQtmsY6DmvpBbVLT22dDjnW/W
A4rq3e/0jWEMwhUtYhb3va73pz4e/LUe5+l3Xl7q1gq+DjloV6d+So96WVSPaiKNd3kNDR0TcCEr
zd1DXmAdl5nuzxgBnyTpxXdkS0U42EFyl/uGATHXCSyjVj1BRDl/93WgyMIhx1itDSRPBzD0gvvD
1teSriwcVUXFfYQLcDWPqisr+eb0EiruPsqEVANSTB7vGAC9O6e3kZTleBL12EaA39+bdgGeM/et
h9S64kub/xhJP66Zi6Ar/S2LZMjuoSynNLjunEB3vhbg2oWYovhqTlIPeZ4JaOnFYt+7g7bXkem8
CZSEh8jLTW+tlGfi0A4qsHemtfiqtwXkIFF/oYmsfKpQeo/SbVzFXQPZUDySn7SMv9uWUbqqdJ1t
RNWBGcjGgxIlGuWRPnLkFsXZbbtv8ydWP4rbgOyLPMqE76FYkD0HZXOuay14ykD4dMQTRX0LxfhV
2QsdbwszSeyj64Eq5d/2CYmMVW2wdo/Hn7xgwy8vk+MK6EPb9S43m3TV6jIbVzTiJem06tv/4ezK
lttGtuSv3OjnwR2gFlRhYvo+cAO1UKtlWXpByLYa+1rYv34SkLtFwQI5QYeDIRTAAlGoU8s5eTK5
Z6dNB10zDToI0hqcWsPhe5kIo24LbFtxWw8fCsT6iF6gbDwcT7yXpUqoTe6Qejmi3Ea8G/bAt4KZ
ztmIb3sv10TQ2zqww4topGl9V7ayaHGL2JpaJxVGD1czyHUScm3tD3+5Zvfrr7Hss7MAloI+B1hJ
O0DvOZcIHWxUL7KHokh+UngZf/q52sAR1zwbsROugJ/qriop4dkzUrVJImEuSdJrC0fGxqUcGRFG
R/F4zOGRwzrHPR+Lxg8xeJHHvxCmgJZr1kOIFuDVTSAqZCsPCXcjiGssAwEA9G+ouYMjJ72yhuE3
qcgT6Ut9GzCOITnT2vCM6RpmiTyEBnqtXAYxHSP46cAqJDH5S2Z5wcrgPL6yQl1eeH2q1m2VVMj1
Rr441Dx/MhX/1aV1+UV6fmk7ThqfuTGHUtpQ2XhFT6G47iv+Atd+sHJEn6yELrstKARHjPr4YSVJ
vnYEJ+vxsEHy3p356wJGuW3GMeDiXXnfJw5S+0M/PkNMAwmGUHi4hTLIr7Jc7DQnOEs8c/2ZZoVD
MdUOJ/shFC8ST18Bstho9/CuoRUa381WY+5/iNDVFrFegikMKk8gUixuPThj3srGw/EE0O3lli41
AQKEmtXkAWng9Tkj2cBNLeE+LCAN8X5ogkAR7Up3AXWBkJamtQwHhnFItX41VeHeC15Gl3UXOsuR
0dv8u7xKaXSZ0kGeCR74Nbh8I4gSZguYrfEdfBsVMP8kuhGV2YHrBS8i4n59r8sChEPDUNt5v66t
PTAaU1J5d54B8urKQSALe8P+melQ5mmr7hFyMb/KRyAGODLfysfr+yRw1q7WI8egLMMta3xvgyAH
4nqyx7iIWDnYbZAUEkbR1gjj8tt4hVf6zA4gzrfAYitevlHPl5re2p8ej8TziJchS4ZLa0tMUMN5
poL62dikVbF/OJ6Fx785G9s/95vfzk6++35xPVSVS62ye7c/bzoEXSGFnl+08ABsksKg9wkgYZA5
TvqfqXOdtY3zSvv8L8qlfKgiAztLt3UugQIv3r5TxZm2TjpkKo32pnessAPNS+F7GtZA1bDgaYaP
yOrpUtdf3nOm3/OqM5BJnMU5xH0YMq8bM1YQKO6qX5nY79dBkwFr8zp+YLrS0U+bAtw0Md1EHOBi
P8yzHZLgkzVgT/nXQhg/xtRGzfyBYSv8+f4d3e+9lebwp8rEyxyz1oAwzjfvh5Zq8w3kkb1NJFz3
kndIveLt44h+T9Ma0nSe011JJptLUmEj4+eO8aLCtwtoe6+3xgLRghwIEZhEihUm3MIsuxxlaOLh
kA+H41laI7dzPIu9InkYz3723dD0ELmIExCoaskVlglYV0KAluStvMgrHUvNobwpTBAGdOVTXsmU
/lWFQt5Bj3YFhls3vvXcIYGh8i/B1M3ZjwQ5xCvQarBrLYPqX6eJ8MGN0mINJal+h5Sv6NzMQtPu
s5Te0CDjy5qb3lNNkrs4StlfSOwHvtGqfnr5318XXgX4Rh0SEPljrgA/ggVXjBVf8rJ2gB5ov47m
P5YTlpi2yIo39SGrI/ENcrsvkgTCSO+CRHHmlTavPJDh9hAkej9hZAyCH9oNGGzARJUBtQ/nyiLn
fnMxHpZd+utwTD3E7LB/tvt4OJ4NdKSHzX437YHRyZN4BWrbS65EcmYNCyygEaHIJvPY243H48dw
iZP2yVkQCv/SwOJz5DMIqubV4al3YzYtu9P78GokQ6BJQ23ARoPNeFUX96/I0nNvsLZ9u2osJh3F
VW2Eq4aV6z91gb/i7apEZeamkoqu4aEEQLgt9EefghsOdu3cJp4CHzcG/x1yZBCDcmoPTpeG7npA
xSGOqOhdmapymRpJ+y2w6EttifCV5CW+PsSheJRjq6SHP00LQquty3UIsrmwaVeBG6XpECapDX/n
GNpLpDnsbUFZh0Z8mQbey7hMGzcIElmuC0nr8HxcrFkMfRDJ8Nl6ZPMaeb2q1ol2WoGpYmD+GsvL
tkJqx1DOGrl8v3Qsh0xnhInByhcg7O1tJM3EjwLy4okhve+xgzRoAS62qyDymiuJBGpADUrvewBp
AK6De4MI37E/fjM0/P4mieljgpXNDhRMyQ6r3mSHHUiw5a32VVLfv6CBv3FJnN9HUVDfmKEAoKWB
MmgLn8uycHR9O57Val5euq58fjurd+ZPheSPCyyOsGsxmQbJS3jIxmvHDxDXbXiTaNfjkZ9b5uqP
f/33f/73R/s/7mt6Axipmyb/Sqr4JvWTUv35h6n/8a/srfjs559/MEtSyTkDhwW3wD5imhLnf7zc
IQiOq43/8krwjUGNiNwzlar7kqwgQBD/DBLHRW6am8N1a7EttQZWBWTS35VhhzTcqhI/ETpH+Dz5
UWurt32s23jhBTJW7HBcYTWc11tAzXh0ZfZebMuRVw5yqWzhdblvv6kMhn754Rh5xFcegDDvy4wg
5MEK0ZgYAiFgJho/3NDZLxsvzuNopaOPn0OeGOjZ4YMncbujw0cblMUmxaAHRqa/z0ZF9Q1k+vGW
1zpW7Dw2C+CRZP12yfjd8eKxAqgp6IvDTc/I701vmsxEz+IcMWiTfWx60OOlWqOEeV82frdFENgF
asro1zHT8qciRNBkWE40PfKgc8mKm/EKEzlPSNXWARP7/KoicbTz2JN79TT6QLNB2wpixdo558p7
ivyCrAIaNjsBScyLPANPRofY1NcepM9oXvPncCn4p4HxHi7VHSiNuFF3OZqZUXTXlRfQc8YIxlyk
NIgj/dKi08ZhOry+aB0GaIjJTf6xcRoZ5hLQ+eT+bZFuZhx5+Sn7ighFegtF2foWqfoP43Doq0Tb
jEPeeDhcBbhWcttl0ComnvUCH3C1NnmcgDUNA5OXKIg1cF5+I1WxE8MaEZPiXRLo6SPXMkgGZQ0u
7VJ2ocSNp6XFDYD2GwTs+X06sOnn4LYF3UHoXIxloAwL7TID/+N4dvxC4bcbPvDyw2sG1drCZ8jb
o/ESzqngrBcJWPudBCmPrQPODNqExVI5yCL0ynto1/P7ybXMuFEmOZNQ7pgs7UeFOVJx63w4OcrP
9bWL7KQGTg8sf/VLg/mvRWPFX8rhA57CrOABCMBwEPtmvaiRengeW1nyhVRGsdGMPl2PZ8dvN030
9u0U5L3Xb/5GlhF9TVgZ7pHL16UYRmWj3IwncqJ7R3oEsz70CK7r0sB/DsVsgTRkQQdz2hupMLKQ
DlQy7j3HFAX5OL29agzQK495hn7+1bAUeRkXYUyr20uXO+2V5llYomkFpCCDcDeqyr6pxI7isW/y
sOOfhZVl2aIc1N58gAChvZMHEJcJ84vxS+OJ8XC27K0yVw8dWykJlE1HZbQVTW9c6EwaF+NfrA1p
vkj8DmgrBIr0LZPB2fvp3655K2BFZR8Zez4O+0NjggDKZLopLQIiOsv82JihV+hGFOvOnWhVh1Bs
bC0M5C/cEF+zAPqOjXUdWclTqvP1uNYdrygKD1l6DWvAcAviWYQRM4nc4zrbKsQZhnG2GEbXvQ8k
Ge3qClpuuGAshsYHnE6GB3ea2yfLIjRA70r0+NawQn8xOlvGE3qs/TqB6IwPLwFo3TVWJcsgy8Bl
41jRrQmcy+FWscRvXYwyoXNhEFDu6oxOWgUrKuYmZWTe6ZDL3dFBMAPUJiEgbIPK7ciJ6ppBsGqz
W9/so9Ue9XIKQYORLnksA38eEmMlqORHamVHdMDBtWa5UkWggYs7VssRCphy0HNACtm94ANiMHBt
UWXi8f0qZQKdJnRINzaDayhzApBi+Jq7HQ+roayRyFDyOvpb2XhdNria3i4erhvLOiWx1GbaUzHQ
ey+E27N7DMPQFSFuAKYuMz8bz/g5NLacAjJc49m9qy2mFARymXXpVWToAt0zulO2CYjqtwkHUGUo
19PWxBgBpyJYU7DjB2G/BBify0WtrPaeDAkkGRKREbrFTmk4Gs41HRSUohJuOUiEeW4CeufGcM4g
7p1dVaUPmvm+dC5kLL5FSVXejUUppq5VhBjGZjwcTxgRUqh04+VwHyH8N9OxoLdhGRAXsDjDLnw4
vzcOdZaO6a6j+Z3nGYPXOXkMVOF/TxqADp3W1G8Q+fEBzwMAGPx63vcMjBiI7ztPGcJKG+imgiVD
mP6Xj9+0ilrHBqa7tGLNR44ruFjMJijgkwJd7Xgo/X7tZVV/X3sCrCJusvEHRbws1dIdaGIBNR0O
scMot1IMLDfDYVyAfDSXvN2Oh0g0+lXleAgp5LUPqNlaUvTyMSPId4ha+71Z7qVeI1scK6OieEsc
gqOqP4sYUt3eUq95DCIJKIEZb6nXUJtLrx3K91KvM7dV66qJq7dbjPfpkJgD3DcJxRMhoro1ieVe
hzXyX1sk8TzRikApXNfjSyAUxBfDzc8cLzOewCpSbjCmOvZ4WRCA/zxDrKspJfBONXYQY7nJypf3
aqnbwwM8fH2sNqtSF6747FJVrAduFNKNXV57X8C5zoDPgbeuEOqsU4gIIK1ALMF+4f/E8ilZxH3u
PIR1T1aO1kbXCbCh2yqtydlYEy8RAXyvqdFj987KWiQnQyerdtolgWgcnNPITZbDx1jOi7JbK06r
pWH2v8rGE+N1Lb5FdZ2+1SF9GyJW6lq68KAkrIqfQQB/PipDlkF5wdveegKI0VwGovOQPwH5VFEW
xrb14bA3CKX4BTJ+lr46V07ygGSG8FrHcHjbYWMEzQsIXPO0/oI4lws5Ozf9ksa9gkxAVtvjoZlH
1ZmqARwfDyHCTG+U0jdBRdNbeNiNVapH4o7kaXSt58I2ulbcjUWt75Qrhzj9hg5lhOUKyh1vlztN
lFyRLDkbnbUQDQK7YWSejQ4jb4yQDWVlK4CNrnUkhGOxJEHd9qQlxq1fcDj1UnVGnSL/qybhCw16
iZxX5SyxTWc3uUGVzSKlAQ/Ug64BWZybzK/Su8/qicKzNs5yGw6Lep3XkMRL/OwuG7JRAIOESvKQ
iJJoKUQbVZTApFA2fnAIB4zXmj1GKenniMm33TeZpqu+S7uHIESChsxNA7EW7NixumVI0EgxkQ7k
hjzKVkgsas+boiwQgWvqJtypIM2XytCtW/CTejaVmQ/FmbS7DAm884AkinuTIFBgpp78jpyqdRS7
7C+3si7qEhGZ8euAA1i3zPV8G4CmfnN4JKTT2RKrBqZTHRODaRgGxpSPAyHcUHlJWq2GYLwBF2vj
ILw0pgyAburG8ipjC6oweETGshraUV5Zf+lLM4fgDVjyTZEZt0GdYD3Q5PGPFL0S4DL2+H4FMPwu
AtWOvxUDxcrIs1KBZBX7n9paj6Qq1SBgO/4FCUcI4y5dpeK3dQQF+nhZsS68qryS3IwndERAbg43
gzFdlw7NwHWsG4Z/pjnusPfmA9G2wHlLvbr6hWkX1pBJCpPXoXwMEi+4ASjpwZf5bvSRS1espfl0
MBi/kUUA+Y/W72Xgs0OkLFge/snMmKxzhCENKfHmJAYP9tvOE5mmBoQG/eDqbUHfO6IAE7rrP8Mn
HA1OebDthHZuObr9d/E4xxcGoFS/F7vgbXwr1mnlP0Nq4/1qFZRixf08AUfTenRzxsLyHwgHl0sa
rTtPgTgYIY9VEhrenebmv/6CEAJbNRXSPBLXYKtu+Ov9ugQSeUe24+P+4d0TwjGnYxvMsLGgpsV0
HH/szk3Xt37R83DbOUj14ksKUZa6h9S2wEITDiRx1/QNBHWHhJOmCm8Aeiu+vl/haKxHfIi0i8Z1
oNpIkMrgty2knDwQTEeYc5AFmnr3XI/z82Y4Ox6OHy4CwZ3Zupce06FV9c/3k4aHyBM2jO96c3G4
D5DBu/DxcWG8UoAlhBEhkJP18XGRahF3iGS527ccLpot3zwy8O1bO+ImCFyCQ6UYPsLeVeABR3nd
JchpA0H1IjTB4uhWNYj5dAG3tUuo3YHL2cN+Aam7e8fv58ecMFm89eb//uDDUqNP60eadYXveuXk
8D/2a3r1Er+q/x2+9c9VH7/zH0xX+H/wkp3/o8CE/1c5vepDvbj7r1+3eilfPhysE6xAu9vqteju
XlUVlX/74oYr/78n//U61oJMxtc///iRAnYx1IblR/LHr1OD784w4DP5x9c31P/r5NASf/5xlvz0
sbZ9q+qf619fVPnnH5b4N1x+hsGZIZiElwVjWvM6nDHlv4lO4RaU6B0Uf2LoAH9l6f35B+X/5kBs
mjoCAtTCih+nkDA3nDL/LUxslyx0JwT5TEgT/fH3c//yQb69sM99kh97pkYMhli1wNj0sUdaxK9N
FbViDfcKEtch9tY9esRsr/aa4ROX58dp6736if8gEFrYNW0i1oVKIvdcRQHAe0Iv1DOgfa21SIzG
wTAIjgHvyHg7+KreTe39jsMwvDczWHEfQgTbMddxURvBNYkGySePDvelERfFke3rXLtNNiTK1M0A
ICxz7XVZzRaZD2XrhdeT9PmkhhPDBLj3GAI0lhlwfuYaKG22g5AbIkklFl/dZSfLpLU10ZvFIu7y
7O7wDWceSExG4kzqQF0PN4QPQrTnKTLvEORVleevD99gWKF88mLE0EX2ngg7qUYvK8rXEjwMwYMD
d2EJejArhEhuQXMkFiJ0jGHu/vDtjI9bx386wnSllIlYhVzBB1C5bg19diJtGrfFsu6sSHuqKrMN
Vh2DAN6i6oR2SYA3oNFScyVyZA7/hLknnrhTI8Rp64g3fN1IgqmtSP8C/R+CynWECLe7O3yTufc2
lO81awpjbWRX8nXXKfHNhaQ8nGB6tD1c+9wjTIaHSAa+qShyx0NEXF51DOOXSkGjByBcEByxMuk2
h280+7omIwW88hxM2JyvNdeBMmhrfkUGrVi6phUve4tA6Nqt3FVkVvWCxCBpK+vV4TvPNeBkwECi
3+Deyvm6TLHtXSPcFrirjGMZfOINJkMFaZGN10WAzZm6G7WLEEwH7hK8y75z2g2GiWW/C5Cg05JU
ZZqdpJ0wb8pU9tq90ICwODKmzozi03iVwkJbb1oOAxIOs4HBKBHwq70QXJZBXgBANiRjBNgfn/RG
zMlIYaXAylakc2xQ9vbxpgF+tQa0P05r+/ANZuYIc+jtezZDWepIcAIJuywrUm4TM030dQ/q+nad
+WXTHjGeudtM7B/5aLlD21jaGQn7L2HRedc5SF1usE30rk97kqFT7z1JAwo/o9G5ZROt9dfMAD72
AiFwTBYhl2F74guZjAKedLMQ2d/SRlpKd6aBePXaco0iOrIbmLFAc2r6jt/paCET6JwcS3k9aNmT
2afZ+rQ2mhh4BfYEIbGJtOsIr6ENQfWMmTWJwPlZZSe20MTGK58mXdQF0maqDv111MlWWyi9Axbx
pIfgExtHfiOHRMPwCvKCWpvcA5PZ2pdZVZ6HWgQs22m3mawCBFAOytBa03YAg4BsTJ+D0s+iuw6a
uactCfnEumPwpfCgcmF8zIirFXcBlQR/SaFBLyXvLfCzIYAE95ibUvO0xRqf2Lvo0GSDz82uC7wm
2+OQP10lLQh+j1j6zDTJJ5YOzmKIUZEC3jfNpWKRgvGcrzKrctIFuIBqiawCVvhHbjYzGvOJzXcu
0J9xg74GJ3AmNnpVac1lREhdr1JX+MZVyJE/dymN0mifDneLoZd9snbjkwEAeWKOgByuY2MX4hlX
KZBi6ocivZettb5IzVuQWUcuxrnIKy8haJQRpJ9YlN8evv3MAMEnA0TnmFj+hppjA2QFUUEWEeRE
imx1uPa5pQefDBCAE7Z+TnLLpjoeZg1Hd12uoTYVdbarsF9/hMBVE29ZLxMOjl9Kkh0RUgbfZEg4
P2Lgc884GUFkEoD6qgFuMROOQvZ/b71mbdvkRwaomR46Bnr3JoqoAJt61wbCZhTZhmBoh0aQjJI7
Taa93cZOdWTfMvMYU4cOotmmDAIXYEK9D54DmWs3DgBCR4anudonY0dO3STQNGHZPGr0YAn+jrhf
QA6hU6fZFpuMFMrPO07aQsIFB4mhMyZKaK8BqMEAZ/KrLAbVt5m5oOrsFTnyZoYx4hPbYpOxgzZJ
hH5UmLYpnRjidMKCY7cP3fy17jA0Hulec3cZWnTv/fesD/PKxObAg/d7bUI2dJVkLll5BoTsD9vR
3MuZDBKmY+lJkLe9rSAtaEMBsl5FGReb02qfjAGmoXsavLe9HYDcdklKpDY7XUpO7FiTIQC7qFQa
oCWyiRq8pp7xmLjsl9Psg89sH/c11zAT0zZMUIe2ESTufPDA3DZ1QihyRjR2bHk+Uz+drA28oCoz
WnS9DT0f6wy6cfkG+wF2WtPQyZKAZjWHsgNqLx2Qy7MYs1kHwMWRfjk3+I4Bj72OKYF4lrXAezVC
taJNtaVau4tj9xuzwvtWarYWmhvQFy2R33BkOTAzgU4RB4GuFTrUPfCys+BJB0MIwHVth5AJGHyc
3s2XFgReDvfaGbOjQ/ne00HAxYNOp9bYjcZfsb0N6w0wPFkCan5hHmnCudc/lO/dg9ZgzAIuqrEp
DPwO4qjBGokx4ZEdxvCaPxme6MSqywSDX9ObjW2wHJxUef+sheFlkzGQ9DHnm0ojcEs6wZHONvdq
JlZulHHkANlf2YpzDQQnlK/cnmzDrIqRP470iAwh4MOvZq7ZJiaPGR/UlwYt7TwNHGMJMiYo13ht
eAxDNffqJ1bPHRekalA7XAMNlJ2XQCUu6hh6gFYSJkdmq5lHIBPDh+NWqw1kz4Jlwm3UvWO4oXuZ
VUn0eriJZh6BTEwfMNw6d2vSrlu36pGH3X8RIrMW0ZAMd/gOc08wmdA5uGaZlA4Cv0O+AlUAsOQW
JLYP1z6z6CGT2ZxmAYPspKzXWaI9ATcLAKGyrjMVnEMc+GiA73MDIUPj7ZlfmPWFpikQPIyPwEhO
wCGEvP7DjzDXQEP5Xu3I/HAqCVHttdVY+oIMtavTG2hi3KFeZw74BvHbe+AueNbdgC8VKWMhpHJN
Epz4DOTjM3jA86Q60eHDYeQ1pSBNcpjWn7bqIBMzDts4kr6LyqWS8bpHWvzabUzv/HDzz4xHZGLE
bQmPV9SF+Omk2DKruG9LFi8U6zd1xh4VhO+OtNHMjcaA9957jr0MkmZUr9aIVNiN0q+CML8BFep3
j9Kt6cdHvMVz060xMWkFeoos9Zpq7ULKCMD3SxlaWy3Kl2aobd1CX3s1g3AoVHuQRHBSGxoTG9dB
C0s7TwO4qQIHNYTsZMCchWr9FwYKBWG1p60QjYm15wC0BVikA0psWgP2dEj/KiB9dvgpZsZCY2Lm
ggYacHxWCQCmZm5cDbTCSa+gMSzc6Ehnm7F1Y2LrbcVIwoSF7DADAdOF1sdhtIS2izgG9J7rZBNz
R7KSFVeZW9vQesnuwBRrbrJY4l2w3ljohcV3YGuI7cMNNvc0E6s3AGorUghs2K6jonMrACWKCqFq
d7j2udcxMfuqcDJgZHlllxZ9Vlp7AWpNqI9KbXVa/VPDV10Qd51W2r6nXWHUfaKOextm8e3h6mdm
Jn0yc1u+HwsjEaWN0CeykxoXatmpd1dDOcYKA3pan9Unxp6ECmk8sqpsMAzv8kJPF3BGXZdm+3j4
KWZegj6xbESym0xhjb4m0D4GwP/e74xHwuMjsIm5wUqfWLT0QeOKJUJnM6fXwV+KUHHohNAMM4Bi
cdPAtyE1SJesKNNd6/fuilVFfKTt5t7QxN5BpFp5YFpEZiuWh9Bki5JV3FhkC853sckkQHmH23Du
PhOjr5A+oEdOWtmQbb4OY8jEAJpt04yYCzO3/jrtJhPDdwCOE7UPRHsDdo4FFBOu4xhp84JkN5Hn
nzYT6xODt0Co7mdaXNrSCF7NivvnGHDEzeEnmOtqE3snJSmB0/MxmtTNlaHca9rXF1nV3p1W/cTc
e5ZagQORPVsvoPlFUjCUNOlzlMuTfj7SAD4ugVjDWhBvo36pNTcQ9do0QXoOptIjM8fnnYhYE0NP
G+QMldQtMfVpt7Wet+ANBoFECcpspdNjqK3Ppw8yIvn31iiGkYF5WSMaVos1iLbZwq3TB0eASDrP
ryqSH1mjfP6qyTRNQvOw5ShStFVYYUHn9GtC1caJvfXhV/35vESsiWEzgPNpiyDHOu2HXDlywfiR
tzD3wyemDF7AErqo2LxSozzLVLqNsVzoWXVkOJz74RMj9qOy9cCKhdE2vdczhJCt19NaZGK4kRWA
2SHEezVSibwtaONZYnta1ROzrXKQtHSNWdqdCowvfVcSUBxRtTpc+1yHnFitBNAq0COrtA3nOvSY
nZbRhSSZDdjoLVHkyEwwcxc5sV2XlBA6REbcGuMxlJOMpaabL7nqoYgOhapMi07rmHJixOj1eR4B
12fzvsmWiPblS1aL5sjoPC63f3fkEDmZrKWqRcl4ra3bjbTbM+8bYwvsiN3nAqjI63oNViJtFd0W
D+BiPuZpm7EIOYxXeyOG54KUE8ozpY300l2p+89gz4gW0B3/frgDzNU/lO/V3yCO2HUg6FgbXrb1
EeNAjkBw53uyO/Lu524wMemiqnSEV3EDSDzdQCXoO2AbO9BonDYt/Ia+Y6ChzcFOsy5ietOS8HtE
op0S/Ej1MyOGnBi20YD4mCI/0LYaCukLCJhsc9YeTWdGI3/WoSa27SlWR1iBa2vagywirqrvok+X
EIEApzVVJ76AiYm3VsWa0MIAIoiOnCg9BNZpxSV4AVdQvwPs/KSONIXbZU3MkAQO23NZ9qI19WPD
02+6Ex1Z7s90oym4rgaXWwGeGXB1MB9RkWFK1iIsx2nVl0fGwrlbTMy78GoB73+LHQXxLotePAd+
s3MS+XC4gWa60hRNF8QCaHwPaR1dTnfIp/NBTY7UmMOVz/32oXzPjCu3AL61qrHZ4t2K6cWZNOU6
avojOLy53z6U71VfcC3pXBormxBOlqSgz1Zr5Cf2nMms3HlgQZJxiXyXrr7wInqeNuk1WFKOmPDM
yk5MTJggzAnEsAZptsa58yR4YwP9S4qfv8ydvF8fbv+5m0wsOQXbgVUz3CS3fLp0rGwrpftkpvFP
LQk3h+8xAKY/Gy7ExJKrjCgk5DSFDSl6O1YA/3KDQIcv5j9pY1wi88dagWzwDMGZcNkMpJq+nt0z
rczt2NGPbVJmutoUK9doFCMuq/C6oNWkSn4HLpYvyqJfDz/lXPWTObxsqPKgVKMgU0Ztl/AdRKzO
9PiY+25mKTJFxtWOBCcHUiDsphyI9lq6rB1161JIKxHp7xQvjowmMyYzRcj5PXNU0YbKtrxsGbLu
KpYnrpJ/IxnQCoLsZVHY0EXl1aIQJtj4obQITlcCB+Fp72Fi8jxM2iRMORqqK280DLKRx8DqHX45
XP1c80yMvgUQFoLMEEwE6kZt4w7iqMCp0tXh2uc60cTmXeJxrGWgrBgx47EJgjug99dMy4700bkf
P7F2r82zsNA9ZXPis2ZNwhSaCi5CyOGR3z8znEyTs5gHtpVKRoXdt9qtH5MvUZ7dtEkK9ZDqyIg1
00RTOFzkc6TBlbiFcupdDh6gtGq3pX8ssDZX/cSMI9k5cV53hV1Q8UOvJdb8kpS3htv4R+akuTtM
pmswh4LtyEcHrRqo8OaRceHmGUjUA+vIzmvuBsPL2Zv0QHKhla3y8AgM6cfUJNeOp197hfXzpE46
hbyVBYTYmIU3gAH1ou7IRegltnTIaX1oCnKzGhc6xhDStJPQ/wq0+V1eZPdm7V5n+bG4xEw3nYLa
EOQHnQUJC1tHLJCHEbbt+WULwmioTKxPa6SJJcPtWjpmo+WQtJCPpmtedgj9g4D+22nVTyzZAbVs
6GYBplS0FSTYQbXjcukiAVOdNo6Oefl7vaikoKwKUgvZuVb70Lb9bUHC20qzHg4/wMxQNEWl6To2
hwnXc1vKyPRB5ZfD0to0vj9cvTG08ydblCkaDYzYQV8HHX5+nj30Ir4pZL7zNfWd5lqz1lPzwRcE
nGw55QtwhVULeGwMcGcFJz7fxMrrgJtOLGlu91ZBloZiV1CIOwYJnmu8iYVXWiJTDq112+XQYfYW
ELROs1dpgdvrcPPN3WAYWvZePutS3ULUPIe0oSoz2zDyXC2gRZifFsQhU3wB8CNQdsyjzI7M4Llu
k2sL9KOO8E8zDzJtfTjM2gi8vuCvAz+MFZ2L1LJ7aR0ZouaaZyjfa54OBPwS6lmZzbkLMsuwFVm1
qCzRFIvD7T8zQLHJKsOIic4aSwPdq9P8hN/1EmQm4DAxgiu90LPN4ZsML/MzE5kMUQKp1FKv9cym
YfHAfQid6mAGXVJ4JY48xtwdJqMUqF2MTtEEbrm+T17rvu3OjR6kAWHXQkj7tKeYbC6QRGwWTYum
Sr0gXZRmscpCctdGxklgITKF2IHJt4k10MTYINTJtp3S1aaBauWRuXqmJ00hdjVEJLssaoYXzftH
HSQSWyZkdgxbMFf9xA4o5ghOOrxiK3FAECwqSdmCO6l5bA8801GngDrEdsM0AfG7LQUEUhUcsqC1
fEiT5IVDB3N10iueQulEGBOA7At0I1aC7FvdemX/aEllH65+rpGG8j1rdp2uoVHk5jZIj5+TtAGx
LGPHArFzlU8sOY87AdbXOEPOg1Y8Q66CnFVhXJ/YfSYmnJWlFwjKU9vRISQLx9KqiExzfVq7TKy3
6KD0kEHf3pZpCUrYhJ+FyVEI3uBC/2TwoROzzf0W4FJJUjsIOl97gMiYkYNJIi0cemfqFS0uNM8x
wXIOlcvuRglHZGc5yLUyaApXXELHgoCyfcksp+lsZCnRZtU0XVC8QI0whvYRvPWY5sMyCc7ixnGL
c7dFep+t9YHHb6gKETe2KDHrZ70MQ//eclJebk2wi0qQypo6+OdakJeAxo6q5KkVjDk3JTO14LsO
KvLqZ5QID37IsMzjKxMODgO806CBuYBKZdKsm6xou1VWGBa/s9qYQAGnc/JiYyS0q7ZwIvdgj7Lq
OEFaQwbe2CZxAussFdRy7qq29cBhlju6AxdJRWVy2uucQgbjllX45ZgTNUTuwSuWwJkKWfTDfWVm
pJ/i7XgNoI8RB5mNACh4mf6Psy9rjpPnuv1FVCHEeAv06DG2Yzu5UcWJjQRCCDEI+PVn9Xtu8vCl
3VW+S3U5CDRsbW2twUmqdJrKP2CwXwjD5xo4/f7XIjVuQUMoM2iUVmAS3SAIUOv8DEvz9LUPWAWB
EgzoUUUu5qPrJkAeOzCusZPYN7Svv7ZYvVUo4KFwB+WF3S7CNQ9UCWOC05/xHz7/gFNI/8eC8lah
wNTFOJ5sLnaQny0zAHfLK6S8y6adjHeYKTSRB+J+7Z52jbxrlehBCkrQWWBtp0HVPhvVknRmw4WP
OTfaq+jgCgMxhVg3O9O3QZEnc9AcPICDf6A+Un0xc1gD74gSZHGgrrwLISM/bbgj9Lse+PQngjdu
m38+LGfi/xp118OWjDm8x7D48gPY6WPgdF9j9nhreJ0erBnbOWpwUm7CJ6Xr4bVanOZP7c/2B0SY
m4/Pv+HM1FrD68agXeg44HZVtskSQ2xEwOASODjvuq0WCCyOwgnmdMJ6+fV5g+c6bbXYrVaQXJ0K
bPhx83NoBrsTQnxxz1xj7XRkWbkU2Nbo3JssGUiIndO6X0sm/lcD/ytOWRdk/ECg4qUaKY88hmla
X3Xu89c6ZrXIu1JBLLZpcK5RQ3Tkiro/ccidLyzrc92+2vAj+EovdYdkrmJSHgYVl7hPh57Q5+9+
JlX8H9Trr57xqBwScTryxXV89KW+RRr0k4r5eYAvXfp5G2e+YA2uI4ZMw4TD8c6ZFX3nIBS8L/VQ
9xd2uXOPj/+7CQWweix5WeHcF0ajc6gSRTKXWRtcwHmcgb15a1gdyNAMliqx2gGx1Vf3Qs1znLFI
efAZ6xrnqejqWyeORm8b9thPjnE4m/nInSBoLsyBf0dessYT2QiyOKo2eIO5WaAGT6Z86ZPyyY+5
t/18kM41cQozf02ErvShGaxIvcOedRuNyxULvR2HOP7nj//3IEFB57+PLybc8oQwit4lpQMtbcbF
XmooFX7+9HMvvw5NVSjisaL1zm86sZvhm/DUlP6459GgviZkQ5LTl/3VQX4ygQCt3BqJgioBB4n3
jHiP7bx8//wbzvXQKhExWhUFSwR6yOcWbjCJm2Mtevdfebq3hm6aiCJ/L5HZ27nlcebUJarQNVda
Xpg//359z10NQejSBQdCbHuMmrK+rqYuRpltavtLF+rnGlj1/+IOBmR+T+0oJQKJrC2tjyKhD+3U
z7vo35MIYNn/DnDYQbtOeWigK8RrB3cTvgwvoPT8/vzx595/tUvIvp77ZFjUThvVZVNBP5Y+uPTu
5x6+2iSKdiFdB9uf3ej6W+lVR8/rLuT4Z3YId5X1wZTZLSw0jnaLBTQachw7xb1vIS9unML74txf
Qbp6Lk1BQMTcJUEMa3YyWsjLGHVhg/j3wBIIc/1n5cKldh4twe5fUg4SMRRtgwU6jKU/51Y6TfTx
lQEmyWoMIJjE4pAWWGKh40CSVSWxzSrHTZr88wbOfcf/GQnRtWMi6p0nhwfZkHzo3YeCsM3njyen
F/2/hxWyBtZBHqWPXUiegs3d5bGT7KGPeN/69cblDSygp20T+DczZR9Qhk7BJ77Q7pnPWuPsVBnH
TgUs5aZbKNnTqocL3+zoR8UDdSE4nWtitblJocjgep3cwWJQbwmciHa6hqtUL4L4a4OzhtbpxYGS
eK3kblzk76aVV54DtO/MlgvF/3OfcPr9r+1nmKHtNMx4cST9Mc/ARNc/RRSYu0Um0GL9fAqca+QU
Xv5qBNJIjEERR+4WE70FUIJtOH/U5Xwhk/p3lIJ69H8f748urtJBKQUxumFlalrKn6Khv4Rk+PeJ
iKzhdcLrlOLsNAS0ZOAe6PY48/61tLTZyMoJU6Zq/8KM+ndUhJTofz+l8cphWgw+BdntTSlcAesf
A8oegTIWhH4uHSbP9dhqySfhAtX0Dik/sT2ZczEA+5rG8DjuDl8a8TXQLh4t00if8R08nHNSUf+u
057JFggRfG3U12C7GYZAtWNbJy8IhGqPJSxQbz1PB5cYGyftxX/FrbWSXQjrsymEVdrOAcuhBp+0
dQOokkD7EUQVEoxbPummy3H/DuXWElbw4FWVMW9eoGRcwl+90Fkd+c4DrFxiXBbNQAb2m4gnjnzV
MDG3W6stb7MhKKfftPb9q1GX/XEWfARjD+7CyZJwAZ/xWvjLEyegKn0zjC/zHXcBiL0tNXdgRVk7
vLuhMONOMuqxZryQVpxZsmsAlcuSqPB0W226iVZhDgXlPv7ooHTc74UF5+vCIP6vNPKPzWHNXYKJ
IeOGKijT6vjdkzb4A2WR4TgwBqf3bnyltvwxaHMbmmXeTXwc9q3qq4cKUPbNUHM3neamSYkcxkxS
/xtNQi8tk+oSu+1MN6zxkHDJbb0Tu39TMNzHjQmchm1Y1nvru+XL15bKKgJzp6TjMo6wOSmD5465
OZbht8qZv7gSV7EXZ/q5diD+vKNLd/Kq9A/t0r8m7aUz5JnoGK2CL1SJ6mLppgpVGyU90KhmOKMn
UHg3+VK3znKMQF2PD13ilF8DjZA1WBIO2kHoj0GF4rYTbvzKym3R1lvoR8MzAEyxC1vjmVgcrWIx
R4WTUEMhv6wLAclUB3HYm49aqW1ou0u3v+dm2CoUE7cQQ2WGahfKQTwCuu/fxbyYfk0lcS7Uos98
yFrXD1gOiAmHUOcpBO4/tkMwnZzVQWgQ9RJ7WTxevKI6U9Mga+RiwVFXYkZWO7f+YPErYNybfqEf
uoR5gNGHisQbYJRue3OpwPfvqyWYbP13w3QgEI6Siap2i3L2nPAcWkGp28O2tO3TidQbT8JkMP7i
aK1RjRFlVbzIKMkh3BP1h0R2wbaJE0AlwmKU7oWZd2ZOrPWj4Q0GEwuoyOQTJM6vp0b4WTs06l7i
BJB/HnXOZADhatlC7a0VYsYlWQRv0G0ooPwuHPdSUePc01dHo1GgoEsHwnchnHq2RswiK2Xx8bVX
X61LN9REykiynIzwhGY09ZvwQsefe+/VYjwpqnZgF7F8WXxQunBiIO3u87c+M6ZrKOMMpUPRQQU3
r4R3ZXi/T9p7U35ttw5WtUrgPF3IkENpVJe2PYI/WW4n4TwUsDH82tufov9fGTwLImjawic2h0tv
uImVhkuUA9V56fD3z1s4FzrW6n1QCDYsgEzPTinz7on2FfzJW0g+fDMT3TInvJtGDnOIuX+HWWX2
eaNnIuMa3ViEUeGM3iB2cvbkdmzYdCQtomNHC5Lhoii+EIHPRKk1zNGZJ1xx1UZAiZRewTbmho3s
2lK7CSgFm11fY94tqRq+puQJY6//DtdUwtWoo02So9rhwHP2xKyBFma8fC16rJX6OKDErfThpMvm
8LoYg+0ctD8+H5IzSzBYre6ZT1NRF8i4ZD+A6T8ohHIZPHz+8HPjsFrfIxgcS1M0LK919MwsDNDH
17j7WaOWQpX3MM5DJmCy+nljZ75kjXpcoKbVjb0+2TEWbt7zefhgRiWXcIFnAsoa9JgAju5HVZDk
sd8s3v+Mv7ZOQz6GkcH7+2ufsFr2Q6iYiuAoAk78kk7VN9Jcuo89g9kkawk+P1wIhOQKDicbh45X
cOSt6a8ohMlTBoSEOfI5AOrYgdQ6pIiXCV4ttjdNu4lAHO5/8cUaf9cjczYX7kLOjdapm/+KcJPT
EqjX9KfjpOnhYTSqWsAAXWrnQqw518Dp978aULDPDmPCo3xIFic4xpWapy1U3sGi/3ywzmTiaxyh
6athGRk8FocGgp0VG+8Fq28rZt4D124HuKZ93s6ZoPk/782/PgQpY0A1hePUoEuOHMu9qUp4WnSD
s6/96MLFzrlGVmFAR6PfsR6NjIOtUqcmt94iDvNCXhLS/f7ah6yigc8HqMfAdX5TestWqeW+K8bX
KAzeUex5+7yJM4O+BhQ2FaxiXMr6zejxOo0dB4o7k+9e2JXPPX217RfxXLm+QyFWAwJx2lSmgPEV
7Z8/f/czAWYt2eejFEhJ2Pab3u1UKkIG1FmfwAY99i/RtM59wGn0/5pKwljS4O683zCoMnzXwkBx
LHSX6ELOdeqHfxQX1ljCJeC27YcRQtAGE3TooJ7vBjeeiPdK+3tVxC88ukRuPPcpp9//+hTQ0+kC
P2AYvCXk5KerVIb68yX9xDNrey3PR61HF1n13aZtik1AglufAgqedO3HQMCnK+c/n4/5uXa8/37F
YFsI2kVzt2FEPoiwuK8jfiV1e+d38+OJsHRhYznXzmp5B9UQOrTFyFhC7gyuuHFF/CCtU6WRYvks
LoGXzo3Kaok7CyzXmaTQwQLXKk/AN8wQ5C9pwp1ZIWuU3QJqDBOj6TaR9t6E9L9BiuOj0cWFrPHM
y69x87zmddPA+3YTJDxKHc8Ht2BhzebzoT4TYdeweQlze3DCcDxr2ABrodkMM3Rih1rU2xl+1Gbr
G+1dkuI/k3itIYMwmGU+KfEp0pqNaIIrOAzcoKb5il1/GzfsIx7jg54uETLONXcasL8Wo+Ys6vsQ
zfXCHOe2v06oe6Xm9yD4GQNGmFU83seA/n2tJ1dLvyoRaOLFM5tYTybtyxEblmnHNIY1WlezCxem
5ybbKqeHI6jb10FgNmM1jFu4UHupcCJ5XczEfm1VrmGFc03DcDEYIYLaQApKwu/FL6/rgt/ZcHwj
bXNJze/M8l9jCuFZ7i8NysubJJFtWjn6WFduCVZTcRf18kO144UD/blJvlr/KpqjPoqZ3ohq5Kn2
gwIGdlqlJhxNaib3wlo6s1LX6ELm+9KQMkQzfcszWVQE9zblcCHh+h9a7R/72BpXOJB5YYMpUEkB
ijiqcDs7021VNDaDoPG1tWC5V870EvjTAfTr20T47RaCrSYlbbDtg+mSvfqZYVtjEBlFUwNw4hu4
E37A3F5Afk8/Fi250ZA0DNuvqRCQNQYRVyy4yJiTZOs7QZqMzu9GqqfP1+qZlGCt71cRj7CKttG2
DYc681ur0sQGbM+6ergal2J4Bkbc21U149vPWzw3N1bRgUhgMxeo7m0XNskAtpOkb65CIlV8ITCc
a2AVGHQXDzi76GQb83jTdG0q3S8mmP87vP0VRyG91/azh0ePnreDD26eRF3+tW5ZZQAwsxGMRy26
5SRRFhcgI9XtEF2IZGeC5f+KTH+9OOSCQBuBy3w+gR8QqOpaGX3vhtGFFXmmy9fQQzcALInWtZ9D
T2Q7Bd6dr8S3z/vlTMRaowKVJm0JR8MIdwyqfJWtxD3hQmBP7JD26ENg5PFr7Zza/6uHhFNpP7Ys
3Nba6fag+c7q3RvAhdkX9WL5TY9M4+Jh//87dv4jhK1xXNHsMTWWrdzwbrJqyogU0tObJgBVqUuN
DAhmAW9BhoMBLjTJ/JRWC4yYU1f7zAOyrG/hstFIHfJ6q0lRVtBnbVlH9p0UYfuTUguoJg7VZV+l
symsgSu6EJRcJRz+VbdjxywJDxN0IFqgvAKr5XcfdB0Y8RJlpnT04KYE/SIXOqW0rN1WZyPp20lv
50WTqMhhPmxhYecnDRJ7JhonnaK4PNKK9hnwAfp7EMEwS8rF/DDN4n/AvgCM72hpnegKit01S0sc
LZc0URNpjpAn40dtQ/dmVkkPauosJhyyajhUdzsVMF/8tDHRzlEp+KYPadQYcQQcMdxZ5cvd4HJz
53UzrtUqASz+EvMKJhY1hYJtE831FtXUocjKyRbbwFn8VPjiIHmywDucuC+KwOZ3KrYyVIcmNvCT
DryEZlLYacoZo3UWlm6cxoObydDfUC8RBwhhjbtYdd4WMNW80sEfbeZrDs5NRqLphtp2GzSgILDR
wqxS7lovaXN3NCQTcZR1bom7uVk+8NDLTPvH667KxrZpM3WZDzFleMJdQSkWLgnbpOW7rpXHaX6A
0k2mSAl2yVXdYEeDQjWvUjgMp7VtsDMMkPKufvqL3FWe22VDN6Rd91YgptcG/6vt74y/vIXDn46U
f2Dv8EadN9CobpbWu51inepKZbN1t71EX0FIbABGSf8cxz84wYXTg/UezWyO0FdKjREH4aHHtEnD
+XuX6Jwv3XU8PtuC36LPb0AiOQRT/WaqLkjrDluzmUUaiOUebJYW5vCwPuwB4IBrqXgA7heKXyxs
9lMCYjKMfrtb0vd+FlPW3HKvYDsAsqlMw0qag68DOueYm+A0FyWyPhT9YG2doOM7nc9Lm9yia+Ft
jF0F34B7yqbxf9MZ3tlqeizLIUyNDY61kdds9rOohGU2l1t3jm88Nv4wY/G95OM7DQMJCW2dg4NX
geFqQXN1+Is3F09D390HC6Zc28JrF5dSGyX5W7MEv4hyXvzEf+uW5EZGImtmezW4U84d77ulIbSg
6zlzXe5uopa/xhDQAUU6r7z+VooK86Iefzu27FI4sW18eDuz4bGOC+Rn20JDB2oMwHWf6d4V3XOV
kEcq4O6rTZTOjX6gC4Rtk+km8F5wE7mFt8NmKoNr5UW4uPGT76OVN4krHwpYlMzlySw83gR6hOtG
mzt1hQL/gYbJ1iHkVvJaQ3G7u+0gR8Q7kxfcPTRuuYfAxUYM8d6SaQf1kquCq7QtyVVb9HcgDhV5
I5rNwIsDjBUzUYkfWG7pItldUcwvzO1y+OplC/mRzMl9NU5bJ4xS4OuyGfspwiAHBE7h32WS3Go8
WlubEnXnN82+h7G6W+kNMM33Q+dsh1DfFphSQqsNTIA2FsYVpEvK3AzyrhBmP8j3KPzt0eoZtKmd
EjHIOsjKquDosS4Ljf/iCY4TJE9pfdCJePRi7+BquN8UOLbAJGHn+abMwf279qi7reAvlLYCYxob
K687G/B08OK3mZTbGKbndACHT4/0DdLZKGrFb57Wt8vJW2MajwVR13MitgaGBWntKnuKGE8w5rpX
dtkXzHusJ4A3+AxaH9ieSJfhUb/x3egeuxE0YmxA04YGehsOLttHHM6iSQjuhu5qmBPIBZNiyEec
VfMpHEVa9NCbGxzf/7FUTD3CQi7RqeqnhW2GwVNPQ4n7nRTQmui+92L/sZymJE4jq4ZHRcSct7zB
8FdGZj2cm92Z/QlmYzIF+ZEww98OzeNYz869TwboKIu2AZ66dAjWde12YMvzuIp2wqf8xa9hL5J5
QdLAxIDLqE3DAJ3znFh4n6YgKUBXXJR+VINhr1mfxrQfnvxxVM91UkDzlvgIqfkCebUmHWFSvQk7
V0hYVZilvzIo+t8zSOXSzcyALzoGTSh/wZA9eI0jVLUaY+it7/fOjTc1fgb3d6QoYzsVattNg3E2
NUkAoAkWUu1qJ+h/UQfY3mj2xQ/I+npFBvht89ooPpxUAPyMj4u6ZlbE2VzX6sA9PDH3JumqA5Xt
EOQ1g+LpISznMbnWNSPVe+gE3fBAytp/nIoEgAxPOpKmvXb0r27i0y/GPPUcV72LMKH9w4R7yhsI
/M3TRmPXf5+lHknedjq5AcfttaoT56qPYAq46bs2wBIbnWTIZReDkQlsFj36pAm2rB+U2ZayTxDL
B+9ZeHH5Y2G8wbKR2DAf+65rDn1ExCNsqN3fRQFBCjhA8Ylej3XSfhR1R90NLKKGH2CGTe+iLk3O
bFHli1T0YJzQv63E5P2h3uhrjCNt9gVx51uBUfxZAb8DGbne3I7wFf3NXNv794uSya7DxnRf+2H7
AA0P9TjXbbv3h8RgDfphrLK+CVFTY5Nx96yZ4sPCC5KOfh2/CDwKqzQyyBv8bvneAedQHmMvjA5t
2YocPjmwFPc7takmKsKHJjHix8lyzUvhTR387h1v2HZD0nmHvoO/w90A5eEplyM24nb2G6wvP1HY
mGZf3oVT020cuJp94zawr3VMpu9+50ZPTU/qIyruwVYoZXe652ILRW5vnwTRfIuAOf4KR8d0sKaw
ZV71fbz3C7zTPAPPdjJIzpIkdr4FMygCc1gC4BuhFxE/HGfOsM2N381EVJk35RyMuHqJEnq98LEO
smjxqw/rkvo+KLsZWukjv1LWRq8RLerM4ZxkgF3SzAZEoZUWOxhOWDyGe2hFoZ71HixQb+YZ5Mkj
KHPYtjXmVsQ+mbJFGYTeeZJUP5RzOzkZ2HTt2zCNsUtT5I7xq0kS/0UK5vKbFubFBQi78Hp7U9Cp
FjlMEUmUxW5BxkM1CS/YTAoJDkunBUYj+wlc53mzgLXlpMs46fsAeOAuJVM0dXMWBlAO20I2Hbeb
vHKLIo00t+xDYqJaJ3XlItsCOpTRMA6budYoAR6kb/vBbLQHdZZaWqCREo4AcS8gQVZnVVgl2xC6
PFkTTrY2GYzvnG7MWu3wIfX9wPOQ8Cr6IMrS+ylp8RhANSjri9ZhONC17BE+V+OYBpSFiH02qp+m
CS7lSADjomgPBQNidwl5gASGOYJsomDuncxFii2vqKJG5wOi4IMyBRPXtqyCLJmWyWzredJzBsth
1/mFhGeYb9y6SLxdEgeRV2ZgjCj/Oo5sMrwPA1wUH23lgIxkSdcnR+VZYnxAeSCpvGSjVyfiSsih
ir41Pkx8m1Q3/dBd29GbbxBj4nnriZLIjRW1kxzbwQZODrdJ6j7Yllsom6Gzf2iU6mLkiN7ownqt
p99hJFCOWVFRi2q6rMtfxXQCD9rIi5OdX7eqSQU0tJbUVZ56cSukFvnEGbymazktQd75SBhrF4k8
4JpKJLcJNOzmXDEdLDelgf/W/Vj607DxZ5hkb2JMxgl9PhXTpqrjOcq5pabaKwbN33xulHgHJWso
97omZfuCsZmhJQN/ySGjgrtDxrDgx8xtLYTVCrdDgkUAFQSuFkaUFe4Ux5BtQf+NugxU5oZe+V4f
y70CCWvIYde2+LfweozeZKcQfPRc8majdOjU6ahBS99aO44B8CNV1f9qvc7VblpYShKY5wSh/C1M
C6UjuKvUs3oEQ7uZb8Ah6+Ks9RrHh1MgJ8lBgLltnqoFJunZSYtUvQ1EteZQVN5yC/pRgcqVz6on
NxaaPyQaNJB716oFRm9smILezzvMXnIsWlPSPxXAPvyqDFs673RYj87epZOdv5c+9b0fgCz7yR9i
K3ZLmtE5AnO0/E4kgbiABZW4cH0GEBVMu+0Rtn7jsofGKH2VKJDhShvWX+E3FU1yuS2Eboe9YEAS
3XuuuyTPZTF3JDh5h0Ze1kSkmsK0dJOuSpM67MYjgQVjgyiuQxwkcbvkJ7eqEYgmmaNnN0a2jimF
9LYBzneJoBpwXTbz4j3yyTVdBj6Kv2wUNs8YCwmtjlei6hKWY4tkPAMTDALfpVNrcnRPyjl7XZZ6
fuY8KXVWKCgalGk1Gx3tZKl9fehk3fX5OIQxEkQZ04gvMJGBZ+xvNtbDUwSUephx1sPNqYigupB5
tA2nK0BPI2gX9nJxNrOo/acCQvwUc81Plp1UFY1w4C3cKSvQzcMzNEED7FYofEgB/E+14EbWQoTF
Ps1wEDcM5/c+mlRKFm0ByrUhE0uVlkyelpEdRho8w+vQ4JwLk+eqeijdoSNw/NWn4DY4be8O2yDx
WP/LdXqvnNLe+m11Zaeu4DKdYBic7CGUgOrWBEGh4jZA5JQPSTHY8Mb6dOq+dRKz+zD2i012Qw0B
4ry1HpuvKQxH76E9WnRPjdYMpeYZV5kUShrYhn9z4dfh1TI2sXuLwoBhW+U7Xntsi8GXMQ5Tsrdl
aicaY46LQsg7QsHsPkyA6Zmbxoa9AC8aTpjIZ5M5ba1JyIHQpOvvgq511C9PTLG8DiXtUHtQvJb8
j7bGNNcD7tEl8NxzsTwzh5T9N1nVAb8FVaykBwiuhPJmMB6ckTfV4MoQ7AOHsvcFzi4TTh1mHN5G
WDYLJAkx8csjL/v5NFlq6hUpIOaju+k0xDHSsZ+V96icJD5Sr6btAdeGo3fjagHD5cwQp8IeDIC7
zds6gnQVPDHsOw6ONeIirCN7ndZgNlNEV+HJ35VXN/abr2N4dRaxkOQxQIHa/cDC4d4hcHyc0nqD
+PBWxACSl2lUNZV4G4GodbDF0baabNa1kW8OxBnd5Q1qxbw/MM17704ttiM7ON9O91HTq0OHOvN4
jSQu5D/p2ITsxTUB7V/caQamFc7hzoBOt7RYUPHQi4bAaMpDshg3bZVy6rs46pfpjwPPQgqUAlGg
uOYsUSKQWWSLIbwSTHnzW2UiXRx7GoNSgBIctFLTAmNVbZUURfwe9AMjTzjjsGk7Ihka713ixM6T
23kxO7a1LM1NIoJqyaORu+qbBHseWT5AXnD7SLsQJIH4plyGyLUphDzlkjfWXaYgi7sELIKJMMc9
9Kxza4nrKTeG73qMfXbEeRe2b8gKKQpX/r4IbKj2U5y0fh5y7lS5cmPN3mSoLU6idHLrFifJlntJ
CvOHSQM+F/ZhBXxQqclVQIQ/3hHlQg180TxOnibtQWQqJhXvnxzaxJh2kesAoSZCXkKONqALylpV
1C1XWjaNM6H2EhiJy5SiKvEHgd+ZG1yz4V1OkMCquGnhwaufkDp4hU79MuqSI9TRyh531uoUCQqD
alWYwR4xpBvjMk9ncKgYqpeywo15fa0GZuYkdWNMvGeNhUafTWlmipKLi52BZpGkjfsC5aRZ0rzo
owD1oygcJTgTrqtRdnJGU4+7asJq+BG4xo5bL6okybDXdtPRaYq+3ASo9V8nSGhsn1Ki6vEYSxuL
JqvDGrdqFtikPqcxIcPe6eYluMIFXBR8d2miBzcdJCPjA8Rsy77ObAc9kWvfaU9ueXWnw/mlssiF
bFYzWeKejs6wOt9h/8a2o3pcA9y1XsjoDadFYu8JnN1LwDeCjkvAHygCapeOSlfFNik5YjxYQUX/
k9Wy68ttUCtRqpRBsAZH0bipVdCkkpezgkN7F1ZxGva+bd3M70KnI2m9oKiLk3s1kOiFLTWNj9jj
a/cWbjpdv62bYKgwJh6QV48RdSPvbXAGpJGpPxtX/UlGHpcqK0ucaFka1BNEMzIFAdzglwFcw7cp
ow5FpQqv4Vc8Bc1ukIdocbn4A4fVE06e93EQqFR2yAZ02tJSLVtOloBsYU0rym/WiRMJu7nQJG5G
u3Hun3EIXoZb8G4oyUkyBcmBgJY7fQgQvOo7r0yaEHoqVedPr0o7TJst1q5crrBxNT0ywzgwHyED
UxJCdj3W6Z6ryJKbpnRi93lqnCR6roIqOfjNoGBHV9voB8d5fPxVGSWivJyaAJSbySwlcuqIoYDK
hrGCJ5sZJpQdMINfQgvN4ufYYqm+xhpAUpk7qAP38ORI5Gi/AeFZNc/LCAHZtAcroc4SRqV3O6PG
6zbI9SCCvY3LSRQPRY2y6lU/RWF9mGqXt6jihjXOM75XF9730Baz9tOkmpkfpFMnpU2QmOiK7YxH
dQwmUNkNJFtGjSHIwXucnCutgrLN5lGfNgciPE6/B2HcSLEDy4j5RToGQrb5VNZVeAhMz+mm5Uti
Td6i7F0XKQUNHdropVcAeaubptvObhSqrcKJ9jckKZ0jQkLJfqu6+n/kfdeSpEq25a9cO++c6zgu
YOx2mw0QgoiUVZmlXrCSaOko5+tnRfWZmTx0ktyJ1+nuh67KLAdcbt97iTjezY0OJ9stZVvmHxwh
zSLQVRPeVBHF3Qs/etdSjWIl7jfIMT/qPM/dFq72LojFUY+cIilaumsj3JROTT3B/hmpDYpCbdd3
o3qkFvKJ8VnXjpXAkBIDGJ6U7bSp9GBOJNUejhxT/C3B4wm06Wnfh+/GGLaJKCmPaXMCbanWR2gy
Ws9WCdrpLeNVHn3pG1IXH1rLTuf95JCs9yOHSRIQihQrLHpjM7lLVNtAipukVXzbSjOk9yCamWDL
kgqbHvyc5hSsCjfrYxZZO0xfToMpBFP+Eycp7FQjQXR/RzI2GZ8qsxuaxJskUpy/RrPONVx6hpzF
BzkOPP40jUMz32RxlXW+OdXAZ7iFSPpEeVGSjezUFhfyCTI9cGccKjnhYK1CM/EbuI+wLxOtit4b
qxYeFtiUQZp3Y2zi8dMwN3b/IYTujf2z6uIxQ7OIFsg3w6rLSntOhTuYRo4Y7tt3U33BdTvp1Bq3
4NIopILrtqqLT/ZcWfF9iDq98yzLagoTODxwFCH8aeywfx4hctQXhyqPYT6l62geH1OLUOcRbLG5
OqKcJOVnO3aiItkZosnC8zgboop3mY7GYtgZUMkXN90IhoW9x2aj59YjPC/aIE3BtHM1TBLfa5vD
psEtR9HLZyMd1LiPQrDlHke7L7PPFLJXjhcmcZ7dN/CxtZ+RtYwwjfg424hFQ9ywpkeRdkb7vlaW
Vf7ipYILymRGOfEA/C9U6iJsCssfM6Bp4qacZUp/tfncg7pMYIjzgWVTX91oOhbm8zCIjJzmupu6
Y10BYYn5XbOmPuPeCd1xKyd99IHOYal2ZUjgB9oj8UEfGK6ElXSRZbHkGeReXe9HC3qS+7iC2VXj
GoNdlgFqPAKxAh9QmJIuy8MsCVLVCf19GJxEKLeSajKfDBVV/TFmowToADd8galcxlF41KyUKc42
A2przxB7cUpkujnLTlVsTQOyUFhZz45N8qL2DEeQqAxQtihCZLG1053CxJKWa80cpMU4RPL5kZOq
RnTf2EVoIa/AqUzgQMyytKQ7BfSn4nd5T0ZnvNVOhDLfXsVQDGR7LpN8+mgUGtRHNzY7q+r3iK4G
HMjVLMzsSxyrPEVlfIis7DbVYRTd68JUo0ZqG/oSsMrKENBKFKUqR4ud085RjtIKQgYw2pC+rWqk
2eM6BTsesVRv3+eOk44yQOGuroQ3W6lslR8NTk+0i/Se3ae7UbLefgKfsihwzLaszz7UBmonDwgO
2uYxbdPQ/ml2whne8yyx+HNs8pI81brPzHc26agxQYQSkiDfoLIYThN4iAUOONiaYpVZPuGis89j
PUwR1nNmixuTzUnzSOoeCj45Nqtxl+cqb3CFJCQkXlbWvTrrxNbpraRIeD+GvB6nj7qv4xQZJ8WQ
VOsLGzks1YF/VHAih6c5B/zTu0Ay+E0cs5n8sM0LIu0YAw0skVIMdYs0cm6gsmTTvj42VsLZnsIa
bPzmqJGl+650QnZuwmxAmrm2FB+HAMnxyEmOWhAeuh20503cBZAGa722VtHktbkGQQKTAxWsE1K9
rL/VkP0vo/sSYLLsBgL1vf2haU0IhrGp0NWu6btu3EElqSx3ZabJDTKw5F2KvSJ3nRalJj8xjelL
YXS4wE4jrpO4HQv6MzTm6L2FHB8sCnSB7JSTvDMiVgy4UlA6oppWmpZLUa0sz1HCB9TKnEZDtapn
2WHEPG9QbQFE+YTQzsrPmtqZOmETtrA3ipB2vtAjypkTrQ3c8PKIcz+7RHsPLcWec+fgHus81AVJ
wgEBFURfo/uZ4wpd3ECZRGiYF9REz8SDxYEwnukYTd/qHPMMt+0Ox9CdwYmdezbCgMpHRWYMXUMm
NdwpLvM09wYI/d/YVTxbl83HRojdpwRJbwH5VI84+EZYiZTix5A7EXlE7M7ifY4S0kcnB9XuPkLC
q9pzFDtGH/niEtXFVpfMhVo9pVBxDCmSzm4FPkCNfAFPTETt+TTKLw6Ps/kZaRFcZpQGzJNpZxye
ItOqL9491YMTOXgnplI53qWzLO2jBaRucoc6tsy8ocTrHGZLheqQpbLhN5nA97jWiCDvXVyahnbD
YlbkiNJuDfOkRJXSjfJx/FQbLMxvsyY0P7a5FLi/pcpo3JSGPb03q47kN00bs/KhIpZMD+CltUj+
FsiO3oVObIVeq5Kq/pFBExk3ownSAseqSTLwK5rG0LfIbtX5QXYRFw/GhFDD440cUUuxcAWt/YpD
K9oDjK4AqzO0TGzCGRfvWS3JZyQVixQRXi1CNx8RLvu9AWCfO2QZwRE7zE7qgTiv3zO7aipvltac
eaFCfORqzFISaCfkH5Gsh+REzAzE8Ai/TWPPM4HgjDTm8KmUCvFhXKO8IV2hdIyTWBUpp4e+mqrx
fQadmMhN8hyClazBZWsfgwojH3lpx8YBipFYr8mUwkd5Tqzk2zxPU73DNS0kLgd9ihzLvKvn79i2
0tATDF+8Q2TnDGfIhpl0F2WwBbwNK4W/N3RTfBa6U9ku5Fg3OSmQjAXQgaD4Kg0D1dFYwQ2aIH50
djg2JulDFLdHWN107BajlsVegZP5B8tN6PCiWglH9VTwjHpQqtOlh+0tBLiqQFzvUSrb9KQd3stf
09jQcy9iiXOlTJACAPhDi0d7wG7oN2yksW8jvzCc+SSmyFcVAt9dpRN2ZtCgR+4sq+b+FhrV8A/p
LSIqZOJp1theXs7FiBfGlTSQZi4mVyI8V084eGjqx63I2X3dovLh5Q6wr8Qt8A8IUvTKeppVy6RX
0GKMjrwyyDc7r9RnnAWWuWc5qsMeZAr7bGd1UX3uJyAN/KozptxDLsK5R8muMNzRnNOffS2rws3i
GvXeGcXTHzAgGQtfCgUBMa9D2EnA6EcocYgdCcXQalAEhTtDNuSdVYCEBPQKb1DlN1sCe7B8hObE
TU+FJsAaYfvbsTkcct/qOpP5bdN2X7o4zNK9ZWFXPEhh0B/xBMsYFKFHJdJD3+Fu6UFiwMnPLRSa
wTMeAVbyo6g36K4YxxkXNFz1zuDPDlVgRob+1pYMYYDWTYo6NYqt8T32+Dw6VWaMo200aSF9w0Kp
yRX2lHeYL7Kc7o0xgX5ZYWSozMHhbLh1WsgGFn4bp+38JZYZ2PnQLPgpogmgALcBRrfwTEAyu689
kn/2RdkGRiETPB+AAO8H1MggQh61T0PmEHEKs7lC/mcuDK9NlRyQe7ct8R7obuTUKjgPl7CTaey5
nj4bE84l10AMqbQbiUSFN1OtmvrD1AABbrtI9zvjziw4rpZua4s5MXBpRnoldTkO4252kTZWRekC
vdIDeT2SvmqcXTkxEX9WvNdAVlZmZSYNhCCwPc9+G6HEFsJsRg6G6bdWnA16Ayf3G+39GnLqgkF7
AdQSiOOKqlT5rttHR8A+j86efiA7Kjy2owfEfC5zgdg9ZP7ghWd6to+48O3Y99rDDIeS3AbkbQVR
t5Sx4rk1TErhNcLoE7HRAfF5QCHqbTDaGsJ1aSpaQcDdCRMp9ybW2U6gYgrPmypBkRJuXW5sCPUR
xVozsM0GGPIYq6QuAU4focFSuRL19GOXAQ4Lubbtd7pghF/r+AVCEcKnsATUgIriVkzVPu9sFj9U
OCBwo6UI4d3RaWZ+hNYhxOGGLpK9h5Rv7HhIklVbxvBrcMAFgDma5g4V8lbuK+zGuZ/EYrqVIdAK
OI/ZEaVRYQdvj8HrA0yW3qVto7RiliX2cxQ38j10YdLCNwukcY9ZUrXjBrHrdegkWWoOIgnZOMVI
+V7YEfU7CGjtmqROrvyIC3L5xWKpWz4oSKzw/SALZHTND3YTFa6s9QZLcK2TFqjJroHQRB2FILzC
MckFxCsInfQOCkpbAgNr3XN58IsP6IAORq1O8L3Nmh1AwgAHAHe/sczWGl9sJeE0JNCGS4CtQiLV
tdshdLGlDxs7xFrr1t9fnWa1hcIz+obOhXBl58CVdq424KqvQ8/JUmxNtGYxgh+CaRNLh/5QZXI5
64WGphAUmwDeqnuwCo7gDPL67u0FsfY9i/Uf29EooSjF9/DW5h9Z06q71BRbLru/RWL/fXshzmJl
y1RbYtAR2/dp2MidIo1TeZBG59kPUZQ4aMPGjjo3c2pF7404mdPPpppJCH2Y1IrOMUvr6InhtRKf
xdVoRP8axv/8Pv2P6Gf18K9XUP/8L/z5e1XrNonibvHHfz5VBf73X5d/839+5+//4p+Hn9Xd1+Kn
Wv7S3/4N2v3ruf7X7uvf/rAru6TTj/3PVr/7qfq8+90+3vDym//dH/7Hz9+tPOn65z/++I6kbXdp
LUKt/I+/fhT8+McfFkb2P182/9fPLu//jz/cuO++/tvv//yqun/84dA/4dIsmANKtQ16naB//Mf4
8/IT2/5TcgSY0PK3CCA7Egu2rBBV/+MPav9pociKHBchEH+3Luh5VfW/fyT+FI59+S8ov4IRtPe/
3+tvA/N/B+o/yr54AKysU2j4t6necg7ZlP6eWy92iygsQzZ1nB4hR6JRBCH1kEHHoymOsQ3m01BM
RLmib4ESsbllZ8jaCKHdxCrM7jnJ7eyDHRPkCUNV8V8dkDkfQl1kSCVnFrC1JUAU3y6pPeDPCgk0
pTujWWhgwYz382TW8ZeRtuKdjiMCY66svWVt4aQPjonL6ZEx8Ls9ExV5VIx7I/qVtXTOUYYyZHRj
QLIc0IJamjUywhpmPDIuFEdpO2ESkKu0FsgzoXJ7tEouereZdZj4dp6NAgUN1MpuWgMYxJ1M4uQZ
YHC+wxHp4FYzaxQrFO413O8LZ0DZEgpnwBmGzaR8C3Itx6QcBLSQRAn62ZR/GUSkT5wx54aONIHH
G2j7LjTY+hiZJVF9G7PcuW+QLjmgBo1SkSnT3nE7pBH8RhYWQq0OSXoXwPXqZwFQ/c0MIJYvWZ1k
hzwxqmOJitEXVRrqZ2mJ6FakVN5FleW8wxUlfw4HysDSGVnnMqSpENbAWwMphgZ8e6QshoMlILpR
2EPzscsJcuMoM+LOCCMdKDXOzRdIRvTvCiSXn0jkFLilAFqzH7loviEhJn6Al9Tv7dq0gfcGItHX
JFXvbE16E6beY/oAqdAEYCLKmvvJyJkvUR+5c1iSNW6ZOVaA7QUHBYkqoB960fLvVCB16QE3Mnut
sCofNga45I9VdIxTR0Nq0TQDoB361K2VAVwXFO6am4x05QmmDrAh5rBXATuOo1zrYn8LR78qgXEG
PHqYkhsoYeWTT4x8FoAQAV4BHwP+C0CHQsGoYST0GGcUgi+Kie5jR6DcfkQZKdQeIEomg7hcYyE7
L9mAGg20Hnctr8nXLqcSUFieWomPjPt4RlHXvHVKghyilHw6yblFPp2FMHT0bVT35R75AOPzjG55
ShxhzAeHWIAMIGunTqZhRr8MGK+ywtfUod3eABy48xRHinLHGhrDsRFjeBOlEoISWV0bAI/HOXin
1mUmg2FLbo2J5o85T+Q7iAvahivzaFBuwk12QvmhDxpkQ+og6hqQlGOSBA0SDF5f0fhnYeHrvEZG
w/e2l+NH+PcUg9+jmLQbS6gS7iynGz4hPwtLCqcyLfKpwC+Lw1Beam+CVN3XMe+o6cemtiWu/ghV
oSYZtvcNt00Ax0Mz4i7mDoW6luyn7z0ohoGwZ5a7qjPyBxup8ICWWT26cRUJQJTrMPpMYUtyP1PT
eIT1tHU0RhiWAfAW4YYC8MYtgDuCu306AmiEzGF/dMrRClCGhJyi2Y6mnyCd+KWz06rzxmJO6K4m
3Gpg2EUsJAmovoG/eIURqPvu1iayzrw8NgnmR2c6yA30MUcdpQbgB5n7AGJ49KHLU30bQr0tR16g
sgAwxjX5nSMRwXkSCcazXRTdtDetgt+kRoGqQclze9/MpX6IU4BIkVWoKzjIxqAM0qYvHoUB9kU0
C7zMWOZ7h3TGBb3QOm5a2skZOnnyjgB/c68Z4Nm+6cS4hCahhowdfabwxbZV+Al8F/Vc21ifQyEm
bIdTZh6GcBp//j66/j8+vPlFW3r99P6fZfe1/d4l37++PPF//6N/HeGmjQDrX2e28fv//3VKG4L8
CdiSyR3JHU5NZiNK+OuYRuH5Twf/IQQe87Y0CdS5/x/O6ddiV8nwkL8HxoZdWKiBI9MVg89ktANw
orOXpQr5G3WGw+IVPMDLYxbx6tR1pQmBwjbgee/HdhVIbB0v+vSvyONlpPFaKHxpehGrhlWnklCF
bZAp7CW6vrMRt17V9FIlh3UdjKpglxTgQvtlquyPeTltvLWD/l1GR3jrpUJOXSGDCRELFTAIqIny
V9Xo21pmO5N+puWjQ5VfEHP39mf85ki/9rDFzTNhENtqMw4bYBUVKGKAGcFBN1GA9T0lwA3jDEJG
tUrfgek25Y+6qYz2UwRZvuLD3GZl9TgB0h9erAnB1Qo9JavEvJ+TkdP3l8QLcMIOOPRw9GLQc5wR
Uw0AP6Z3YWSD/1Cg+GM8ktQwSx+Vx5pd4yl26cLFfZfj0O5EE3ZBqaIzLAE9XQ0bPYYA+dXRufz9
i9iVJyD2FoPogHnX0MECegUkp8KINppfmbLs8vcvms8nEwbUI96cDtKdi243OtGVU3Zx0a3zwpzN
0YD83wiFrbgNgI3b4KuvvfViq4ghUCWijHcBEt47ABX3iUP/da/727Xuv7GG2WJ7QIUqRDniIloo
YjdlKTyltywS14ZysT3UVPcGLkddoBHQpW3hV6w+jJs6GCvNL0V0qKpLG8RPzJQoPs8q36Mcctsk
3H176a70+dKWDxmjkaZh1Qc6HuHFPB5QBfPfbvqyTF7ZFJYSOgqMzKgozD4YmvFjVxHQe9Kbfiie
izbemDFrnbNYoePcRHA2wtvDm2QXUxXwyNybwGC9/QVrzV/+/sUyMs1p5PMl5gtzwBg1LnkaHFGU
RemVvb9Yp6J3RKRmhsGlhg8kQDADvvL2u6+cu0vRnLQPQQoRVhdk4L1pCsFm8MstUAsBqvOkGV2R
E8QeaS3WLDJOdMK1tQ9aPfuNwLHeDmfHEBvrdm0OLdZtYTaAA/BkAEqrAWC39AszC0Cb8nJ7unIM
FuvXDJUSgHMOgVmlgIT1hxK1obfHYGX+LCVyMlOXozTjIbCH3B2M+XttDR4l+ePbza+s3aVEjkb5
XTRlOgROkXqzE97gjnXdsC71caBky1WYOX0wJXbAQM0TXD8qM98Q91mZnEtFnD6pKOPwIg6MirXn
eszNfeTIr0PaVX7Mh9ADsay+bnzpYhE3LfAz3EqxDRkSsLRSe6WaxUbjayO8WMCYkcAxQQopiNLi
oA1yrjNQm68S18HqWhrp5ePMFICJGAbV0EtR+kRrMgMtKo6zk29soitrbCl8A6jyaHZO3AcIdu4m
EGshZg0re5DBwmtcNi7fsVjG4wiz+QQ65QFixBtzQqXUaR50zjbW2dpCWCzhchYFxJYNbEJzdUoK
/rlqyy1ZoJURXqrbtJZlzQMgUoD1lvdyoGdh05Ng3cPba3it+YtUy4sjpmUT8i3hZf/s2Q7Q8x3q
ZztRXxlnLkVrLECGKjB2hoCUxSVL0s5e3ubpDRnmxH/7C1Y6f6lXY4B8IgoqMEeBDHINqIh2Wfrr
7bbXeufy9y96B8L2wORJ9A6Qdgdl20dl4TAzit11zS9WrwNGJACIWF6mlaJwkz5moA6F5lYNZe3t
F6Hy6LCpdWTYB0mN2KpPbqFU6PdW9OG6t18cvRcoQtzMCBpqGKklBar4GXREXbCGUoqMpUbwtVWv
WfuSxfplBhKcvNUDritGYBB6KrjaT/W4MQ4rO9BSsAYWCIkDojgAbJ0GhTZ2ga56aNsPAxBfb/eV
eXnTV4LRpWgNUEipPWVzF0zZ4A2zeROG07sCKu0d9GJHJDgF6AUmIx6PY+CgtjSWVxbHvzk8NHIC
A5fgclDMtyNYExc+0tuf9JqYE/bUpVaOajuaj2pC0zryy/FBI5PcmYmHzL6XQY1lGLdO0JXRX/qc
qc4uNcsQpQI/+QGlhltwGgND8I0NZGX0l+o4pM5IyHtEqiSNH9RQ3M896NEcJR0+NBsBx9o4LFa6
4B1ym4a+XNKqszXV52iYNl5/rXcWqxwXyyKnoBAHNuQZWAO5mtG6jaLsCsjAZZgXqxxp4jw3Gswg
h8SAuc638SiuqPFeml6s6i5GYiWRmEGVACKomvdpnW10ylp/L07kuutjkql+CEJUfACLdXxQ34eN
xfz6hLGXYI2+KlQet8mIHF94mDOR+jNIqbwdPxbc+fj26no9QkWt8u8nD0SLLq6gagggI/Gpsxpw
uIF8ZvskNm7Bzt5Yw6/PHdu5PP3F+TbBESiaQXwIHKofBFRX5hYqPOC+v/0Ra81fOvBF86xiXc8n
a8BijY7tPO1C0h+czevN6ylG27k89kXzc1rKEiy7yxXTPFhgAMafexicFgr8NWcC+fK+hIzddZ+y
WMAltNdA/sIJFEOus0mTm4L9yvJ5Y3tY66jFGiZ2mhmpZkOQluQ8RSjsVPGNo+TGOKxNpsUavjCB
+wzsvWAaKxg3OGcaD8facY4dax+30i1r37BYzZC0ItDywz5UjRE84Md9GhUfe4s+vj0Av+O5fz9B
7SVkIxY4x1C/Q64CRD9nGJ8tmM2wjJ9VnHgd7KXhaZ+dQRk/QsrhYDgGVMwm8yFryrOe033TBSmk
KN9+mde3F3vpqgdXH6thJbZzZ5puK2e665m1sSTXml4s/ARsGGIqxCJNY7dHaOU8Ax1s+m+/98oY
2Yv13rcWRMFAyQygA7XLJT9lBn2cB+vr282vbIxLv7yBKgMleoloX4YeWM07eMDkoL7rM2C89UZK
5tIRr8wD+/JtL1a9njPgGmaCYG1IPJgf7VioWoRO4641xl3CrVsH7LvD21+01mGLZT/wKsq1jUk9
prx/aox82rMeO38aAkt+3SMWa7+rGvjOSgM7i908hqF6Csv4IgO4MeRr82mx9hv4N2QCoPCAY693
+wSsOGgn1Ff2z2LRm1UmGQ3jKWiq/HaK2a4DYnqCjdJ1fbM4xsdWDvAWRvNGTffQ/Ts71AnKcisA
WRndpVEenYG4/73WomhPzPdOAkrBVfdqe2mQ18OekgJ6hVmaOR7R5BBmCkyvdPd2x6yM6tIez6is
KbMoDoxYU/JrTHCudjMs3N9ufa1fFue2beZEauBBAtSyvBrcZkjKQA5tvu4svaC2Xq7gygRIFA5i
Y2CK9Avlipygs/3RGhLzuuNULlYtZAggZlz3EyyiIDcQD+181OkAlE+Tb/mf/74bvrINLa3XErtL
KQzKJwQEI0iDpodCIeqHjQcNqhQ6N1nTuOMgA6vbAoGvjfliJZfQrDFQspsCnjidiysrAhAA5K8b
8sVCHgxmqoS0UwDcFO5wpQbFO8pQF5TS2ti4V8K13zi6Fxs3E8PAErAqA1iGHWyHuSg2OF4RW4dO
AGGTs7OWivjGbF6D54Xc1dJHkZoZLNYNYwzqsKndFNIzLkwlryu8AUz492lcWklHhiidAoh+auC0
+hrqmKzep6ijXpUatZeObopMOBjsCaAk2Pyxzzo1QtQOJ1uK+Q7cUNM5QzGKque358DKAC1NoICl
sooUSEsoV7Y+jT7KfvRgsHsxzYKS23MyjB6o6hsnx9oCWto/NQMDLSZySGBxSLWGrZ9DRjHOlDtD
aQ6RgEvDCH51oMk78cYkX4lP+GJfgHAShdk7HQKRg+z1oBuoOPxKnAZVqawvavDCUiMPLXXdJr3E
hNSNrkdJWivIhggyv8BFFsUJ+Kd+I9x6FcWM+b0sYxRUGsIEkj8AF9OnnvJSH0oHO8gVHMB4PDQb
PqErG8+yglF3BcI4OJIGVeEz686orkot2Ev7QNAvcwjNNDrICMF4a1EO2gN0K96qjvxOM7+ySS8d
A0s+8RS6bVOQtscxHz3IM/jJ6OwoLfw+/tBzyJVg8CerAOTypPSPMCYfAUbcx8axrhu/GqaNubCy
tsRi6sV5EcHXjE4ByImg70AtCD4uaaGhh/oR+HLoHGVePMnrTtilweBUQnks5dYUaPtiYhtHkVfO
QLwRC098e7P4LUP+Wt8ujiMjhF1BmnU6sAt5N07MbyrHqzNxonHnyogdYXBxo5xv2TxCEAxixhCS
3nj05bry2qMXh1VfxiY8CCdsVOobxAZQUWghbPNOgGgLKLhLhvSYlu0O6nhe5nC/nnuXgLArv0GC
0oDE8i7M2cYcXhvXRYQKEPwFH4GeNhlEpqEN02S1n0Pf1nFAnwQGOh5st70y6WovjQxzXlMxgFAQ
KFPuSvOj5Lj7htwlLLuZEgnRQOa/3ckrH7Z0NaxHY9BQuNRBExdBQr5YAm5hUFY2QvLYU8DYybex
6DZGdGWH4ZeBfhEaFD0PIWRQ6oDk/Is52rU3ynGrOncJK1+ZLUv8XFJAF1IqCDwZ2UVKGPl10ekb
YoYbteqVC+kSRJdxNTnGhO1RQkq3vGh5CMvt+9IzBCRT5cG2rgzSlpg6geHPDJ5YASXdQVXkUZT8
yQz5r6uGnC1GoTatJAtniIgBTndL6WeTfy16SCWAD1CbxCcXBFqzde1dO/+X6LYBwkK1HBIaJKDX
QozJVc3XyI53IUC9lEB/Lg8ySBtdJNbf/ryVScYu8+PFJJuKLOkBtLegMKMtd+gp8StwKd5ufG0S
LPZ3nnKWQyXJDKAruIvGz3ZrA7nMXQ3eR1y/I1m3cZCs7H1skS6Y0gTMaYUH9by6a6ZnR4dQdMke
JzBD+ZbpyVpXLfb2Agp8GcDxVjABFwT91IOWzbu3O+pV03EELUsoHHQRdNnU0xxAPMcY0oDb2EOR
8UQ0096mg5mJz+CKiNiCaBUHohaK39AFN1yTQ5VTX9TVGfghNpQF6A6qURO8vmZoTdvfxVCq4Y5M
vGUgqkD810YEG5XZI+dVLK7rfroY50pASc5ULA0iBbtKqN0pHG9DdsrjxxwiDBt9tNL/S9wF5Dux
x4Npi8AONkoBSKDP6bf8nLujb+3Kw0XAb+OGsfakxUhPFPqHFrXSAAqUXmM3eyhPbgQhv21dXtl4
l6gLSqQdDbhRBPxeOm755Nyrr8qDAJFn3oVsB1eG0KVHe6OatBaQ0MVRPHSUTRoqsYF9C3nKvXks
PASrt1jl+2Qv/Y2huayzVz5qiceI1dCHPczWA/6+hTVBoA6hTx/4F+hGBsXe8J2ntx+0cldZ2g6l
GoroIH7ga8qfTJ2s+mNbn6d4Iz31Kucbq3AJzID/C2TrkuKvz4iOPT7DurO+VDfzrvOQ8fGrj9d9
yOUDX2y7Mq6haKDqLBBYvU4ZQOs1bB61vWXFutZRy229ySUUQND+DL0Z1kF1zPqg7cdSbER4Kxvu
7x588f5VCGnjKGmywO5nFzAu04LdwD4yUO0eNw6PtU9Y7OkjpWHNNB4hk3f98Fh2OPaaXSg2ml9Z
478XzIsvsCGnoCDylwQQRPWnkPmG2Cogrr35IhKXxIH6w8WhJK6fCuKRfPJo+JxBYuLtybP26os1
zaKyKiNhJ0HGtG9q5wDIyZUreQnJGMMkbOE3iyXgDv7sKy97hHabK1zTq0/15u15baktMRh1WDoN
RuCy1Ppf9ulfG4b6ngV0f1lpUMDa2DJWYpAlIiOC0CdkkqI0kNX4RMxjH84PVvFjYgxgjHHfdVsl
mJVRWTpcG6q2uwYp+aBCvOjqYYi9toy3jB1X5tSSsQOxY9PIoXQVtDHc2iVJixvIlQ1HJ2Xje0ML
6/ntuXXZIP5tJ4ee2iLcFU6pNMhK7UmmyQluuuCUduc6ucZeFY0vYY1tMlSU51F/goob5PJBa95D
IfEqTAxaXyw86KI32aTN/tRE5GdZVz6l7VMh+v1VfbM8S9PIQjALh44Thxbupwx+dp/A6BnPThnz
4O1HvDqJLLk8SMe+SWuIRIqAQ1LjCXzVEDrOVVxsxJlrzS+ys2Y6GQJuKdDSs/vkbgpDqEmxsNyy
B311kuLtF5OnB3GB6yzrT7lxkYESeQM5nUzBzkVY+zyCuOZ1vXR5/ou9mxcx5GsH3p2QxwrdsSrz
G4IA93Bd64uzM1OJYU5QETrlYfRhrnjlz8jaXDeHlgdnkuRzDV2F5gSL2UOBNEhB22MRbtmjryzf
Jf2+Ae1lYGOMEXCszGt5c5tjV4Ldj3FNaIwhXoTGIPSl0YQU4WkClf9QZibUuui8MfvX3n6xfi2z
tXWrWXMqcscz6HhSPN9nPN0onK5Nz8W5mQloWzSm3Zyg3gcppXTYV1TfMSf+NYLsfNXkWZ6fw9Cb
NbTe2lOU1dAgzKwhcqEP0j5e1/xiAQMwOWc8b7pTUv9ggN5yxjdm/es3BUsuD0oouM9QTTbpCUoW
Hq0fIP4OEvyXWnaPYu52pvlI6Leq7/cInA/2sJUyXdmSljhGCJXlZjxP9JRH+r2R28VNG9ViI0m/
MqGWKEbbAoshLYfuVEKKAAj9MPZT2Cu4AleijQF/Nb5At12+68Ve1GRFlCAIpijX6k8sRVmmp/+L
sytZjhtXtl/ECHAASG7JmkSpLFm2ZLs3DKvb5kxwAMevf4f3bWRYKERwWwsUmMhMJHI4p7vvHG99
dHvQhQjXgjhzUv3cpwFSWGxsEHsrEKmjvrHuuQdqtyZNdNVIhYXIfY2uW6RjTFwRTeRarwCOTCOf
PYnU1HiPjzt+IS3JwqssI2Ik2RCZae/cFQuQ7f1sOFNhRBlpLumajQGI0ICk5hyHBNCqlqFjl1Yp
mmT901gPSQsGxcix+CeAr586cPndPpOPxcbk3keQA4MMq7FFZKQWRrqioSeB5f20xPfb6/sfBmXA
aflTxxbwn9sDWPMiIMGax5YVv3s+ofV+NYPZMO9HDuLY1G9PgLzUHNTHwmJyD+TYWCaQOO0+Av4M
6JvaZQwxp3C5/TmqxTcxvjMZgK9XtbsaImKpXz2bjHs/F+rsSpuDLU+6vvk0gMtApCJKqk8T6D0p
4Df37Vsy9SRHjrQyMhE1qXGklB3yUpN5UElEMmqwYvoCpIkiSsf2WqT5U9IZO3VTurA9e55To0LI
58Z+aKWXhVjBWH0ZR81hfuximS9ZdAPmhJkI1keF6bFnr2ZgPUNH3YWAB+622FX/IBkuIPPz0mgg
dt/6nSzlg5WxT1Wf6fDsFMvLbYsz2j/dHiStkeN/B/nKPxvB47zWL7c3rzhZTzJdE0jTpoidAToD
hiUfM58AVq41RRbV4lK8nVobYDdApKK0Tja2Tgtt7rOpURyVXCQrLVPQ6aBqibdCJwDVPn+1h+xg
oVZ8WzCq5bff3zmBrFzqEYhhY5RnIJ8FTHxpG19rP9M4MIVL3iA03i/P1jQji4HdGxmQ+zGyjhk6
RACld9ggpG5/gkr8ktVmPXjVVrDwRtZKshNY/JBTXRxdLUj1BZLhLiuId1YMkkbgcLmb3PSSUeMh
A99BifaPfR8g2S6oW8HpAAaAyJk6O/RHOzlOpf18e3HVAUtma67MiTG0OEYGRu+RgDmBXO1pFHSf
7sttilPXNnbJjSHKveQtqRugFC+TxqcpDlbuUwTiIaUgShmjmlavYraqwM6T77vEIjcplkuXekuF
YyUoIc/118XuvjJDV6BWCN2VjNaKwShrZ+MY9VV5ZWl8yuLkvqGNRjCq5SWjNZwubgH3DJ2kAFoa
sxnjQEt3Yo133CcdyWzzzgULaN3jfeM136pRoKaFoVSM++siXNXRSjZrrk5CFxsq764Lgqai8QHc
RD7f3r1qcclkszYevcZgIuKFLX6aoMH81WPaY6fGS9a6UbmUPMXZEm6A9G1pgRazuiLYt3fJXPN6
anK7npE7Y1N2rBq/OoNIRbf6diP9nVZEO+Gf7piOSJaBtHeMxny+mHH+NMZ3RRJ/mqYS3SDzoHnv
KQ5A7j70HXMLJAnSHxhDcJvqQRCyL/iTuw5B94im9NEaImACA9tzxiDfy23Jq2Qj2SzLu4Z4EyiK
6RJ/q8Fz54NM2rPu1oUu+CNrT8nGZnLbl4txcrDtrbBdTj9VrvsFWDHfZmLftVUFbnhdgkt1BNvv
7+71Mh9KUADDRSRVOxwA4EOPnQNW19uyUq0umS/Gc8CqyF1cuf3yCg7XCv0E9T7PvCFqvt+5PzgU
Lb6g3UJzzJn29G72VnCV2xrXptq6ZL6gn+1qVhe4DzfcfhZ7D8WMkOS2XBTBApOsl3qp7WG2dIx4
2T52gNwLrKn7BmYssPsZ9b6IUO6z4rnpG/EMugrg15tBnIDhemZDdQQc56/bn6EwBbm/aqPK2Fr0
xogldhVWvDuhoPLCRAmUw+oLRpL3OWq5tcrwStMH7EcbLdRE/bh9AjDZ4fYn0I89ndwvvAA53p5q
MkbTDJ7iJQXqu//TZLoCgadYfvvbd+blzJm/gKGxjxJKQ3ChtKI8jIA+A17XYxJ/Zq6jQ0BX6Kvc
Fwy0VqRLYgfmAGTpMxhSzbNw41SjsKrVJUMmdg3CVxvW0Jn0h0NzQIjWvcaQFcYg18pGYHaifwMX
5cTM+zV3Tqyeo95jAWsqzSmrti8Zs+v6YD3LcJ9lFjubtJoQfXr7imRM7s1bq4RU2QrJ99R56wwQ
ETFv3Cl4uTGvtLPKQ3iCmN/GMCC36jcMretapBTaKffiOf28+Bbt+sgZ4xMRgWH9BoUGodkZWL8B
BTPDLiOTm/IK0NqYVc0gftKg2ARaw5x+dXLd8LvidOUuvJiB/LjuIaPKMfM33if0eW0nnZAUHkJu
uSO5Z2Scm6B3jAENBOBHGvRunx8zw2pO++Szfdg7L5EACpkZMT6grqb/VlSiKRxrUDW7IL5sJvfb
4YYHBTZfpggMgUALz8LaL8+dcDTHq5K/9ef2PQxDOU6BUAW09aAj9UXxZIup0aQGVKtLtmulTgWe
33mKirICTId9svx/bov94/ZNyEW6ht22rVqgoXQRQWk+jR8FuLbi364TH6rOP7TJEx1+xK0OqEyh
SDIK3SzqkeYrTmFq7GMhMMeTeCfi6LLaquU3I3+nRA7JVxALQE8rfzi01j8pMe4d4MjelpXCVciN
BnUVj0PTJiiUcfDXg+/T9sIRra0gdouI+MLILsAXELhK4bWz9hmdWguhEdjDQ3C5DAiqs1PGdYky
1ZdIV3LhJUDDsXEXsNkNm8o4VSL9zy3ZFSO5925GXrlwNO18CtXd4OPfH0nREIx+ztkUWSDLC6o8
+yZm/nT7QBSxl4xNtwLMk3QeAhfgcj+xdr2nrDmbDq62Po/v0feg8U2K21kGp7NAj7aAvGeK1r4F
0TGGAh0LTFV+VMTzvkDVliy8GKsWGE54UQGC+UhrM+CZ8Vh3heYhrvoCycrrGXTjtt1PESD4rzXw
7Du/v4B671j2Og+osD0ZpA59+Nxfh3aK6OpcR3cF8LSfoFWD7vOBMkpd3KCdLm/xXgDfdm9fh8k0
2gcKziddeldRTmYyWJ3tkwrMyGh0QAYqdMmTWTwW2f3ovKLf5Fj7/DgU/1T2EkChj9a0ak5eYSDy
8JfVGQDOHy0GKO8UlGg1KLww6zqAz0tzNSnOXh77Ys5sihK8zlGaZBEXYHJhZgRmuEOjneRR/YVk
5BlI8AiboF42LlcQfAJknL7F9KVKKo2pq7RLCr5LcDgjG8CnaAQFB7gsk39aNoD+O+s1F6HqD6QL
PCYsb4FCMEUmc797lJ/gl/FYXHVgMwqXKzd6jVPc9BTcwBEeKYDWAKn58E/cVif0q1xj9wqmstNt
p6g6C8nUExeYA1yMUyQa/0Rb45QX3Rd/dDBbtNMU5ZavBHyRxhDDHw6t8Quomt+mRmjSYYrd/9Uu
XaBcPMwCkU5Wfurc4rEDGLwtnC+Wdn5EUZqWW758o7ZBvoaeGsPoQjCEh4PzlYzDgYFOHc5EtBst
aqNp4FFYt4xq1/sro8yBV4yLoolcv04e+lL3alQtLl3jpHIq7scTFl/GObA6JEBNL9aVWlRHIRk1
wbMLrPA4isQBHr9HA3C7vzE7DgCurMlQqv5Csuo17jBpbUFXZwPkCb57BOfpiXrJV6fUDXqoZCTZ
dQI6UpKuHVwTqWgE9Gaw4/kF/XLb2BRe439NI+8Czi61gXsAFpAoa5tTMZHHsvyvm3TYu6rVJVOu
fL+LMU0Nz433egA86Od8JKDG6zNNglXxB3LrV5NaljUOCMczwd9qfzi7McuDTOSH2+JRCF9umUbX
DGrqC66eHhTSmBxdMfJidZrFFcojd39ZHaZRF7zqoiTmoKYw+RFMId/ionvD2I3mclZEmHKrl2eD
phwUwghqJqcJwb3zRvv+FyF0DdsyjoN1zXThh+ostt/fqdKC5ijRsRg59bgBfgPt4vHZztNyOA/D
5P7ecyBUru1Xs234jZXNUT6QCJWHp9FOL7eX/viCozIm0YLZLeTq6wVYRBPIap/7+bK0/yw9vbjm
98nemYqQm9cmUoncZfEaZUl8LEbrwV+SI2fZ8fZXqDRW8kgZuNXB50PmCBxUL4BFHALbmt9ur624
eORWNbS2LsXUL3OUriIc2X9V+W8+OqE5gDOIecEy9UE5DBrrUGmu9KBoPbrU2fZnJhiEBsxtFejw
arv2tLpP4OC52/dJkoeaqqZsQYY8RwDTezBIF2SgwqEgU3AxbGpz8dIaX3mRav7t48OhctOan03c
pIDkjQCR2H4COKB3x1LGNA8MRSqEyj1rmBCa50G4c5T0AEkGeXTcvE7WyXZrsE4kTz7YJ4x0CKnQ
TUh8bPIgT/nT5Gmx8dETBAf21P5oVn7xgVqJYrtGl5UftHnO9y6F2OhuR/do1LdAYRbI1/HihB6N
wLSdC6cpWIOtEESskQei3dsKofqk7fd3fwmP36P1NjGjTrgY2HcvfZuemnxf6xYFlcwfy7dpYnJr
tRAesu6O+d87yu+rZZ9z9CXbX/OZer6NN0ZrIAb00ooHoMLWjVh9jPJho4Hnz72zGoxbA2hNog4Y
d45ThXNBzm6G6UYXs0pVGySEBVZiHCcnBkeyFaaU3HW5boxTdTKSQ/BLhyYZQDSiNkZHzuIbBgAl
Bow6zuLn7bNXmafkDGqHcfBLlktkOwJzWKU5303FXJ52rS43vbW13cYLEGRRpW1OE4vvTWdXhwVx
5dx8b1nZYKRgsxtQsWPFsV1WjQl+KBKsLFkgUPoakflefa1rH4DuBWiRUcfWuMNtkb86FLC4ZGte
kjgNJdg2WFRG8Svr7vIROCi6kRXV8pKtlTGtidd7y70Lpty1ufgGGrfJ0Z00/vZDhcT2JXMTpLU9
gPbwqws6b9PPjoKLAwNx4m19US0vmdsqHGHb08yvXXOt2bXvv5e6oaGPM0XYumRLSZLORsImfl0f
xWGbHUZ4vn4u7pxTd3bvKs1bWPUFkj01QLvv52wFjX3sj6Hw1zS0ks4Noa/T4baQPh5qJK6ckMfI
ll0sM6mv9hdhhysPnLA+xAc/pOUBk/HGuTwmJ1OjsB9PkuPfttjx3e3QJqgaNdu/mcmxvAOpJSIe
/Ft8mk4u3gevy0GE6VE3462Qn5yv76qpYg5o1a/E4cFEp5e2JkG+DF9uy05h23KWvp1RMUnbhl+B
GwZSRA7akl2wx5DT9kXv5GQbFZCgO+huMjmH3i3CvNO8+FSbloy6tkk2Mgajpgs23DYhSMFvi0Ml
bcmcG3cGA5/nQ5NiEO6WZeCsQPPR4XKo9i1ZswCApJG4MTQH8NUrscFcuatDEMKWjBlZDsIn5tTX
cfy2lHfluAZ1otF41bYlE7ZSgw7WDP/fdt331M/G0Kkc3cS8YnE54z7YzOuAXsevsYeBUXQkWI8d
Xnia99zH8Qpx5YR7uiFX0F7UV/4b5KCX/lyFRYjc5QMYxg7ZYaeVyln3gdQNcn5zfY1BAZsYQHSh
YDTX3DEqEUn379Sk6IxF1fHaxyUYPhPAkh13qbucVQcoFx0dHwrpTH0SjLNdI6/kg+TXHnclH3AA
20e98wKDNfT21GX+ORUXYygBkAu+VyuDdoKfeNY4BMUtL0OUuCvi9blDEGF28RA2vcnOa97Vl2Xp
3rwsi/e8C/Atkv2Wq9XXlOIg5voRxyDo/awrnX340sXSkv0uSVaw2Fzrq2ejcY9Nn8rcPswLu7Pd
DMDS4z7/Jo9SY+EJk8Fw9xO9x7jX1EdalHvFGcj59G4FAOhMU37N2HJAmP6JdTUPLR9lup7o+qwV
piBn1u2ZNwBQTfi1yZtwnNqjT/3gti2olpbescIfUpv0uNZTEZ9Hun4ZgUu+b2nJgFvPbbMmG+ur
lQPF9tQWmuhQtWXphrVSgExPYoA+xqBiXhMgEzv74gJ5XnrySbyKDNJw0G2YeHXYpL9uC0Nxxcqj
0gRD1301dvzalvfVVgoL+fB739KSfQqWlWMioB0DZeCi/hlP9uO+HgDiylnysQV6k7lAIgMgIa2u
PDToaNi3b+mCXZcZUz+1jTcQwAKNOT1UhvcdSKMa9VNIXE6Q2xUf7XjJ+RUPz6BtflLhgjj88+29
+x+/3+TsOAVNZea7LR6H6YzW+7QP4jwJBECHR/QyZB1wK0HlFRhTr1F6Vfwtp8z9rkCdk5T1FUnz
Z9Azt68O0EbTEzskgK7sDvzOOhSnfqfwJNv1VjIkPHVgCGAXp3X5WloLIBZmjfhUZ7P9/u56FM2a
pS5K5ldC72NxmATwhzWCUi0t3bwj5lQJoziZcn3KKfYf0fl8+9CVZ2D/ue21yDpH5FgbiHLFqxUh
UxJgJIKB/SKY8AQL00uDR6Svud9VnyIZNunKpWg7jk+xfq/eD5QIHV2tVrW0dPEyaljUs3C+o7iM
nRX4zcPq/7otJoV/JpJd+4IZtEGu9zpTwPgU5tGtdHC+H2/7r9Fn4B2ULGPwoqYwYcxzmCD/EJNy
l+78NfmcmYAv4wZszDZZ4FanohiD1te8Jz52GX8NORcJOENN9CFfAe3+GjfiUlH+uXPGA+psb4yk
56HqeWCzRaOt2w3+d4qJ+ZIJWwlZm95AZOI2XzvxpS/fAEwErvvHfEo0f/HxSf81/FwBWydOlwqf
hNJjbP8b6+AhVAtLRmys7lgOBSLb0QKuUWYexmYXZglhcqY4EU7j+KAKhw0jJF/mEIWvg2t9va37
KqFLJlvnWTfGBjyEQdJwBlWFb8+fzY1yz1iPlthFVoOPkMyXWGNMHaepr8K9pA5a8R9Le0/TH5aW
rJdWrbCsGU6nN54c7zHdlxdhcg64MxnKCkCDv06WYx5z6pmnaSa6MNb7WNnl4igpJ8+cOtM7I3oL
3TX9TMZvnUiOpm0GFEPKZTtqdF5xwnKtlNaV3ZDNu4HW+BdtRegZJeL971laf0J/+67HL5NpXJKM
j8S2Xe/sr82x8LKvbdFp2lpUH7D51nd3L8Y5snRw4ORGjNa4p9jtgh7w7z4/9aTUhHYK+5XnoWMQ
fQ3UQOhP+8gdT7G960ZknnQBV7QCE2oOvR+T57k/2zwPqk5zsIq7xZNMtxQt+CIEpuUtcjXmBxZH
1qB5QavEIZmrO6wGBkTg+pepCCy7AODqLlIswjzJXDnL82Ja4c5WBlrqzn7zJ/q5WzPNpfUx5RNh
8uAzyeOE0xyPremzOAxHejK+tWFSBN6B3KXAXzwaZ+uSFeGaa1Rnu54+uLbkaehtXpasHe6UeZl/
9X15NBr8celd6r463XbSiuOQh6LtlVfjtOS4AgDnCWoVMumcnGrz8p3r9mA76bbQh3wDCYnvfbGL
TyXZV4fEaUi2u+a9UeZmXF3FaTuL4pgemns37HAK4hwfdYGnIn+IMS7JR5DemZuu5Fd29c7OMfvM
7tZnELxF9rE5G19njV0oijGgD/vzf2qUp/qUJkggvsyn5FKfxkv/oz+sx/K4XHS1dIVhu5Jhu9Pa
5/AaOBTzFZxbDv/s7xrdx3lIhl1v1PD9hDSuW/Kgpekxa3VIKiollQzbzix37jMsvWZHxzhZutyw
QhrybHRW0BQoYcgW5Dl/cDzjYi7tEVagsS2FBcgz0XwECncxQ9iiP1bsaaVrYBqf2r0hujwYXdaC
jsaWux387KFjr74D8ZS6rj3V7iX7LeDq6twy6ivLL854yfIRg4IBqCo0zk0lfMl+xzLPrLSEvgNq
44BMJCYGDqVOzxUa8xe/BfIDAPWx6mvSPCVxNCaaV5EiYJCZLIzCd91uM1LXfGX1l9r5bgAdNzEO
WnxfxdNInoU2fYEOAZ/CIfOTj5B2Hs1T6mYnsAu3JnmwweFA3UlzpanOWLJZkVldkWdGda3du9Uv
AsH+IdZvh3+/fbmojliy25kmc9X0SDuxoTl0PpDfBtaG8bRrKAeZjE2G78K3ehgqLnKchuOQu5gY
YZvrEnKKg5bnoWtGepYWfnWNMcwwrod1uZLkZ8mPrY7qXKGi8iQ0IHC9FLPo1fa4IHhc6EYoFbVw
9GX/KRUPCCodWf93kbhDwKLmZHzK36wh4A/kxE7Nub83NKV91TdINtxTEJ1TWvNr4bpHs20vyBNr
3MP/qgYfBD/yFDTae5YSQGjIxt/5j353cF5MEWwl/e44HfjDfGwfyxcajq/tKT3u9BsylHDaiDkH
mwGKhciQtmV9sAfdYJFKVtLVSwGbmo494pXCt8/jwM5xrbFihZnJxE5ox8ksL14QOZj9sbfbQ9zT
oKt0pqBaXrJisATyYU6x/DzZ9yiPY66gvPO8RhP4KJaXx6K5B4JJN8Y5O1V1tmgKLPP2CeDKGh+k
cHHyYHS9lMYwIXN/neonv/3aeD9c8PJ4pWYiTRW2yU1XDoahMRy2ZYfPKC6H/Ysfui9mtNkZ3gFc
k4NWKI/cgDWOVTlWKy5jt4j7kzOifJr6k25+QbW6ZMYl9MV22xWrg6qC26DVAqXFrivA2f7yvYtu
hFexGX5UIH4w1/sGWSY+nW4vrtq3FDIbU56MdQLNrOziVCF5vqaJZt+qpSVrxSBjNfgjlq67O1Cm
pa4mgFBpu3zjmlZj4Casrxi7TDPMrl1KoZGG6qUiz0Bn+Wpxw4GHycpgOLLf7iU5+seCB2QITTxW
houOpkPxFXK7Vdv0Y5kU+CdikwOITsI4fzZjja6rTEpur1oc4PRlDKvnD97ZPa0X0Fe9VHc0LE5x
qLMo1SdsF/87xQT4LW9md7vgMWgx/Cish1xXOVUtLV3Ag8HzlOa42dP1qbGOWfNVi/GjWnr7/d2u
0S+e1xVYCK5W/+xguK9/5plGfVRLS5Y6m0ARiLutMaD6PRgJmI6exaDJs21f/sFdLk84N1PjZYPY
HnDsUhRHb+oChwS++HrbD6i2Lhkrn9DLPnp2hUxzFzACAoW+C5tYh2uq2r1ks+ME3F9vxe7NMgkx
MDvkKLbwx6XbF0XZ0gVrAQJz6DqEyRkeK9MX39x3onJj1VwRo586Ul1N678ZzLneF4B775K43FRV
14lVxiW2XIDxfLLrX1VSPqAkpZGIQuJyM5XIzJxSFznTYshOdnbwhs/MGY9Ftuzc//bH7+wIBLlD
vm5xnpVHyxx0xoOjq04rlFHuqDL6fKHCgtTJYoHv77UbAQlFNYakuJbkXio8PVNjHZHidOgICBnj
lJL+sO9IpcsUJBrEpgOWnsxzNn93fya6qX3VpiXzRGGp4CTBY3ycv8T28xJrdqzSEskuzVb4qIWh
wOSKKg/N3HprHfDRMjNbA6R19uq6ZJ5eH0+8yJ3q6uRA5muHc2HRyyBmzVco9EXumrLSuFv9fkvy
ciCBencNeH0E+ef2oSpEJHdLGbYxcaC6owZnTWG6fprQJtQ6z7luPEu1eekWzae4XfLCRO9mmQbW
L1/8B/S221tXLS2ZaD81fkL9ZXMxFzf7yrwzY59vL61QyP/1NLyzfqsbWjDFIwgbm+luqCawp325
vbIibSA3TfnosZ8SvBuvRruEhhfZy3VxNg7h0zxq5KI6UslOKRNtDQ5Z5OXc6dhV3wf2IMaX3njZ
9wWSsQ7JBE7HeCtX2UcgSOWiD3LvkJoP2qzrlp35IBiQ26hQeXerMrbcc7pdSpMVDPHyqVryg4g/
5c1ysOfyULk6J6E6Ecl6WWuY8MYQlyhOSAbm/X36bRxfME12W14KNZVbqwaYF4pweChwkzxVCxqL
RfFolTo0ZYWqys1VpJqzWHAYGGf3fP5k6mY/VOvKhgv4Ir+uHPds+FHXRMTTBO+qdSWrNRH8kmUl
iJUApwluxc/JWu5cejuBd1ZrdwMfM7Zy1C4wQVL+MCzNEar2vP3+buGs7V3baZgLUpX03ur5Y9br
KJ9VS0vG6hlOVrUE1uR4MQZe2L3Z6GZeVEtLhhrzKXEBt4OoceFHUUynPtfV1hQuRuaKMEEvtww2
vFjKioCUF2B6hzWA9w2NC1NtXbLJpms8Tlp4gGY1Q8+2jpavS1Z9vPRfs7VOYwPYFmy312Xkb2Xr
v3FnX0fUX3O1oEwrWqQF0IKWvVTesW7+bRKNBn7sRP6aoM27fvYoQaVoTX7mxWfPOK2WJpRWvKap
3PvUdo3JZ+AaIo9qnqxjfjLC/gc9bwmqMlye93hBKlM/5NxeDR9Drdcp+7b8w5GAyAtNE87HyvjX
rGxpujknDmTjr/xgdmdTZGHs/Gf5GgGp1pdM1B4LD6TZiDOaeA3d9uh5KZpA8sCNNbJRqaRkqJWD
0YRlRpjamAvLwvGpoFahm73++HqjcvdTa61FhZgUwakxhj0/W/UDGb+giGMav28frUo+krEKE+AQ
a4vXb2k2585/Ebl5bvo3oXul/u/e/zseQLvHn+53yb2mtAxkH7vDDOJDMKvcg3ECE3v1WYeeokiN
/QUYQa25Kr0RRtD8ixacc3PKDyhn2oETbH9kHOjTbWEpzlruiEqGwvj/pnk7exHeJ/vX7WWV+98O
590VxXhVkG5eq2sJit8uqO+cY37wDuj5KZeguiOH7pyfb/+Xwhd50jWb89oukWfC07h9s9YITAtB
Vn69vbZCl+ReKKueE84aHINNumPuXMb2X+DCBNrmItXeJVuuWLPa9YRE0GTmv3y/Odg5/dksu1gO
CZqC/zyF3jHq2nGhqXHRB+YwBUPXBmBhCW5LR+WqPelBm3rlsjDk+q9tdc7vttwnP3f36XpZTtYB
3dSH2/+jOgXJoptprBxCS+TkwQsxxMZL6oxT6OdpyGp22vUfcq8U81G6G1MKv8S9b+MMKBUTWCcZ
+wbuQs1fKGxN7o6aW5F7wJ1A5E3FG+Yqw5z0ughIoUhyW9SCWcqlSWEEK15vJgjHxRLmlmbjCvnL
VBHLYsQ5JhiqKzAyAk7Crn9KrNdZV81R7V0y4AVYOPXiwFeIMX+egY9gLP6Fj6tm96rlt+N454ps
i8WlP85ItuYPDbpB6AwMWs1VqZKMZL+gT7RqO0WmqE6L+9Vfnop1ejVa88JqU6P8Kq2RbTgFbitl
KDcOLbsyYT/68e/bKq9aWbLecljarbequcYCaKSlCKdiV9aPupLB2hZPpnrEiS7kOnufPK6RheIo
5f4nUJGWfTEieKD2c54/I08XAphilzTk5ick/axVdFh7MD+b7XlNNQVX1Z6lh6vLyrRCbbu6rn5U
G4c5/+LtawejbNPKd5rteQJZMop27846ZMl/Sft1qTuNb1coh8wBQTgdhgKGeV2oMT+ZvHG/8zRN
NQepsBu53YkZCS2HDkVur/qVsSdfnCr+Iyu/3z5K1b0kdz0hfBUzACsREpw3aur6wEP02ny3TvwE
8OnT7X9RHaxkmHlt4elWmNXVH+8L+6uNhOKgy22r5COZJoUXtJoJr0JgroZuMgTGgDdz8+TmmkeE
avOShVpD3k42TZsr5rSPjk2DoiuPU6orVyi0R250slwLZX+ONMJK3PNoiHNX/Htb6qqVvT91HvC8
RbbG8OZ18tNtvzilpjtdta5kpl2FlizXdXH/OzScDfvBiltNHkgha7m/qaKmk2cDctrMzcNUhMQH
sYqu7q/onqJ0+9d3TiBbbaM0O6zeHoHu0dxVCLTHYP6cv5av04GG+jBM8XSTG5yMboX37SGiLn32
h29mfCbkNQHaBNHVuFWHIF2n5uR4xbKgjb+cLO5H48qW4rykg258QmFW8tB9uyBPBN7QDRYoO89k
PXtL+e/g/VO5zeG2eirOWp63Fy5qIyTjCDYm7yLiPqTeHDq2bs5BISBL8gvumpRAAy1wAYoJ6CSD
QY9mA9Tq25tXvdpkOow8L7PR35o9ZjNAoPG4PW7zk3dw5yM5/a+d4aj5p81cP3hD/9UCZk+GSDdz
G6Kt/M2DOguKT9M5P/jH5IE/ZN0B83tmaAVNWIe65IPqYpD5Mvyko1nO0emQP0zowTcvyZU95L/5
HT/V50z3NwolkDvEQOSVub3f4llE0RO/8jsztb8usQ4GWKHFcoeYB1+VxQVOKSvW0BEPop4Dx/pt
7UNwonKH2NSnKzG2FE1dx+ciqw4VGV+JvTMtKbeGxYCqW3uzx70JbI1pIRenF3etNn+oEv72+zt/
OGRFnWNUB8JfqqBdvpfEAPWNrj1MYYBye5gBYIQ1EVjdq++N8pzoTE+1ruT51qq0qmaYqisvmqfR
c+E3Fs1Vr1pailNSj+SgWsEAU88zP+hW55uBcsdtO1YJW/JHYz+5lAgUq2bym5cR4q4g06H/q9aW
QpShSLsZYGWAkeLNaoXrQroX3+F9dREG9fdF/fK8c9UlbB6MDi0nFStDmsc08N1mF8U76DSkTKGP
ackqBxzWtfXDer0jjibl9fGRmvJUDKun2W5M7Hpaj3V8HHRg6ap1peMcWiKAv4p16+UENoFyH5yD
Kb8HE2R9U3COofFhGF/wFnowucCQdmFrLq6PVcWU34U9JSZwXNAKYpu/smYIMMoVrIluqu3juMeU
X4aECKPrC0jFtp9r5451TUjbMuj5pWbp8bYhKSQvj8YAkLs0WY2AP1kydnAbj2K0356+3V794xvD
lB+KVuz2aVJjtG2Mi0P3o+mro5UeuK5f5uMCORjK/nS5pkvp2rU+ov1mCe2lDQd2csivFC3puf+t
6O4aronSVQe9ie+dcwcRDHIVYLa9lnj6z+kRGHrBYGh8gWpxyQf7WUNN1qAzGoxgYFIIQE4ddMVO
FZW88NJlPWbCEHq6KT2PeXMCkmE48TS8fcIq/ZEsd4x7o5g25Izc6k/IkER5qjMu1dKSHwZspzHH
G8CcVZ15dl8X+1RefiM2GR4U3QbDUpneF8uH6qRVzTXiVmxaHocpGlGC3M1DVwjkkXQYg9TlthS2
JI/BtGXfut4AcUx5/gOc6ZeMx2cLfZx1r0MAVSii/GA01s4avK1NHBCEyaWsre92W83HaZqed2mL
/GYcuqmqja0u0DponlsqPwmTjO1i3gROu2ykJHNpzjK0dRtLWJVNaJtUc6wqyUgmWvklZNNj6dVJ
D8xO0CpemD+Fq+sGUa0vWWncW0tX48q+TsS/OMwPODcOhqGjdlBppWSllS24nbd49fgjyCnC1DY6
IxhXU9f4q1hfJkzqctoXMQbyrnlXXWianAww1N9WGZVkJC8glsrLTZpWV8bjw7SOgUjwZGuT8e32
+oqty2+moumdfti2Lrx1CqdF1KEldKhjis3LL6ZM1A3Z0PWuU1G8Tjz/ROI5GMEkf3vvigBBfjAZ
mKYBsSmOlZHq/zj7kh25dabZJxKggZKorVRDD9WT227bZyN4OhQ1z6T09H/ow71AH7pZBLStBcVK
ZnLIjIzIm2TtwuimbYfmtYM6YGwD1vxv50WH6x/T/ZdtX3p3BNZdHhRzjW0zciv0KFoxI9XBkvtK
ho5KbowrYFVPrMBZnq7TTVeIf0vh/2qClBieI7r5bw7wbv6pVRb1mG6dQSSPs19h9ZuallnzvAcR
9X/HBrH33GYcOKD1aciS9rZFPZIcSHeYj80hO6bHfUug7BJhHo3rkOFF1ZUsRlMTbx9YZEgW6uJA
2SJEPoczrTb797eMPnWmWoFuXCV+xYJ6JvLVuAJad7lzZ80GW2h8X+2s8XoJPrVoS7UPPwrU9ukQ
JmvR3Fg2ieUupWjbURtsSpmt0+gE1YPsyl9hUYQoce4Su8bY2x9754+kXjMhC6SEyjC7LWr7txQR
tHY6AVmivv3BfFO1XLMCKm+xlVdZEwi8lbNyjimox3iw6xXuqLTFYeGknEcwz0q/lH6eoBlOZJ+v
+7pu1tvv78xjhyNt1gZPN2mhV9nNxh+gTTD4jm5sJVwJd30x2EA/9E3FHnnfrre1k3/fN3ElkCyw
mtvMxouKWoOf2CW7rUZhHa4PrrkEqh0w1eLzbMGx8tDZ9WEQDzmKP0Hbxqmp2VrzAbUVBrRZuTut
wPAP2GLS6NVxaQzZjTQ7Xf8Dml1Y7YcB1KFlUYAr5uK9pHyMQc4Wi3KX/LftqO0w0eJETT4gAToE
4sXv/V8RdMz7wDLskTrjbL+/88ms9QKbiA3WIgcoK9YxXfoXqy+TdDaRwWhcU22KmadZdsgz4B+0
dIA00BCePL8xIAR1xldiapFRmQYuHicCKhrVp8a6K5sv19dVA05z/ipxsHnNcJPCPerU3noHdlff
gF0ytmPrYEpv62yjHH8lKfLAmgF6GMK2yZNoOJTRUJoOcd3oStwuo+sAbAXL04kdXcZ+O5D3um4c
3dDKGWiVWb+gRQNOTx3vAK40MH/6juECq1lUtS0mp2uWQpwAmzDESgtw/PJoSPKAPO+au9oYk7r9
HHbbnaOZwBnKEVQ3fVB2hu1AYxlVm2/IR6dr2bZZet55kOE5zH9dn7fOLEqsgkJgJGWJvIeosnPW
VVCakPedw3ZOfPvs+61gWaPZbnE8RRvd40Yl0JrOa83NRm2NyVd/7pnEjYk3j3Q9i+IX+pLioHny
uH+8bhyd2ZUDMPKmKs1qZBYLYP/q80B6B8+eFGLN8b4PKKHKbMjPNDTDbbKkdpJjVQNOPl0fe1vB
v0t4jtoWIwmrmo7i5lesT4v/6FRjYonDnDUG4+g8R4nWoV9dymWLWqfo7ilEHhIy+bc224ckcNRG
GI+XS4iUGUoutkzWlB3SIDSYXTN1tQlmcTiQ/BBEfpDueN//Xip+rtIf182uKdI6KpkwhGckJSXf
pEM2fYD6lB7C4/qCMvMpBzJ4Xy3eUSX4rMAR0yC2K07/K/eqpAM3y/V/oLPO9vu7mIV49Eo5BWyp
c/yTGE5O1R/a5s/1wTUhperU1bMMeJ8DLjeE93N9z93j9XF1k1ZCdWkXwtIaSyoApcWkZwhJgV7q
+uC6Sbv/tUhaIKVYpRjcDfIqnsAuTpp559jKeRrk4SLnHBvwBMA9h+y0Hewrhjpq8czJevTbbHeN
NVvrmOPakRCZ7zqsbbV2lodw9NpFniPz0q8U4rqHzl72cdvYquScU/uLJBlm7mbtc9eFB/QSH66v
5cfboq2Ky7VLSl3eYi1xv1iOXTd99rthjNuItglOccOq6r6y/f4uhng3115qbY9J9+L7l6z+HTk3
lqnf6WNnt9XuGIjghL7jAIfTDl0c/ODI1IBU+bp9dGNvMfBu5n6AcrTw8PLAkyxOq4NwLou965Jk
q/zAqH1IRwQ4stfSPRc0E3GXr6Zirm7iSpDakxNWS4DkkqRPtn3jp11smV40urGVIJXSK0C9DYNz
qOD42cEbfjS24bWhQYjZKiswVI2yRm5sOcNxvAQ/miQ9sDO7XRMv4d/qJDqYdKY0Tqk2xlSsT1uQ
KWJjp494ox07bseSA6lvSjbpPrChid75DoAikKQOcoTtepvRU3tT0S/ePnCYrbbClEK2brgx6LSL
c/DKF/DAxTz86UdvuxxfpQUOBK+W4n9FavqEWgv8ftiHHrHVFhgLEkQzzia4T2ifZFrHDqvO12et
M7kSrsLuUtBOYGhaYQtI+/7RydIffQACX/bt+ic+Pv1slRiYTlIOeQ7nl6MTl6i91vte8bba/2I7
acn6GSPXrfPVLyiQEiY9AU3Eqq0vtuVbTergFuZ6URmDdz6RS/FiCxOCVje+cvsVVZ+xdOsLdQbv
jqT2M3VBVxC1yXWba5ZVbXcR1E8hYY5I8uz6ds6j2HHkF1SRn3xuSEpqVvWvbpesatuiwa4zsvA+
AEeXx0zpJd3QSsoWxDxzM7iwfTZlR8AzjkW/81xVW11A+cg8TpDb6Mdv0iYJla9kAbdQ8XLd7rqp
b8v9bgcLs3qdiY0sQeWRPrsPCzuzj5CcK0x3Mt3Cbh9+/4HWJm7eodQFicFkacukbvE+IN+E6QO6
f6BchN1wQMNLi23Sqts4DJybLDSVtnRDKyfsRKNxGMMFTY/WelMFy0sj96WaoYXzX7OkkGbwBEVZ
JaRiOAZlaiUiHQ0nrG7eSqxaTe00aw+ThEhC1I6f5KYWnY9zEGD0/++0qZ02/rqk5QPZoOPF57X6
7aOlBiRpJmoR3ReUIzWSFvdK4eDKlJMokd3g3M+LqOJslvUtBV/KeciNspeaTU1FOUVgUpfS9pHv
qJ/7NM75VyO+RrMGKsQpsNwog1AThu7Lz2ELpGPjm5rFNTGl4psggzKjSS1CDitFXyC7EPutX5/W
fdQWttoM48yBTzLGgEEk3S9Uqb+l9b6Mp602wiDNWXNawOA5S1EITYfh5+K249v1zUy3nEq8yjQH
IAt0mOi85W08tCyGwgKUlPg+Hm07UKLWF0GbIVWOzkDaWTfRsGZ3fi/4vpdIoITtGlqpuw44obhH
4sx5rPLntdl59VDRTbOdOiPd2GDL+SzEPTNBNDU2V4FN0pnW1OPAYeD6cQ6bGiQd07nfiVCxVXRT
D460QjbIvhct8w4ZEf6DO/XrYZfDqMAm4k0rr1M8EKisY/LHtVkcmtK1miBVMU0o4gZBu/VJSu8P
9/0487+J5d8l25eOUEFNYQWCt0oE5cMS+bHbiUMtTHR6uiVVTtS0JRICwXi15mBJDSHOOwyJxfc9
if9q6Zhpkc8cZnErfuPL7tBb1ufrq6k5Ov7q4Vh5WHUQUn+oN1aUFbBb/+yPX6aWJaFjMLvONkqM
Dv3Q1KkEWqRmdrKw+rvARiDGdt8lVUUdDWshIk5RiQt5Wx7xSA7uxrDsDLbXTF6FHQkIrGZ+hPo2
WW+7EZApntDp93Xja847FXPkOstaTqWPwkdaprFV0ygGQ82v64PrJr7F2LtLZCbGxU5dTHxwT2N9
B1B1aPAZ3cjb7+9Gnrtg7pYgxJ4ry0+eXyZruNy1rUlsUzf8Zq13w+epZyFzitcqONiG7EZaz8aK
uc7gSpT6JR5ifkGwdzV1dXJJdeSNlZ73GVw5SYsAndhejnn3pDg3XRVX/vI8VNbp+vC6FJAqnF5N
eIC1Ea6/Eiygcf5Mki6R9+6z9VZdrDO9t2+o4S6sWwElYLfarag77DcgGft3HqJTxMe3qBwNAHDN
Kqhwoz51okX4+CNYjFNT0aRw9wWrijEq8BBmywa86uzvwfwj6B20DRkAC5qaja2CjAo2dp7L4PZW
Fodxf1ufGog6IxEvTtY5h9S7d3t9pTXmV0FGs2MXlcVRD0W+L57I9zoVx9SkWawzvhK8CyfdbE/Y
LR36j8XWU505BlCgbuTt93dxyyuXrfYmf1Fl812JlE3cUd+USvm4PQHSW/8dPAf2vuECt44evRXx
PBf4Qv48jvKIbe7gUwLIV/5VtPzH9TXQ3ERUFG4wiYEUPhLFXf07+BNUeCavSbWv98dWZdPZ5M/p
yLFVrP6v2v9mLHdrfVSJXI+3a7VIDDz+IufNRaszvbBb524FeLI8m+QeNEutIpsWSSe6FnhMTaUX
e5N7aHqT8JoG/GKrqCZS83q0t23URa3lXJ/kzfoIeU/3BOH0k4mbSfcHtuvQO18NIK3a1znq0lBP
/FmVBVBxudzXt2C7yskr5jSK0q3Bpec29N2s4bNFBD9ed0zdzJX4BaVXH1IHST/QrZzyYn3oQxOh
g2bfUXl+ASHjrrVVi4mN7H8Ze128ToacmSaeVEiTZKFIpwFvkh5oL3FrBVZcZ7e5ZXoHbqmOv4EM
ttqz3eFA95ZqgM0r9mvh9iOt5F3p8XtB2FOffW58eri+ALp/orxnR6CoI2/AzlBkrgNi8UrEeek2
sUvleuno/Of6Z3SLoURyO0bVQkLkdIa+P+TTmzdcSrrvmFRhTg2pl85xEb4VBxGq68cV+r0g3Lvv
Ta7CnDxk/rgPSN9DC+xaWiRDdzdno2Fwjf+rKKeqmXJcm3E32RRoS5pfvGkfvNr+nwTfu02hEjyP
egtH41wv35AJgZIGKta7ltNRwtZhdJxD9KU8CL/FA+LnMmbHYB87kq2inGZ3aazFwrWW5OJE6ugS
1DE4GAwW1zj8/86ad2ZxvMhqoQQJ6gtneHFdKNEBJ9hDdzvOSttgHt2qKndnQYfZssftDdeO1SGj
lp943Wy4uWlCSQU5RS2vpO9hP07ZzeI+TlZSTG/Xl1U3byVKh5SHckpxJ1w9hqsUPfld+Hp9aM2s
VWgTnOX/1QOZ9PnBCZCT64PsFEqTtKTuA0rWuAqiuuw6FNbm6czDYzAcbRMyWWMWFd5U5Wlb9wIa
d04k88/UW4Gg8pfW8DzRjb456juHZF4Kld8Fz+ZxdW86zg5hYBt8/SObQLFZzdV7DoXC+yDZQz1m
h8wFEW3lHiEqnFxf049mvg2vmNxa3BDXPkgxycFLqto9puu6c2jlRuN2PRucHMjPMK8/Ve78wsZx
D1h4m7Zi8MWre2ulNntY+ooeUI59gjSF6bTQ2WRbinerORf5YEeEwiZNBK6HHmq7leEh9dHOtc17
++S7obOoGvgiwgwAfHLoaHQEGvFkM2BXM1PpRTd75V2yBDZnVSDYA82ypFs9wCfTnSuq7Iml29u9
Oy7swS3ng+97Z16b2EF0s1bvMGs49LaDBQ3E+Dn0AG0aRtfUaq+LIWVP7NK0LWbasgc+pZ8Cu38c
y/K5muVxVwypSXmrmjwZTvCXPhxilkYJeEMNFtfMXM3LV44Nbk0Cf3HLr8IWbx4CHxweO9Ie8EY1
LS/KpXHLMMQ6CjeB+Y806A/7bKIEaFG3i+25hD0U1RtSc8k6m7QWNJ6iZuTTUuRtOxFyrp3+2Kb9
vWPJ075Jb598F51jmzK7CT2GWyhkgIU89plJzUm3kEpURiGeMlMHezTYs+RDQKBcZpIV0llECUuU
ztF2jfvQuWpKMK/RZ9aYwlI3bSUsZ3cEGYsNY1fdzyC7k6hULsOO7MzmfUpUWiWUYe108M5RzRJr
dU5+7RrCRmMRNQEvwpaMaeuwB6uSN1HjHcGCvstF1OQ7DXtXhgvOSzEB79aLY7SadleNrdUeWdFE
nT3UAXsgXvZJFsXt1OTPEyQsDTcJnVEU7yblQt3Vh5tk7hLPhMQhMyHTdUMr3u1mdRHlDtykzTc4
qkjwlNs5a8W523wVYWNhj5Js7WJPdHkyZ6nh3qYzueLe1mBlhcMmhGT9OEH3VT4FpsjRmUTx7nD0
A+JMcBRwg8VUzEngm+5smlmr2eqsrAHFYZtJpvzBasOHvI5eaFYZjKKZuZqy5n4ezs22nZD+N0+b
QzjtUVlHxP+VryYTi9zAZw8Ry4t4yJbXQsLs1yNTZxXlxBkpugLJiLXkZfnAuZuEefFGvT0ii9vc
t8++Oxvqeg5T6mA9HQ72QxGd83w2MMRoLoWeEpi204GE1cXQFXNjwhK5lmh4vmv29FxsU1eiEwoW
Yg5DG+Jek3+ExMfzNJl61nVTV6KT1eDb79bJutiF+6VY6R2aNJ/89sccmroadV9QQtTLac/YioPT
odWzm4+JM9DXca2OlW8iWvgwwbsZSIlVO2/nibW4fHZoZrBGEQN8dsfcF59dSm85jC47VNK7G4tb
nxsOP83fUvPVWWdZ/aZMd5HWnXBo4i7Pdn/OAlPmVDe+8q5LHVDtLTRNL7zzYpmeRRRhBzpWtSGD
odkk1F7ctgxoMI5Y+BVt5+ALRqrBVG3VDb39pXeRZnlN4RRitS5CvgBI83lx5x/XtwjdyEoMe1WT
l46z4JgSUbzm7OQvJkV0nb2VGKaBBErdG62LBXT6LN7A2BFj3+y9fZuymq2u7YKuvYS/jCh+Mtl/
b9L2eZ9VlBimsw/e5A5LKQcQ69Dsjlblad/QSvAGQBbjTQeDg3wo9sAFLkdTr83myGp6HTHrKjHr
8QGEBzOyC66/nHrS/6G5/MLBWIDvWGcW0qNtmXodNH6jZqfdwYHCThOQM6hFIUwzevHsOm+7TKSm
pheHcZ6LFQ/f0TstLhpjyvKwb2glAVO1teiaknhnvPHOXknvchbsHFqJUZaO68zD3LqEVjbfdq3F
zxDCNcAWtvl9sLRqZtqzWV8UdLEulWjvHIgwFs2Sgka+sI8unT+Nrlsa7gy6hd1+f7fVNO1UA9zF
cDLm4/e5H3+lYL65bnzNdUTNUYOfEfjOAsbvh+7Uuk3SOuHRFvPOBVCCNmrm3q8HF25T3fvBnWMb
9vUPyW4QV3+lpvOA0WbGwAB555+j0yaURD7zJmbP87k+N4bzT2d5JXyXyl67wputC+V2eeh4Lo9r
55hQexrjq5lqx0OnGRm3facHgEmCbgGI/jkzLK1mr1f7cL18aLsyleS8Ievc6LFvj3ndJLwxJAk1
tvkrV92uoSsXQc52vtoggeP0EKyOqeFMN7oSugW6bkk3SoQuZTdOhAZlPFCu+7zuImWrByyYgHwC
rcGL7Ed+xzu7P3QMhXgHIiLfg4U0DyCx8hO2iulOpK19JMMSnS067WlLhfeqfboA3U1zWcB7JW3+
cUa7iJ3UEoa/p/Mq5R6dL4AyUA6v8mhxGP3w7FfW3Zqa5q4bXglpOi5N6LuYOyfzHQoBcSbrm6I2
qVzo1l05i0Mna4fRQXILTM8xGcODFZqUdHRDK8HczE4759B8uvgkuitTcpdlf6571Mcj45T97wZN
Olx7nB5PXRHZScTQbjJkxgq9bnDljpyFY5ovdZNeuuEXEtvnNdqXSPxLyK7CkbJOkWNd0mL8SaQD
8RnC5l3Jrb+U7IAAbyuZ19bFHWX+sgZOAS2H1ZSo1BlFCeE2QL7ZyyzvPAJ+W4r02NM9/YRB9JeE
HSSvQNkxYugA79Cq+QnQiOHU+jh0AH79r5sMS+ezmUTpZQl5dMzqLojtJkJDZCD21RD8SIlOAh7d
ui/a9AIg4m0Z3XFaPVrAo1z3c90fUIMTadA1C3Cfmgdy9FvvzvWd36s3fds3vBKgdlktU8PK9LKR
09R2Hi+kPFnLTo9UO3TtKB0IjzwLDePRGFt+/b3qTJolGstQJUgb2Re9VaZI5S5jwtifnjW/5VoY
DKPxdrU7t5lQvE5HXEPyqID4ZpW74xtgV6vhJqubvHLW+mXjgwuEppespEXst8FLNed14lXd6/WF
1c1/+/C7C2zoiM4Dp5d1mWoXpE/ZL4tme5oWEa6qSh1kcaOl8AhSCKJ5Wzm/XaVz24bLz24xIYh1
01fitiy7AXs+wVaWludUoPspNXEPfQTP3GavxOvouXMzCiRAPKs4EMu6qycvcb3xJLwH5MFfeB+8
oi3+cH0ddAutxC91yqpdszq9kBSiQ05xWxSnDpiXfaMr4VvJsMznss4eZDu+2tx7DZfhrl5SQ/5R
M3m1a3fCddnKRiRchml+JQC6oHr8fU6p4bzSDa9EMJhdBeOY7aVkzSla/rWn7hFIktN123x8GfdV
iTqBNnLkdBBi+UymWPrdvVWXj1kwPRW5yUC6b6hhbA+e12S4Mk/Ms4C5BZM/7+fiKIkXxXC+79f/
iiYaQiWYW2+OgIMOPKiEWfFQN/8IIyuR7h9sn3y3T1iuzBdry3zl/AtxHkhl4Xa5xnKqDIus+4AS
yVM3DROIj8jZbe0iWZpiPq1tSBIbdffEkcOOzhoYVpUoyAAKKMtlRgbPWpPAnh6CwYSA/jjr4Ku9
vKMbOUEvhXUpS/kHAlx3Wc/vaSN+9sj3kKYy7BS6RVZiuUE3ZTZOMBQrq1srWo5l9nLdfTRxpiKF
HILD3Z0ncg5mnmSNlWQzPUhpHfcNr4RxNtmDU9QFORdkuJPVes7X5uiEJhJr3ey3ZXnnoZMzz25h
lQQak+lBcue4eEev+nF97hqjq3ChAtefym8Blvc9eRDsjxy4YTm3f/93rspXm3hT0FEui0Suaiqq
EN5un2go7kHKEfciSsBu8bUqh9O+f7H9u3cmqlOnhpIIFhiqnHHD7UPNTSUQnfWV8KXW/w9fXFRu
wNqXCEH/KaM9LfgI20A9jF2oY6UlHog5m4dbt6rnmzmqDUugW1zl7C1RDM2hakzOYxiJuGfLHHsZ
N3QK6tZXCdewDFOyWjgbnbE8ZtnZXb5JsLJW07Lx4a7O6/Wl1Ww+KoSI2NGaIVGSPaTOU1it34Ep
5odWem99VXUbhNOUGdMYSwUUzYAvMJfhwltFrRXLaLGPnPkmpniNG6mAIjdzLTdndnqREJM5Lvnw
Uo35cii8cFdqzFdbfYvR3kqluEv4/vKSo9HP5fanfUuw/ad30QVqZjm6IkOhMcr8U23VT0OJnT8X
TCRBT4MnX6zfrn9KZyYlkAXty6DjFRZhBifC4os8KSf3iwvd5n03Rl+J594O+hz09Ki0o8wV++u/
drbk8Rx6yb5/oAQ0z53eBlU/kICNZ504Y0XsNZCNCwCFN/wFXUgoYb0Iay1biXp+U69FXAZenLnu
HfP9G9Zlp8woRKJbDCXC7WKqU9bhO2L1ztSpD1PRPLnEALHTjK4ikQZL1P245EhIls7XmpETjRyo
V9jnXeugwpF6aGwOLUcuyA5yGq9RVp7t0ftDiZsadlfdH1DOZWKtbMahAyCfcJ6c8HcQyW9kcvct
sqraJjI+8ywrUG0Y/Zuu6+6skt6Wy3Dbp9EPpHAMn9Hseiq0Cpokq93PDTl3oTgQe05s18QapLOP
EsuQySzIZHdYYDTXo0Z7SjPvDHaVz9cXWHOvVrUHvBBwBPS9MiDLxyQXcT3esyU47q1T+USJZKcV
XVoJpIWjamQJqQs3Ltf6JmtLg4tqTlC1SZimUjgLcCIXPpND669HwuhLLeg90JAnuxCnYTWhUXTL
rIRyHblr7w8BrhlzffRpd+OEpm5PzTqomCsQuhY0Jz4yFdw7TV5w7xCZ5BwCj91ouN5pPEnFXaW9
IJ0HsOU5rMPi6HqdiMO6m4+hM+5MYqoALAcES26zeKiLBSMURRYRHIC3/jYyy7Rr6/7EZr93p+gU
UpSTIN5zRl79+0rCNLYF4IZ1lv+7KyBUHFaDpwEE8LAQm7TT1CeivnhgsR+LXYVJXwVjEUhw5COe
+RcgDCRu2dw6dcxjh+uz13ioCsWqAHgFYSquk9aSvmaz+1QZGVl1llcCOYcEabpGOGlQTM1hlsxP
nLyVBzeNTKGsCwLlSJ5FOMtlA6E0voQ6TEVvQlBpWW3pn3nHdyFdfBWM5UeNHCKJ/WJh5SNjYdI5
oWEr0lhfBV1Jjux6wFCWGdb2bsnt+97Ewqgbedv83rn9mFILqUxMmgTWW1tO5MDG3FQ30aysirXy
CtFlzArAPMyz1yntfzQhiwexh60EjzO1ORgM7dztt9aLcKk/ed70ey6dT9fdXeMwqt7BYNdW1eYI
VrTTJSTvb3k5HmjavEaDZdgPdMbZVuS95XOQVg8TZu/PCKhn5g3xnP65Pn3d2MotOl84endB/nEJ
3Mw/5G330q8jf3RkvoeqfbO9ErQtZ3kYLUgfuEUGUgv0aaM1gO7Sld2GVwLWasJhZgLlAYchdzm8
8bn4ed00OodXjlqvnqeuypEtc0ZoUEFodnzKM3cfvMhXAVeNtzagCUc4WaXv3PUpL2/RTIp39/XJ
a2oDKuYqmFm4iJoDcNvzxCZzzMZTGqbnOatui1XGEf/FbdvwAtBYSm0PZulcgi4YH1sBIS2n+Vsb
NobEvW7oLeze+b4zu2IJrAogoHy4z9cShaXxcN1EGtdXMVhDuZTEH1CQpEEJ/Ninmc9f22G4uT66
buLb7+8mXsp6mceBI2vmDS+M5vwU1d7OlJyKvEKBmS2UM/fs2+XvxXEPdBAHKuzPHRSYXMc9p7Zr
uCzorKSEL1/HtK9G0l/wzosD+VlwGtfyZZ+RlOBNYZImzIAg8yLK/y181gMc6K2VYXgNWMd3lBAe
oVDFFxb0F5KNh8Xzk6prT8x6dNwvjgTpbEYBZEUCBEkJ4hny95oDQQVm1XPZ1kOfueelLNgPCJbK
+9GTJEYfxm9QrJjk5jT+pSK0FmJVtSea8D4bluWMlBe4j3B5YYZzQTe88iZOBxn1IaHh/UKt4LFy
qvUetVHXkAvU2UiJajD2+9KS6L+wFvbKh7cQDMMhqI4YM5nnf0v8QdZaxWn5br0IarnzZQQHe16D
wX/+NI/3VfMFksrJiPRyYP2s09+7HFkFZUVBJ7sm78hFls2pWqoXDv6F60NvFv/oj6gndBuVnpgs
cmntizvb58IDLzhPekYOq1EnTvOCtZUoB83SFFolPlJY/b3voo7fx0s9fWvnL6h1ebVJw1D3HSXg
W4IsVLoKciEjOQj3HyqXo9Wh0xYkeCCHSbpaHq6bTefASujn5ZAXbeiQSy2tMOZe36LvxKRp8fHp
+pc8ORXL6nhgOb404p8QiqErWY+08pLMWnEJeVzcLxEfjtf/yMexQlTFBZrbbd9Onn9ZfVBgAVrR
1Pmha+/4TlMRVXghkC6L/Ak5nYKPxw7duAnE/pZd60AiJdTL0A99PMn9C7WKl6kfJqRogdC5bpuP
3Ymocguktjl0bUP/EgHXP5ImqUb6O1vXGPsgY/bDWvuGbPDH7kSi7fd3x3nrTEWN5gFyWSE4DsVi
uUCXnpuSFrr/ocQ4cSyaiiAkF0c0hyo4edn3NrBPo//NY09TZSrM6lxJifJorUcog+TeuU3HOGrc
U1vLuG+q25bse8iRSAlwh/mtA70X92x7dsz6L34eJYv74/py6xZBiWmvtfkwcopQ6PMjrwSLp3z+
vGtsFeC1Vk1gQ8vEvxC3EonnsvHMeiswuM/HtyiiQrwyz5c1DiKAPCvIwr6hPhWz5de+mStHtTf5
U0NrhG9E5MEJ0VgnR0Mt6qNph2Br2fz1ndcHzJ0dGpDxDGhdvCEqavQyMsfUm/CR22/DKzMvZBfO
XmdN55J9mnHqpOSRdyQe6JNEDAMDYbD+h5eB7UPKJhQGmZ22FpvPVc1Orv2PW7yNVhMP86vb0QT6
hLEfPLbgpr2+Ih/F2fa5zZzvzCZmz+HDkE/nNmOgUeNHOYQ3fjncVm329fondKZT9iMi6SwyCork
qQ/Okbz3Q36Q3hoLIN2dhiR+YMLIfRR0259R9qZ1cCvmYO8716S/AcPgoRQm0JfuTyj7UeBBdBv5
4OFcLOTQu9E/zB6ApKlPfu/8O0XlSfql4Ral82RlXwo8R/AajXxn2j5vanRL8CRcQ5ToLKRsSxmr
CLd7jM2i13z9aTPDs1ozZ7ViXtZOabvbuHb52qD8WHlHO9rxrMOqqkXydLEDSheMncl72/okra+z
qY9PN20lqpuyaxs3wNCldxmXT159Zr7hbaWxtFobX1cBEDuEFM4BelYHVHRKe0+ZcTOIGrOLXKeM
0+EM5Y2bmf7TVg5C1sQeoLOJEq6dDAMXmBB5Bhrhzl3D+9yabsuQ7bSLEqO91bd+WGP4LL2VzePM
9kWNyoFdRJR0dTDDs8ldkb3N7lmMJq4GnUmUiCyXwsf+1cAkMooLPz+65E8jTLIVutGVmLSqvETy
bhu9fRHituBf0nKfsdV6N+ts30khDHX25+cm/8JNQG3NqaEWuhm0tEe3xWloza92efZaiAs3x8nE
y6SJHZX32pdOFYCQRJ6leIVFrO7t+kmksbRa36YdL9N22g7x6DZEWld4ByvbOfb2zXcHadcHedRw
zLlkP1t0PDD/rcUFYd/ElZgcwswp0J4+nZfhp198a9In16RroltKJR6XqKF5wHHfKMjnAdemKfg0
Lb8KE++9bimVc3OJrLAEfFOeJ/aSdjch23eQqXVslzphBM746YxqdrLm7dEbTFVBnZco8Ti7VTdm
EXYo124agNfuYaEwKXz/9fpiaiyuFq+HFh0lpYupU/pqF4/U+wUYZGfSMdHMXq1bW74P/YUS68lm
Lw6cDtjoNva8PY8mnD1qzXolUvIswOQBXQ7ak229LLOh1Kib+WavdxHUOLN0RfU/J//UiuewH4Ha
fLluc93Y2+/vxqZgYJ2gkiDP9froDk90OhMT94JuaCU2vRVda4v3f5xdx5LkuK79IkXIU9rKprJM
l2lTXRtFT/eMKE958/XvqO5b1HCSyYiMWlRELkgKJEAQODjAspX0C1O/ZWnM6pfrqxYoD5+fLtsW
NNAUJ3EuDeaj2KMPyVptt/lVPIV1uU9tmhrVGu/OSVn/AiGOQ35eX7hIJtyF2SNv2SoztL6Zivd2
cuJ5Hr9ViyMxhyK5cBpKzalYxgErbyrHq8cl0JubOntaBp+UVh1q6m1KYQ4B8mkTsv7VtKGq/bpJ
Ljx3NbOtMZ0XbKjNHovybTbOxL3trPBpaWtKFZra0PuiMIhHqFIFfYuww/WFCyTOZ6UBIFUnZYBY
dNIEPVsi0AlJhhacFT4rnZZDw/LFnGJb2R87xYJXS/64Sn26vnIXGs7HpGGweNLqeS1TthdYOQjV
gy0/r2inM29/KeOvYs0D2vzlglTp+lSiL+Gu0play2zOx1Taz4lFbfG+O5L3lUj++r/tl2p1695u
GLq1IoVGpeyuE43LKaqp0X11O5waS3lQpm/rTVz/kDqnoZql7saqpTCK9IUUZ0NG7CJYL5+Knvqx
JyrDemd79NHEz19n1b9p9/g0dG9R9Hez+i7WjiwM8N6KhdagkteJaN3cQ7PQQBMJqM4UN4qq6F7b
5dNzX87q221r565OZiJ7i5bPc8yaL70ROmk0yeiwRCs/Dvunm3NA0hFoCEi87VFmP9kP7TBF11ct
Gvr4/dPQit529oZS4biu4nkLdRmVocDB4lPO6Adq7GTW59gF7Y823un5X+p2V8lauYmG53RRQcVB
vx6WdmoKT1V+MPNbv4bVTcl+WCye8yMdi1FdnLGLjYkEtkuDYWuDtL2lOPIYnlNNd+0cB+CUOR61
zFuK30Pxns1P13dUIBo+oTznmsl2EInEDf1lZn+q/WFKv9BbnU8+kVxphdONxzFX8ntSRCrKm+kt
mDGIhaf5aNRqrcYJUicGYt990/XJOCxUYlwEt5B6COzTUc/S4v/t7FyiXbJe+o7y97qWHiAdiqL6
rLwzpdEKgVrx6WSiW6ydUnwJOuv5eruEhnFLocEhJE5ju911XEXJEHmaXsb2xIofY3uba6Ryl+e4
tzV6u9VdzLbSr5GuQvd2f6eytJXgbuazxu7iLPvitHhB70YEFFkw1WropqnElxYdfO4eVeiio2Y9
n2Njf1znSDMeivTRKGTZB9HqOZ3d1GEt8hTCcbYtooR4Oqg97JyF19X28vA6z+uxAb9upDod4rn+
2eUnpXh1aHzb0Ec8/dPB3/babDINgiHb49qeSvNlve1Np/O5YNfY0WU0bbu4OyAAaGhq+Ws99y/o
sqe+37Z6Tm2dkrEKf+C/n7V3IMd8M2ueN0eTyP3yqdH5nLDb75NpudWAqDn1qizQ1c5DtTolEq9R
tK+cum7aRvsZFY/xfPQ7ubf7h0wW1xENzakrc+miZHTuYtRyhoqzo71Je7KtLLpN8Nwda1XM6YsW
w6+Gc59m+d9OpZ5Sw5SkpC6bSNQS//tU0mHZZsVgXWwWyD/pql9qf11fuGhkTlPzXgeKNO+gqcNv
W7Nh6xfv+siHq/jfh4zOZ32NySZ0b2HW2zGPuuJPq+lAgz013eMo0yjB4vnUr1Pree3YA26OrVTj
oUZ5DtK1L9fXLzjsPLnHNllZShX0kmiqwS+7KRnq7EWrtlNWp8/XpxCtn1NXZVCXGhftFI+9Sb25
0LSAppmsnfrlBnuW7hy68MmWLbY5WClp+9h8z16MaG68gnr5Q5Z096DMMnzVY3E5SDwGgYLxfB+s
H1PdQowGuEn9VNDmW1m0UemqkgjNB3T00nHiFNjthpkaNutj9XkOTB/0CacqGk/5veb3Xu836Fh3
S5koOLN48g+KXlr1XA0jGNSMh6kAfkqbHUuiFqI951RZT9tWHTIKvy3N7vp8fwCz+41bwOlyXbVt
rbOqj3P9YRkQck/cRfIeFOwuT/Kh5ppzVIiMGJqdy6l8nIY9WdNGcusKhEK4W1dVdWPYHcZiOjLP
cU1/yGVmSKDGPMPHYO/6iKoHFqf1HaFA71qeY9xnuIFv0mHC6/DkZq26dCxuihnYKCWYXFl5o2jp
nP42JFsMZ9XaeKW1pzWjPznftulOTl0s2tVjOz4ZiHruetOuIJuu/Zuhwhdtkbx1vKltnKUTTmNJ
AaB8Pq9jjKaAqfEELMJtEtf/vWpzMZ1K7zCuOrzUykubJtfHFdlLnsMjJ1a+tQwDL/4UFk9GsJ5Q
k+wNwRpmPg2Xk6z/jEjunKJWbueMhbuxuFLeAZzdt4fMlnyEYGiexiMf2gkwOgeP8eKdTJln05ed
fbsuIIGW8pAlsOIqezkpLB6Z4TcdPSs6ia4PLVr24UR8OokI7WfIA+0s7tlPvfnVjy9VIeuwJhqb
09CaMYDbcoDOthE1nUMVzcw67yjjvb50kVSOaT8tfRj2bVBrLH2pXb8q68eptm96pel8vx9tNvZm
aDD00P0estcU4aFUOfdSDRUYGB5/VBQbIiAWxq/07111RymaFdlo99254XXZiETPqeqUbgqYTXAa
0eQurAcSFvZ21kdbcmpEoufuUkudm5ENFdZfR7sdjI5k2R/VNRecDZtT0HWhO+1RMx1vz8Q73I0q
MIIiALIwduM+3H0tPFyOW3p3wOHg0Ujqao3mXmEfuvY7mzOvbX8usnz5RxTxwrfwcCR1UhczNyGk
IdQi2y8ihohO6uf+HGqheqoHf1wkqnCxKOT4EE6N003TllQpj7nS2LrXTmjZtfrVox3hJ1naQrDr
PFKpW4fKrUp8UNOHbhcZ1tP1wyoal1Nka8l78FJg3Ay5qJ05oY5y89uGPqb8ZCPackKUUVn6eK3u
DfvZkKKbLxIuHxLnLlnG3JqBqXaMzZg+MbTHLSHw/En3mL94svMpAHnq/wErUbVq2YxZiiQ/1efx
tJ/NSD1l0STxoo4DcumQcppcdKkxrAbB85wM541uZ6tloIjKIlQFxmVryHySy3FNne8a1CuLatTo
6hw399mpiZwEdTLxGMteDqJXCg9g6jrHtJpWOwSF8YPyXfHdAR4E6Mai8kvqV29lJOMrEBhXHtTU
lRt0rVn7uMgcTxnPpukGxfr1+okVXA08pEnJp8xZneNcjcQbJhRzuff7+p5RyXtOtHj+UnYqojcm
xjdScHOiYqh+L2QwBNHYx++ftK1py7VaJ4zd2nfNWnhD95Dh33XBiDTO5HSZUdvOrAJid1+XkERt
3NxN8BANvwyUQOYhCmzRf4g7GnPucSO08ZYfSHzmG7bswSIy0jxnR7NrAN2U+AAwE8WHFoAUJOkS
mIz4lgpNWCWTU2fLGFAUZDd9zJA+mGrtzl5l2SyRZLirubQ3hVnV1seK+wVkwABNX99Xwbg8yild
mmacc0gFGWtSPGe1BNL4keq9YNp4gJNe7P3WaPMIJLbnxAg+Tp4RkagK9LCInICFeqTVodt7doQz
lcjIUQUKzAOfSrdyC+c4QWQEy2T1pNupt2bPRLntFWZwCqzQwtZWC5+17InLwr6S4B9E/gpP0WG4
qp6WLQoj+mD9CPQQdIr1bC9/ynzmT6dVws0mUmSeq6Op8VCaF+x403oocUqG2H3c4yGoXjBRLLPS
onPFXdCWpiOPXmGWee/8bELodpfFB0SazCOi6sadVr3DHmz+HOg+9bMzu2sTI9xOnWQ7RMvnNHnS
sz5NCxuRGRdGuk99x76lERmMBE/VYWRdiSwUJMPM33oTkPS+zW6C5uk8KkoB53tWV1kHkGjrLfTV
RqVlX944OBesMoy5xcFRWawU3zpy76yv9SRxQY8hLtgKHhSlAeCvjBqMm2H/sWuSmEpzqtP+20yz
UNlK1NfICiAE+/ofgFQ7zWXfQ/ipGhtdrDThdTMq0ioeHtU7Bkj8RnhANMkfSbSfFB/JxUfLLyM3
sALJLIe1vySo47M+XfE9aWe0McIs6cOYGKf+bon2sDlXfiV5yggcUr5jkpVP/aIpOYvJ2ntZdbLS
u4p+mbrnZXiVfMPxCL70DdzjuEQPokwvsdn7b5bUtVe8Kn4frv/Ak5g8JSASWYnOFKfBzHXVgQ2Y
hur/VNqjlt/r9pOLBB6pdG+TdYkTmW0eQWWg9UQx02WMxwicAGEb1/7sT3B8M7/35Y6RwLfjAVVV
UxrU1HBuHbKCU7G7ry0ELXTZtouG53QbjAxK2qJFLLAIbyPY/5n2MDvfr2+4aGzuceyizDW1cw1j
b+/F/uKwZ/NGb1rjLmMdryZzS6HHve2eyUTBUDfdU8JO11cuetZ8/P5J3Zhd2y3+DqV2T+SLc54e
aLQ90X92X4mNsAyquJbEvASG6SM4+2kqVUVbinnT8SazTyUeNNWP698g8Id4kNXS9xrIAxCa2PSv
xI06YHH6HcU3MjdPND6nzb2TTmQocf715/3tcCbIi5pM0e6j52M8hw3uZBrfmOf/cAg+CSlja65Q
cK/F5f61X3733Us3/nNdTqJTyvnXqdIVlrNDwVCfGhr28OBMij+uMjJ0wfbyiCvFyUyAZBBjVyZA
/bV7q5ZkqEQDc5pr7k7R6PbexXk7ePZS+tYsa60jutN4rBX6iSOGvEPcNDlcUkSHTmWMfQ3tu+zW
Jx8PuerVYSALwSTTGLlmNMks88eVdeGe4fFVOnU2SjM41OA41oM1GRsPhT71OX1yApCII5LTw9+1
/AJv2DrQDoNdevbLLQT+cPN4DFZVLPNcjNhxm5p+Nm5nCrYbfd0ltklwXnkcVt+jFebSw/TVM1jW
7XT7taVOF7mg4ZW4AqIZOM2ei8J0ugyWw3UfrO5Hu/7oZZXxgnCUyt3Ne1bNvUkgmyIxoiaaT1N0
hKNkz3DRpaxyylyA93ZZJ4Lxc4Sx2VN5VvzqzvYW4EzDMsoCTZJ2EjxFNB6SBREdeGF8yf4bT5Fw
iJ2vVkzOI06WzJG5bGE1nq3DbRrq2i0+hpphUUTN+LTbd0UngU4JlFzj4Vkqm818qTH8+LaEY6LB
cd1j9t34cF9kkdTLG67xlB1Kh66nxXGRFsmc5Of+RGBFbo27aDxAixnTpDfqAl0Dp+9yajXJu+Sy
Cmg8RYeOUn5lrbHscs8CWr+tOXheV8nVedlyownyv315FbDhoWjwxJzBsLU4na92pUR1RUeGU12L
TUBmqtjTvLNfckp8VvRxjaYGnZuH1+9L0eo5FS62SkPFEzxGqzQB3raT3u0lV5pQqTj13UYNZJyq
NcaWt4Q67p3snJ7UqAmbWBYmEuwsj9Jq6rFsihzL38rTTn9u6qNd3ravPDqrqZFdpIMzxlXePNn7
HimuDNokEDqPzQKhSG6gRQ/uSmSyBjp5O47N9f28/PADBce/T+NWOV1KHZzGMnueisIzSGQtvyzr
RyVr3ixa/LEVn5y3lC29opm4sczSBbqAguC2qndJcEI0+PH7p8GtPLfdsoEbpDp11OqOn9aqd10y
oqPC6SmKbZsBbKrAXbA8KEnUmQsaT0vcftHgnKaSRRu01ti6eBhf9PxJAael8/W2dXMauqP4rkQ3
T2io+YciD2Caubff1DOSWJrD6ag9GW5uLVj4rv6wrTkAYCe6vm7BVvKYKwVFIeAHR9KwyOJ0eqgt
2V19yPS/DqHGo61YZQ4aObyCI8Kq+w0y2zSwHty4CvPIkM1yiPfSLPxz1yB4jPaYZQiPVNh6Mv+U
9yh9DLZTK6vFE1lIHn2lN0TZqHWcyfMR/yyCOiYh2hXjQ+htZozvq2SOa732I7YBzjND64Ayvr69
ghNPOE1lWu80o73hbsoe9u2ejLvXpzdefDz2Ck1fwUviAJU2G7mXN2e6TGBFuitkyFvR4jl1tVv0
Ji4cLB485obW++YGKlfZe0s0OKewE3qtdWblAOqp5L+7Ug/qzn4l1Y0mknAaa81D7rhqg/itsf5y
69RAc+X8FgZzmAMef4UGIyaIxo61kzv0GczTOOskEQyBPeDhV03b6fla4T7d1GTOk9yV2BmR58tz
RVWjPu82Eo6x9dogv19F9lNzR7+3iR1tJ01GGylaPnex7spSpbhZEbLdQpveravMSzrunwuGhqeE
spRqXPX2kMt5j6xIO6XB/nJEXvCwBURn/3ldX4Vi4hR2Zmi0PjkQ03bWIpTLxvb9GG7BCGhg6reh
ZBbB4ecxWXMH0o9ChbmZozS2/f20B4MP9j1/ff7w/P7GfSCxQILHCN9XqdbAt1LsmArtxE5gioqX
6BCZbPiPStRLG8PpcdZOGRwbjF/dky8ZzlXeeYXqWeH0EWVgQFDpXhlkQXcnqyARYDg1Hrk1pFtN
8u3jm8zzDtTWeir9MZxDMzowMVkgQ6wI9onHbGms001ngKLr7d0EdCvai8oYGgSawiO2ptEY0L8G
PrmyNWGBNJCh55JbWbRq7lJWNwdICIYzrFt3KouY9rXbbire0XhYVpVvpbmQjMV2g2CD9U7aP6MM
eXrYiAsniWeQ0quiVYYdJpv0b476xvq/DO3kUEkmWCRvTrHVrl6HwRzxBlp+DWaKFrey8m9B8l/j
4VldiRTtsAyHim0h9dt3GqFIaHhofQItMKPmuX+gpQdQ9w/yJPNYRJvMXc571aoF010ESpSzwai/
p9+NSRJuE8mK02l7dLrJKkeAR4xnapzQ2Oq63RPtMHcp75Xbp1qJM5+PLwp5V7u3pkyKZveuDy8Q
CY/LInZBldpADK/K7hzjcd1Rdi65lgVBNo3HYbU5Acr12GPEdAJE/v1s9Z1k9hH69/v3ZfRkUIIj
lH1BC3hMVop3nTWME/DX5p9+/Tsd0RuzGv28ukdlur/XU3hdWIcxuDQPd1NXOxrutOvUxyXb+s0D
f/H0q+iN3PXMrmZoZ6mAHTlg2pbJiHgFp4oHk6CF8rDYswHEFsijTespB5HR9W8RnCseTYLWTQDg
1NkUk+LbOD1uzq80iy2wFF4fXnCueAwJClGZQhQsHO6eat9bSljKsACilXPP7XyqyqYHm2ysKFHl
1B7tqW9lz5ojY1oWCZ0zE67huu6UHpl6N+mbU7FLHDLRuJyJMBx0prGPd+uWzwDfTW3hdbrSSuIz
Aonzzbhyy12z2YYmMwDXlLfWOpns9abN5JF9QJObqqVCkRf3BwqY/arLPeklI1o3t53r1Oa6rikI
WVmRbj2p49mdn6+v+6PfxyWF5XayMMdlW45D3oUKHC3zDLB61J/quAH+wn08oN5q0PvFu3vWvf4h
fbwtt6PxOL+SkG2mHSau3JhaDw4q8mSMLCJPzuRuhMys1xll40c1jvG7fkTM/4vrm6+7v9wXJ3iN
kS0xd6LzerjHn0Jma+4QuI3Y9i197NjXWer/igbmUpIA9U+5vXx8wRzkd+XLEiM84a+bVz7VCIOQ
5NZP4Ny6sgf1gd5jHyY33MipUiS3vSi+wmO0em1mTX0Y5sApf2R4C6rGn5ad1+xhpiddT+xvkvif
QFY8YiubCvd/BYb2t97xmIzFXHSKeAardG9Ap2SgkmOOWGL75dlOhih/MD3HOxDs7lP+13UlFJhr
HrpV72TVUBmM1Isdmey+S09ddd9PsntMJB/uTnZ7V6uyBY57rz4WzR2T8RIKzBIP1xozdPU0a2Cl
63rAFbN6Tf99t5+uy0TgsPBcVoWbTvmygaehcdR9TdR27p33qds7kHKNS9XMg8eUNm3ujDot+sYb
093SZSWrwq3nLC7JVgfc8hDZ/FvtPfoVFdBfDCTuFRRRxmZUhUpwG2uExjdiIk0JCh8HiRpdfXCW
50kZvZX+vi5EAfhG07n7dCntQa9mfEeRKK/Wm+lrXoVCDx1l3EZYf0W6XvpkF50yzuZqFSspUggH
W+KL5rzS8jYTy6O20AeLajqFq5Ft5u/JqQufDJXk5SBY8394sJDhzkEaO8Wu4pvOl1JGTCmK93wU
h326F7Za09GGEKZD+7KEVgRw1SlLluB/CWEZ0F9gNnjk1pDmFNFC6F9pz+dlbH9MqhH0qZ6Yi6wC
WqDi/wFvzVVddSWm2PNvjXnaix+ZKbkfREMfe/JJRKuJ3qLdYCLbhK4E81c80GtZd6oPJOoFp4YH
bK3W2lsOeHvj2vH7YAq1oAmWMP3HDLMwf5je0miLwNp9l/r1neo1nn1PLE8NinC5k7k3ogjWx9H4
/H0jenSuK/Leb2923Cf0a36CQxXu58aDR0UfD2xjHskADqKTzCm6RkvDLlo4ztP8TWOnZiwlr5SL
gT7T4V2pYkGZZAtxJsjjBxsrPKf4M8+5lxUozqtTL1f/ZGUnmeziV5gOX0hRoElfSobBStqaoW9S
VWJPjFpmSQSfwldTtERXCJobWEk91V6aDn6jmr5NvxfWW+nUmCmakea/bnkv6ia+hPOq0I0kM43V
MRM6D85+n21Tr/5054GkX5qCFXTwSqJoNzWEwGzcDY+SU7NxNMVMLDbE+pT6ijqEu3vTaw/DHyr8
6SiXtoaG53VmJXtZ/b20D7Qz366L6eItj5E5I2CPaG2eqlh4pQNUvN+VM1yfl9YFgjMy5+/XJ7ls
jTELd5sP6ag5aDivJfR+jvqkicqH8bxEa1gHcg28aM8wCfeQqp2hn8qNaYlbqd5molfjO11/Sr5A
pBiceqMjrGqbZq0l1msP3TtNcRqoT9b7ft7DEYYki9yvkqkOofzHduI7uHt8S9F2uxkULTlgRuVz
+vP4nCcrtiN6Nha0G/FMCd7gcvTLdHjHvd/UKl1WTMWCPdqDMmx9xU8j03PjNsoiGYrx8ksE8xyn
79P5hVPC2n3HPEcZsxG08bAAymbFDeBTdA6vC05gXXgnfilmFbSRRpG0W+NZ648a8Fq9QiPl3jdm
dDtGaCCX5X8Fc/F4T9JmuzmmtEicsfYm1Km45ZdisL2u/rmy3DOd8579uf5ZFwN6psMjQM1xzGvS
GTRRsyGZmiyYzTEqptHTqj8jqSTCE20Rj/TU5sxYLC0rklrJUHamec7yrSSu57S4nTM9GinccONt
2H53isT2XHby8WmcWdiddjG2ERpb3R+4wwpmwWbeEVzfAjQZ/tn4Wya52ERHnefkm0g6LYRhLhWB
1zeWmIBOrCf7j8L88is9qSdbolSCi4eHhaLCUZvSYyJlafxG980S1SHGVzOXuMwCM8fDQqvRRvCv
x/jo7do5IR3uVSu+ftQuD014HOiu6kdhYF4kBO1QD5IQ3cucGbDjDlV216e47JWZhAeC1hSFh102
HIb0wfjtnAcYUuNRf/3xUcwNS+oGf0ggg2xeVh7yH1zoXFrp1lVlouZ1km2tt1PXr1vDn/W3dpEk
zy7fDYTHhaaMmg0dRrzplKfNfWhkCajLJ4nwgNDeAZ/HXLd5ojbke5G+s5E95O34TzNOtwRusBnH
F32yy+Vaa6lbTjTRNz1IzfKOTJnkLF2mHcDYnHJbjUGJVZl5UqLtypb1XkPi3tX9dpmjZdcea/Nv
1a69rGkkoWvR6eXu/8LQ5l4vCE3ABRG3JjqA0vp9MQyJEyPaZc4DKPtUzRxnyRKStie1K37U837j
NnA3vsIyky2NmyVGmk5o9ESVkFk9C66rnEAuPEp0zkmesz7NkoOUXB+XcK+1eOiL2xbPI0VTohYr
aVc9WfPhS+k2962MYU9wPxAeKVpaNANJK/l/p2uE33g4Xe1be7+HqEkM3KD9cV1Ggs3lgaPpZKXO
sK4opW+XqF01PzckYTTRyMeufFIxCs4K0JHg2BSrFSijFSpp419ftODOJjxtn6FNezewTE/QI15t
A62aB/oKXmGUn9R9VZHnkVXlEDpuq6F8ZKqYGRcTZe6d6TJzOTFSK1LyjMteK3E4da83tayy0dGS
3fhHrytvH/vQ0H+pFgrn6wGsnVVQL/+0qe3NVRmpFvGtepUIQmAoec4/KzcZW+2dJk7TnTZd8fbM
/EoVJd6N7cYpOO2v13LRGExaQtgaD+58r4DvZDW7cBpkZD+XfUrCg1FJA1ynvo5VMqK8TUk9Q7kz
18wv0qfe+Iom9E5xE0zaJDw4FYXbxrIpXZU0+ftuAwgMFsNmrNFT6X6RcvcJDj4PVG2mZc6bbKiS
pasessVaPW2Ddyc5+odp/O8jifDMgOo0lruqDCnYKumpL8xwcUs/U/S477tT1b5ObPFx8UdoOBBd
n1JgRnm0qmGaVWqXWpY0We1n6PVnFU7kZr3kgImG5+xEM9RdmTNHSTR1383cHwyk03dvrQrW9GBl
NzJF8pYVbczx+yeL1Ftab9lMzxI6Nnd9qZ1cV6Yloo/gjABZrHlrd8gob8pgWtTQGn+buqy7u2jh
3AXf27ZegY4hS5x98NWy9t2+lkhfYEF49kD0VJwJ+FyzpCff8jGqG8Sn0NA9t2UYFtHauSt+Sdee
lWaXJZlj+cya/EmXdfEU+Lg8alU3OmMvD7EwlA+rT9r8SMenOaP+IO0aLlg9j141NBR8srnJEpDi
exko9s39z3WtEo18fNSnw+iairqnaYvY/Er8Wq8DvEEleyoa+tjrT0PTUl2bfUpposCpynXbr8tb
2tYSk/Co1bJrqizVFOVkrUVEMxJbfeWraxncJpTjiz6tXC9LoqJYK0+Qg/ZNzUJr6NsCvIRHqJap
ZZgFy3DQZxrsOUXHbFmjJIEO8YjUbCMTWqCSMslt1SvtH4r6vPVfTVlcTLSd3A28gUIblN80S6rd
qf1dcfdkXF3t9brIBZaLh57Seqz0NYVcHMU44bbyWzQNthtZTz3B4nnAqdNAcfZuL5MWLM51w5At
VW47LDzgtGn6rNOUPk/A2/w4tOvDsMlolQQeCc8IOGfMrYqs6pOiHZNlVwN10/10mwK7U/02Bz1g
XryOmuxsCg4QD0I9AMdFv6bKKbVB2q1toWJ0jVftqW+XHZV4DqKd4O5ZB9XUeknKNmHG6nWagxBT
EV4/Q6Khj98/qe08l01GARM6bVpXeUu5/LWW7njjNnNXqzVYKukJDiht0RFDVU+qttxmKHmCQKXQ
qrIFn0mC+tOg60hYOjfRPZqoqfi3SIzdLmZzqtpksErQAVa+SzXJqi9nLgjPBqhV7rgy+wj31kXp
7n4L+zs/LEiYlkE5aI191w2tOf+wzKokrx0wyLV2217wWDN0OquAxcZXdfZaebNdDV6qmre5Zzza
VS0dlNJSXOcp0qdoUWb7ml3KjqjAzPFw1znLnM7OsfIePdAMxfQKW/fGhiXXNUCgwTzIlXSdUnca
hq9mv1BiNtceKl3m9OW24bkbfUJXOOBO6jbR18ReTqXzKxv9wVUkpkG0es40dC44HBjD8GgI51XW
yWb3m/knNW8LE/K0gCUtc5selqcwFJ/SL3Blb1y4/m8tUzK0nKsb2iZZap8WnTxtoIk1yOqt0i6I
ooPDKbKDFKEL7mKWtCs77xqgoQy8QK6MpkFgOvkkd7+MDboS4wvWuQtc8CSjxPG2sCCf0qYLaTL9
WHk9u0k1ziGjS2ytsno3waHhc9qlYU5zS7Dytq2+Gu7zmGnBYoHMQpEBAASy+U8m25yH7cgoJGZv
ZUAR24tX9DJGTMG+8onrfFTGzt07lkyZ6Rd9aFkTMNx/ruuraHBOoeoCwZEWndqTac1nIwAbdkEC
Y3Sb7q6tSvgS16cRCej4/dO9OyrO5m5DyRI97e+IrTxW+6/rI4s+gLt0Qchgzm6OkbfqdXK/l9rq
VTJomGjVnNLqo0NXHb1nknxdB88i2om5ytfr6xaNzWlr06IyEjXkDHQxeMkubf7DGmUsW6KxuZds
ma6OAlIASFt7WNgzkVV/CZ6xfC46W2rL3gnWrICr3u8IKOcmUEp0Q++TqTs5yK5eF45gU/lk9LhZ
o5Uv+IA9n4K0r4JmmnyqydqWXYb8mYTPQ+e5tiiGuk+Jo89eyr5vZUxJnWh4bC1F9gJM65O1o+q2
7sNpBTmdU52BJIuQePOZQ8PbPpK7Ksu52ozVdbtkX4YGUJfV35yqQ6NwWdRBJMXj909Kl2t1ZWym
0iUZM6I87YKJ5mdWq8H19QtOGY8+7TMkKNRpQ+OeLvNyZp7pJEvQilbOKfWKkJfVG7RHJrj1t2oA
qAJdLCsZnFs0PKfX68D0naSQfN3kJ9SD+tXmngB4kghGNDyn2spkMd2e8z5RTFBPNMXdVhvBQll8
Xe6i4TntVqt+L7Qm6xNjAovh0dSlovGUm9H14QVpeMKDSVMLbQtIjX1tNu1Rd+91kMwb5Nk177L0
i4q20NRuvKF8JOrZVs7KJAvwCb6LB5qCzsR0Uh27UlR4vro0rJU5zBpZn0tRKobHm+49+g5plpUm
bcMirXDPlVuGKZIfNroOsNHL6nsdiOlmVeO5u4lJxSQ8/rQY3FaHA5Im3Vx5+WL7K5Bn1zdKJK/j
90/qXYwG0WeQQCdrZSVsz+6bfolqrZccM4HX9JHx+zR82aq7axYYXmmch1RVv7TL+gB4VbAbVHLU
BBaEh6CyFY4Hcco+ySumeV36f5xdSXPbOrP9RawiQJAEtxQly5SdxMp4s2HlfrkBR3Aef/07eisH
NoQqrlzlBQg1uhtDnz7Haz/KqjX1Senso0S5U6VTkgvodtp8ijsvi7LMfaDMZB/d5JUoX8WWtgRq
tY9l54a9+G8AL96+hVUCfArSYMntCgHubuehkgB54sJT7ixjqBSBSdnXE+mRXPHy8dEPligZxOeg
Sg1uqUES+qoq6+I0pcVTPEl1bLp643yAqs1DNpfXCh3cPUu/ufzH0FsHK5gOopu/NHQnOEblESQj
pNTJAsMtfH3JLXEUVvvJd01wZY1DqYgyC7T3iLi6w1pkX3M/L4+4uFzTnO585VFxZBUadDF+Ckjh
2B4hQHsGVMIAAdDN/ebFr6JZFnxts7WDiC23ntJZHAorAPkS8Q3ja556VJyYt41kK/plfKT1B6v8
mHcWgFWAjmQydNhnZvf7ni9UjJjlDhs6sZru0e8SEIwEDzQYTy5QExlLX+6Hnyaw36DD2MaE3+Bw
GDQvaf6lKQ0JVbcESli7du2J0sW4Prum039F8NjUhneL94f23qDCWO7aLZggHt2g+wK6jqd+ds9g
lNuVpz0VEAbMQt/6Dpwnc+wHq6Kh7SfRfWPrZn67arzySyoGm1oVHx9rB91MkEEegPbznE20p9x3
hvV4/zPvrylVC/dukvheP0Nbb7U+JCw9Nva0yzZULdQX+TIWQbA1sUs+eUse9Va1b85qdX7Fc+9M
t7KNufw82+gI9Eyy3O8bnaqV+W5MeJZXbhOTyjr23nLJZB6xnBoCSDf87UTxak3rGgDCpJ2r2Elv
ksfr5vWffTb3fbjNHjUgU2+DvUUXUJU2Kk2bavSsoIon8NyHbYr+T1n/4EsaoRfOkNQ0XqNSSNGM
1mXvJEVM8KAvg/o4FaZHHd3Qyg1nSKvSDTZsVVnnCfE9Sx0pv/M0aUbT7U9jILXo5BTWsGRj1cat
WMIGwP58zT8ua3a05WaC7GpWWq0+FblLrNqdksdU0mNWy8jry6MnTFgFjZHUalNX20CG+kUbr4yH
IxAwFf/vfj7QTfz2/1cu2tC5LooVsdXVY+RW1Ydp8cBw23++P7zO9rcf9Gr4pF1ZkuKFJ56rVLzc
+jQjYVVjlFoozkNTyoQS0hlI8aJWAJeYLnPyWIK9jvM0blMT2vyWgN+JL7XiBLgW7QPwXsRVO4Qy
wF4LTaqZPqAV/jgEf/bZSTlD0wpNnT7qiY9gBYjAuH30yBYN4sVyuOG8oLGQr1wCmowGlEApPZ7q
5vNKcL9LVvHr/ux1Yyuz57WVZUXHwfQMboBosTfnMfOJqXimua9SlUcNsshz36RtFS+8iCQA0QNE
jNf54zzxsKytw0q8kPD84G1WlFSD4fiuWXcVqoKkVDCWwmBMftqqU5X6KIZ/rLMjFbskehl9A1XZ
GrfhE8KabFnYlGuYoq1+15KoVGuFv0HGoxdlnLXi6LUy6gvTEUJzr6HeLdhfBbXIiOXL23qkNnnK
JDyJfARx4aHDWvhrefAy+yim9RAsdlh666EMTHIcmmylYllqyNo4zdYljzMEZKWbRImLBqdlX936
jQwmFbgKQAK3jb1qiLwBoC1IKd1fj/evBVTFsliBPeGVGwHuWuOpyX7VzA0pzl+ePx2X9YtbrdH9
D2liUUW2+OAJtRZrFDEBz004yqY5sjkxPVToFkCJ9GzLM7/e+uRx4tupb6rTiJpsUZiK1TorKTeD
uXVJAWr65JGw6TgTPIeUqFZXERO/qhV6oePLLiOpEJe2Emuf8PG2GmDzBCGBk5i2C4391VI/2kWC
zZlbbKiMHLDoX6jLvu+atVpt3yZHTrSXbTyu5RcxAnFp2czUvK2Zt1ptZ1XgD7bscMguUSjZWBeO
62CCW2ncRq21W1K20L/CKYP59qHd6Pdg8cOC5bvajChTElIu63Xxu6aN8egRroN46KA4k9q2IZfq
Zn/7/6t8txQdKZIZpvFkHo71CG3cn5apZU5n99v/Xw/OupEGNXJOtoJ6KWAx74dd1WSqFvHHsRlp
GcAsHf8q6a86vQbSsOPrTKKcJljQitJn8PIc3MxQT8k2B+v6+76faw6NKtkPI/2AUhpOXE3d1+hY
lP1xQpldrtQJU79+2PcVJdcUbVbIIelE3NbD/+p0OKyL+CC65aHgppOLJp2p5XwmWq/MeyxAa7/g
cBIWlIXleCma+dFLfq2lgThYYy+1rJ/MFETfDJ/ZyH+yOecdrpo0MmL9NR6q1vRbq22kdfPQsvmB
akS85vtQJlQt6K81sW89JxV8vrDQPRCwkoCnfDBpi2q8VG1Fr0WZ8pZMVewV03bsU7tGd+Ptqrnt
rF1StSfdToi7+HaTx9L3kB/kxWrQm+620X0n1dleudcETllCbSnL8ajCK1CzumQh4TLYphXQuY4S
x81qQfyzw9oGWXUYWXPeqPVlwLnN8bJv+36CcmQIxgCCMw52rb7FSZH1D+i22fcsoXafj2SFHnph
VzFFSRQkE719cJp8X4pTa/w476f55sN53MWJEgISTXt86uvacDPWrKxa2W+zoOiC232s4vVLv+IY
5QzoAL9vc43jq2X9sXCpzT1axeCk/7Bl1Qc627Fb1Pvsrmr6TRUvoVy+Iq4giHNYQYkckSA1oV51
k7/9/9WOWA4dC9IC223VfPOHP2vzZZx+77PLbTFeDZ1l/gIOTQw9z1DJ6qsorafLJGzDHVsTTaqW
H+3LjOYSLaRDR38lzQKRvZWyqMmRE9bBFYZ8r9lWVBKobKydbhYD9kf5sXBDB2AN33keuv+R/H8O
JTt9SIlbKZMKJNTw/9RajiztTsSaj85gG67XOv9Xtt+cEGDwGd5G1y39MDPypSybfecetW6fe9mc
Wi22Fbdm18TefrqTHzYDM3i/xj/V8nwq3cH2J3YLrvSYp0GUCOs8lSY+Qo0TqdX5Nu2lvcw58uVi
hZZbhQX/yNJrn5r60TSWVyvxGZ3ybRW3zIOkufnteZx3njhVBqiid13OJibiivVHJ6geIcp1IJV7
2hW+aiW+k07d2Sm2kgBtbXnmhmIbLpOf7FxYZbOtcu4TWUoRT2t3HUQeeST40qEJ4v7sdQur7LXV
OviWLHAJSm+KdNM/hH7k8h+nMkGCdX6pBGxBHYl3eqyrj26w0YVU72qFIGQyBKxueCVgi8kBcsOu
RJwFZeRX3nHZ1hOZJsNxXOOVajHe2upElA4O/cm0hThIRVs1GAyvmblahy8IcbbcxdBTwc91c81z
wEP29UxTtdQelCztqY/Dd8a6564rvagYanunUW6u9Gq/Gpc2qYOtb2PX8oojuDrYCc04hhOIxh/V
Irvs7ZkVEnc4ZLOfeRuEGbSMw6xNHvvSdPHXrert/69+ABQqBnQIY6sal/HglMnLyAPD9HWrqkSr
Y/s9cfgqYr8thuS4ilWQk1VLVp3yzS7mfTlHrbOXJQMso57gPGDL6lEtnXIGyced77RqjV2ka85p
x6zHvuftf8IWVRrK3NnpP0rMBltOee16VdxaYgM+1flVWybs4PtL+0aIr5HzjPf4to6Lpf9Auuqp
Jtf7iVI38u3c88pp1sWZm95r6ngp69huOZqx/V1J7I32XlWnK5XujFcub47WkYf+7W8R7Mo0b1T3
etu1likdcWZK+Y/eFWtI6SewNRgOfu+7/BvVvTrvO6uBfkrcpCvwuNY/9fxjddZdr2hvtPdaa0vL
fFraWLrpHzSHfUFvtxcF1sCjfeuqRGxSuf5YgTwvHtwE7B4J2oVEOxg2b53TKLurdAtpd2jKja3K
z/uDZ5U2QJOrFKYHUp3xle3VLTMQjqOBMA7y5FCkNHLwbmyJbleeIYESqs02bXj5IDBOya4eT/+z
szEsII973/bv3xmISqziBl4hfXvFG2bqhXL6tOUvVfOy1JdueVnzl/sf0ayBSq9SFPa8Lc6GMnXX
hyyRJyc3nYp1Q/t/54QsWAeIo8I5WxBKhU7g0VPlCRNQWTe6ss8GRdCnaJ3oYhmAiqFr8Z5pKvzo
hr6506tkBhVKnvUpDF/V4iRzMEN7pnONbujb/18PnfreNq+4iFR4WQH98XkAkdC+lVRC9YbIFy7B
FUpm1ucWqt9hYQff748dYHpvC+qQEfh72k7du61kMHbAfzWQfc5+t9Zjuv70kq+sAYz6y/3PaOKV
K/Fq5YtTkKrtYloiHw/zM9DHhyUwKaHrjK/E67omScHzuYs9XNOczgs9atj+NBN/A6SSHrDYfOzi
BYqWwSmbL65Jwko3tLKzZpyNYiF5F4P84ic4oUDJVtpPgJabeAx0H1DCtM3sHodW7FCO/zVxPrvj
L5l/2rWeKqeJxGNcXqQYWtDY6i5997guu1CDRIVQQe2kKTaQrsapI0I62KFVfypX0337/XM2UcFT
QdeBxGaEI1qpDANcin1WRkNdopRkohPTOKOqwld0qddaHWwDCv1w6YPHdtx3pScqbmQu22DNbmav
p1+5bA+e/FnstbsSom2+0pnWsLvgTUjGP2nvhHllojHR+aISoZPn+Ha6Fl0MnaKPoqiOmZz+Wf3G
wJ2o2VFVfIj0JtC+Lz0mX8R++VR6z5I9Zx3KLx/KZDEcKDULqyJE8HSSjelm4ZIztyGndVyvYp/T
qwiRYRo81s8wflDVIdSoLk69hZxlx/vhqvF6FSRSB25ptSA5jefae56G9NRa8uC19Q8vD6L7n9As
sIoGceuVcurmRdxTlseLYz+LYgxCVMmZ4UfozH/7/6sd1rcTedNZRDrbPvfOdp4nk2iAbu7KBtvU
nhxEnabxtpEoJ0NUTeVRMhNCXzdxZY/dyqRMgZSqYiKbwyidQyJ2kYcz4ilBm7YpHzO8kOFOCWKN
1DtPQ29wSd2slYiVQwZFwmXpYu7aj+5S/BllYrjcaIZWER9VEGSigaxFvLjfIOP6JAduGFmzkiq8
1B8Gms8B0rvToDfMzT/X2fRijbXhNKCJIxVZKhbQz81i6+K+3A7N8rsnf0rnZTKdq3XD3/7/ysMH
1i4+6UUaJyAddew+zEnbhpOVH9ps+ndXnKqieuhEThyvwFGJZcN5yapPs2c9j5mJelG3tLf/v/oJ
G7rXM6sZunjwwVcD5Hnm8dO+mStRavvLkOc9jN9kdVw6n7K+exqy/+4Prpu3EqNk7Yeir3B895z+
ANW4UzIyw21P55NKjDq9WJu+hETCFLSfrOqLI4uvNqTb7k9cN7oSpg7lYpsyWMXrvfogx+nLUtyY
itvCcNTTWEYFOpWe7dsU+gRxkaYPzbg+rK4f7pq7CnMaBQG3/s3fLZkfGrx1gpHoABZKg8NowkkF
OrltuTF7geHRPF3bj7kNRP4GrZvNdJi8HaTfuTypUCcOw6943kT2JcUHr3LEYaPoQsXJLB7sGDpZ
pqcs3RrcFv9VVJUrpJenEbk4rdYf67b8nktr3zOWSknT2P0AeLbo4pzz42wtD8HgPeSz6dFc454q
7AlIMBRaAlfGW91HaeDi7mqJE9ual/supLOMErfVCHVelvsSr3DJJaPJF2/xDO6jOVOqyCe8ntAb
txf2kvQr3Y5VfSXpR8o/NuV5NXIK6OavhG8z2KXdSmzgDV4ibqi5yU0/3zeNxvQq4AmKHKlLoGIe
VyACnT7Z5E9hum9rTKOCnNJmauyUwWmgmgDuenf6iO7yp7YfTnYRfC2WMZYkMRSQNRZSEU9bR+tu
RnN3TIftWASWCN1O7qurExX0lPRFAqpULgGdWz95BYhvSPujW+bo/hLo7KTELa/clowUCYJ7NgRZ
xbGpk4+lMx7XAF2IU/1sDaY+Pk0uUrFP3pTXjp1gH5DtS5d/kdOIvqZjx9FlY/gxuoVQ9t+lznEr
b3CMLdapfiAQ7zpWY7HvtKlqcDBnzkaxoYAx3OLAD46EmzSFdJZR9t9yrlcQ+FNcPav03DjDywIE
NsgMD2mPfTg1uKlms1HhT+u44HRYwJOyNjuC+y5EmfOzvf4BjsuQjzT2VzFQPqAfZTni+rkm9Dl3
6g+V7I73/fTdVEEDdae8vRR19cbRAbpcgv4Pg5aH6TXkXetj6Ju9Xm1dlt0522Ql7Cp99AIdcf05
V7082ugTSEf7fH/+75oGH1HizLJHz+MT5p+7M+TAkkfuma7OuqFv/381/9SCYkfABL0GFWhrRMlP
zMtNrBbvOg3mrYYUwJxCNjCOCD6ATjAUdRNCfEaYDli6ySu7I/odbY+Aw/vqICWQCawSJSj7DKc3
3eBKXKVOkAVJN5PfAAgE0RL0WTjY297RlY3R6cbWSh2H/OZez/FWwSdUShpDttH4+5utUQyyR5sg
u6La7sYo+1rhOAbDs+jWXZzDFIWFv/0mX5qCeymWNqeRNz6CWX2Xq6vbYWvnY7K1Jb1mXmSxUy/3
wOUwXyVOW8cXII4NYJIcpFI0HEtxAJ0SkXuyF8ZXQnTEnu1BKIbHtRyvBenag0v5GO0zihKkzTAX
3VIV9LoEdR457eA/B6Ix3SP+H4z15pyPuSthWpfEb5kQ7tUJwdF5uOlQWVce8ci5JucxIkd6dufQ
xGelc04laEWQQUotg3PexHRG2pzFxE6szAz3OU3OcZSwLSmt63yxkZBHNxq6LuzrBIhIdzjXQhgq
VrpvKMELusWms9FrcwUGCgjpI5kXPJdE9S6sMXolb9WsV0nZdStQzHaEx45b/bKSAcR2VW14StaY
X8UCI9swXvGO/F6TYjjRJBWHcZvpyVtbE5HY+2RGmP9ts3w1/9Z2al7YE7uSj+MxO5cngEYP28vN
lapTEO0qY+MzSkyD9LWi64LPpMPZ6kXI26MgX3eFnCohS5KOZ5SN7HqLuDnxH21KjveH1q2AEs1V
T0G4tCzs2gS/XAl6hyws82/3x9ZsWioquLISP5/5ml/yPEjDwQ380K9rw+C6iSuRi4P+3CbEYdfW
884JoJDdmj+w3pSHdHNXIncB0/xA0hWJYUUNpSb/o3n25b5ZNAFLlYBtiqnqm5yya4FITf4A/BAO
UN7xdtH50kBFAROeAgM5ISFI73+iefby0/15a0yiwn9Ll45gxsIBR/p5WM3fuQmioVlKFfjrCze1
itvJaQJbtT9B/umLO/26P2mNsVXM7+yNdt/0yMANGrQTenLb8bDmXzfHkMF0Rrn9plfZRUw0tx0P
YY9mA3JIOii8zJNJbEQ3+dtHXw0OdAau+GjNvRBWuFPY0MYDt+XSWkeXzSQ/BGNmfb1vJ93vULZd
rwNL+yyQYjrId08oWBlp+HU/QgnUItn8ZvS9/NK73qNn2VfbJhFvrdNoFPrTfUIJVvumdN2xHkfv
PBiuPU/rE7ata1cFw7nwxi7aZyMlcLcCmj2SA6XU9/825Z86O+0aV0UALzXS2CSd/ALBkvy4Oe23
abG9fWdYFQPcwD0tbuf5pfFXnj41tV+nv3N3a4ihDPS+53BVQmxLwJhcDWg4yJPn0vnZ5YbI0iyq
ii+mWWGR1MO4XRd56w9m/6HkQCxquFFpks4bKq/KKwM6New6MEhlizBf41Tuu/KoAOOeLXK2ihY9
GNXlRjpMn1qTr+imraQEd0ztpidI7n3xGTTqUYmLMvoB7juibnA1CVRDJawZ8x7Sr5kfAtEWNt3P
fWMraWBrkrnpHCynVX3k1XWpHibL4OK6aSvhb23WwGjZ4TqVfEaxM6JVEM505+BK0DtTI7GDwE+m
5lnUv0gA4ZadkaOcrDdR5I5TF/Bw3p9Gy37Osl0YZcpVvq6Z13YpJVLVlD/Vy6kad3kIV6UaV1pl
DhoK2HUdrbCrGGSwSFgZG7ffj3muijTabbLNuQ+LlOIBePawqi28QH/zyuG4xwv5G7XG2mcycGac
vdi4/sshwPPB91v5bw8GjM/7PqFE6NysfCBA419zTqJMjI9bXpz6ahcTCFZWiaMqpcPqbTgTlACG
hlUzlyFtUnrAq+Iusjd8Qomn0apK3yMVbkwr2ErRQExyE3JTt8BKNAkXEj8yKYtLU9SnNGs/cTf9
R+ZDVAjLJDSn2ZBUxG+byZGDUQ5rTNHh8c11P91fWM3cVZDvJEc73eycXefgO/+vJnO4FI9z8bJv
dOWa2glPilJi1oO1HSiBtopgoF1Ky0vW+Nd937j9slfnSVRNW+rNcE27TMO6vNDsEwcGajKREL4v
J0o5v2XoVx/onJWDay5xrk0lDqt8GKd/bNeF0JgDdeevbXtk7hbmbvZw//foVloJtWnZXNlw37mi
ZDiOZ2KS3NattLIPbptLEjQpO1efHXnyX7OVkPc4Vd1iyEK68ZUYtralKbP+ZqbsqSXP27CFNj1Q
05alM4sSv1Y6J4QOMr2wIRAYWa7hkqz70pvKo1iu9gTqG/jpaD/K5vM4HOt0336o4n/LgjYsaWCW
ACzJbrNFPTr/73vK+0cErjIpQqvPXdPylhO2Jkpn57n2ysPETOxAGourdIo9NDYA4EJao/n0a3SC
6eTwhu/zchX/23U9c6FG4lzT7eSlH2q209xKsLp22YqVy+Ji+/K8FbgmeZZDo/sGf5+7jHIV/Dv6
gnotOPav0wlvuFCTX1CFfcJhOFrPg0lcVWd3JVCzue4F3zLc7pOy/VkVQfYh4GQXsSd+ghKmBc6R
2Erq4iJK9tkL5i3KxWJqENTkAFXM0B3kDDLh27lyukC0axv6sOlPpfX7vv11llE22omuuFJWGJ4G
Arp66NOmvWFpNUOr+N8eDcJtS13nmoG6JJVZVKFX+/6s32dYo1yF/QqZWp1PUrwxTUFordvBqpp/
aHkdPEjOC/Cgeifmv6xDFlZbgKKySfFckx9UTLCdLOXSQbP9Osr//O3aAY+97SI6wm9Sdl2n56td
FwN23YyCiIXi0fsFtOezYVPXLYcSxuVEN9kyTH3q45L+cgpDXUE37u3/r/by3q2XzEUdCS+g3ytX
fvDKzpB4dLlB5YSTRWezrUbY2i/j0T31D/6HvAtBzR7Z58TEoa4JMJUPrie1vwrQ5F2gMDm7uCnL
fu5erHwccfipujXhD+64gnDD4Ls6F1Ii7vZCH5AWu9fQPzZjFub2oWCGy/P7ItuUv0HxogOkzSUs
tuVXCImig+J/+Rh6DkDfCYvQA3im3hoWojmicuZO/UHw/JFCmmVfXKpY30063MnpMP5gD9OTd8iO
4qv1zX3Aoehzedinc4RfqZyBp6YcZ/AF33bpM2kfyvxxqk/3f4FmdVQiWZLxvpwEtqPVB/wx/+Es
P4N9VT6uwnzraV3qjmFxxu1xzb7dNB4g57KCpfH+3DWR6CqRGExJhxZGPJ2MoOCGQHe2fWkqxzUc
6HSjK3voOI0N1KVQSBmhXzq6qI4Vo6HOrRua/p1CPBYU2dL6w49usCI2e8AwmZ7vNNGtahYOaBVr
12ZFx2gwgGaa1TxKy3G6JO54I9gD9nGX7VWokVsWdreRbn3MAh5axfaQ2Ls6IbAvKMf0erCWZCCI
qbH+xMSZpl8b63p/1hwGfltER9PA34aXVlaCAhWGB6nxkbjXlL+43fAwzhcSgO7N1OKpWQQVrkwS
SJusti8uNoVwZG+daDuLcOzqcBbSROmk+8jtN77ah9KuDRJH9EhrxWl0TmuSQWn3gl9oWGFNZlDx
WCiAkrSVnrhs+fo0F+ylFtaROqZV1sSAismq+knkCVjqrmt9adzLaDqc6qZ9+/8rs4ySJVnBEzwe
Ov/LnajqSIhHofvuoxtbSTgsYQlZZIA50/5lXv0MBH7/Fp4X3R9eZxIl4xDbIevKYHG5beXR8voh
8rt225fpmZJ0QKw3UvRy5JeWS1A/rNUP17WLSwuJdsP8deZRAhd4G1JtDPdrmkPmr/eyR4DGeWj3
pvqBzkBK+JbLMEzcyZJ4mqtvoAb8mtDE8JytGfotGqvBRoU3yken3aIOnNuua5It1Q2tBGq3+rxP
0Eh6kclcQA5sG0G80ezDeHEVi5URJjLntk01mUxOoOUSH5KpKgx3bN3LlQrJstNy2fhQBEA+/2oL
Gq4ZWPN5BPjtoXcoiq6/guaJGfmiNEntDUJr9ABgxbH02t/4SQrW5dHWkXwLpeNtB7HOUBu8H2y6
w7YKVp5JSwjz6wD8EMlDPT4Vbh95QCFZQRt2dX2wGmAhvXMOdoGCZof7X9X5ghLick16uZare+2s
IVxsNMuUpidkTfSp6OWqta0xTaoE9CvJqZiHEAJ3Tz6zjvdnrhteCe7Nx5uIz+skxivaw7DOcW/n
J0j+Ge4+muFVNBUIyJyl61Mrdmz3LLfs4+ZMB6tmhtXWDa/EIPOHLieFtOLcF7h/uMkQWlUGFaFd
lMDoMlWO6LwdwX4zZ+llTIOHIlkPzuJ8WFMTxkQTFyqKak4DEBZsY3FhAm5ZiC3egC4uPV5BRMTU
iKD7yM14r7ZOx8lZN9+MlFn0yzyzsHaDaLOKszfx4y4vUpUR54w6Wd5VVkyGASLmA9RmvU/baOIM
0y2zEl4NLRixg2R5zLvpQLL+RBpyZFm679yu8iz2yTp3eFd3ryMfjxWayJt2H5qQUyW8WEPWDKcK
91ra31K/v0D84eW+yTUpR4VVBXMV2CJpikuy1vXwhP59n38YJ28x0f9rjK7iqvi41Y1weRKDbWQ6
9tPyTRI3i7hoftz/BbpNSEVYFWzJrGVcgtivwKfr5qFk5WFt7VNGRNhA6GErvHBK85Au/97/pO43
KeE84l2qzEVtxfhxD8zi52GFprnlGg6St2HeuYeo6Kuthnq5NeCkV1bbo7dElC5nD7/Fx3OPXKZ9
m41Kvpj3zixb4eEpFfRtLHvw+10aPZSrvIt08Gc/aCf3WnkMKmb0IISph1/jrqryYeKSyce+nF5c
5NTQtYl7HJI5N5jklu/fGJ6A+/TvFDc2zSRBE7fGZflz4c8N/4fID5b7RTRnWX+97zvv/gJ8Qzml
UjCVl8wpSZzP8sIWcphykwSJZmg11FaJ1/E8L0jsbuRfz+1ARdye78/63eRPHDXGQCDrpqxg69nv
5u/50KAvu/3YZO5LORYG5JJu9kpQcQk2TWgOQhy1XUMGPZtNmvAX7z8EYvq3n/Vq7yLYqoCo9ewY
zMM/7GN5ov7Ri8DRfKpOAEwMh+xkGVBMup9xyxmvPjU1lKZ1mtuxvXhRQ+2nbDBdcN5H+eNn3L75
amyazGktavyM+WAfoERxyD/OkGESoXgeQi8Ex9Wpmx9FtPyzb9WVDZMGqVMVDRyKEveQukeb/7Ha
f/tdGQg/R7lz9pvnNf0AOVxnzunDYg/fuZ2k0f2569ZBiWXPysaZd7DVtlx6+5ug++L3/3ehV2vg
j2JKE4JxgXM+QnH3ocmc464pq4hGu2891M83EgfWLXEOhRP6bKoNye3mgO8kNxXS6FhBbde5PV1s
66kqI6v+1pv6LnVDK6E7A5Zis9QhsV9XecgmL4i4t/5k/rKrZEkcFXfYboNV8g5fGIsz5/9NJmGK
d7dajHv7Ra9WM2uyoRB2Q0Ajm5xabodEOk9lTw59lVyAhjHs6DoDKYHr3LC2/eKtcSvzx5rR76Uc
P9K+MHR2vl8AxM9QApUVSYdiejdd+iM5eYf2obtkT6DbPaIydFgMlzDNHqBSm0KuiXQ4Q5O4JPy6
LP2xEG2Ur+lDCYT4/QjQfUIJ2g7PxhbznDV26aeB/AIE1F0et2Ey3PM0OcFW9t6NZEPbOGSCIPdn
0PAe5tpEvPT+AlNVSNQec2/khTNdMvvcyidfPLe9YV98vxWH0DeoRBTfLL9CwXs5OSdIqJyas/vT
fXCOzUNyGONdzMT4jBLEqV9Zo81XEmewf8CrY8n7XamHqgBFdHonVja7a+y5EoKz62Fu0xMo1w2H
E53xlSBeSFG6IEwjsXRa78FJM/cZKpF1GPBkX2pGH+zfeUIMVVAGPfJEgBdjCzWq1Ppz3+Xff2mC
3ZXYpS2vbDEitU2n4kNzWs7by3YghyrKon1nErRZ/T37ZREj8dcbZIJVUeHR47qYGsV0tlci1iun
wi2nbbpw2axR71X8uE5rHfpBseuFFAZSotZvgtrrBZ0urDjby8O0PRgsf/v5b3dEQDb/NosVdG0J
pRdIOgShOI8P1aE4DG64HG7HwiAKDCfC95Ma8H1/f0ayrRtqjgXOqQjx5pOl34R4SJNv93+Gbngl
bquy6tvJa0lsz3jZy34HLV5B2+wf39hIp/vC7f+vNklAc8WyNDaJ19k9Zvl46MehCZnvhVabmUAs
7+dmlLH//sjmZ4ljtxWJ2ZAdRih9lt3eoZXgnVPul2RG2pepPYV173+f2lUY9pT3TxCUK+G7+myV
LQ9sqGads/4ny+E+7CnL5aGR130rrITvJl2xJWW2xV7375QdtxqU/d+9zHDI1yUglfkUOgAuaYce
5nmiB7jOIY2a/+PsSpod1XnoL6IKzLwFEkJyx749vd5QPbw284wN/Prv0N/mPnccV2XLwoAsybJ0
dHRaj/v5kilMTeIlRPhjMXn25hG8gvWvXgWEehZz5/W2dCRri/jHmSOz3Rnw/i3GrbHhscSIsV67
7+QSEZDj0ludtUIrGf1ARoxl/1a396QLjb+GSXtbAwqIFTIhdUT1izYr6JIkhiQCH60tG6ccuY0z
9etjv5hokfQUS8tELdgoTftSXzVIgxPvxauGuO6dNzKosuSyLxfsVC9aX9cqi136ucPEyPRfi5rK
FMBuj1ecvch5mo6uWbcE347pcBFSABFqOGF6rII+qY/0aCp2VRKKExH+SNd6xCjNiV3A3+zUT5TX
gVY1UeldZlCVMkSdNYt1ey/1PY+qQUXStwrH8GxQrWcG/q76OkVdMsceD1hgfJh+W0dyWu9i64DO
CkfxOA1GV2Aw8BnJAPB1c3K4y4ZFcOTqOuBX223Yw52U+d8cn164EnAh83AiPnJgi1ENPUyNn7vE
CqtoOelJm3gXGqUKRyHRXREKiZm1C7NpgzOyjk3z25wrLl2S1NVf03MNx3fdOkW+kIf8YIXAqB1I
EQGpsyBITIMhTJ80TeGmZT8h2HfFQLU95dhe2/idt0ig+6oMgWxlwbQ1k5p+0e7WV9LjQPmlLe9q
3Db+GpVbbAtmzLaQfG7PhzTHrbSKbmul7KOFc1dHG3TmEHs7G0OC1uEj0+8ql+KbBXNFM6k/6D5i
NqtCiaKLRpIFugr4dj2LTRzBSHnXpZOppd3F9jGycmcxGTQ2BHmxY4BBBhjac2E811Wz1ZfeXitV
9U4iLhESZLtrtjp7LkWvXPsCbJ8X9B1XzfqVBKEiIsjom81sO2acDfalXKLUscL8p1EpQizJySbS
M3UuILvIPuvnfkR+84s+RI2r8G0ysezP30XPLC2Zn42cXeo0a45jttLD0qtogiTRp0jPtFUYIzQR
Uz+v3pvr/quB25Gmj4b1mmaq9laZ4AUrGM1iqgY7189W9znTQtP5WLiXtfx628Zk/k3kMGSmUfN0
39ftDaO/P2bhHn86AJLHddInFlx0++X2q2QbIdjF2NRasbEJsRymHBZr+zjZKhlJ1EfEB9kbb5ie
UiT96/M8juHUPRREVXiXfLeIYu6qnm+pCd9JVg98HT/81bnP34v45FQ3BlOr2XjpQFSb6dVp9FUt
oxInJIKSnSJlGgejEtrDx8gcuiCdH6fmDJx16vz0HMXpKBONcDP1PGMbSsPFzUgnX0r9M/eWl9vK
ItlREZ08jqmv5yl8f9FoybKOSc2zAwjiT/ctLzgFfTEHdxmhMJh3FbUmO+rmcHBQF7+9vMQt2MKl
NHWIPrFRQ/GjzY7MySOnWj4y6kQ68O7bpoLlyMQvuAbb8SgZeuSVxj598NfscWb8vnhKRCo7dZ5V
lqdtoBKcD11TR8TaFA5ZJhzBDwBxa6dFXqLsVGefC4Yt9rqnwS/Oc+5c2qZTXTkkKiTifIvKbRjT
IZ02/eK6r2N6nh3FRUwieJGWGAMcUkZr6P1QsZexzWN0SysEfx1OYRCRFg4Nf6bTFSW/7E0L9SFN
jBjUUicaVYo3SD5exCQWrGrAG9bxiztfluyxowqbkpRH/5oPTTDTwsg2LLw9b8f14ITbcS+S5of9
omc9e7hyBfpJRWwvO7lENGLdYURPuuB1doAGuiwYkvqwXJyPaY/KsnPUT3PAFDkamcj25+9iCL1l
rIPYcMyXQKJX9HXrc0VpSra04Cqqeao2E+zZF5pNTR74pZH9annOFMtLjEDEHaa2n3sNQfRA0UJq
sPFtHOZoXpjqur1HzFeu9SJXHIibs2lw0+08I/rf+PBiYSiChiuAtfCD7lRnbaXR6jTPVap/1e1Z
ES9KgiKxwaEpVxtsVJl+LobT6hz59A/YEfRuCG77b8mmiHjHrl9HXnezcV5aMHa3SzQ5qmhCsiEi
eZzpk7Eja6Vf0uYz+9Xml6VSVCFlH73723dKWjmNYzOOPP065i10H00soZvvbdq3hSJLcogVbG3o
cgcAR36ZIsAfvoMFPyKJ82yEQzB9MhWmJpGPSKBj+2s6LHsoB3rJoOWP4wDGAlUmV7a4EK+0rcGy
rN/4Re/Daf5t0qM9K9KgklNNrGSXKU/rcRynS9Whv5zMF9LoF5eVUd3pwBEzRTXSv25vuuCJqpYM
m9aj0qyf0/MYl7EZW8fqPCt8uExAgjdq6mX2qwwdSSOm5aEk7w1rSNjv2wokUVCxgM00w6kcul8h
axbYmJAKO4vuW1q40NetMbUOhVhKzz1oe5nEVCG3ZRIXwpWBUIrQHEvvLeFzzE7zcUymeFRIXFJe
/mswp2EAZ0JnrG/F7Wk75ifjMlym8xzpEYs1ZYLs+s4aYhV7HUFlZAF/crbhnB1mfK7NNTALVdPc
H9ji3wfBX6M6B7Cf/l9MQA0fjCj5fxkjD7fQDJ+G2I9qxYnmXbWAv4Z29gaxMEkI8hr4Gm7WxZuO
jfek01/ZZkVuoWIgk5wwIqZ7M+3Moznk5Rp15HVpUHRpsnRt2HrTfVtPRIZMF3czY/AH9Le9scj+
+v+7dxm2ZrhDyZC/Pty2Dtm/CE4jd3Jr9FsAvdDRbQarO7khWZgXZGz9bZqe4vy5rmFEJM7Uu2br
M81ComLyLpm/Phs+O9uVapq47CeEy05a8X5wrGE7VdwqDrZXGK+e1lWvTtHzmNVKigOJlxJBqN2y
jSAwRAFhq47UiCwVCEO2ruBHHCsriYURXpdpSDCJgqlI3yViF1GnNbKLZFtxF2HeFus5hskxF/dN
1UwtidhF5OlSu5m7VhO/dHNcANjEEFksAbVUUYVsfSFqqe10AW3TNF3SKvYcDLiI+QvvFYovOZRF
3KmT5i7TNHy8473lw1OdHeoizptnI/v3tmXJhL8/fxdzdU7m57Y5T5cNxBKYxs1OhaG4Y8oEIxgt
tYnlLRViUMfCmbOsUebwFwyEDGvvrpZGg4hobnT1MIN6+Pq0+TWCdMdXjTr4ox1/nwbkTwj5Ti5r
k5tzscBJ22+4BKLiZ+EiSA9l7Ib8uB8JQ8gjEgzxvbfBP7Wnd28sDM0u3R7B6fqavk7JCDTJcElP
TpA9WcfioK4wSuxYBKBu3YYYbA81ZvPVaH+tjeI0uH6uERF92lHDKnQLgS/hP9BikpU0mNIXPoUr
tSOmApJf//q/ZlJ3c7vg8j/oF/A9+NbZZQptla0ramulT+bkIHBsTC20vRm05Kr5VX8Ydf9WJozg
/a+RLQCIrm0HiTuPxUfzOAZVVMb5oQ5BQXzYDtmTGU5hdvA/3rZpSbnSEOFamatXNLUqZGC6MI3r
Qx2vRWBkf2BJ6UEVx1yPKw2Rry5vy8YqF5wzVkxPYzyd7Ng4DLGqGnTdffw1oJpTcDTyHj+BodqI
XQKb+iBxOTW54iIiuQ3+NaJ68ixkmDleUCQ73T27ZD+MWD8SMCXZCf1yey8kaiVit8a16zPG98qx
+U/dPGfbXbGK4Qmnjm1O+URqJNm2tWrRyUoT2yVgs85VvW6yeNjb9+WdP+rSRudeg+0ttEc2P9kO
6sd9Dkqzkw16Nvcl77/5VTyQJjDWE9W+6y3uud2n22K7fiwZIphLq80x7yb8Xsk+Wct56D6nqll1
sh0RDD1L/W2dGLKqPH2y+Nuiojq5flQbIo5rq9u86XvIS2uDefrUb/E6v47ep3FTpIykCisEkHVX
GFXfwkVVD7ihPGwn84mFzXc77OIqVFm19C3CTXRyy0UDIhOAzMftaB+3kxaOxzqhOPFy5WXuT3B3
xSWKgK61TDu/yfEvJB6Oy9E550/1BxB3HrLIhmMsQ+t5+221wc5bZihKMhKHJQK97KJqur7EO4sk
jWHwp+6gxaDnUJx/souwiPUy6rIuKo71HUbCIntC7TwYrBMGauceD03/BY1aHInE+Vnb4NIcVbJP
9l+CL8Dohta3do0GhjApz9OJH63jFLvJbVuUKLaIB6v82dXNgiKX6MwAGxjmpTNQMNPQGJxhJKu5
3VfT+msstja64FhNIT+DfijtgE6xdtf0JMMQafEGCz2kvY+lTfPBbV42FQfyn87iK3ososJo79LZ
91GcJ+3PSgsdtgXDcGj1jxTo1tL4uPjx6B69/sUc+8AaveOS8qAn3cFcfhblW62duulDVj7yWsfj
KeCgpkyPtzdO4ulEJFlblW2O9ll28e0uLhvv1PNclUrdQ5dr/y14iVzH1JB8XKFzsRUvkXssnosv
duwFO5kYjVRBgOwXhDsnkM8gDKNuf6JticKjx0k8auS+/jEgof57xGlsrI2uBzSqG5wcuAf/W7ep
kgmSLxchY0YzZlXVeT0aP4mDUXL8wQIR/OGunRXBYgW3UChdF/2CIZbbFrlGfHtdScwlcua57eLN
iIGxLi0jjEQFXhUlWfPZXb/efoHkXBdHaJOuBStfhg+fZif0l/LIbTDQuani+2VC35+/i1mq3lvy
FMPdT4x/1UBQ1VD/vuuByJ03N4U9Gn6KvtUuP1t+a0UOLjh3bqdwsI9GMXZZDwxvDzotwDRUYwFl
4hCM1HEHXyfdql9MgATmzgFN+3ynpAXDbKrK0kc30y+eDihYsSVz/e22ikh0UESrrFppg3IGH11Y
9Nm1jKfSyY6ZNZFgNE3FbkrUUMStjJRaXtZZE3KvnygNav/fzFfspezz91P0nQq600gN2xzaE18O
Kw3HzgqAY6Pzr9vSkd3tREa9LJ+sIZ1dpDy+sSg/9bFJA7YGzrE8piFR3Y0kmiOiV5qac5uleMt4
wHC3IemMoC+jPWbSK2TEaciqGDzohUKbZPsh2G1WstxeHG+6LMiK2x/I9FjmiqhZtrRw9y6XuiuX
1Zku1P7K2wcdk5bM+5Dyhi3Yre3Vfm0t64SQvz7NJdqi7poxbhgieqUEfgLzivruZNXl594tqgAF
i7fbKiSTiGC6vQec9Nhn/aWudP24ZY0bdUvpBo2efrr9huuZIEMEroDXbWpTPnYnr6JH4GSMOjvz
ro8s8rtz/CAfDEVoKlFTEcZitfpQzeglOnWgoKALO9JJNRpZElSLYFQHM3M1dwYIdkj9eDbJsXfZ
T1psJ96k8bC4QWVZn7VtVKip7E92d/LObZCyc726hgVoLTmk5XwYkfK4vRuS/RahqfXmDaO/0uGi
UT/NX93cmd0IRDmk/4dT3VKGhLvW/x0S6mJKAiOeHeprhX7xm6BLzIjiHud83F7JsY20qFdUz64L
ShfTEqxa0H/bdnjL+nP1f6WFCh8sW3gX37sdcFcwB3UbFjazvogzY1pAhNRwxSZcXd02xKRrP5iV
31jzEBPDoJFL8jlAekUFdruOubJBQvTfj59aQ9O3Spvi9ayHAPmD2peje5ucVJdbyfeL0ImCMAs3
Z2+KszFxMQtSdee7DoLClwvnpU0yAo4If4r3squGzKgFAC89+Ie9PWF+QTe04np+1QzwIsHCqixd
R9tzppg1/+hb3HU/s0URTkh/QtCdhVgYm2JaU9w8rIcxaI57b1Aersc+QY0gBARZ8ROybdifv1NS
vdSRvPfcKUZ3rF5EvV5PLLbblaoaaWQvEI7Lql6mmrgG9nm5zD4mPR9uOyHZurvTePfhdQ7GI2ZB
+hm3kyIzjgu9q7UaGytEubPejlu6m1bblhEd/ahAh+ntr5bpjHBU6m0LrEo9d7Fjv1X5R26Bi1DF
4ipRGl1s+d+yNM0z3PljJFZ/Ny9juCtNH/WgcQV0Alejk3a8/RvXc3q2LmIn+FpQ0PUj+NdjLzaj
7YRJ8IEX2GF5rELViJzrW6yL/f9LWo79AGbd2GqtU+cuz56n2uLr+6CL/f8zG5HScfD9Jv0APitq
fJ47hUVdjVUgGsF0ASxg1Koz4GK0xb4M5jAm65b/1kDSEoBwdI3QDuNGK4hHFTGL7F8EEy6sakIy
A9tezt/n7pOrPXjaPWcj/kUw3nHMuZeO/hDv3FklYS9Tx1XUklfvNVhbMGBK2ppOvtnHPvuS84ec
JVqemM49MSlWF2zYLqibMUPv44l8tooffvs01R9uK79M3oINN25pmszH0hp2Vv9datGkgsxJNP7v
/v/Nqzo3h1oav9Pq+6xHtz/5eibZ1sWqkU4wO9BLsfDwdT54Z1y+QveJPmB4buiduti7y739FbHx
moCGfBeNXR+L+bO1Havlq+IX9p37KxrELwjHLeFFnZoMv1A9pLF98pINyUHUOWN1y6RkZ8UiUceX
xl48vAJY8B+oWCSrt53YqiJ7kWi8Jxhq5eSE+CvOFU97S3FtXPsDOGtsdlBIaLecaxISrBUTsLOq
WwugUhL9t33Mz+6hxFuOdlgcuDLskemoYLd8tHNOW7xlBidwj8t866qYC2TyF4zWLNzM1nK9i830
bLZn7j9vKqYymexFo91Sw8m5Bc0cH0f2unlPtD+1porQQfLlYiWItqOXGj0bYmZ7B7t0zmnRHjde
Ks4U2fL7WfMu2BlxYSfrBsGQ4i2fjkPz2ePH21ojEYw48qjmrT1k2TDE3aTzZ28u/INRYYZpuVbD
W2Ovqr5AidqIRR9u1F5ldJBQab9ZY5LdNfnd1t1dZO9EM3FrrGZa9bE3PBDzwpt/Fq6QuuyTBXtN
/dpxCqfsQUT5NbMSZ3y9LXLZuoKdVp6rZeOIk4/TJTIx471u7uLdhTQE48RY+tJbFnxy361Bzp95
89BnH7Za1W4vU0TBQmuj5ROtsX5p/lORT+UOFUAi9T65CDaqmXygXQlInVuMIV9omFrf71pZrMus
Kwckco8GqNUFBKsvmas48iSbKZZlTEwS7rNOG2K6Odsp9UnxzzBktnmfTMTCTL5Yw1ghDo7t9ai1
h0UVW++e48pZIRZmctQZ24zmfTwb/4A5LQAfQTB2PGLzh6nAWHBf1dG5X7uvvUiwT0a6ySFLhgRC
WxyatAgwXq0KLKc95ZZ1wPgkVbpIthGCtXI6pUjcTYj4tMcx/0aHt9u6I7tWiZUab5sap0qxBdVD
/n0HJm1puMXtQ/+ws9nZSRPrH26/SvYLgvUyk2dFWS9d3BRe0Pk08i1Vk41sacFwcaetWVNCOmX3
Mk/PlYpHUHJ8iK39S9XruAJB/Ye5ORSd9iOlRA9HcJKxoZsU2XzJx4sVnAnY3XwY8PHgbw/1Gtwl
ROXjJeopFm54paGvaaN9vJHPnDxjACVIiIPcSywVq47sDfvzdwfUnFtZVq1Qn3k9VFayZB9899Xk
nwr+z22tkWyBWMAhPPdWNmZ9nNtdWM2JzR/mbQjcSlG7kfh8sXRjMEpNitp87IAiIhgxcTfMy6YO
4EPv9PziZCQ+DE5qkhSKj77svUtrXn7eFo5M+sJZi37I1gfjfBcXIGEiVbK0XxirA3s8NqopozL5
CFabW37tOrmGqNV4sOmFat80VdAkW1qw2tWxx6HISRcDPxWk7XdPB/jVUPXxyMxKOG/1pfI7XJJB
2kjpebCXMFfOZ5YsLRZsqnoijPv70t0LkiuGqXDGku0U6zNbq5ud5iMQrvMvGPi+zU/c/92X38Av
dd+BK5ZpMNq81WyUs2KwJh2mrT84813MhLYuEoZoQz9j6DaE4rUvmv1o5Z+46pCSKIpYkvGtYi6q
Xc3d4XGyYrc8pZPC/K/WrfDV+xa/8184rdFKZu8RyLN5RFbrkifuWV0HuA4LxfqChbpuYeS6i/XB
hA0k8xhiXizy9Uugv/lxeyy+0aMqPSFLW4ozhbABnDEL7xoPyE4ciqP/ffz6B6F7saNUEWxK3yJY
LV/m1kfKeH+L/dU6tHEZjtH0mQR6oEUqZvjrDQWQm2C9tgGe6tzAW5qvzis9ceC/88cP6YsWGqDr
7IKw/zWETVx+ue1IZWGQyChiNp7fkBGyM97cZ/ere9yhlXloRdojYjg0aJ3uKt7butjvD0A+4q39
xATCDEiKYggzFVxIclaKnf6O4dRsMdc+zvoWqYaonOfG1gL8WlWHdkup9sFp/YW+3haaxHbEBrCq
7zkzNY7ylvGZNsmm92G5FiFFzmcf11Pl5w2DiW6/SxLRi8M+Fr2Y86IbyMkHpao7doE2a6esQc1r
8j7UNI/HZb0v4ywOWRpmq+yZhg2i5SkvY6M89/nx9l9IHJlIYdDMM8ZJ7rZjGa+EXIrm31kJd949
ypWriDhByRhmdJr3uLzaBTtmGngIMRaldF/QKakTcuCkD1YgbGcbSDLLRlfg87j9uP1bkvPQFJwc
MabeQk0SeodWxtarAp8ocPuylYXow833Qv8e2Pv6Dwaa3lkRVco2QnBiZp16LHdwbxt4zoPWcPXE
LtofKevsw22ZGLL9EDwYZnEA2rTf2MbDigbZHtmtoLtYETvsFyvnialq5X9s4MrOi+wF01YRna3Q
Kg4GjvKk/dQfK/QVjzEqZE/kRf9pfQURx8cO/hIv/kAu9svtf5TsjshtwPjiV0YKfwMqMuBBl3Nf
qRA9MvGJI5xIZQIvN0N885kf8lN1dF54EexjF7ITuWCIhKpZVvYTuzN9FwHoBiYU9t0Gf6w9p70R
5L52X7AltvvSfOjX1CnH2DB8esDU+P4JT1Qs3DLvu//P+++ekIwtu5WcBgoY8TYH0wbIWWmE7VIc
h+KRex8dv1Vos0xIgr0UKUhL1hKuvgWurZ2XR1AAKtytbGnBTrxtGTIyzuTUeG7cr8aD06gKuRIR
ia2yKbEY4S4jJy0vwkZjUQdI3vRkeWXkNU2MsY6Nrpo3LnuXkMROV8Y1DO8lqKgsgVe9ce1tTZdg
65zYJV8b9g8z3m5bneQo/NM2927jl26ivZZBYLq1nmdkKvVfLvB/Vfq0uF/WXsUoJtkXsZfWyv3K
67qRnBa/frWdog3AzPvv7V+QAHAwNui/you5aZjPtnbk1APfP81LXHvsmC9LQFIrnDHK09a/GukY
+poR3n6l7Hf25++kljq0NkqCAGIudRZtGP8asm39cHtxycXtjxN7tzhK1Jh/AqjFqS2KBw5FCLKN
nnofzXJ1C4ZzTYU32eVzxdX/Ccrfvch2Gj/rMevjtFH7E/rZzIQ6YxOnrTneVxQX+2opklGa6a/o
SiibN1IXT/ZaK7ZAJiXB0lur7GaHAQ6lW7M3/Ut409bawZ98g6UXf3Y88jpi2F33tbe80VVNx5KI
TMR6mdQlTe3hrWjB/TkCwBf2G6YOVg1XEWFJwm4R7AWWTKueWbueyFhr+XPZ2Dn6VMqmdN9GbTX0
73OTdqYi6L6OaLZ8sYrelwMnNV/6xCm947rUgd5/cBr70DZLSP0yLI3hQFItzAoz2ea79g5vFdxb
C6hftbZln3TECabODyyenYxhCgznqDlUgQy7aqR4y64579Qbk+o2o/XyOunsbL74pec/+Syv71nd
1kXsHMnyNV8a3TmZuO79dDTTY+D2hdkq9Pvq12N9IZLoZh+1Rs92TkiEaIe19KrHqkzv6rjG6oLL
zNrNMlPmAiukZ551mho28A92PuSNCvkq+37BRY6O4XXU1ZyTXfrjT4J5xDju7VJxSZAcW+LMHK1c
srUzxipp3B9O758MJ416C+X8poy0DuTcuQqaKvEzIu+Qt+Vph4xlleSeb4YLauNfXa0zn/yc2GGd
+k1U65wqKDFl+RART9fnulGOrGuSYXNCS08Gnb+1RXtIPT9CA0nUtiyY+i2o7OzZo0asHq8j82yC
P/XTYSvyDRLFBMCPrj+95ANJekSBtw+1q+pg+SLgDnPIQANChiaZeN0E1tyA2o+DJur26lc/HqsL
DiX1et4bS1okk1kmHqueF9ocC48ookrZ8oIn8YnDPWvOy4T15JCz8mSgfDAU6+n218tkI5h6i9yy
55h9mehDpwVwJcjW+p5CpWTfvj9/5wVbjY+88Bt8+9Qfe784DLyIt4Ef7vt2wcw7zE3tnKEok3Sj
58zwjrygCg8o+3Lzv19ejLrhDlZZJrM+HKvB/LTP/cgsFeOdbHny3+VnPYf/9qoSCt/G2uY+sG4L
p0nFPy5bXrjkzD7mbY16vaujG7ZTFZfLclxQ2LpP7oK5ro6xad1og3qgSIHYdlIfsyhdFY+o5OP/
ApCBWHzNc6NNOH2k3me7OVi1wpauXm1wKu+vfKeP9YxhOn1OhyT39aO5gCIDo2IKL428soioyZO8
/IeqOG6vX/zxNkE9Zzo2xNv8Ptkz5iZa3PvpGRNqgPEtDn4RzWmoanC/7rrxKkFdS8fdVr1fIbMq
8mI05R6tF/PR/6YDVIbijmLfZTsjai1bfD83yi7Jp8l5atN2O3MP2R+zAOPhXaoljpTpeyMD5bne
JvbyVqQvU6n4dNnOCyo7V16hzzXHzuvugRiPOir2TrmEzZLFJqb8YoZZUFAS3fUXIsysrh0D0a3W
J81Ew64Y3sxe1WIl8dci1wCISO2ptdM+MXssDaLDQtlcLNleEWKmbTXX8wn6irh8Dst0Lr6zrO2D
ctuGt9uCuRrQWL6ILkt74rLJ2w1w+mS7+pPnVIc6HQPH7RLXV/WsyMxBBJthaDRfTNduk9lGR9KM
9GEdap8xeDzR0aWuMgfZzwj2PWja5tjTMiR8QgMI2c55TJPV3If9VAq1le22YNfzYi1MS80hmcgU
Alb7SppBcTbLlhaMmXmzvmS22yaVmQX2UAXmfQBX7LJw/KDZuy9XDUuP62En3KCHKRgwc/bz/yfm
qMajXS+t4T2CUa/VZmeV52Gbz92DfjBPZhEaH5yX5sQOKHQF9Lk4j6chqh51RZFVIjQRoFYXpa95
Hd7o2Ho4NUNUq7IVstuwCFCz+nThBcfSGViJzIciSqP05Mf8TV2LlH29EErygo25ZeIVuf+0jC+6
qhgkca4iSG2oPENbF6z7f0Kondp1J4RS1Rmlotkd1rtju8FsQEOboE/ZA4umBIWhD96zHu28NKqS
s0w0+/N3r2i70XFSkrbJMJ6K8ckoFApzPT9o+SIqrUprsOFV1pCgCzBYO+syVfQE7vgg67Vg0OzI
M7egbH+59qKI6K9eT/FGwbAnvR8GjCJH73bJQn++NKl59HQS5Bj37Gu/8kHVfCjbdsHMMx3s2LQB
KaSjV5fRT8Ms37kEzTAtUTvVv7Q1RtmRNbx9dEi1QLD2rqrIiOk08CoYVWtGbbzyoHzgkXlYT7i6
3H6L5J9ECBupDCudNGxXz6cYkMJDjdE9s4/JuID69dvPcjYTXQlHl2idiGobaFH1ea+1CXGjzT3O
7Hj7L66zLFm+OESjc62G8op2if7KIi1gmFOOzso8bB/WqAbJvIkpoU1c/GlRVEFVZaouAtws1jms
rbQh8YgXlN2/q/3q5RPofPRg0sYHvrwR61RQ+vX2T0r0XMS7TY25LtaWDkk1ZAdNeyyMT+mfjq0X
h74QqkJkSk55EfNmoNffmq1iSBYynNxMe7DQS9F5Xsz1t5XyTKF4MvUWJ29M3TDxLPfbZD0bx73K
mk1/1Ns4ZGcwid+W2VWFQ+uc4ObS2sy7rLLJOWddhJTLyWm26PbSV+WEpYVQpW19x2WbQ84mWYKh
3CITBLRG89vBnGfHUo3GuJqhxlsE55aTeZgdP7fOawEM0vzBZku4lKeuVYxclQlI8GkknwqXYzbS
eczsS254SaUCY8hWFtzX5NXDqKOz6Dwa/dchNX+09K50p+GKkB+ksiydaRY5t2sN4jEejX2t2NWr
dwIsvRvfu3ORYnjKlLJ+PNfdiCCufSTuUgSaa92nkCLQZ+rIlPZeNp7nYfACq/fz47IqE3/XjQqf
L2S3FpbpxWSONkZQuYGu2QGokc2yOM4UqBJrO9GiC43yaUFKavB+3zYE6UuFcCXdFrusXX/E6M86
nKtfvfe79T83JeAqaxMZ3qXK89DM3GBpbcXhKNumXenebZNOFi2zCbXOvHcDqFrAdPtlysaX278k
0V0RFsP7aTCL2q7OOP4C1y0Pa646NWRLCwa9VGvdmOhRPi8cpRjPD2vzvnExrjjhw/Ls3kkpM88F
N59X23xN+0kh7+tnHRRLsGbqtroBrIp+Rukv7Gt6rMc27NzHmf5su2furS9p9wzSjbvkL+JiNteg
ZqZbw3mzfo9effKaLLm9skRxROALBlmTrvLN6jyQhQSLA1IkDj8eFcxTNbVKXLaIf5mn0jdM7o1n
3//UmKc0b4OJfuWGqkFZthci4T0AWwOfu8k++11xYFkdtCU7udYWbGjbrP3v1PmMMTiR3t/HJOqK
cBgHjYO4d2Y4hGwvmDm6c7NWoVgSc/hDN/jOkJe+Xhrw9JvnkpZhndX/Zhb5cXurZUsLB7RtprYz
4hA6N7wMPfovo5nio2VKJNjwDFa6auP+cG7q9WF213iZtsBK/c/3fbhwJrezDga2SRvOnFQsHv/H
2ZX1SIoz21+EBMY28Aq5QS1d09X7C5ru6WHfMRj/+ntypCvV5y4nUr7UQ0pl7LAjHI44cQJP76T1
ux1rbZKKpsiqTKccBEJushXOuZroB8cpD3fNWwftMFDaUzQPchNwnRyLLdtC2tT9jswN8/4vJvLm
oMwtXS1SVTRJRYMH2FpGy1zadw6uBQrSPu2QdIdQ1NYf6058GZvsvqtEB+NUS46YWQpT5o/zL65Y
GZZyudwWuOEc6licvuqdBa0a3YTgaE/ot+2sHxTfI2o3Sfz6+xuJB6PsW6fBzLd2jFz6OZd056C8
j9l2PB11M9uV1/ldPz8UX/pPy0uJFtNgCAfcBlQ4JCyPnhXurcLknejAG8QnAU1DAd7D9Z3Rn+Sl
eLzC0EmYH9nOpWKSlKawxdaMTk22EXDj9JhV8lKC/Ov2FpuG1tR1qXlOOpmOaGTPzrajTqLZuWMN
7xcdXcNBHrtt4NBI0FvgaWHB341Xnuu5/zivZdw06V3pLcBxNY+a5SQQzYRDWqTzp6lDlNKdn5o7
G2J7OjTkSl+CLr7MBe9aHU2bOKBP5CtKU/+5LX+TlK6X/BslqJqhCHzbG5MalU60O8/D69w8ePWr
N7Y7W/x+3gwSuqr3m2+gXKKYhI8TykIQqCLUI0FboyI/nKPqEMR7lRkGa6E3pKrmnm3F5o+JTBEj
qVAkUThP41Cfb0vK4PboKBFBZMYsUsDtqYcqZIGIaov9KJz6OCDhePsbpiVoF2/F61G5nnSTXgXw
2/yLHL+4+bYDWTeNrquxXTmBaKmbICt0gI0KuSSXyi+OtydvUGVbU+WaDVW3LjipowgO/TyevK7d
kcv7Q3Md8NF1ZW/71QRXp+gjWvtA4+71AH1fKFxHeyx8cnPBVzeZWBohgHdwJitZivvanaNF+/+e
fRCtwT73rZs4sG9joJ6cyT7dI2+ucykVPW3zFU+ZhNlfVesfR1Ls2HuTTK6/v1HYftqmbEW9TjLa
/FgIO/LKILJ2ybjejcmCrPm6y2+G70DSJFjn0cRC6+6hjKcGIfo18sf8oFTsTD82cReWB5/SfGQQ
KY1rnio3qSfrUJfNc4kH75CRHQflfZvAdS4lbq3tZHfQKH8S0dqBEcdvX6QkkV/kX2/vsukTmtKi
+x1pleRuAgbLnqvQbh5J+22e/B3rbNprTWuBbZWtS6G1rPLDEaGAru1Cazdzfr0F/4AFO/wPTCgn
aMGC6EIyVa+q+bxUnzL5bViCME1R/rX+ui0kg33QMaAeHy3Eqol7jdCEWdAep3Ev+WkaWlPgvqA2
OnxBPkG6AWfuRcudrQK5DoypKpZuqPSZEkm9Kex8iah+kP68LRLDvurQmMIbpFtvfEwo2vdw8dja
fy/t6+2xr2t/b1M1Bd76kY3gjJ8Sr/tryGOH1ChUevWHDzKQO8fScOx1AIzoSzpLBAKSmVn296qc
hrCwxHrYZBeEeW7fefx97cbF1EvKR8ISVS7hsk6h53yq2ntgvTj8mu6i7ohXXos9ANP9Z0bcc0H3
kKSmY6mpbZ/lPh82iybd+sEB5qXy2Y6XYBhZx7p0fKaTXL0pydf84KCEAz3tv98+N4YzqWNdYGvq
ptnUlPigsJptBPw3N6JDd7g9vGnmmqoGRWaNLZXzQ9PXyCaoygehm7WfOXo/C+dwHe3SBR3otFvQ
RK9R8CF/UYf24Pmn4QdHNm5FN4hDcEa0qjySryh8mp+KPfi2Qd90+Mu41B4dF8hN0o9q++KnsTs/
tt6p3WPpMknu+vvbGxntH10vb2jieuQvouYuHKr5nrINCE27gmti2a1cM5Z0BZqOUILmQ3vlDaZp
a8prpUs6pjam7akOkD8w7KV79EIG+6NDXuRgoVC4WqEFtXgWwj2CVSWRgfNQLHsZQpM2aCrMCx+h
KdYi6jg6x54VeVgV46W12I5zYhhfx7YEilQTqQeazIUKEUs5OVMVbs5eAaxBQjq+pbFE3YLlgyV+
81y3EUKR0VLEZdpGt7XZNH1Nm5VlNQTBHvsCA/1Q5ssHBCCO6NG4cywNjomOcXFcUJoB+EOTofld
zzFaMoG36zXnJyd7Jetd2Ueud8loRkv50rLcJKc8FBaCWN4e853h7HNNZafaUWja1tPEZyzK0vqI
ctcdyZuG1jWWgn0tA5lqAm0NSyZCt//79p6aRtYUli/lNgKeS5Osn0LhV1FZ7T20TMdFu2uVBPra
9+FMqXL9GVgfCKnz0PN3NtI0uqar3qZcq3SgS4uaI0dWBzEMp9ybzrflYjiMOkoFfs7iLP6wJCT4
OjtluPoqnsePlvxcVgKQ9R3xv4+jdLiOTymCsvIAml0Sv1QR7VRU1tVJoJWwrZLSE+E0ZOdeoPOP
dELRx53/6fb6DOL7A76CB4xYhlRdfMurkz53vreUdp/dob/Tj9OxKk2Rsa4ROLNNEURTDlfdbSKq
9kjODMZOx6bYaqgZKHntyzTUTxXzI4Jy4LwqjtLZw6WYPqEptDfzYRlcJKG8rI+CbjxaZfHCag48
+/rl9jYY/AgdkhJwxDfWDrnZZnoMyNFDrTrq5rI1afNqx283fULT8G3y3YpsWIUL3ifBQXg7+OcW
NBWyKMKFqpfbKzEYEr2thpWiz3o7+lhJsB5t0f8YffXX7aFN+6Cperu4XU98vCVJ7px5RSLw6qJB
WkUPDam/3v6GQR90mqZMzui8VqIpmnCtc4ZnTe2lSJS3p9vDGwIsf7I1NSQlxcKSRXrnunWjunns
RBnVef7RJX8NxXfH27umDTuh8zahYTIsIyNzko0wJ93yNaN7dXmmoa879MYrFVsvZUDonMzelfVW
HL1tPNyWkGno68a8GZoUoO5AM7w5ye380DbZg7csOwhR09DX398MnS4FXtyS0aSWwWfhDGgFV6M3
1u15G9RLB2VNMleO0wGmIJ3HtlnCHPQWI/3mdGgg9s/tT5jmr2mw6DjhYpAsqWkWWr5zmec9YgjT
0Nod7fiT5eapC6217UPeusd0FzJl0ihNa0exodRwQUiidYdnu6he+oWfl3Hc8RYNw+uILDyOUDnh
FNODR9Shzx6V14ee+Hlb4qbBr17BmxNTL8phqYfLpRm9KOBzZPH5g5vvtXM2SF2HZIEkkm0C1cXJ
gABlL0BUYo/3eYo6HGtEeXxvcTklmefzMGMgVXJ6d8dIGgyxTkmEPL4suJJzAjR10f1dTj8tGTV7
O2pwuXRSIv/ayMUCez/sFjhc8sfWFVG7fN6G6ZDLqLPuA8RxHWrlKrmmnhPgIdmJ6W8ylX4XFXRD
jcztw2PaXU1dVVO625h3djJ3+aUDsiuEN5neObiusEUpq2yEwq7DGFnt/FyMe81IDXeUDrhq6JRW
BYg0knXB0ckndBunWYR2iOehkydvAQ0x4VMY9HuQOsOG65iryhu70mf19FAL9uygzlEO7Owu6tjK
/iOlxUevvDNdpYOwsrzmwsl6J/GaT+VEgEicjrd327SI673wxlQU9kLrXqHRZeWIuAlemXhYhx8z
qEqypjxUzs4dZrBIOgLLKcBIIXssgDcJcf4ZxNFKf91egQHdhfj//y6hTgdUy7LWwdU7H3NVRQy9
lNJ//BytUtrv2fStLl7F9O/trxm0Q4dflQLKN5cTPsZ+t4B5wBbumD6TiLRHcm6NoNn0OsCj2W9h
W5GVgV5ur12NadqaUoMp2yVZAB8C5Rjhwt0jetjvvGRNQ2sqjQZHvU/90UkKHyQ2LDsWfI+k3DS0
dgdbDl9mOcNaID6/Rk2QLaHV9js3sGFwHXxV2SUA0YJicFDVKl6fEQracZdNQ2v3rx2gNHIoA2DE
7adtzaK8Vjv203BIdEKkjgsG5sOe4FX6dVDHboLHtu4kF0xja95x3hEI12tJAp7ULUDJXxcFzs7V
axr7+vsbM4MSCd8uN8tO8vmcioNVXORejb9p6OsmvBnaWupOcQ6RbAg7ZKQI0+25LncOicE86rgr
a7Bx0zbQGz99TLNvfffN8k51X4Xl8oOv/9y2KaYVaMqZMQ9Sd9FGO1heEQwW7WkKzreHvprxdxJr
/2G83ggn79PULwKHJq0YHtLxnypLrgURlciP/fbp9jdMp13TUgcAbdq7iiUOn48gFfi+DcvOsTF4
bDrkqitnuUwjdLRdXwt5URUKgdtw2nPZDDPXkVZWazUscyD4cTuh8YR7F52Iw3WIVc3kQOlk4zUu
wO00wzUJiRe83ha34bT8Qb0zjg2xGjQDbuxPM4kW79Xb47QwyUPTUsI6Kw8ohp4scRipe6TDXvrV
NOvrJ98cRE9VRTswRRK5PTvTK3W/lOQ+a6vjqOquctGvCEPXqxd31IrI2u+YRJNAdM2sLHsKKO7k
Vj607Mzny+09NKilTqRDSjAqgQIfXlf37PrnlL6iwBoFJ8seS4JJcTSdzPpuRqAXHxhBmaSqTxIX
kYh9tmNW3h+e6fApDjIjSukCdy49Ts7JHoD0KEFitZeLMMSVmQ6iAvIoUPWEPbUeltMYX9sLby/T
QR5nsFXsIV3fP5NMh1KxypvW2sHuOvwz7R98Jw/r7XB7h40ruIruzYHfRlmD1BkrqL7Mj/SYJf4j
6hqqGKSVh+0yuzsOwfsnielN6jJkg7qFNEtS2Shqt7zIZYsI164/994aD0W+sx7TdzT9VcE62rlT
L0lRT+FCoqz4kmY0nK7Ji2+3RWbaDs0BTidHebOHM2ur/GkDVrGdiqiZ90jbTWdW02VgLJumwZ4k
VvNhG7+QdURO+tFfvtye/fumgul96spGWNUAtC5C4dXzVG+Rz+7DQbJAU2ZMvCxcu0EvKlFEy9rD
03ZPd81aR1NZwBLyCi3VEw8GmX5j5X3S0PFTK2/lXDZ4g3f+w+TJk6P2ujIatlHnzWushbM0a5eE
Th+HLcmcf0l/mOiOwTecQR1BZQvwjFib4InX/zWuL3X/a3J+3ha14Z3K/Os331iEmmVkacV0dVSr
sA3OzH9aYQ+s7x7c4WJVsbeg/+mv2197PxrCdGohuNpj0NnKvrRuc2iyb20Bbnm/PXKHwBfJQ8v6
nTvbjktiOPt/YKua0kIti7KTkf/yXGAD+r1qXtPImtK6lVvbAdInSVmiUCNk612YJKYDqYatGdiM
XEzC52AKaUGP0yA+3xa9wVT6urr2cw12mcFO0EEnXKxD0CZTaYdOf1J7+RiDEuiQqmpdHcBUBhgb
pHUR3t1+9vOJ7DWKMAhdR1WxuraK1S3xHmmiSZ6mPQYT07hXgb1RgHRxxpXnUF17Tg/rukTzXtGB
aeSrnN6M7Pm+PfpZgKuj3cJutE+t3GNKM+ymDpVyhzkgowNh8PJrRV8avoVeFQp1mL37fGPmXVf1
ZvZZmhMLt/UC9KN38orhJZDdObWqu2hhHaYDphxr8V27hdxb0D34c9h6EQgDdxwQ01HUNBTBHxuV
mpWTzOLcp59y8slbnzJxuq1Lpo3Vgkur2y/11MglmYf0od+CuK33AFkGC6lzA02yTWeR4VbN2udg
Rl4ZEP2Agrx8TU9MHfNuA1dndr5rHTp0SlLC2sV2kTJZf4Kp9iOd2h2vySAhHTVFFqtKWzw2k1L6
z2s1bFGXVfc9ZJnetK5rW47LqpGXzvKOopW/g3X6eFsihpI29gdeqnIFCzqgx0p0Y7s2pMkP42V9
UX+JQ34Zn9LjXsMTwwnVMVPDSPG+kJB9Op6C+YkDt1YhysJ3XAbTBmjay/KgE4MF28Nk8ICuAA+Z
fd9Tn+nUQGXKGndeMHNPvTDv+4agzR7tkGnWmto2vF3ZWl+PTQ86Hrr8orb7ZWdnrw77n0EnxjWl
LXOVLnmR4XJ98tHQZjpbx/Qyfbu2M6hOwX0d7x2md6wbux6MCcgnJxb1gOljx3Kzj7eXYJCODp+y
FVn6sQ3si6/+rnr2w234njE2uYE6ZKpkZYO2u8xJVDMd1uybNadx3xRh6dLQcVgonNDvZSjyn7fX
YnBpdaiU4wxlSud+SVYaxEEuXpopf6jKvZ4S70dImY6TAi8m6GEn6iS9Kx6b8Z+mb8PU+5uBcJXm
4RTsBGL/K/9951DpgCl/lXXHXKgZX8BEh2pmv3Sinv3qV0SrfXnK1yx07Trsy7gvXsc0Q/y6Chue
h+16KRA1vC1NgzHRyX7y2rbTqXJ4kvuf5/y78M5cJMvy1+3RTedOewLbqbQ9NcxLwpwNLMqIkgfj
y31DawrPt9GimY+Y5KJIEeVrn4a9LHdcXtO8NY33wKdY+Zvt4GnzK6u9cB26HXmbTq/mTPvIFSN+
jdOLSt55/cWKKJM7T6T3G5Y5TAdNoceS63TFKB7IUxvz6Mf0hORVtJ6aT8lzdcgOey6SYQ06egog
vA1k4PA0gvGpJk04qZNq7h1cc6rXEfgO5A4Q6QP5FEJLziPand91ZOhVB974parz/cC3kOsER5xt
/aBA990e2BQc07vcoXXWWrblhkAzmNp4VJ7mn+NFncWBn+yLui+jynQuq0AUCtV6KSLlbeLNYGfm
rzbf0VSDHdBxU7O/0VFWLqwqrz/JeftNetDT8DEtorJv9qJuppOjKS2YidrWn2AP0q0L19U7OWMR
FpOzs8Gm4TW1ndDMo5nENjwEiBIT97ul6rCp90ylaXRNdcsO9049Q71Y/2nI4r4twtb6ePsEGQyO
Dp/ibbXS0Yb7AvxXiG7zn0a155iahr5edG9OfedWsF4OXkuSFSFVDPnEbefcm4bWdJUOuaJ9ijus
AsQ+dZaoyGR0n0A0XYV1YYQA8JvYTXag6QntX+6c9HV738hDrcJyW4kbj8x11NdOVKnlcHvSBt9B
h0xlkmxFhSo31JyRw1a/NmV2HGwUNTAeEv9XWdc7azAcRR0zRQnv8JREgKpZFKiEvy3dr7rbA0wZ
HpIu+V8BEQdMkHyc5UV0a3sQdf+7WapDtc1ftr4FN+s2LtGYItxc1PflRdkfxFVzYOcbhYfN2qd+
enbtC3EvbL7vRaMjqYLBn9F1HnbTndwIF8A5G/bqmw0boWOmRpqPTr52SzK4wOig22QV02yPu9AQ
qtFRUl5aFJtwbDtZfHIB6fyBNz96dz7I1I5ksNe4xbQETYkdRioaXG8VBiiDc8q2E/dPt/XBNLSm
xNyrl2pRg3jwmg+KREP20eL32QcdJOUNVuMuiNUkbk+OTZOfmnEPQmywajokaqIDb4ISvI4ZQRP6
17b/fJ80NGe47cXQejm203MeyfDRWZBKByXu7cFNk9aUdpV2JaRSw4MvVYjGngdf7JV2mHZRu1WD
evYlGXKS0OCZFi9N+djuEV0ZvA6iXam0zOTIKsKTtf63Rnp+/r6oD321A9IzyERHRKEaoXaYjZep
KJ8aMHn0dI/v512R0D+YJaTfIzBSgAh43dKPU+2eeenHyhp27pF3J47hr599c0WhUUbZqrKbY0c2
v1MvKMPMU5/uOCgY+/rNN2OXqTt1hZtbcbP6uT9HpSrKpo6CqSzT+z6h52q6xVsyPucCDNDkiJr0
iyzvYoujXM/MdFZnDTn3IZkA9VmtfQiaPb/g3WsPQ2saNHTNttrcm+Ml/1zQLgQ2PizF71k0uLur
MM9e0WHkHuuFb2kqZVdyC9K8mEGejya/A8u656VY7L3YwtWi/BFbwPCaWjVsHu1B2eklrSx2dBuA
30iTf0yBUV6s4aFMVzQFWocIBJoHcMGF/eCQQ9bDf+P+x9vH7D+yw3fmoKd0JN/WfOrsNg5ex7g5
gv774EVjDPqMyIp4VB+Kz0FUf5HH7lCcWEzwdz5jOufxPF1uz+H9kCzleuIHmNBJTmUXXFanf3RQ
SjdvDTqtVfOnvK6+F6SMS6+4zKmsQzx/VLjZ/MNY958XlGIVoqc7u/2ulcM0tBsW5E5zs5YsuNR0
fq26ogwLSc7El0/Z5v24vVaDydAr770rS5UzqOCSW6X9oZhb5y97mcqd9OK7ji1WoBkkK5WOrzY3
uDSZ+71rAHMf6m/9gE7RTe+9Bv0W2mW3h/UxLUWzULJAUK/JUda5tuNJWc3JT/cydia7rV3BlRyG
VJTtHGc2OTijFQmFxjHBHjuVQUw6283sbrNfuLDbed4MoTeqgw/CWzvgRxLQ42JnB57R4+0NNy1F
MyEB2oR3md3PaCxSnIZ5PgGhk6B89R7XDdeEZkKcVLLF2rI5tvysPQZD9cEN5HApwAl4j8cCI3W1
w28uomWcuyFwGnQ3yGc/Ugx5325Y7ur1wf/Aa3Ri9SxwaMb5Qs4zcc71Zu/M27DJOmAD4UBHoCRj
jis8uuoulG0QtghwW7V/ktIO2V4hgOlC0rznoqyyetlwIfnVvw75Ynsv/TYfgH+IXETZ10+1c18v
CK4jOURbFqKdUpwlv4zyUR74sseUaliEnqu1Mmmn/VaKGNmxw4I2zdUX6o2AbNCIzmAESUW4VXeV
WsJMaVc4yzcAlXKsA50iUR3cn515z7827LpOd9EuXUPphgM1ISPvy4MHGnmStaHXnun8QOw9B8f0
HU3vvEKigDrHd8bih4PynsYaorr4JJzfQf/Si2ZHvQ02Vs/fDmXjoWoxDdBPcwyOlHP+yL3Nv8fx
xj9fF/dGtUsE4YRHsIhNjIcudQ+s3nYm/n6QG2Nrl2kK3tBxK6s67nJeCJSxOykIVg+rRE17ACYA
d7Z+NGtTie+yJt6DdcVDh7NDujZqssEVOeIluTX8mNpZ1mijk4qUTYe53JrsuSROVu85Ydcde8cB
0vPBmzswu0+v7ATz3wo7mWZIH1E/6rbxu90u4biCT5JPT7Xa61Jn0DU9MbxlIPZaB3yx6N1TjWwV
89Exd0D991weW+vVWZuoUD/vun90eo16cGi/2fOCC+IpcB+FW4bBHpmE6XRq13Rad2RA9coSd3Pw
AU+Yx2C8K72A46OZiHxTdWkBmxJXbY7uNJ/r9cqH9v22TEzz1u7kvl/yLJOYd1Y4p2D0D5X65/bI
72dZMW/NLnQgsN18AnEz6y8pX3uGHjr1P3iOi2I5dfSRd5e6u4s4kXI9XTy2kzfOk1jiRm1nsFyF
c3dXSAhDa6ahJ6kca6e3Y8cdLzaXZ7d56Zbft6VkMJ56atgDJX2nRGfHLlsjyT9SxI7dQBz87ZU4
KlLi0+3vGHwvPUc8KbCEpsVox6xGisfLD8JvQLwW7LwXDMfoj9Sw75CU+xieDOMBLt2ZtO7h9sxN
Erp+8o1l7vK16m0RiLjy/LOP4HGbn4Nueq0GMHZgoxuxsxUGW6QzaVQCbYRI54uY50282DPs0Md5
qS9oEn8ecPHT6tOKiObtVZn2Q1PqzWqEqIPJRgdd69xS+3mV5dH29oY37Yem1oSCJLMfRAoqWHQX
3Sz1YxXTnT4L0xR7ZGpY03EsYhX0Q5RbDMitytqD0xsko6eEBZRN+pko4lW5wBMElQAmw0FyLJN7
hCYG6ejZYG7bgRq6GgsgzRjKAfXzYls/3rWzOnmGM6KHK5+VHatiOzqgoVBbcbJpH983vOZi9xV3
JHpa2DFN1yPPqiMLtkQ4+fm+4a+78kbbaN4E6Mrdr3EwgkwGDZPdEiB9mu34QqbN1ZS59mHumqFb
47KfznQazllnH1f3Lu4CyvWU8MbBDKj6cY1lmj1QNr4QtQeDNJghvakRt5c2ACkjQXlTiiYiJAQ6
9IG8SCriYfygxr2GiaazqWkuyFFIW6UFibnXJJbdj+j3PO0l4a6H5B0Hj2qaK1Hy7xYLXWNfZMfW
7Z+o6k6rGA5TRvYo8AwL0PPChE3BVA1sjZclOPCxjle2V0pp2AO90RHx2hzNgNECWFT/DvaHURyl
+HcFffSKVwHfKaY2yEin1lgBpMotZTkxLTr5XNfSPSjg32NakeA4tP7ftxXNJCZNj3lpO5QGZEU8
HrwpWxq2zR5k1KBkOskGtZXqWRusMQg8Tq3yLtTmUd9mh/tmfl3RGxOhVh9kFINcY3CzvwRu/zKS
5T434o8kcSerJvcglLwUh5RukW3vHUuTULQLd5B2JweOs9OuwcHF+30GRBcUljtCMZ0aTW0VD2pe
e3yNMwKizeFxG4eDgxD8tBMdMk1f01ybipyBOWmNu3Q+dV116Zb8uCjreNee6klh3m7D0ChMP29A
aZ5dsdc/7xv5qstvTotbih7NazEyA3GbUjLKQShze2iDTPSmRZvauqJd0zXeuHueq/WhaacIlc87
MjENr2mo8rKMbn0m40rRgyu9Rzy4w7Zwdl7bpuGvv78RDCcLGlm6OOuDcJ/BWXyps+Ds3dekiHI9
JTxmvdWgw9ka18CjD95XNrs7cjFYLqI9dRFibVp0h8HIlFzytHh0825naJNMNCXdXBBmU4bDshAO
8OUIaiMRdeudWQ2iKWnDfEQwUlxNnXoK5uMMuvKS0jBb7+LWgdA1LZ2selvbAPPfuHf02uGStXvo
AYNo9MywPY3qWoeP+2LoT3bPn8FfeFjSvdi8YVP1VkWT25BsBTtTPJAPC0sPNgribmupaWQt+rXY
VeqnJUb2VusD9a0szBx2n3HRGxUFVTXPbRM08erb7u8xD0h66Bq/9O+z6nqzonIDCGeWQx3zaS0u
lKMBhnQD9/qgsqOqm7P7fI7/soFvbEGQL3UgGUwNmxLqZJG/9mHrQ2/dnevDtAmazlZgjbfZ0JRx
movxLw4WrilsU0J3okiG2+8/kOmb+btjlrEAj5GYkjKw0cKWorcxIs3EqqoPKOasGxa2gnh4st91
qHTCAQu8sB6puIxTSflroBYUFKtxbznv91+i3NbskFod9JoRlowBA0AUdIrrZUVy7GvdD8nSlmHf
/us5T369hgs4N+9aks4TwpRdNtZWO/FSrKIL/ZYhM7Y4abFnQUwBOZ3yoE//f1WjoECXfG5kE8np
X8Z78JHaEa+WcF3O+S5vqOHQ6c1jANG33LUiMs7Qmix0GVbij8uv+8Slmdoyd0ZbVK0TF4sLV2u2
qmfq+XuvPcOB1llPiC1rtajGiSfPPq3pcyWB6iRHsu1c/qbxNa+or+xu9QK3iZFz8OsDI5zaJ8rK
uomz0pX9K6sXTnesi2kfNAssR4VkQi23eOhcpHTTo9Xc1WkHiqL5SBR9k1YnKIaYOPlYRqqV/nwq
OV/Eocztaq/DreHhp3ebYvYIoEsHfSxsGYk8Cx3XC7mThaP6bKVfVHBnIl/vN2WNqiR9kOJDdfo4
8vGMqoGX2wfWoH5/MHYodyCO3Y0qdn0VoU066ot+5wA2L10e9ZWK1uxvhuhvqfa4ZK77++dr/w8G
jxmVmz1h+OCYdtfYMgFQUtR/s5KEDXXuMlt/MHi0vaIDCsPGeGkX/jXreTCjmHvJft+W2vtuDy6R
//WSB8+vewtNcmPSIg+bDXn6HdAjvKwKK/d2TMn7p+sPAo8t65qRykmBNVlGrstDun2iU3CsR/RO
K54G0e5gUt5XRKYD2WixOss2NmNstR0lL0tmpelH1yHZsPMB045r1zxqszJeUseNCYB9xTBd2tx7
yqom8hrvWA2oxrq9K6aFaPfjUEuRLh3AhCTIxD/l7JX5eSjzce8dYBpfc9QdlFwArYi28Y6dzZFg
XIQocdtj4nvf+P5B5mErsbhbvaXxPGT5iyzoB68s0mQtGue4jv7nu2Skg0XsdvCveHc3LjMvsSee
hbbwv9we27ACHSvSed2Ch1LJ4lRsl7aFc1XWX7jwo6W7C4lKmY4Z8clWVWuXzzFrXedbrzLvl7QW
96/bC3hP5dCfTQ+SA+U2dHZGyHmSVuhU/RH0iJ95OkWju35DJ6LT1Bd79AHvHabrtzQTktXIcG4I
/Zzzefo6ulN/bO1lD/zwnn26Dn79/Y3nO/mdhSPD3HOz5M+yUyePq+dxnXb8XNPw1zW9Gb4j0kuF
h+HVhPKjTYj2QCvvJ8nre6Dj1wVoJsNjql6nIKUPtMypE9aOrP1j5vo8Pd/e6vfO6vUDmq1YaDBO
FHWjZ39tEuUsB4L0vseqv1pP3FEtcf2EZi5YCwS5cq+bULhAwI5jFq18er09f9Px0RxNVCF7TF4j
TD7nl5kAqoCk4+2hDburh8qDVZBGdbZ77q6lBr2XNDkYR/O9umDDzPVw+dAFszsypNgn0M38HAaL
TAcraFRxuD19gxLrkXK/3dDyA23mzr2VxuDbjFPWXnqUNcuNofuu+Oj297CMY4d1UuqmwRXjg2b8
jHf4SaHrll0FO5tgOJ96tLxDM5SKE9dFR4NymKLCGRF66mn1UYlWfC0ob3YUwbQd19/f6HLfpvYA
CmT64PgA5EVbR/LfxbrYcmc7TONrmlzkvWcNDWQkaXOoFf0/zq6kuW1eCf4iVnEDAV4pSrJky06c
PRdWli8EuC/g+utf650cRBCqeHKVDxA4mMEAg57uXUBMV8db54qr+ZUYTnhaQocltA/QVq5+Nmi2
jEWTQ+q+att3zG+6h7IgjeEQo/sOJZrzMglWmmGNVxxc2OjFLjVBaXQeq8Qy4NYpXAlD1+JLLn+u
7ZfA/jx4n5fug0mxVmMqtZJepr7kbiKzC/rUIbRTRFQCv5W+ivExNOooaUyktlmtfGmF3eJHKi/c
zd50AN2DITNr9iS1qG5b0Cx3CIYm4weOc3afvjbpn/sbhm5sJRM7A5/7ecXYc3Ks8svUXsZNxQa4
qNpdNXuCBKz27EOXgJAlqjlb3UiQzPtxf+46k1///yZ6hwlAfJzpsgtN/B2ewA5lvgXhcp26Erh1
m/Vrn/neERid1y7r0U5rJV5kQXE8Svr+h0+zr1WVGJCOmhhwlViW7phLkpT5BRpfaVA/18EYldNJ
luKhLWtUnAxABd3vKGEM6HVo9d2UXdLxR8nPhVvvIA/rVy9QBo9C37R963xKCelkES3oL64ZYa0e
yvVjXYojr0wXHc3oatWd1xwg7557aDMkhz5doqEG/isTu01OpVbdg3oMQ7Swe8eiYRD8Gg6DLQ1p
TeOvKk31apG5yIER/R2iF8sOu5dlal+3zVoJ47pvu7lrcxjFEhDYLFHOaGW5cfDrSryJs7EJKrQj
1PkFcgq7kHoXMdnbjolqld1aKuFZYb/8dtzXumMRipH7bRZRIrgIi1RmeC480vULNKcjH+J520ZW
otWZcfxfimH5PXb1A+XvSUY3zlmJz2qCvNZkZx5ai+tv9Tx8D93csIa6qFFj0q6H1HK65be7THEz
lcd1sg+tETuncW21OJuCIqxAEkf7clPUcQX6mXhy5ja6b3HN5FVG6nBdpRU0fPldgXivoV4UkuEl
DVzDS4xu+Ou54Y1/27UNHlfe5pdicpNTkKa/rW7wdnjGduP7H6A50Ko12cUH1IMWEvkVSCULNQIr
i2YLTxXS8AmaI45ajfWtcPHBD4BW48RDu8pKyoj4T8SHHDelzrgfSxNeSbfS1/+/NVaYTmtZMPdI
JYnkiveQ1N0WWOoL0jrhYjSuoXsEC3QZC6fhDyMbtzQgI6WrD0hBMRS546/e0bcXFjkJzoGOJHU8
CojY3l9mnSMp8YuWFFBvQT/hyOhqo2urPbokl7jgzcdtP6BE8VTbIMyjMH4uC4Bf7Xi8/mUmccfb
a0tVAmsx47EL+nvu0Z6TQy/b56wz6RHohr4eSd64TTYvdu9n1DvSdIqhD3Pox21WpyphNUuKqe7S
2js6V4Bw2KILOd93mR1vsTlVy92QNWBWUzHcfZLpkeKOC3GhCwfV1rbhr770xjCuXy8tBKxxYyed
/xqQFNLGQLRY70RjF/v7v3Hz8TQIqVrlRj3Db8NxDh6btPs12oM4ElKe5n6cdjXNT4lvP9VzcgKg
UkZh4XSR6y+GnUm38EoeDjMcHCzQND8OQGd+nbjlPdplvbw3fNntjY+qzZKFEIU7elgR5pBdsF6R
+h5YRpYD654hGnkoZLJPIRNdgxGnZaAyT9A+GXzKhteqHyI8AEUO/Xx/LrovVaIfzzpVa3VJ+DTk
oIVq6A+6ft02shL2bmmx0Zcl3C6ATuVaxdJYzbx9JaBqSRzv9WWKbIRrKzq5LQRQjq7lNq0PM9q8
efa7pQY8Qgh/Vl++4IJqfXzlFi0zO88uA3turQ/z8pSIAszyVZSOu3r+LQbTfqBxCbVM3gOFk45L
jWshHeMwPeYj2ivdl94TkS1N7LS3MzpQm3+HLSiiCir9KrssRXPg88HHfS38ry0NNzWNL6m9lKsI
loSX1+Hd4DRx8tTVpoKLbjNQiRWGwG9F7XXZZZra/dA8umita+dL74tj735u7H265DGX30AobsiL
uhVR9oAibBea4U594S2BFOozK36gfy1icp+b1Pd06+H+vR4Wynj1ClLHi2DPCYm99Rv0dV2TJIpu
dCW0G9T8XXvExZln31n9ZLMLXR8y78P98NaFhhLe4cqlC+HD6Vik5Y6A6VLM77u6ixxo7A7eGmf1
j4a2hnyj+RR6ncRf+YY5Pp0nfsmseues7S4NOFprTq7JdXU/oGZ6myU4vvnkEVfGnWOlRcTq+ZJX
za7Pi9HwFRqPUskQVt4v7bI22WUssngAHnT80oxlJJHLekNRRhOCKheC18xhKyqILpAhPHizHTdI
GPcX/PY5kapECPkMhsVFLPxSQ94kFV5E0uD/9Kb3h9fN/Pr/N0tsjXkI4hcMn3gH8sXJHu4Pq9s4
1C7sdgyHDi8M/IID7tHfzw/VQ33KojwW8cbTkNp7nfrZ2KAPBd7JfuQsDpLvzRbgIBKQ2nvdtKxq
yNjyizN9kO0XMc8RODSy1PSE/X/1qxsZTqXOHl1nGXOw2V2WY3BEaeqIYN6Pu3Xn7ZBK9yacncZ5
1KbrjFOPWWXHL3b+UGVthNonywwHjZuAGBhJ7blGg5ovF38NHqsq+760xUfWknOOR6o6SL5IUF0s
g/edoXM9FNO7+26l2f3UVux+leAyTfA9A1mfRNfFPdTKFuAMyHs/+z7MTiy2XTCp2kwNAFeWWwkh
j1bufOMegD5rY29horiaTjnIh2GQO/ZS8UvfJ7FfDw9WmBt2O01Aq13SQUqyYUSnzYWs72zrfV8b
Ilo3rvf3RvH/vLwWNUdZYolJ6TxM0nQI03mpko/9pEoo7XNxacIiCv4j4D/y/rvvMDd5Uq+WVrJx
2gG1kwqMjQPksPcO3gOPw123REssd+JgEkLSWUdJy6PbE+z/+Bm6pt8Gj5/msdzf/wTN0GprtD3y
fuThwC9i9mOakKivNxVUQTH895JWoucpmDqx97vTu8b+QleTTrBuztdU/CarTEuVhYIHcELR76yi
izn/vc0a15PEm5FdwoJ6QF3/0rGXjhzddqMtlIh0S+Bx+pkizeI159A2w3pcK2a4eerMcf3/m0mT
pnRB+zPyizUcPeupyY73jaE52agtz7QRxJtBRn6xQ9c6yJS+82rrU1Enc1yS5EMgl21XDKJEaN+s
ZV0PIb94I+v3YZ/S4zhVn+9/hc46SohOWZvNvG74xe/RHu7RsdoxaiopaE6YarNzO5ehMw4JvwTh
hBeDnwl5t8AnA7bNMmq7czlUEg8/OPm5omnBSz1/aEdTU4dmX1T7nGe7L7KqlDCMrPfWIiJwVDyk
4cYMp4K4AgluYQ+VlicrHOPckrHwPm1aURWytbieaMKF42TmpyCUWVe288fEUCTSWUWJVLwVosQR
4OjUeNZhqKuY9+wDgbz8/bnrhldiFa+bnRzBnHIpXVBTd8WLDRLjzvYM6Vk3vJJGHUd2aDbE8Gv1
EvIXWj36psuUZjdQkVrunGSE4yJ+SUMIdZND1nzxvdc5ecdrAxJdN3klUsdR5ng3tDhuaO/yOU7W
R3eLvAvytNranIQZEUvDrCdp2340uTWYmpxfm5b0H5wWOHNJ0FvpBYKIMVh7wELIIiAKDTc0jd1V
nJYzAwnX5VhS4r1Cv5ElqB6WL9kcz8O48SeuP/0mgXStjZeUGTtB0zuR3R+Y98wdP0qg1r2lnxEL
oEK0xm4padhjbSXu+ty6XAuh7RZ5s+vgSsxmICVya7S8Xqb6XSY+Bv623Velv1771u1Le8LuTuxd
O49PeI0/bnMaJVDFTHpApHCi4xnOXT1Nj1bjVZFAF45hUTWXGRWVJWtRDGOA1CTt8t0A2rjHQvjN
R491ydFHHzVu+tw618Kq45bWk2EDup1tA1VlMRTSAuDrajI7OFnQ2IyYVX3YYrN/Kfyk61PQkaeX
nuOi+aMO8zgzdcVr5q0WnzO/b8BhhatfUIRoTWvCco8G/8Fwu9EcE1Q68KFYCrv0UnHJg0M4PloN
uDmqyCGGpHJ78lTlAw/yigBThuAK2SkIL0uz32JwNBv9vS8UyCUMwtHJ0+L578bhQ9YEl5T9d39w
zaRVlFpd5TSYkxnXA7/5Ol5Jh/Kybw/bBld2NJ8ulb+MBQZvn4s8idKNyBnqXpf4zV65AFqPRmGM
3CUXa/7pVK/3Z3y9Fd0o2agItYVbgQ9qFRzi+2rfzF8EiZvsa8L7Xbs+gxLr/q9oNgW177v1Pctj
gAde1tD5IKy9nf8aR3/HPXsHbfkD0MBF7xs2II3Tq8C1xKYe0GQ41YeOAMQgj9Grs2shGwteYkNc
6QpdKlxN9LR2eF+KS1V/nIoPBK/p+deiKl+Jnz1RdLR04XM4fZRtcfTC8JG6s+GXdd6rnFWyVLZt
ZiNl8p58ExRtWtnP+0ukG1m561tW2gXNmonLFBblri1osSMi3JbRVMSalPbQSTRlHd0OtpnXnbBM
+UZzelPRak2NZMAWlGTrqTtQelmuJClBF2+yigpY85tRlnM9wnFbkD3l7r7PnI1DKxHNJCE1mu78
Y9D+5w1+bBt5zzQxrTaIA40VSFIN4pJJHnO3iNbua0/iofP3Bf1ibN/WWf7qSW+2pHpeKScDihbc
/+X/R6CdJ03S7bqhlWNK2Xtc5gTHlCo8rfzjZMWuqd1NN7T796ytqh+HzPZwPgnsj0smvqxWv3P8
ynDA0uw+/385eGMUOtdE0msG4Kyl2EPbMVpZ3TyhqjEdRbr4huLL7c/4h5iXEqCWm2YGlicVgOau
+aW7Kqy1nJn4eW//Av1/gfzNl1S2LFOnR2bowRsNCbXghQrU6bze+bQptlTE3CxkKh02phefVfMZ
rZTgMx+o3HQipCpiDs3LbCQ2nvUHgvPtwPdgcDMMrVljW8nyxUDyZBa4q+fzdz/YpTKMBhbZ7rbN
UoXK9TJZXGdg17paSiM7qP94hWNwG93Ur4v9ZlHFlPToxcTYfv08iGc82LwfknhJQsP4GqdRW5XR
PdfVdY819aR9XmuUG5vxcUoDQ4e6Jkmp+DgS8sJNBjwDXLW0osEP/wxyS2skbnMqOq5Y11C2GUXZ
0W2hIuhU08GxHdNdV2cYJXF7oOlYXNfFQZ/Z/00L87Hn2N6jZ1n1YVs4KQkcZEkQrUtQsyszPu6q
xnpO0WFlcPnb0w9UXNxExql3uxE9KiD4y9xilw/QDB/n/Za5A5v4t1vak+dWxUTwAlb9YbO952Fo
yLK3cyHW9e+RU95VSzUvAtfRP2EXxsMaEXsA6mLYT9yP0A27KWr/kTKpoQrqV2gMAtgmOA4AR6yh
qRtSZ/zr/98EbScXAK4X1BmaZSZRV3XNjvKU7wBcMjUs3A6sf9RMJttpfBTC0kvory9zn57S4L/7
S6ubvJLKqTM1bHWQqFgSPPST/cCJG+d2sdExlXQ+VCFxy2rwjoTNeytvjmER7nJwKN2fvcYuKpJq
ahdupxbu/j6pI+KSHUhGNw593aLfrGoIwySwB7JIxr4NlT9FXcZMeKPb+/w/TPQpdE5nWzq4LgZ5
1HwD/z0U5/frZOiG0yyqCqBqLVH4ToLdrKlaQDjSuLGKr1ZnusLprK74zOTKxvd7zJ61n+2pewAR
wqb70z/iNJ2Dpko3gNGZbT3WUwMe3U/3PUVncWWDHwcmmURD/SVzBiCSkzGy6fDOke2Ls2x7YP9H
jyawOMcDBFCQI+jI4qFCTTOA6Oy2UFJxUaNjZ01a5nBIyNbtZAYufpDe8rgRYjScjjULqwrJZGKl
zAG3PMC383kYahElgplylGYFVETUkjWTv/bQc/NZfxbQsF0EOa72CEmgdn9/kTV+ryKi1rLEo1Xu
eEc8v8dd+r30+GFwV8MC6D7g+qtvdgQwDkCS+brZ5NJy4h7d9HYBpGuBg4jbmLgBdEtw/f+bH5El
aH4YgZVmCEnIIN/T1NQ5rhtaCdsyRfmrDZb0ApzRwSrmJ7BhGwyvG1rZ5p2RBTIZWXpx0REIYKtb
m0SedCMrccsHLkACz9one3CXfb8W84WAO2HjvJVDWUhrMrsJqirraH9idQV5psC34vveqJm6+tTZ
+Om65mmPJnEUMBtCd2z4um3kq4e+cRJvIUQMnu8fQ8gk9razgxqCYQu45eQUFB7K0OCBCcuRhd7J
B9l41LmQO2jzn9znl7RsNv6GEkhB1fKQ2CPUsNLsGynnh1rQ3wEfD6w1nclu2f76Gdf/v7EQBYsB
GK8ncvKupM4FO167ae4b/2Z18Tq2Ekees6T52Pr9KV1P9MMVaJgdoIHQPYTfxz0OT4ctUXX9ISWq
ZkDZsnYCi30yf7KaX0luuAXq1liJqZKvYx6A3P/U9vWOMAmE50MGHptafjSY6Bo/atn6OnM1rpLR
6viVf38ep+Uhn8fkNAjcPVF4dcevYKWtdiHLGwLdl8a3QdiOF6HSGQPDEmlWX02VLK8s1hekPQnu
pe9LQtmz1VYmZP3VTW98nJol13WCuqXbBSevsl5witv3Y/197f7ct51u7sqNCCJ21JEB5h7Ip1qg
Nm24m+tmrQQ2TYoqGRMZnNA9/Bys9e/RRg+bx0xgNI0KHVExw91aJr4vgvY0swX0qEPkZ+seqOR1
rkBHLiNn9OO5+2D5/zmFc7Tyh5HOUTE0huyss9v1/28ifgWepODDkJwKEVIUg2U2yJc+JKE04BA0
P6CC+up0TXJSz+FpWcXjmrcvgplAMZqAVFVPqln67Brpp8B3L0Vl75K0iaXb/AB/6zbzqIC+rC/n
1qkaelry4mFY/EsXZoYkqvEsFdE3JgsbeLGGJytAz4HVPqC7c986nWHmuuGVgAgS8KZ2NWYe2sW3
LJtibtXvxt4EYNEsqypykudB0LVBTU/Qrb10tvWxSy1DntMNff2iNy5JKJ3SMe3paVih/x6mWboL
LFOpUGMWFevu2L2wFj4Gp7p3IXfp7YkznqnLDduFZu4qzn3G/S5Ne8xddp4ddYE9RGE2ZIYNWjd5
JQO1FpipmBM0p7o+khK1GHR2He7vn7cqSkg9KsidoA+t77yOgrW2XiNntuKVi3eplx1yoGSBa4XK
T2FYYF3cXt9T3yxw3smiteRKT/PgnZekjYeBPbUsQy//ljo5PkfFuy84FqXpOFEoIwQQWoSr5k2U
c88y6cFqlkJFtw9W24V1t9BTBVmKiLPlc5VNR7vdmC1VSHvpeIPt9LBRgT5OF8pufinOQmwBI1zt
o8TYWFh9zQIXfrr2w64ohkvQAekwi2Wbq6rQ9jCvZ79LoUhVOWJ5sJZ+OHRzwHcD7ab4vstqYi1Q
DpR+KPO+vm7/85BmUbWgLAwwwRY6kquFlFOkhLxoUkj09HuVGyKroI2rWWoIswm/2FBvwk+Q64e9
iQNgLfsQjArBqcrX936ZfKtxtMgrE/hSY59/EMcl93wJRz3lgNMW6bQD6aLB9NckcuMsp2KMhZUw
3uXIXUkqxI5DlPDJarr2hdHZ3fEEL8ozyw23Nk2kEWXT88Kih6YmAFDVVP1p8j7YDWH6rShAU3Df
j3Q/oJy6584GSYTLwhNt5qNw7IdyCKO06fb3h9csg4o6dtpmJW2yBqd09CKOEnGdLYYcf90wbyyD
CjomoizGTvDrJtSMNEcbbEf8c+CCDVpE4BhsQBfBmrGd3yeVM9YfitzqnM+ytYPl3f2P09jun8v6
gLqgk1o4ghH3UockZrS8VJYJeaQbXjl9ex2uQL4/yRMNXh37Z99fmvbTtplff/JN8M35OpSOjZk3
0M7x6nRvhU2Ecsw2p/KV2La54wCMPMuT75zD8mO9PCfuz/sz1zmUsu/Z9szmml4RgRNgTWN7ruqN
Ry8VltxBB8JawMIIel63eOF1ML/PB2aip9RNXInkCnQvK7B7wclBrpdZEqF8ZDC3LhKUGMZ9FRKf
1dydCIok07FLnI4+VCK0vP/CIBRltnPX1vWzXQig/vhaMN50v622bhJDT4rmTKPilnO/88pJlP3J
ztDKDxa9kv0q8nOYmvKRxngqcrkfBe9aMafnoFi/FEtGdv6SOQbz6QZXLgszbaxUlnV/Wto/E5Cg
PDMx5OhGViK4glInK5s0Oc10kf6+kxUBO187uqbOUt0PKHEMdfaumVPYZZFuF1eWAOF3mRv6F3SD
X///ZpNgpTVNUmKTqNYWYJHxTzaupsO8bmwljFcO/VePOOm5lPVzHoIwwQrT2rCgmgSt4pWB/eTU
htjxyXH7YU/HHsJXCRjE0sXOoyIrg0g0memserO7FAeZfxC5UkjwcXjpOQFcKhAPferty+yd63zx
gDfI2aXs57jmdbxpA1QRujKd/LGZ8XHQmn8PeDQa68PKVAS72Q2Nj1FxumDBtgveSjgUKPehYN/F
a/Jx8Kr3Dl7ZZS+j2n0tSX6kzXOQG3YPjS+o8N12aCcvJAS+QJwXh7VHp954UVFJJkOnXXzbTtNz
S1BIaioIHfNqz21jv4Nu7kqE23Jyg8Ee59M6AoYNOT0Wty0zdV/rRlfCm7OEeqJv03MPRaiwKl+C
pjIEt+bKq8J3q8a11nzqk5M7Oi+QB13AL7HY66HBUXkmcbuYtu7rXG8c01TsbtZeWSDmDJVvLMQF
Yupu3IEX+zDR0sTwpPsJ9++NStQeCIGTJD2LLjjCfQ+2ZT25xRZ642tMKJnbbRzLyyWqhDwbI16y
feOaOOB0C6xk7qnNoMrLUn5OqedEUxn0D6BEHfabtgoVolu401LmQYKrM56v56E6BPnGc70K0e1I
AoxubomzneB+OP4s7Y2lOxWeu0LOA7R7mPRohbuAhlAxR8dAkBhqVJqjiqrkZOWjl3gJhkdkRaL9
VKc+QGcPozAQbGh8UQXqgll1SgcPhmHTsPNBq8K87KEZ3I3DXx3pTU72iZw7wKHpqaPjvu3YkQ/e
vgHyaZvHKGk5y8CI4E8iw7LmX7qk/J6X5Zf7Q+sMowQp+ua40/acnVqLHXFoP/hO99Ba3mHb8EqQ
ekkx5lmKmVvpz25oLmz9bNuNwWl0c1fCNCfdMtNhEGfHz6KgP3jda9+93zRxFTILBql+bq1rPdBu
jpQ0+6WvPlrBFgghNi8VMwtdpLGcxiw7j44TD62/Rx3fcAHXbF4qZhaCUQOcBb44d+lvLy8KtAEw
Q3rSja3k1dQFzHcuZ3qyZ9uJm044+1yEn++bXDf4dZnfBFEp/IklYDA/CSffV1N/Qk1g47yV+EQB
wB0FuDJO4JaFWNHsti/pNFnbCg4qVtatLNkMXsFOWWY9EL+Llx4sPoIaFlTj5ipctmuAVKlYlZ0H
qzxM0o86nP+EY6qK6syuhGgOMisLTZDZea5G6IEFUZCYrhO6mSsBai0OHmxzGIY4wS5IxS6Ht7Ng
m2F8FSobJuEYtlnBz2SmMZ+TfSnLhzksH+774+37u69CZYt6WUmyrtk588oY2qKRm70rZokD61V+
6JPlf2CDwfV1P6XcdcvS5uWA4DrL8luBpxTe7vmSRVPwKYU0PMPjByeGHfn2cvsqxaSfJCCoqOrs
7FtLjKf1kxS2IQ50QysBHMpibst0zs4r/dWI5H3FrA/3l0I38vX/b7eGYmiJ5bYMAmDeF4h6D7sx
GyrDvfS2l/qhkl2XFO/pXbBkZy7kn3Qd/F24hL/oOprgcrcP9VB1/nv2ti1IKlcnO7ttHtHKiQsx
odbUR3b9zem/T72Jc133JUoot51Et0To0VO2ei8p5Q/TIj+40gRi0Q2vhDMrqRda7oBVGMShyby4
w4bU5KayzDWJ/Hsl8dUO3dRvrbltEASl87HlD4sNzt95T0xtd7rhr6vzxoeuEpjVLAQ7DW3zQ1p0
V6TFpeLVwa9NL3waA6kYZntwuplbOTvZCWpsIbhNOdoXsdSdIXh133D9/5tvAHZ5yNJQslOJ1+Ig
xdtG9a7iXVT3geEXNJGmkkEm2ezmdX9dhPBxnYofbJUmpLTOOkoQBz6twIuJ7bpA0Q0SBFEHEq7W
M+mr6IZXwpjkXt3ztqQnF7xBhRs8CMlABJPEm7YgFcE1gSbHXfOZnQBB4/GQ8Sou5Gi4P+isrgTu
1BfOAOEfnKs6nkZjXjQQsra4Yeo6yyhxu4K1dkGFmZ2acjz4eRon7XRyXWnIkxqnVCFaoPQMRTYB
duGL4WUAiGqawo/S9g79ZDqjaL5AxWml1CVtucArIZNx8SFn6ADy0rqmjhLd8Er67fkEzwzgOj50
UBc8BjcFxOGF6VauM5AStc0k7A6qMNkZN9xTWXxoug+e7eQ7hnxpyGG6n7h+2ZuNIV2AB05LpJgJ
0tAcJc4lInzYZUV92uT+VAle+4pTcPDqDNVvKwCxB+TIcjs3Nf/qFkCJXUrXUmRtY50y0cgILQkP
2dx8XEh1uD97nXmUDFwmchGywgpkfphFxUjiWjb5rsv9nV2vhjDTHOJU0se281iPYMjOofu7C5PI
xSJAeSMStNjz+p1b2pAz2vaW56vYmKaa02DNK4GHNnEMs+YI/FDcW4HhWzQGU4kf7dkqJLeBxQjo
+iSTX1UTu8n6auUmnNztxwBfBcNMV2andMSK8+TFCr9lK2RD2/czP6N+vru/6BqnUuEwkIRokgKy
safFSna2LGKnrXfYxw0+pRv+aro3IQeVJF8yu7VOJfAFTgvmAxRoGUv322Z//dk3w5N0mYOB99Zp
sit0rLNIOv1+kKYzqW72SjwvQZumjg/7s3XeuW4Wr5MfL6HYOHsloKtBFvWK9teToHTvTPQpsIpo
qSsDgFPnnko8MzQCz9WEq1kJQeAxYbFV4hGkLfqDSOfv9xfgaokbx1EVJMrBloKue4efRdbFDetB
AuH+2Ta0kpAHiEJIEbL0bNndz0nMuHN7namRTrOyKjzUysTslDZWVhb9jgk3HkSyS6jJLzVmUSGi
vGkT1lgdhq/yPPJ8+q1ZiCFidWMreTghw4hu+xE+L7KnoC1OuKoaEqTOKkq0hqDY82WFaYs6/0xm
HGoD1j5PLt9ULwRw6u9wzR1Wp7nM+Zl34ig4HtobFJqb1VDq1Fnm+v83u0E3likfKLNOoPeIBfQm
usDEGKOzjBKqIuVFm86CnyUl7uBFAB7J9uPolan4ZoOQ0DYgy25+AlSNlcXtam8E8xILzjP5VNIE
DcEmGa2bX4CRlbXtF8sKpioMzrKHKA17Z/XBac1NVaabew1GV1a2QQt5bTWCnbPFeQ6Bkyrn9WUK
y5h67n7DfoCfUFY3qyCXQaeFnj3Cqt2YJ25EysVwPNdZR1nfqa3sEJAodq6h4TieySr7GiRzNBzP
vMcBcUuA4RuULbngxWDJwgrOENyNevFAcJBz6UbfUe5HgTeObpi17JzQ/jkJZ2s3enQTZhMzV3bj
eW2gTDjAfaxkIfFEm/7RBVOhYU+7edDxHPW1j7i+BepN2GX2Xnt+hmzVMH8tCjzw/trkPOqb31KV
Ltinh+BcOOFHoKWtaEy2AUIweyVo0WWSt5kF20x9t1ur6uyK3HCj0MSV+uRHrYTi9YkGZ3fA3SWy
vIY8ecXIAW+Q2T6zl039EvgGJYBnRotsSW2Kc/no7PICi8yC3tRKehtoguGV4HWFG/gQ2mNnd7WH
eHSnNU5EItAE5Sy7cCBpvAJZ9Fw6VRElM60PedOP8f2119lQiW2wly9rIQdy7kvCXwGTr6N6tWic
rejSqXOXH7f9jhLc7lqn1dohnDMXmKABTWZyrQbgm/O9T0wpWpMgVEIf7sxh3iHJnfOkEPHYdmMk
G77lNIdVUoLc9SV6cXnlnxfRySdiQfor8h3f33Qf8xz1vXBBl1rFesbOdua+Vii5FmQ5N8mm90IM
rxQvJyHCeRkhEW0XXnuCBN4cgyzoz/3V1RhefTEscp8ISXl4dsvpkrd2HUvqmZ4jNelH5djxvGYp
Pb+k50EOP0C9u0+D9BG3m9f7c9cNrwR3z0VfkywLz3ZYHNEpFvXgveNeY0ieOtNc///m3EUISNlb
MbFzka9NlOJBKK5r23Rw0YSv+nBYM77meJekZ5CMeFGTsO+jIB9kU3wsA8/w9Kn7DSV085LUdYvL
xrmBpaDjJh9oD1qTtqoPxKjPrdsEbSVB98SrwmWswnNWE//ZATtcWXVy76fQjYMgGInmKix2ffOt
nD+7NDU5l+7jlKju/By8YrnFzqsrH8f6snL+6mYliG23/YKtvjEWftn6o1OE55W4/3U5gPj1zCMg
dp8haGZwsttfYasPjcmag2OmSsOzbKuP0xUYRKwnH9p1Q2Ed7ofJbT+2VXIexvAul0Mo61w+jHn1
tR6sr9sGvn7TmwBh45TkmH6IfdUpdhA55zFoXLZAED07VILbssLKHSdsTLSjTjR61ld3Sk195bd3
DlvVqXOTBRVHm7lnf+TWs1js+QzKQRFTgM3jbcZR0vPgeLMXNojvsquDIZpJiXvnROZxo/GV2CYs
Cwu5BvTMZf8D/WSgD5iTpDRxjeucRglqOi/F6FRr8DqtYRqlBNRrpIac+X3j6OyvxG5RFb4nyzXE
jcR5pk7yq13DyKqZ4chy+9xtq6+JDK3swNjB9vn/OLuS5rZ1ZvuLWMUJJLjlJFmy7FgZ7GTDSnIT
zgDn6de/w/s2/nANoUoLb7xogY3uRqNxus9kEj8tWFyhDXvKt3+0xIuSUZWCSZQkcs112QbO0x4n
8zyXP7w/C1dNhpDoR3xMtF1znbasc0/EXD/ZpHhpS34qgdC6rX7ZugXHRZoyle7okZNroFnQnoFB
pPN2F1zQQmr1v2EBI6IxK73a3BPbO1nc4QiCjGNTqoaNyxa///9d1EFfKEYgIVc86TytDqUzsQeW
juzTbdXINC+4LZvY5PSj6Z00R7uYZhIMeX8eslYR7mWLF7w2a7wtN1rDO9kLxt/l+xOlS/vX22uX
CRd8tpzWnK/r4FxRXvyzrZrte93w87ZsmV4Ej9XXtumqBGWKZVjOheE+5sX2qeLs113ixXdEslap
aYK4/IR2HMDt9BiPcpHLVSBKyerFN8Q+ZRYMsHVOPeFRqa2PmJEUObP+z32r3+PQO5OcJrdwmZmQ
U4tQkybdS5rOUZcuijROsq/iPCSL1lbj8tRBxdt4rqzl+4w3n9srl4kWfHW0VrfEVdE5Oan1RTOc
R639e1syxbf/p4Ru6eKjYT2Dgr4zuXManSE2cxJltHgYLPM8ZuW59PTHlNwz/A7z0cUeeu5Vo8Gt
yjnxypkjnrPvlVk0x1Vb5uD2x8jUJLitvUwlAY8rClxm/cjsBRPBBiS2t4XLjFNw26TytBIEDdiD
sj9vdn1wBnZ1yvq+REp8Lczb2UWvNrK0zs21uM7730ZmqEiLJbssvhVqNVsmw0OWBmL25dQQ44/l
GTwu3OI5ocmrO1avOuaPh3dpSnw4nFzNqVCV8k691TwmzHnSiySYMlW1V7LL4qMhb1dSeSBAe7Xp
5BvVdE6GuzDomOIrnLhd7VlmkqIQa+QF6IPn0O01FO206LZidjEfOJvYPp+7Xa3ptk1PU6aD7zSt
o6npU7+3UVHu6/ucQGyh39ZuIEgcKNL9GbBrkF8nzXRXRwcUJJy7LWNm3paopDk2WvPnaXhN0y5T
nLoy9QjuuyR1WSzUdk/plAdjrh3MzH6bQdNVV+zt9g7IbEdwYnA59ayaPKT7bvpK1k33eWvX90UI
cbAM6bq2n5aNnhjpcAnVQ0MzTgSd4bfXLglA4qth3ddAllHofqYWKD30MehwafTpqHoulyhHfDfs
2VhlDZ4LT/WSl4HZGfDaWdlTI1u+cPpyCtpxq8FNyN2MkGFXi844zE6uCDqyxQuuW9W80pY1cU9T
6k7oTwFvLrfse8Bfli4+HXaYQuVZzURPEAtwirv9Ri+hIh2U6WX/oPdZCRhirMab3dfEG+LJpLED
/ay6qi4sEy947NBnNejBddRf8uS8at8Kez1hZoci2MikCy672ZhOygqYvAuu8JnwOMsWkMfpd4oX
3HV1OIYRuRA/jsPOGBW72RTmqep9Q7Z6IVtOi0yrLQcepY91ZHjJJR+KkCvvnRLx4giHMm0LUMws
9JTZ7gHdxZ+6fIyX3lLEA0m4FMc4OIWlA4VYYPV5dkhTXTv2W1kHa2N5F824r7yqi6MaymZIy8Wr
8LZajNZx7UsvwGRXVY+j7BsEryVGOaUbM2E/c2scnJ8GX3IfD5W6ryf5qAgNsh/Z9+edh/XtTBsM
S3dfx5X8qTDEUcuawh/RQ6H1KnKzPYp9cLSLgxtSvOYMbTriYGR2E1ogCRjH8dwO9JHO/Ic+agqP
kIQ5W3DnebEmZpvYjrZrylfUTMBahRn59j1UpEjSxZdWx00nzxlc+2pnTjg1uU8rFfjuQ6JWyBbf
WROdtTrmjpBrhoud3zyMh+W4PQ2db8ZDwA53RjzxtXUoqgpknLN9tYZDvR4qdh4KBcaDSnZZCHdz
N7YJ7/dHboLJ7+hWziYWWxzvrvyvN3C/IqpR7bJ9FiIfyA6sMV1hT4RY4FfVkjpYVPUwyVOALjLx
VQ0o/jLW0ZOdGjHd0DA6v7Gy9Qlqq44NLsT2p7EuX8a1UoQqid7EMRduUW6A9lfuUWM0IM5VH/WA
rb+M6o+9nJdhiG9nSBKlicMutgZJwOgyF2PV67BiTtDjCfG2aEkst4TsxZiSeQUtpXVtt8NS5T6b
X+pMUTiQyRaCoDZiTp1TcutKdNuLR3PMH4Cey/yUjr9ur16mGCECbpZpAoyKX2ja+lhXa7htP++T
vP/iu9ia5ds4YFQjgBM1jVk+hO2k8LUPsboWcsP/lYxnsBLF4cq6Tqvzq6q3B4B3H/J5OCwb8fE2
fF0a+lqUzZ/bHyIzUcG107mv08LDh4zoHTNIZBalv9Y/x7UNEszRNFQwcNlWCI7NAT/puxyfRXG7
BEECOdxev8ypxfEWnVNMLXp/klOKXeAg2Ol576ft5s/saz2QYwLsa1l9r0dFCVaiMHHgRYLxLAUM
NznRZAQstQjn4jcMDanHd6c2wA+VKVAoEo2JUy5S117NLYXrce7lGKWR5Wi/mCKF2iTOJ2LeMpxH
FSa9w/nK2CJHb/tFQDxglycA+s7z8FgWvzznyRpAQo+LYm98LqpXk6rmSkrSBhEXB/pQj4Cg0T12
c/vUac+rnR9WXh9bPaSDwrJlX7j//52Lun2fu06O83Dur9X4VHBQSCtAvjLRgvcPlFK7LCf72pIz
N2Ovjc17psvviYjg/rlpGtlcrva1HB6T6aFi/9hTrgjmMosSfD3bkqp0OmpfNfehdL+lRFHDkySa
4ryLefH6krijfa2G06odSOQ6AQkVhrp/+AcZpojzMrLccNIR2RN7G8IOyVN9WFI/f1xjO67jJNoU
fi3ZUxH05dF1qhtjwZ6mNZjG1kvfFIFV23fhBHUR6pWZnd7rmWNfDbuKl4qdmkF1Gf14VjgSTMEc
i2Ts6oltSF5/rEH3wOIsnPzqPP/WDruGVkWolWzzvz//zqGGbs0tg6Xk6hbcx7gXMj9Sw/S1WnGm
yuQL5mmA9dq1Ndu+DhaGm27HBawWq/lYTS+3TUm2w8IRZGZVThsdrkWWuDTjVoudVqEaiWeJGC6q
oQZT9PCAEhOqemt76bJGEWskokX4VpPaeOrWILrdojU/NPN9x4uI29pqZuesgFz01Wv1kXKFocuu
OyJmawW1UuW5A+4hz2OUH9vDBggluosPLNovO87X27spsRYRvVV0zpANu15cfml7YBe8cLE+286X
2+I/Hmxl6fpuRe+sXZv71tB5Tq5DDNLiaDkOJ8xn8Jtg9mlw+zdkW7v//91PpFk7NUSHQw2p8QXj
/usDbbUmvi1cYu0igisdTL00CY4/psUe9bPiWKs4J2SqFxy1yzUURpLddPJXdwubxvLTIaDL9b6V
C366Tf2c8BEGNGVfiyGoMFO/NRUxRqZyofRVtk3FtdxCqMRba5jmNgs9Lb/HpUxPRGQBFbHwZHep
oZx8x20Dc/52WyUfahyS92T0naVQ8GCO/WzAp5oLaU52P/ktiQri+bflf2gskL/nae/kJ05pDd2I
hMZaYw8v8y15tgtFdiCTvX/TO9lDyRYz7RB2Hf5kGNHGPnWzIqLL1CL4aK61uTMvsPGco6iVRVX9
AAoLjAC4rZWPQxnUIjhojomkdFixoU13bB6auAjLQPtD1gB1zbA5qKYXSH9HSPo2AywuOoGK0m/a
ZyseD/b38bvx0j4akX4cVbMfZRshuK2ZuLTGCH2kf8ajYUZz/pWorhMfuhUUJbisgdmMA7eQPHlj
kE8vdff59g7I5AruOlZ1YSZ4m7lm4xuIl0IDQ+fukiyCsDB6osnLEcqoUcVCbFRVpyUrFkFXrCi7
vt1z4aQONx09PwpblMkVPHTsyLrjzhHO00Oan23VeiVGIVLxpNNCCjIRGEX6dRpOTmL5msoqZLIF
90xbjaQJGISuTl5kfqcbzCc2GsRaVfON7Ad2Zb0LLXTARAi+L77nnwztjfQxptnetg+ZaNElgbcc
xgGWx7rjlITonTbvShZNT5zXkDbN2ugWgjljyYGsxtvEOsUJJFu14IfJ7JbLDI7t61wcyzGsjNNq
RPcpRHBF9FX2NeO4wNjJK0UTidd8s+9qFELzqve/+5iuTroQhotpianSrQnP6VQ0gpIjQsRWbYVj
25ODfaz1o+k+AqUbOCC7VU56+jhPxNoFx0zz2VozjO+/ambA9jMiTg8d8fWYBCUuX7eV//EVD7+y
f947S4f/6I7BkRPNp+TQxMvZ2vzk6PhzyKL5aHxK/tz+IUmYEfl1aNquCVsQvjDS2DUf3Ol4n1zB
UwuHlEXX4qTe+mjzwilVpNASgxfBVVOKWeSFCcvpy1PPY927eLmiECs7lUV2knbAyLEOzefXKTZi
K+QHYFAdfwtYtB75uXq7rRnZFwguixL1WK0pYhgG0xuJr3WPpgrHLNtMwWVr1yF678JlR4s/1SQ5
O9qv24uWSBaBVcZKS8+wYY42DTL7YKpOo4/5nUxPxFCN6Am1xxo6ty/OixmAc/xcXpLH9vcW9A9l
nD5v329/wb+Fl//UlfBLgt9Sp3CTvkfOpR+2mMTGUfPC5MsEWFI4h7vvGnOgp+BjVaTYMpUJHtxS
MrS8d+0rWoEO3KOXjrbh7W+Rid5N611w4FatMwuQv+taH3IzVhIXSkxThFSZozd4tQb74fqX5G+O
p5mijG4veY/sH2lfOF7T3qbaSF3jSvPqy8KzOGERGY0l6IoncAH6WxX16azwZMkZIJKTdJghCJw0
trpmQC9Sf16eEutx6hJFENpN5qOPEVwYM9O0tOAImmbyKck/NY4Vu/oXw7B2imbFHst+Q/DlbdBT
N0/xDVx/weNGShc/tX8DedKhbH97TyRq+g/QqtaItjjUuK7bpbIf8M4bdqU/5apPkJiTiLPqymzO
0wGx2liemjbc2l+lKhGUxWoieDPwGem4pZ5xbVCaDEhsHfGgMPpjaMeIGqF9va0iiaeJPF7MtDsX
wxftK2VD/dPy2PBJw0hThR3JNkDwY6PNGCCjCBHd9Aos0UQaH0WEdozvW/z+Ue/CBF1Q0WYl9jfH
OQYywUyFZpFtrODM1MtIMRfIsUydxMlfb7Qe5k1x0sh0Yv7voj0rI2XGENvq/GGpA2v4C2iq0Sue
oGX7KXhuDUQ8lIJbFdmeiG5EmaManCDTieivBDdBx+txrBeP4/xAlh+Vq6gIy4xdBFjpeCQyRxsb
CfTFc3pkcRK24QIu+KhCiVV1Q/7wodP0RJzVloxL3e51XIN5mM12wqThaatgkZhYPwXGXRct3ROx
x1u6JNvSeP0Zuadvr+yltLODDSz4HUYP8YJPFUO90q0fejT2JoHWjt80q3i5LfpD04RowZ/aukBp
3smM86SDUcuj9Z9+RlOpQ50duHK4/SMf7gJ+RPAtLx2cAS0Qxhm0l8+DVR+7JYm1XAtKsh2NbfML
lt9lV/gtwdfsjU0J5ncbZ01nf9uqeaHLccoaoA+sqE2GC0u648yN18SaUdjgb7jaRre/8uO8Dz8t
OOKU56RO5sk4W5r9wDDHbZ2ci+FmPqkuG1iT8eJk8OytKlMceI9sHYIagB3trtmS+HnBW4etARYo
27eyB6kI1XgVoNtVNT7gw1iAXlHherttJiOlzY0zM9I/LsfQ4Q4Q9UYF4ZDYoXiuZmACWCurMc65
W/5dyD7aM90AYGvBM03D2xv0Yb6GTxDO1zFb3ALUmMYZI8OnoM7xMpetB6tln9c09c21xUyn/Mm+
b4gcfm//1ndnVWmD/ri1DLROa19B3BzR4mvOuOIy+mEuBeFCTOCzPbRDRfvzyD9t6H5tCxR2529z
+Vc50vXDgwU/IcSGztZN5i1uf3bwXF1eeHdfOBBZ6hJb14xsd9FhRsP/Sp1Lh5PGd+qt9HsMdIks
5iSPWtUrrkmy7xBCgmf0rW1hPtUZA+0/Y1CwHVuOrgJ1yvZBcHqQ7WFgKUN/PHEw+9AGzQ7NnScX
6Mt0MY9gbVLkVTL/E7wbCCG3m1prOOO+0RVv+giAy113bLRqC75NDctduwYK2tzjqJ9NlY1K1iye
vo7ZLbnD4NRrbfDI0JcmLMbFeIDl3tXZhaULPs1XILVHToZzRaLJetaX85Z9uh0uJDtrC+6LOfy8
Mntopc5frXrCuY7ZWieC6di9d9/pawtOjGPdqRtz31RQ+U2ahrJ14S/md7Ks0e2PkNi+iG22OlBC
FRivd/b6aF7eePt6n1zhSO92Vlqzgd6zjPvD4PrW1CssXbZkwV0nZyrtsoDo0TzhwO5UvN4yuYKn
ajZbmJ7uVj7SyByzKK23w33aEJxzSyaAQAmWvK3m0SPr1TP1+zZQhN8avAEnnwHR0/zKvE+TisFL
og0Rb5vSts3sDXJT76kY/pi54jbycS1Zxzj0/z31Rr1yvTpnxjlZvCO4d94wx/kwreyhLTUQhfaf
kmaOPC15cmpQDNf0rr5v/K7groyNjQvkAdKfvJl94mAyONGXL7c3WBILLMFRU68p3cGjw3mwMh9Z
HUAsfH6dhwgzRfz7fmLfqHfZAmnNDX2eZn8um08ASgap9VSiCj9zf57+uf0Tsj0XnNbbVgvMVPiK
Sf/tLqNPlM+yMsmCz9KpIKzUsHjH7b4bZh3Q2VIpRpIailRzqEQBwcnc4WybJCase16bJPM3p/Xz
qlaNwJb9iODBha3zWSf4gGE6N6hgY3pi6R3a8e9dmhcBtw7LZiddveHcevkUYGLD4O/I0dvCdyP8
T+lO90SQ7Tg2IOKlUFC7cMwjsMMufStq1WhqSdYsgmwXg26lqY0GGmKGb4ZrhWmvYxpHG6YGas7m
j0IbQsdQlWEkjiaCarMNYNdR743z6Oovng4QoK0/TX33mVrous1VTfkylQn+3HFg37MSnrDYvwv7
2et+6SqurY8rG9gO0ZG9wqzGpjXOdOURN/mDnuY+OI1DD5jPRHPflm6JbdsCKaN3WKztOMyTIoZI
3FAE3paNibkdDazYGAzdLy3y3cwbVaol2xrBx4k1VGW7gXh2wpNvP/5gNI/3YS/LD+qqBhvLfkM4
ozvW2q4GxpwDK9mhxDuGRQOLWLEzaHgI1hQOI90iwdsTbmfFam/jubCCHRiXhWAX+uUYPn/Y0Sro
ALvtmZLCh9g1VZdWsuHOPJ6dzvtVuT86XX9sRhqWtRagLfVhzWbFL0l2XmycyiYrLbYav1RN7K+d
9H8TT3F7kriKiF0ezbl0Fx33jXrW/AJNRp4XpLZiJyRhVwQsT7y3iDat4xkjkI4DTafIbPK3ZGr9
uksVsVf2AYKvF2Q060yHakw7TsnnpHkh29vt/ZWJFlw9HVPPBPXAeJ6cf0g3+GDW2lQDVWQ7KhzW
Vm10feOgemBYQ8C7ItI91QxrmWjBk3H9mmxOcGc1SwoXLg5lr0orZRoRHJi2C2bX5rjR1FN+zCoa
LegtAqOW4hVMchj9B6NcGc6KkiUuTO2bnjxl9ReHfy3Gn+Z6ZvVZid6UKEjEK7eTZZIaZFTnrHG1
5lyZbAaFNQpgc3jbcGQ/sAeMd8kexyS9Nts3d0ADC6Ic+8Ys98t9svfY+k72ZvXr6u46ws6OASHu
7DumrtgAyf6KiOUmS/W0rbFwPuXnBDMYPHt7xDzx6PbaZeL3/79bO5ln3iwtLLNq+mDVyBFQIH/t
1of7xO/b8U783PWkyfoNPtUh8LfVIdGmED+niGay1Qsuu1mrNRsLzGZt8mOeJU+0IA9LyhUFCZl4
wW1Js1TlkuIZQO/p92Up0rDpi87vyqU43KcfwXu91NOGvRPmjBldQb1mx/Hf2LNEt8XLrF44dis7
L5JVT/CO4XWHzS0+WwMG6d6WvXvOf5NgKuKWtcLWOjA+due+dcKG9H6x4s+rIzaYQQUmYZ2quIo+
3gcqAplZN6Z1MaMuCk7VeLI6NHgUxxkEebe/RCZe8F+d2rQxwZp1BhwiGjGoazHZsaGmwgc+3gQq
MtR5tNMam3T9uc3mw9Q2F9ylFSv/OHuj4kDJbi43W+MY8D14vq7bISYhRdYyHFYUWmym6M2Q/Yjg
w07T6rTsmuGc99eZffKSEajMNAacx99AC3Z7DyRVDCqy1nkLCq5zUXWoUZfBttiXgpj+pP+yXBsE
AVdEkYu2bv7kfcsHVbb4cTJERSI7vox1N7IU4cOm52mZTzzXHprFeWp5Hd7+LpltCQ5OJ8vr+azt
9/QxmtImGqw+Mpq7mrgxFFJwcB2c1ING7P6c6qtDfJNkVRpYK7EVMHyJ7YqA55wW1aJzVDNnjCPz
MyvP/JkrZEtUI4Ke58XBtJKiGs4egH0k975PFK9oJPl9W/OSzRXnTa5zaq9bDvFa5/ldTX3GwWZR
2YGVrvHtn5BpZ//pd6dbSei4scLhl4bp55F6cba6Cn+QKWf//zvRG461YtVT68zQ+WcsY4yZ+KA/
3KL7Vi749FgsvYbhwOa5KJFRgNfMaxXvwTK1C0cyRxtOqRWVdSbb+EjBP+bk+aOWgYQyv6sjVaci
FLoaecvTFboZy/nJm/tTgslO9+lFcFdCJtdpeW6d86H922OIMYY6lfeuW3BWOliglOhL69z1xaUb
jbhnqhK+5IJNRTB0aehJa6Qrv3hHxv3kUEf84ISgVwLjZICmk+C2fiRmKQKjwQXp1hoali6N/buq
3mYQVXeJCkomcScRFO2Oem2TNR/PvBu+kqy+dKmKSVRilSISGufhljXTgBfJWntusy42mv7J7b/1
XNWOI9OM4LB6VfYVw1iTS9NeaiDd2++t83Jb6bLFC86qz4TuLB4oNxKX+5u5ojPSvbRackR+rdhY
me4Ft02GbVuBqBzPXQeYRI8ZJL6eLXdluVTERJOWmCA7wTxz9ACf8DwZjIv1XLV3HoIiUd2QVR6h
U8MvE38GhHJSVa0kiY84ZdIsYDC8gT2ulXHM7fM2laGTFUFnfydKo5dsrgiKdosVOLUVlqlN5bNZ
uAFl3bnb+idPWxQJnCRTF+HROvd40W0piibmEC1OF/C1i0jzzc2PdPjGyF23JdBe/++RZYI/C2wi
iA0t/wbaE936TVVtJBLrFOFezDa2KU9Sfsnw3NxE86QwTFnWKQK9LGQIE7E0diEAgG5h72/n5vj/
fXqqZ7J/a48fXJRExJfeI+SvG37DBGbcjPJIi/q4DbKYXG1gTZ24u1QBP7ZRc7jzRiPiv7bJzQqj
bvmlwrWysY921gSDavKkJNKJgC8g0knmGgbcbf68NZ2/6Jc1VdQ+ZRstnL9WWVjWTCG7Z5FZxplq
qplMrnD0dmOZ17TE8djw58V+q1QhQiJXBGnlOEZyQND4ZRiYG4PUFSwslKge4mTShaKVaZSGVziU
XZYhWsuYqtoCJYFNxGVNFeaVsRba0MF+Yy5+mT8R+uRUMVe9yUhsRERi5QVbM0p0fskx78bAxD3y
qyuc+5I0EYnV9xlFPRVqKXXmW8NPJfxWpu/9/++SblpuxJq8hF0Ka4iIZgXapgjBMn0Ix+u6tK5t
tJDcLJ0/68cFKG2d3lUFo8T832VvJi5pXQ3h+RAXEIy3QQrM7e3kQ7ZywSMb5mVr7XrsMruf9Tpk
9g9NV6xbpm7BKTdNczE4vuMXiz+b3qVswruWLKKrPNNqKo/CPhqURTT7mGY10vjotnDJokWIFRkr
O616KLtGNaLo0igfVeWIj/v1UHYSTlBtWLS1W6BrsNjRF3rqD0mY6T4w7Ej5DsWJ/1IRr0t2VYRa
dZ4Jso3BZZcu/+rYfuqiahrfp6D9J985EUajz1ulQ7QNz1+jWdWIIFuy4Jwl6TkoeHCMtuwJjNkD
fSpHhY1LFS+4Z66na53bo3U29cT+Auyi8TQ25hyUI2CSepFXfjlw3beX4sfUGi9cB4tqOTaB6SRL
kHX30dPBAARPHuoy08H8iABE69BqkxBzJxTfKLNbwY9numaMUahvm5a4aNKoW3WF6I+74rBswZEL
dH+CWQ+y6VeQhD0Yb1tY4onXC/q4qHzzbQ3N46gIGhIzEOFZeU/LGqh5nOTbJ2OKu/5x9u6zXBGh
VYxbVcwTtM8m9wJzC8CEoqiKyFYteHZJTcvEWErcgMy/S/GFty8Nv972N5no/WLxzt+sZDRcDVCR
s5E1n6vcfDHxsou7rkIpMvH7/9+J11YTT90u9rZPi89DuQYjTT6PiSoVkbmeJbg1sGqss409EoX1
TxK3hyyEzS+nLXBi/excy9fbapLYvzghESM5Wrtje9IwPhL6uVU1n8rkCi5r4flsTQwYjWm9Lcj/
gEReHQW0b9/CD24OIhDLnU2L63RLDhuyhik9GMPRIKioqYa/ytYu+G1KUl5mLWEXpDq687iqRrtJ
8ksRfAX069bhkQyVXYzR7oAL7Pv2PBg4wvK3brgzfRBRWKU5u17b2DhovM/bemxUXD8SrYv4q3bB
fXAkOOHRIhuYWmSuCGfbExu/3LZEiUeJiKuKF2tVaaiGzCYJ5on6fDbCCURj94kXHHZzlgrkJyau
tNbvVbtu3XUbFfYosRcRaFUUU97xYRdd/ATX0oOrBAjJdCIcwOawek5PFnhnvQVNc0qdX4Mq9sr2
U/DQ0dP1rrANdhmc1W+zi1H+bb2f902xAb+acLCuY9Ezz0RtIiV6aI12SKu7BixBtOCflc6JkW5Y
OaM/q/QRJ7ivXLYs8IpQqcVtGs3YsO7ujT1ovuHzr16Qc79+4GEWeeFdIxJ1KgKlSKNPdb/gI1zW
+HZ+oTVeuofgtrFLLFLESq2DNbCR4XRqCGDCAAQtxT0sBlj2bk3vzj0OClFWcEju0vNQfh6UfZi7
SX8Q1MWZjibaoOaq2XBgvExhejSONDSeQFbmb1ERpaGmyDhkmtn//279q+PYCxhaoJmSPKy88jc6
KR7uJA71r0W9E+3MvNpWrwWaqR5etmm+kNaKUF+PCytV/IRs9YLP2pgxO3UdTutJ/7SWv0pNUV+S
xJl/64Dvl567G9My7OqU/Fy0N65/Wta326Yoe4IRoVKsGrRy0bBm7Zi87LMhmjP9vAV6uG+rqr9W
onsRKEUnT2NGnaFAxp+SJh4aLUjGw1rx8PZXSBT/nwGP5pSwzkCI16vI7h4W1ROATK6QAFMCEqgU
jGIXWiw+Nx+n7eW+BQt+mrl21c8zBHOzORHqBpV1HziHisMci1nPNG+/MlEyHYF3idiGM8+Z4vtW
vqvqnS0Ok1uaowl76bw8aPkUgHHxzl0Uj1MUPzZzT6ob5y9LL1b39faSJe6jC245TrwxnRovUejw
jp3un3pujsCQ+vdJF05Sl1lpWjHYtkeuuCSZBP3RYOW+LVzmOMJZ2nfO6m4d8vS6/MzT5xFUVfrX
Ob8rrrgiGKpK0swqZuylscaV+6KbYXEXN6TuiuCnea1yq3RghSlP/klHc/DhS4qE7uP9dMUJjkO+
LYsBmvVL754HTOy26dFUDo6WBERXBD7NRNM5x5iryxCP0RbiSTooD/ZnM+ZxGqta9WWfsP//nRe5
a0sxB8mBepYfbHxK1yf9Pqy0Kw5yrEvWzPp+ZRzNyWfpOevwgoZJIapO1o9joitCntY523QOCobL
ajsPY5Gdq0Lh//9mKf9NMlwR2ZS1npnwPdyah/GbEVrnZgvxahklnx+twIr0wQdkoleBVSS5pCtO
cqxJWg59Ak15R5P8iz7IYvpFf8ZzYzQ/NAdX8V0fO7Erwp3KBdASY8FnkWkNlsU9bp0VOZPmO/p9
vT2uiHiatqnS121FnWx4a7zRr9rMz+dvt4OQxFhFyFNGNJ5mOq6WluVEfacHDaYE4vlXkQ1L1CNC
nsB8q1WGhW3QahqUTly1B5aavucqsMgSgxXHPoI6UDM9HTdXZz2M3cM0KrI9mVoEHy5nqwbzFmIz
5f/YNCq8JzOJb2tctuT9/+/CAy+mvp1WPNBpRRYyk4XGojq/P65yuFQ4ZPUpHdsC03wuFj20xSf0
N/lpcgKEdHBVd3nZ6oXzFrVgAlfG6rM6xnPorGQX2o/UD+IDFY5acFkWNuWwlOyBHtBhdhpO/KHz
yzAN7+ufd6lw4A6u0WL4O4wlS3/W5aHv3npVh5ws3ohoJ55pepOn8KPyGzrw0uP+UDIFPfetkxXU
IUjPw9vmI/EoEe/E7GLLwYK7nr303OTPhvcKtg43tRRJicSERMTTCFClt27eetZadl2sP8mGQZNa
cdYL6ntoYrv9ERL3EsFPfE2LNtt9YDFcDJHr/NUcDy1gOPeJF7x3SIrcLPaok/a/ADvwXVxsVZcq
2dIF98XwyrzpuY4jmMQrh3GmxM+nUvEqK3EvcQ6kxvhiYqI9Vj5avuWiAWK56/btioingWtrOxEc
VEn1Smvni8f5633aFjzXs7omN21EnRnPQ9rAgnVmV94tCoOnHwcGEfOU9UPieDMMvsNAVWJ9S4zz
vFMgFYnPlmh1Vby0ko0VYU9W2lFofsabtfFSkrDvT0rKW4lTiXAnsFqt6GkDEm/NH3JgosfJn91D
ggqukjZW8uLlilgnvtpanVcLbp1/58gODL8Ih19OOL/Z8RymwR5HU8WGS3ZExD5tWj1PdYX8PxnI
s2WNX5MaZHyW04bcNMP/4+zKeuvGmeUvEiBSC6VX6WzeYsexkzgvQrahFlKkxE3Ur7/leZprTD4D
8xJgBomOFrLZXV1dlWT+GPr3+FB/+ipvtvLIOyu31w1B+61ZB3KA3VgjxPzO4vrDfnvLhAqCC9BC
sCtWdW93/PlOBPrTK3pzEsNCs4cWFKBMSZ7Q+brq9HOn7siMkQsPNcX/lry95T2lm+9rOF+pu276
pNF5RNdB/bcs5a2Q1URUUQ8MqEsoPinVH23/nyR0U/ZWo4p00I1eIsqjuT+z/M5P/+1lvCU+YWZM
dDMkB+6COksonhZlO/Y//3eI+8MyeStN1VUq1AUa1lCx0X0zIRlvRmp+/O+L/0E0jL0lPzG3e4eG
ZnVm6mkQV2MaGk9/2fE5bi8WAxqFHJvRP3fdcw1XMzo+6/eMcf8QmN6SoorJdMFqZC2u7NoqvVTp
556ereDNuwvpDzvhLTXKliubJPR50B1P5oPGXHVNyMOc7J/UulyNGDyKgzj+7zf5p8/0+v//kVo7
RTvo1qN7yDBmv6/l142R91KWP137zY7WzC2oNVCFKXpd8evK/qdZLPaWKjWyuucyxydAP+iQ7vth
G9/ZEH+64zfncraNU20Iizcu5YcsF4cFxeP/ftF/SneLN6m0mbMi39bXdHdt6Ln621imegqukbf5
aT137Xu9mj88xFvm1KZLeNqOyBStnJuuKk85fY8W9Iej5S1vqk9tXvocsZ/rX2C4ANkbME/0X6bx
y5q87ZTTms5DT2awssGF6H+QqEba+rzb3hNi/hvFf1sxvf7Cm2+wLegIz6Yr+4Zg5g73LllyIDa2
1VKdMeeyXaYVkXssh/qoYufaxL5nl/tvXwU//badnsxa10mfVX0jS3qX6/S6fy+5+NNjvW2iV6tK
Emgm4Nopq0g70E3AbsG2KUVOk8G3s+SfpkJm7aCvuBD/4bx7faLXCPmP0DGMWVFOQwqlxtqN3ZOg
5fKN8eS9aY9/pXW/Xr/8/9cvqn5HjRgTvLHAD2tmGkpfUvoJDgpNnapmSmrIxzVJzRH735Oj/Fub
6F+WCH2bPQ0uK4wma9+YYoQ/CKjX7Mr/cknfOj+2MS1e5SivSxmvs6k6gtR+YKRoZ/aUDV+sW0+9
/yWXJ+uL4/5ttr7Z53DloVfS15/NJE6Qo2tHqDboD8t2m9L7KA/jAHdghhrAX5HhnRPy7/v9t+d4
XYf/+DrZkqwu3Smegw2YDtuTNiNJO3PVpJ62XK5N7o9LtZ2H8KkST3k9NUE8cfpb5Z/remkWccr6
iy6fh+xSvBqEzpctthjyI+8pxf1pR7w5Hl7NR4kUKe7QEvZVjd0Jw9nv5Nv/ytd/XTz0/z9+xJbI
Kxtw8aV+mOMn21dNN91neA+rvqP+kfWPs/645c/raJolA8A2/lzzr1W4ToupUcScevHOqfK6YP/t
U7w5VWqiBPNbxL2ofT4I1jWwoiiIuPHvDd7+W1x+fdo3cW1ZSSZy+foL0ckmTM2cpY16zwzp3/IR
XP0tycARO4jcr9iIqUme4/gQMZ9agFcD5vaQ9u34ns3gvzYbXn/p9Q7+sWh5BrRpH+Cq0dhxvQZ1
55pz1ZIsnJhDueTjyatfYnOo8UMb1DWL7yXvf3iDbzkIuxoo2/fU9M0sTxz62AWsx/6LgtjrY72J
ZMs0h9RaGeCE47PQNWXE6HQj+yk7/O/k4g9b6S0doR+lYBtlkLZcGX8Z065s2NS9t7r+dPXX//+P
r9KTLM+gvoSrQxO0KTd3oMV7zHSa/008+pft8fdi+MfloyJgaKy90w1XqaPTZIluMURuBA2fwLiE
+ETVxFQvEztQFoeB6mbc9300ZySAmyfn4CYPZq+G5912ZkOBtXrIa80KmN4b2RdxPG7ZCpWJK++X
zYcWksN9vh586ognjVIj71XbDWoVRz1VQ7gRdQaJyXaAd8N2GXseCfQrcyQoU8t17uJ6isFu7gek
uPdFH9ZOdYiyzGHyeW3gTk9g901FrAxrOTMkJ1fCFuAwtSHpoz46EI/NR1KWBSPX/UrAzmyCLGwB
44kBgxFY/zg6qrOXheleclZSnrehJoG+bK5f+QCBEuc7aDFqucVDl6/9dNFyqgL03Xcl1qHJFWCA
4ZLNWRzQJUr7JWbHuk7jJg9bso3VeOHgePM2rbKx/mvrTUj3E74zm06ShXE9qqTKOt0aWWZMQpGg
6ONwSt1QYHUldd+P5lSQvd4wikmGoriT1erT5Q7eKWMar8tCqHxrrKLpckOBLKpvfusLdq9CMS4F
Vn9diCuD3NQ9CECl83WWbKyyGE03fUGuqE5c8nErPdhBB/zATEgTCfMifhRht5pcOZjlVj+hjKEw
ITt4pGqf83kRWVsnwnv/AVPM25Y1nYJ5wheIGclyOqgsEfpTvSQVv8oKqPkVFzPmkMZrtr2PRZM4
O4bvXdTcIN6oEhpOeLvjRPJ2gqZbf5dwGuHsUK0liw8J5VMO4r3kWEZtmARntz3uW9y4erXd5zku
AJjaQsCEAuNb6chJU+UdJvsbu80O0+xkXtizwJbKb5WxTpcnOLqS5WjTYVfQvGd7tx2CrQmfWpkA
2Bsuiki9AimPnZbytuunAKGjetJl0tQiI+G4LyKdJATnAlqeVyte035cu56CBa+ITqvjpHJHf+RG
dOKSQHOXfxu1ruqnbhnhUwsn6CFJ7wOTqX9IoFTJSFOOqtL3ZWXU9JjLWvr7juDLPlZQV2Hf+TYH
6HZzM/fdT48512497dbryHVjEx1K2jgMzmCiJcMxXHzcljik8Sy2fXgdPcbJOI9nI40CNa6iptwh
K5a6muU3ddcn43cnY5y3y1YrlMVXIVF1evDJOoq8SYYiqa9Mv47hJ98Lw81PORTLppuqXwZ/En2x
DuhaM7EnyPZhkKUb6YKRqtm00fBhUTQZBsxmUZ3Wx4ysKtBWEqbT8rC4vVownz5gQ53E3LnxIyb6
Q5odRObBEToxZiwBqdeWIvtcb5ZBgLKE2XxlMUVGAjReBQG59SyLKMGB0GIqlG6GynarOEx1UulT
xJwLn9vAuiGcEC6SfGrHxJkN7dB9muOhmhCy2NGEcZ4Bm4e93u+sUKn6YCY6Y5VWdRfWpykXOQaW
SyMFf8jllqiTHqqAIJeO0I+vcObEGD5ooIMlSk5pHIV29JDm8TkxnXdo+HLj4llvPANRbrUl5iE8
tmrfTkl083MeKxlPZbYFdxwdoidKs8TB1aNlG/HVE4kGuGAzVxPEaUaLTaxPYMbU9BeDqzXvcQMZ
cwiOmvlCLK0s9Zb9xW3qAO9xsVAGQVwKNY9m0aEAG0q7YjEHTfvc+fOY4FCj1xyvqWp3Uvn8l41e
65ey4BD/QL4T3ILEOtvE/tDbTMOHOs7w+vItZSNZr6cuH6A0LTntrG3JYrL0ktGY8I91T/PlHp7k
VPTHQlA+/9JbwZNzzYZBg9RTage9oC61cX3EDu3WvZn7WNri0AdbFV9i3Qv2IZSL1FejQcXQNwBR
ivSrKYZ0+EhHmbCiAWQEx1E+s2T9WA9irdt0UQ6LLA6FxnLd4zL9FHpIFyhzjZPqmrrot+xXOQ5z
LxpVLXT+PhLW9csJ8VXAZlTobL4IUVJySCHqyZ6XtSviCb6ysT6ttldzDsezmoUcp8q6oqbdDM6W
Cw46kn+YmGJDdU6ytKu+7SzLJZzdVpEm3y3NZJeeQRGsRpikzpz1XcNyOOWiNHY4QE+1XSj5afbK
CCh2+xFCaAhYYmk6MikHf7K4rtlFVt7M001h+3K6m4rOZl98LNDlP3bVhk/VmDxfpgKFCAl8Re9G
bxuMqtYs3mgngviCj+rUb5UOEedyFeVyl2kdhlZlw5B+1knvu3hU1cbC1a7KWosDp3ayZ43+GElR
DCc42Ra18eLrUGoebv0w8fzjOCqwzRddY8SsydaOIt1jeZnRCdatsax9s/nFh6XRmZv6m0SpYr5A
6TRfPylKhvhsIQBhPGo+x6b1QIAHYh8WcCUex3aYsHzpoaDVmu+oXGM9HEmFvWuwvkcGnDDxdGdD
i3WfXe1OJtkRhvXRPHO+jSVCAecaCgFQic75M85Qun4oEeTJ1uDj8sCvu3kvAjnlXUlL9Kzxc9e7
UiphwMKC+LjrFI81i3lAwdw7j0SkU3T7PENodjJICCQRKY67OBfZ0RYyGTQqhr3YJqiGooRgJ+Vo
NtU3SVFk0/VshcNilZPYB3ZYDSPzr4F2zn7GyYLC4Eher36jdiLHHzBDEuhrjJmUqB/niVo3nPdJ
S+xNjEEQVp+GPc3Y4z6tGV5FGAox/cUhftRfx9wlBL4Os0E/zIiawlBDSjfRF4JljfWer2Z1mEBY
1sLBRx2n85EtOO9/bcOe5B+1rzpSNiN0BIorsnhY6R5Qpc/ZcU6zqr5xZh7yJ7EUyfI7Moj4XuxI
ZV2epAUt8LkujFvOkPFa6oaKKfJbh88yn0rEafOy6GLhD353AB3QOh5jtjRzWuYxYES+V+vd2r8K
7GC3/RXMmhQPHdFjvZz2HO53P2ZD4u3OTQyXMqyEH5XVnN6ZbcP6JUXSzzBwGJVe2thlUtlDdNG4
k9Q5Jfpjh12EBeHwjfWHOjdzgPhpVxgg6hncv0jeICsGZ6Tl8Eu1j1k65JlsmPK5eZEEbeOvq6uI
8ceqh1tE10Q0HuFykfWyI7+o3yQpj3CHtUXaLLDX0EWbhuh52WZloqfyWKZDptRhI6b2P0uUGeq3
nhCGyvM4TuMUbwo37R5zdBPMSYajzL0YyJ0sEpjbnWGFkPM70fcFkg2YEM1+b2yajvtyJsT0EPtf
yeqT5T53VUQ7bORQa0CrQGOK8vMUVz9/rwOdWHVwsSIMVd8ak1IfpelGyxv4hqUoq2RAeEZ9ynNY
IugWssRswXGKP7Pf9e7z0V2HuoLm3rYnEJfYc/s6yIzEl5rH0c+DDY9w/URsbItKVrW5JH1HAOxv
+wIhE4lkQxzdAooLueoM/O/UcagUHcpjYEom+ynENdt+hXSKVrVLBsk5+8lB+ITbS45zd+xaDjQz
3R/sYoYyv6qsEIV+rDHNtOBfey09bIZlRtJrl4wLDU0iJPTqLjIpVHrytd2wXIcxbgdvsmHy7c7T
2SFX832Rd0eJpxZfesA92TeyKWuzJl+UIheooFP0RhxN8hCPnbQrYQCDhmV7VuMsaXrNMjHL4QRg
d87gdFii/gHHRvfeiiaMsch465zP6/JYlaVMIEHAYlUkrEGPrq63Q17JzGLbVSGtktsqgCJcNIWZ
IR53CKmcvWxACjJwl4YCZZLMzd6t1PIrt65sbpjUQfKbYszGzBxsjAPf26Bx/B5EPm6zPosOSRtt
pq6AldsNsjVh+O2qymjsvZpyt77EEb7hCaK1mNiKJ/cTmXhxE4suCZcuV6L8xrOK2w8VlejntxtN
RVU3mEDk3foVZaQr+ieEN4rcMF0d8x9h/KxteVCK5VbcD9i3JYosQUXCrpSJEyuP9c7Swr2Mtfcw
5VlZdJ83m/b5dT/OdfhYMpFux2rhyPybPsdsHPw5+K415Lerst+mc4ETp/sGqdIdJgZb10N96gSg
g81Vk/VQSN0/1avTvjx0pqjFdFHGSUIbSZBtDA22dUJ/wMqk5D8TZNDl92lGbMJYmS1Mfr3sBB+5
GXO0Ox9kVfTFZdNU1M+omrFSmrErwvJhMcWSPyGTkfUZT48Q1KocSxixmvdboW6AxyXhukw4CQdn
hhT9cV3bmP02S8qQ3A9T39tTtquFPhSuV7z6IOiCz3yjPdVmfVy3nCjaLKXAfE3LjYfD610P98X6
UKakWoY2dXomwwEkPQcpg11blvylXRojRvfDmh7ycqcAHdZ5D/BUDr7z6qNEJMLcbo5Gx4Ib4zhL
ylaLPAf5IwkmF6g3Xb4AAsDgzX22Gu++QHVnwst3xhQhax2yMfYFWdAEXgF+QuRwL0voMl+DgD5A
8irdrLsr5933t4ZWKXzooRduWXqZE8Rk7CctSWj2JMv8cAhs0MsvdH+3FZJK2xZUW488xgV42Wa7
38JBw1o0xg8Lhx+GyEpyN6/zGn9iiabwR647jK4gQe7mqXHWoy17pEs1p64d3aCqeNBpIddr0Ipz
b498ApgEKD/rt/K4yhKSaK2WjJTpRZO92sc2WLXrH1xHZk503hf/AdBDiKi/TIXsG4UQ0qO2TFdi
tts1QNV5aHF2cFncj2kW5uUJU222gNOPkesy3eOc5+kAJKNT5Xx0hBQsvZZqnRN3AvSKt9dMlZdR
Jo1/9cgjB1H3aLQ3sfCVMO1WShdRfdY2z4azDVWf1cdkd66bDo66DK6G80odUka3+hwPgGcCXgMF
I1XEXzWxXT09zzpNNMubSXR5Ru8RlHg33tUgOeRgjwEB4zcJFgHtmqHfpKwOykZN6GGn8CT5pNJx
LA+DqFXya09dhUDmqBLy6EeZ7U8q6WIJEIAG7NKmcGm+iXZbla8/6CIm6AQFueQBCnqehZdkJfvn
YgZ95JhwHJ0Kt9+BjjWYRGWPkc/BARUwFToTwC3q9GWhYjAvBeT9XuvOZJgxlW7LbAIQH+0+L7eL
6kb92E9pYa+8ZeX6mbJk1/WDQcZoX8hIvUDZ2c1m14eKIQQdMUGSSgHXT7u7K4iSYXjqsrsSVDSM
ZpRJDlRKF2pMWkUsytiAmibdDlNf7nN2rUKlECkNg+xEOwylo5fZ0S6/2hYllmseVkpRsq12tNPZ
xo4t4loYsajloYyJZ58GDLe753VPLZJn71i3vBQOXsixWQkhLG8LBE3zAXPem3eHKsNWPCXpUsQf
2bzgKG2VJZajbB01pu22HFr828GsiHnA8cZ065B5ViHxJ8YHD7xL0yTG3xAuUyg89zUU0bWAGMvX
fLreiASLWBPHMYC10yn86FG/Y1DQK5IyMKdJUu0oMNaOmPGqqHk+d0fvg1AzigFsGtuKdIYCTEst
0KL0GMsc0sUdY5aKRu8rtLAbuoOKLeHNMcKYEEaiY69fUigdIxJht63Fj1AxpDwNTDoAF0KPBfoM
8tZSOib8myO1mscrLqdF7N/D2JFdfq5VKcx+SQfNM9/WOA8Q6Uom4Vd0YnnI6v68csh2HruJGPCR
UGgF2qAaT+7RyTSCnBdeePN5wKBVNK0SQjB1qCOb8+tYhRA/5ElJi+8JnTqP3Cjz+kbqYfZfK+yT
/bzFPlWyETwIuuPfEUqOExf9ag6oWNz2qc6mPHkBDuth5AMMrFpvxjkI746Jlzt8elVVKnWiFWbs
x6abOZJGFAXLuLSJAJb3NdtkafcmCxD7exyqpBO/TSejeam2rJ6eBEiHQzuvajSmqUo/7k+9SW09
t45vUn/up0Shn6HDgpwkwlQLyslwlu/76TCvaGFdWfgITPO1T3BSm2NEnlwXp4RUdrcQLcfVyVn1
+yylbPzGcyKeF+1Foi6Iu6A7nrdqARX9aPzoVP60LnW12yPEO2rzIxYaAfmE6c2aPVPkuRkUTXeb
TTdLWowQ8ccxR4a/lNgy/rFDKgkD2yITpilqVcuPXHCKDuw8MEK/xy1dfVMvAwcDr3Lz0KEwnyaT
+YNBpYyLQVF2jvhGsde5v8s8xBC/5VUO+Ar1Aa2y29nj7/fnZXKhOPPcbZo1QObG2p1ZrYdgAHTH
V64LIA8Eep/jIwCtxfnj4/F1udUflrQbxHU+EExbNmoe1l4f4VHP5LMzHoXBAaOGZbc3e4+iAAAf
qeTTtjmSQG8Jqaw87rbQHBMsbkiKFsPPVVef9oLM+OiVn7Q7B45UhR0DUEEcgWTvF94i6+tBzIRx
WZVW19Z2DiOGqPTWL5g30OK2E5V14piVAlDYgVqYubBPWBFz9yN4jyO4nVI3d7KpuhI4/QkqrypF
VxVaqTlM0GmW8FYInvcHJ1BWOYDwpYAHSSZrrMl+dkOH2okOor+PdVZZ9MVyvtdtnBa8qqaciF/O
Ojh48+2Yit6/KmPqOm9lP8d4V49zifoCM4FTce/mrZuvagSzmB0GjVeDTl7R1f4FRyab4JwTyVrk
R1Otuw1N7VU9X+dxfO0Cu1Tp+As+ryaR7d6XA9kv+w44y57WrlvS0LqSCwiRgE5ZyPIErDKs9jLs
qDB8G7V0izxXZUYq2Amg6QAtgXkJ6+zP2YbB5aXNJtgcd21ptnkfr9YKEif7Q4H3rebDCr+dnLz4
ddAgqaHfoUmqLwNx8RUKiNpaPn2H7wUsS5dsLLaztWU66at63MtVgjKQG5s8DKwmfnocsOzW/Ib7
rXPVFZY/3QCwFmVR+5takMjQJc+QbWSvUzblCs2626KvaRjzZhU1q3eJdwvnLnuQ6FHvqlVb9YrO
JpGXgrYRvXxOjzBlqe10ylNCdPl1RIxMAN/ZSe37Cihd+nq/7sJOE3tOp2GaqjONtGDi1i8GVItj
OgTZ0wbK6AUAWEAlSxhueVftrL+LJuQ9OUAC05bLh46G1HZfISsRzfA0ZJVGG1WnS5eNB1f6pbAN
63ckFEdoKVr2F4w/ZZc3fceJ+IXqGcu4mZF+gJK9eqOS0GKWZcQ1Js452OZdoqiDd4VgRWzSjXb7
jV+1kfzM/VqaO7ZWLu9uYrKtiTnS4RXZuI6FTemZ7RnSqCaivH1NKEIlOGp+liteAgnmSS9a8Hs2
H5t9IzgdWojY5IKCtcTsijxhjNFCSp3NwomWSdktAQnjhMHco9n56v3t1GFMFG192qF6wS8QD/hm
5atB9df1gOkgblfIOnnqVlvQx6zuujE2aLjw5Ao4EvS8G4qZ0KW628cUFqI33WJrMwGXl9s6tXqe
tfyJ/osrv9jc8GI9jZBmLe8tukqId8yGYGxjIkT9IadXmhIOOdMOWGADdA5QY2+Cnov5SkdhGEYb
yLQU+BsIEsR8yJIUn7MpocY8fSmAWip9xhmxo2Qd8qUut0OhSD1BdlrADAkg2eqL33siKrVB1Gjf
kNXnpBNcX09jYvanVM3WZOe+Gkdzm8DsATXr7jSEg0JMRlddfOYhpHzcBxKGT5CEdu67YnIVHUrk
Gf6hx9wnc8mu0Yg1XfxpJ4nzAqaDsg/02vQcTp13lgvgWY8yoBm0R6ycgabTtzXt9KoeaFJajGJT
HpH8PNga+et0X3KfGQDom12B8VU9WqXqCthKNwMJRQ3n89b0I1I1BN55SvdbYdCK6x7WDmrr7jfI
TKvzp4rnQG3AV0EKhZppnsuHfeOjvotZPhX8ETxkSB9Atr0fxmeEQ+JuUTEAOYPO5wx5ckTPUOT9
p3QF8JQ/Q91VCdVmuXbKHoOms+MNPAigkX7EMbylVSM9DH6vl3FdrdwbikZgsjxXaa7oDG3MIUcL
vO+55uXtHNB26Q9ZaRLYd9U4WcQB/cts326Gsq/2r2aW6/DM0StAi4Ev5V6Ly4wzBxJOwRrovj8m
qEl0cePBhcpMcpRFt8z+RiQFIHTtl325JkuJR7xzrBzUp31ZtkECJDdZdqmgESpzFAq8HB4ykBZf
LWcr3Gd26ekkcEqucwQ+C19GgEtpTwodPi3JvtCX0nknfjCnBjc0gNqH9TmAUDuge1qP+eDBXK5z
2A/wxiKPpR4q6IgA+aPPrBXzN6zCuA2/56nOZfJ5r2sX0M0TaKJUCw409CG3aWmmvHTzfsWSAiYM
h8HAnbD7CAwZI96iSYqIJbi3HBIWKl4qpnoWnro0VCa56ivA4uiB1ERssJvAaRWDro/BSg5rICNg
Cs7RqdU6R0OMqWlO13vb0ddqVbt13662RPYDrDYqPwtMZc9rNodTcIkb6wfCCXZPekTWxAfxUofB
hJmgx+fKcWTIN5dcI7Sgl7XYtM2xSTMYCvT9DszwPOwWXam2htnPVLU0bJOgJ7lOkOn6PRRb7aI+
8E7Bee1WgTW5tRXDv1TnXsVkmU4gWXRJfqCwdO76gJJU5mn5UKKl26nHvdaJZRc09yHt9azVtIeP
QE1z7R96x4Kwp9z6TJnLht2mUZOHPmdoqSB1G7JUXfO9RKLX9uDgUkD4SQa8eSS9yd2j9wBo2B3z
fh+XC/j79TY/EsAwZLwhwA5D9XNNccrFpz4BeJB96JFBg1uFon1LgOcxT00ynqAykMp47CX08YGP
hblP5CFNaQ96Vp/6lP0G7ZGbofGdZBm6LmzoE/oBNIcEGSRD43773qGVh3tHKo8MLWDh1BNO1G4Z
roz1pmwHg5yrbBYpAks/iMFGy151vIcdhC4GSuD6zHDUrdmh7vcJB0sXCpVdob1d9gtWZpLtS2vQ
KUVhPZRAbOcWiCIDDtDPaCN/z/KxTPorjxoJPCAOjgNXF5psWk/XfVhUvpxQys96/8mJdegmym0n
AybsMmRQTWVWv1p0u0tILmSNLTc9hU8FA4ILHgh2/X4fRmKnz5jjtF5ca+wN9HM7ZNVV1qqeTEk4
Ln5eVPjWh9hn8wu4bnsBomAR1bQBcEWdhhDz+l9h/4LBAsDGssnobsvQFpIMKZykgeDL7ogMvCLI
pDjc7PmxXGGDmHzjukOL8lmbwOcKKaspHVsaAfBCxqshlX2Pqc+gcbgcVs/n9HO2UvTDDsGj01Lf
R26WHDGRuBmb7ydxXWlYdaloss70NgPMiLbD0bxWMA7guu+GhE1tjWJzpb8EQ/toes6zbAC/4v84
O6/ltpVlDT/RVCGHW4JBhKJlybZ8g3KQEQaDnJ/+fNxXXjimWMXL5V0bhAbTM939h5Z0SePbwu78
MTAh1iSIWWfT8+yDHuF0NsNqGDRjfqn13m/rcDBG+kmbBjf+aLPMg6ZFQEcul9e9BpBvmM+Nm3uW
e9NaZHCbfhZa74f+pErpfsnMOZNx4OaOz7WWMHFn6jZySslOD8BQACbH1vGkYSBNpSB9ASLsZndr
xq1R7osCFo+k+SNH/44KC4ukgI5JEaVciVlhFjuNY3cOO64ngF5r1h322FgrbmLTV7b31S48w3cg
h+i+/kBuU6dqi22waj9rVFhV+iWbtMy/TSKzBuBLTdCIe2B8TdjbkmSKIpBs0p9uhNF7Vbxt0zaG
njNZ3pBM+wEEf3g2hjJ2vY2dFRCDNkznFoYXb/LFirQjXBHS1kOuOFj6jWirYvjlWqR15k66elIf
J/I4bHhzbWnKG+6nGlPyXRv1eV23O7C2RVXBROvX+ySjBobFJu4SManbGiwiZ4R67EtDe5BpZ0fD
54iymXQgaKM2EcMn0zQqr39gZwwIoqVBo7u6GZcSyO0moadkeAEUYh07e+XQfH4cOtq4WuD1edvQ
3LAYePqi0kbT8+2S86HKED6I5ebbInJA5+jmK3PwHkRbVvEDp4HScQzLulSZuLX5AGnFdzgReabd
RSbUaSgDftprZHgMahWN8cmWg/Tu6Dq5wyMkPU7z74AZJ2JDYmrQOwK0RosWv6W5mXpeMNCJkp9z
aDlMhCBPmAU2yYsDvZDZO5kxv2Zwl+p8a1BlTAb8D5L7MMs8r/1hINk0f/Z5U8+/68Zt8qMzWZHM
b0UnGmFt0kk3Y2ufS8Hg+iDRUl8WG532UvpZI3OmGC7pveVfXEe47R04nGiPRGXcfk9wipZfmqnu
HXejkx52GSEiUvN+pPtRHZBDaOTzdjrWFl1prot2VxVlVj0kS6MLuWFYh599s/STNm0Tm/iA3ZW1
H8Epy2unj24s2VXzXTv1WhMOdS6oyFMdU8o3yf5kSLfbj9rkbzKZVpY4jOnE+o4Z7zMFhTEUzOcQ
tB/MneiyrH8f0imu3zM1sTEP0jJAp2GbRCrfw5IStgp0cvnsVaQAuPMmr8rKeaxtvaZqzubK0Prt
lDaZutWNKSvCpRgS75te+bn1uR09wN5DTD90MXZyUab5TBmdjt4umYZmgA7Xkq+/5pMjzecpzRf9
BgzY8h592xITQ4Ki1q1+DJqlkaujqUoky9ZHxEVgLcqZNlWCpOTJx/KbGq8W+ThuQYNE5m7rSvn2
qYM9aPEOIEKgvVaCHO2ATZaRfltSOkq/aC/TnQx82QjZbeCd9datBBXz+12cpY0KPTdq/H1JSTzf
Abd2/idyCUvpIK067AdqgArv8oSxFVrGQBiYJH8mQX/Lg8m3VMl7IqKFgbTgc8UUCKpGc9iQuMyo
tyY6bcfeFppdBRzmVREyDENqxiaLh6TVN5Zb++2dM9c+GUmEVyOlKaVgPgRWn1aRu61Swmprybbr
/Z0BY28+kupkGDCqYVpe8rw3+0NL2jN1RziG7RzSrnLKIsjcCkOPwB8mx//m5mYdP0/lYhpdiOKl
HoaD5PDVuW7jtnuA+jLjRA5WQ6Z6SnZ6BMdz3t1J11hwA5z1js9RqaZjNGA0LLP1K2a6ie1ubc9z
5M8xX8bqiexFsK/GPCnlJy0SkTMF7SmJvW0TWY7trp1GX882fWXlxXvpRuPwPTdIqrdUY66n9hbj
cUTJLYjclFa3USf8mg3wdoLxlQ130ImT7rUzU6gjgjO7UwjCJm3atyJtUgEQiyHBsDFjghZGBknP
OCKO9Frr0QX5V802nSgrqQl7rZK3g5+13U1bdzLUIe5aI2TXzHbIFKNMaE++qAE5Va0ZDgkmvd/x
1ZeL5b+2XlREScCHbukTgeb6Ub7Rs6if0TrDboK8VZt04jaES9z7G4AMWqEdR2UZDAyHq6ojggQ/
zUCWae308NZnmY/8lLCHxwLy4+ki8ZrUY8aYTr5yNCK6rtM+yaZu0ncAyHoxIMnMubURWwGT74vO
Xkzqd2ag5Y8JN1lLBYLo+OdYFlzm2EBPzfBEZ7TWfrtN0bJMjldbJNSlM1bK2HGe4J1aA8AjVUCW
6clX/h9DezubDmnwRix0S/AEN2kumFxsKUQ9oTrH3uaeEFOyY46kzrSRxFWWeLASmmRJ0NIvxAdE
aAnJp1S07N19X/fz9FV3aPi4m6SrTRkFhZ+XtL9zx0uhbsRZ2X+ny+klE6UCY8tuNMsGdDScpOqO
JYNj22onNObtHMmCGFSxraTMZ/umNG2jezEMwKadEHlXeyS+rXCeufTSWd/kkCj0bkNyaS33k2/l
0Qv6WVm/MvvSao9zR9QzRrIp64hxmFz12iZqegiF+9jV8i7eKi9qocv6ciaQylMN1m+iyFUZYuha
L75qPhjpZ4YLlvneN0RM8Mw0uMjP7H6EmDx7kABu/JGmVJAkFUQhO3b05jMO/VrN3avlhayPiMUa
62tcJY63K9rUzY/kqlp67MUS5+7Gk6XU4hsOSmU6oAqtcu+btBQALcaQGTE4iyyQPZknsklQFy5D
prLCNvp9gdZfY2gT0GaVBLmUkt2JpSjY+IZu3//8+09QGVUbXbD5HtZR3O/NJp/zR2NgWW9B3Nr6
q+21c/LgzQyAvrFhz4qHOJ0L+WCo1jG+lmlUmD9O2dbylDEjhtHREQzq+7zvYvNnXrlYnjNmfjgN
56hQSVEV29bXsWfK488pykr+KPDiyNkXo4dP0ybKag+gR3PabNI39TgNzh9Dn217bzqF7z/15pLI
74xb5NjYOGTwODIQBQoG6+Cr0dzok5cMIR1E23+xE8fN/G0ayVkF9FrmJYNewGCPl3GZU//TiC1U
9jK7ZlaJ3WK6mattCiNvxvdp7Hr55k+m7D9Hqu7mm7Sm7iq2tWlPZQEdlMbBgPB1GbXTNSFMhkjg
GlgemciZ1L/SpZmZnO04qaFsCIJSQqkaFyVtZ2+Wk2ieoHb4XhHg1TfqIB8wqAcUCkIY00M+ZBNE
iJLkqqUbiaGq9mXJRa8/MoDB2FF+GF+ZlhOXr06VUg7CyzJKL4U2a9hgSJXpnXTiAzgAru2AbN+k
G81mvClzfcnfy0EVyy8ncR3wyXkG354KJbR9SgrpbAt4wtOPqo/GbZl2/UHrqu5zBkXe+NaIeeoe
+9F50sbcm0KhQGpOYo5IvJ9Km3G/mM2sbx3AIl8FVK3DiDDeyICk7AgV2yGrrBJleeq2NkQpv06G
ja0oO37X5eKhJYpyqK4UQw4FswWQuMzR8eQ6U9i7yTMdI6w6dFafC62N5xtBX3tptwXjTTwMaVzP
efRPIM6bO+p0tbeQKPDmDLxWN6cu6FmS4qnB33vMg5l8b4k3MAxh3UCJrNXXmEP2S9V75s8mUXZy
P9CJHJubeOi05aHNe5q0W5I90RrbxGqz5KVJ57TBloKYjkBBTFRRT4020XrdawPFtH2b9Q1Nkm1n
x656tgqStn4DwoM8YNstaSREMBawPZsAavoy/ipbQNLAaN3sCSZsSmJcHFzPy5vfsCyhdyk7o3oP
UE6m2Yl0FWsOyHdsW8shl2mkfuPzLbTXLmsT51tB80bBuB8UrEVQWqnDF86roj7Sj+/LNzLmvJ23
tPChp6HZonn71Oqx0KIvHgD3OD23sHD78g5+ot5U+0qDdNfuZarnkkl2xVSaXwYtBZHZReY8ynd3
TKlCN0magqiQ19BH6QKZ6xGXTgELOobJaChHv+nijkom1A0vd6pPVr7QfAt0uB75va4XmvbIX+kv
Or9h4wA5lGk732aurdLlZswFF+8GNYIPHTmWRVlbQdTVZZs/wo51jD8CA3c4AzA2U+ixbSXdLLmX
5MMm6KChoiF7xOSi6ZrN0uU+Ew2bDKw6MGDfJA+IFYTcdRa8hWrnSQ1K6Wai/5RXG+AcNzvY1WI7
DxrhgpCwgEomvhg+LbtbW7Sd9sNjOGibvsXOYkfz0XCIM/E89xYENTfOq+ne6WFGt68D2gjP/zIY
gAKIAnLgKDBkDY5fAIJO+rrtPRn1n5YlUllPz340q3qbzqKLliNMpjptb10xd/LdH6WWT/taT6tu
p2YdOedNBSfcqsCwqObMp7m2xw6fKU0MYuvbvS75n6S5VF+ojDsxbLSuSZzQW2pIWFtLzL76XQEd
tlvVTJNWb1DWNO631E2L5bNrWXZsBHYnx6H+kZYRs9f3tpcJtSBmiUX1MNJnyB9Mk3GBW9g7XdsH
RlWor23imfbbnLpRdZeLyp/eKSW69ggEX8bl1oX1n9ypGurkr9TjdnM3g+3E45MOpEcoONCMm2jD
DOi4ENumyWPFT3lGov2eyZxNjXw6moqG/a7Z/B0nxQq3mPTpR4CpxJFhTtZBq1sJyTZOfWdRnyMY
FOQ4XgT//hvzzhufAVu2ATvpbpFZO75aHj8rt5rnIxaQTiSdcusgWpD1XUfbKut+FXB/9Bj1XBbX
UDTmtDT/GEUDV3nrZ5VtJnfCTbzhSzt3LXJhepFNBk+yAEpNfwk6sYO/rbom/W2mVZEjwzqds5BA
aVB9gh7Va0WIelR35sBuC0xTNqaS7dhi5INi5S2vhiS3oVDDvanuamOB1gn7BNbjd7OkyK0fssY0
2+wwMiULjkMLvYi+NfB8PovXSZ/kq5clefLc6JZrfhVjRwVGwo4R/mhtrIT+ff0pMxkYiHCCatL0
Aw9OwYAQwKxVF1MQeQ1HmlU5TvzHJ4FBfjBSVVrxHSBWbmA2B4PZvLfwvG77W07ewTCP8I9c2uKm
Ni2faFxFvb83/Fz81PzaTn96TVJHd5PNiNHvsqHBoaHlZkXfBDiksdNbWngQGBOqv3YzJYbR4V/s
9GL6btuVaW+VDgfD20Z9eQr5xtHn6rbDlLycN1brl8PtVEDZktu0o51lBwvODI5BZ7NX/dfMZzBC
yl+nTSWUq0GBj2wmJsNqN20y2gvXOQSD8tEuqtK9n6sl1190fUrrTzKD6qIHAA7U0FRGIGFBLaE6
I5Xx+ySW20yLhWFupJONKrDraXqo41Nm0MOVkgoMRHT6mxrtprsvm7iky5sMxvTKOVHCdzNiYL7X
ETNlsSl7GFUnRVA6pSHktQ7F3owlTfPIu2gjuAPHp/N9ssgSajQSpeoyJMMAyeNWg9uUwu1p6J6W
AH5T1ddBISs/fZdOUXGoJtVsLTRxqLjL4+Bp5tRuSRRkdmO5nHKshx0v+bxHVZTCGWILeN1hWOzU
3tXuRBVsgdvYNWV2hXrsvu/aOCXncywfRnlXegQzzSzg3MMM99bqDlmOfiUL8mFuJwlq6dBdHbet
HkXNiRwytPytToVp2YvwcvwgDNRXmfZYWzVWHiHTgVUsnSCGrWsk33zCbCn2S4p4AAKZBhgBpF4A
ylZLQJctoQuTWmlp+Lez5pyGp0Jh8KDfkDh5yXiTKnEq//p+MjxnC2GicKIdgrQFOppY7EV7pzOa
SXmYHTiYPzXZqkoFgmE2yRetTMCVOXoQX5HINbQnbxY6rv1nGOZDvhuSUrXvlQHfD0dmezLiF81C
HltuMtGBUAEvpG6iBVqWL5Oz0fLWXraUZNN4s7i2I/LNoE/knBuu28aBq1+LrDt6YxO7Oy23TO4B
L469eNyDppVkfkYzReNLGrk9hY9V59aLFsEbBGNhPdUxBZPVkyB2ygpcfiwdbQpsY2yJgERNkO42
qlBu1u4WmTIbVxXRnHO7zEZEx5mef6MeEXDV1Z3dLDz+BFmlJcyzskD9lCH/mFGZ+Lb+U7ZQZ/eO
8Of0q6T/BNvbLHN4OZ+5tlCLd3VflF9jBeD8R5m2bc2fNTeffFAFK0lBxpM4i2n8Ypg5e+SIws5n
wJsmTyKxaxoTtyq3GAwE0m0CuJo/Q0Ki/fN70utRZkcKGk/jvq9gAatNp+ixZejSdXsaD43n5AIU
DEg9/t3BzJtCForJrl9TNZvlcpCdT3PnmRVl/jruhJ1Ha3li8sAy3Xej6/dIjeHWGCSj9eKUnwTN
FiPsLc3VfnQoQDXzjgZwYd75YyOWZZMaNq3bJi44U6yyzJn7Zi+l8Spn4IhhY9iNaL77OWxTgEHl
a3B3Ty3XpNrAMWxdwIuS46mHDlS22hHtkF64G034i0mCvCAd8DEU6g4pPlgLhdXsGcaPqJLKW279
DhnIDsQMopQ39A1wpZBNbHr7PkVBhAS0lo4zHeHbOiWD4DnH+dCTcica0iXiKZkz95OGPQTV3E18
GaS5mMRbA5qWP1SLXuFhOsa6gByil6mqP5t22TblpkQXWtCvypam5j+8yQaO9Tyt8ocQdayp23sf
oH7xb0YMuuFMO2gzi1tggTKyA3tBZbKvsrqHRW+RGBNv3aQSZ5sgAGp6uMBdNr81ht+V31LlG76/
0Wci0QXij628fEwcy3PvUG26JvcTPEPIYbKmUwXIbZn9BKERNWNHJ2rOYE4p2566NoAE3XOpp23d
lO4BEWtHzMwgLNHBz1smRx9sHMWjQ6Zls/AhEzlJl++iMcrb7s4ml7N7hJh020kMZEd409hUsX+b
0yokfXca2AE3WZsXWhkkfdFN3a+y65tiekka12jaHZeQmC2Ij0aBxqIfWVP7gYGX6AK2VTmgy3nA
vAMyC+I4L4qCkZbDrENgB6IYAjuBIV8FejeqZXro4bsZ4x+L7shpfM6goFDs6q5KhZg3kMNI9ffO
iTsTwQGLWuNOY3Y8Q5wwl4iHWDyRkZtN3yLqo5FvfpGVyP3x3nRzt55uEXbavRtYLeWevwUOpmy8
HX063mnAxlvMT4zViHinca5kkYdC15qp2Csa0yI9DE3Tm4gnG7teFFYHk6MqjjivgiHKTUj5/gQX
cq6t13hhIPBYBIJMzBL9LkGGmHvepuvjzKvwUCwnEzwdfiwY4UnBS9seca5pJG5sI4IU2jDJ3Tii
PPiTjeBHsJ5vUDFqjQ0rXY4Me3pzYbK7DEG1e6ad+SSTsYtICWKD3CzpONNyiCeRF7d6ViXxsNXt
EXgxE54lxa4zNUMUe0ipXlPhiUWfMyncHbAuEGKBbLKIWqrlpQc9Pkh4rOQEGwjtDP6CSE0BOb/Q
tE7CCN7ymIQGZ0X0JGYd33okmhlA4nvj11773tdFToHz+WMXgH/5TJwS+JXnBavItZ674ujV7xPr
Z5cPzfzixtc4evH4lY2FXtkuig+fDFr4v2lM/0hppX/85v9yGDi9+cq/AsKUWobBE0eanpDzuz29
oN1Vj167IWk07AFgXaaGN/QDo1h7qxogtI8f/i/XCN577YcklBhT0WZxCG62QyAIoSm97Tptf93j
Vw47M5BRN/qtdzRo6kwRecyQ7CL/0jSxc2+/sqXQos7IoimPw6TTwjlpTm5HR/QBVy7O6Wf/8nXI
Ekt33DoSRzQbB87nQJPTDf3z7ceLc2bPWCtXCsd3ZhRsVhJCCSvrwIfgdyDpNporn2/+9/VptxQl
WjQZuq0Hdzb5gbLCumAGdm7lV5EKZGHg5eAkIcqRYEnbPTAd6ZBx4dX/Zdhy2parSO0tpaAtlzIc
VXak007KBkZXMBo38V/zIkTdcsF89dwfsgpcFy0crrG1d6QaohgZIe/5m+I6L2wLHOm/30Bvjdae
rcE7toVzRP7GNShgJcTxJ4xF9Os+xnpiHMycVteGho1UivTGHaV5w6mdbrktsusC2VwFMqZYcHZL
TmYrweEjtrZxZyP6umRwfOYrmKtAdiESLKp3xDEde6gtSWgO30c73l0VaP9zyvorjr0G7UkHryPE
PS0nZe5VAPni18cPP/fqqyjOKx0sF1IMHg71Jpnzm3xugqW65Lp27vGrIEa3Go8wLMURW5UD8owH
wyTQyuHKpVnFMVoOX4y97R2ZAPDAtd5uqrS9cmXWQWx0URRLXh0bLzSNC8Qi6uekOly38KvILXtr
0qFNi+OCi/3oRwfDRqh3cdDn6futTX04gtZ2d0uZ5QxaIahKY76NE/1WIMm46s3Xbne0SbooB6w8
VpW6Aeh/HIb+XRu0C9ZhZ7bM2tZOB69AqcvjIdc8QXjb9472UkEwuu7tV7EKMVy20p2TUHX1jSsZ
rjnGxwKU8OPHn1v301/1V7CWqCaTonY86AYFtPc8jER65ZuffvKvR8ODTl1nGr1j5/ghJquYPTAU
gnz84zc/t+6rUKXGb21cEv0jZKItVOH9IJNDV10a+Xvu8atQNczF6PW58I9eY97hFhFYrrhrc/dC
OJ0+37/2+ypaIY5K7Jxgx2lZe4tebDO78a3CHKYerpoHREitIhbYqqZsYoEU/R3ZDIfC0nYfr/2Z
XbN2eGtqHRIwBdpxoNGoC/yH8EK47tErSzfo/oaobekfTxrqCYXZnF8ZSmvPNmxbkqpEvHwchmKX
gO1gR/GA6uPm4zc/80nXrm0xeuopTxv/WLQQHDGCHQdz2zjbbPl23Q+sYnWUuPAor/aPGEAm7sFB
qN/F+9r+/vHjz33UVbxORd4oz+Kj+lG2b70e9cmQXVk7/M/l9q/DoJValcc9a5+M+k8z0neAmO9z
e2m2xbm1X0XrkjfaCFmGT2s/p/IJwBKe6l106Qo5tzSraIUUYusmAs0jBjNgtsOx7Z39dau+itJW
T6ModYs47NPx0MrmWLnt9qpHr8fG5bUZ092Dsa+Gtm2OSEDH5rAgmrAuxOq/z0hzPUkK9R4mJShn
QJaRlPvpjVNRngzalY8/fey/9gyFSmpnU5qG8Jb2ODgE+lLciHi+sPLn3n4VTm7WeUWnkirMi2FP
k+zejkEKSUGuW/31QVbkTtcp9owESsxs/SDt5qqFoaX834VRfSKbBtnhUSULBxn6HEsBnCzBx2/+
74VBCPHfx8uqnF1BI+EI1av9hGeD+H5Smr8WY9Z++fgnTm/6j+tvPWWvrOuRhl8ch7VfH6IWiG4s
n4Fcgiqbto0nr5ldZFna6kijt4XZThmnoWZHz7Uj4PgsaIs+/hvOHAraKgGBjm/i7uTRr6u7rQa1
FMHNlZG7Os4mOmfJYnGcGaU1v80OrPPNYKr2mtFLLMvqODNTSB+ey5tHjhbYGsBlGe8Lv76wf077
5F8fd3Wk4V5k2ZEnkrBI0jBb7IdhNIBiq7sqt3fXrL25Hr031K6bqWHG3d6Li7dp7ozvie9H14yB
pYuwCl2BXZfbod3DdMZfHmDk6Lvcwvvhundfbcqus6ZIeZw7Uz8HJrVlUmsX9s2/I9dcD5fD5Mkz
ypRHR5DnRYlgxRX7ebruYDD99bbsMQc3hO4fy4WZtd14Y8Ka0/Hdum5hVttSU1MSe5pehvAR6Ysv
BXLH0nn9+OHnlma1KelDA/EYaRU2wke5qgSGib2/NWR/4VA+fb7/v+uB5/97ai6qYcoJ1MOjJtqg
1sRxcKYLx9iZd19PkGuz0cno/5VhbbYhQvOfWETtKv3S3N1zj19dJx5CMprSLE0vYoh6mL3J6hem
J58/XvlzC7O6TlCbJLVe8fau94wGECW0uLBh/n3QmN7pD/orQcD6RczMpivDZIF7aIP3Y+eH5bpL
0Rb/+fjtTzH/r896+qv++g2IlFQMZVKGXvll0J8S87V17tIoNNR3NB0XrpLTHvnXj6yuEix+y0b2
CIsxY9qX81GI+NUUy71YVEjSvMGINISydN3x5q3C2Ec9aKgaYGZGanLMycTvUelGFz7Kuc+9iuI8
6wfY1Xxug4sXvbK0dmi2L33yc09fhTHt4qiam7wMlw5DmqyEQWhiOXHh5jrz9PWIOUviqpE1WRVW
lcEYDPcw2+rCJz6zV9dD5XBOKpbITcsQ27j90GdorpYvtSUfJ8t5+3irnoljdxXHY2bLuRCCcGg6
Pmu9cYvyZx3Nz9c9fhXHNXTeSYIVh5bqbube3XelFczY8Hz8+HNrvwpm1NI4OnWc/nZhH/oleWw1
58LE23Nrf/rJv2LYWvATSGGChUiQ0K1AakjIp+ShUBeW5swh4a7jVx8MJM0cREv8nBhPfk9jt31G
c6SPx7i+7hxdj5fTBlvrhWKBuvalMeynTC9fPl56/RSb/zh/3FXMTqllDBr63zCCEYWh7ydpvJjd
58ZMgwk/nmxWIZTPvSY/qe794988901WgWzLUsOQtpchXpzHScftbVafGscORrwbP/6JMztqPW4u
IYAnL+JUNVHRFMioGHL+et2jVxmiMnRsBr2oDB3NOWZ6/AUl0YXk/MzCrKfMGXrn257jleydrttC
D4QHvERaaIrsTTE05cKwwnM/c/r3v2IC+xKIN0hesOmq9zASgmyART87B7dtLvwl59Z/FdEtaIfs
IVmHuJXdZY5/HxXXlRimc/rJv97enWe4zk7BtmRBlPqSqehoFCRIrtx9/IXPXMnOKqTrzO07dyQk
zIQpLr5+iwEJXVQo7Y3aTUu/aYv7AS7Nx792bqlWVzI2HFRM0OGxz012uevvcDa7cPGcVvsfsb0e
M1cigcfgla9gdH3A0M6txI2o0s0LV+a5fbSK4x63O8Ro7COvPbFV003vPXbjjzn/9vHKnHn99cw5
bO4gwkScE76QIdbdW/RSdzEmyB8//szCr8fOGV6C71RsV+HQRIci6p5g/V3VAMJK4r97NEk7HOh7
9ig2rz7zmMcZTVxzHZXEtFfxi+9S30G/ImX0yhtyCzQ7xh7fmguf9dyyn/79rwBr8Y+qF82iSGW2
ceufoGJ32+vjhbU59/hV/JpQ7WArjkXYlk+m92bND/WlDXPui64Cd6nHNsfxvwgT1WMPTINsUBcW
5dyjV1Gq0mji0lpw/fQsxMsM9YgvgQfnFmR1A2PrCy+y9pMQhuVDgRs9Hl9vZS2vK07/H2GqGCzc
hOYiZNm3iSb32cWdcmZR1oSpso5HbOz4lIN6cZx6X45XbpI1Wyrycd4QSIVCD3nhpk7GLxW+gBtj
9rQLZ+MpFP9xNlqrEG1wMjVhqBehbz7r1dtp7ICMny3315T9+vh8OfNdrVWYeqaOd5k+Ieeo9d2I
sYU24PIdXRqifu4PWIWpTGQ8OgmLr2SYM7clin8Pxa2w35BCf/wHnElt17Qp14Dh7rTs+VR/wTmq
E7eJ+5LMj6m5NXHY+vhHzu2hVcz2EIwK1AMqtEz5ip8Zw9Ri9fXjZ5/7AqugtW1A6MU97c8xwV6z
OjLFAuOzeXfd41eBi7Fi0iN0xrhvlAy9Ube5Zm1x/zp+/PhzH3h1vWID2pk1ysHQq8y9KdRhhBgn
Ex3dVvrVMZ1LM5vOrNKaOSWYFG4MeLuFLTOQRvwJfAVV27qy+l1zplIDZyqz4lDGXiueXwr9NZ/7
jdGNF07mc6+/CmSbAXxGtvD6orrPnfup+uXE11XVa7JUYRlGP808GrtDWTwb80PZP338cc/kTmum
lEKFMzmFw1uPn03rrqi/dkWLFuy6s8c8Rdtfd7iDmt718H0PUSFo+memh/XqwrY8E7DmKmDzGk19
Aj05FMV3uOhQwC/hoee+5Cpc41TPFI7HdVjX1a3r4B4mjCf8M14+XvJzj1+FaywsV6Ezq8LCcHa6
kwa6VMfeSA4fP/7cF12Fq2dVmC7aVRrGtboDbyJUnRcmkeE8Fm8//okzS79mSvXU6h2jJKAZdNPB
tOPXRpbX7cc1U2ruNYzMkD6FSfE2ytuSsVt1FyTl63VvvgrSaMykkWkt5k4WQsybif8o7/y2qC8N
ED7zcdcTQP10KD08jf1jvqBlwmLb2ESL9UcwD/TCRXXuF07//ldICVyTtKjWVYjRAWNW3lFIIjO6
DlHEmuu/T08KhewC99rQTC2Mi/PAG69dmlXAYm5qYU9AWC2GeyMqZswgOjLtS0DrP0fKuvipr8KW
cUwjM7S5wRPmHNVltXfLb0KWiFwR4Ta4s9jOHe5vqoounEDnvsQqkD3dt9GoGSrEWmLfIFBPon6L
l9Hu4716riW2Zk8VpouHDJqr0FNPjfUbx8WdrPpdvSS3GPXeFzgWOtJ9rrtpV+Xzhdg+c3yseVVJ
WtpL1/cqdJX3blmkLM3BMfCrN81LYM+Z42M9MrMZxshdTufrgAWyMv3vhhNfgjHOPXsV4AxZwBtY
Z81i5QfpOP12F/26W3hNrkJLTemcGP7Rqsug95PdaC5bO5P7jz/3md2kr+IaxrK00M1ycrCbRkO7
wYJlywymC9/13ONPC/bXsRF7DOWCKxMdR4PhDK17xP7toLLlwtufW/dVcIvF7OD/VSqUjMKensdL
qc+5566Cepa+2zJiqg6LEixW01CSYMhyiR967umrCJbRNPi15K0Lff6OmVS6tdWSB9d90PVFXGKI
0MxZHfpLhtLG67fDPGDgMDjX3QRrcpWWS8/TJQ2SshiRMuvbxYo/+X5z4So+szjaqsHs6jjEiDHy
j3aLf3GvP8Swzq5amjV7CBVWMo5Zgr8KIyiYwfJ/nF3Jkp26EvwiIkBi0hbO1LTbQ9u+HjYK2/ca
EDNCTF//krdqy61DBLuOXgidUpVKKmVlnqiszkNwrDeL6uihKmjHuYVuQeKWzhl86KAF5jubsmF7
1FFDlAvHIwGGzmYICfUleKOn8mRNwbV00mOPozpkaBpwKWnAQYkuvPDiLO7N35WTN+wCOmBoU6Yl
63a8slfQD455ZIc/fXen2L7tsa+UMmwtVkurgAQUKLwSHgLTs6BOAuGEyzKCt7y2rmla8B3HN3mm
FrYircDxCOrBxBu/cse6gBL8dt8xTYcIWwtaENdBlhRsoYmcVDSi43tp61OwgFA0fS5DlOHHa2uD
rBt0H/e/+PqKoEH4z325hc4MiPpRGwDtRi0fSfuh9w4FMHQR/hwax8R6HrysS0DiBAJ7FbdrszPr
11eA6LDLbl1Dv0oxa9q34I9YHup03KnLmobeIu9Fopp7GypCOa5HrvKvUEL4OI/ejoOaht7W4MXQ
zQyZykz4VTKBAeHfsoe2ICjy+JdjK7l99cXoAK9Z0MKD+9c2iI5W8Q7nhVOq8udjw2sZdmPodipw
az1AEObMrfmGDvgHkChcjw1P/py9RMNXAzJ2/tC3oIScs9sIpmYr2Ov3en3fJEwL2XWaCY58a5sM
oN/2CLu2bvvZJQto+bJfx36BFroltOx6ZrMWvMBqiCp7zGKyNB8DyPmc7n/B4D86vgpqFx6STdgm
dtBA/wmXybjwcrUTU4adQIdYgXNUKlyNQO0P+aycdzEPhjMkYw8dR0BH+ucCgy4cjKgTnJ/a67s8
aL+TubsUxV6/oMk2Wti2Axe89TfSIIh2Q0fwUnnBjmEMvqNjrETaymoFIjfJRjwAtfbFbZ7obMd5
+/H+uposr0VuA/1jKaDY8rDakKTsl5MY2xM0n873hzfNX4tcN6fp0EN3GvJQG8MPz06gOfwWVlXM
QrHzjddr5EQHVPmeLWYlGWw0gLiw+FVPkLViX1ryyckSqDLvRIDpp2hhDF5iSD/U+Cmsejc6oBAI
+9+r230vg/5y31iv+xGI2P5002IBv11bBjWgegBj1N6v1dvDmNBtln8fUBy9T46B/h0an/b00LRr
13yHnk7mXEroJ3tPtQc1+RQNi8HsflYN2E+gAzCGnnVevEyt/0jwPOXPLqhb3fm0KkLaa2ER9NtG
nT8CYwyu9LV86w8Qx03j1gbdDjjv6+6cQ56yAvuWT6zwk+WnlpWQpQNzCM1XHzcCVY3TvzPx7Y1p
fJXN3EQVDlHLdS2VKlQElZSmeJsNIIL7neHuUO/4y+suD6LdP83crXXgTDNUptvlN6TGP+bNV0gj
fzq2httHX2TCpXMasHIFfUId9yz8+fNshTsp/HUHdPT6VOhP/qwcv08W8NFUfQrCLAmW9wmkhmLH
x00eqIWrzKH4ykfMvgNjB9TX31R9sHPvMQ2tJdnQ4T1YBtMmKcqyvlZon4+q1ZGH9knwQf5pdugZ
paUv3D5xIBcmu2c/32Sh6bkdd4xvchotwzoeox7ku6pkaSRog2v/yXaDqxJ7be0G8+i1J1wJh7Yr
8/EhlODVuoBZNZgfXJaCdueQY+qVp64Er789wf5jNjzM4fgEmcRDx1boBf5pfKIsqFqMVZ70kEU+
9xaBBJbt7z1eGSyv157A8bzgfikAzll9KJKh1cCWb127PXTjhBjmn5Mf6hwSS9BBT0De9QYqIE9j
Oe+4vGnm21q/2AvQVBNObVHmyTJCr2ZAkxAAqLZd7lzYTMNrweo7oK1HvwFo+HsCBvr8rYJysdO6
O6tqGl4L2K18M4dVkScMbPaQTDm3ACkDZ3m+74+G3ez/ld8XxoE+WDE6W/oALcs7f6LnUNrXMa2u
HqQijn1Ci1lohTRFBqrjhDjfQvrRm75P5ERUtjO8wUB6DYqM0Il3vT5PHLA9xgBRvvVy7oGDyz10
q3L+qkKFri/GFa5ptZ/87vvsfBP5sRdn6Gr+6ZthwMZO1EBy2/V/Y/cl9X5N07/3zW7YyvQSFCjo
rAKK7HD7GiylzPvA62wnokxDb0vxwmkWEfrBBKY4PGSjrS8gLZSq8NRxf96m9dTClYEsu1pazLvj
47WZq/j/CqvZXuORaXgtXMNlccI8wBuNKufIarDHp11Ec2/n8GiIJ70CVYCFbMKxqk76qTwHaKse
Fyg0S8BXF7qTA03W15KsJcS6eMv2yiTIRab8bTWG5/u2Nw2thWqN06NdgeM4sQF9i3uSgq5/PMYN
ZOt1phqyI+28YdIsL2gew8m1QXjGMvrh/txfX1g72P7/wil9thYM3awSSlTvmtGOZPEGTMU7m8zr
hrEDzSkhTYma/ySzpPTyDxkJ3vjTvJM/DEPrNTJpgeMzDIFKK50ahIMjjhoL5Ft2Jm6wil4mWzn2
deTVDVTUvull+bmuputI9yZvGn4LgxdGH5dNpbDzyiQl3kXm/aUloO472IRrM21Ne0dN6cBdCXz8
d5L/kvlnW3w65C5MW1G/nhxUTvoNF+K/p/b4EDjyQ8iWHcSYaVW1bWaG7IJqKQAz1Bv/qWgOosQ9
tK7J5uRPm6f2OqYgmZWJU39LlzYSJQSD9rLp6/uXrVfJMupU1OmxoGIjDe3nKMj9OECkesFeX69p
/tomM1r5bIFUUiau93VVv/P5iz3/OrSoenmMdAH4p8N+SAbyn0KStsrfa1cfCyW9OgYG8QK6aj6a
D0FI6ELJhKkf0+4xxuAwenGsyUYIJHsC3TK8elqr8bFeZXzMKlqQ5rz0yzHtsgR00CdfZOCxVjcx
HXuvt/XimMdl66X2MCQOe4Iskm/JKCNX8PAdtLsWqTWa6UKIeMoE7Gyxb9tnCrk0x7WO7b+hFqmF
V1V+DcHfxC+L7qzYwOJWsoODa7HajZC1aQEuSMaUfhelFzzUQGbvHAQMgRRqBwFQIhQ9FFNkkosv
BGjFuvmXD3sgH5M/alHqTZnjy3CL0glCI5AcK629vhXDvPUGQzCKQyltLESSAw4MVZFLAQE4UIKd
Drm73mSYNWvpjW1bJ+mco5ZaPnTT18yrr8dG107swC0UrN5aYVHu+eq6zbVNy/eQU9npSDLZRovV
sBnEWEDUPWF4QY6ntmtjpNXlArWZacc+hpXV+/QaUoFEOWMygVYx7mF+Ijj7ft84huyhd+eFIelz
wC1lUi7g6r2WYQ0Y7Q9/WY5tBXqLHrjePSRuG6lvYBA4auIJAhyj3GOYNE1f83nioP8P8ggyGYMH
7sd++FutF9Xu3CMNdtc78VygCodqgXHIMsdo0Ign0OLet7vBa/zwzyOBZw14+ps6BGv7K4TuTma9
9/e6/AxG0Vvx8PLfKEkWkUxgRHZB26fm6Vs+0Xcz6dzz/fn/v0b1d13c9jW3lytIT31u4eKxAe1h
+kV49ncI/9TTQw9VFDwbT5lM/a+gZOKQZSQ5aLqtCErYOcifAgjQQhdZQPcqkUM+1p/qucJjXxRw
GkgnBoMTByQabOo+VEB5WEHL4P7ETWu6LciL829NglGh+CCTBVIfKctOS/rP/ZFNZt+++GJkp/JJ
yqGpmvip+JbZX6D88q7h63V092qdpi9oiU+B+Ufw0pGJZGo4L2H4a5khFydyB+0BbJHHNkxfS4FL
W0JhMM+GhDf/dMM7i31RwbErn97VVwQyHYKgHpI2+Lm5Pck/890DmSmmtM0ARJIeVITFALrZJmmy
8OesGtDO9js1FMPweksfhTzokgrsNTn/4qpvc/GxmHZcxzS0thu43dwJ6F6IZAjDc7gIqKKANTHs
Tvc90+DzektfN/ulDSF1bPKTE01dd5LyGJ7M1vv5SiUERJoQTtZUA41Fn7IGgJQx3ykymwyz/f9F
THkT5FAnpNjEKUTsOWVsuf0DxKKPncc8LWSbNKV8kvAYztRpoGW0dAvQy7+PmV0P10BYuRuuMmGD
10Y2TaszhILa87HRtSjlQKHUuLRKtJmBUR8N8GT+99jI2ilVgeZHKArJKzcnkcJ5Zs3Ezu5rWk8t
RCGQNausLEWyhgMAyPNvp+nOpdrr+jI4ut7UB9w59KrRe5Q00Dsr5urzYGWn+0Yx7L16V184ou9T
WJg5WiPiDuX8aFhIDEWFN1LmX+9/w2Cdv/r61qaufSi2JSL87BY/w/zzMh7bYfSGPii5QVlW4HKA
s/YjhGQg7OF86qc9uIJp5tv/X8RpAy8RfMUOQ/v5iU9lpJzgq2r3eBJN67r9/8XwfopO7cXDRR70
BacSqNhO7W1gpqG1IO2hYt5yGzMPgn8h5IPzaRPfX03TyFqAQhTVcoasGHDZg+Qq69+NVfr+/tAm
Z9QitIX6dQp5I2S6YIT+R/nGGlnMwIZW1OHn+58wzV6LVDyYU4j/9iKx/VS9zatUfligIH3M0x1t
QaGf4wrgItCmkLq3sZGXseRvmL9XITC4o94WiIpsBd147Ov5TOK1caDK+mOy08t905hG17J170Ca
Kl1s9HDY6BRpwYQWVHFa9Of7wxssr7OoL5YDQVsOCqWKBufWp+d82SsRmGa++dPLOCprQmYfzi47
oFRRbmNLHYVOeWx31xsDay+kbsYmuOVSv2lX9jHv/Q8Q/9rJ1ibDaE6zuHMgwgIB5QQiItyBCqK/
E6smw2i7AOjZF95YrUggxQuYYQaJbqCPM/egx2hbwTIWVt+6y5BIym5FPiYA7V1peLDC8X/s0otl
zToP6j052rsgRvwGGkyXwlo+SKh+HXNIbSuAZJsbdiWiacZu04bpF7baO0V3g931rkDSWi0Z/WpI
oDodlfbPqoHao9vt+KPBYXRcWAjFA8W2gwwufRFZh0eW7jU4myauFZUgE9XN3oA9YPSsSyOCWKDR
eUBXwiGT61Ar128WSMBPaElqly/OqlTU1LTdMYtp7tv/X7hLMPlNkVogR4LS/VNTbBAL9guKoju0
f4bkpMOtvMbrx8GB9gYbP9rkWkDAjbMfkOc6OH0tVrOeDlCilCLJ8vKUF/QKtYlTBd3r+6Y3WUeL
Vbx3SglldJx+y98EB19aArE47pUfTKNrmbsgTVULgi1ycr7l1m/IQE7jf8cmroVp5RZNMHBsMr1T
XG2fJ9kChnPL29kFDDPXgVZ0rlEX8LHJSGv96HnhZclxPiXrIdSMrcOs0HyTM4emeGumTryG0NZV
30EucjtkGx1pxQo6eBL6xMkgvGu5tT1Z5TXPjiEjbR1q1bSZDWm2FeeNDl0Tc3Vx5/Lcq/ZYdtKh
VpOzBqWCuHxSWRtHqndam+xrNac/7hvHELA6yTlQJjWTPhxH2fLcLU3koDsUitgP6P14vv8Jk/Po
QUWGcvIl9vnVm8C8H56awD07Yb1zMjANr0dVH6ZE4nSKhhhxmmc3BhH0BSiUnd3YNLwWWTltCJCp
W9WK+VGZuVAst0DrXdUHd+S/EFHgLKpGPLMmlbSAUkUNQpSJJ+jOjmlYYB0PlUtVDN34/6bj6add
f0mX7LGvyvdDGux4qCHT6qgoXCpJWgQZQDQz1KwbBvHszik/H3IeHRcVBqkMavBPJhaKQKIJ30Lp
Olp3ncdknW3VX6RDcLdMnuVieEjE4FLvPLQQoJ7UGFe+d2xz07vzoGA5LLnqkFPGKmpbyD43IhLF
wXO33qGXrmk4sm13g0orFDmyc7rU54V5Ownd4P46QioIlVzXCgbCq6VXP9jNJ2UdHFoLXKdnDlS8
fOSshl+DVNzmpbl22Z7YimlptcB1umZ2wzrAzNfb3NwK+qsY4jH754Bfgsyb/ek4rZ8FKh/w8jcq
9jkATJWly3Pnruf7w29Hyb9eWDC8ds2kvpq9guOST9wxEvXTXDwtcory+knt+eWrYYtPaKdYznwn
g/xtkVhDLx44OgliKNeN7+//ANPo26q8CKxyVVOXOvAbv1pjyoM4SPcepF9dWExci1mft7XqKyAY
OsVPNuGJNS/v2kxGPLN/3Z/9q16PT2y/6sXsPZDcpHYPPbDKEUkAtQJI8ILjcI+pzmQc7RRLHOXm
Y+diU9uoE5W49ruwF5PjaMmWKzQhKA9Dc3Gb6COFGG/KnlkFEo09ZgCT/bW4DdGcOze5woW2dK5c
uZHV518pT+Ohy/87Zn8tdvNiUCIXrXpoS1ak7NKn3MrOKyShGb25nlLDobdY0OZrcdwELUo6OQKN
5W9cyI6QN4TunDu3IV6JYR2BJHJUFwcb+1uDQgsE2iLhX538E8u/pLmHRsCHjB55KcGP0EK56tah
m3x8KU+fQmDjwrd83kE4GPwp1OM4FFI16/Yj+iEi5fuleuerLqpHyATtfMIQDX8hkjqEs1ONQ7IM
vxxXgrn0kKwf7KKFMWojQ+cSLG7PR4hJhxdrN85en7Srp93VK+Ck3kgTIP4tSGWLWby1czns1EZe
jzFXT7t8QdnFoRNNcqoeevtNWkIDxFn6U7uID/djzPQLtDBe51yg5567KJAUT1CdLyM5ej/vj22a
vha/E4AHkw2O0mRJ0VSLVm+Xr5+HLIUqfPP7/ie2TPh3dGGP/nOLlh4F3RskxRM7HGOxFjELvuOh
M/bS4uTX35vlUCqAE/35nXawrKDm+CmA5caqS6/SKkDsuFfwfT3T/KVHFPieWke3W5I1Lx6ZU11z
YOlHa+85//U9iDItfKcyGxmwfU5SzNiDkIrz7n3V/ViDOpqbJs5FHWEKO1cN08e0xDyRfm4G2TkJ
p+rc29UN1IWxqNJoWhhUwEGCM/1XVcPOtcNkOS24kYbCuqXUTRpfPQjpvl0KlIToHtWLaXgtR/f9
2g3ZgHUfR++2rOW7uenetVPw8b77vh59f+mSLEXhjl6G2auw+C3S8V/ZrTt7h2nmWmCzOfVL6BHT
ZJg6EKaUZw9i1sCn7GzXpuG12PbChVvCWd3EK9nbzGFxN4q3YjrUckf/0iTpasCX5chp0qdDyGPZ
lSGJhA2io9N9y79O2YEvaBENxBhFJyvcFJLqcdlDbN3/NvTjWfThiaNhdu7/aa0UNeP+mKfq6dnq
7SHntk2TdOGXFJof2UgfSL9e7/8gw4LoKdpiQ13QCevtkPXSjtWpkxv1+h4Tg8FT9fQcTHmv0Njj
Jszrg7NtC3olvSN2bPN6pqB6ig6DllnjbLtJPgxvVjnF1RQ+zyB6y53wcsw+WiSLMUMLodpCzZ9j
6gcxAHKX1N9jXTf9Au3E7QlLLSCA8bbWhDjNsMLQiM5c70nZP479AC2g+7RvytqCjQDWBm+2jFun
fePtPgmYfoAW0L69BkE4eFjgQiWLmk6EF4lQvxjf26oNLqRDiEd0VoRB5bpg5l6f04W+9/fym2lk
LZalz33WcBxiKrv5mff00fbozj5hCCtdmoTn4PNlIcGkmZ80wYg2zumU99XB4bfVeHHFdCTISJuZ
uckKwftK9LgNLFewc+1UnQyLqvdXTWPG25Ba26L2SV17EZ7AP3rdf+lu/jV9YVuSFz+gnaAVGPip
i2v4BA3Yco4BHvpSrOJCgcY95Pk6+Hm2igV6zVsSLtMapUVQdTf2IxHHLuJUR0BDN75cxxa/oQ7Y
FIEI1Y/GrDl0K6M6/LkN2OLgOZ+CErF+FgC2Dtb8LMu909brNzPIlv1p/6ZUbWBJ2MYn5Xchydle
sltD03etIjHN9pKXYZl1HHTmSgvHicxN5FJc1nSNZOM9OX4V13zeSWCGINbx0CDuB7jSWrwknIrP
rJDlyS+Jc8yFdEB0zYaVBRyBMNXiAQoEURF279N1j1rMsAo6FBoUOWogdrYmzdRcoXdyY0Fxq1MW
DSE70yB8uB8IplXYNqkXwVYMK64dXesljXxmRdxU7wL/0Zp2FsCw1enSJF1QW7zyGyyAM0ZWq66T
xWKVH6L6oVTXJbF8d+Su7+CAUnD0vVjr/5G5e7iW/z9VvXIT1CHLHnW6gYDCOHElKnbdWqF9V4jf
7rqyy2hDNKBci/5aLx0qVd78leO+iyNx1cQuz+dL4IA27P4imcyo5enOkoHfra6XTKOVeHS64tZ7
80V/Oza8FvD5VNlrHgxewsom6snnGoz21rdDY+v4ZiK9jUod/rV0LB5c9hFHjNNa04/3hzdEuC5Z
MtAFt3QXS7RkEzv7vFfACx96X6R/iZY0vtfM9kxp0i3DP2lLh2tGs/CaElvuNMqYpr9F5YvoW4jT
elU9uIlIe9c9p1bq8oiiA+LQGyB+ghbe7ijY9gCOTXZcI6tbL2VbPYPk7xDyAONruboJIMdou7Wb
ZI645V19mob5kjfN6f7yGhzf007YAxuaUZQ5NsGGlbjxS5Bwz2IFWpPvHIFNK6AdstvJ68Jstj00
6osnwqubkHtPLabJa1GL+6YQ4PfbLvp4mxPOzbe+bU0V901jmrgWtK0Utio7rGxeB7Fc2zP1s8uh
oXXA81JQFzdln6IOn7Zp5Lqq+Q9QX1Efy5w66tmhK+RBu8pLiBquDe8/OBskPJDHLKMDni3QxzA5
MZqsTNy6pssubkXSY1uxDnmuASelvMCigngI+NIQDTPysljNweG1eF3SqeQiHL3Ey2yQBuYPjmNH
03iocQ4lLC1ci9UNAbRxcPVYujig7Nqv4GDp0mOJxNXCdfY4X6e6WFEgkie8wl4h9PjYhntPf4aA
crVY9dRkQ2IOFRw7U+/qKnuAiMatDciO2wfYdF9J964Wr6vlelmVjm5iq5SeulrSMyhfhvfKEvbZ
rSVXkU/GPXlNw8HL1eJ3GrKwyIZyTaZmOCmc53p3/ZjiMD877rHsogOWiyqEWAfFTTDj/hmUXDdw
qp8PbRG6hklRsMVWTTMnXZqtMXOCKXKs5VgQ6Fjlag5aqAdj1ydlh9aijQ+jYQnvQ7ZTTzbsnbqM
yczLNcCdfk5KaTvRLFwZjUuxczszDa6FsF/X61yjTANmQnJmpL5U4yFILkX8/nlcGLyioxyvK0nf
AxP9lQCG2p65oo3zJkwZdBLuL64hznRBk9kdbE4QDcnoVKe0+ViE5GHxh9Ox0bUoBiamlz5r/cTr
uqel+yFncvPcY8+uVEctK0LHrg5hIrvh0eA7YGv6YVvdjtubLKMFre1QCf3M0k8WYKJrCxqCjvtU
ib3TmmFP0IHL9iLJ1C4BQVUifOq4vHalSiygwuyOHFtbHb0MUjIIiNWdn0jFn5n3o2z8537ZQcyZ
5r/trC+Os/nklBw3MTcZGuscVu4H5WYPo7uciSqO3Sd0DLM1uWlQE+4l5aBui9tcAsu/WdmeaoNh
gcn2/xe/oJtzCHWUOJoEuYzTfLl0pD/n4uCjnI5iDjun6DsLJd2laGJU1K9yCOM0VMceaIiWf4Xo
UZ0L8YJSNd7XrOAgspkep9raSZAm42iRi+twPjUzfMez/fdjoK6lm55ba/58f2MweY+Wf93RLocG
PRNJai8XFFOishzOpGpvIfOP7T26kAnD2ZClpPATShn0xWnsl83DtOwdnA0G0tHMTke62m1wG3WK
8MHO/K0B6d+AWuf7BjINr9Wkl7osZDFnPkoRAvww/QlItMRne8Uag/11OHOtiFo7id553qA9CLCS
Bmw0UTrJd/1Y/3PsJ2zffhFfgCtWaduitji11ZteOQ+ky852sddPaci9OqaZsWoFd05IkrYaL1Bs
zqI5BdL+2Ny17JsFoPvPqIX3mFoBWljH3uxj/nv1RAYTvHL81AHT49qEHmRR3CQsQggWrKI9VyAh
jWyvxaOVRYsT2AdxHBqb/pMAdcHOZcxkMi2oW+4JCOCCp3KBkPNtYG3+Ycn5nhqLyWW1mF4zRzmF
KpdkropHQGE/ezlkWcajEaHl46YeoDfd4yyRgwwk4A8VNIlL4VzuL7jBNDqAOicyZF45oP6T4yap
5NR+nK21OnZZ0vHT8yRsOyBbNM/e2Snac6aqM3S6djYLQzTr4GmwYObA1xaI5ozFltPF7dT+qrvm
anv9IUom+pe8yWhlwZBZqP70Mn0ig4itQb4N7D0efZP9N6d6sVnUeYDNbYbzNM7wzL3un0F6O15v
8EsdO807y25r8IMm0glPMghwyVvel7Q+1JIOy2iZuGB0sGxL+Kj9WCfHGW5OK6Pw6DlCR3FVrpXL
qccxJXenD+uaR+M8PM/5nmCQyfBa1JKcQSA3bJfE4vPbNFAJnuSObaK6rElupbKEDD3WdEwfwMty
djt+hdLb6UjI/iViEpIGwCQfqKea4NJI1RufdYfi9S8RkzbPcnCMKDdJx+U2Wum5XNjDAA79YzPX
zs5LOXp2WW6vbhZFO3pBeNSPYXcEEk+JDtfiClTuqb89ChcoJnVs+uHw6VxbeyW91z2G6NBpyXNH
5T6S12zXOO3Td9IKdx6cXw9VokOmh1mFAZrcPaCx/fPajXGtlsva7b2zmWauRaqS9WRNS7riOuo2
YdRSQZebyOxlOFTNIExLsD5LXWguUpJA/+k6lQKooPLcqmMlvb/0TEaIcPdZhuEVsT6VXMXI55du
Zjs50GR9LcM6RTooqXyAOfHGzJUddfl8c8QxMBzRUdJFRXhWBQH8ElRqKbrE/Gq+qmavq9OwuDoi
Cy9ybccX7iSE0G9yLr6OgV8cSiF/yZhwqNQIuwvxdjNMXxS1orYqy6gs+I7lTXPfEvuL7Ge7VlCU
BNiWHgjgPK/fY3PbmbppaC2xZgVBX+SCkFrKNrxQGsxXvu6xMJgG3/7/Yt6UpW0V9LALkGnpxeNu
HgFwzA9OXQvXWngIoxn+2LElKYL5UouDkaQrl0i36roFFNBJYI1FxD1QSGW2FcbhsncmMwSTztSY
27PNOUfaDvvp0g3VxXHtB4VOmUMpJNRidamgZTev4YJDzVLgySkl5LYEgdoDhhhWVkdbMZDnOzRE
eadyWqgzu17UOICo35+8wTY6XaOYaEErp8bDSgo9u3o5zcV6hpDPsWj6C3TFinZoFywumPTFezAR
rTfJ5SEVMkoCLVbxHB/yXPUkCUaYxwnn8K3VHkS5ER1ylYFTww0smAY9hB97gHJab6//epvg35dO
ohNatzh5Ne6EnUC67nvQ4sUidJ6dDn3YzSEycdhGi9hwZXPPeLMdPVpU6lgaeXZ76IWD6DArWXF/
dCjSB9RGbo1lP4p+j8Hd5OzaGXiV0Enqtj0yldT9ykq3/Z625UFv1CJ1Kup1cWqJrNpK/1z2tn1R
ZK/z2hBJOrCqY+iMUxJFxk7OnwmyXpTlvI8aW+y1v5i+oBWigrDHG0eHL5ChuaJ1+TwM4no48+nI
KjpUzmKnQCw2vgCRV0flRUl+qEZKdFyVWMaQpgI3hGqSj0FZsxv0RZ86aBjvrK3JONv/X+S/weFo
fIB4YGL12WXh2a8+8N9QBl7C+xulwTF1TFXTp6j+lD0e/vPOetc4Y/ghW9c9cTbDhqBDqvrGcQub
2kHieXk0SWhzdkOkwgTMJDvzN9lHOw+PQ+kM/tTZiZOpE3CGgEdaVRyS4ucx++iBW6/gEM0XkhBu
x2uXntO1ON0feruLvbJb+lrYZrMYFlWtBB31PwtIm7EvI/2Atj7a72Rwg/V1tBQXSs3ujLlPPYml
+IL32tHl8TofEjCgRMdLNSkEA50JmzERzYcmtLpoyCq1czYzzV67wmaTPTSZPQZQ1QHe1atFPE1N
Hq1e+L71jr3dEp0b0hnpCjYJFSTzOH6eu/WZ2Om/95fXEFk6WIqowJp51ZKEQmfYWYdTbx88IOg4
qQ7nAl5zHBDcoOzeO64n/2u8ND/W20J0nNSyrrOSdA2SoVPrtevndyynexSl267+itd7WsAipU9W
M9IgmRSIy5FU6lObd1XUl6hTQw3xJ+it5Ll23L2StGGH8LQITrOsCqmNsuLaQDg2yjLe/NeXZD4v
Trrs+KpprbVQnoKtzBLWFIXp5XuHPyLExt4PMAyuA6j6yanEnOIkmJWW/2kucZ3IR2AID7mpDp9a
OpwsK4nFdusR1QTO6DmY+SFcCgkdbbVdhpM4rzsrAWs3+JPTD6ShsQ0yPd85BNDCJ7T1ZSPLmglI
6YRJt+2igrNWoQV42OvLefUlBeNra7uAp9NzW5Y+okHxVA43twb2sbFi10kjPqFLCp+b56/3V+PV
TY+E+iNBEIa2RcO5eFyICCMLdD1zNZ4LxiM1Tc/3v/GqP+Eb2nlL9ejltNwgfSSgoIkn0TRXoD32
SrKm0bVte8ajQNu7zH0u2HCpq/WCB9GdKHs1kjHxzWgvzkKZ35QdQRfNc2mJRzZ3z9XITgKPNPft
8mo+xvDaUUtwL1/HGuw2VpZ/Rt/mW1+CD34sIW1Ko3SPXtq0wpvdXvyIsuWQFptTC0+uw6ML9qhq
KM+d20f+WO2UZ/8fXX/tsfgl9M9vqEFamVxgKPKB/hoeykv44L9xf7mX6pKf9m5ixq9osU0LMQSt
bbnPw4lf/bi5iiESP8d4OoHZ5ZY75/vLYnIoLb7BLOJa47bqKMZHaR6AfG/HTobI1l8PppC7wyjD
9FHNVkQ9K17Hty5Yc22/iIIhjwtQ6efWIRwUCfRO8KbPKw+61lbiy+429sMZrYQPRdNe75vp1byK
4bWozsGnA+VmrMbE3rdOJNwHiYIEKz66+aV09ugKX/feQGdjSTlDZzRjHFi3JlkR3SX0St26ipvS
3oH9vL7egf64EIBXHEo+WfmIIm6HNalF3sQk6NOdU/Hru0igPy54QwvQVeV4zw1IBk9gSWRRL9vs
ZG+kWffXwvQTtBjvuAictFLes1evkHMlc31TrqgO5YiAadE9FFbQ5FNZPAJ7yyOQXoBMIHvwcpyf
xnyvXdT0E7Tg9iqC5pS2KR4hBmUBO9N/8UJeno7ZRwtp1S99OeaD/1wVhfU59DlK9Zag1aF3O8SC
lrKzSYR4kg2zxyHMHiYLoMk9nV6D8+gvDKCLGNDI02aP6MRLliX72LIukuEeoshgdf2FYeZZ7lWA
ZD7X06ourO+zt2z+H2dX1hw5ymV/kSKQkJB4lZSLnXYtWa6tXxS1tYRWtC+/fo565ovx0CaZyCdH
+AFSwL1c4CySGlKEJnhVgrdjbVmduwu7tpV98NcCAgj8D96rHvO6/3x7Zt9mOTm+yvJut7LIpwZf
4J7WA42bk3ju/LCNp8O+KXAZbr9v96Sbif3/r/bRyR2TjZa+e92c3wPYimv9vcyFIYB1je/z86px
UcPO0SWFdyVtHhJ4fkzimRQf7/vlSvx63K9ttO9dp+7ZK+AdgkdIE8hB98OVsKXdNA9yw8pv+Mqi
fq33N7AuibzqPuASZlgJXntoty2tAvfqzoeZZyHK4SAz2YfoAkCJXMvPVsBksHw8Nws7zwGtwESi
1WyQ6ntDxcctKeYcdXz9ZXD/EOmH5fIbN1EnCJ9HhPqGtaP5BPXpYbPXdpHugPTsUOu9mFLfD9cB
nd61etSnh1XmYKZDs+YK+CQswuUEyPkqIMloB6abF80iUt8fUDnmft5X4sJnLy76+dCOXkxS53z7
C96us331AcJvqMVBWy8utLPG0O2hX9u08Kod33U5P62VSZFf9xlKEOdNR5w299yrXx6H+ckXUTIc
b3+Cbo6VEN5yKki9MvcqyJQM4TbCzShKaDaZgOe6MVLiuPYLiEHg1v1aUBJ7XnaqVvrDzwbARFhU
ONb1vu9QYpnZaVH3eP+81k5c5Ac3iW+3qxt6JYyZPXt20c7lJegEhNDq56CwDkNvKtw1oay+SQS4
Uii4hRRUNdYjbYeL3eRxWRYPVdAeJ8Yf/LY2IMQ1E6GSvstuC6QbTMXFddefg8dC25uPZVm++Ot6
LrfmvgWlPlKUCW7yoKFVXpoR19f1sJCodzrTfaFmOtRXisrLFzrAf/YK3SMYuWcvNURjOteIT9MU
Fmzv99V2mcxUJEm+T7e9HkVWHII6OwaljIbEpI6siTj1nQL4VelNzVpchhyQkYVvYzzzxDDJuvFR
wtkbe1x57aeagk/Pqyv6kNQ8hjK7IWe/fdD0Veo3JPYsdytEesm3LpTTdAhEGk85eEK4ihf+X4E9
hPVoejLSDZUS1DURZV1MLZYsT6NiklE7mCgluoFS4toVybDKGWenwnZAyQuyQ9PhZQc85l93JQ71
yYLPrYNzLOprL+m+wlDwbJPicz6ZrnjeFlXC2/eeUV6t1KERtt03KAJyLw8XwsNGVqHt0LDK05jW
SQjmcWTTNkSFFt3+JM10qM5WfUJhsZI53nXwTzA2H/KH2+1qMpP6dJGtNhwy6iK9yK07tGHAky/L
6h3gsXASKzf8eM2Eq48Yne06i3Qw4XP+FehfZ+3CKTFsProP2Afs1VwsdG4LFowFdJ6b7MgLyB5B
PjMPU7qKaLWm4YEXax3fN1pKiJMe2JIVhJnLONOHPBMPlbNGbfvNbeaXNL1LQgLLS9m2i1Wky1oV
7OonRbzJ9NzNd2GM0bQS1fC6cyo8Y7CrhenuAN4qyBB1Cwlvj49ulSqRzXzUXulGvCuOhSI5Dybf
VE276uNFRlvq+xS1JK1IaLkynBBwd/3kf71cVC7zax+MMzDnFn6R+T2US4BY9vX6al0GuEnzSIOf
7ICunmYyKpvR8JM1G4HK98Y9jfBAdBUXkHXjXQ0SXRxJ9SXDXmC507fReibMhIHSDb2yK3d5MttL
JsXFleW7FhfYMjXdU2hCV2V+l5DRhdx/LS4e+YKnwnAaHSihbbEPG6PAsCnrfr4SsUODZLDNKbs6
kJAZfjfOj/uWjRKjTNBA+pDwuYiUf6I2GeJ0y0xHJ92PVqKUDSNpGmtfOw78y4Yg3NKvt3+2JhOr
DG+fZ7koHIJjpWiWP1adLVHVMOdqdSZPVs1vVwneC62CSniIp5blcZW7ITW6A2t+vErwhvFPPQc1
5rJvyihJ+XlJ3QjEgPuudP9F8S4nyxL71Tp8xq5AunYhT6bjtvY/7xp7leFdOlYmbVAVr/iIuGjJ
UaRWCIchw4FYN/BKoHqjO2d1hUUzj8OvClzscPI6wxuHbuT3Pl8lM9AAapn2mNSNnXG/PVIeJosJ
46r74UqIZuUywQswY1daOEd/6I51URgype53K1E6VkTSlG6o93essmXFW8ff16I63DejSpwuSbsE
+YxjXTMWP7KGxt0sv06NjG83r8mPVNlNU79tBncWCKXuOBYHSBa9I+4TsZYIPkmGPjSDr9K7Rd8K
f2lQa0y1V4dVWtshEPH3ZRuV2L0RB4ISFYafWOkJTxeHbBEXMi+G4de8HfrOPnCvluViA8HiixIR
FdlHFomDO8RAhsXs2J2WOfLuHKP9wPqqG3/CQbod+uSxtbwsKnLolOSziZ/+jxPgv59ZfZXenWZd
4/SQ37+uUhyAHg1hjXnw6Yh3xL9HyHhRv4yn9veC3aXzrLhwz6mbhiW9c472hfHq4xIHIoaiRFbq
0ikIsxLyCkJkK3Tu+V1IIABilQDvakozKxDZJfPdKFumuLfuYsqgaSXAOyddxo3mDHcSI5rmkO4x
RZ8uMpTgnoetsmfqYmB21CGA005ngiBobjpUynfWy0nWNcpkT0CaGj4yrP48Ol/yxDKsWE3eU0nf
Fl8KOfdd8hgs6SOeKZ+yYvwKu9iX24lJc3OmWlhtzJ7m3s2zCyXbsXatqC8/ZDBXhEzjY89/OrPp
BUXXkRLgrLTaPGuwcnyC0pAuD67/VW7O8xosBy/41lcmWWFdR0qIWy5hLRd1drGA0pD5CgmBIC6E
9wDyMWgXfljNpu1OM/kqH3wCJ3Vo+wAlmPSWuLabl2IF+Zj7LXQO18UAKdZ9kBLWRWKP0EvpMHKu
E7p+EzbbdJSejJYZD2mkCPOWG9Kw5jiiksTdbCy3zqvQVcshzfJHdJ9xURVWgkA2joTZ8lwVJuSA
Jij/2QleZasOlYgocdd8lXwdzi3Euo6tnS8G6L5u0JSQZ8no+wMps8tS9TFY+mEPMmLfcwgvTSGv
f9LU9LyjC1BlayfAJJR2g+9g9onzi1MeRWKo1TQfoYK/GtkvmUf77NJTL3ImP3L68n05yFgOT6vz
s/Lt8+0soPkGFQG2uEkjp6zNLiRYsvOCI/o568sygsDEnWgXlTAuZu4mEJb1rmkzD200bmzLw2Hr
pr8gYlfcJaLg+CoibBy8cYDdRALTZfu9Q+XZXsV71zVpWGjWrIoIE/PYTBIvLtcpEbjvrLIXPnam
M7RuEpQ45xUMeoVkqMw5zOBAbsubLOzvk8XD0Chbd721jS3c3P/djhR42jbJ3tlkheDrtM4GpI7u
C5QtvK/FBqUBfAHpirCoIWiW/pjG6b4TAFFCWgAUMpceYC5z74cbH6ElCjzTcm/zShzDj7YYsl1H
wg6eNz8JRdvGmYnb9vbIMBXr1ZPVnRu7KC7VKI+um14sINch1H3XwDMV67Xk+QaUCH57y44bFKG3
P31y31sRUxFeYsbbtWRoGxAm7J0fi/QHYYZz+tvxxFRoV8IGSTwgRC6J/O1BRmuthsPtjLaXFf8u
xZkK6rKg9MNYg19t9VmcsWeR/1y7816n1ff4STggt//fansE3jTvOXoYcSft5X5ceeMTLveP932A
Eq4EZAHbHnMcSO0XxrD9bmFi/3HciHR32cjjC5RwnRJWW3Kri0tNPwDHFInJVMvrlrsSqnKZnADX
R0Atp10YpI8NWp/uYuDgZyuBSnI+VpA2xH3d9JnRT6nJoF5zBmUqlgtHhKJadxydC6Nx/O6TPOZx
EblONHyhUXfKT7en9h8k+huLU0V12VvVQMMZulyF5FDfZt0TS5aL5CUeraFpEzKIitrQdSpED/U0
foVP1sfbXb9dsTIV8bXi4QkGeshDNHmc5weZzeEiL6O4D67DVLQX3FocPGGi/SDoI+LDwwXGoLd/
umZNqX4edcepZS9wG/JyrzvAEx4/vS1JBOy06dfrulBCOs+cYEgtdJFDCyJb/NgKeqgRmM6Kb5dz
LFBCuqS8bGF6Pr4vu29F9pBML9z7WC1fu3fz7BpGSZNRVZa5VWWcZyvWcMH972JArrAa/u32DOja
VqI67wEOkUsyvu8hqLt0+am10vh207qRV2K6sCG1RC02vp/WD7hZmIo+bEx+dpqfreK8Jn9r1rLa
Mylfrn5lh5AQ+Hz7Z799XmIqtGuyvLFectv/zTocmfl44H0Wsao/18yLSnrK1zxK2X0gGqYivVIA
aDa/wCBVJIiRqJ4SHAihNfrp9sfoxkk5OIu2x/sZx+q3g/ewDpmt+4oTFd5V4WLVSkuMvyjOVf7O
wdliMdQPmmXj75/y6gwJw0gO6hsS6RAMoZs9g14X+onh2U/XuBKu6bKB2WNb4/sA1mwiAxWZTqGb
54fbw61bO8rua7XW0s7Q6PoNm5mwlm3k0fSY2FY0NtXR8R+CeYnz8S4qu8NUUw9YMIiiADf57JfO
pxJyZqsR3K4bJyV2V3tLmD2m0/usDUK/m6NJOI+AmNy3fFRsV7PmZQOxZ/Y7yWEs+OK1Kzwfoq6v
l+qUkQwK9IaKS7M3qiTKvgh4m3iphKlWdpyn52Kw4qU/eqPhQzQlqcqidErpkLEX8jvr0geHfbVZ
HjlwNx32B4H0Lt9vh6mIA0hoTJMseH2ZwBrDy331VGTQs2Zu+vftdavZxVQAXO6MIFQ7WLdeS6Ok
o2dO/HCyxth1o3rFHzkbbiU0A6Zi4NK2taD3P/TvfYhE5jC+J4l7Ak0gquh87loT+UCzflUwHA4I
m2CM0XNTC3yRZb9UYwWiV9K83B4xXQf7/19lqW7hZcZKZCk8oQA2uxy2qn6/ZSa5BE3eVpFw1tDk
o0eX4HcjXfqJl4klotZ14WV4++frylWVtF9COIWlVUsfltQ5Fv1vVwQilI4/hH5hR1UGL8a+izvb
+pvV29lZ7PvqDRUlF8x+kVHopD/YS3koav60TiZ7WA0tgTGlloFAbsro0tEHS85hkHxt6k8zncMZ
rzTdWH4ZafYpIH9kRcO8mc5jzT6m3l0O1pCIUBKmTOQ0QqOuvkBWYSIQlrzenijNQlCxcql0aO9u
aHe02UvHU/jJwKTOcPuia3xPB68Wcc02qHCUpL7YnfcEQPgLq+0f9/3uPf5fNT3C8tyvPd58n7Y6
Kjk/yPI+yAtTMXF51ntAG2cNDg14m3GWsQtFORiuZ3VDosT1VEirTG0MCdQOpk8ZKPh/IPjLDNlP
07oq5gzLziyYc3+4zh142AMjLIT87K/bQ/7WXoerC/WcNjcrjIstyzmVDT8OIIUAm/3eS+1jM4+G
7fRNaOXehzI8MtiKZhwD78myf1PyqRyASYRTZfarKIpzs3yq8zLqA9Mbn+6L9mF8tYi6JJFyv+M4
bf3waZjnMy7EXqA263jCkAf3362e2vfvUepBYDGyoLQS57TIIY2apvkelD7IFktr2FnfTLR7D0pJ
WLHJZQsQTk+4sY775UdlX1oSRCDvQg1BhG3zvVi/ZPNHnphUgd9aZHuPShpMpDcLwBO9p3KCg7Xf
beLglVDHur3KdK0ria53m8URBfeexhy1Qb4d4TIV3dW0eqgrkmly526hJ9/NWOjWzZ+JVf6djSu5
rhTNRkZ3o6cupRNYlay+Dnl9jzMdxlw9xjUeLicnTuhprn9PblRk4KFweDOb0qkmElS2DjRGOKlB
kzpNJHasPhzmeM7CtjApE2pmVT3PrXM6tn1h4/fzOeYoMwT5ed+k7j2+imG51O48C4wM6cVR0BU2
vZMhG2mCV5UJY3IpeQmtrRMdmtiZkhcitt1vxbCF6cZciVwCNFi+tQ5WzNbENm7Vssr5bOc0TFhv
OD7ohl0J1TFdnTQYuI/7Zou/dzLLqUMvS+wv9429EqttUnWrxKsRCuzpOAzjcbC4oXTQDI56gvPd
wm07C7GaDxuJCt+K/Tz7ZvnsDMfn+0JWPZUUKaCKDcEEcHc8jamDK6TZ0LRm6ajHkCqt3FGWzL/k
bHsPMmIRwmDuO13YHbhW5AP1/MFIS5ytdekJrIyOLxEScHzXnP6LhjMRC+/gHgbF2iK79B+80jds
hprVqB46mm1exoIwelpzEGHFyZtN4EfdcNP/mwRqSIS0ORgYp6r1QzuowpFtD6nt31FW7aOtRGo6
eg7IeSPMoEX2jUBRPKSOdWfbSogOdtAV49DQE1bJgSdLZBcmYxXdeCvhWdbT1KYdmq7aL+nWx5Od
37dI1FNDD89S1pAaSRcKvz2AM2FNTAL6ml+tsmvArwUu3ELWBVgzrqzx3LumXVTXtHJo8LMiWLdG
0FPrdl0MwTdoatnB6XbgvPkUhFWinhtkAbnNYVisJ8ldsUGQm3JZp+ESjPAjyTsx2X0sZ1EQK2Rr
t9gAfawlq96RuukyNw5kBep+WMpsKz/lLLf7zvDqqPvsPWpebZFBMAiRMEH++DMcS6PVK8cpJiNN
pCHb/QMse6PMVa/ByqGapzYQ4u9pXcpfdeFN77atca9E+OIHx8G4iDZAtw9OWtVj3Iku+9D6ufdj
9py5CX2b9g+pVZBveZ8ET/6SFiE2FhK7pUsjL6uh+ZeMvDQcwTTJQr1T88niTb3vZX+vvOkPYl3m
z1WKB/DUctLft9eCbsSVhJEsdgO/ucL/uyM7iRHaas+JP/T35VGVxYNjKe4crc7/O1nmMqyHyjtA
rWe9LyF5StZwiM2HmS95ivLPdz7snMbxUA09FAbuGhyVzWPn9hiMJEUHrF/poS7nc19nU3xf60od
LvMgkRnUvNLQ6anYfd67T01hmSSw/8HpvbHUVWKP65TCGped1eMHPzxxlUAat1MT2mX9V+aRIcyS
8YVlzbEZvqXJFnLLizksZ+F2h3Tpm65sNStMJQFBRHwEHc1FfpFpGY+yBpTQxD9565UBicxV8oXT
AHfOZ4q2C/F1lRDOSVbwGdOjnMcw4T9TkR1aUhoqPd2X7P9/lZ1mJ6tsaHBBWqLMKmhMLDFExg1t
a0JddX9cxUhLga0vBZ757AOX1v6ejArLmhJV9X5Mc39M+AS50FAEn3z3PQhqoZPEK7kvzFXzx7Yj
tiy9BO17ZIuseYNMj2+IkreuyfcpVoIcJoNJAcAShEOCCVd+y2exkFPffUsbpOOEGnrRTK1KBsJe
UNuWu/eSD9XnWaQfqG0SN9AsUpUNREkja7zlQ86r449BCRo0NAfZx5pWUGgA9faPZ5kuPHRdKWWD
JSZaTgNyFM5OJFzg+Ms7O/LG3xWskZMOmILseR4SQ/7VTI3KE3KaondqVqZZmNT2oWoqKKMUR599
IF555H5jKAp0V21UifLNRnsUaORnqxSwTbOijjuhD0nL3DkEWGg17GjCxR0vdRcYwnHPwW/kTtUs
cku7JIMESP4c5P1zXa6HzEp+NYwdA6AXm1m8pKI/3t4GtJ+nHAnKvvUIEaLPQpgEhZ1vHXP6Iejc
sC+ssLa9Y2PD2FRuIWAEpj73tt/6PmXbHwZ4dyZ5iT6n5qPsliMN1nC03kH991hB5catZci9C3bU
aJBfeo+Gcz4ayk/dslHOEWR2Z7YE7prhYcVmXwZS0VhwKMR1PYqycHDoHDnNaHpn02RWlZwk+k3A
V95Hd2ybvjkE6NnUe6krbri50HyOSkxagtLt/TlB+1nZPQZZE1V9egJC7FBZGNN8MTzY6/pRygVL
DjX05Rn6Cbb+XbksgOUNkCQK/rKWFSQDUyrU9bP//9UuV2TLUjc2RT/rOj17pIgg/Q9DTfK8I/JT
wk+3172un32zetVPufUrqKMT+uk8mf0lc2BG7dLK3q12UcasL9g7xyUmsLmuNyWHgCUhh6ndvyrt
qgNN2F50nTkLHuuli+ZMvNz+Ks1Gor5rgCW89l27L27HrrzTvAnr6EuTPItmI1cJSivHhgFU5oaw
Hfaq1OLnyenizPKGsHFN3uuaXUTlKok5cet2xNEnTJoh5CNeNqo13GDaZ0/AhW/tIds+WsE9qHbs
8I6SDzimuxgTa8hCqy7GiCzW96zZtmhrpCmd63KsSmSaCAbOWl1yJWz6iwP71nOItOEkF66Z+Jn1
YPv12SEg9Snw8u6+okIlN81ZwOg22uTabTON05Z9sYPGZHmlSWsqtanLnW7ZfEqulU3L0PPkA3X7
D0tzj0k1ZkU1tHRa6WYlJ+TqsW6B+5ojohHv37ejRLO92krsO8OE3Ljl5Mo7VOeDHOPGF3C0z6uI
F8EW4RYrHikx8S81QakymWzgx2tn68kVBEbAOnKYtovjWAfcEPS65fUPZfJVLvMGz2mDYSZXuHUM
kORv5wgS1m1kQ6Uh6W1UKdvfXFbWCWaRU2hv1FCm6D5MKR1c2ecJmafkqc7S73Al8kKkuDvvoFQK
k1NDT6wYZwATeFBEdNi887x5liH96366EvXExZgVrE6efJuR0wYxqJ9dKTcDdE7XunJqaPD+YZfD
nDxZY4BLeTl2UTr79/10lbjk8SFfU4nG4ee7nnIoDh4Ytx9uh4bml6tkJYB1uBjrCo0zYT9xeOJ+
L7y6v7OWVolK3dqmfS775Cmo+U+6VnHn0WfXFV+ozz85bP2YjPkVJuCfF6c0LSRNqlJpS4xlBS8c
mjxNK310wOMOrQRSEQv/c9+QKXt7Y1FrXmjnfU2TNoS18voJmqLWx9uNa1KVanZZk4b3SV6lnyTM
uavPsrBaflzSxFvx4CAGmX12Jencg+cVAHBH2UiW/sPtrv/xXX+jSldJTe2YuTKrNvoVpVLI+U+4
a0fUcsItgFcaPLb7ug8Ti4VjCQajxIUOfEbG9Xlr4TQAdliVNDF4aGcnfTfOLGpF8c4WyRNr2iMO
OFGd+hFPPy2QnCxgWNRCldAK2kg4IvYW38SM1a1n5aThgBc3WJk1Q26ALQfXSaxLM3eJYT3rlpaS
RXAzXKSQH8jfdT4ErvAGX/i/8uLOZyBVMdvb1iFpWAdUr/XVBw6/8u9B7jBOVcZU7bpWMNtoGZYl
uMYoYyFNOHzNZkRVutRA82RaoOP/bpbDr3UIJC5es+I82fJdzeUjaaw84j4/M9wRxGmx9YbN6O2y
kapUKspre/K2TuCA4oLbZ0/f4IAaDXDQ7fIhbvDwupS/OTT4b0fH2wuLquwqzmfhTC6cRcPCBqC+
L6H7agepSftN80hCVY5VajtEDniqx2EYZ3CaVeEUrB9Q1QN3thytdIgrSSN3yw/ZNELZ6FsA/dbb
n/b2qqYq+SqAWXmDYyvEfrf6AXKtIUrk5yy7DwBCVUXtUmLnLXBsvUK49amAuzFqXkM8vn1Aof8i
XY11vQUTfvk89FXUBVjYFjvV7RbK2iRPo5t4JeYLXgV1u7bwRQD5eevnCCAfwxLWNa2UDfYmMz/Z
KvfaQ7w+C2XvtR0sDEvx4/bEatr/FwfL4dZq54ReiWVREY6uDxMBL7Gp4Y7g7c2KqtQr8HZt6jWU
4CgFO8C5CzerakDeCHIq7ffulKzuLwrrzayMmrbvQHnc/HG8R1QNSU2lXzWON0CWA2rGjZN2H8pN
Lj/E5Jgog7qxU84MaV9XeFkrvWu+sg5oMSbPbE7vO+5QFc7HGczkmh6/3Q5ofWl7HxY9VlcYzjua
gA72b3p1PuC0HYvKyrwrrQkc3KfnGZglpF5DQaprXjkG5KTLmpw1GPimfJnB/ef+nrYGk8OGbuiV
PRyasGtQ/iPhvT+2saVM4saZTI//ul+vxDNNPAgGFZ53DbiMCHGODa5A/Tk1xISueSWmvdy2vADS
i1dvzA+ydh8W9q1PTWcB3TahQvVoygMydIF37Q/Dkx2XcfCwfVyi3XwkjZ3r7byh7WUP+FcLaLFH
vGzhQ/6nl+JQnMinMd4Ow4kbe9FMswrdA9R9Fl6ZQO50EU1Yda0DIoopa2umQcXtSV80reNCACcV
PKrqX7XXPYyJiSWga33//6vxITBYmGEP4V3H9GXY0qNd/z1UjeFIpmtcid65l3OV7UpxUwoKa9of
a+7tnBBDctANuxK9bWBlk6CQFRtbeayS7DEHxuL2utHsB74SuKU7pmTkGBa3TI+LmMOiFYcVoqNj
mR3dan1yJhORSfcVShRveemmDZfsuvTnLHhXm15/dO2q4Vs1TgMhU4TvUMUOc8LUqBmhaVpF7tkS
+zsk3ZA2oZReJ9M7IhvDnGoGXgXsrU1Zre6IOYX24iEPINVTFhHvRdjU/Ai392isTGQPzepUAXzc
c620GdDVJN+PHP4KAzyWTHezuiFSNl0RpG3V7Cmhm5pvSYLjoQtAkqHa0v1yJWiH1S/hjQfZuKad
j0MQPAYrjecmvws9Q1UQn5tlggQrVmThr3GSbg/V7ED4uDUU6bqhUcK2swaf5RvUUiyBpzq8PFaJ
STdV17QSti3kOmVrce+6QP6+G4t4Wl5uJwRdy0qUZtzL8qLwkSc3J95TcBHcw99F9afyfjZPcNkW
s3sN2l8zjIpF++Lf5duKxlUYnwMXphr36e6VjesZVOSjf2ftpIL4bKe0XerDNkG0H7K1CJvkh3Du
UU/af/b+GvVqW6I9IcPm9O4VJ+N46qqLm1YAT5uecTUBpOL4kBgTvpdO18r5WNjeHvqZcch1jSvR
6fPCH8F8xTFrmkNRBady3UK/NG2qmpWoAvFIUPHZGuFzllYPIrlmqUm2TFcrqai5Zql9ae8Oav9d
kQnUSsvHPs7OBSoy3xBIutFRQtSGAo1kEr4kJAlOvSwfuEfCFPjm23Gqa16J06EeS9kmtntd7Wfa
/+l/p+Pft1vWnNBV0NzIaAVw8wqbkKB4GOwu2gg/9xSwb97Et7vQTK0Km8OjFK02Hyc1r8ODhOSH
yug8qptcVQWbtv5iJR7/z+SWx+LkfPr/Tq62FyVuF1JPNWTD/tNLcRjOy8fhQOLhdPcSUoFxU2L3
s0NhjASCpp+9n4YrZ4ZrGM3yUXFx/mJXQechqTEpoorF+bxEghim900hUGQ1VQ67TRxYCbiwUflP
gE3n/tjGfexCzjSN23NwXxSooLhOkKb2c0wDAAGyuvS/q/V6e4lqZ1iJX4iPAT3qb9it/DSiaxO1
6yfqj6HFLsn8fQL6cU1+VNJ/6MGIcIlJoUY3MUpcQyQ3CLhH8UUMuk0fIYySkB+3P0kXdUqhPE8W
h2MO9ppuiob8PEyGUlaTMFRonGuBN8MtuKm0M94LeHV2nOYlmNpLx5b7KjUVITdv27psc+deoeMQ
lry/wLQiasbpvvObqpc9FChi0wG3L215ZsOzEBAlMIB/NPOpQuBq0P6YoI57hVDeSRbbGXIRx9zo
k6Nrfv//q/ohmKYm9Uq4XHrJSzbxyBdnzzNJdOga3xfSq8Zrb008zyf47QBW5hCRtMbmkA0GiUrd
slHKYwJjPNrmWDYU7rXYZw79uHxN5vy4Jcl9115UieHayptgXLFJ5usQDey5mSU0+QzXRppw+udN
7tXowHoiDSYHuYdasMStRjAY7xH7Rv5UEWmFBVNrIlA71E4fShp67MW2PtzOAppJVdFok9sy0IQx
qXb7Ung/nSQMesOI6Jrez7qvRqQowUZwelQOOGg2+3lHnBzHdPOuS8iqRDaZunouZ0TS/96j0ecx
tk77lmIbRkczqc6+WF99QtktOeYDnbDknbN54TLcIx2NOVXFsb3aTrJ8RWJP2DcKTbXCWPLohl0J
02kbHUhRo0wAJHMCxJokYRn8fd9qUYLUTeEHO2KDv/L+LMS7vDZnRt1QK8FpraJ0pwZNLySW20Pu
G0obDY2cqnCxzpvhIjyiYfckrm4Es7tz+2s4sGNxhGjafeOi7KV0axlNXPSRDVYELmo84t5+KQvD
rqFb7CoyzMkXwcdR/vd1rnPYjyj7de5+acyNRxTNDKgIMdcS3molKNPoasf+AlXU/Nft4dG1rJTH
1pY0dOg6qN0WA3Ba0yHPft9uWbPYVWBY7jTLlKDkvGYCDn1lSHGn3t8l8oF3cWW1kzx3h8b1h0fe
fh8C5BZiIkC8tdn5aFlZ7MswOV7decNjvkLjI5ehB8CkSL+w6cvtcdlHVkWC7B0odWNHCeqwxh0e
204cdpdWyU6+5YVDMgM6EN/u5K1Ly70TZdV3+Vgs0kMnaUqHiE/tI9Ruz3zih3LKnoutvjTNPdcu
6Et9NikCsFtkib5wtR6OKSRA+p+ryUtHMx2qcF1TdRbJO0z0vLix5C8ShufZ+pnQezTL8eOV9Z94
HTBfxBkek+pS7iaJ3amdPo7dNyr/uLMhFN4Ksn2E9o97tVetsEh00nQdHlcg8J0SViMdXAQMCU6z
nlSVg1FkLZE9Gg+2M8/kwSYU5MZTDvW9QBgODm/F8v4B+4e9+oByG6AZk2KU8pm/EFI9wT+lDbvB
pKqoGyAlnIuyTvGwmo6PA5/iwJ/fB47pxKBrWolnslR4+O/64jHv2o+99D8CT/j5dpDpmlYimfRu
OrhgZj8yJ1nCMvcDJAoQPW63rlv5SggPw5wKMHqHx8HaTiOrn9eefa/oT3+07tkbMa3qq4nj9f+z
+Ik/f8it+ThW3svsB8fbX6BZNerLiecheKWwh0exNocp+C/OrmTJUV2JfhERzIgtxnaVa+iunqrs
DXG7+zaDQIBAgPj6d/xW1bolK4KtF0JOZaaGPHmOc8yz5nM50vPt4TUGUqslEHlfUeW/5jjQ8SdO
Pu+XDGoma352KvL19jc0S6xSHoCStOxxvhcnXMfRG948xq2JrUw3/avV3sXUGEjS+FU2niDL8UB9
ZLdlPvKIfAY32fH27HULcP1X7z7he0XfUrRbncq5/OQsn5GGvvPW5KA62yhBC4LYiAlWQX5DlPsq
7u/oSPbbJq4GbSXLJRwKcar6+V7kQyJc51kyU71HZxclcLMoigR1YXrhzY/eCgEfstyz2N04eyVy
F5uKAmBGcVrr7GFm9otFJTp3HduwZ2mmr1ZQssEP/LnH9AegLLzIO7BmTAO/3gC4RlZQyygkYr0X
Tph+T97yejzUvYmtQDdxZbMN2mEqIc4kTp7PX9HfmDQTuYylveFx6Drxa6S9c/eiy0iZoQB8itdw
NxF3B0o16DdsUhTF8Nd/9W74uFg6qFbBLkM+QTol2mUDe5hr33Ab0uQDtYqSL30cRFY8nnz22XYf
SAZ1Wue+oW+bQkotpczUItlUY7Pqux88eil7MM0b/FGTCFQmz6kepjW+JoIeLQW53zwFhGxcUiVS
B1bDXeyrL7oCve/109L8glSp4bFSN3ElUNcaiNouLHHsyMRjWMhHcLMdbptbs5pq4SScHVYuJRlP
hRjiuzmMx7RYuUxzK+yhIZg7hvun5i+oRRQ0aNuSDFScuuGNEIDEUQa6/Q90IyvBOlhkKiBKIk7c
/TFXy64Hsf+2kZU4teowbLIBaaBx1oTNKyjqTB24mgyjVktyXDrdIEIKYKt7N7vWXjgu6FLDjTa5
2updCsiXPJZ2xsRpGYqDG1pfhRV/3mYUZTcNiA1acfSLnNBj8auDUXoZmG7LOqso2+nac5BfoDXr
5GdyXw+vfOme63ALmRDSrkoZEC4tiYoeVzS6eN96fzjirGQ44ukmrgRoYHu1yJxwPHHSPMXh8pmv
/AAkv+Fao3FxtR4yWSMBVz+W80qkXLruIWy29PTBKGodBAeYMA9cmBx6iqmEUdwsSzojBbTGMGod
xGsrGeUNsrnj2N+Cgb1F+XhuMv91kzOqtZB6nWw8KiCrNByQ44xEU1q1RoIMndmvf+pdFHmlxZuh
6uuTzK1p5+WsBKHBamKZ0GRetd+/K5sIrR6wvC3tz1E37QIn+L1CFKyZttC9XBdXiVUXDRAMfWP1
aSjK+rnuyvAnFK7BxHHb+rrFVcJ1iUen52MvTlMfPHKofuc1SPrtIb09vM78yp4qgqEVJB9wCov7
z21Fn3Hr2zhzJV7dNcxZNXIksbE64aaXWDY5cLlJ+xQdCfHfjrPEISOWLcQpX+WDDfKQceq+tMsm
VSgMf31Me+eXFZ/kIKqantyGojM6lAwKZj7YlManuMrdZZuR1BbWKbSGxkHr9wmV/X9LEb90Jdv1
9VQZNimN+6gdrF1ooSWMkgaPNUHKJCQBWqAqyi0tJ3B+VXovtHIeQbxMnNgQQ8NpePAi09urxjP/
/8b+bgHWKfd9dG00JzBjpTkEWcBfZTCKbmjF6XshyShmOD0HbMuKwyM6xg23bE3C+X/z1rtZc5CZ
S25l1QndLP4P23Pcf72u65+rnEFUCEpgxMQJ8/GfIOqrrijiuhxL2p44rpi71e/ztCDG16CPR4/V
sh0XeA2i1+jKrOnEw2LYiao1dQboBlfOfNyb4rZrJnGavfAxcFizmytvk/IXAlfZULqx5X7fdPWJ
gf7Eico0wtO6mEzyU5qAUokgqpmA75uw+lTU1t6OikM8ZekSmzYs3fDKbhKsY0TwCl2fQB+TNjTa
ra5Mq9zEBq1xT5UCYlpWaOu6FT2NUfMck+bo9gsa7SQ6KCg33EJ0f0GJrhF48bqKocTqlHZ0nDNe
JXUd/4YCmIlpRvcFZWfJZoluXPSLnYpIHH2r2AeddwBsz3ASvKb4D4oyahXPgw5F0Nc4CU7DHQd2
qK2GfWS/eAtYzhbQ786HTXuvWsgLUCoMixrJkzpuGvXl80w3SeshLyv3NSlAK971yHBZR5Np/jOD
2MxfTUCH6ygfGUiJX7YIq5kFziQBrXYgtH6q1vqlR29JHzufPd8kIqxxVrUf36KO01QLPtP1ZMcZ
PXZB/dqG/WO3iG2XfrUrP3bAHbK0+EQV8jsUzZvEJ/7Go5vakz+UK4vJggMQW7zUtoqUkOWZElNP
piaLqu33VJRd3/cRjm48Axk3yDuTovIN+5hu8GvovdvHirD12zBH/pdtc1+U652Ypv1tt9ct6/WT
74amSzF6YprFqayiH7EckiXjb0KUxwjKErc/oZu9kkWr1ob0B1nx6Botz31GniZuqrDphlbO48EY
AcwGMbpT7sSDgLhw3f/rBb3/7fbMdcZRkieK7uNS29gaHSl3Fl0P7tAk40JfXcI36Rx64Hr5ewEk
DW3Je1inaO19PNOX2fpWxsTwYvxxciZqC7zfUXuMxwVen9EUFGj7YYpSyZhhaXXDK+dynttyIK0n
TkJWx24tXsYS9JCActy2/8fLS9Rmd/S6RrZTdd2pydCpkfBc8B9WHpkQkbrhlcxplRJIhdDFXXoC
EVLd3M/OYHgd/dhzgDb9e1XrBTSswgqbU0tLnrIC/iNiHt6Ny/C7HMLeYCCd/a//7F30kpFwUKPH
4hQv4ankViKy6KmNTFrFun+hRO5YOxE0JjF8COWCynqhvnXfM6gyhqaWwo83L6K2sjNnBlcweiBO
5QqJzMh6pKXz3fdSPFqlLPtz2410f0MJY8q5nAaIDp64U75w9iJZ/MXrZUJRk7/9Bd06KEHMed8W
dRkwXI/kKfb5MZq858itDQUIzfBqR3vTO34xAhpysl37Porsr15Xgv3T9JT/IZlFhIZ2JYyZS+du
GrHOYHoYwJcJHhMnBgvZ5In5vvLEnz4Ah2Y/sKcQ0JU0c6bX23bTrIzazM4yv7RdEuDZAPp4o/VS
s+IELmxQv2whDrz+teuX30VI4/eRHw4EZy8xPEC61E0QkeglaU/1GO/ntjaRXmuSidrbHk1Z3ls0
n05TM775JINUfOD8u81MSphHWVRFtMLYGUhMOqsqd6OV7QThbxL4odvf0PmYEuuVEwfVgn7bkyiX
JMI1nEEcYhLRYdvwyk49ukszjj1ikA79sXOipM6bvWtvYYG7LrMS4ivhnhe48OAq/N2AT3PuLMMW
p3FRFUO1dmOzdARnL2eM0pksd5MVsQS96PfxOv+4bRyN7/wHSoWm7TFzcQbIo/GwhHTfT5uO1EQF
UYXTUI2LB7NPa71vefDkxsHnbZNWIqu2ZNgEgY0nentJ0O2Yktb0JHR9NfzvlYaowKkq5pM/jX5z
IvmSVAvUjEWwa7IvwNEnRfQG5B7oOU1EjDrjK8GV+53nTgyHPF6OPBGxYPsSmtaGJ0Wd+yhhBSbr
iHexFKd2ZUmZlUfQgB0nlEyFIzcVeYnaf25JNsd96SByM/kaWaJKmsLEvKDJCqrmpyClU4DcnJ38
qUs9cMj2IyAxW/fNSNk3M4BIgsqCdeBNCaiSDm3doqrB1twQvZr5qziqtfKrLupmdnJEf8hBwuX2
Fh6O68PtGNANr2ycZSQW1pOKoRqT78Ng2i0jeSC2yTV1w19PTe82ryIqQMCMJ104T/jY2hch3c/O
JmlEj6gAqhIEtOMSYnC8PqUV5s+5iYxbE1KqaIwTrksVTj7y2YhmfEA+eLytekfUfvM4dFeXOlZz
cgne5+Owig4I23lXgnDtbtuiKiGbFTIoCnRKnII4S8ZmOGRxk3qWqXFTt6jKTpiLlq9rJ9jJmvAk
6nb3lWslw9aQCpWdMILE04idiZ1GjxJxqGRjgUsjhKr3I6SCmb3N89WuwTKv7c4PxXTyOYBafgwR
tfipyD3D/UljJJVMf8aZvXBsfzqtdniq7SohvP3kSRPvmG54xUisdueZxf10Ymi7psTfe+1Xq88M
SUfn/kpWYz5Yfeta4tm4s8uErvQ5aLmJAE4zdRVilhesbiAShPI1hGNGCgj8SElaLv0/t71fs2Gp
GLMK5zIPXA7sFI0FaEMpaAq9VxKMydo1Bt/RXPrUhv0wzqC4Ldl06qX1QMibLMT95INMCRXEdJam
fVFnqes/fJc98XbvotbfTicvnHceBJ9Lb035xuIAUUFnS4NercLCv/BAk9B52dPg0F1VmlRddOug
HEs87IQhv85edvUuImsygX+v4s9Db7h7XfeoDw5ZKuzM88QADT45nUZJd0DzH+xevBVZeQrA3S2L
R1B3f7/tUrr1VjJenbNOuCCBwf37B7jEeOjsM+fRkd+HZYuWI87/qgbOCtQleloQ0JPszxbKZLsV
wufbznBqNz+43tqFBNN0Kml+mPPucSLsq5tXuCQHP26bSLPaKigtluAM6ad1OtWVvV8Ao+F5D872
vDr54/rt9jc0aUkFpEE4k0mf4m/YnD+Jhh1RSTxvG1o9qCwCCMYZQwelSMlSPMiVH28PrYlitYE/
83o7clbEQRY/d+JPMf6sClPpRDf29fd3GYKiTYlGTYmT85LvSUM/y5Hvqe/st01dCeGowvPCIjB1
upB0WfhxEd6eU75lj4RMu7KJDZGIusi7isEvLCms74EDPrHB4CwfXsEwuLKHOVQWM6E9O0v2WbTH
aUFlgJ1IdYlJGspffN7y7OCGquNHYp2XGAUysNH70GwROyKKPSLcYKP/l+/+k+UwvnJCZ6xlNnpG
m3MsOVQJuk82fc0rmti0O8Txb2rflQ1LYyfYZdmXEr3NIi+AAm13UARLK0gk8CUtjQrDH7+0YTpK
oIQ0Hpu+tDGd0k5KNu9Wb0ji8WGB3meMbrnOs9Oa2yneXQ3J68NWzgifVLbBogOzZlTG7GHYLyk0
dNPlzr6Pj21aHootRWZ8QokjYoVQl8jwiSiuHmJwOUyF/1jVpir/h1wY17+gBFJfDBWXkH07s/Wz
5VUH6X+O2POaPaMotssLkTjNPYmBE37wC3vH6UNpFy8bYhifVi4DS527rtUgyDzi7wpO9m6W301G
tOCHORnDK1tjBZVAe0afw5fWhjZY6x3yihuyj25oJT1MUWuDYXBuz6wOjr4UadFmG4dWkgNwXSNw
HGX7QOuvtfVYmt59rv7yQbD+B/W5VCW4Wqr2wQ7GAxdxOg/si+0b7nUag6jAT39ylrLzMets8l5Z
RvZdt27q13JDFfXZEYpC1eq058XmSWhbny02JugrNExdZxglhmke8yZci+5sVVOeSIh5d1b4xwon
Q4Hh/2wOH1n++uF3OyEAq3Hl5MEIwqLiFHcvTujvG/ZPHuV3eVzvRfAiUeZ3Jg5KRj9pZf1piNmw
d+T0bzn296AfBwzyrg/WxK0+cfvcjLuK8DOz9+XQJ25+lEF3WAVzQG5Fjv14pXuw6xfwpD3LbgsX
HdKEii/NXM6CyM27c0bras/4/HOuojp1W26q8n94ksUXlGzglLNT5Nxrz3kw7NygTYK4x63lnGf/
FKbee52bKimBsSAGChcZh0x+Oon41W3Kz7eTmWZTV+k2Fp77OZHO+MUiT9Tr0P0HwfbuK95TdlP9
1Wlogjq9Yd/R/Q0lR3g5HgR80F2dhzVb9vYcs2OMk5zhiq0JCBVv6q8299CS055tlob2v61IqPh9
20i6oZUTQyPc0ipxyj+vvf2jLu1fhdc+Nd789fbwH570QaWpnACmefDDdcTMezwIt8Fzuy4J7w+L
iehUN30lVfCQBa3kyER5/TqDSjKUXy0vNiyqbvJKmpBsheJcnLVnKO48gtjzuBA8QojieWnKw237
6OavhFg/9u4EwUl2jqrvMZSRlnjnbmFvQoJQAXcBKztQhC4jyMBaJwHHhQdmqMYQXBqHVykzQAFb
4M1zgUu2KKLm/pTvWisw3UE/FBq9zl2JJ95OoOIZ5fhlni82L9NpkrsZfl/1qYsGw14+oC85tZp0
AFlHBprC9YC30p2w3m6vi+7oqgLx7KBq1wicBdAqqpJpQqG2gB7WAIEMdG/X36YQOoHDkq7Zr9sf
vMbbB1uSCsjrh4F44yDacxm8CeepAUM/Z79b+7la7mW3LRpVaB5d7TkXXY9oHKtjDIp7v73UuO84
QW8Imf+jrz/6H0pAWg6v48D1xy+8ORf2ofDzg+vEew9ctc3M9xOaE+bhW8eDXQC9EFeuexaWhsvz
/73jo48rARtkNh70rNW7D8t1FwbVznIfffHkgpTeZ1+65t4jz47NdwPYPjmULKehSYvmGLGvYyeT
ojgJ7iYFCqqiXtPb66oJcBUEn0PweqIdjhph+BCX3+b+JZwNLqNJTyoAnje8YFGPI++yeinlRdqK
N9qh9mO4DGhCXEXBcwhmV1U5yXMOls6gjxJ7+rPNKMphHVoBs0/kLM8WOzfW78j6HEwbJ60kjjJk
eFnqGnleq24XePbOQyRtmvV/MKGOg/a1TLQPrj3dNRR6XPP0tZwNNtEkABUOivbscon92gMCZT0s
9iFy5mPR8HTIaFI7066zTGouGr9RsaFTafuzI+3xPMoHNJ3u7OxiUXfXepfbdtLlThUdCta9uCgC
17ufl/JrXaae/bOFbtAVyunxaOfU92T5Nfb2buP3lLBHf2JAp8rz7tnopV2ZxuJfS9gwW/2nXR4K
gBhs696uTEpzmrhQ5ZuKtnA6vGu591XlfOvz/LdbLoZtRze09/fFZCl7ECgPzYwjNhoThm43liYu
Zd3Q7t9Dj0M4CRkIeWZtnERNeIyDddtZwFbCOSqdOSsg63au8uM4fC628LTjEKCCRZtmCIU1xPO5
KJ6t2E1HGhxuu8zHN5tABYouLJRgScHIYvzHm5LO/+TzT574p6SmjfBjcweqYlLeZU7tL4tzXhoc
u/IS+hkmf9cNrZypwQnuzYFkzjnuyJ2XF19ivzAAaD7erQJVAIn7YbsCr+mcrZXuSj94XL0XyxoN
z5MfJ55AhYm2ghVD7nDnzOInkD6H87QjUPSRm+APLhh7/3ZxiEc7QcWEc877Zxzbk6i6X7lvyP46
l1FCky5zxppics5e92TT1G+/L3YLqsU5YYMB2qKzvhKibljW2GJm5+xnzxkKLvTNFybgtc72SowC
0ehl2QTbQ+pmh7anpyIQP9t8AF+HLAwm0s1f2XtROVp86g6Yf+Mc2yV68PsqnRoTUY1meBUX6kDT
hfsdQsrNvtoLJMjEo/RNZJEa+6ig0Fp6drfmGLysUfh6xllxde679vvtfKMJWRX5SWTQeHk5Omdg
yK+9BnfYzQ2pTDf09Q+9e8uaxDrkiyiRDRoniYvoeZRs46yvC/FuaFbgYSnoXfvsD17CgjpFcd/g
KrpZK6EqF09OseXZZ8cLk0F4aWNcSd3QSqA6HUXjaRM6Z1sQSKsE6Uw3JhiVk09E3gTuJRikAKuD
Bfm2fPKfqtC0Z+h8UInRyYKwULFK59yj5TKFNNUv6Wb27koa7lGfGRxG9xUlSnnf+EHmB9iZhre8
PzTjlATTlzX+c9vVNXlSRZAOkIWx3L7Fo2hYp95wx4KTW36H2BPUng3vt7pPXI/Q7/wyCDs6Fnln
n+0KWvLxMY+/oFt3F/w7mp6VNDZSgaSNlU8Fl4F9bilNrWk6MC/75Ts8KaVpGTRuqnLxDVWeD8iV
zhlYNQ8cwyHqOg52lNuroMmVKqaURE7VVC2CIMjbg8ys157au7wxadHohlfCd+EV7Rw02Jwdf70b
458+dDjdejAc6HWmUSK4nS0+LxQeymd3n9XBfQiSo9t20Q2tbLHQGRv6Gnrh5xpv8hmP930ZpLeH
1tlEid7ZBcYHHEE2FrRL7CVtnSLx6uPtwXXzVoLWA9rYjyofR5uuufa1fkM/oqEmrfF1FTQaD6BI
RpHWPg/yk9WllPxY+l8xiFI3zVwl32sJ8k1srdhEwgw3ZpnE9evtkTUGV3n3VqdZlqh27LMbhN/X
ttl5tPq5eKY3SJ1drr+/yzIDy4Q92wihSso/QD4lXu4DCeAcKmrS0tKsqooc9Wnvdo4bVA9Z/5vR
7D4fVsNBXpMiVeBoMVERorcRp4K5Td3+tw3RcPgj4Bm7fDJc+3TfUMK0WuK2IA58ktNLD7xxdrey
Pz7dubHhT+gWWAnWXET54K/IAwUf78PCOUHjNgmoSRBFZ30lYMGC7UOBfHbPNvS8JSNQIjA9Fel8
RwlXeEhIihhDR9PrMh3kjJ3D3dmzYQPUzFxFRfpidexpju1zQF1QX7T7rvxzO6Y0E1fxkGueF2Mu
c+xK/pRUtTiSsHm2un+GOvqy7QtXb3oXVmvGZEvBnoKL8Sc27nqI98rhSO3v24ZXorZhwZg1TmSf
PZDolrK7IwFJCggCsZb8vP0JnfWv7vruH7heYM1AoaIO6nRpYy37OJTbtieVe29cZh5ZE8wvSS4S
2+2jXcX8f7fNW4nXwpK0jaLaPgtfpnY3oQJgonnWmUSJ1IGwYYhXZp9rYe2WDKrJvE63zVqJUi4j
l7aicM5D56AAR++oNN2JNflFRX2xrm1DOsPaHpr8SVTtY5YfYmq6r2qMooK9ShGubBng6YznO7xR
7qtxU/udG6g4r4DFnvCnofjOVicdZmAzl3KbC6qYrSBq89FjDS7CUVKx5hs6hn5sWkkVmjWU3hSg
QANzl+79ZDt7Gwfq20N//HgOOs2/Q7K0XNHbPMTZi5d4yCY7bwTCsT9m3ctsv9qtaVvVLen193eh
j6SLwwzHht00/tFzyocmdo63/4JuaCU6iVyoLyL8Bacm95JELy2UtLcNrUQnSKG5i5YvJKywenXF
i7MOv7eNrATnCr5vd53W4NygRbdcrf2V2X3b0MoWGuU+s+0K9sjy+tDa3inoTRp3miJloCKvnJG4
eRHhAllmfdIWIRx9F611Mti7foWsVbTsV++uY88iLneo10GK9/af0hyZVFBWbtu05nIN7+ZM/pLz
p6yVTxH174a23vOYbgthFZ7ltaDB70bgkvLwG0i674Cv2eZJKh9fySy07uQ4zNcElsOb2dmPbROq
TBMBnhLEzJYx6SjO8y2pdjHYvxvgmm7bXXOsUbFSc53PgbcseLhB206ZDmO2Y+w0d6+3h9fNXInd
ca1F2bfSPnfoms1H8WCj7H17aN3MlditF2iO+nm33M3dWBb73I3zAM1rXtYQsS/6vOYQABe9qVyt
+5wS0LlP5rEUc3XJqzGtxD7q3IRCQctxDGd6namUsJZNTHhhTdVlCdyka4vdSE0719VP/lv9D1SU
VDvl0bw0uIys6GSrwNkTVe7J3Vj2C1RWvqJhPTRKaIQDSLWb/OEBjfY/bi+ybubKmTiwIwh6Ogu9
tOiAYHsXmYDNG5+CVIEiF+gfAsZfCiz7vQfgdV+mlrGnQOMvKuPZkBVZPoRddSnHOsmbUx29rP7b
0pue5TXuolKejZ5bhBUbq0vkhIndsDvmmcg4dEZXgrbI/AZVBByHuVclaGHbu7iKOJXctp//B33V
rlUTBnCXcG33dl2lY/V7m7coMeoVIBFpQPh5GdhzMB05muIWU5v7x5jJQMVdrZ49LaBcx3pmaBVs
o10tWRJOPRq4v17P3/M3Dyi72/9Ds7YqxEoAqGFB/Itehh4cUuxnVon09siabVYFU5FiKYL+avva
WQESY4kMyN3g0kfbgsy9aAxLrPEgFU4VN4zxLhzpxQX3oTseBtfarZbhqKAb/Bpx746ac+wMFhja
6IXmrw0gja67d71NBBIuiGf/HnwitgxqSuhlrFjSVeFuNdJy6uZ9Xe138xYeqTxauPSCoj3zLlBG
RPtpcntddR6jhGw2jKtTh4JerOBXBe3CZTI9OetmrW6zQ70OZAjoxS9oGpf+Hn3o+zHYRHULeysh
axfWWlp9TC8Sab1BU34gbIMT6myibKjF2ngjHoerS9g9gywKXIQmOJ3GJireaXWIO+dehMe90UtE
EDyG8Xd0Qmx7dlbxTtzuCY3qyr2HGMi+W5BhgjglZfvIFmt/2110f+CaHt65Yu8FNphQ6/oiw+Dg
gPoqycviYM3DthBVcU42d0DkQ+HqliMefaDLEVMycWRnAFJpNlf7+r/ezT9ikrTlDHfP7OIpb/t9
yWTaReUn0ZsKORrvUbFM2TCFHZ7jkAjIT6coPy+cbAMz2EqsiglqNWvs49ix0vsqzJOrIMO4bDzV
2ErACjHZjNM4vKuDNg2c8I50Q7rWoUGYUrODqJAmnL6WsWsseunG4xJ/8qYDZDxK+Uy2aJVHbqBi
m6gQoi+rGUe+FiSorkRDySYGQtdXwU1tngWyiIv60tfOfi3DXcEMMfuxVXwV1FRXOfV5Vfr38VgB
1nuRrX+i3q9o/rkKE53Ax0Hrqyx4DY+kN2R+eGfNFvoR62OzFKlc5CYMkv8fhFPfDh1BI9olKL+7
05ODWt0SpE7x+XbK+TiefBXiNHY+AyEKrS++ZX1DG3WBR1zTiUCDq0RDyd/5wCvcmsysRT5Yh73n
74Bz9Muf/QIJm0+h82jTT5XrbNpq/VgJ325kKH25XX3JUAEPcPAIo9pw7tOtsBK6bRlLD02wOPeR
Z4uiapcnnqmdSDe2stG2ZZ+VTdjXlwYI8KZxXoMM5cx6U07D08bfC9AFw9x23RjeOZ71FFnrQw45
qJXHBt/UTF4FOMl4GYdypvTCuqeofoM0zlQZ8pluaAUyIUfR0CmI0dCcPwzTC5BxQW/iv/l4m/JV
cBPNgrXmBaZdVI84RtLmy0LvLWZ4ctLkHJXSzsqgezZlVgU6oHvIs4CPoPMvowfqgB+3Q1Znmuvv
73bZNfCCAHcD934lU3Zsyv5N5Ll4yOVg6iPSfUGJ204ErhjjrLpk7rd8/ESi76uJ7FE3tBKm0wSI
RBsE9YXWxU404wGdqtCWN1FiatKZCnjK24hZYEXEeyWv5icJBMLnLGfj8bbldUurBCuZoiqDdFtz
WaP73H1bi2/L/Nv1/5Bx2d/+gm7+SsAGEbQcJ8YA1fbAQu3VcXyqssUzjK5xfBXq1AYtKL28MLir
l4wkEyQIrLn71jgVauEk3fQPVLK85crUnQd4LxNNhM6ZICkYMwytm/51Wd45vhePrkOjtbo02XMA
LuRifAzmL7m/LVmqAKe89cvQbjHzdX51hq/h6CSW3IST91V4U0Y4h34tby7ZvCZZVKQs3hisqsQo
zccqLDxMOx7eZPXDdYsEhJqGXVVnciVcIxnxOeYWfZjGI7HfgGFGY/Chabc1ivoqOd6aBxwM1xl9
8Pl49Px/+t49CrDs3/ZFTbyq9Hh+GPejv+KqOQMzXwd3Hn3rXDCvs0NuEiXWBKxKkecukjbQkG0u
zhTuBZ0O/pjf3Z69JlWqOCcG4zMnrKqLvX7qO7wJkfvVNUE3NaZRUU5NZpfEp5JdHOsSRGESukMS
hkfI7DqmfUr3CSVcwW1trUIOzaVBK224Zjuvp8laojuRvk7syzYjXR33XU6oy2Yc1npuLkQOezo/
1jFkjv3ekDB1f+G6NO9Gz5qIExQiMTr832veorbdDRIPx0u3n4SxvHfN7v8tBPgq+KmkFbm2byKx
ec0uYOu98HpY6t6t0MKZA5WKn73oVXSm8rMmrEMlrLNcRiXKlUh10XFBR8OUp3wB4YlpfE1UhMqJ
GSjgFs0Nef3AC5HabNlx0RoO47qhlT04L9eJrM3UXKDUk8Tc3VWdKdnpAk7ZfFvHuvY+1oiJie1G
MJiuqCll9WhwJo3RVRDUPIo6ZiiAPZB1ODnfci7ASQnAUrSt9uCrWCjR1xkheVT9y6j3MnAP+rKm
MpvGNConnIUa4eDGUXNZCpI4eM0hYwDwvolJXmcaJYrbjHt4s1uqiwsGaLAQ9MUvGdFkFiYlAt38
r7+/C2RAFHi0dPhAg+JDu7x0WY7XEcOJX+OSKgjKs6m1OgH2gFq26RAtd7R30tvpTWcYJVCDvGoX
UcDuFf+WoaFb2j/CYN+ITYJsrq8qkEbtWoQ4++FEixahXoivNAi3tUwAoP+3zZfZJVEdY28nUrSJ
P6wVEPWW6SyrM7oSrKFEnZlZtMJDYPxjHa5NcWv77bbVNd6iAqGWbHF6xii7lM2faE1771cmtt1r
VSCUxXqZLSUOVIMkaUMgcxX8Yu62OpKvYqHYcH0abVb6wMrvwIYAEbWsX0AKsGe5CQL8MXLJ/w8o
ygeMtiANu0zDSdZ3s/c6j0/cPXXBs1cbNnXN2qroKD5UEkg0KG3QvkzysNiDg3V/e2l1Q19/f5cI
uGjyoqdO/9A1wxGCFV+yypTfdV6jxKrdT0Udk54+ZP6bO/ywlwP6ywwnWU0e8JUNdbaZ9Fw2s8tK
/iHljlltAvhiQmwT6l33ASVY0SdEC4om5C+t+9LIt6p8deZ9OFWG+WsQTL6vhGsZTSIbGcYv+BuZ
nkrRvf2PsytZjlRXol9EBBISwxZqtF1uu+2evCFe3+6LGMQMAr7+nbort9oqItjWQiUkZSqVefIc
lE/3Mu1/o1gQUqjtZe5yBrzxPhECKjpZ5C9rMYNhZ3T4FMBYrEwhHPhWTy+Bj2A0r8JlVTbQcKR0
jFTmVrQo2YC9ye0wUCzq57WigWloLYSGIDovrULZn5PmSTZ1FCR0WxilA6MaljZTbWM/lP+9VuPF
zb0VtjlDzKyjoroB2pIlGa3XpTsF8rtE/sgXoay+D066u23EhsOqo6MaGwFaSzv7c+3fUdvegwML
Dwx5dIKNL0edSYqlqIBU44QbwH9MZhq5/lcXgThJDvO0LWr4j+vrnSeylzEuJJvqeyudONJg+XwQ
KaiUby+R6chr9pyxufdsME++5WoIKRRos/5/tv3z9uCm9deM2eq6rg2WFuFa24eDOBN2iZvnuH+5
Pbzh1P+FiwI5OfooMHfVWXiUTMexXtPbMw2tpZUTNis7d/Ds9QIZduUBJGErBmVYcJ04qkqWolAW
L9/K+V6mj6Dc9sW2xJQOiAoy3Frj1fnLNI94TiJCl5BYazkYw42uQ6L8kmZKOPBf49hAdo0eetfZ
zykPm6w8iiQ9SEpX6nGm5b/+/u7M1+XSkarEX1XsWQLQL5JppRRhGlm7fCHq06aSj9cz89uDWHdT
Lcfbp9G0sdrV6xBSKhuoojfR7wv/IMq9vSYcZ3CVOidVkbDcLmNS37dZ94mV8YGM3ol7+b+i6vb2
ssasaPoCzVwTXnArdnA0h0JFXa/2RVODKHlYcWQGb6DDopIRn1BQmOvo/dNkT6O8d9pfyRppkKmI
qGOj2NAkpKq98m1qz0P1ACW50BZfZ/GFyCchfvFp526jm2I6PqqVwTRwUVVv5fISL9mOxZ/K5Dfr
Nr5CyXUF3x1/S0LsLell9sbSi7LAPQ8EQLfG92CwAB0ihbc+1K6bCbF/o0CUC9AdkOFlbmXOypVi
+gPNeJskL5a5dMq3RlL0GC97FU/Pt23MwILLdGooBi4h15cBciMXteeH9E44JxAO7+muPrJyJaFq
+gDNkpEmB9dXT3FQQSkhYw+L//v2/A0WpsOl5l6VtRur+j5j1qGxZWTZ07OVdU+3hzdNXDPgop8b
tLnk1dsiqoOw+odMrjVCGYxXx0z5hd0yNVrlW3HlHHOffP/Cgk8sX9lY0/DafauaXAzMotlvr5Bj
DThvFXundhRSfI3ZvPRPBHpc9rZd0HmielkPo+iK6k3JEyXfWsBY+41Da5YrJ3R0W5ms3obqH5mE
QVOE+cYks46aCny/SpzBL998SAhU01lZz+n0Itoo71eSDobzo4Om6qkn3EvH6s2v/1dPU5R4axrJ
hoOvg6Y8iEUk4N+u3oLi0IIRYyKn2H29feoNt6OOmELyD52dWVm9efyfJoaYcPkK4VlRP6iEb3Np
Ompq8QsWe0TU90mpHsGXc2JTt/HtpgOmLNrmZOBd+pZX49kN8p0DJrbbK/Pxqjs6YGpS0h5L0lZv
ifPaxyxkIizltiyyo2OmhswTOWOYN4pPEQDn3/O0+XJ73h+fQ0eHSnWBbTEIMdb3DX/t4v+RNbCI
aVzNOlkuRFfDy9z7xUs/fGnYSlBpWufr7+/ua8gbeV1MMO6YvinvSQ5NKIPDtrW4fsu7sYPcSnuL
YezBOVbxHV8DxJvmrAXCg98vVVMG5CyaLrugm76PWmIHX9I0nfe3px5gin+XqyAb/+fU3aEumV0W
+e98mA9Q3ohkWRzzqgpBBxct5b0ScGPLypPh49cJ5Ln//DMxZxYp46QCq+pPt3wpht9L+cv1T0UB
1YPvtz/o41sKKr9//gcem5LhVXK1px9Z8ANKntaVDype8TIfOzJHh0nJefTBhYEzZM1PAwhgSL/L
gySk/inot/FtQGLxz09wgORd6nGp3ma2oBFbjE/cD9ZCS0N45uiIqb7i2RhPqroHXWrDRQT+Qoku
hZr2NNnh+Zj3EYjDrVdSudO5Vll9KOcutV4Q0rn2XTawbRTBjl5Dm3KvrwNS8rPVVy70x4cOhYVu
TbzJtFGaH8m6akoGe67emu7AkPFZzhWIEIbiNd+YZ4UUzp/71Mg0lrwk/OzYye8SKGOoP9aQmKii
tlqrJxvcoa+5Fo8MZLGckZ2XNHVDxx9xa7oy2JTocHzNwYhuLCAt5rFzLdO72rce1dIds2yN5MLg
v3QEF9qyKqdzLXbmrEYHVZl9wUmrI9Bt2SvmaPoHzaOUKZhWS5viH6auPLesYidSi+IAwOiaMqBp
BzSHAkbhrssWKe8zt1eQg/VL1L/drEPbzW2PZfgGHckV424NCg8uhc2fCArIS/FiJf9uG1tzJUg6
L46kHT9PXbEfSRZONYQvgLe6PbxhbXSqKrSdunbsujidlmii2qkr0BhY88bRNRP2Ep+1PtYc5akG
EHh7b9X57vbE/3umf3Dv6SAuOnUM2oNl/hsk6zvel881cAIEQnKqCE65R89OMe5R/320BLroBvew
pN1D4ZAvHnPO7fgwk02qS9TRMV8efAW6JIV7WooS4L2ekdDJ0gB4O4fub3+t4U70NDPnyhli3wWX
lUOLfwZ/fgwWcZmCMfS3hoM6+GvMM8vlccxPAxnrQ9fm+cmz6M/b8zdZiGblIhtsyJfW7klwBgRN
PheRw+L5wN12U7eLo0O/KichbHBgJws0Z+piORWzgoDpcIdGj02ZX0eHgDnoPrZQiXZPI5jipKDR
vDifkmSbBo2jg8BmyV2V+CM/s2qGuLh/Gkm58vA3WLnOdeVWckrifuHntOVttNg1BLeZWnn/mAbX
jHxs0zgZOrx/rPn3YiVR0Mltl5tOcDUw6hfDUrlnlZOjyj1waHX3stkkSEsdHejlVHYwouPCPZV2
8Aq6qLuO95ek8Te98x0d1tXmcSzTLG/uHSLju9IDG0TojPFaZc9gUjqqa6rLsY6XAfkVcQnKU109
FuzbbWs1RPm6LOqSqIzKcareYveg0BMyFs+Z9dC5+ySZo25a8Qmmc6Ndy9f7l2csqN5ajqdtUGRh
0jVr9GuGwXX0VZXQLIHmAj+XafvsQ6kxGtogWzmXpsGvEeu716Lwl2z2XYuf22L+nsaxipTwNwYT
XDMn2mXx7DaCn0ck0xtlH3I3hnTEcri9t4abRFfiHEfixG5vibcRZdolfgYrcZiTJ9Ucb49vOJY6
/KqwPM6XxqnepFsBw2rtpFJhu6y1wpqG1y7CPuVD3S14WXXVP0F9bkG70hZfb0/d8ODQ4VcKMiQO
MPnwB4J1T4HqwS1Gmn+Dts1R1bDVnk3+sHKETN+hXYhta9f5MlKk05rnBAWCKjtk6YrjMX2HZljS
zhvpSohzzPLfhKEEdPHEaxIfnVUCKYOD0CFZSvmkL9Hl+DaP6oFU8Rl8ZrvEHg+0dr8R1u2US063
N8VgazpEq+9d9E0FMAcfr7IrH689uyumYMic6PisYPbnuPdlCrYCb1+wFNhY69+J0EvP1KdxsiMX
Qt91tcbeY9hyHavFqVXEM4VXrbr04MhlN0DsO043+g0dpkW6aaAWwUINkMICEUVkDXSXiTWpIdM+
XH9/5/MKVZEli+0KrULfsgIC9Nlar6DBI+mqgTIDmhVKruKtI3eKo1twCTP+2HQr1mBadvrnxBvS
KVovKT8nbvXVY3lYofu0nvhK9GOavWbIBFzINo2L9A0gxc829Z5UAsWI+reATvNtCzD9g2bOYwCx
EJDBwdgsDozZeaYqGuldV63k9Aw7q+OxHDChOj5UY9/GSp29mO/Z+P32zE0jX93HuzODFkewbikO
Bl6XfEl7Z4kCmw4r1msaXLuEZSO8HmTl6VvtTjsbkjySb6MCcv6CY6lBQqkdZ1312V2z3HFIneTx
j9uLYjiPOiJrmhMrBrkfP9fu8DgQ9skr+Sfmqo3LotnpUE1OMkMy6OxMHX0OUtUdSTd3X25P3nAW
dSSWUPEy2ZxXbymzI2RPVc1CErx0a4QCpsXRjNVOIO4D9As/9xk6Em3Lg8KrA8hpq2a5CSDh6Lp+
I5GDXNT1lh+zfe7jJYT0WbgMyGqpYGP46Wg2O9ve0mWB4mdpq+GloII/o/d3LeFgOPo6JMuF+IjP
ae6egXVvolK4IJ4LvJUL13Ar6kRVQ+H1NEd77/1gT5HiP0X2OUW/k9U7+yAGk8cYrSI8DLuto7Qm
1BQps3GaBqgxc/GjQEsSRHFvH1XT4Ncj/M75sJi77mSP7nkag3Au88+S/SQg8rk9uiHG0mFawq6a
USaI32yvQ5UlfS0cHmUjDQmY4VrezStxommrNXMeq1YWSde5yDc4zW6xyuTo82YNl3h1xB/k0KgW
TSf2gNeG8FCK7h+S1Am7+HNf56ET7Kf4cyytjR+hWfUA3EvtMASkaRWj889+oMPaK9i0Pvr1Wy2I
oq8k7+mQ/VM76OW0l0nsb2+yaXDNitEk0eOK6UooTkOoZUyXXy1bowwyjK3jtMp4nonrCfcs42Ra
QkstdVRUvtiGbnJ0oBbNJ+mOBbJJRTnzHaDKxUMDQSGkkMtyBVts+gTtBkZIEnSxhesdhMzOrrF7
rw+XJGZrECeDjekArdFJoCOUVvycpdYpSIp95RX7KSD3xWhHPvCit3fZYAQ6VMvFXVAL2mClCu8w
N2jTgLw6ukHSE7hKwgU7QrONKSddz88uioq3Te2ePdm14FLnn5csLS4OS4sVt2e4oXXsVts5daDA
K3bGvxxz8EVNbfAtTbK95Tu72wtm8Ky6sp/TsQAIHMbPnicekpaq0+K56lwgEfLv7X8wnSzNqimt
E7wkYRxz01ihTZCLXqza3+aO/sM2vrsZGuYTUH9xdpZLQ6Kxp9ljwixx3DR3HcPlcRY3qev5Pyz+
S/l55AfbugQcnfOqZ4PbQN7N+pEJtZvd6TRLunKdGRZcB2vVEKkuOGhf3zyWfltc57VOq9+318Nw
WnSaKzdrOGsUZj2k9M6Os2PjHXwWr11hpuGvv7/bzGH0gpiki4t0WeOcO1tBwrLt+Q4d/lZ4+wtM
i3P9/d1fdIVtZSWKx+egHPodOpBderTIMqhtDzwdtsXdpk/A84MXwUx23ui9sdgC4ZXrQSAIEcXt
jzB4OR2/1cSUZT5FOBSUoGf16jAGeY5yVYnHmVc+IrVV7YKxSLbVSnQsF8u7kUtVWT+6IIlcIOWV
ciNr5ismbNp17WaOnWqkM03cc+eUbTTXozhPnuuH7lCuldw+3nWqw7qEP+GVUDbWD2AndryOd3O2
lqoxDX3do3cHSmZzCglBxO80ad8G0bI9h9zO7vZGmwbXbuUitgfLBdXyD9FNLiQ7Aj9q2LIWVphG
16LqCeEWwJEI2ZfER9Ay7ppsG9SN6uRXfMlaaCZjwVPOQKtdHVq6zeNTnfoqWArcKGUPHyScHwkF
+iIbq22UH1TnupLL4LhTj6MuF/ol9av81F25Fbx5jve3t/TjQIjqEC+waRX2NHfiTQbfpnQ/VaBN
68Kmj6rm5fY/fBw1UB3XRcnUtaLFocnbOYQz+maDtGSo6Nlv5evtvzB9hGayjeWqynV78VbLbOcG
UdDcWxCkZxL95ZucDtWhXZRNwm0oTpC/JDvf8s9kTM6gVNuUSaQ6qguttiMaclrrB9zmntN+xynE
z+xxxUN/7NPQjv2nV+C5z6Q74JBmQJByv/gmpj5Mm22wY6ozYY2pcivioxyZ2KpSIQdOgR6GeAJb
/e0NNs3/+vs7r+YTF5oDrlfd9/6n2Q2n7MVb40f5+PKiOoZKoTkyUbih7q28O9r9p0C2iAq7PRN3
kvf49en2JxjOqI6mSnJAhGlbwwzyF9lGwfxQD9Bepa+q3MauT3VElQS80SlshLaCBBTszjb461JO
7JUzajBkX4ucS5WgrmRjEzw7CWP3+zIesj7f+/HK88Lg/33NitlYD77tjlghbu9mWd6LbNwUg1Id
ReWMiV+nrfDOliD9fiB8+CGDfs39GE6nzoQ1546H9x221oeqdwNe4YDMO+Zvo0SmOo6qFHGDXtur
d+Po7y+nEBjZ22fSsOI6EVbTByWYaLPuLYHOFKXp16L3Vry+aWjNYtM5c/o4R2DLl6SvQ9+lcx0l
KhlXEgSmNb/+7zuPUHMw5/gLT0CDyk/cR12n9+8lXWvyNABhqY6K6oPAWRzLb1EC+CyqOoRiZ65e
ySDCpFVhGkDOGx0QlhV2dC29/t9L/a+UmQ1yvz+/iY5+4hSCgox2Rw5u1By9z+U38A/t+0c7LKMi
ytaeHf+9pz/6K235hhKCKyDykJd2x+7sfbEDV20eTVH+VN4JFlqH2wfsv4a6j/7H+fOT+jnPCzvA
/8zPc7TsyEP7Mp7TvRWl0bj3XyCNV+3me/9xLcn/Mf0A1lDLB85Du9S0neWl25ND/ZTfTbgtoj6c
Inbojx2JuhVv9XG7Iv5Jc4fQ3gtItqjpPutIWM4vnQJNkco+KWY9iEmG2XQJiBPVpfjn9mJ+aFL4
Q80/Eqf3uGLjdF/wIpLIH7l0zcWYPkavuhNf9pXj4mOmOTvE6HiSVXupmmJfz82eTx5EaLJdybtX
lK6iTZ+jV99HBDxu5eAvvRFM/mVPskg5/PX24B9WGsD6oAU8wdyBaLh3p/u0QCxVfEKLTtin6gBS
f8jmPI5pGtVsTejYuHray8VVqKN2aPG/X+b8uIBzomsf8f6KKjmERZMeujLbBctdp9byioajoBfk
IVTidV41T/cg8khDiO61xzrxyIpvNX6P5h3QsULYJOfkgYv8Xvgx/N0Y0jjb93hxTwGPgHM9uv0p
d9bKoqYP0vzEwJUIGAg8L87yyIcvy3S8fQ5M42ruoEhArDF5GDcT+zQ7qrVWvg+vH5wvzfhZ088F
Z2l5YbQM+wJOk3wCm9CWsjlG1yxdBRyZXACQL63YLfLsbCIatB29HN+3VpUvSVZeLOrv7fYpqcXe
claKzx8GuBhcyzzUy2QNaYHB+xTm3DV3wqqQhbAeMq6iyl9ZGtPNpUtIqZSoqpSLvDRALBzZPttZ
kfU1OV9biPODv990bvQyPeumMoBEB+7H4DB6Oy9eCUQN50av0Ad56juyxs4yZYUl686kCIAsX5Nc
MA2vGa6o24r74nosXfv5Wi50IWBOW7HNZesl+qAd475oEaDw/OCxo7dGemTcVM1MrZx6TU8x8PXW
lthT2wlZqHbXrvDulH67vamm1dGM1uq7EjyP102dDtk/QXpq/C3va5x9zWCpOwTOdD2UbnlfsIv0
z2xNUdUwab0gn3ZNVy0BApo6DqV19P7nuPvby2HwjXo13nUgZF1AEOkC4oV92bKjjNcIFg2+QK++
jxVxGTrw5QW9BFE5s2j08pdSZn7oFfdON6zFYNfz8UF4qROmzPEAOKJvy8t4AEH2vjpmP5dndZj2
xb48luXKsTdtwfX3d28NO5hthwCefyHpeEiKIhqyAAJ89UqQbBpeM9q6dRIV54iRfRsyv1Oa/SSS
4KG3thmGWEivxKMhrMoZqavLyMd9DuhsguRnLcd92bQRR1IuH7/KYs1zfpglsB1dXSqVMkl8ouCf
gf613ah3n6l3pvnr7UNrchU6lQrp+6CQ6OuCqxgf3Cjdy4idxf/EyT7F0Vqqw7Qlmj2DvrgkLMVH
DG33OOXyyRHiaG3jpsPZue7UuwPVsE6MBIQIFzGxfYfeoir5cnt5DBPXS/PED7Kpil15Yfx717z1
5JJuQl9j0ldbfzfpMhtzWsaY9Dgcx+EQtId5jR7HcGb0arxXe7kU8SAvRZLfS4EOuqB86CiJYh7v
ti3MdcHezR4amqMUE/AJjWDZHZq9f0CdrD84fFzxRQZvqpff09mbRLMgZiaF55+QDeVFSJzUWdlY
0/B6gNzRZpYMGzvIa+VluqoBn28vjWn1tcs3TZOENEkJi10gjMWKqEcfVZeI07Qal5hmr928MRxm
QewWRguqmgXUr8Gy4ptNI2uWWnGWlVR2eDh4p8W+c7Lj7UX5MC1sO3qpvbEmcHZSuJm8lHGU9enR
5eyrYs++yg5N2YUWn9daGQ23pV58T+uelB5oZS9LXS17KxVzOMTx/eC6aKVqxjue2bvbX2XYar0W
b2cj8+bUwlUj+h9jWx2d4klBXHAKvt/+A1P+RS/Jd3PZsJrH176AsN/5x/qARypW68s1ASMPySH/
dvufTJ+iGbTokjpTBBvfQ3vmKPhD2akWG9X1oZWkK3Gd4XTpfCpjOs7N0FflBR3E2eMcWO2nfF7r
pTANrpn0PC2u8ATCihntkOJArZVNNtwBejl+8YSzZHYgL7R7cAGihfD5vEacZZqzbsh1LAj1sL2i
tvdkmv8pumHl6Jg2VLNkUZdOH6BQePGL/iQysWvd6ilbQAzoxj9vn5mPZ/9X3T0vJygyEERaRXey
5svGLAPVmVSg7aoyq5mQZUB5LR5f0jXu44+3Erzbf95aaClOa8sqcGvN9a4YWVRVTlTZazKRHzse
qktOxa3tyzGYy4vk3IN01sxCmXk/h7l2wmIib9Y4rFQaTB+iWWvbB7VduTjrdtXuMofeeWn7Akzi
Gqvtx/l6+68y/OI3qmoy/MGEl0B5kMc2i+SD2iG9fErjTZfNX+X4Ms3QvzjjucEK/5svbSTKg7Wc
z8fH/69CvGAsaPxJIeczWXU4u3QnUUTtay8LuTMebxuAaRs085Vj0Sg+wp957Fccf8WjO7S8TWAF
bIFmwDQtCPUrhFgdeW7SPKyLu3mNXswwcb38Dl3mOuXJAOfQyvo8jhBzTwKXA8nkr+WjTX9xjQTe
RYiQKcL+9tjcavQalH+zci+q4bWq1rSUDd5HL8Ij213yuiyrSwtCtJARtURMrTUYmga/Hqt3s3e8
GsT66Jy7DH40W8CQHTadGJ3GJJ3LYMHGlpfFV/fuVER+lT121ra871/V96Kw5rhSmLZsn5Yqv3PJ
mt6aaUG029XqZs/hPlY7zZtP9TheEvV0e0lMI2vxcrnwWhCbIyMj1c+6kK/U2xZvUL3E3iwxH1tg
NS7T1c8DVesna20jpuOtWadXy77t2Yjcbx0fR0hDTc50Ju3aVWIYXq+wV3zKmh6KVpc0OxGJ7OB3
a9zfXm/T0LphykBYgsEzXlsffL/Z0V7sVSN324bX7lg0G1rQ2b4On/xP1l9E9duTn28PbfDpen29
irt0IB1S4lOpzuXyqy88tGaNYTkEG9fmumbvzD6ZS1lVE5a9tu7o/F3kZ6/6cnvyhmOuU4/MZbIE
HiTOL03QRbUf7N10rS3TNLRmmy7yUaxzGdLUqfPDruQSjr7177Zpa9ZZAEAIjW3ENH3Oj2lj36le
bbv+dZUpUqUeqQoUkyT8d+IXex6vxeymFdGscwKxWjXi8XRJUshz9MOuZS+b1kNnFulFVU6ki4tL
4Z9Y+gDhqm3jalbZTugfYgNeGR23oxLkc978v20jawY5UA5UdI43RkXHO4TV+ylfQyr/pxb/d8KY
uldLfWcvsknSYfYadV9CW7Vr/nUbbz+7w95zP6vc3aVFs/d8d0e5tS/Z9w6yi91CQ9cZz2ViRWxM
ws4h+8Eed5X/zOhKBsaw+zoZiVz6qRhVUFyCCnoPHF8PlSaxcgAM7lOnIundjtVj4CAy6LMWzK/q
M8Q2vtRWsNu2XZoxc3uY1MgRmvW9TECFAf6jzldspd5nWhrNnHOHjFUyIWNBqQW0cQZFwKzzNqlI
2lRnI2ksEZfSz2F2lu/xqC/nxAkBAM9Ot9fGcAH8l8R+d9zIlLeSeT4enP45ZY9LKSK3uMSobt0e
37A6Oh2xyCvuMoKY1euDsJc9NLJWri7DqfkPGvBu5hXjY+/NMG9QTO8kKe6K4N523ZUzYxjd1dxd
BvGUmfcogy4y6sevFj/I/PvtJTEMrRMHSpV0YnFwbdkpGvJZP0cpUyearCF1DUuus7/0DbMbPJqR
AcnsPZqVHni7dpmbhtYcXzD4WGy+lJdy9H7NDYMqfDO+3l4WQ2KO6twvI037zr16VXYZ9s7BOcko
Odb7JXIiGqaHtSeyafmvv787N5YLZpxBwaLs7mHKn5f4WzA83/4E09DXZXs3NIynlb6NL4jzuyFO
Q0p3xRoxqGlszYm5g0zTUdqIo8pPOJBDcMzWwleDD9ARaU1RWm03wIPFwYvyv3oA5ZL8XNpr1MbX
0/HBlabj0GIxFiWJ8+oy+fmRxPGuoiD4QYN1lSX3C7P3t1ff9BmayVK/DZjHsPqq/TwFxwlUGiwG
qeWKpzRsgA5AS6SdiAI6FJemz2dkcN/qrAnCrGtXrljT+Fq4grpYbtvDjMx39eRWzU4CB5asxbPX
QT7YAh1t1vkoLzUWtriaq/3gj0fFvHuigrNsll3SNgfeFbvb22DwETrTCyQWgf2y4TmlmixIR6ps
NwRi4/tTx5VB1o5AhQ6j41EUzYhvqnJNfMQ0cc163c5PUeOzigutyb88TYewCtauE9PYmvUONJGq
GVELSIfe/UIIZ1/sYm1zTYP/FYFIRvIAd2wQACVdUFmeLEXWmvBN51LLyBH0momSJIDUZMEXr0P7
/Vj+a8s1xJdp8prV+mRM41LhXYFmV74fmQPBF5+u9MQYPI8OJxsr7oCRC+n0ds4fmEXuROw9dsBg
p4N9qtf+xXRz6cAyjy8qRu8Nbq6jf3cFeXRgKn2eIhI5ewVG13Bb1R9sm39eMKV0Kbra8UdLDaT3
L0ftuo35Sx1PhoAniBsX3tMlr7L8TJencWOiS4eUWUFWEA7duAubPuX+3o1XUKCGo6Nrb6mEouvG
w2rEGQRMAAXGZq84Y9PQmr0mnj8mrMaUi+5Sg+QCcoYrAbHBnHStrUJxtDBkKKUyQY6Jq4BASU5Y
npXhjWdRM1d7yNPAu6YAxMOwT07d0Yrqe34ZduyQH4Kd3AQmoDqerPehp1EsKcIR+lUNP5p25TVl
mr+OJms8m+ZNh/l3+2l3FabZi4Pz6L70X5OoP2a/523PBx1b5pR8AAQsk5fSesv+aes+7DYC76kO
Lst7F7IW18eDfUejLkru6pN9cPbpoVmJRQzHU0eVCQg8grztWmzoC/9+bijUOtDPsr99gxuOqE7v
Qusm9tIA+cahALA635G2CJs1zhKDS6bXT3oXI4+4mFgqkFmbrbSORIU2Fbt+DYQI3SQRobf6VjF9
hWbCfgCR4w5k45cWNby8f6jmHkyVK2ZmGpz++RVKJb0jSFJdRPPaFs+yuSzVysE0hLE6fMzuHZc6
E1BMfbqn9IVWz5B/Jm0d3d5c09HR7tu8qdMEQiPIisXjMciWY1qv+ExDjKljxlQQl0ESA2JK2u/I
4Hv8wulZ9EWo0n2yTS/cpjp+jEkwQQcE21oVachTUPEtIWV7vz7eXh/DzuogsjwOGtATIpia5sdE
AYPVhVmzrcaso8gW3CjQUPYQ4s/7ErmQ+OeYeCsnMvg4wteJXMa2nKaaojAz+p/A4uKyJiTqweo+
56QI7eGOb3wH6TCyZOmVDYQF4sGpDcGDqBqwA9HDttXXjDYVTV8lyAhf6tTa9+5yl0zNJRiKlSNq
cD46ZgoSOMpilovLJX+Js58OBAwbJw1r9ujXa53Apv/Q3nF1w6a2zq7pF2pFYvEePDLfOU1ypJmM
0rJZuSgNdqwDpaRkoiYNanykOCz2l0y9btoBHR7VizrpXAcJQWhL2fSxK0O1BhQ3Tflqcu9cf2x7
kvk1hlYSZNANO6Kytds26+tfvhtagMk0LvLrs9CTT5M79lEaoP3CKfgmRgyb6jwlAYR9priAd/OT
/oGCXSosRLASyBpcvo6HsptY5tP1mXJdGH+JlMciWYfAcm1bHS0mtBrilfaIha/yvSfisAV+FST0
2wbXLhRnCJD8TilwiMx+FvUP5jS/bOhv3R7940uF6EQkacJUY8/wNlZBIQL9P4Kjbkd14+9iBjqv
TW6H6PCoEunMFokFXIrZV6LeGhGO1lpFxxDREh0iReI56dsUCcf4S3xpz+UBSLon+6X4yg7tMdmt
wQ0/ti6iQ6Xy1B7KFiJll8z6OTUqC4OKtCu78PGlSHR2EmJPKvA7OBt/Ruv+UzF9roZNoSzR2UkG
SCIQARX3SzCVZ8utd8Owlnc0zVq7TFqFLg+I7AJQYL3Vzp6D3A/ptdvn8mOTBVvBnw6npAtLJ4Lr
lkuEOmI/eRCBIs/CWlkW09w1k+1kM4ABA2FIysvTwIsXmoBRvClXbg/T8JrRokWK5LbC0xnX4WGG
uAAR/qHN2Yo7NpxFHQw1zHk7qhTOEk/RkITSWnMHpoG1y5U2nrCDFPOuq+kI3bldx3/d3tCPr22i
Y5/KQgkXYnYotHVe/+BmKHKP4n9BIabQq0W7I7Xa3/4n0zdcj9S7u6piUHWwKjyvmJ/OdMel1X1Z
RBCsodwM4+vaMKKplyWfESHLovk3bgp+ENLexD1lEx1z0f+ftC/pkttGuv1FPIckQILYksyhskol
KUuWLW1wZFvmPIPjr3835e7X1VAh4Y+9qE0tkGAgIhCI4d6GzQNvkch0S/GbI6yjsCuICiK7LxyN
YqqoBsQVdTb1aLfKBhJi+gecHWFJDG5eIxm1VUy0Qd/2PVowZ0xDh2IAvEm3vezauIrSgnCjCuoA
Uu/Kvzb0etfPmakpWCMTFZiFDxv35IwbNpm20GPnIm/C1jRKrZOJ4sgkeuFLa4JFrf4QFX55QCuT
4dbQLa34MJeM4ADqrfqdP7Co5dMpa0wXksb9qkgsZHbdBOV2DJsMVX6xezcPZz59dewEjx0wgX64
f6ia6EPtGQs4a6He6C2cLHparRUcIOE0NIfC+6Ot+7jZhWkMq1LcmrRYxbL1VpP03NS+QX3C6y8Z
b0xJfI13UxFaADsCRKe1x6t268O59z8DePhp4vZxA91OP3omQELNkav9ZB1Z8yYF0gBez3/YWUxN
4FZvrksCdd68Tierk5mcLmhQA+stSHbGJd/VVwsWuduT+pVDZn0/kgmYfZfAKR9xzz5XvHggo6kg
9qb5YnnlcOvF9qW3WvICwIU4AQNuiL9j36S1wc50P3A79Ff7L2sX9bWUTpfGQ4eIdMMqEQDLMQX4
GtmrlYHEWXkjbrIXgh+ot508sQtQD6K5fdGrnbOpbUYQDo+XZhoju4fzAbnufdPVCeX2Na+WtgmY
IIHWMV1c1/1S+nhUoVAarvs4TLB1JbikRVOlrTVOF38unvNs7CPhkuqwoTXb8AVv+jj8gvvfX+AE
sFHf4vICoHMZVWSsofSUfM39wnvy2oXvecDhdxQ37QOma56Gfrps6Xogi/uIsDP0pQm/T/cZSqjJ
xk0Ufm5Pl6zBq3/Nw2J81wJrvq1MWEEaBVVLBqJc0WFQwcC4jYHMAVDkrenxptEitUpQo3IlaIHN
i/zXqihDC5Sy0/f7GqrbtmK2lcUbVMiFvKxrfa7nIQSyzWnf0rezeKX8wUqG1BbYNvfSh0nQWIBA
+f7SOonc/v9qaSZ7UbguZv5oBtpkgMGuFGHUZK3x/fXfvKlIoNYH0rzzC+n402XJUKetZx6zeTus
9lRE3lQ9kX0QJvghxYC7DCjIxVSMl8DqToDP/QWsQYYgVqPy6oT5PILwmJBsuoBL7GShrE1If3L9
Imp9UzpKdwyK0faVTxpew2ireg2BABt6Lg178uv9Q9B9gGKzAAX35m0B+XDJ/ceJpR8bxwEkkYiB
krCngAiKFeXStZCqYEWAc86W4bkvxVM3GDavEY1aIQi8jQDRGSvPbD7MQwWOjuoY4Pl8Xza65W+K
+8oA3CJLxszG4YqaHCfM4Kxd/jz7JqwFjVdQawT5ZgO11oHpdr73Puf8mz1OOwWjmC7n2yjRezhe
OtHmCJMJPeYFEGynbTKNKmgURy0O+Lew3NvgihGeXVanirw5ey+C4DDnlQHkUScgxW4dD03/pEO0
NqXe5zm146mm531Hq9y4KUfvUu+gp7tKvUeffpw88bwOpjeLbuOKyUrMEcmeIo6igVgO6SzFsZgS
36CWutUVky1SYtubWKdL3npP9sJ+c7vaULbSHKpaNSmytvdoA5VkNjt5GY+pTb+ixfld4AXxfclr
dq8OmCe+N4xlTtBNDwZhV4xHkGUYaj66pRV79TuR+pI7EwCwui80BVfbXCS7Bi4IwD//2xn0acPz
foUyVrJzYgcQEYdZgpbvvlR0glcMFqATnHkj9HHJXeiKHW1z+6njW+gXu9qv8AE3qb3yZpUF5mPJ
t+lSVu7RQet3Hiz7rEmtmEzO4nSdgL6DWughyPOwWfor48ygMho/rBZN0gCAxKyyEfXNj1v5TjYf
jLOcOpVRLLUjXNAZ2MaXznHjJmkT1Hqy7/fP9KZ2P3ViQuCKnabg9Oh9B2HHVmanYuCRK5oXOZdP
68ZOdrUvTGNq3WQkJfhOJNzBtPiASESENokj3VaDZr4tfPZTwaQB+iLLICGHpt9KdNt2Y/5uESac
YN3yis2SbmENnRmAJWYxAqh//S6BrRzKut/38mRqtaQH5jeGJPF8QzfvoVnTxzzxDvdPWLf52/9f
mVTuopPXGiH6ZKR/Lmn5GeC7MTPST76tnEwtmCQWoxXj0HuSA95YjO83ke6KyZgK5p6VLQgYgGt/
IWUVCTY/2NO2c2nlal281MesE57jI4UeAi6E0NUgb51AFGsN8gCYb4hh0OJQxAtQwtrAlDbTLa0Y
60ysDaiVgbwEgTUAcYYvx56a5kA0i6tFEsHzOYcrkBcMcV94xR4YnXY90kCI9t8q6Dpu1pUtpN0u
wOHhNE796dwNzq4rlam1ElEsaBMAO/VlRRNUSC25xb3r/XXffHRiUa7UMptoZxOYD9pAQimGs5M1
+5RQzf9PVW83UwO34i9jBGW/Bs4u9CPC1PT/UDqonrW4qjtvE/HQ1ElUVOz3+yLReBS1ACBKMHtM
c4Enx4r+bp8cBrDzOp4JHVYnccU2C9dakqWc8dpjqxdWFcliPHB2elp1Yrzs7WTbWqQ5hNP91o7j
Hyt4tO/LRbdxxTyntOaYwESE0TfFGHbo9EbG2Rh9aVZXk//5OuEdP1G4rNZzo6Skc2j5rkksmjNV
U/7F2K+r10MXHf7HSJNH7v/qloWhvPt24MjUdP9QYvB1nPEETogFeB3gD4JLAdy7y3e/SA2/oROP
Yqe1a9VDC5q1C9BfTr7Pj75jUHfdysoFOjh1NW0JbGnz2W9AqaeRyJd93uWn+iWvxq3scVnkwPI9
kNJxnpDjK/ddRWr1UjR9OqcNVp9X/kdSi1OymvokdPqiGKnfc590DC+k4IYixVfRRgOnEXpcj7uM
SZ0dr8EQY/sj9l6kyS8+FS8OFH7f0oqd8mzhki0EWYHa+g7w1+ro1sZ5I42uq+PjFuvqZt1wR6PO
0hxAxPeLEPlwpKR4mtOdnsZXLtSMCu4wy5WXjTyRvIu8bedV7SuhbkcYQLcJxfZX5MfdxfniE/9x
rE2kexpjUufJxZqmychwnXqZy0NOBiQ2+Odd56pOhXP0w7GtgGufK46kg9VZB0qYaazp7ZcSU8fC
iV9K9Ddi5101H8GiieTjeu0L8N4X4pi1pkZKjWH5Sj5pA7gga1F/unQWKtTp99EXJ0y7x/dFpPsI
xWz7hObrJuR4EUXlhgVg+fqePq9r/ysfskO+jIbf0R2zEgRnm91lWwcr6NaiekJ8MF9ytzA0O+lE
pNiv8Ke04O4tcRggv5HSuHbqc7WaSHc1e1cHosmQFwQ0vshBeD1mNpF8xuCm9+H+AegWVyxX1KkH
GKapv4isDzc/uLhLYkjza8TiKaa7NDMSJ3LuLzkwuPEifkhyCrrMnU94dR56sWvsfObNZZ7HqCbt
Y8+DsO+C0z7B3L7q1TO1d4uSji5tLl7n1V1E8Kic4y0vutUgHo1j9m4n8uoHAKyOYlFP20sxA8x9
RNfKKXC69d0sgS7QJwE1XFw/xmp+TqkwT7FgQRzMq4z2gLe8W4LptQpI8zg4zeQXYUW3Hi1cXmv3
AEPzBuqsj1LYYnnnBtLngO9ui65YwG/bjskzs5qpv1pUSg8BUyKrK9r7tjZG534p0nAtC2GnoVNN
YzGFoqwLhIPOtvZeEM6pXJZHN3NERUHvBYyOb7Sc8+JTX6Fi8MgLcAADs24eGm54zWjkq9blCXgl
B1B8yAulngzJsJzTmZ/7yvFRYp3iXVqiVujL3ls9zKyOlx7Eaz6d7ND17W/319bYjzq/V3hjO9Ie
YcGaucVj4LjkumZ0etx8u/x1308oqiG3lmQ4mfHib9T7JGtwhmyzQx+s3tgYrvsKxcMvpRfkXbeM
KHkkoNYjZDgmCXxBNuxq6MMMo/IL41iSJe2b4dLIdC2vAxLZ/TlgLuKQ+1LS+Ujl8lgW2waQY9Fe
eO5/3Bj4MHeNfmLrys2RWGmdZ1nVXybewXICMrLPY0b2tS4wdSbfc3pPBDJDIqLl7wM6Yd6lvCbu
tu+JoxLAANsZKIjLhlSbLHi0rjM5jyVYYHZJXZ3Jn6WXp0s2y0vTIx1BraBFJxbqifdXv91vbzhF
dQwf1R/X68alvZQtsDMxgEWyNU7cdK0j6tf5JzkhcXYizC+rcGtKbsqx6LySokvM651uspHfJlN+
wMj1u050n/M++UCbXWDchKmzp8FILAzQ49QD3z4KvwkLt/mrneVpdk0tlxqLUFtKOqf20ZYr0Xsj
JuAcu2vzAS3D2773kNpVkm7uxuopk5earB/YzE+NuwvEgDB19NTu02CraYON0zay6vp9Uqb7sn7q
0Gntp6BPmdb+YjlIneVz4X7M67wzrK7RGxXYgXU3sOEJhzp45deh/2sqtqP0/LOf1IarTPcLt7N+
FY9sdPQA5wrNnBP6R1o3GIPZzk4t/xgSxxDyaNSGKtdNZgdt0qeTvADr8pLNhMeA9dj5kqPKNbDI
iudNU3SX1c+2A2nS9FPlOL1h65prTOULCvJtFRK8npcyWf2DsHw0flTO123KTYNxul9Q7gLh5GiC
9Ct4BiqruOMriR3S40FUV/ua/pjaydnNC9hrfCSmi3Z6rAZ2wDH/2UhTEUOjQWonJykalq6p3V9A
JDTJBqNa/jp/LtyqkqBRy+TY/AWI1rT7eN+Fa7RJncNerMYPnMYZL3nZ8kO12ohj69XU9apbXTEH
2lqFJawVtQ2BiRs+odcYpM+mnlTNu1ftrmL+tOXujPeo2KZw9JbHzus/rFlzofP2mFFpSi29ybbh
c6LOvY4AbW5o4tLrdJRPTlwei5P9MsbbQZ547F7vn8Rbqnv7EUVWrLRc4Yjau1Kg7iGj2hYP0jJ1
bugWV5xGX9bMRnbAu0oa+fJd2kes2mHUt30rLqPzGS8DXnjXRDw3y28g/uyJoQ1Ht2vlnue9y8e+
Kb2rx09Z9lzzSI470g23XSuOwgXgNxkoBGLP88Fl/YfOrkESXpgwhN4KjbC+2s+SMjzbrXml1y5N
f8vWb603H1vXPwdNcM7XdzwdDrvURu1qmTHrmnOZe1d3FMdhqOMEbHV5Ymqa0RyBOgIsusIipMUR
dEMb40kbjqAzbqVtiE91y9+84Kv7ciEeKUWPY6CYE1jd4IHN6xET1Ibn65uA6LdjuP3uq/X7ZORJ
1/r0OhzSDyTODvxgffdO/rE9iT2R1u03FMOt+qbrsqDzrmnfhkvTRz0xtWe/5T9vSytm6znUTtP5
tn3ahOhdj3M06OzTG8Vs03GzKbgGvSsfOyCX/iZbEft2Ee5bXbHcah3aus0pvaa4gS0Uh8ekjKfC
xOChUxvFekdJkLYCyO21QcfGVC9xXYJda2nP93f/tth/YkgAbyYDg7SF3XMnTcJ6yVsR1YHIpUE8
uh9QEoaZ6Bw+toReF+KGq8yjbP3z/tbfnARGbkmdBEYauALEKSQvwWlLgQzTRFaEiCu0TuUhOVoG
r6/7AsVwA1n4eLrgCzBKLvNzQ3aKXjHYLM351oAM8oppioCdpj3c1zex3L7jlSOYhzEBT7IHfyyW
L+B54GE20C/3Za6ThWKl3MIs1Q2C9CrqJtooQHiMSCRvK/pPfAgTa6ysbyAOR3bHhgOzHJm/pTc5
Ad3OFTPtZ9uVcPD/WNq6bSv2WVn1PFIOA6ItJkp6NDAe8zIFYvRgYsDU/ILa2NKl5bgxmeLam54k
HEBnfcuC7LjrQH9qbelF3TUrp1cX0NZbUcR2ZuKCfiu8hx6qbS2YYUgKjOEglBQ8skoeJrb10naP
KEbsiOhvv6BY5twJjw6rQ6+t88HhXZhnJpxd3d4V26xHV6I7Dnt3O7SfDF+LLX2/rZjj6aUhGaY7
VcVKxcA4HjfQR5e5nzggK8KFzR/bZf1+/2B16yuW6gQDOHbZkL6MQRKlznNbrmEnfrm/+FvPkZvg
lRtVADx5nkoreckHKya4SnnhR5snIrn9MuSbQTd1n6CYrOe3N2rvIn1BJrLgRZSPX1lmagbWLa7Y
LVvosnplk77MSWeF0p+a99uY/7mwdtl3b6gNLxNJtnys0vTFL3IgwIqnJq93Lq1cqkuxzh3zIP+Z
rVGbpKexNPWhaOJIV212yVFCmEcAZP2yAg+Rk6uLjGDiTaE/xkMpj16XHdBSErXtMa++3VcnzVmo
Y64chE9B4/riX082inHU2SApjaaq0/t0sJhdoofsOk4iRtvBcWuDmGX+ubGdOMn2AObAINQ+GMqm
3uIAW3qh5VafJOHzOa3WNCpRZDREsRqXpDbD5MQZrbRNxbXyHoMuokERdcElyA2vRO25KzYdLGsy
9vawJmHDglNGpjZMxQaacR6v1RiBYeFcAYZp2uRJzHh3lb3BzHUfppi5NfmJHUhev5Qif8d6dLfn
gZwPFKgFdupmn+/rmOb+Z4q9N9tQpB6y2y/VmmX9sV+F7Z2pkMw026j5AbVxZlxK3g+D3bwUyJ1f
iUzJS1sWe/paoGBqx4xsC+lmleNeAxt1h+rPcWLHqcjiXcJRu2amAuCHE0Z1cFUnNHLyIQt5suxJ
ot/2fjv4VwHplpZT0CAZerUtcpYVYnSUkPdt/OZRXi1tT0lRrp4dXDfXD23M9Wb5vkhXbZfpXGJN
Ad6iLzXQV6KGjf6L29qroZDKsT+1nHQTiXI7F0CbTKUInCsD3NviHeytDbO0CDHFAJjzNORLHo1S
GKSksTBfMe1iQrnTn/BrE80AY/cZDKDxhinEqTDojyZt+BOvgudaw0xawpB8AJzXITv8J21ohmTS
XBMqiQAFpRGKRsS9Nnh8FMWfaZ8dOt+EhXO7O984ErVtppq8wqYuCa65pO+Cgp7RoBYH3ScvTa9A
9IjKRh7vK63mO1RGAVu4gkgwpP7rurO6KPcN153GCak9NJ5zg7oobm6i+WzJ59ralZ78iUwA1ea8
zPqSX9n8a+9/rNpPtfuyTxqKCVNWzIM/L/zqd5GonrYsSrx9MbbaMpOuzr92vZIv7QR2Uusd8CgM
Oq8TtWLCVlVsQTBCJE1g3VZ2+N6VFXNdKsAqJmkfXKfimiVVNFuLIYbQ7Vm5asst8bbM6vi1Jkno
puyQBPuyp67amrA2MymCLhOg1XlYxzH27PPAWoOsNRajNiYwFAGrpcncq+XZf87SyqMJcLRh7wf7
IlC1NaGq8hnA0RC5g/dMlYfsWyMHg/fVbf4Wmr66o3hAtoKUibiy4UzdZ1QNRmoK2m4q8YbTUtsS
aJUtazdg3ze/6yDpO51v5ZofzLtGKDzN9aHWkotlKwPQ/EI4sxM1Mg87cFm0UsRpbXK+P0o/b33I
TWNfCQkz5Y0QPsMTII5vN0gZW4fQfpGHG852EleGe1d3ForRstxacgwK8WtXnQHC/9yuIqpc07C5
7hpUa8pBILa0zae/j8M+/F09k4ft4J6TmH267zB1x6EY8SJRDWwsiYtqdJ6o7KO2CH4dhzl0bBP3
h05MSrDs2s6WzyseZEvzPmdfqsFc6NLJSC0qu2vlpw3FSf+tsmV8CxUGqOwNvdEkI+2vKC9kAThX
ljgTDvpQPd8M498BCSipjb+iEZPKH1DkTj8Q9JRebftsg6AGVTtbmuC+dIvfjv+VRSBELChAKHHl
ju6J9e2fPVrBibQN2WethG6/+2p9e9j8OnMyC+cwfiZxcyqiGp3CYRCCMgIAKoYrR/cZimG3lqgA
v+0Ft2CHkXd42xuDHe0nKNbcgYRyLAjUtI+L539Hnf92GSZVum30Dc+k4gYxr2gGf4GcFju22UNg
6gLX7l6xY7vp4FULwn8Ywn+cxf9oCIopI/QXtGUuvy7H7OrE27mIZicEjGSEZt2T3xuOWSMltcPL
Gj2yAmzNupbTSaRPwsSjoVtXsePZYi2VjQMhIftaVuUR86OGMFy3tHIvl22eW7dw6ApyyrBt0mgd
TM/S2xJv6Iza29VWSGmtksJ2lxpIWc5D0p48m57dvnsYRXG4fxHoPkCx4Nar3G2snOC6SFDthN5a
iiwq5SD+uL++xnRV7KDaLkWw3DQfgcs05f+Te1M7WrapGa2A5tYVafCPE0N22i/9X3OembpwdbtX
ouhptleBFqzg6nntKfX6h877DryseJ9sFOMNGhK0aeEj+i/P/fCPgjrdxhWLrWldY8poQ5AuipDk
RVSQvxzaGTauURoVKAhtH2DLmwakESlyDZszBCG40D7cl4rOp6lgQdLvnWm0+d+X+3982na4Xe6m
IE77K4rlogoueIKSvtKk9HfUa/L7mmNQkYMSwrLUJjjhyWGnYvNQjxxCNpiII3TL3/7/6voNEt9p
eOCJKx/+HTukmIm4fw66Q779/9XiYzAW6GwMEE3DiC9zVo6/dFaxZ14dyasf9fhXq88UgGIzinrX
kQZhU6/xlJiAMHQbV4xWTmSwvNqCWWEGpNsIAI8mg0x0Alcs1rUme0CX549nGCw2rfc/w9QWqzH3
PJ+l8DV/p7/KWP54hv3dNWdSSI1s1D4rL83mya5dRDvrI5m/OiZ0Mo1g1LaqHG/IzW6hiRVdohyk
tM5cHOrNREerea781FbVE6CrlTDWXNhDmBJ5nvL+BdA7x3QxZcd1HkEFDloSy8YYcvG336HR3w+v
Jbp5BCDefbpvVdpfUWxWrJmdyBUpwj1PF91xKLbrJHKruSQ/3l4l3cKSRxng53d+ghoyg3GuCtJ/
fcLtmf0fTcVL2PDK1mmqYsUC3X9ukkhxzbYxLPI6dipTBkt7BooZk0wszdTSf59Bcfj7A24nvf8D
lCsYyC0ZnwbkyViyHjaRPZXMRPz99vH+xMBQLz+afirrmvEfNTxkfwPEnvePV7e4Ei37XiGBbwXd
oeK5bYrQcj7KPjDojm5x5dZN5JBMAEAI/g95LN3SyluXrFlVVAhfr8B7jafMj3hOI8CixPvEcvvZ
VxeW3yzbsCRIuKeZGI7zLN2H2UmKY5DSxvCcflvlf+Jd2GwUsD3c6D9Unqz20+y0hs7Otx8Tjgoj
RG2MWSZdI64d6onpOVmSEbTb0zCgitk1gUBTimcPhwEMAYaP0R2HYr/9gunbLeGwsWqsIi69lznz
k4fOr33D20tjxg5XzJgNuVfNQXp7/JafSNwh+5BxZB9uz9Ld2QeHK4bs4u0Lxk38zD/Pvb59rzlq
W9Zq25iEXJH/F8V2WISXxxwNvb5gkZ8GJnZl3Y8oBp1ZBaMuMGKvmIUkwRdrSMPFPQkwNeyyDLVH
S9Zj5Vf+iEg6OLfp+7w8+4PhLaCxCLU5S65ZXW8Cvoh5B8Y/ODvfGI4KOySDCUC/1Y/oP7uSHxmN
H4mr/011VAgiAadBXQc/A9X5h/Gixr5UACLHk5lnp8WPh/X/VhFw1NYsVNOAcCqQiLnle0icH9E3
Bf6yELzfSOtRUzulTjEV+01xB3M3x+lWSRGzbgqtRpzToY/ndQ+LkM+Bz/3fXntb5NiNVWJdmyxF
vac/1t0HtliH+5qvUU+1O8tfm9TFoLm4Fp2VnZvNBSnJtOZ8D9wAdq8CEmEiOnUFABvxfOyidi7P
VraEgZHnV6NCapfWMoK2JZs89n9wbDrJ3I781W05zTRzfRBaX/lWRANJj7QwtUnplr59zaulecKz
NL0JJci2iM1uuC2V4Tw1Cql2YG0zcOvaRUAgrrWehjR/b7OZPtmDhYFWR5jiT90XKPHzuGSV17SM
XQvJwgrt7Fv2532F1F2JTLl1awdQIEOOqHk6tg8YvYqn8/p+iazTLXfiGLyyTm8Uu2WeH3iyQk7v
n6fjdUsr9uomXbam4/9f+hbYmprTNFJXe6taPkNp1qX64tteakfUWQL3HfcAk2MopOp+QL1nPQ5q
lTELrmjLiHy8S4H6cv9YNVJRW6vmgmzzgGzJtau3KPeSA2nXUHYmP6zbuGKsAYY2ZS6H4AqwvIdg
IXFik50yuX3RK2MFEzQXA4eHTB0Z5VQecyNKk27Xt/+/WrpY0cEKojtxBY2N9WsCRgN2SewKMDj7
hK5Y6ZK0M6kT8aOhFEWnf6KKuvNUrLSkkz8nICi/2l0ZdVYTA1g/THJT74fGjfmKfdZ96ydTXQVX
3juh5VUYik0f3eJLZgy9Nc8JtYsKQTz4BVFrv2bCAVsw72sM/KOpl451Cmy7rIrA1mVqDNNIS22q
sscUdM7W5FyHNh+ei8Cz3q8NnjJ1s6yGRj3dTyim29ZsHVzM9l4XIa1TjoaZkAVe8YF2fWJ4VmvU
Ve2qSvJFjEHV+tc0WII0JFPVwYblXD3sUlcVmgiA0Z7XzwJzDGSLme0cXOKHMjBBO2tO3FMMmVg1
OIpnzL/5KY+c4SNe2k+8p3E+FKFPxuu+j1BsGlwqmH4uMElCuxY8SPJ5BWtxtSWf7y+vMQwVlYi2
LaeMQkbl1IE3JH3Ic3lwg+IEQt5f7/+ETk6KaQ9b5lrtvGBOsE2tPlztMjkn3BlOdj+xi9d2xefW
dst9PspTLF1goqyn2W1u0EajZypmCq6w5Ovqis2gtjrLUC9k5g156WJYC5RA525OnpN+fPb7znDg
GqtQm7LcIB3mfA3otZ7s+YBmhe6IgtvH+2ehOW61IWuaqiIAjrR3XQk50fTPNCCfAhSu8e4zXG8a
6ah4MXk3jq7TQv5zOwXfSzt3QCJQr0lEhrIzpG5+VDN/LgQ7an+WOzmJJe1xS8JkyCJmv7DskzVu
oSAvIPeKCZCU5JcSEzqs88OqOJTka2sdZneNgGd6kq4bS7o8gsPi4CUsSpAOzpJ3o2ea5/1Bw/3W
/hTXEAzAT4ddiau3ut83Enx1gvRp2JpD7vmIgcaHdh3yaO7qzzYJDklFh8haCKqSfjwT8kvrBw/c
Ct5VnolT8EfJ5K0dKW6EFEklh81pvxFnbru4WdLmRMp5/WvgxPpidQXFLZWW1m9LKueHbEyzdwLp
ZdM0ry4KVzFHWFqC9hu2+TVZ2ydnqK82qiItm480846e9GPPrSKLL5+3qYyqfjmIxsT2oWmCc9T2
sXFhLoAwqvL3jo9xB/zKdrpQ9qFKyog7fURFGUkwLQbW9N73wAHQhdWEGckpNbgknUUrLqnbNrzQ
JO7NcFtZN4AEp3K8MHUWE++cxsOqvHPUDgSpBqtLQtwUzwWdv7iWeKhqOxReH9ciMNi25kPUHrO1
tTMADgnUU0cfkEzvumkZ+xw9i9KT3+47KI37UMFLxsquZMtSWLZNfxPt0eYXyg3xwA9mozeMQG0s
a2Yvb+1hXpKwL5twrpfQ/zb1j271nUp2GUkeWtUhJQ+O/Sl3P5H891zWh8Auo80+pUUXFf05TaLa
cpB5+CaX0/1P1kn15qtfRe2yXdsFpBPYVdb/Yc9ILCWmupRuacUPYTqnzLeswPARd8ZTUCTxNDPD
Nahb+/b/V9teyoo24xbYCfpW+e+yQaKnqaSpYv2jteGts1LeGn07JXOeBQ6W5841SD55FW7c2cdD
b8jR1PKHRebjLMtHmyRt2ATdL0An2R6aQEbuWD0GWQ3Hzx9Xp7u6TWbo19d9sxLK2BtNAPlc+iku
zGVLjkMDv/m+71CpN+joLbxWP5sRT03vpitL+z5pnQsVT633x+qO4eqJcOw+cfu9txg6+LnmV1S9
8LqGF2u1XgbRhaLP4q6UoS3tsPJ/r5vgKK3vYvn9/67ety9S9cR37ULk5XJp66oGna31F/cmQyDw
lre4ra0oiYVkY+Z3+XJhE9L3KTnZeFOvwo/vb/2taOm2vHLcqFd6wl4KLG/N5zKxT4O9pmHv1vB/
jsH6dUehXA6rP5NEujiKNkHXB6gx5yQ7DkDH3FI/FLwI2+DR7fa0jd6+SIldl21pAH2RLReM6z2W
ALgCAdz7mpuqsG/ZB5ZXs7+uB5LWZgiWSx1UJUYNnTWa0u7X+6ehkZSa+t04MrNuUq9govjUgfk6
s98nAP+mTham1hTJ5q/C2jMZcfuQ2037yrkFa0OWfi23ixxSYCllh7keYqSbDYql0Vt1Mpd1ti1k
10BOCflIWvEwrv1hK8XxvqR0yyvmbQXNQm3UGi/9wGKM2oeonD3LcRc1OISjWLQLIF6LgiL2Yrfp
B+6QE7NNkbNu54pBj4411mzbZsBcNw8IyI4d9T/Iaq9gFIOeW26tvge5C2v4UBYkZqI7ob6481gV
W5bCSbKprJdLvoDjwbKjpKkfg23PvOFNKRXjpdMoa2JXC6g4t28kLWPqdbHdgTC2802VS40Fqynh
ORgcCaWcL0kueAxyJnoDMaeGmEFzvOq4bZAkditZ4Fw6UsdZPl4S/yw8k9Fq3LWaE14WUKyuHp0v
LR3CClA7tnRCVsQB+7LLrn6auM1lY48BfoDlXxPrr6H9JMBpeX9tneAVm3VZO5Gq4s6lduQjEJmf
Re4ZltZJXbFXnnHCSYttW212Wp3lUyqKY1qYssI3n/hGyKIO3YIzsatHhuUn9rvvxWT+LNLnnH4J
fJNX0MlGMVskzGm7rviF1fJuaCTAgvp6X+o60SgWO3fu5k8e7kMra46sX0JQ0D4SVhsud93yisVy
yyqltWJ5OtDYzdazlacfBFvf39+9RuHVNDDYhIlf1wh/kCKMeAU0CZd3H9DrfShby/SG0HyDOlZr
ucAVbKoOd1VXPy6d557LbuxCb8a02v3P0Byvmgdutzr5f5xdyZLcqhL9IiIQQtNWNXSVerDbs71R
2Ne+SGhAEpq//p26q3q4KUXUyo5eUCjJJCE5eU6QesuUaLdcdlK3WTxG5Rb3om30i/GuUvmMdvN5
KXCIGxv2c0ij8aj9Xu/vm/rFaFeDo/Fz6sZZz0nv4EZZNa7Y+QHbWF6b5S9fdDW4DMucpmk4JRCv
aHfgWxvjULs/3AzdPvdN30i3jAZ9NThIWF7ePfYXfE3pd/dAAZCuTEJwngUF8Bi1k4wpk7u5Cfvz
Suot8JltWY3I9aAHwGcQgiR1R95RJZ+Xpt6wis3uRtR2YdCEGnIwyeyPe+Znx6gpdzVKNncZ3Szw
pqSET7qIWizuTnN2RGPCxsHvzTIfbG7Wd0EA2rCpFXPiL8tprfyfLbb7QodPbeY+1pofnCjbg651
7xfjxrHcshBmwdetybKwGvc7uop9H4gD7pYblrIshFnmdQaH+cGI0J0x8zDPj9kSnZpJne9bCCN4
gxpv9qzEQmS8P8yteujwonnf0Ebo6o4G1QSAZNJXwQjaCdE9unrMNyZus4sRtutKvRmsl1PSN/2/
slmPpcueWbFVXretqJFuW7xbUskxfDn6Om4o/+jWm7SmtrkbcavK1MescYgVU/7L7cLHtUvjKKf3
CV97Zi00GLkUJUIsUe107Pxh5+fkoMrucHthLdM3S6DVkHV1DyqaxJf9XpI6FkO2H2Sz4fEW05vl
T6miqhku5xH00H1XQLTtp7WVG3O3DW5cakkqGlShM2RyBRxwWo3FGY+L2cZZx3IYMYU+OlFIEvaw
DNTX46J9P7cPGq/e85YUu238y4pcZUMGIYI+zRya1KO7z0Zy6IryfZ0Xu767p3kIu6cp9VEDxlM2
vjMlkZ/GHe5tc9vtlzsJ9T3XCNvBZ/WcC0oTp6dJEehP+Rhs7Ag24xghK0QXBFN12W+87EzFu3GM
voaVOkaabQBubM5jxK10QrcSAeIK1JTre97Q+pXjMrrh9xcXfOMOYYolzCNtUSyC5Xn1p6re8/65
d15ZeBrGP7fj1jJ9s5HWQYfPyh02QQL7d7r2u3nYwhJbdgRTJiGioNWi40iT0SuPUT8eGqBBU+iP
3564ZWX/kkpopYM8qOH2fAUz87DLtDhDfWCXEnrnT1x++iqyKpyHoQQA27hgO9DTwcNDaND9o8p7
SIgRVyZFPE7gLlMrjpkty17C2f81N/rzbfPY1vXy9+u5Dw5deuHRRIf6ZdKpe5BZLja2NNvSGgEr
yqEPOyjWJwCWfWmrIK7F8C6M7qFUv5jFDFoa5C31MfeC5b+DXB5kEAJlQ+7Tp/aYEbJzEJaRU840
kW7w0DrkEIXTgYzV8bbpbdYxjsnQfddB7TCahHmRHXIByrduAlcY89Z7sMqwkNlVm4eT16QaFiqh
3llMHMXe9rVqt2TlLV9gttWGLhRIvZXThGTjURXuQ4ouAF70h7sM9B864Mo361JxpgnOUVkRHB0S
vmr/d1PqjQ3ZNnkjagunyjs54qjvUPdyEHwpsmmfQYjt9uQt+46pWBBlLc27BfcrL6cHHUaQFeOP
dacPS8o3Nn3bFxix6waAKy4R9h2GF6hwbHY+ZSd3Du7zT7OfVgVOGrYcpcwoECeeVQd39s+lu3X1
t83eiF7pDsvACGZfdjN2zuE7GoiOjMuNy7/lIfA/Pskr59HZ3MgqY0uSA9ci3X9d3cUlWFBG6D+i
uhOvxZ3VNbPLNuojUDh3cNOWZKDWnJws1nP7+bYbRW8ndrO7doW8Hk1LZ0mA2o+1+Nb1XZwWvwBy
Au9sEGdM7IjYIkW32MxsuXXAZZ6ix3NJpBK7nH93w3Q/M7wK6vOQNeC5GA63v8qy9mbzLelAJOBS
nyXrHOyrisSS1XsP7Jr3DW+EdppnqH9xb4KK7vCzV+0Xd45GiLbJrZrYm6yk2FhNVYNGMwqBW74k
HVl3YLvdt/kfRn5TyGx1UfkgFIpZ6xcVfc/Qh377oyyZ+m+Rg9nPmSRTMgx5/gSEkfu1m1S9AU2x
rYiRqmuxEkh94uK0OOVD5aw/0CS1z0HwvbFX2WZvRHs0lCTNOO5O1MPrf9t6bdx00xaXmW10I1Nr
pgonmB0GTgHnWNXNO4d3G5AFm2GMLD1NwaUzWbiJHOdj7ayJBGC+GOuNNPH28Dy6xP3VNuVrrYmT
hSzpyik8zMXwOE9dhYpHet9bKY8uwX71C0XQR5x4I/ZZQQ5hVcT96hyC2dvddkvbBxiX4iVS7SzD
YUpyh+5lVx7XcNoHRXu4PfzbaZRHRig7kO8s0sV3k6jXbcxyPLyky29QoO9TsUXobfuNy6ddWaht
SQrmEcqgfCl3Mvzj5esXNmf7clWf7vuKi99e/ULKGJmA3oUTVdPZy7wd+PkfR5Yep3Kr6Gr7CCOA
s8ybmmqBI820BQqq/DDNNO5m96sfyG+3v8K21EYM1y2nE/DALHFTcZq87HcRdmi0cz7eN7wRxBCZ
zkIerFiGSR2WqTr2ynsEhH7Dk2yzNwLZCXHTmasIazDLb244fm5C6u50viUebhnfbLyVqmp4RbDG
WpUfmv4reLYfnazfCLO3dzhuCiJM0IWfPBfLO0wuS0au2d6d1/tEKrnZb6vWAATLNVY266PPvebT
rrn09N5eV9vUjRAuJV9AMY9k30Thj5qCdX6so5+3x7YZ/fL3q8DSQLqu+rI7E559kdr9rLLm5A30
rgssN7FXWUACl0epC/U0nLcc9sjzac9nvVF1slnGiFkAnIUT+ID7+D3qt9EYfCn8dktY3WYaI1or
yCQVWUjgMSR8EKD3dIfyAxppDrctb5u7Ea2Q3VtrGnosYayZT11B1jibsy1ubtvkjWDNJV40O0C5
k0WPj8sy7Eknz5qQDZe0DG/irNy+LvOGMdz7pEoc1cZDHr3MuEHdto1teCPlepLPjF62mrbPXnj7
2LLxfe3oO0c3Mm5Dlrn2xYKjWqC++L3zhWI7Dgbn832TN8LVoQGuGiN3EzEue1/z55arHZPBxkHT
kqdM5QNkoybt6cSStPP3gb/uJz/6QXyoEqd64+pnM//FZa82BdKRqkSvGMxf53tVVweeZuf1LjIo
hL+peNA27czHueTJuPh6nwvd70qab4GUbJM3wjZqc019hT3e7avTVPonKjy8wcjTfatrhO0EdbcS
lXU3QSY/oP9zh2bwfVQXx9vDW3YFE2LlDV1UtUPtAkJEjkBiHlxHbezFFscxkVU1FZJHF8OELIxF
IPbpLE/C/eCPW7cIi+lNdFXHZOhEM7Jgh3Kx06jTFK6niI4btnn7Ks9NeFVQXQTsWxwzBz/Ldzia
YdtppIrZjEarsE1HECrVYqereT5yqur7kowJumrRFQoUNDZqXgQvXZ0lzXgPuyYiwb8Y8irQZAl6
ZAfdQMlQegnD3ZcptWEsiyOZOgdkLNORqhIx7NGHsAEDS63e3/ZRmyMZWXcM1yBrm4YnfTS/rBAh
nEr6RfgM/ZnRnbM3gthXCyQhQxT/uvpIiBNDBXFj87fZxYhfzRwyh+JSBajQt70s8ehuibna3N/I
uVFKZaCrAvsaXu/UoM6Fl3+ZctAL3ra7ZXwTbZV7JAU7zYytp2zf8WjZ59z/p4+2wA6X9Pf3Exg3
cVbLIgdVo2CZgA3qtVDjC/Azp7YoHtAQm3ir2KgH2H7GyL6lBzX3tkK1b1y+En7u8k+N902XTszZ
RsBa/NNsu017cMlWGh+iuibboWRQxhA+/CQq8F2M4byRCCyOZHbfZr0QOC+j9E0FXgpp3u9IIenG
Ul8OOm+txeVHrzYGJyJz4fiALpFJ7fn4rgbbRdSW8Tj+bNqjN9x5bzG7byfdChWwFh8BxusHSDR/
99ty3t/2V9s6GEEMhaFS9H3OkzZff0+sPeQF/cL18OLeG81ms21VFDWFTKeT5Ku/H8flGHbh4fbs
betrRLPgA2kxeZTWCzh/TBbpnBcZDPfVrUwQ1pgJ3uH67yYK7AhOmf/ocv5QAo581+xNHNbiecBR
NyEu07jolqp9JxjdCGCLYUy81dy41eCVsHnA81cGdQxIb21s+5YdzsRbNbIWvhaaJ10++DtZL+81
LjH7Zmw2TraWzceUPBhDdOeOSwuQs872Xv5Z02+Bzh/TIFnRfHTb9LaPMGK3TlMiJ4VtuhjR+eCm
GboiA0fF5Qx5m/t+wsjAQ6hy6Npg75FaHlJXfZKzOJBoawO1rbARuF6r07wde9zuQGa+a7uR7quR
rfv7Jm9k4Nzp17BccbkblIuHJZaoMti7fv5we3jbEhtxWzeRwiagnEQXAi2WC1rKPnZiiheoVYbN
nfdrE4ZVp+CumZR2Exegiwkv8+XkQ+w82wgEy0eYMCw3X5pVafjpiEYsSp+HqItnMHKt/LtQ3X2O
anajgvG0BD8FlrmQ/UkF4zHL6MdwCTa2IEscmHgsMbWerDhKSyl056a+26dj+okUW1BTS3ZxLz97
lSIrOnb9IlFaYuuYrMFvUS0/w+Bf5t2jfIPDuQnGmvz10quLiuHkt9+aqomBXvvmQELttp9agswE
Y82lX45YZ3hQUT83Qj4Fwz1CVJeZG/GbT56X4RkbCxu4FO3+qt/n6cqgcsy3uEdsi2sEsWxlj3dh
7NQ9L+fdKOvPJCqaM+Juaxu12ceIY4VbqiKjvKzv5d6ltIeuFH+5L4mZcCyAgaJUCDhnTzV9YESG
Bz+sN7KMxTgmIqvohkqiPdlNfMc9N3mDhvvhvE7lxg5nG/6yaVx5vnLzIASzPg5tNDqtVMY8Lx4X
7NS3HdM2/CXgroZvotqJQonqT+OQ5yrKvpfuvCujLRCobfjL36+Gd8a+F12Tu4nXsYeSu3u9hD+i
cquAYhv+4k5Xw9O1c0Q4DyhoA4zozCz2Kahh8zsLn6a8QeuXWT8GHop7YCaiXZXoGs3yeN/+cNv4
ll3NhGTleeu3mUD9Bxq277ypPBB3/CkbtQuqrY3TElgmKotpR+vFR117rAsgH0Drn4U7lKOdOz/B
CNxggaKcauH9rG2eiik/V2hhHdh0KlL3020rWdKjCctqHD5E3oBrS75E9aGSgxd7rrfsnLr/tVS4
K3GGN+Dbv2Uxl4nRylGIzqTEioe1prHmcty7TA93jm7EcunlC964sN6AcD/LVagd+sm3iEcszmRK
HfASDwpVi0j2udD7sCheWYX3Ug/Lf1Sds5VubBYyIpoNJAjDBpdVVQ3+Ps1ku1t4/vm2+S3x/B+n
ylU85wMA6Y7PcImU8nc/jp/AU4F+600Qoc1GxlE65YNQ1YR72CSdEgVE/qhIp2Knzd4LmW1UJGwW
Yv+/KeEtRkzh0jnJXKx0NyI+4qrV9f62iSxNN9yEaglA09d8wpEXXN4v8P9dkX51q/XUK/4w4gTc
DgvEF0+5497ptUaIa5nnZeb6PJFOfdbBfBjo79vfYrGUCdcKooV0joNP4SF5ZP7wWjv3SLvgVGSC
s3LG6mhEJ2eCusohJNlh5ToRm7S2FkcyIVk8qDPosuO80jfyuSRL7IjgBZj4Q6bv65bjphpC7brE
dyUKKh5YtkF/Kio17v0UJbWNdbWUnUxUljcSj+h+uFzt+fOSJ+WqkwsNRFE0u2JK4zHd4kO0rfPl
71dhTRROj93aO0nYL93DmPm/XBqMGzePN9MDiAiNcEMSnT3oVoofwGTF6YSm11d6+V/0qdq6oL25
2vgJ4/zbhN0UNsEQnCNc1Z7TsJr2VKj8VIcRyH1y/ud2ONi+xAi01AmHVE65/lG3Z0880PZHPf3Q
+WFbju7NhWDMfBUa0zbTWbeS7077nYC9tybe/vbcbSNfnOxqiduhn/qh1s2PLh33VOonKrqNBbYN
bWRN6kwMFgi9c9EEnwJK0Wnv3kOPGsAglxW/mvYcVVFfZWH3I2vGHVfqvAT9xrTfzGUY+vL3q6F5
GKH5fYVFgLeHSIF3BAt2PPpkY3iLT5pPPsPIOjAic//kDCAYHcWLKvTnuunKeMqq9/ctqpkuhxGs
t8NMvkegNmg9sp/YXUUtWMeIWtXjVamsx+aHrKEP5KqdX4c7d9569bf5jBGxrGp6dwWH5Q9VkC8N
4Y9FmG41Utgsb4RpVdA14gUWNqV1PKkhZjqR6Agef9+2usVxzJefOgDsBJc+8QPsJAel6d4h6n2W
zxvHE9vwRqQyH5UmAhDEj7T46g2/nfZLnf1z38zNSMW7qe/iqv2DOSe6kAOvjk5Lj7cHfxtFzP6S
r/ar3JFenVeP2QJu7eFBHAqQKR7mg9rLV/lw+1csi2s+9JAOLXmrH5HvKTAKpHvgs7MbvEM43dNH
gY+4OOzVrjCkeU+zFp142DHBZrPwuGw6FL2dLtj4Atv6GkEbDX1DCXGDc8WHw1hOB+Etr4U/3YNI
wQcYgRuIoXbQYh+cg3B6rLzm5KTTvhy6I90kqbIEr/nOM4ylJGXeDoC/OTuaNoeh34pd29BG7ELC
1JdzNgfnDLCRZ8hb8JhADuoegjDGzGeeJbr0hhFZPQaqFw+Zz7rD6LlOXEQR23hJsnyA+dSjGtnk
uoCEaRn1u9ztTiHdaqm1OI751NPofl6mMQrO/jx/byAsuwvQRxeviOrD7eCy/cIl6K6cv5AFmozT
EhHc0M8kW3Z0lM+BtyUgZrPN5Wevhs8HqZYUkn/nVIUQPFDFCAQHE5/vm/zlV69Gh5ry6DVlGJwJ
oHAxb9flsJTytY2mrdYYy95jspbOqu0q1/eDM6BSB1HOh4mAbazsnFO/hOXGqd9mJCN+czetcQoP
vVMmM7XvO1WdMnTeb2zSttGNvKvXyOPtjIdN3xv/XQq6nNwi20K32wY3gndFQUALlXqnafTDuOag
YQvrLaiXZXDzjWcBmn0ORE/OLPo4uu+mZiPd2sY10m03rjwNqEvOXdkli7ee2HpfKjFfdLATr73u
V3KW6cM6/qOjcx3+e9vXLZ5ovuakLujE0GhMzsJ57tjnAbWwyvmQ3UdKgnAxIjXkImrHeiTnImxA
6OnuAn4X3wmGvqzDVZj6ge5DYE4IerCy3bDSQ6fv6sPC0EZmFeNU+121kHPFXlXXxu5PSr7dNrjN
S4yobNq06YlqRKKdKp7D8EG3xUbGuBy+/kKXYNZGSK5FA6L7sBUJYU8i/UL5stP9YYrqeO63aDBs
v2FEJhjcSj2Mg3+CxNhy1os7PzUDHfcSXWTHKlf92R/WrQOOxVbmaw4JQLnp+liG2SseeKp0zJZ2
i3/KNrgZrpmjByIua9z821bsUBdbfe9vF+4Yygj/75mzrzJwZLYwUvV7JCAoPQaFEw9QVkwjdcq6
FyLLuCTe6S6XMuWrI1JEjCutEyBbzhkXB139uD2yJY2bDfZZAaCAHLRA/9irG4WJKz4FdXffGcrU
q049NGEDpySSikOP6kKYjbtnAWjXfXM3Yniu21E5CutbMqFjZ/iGJ5hf4AC7L/+ZLzpl0c25dLR/
KuT6dfX0dxVstejaPNOIY9lpyesIW0QX/Oqn4Uu2Bh9v28Sy2zMjesNC9ywYPXJOpY677DGdvnH1
nXobFxLLxM33m05GzcRwLj7zudrhGHWsq3wjBdqGNqKVQ1gbkEjln0gVFnE+R1PcZs3htllsgxvx
2nck9S9vZ+dOkVeR9jvwQd9pkstKXCUpAj+ptEIE6Uk9rM70XtXrnUMbqTWdgjSrmk4kXhoA/T0N
fSyLhe1v2+Ty7W8kE/OBZq7npvAduErH0LztvE/V57akcVN/zLdgYRZvNBvpuepmjwYhOdMBda36
Ocwea/Fczhv3V9uqGpkWkmtlz0Lpn1BeLx79TNExnopm3RJYtU3fCNMu8p3KcUtydtwc5egDYe9W
+iy2Dn226RuxuvpemeKsIBIms4d8rl6dZoviwbK25mtMNIowUzLD0EPxyjtUEmXfrnFP8i7OnLU5
TRTs0Lf9yPIZ5vMMWv8A9QtGBAAVe9nmO8Z/3h7ZkpzMlxmHVkXu85Sc1Zwe8/XVHeddX23VDyyr
az7KpGtG19QbBB5L+l0dPARaxKX642YbhzXb7I3o7cLUE3lIyNltPxV5vnPb390w3nf1M3viVTbL
zJslwWEMm+TignhH6PrzbbvbVtRIrJqyJgpIhSQinPeDiF4CMIvfHtpmFCNkWUXFTEYhEu6qF9aI
2B2aBIx3G0cC28yNiF0kYKItYDanJgw/SZ94Ozcq7urMYIwa8UpHnMjDZQ5Pcxb+dC5XnoA2dxHS
s79kqJUuuV5dRNHlHSAMQT/csFiq9XDb7m8bBjig/89SiqScjawMTkrJJ167wRFwmC2NGNvgl13o
KgXyUC4lGeCMrtMfSrbE2t+6ILztL47ZBT+6ulUkxILyqCqOIG4r381N9DpnhO9vW+btbcCJLr98
NfmuhrBFKnNEUuYVMd7jYyHUY6OClwbSBrd/w2agy9+vfiOXM+iCOQwUeF8qnh2n+7CacBsjVJcS
1+Kiqgl0gZynqidxrfyHatqiqrFN3AjXuS3TzqMCdQmH4cHL36HitFFMsa2sEaothR5c4GCTUYJ8
m4o2iNmaoaunHbY4wy++/fcB5y+t6cjvVBauWNm5kjvSfYRoMAfi2n1g/KSdrSKc5TvM7vdBjWMW
hvgOBlBfGuUP8vJvvhUAlhUw29+VauY+j7AC0CLBKY08QH1j43j59iHBMXvfpUsg41kVqAz51c7j
O6hOO9F7KT5RfdfRwDE1SYo2lVU0QaWAkfYhF81T0HiH2yFlM/vl71chpXhbhwFFSC2gJqOriuue
4Q186+hns40RsQUPGxfiROS85k+C7oLyG+/e0eyJydfb87etqxG4Q+9FQZHhBy47jjsO8Sq3aquW
6sRfktNu62jhu51/6gOwUY4vni6+h1W4c8h7dPKnFE9hWXco2Bbi17YWRiizJi0lQGo4L0AB4CmY
PBZnNMUv1GW/4auWXdqUH8E9xRUSJBxnt5sfUh98Ll33VPjZrirFhrNafsJsjW9rdEr0UJk5Q3/9
kC3qRMfynxFdekN1F+cN+0uDenBaMThTEZyqvFxiDqAF5Iq7eSeWLt3f9ivbV1wc+iousFcTpqAc
cY4aHCJSH5cvtK92RwZenUcZ5GRjQSxrbgqRFKqAhtOksySl5zr4tNYPUfXz9ifYhjZCm+e5184t
rOSr6ejnIDLrwlPEvY3EY4k8U4SE+gM21WzIkkIfhQPWnsPtadvGNSJ6zgAral1YhPr1ni/Obm22
RK5tFjHSMA1F77VQXD43wsErZ67FsfCJv+9cvUXiYpu9EcMudVopGG6MWaF31TjscTnaOP3YZm+c
m4MalYambLMEAicPqwY4x+sK7Nfky12GN5FQTsB05M+OSMYBlJLAhsxDvhFNljRgNsZXTchyMOEi
DXAWg/I71iyLQaKfjfuM/L49fUvEmt3x4MzmvuykSAYodsaCN3u0BOzxNl/F0r/vKcUxwVGqGjut
QxGd5AB90MXxd+6itnqqLL5jwqOyKFx9SNigzEMmNIZVj2LZKoHZjHP5yavtrATNtFghEnIaZFbE
YeVOuyXv0/fMr/5d1qK9LxubSiRpIeaqUU54Wkl+oaj6qgaydUC0HENNeJQUM/inoU90zouPefYK
FcuSP4C9JHb9l8Xf+ID/CrxvHHZNnepWrTOPnMtFqagLyEUWKgamdX3S3kp/dxpq1T6Aj8epHauv
Pg2yh5GW0+eBeMP7SdGfpT8Cg8DAFxzTDGp/bT8tZzfIBMpqs/8+J177YV5CvRGylrgyYSFFLms2
T01wQrnu6IXg0c9e267+04bOYSCbrVoW03vGzhMppXMJVYFTd7lNOwJPEPmS72YCriFNtHtCKeLo
achS3g5ly++ZUt4rCYjP+sA7Nd18JNlPCimhsK7xLCpPjoAAHPnn9g9ZttS/cGXZGHkzwUt0ND0O
/Tu3enDk+9tDW4LZZBNQnkibpUWJP+/yjr8IXTL6mtWlf1dzA3M844TCyJDrdumC05KP6kG7FYA7
eedAN7XqyvfQm503DnQ2I132lKu9Y9BkJKpfRbLkZRTEQVV4HSTZPPTOZBNhW7ufZYsyYWZ4G03B
aOKmZ8rGOEevv1AcJBU87sKt1ljbmhi7IB5h3WDx2+CEFzWx54UTJuGw3kVohQUxDi5jTnFsH8Lw
BJZ2+alLSdjuqikst5oObOtgnF7CIuRhHzo4kobZv+Ddf0ID3z+kKzYc1mJ/E6k15UHJwNfpnap6
DlAKdbtdEaTq6E3oLiJue2cRx4RrhRPOvB2dwlOHHqnnbMQpz20999ftsPvvCe2NDdyEbNGsrAK6
dO1jwVUQxiNoDdfdEE3izPOqfsp8Sd+x2UOPlHQabzdzPMTF3Fu8j0FDq3ON2wY0qGjzdQEjmY7z
rBkSEi71gw/GkA9qXXJ3N4RTdrg9X4tLmh3/uLWMIqqAPepLaHMWzbuw1x9vDx0hPt+yxMWPruJW
0LXoIlAwnzjVrwNSmlbkcWWpiBVI45JhXJ74MPA9KIvE/vZP2r7GDDCipzRjo0wk1KxJIHZdOm/k
BIv3m0gw+Izm3uWVOp16/8Vd1jkuwKPxDp2Td/WDs79kqosV7FN102fJ0vJTo9ukpu0JkuCn+4xj
XA2mlkxslmWWVPVHoCFjXt/FM4+JG/nZdzJHRQ0K6UPD8we3Gt2dE+bRaS6CrWxjcSYTCxb5Hk81
lUXC+s+l+6UPPkj35PSfK/dfxZ+8ceP8ZdmEzL7/hSg/aqE7nBTrqXIfORrF1urE9b93LYGJDxt5
0ygPerWJR95xPzxNgbfxSmWBYjsmPqyrhigthqB9zM7NmX6WR/CxePF4YHt6mrc4Wi3xZYLEtPad
FYRZMoE+d/vAddccw2qrpd1ymDRhYjzwIKa8aJks0M9A1ir4+5kt+4DHzRZDq62kZuLFahmNVSSy
6FSt3lFVf9Twq1/4TlZ4Osz1c4SSkcpiv5rvQkM4JhMAultmDymmfZRpEbfNJ9ZsBLPNUY1gjnjt
XeRw2sfQVa+p08Y4he39rj3rdku+zXIKNiVZqhYPwrwg4SloywMgx6dJsF0o+eNY9E8NJH58b+OE
Z/kYEz42aekPoEwokxSQBa+lsahrFc8REmPnbWQji+uanAAt1KBqquC6AsC0oCh208A2UoNt+sZJ
WHkrHm8vjhvo5wJL0dBTML2S6dvtTcOSeUzUWCjLzgfjbfs41C8VvJN1UzxsUUfbBjeS9ER1UAxr
1D7yspZPjtf8yogQhzKsp/3t6dusY+TkqQZ+PfVIgbQDhF0F2KrUh1qq37Ur7gKQOCYpQO4uHBIG
skxy0Z/G2kHqLzdc02Yf49DbgL676QiOc3l9mOSXzvmpaLS7bRnb2EYMi2Fea29UBcRBlxit52Af
vzycRYfbw9s83sjKAi1cUxQtRTJzgaurh+fcfGPmlqFN/FgONPyiBSvAIfHctX1CCN2wt23ky2Z0
dWgsPQ1Pz6IuKfJRxlkX/CFes4UktRjc1GOpRtlGfh21SeZAhAJHw2ZZ4zHfuiDZ5n6JgKu5O8FQ
D60QeTLLD+vgHJ2m2NjtbRO//P1qZDLXrqJ4CnoMvCHdr60GUyUECWJQvmwtqe0nLh919RN9TgI2
5WkGsc7wUDsKUBrvqL0t2kfLLmBCyIa8WqoqozLR+Vnnz7Sq93T56oAz4raz26ZvxGnJQZwoWdo9
ip6jDtGkf6Cjt+zXMCg3fsH2BUa08lk5oEhnErQd6zmDRtkAjs+4YSQWTrl1kracgf47t1ytAs3b
LpzrUp9akT614xormcdeiQagiR9Q5LptrDcd1WXmHdW/gO0qWnkJLTqxH4tCnMK+DO8xFEY3woAS
l2foKPJA8l4eWf9lWccPyvln9bburG+uNX7AiIYaEJV8JaC49dw5XlX0KBUDP8tdPQUY3oiEmWbT
6DAMv6IRR5R4ju7zowOKsdvGt83e/f9Ay5Q387VtaTKrDM5ZZGnlHrxgXvQObDzdFh7GtsZGQFSt
E0TrBJ3BOp33FV5ZF7bVRm0b2ogE2aEYWGcY2oMoV8foE6HD/rZxbEMbOasahpalkeSJW9b9w6Qy
+muJKF3us715i3QKnq06X71EdqCLa71Avxvcku6HkdyV1F0gyf5/ecE2CyFoqr3EiaqXJp3BoDgn
a711ibd4j3mD9MJp6jSbELpj88FV/aEoyTt/2GoWe3OTw+yN2JXMmbXuMTxL05dump75On+cRbqv
2NZN1bLE5h0yaOp2akusQaXCYgfVx/LkAt234UC2D7j86tUGyqKGoMREPRAXyw9llUc7RMIvv3NV
3Ibyn7u81LxF9m0FJZEQHFd+Jsj6P86ubDlyVQl+kSKEJBC8Sr1ZPWOPPft5UZxZrvYVrXz9zZ4n
H8a0IvTqCCO6qCqgyMo8CzvjMpgrVJ82foVplbXg5VW72L49MjDkFydfQCtmtg4c0sr35//mLoNV
1gJ4GamfWG5qQ4LXyQ8JIG3fh8Inv9dqLsMZUi+/bNGXO42lhXQs7LJc2gS0L/mMHDe7qvs9+ukW
FZXBnfS7Y+wmk52TxI5AMd8H/qjwGjeA9vy+pQwLod8aLfCklTanWIg4OVP5ybaGh0ztgrm6f7Uf
NYXvjEmJdSinTL30rFIfiQUysH1z12LZRafO1OLUEjGu3rEO0CTcjrp0T8cR5n6z2KtAgwLCnKQU
LLRz04e5/a5r3HDdJxaDtu3/Dr7O+ZipsQXD3jilzcVbeyD3QfoFYopdttFB49mQocfZnmhUq+SH
XRTvXWlBw2+ffgbwxP+d/w0mqmqQnUYJNKUm8iO3krDNPt6fu8njteQwMqsfm6VhUZpMy3X1E/cr
OvLtjdxg8ngtNzR9D+2J3GWRW88PKF3hBSP9YE9kA7VjGl7LBkPurrWlwByXxxkkqMclO1HfGcLB
qrZ0kgxbgH45VWqRGRRMYB+WDKFslu8ZqbOwLr0sIIXdbpwlDMug89JBn9tbcgmSz3IsM2gY+k1Y
Aou34aCm0bWaEoQMM0/OBRJPlV0y2z1Ku/l2339M9tHyAoQZUM9gNo9sKR9BqveF2vWFdSwU3T5J
ZLxF/tf/PQgmObKXDLYZp5NIBqCxrcU7+G66Rfb/dinXxavDf7+BXi0oKhQAHRRL86Pw2y9L5pyk
mh5FPR1lHl89Tj7mCkf3Vu6Ljb8usa4LshDL5RHJrEta2T/4kh97ITY4UQ2xQbTAnotxrRYHj8KD
0z3annXBCR6F1nXjicC07lpk5/lCu9Ji8YdG/pDzU0PTQ0f/l/rpYZ9faaENmD1wyC4OdosoykPr
9M3JmUAhpKrluSGjOO/6jN4TVXtdOaV9ziIb9ZzATeUBNBBRwkVUC3vftq/3QinpQLSvZPBfIf63
SieBKHOLliun3YhBw1LrLVEpJI29wUtZVCQ+ium2/zsvp+5QuKCZuG8mQwLRqeQyCY1YKGKySE0W
f8pEObZhnDjuFhGraXwt/MaEIRJu4Vf3LDknQ2+fG6fbJ8zi2NoG2niSdXEMKQ+RlE/rUENfxvL9
fbnV1uJM1n2SCYUNdIAg7GlNxDd3HduNKOBIP3+9eruOrUXZKLjVDm3GIlZmF2nlIXjSQkQ2NJy8
sw+mfjfbIno1OZEWcG7WsoKNHYuyuThCkyoEZ/kR5Iq7zPRXKxOxHGthhUWj1pE5qvaiOzNbVBv+
+fbk/+pk6uuOkiHDIkyUDgev6j7FTlqd93HDuERoG2hqy1FYHYzTePWhbfix8oowy7bEWt52/78a
mpIhBgocb/MRgA3/q5LyG8viL/cj12SZ299fn6zznLc91jZCjeKYj8+cybPTbnVEmEbX4raeuJXj
Ds4iOtjoWOAJRDC7D00JlPn96Zsso4Uup3FFwDyPdLxSFtSlVYUiWX/tG1wL3R5daQMERwQ0MN1D
rOh59LcwwqZ5a4HLuK8gqV5haFt86UEtHViN2PNABWfUItWhoOJI1lSAVbWswsaHMsKo8o1jw5vQ
CJfonUvMXiRt0lJEjWy/Zq28Tk2dBQVJvgt/gqKVOnQ+2nbEFk+gwVB6K1NWOf3Q8EZEk6u+JBmQ
TCzezM0G99SbmZwcr52iH1g0F8Q9li6zw3FN6iPP+l1PEbCXdv5VDUVDGa4hT7L2V/pNJZ7lnika
+wgPhkSQFAAA7ltbMCjTL9LCOWlTCjVCbPWyGuxArKM6jm79rWTj3h90W6hXCaMpnWlmoLqPsqnI
Dw1f6WmZx+IAPKAfDGRuNk5FpoX/K7LrtnXzBSnV75f6HNdur4AtsbwNRzaNrwV33BVDTlRZPJRp
825Y/HeWtZWu3z77Qir3vybCca7jKbwpEqXrBs0k8+vQj0PkW8svd6rtDeEB0y/Q4nzMYzvmc4Kn
j6R5kCnrg1kMW29DhsH1xqascFCkq/4IXhXpgyt7/s6GpY73M+vbNcG/epqWQZaNhPohjrzp53ro
QhtETRkp3g1TcmTosbn/GcO1jfjavlw4bpU7si4eFl+iYY4ciu6RFT5anOoQgMwwsdOjjwScbeH2
TWbTwr2jI78JNrgowvc/oN1OA9/r9omIEF0MFErYaTp2S/FA0uyzwu0qLNd0ixzgTw3z77Mk0Vuc
KuLHDt5l8wendU9cracObDDCkScnUaj5LJfck//wegxGgKT6EUwxK8CsaRXOqOMm46dsKI/jwt9Z
rD5zsOnmAFah2PJSJtUBj4uHHtzkMV0C4a4hNAUvDFBV1icb6cKQ+HSZ0Qz9Eq0QMPw45f0JvVrO
EeTWDOCenG0cUU2f0DIGze1YMigORcPIf/uz96613MtUbCUkU0xoWaPs3KXyutSPcJZ8cKc5qJL8
TCd19FjyAzqzH+7HhMlDtayxjLU14pztRmDWhzqA6JNAzOOW3ITBRnpbVZzZIuPQJY/yeqrepzhQ
rrPlR35CN5Ke6QO3m9Cr7cdqKbWUX/ig0hNtmCXLdBg7TxyWbHJ3VQ2J3lvVjtOUy8FiEUEjcoBr
ZxuSiTO8zOZbwWb6FVqaaGMonZEkxid8Nw/4xN4zUqaB33c7zXT78CszQf+HxcsY06iZ41MDbfvE
707WUh7uO5Epsf7FPt26HAdBnDEbG6wxNEQu71HsBP6QeU0AZUl3/iidMm4fWd05zf8m3jpVGJNM
VfIQ12y2NupMJktqxwSXKadOXMgLZ0sbUcGSYKnSJuzJvkdiiE/815IMKOOknrBVzWqBbOXoEWCO
sy2ch2n6WtAzVEPJkHAfhQ3sQb5ajr3l/QvF6uD+QhmOInpzkTWRsUJtBoWZ2RpBmTl/zZPyA1/X
Lmy8LYSH4UfojUX+mOZJLLAGjQNSFu6nL35iLweRbD0Umz6gBT2ai4p08hI/oi2s5MzVzySpTnG6
dWAz5ES9u0g4C7FAYyWivqh+4Bm3C7Ocb3WyGvK6LlDaWnymJB5F5LskXJh3GSDO6C/1RfJbKaLe
ajUxGen291chD4LwuWcFhHr7Uh5aChXytb8I5W+cpUzD32z3aviYSxSHEyKipGofqn442VUTTU2/
kXRNVtLiOK9Zt0jiiGgh7pOoyMdkdB7ZQC+OGwdFNs4bAWFaai2cSb24JI5nEVWVR45iqdewI87z
/WgzDa5Fs58UNtpLpB+N3LYOQ7YogGfROLh1ujREs96aCJELWkjliQjy1+cWiHsXstvJTA99vlUL
NSyz3hjlcc77LMfOlLXQtiCeCuc6Ppe1tXHtuoXsG6dMvSHKTRMJzr5VRO3ShaUEJqNyL3NrH2Jr
ONgu6NxX5+eu1dCBZ541Z63bQxmYFZl1hIiHCFrGv94f3LAUOu6sqMrGHWukDN9Vp1is4eh1B7wb
nRqXHO9/wrQUt7+/irhusOjkT4JFnBeXtCtCwHePefnr/ugGX9WBZz10iWxmZTSKR1RX1KDiD1md
+D/uj26auxbOZJqsmrko50JIpruyRQ0fII1Kr1NbiQ1MgGkFtEgWFTiDk1tCsvIYr4nFr3mMoxow
TNKzLcEu0ze0gKY1L9TMUDdu82kNXFmxwwq8DPhIb/SHXBbnfebSDuW5Y3tT31K46qqgAZ1BSTN9
L5Ia1XzGQPuyEXyGn6MDTJxRFS5aAFGO9dJ/HccCFgqN5RMEVXAXu/9LDG6lg97KsQA3QQupxW7m
mTz4hXUr5y9+vO9ZlOiQt95Xbt5A4j6itGXBWkPUvV96N0iTeauobHBeHfbmT3HZxqMF2ICL+yoo
z14mwpdQ8u7TPiPd1udVZENQq8mZuP0GIHLGIF0IBXjDGbd6+0yLoGUOPtWlr7rZi2LgTr4MLu3x
iEz3AYmI3jqVNfVSdr3yo7ZLQTcx1DRAMfvlvmkMLqqj3dyKsJWCezxyneWjauW/4BsNmzH+3jpb
rHkm62iJwyapyMaU4Dk0hvbVOkWgqQ/uz940tJYvFinAdt/NPtQQqyDDjoaGi40Ch2loPUWAwMJa
C2zMHToUHNsJxPj9/qQNJtdBbRCQhdYAW/2oqABqq8sSHA7Op6VSP/gk9xiGCB2jVAz2VKypW0aD
+Lm45bPbNxsb8ZvBipG11RRO5XNbsDLq24ey/UrKIxG/7xvmTZNjaG01ITmVigS32KhXX1YneS83
u5VNI2uLiXaKNotjv4zK/Dud3ffUI5/uz9lgDh2PlLM6z5OBlzj0fIzzx5w8s/7j/aHf9BMidAxS
ydY5g85tGfnNk5s9xQ3On2skrF3U3Bj/djV4lRW5Pa6zTbwy6uz5QFL759qyo0/ajfOCwea6PmaK
TTarc7dASUR8UxwC4Vnq2ns2cMxdy7j1yvyUxrQEHGU45GPfg5NHhOu073aHD9x+1SvjULEMI5Wy
AHWWEya+dRh5GtJNcnqT22jnNQiPzBN14jwCOsIBV6marqPlVQePVruarfALtEDN0Ws20+aP/UHH
qa4zHz7cd0zTympxOnWt041QtkOLRhpk9XoYhbPnOINJa4EaFwuEHpUoI3fOPnDfKS5rXLcb/bpv
V9HwUHt7ZH21qHgFLKgYeI2WNnFNKXBr9Q9SgTCT8DCdRyhJo2EGlSwuNw6AhmXWoUYl6zwqVons
MPsBdJLnsK2miz84O/O8DjVyBHGrFde6yO2nl2WifrgUzS5GM5hLOzY5Xe37NZg7oiE7Ujqi8eqh
GH/d9yGTZbQAduaCO9RPq4hJN3C4erDJ+E7JdOfwWvhWXed2feP0UVZfZ3J1khea7VxTLXTBt1RN
NLaLCPx3x0K4z8mKCBb82z7DaGGroF9jsWEuomlKytCT7nga5jmOaL2PrwvrqsXvUC5CgFD3thu+
a52jSlFn5RegjTYOH7cN5K+aA8bXgpi7Xh1XflJF6FxpZ3Kqpo94+ihHiKr67HDfTLeF/PsbXGih
rGh2q4N3VVQWn6nVn3LHOe0bWSt++vlsO4mNFOQXqg7svnSPWVGUx32ja5tuDqiDcuMYG5fXH2Mo
vnbLstMkWri2GZ+crFmqKHU+VFQcmmncMMmbRSRgULRgLVbiEYq2v8jpX5SDK/mRyMdMvJ/792oX
oSS+oUWs5Y4QtSNFESm5nPni2QHF6bhs9glx4QNa3OYZFSB3wXHHb31xqauJVAe/tMpd1zSMrwWu
TGNVJXxE23Q2/YSE5BermpONiHo7W3KhRSxxF8B/KLJlMbBPzM3OYvwZr6zYGP7PsemtaNIidnFj
7B24EV9AOJf904tRHPhQlcd5zaDKLsr0sIzprX7o/LPaFQk7cPIHTpn+Wue+DOspa4Om4/8oDxQb
u+JExz2Bfb5puI8o7JdfVlNWAXgGtm6Nt4B449fqGKfc4q5blbCm6qCrEQrwg5DmqtZk1yGG6zCn
vs+9NquLKoI2ykuuAAqD2+0iiSdcBzitZes5q9v2UMIOKkzZW7dKSSazaFE+qKmhAPkSSBzSAaXu
PnIb/59SlGdoYG9snqZvaFHueDGtWgbTC3Xq+vKwqGOb/FLxz/teYxpei/G1Tm0ytYhBQr703WVI
54C0H/BWuhEohjjkWoyjp2hVLsA5EWvOJU/CMX/KxRYxoWFL02FMa+W2oDH1wIIUT8/ttF6ddNx6
rDIZRgvwRmJtfR8uKTLoOs8lDZJ2OSVVf2xnuouBAVTl2p68pmrsJ7IUEZR8qkuRkC6k1ZS9t4Yk
3xdavrY5J5nb4lANrTa8qCK7JgWq3oFbzu3eD2j7cwY67KLAPhRJHPKCmonlyJf+f/fd0+A+Oh/z
Os5rAXKuHvjHa+M4R5kGlZo3rsQG99HRSmUjsmnOFwmVsCXoazTW4e3z/rwNFyeuY5XywR8RW5Z9
oVMXJkkRThn0nwbKsMD+exBYH4lCmxQ4uFm1i+EE3qTFskVzDv0OrIQauoOM+6eCVQ/3f49pHbQw
doaR+bbXOpcudvqD5btlKGpVBCKrd/XLYPbajl3ztbRXD7fvwjmX46+WfBrTQMbeRiIyLbYWz0Pv
oWkzA0cLqJuCvJvDfKQbIWYwjg4pcixg3lCekJGHxoMFqvJA8h/ablddFfhcLYL7AuTqmUzltWLU
F5/lOsjqykDZvAtcgA9oEYzurRwEHjVM43Ds6nUPvdgF8NMf933HYHmdpBntzr7XW7lzgVJ1G+aN
NR3mutjVd4jJ3xblVYViUVAZnVusq6xQ0XaK/NEZl30JQscQuagIrU6N/WURKvBT/0ttka0Dqskq
WrBOLXTmKoglREMz/7a71LkkhZ9ugKtMg2vhKn2rbLIe/V9W039RaxsHvtPtnbkWqLM1WCig2GU0
tXhnBKuqA6XOfa6iBSmkfApr9mBwlszn3KsePGtXgxbhOgRoLlSSLC5K5XVjH+04/9RM5edds9a5
hf0BjypOVpJL7nR22Ddtd5oWbxeNEiauRefSWaqgtxp/svIAyibhNJf7sroO/ElJAbBJk7kRGFYP
sT2d+nV9kkW1sXkbvFCnEC59YcVAoeLokXr/FsX8i5J+q6/MkHN1lXon6+UqoDMeraBM5c0YxJ51
ot7OlKiTBxeibDpcd50LdT36UtRT+rEd1bgBCTScLXWF+rjM3KGBdPylBV+6kNMx9rsvdnKdlvn7
fZc0mUeL0aZBXSBeF3Khq/W+6N/NqkHj5pbgh6G6oaN8nMUBQQzDvadAQfI0cNBi9W3nhRYBzT+T
Kg1FOX/rZrRw3v85Bk/SMT/ZrBzwZQ34OST5AcIjEhAVb0TvLY7euNvqeB9KKq9MFM4dHkgcuwkQ
mV929hkyBclWNjYstw7z6ZYB5FueTy6kry588U91w4FEfFn9Lf05k31uX361CY6098iUeOQSSyK/
o8w3d0FfLvz5vvkN3qQzTNFRsptEHMw/doeeW4FcyONEtkSDTPa5/apXswdW2rLZLQ2xpHx00Qcx
Ufuji5cFZ1NU12QgbbddGUPbYIMCbl0DojSVDXlSVFmnffbRtluy2AUvE+zla86CNpl/x+NwJM2W
7KXJ/Fowy2VFi9+Ays4wJmHR1C9DPoYF2yVnRbhOV+xw17dit8ZNdxQBJDZPN6WE+4YxmF3H2nRz
MUBHdsJRYe3i+dADzhWfrTZe/70/vsEyf0FtptVvF/D/ReA/O6EA8NPJgW9rthoeTNPXtt5xtB0/
HfEYlff+E+raBx9iuPtmrkXsAiAGzwGbi2LHokfb6bqDhUdCFBgGuuGVhrDSmaU6j6tcAVEfpXn2
2RfxIVdOJHvcpSd/45prsv/NcK8it2LeDDFNbGTU5i9g2BQBCP3ft83ew48OtklJBolzmduRAHaq
7qpDWmx1XJsWVwvarqx6a73VHGuINPgFJB7tcuP4bTKLFrCQBlqH0ULNDseUgNrDZQXqvxvi433f
Mc1cOyX7XJVkcYcy4kT056EgDwVvlo3BDXPXsTbEgtLwUOEpitnTo0twDOfxiQhvA+NgcEod4Lfm
qKlBwmu6dOO//ZQEVf1d5ie67wmf6wr2hZWg4R9g+Us8Lz44k9EV873oS/F5l+V17uEZghvLOity
SSDAcmA+Cv7oIN/wGsOpSqeQqki+OA7EUi++TA9jfajw/OeB+y+tmzCD7Jy3bGznpjXQorbsZwnd
JLwEWg7KIO6RKxo0/LO1xRpvciFts5144rnMa/FagLYCaIeMzgNbUPQdra7YyG2mT2jB6xaiUdMa
4xUfKsdFDBZl9oPy9XB/mU2ja/GLkuZqVcy+ESQt19n+UjpnrjaMbwheXcpeTixxpD9U0WKpY+fS
dzubRNDUq1WT43gFW87iZFEl83OfqySsHPyG+zYxzFvHVjUxcVXpN86l7Pi7spk+VLLbYgw3ja3t
s0U2tNAB7buole4/dpZdVRlvdSSYxr4FwastSvGxbhKwm12GzkaDLSrUVb/hhKahb+7zamjWqAak
SrVzyTvxeCspju6yMfSfjPLGrURHU81uNjtVrLB8g/xmMXW2WA+112+yeiGyC4SCYFv5QtbnklfH
Jn9crAKc99dEPTbiRYLPuUu8U10fxCoubvy1rsoANHJBX32fmn9L78M+p9AiPXHdeXIKVJxTEHI4
bAEHxdbbmuFapoOxIDOermLFuoH9I7Srj0n1w8l+5KikJ+sGuskQ5n+0I16tHykkUnmP+oRn10Gt
fiiwyU/Tp/umufnXWwuobdJV3bpWzGYgAHz7nzyZD+AAeUq88ZyuG3d8g/vp2Ky8gIgVZJ9wuC5L
FubprXc83iqAGDYjHYdlZV3S+zYOj5arLjEXR+IcJk8FffxV0fiRJTt/hBb6uayVWFN/upQ2CxlH
Z0Gxq5GKcB2MNfc+3qJi2KcahqDPhgOHnPz9xTV4js4mVSWsLZaRk0sl+od4bL+1k3jovOL3vuFv
K/7KMVueTbUvAJiygFwvVf7kqjasR7pBv2JwTZ1Nikgxul6eAcYqUYKi8XWm9tGN+TPr3MO+X6Dt
z4zVrBp8XG/+VOVn9e9gQ3YcZKfh/fFNvq/t0FXioGiD8jzY7taT7EBGmv+6P/KfDPtG4OpYLPTo
sFbl8XRRCNpGfPPnXzHrgWbH2yPtf1gCtChxDH2UAUhO+TGRY5gTeaigcnl/Bm87l68DtWIq8SxZ
iyKq0+aU5L88nNII3RVvvrjF+yvXKvJ4nbkcySXDbSroPEBEqBg3HOvtnO3rJFNO5s9jE3ddpOxH
gkcBOV6S5CrVT2952Webm0u/mr6XL1blU1RaHDk5YeW1T1lTdtcSuXbjSvu2Z/k6csvLC05K1HAu
akoPLXdPoqs3gsI09O3vryY/1n3fgYSOXOo5/h8Zp+YgUoiv3reMaXBtK65mdOPNbAYWJW/hqF5M
Aqce9o6uxTMlMxpo4lxGzbKUgdfK5lBn475nH18Haw3WErdjs5YRgZ7uka5F+gh0brxxr3o73SFv
/tfsdhfjunwrHs928zlZy7CX/COz89O4eVgxGF/HXoE/l09gdUaPVJMFbV0d8F6zkekM2UCHXg1p
Gg+Wz/tILB+s8pTFOBFuATcN8arDrtZYukUsO9D+Wv+M/FreTsfF/1T6DZ1+G9O/3T3+zqa+Dr7K
Z1qD/a+n6NYdAuIDAgHogDt+ceP1uHbPRfp9Hr2Nb5lW4WbCV/FF2nKM3ZtuUjuw+ouTLesLAcnE
eVeAcS16RTxDTFbhlxTrZ9GN4bhskbSbllgL3aaKmxTNLD1aG55GD2L25zX/dH/SBt/X4Ve1i2yQ
yALANPa58q48HYJp/pzKnZGrI7CcJnVIwjD13G4O1I0fp3ncI30DAiYtbN2GNeAzQcnS6vIwB5Wm
mubDfasYDK7DrnoR9zTzU8SU9QzOaEXroGEbbmKwuI63UlQSn+SwSDG80PUds3+n5WXxt/B0Bh/X
+aLsIe1pPlp9lEDW0U2vPXU2Nm/TyNrW2sx90g5L3EdT1rHAcbpfUAnfuCcaEo2OtEKfsIUHKqzl
YveBaB/q7EnG0KsFjoXs3KJ0xBXCUaqFkw64f4jEqFqeMu7/uu8wJttoESrSmOT+epNhgjTVwJuH
ucs33Nzki/rO6pQyAb9DH1HnAL3gABry3eZR8u1bnK9jqkD/VOSky/rIqx+JpQJ3/pX04lhXMQio
P1ntuuE7pvXVYtXK0IXl377DSBQnl6pUgWf/Fs270paHXUugg6wUpZRkWSbRdjvgFWxNwIQI9sh9
pycdY9VUFiDbbt5Hfsx+NuigCueu3ncR9XV8lcOhEhhDPjBS/mgfap4sQeM0+043OrqKDcncCRf5
BtLThPyo5BPtH8f26z6ra1sqBM3J4uOVAQqX+cvsMwbZEJDg3x/ckCp1eFVDK1okdSMj2fCvU03P
i1qfwAL07E7NxicMgcu0wG2WBPD8opBR3Xbvpc/fj9nGRco0eS1u+7RjWSPRt17U6RmEDu/F0r3L
7DgAke9GqdiQGph2ya05tNDzDK+bzjy8xO3VTbIPA7Bc961viFmdeInbBXUIGUDOOKLVaECP3WM+
SDTKR5n3+f4nDDbSMVc1yIq6ReEJI5NO6NkXwaeQ2O9Vc7o/vmF1deDV0CxlMtoj5Hnq6qGp5geL
7mJYAJHhzWqvzpJtiuTIwSEI9dU4jIG8kgMI6ciWmKjJMre/vxr+xhjrNrcNpU9qMJ99KIE9If41
i/ftKjr0qihr2VNgRkGCC7j3UHqflKPmgzV1O5OaDsBqisLKmY3Iij372HTysCxbmhsm42hBC7ax
PstWpPq+YR9R5TmoCkqQnUD5Gowg913HEFs6BMsqx5l5DIzq5VQ83ZCjkN3+okZ7X3BRLXQhJ7QS
0kw2SIEhB1YEefFNqq8CYt/dVqesyfm1PXeeCporSG5AOMo9KT8LSuluFMYNqUGHWzVt2bJ+qF28
Xycnq37PC/9rU6c+dCQSiANPWz3php+gQ6+cmqZ9vNIuaur2lHPv4Nkbv8A0sha+iRiIxL4LVhG+
BmuxhEW55fgm42ihuxYraEW7xo6AkA7c5sFevnHxGb0J/c4SlA63yqHUGDcunEfJNaRzHKB1Y8Mv
37YL0TmVVjsvhW3x4ZpZ4miV06eurjbOgG9HFNEV4cG3klPqNMvVId+t8TEB/1C1/LwfrW9XEf6S
gl/WWjVWXS5Xz7IrFpSdb5/FvOL1WnXVaa6GhKIqwlXYOTlYEwTf6uP889z0d/0CXZv/TdSunS1N
MuT2dTpN78Dzcu4v9J/qwTmk0RiU3+7/vLcT3l+C8QOeuuoswUcWoIAAZnIfkvkj5M7uj25YGB2E
NXfdNC8NX67W9HXqn90yC6YtBLHBn3QAlpRzTWil1utC1+eG58c0bx/uT9s0tBbCXcZnmSXZeLX6
5SRm+2AtG7nftKi6rF+9kJQQxdQVoAQapB/oJT0M17QMEM3Qh8/P+37BbUFebfJZ27n+4tyMM0au
/d2vXu6Pa1rQm8VejdvVHIS7S7ZeSf1UNhfLetfRjSn/0e55w991wFWb1jkEhqm6pmPofiMHNC8d
i7ClAQuaT07Qn+XWItx287e+5Pz3V0BbO7fQY6eu9vN4xDOEDLOjdRygoRxA3uQC2uvDPnNpIdwA
prP0Fj40pT8W9TSPl9LbyqeG1yKiq8KPEip+pIQryaP7TT7Wp/Rg54H9cQmXI/AXH+vf/qf7P8Pk
tToyy0ejHclapa7LiZzw4HuqzqwN/HA6gjTgPDYb5rp50RvroiO0hqaZnBrPsqA/eex5YO27zRAd
mhVj10RTymJfE9wA+CmPP5TTxtbzByL11py1PTkG4qjxVg9L7NVQYAh5lg9MBBmkfYtTUWV58Q9R
xaS+zRA5HR5xwCn8b5Y1N0UZUlpVcoK4amZbx2xy2jUa8f5T2KE3qqo4WWnbLS8tUFOgtGoYav0U
SKbaqnCWayxSNPjXPiZAFXdFubhhm682bY+ryGn81e06KR/WcaHxljDH29Fv63VoCTAI6C8BTCq7
T4NvBejHU2LZOB+YBteO3qWsR8BoS3nl9vM6PbT1FQLb9/3XNLQW7225jq7AveTaQO7DzkKH/66y
4/2x3/ZZ+68yNHotx6pqoPUhLrRjhx4CQ/dHNkbd7ee8Sra2mHLGKALcjpwQlIon/8VxA+8JjybH
+RJv6Q28/QuILvFYljwfpttnRH9IqyPdpXtMyF+0ZgmKiXG5qKsz/ysV6CGmjfz99nISndUMLfs1
lQkGZuPnnh0rjA05051G11J21fGsy71ZXd2PYgygKnRuQpzr5LF7KI/JaYtH3WR07QqVZoXtpc6k
cMR4rpvHOt2wjWFcHYiXVXXqNiWmb9H3oJWM9135iI7BK3MrH4u2UlcyhTx+SLZ40wxrqfOaDVmf
D7m1wvmIFRZ92E4/Y3A93V9MkzG03Aw+hpxbFbYtbj/08qXY17ZAdEIzz65sNnDkfGs9LXgL2Xrn
M9w1dOTdNDvU8Yi8BXx2AT7m4p/Jcb3wjYRiMoeWYRWfMw9Kbuo6tGSNFpV5V5CkVRvnN9PoWpJV
KSREEorRS3DNpBdRfty3iFpA3t49e2hMYdb5O7RY+L/vD2s6bursZX6bg3fcz9V1jNjZPsozjk8f
nE9ewAP32J7VVhOlKY3rYDkxcmnxpMCqntnZOQL/cl5/9cf54GJtp33NyERHzVHmEQKFG5ydhnei
utrqsM9OOmtZJcsit0H1e0XTN39WBxkClXdo8oA8uxE5ptFWSvwDfnzjKKWj5rIuHctyLpHXn92T
DAF1Py7P1jO/ABGz8RpoXIxbHnq1p1LWuvbs3L7xnv9ZDHGk7+nZPhSn5JDuCwX7FiKvPsLjzllk
go/ES1RN4ZJtjGucvRbBjlikmhUGBtP/eOSRPBdn9dz/zzvlx/K880CgqzIO68xiMuIrNTvPyXn0
NqZvyPU6lVni9utSrRYi2ULvLGCXF/p/zq6kSXKUWf4imSG0X6XcKrOylt57LrLunh4tgPYN/frn
OZ89sxq6SMx0qEsdIlFABBB4uJv4NLSeUfbTcpQyJ0M5XHw/iL6hXznfE5yuSbhnsm2XI3MlmX5O
y2j1x6Upmw+RYBNrE4ejG/5FoHjDP/REWPY2fhWiQumWEo21rjviiT/tfvRF+TwQ9lVk/QdDWN7S
6p/BQlQ0nSzHJeolTm0+1ESP43E6kY/gM332D6giJMRAAfR+UicqrM6TwI31UUUujQ1BpeB7Gv7a
OH5lb2aLMzpQnSTIirdAXLHbDfsmzpIuyXYmcjtNkicqpA4NRE4PvSPU0H6tY5KdqkP4QO04/2G9
ugd2iHamxKJzlBLyko9FlFcFAR7wkVXPkE8w+Om2zb03z0rIMyqYD+14cpnP9gEKAKfwEczeuyzJ
97nhDhtofkLZuVu803g5acjF6dsHQI2smJf5ESQf6KV29gvkj+9/i85Hyk4eEbnkQ7Asl2lN2YV2
JHGIlW6q2REVakepzEGNjY8I2jYJ+iKZMs8wB5pxqxA7XBy9ZeZWdxEBO1nBGud5tyklEhVilwkZ
pK4XdpcRLO3lN7//PrTbQlcFMXl538mGif5SrvWuo+MefbbxpolUQUwjk4GwHJ9ekNMSsDjs8m4b
qouoGCY8ya9W5C7tJe14Ko+Q7BWPa9lbzra5VEFMQjb9Qoq0uwzoOHYsuuOZNHhFl2xUxqgonWYh
V9wyvPYhDfcRSrzlAM21n73zdQb/X1UB6v5YDzKR7kNbVsn92fiXpPmdFKFCnDInAIqHs+6SL/NX
bn3q3HA/Reyhdu3LZDVHIdrEDdjX1KOH0bKTYfZ3VFgfA5Sskna0nqvKJID5/hZPVCRU0KTB0kMb
7xIFp8rGkruEnuEtQROFKsUUrz2noiXWs2U/yvLJM+kn6ewq2W9I0VvGM0Q3SDagbRRYIgZh1kfD
3NysvDc3Ss4rM7QfTnOGKHyY92iT2ac7JPBn99Ado11geHLUeV05/Ix+0wCmi0VdiyKuyA6qOnG3
SWTWJir6ieM90y78or9URfWCMzq6rbph2w2dqOCnIHBr7gQImTDYRc3RNQmkarY0Ffe0gDDXrQER
uLjQO1weoYwbgjZayEtV/rw/sxqfq+Cnvk3ZdCPHunjV9yVaEoknhPCf+7Y1S1IllpK92zeyxLOZ
oM/IgnvGTXQRuhylAp+Qugfa2LjNIeTH/brLk+wvK3HR6pPIHdsVu9SQlXT+Uc4tjQgFhGBuGsju
h7oP4wVQ1Orzff/obCshu6JLpsqB9LsMC7jku6cKt1Hpf7hvXOd8JWKjtBq6xsHASZT4mFRTkOrs
KkFqD3ktrQKDtmdgM9z6KZ9NRcvbmfmdJKOCnZo8GH03rFF6Qe9q5oIj0nfkS2eBCL+2toFciYp4
8iKrQPkcjzPIv5N3xBvgJn+rcCcUuT3h3+owuXzyvKNLDFd9zSJRGaambBm6tcdKbxaWlL+8/rfV
GI5WmkoFUTFO7VoHJc9h2z2u6Lo4LCfy4Md2Mr2a3w4160VFOa3r6tVNh2LgxGpAwAToV77d97gu
CagUU6VbixwgbtS4sz0gTkgCkDPZubHI904ikARM75+6b1ACFXTjLUAk+IZ1qA9dOu8hWrO//xG6
6VXCdAHpVs54h3By+oPnocG4cLrHSvif7tvXDV0JV+FnntVkKEz3Q3tqi/pxXUylOs3QVYwTbeem
d0FOC8xdG1v9N0n8eDWtTc24VWBTW/RD1FqkvYje83w8F4Jy5dGORFQb4lU3+tuW+7a4JQZHLg0o
gPLxHLUfpXzqjBcLnW2lKJBNRUECyFHjLHYS/tOyXlllWPQ6v9x+8s2wg8XquVzS/sIH0V6XVFS/
Vzv1DRlBN/Dbr76xzjyogmRBh4GzKOGY1jl6Tk1IIN3Qla00onNUtwTGy/krMqTPDIQomkOSq0Tn
5E623zI8XTrrPNvfhyICOGdJozTYr6lcu1MeWBE79WXQbCstEpVoJEsdJ5wgh3pq17iKdtLZVlpQ
3zDbbuR5CwbyU+h6h1A2xwV6DPcTgWZq1WfMvMrAoObBdMbOZDoJ6OhtLIioD5kgSFiaSKQcOp5y
d0PbDUthGLVmzVAlPXKPDUtLMWo3Q0dNidp2vu1wqsLSONoh+rru+wtkch36gOVz38+aEatcYBPO
vBTn6f7ShcelenC3dW8QFYM2+KvLF4roGXLvsRPOY1VsrPGqEDRetZ4jAEC+MPu1AnP81HS7YWNK
UYX2OgaNgu7m55UfmuhSQjMtP9x3tea8qILQOmcubdQUu0sHTLZNf/ghGiSXXW9iHdSdj1T+rykv
wDMDzrvT1LegIwbLdZkMzUexfCRjGKeWHzPp7MA3JO3my/1v0iwfVXhPpOBHL3P8ZFh7rxZN+1ja
hUlzQecwJQPXbre4bhHy05y+MInW/Cz25s/p/Gvb2JVELKa2n1rokp08q/uBrqxHrzY+jNwC/p27
gaMkApmjekmEx08low9lUCWTS2PLPS3h924UMQcYtyW4BaafI2fbZqgC0wLbm8IeUkQnaGs0VruX
EojSbXTgRIWirR2p0ecP42P1MhZJRb679sacGf53ExfeUKFNGDkTyp9HgZayttiG3AZ3339NS6Cq
Z+bDdJ2+BIBkDpAzEZeC/XBrZhi9bp+6rd03RxC3lmUxQo3r5ETPgX+22cd5NFylNLGlEkeFUPO1
3Jtj/E481rfj0yQMo9aYVvEqpBD+uC65OHHnH6S7IxfbmLSIilhxfQhh5LaFHES/+NkpoxnQ+K+b
AlZFrVTgG6rCGmXOIkf/BjaVOi6dbYyqRNXiGx0/q1eJU0FTFCLpl6hLWN8ZevY0D6VExa4UKbBw
DgfMzj3Kvdhn++zz/H1K5h2kgk5VudvmoNt0v1mMbYvG+8gvxMljYVzYQC+upk33fZAM+fdS+8Z0
SLOprrtSnHo8gI9Ha7+crSPYkg3vSBpYLfnXcW/s13NqNyK72ZeJe8auGI9HccyO7kfyKzqiU/Zg
wiFrIvbf3fPNL6Hlp3BbFxXtnAd/yyE7DnR+WScT/4HOvHKDbXtCQPSBOeDO33Z9aqMflWeYXs1+
qEJaCM8Dr8hRI2usg5j3Q/uzRhHUUIDTXEtUJIvLxtSufJwrWWR9aZoRAsxWLNDDOi724zyE2zKP
imsp57ryqwCHN+K6Ma5Cu3U01T517lFSMSFkncQI09hPjsXkJh6vd7ZnX4wk2zof3eb8zdLJsxH0
swyH2s7+uYCqeGA5ulAuGZ3isDeJZOlyhYpjmcaQ2QEOJxfWxc2D2JeHaO8CIbXsnT07mIpEutOi
SgoVWpwGPmghL/R/UIZs7+9GDhQ73xeHbZgcooJasqaXS+EirMMcTzB8OQVgK9yU7FRci5WWeMEY
K4GSxYWmHyrHcCPSLSMlgCeeh66w8axj3WjNw5jbQWxFT9WyZdxAqNwy7JtFRJepoB0V4mRXdezA
+SuZtgQXTCtHKRv0/jOEvOHtYDcXxyAz3PPfXfewq5yj6pLNSxTc9hX0Ts5Ov2vbbyG0eWYAA63f
G6YTv6FEr+PYrteEJTuJtgavIrvYuQm5/O5pB6aVsKXSC9bFZezkTiJexaMVmJL9zbF/HPNhWdlw
yVxEFuV4ZMnlx3mFOEbPj3nwXQwPxRDupZft7ztH9zvOf9cM2Mt94i14WA48+pv17R50fXhtsK4L
tOVmK0gI+3H/l3S+Ui5FXjVETmQ59sXi9qchLctdWQSbEAxwl3IrcqaS9u4QlafWcZKIegkrc8MB
QjduJWpnsZbT2lvlCdippFvYQbrd7r5L3k0IgHwpASunANTLgc9Os0RfV1YOt8a3tolzm077bulN
DOGaT1BRKUMajCmPvPLU5NOBzfYjpaa6lCaAVd4nsKGWVj375WlsxTPexpeYM/pX6yRWmcVBWvy6
7ynNMlW5n5wpGMJ0Lekl8gfEb30Av5HDwO3gsk+eT2Jka8Oc6HylhHQKNmBncaMcSXT+NDeB3NFl
NREl6D7j9qNvMnTT+fkSiDAHzWv4IQ3BRlT1LPHbxU78EfrWjbA/WIE43Xea7lOU2O5KCqr2MM1P
nUQG8dtgOrLVNfEy6havEs/NBLSJb2XFaVj8czjwJJ3Lr24U7mtbbgu9P3pxlrIDd0KQQxwkT2PH
q87LKEzNT+8fUxB9SmCDrbVIl8XPT6g1s3haxIu9QLOwdqw47PovEah447Jz+7gJqx1h9NvgBi/3
Z+YW4O9kdxVwZTlLlU2cZKeiHWI8o+XNfBkiQD+v7prFrO1iOzTVETSrQEVgOV7aRUUms1NO6/QD
nbvwa95agwGqolkFKv7KnbqghZ4spgiXrFiW675IbRkLXoIIpNl2+vgDiCWEU1nlkp+GtF737hq6
D2jLNxWUb5H93mQoEY/aqQMN9aE4lXn30nJ/t1bjp2bbtQ2IWyXmx2IuB4s0+Smv3Q9y5c80Q2M7
8w2HSt3olSCvXZAE1UGdn/qOP6E6Z8dLCJKzpTXxT+h+QIlz8G1lFeNwD7WL53GV+1V4F2nkQNCk
RJVXym+bYujCMkdxcY1p3sWrTS9LJWObH9cM7FujSV1S9yFKvAdR5mSElOjE8cU1G/HKX4Lp2nOK
bdlKBVY1dRBmZHSwjmwaxkFVWnFUbioikUgFVjHLAjtNSQrEGaAJTfaLF5texmFaOYM3zpJbNZjm
QKAGCfvWG5eEd+WX+5nu3fMBtdXKAreaoZazU57T9WFCXiP2DETbJ/B0xhY3saG+m4TwI7e19WZb
ncCxT+ewKUHN9KkoTlH1BWVCqM/c/4R31w2sK/7xIHo6lhQceQ17docp9ufffJPwNmzfvujNyEnA
y0LOcwkAEUA+1m8+fl68r/fH/W7ih+3b97yxPXW1yCKfFyD/fQns8zR/32ZXSWjcwUmyd9AnR8Da
mpXBvrRMXEPvJgMMWUlmXr34ZJRYLQLAR4D8LFwFaRsT+UK7awDGyftfoJtRJaUB7u2tdmmX5271
z/UEQuyifESxzmBe9xXKZaTrxyloxq4EvedfeKMsir9b+7Fw/2HzyyS/3f8E3eQqyUxCNK3IOSvO
Q4WDNu068lBwbzacT953EO5T/1068zzZFCoBJdiwQBteWkfeiHKHe/SHLaP/o9mlr3AOttulO/UO
aAd68EJkpmPp+wnnjw4XB097pBpBlh86TdK7r5z/LsFdDG6XxnTr13lHCdpCzM0aLpCiGobyA85W
CV7IEmv2DDv6+1P7R4+Lz6c2mDtMbVGhPxmcYQU1uP39PEnUooJXV+7iuHUBFjh5mtvwVVbRY7Hm
D7JZDOdB3eCVCOZRgzrpaIlLai2fZ9H0MTQtf21bNUrYdunCJ5Fh1eAU9bRm4q+0CQwtMzrPKCHr
jqnLcuzW51tvFHVoktUZKrDltQtNNXbdqlEilnJwC9VtDap8e4zxivuRLPPJzsluk3PUWsIIiraA
O1j3+Uy+ExL9lUUmBWrNyNXyQW1HEYRIq+KcCQenyyb28BDPTF2EmhWjVhBIB3qLooTrJ0mPhcMe
0mwTMI8StWpQlWnTzbziZzRB/dMM66mfCWiFSsPbm84vt/+/2WBBnANpdy5x7EhpLBtc48DrH1ET
pbbOMbf/vzFvefUow0oU5zzEVjgULvqr3Mr07KYbvBKoqTej0iRhvZPiJJ3p2Qm+VXL8uG01KqGK
5s1wHlGPA8Iq/ZvWgR07rN2EXMa0KsGaTUPKpQixv4J8p2mSpjUA6DRZQK0I+FWY8znDyabN52DX
s7HYuxUdjrZVDODF86v9Ju+o13/0rg7ZGsE7oh/i1Wf7do2S+6Y1n6De9jMCOtvas0qcC9ovvTUk
UKY7F54T+5739/2f0Kwc9cpP8M4AqkxkmrXLd8w5CqgPcBNho2bRq1d9q7B8Wg8dx+b3parTHR7z
TveHrbOsRGuZ5n1aulMBEvD5gbP16HSLwen/cgz8UUKgf7RJidlaSBOOBeSJa8is9LjkQBNe4HWn
kl8aN+piUUf5vvcFi+dbjWx0bBNLuO67lEAWzUpTL4C8Tkir02RblyyThu/SmVaiuGzrLhQZJqN0
/55vIC/QT26bDCWEIecLMCNqx+fGGfZZNhy9YdjdN61bnso+O1Wj7AuAZ87L3CZD4CfuMJ7K2d02
cvWWHy1jxWobm2EvssMcucfJare5W73jS6eGbGqDCxvkrpOKOg9OEx7vO0VzKlbv+HVlrbKQOeTn
0TLlZAc/f8qcOCucHWjgDZ7R/cYtJb3Zr+wGCqEVC/pTN4AJrwUMbY4z75cUBy5N75Ca9KZ2UqV1
1APwUrBzG4wPq1snS1g8zmW+DxsTlbRm0asdVWXp9kvPKcQ8SejEFqNrXAbcpKSqs65EqwM4vF+P
DGKt8seyFFe2mqj8dO5XgrUnGZjGwqE/zcOPqn1uxLBn3s+WN8kgN7EkU6LSSIMndqIiEOLMqZVY
jf+8MH9bevaVsB0HykQ2eHD7PPzVFK117FgWbdtw1YaqIrPzMrMx7opPsduGMck3FUP+6KKy5WqV
UQ7LbAqSlLEnO+SG5/z3ywhEbaTquLWOg+WL88yPU5UBeuUnED1G5yNw2vkF5DyH+8lBkzHVzioc
km26pHC9uwTnbuj7OGfurvYCkwKcJmrV9qp5kTJaGwFtP7n8TtlwmNLlmfd/i7zbOMG3cHuTe6bU
D/ve6SA8PUD3AFRqthH6oPOOErGi446TFg07+8snMvTJlD9E7iY1ekpU7uhgkMwJHLgej6bVyhPX
MxFN6Iat7LBo8rCt2eXsnDWO/SksAzw2TlZZ13HX5vam9n6MX4na0quHNZi8DvABiCrkcT567CNx
69QzHMk1WU3treJ+7pB2XsWZ0DqOXBApXi3+e5zOTWWoWGjCTG2wAm+97TtrKc4D9eNMQg59uvb0
79le4jV/bYZtl0X39oFvVijqOOvQAm97zmx2cFu5c6EMl+R53hjOPZqdxVW239bDVdFFEj0XdnEI
w2nndKb6umYtqSzS3PG9EA264hy67X4Bf1A3NYdmCQz5R5MeVCbpsQJWzK8g8usG/XcHBNVytl5G
XClaYcpAui9Qgliixg5lkRobQH6sptv75Kvrvd5Pn7rhKxtviT7gyuKItIbSU78CsZdZJ5dWCaUm
eItu+EowN3Rx/CrvsUbRCyxTd1+l0Wtkodxw/xN0a0cJ42ltfGsVOPN4NeQb+yDJienVTWNabdeZ
aej4DJiG85pXMWgHD1NoGVa8xvFquw4b8mnCzVmA3P/TOO/Buhrz5gBd4ftOuRW737nUqQ07nj+7
NB3pDVntHKrDdHKO634wshbrHHP7qjcJIXL5Sl0o854zTmO7pXFrhJm8D/SkRO3XYY4sbJ9h6N3u
xu/bJuED6Fd3/2OpEIY6tWZRqh06XjdXpO3wI7n3kzrfaQZEoykl6Gwr8To36ditdUtPpGX7PF9j
6K8+ja2Jm1bneyVki9zLPQhBiLPtfsltubON2kK6gSuRmqL/wfG8W5oXKw7e7SO/yQVUXripwQJT
q4Rqk6aNv/Lllos/tXNwAG+vYb1rnKJ24jTdagvWWZDOHk9RNDex5YeTIcFoQlVlgk6n1oWIHtxS
hjyO5o9Zdq6iKZEm/WXd2JXddVgBsbBQU8DlB/yaqNkXkQmzpTOtxKkLBuaGVS0OUnjWSFq5uvuJ
TZsIdugfDbQVqLjLGgSk59bvX+v8Y0CRZSYTxkk39tv/3+aYqV6CsfLtU5AHB5l5R5BOJ/ezo25G
lQjlEzTYJI6Wp2zy9nY2vbIRjXSomcaiMUGXNMGk9tPWqFtmlYA2si3Gp6V7rqvl6LemnhZNfldb
alHHkWkkXDCaNJ8iikYNIL3WKrZttNqfWPAp2yQ/iDlWQtap55IFchZnMdKEj9OD6Kb9/VnQTLDa
bjVxy5YZR8x66XPrtLtWmHhCNb5X260G24u6WWDpdGVzmrwgbt3pC6CR25KN2nG1MIge92Fgn8YV
3T5WvpOziXVXszLVfiuv9iCr18MnbvAR7Mb98g3zGVaGgeus3/z1NqTYXNvFWtCTNbpXMEufRMni
eiAFJJw3nlZV3uAQgbU6YQvfF3gWc8CguJTo5TI17WsWvtpxNXVOP/ojplZ2TZa4YfgSrdMumPvz
mBagP8FfSNzrAjj+/VWq85my3QKHYhfdgD2rsuYfeNY6ZkH7OfX9pFpMhUFdICj7LssmQBzDgZ4c
y63BCQ8gPguyjS9OKrcwmhNujPM4WVqtG1zTNPR/jEG1iXKe4m32v0uKowXudlu3Tz53hmc2uvkr
RNu7wybnq+AoGpU5StSQTAs4iSHUdgjW8qNXf6wDNzPs7hrnqwipogZjXcNtAVwBbeK6ptajjQuR
4W1eZ/22qt5GHC3reXVwg5jW0IfQ/FoPkL4Ko1/3/aNJdCpMKuIQYAJ1KaR+q+8RvzbOFI+L6ZVV
s/LVjis65vlsg5P73LXBrsg+OXL6LSs/KbLxeH/4ul9Q9uEy9UfoQU6ofDXl3g12pXddKYkr/vW+
fZ33ldhFg0jq8QibVz/+Ggd0fXJC+43rRglat66E5eepOOd+t2PeF8pMJwfdqJUtt5jrIWC5hWOV
lSWtHT44pala+q5pQB+UaK0qMZVO2vAz9vV+R8TJGVu62+Bs2A7/u9QnFJ3sigw4KaxjvOKAnHGT
vIxu2MoJmQRzLoe5x1ue7NsYGa3E+Z4aamg640qIiloGhGdYhLzKksjiD7w1CSzrTCv7rTOtvjfX
I9Z314ACAtfkedPyg7dvP/kmsbCpa0TBsfyage990e8jHPC3TaQSlY7bzP0cjPyMX02QfY/NOu7u
m3434DFqJSCh5Mmh24KlDUaGY0ufocVbrMFRVoZ0q7OvBKVVenM3iJt9++yAOgw08a0FmR3T3fvd
fIvxK6E5D1naQMkBO3Ut/xos9lwx24+jfONCV4FQKfMrO4cSD5jayx8yt7M4H+Tv+77XjF1FQtlh
abMS8Fdo+x7r7FcYnvBrhmSos60EaBV2Ac0ZahJL6eAKy8uYrRXE9QKTcIHuB5QgjabBJl2INTlG
0Z51za7305eqN/EzaAI1vP3sm2iyfZsQ9CWyc2gVD3X+Uho1mXSWlTgNvaIpyYTjhV3Pzk4W1blz
XBMHv864EqmhlS1WSeB2vMSgK5r39R6w6W1kq1GoBKtLoFVV5pKfZf1lZa9DY6i96UatBGkkQmsE
hlaca6tPaDsdA7cxXHB0y0SJT1CEDXYe3A4UI9+TILsK8E3LNto28j+wT71XtTJssQ+17pKBz07Q
D3lXuIf7EapxjIp/KqzBjRYOh0Or+RLI5QEI122Wlfgs1wgsSBbK/D3nSSnFnqYm/JBu0GpkDmve
DWgtPYfof+nH7smKbEM218ymyiVNnQkCozWikpcAfECF7ICUew396fN9r2h2C7W7qWZ5kRZdWp7B
o/5MC/qlvHU08rCFCq6puKf7BiVEVz8dMyAwurO0Xjz/NbJfOxOMXjd8JT7TVC5yBBb9lEmy68jX
Qo4XRugxHdP9fQfp5laJVDunabpGOHcNwXqAcMw1pKYCvM60EqnEbdZAltBNjiw3YZXEBcPZdn5R
UU5j2a8rd7BsCv60LNmuN/bXajyugpzydgFaLgcSabC/5M7uxq1YZzvLdJfWmVeilGScO2Ef3Bpq
XB80qyDQLf1pOrVdnR8Hb4wO96dVsyZVuuiJOkvkN7eaXjE/AeH3MQiGQ24t27KkinMK3LBiKxAr
52UZivMS2R4EyYOP98euWTcqwqkjLl2IC/zsmruxDd760sQlqPOKEqlZKgIbZETszIYgGdN8Lyuo
eQtTntSZV6J1bNcgRDJg57HwP9j+r66Lvg7r6zavKIFa4kl1bQi80tjVAYpgh9BzvmwzrQQquF2y
HuU8PK8We6z+fejax/uWNR5RgU0WJWMrW6TfHmLFLqfJ0heHdlh2981roknliOaQmwjaIKen1iMP
g0z3DedX6Q0xy/z9/Z/QLEYV5eTZAS3bBgAP7NtfUC4BPwRl0nCW0Rm/fdebM6l0pF+SW3pHnkR3
fd4UcWYJ8rBt6LdJeWO986IsCr2OnaM5Zdkh60fpC+zflHID+kU3/tv/3/xCBFVbACpH+yScpT1l
kBfZpcQz3Th0s6tEK5UomfbVZJ+qyXkecYB0avZjCi8130TvYkcqvAkY6G71St6di/qLJxJ3/lTN
j7x5GScTckEXAErUZj6gC2TM+vM8BkD72vsFyN+prQ1TrHORErlus8wD83r75Mjwr6L/saxQjxzr
n1lq0jLVTLEKcKrruhFBh/0wmrMhsWsK8eKZbnq8tCMV3BStco3cEuL1Kepg3C92Lfr57q9+jWtU
QJM/Fe04dSXDQ+5nGwXTvnml/bEdTEVlzcyqeCaJjS8Y1hmud/IvZAGxne3/dH1To4TO70rwZss4
BPOEvBNJaCUMgw2Z5czEJ6gbuxK3DvRMy6YAyjevywSH15gQO0nHbQTSkasELuip6MppWZ2rMI0t
Me0dke3uz6pu5MoWO0QEHGdywPGscj/ka7rHwfs13Qa8wHpUwnUOIDUU4tX1XNXDN9urL6Ikyf2R
3054f8B1YFoJ1XVl1TALdL7IQexby/rMivolmCAAFxZ836WmBlONh1RAUzAN0QxFeXGGIvuOtu5z
voo4X3PDyU8TViqoqZcZDUcbb95oSYToa/Ycrmki+u4p4vLzfU/pvkA5I6fDQucy6PD+R+qjZ0Wv
K8+TKiUbv+D2ZW82LSLXdECRDy8GK780WR2LtXgNcjADbeQCjVR8U0esm6QKHkhZPv/DLFSG1+Ap
T33DUtLkBhXZRIqqbQD/sk+Lnf2WVvUj49lG00roMj/NRQQo3zlEF2hxK9yktQEvrhu1Erp+w8rJ
LlDfG2T1tRxnEVey/3l/ydweIN4JLpV1eGCWbLI+BWdjV+waUmdgxlmPE1rXOofs2sg5BTU0ze//
mO5DlEiem7ZsJg7gOwmbcL8GJXSsM1PTpsa4inLyoOc+E2fCfuuuEvT+OFyNtnjZNHIV5lSlgRSt
hfMO6GRjBhK7PmL7+6Y1eUFlHLb71EP5E6yZ860o/E9qA62y7ABp3d23r/OLErXVYlEwfK/orOHt
FGds6h/42PLDNuu3VPQmJzAfoHNaIWnKYH711zCZQ5MEkm7gt/+/MZ1lJCpcl9xez9ezWNrvYOQz
YLbfNU08NdW3bsjaSYjqChwehJs7NifhkHVbljmsK499Oe8zp/WH6ur30wXQprMnDNGqG7eS4GnU
Z4yg2fDqCjDczE3oxV7gGSqKOuPKQmkXyrrMJtWVt9+nYUwGa5N4GByiLBLqMV7Odi+uS/S8ug/E
Mkzj+3BYGFaWSAhBIt9P5+qaP9w0N+sjK3f9gRxuFMmgF5KGy7jOM0puH2vBQFzZiKuwwYM3hqsd
g/DQkFq0H0H/u86xkYL1XdLqOuzmfXDgu/xAH+wjPQgoHdcbV45yPpskyLuLyIanOrRlHutNeh6Y
ASWl5zOkd8p8rK6jQHaZCxQsLY/+2pBc0EOjvMivRZlTf8SKxLPr0Y3YpXVMJ+13j0owrcRo60PK
Cu2k4lqN1b6K1h2XHkiwDAP/F3H1x7YK80qgcuKlYu7X/80pBHkPgOi4D0M87SkErNFFbJKz1f6S
ErUlb4GzSPFL3eF/8rygUYx2/88TPs2J9+n+ZNyG/t4nKUHctzmZcyB9r+NcX6ltkd0MYp0q4Hjj
DcYfq/B393/o/aZrOE+Jarewq6xvbHHlHenilrvNjntuunfLrkdD+nD1IaL2IZvo3zmIcW9aLIYg
ufnsz09Eu/Z/I3FhI7PYUIkrWvfjjO/Y9JrWn/zw9f6HvZ9GXJUTNwi6aAYhoLiW4ec0O1uOYWbe
t+upMNQerDvDXGJmbFTxdlLgTCsGk6SAJlBUIGorx3RgESZjQcW9yM+us7dzg0Pe97enQlGdql5G
9F1jouWLGH7Ockigt8C30Saj4Pjf6czAObAOZYuhz15ch+OVdb5h5DqvKFGXVT32d4qR1/VTP+6a
+mU01Y10ppU4axilK8jgYbp6KgSY854c0x1FZ1oJrDp0ZugMwLSYikudWjvHWz63kX26v7515pVt
sgn7jAQSOdXPhteurR5LL7/mxWLY7XXmlX0yc/CeH6wDKP68SxbuHHmN1mTbyJXdMSPT0FguTPfg
ZW97qAH/Y68bh63skAKA+iVvV+TNQHh7bxD/LKwPYshrf74/eN0WoMJMaT7aXtdg9PJ1+tY9OLtb
W1D7a0myF7x9Hk2CC5o0o+JNi8KvFhkhOw42Pbl9n4DGI77/CbcE+2fi9VScaZNOEE+vsTCXZv67
6uihmf0DGO3/amaoOdAX5pjeVTS72J+8fGlaO7jJXYO2Os6LQM9KlDiz2MsZrPbD/v73aBKbCj2F
7N6aWimYQIQrjysBtWnnJAWUlFLJDcF2OwO95zIllh3oOqxsxmbSTD45ekH/oQc46slq5vqROexT
Y6doWLQ6kdi28/3+Z+lWgBLg4RTUKDFN4nprk+F+uAsbk6SPJrhV1n+o2teO4xBkvaw6dJJf1u6X
5+aG+dANXInvqfXRimMjQsZucM9hsY6HnEyGt5z3h+6qNPSc9GhnBTvAtUZY+9aH7v84u5LluHEl
+EWMAAGuV5K9qyVZsiTbF4Y9HnPfSXD5+pd0vIMGEhoRnNsowmiwgCoUClmZ0eRZKn1k2eDr399d
gocFnQgzr2AXUI+C2NjXo2VHm1gR+D7fqIaIlMR5wJHSmdAuTWtvjN1vtLTPOShyiyndRKxCDFfY
NagMN2ka4Rge+IDOX+dquo7iyiqbvnAkUEtvXc7ocqms6sJROdE5Py2689gl+vPtPS9bAGHrTC3N
ahw7y6VwSKAV2rcy1y+Ju4nkB8YRTgdjcuMlrdlycWL3UFTkXONx/fbMP9/0hoiXpJHJWuxFBNXe
9ZyCBAMoqLcNLSbKPaiimGkslzY03xodLDBF6qhe/mTzFtK2vMwKs6705YJg+RUoDBf0AJWqA0c2
uJC4TY5bWV2ToYICdcsTqo/o6C4cVYIlG130Vp21YwhM/XXR6LdhDp8T5cQl+9BZf/JdIHCjoqSo
cEJKuy5ewfbwzBP7pZjK/bYVFZy0DNsuSxcYvWkB2q1MYGzyUPX0IZu74KZZU8VjSQm2S1IeViYG
YnFgbFVKczKrCy4KSDagEi7mXrD50pLqdZ6LwzazCO459UDvDhl8SKfGSz3MF2PWt/mQiJdcLBrF
ThWi3BZemyjzHP66ac4iUtLBK5ZNJqO8gpIyDh8tFZ+jZBVFerjQnsacJrjzaJG2a/PBQ/OvX8Uq
mPHnCQ3Yzf+7waOU2nmbmeUVb2PHPO38Ge1AA3P8rB1B2DkesgFaB4bi5JB9zPr3d+4UVtRsExeH
Em9NbzB0L7RSNOo/3V4C2eiCs8bzbORhhLpkOz/2obdUKNaWp9tjS3a7LXhqPGb62LlTec3Iic1H
vD/fHlc2Z9FJQWQ34PUTtwjQREA3LDC76Fzbg8LgElUGQ+SD7+vWqDnUl66gA33Mc+6T6g8fYy81
h4exSXeR+TRbp8WE1ITivVL2RYLztmDgXUkmEY2dh6zwIuMJP3fbWOum/Jh9A5zw3+1ToAiPazoq
wtFMA6uwPTab+7LRDyXVFOss+wnhjI0nreRhN8PdptIKprZZ/CKrfrpa/Ua5WSveFiU2EvnjjGR2
B73Eqtv2sWWn1g4cFee3ZKOKSEp9NsAZPKIs1S73E0QMVcAymWHWT3nnumWe6LjDISUeC8N3aOLR
8DomOz3ZoopKDBFF2YSmGRm5WVxpcbD6h8H6Zbr/3t42MmsLvotqF00tcAVdl/HC3R8TrlGh833b
2IL/cnSX1hY006+2k3b7OZnIbiyceZewpdnd/glJpcEQaeIqnhZlYuE3qj/0T3TUj5rfjF520nfF
g7MHO9G2WCRyxs1dyOIQ7XLXmv4mixeS2CObAL4EguD/3T7GRMYKutgoOnYQXDylJbCsiju5ZHlF
VGW0WE4zllGJd64rSx+auQWI5+dt20u8SYRTVoUORJmFiAPdDBNXtewXs8g2EQpDJIoDG0A2xRwT
N8aXHEx0WawCk8lMsv79nbMWg8ZGXLzxzpKiLL2k5amp49+O1iicVWaW9e/vxjfmZnSMDtW1qNMO
dh7rQVLk+n6bzQV3HUlp4nkVFa8GYkjlYVY9mn1ehDJE9GQHuvZi1mCUCBEsbs85eenLx4zcN7oK
BSezu5ATpxlg5laXFleTPBr1S0H/WKkqc5W8WBoiORxHudQZuYGj6Tgh/O4WxIHoVP8MvXRX+ipx
TskniADKOaO6Pdn5ejQ5O07s0xzyp7LSFSefZOeICMpZD6fGWOvsHI+Xzdemf9y0aUT4ZBtZ0F0x
6/Jqdu2uARB/SNNt8UVETpJFm9dOpTV0ISWuWy/szttURcC+LHhqEpl2DCb++VLnZQEp19b0SW+p
iBZk6Z/IBWc7CAS0QkqsdWaQR3QfoseiDKENCeL8vHowe1CotJWf0Z0J1vXbayHbQoIDp9XSRjTF
Gltm6hfg802npwQqVrdHl7ixIZy4sUa7NgH7xZWa/Z4ClpU3uyKHzHTkHvpUkcRKsh0RWEnoTJvJ
BHYiTaby3xBnwKUu5/57T8r0Ere6qrFe5tQizJJzwAf7ELaCPmSNR4RVQ3a5R5KyqyClrFJ3lf2M
CL1pqdP0MXrtr/2+vrP3zaE+trsxYH4WJIGKm06y7iICx9KS0Z4G3O5S49WMv7doD+jG37dXXbaT
Rfo4MC+V4VAj+qGVv4XYbrwv3/pz8kiD+tAoPF1qpnU7vDvX4pS0NmFr9n+c9ua+O2h+uGcHvOf4
aN0Obn/KepX45BYj4nKSclyqZUT8y2c7cON9PWAPk9YP8x9zOQWNCg4hWw7hkKZRUk7jWharoEea
cHDWF8Muo43CRWTDC14+cifMKwvPEktf9z7Ep5/aJJv3uW6ohH/+iq5/ZinB1SdzidLBwBcksW8/
L3t7j4Yfn9RedCL/TLvIJ160efcKZ3c/1QWf1sul6RjfFydN8JxPH8mkq547JYFLBO00XRKhewMp
cOk4u7qOT1CBv58nHS0uxaGzasUNVrIuInyH8alDHoKf4ZR6xXjkyVvItxXmRPzOMqHbZ17AjaDb
Q+JVdk38ynZV+iKSoCvCd9y6z2ayPlm0HZADYBwegETus4OjKk1Ikg8quHcDIYR6jlHEwSPePnKn
Q9083fZp2cjrYrwLHNglTl6aSIhn/QeilMeGTYQdaCUUvDhytD4dHGzLDi+n4bGMFbFOEoWo4L7J
zFtSh115JZCq91aC/34pd2mZ+cm0PIDcxHMdQ3GLkm1JwY+bcYqrfHWtuDvGzZvd340qSIjM8ILX
LlEDpD3I4K60DNA8Q1RlFImziuierLJZYTa4CzOt8jt3R9ljTQ1Us/zaUnTAy04bEeQDXvzUsCMC
T93zQA+yHT9Gd5ZH9/0hP6hQlBLbi2if0qWalq8fAtokz3CrYKo6b7DY7vbGlw2/2u/dxnetkDtW
glNgMKHD/tQXKC0OitqKZG0/MM85STw7a7UY1KtnJ3dA561SJZAdLX///m7eReJmoTvALD0AfO63
2E+DOEAj5t382O6MPT1G+2yTPh4xRP45t00n01xrsChtlThO7On7vKlLAWMLbpyZqM//xdC03Wk2
H7v+edu6Ci4LuZtJN2cXl/DhJwljTzO/NfXb7bFl6yr4bGTbMWSukVwzwKnrbvDLbezyMIdQfK5B
1btS8eEQp/YhMsnO5e4DCEmC2zOXZaEi6MfJlszKVtBPeucclhP0As/2wdgXgRaoLuCysCAifibU
bcJ4PUum3J/9/lR80Xb9OWvBN5zt7ZOrOABkZUUR/qP3aeTSlqKiex52012513YaQsMe4tmIQOFu
2ubGIvjH5XUG7mEA8yPtPovJTps3ESESUMf+N/gAn6xr7YpkZPYfV7N92zA8YJe8odt4lRUJ5+qR
aEadIVdPkiygaHXOJ6DcZ1uRq0k8gQjeC6leQMgSeIJR7nr9bKgeDWXjCt5rZqSxqwLjNtij09lW
MQZI97/gup2rM2DD4V+z6dWn4VAcyG/rme6rfbQ3FMVF6cYUnNhJHRZOGeqiw1nDe+dhOMR7+35+
jF/pPt8lpbeJTIQwkXuOgjw27+wQuVU9Q70HvBkbAxETQc2h5kSju9Z2Jxccix60WLyKvtyOQp+v
LhMRzeM8D4AjOEinTFzi2+EYZroqwK077+OVi32AVS1Dk3AbbyXzl+S1PoH//VBeopN71X0axLut
lhc8N7GMabZBYX/NBvdktW7nsVJX5OKfXyOYiK6qoPdZrp0A17pAs2RlnGeSnFM02rn9NqpF7BzB
cecyGg2ypm45+o52Y159cSNHhQr5PKdiIiUdiq2z1pvIqaboKXJf0+Woc8V7sGxowX/TpqNl1zKk
a0XoNSQ+2su8H9JRUROQ7UzBc/Wkssd0asurG/0ch9LPUC29veclQYGJuKqqT5EJrhszvUue6Evj
az55drw5oJ71pm2sAjCRkg7n7jQRHXkPz++W6c5s7i1TUfqW2F5U5jQq4tJ+wZ4JgRp1MvAYQktN
9TQuad9gjnC37XgImlUdF6GRFQ91zMtdhpPFH9J+5Y+iBjSHo28OtOeBueULuuizbUhDJjLVuf3o
giIQe6qvAbcFOw1VIt5kJlv32bssnbLCMpcY6ZaR17o3hOmbbcZtMMbW79vbSrJhHcGPlygDN1uE
XAsqdzutcoJxE/6ciUx1y5yGRmigkhgtVzp5M/mXb5K+IUzU64zzOIr72gI6KmpHn6XTwYCO7y7n
zj+3jSKzuuDFS53ZTQ+1lWs6PlvjS80Lr1JVkD6/VzMRfwXuD9qnuFtf26b/MeYzBLLCJ3vMPRPh
YlKRy0nyFCaisWqn79mQYF1NjwfU7/zlWB/tA9uBzkeRP0u2jgjMilorg8oLVthdHjPgIUjzfNv8
soEFT8bjrZlCuAqe7JQD7EKdfQWaBH/b6Ouiv3Op1CnweLs+n2SL+a8RO/+6qarUIFvb9YPeDc2r
KC2MBGur19e0Dszxrq1es3+64fftqUv2pYjBSoapaGzNWJ21DMYQTWpG+zONmcLusuGFpLnl0G9s
LBuhH+C0Kj+ytPNIpzh4JUmJiMMCw/3/z/TW/IcbD2V6rthdppL1ko0ueCxY4NICSE9UwdBFwwpv
bo89R7eI6nSRmEYEXnG9KRl3cdHq2mw3acODgc7KyN7WHsJEEruiqVsXL8NwpbrZW7z0FsM6ok67
N0fmMXtR3LZkXyHUqhpwZRoQtsTW17/OP1hoeo0KBiRLT0TYVR+BqQCSnTgEAx4YCDjVi+t3gXug
AfEgTL7xE9ZPe+ditpXyqnTwMw776oT/tGgG4du8SwRghWWigcEKQ5Pomzk95QNaKhRDrwHgk0uF
xf47azOEhKkODuGr3p0z/YKGw00BwRI81gAgk2QTpgyhxSy5N/UD71USO7LNImTKbh0XbcYR3mOb
fNWM8N5xpwAlk2Db1AWPTaqkKUFDiEsKi7ya5B56rQb6c9PgItiqhDpnaTsIlK3+akweW75z1bOB
JNKIYKumQVGWAUhzJV16cKl9l5jONz5YgZ4WiyLXl5heBF05YMesxwWBONcgCwzm9mVnuoqtKJv/
+vd3DlS2aPIk4A68jnrlrSCC0PVD4ulUUbxwP9vq+ofmWujR1jlu5/zM6/KS1dOp0tydNZGD69aQ
0ODB0of7tN9GjP6h2RaP7UUWTZl+DEP9jDZKKBFHh9ub6FOnxZcIlurGPoQGUU/OqXk3hrkflZu0
cDCyEMS6gjq5afX8bMzJcXaK48iMXR+qBGs+3T4Yfv2gd0uctXQY1gTq3A+HefiSTkG57ckGYwuR
LC5iOmoao2fjOuxWKGbhh3fF3RwUQXmwFbFBZnkhrFnNFBZm0Q2XPMaTTZfvCqIi0P50+2P+QlQb
o3w0WtKRc+8+ZOMJpHAeZ18gVahwXdnUhbDG6UzCsdb1c4wyqXYaNjXk6aZYd884CUuL29ApBQG9
bfyM+sZzO0UroWTSYsGdxdQxxhCL2uTPJvmSbZIQxaSFfGNuygQtyDE9g/jHzyF5NjYqlh5JmBFr
6l2J+ug8YWhyTrALo4O5JhpHZ7fJ98XCOupkmhE3Jj2XmbXTszfTjPe3R5Y4p1hQz6Y6RMUbgrN2
b+xcZ/EAa7yGZq0YXmYXwT/bHCx1iwvfR/Lu2zYQddU9WdljUpQl4skvxt8z27htBDd1mANdJAdr
UBCo0FLPbUxFXvP56yR2juCm/eI2cdUPw8U9mrqn71nuQzNzBYf5kK5a/jCferWvQofJ9r/gtG2X
Lr0+6s3FMrhvdfMu7SzFcfj5chtihT0qK65XNg4R6tyX7j6efihlDGRDr8CGd2GeNhrnedvw81i3
P2Y6Pw8EhJ+kV+RQnxvlA21I1I9mHM8JP8far2yqgqjWFKv76TVZ/9C5PPAoZlOOFKHVh0MXfyMg
NXKj/upmxoFY5uMWRzPc1WzvzGMtLjqWeoecQ/6zjsBYVf5pdRW+XGac9e/vBnchv1dZDeHnoWj9
0c33ta5605MNLXhwUs1dna9elVX5pdHjoI1nRXCQDS047EDqUk9GZzlHY7InqRMQ1ivuZX+Tiw9X
HCyq4LFES3gSgp3+PPrI8YI8SAOI/FWjZ3hj0HqtDwiu6n3g88smfkxwWC2qc9oRHFh1Fx5YAxHH
b03+Bo6vnHzNpudy+Rb2X3PtiToPtrGNw/5DY3M6V2lhUaafKU5380rTbasiVtxDao5QOyvhDsN8
3/Hh4jiawoclIUKsuFddnhI0VdDzUn11TBR1tLORft/kX2K93S7njMdJikQfcromW7wOPYFuaimq
i5/X83VDrKqz1B0HN7T4OUlp6VEyPoKq4ZRbzDMhIODA33JDe+FZNXk1DRVPFBIPEdudzXqo8ta2
cXza5ehNWd97ejH9c9tissEFz9YMVMB4lsCz46upvxTGy+1x14D/ieuJpXbwPOOZAFoZ5yaG4nzU
eFOF16Hc8rN03BXNNZ43yShjTQQnbykJjcKN+ZnV2oOltd4wsAcaNQpPsCQfIrh13ZS0MS14gju9
hfFvt3ptAJroFUexxPxi5R1ogLJx8bh7Dms38kpDe6URUaT9kiNNLLfTyGq4RdvhwuJdU544Szyz
+o6Hm11NdrdXWTZ9IZnOinlp+RQh/ADptwCeWFVfbo8siRJiCzQ3QjwsluNwSarLwHfa+COLtgUJ
US7GrZLaJSY2TBk6921dA5JkPZaZSoJKZpP17++PYZ1W6TLDXdula/0cnCKeqS8KeKLMLIK7IiI5
eV6m9Kz1JysBC1l/mlsVrkY2c+EoRk8KSVxuIzvpf3V955uDirdadjiKlXbaoRfQ6LCc8zk80F26
B590dDfvW6/CDSn0l9/bto3grZWjcUtn69omP62+8ur4W6nS0ZGYR6y390Y5QDHcXc5W3Hn4vwBo
EoWrSpZVrLVPXOf15FjkDLVzL63is0ts361UVSPZ8IKb1lptpnGIhbV45rVGEozaLzzTBLdtLomQ
YpV9noZuAC81OU+opFXZ78Ry74e08MCcf7j9C59fIA1RKUavLdYVraOfSTIeJuBN6+hOZ4lvmtmx
iHcgKfehKrW7/WOyz1mX/53/dqRxAO2GseLhoFfniUT7ckYrgAqcK9tGggtPHR1Dx0F8qBnIq4+5
6m4hG1fwXlYCORWnmDeOdFRjAASraoX9ZUMLR6zFWqq3WdOg9rVzi6O2qalUNyzBW+nIzKzUjeFs
FcwL63inDbki95dsebHaHnXxlJqtMR37JXyO+sIrzP7KybYqkiFW3FM9HeiENpFzr/2KHGBGElXm
LZu44Kt9YtKp5c5wNqIvdfm7M47LoNjZkmUUW5vNzFwGFrfNBeVdn4bGgXeFIkuSDb1+zTun6Rc+
mB0aLs5tvk/rna0qjcqssf7eu3FHNPHzpsS4GbF3Nb9kC/Nxf1aE3c9RvbphCr5I0j6sgXrDMrp/
kZPx3tzpX1CV2vd+sleBhyURRexxLqq6dMqEIvwahd9p/4J43MtYYIZPtyPWujU+ybVNwT1Z1BuM
A3Z9puaexqkH3o3ReWCNHzmRYutILSW4aqtpZG4WWIrvjXN2zHbFwTi1f4CyBsh0UWRmkl0ktjmH
0GnIKSPdJQv7V71C+W6AioNisSVbSWxyrrKR2z23p2OVDLgnmC9sGPwq0xWZmWzugt8ODXjlaV/b
Z73/wnWcGXqiCGV/21s+WV+x17lbld4Lq+IXvCR9WfaGP1/Lu3ln+NbZ8quDFcz7LPFwz2L+8mN+
U714yAy2/v2d79UGTZqwy/uLk77xZG/ZGUTDFdaSjS34dZPgvbxzCFyizSEi8L1Hu2Wi6rGU+IMo
HcO4Te1RxzZKAYjIGyvgUCMv+/QwWW995Sq8TvYJ9L/mSfu0spYeqwLOyYruXXJAAWuTQ4uNzg6s
jrZgBIw0PNckWPhrrt3FxO8M1ZOQJCSJHc7GiIK8DhjiZYrm+9os75w2DmbSn8xGxQAicQixu3ki
XT7FAAMciZP801sj8HZ82+OQITY149oM1qpZ7y5aPe2TDp3TpeoSJFlWsaXZSaMYnY7YmWmFPscx
O1t2/KrF2dfbSysbfl2Qd06VZLGDSxxidTrXu9IsPLuzUPLM/W3Drz/7bnhedRRAdJecs6wPEnv2
rWw65rYWbBtecFvSV0Vk1njVznpr9txsHLwub5qdNWuqxyJZ0ZYJZ7KpZbU5WAT5sR6Uha95ZRDt
2mPxLbvDlWV9YomCYduZwAQfbnrmhmkFc6UuiOdOeveUbtMyMUQ1GWLlQ5lV+oBycK7vhgqkk7be
xJ4bljgy20xVd5bcjcQG5sHFN5i5Q44segrbyc+MtyL8gY55P6K/SP5NAzvx7cWXrYzYxBw3IUzV
oaZHOQ369lrECTzkmUzHiRsnzVi8aSnxApx6Rj95Vf/Htt+W5PH2r0uCutjlzEme2m5kweWJ8TIy
9zTp5FF37aBMixMfWsVHSswptjvHVdmO9mgOZ5cOOJl09xuU9w4xUgYnj0+uTl/6jO00Pu9uf5Yk
Sordz7jFJmORmh1eVYhn5llQKQltZUMLsSCPmNX2BM/+S74frTunU/QTyHJBsfuZ8Typ2jCiZ9bM
/jidcgayX7Yf2h9Jn59q/kvr7sffDQ+P87go7CQ5sMTOaD503Gpj7L2VM6Fazhn/asRP/aSqUEnq
1VSIBPMINdSmm5rLkhV+UQ1vTlYclmn2TNomHo6XcxupILmyhRHy9Sy2mrrGypx78D40CfFKkwbb
tpOQpsd11gyoLZBzYXzP9NjXJhUPwLprPklCxb7opAT4Tp8zAoFqsu9r10u1/GAvuWLisuAitkRP
YHdehhplEeslhcFX1pUAwM3IG6u//SS1Dw1fhZNLFkBUQ7BT3RxNHZsptg6T+2gr1X1kRhJOd1Ob
UpBwYeC+/po3z/b8MGYKrLJs6PXv7072fjYNjQ7ICQ3WnbueH9KlOjjduNEkq6neDZ+nJXMripO9
NyAjMqKjPtzEM6x/6IaOoP9kDMgXzroFKt2IVq1n12zjq/ffIPVu4qmbQ8mO4Qg3OPXtnAXavLGw
KeKyWjM08IiFVBCtsteG2GdqOUdSJ4dUG19v+6vkuBFboxluJyPYJPTzhGYFENvtaPeK1nGEU0Bi
Ui/qHT9mKrIyybYX8Vrt7OhJTG1ytOb8idvpKVpU2CRJ+BTRWks9s7EpsH0G8DF0DIRf012bfovA
859X1jF1y91tg8m+QbhmOy66I3M8Ap7Zkvy0QzLiLRQZ9O3BZV8huG+c5W4FUXjwp3dmFDRa91jb
bdAkITJ19E5go4G8lm18KBLxXGaSTlOTs+5Sm27oTcn4L2Q3VOFaZqf17+/cwiijSuM1zhjKvnLy
nWyi89UNsTk6chh32LyGIdPedTV63wvAK5St3ZJjXtQ+II1makzvUBYvXA1PFbwJCjJMX6aEXxc9
KxSNYDLrCCdw7EJU1qF8PmpjWD82iRH9JLzYeAkjwiEMbhhD4zqcug0f5piBn+SPheT49h79fOof
2qPzITOnRZumY1LgoufxoeS/cjdJ2v228VffeLdxkr4eAA2L+aUPr/V0x5li3M9X9kN/tA0KU02j
Bkw+uwHkZfcJent8LbQvNQEoZ9vk1x9/N/khMnQrLYA05K427Ws+5deFRu3LttGFI3gYe95A9m24
1NOlL+/1SmGa9d9/TK0+9Ebjyp4ktNGHy5ic5urA21+JiuFVtlvYfw0CkpACohmkBVU+f3BLaKDp
YTMqYrFsSYWcmUa8dIse857iwwSQkw4UzH5JD7etLblmMBG9NYd6mESD0V5YVPttbAaN82p1pxFP
AICPs+TRADGbVQU6onKe/rr9qzKDCb6bd0tNo6HvLzEKrcMu5Io1/ovQ/2SRxVZpNIOVcT/T4QK0
iu8u+6LPvTZJ/Tb8nXTJcUkbz26Z12axZzRARXWnNjF8oI08lgXttjfsD53UXVzXnY6yKJYMelq8
PHVldLxtOdl6icCuuSszBylAe4nir+DM2usDO80aCxib/Dz6s2hfkvyqLy2OUHRfzSqxW4n3iJgv
qidFgkL1cEkh5o2CJvkebpM4/9BE7WR9Fjd2Ri6a8WtZ7kPoeoSaAtX1ea7BRFQXauugrjQa+m8/
5w679nmLvtsytCo3CzhrHO1LzLvW/kKtegEjAG3mJdsWJcX+6jFCh4EFVcFz0ia+k/f7dlA1aH2e
z37osI7sbApbhj0wRtec6rvIioMGDT2A4rnsrSHfqUob7m8W/plDCWe47iZxXIa8/wspqffFITy6
h9TLgihQHeSSYOAIwaBhcd914PW4ZCmNdK9JejxVazEaw267jGR8Ef1lWUOfJPXYXxj4HvS9QxWB
WeaKIvSrs5o27Ik9XPoA4snRkR1xaUE7W+uBnnzvBqqOBwkgkon91iGdKyuk+CGg7S/lPjvkrwhc
uKqrmsZlJhJOdLS2Tm5VsOWc2G7rZUVceWRJXrfZfw0p79IFNxpSayEMBxg4PZLXQVUml9p//Zp3
A/etMZDZwsBtoD2sJHI4T95WCjN+dQOVCqnMNMLZPlegIZhQ+T1rHfd51u9yyGBsM4xwsuvuMvFk
6fSzO4OAeDS5th/DLFKUMmQTFzzXKecpTCqTXJz2dxM9pfGmjmid2YK/FiNdJggWDBcoOGjFSQt3
jaro+Xn5mYngrwg3tSgeou4yz0cQDVflUwQ9k86zATK7bXPJOSZiwGYrj8x8BOFUX5HvoGN7HOr0
x6zbihdXidFFdQsN4sFRhoZuNOBFv422eCVsE2+QzkQAWNzOiRW1C4oY7VfHvc6VYhfKLCK4J5A7
k0VNLKfR3k3mLs6uWahILmXWWP/+zkG1UKtblPnJmUf6fQhdLUfTNkF6mdhXXZO5Yq3l4vZXR/e2
HQGIHleq81U2b8ExEzAoJQyIqYvT77X5IWwVNX3JuS2qWQCoDUREhUmvufbUPReG/ZjELwv9PtSW
P9HG0/ohuL3RJdcGEfU16VpRjX2jnxvUikIjPwPTOntLX+wdB3nC7R+RGOoD/svK45nkWOBohW6n
kCHU3W17R8R+GfZsl7gGYoFBOgitnsY6DGOoepmXTXwNQO92JmvLiYGCTj8XgKegrHYd21DhTxLD
i/gvPbJNayzhp3HigNqr8dr52KQv4/Rnm80Ff63sFCAYFzancfe9qogP/bptTmWu1npnlTwfIG44
4KybKvtAxtlPbNWDsyTKiBgwfdJAZk1hlazE5SEARWW3DerJPgC/oiwphhY7xer/GabGXwpt4/YW
jlAkGG3Ih7W9fHxoiObnmrG7vYgycwhnqB7OuplGmLMWPznl3VT+zrON+a6I7xqXqG9ZiygDiON+
1uOHeFJRGEncRkR3MRPFVDPO9HM5XfTiAkatTeYQJSys0KBTEcIcpXXsXAjXPnaqLF1iaRHW5Whp
zniDKRf1fZeh6RZqpqCJ2Tbv9UffOUwVJ2EWz3j8jTTyw8my3TLT1zHhiuciCaCfiRoWMev6ZWlX
Xz+gEzZoDtmhA8uKPwZgJDzrKfQ4FF8i/Skhz50g3TnWUY537Oc++Es8GdhP43f6MAb6jhwXVT3+
7/PfJzdKUcQiTS2No8kfffgB8Vd+qmTnrESv90l0xFv2ngRZkA+BPnpFrdhekpAsIr0ANnJqbULS
V4CtYyRk54zT76j4CtXJRGE/mWcIDl0RaC8ZxCKXLnvrs2dLBQeRpAwivsuqLDw0m914qaafOT2i
SN9xvJ6fqHY3Ww9V83Z7I0umL0K9GOmTAW9vaKmPi0Ncg8VuGIfvt8eWbS0R7JXrYx3mNVZ8eZ6h
9DEcVqQReea+dsh30Z4pDl7p76zL/84bQ5S4TQa849l8zr+aUPpwgvyif8HBAPbg9KDiOZFEFFHE
wqq1rnXWzMSK8mOOhrtaR/IzqJJE2fDCIVw6RVYmkCI6k7I5JtGbXtc/SaOix5UaSfDzAtrRLBkQ
D40D269aIvkbzkt2mINqPx7jg5sEt5dd9h30v6tRRHpSsgxPxmPeHlg/vLh57ENlTZGrrJnaJ2FE
RH5ZEYekY+42lzE2/KIZvLl6WXi2c3pvcTbJDuuQA//vN+TMGLWMwFhZdqTF3aSqukvcTcR46UkU
aTFHsI2mOiBtdLALlWSexOwigiuOKCttC0WFfC5eaN1p31qtvZ8bZ1K86kmC6QfsFoinTF6n5NxW
zclexmtMwkDLyqCLNmmsrbTKgtmTWDMcvjqyg3e96GfmbNyUdLXauxBhWPUEkBNGbvTjaJheFx3c
XsVdIVtVwXPbpQF9noFsYJzj2I/D0N1VNN2knA6jCI7bs2aE52L0mX5x9Mhv0+eyeVI/CkscSsRm
0dygK6OvfrbzLjBj05s0WnlDYe5BJvm9cfrkcDswfLqBCPnwIs9NPoZTCO0/UGL0Pre/8jbzGv3n
7eE/XQUML6yCMRWL1SdQ97DoVAbNBEXKvNZUCLZP3QujC6sQMoZeKkeDglGGshow0W5GntW6P7Lh
haCZlCVPGTRsruCveB7LJvecYSR7xgZN8YAkM49wp0kQd1hiVuU11Lq7ENjSwdAUFUfZ5MVoCUZx
Q+sbgmfbYQ6aOpm8MUy0u1FrtrQNWi7++6//umXVLtWUVNccj3p2GJglYE70K0TVb2+ez5xgHX99
R3oXH9zGqmll/Y+zL2uOm0ey/Ssd/c4eLuCCG9PzwKU2qSRZki3bLwxblgmCAEGC4Prr7ynfvjP+
2C7VRL3I4SoJBAFkAsg8eQ6vj4ZFseqtOVsW8iJMdNNUOkhVpC6Bov80D6cnnXrw25NUBCbPofPq
I1vKZWfzqlwSe3HlNVCzU/srH8qHuQG3HlZS4JA4Ijwz4lLU50/zfGr69PlvXTeky6UWUDUorcr9
gCxXcz9ze4hdKi7dEs6NzsqIgQgOIjODQ971RZnmrhXsG0Eu1bv9Mat1eoOVFfOWWOPQC/UjrBXw
wHxjkzvorSQtebObnTu9zuLWBTRG+W7y/sI690Irww4ZAFpFValjEyGt7uuWx31Zfb6u8ZVNR4uh
rQLY/RgBqT013l3pB2/XNb2y6akOweYMjoBjB2BJFddUiM+T1TXXDcs6Xw+9TSqHnquj8qK45HU6
XcrBn1mka26VuqsjVNmLk2r5zoBQNQbU8o7M44VN7FzzK/Pt9KiVqxk6ropsao9T6SAt+v6Yn2t7
ZbqFrENZMr8+tnyXtzEJv10URT+zDNfUKm7VUi8o0W1GTww9l8QxzvV4Za7amrG+C0wjhJOPdccO
NkE615FXDvbaXEdpCrtDrydQVhKQGxR9epFf79yQrCwTlEt9U0VQRqNMJsT1Y7FccRKBl1lzpgQ2
FZaCmz92BYN030eI4F1YIef6vLLKfCycuosKdeysUwIhdC4kKP50NEOP16nyiBVGtMVy0qet4nDY
zMDLRsXWJhdOCGf6vc6Y+9wdCNUYkZ7OKClhW9JfCmCdWYLrHLnu8t4aXQxJXcjEuDwWptyQ6hJ3
xLmer2xSEpKLpYYfrBcr30LOW++iil+az3OdP33+245qu4yRNsC4Dx2bE78Y4on1z2y8RNhxrven
z39rny8jqMQGaPkMbVPEUeN/sfTD+87qXNMr25Re5QSlg64zzr6Udv08T5eOMCdfur7in1bjyjId
PbBoFqfVkhdf89BPwUqXzhM5ssYA72Rl173BavdcQrsaCgtHessdRJo3s8hm6V4CS56b2pWpsogt
VFRyuNeIWEC8OszDVn6dLC+vH4pAzPr5/bc485x16nyyGlwQZ+Vu20o/ySaPnTAHmMaMF07GZ1zD
OnEu0GPLqyNnOwv2yKiMc19BN5EfcBq44ObPPWK1p4aU2MRqubvV/bQB5uVZ+uG2LsPE9i/hY8+s
1nUSfZq9xRct2NulPXzuOVgyJ09cyP2fm4HT578ZGVSJtLJB1noMQYcmG7mxwibm+TWYfFjDmqS8
rKRC3SmaVwg7qoh99KLqOre/TqZzKealXnCr6vvWSv3ZeUAm4EGF+VPDroHDnbq/MubeaFaFalRH
i7rbvmmGpAUdZPb+4j83rSsThg5gENm9VkdHRiT2F5P2Abl0Uzs3rysLVqTvVQWlcGzjqK4Wj7x5
KC7VoP8pvI9RWSfQvSYvnTAc3C3nyk+MbTJJAdjhL70RP0rpvvTwfDS4YGBn3mSdU6dAtM9T17gI
8qJ8dLammDbqu+HXlHWe3mZlwLOeGhqCg2NL5hwGXN1xs4h4UBHY3FjakfmeyXIjgunHVdO+TrWH
YHicihzvU/SQN2nbjTNdU7x2epWVMdeuhKJ3N7tbK/hWgnGpzy+5oHOTcFrDv7kJB6omgCJPyOgZ
P2ZtADj3Eiv8+/6YnGt+tR+LufODShHvRgmaLIvYFYqnrXPlvWedbFctHZnmvndDpZsVRG0sXWZN
fUll8rRS/rDlr0lWGtaryEUg/oYrflcCp1IIKJAb/hYA+tGqS1oS5x6zMmmzuC4qgbS7HWRXZ1rW
D1xLN45s9jP0xc0ku+z92TjjmNa5eJfawUQLLKOJIvfMwvytacWFW/+Zmf63ZHytgO8TaHvxwPZ+
Ep9yZTr7l0Iw55pfGfNSl8bybCyk2ev3vsu2qiiR8rqGgQkGts7Lh1QNY6mxkDjCCqS1k4B+D3py
Ia5wZoLJ6aV+M7ICid6WjzU8UTCmAiCctonuA02yWTQZl/N195l1ft5zhTcBbuFuw34e9lRP/EbA
j7+/ds4ch9YEK93AppKBgWNbkxG33ibpUVkY9/5bVcOrXveM1a48eyV1qhAe1Jf+LTUVUBI0K8MW
Ej2XUi7npmK1N885GYdJ4REibx/s5UMv9N4bizTPTdaoOX3/Rc4Z2sqiwZiMkP9k82NtO/VmCip7
6wncXt9v/Y8IbKzWdRq+UaWSo8jHm8Fnn6hElQwtt/ZgmjjKneWhL+WddM2YWU4QxHZzkbLwzBpY
5+XJwOppMpIfPXrviA/RdGd1wPR8fP+1zpj4OjFfW76bm0nxo+2aR1n74LIObm2pL1wZzsyJd3qp
34wQOXJTtgLNR60BlWOZ2NbzdR1fmzcpOiVFgZuCafdm0ttIz4kYr9z8vdML/dZxNehZ9D48azBC
Vhe3D4gEQyLowmI6NyyrHboBMQE2hYofW9RSy3zaDP41DOKnZboyZ3uxaDfMgh87UWwA6EgK++X9
ET/X6ZUVR2XB6dRgxEXvxLRvM7/oL/i5c02vTDcPK09ZUBfZ8nl8lmMDA+qct/e7fWaFrxPtvtSh
byrqbENTTpt8rmlalCa8sfwgvzCd5x4R/XWxLHqmrAstZ5u740OZg3uuisD/6V5DPo45Xefbnbzr
gHZGbXzP3QRJfWiXXjqvn/Eu6zw7IjW6CRd4FydYdrl4hXzP96C9n7R/3f64TrePlpFOEVWY2rEC
r5m2fhYN/fn+1J5ZNmt+lELB9oPTOdqiH4duSENK0/dbPjejKwONprxdoI1cHgeL/eSku5GOd5gu
cnyc6/jKSFuhCz1FDT/KQWUjM0keXZOBPa2VlZUGhQFaZcKYsMVJO93tJh7ES3ENH+ep+ZWlBvnM
tJvDc4nB9zPpCrOD1POVXnfNfVIFXWsF1CqPNOgQ/wwy41+q/T1zzV7TnjDcuaaOtc4WIbId0uux
6z51/hx7jOxk9dEH8j4cLxzLz0zvmvZEc2da/AV3C9cIMh68oM2/GTPoSzWu59pf7aouVHU6JjFM
nITbJfczq7xUiXfmqPZLk+W3fU/2E+n6EivTGV4A6G+HfesUccC2ln0h0nSu86fPf3uC3Y0l1fZp
BdlTLCuo0pTXcDFgcf4CvP3WNOE2JdwwftS+TBtmUsu6bhP5VX/2W8sGkKqy7zCjemSpVQebpn0b
p+W67W/NfxLWkkUt5BqO0q02w8I+oBr7AiLyjCNb854wn0djYSO61CNyVWkDRiGR5MOlkPCZ5tdM
J9XMi2EBW862G/jWBgP7ki9PpL4kFnNmd1qznQSeZZfmdLmaIMHmjkEqK33TRA3EGS5JEZ57xMkQ
fptZpwXbamDhmoiQYVKAnN5W9NYjX1h5DZU8VuVarcoQXBJK7mGMmLkdyEfDx00uowtnjzPmtIZS
qd6zJelHxJKqIJ+S0gZ0FBwnlJkLDzg3QCt77UKHeDWDvfqeG7fjfpBvTgNxv+z9nfZc/1c7rfK6
cPSUN95UtkesuC9yl25qIcJLibVzD1jttX6k60D40gWHU7TxHbrr80ul0Wec5VqoqnEhidGidG4L
sWWecMccGr5An9e7GUOyoVA5v26MVptuLtw2QrpxAoNHNaZs6q2HBlyTD++3/ucJjtaAqjDsW648
vAUX/rYH0Rt3y8QR+bHArer9R/x5DqI1psrngkpOfcxBz/eVWPbLcAmNd673K/tVtIm05WH9l2xI
T7QPA2P7MeSbqvAe3+/9r83v30OS0RpIlQt/ktAX9m+aGhrvffMSttNREPaNcj/1nPYRGdBMF+S7
K1DLYGi6tOS1d5ZkVlZS5yp9vx/nRvHkhH9zVZOSZWv4LH/wzuOJHdIwKVv58/3G/3w+iujpob81
XrMO+e2h8W9sDaTbBHovf7dY5YZ5/BbCKalrnt3RXOBk+GPddkBBJvXXp9HGHzWfB//GddUdA3lV
ON8U/Xz0xhMxY5O0dEi7cEodBwKoXbUT7LpwbERX7kDIwORLiQuPkPPnyNEv48Vw6bn5WR29q4oW
zjBgM2ys/oOg7pfLumB/3mejteaVTzFGxYRt3MmrNKAlGNJQQ0HIhTDNmebXGCxAuSPj8BIHJyvf
6/zVHvimLy9FMc+MyxqHJUxu08XjHFXFYlv6Y9wbeaHj55peWb8nfRrBLPhxWaJbaewdKdmFjenc
mJwczm8GEYELnIYLej0MLoUO93w/EPLg+sPz+wZ3ruun5/7Wfu3ZeV86OHh0DCzmjo9UvXbV6/uN
n/GKa9KTwCPKX4BXObq22SKRmKoxOFhFmdXzdZcQVAz/tf8UFPJhNyGoSyowqQK60W+DuXOu2vKi
tawVwj8kEBIvYE0BKBLLLJf1VQeaaI3JKpVXLbxi8qjsajPqJQ5M/Uk5XYxw4lV3nGjNZ0J0I+y5
R+9rNmct44lqrrpaRmt41hipFuzeozyCHQUnYidFXeOFcTmzINfILLsLQ39WE7nhoxW2ycgrk2ej
g53vwgN+xSD+sI+uAVq90lE+ThZcPS22IKZ/tCtQCreASFjkGIHjzvfGrQ851EJ0t37VbMeizbg1
A3Sa25sQgYxSVwnrhrsZ8fcoLNPCLn6W5sIWeG4AVhY/2pbbdqCO2tpVlbZ5m2jImbxvj+eaXhk7
9XLmyAVRGZ8MHW68PYDGrrpEpX6u9dPnv7kSr+EnuSp0XDl2yvt5I91LOOkzXjBcWTmCATgFjlEF
XIjnZCqc5S2rC5GOXuml142N+9feE89m4Lqg1VF4LAlIvS0DJ7uu6dWObMJxGAVdELKum88QxwtR
IlbLC42fG5rVqZwQZLW82kYGWVh7r+o24anap+TXbW1rNJcyEErFDw/uOxz3Ztx61WhdiAr8+eIS
rZFcXttaoyUw5O1ytJaU8eep/tTaaSMvLfhzT1htzFHgKBqCYusYBSIVctN4X3t5AvzEnXthgM7s
cWsgV9CaRVudEsdSFbiYZl3/rEqovfLrbHYthhUVtd/IMaiOUJICA3CQL19ttyouHIHP9X5ls5SC
4ZNjnzgOzPsADPzGplZasu4bj67Rs8Qhe43pAmZJOd7YqR+6tMrU6fXPzrK/vG9ZZxb/GstFqVa4
WY/iGAAa0JdQkw1JkheX0ORnPNqaJgXspK0112ieSXUomNoUw9N1HV9ZrfIdoGMC8FW2UCAYKdnW
xmwQnbngFM50fI3mshtWkg7wmKPH+jwWef0EpPqFrp+xqTV2a8hzKQLWe1vEZgu5K/irO+u48HeT
d6Gi9syiXKO3UADoDBpVgFuXNmVST+2HwqX9wWkY2QgrVxfW/pnFswZtzaVeCi+H55zEEKu6vIWS
411UWz+umuI1cKvnvgDvFQJuGjhwJ4otr0nyJX2/8XMTfPr8t722NoU/tBYaB0vKLe/mZyau4RqB
va4JUsA6notAo2mEbNPQLzIyXAjxnOv0aovtx6mIIP0GlJwOtqYbnsjF0M65uVxtsWNYOGpCaHAL
GftkjsK0QaAZy+fK4V6ZK5sW27EEmu/Bgk+12bZaX+ff18AsS5QOKLoWXEtlyOMSpNRxh8jaVctk
jcyyS5KjXHbxsEza/Ujrmxao/l9N/8fr9H+KN/Xw/w7M3X/9J/7/qppZlwVYEP/63/+6b97qJ6Pf
3szxW/Ofpz/9719d/eaxfNWqUz/N+rf+8kdo/1/PT7+Zb3/5T1ab0swf+jc9P751vTC/HoCenn7z
f/vl395+tfI8N2///Pur6mtzaq0oVf33f321//HPv7snsNZ//N7+v768+ybxd8gSV2X97W+bb536
tz97+9YZtPAPYvvkVJwbhoHv26es//h2+sby/+E7EXWANyNh4DnRCZOCmlHD/vl3x/+HHbk+viWU
hL59ilN2qj99RdGg49g0oD7xQLmNqt//37+/zNT/zNzf6l4+qLI23T//TuxfQY//uQP5oX8i7fAQ
+kLnXC9a34W4Kwarqtyk9+krkCV9EkGcYhPIskhMEw0bTxMOtOAwpIWyb2uTVb3jfIwMYPedx6bY
ywM/rlkA+nQ72NkGhIdBme9t3N9Gx8VSLnvYIel+kKr87nvSjjkQMukcunVSWAWN6TBEiLNN1U2o
f7V+6LX33aUy3Lddh1R95zpp4fcvpBpMopw2SPI8GOOBFtbDNAB8XkPMT9uk2EZe/WOG1kPie+FO
6na46Yp6N7j+U+Mu4Ag0TpLzto2VZiKFXttz5fl27AgoqQV6QvluXXfJ5CFm2+Q6nuWc3yzzjc8s
SGY9O42YYjK5yUxGHU/5KHcDzsbQQ6JdUtPv04gEJboCJpzJn7blhNh1GG3aZaS7aD4MNnshECrL
gkh947n4VAZ4y2C4UyUqhECvc88654iCu/HQTnlzdOv8kUf9ZgLpzl2pLBYPVSD2QfWpcUjiDKXz
EcrnZeyKlgPnAbBHY0U0nhvrJgeOMQ1ybWIb1pz0wruD5x1vIokMPGgqj6XdJ304f+mcdlvQvtpW
zbxhaqJbEYR7kEwoAFyHaBt0IMMvvGPAhuCHzuPeyh9pWXdp5YWAUE3HMkJZuByrOVlGFjtBHaa8
6TZBPw5b1pfqtgrrNykbJ5siD1IKOcgTfdEEu7H4GUQz7tJBv3Nt9twsT7I2M45YGIzSitid24mX
kTtLCuiAGSxouuVT5hoXvLKB+50GztEQa98UfVyAzj12sBySwge/HBfBruT+j6lTt8aRTRqG3nM/
2+XW95rv5Wgj7T7IOZ65skD5PzxU1qJTVJuRpNa1SMp8ILEiptnwkf4EpDuVkZcUtOnSxcYKmgO5
xEvduEnda5q22v2y6CBDqWF3YPkzqPKnjbM0wUazDly4FeJpHYHGDEj8qs9BG0dQG0vsYhIYifpT
6Mqd30GiMD8B+gf2QZnlOAkrm3UUxhUcAMJC+jMSC0XSSPGlkXkdKxa9Uq9Z4rmYPqJ0pI5ZE71w
27p1hjmAFiz0isnYJ35df6tpJ/eVJw9ebQFvqsr2njXDBhUuPxFDnGH3U7gdBaNJ07Ums8JHvGq5
waUPik4OSaU31BtF8yFBhBP99ngajNUAE2Mp8cTj6HYGetfOs+1oHBa03jbjaBC24AkSUJkA9OtQ
SLc/Fel88Xn7ZZSiTk0NrkEueLxMXhADdZanYhJPk8nnGGHaFyd3bklTvfUDJ1m4dN/yDpbQDwdr
uQH9BIOMYAuiGNK+DFbNkm6s7LhTHjCQZbcp6gryYQsIlWTYFSmuZpuagqF28e4tKr1t4+uHySrL
7TDl4N8SPYEpFXpT+qjvCewpA5AfkADOzNao/s6CLHPn+oAk5tZLDXnySstnHeZDRrstsH/u4dcP
HOetrCfdF9PRT0iLQUPCMkvaAAkQh/bMYjcf3CyCOqEBs23qDgX4eWsF1vGx+ICkDqgpCRux0ISL
3M28C9v6uYXTTrVgm3nsv/W56jNEbF6sqIidioVZ2NlbW9AxAyU2j6f5oTctv+29udvRyr/rAmc8
kCOEm9TBc2WfAr41xL8+NXkIXgHeJlNQfuBsvu2xHR08f4wOikfdQXp7zqYxXUZvSUpioA7Qx5yb
8dB1YZQC0CzjqhftYQBZ08F3TbEhlvyMyhoWG1yYMkd3fdJWNSiJisYcekxS4/ssFaHhsTPqF28O
+H5qy20f1RXGoApjzwseLKfqH6D8XKfULcqUL0vqdsreTqhLjLXpfvRO89wgqZFq5eUJdcfvo/Ln
hNjooIu882J/WyL7Ux129343t4eWNC2k/fyjHYQqDeroBWSIAMWNg5/RKHzFVTTPPAvLdaqA+dZe
4Gy7vv6KbW3I+mZob0GCRDM3wPIOJH+rFQOeMfGXD3aEXWTuG5aQLl6UnLdzYW6bIrdjkNL8BFU+
9ASJ7g+IxeAHqc1G1PlHFhb81vHlkOXE3Brb2k9e4e+r8Llhfpkpz3XjMLDDvTv7oCjUP3kBnOPc
jfMekQydlnQeY6TAxsx09VsQhM3NOCwHl/r91g6+OM5Y7Fqn9+OmaxC15FDP1l2bkl5Gu4YHTgIV
P3hSF5xn3C7iYfJeRx3YO98T9/Pi8EQQiudFqG/uiniRpo4LXr1Vrv9BSR9acPX8aEXVYbHaQ73o
eltMRMS8G8p4gNTBtu68rTWAs7+Q0YsHdGNSubvS0RMWwcFu9H2P7GjsTK6JVQFjZcJkfsuLWC8C
7OSQ6EsCw4ss8OwkWuoXW0LYbrifPV/EJvIeRv/Gr92s8u0qAZZqn3fTV8T7mxgcTxmOOc+Qivw6
1RkBWWcsgmUE/fxtMKkqmZnZIwwRZkVZgfNAm9sotPdeBPxPRZYbEF1hAxfNASI5AGzXibGinUXn
O2H52wDzmjgzkAFuP8sb2ZjXxc6fxNKON0EB5NDiVQqx6hYuXxex0eUnOvlAeXUQSbOMnwbVKLMA
Ek5SsimByipE5fjyMExs2fkBOeKM+LVVVCUBwskLVg5CY7HNoi/GY/E0qDYVESqhraAEMwHMOJx7
uXFh61kDn+lzS8UgAV+2bGCvggK5SkLGNpN0N0wfQvDExJ76POXzmFXtvFnMHGVVlG/Y6H0IlJAZ
xO6jpIGJzLWujk01hLeg7IBUqHUb2N4WLDkyLnT/xaqdT3LoIP03ci82zliC0pXcyQCaWpYN3Qa1
WNuqkN+wcoD9i26BX3wYQ9hrrz+O9rR3mLspRxAGjmVkMkWh9NA/Sd//vEhHJ9ID33cbBcnQdCoe
ZufOQnVP74JwbsESIpDoMXrE4mLA6wfGMITiux+tDxJIrMKOhk+oFfzmBAYblLqdxi0okG9o629H
NTbxPIM0pfB9K24cBHm7+TFqpX6gFVzdjBF021Kkru+1sV1XKAkvn90ZrEmgg6Qbvyf9LhpaFYcA
KcS27p7CKRSp7eM4oMf5NpDGO+3I0HKY7CrmlTLAEVs8po42oNStu6wmNDbN9NoqrhARkN97Z0SF
QFvfLKPj3NkCG39XdRRb+DhsnGEaY78O7nTFp4x3NV7W6u99YX9xZs2yQMtH0qpiZy1dOmrwg2Nb
mBKICZCsdXHOhVQnuwvsodpF2n/1Ta5uI6tIAQvkxzyZ6ZREbtPu84DfKsXsu18/SpySQq8edssA
Z1HNeZRKPSZ9Dc1SOzBeCsXUm5M6wcGamLoD+TGUUURR73sSJhZ5Vn35ySsn54E/GmbzOHRcnhRD
lM3lF6vqTxPmPeQR/Whm4uxa8MEA6pR3mZMXdeZQNh0nbOZV6228RT96wjN3uFXcsKCM7uCwPy9w
jlvduLd+h3zWCBpFj3hhRk0AHrAiANHPrNt7HJo2SoTPSlZ+quAZnJHNh16NdQqCiCgu8iXMqrCo
4rm3PdQrlbBeq+8OIYO0pIqkSbzBwtHjg2u5y66FH0ghBtnFeWHSWsn8ENTLhHxa4MVDOWB/TdTs
gg6TL/OGkkinNs0TzxP9g09Jj5NIqgnOGdAJurckTUFwmU0MfqbZQYbtR40IbCxN2SQA4rNau7HF
DNRAOkC06LB1WHAL9tcIH7xUcztktevg5sRIyix37ywwgyaIXnHgkFno53rLFA5+045ScajY1AKI
lbPEjPxrHnUiK9EJjeNvjGxNBqqTr3XQbW3W46xZe0M6SjDXU9veQ+jeSS2td2yqykT4IV6SEINb
0Pi57eZU86hI5pn/CHzyhFBXinCOiVEoIpJoRpZmch/JgMhjXqtE0pkltQ8nXkEipJvs3dAXN4Nn
SsABSwxiiJkJ/CcWRDjgmvDJb7UTV8JNi1A9Egnr1hWk6vr2Bx2n7WghfaUDho1nBFZRB3XGKdtz
q7gprWkPWRKwk7WyjLu8dZJy9LOltD/2PYrG5iXce7x3E6BWbxhGQdjWk3KK1LDhQ+WqMmmXokyG
dhAxjYY9r8X3qsyDxKsQJqx8ee9g5lggH3XYsGwh7pMr7a8jhJ8oUWEyF/CEOKueBqzeARUHpNTy
UA68OWV5o9hvd6Agfg58XHWmPprS0qIf8q64Zbn/oqd639r0gS846rioCS+rO7gwwAGxf8RtW8CU
83t/kVXqc/Uy2/Kmmt0ABtG1CQ4JhwGbnXSbmNGujUFGTLcLlF/CqH50RSRjYs0J0GJJXmoG4w5d
cIz0jz1OKaAER3Jb98lgxq+lhyGZsawKxASSgQPtOE/wow6sBHtn14ldb9nxrOePbS12EAH5zMbi
jYa5lRQ5FNTqjLpVnmB/QKGS/jgM03eLI25gF5llcKTo7OIDfNSjhbsRNi5QJYvhTjdNh2Oll+EA
cDuEA098jT2hyFEHSd6Wsts6ToXTyPzdqmSbdjnec3H1EAdCHe2c2tkQ8UcfBHExqT5ZzZfhdp6X
YwlSEkbyNp0H9d32Y1Iv36vQewqoJ7cKvJ85+Ww55Qsp+q1qJpxP6bTRoH/l1M2suvPjPJh54vbs
Dt7wydinJTtvnSb41uMuSJ2P0ML70auwSrg3bbqq7HZOcbfM0ZBNKOhNTSkOC+iggTRG+GMhH8No
/lqAOQUxlSKjQ5D1DnkKxx4Cq+TnPJV3PvR9ufFeWcM/Tri71Mb1Ym/2RQJKNgxWoZy4WZZ7ai3u
rS2eAp/+CIZQbr0FhWC1lpupn6LYRuArBtwikf3wBMAt8YfY1+TRWVifob5Fpr78ahN1Z/HhMLyJ
iYsE0h6EIH4w9lE8Tw+DtXyFp4bbjvwncP6dKuVqJ3aw3YfWdBMo3Ee1MI9swm4OPM0EGtK4chcr
bnWDkCaHqhvKKxNwi30oVQltNHUMR7ls6OzuOrCa8REd5RhfwVGXBVqWxzKnQNlWB0SdvsDlhruR
5bdEEZROlnNioMEOu8yfoEjrxXkbLRkc743f3NdqOiBu9grV0mPJWhnbxv1KjfNIljwGJupGjATH
XyfCcVWOe3vpX4AzwnoSCO70dRrp4KtL8pTn/a625p9TUX5EwHrvaAfOB7d5VOXW8amHAQAK27zN
U9TUPrIg7xMvysOEa+8mN7GmfQ1/Ju8mKy8hOJB6Q/E013a5G+3lG8LU28puvft5etUm925xz4wn
+hMrurkxLggP+y8yHA6LqeZdFY13egiwSQBWm/Qetk/wOn4EOTquddNwVD3YkEEz48TDOIoXMscK
2mLJ7ADKE2jH3qimdGIR8c+jpOoOiT7Yit0lgSjJR4u0MnFBt3uHI9HnsaEyzQ0fYuL0YuMx74EQ
bHYurfWe5VTDvZTHZQ4fqFN+YLaOo1GPO+J+IGoI7voJFN/F4On7UfX3pkCwLLdwk18wU2B0flQd
mPEseO7WDT9V9asD7HfIwm3fdgdh+mMuWicmM/c2qqt3Y7tUydjA6YO7EkAtTRIjvbfFABAYkshL
Hf9tACYksyOEnnA4nj3vLsjZ3Sj+L0dX0t0orwV/EecgBiG2DB4zJ53h23CSHoQQCCFAAv36V34b
9yJp27E13FtVt8pfTTbOheuCtQKuUZCUT9eNAGVAgzzIsUbo7+tk1h/ETawFyot/Jhjuqc4eRDhw
3KPiwyfroWP7i+X0aSHmcVyifxH61kGha4p4vh1BW+si5nUm3W/F3a+ks1ey3vZEusal3fH6LfLS
x64UUfgXBiLvlEdI2DN3DSW81sv4SiiqXZvGLyz8HFWaHDTPq2gNw9MIBryBXf+jUgbFUW8OgUC7
kBjXnGg/X2LkLZ3M7nSdIpCtHvQurwnMvx7DEEhVguDYn3B8CbBacHzP6qoCZIzpTmWAEPP0yQs+
X8jS94eF5xHWjLkCsW8fNGaMqrzHSzLGu7dpiGBzk4qHic9BSVb7J+syfbattTAUFZUO9FmRUP2M
OepVsz3sROKLUwjntBxp5CsbX6DaaM9KZR7KZMqquf0LgPGOLAVMPn7kYqplnUW1E/rSrdlzQh/0
kv/z63YNlu3Ssnkr1jZ/Qgj5gbpB1cpdgcG8LlJXg0vFHcbZL72OasyKFOHQQrRt/hEH+7bJjGXe
rHC3y8ifkZDHfB+TmqSJLOHEKYsceQgdMfWK+IICvpwC1efvVWb/bQwn3QrEdmwxC84j99z3Tp51
8MLoVTXkJ1tS1P6hPUFlmdRAwlQRZCwtDLUvyudhGci5IoPSZeeXcxqvc52gU5dE1MBogBDQsGA+
fFahDst5iJMi6bevkXT+YZKWwGMT8OEaOX3C8nycadlOcriEzd3AFoaobXuARtqc6MjPeBdTGVkC
nM6mJWR8/WmBwXwV7TsWRj8BZMM9sOQ7TBddTs6Im0HOctazcgimkmw70K45mCpESYbFkCPSc+ct
bM8pWrobcuW1214iIT+QiCXKzQNzT2eghy7+tcIrr8xb/uhv/tzamyPZfTmJaDk2Bmk8Kl+O6Dtm
YOi3qBXamgLzq80hhoccwD599OGZtikpx1bjRoxRxNstzIqNWHyUrn2aKLZOI9EuCS1PgL//JW32
RMMUl37nHiWFi1kXPk5iHj7jwbXHeEi2Q8CW+Z5yfyYQeG4DnoYMX3ydMyhLysBIDq8dfh95a48s
cY9BKg1enGpwGuKcdVyeSANMh8PgqcBI73jxuz5zuc2l7xYkloAKxeiWLEK3CCCbwcu+NN0xaPP+
mts1HYtmQP0zmRwbOv7xY/LW5QF5JHba8CGtB4iN2wr7hwExmjQwpfFNsf7bJh17ZGrJqmkOyX3D
4vbKetcUaZz+BpaevMQAS6amVQV+xt83nX+tIitgmJ1P+iWj2N5pK0zp2z4uMXvUHHqd8JMedHqS
wMa3CWj5T6gAeAfyebPp/pwt2dmm/XfT888lyv17Ti8TfKyQGCD+Y8x0lTN586AY+5eYua37HSuZ
hf15ELuvEqTmIrsA19LQ/x37jVxIkkRVSgHgrOxoulX8ZdDAr00ov1bDXIWNpq9AO6vITK+ND/AN
tDmmgBjVZ0BwsB3xmhUES2q1ewABvX9Ow3UHcrfPR3SM6O1V+lcoh/SrPQtKGc74ddU09ZCYzy6Y
1GWchbo0EJyCAu6PkJ7tPUj9VlaxR6ma7ZANJNGQnRoANTQCO5zFhFZNPyBoYFMEOzeES9VmAyDh
Yi4AU5l6nzagENOCA2StMGU0lg0MIg5seg00NQedoFm0HPwGr5jHT3uszgIoT1TQCBiA3Ml/0Rr8
x1n43CleZorCOyEC+5BBS8XS/bgmw2MXmqnKhXH42vqhSgw/dWZ+T/P8mhdOEzjGuzEue4LSfQv3
Crkuth7WCPFofHihNPnT0u1zDroqU0it022+IYNPo69RoAhi586p4Jetz8pJDW/DnPR1vG1t0aMd
e5nC9dvt7ENIjaBGjMZGFGhCm2H+IhQhykGgsDbFDZnJJqv2MHxk4aIv6RHlPKn6BEaC4AtwCGDe
uPbtHFbLEAp8TIBggBWdWG9YxVZsZ5hFlZJuTTUGMZSU8ebqHmbdhcD87PNsv5LV71855i3RyZ+s
1w9NG8vThJPTTGv36CaAlfAarPo0uZsX+q8DsahmBwB9VCP4EoLTMGMlyYw+R4Q9E4B6YPnGk9FJ
XKrs1mM2vpaRRPstUKbF0K5P+4JLZpQPrVKfLXbAKcnTXw2zzb0f3N8ciQFHcKt72VF4dIMorSzT
B+VbdnSROk4qzirfzF8yqXECoMceBC1ZElQrTf8ta96frByBnN6wb9aEtdgTU6bdMiLmG1adSqpS
GjnjesZH7xnoUZqbZxevWe0aA75OzFeX3ydBFpwBYTyvPreHNpXjRaS7rMI+iYtgStBRo9653SXH
XtDkyHVS+I5Nl7CPf4bbidDEWH66y+F7D/7Qc/6Q8s48xwumfv0GWCruSZXZ7NPgnClXCOR46y6r
tf8IHV7Jgq9524YiTqmuPKQb1TqTX3yGOF9080PaAO1wXdoWwz6SEk3j713jK9BdXPkhQpu+I8oj
C0zZL8lwkMQeuSUvawcclnTm2Ixx0SIhE556m35EJ9kltyYXN8IwUry3JT0sE8BRt9tjPBJUuA7E
nEzf+p5rvNMpL9OpcWWuXAHH7bCW3WpqLlEppnC8jCz+bYE50jn5a08LWKRxhEoSFgW/GwKNb+NV
Bcrrdwet+hV9/t8Ufn/YyDmpEKIrK7H4uLbhwMox5k+UZPIex+k9wvjaMvC4lnYH8KdFsVegUPnd
LtHt5l76qwBYpTdUbxylLQDythIsGI/SrX9QfYFJMHFaiMFflmDKAWGEtArmrkr9FL8uHldKx/wM
JGv9RaAgvxt9g27cy4cmNPdDQN7HNl9r2cR/fIw3R2WWXxywGtpVwMvNqYnFWNnlLz7bFrThxhFD
O66n3oa/WzM8rT3N63SczRlG+ocIhNck4/lnGxQOzMwub2C33jT0CMinx22wtuNt3eIzTuJ0qu2e
viYtw989rBAK2eHWHcgCc7TzoxOXXbcz0m43W2c4Ox5UAGn76kfAo2E3FnwHzr1ihyMBpYc59yrv
zG0ViME5oJfJfjffHlaEsR9Y3vzZ0glEAmqgZAKyGcfmh5LwW/b7FUPsUZlatFtp1lUKHci4UejE
QnaKIx0+JP3HQp6iHRHUqZ5R2iHloOotyQ4zwj4LeMy5GmfTXs72PyEBNaKkxANa4mu+orpcMg1q
A2F0Qva8jDocHRGXrtSUntIMVs1Z23xrgWlQuqYrKLMdq5ylz16va+EW1RRhZoYSUF9ehgs0hCSP
fxAsbS5z51DSLXMFkuavk/5zicOudCr4p7eGAk2iEZSqMJiF4TG4j4PGvPJxj218zscwL9Sk7F3a
hR8229lLF8aoRZX9MGksDkGZYEa+tPOMEJW5jGb5to57U4fpc7Kv/2IZhxUs9rGhM3CdG/YzhgXK
JePi3g3b/mJSA0OtCYxq7MQ9rOa7Iu5wzLONTZW3Q9HK8feIlX+3jMOAEb30KwJDolcNytPpHQU0
OLfMoWhsEC/xmbLo3nk4+kCeha+bR5UXPXBh1AUPEncND2M09BgZDQQJz40eI/huDR8LlK7ljruu
buOGF93yoHzc172Dykir7WJxLgW7VRfkAR8o2dQpA994bDd9zcIUbbuc6XLZ/0QIX7qkedCekPF6
ICLuzxNnhR5bMLEsOxtDVqCOO4pm1OIFatcVLVgkH1Uu/ylM9M0+XJ8XJj84omEBOjKwjXu0nKCQ
CJEFd8wQ017GK+C9fG590d3oc8dCV8cZ+HEkTKOrQIM+W+CwnZDteXORrLJwEqWf/fwBBgGrM/4y
kN6efBQDNJxR5JphOS0qGyHu2PnFofTd9WIfb77wsOjDvaHmacWvarQ6EfNlnCl/zMM3khF/ZBli
jHJ8LtE2VQGooMJLd6AtVMRNSH9P89be21Lolt0lNMvvJpZ+qFUHhYwBtKYQvFRb7JJSzPtQOhLi
pgNVWScx9DJBOBYLBwov7trJppdOnG8V7GXtocOw1E41GSJ14gt9DdvgBpLiopiDtt70grXJEKgU
NmAuhuw/n0bbIemBn6hpbQ96fLKZ7F7//2CmPS8i8MIpn5PKtx08gZbkTrr4SsMuOnDf/7G7BGaK
z7lo3bY8R31KD2noDPBacjOskqAj5wcpzWXpWqStJ2BsQbSRA3Fws1pB8y7Kz1dESh/X7jbNgmGu
Q5RN/XMXTvZhmpHgitiu+zFrz63Hf566xB1hCCrPSwImLv9Pw+D0oBnTICzb4fn/D0EIng7xir5F
7KmnwKhEU6dErSBEgmuknIUHkZgO8ApWRS9GU1LXAOYd7NNo8vgMlYiuRWvIsc13WN1AFxSn+WNu
g+5VxMOE/hW2N4qvfYmjX7/wAQOz2JjPnLo3mYAl3AUPymEz8jWx4Yvb0DvGEj6LMn4nnkCDc0PT
4lDmD1T0dwyVGF1w62S9XX9BOFOPnfkSu2PXfkt1xex6yWROC4guHii86o7jKNdiwVowQRfVnfZh
EaklPXptAJwDcAxj4U6hA7WbLGxAE71CzBPYBzLF/DnAXE/JIMM4RsSGRSPu4HwrgBDlv2Ug5ksa
khTgywSOKsF3tRr0T3IIIb/aN0ACpGEQbiy/BVMMB3CgnxOSHdNupQ+dN3Ep2WyPWDj+BWxGVs5x
huY7LwaS6NJtkMR4kA7lGuKp2XZgRO710HdxHSX8ByFK4d26erj79tGL3UAnZcF43XYeV5EgCcaD
lpfGt1k5bju6BRnvLxhOCc69Fqc8c08b2ejjRFBY6dBWHvFDeOsMMqBIAv33qnbdBoAAPmEoE3E/
dvkAeGCjW8Up3Iyeg3Vtnzag+rkihzkjolIp3W/VgwQlCtRJ8+m1ZaP5ZaanyZqLoBs7ABP+2sgc
F5sRtBIglM+Z2EEcgFa3Coz6ruCfHaXBKZMUeZAdH8s4ly8Jkt2qvZO0nidk0WLGBicbPOoTXo4r
tSW14bumYFHGoPew/cGS56h9qxBH4DAb0FUDalAmIaJax/nQcLfcpuWAz6NbKQb08AhHugLNKXdI
FNhNkLCbBiSbtndEZC0ALDQrKomnI8oKKIsc+Zz8+D22+14lHWFlrmd2ZbmA0y/66rCbTNVHvXsA
JVm4HDz5vHcfAzDdSvq4nMKkr1iyNIXKgrc1TMMKB5gppr37XChitx24TdBfZRgbXDU9+lq6xq9y
UpDQpD/wAXjXGWd1S0DmRNm2lEkEa0wJ3GicUQq0SfYPE9BfAndr0UBaDztRQOsyyM5NN2YVV9vB
R348uVRd47brDrdxJZggQxFotvZoVfBCMg3MOGLYpc0EJDq1KEj9eZhGnITtYzI4xM4prA+DrgcT
DvE9gg8OGbwJ6sGDA2F9GxxIB6Fe1OkbjBkyFJ5kuDD/FyHt81loKqvc0Q7tRY3pC0AfDIYG3Qgg
AdVfEfcZOaQd6nW/iFISKD2jxTzNnYlKuY2fZE/zIw8OPEyaa0L5VAY65FUQZtOVoMrdJSIGA52D
DTcc+HWzrbUKg+tGx/QwE2z0tdwG3V5b3T+QUb43zc0Ot2l1McX1lMDZDW5PA8rb/rxC63gv1te+
BxOrDdQ8zoiwSFYskkTDdDlLxmepRtSF7ZPqUnxhvvsgG+b0hvFH0AjQXXroCUqmLG5++nyfTw7i
CviN4payZopOYdd9o4T/ReE6+7hze68VqeBhiP6WZsBMQvIOHqKWgzxEaCTekvx94PDuzaB0ehpV
j4JK+aQASwzCootOCYQvoMMopI79uRUxB5wF8F1zREZGIQHyh48PteMaTPwLmrGpZgMmXlUE/tPd
nm7P2dmE8/DSY9PleMJOsRqWKw3EqasvN8gVymy44bYTtychgdM16IVqNbjxccItkrcWur01rpxz
c71QQIDLmhwXEsHeex5L0J2qAugECY/pDpipfogXCbAih26VZwYvng6g4l/aJnmfTYKmbsQJ2+I8
Qt2y6iKPhpeB7yebpNMhJtkCnaUbQU9H2McdPYRcQabWtHcctHQ/2RfUgTFUMN1WogRAq94tfZnZ
9LvMnZzObIwe8AtoxVKynZnIAeEsn0OztEiy6VcwuD9c4a1JKS5myd6Z0L7uAIaWSuIhluk36nC0
MHN/ltF8yF3yR8z5eCKiwZYdSMkw9AO/WaQq3u5Oc95H8LcRs/zQDx05Rm215cEv4ArfmZhslQ/0
75bsKL/w9luIxhKUT0unuiOn+PIhxThuMOloNg3pgB2rfF67EzbVB7OzBvoeYpY53ru3PNuPKKGu
rLFvqsc7g0niNyJE3sbOURSK2IG4UMHnQ8mJo9FBvgqtrskKYoEZQKG5FnZJaw0t+LXN+bNZrbn2
EcroQSJ7Mm883AfGhBRh/C4TYAt5BGJhN32VSuyfCc08NvTjHmTydYtApAdfTGzgdcY9vyBx9D+v
p7jQGmC+cND9DtkCgzXtVUlyttXzotISa7dmW2J/OxsVm0oEguAaqLy+2ol/zp1Xh3VMIZLqFOCi
bsBixb0yDAK/nC5fydAPVwjoMLUnRvCxVldpgh2Y+KxMcsfrifdY1mQGjtXQrPAtTasEtWC5b7Sr
oZNR1Qpqvx599JoLe45VNCLSYGgKq2R3a5gPSjB74isLShRHDvfSdAiHzFSbT564SVQFMbebFGhv
IiSQhIj+EpstAGpVdk02CNiTpm68P6SzgSwU1xMQfyB1/aCugRb1lskFWa9RVnr61i7p5xLqy7rY
qFpiBJvOo/rpKchF7Ew7XKCvepvldg1bAxAfw8FQPWWorBFYAQ4CI4BgKHxJWf++QfGHaboJ2jGG
6q8fjlGa/TcO/DrRUEGv0ke4VDBuGgAtHJY8KWGqZU87KwCH3uggXzV5/oppZQAlnWkhvQC/4BiI
Ab8wj2N8msFhmavw29H3M0QkmGMtNNCcxzDHU67u98xRfoIpaiC/CHBBiOkpyfJf2g/4+zsk/u4c
cNU4JhX5NWtoN00LqUGsIJVYEflVrEHQXz12aqHRyPVRjhqeT6c+fvG6edBCqEKlBAJnDoXVxujf
JG+zSoQGz4QsmnrqQmCRCKgtoiU8Lhzy8xHS14EdSDyZIrURr4Z5kzhbBn702M97NvwfwK0g0uVl
sCH6yLoJkbaufYGbzVTnOrCgADXUJ5krY9qifLdje1g2vT4r5eth8aClUyDANNXgqrBbgbT8ozv/
B0gelQHU7VAedgfrVEH0j406ekkMXLDHtq9BHY1QiAXHPeJg+UhcBvPyR66KFe1QDXxNIbCZ43JU
7jEBdV8MbX9Ohq7BmQYNdbqiFs+y8d5syJtU31HsXWnSLqkm2l8GJyD9Y1iGE3jBAmUN0i4RWIHo
it+adq7O3bRXEbRXQMiWejLurEJkHqGC0ODl0SsO5tdmm8rE8XuEMI1DSt1Dvmf7CbVdtRKTHdnC
S9GPjw2lsp4TBRYxbi77hukGxaBEzsDTN2Ci1luQFcnRKztyo/PR+u3IS9tFerdP/Z9lk1OhOljS
keeNg06UrfVH6JXLZN3chXcqQRuCFh8kLQDWvAd6s158Nyzwok3gtJi+mmlglWpwZxjKUX7r/4Aq
jwWBf/YkQszOo/BGAcNuSo/zCHO6Q6iSl3AfwFGLFlqoll6gMXxpwuFXiuqf7OIxQNEu5LcO5MeK
HA7MHYhXQC++slPHCmSL4Hbc2RWjL3OZeQtBoac4hNnH2pMXn6vXcAhOHLnUKPz2J0jIKhpj58KC
FkoPCIisbiCOlr92J7cDEr2Lbwe9Rpu4J7XiJBcjLi1nQEQoSiv1wKPoSZHUlc0CxSmCniZM+W0r
ZkEC7M08uHJAKSy+KdBTddxxEETD8KeZzGmzIMvRWwdt1Jcz7aHoJd/QjGESYAAR3X9QvV8CxLrO
I6QnW/iMkvioTMyLNDDnnPkH1rZZkYf+vhGoguZxLhmk+MgTwws6iOhWbK/2kuIGiJOp3hlqsHVZ
EhRta3dY1umf9NHfPZ0KBM8DAho5Bij2/C82Wl+EAU4BL179uJwAjSyltD0klOlPuye/980/o456
b7m+QydVKMk/vcdGZ9aX7Sj+9Wl6ZhT4EY4OBNtDN0lxzzTPPFvfzYblcr/o+VfY9s8E86kyugNu
/xLR9Cd3BCIV5NmwYHoTBoALiAUElv3Jsg3FHFD+5OaZ0RhX6JC+Czockf1Rwq6rRJA5iKbgAoH3
IwyZrluQtye6akBaTV6F4jxG9E70UuO7RiDj9hdNsaxg7HBCAd7WyhqQd3QqUTLyUv5pbfoM2BGr
BGcu7YCJ8JZXbQSviK3lgKZ70M7rANMR2Lo+pC39hJAUxE+eVOsE9V4qxGlEOrLTqQE/wp4gfSB1
tu9/QZa9Caf43WT3Q9bT9QauvaZuwmR6APe6yf61Ev2CIds7DfZzQ6anGBfugUGpIHda8Tyxh6SJ
rpPdqpzN71YByrQgNA8NnsSN0twputdjj10M8+lD3ybnbYg/xi6BgRp/AXRzU5NGl05WundPcT7t
RZcCHc8jjJOEpcJtXs8AKbyZaqSI4p4WvErU1iMUYr3kBtA9yDUNcFI71H0oWMSGv3wGg9vAyRUn
TZaVA8HA0zCxU4pAmOu+kebMcJ+yLvqgZg2PIgM4MLoAQyOilhgPL11EsiptelYl0Ic9kWEG0Dad
1ZCKY7xE4UHx5CFqQMttO+mrPOvw3a9DVAUeatJkBc4MfqujUl8oMlu24MmHcf4Gmq+HLNn8aaKw
L7Rqn8Kpyy+NNOZRh4NDo4e2amk15hdmKKqAf6QuxQycSD4mPc4FDrO1TITtr7ODHrBj/83buqAG
DMkBxhEGJ0fysrbJf8JkV5VmrygylpPVQ8HkG9npg906cVLk0wHArEyKobYgcRh4s4MsU0bCX90I
aUe0VhnX/oDirztkSAKCevQRC+nQ9mgd9Rq+bqsHLLp8yYYuFZ7r6BS7D4GQ0mlnZdA1HtDvdJ/k
yNUYIhdWX/OU/ThQMyak/cHEQGeWNb5rR8yrNBY8fyQMSBN9v5NkqLiZPzAj5oAUxMP1/w+Yc6Lg
rGRfwgfiS3UdyqyQ83Lrd1QwHwi6PkUE9Uu+XXSX/gcbb/ws6N+Y72sTYnIos/O9GfcPKWOJWTVI
V0GwgSVCkQS6GUrk+I7snXlMFNq+xjIOGMLXRgxolvbwvpvcf0aFULKlYMXa9iSFiwsS6QvM1QfI
b9c/TbwdqTnaDnfQkANhEICZS4jTSsRkXtHsQlCv0j8jGHyMByBvRPxx4qaulmAXomWGC0p0Caww
R8r5q7Wpgu7J/YmTHlg0+hocxn/GKPvSbjjkwj+gbj8AsABTDDackP4lB4mAMIpvMOMV6pFT0EID
a8hrj2mPks9DX6LRvvQuvxPwioHoGIE2U1RiQufG2vlT5xE/ZlPY0gNokQ0aPxVwSFNz0FsDhu1y
6NiOesakoevR7t8G6SIDul1LlNzCjwe1xN8JImFshyzSecR3FPC9xrj1HYP/z9iuhTb8sKe+zsNN
FnPWy5LCQLeYUwCuEeSOzUCPgM0wjdB8Yf7qAfrEuwXaQUazEjued+sLW/QdG8Exc80/Gjp9Bky8
o+1FqO2RRdtz7Oe3xU/nsbVvLkxOBshKkadI2wYPi/OaoiJ1Rp5Co+4Ugi8hJAKvMqUoeswFqUIC
FWn6K+vQg5IfC926hXKl1OJ3GGb/LWAMIDUMTuge4agPjDSUUVDFu67bOXowffctxN4dAuks6g+J
1jiKgaiCQUinPXls2uF3ELRztfsPj2gquFf7F5h9x8A9C7gArDWP8LlvpL+TEig4FO84ADlEQlCu
QUqBmQTRQaE45/cimjlQld5fughg8ogzaB3M52KVqzQ88fr+JtRrk7Q0Bm2IXDAvYemNcdmyGoz8
D9bPKYrWX6vNP1YLg8aYBofV2wZxhZ8GPGhEA5QyWh2CAdMIKduhLcj2+zCDmXJu7rhBY2+lghZa
5eDfoEVIiH4WkDbDTw7wDBtsAabvnbbXRO93LafXxIgO1l4YV/PIbI4U5segNLWNAT0Elh4X/36+
Zb5F3Ws+jp+Lnu7TBRrSW+E36vFPFy/1utDH21Jv1i4pMYHSo58hH7gemzz4ZhbidajiizXPn4QQ
Ty2LvlHS3DewoSpCIh4F3uzS0QEK1eWzyx3+i1MlFsOEywXSUNiDRDgiWjdD5gcaXzUqLXaL46vB
WUSYA/8kf6Zr/MhtUnF/Qsf5e6PuC5rjdoUyfZtyxDno8F4aGC6ssDKoJJQOmEMD9WtAUU1fCjSv
zKG9ngXOznE8QC/xxObote22XwbyOqAOD0MjS9Lu7jGDdoVvV4cxGSwKIJdcA+GrdIoTPw668JAM
/j116Lf59upFLKAPxZwGTJBwSSe+dpDsjsmMxmjfmsKw5SXLLba06fMC1Olh0KtF+4SYLkFxXre4
S2f+kIRdTQMTnSjmKlDJ/OHRrlAaoEQcgu4cD/w5zfjDBkgsoPaX1VCtYcT916LNRc3b923ec5QY
34KBYgbm8Sfu56XMDW+gQ+onlMf+MzC4EoTH4EWY9zVFA1gtlJUNJgnn4TYjvEGpgrQbf5vhg0AC
YpLjgGmnWWpZ4iRPa4rJuQ4DJRjtHMrdc/Sl9IQVcjYoC5hGqMZMHEY8USigsoa+6jnBuF4Q5TBy
ziBZSiG5FLfBL5czvPYHSUeUgt321ShTN6iTKYoy1PRFNht/kqM8DWp6VUqfM6TmFlwZzCm37Xfv
gJ8FBAiqvKTb8rFS8MhmwpbTL0lkL9pArIlmenP4NVl30AlXyY7gksYG302cfTVAxaoojL8wHXra
0lWfgtDe9T7+Jq39j7aY4QFl9+1zfp8rjPJGEahLFu5FImaLcW/xNsRmuGMJSPaGuWNm1HvjUcWx
f3ARB3bM1DG5le1tGD8u634XryFGH6Ak3M17t936D/6+wPheu73kceiqdYN0p8nbB4VPcXAgMFL7
um3yDoD8OW7tv9AKX+DqhOwWM/iuPWVb95D2GAXrxuaqSAcBOKbDu5Y/TJk4NbsogDbeRz15RT32
Nw8QaQddbNoBkKHNcsKQA5QneK8tkqbB6PyduHwNlgQiq+g9De2Xs3D5HPR0zMKFn5CtamRYYo4J
BLGxj9P/mDuz5baxbNt+0a4AsAFs4JU9QaqxrNYvCNmy0fc9vv4MwHlTVY6b59zzdisqESRFkxQF
7GauOceSOo5XNnYxbeFAdlpfFUIxRS59a+r6ZU2ORkH1KxQZdNQxekCm+MVYbWe9tqdA84OsSII+
1sV7YQBgm1lVRwZIuW45tVlffQRcGSXvucmXVuRzjDVJ9Xi+9ZZA8ESlKCMQs4j1hS+/66OTbwfa
QPLrjM42rAc6LtTficdehWqoWknjRbHc3wA7YsUutk4S7jV3MK6thb2jcedTHhCzzBBeNwN1rcRi
uNUAv+U5Ph03db9pFNca7Vs/c/5LM/FkMO2ipvseJOkv05Bno8PmTGJ7C3Y1G8f9HPwMjMh+I69C
/zFbPHAR31gMVV6SQktzLH+RVAcmFIovrcGSbmrezBrXUpP3hOUxR1Nj2bY1O/uIBt3krth8E5yw
6zJksTK9cMbXG72bXoWqT0ad/DTM+L0PDFxbDe79gPGoPzRZKREeekplxuRZUbeh2HQyrfnRDMyD
k3/4Q3RJ4pe4vetT/p7OUH5niHrC6foCDmbf+f3XIBt+FTnLSOLeLB+w0AaBSo92FItLV6f3s1O9
uW53VKWfnXWzgmGN2WIoKXjnrT0RQ46XrYa9VZN6D8cXf05+Um2KLm2f4bTcx7KaL1JlI78f7bxM
/Ir7VhDWl++KXa2VDo96GN8Xove31d6vrkxV7gFo3nnC06qKtN8XELk2TAgYiAKdbzhF3SuaYRdh
coOJj5nBrp7r5ZyxDYy+cYTr2ndPchrOybAPxqHZ6JWXFOGNyqKz1oB4aGd6o3ff5nG6VqHj+eFQ
cXbCbhqSD9GoQ2EGe2OJMXduhkGGisPGdJOJVtKKoJU+NmTrs51DgHMb97ZEaEQvKkpWHC6Lsa0U
869+bopdQdOELSHwfBuPhPxMvS23DUZkfTaGAzj/8GJoGR5qn8U1MdcuxkDklKU6Q16INzeqiJyz
lYTVNgaMwMznRiSy9a1mO6xrB+u4G21pbkXVUO8N4w/SVcF1GNy7TkV31YTF1C1+9jFpItXgXsgc
Eo7UnrZdM41HMzGfKUei8wesqN3R/tEOnN81WeG2MRB6spHwshxSSvkY3sB99HRmQ6ZOpEu1FTPU
FmWdhJQ/URZtazgKeGEdlrWmXvu7rMKVOqEgxmnBqRyH2WkyyLXGabpJ60ahuvUY9brwNNhdwvpN
pBsx4E6tnfpHZgdfDC5PAi5h4qE7HQw5wMdnU99lzDKx6QliQ5uKqDixfXlfpyezYoz0+19RYr0I
X1Lp+WXFlrHPnkvCwNss1VF63I4ToEn4iCXokAEHtK3aLZ0qBds4WO1tJBDNnVdbUsT3ETPx5H0L
suS9sg38aU5/nKw3qG0oh1pcM2jzKt3EpiT9WlrVc1UDbTaq/KkpoEzqysHPrVyyWezBZA2AoUd6
lyRsahs3WjYzOhfvHeu0VDJRAdbHYGM8mL5wD34uPHgTD0Pe9nvBuDUUfrlpFoFlCJ2TnXOlMjYf
s04zIGoCvGhd+h8zBGZ5zMrVlD9sI012CF8fRRafWGQmxwGpYGOVKKIpMYWDLCe1MSjR8hu+1UZA
uXlK3GMRT08tgua5keJ2nJ27sm1+VK7zOBckwBLVldu8IEfQzzgGu856oeZrsJWen0JSaw9YHLr8
1fGz4DX1DZIYc3iEbrJHZNaREjeV0qunIuGTYCAj/q5ERY5DT459l1cH9ktk3Vhp1X7GDqpNtPPQ
DuWxDgPP8XH0OZmyDszTG2HW6aEpKeVBANf3w0xlMUqY2CS1Y51q2ij6fK/Z1YupcpTVKfyB6W/v
tNXLSgr6C1r0HyieH8U/QJMIn/L/PzlI/8FO+kda0n886/izWIhEzZ8v9f8hUklfCH3/jFS6ee/q
qH3Po/d/Byqt/+g3UEmY/3IMZStNc5W08ByZvN5fRCVd/UuzbahKypEW4T35SVQy1L8M19FsUqua
YZq6CR6s+U1U0s1/Kd2yIC3ZMOfXH/1viEoLwuzfeUpSd21bl5YG9ty1lfkHKCww8X+qUAOFMVIg
SFLrSy3Nh8zI8DOq8LZNuv4up2rHdO7X7yCXPwKcPCc808bS1iBuLkJY/m3mhu41aeetEio4TvS/
NXrbeLKIKYWzndw7ky8OKihAZ9TnYtCeI8c3PMdVRNs6/zIEw3wDf86gCIJOUsGfYBJGvhDTzhl8
E43CdTxNZq7nRNO77WaEF6y7vM/yBabyPzYBw7rw5/dim4CrdDqt0S+YGeYPPhs6KI7PjDh6XmJt
UR+GnA6JbVpnS3RPyKnTFhLMuLEqygRy0Qm6Mj5aTn/XYUDc0zyIbYZuXCysiJuZnMuuCOrXoGxu
YpVE5BRYolS4k3Sh/ygc+5yUzui1bP3ZwH2YdlRhlHipjIUpgSV1FzfjQbPyAiWx+WIj3d2HGV8B
29AQ28Ic3pDunoAgETC16QTK/K31Gxnjx7XVyI4FFxsKaTRQNLmDmfGoGqndAEy56DnbK8r4FIDw
oGYiP7Gpqm5gRRzDeE4vTJc5+3WiMbE+LSyCPjxgFP3WSfWianwCxRh99wdb7R2fmh+95PIhSgiN
JO9jSD2xCo2Nf9/FI5nOAMnObp9TRvJ9Hub9ZqIIq/J4rwVFsaGiRhxt/Jht5xlL7oMxu196J2cu
NmusBp1CIIhLliE4MOxQP/jl1FEJHz0dipPK2diQjNhhL2mPgRHi9pMDxXY33CqdFaoxDLfWSMhv
nKnn532zJLI9muzphwp4xr6z8Sp1DhY1Y3Xp1IpCP0LVduqNXyl9KmBihd80Hx9lbNF4run4Xkom
gGMyucx+rLQBRtxNcTreta6THejjq7MOx65Z+DCa5xe90dB5e/Z+ndHczHGNP1iL0kOJ9RrqHTmi
OPWiyaHKo82wRgZCv3Fworm0F6CYHwt91naFNi12RevUdYcO1RwISYlnbok/EtDnasDebeIs5CR4
aEgLB3cO7U1uys4cNuN4a6iuOToLfyrAIMyuv4xPqX3FthBt2FaDHonm7/XgPGjsjInu0VCA+CWN
vpEUifXXVZwdZiASmxaEATr3fjIxtUQscrWRxUSSS/3U6MaT0WNZZkdOjNUCYNtOCIwyvyJW64Vd
XLqxmQ8VzBHs+RB8Mpq5HwvTv8X8UJ8YSLesjQ7ENZ7p1TSfWQmqbR/ydfY+KaRZkeUykSeONFZv
WWzJcWf01EisCDGVQJmPjpqInT4vRnoJ96qcsH1OZfCk2y51/Snbh3Eijlhbf7hDdJXJbTEY2uuU
lGrfadkvfQyQAuCCQTsnMqSs/NrNnWJDGgHjhW4UhFp9yBSkiUrGFCKr9qdbojLqWazuGKSOtiE7
fFV2cOM0Ei8FZcZLE+OLr+0NXtn8Pg/c91pW/Xui2ebGHYR5Gye3qkJSn93wMhBfAgjH/iUkCRNU
ujh3g37WRIsJuwXVZdRf2sg9GWlN1LCL02NDfHLXqU6dA+I6NzFbuY1gf9M6ZrZve7/Y94V46BPn
0rlsnQssyC7biYvVtY+GkaGsd/fBkiFIsg7WGFw9/N+8IuogKX71POEvoCTSU1/EBIZWgp5hiR6H
Lu8jHYssMUjS1FxO6pAu2Zb9pYis18bJzUcdf2NhdnsUpRiqBmZ63p51r+jJqOGQB2s1XNLMfcbh
S/o+t9iwNBHwk2S+o8T+VIbana9N08EMLK/JsfNnMBemDPGqTYaHKtNwkWjJpcoJmLSpwpyCfa6d
McJm5kxf1vhsE7JsNKHjSp+Ca1FP5hYS9wG0zYLAUkgf1bfRrGngHv7qBkbMlHDBJmATIIR911ga
ddDybmzwKDYt5s6IgJyErD/hHk4VJTh9LnRS8VjLGvJdWcj6jOXjwWV/paeOOgayyrHH4to2B7g5
NS1QATT59ejsAuJYJGL0jR3IdpcKIz0wXLYb9qla/QOX4F2lpvgcVjeYrRnkB0c/lK02HoMKOJRW
iRMT/BehxmMs6nfVjmRAeHjbZ+O8G5LXEpnHm3HcHSuF72DGdhb4fr1v/Q9D9HBDyt4baD2+ozdR
2oOgiuQ3AGraDopHsh19QElp1kdnGHG3biyHax304iT77EeS5XcYw35NzKKHHKzJhq4jAbm4QsUm
GYko+Vr13YSFWWcec+UhYGF9C87GQORxdjKemtuoSfXjIvn7jcXIR7o6p4WgF5cTvuWqPncY2T1j
vIvCGcqHImZdUlHajmQygPTV7OCRvatMeNaE0cjWMCm1NHsh96K3h9Gv70VPdj6JgE3F5XgajaHe
TZNBzTuZ2Cxp2bh3ynqbm2mB080iCKCX72z28QuPmjo1zIwF49ZQ4IcKwinzjGw+xlLDojLnj3P1
OKiKyKgafhnzJDboS1rbLAMpe0BHhGT1FlSaTqdyyG1aGp+6qjg2lbTPMvqGNxjTUIdyYOrBN3ca
w4s/IoE32mgfxOg/GsJaFjvRYUW2Bb2PkTtFmBva6bvhxzrrAQ6+MvVbE9VhFpQfU7S4vV7FGNgi
17k2xCxiLr5Gu41EYyDutwfCi2wsHeyYwsVdb5lE3ZreSC5GXf5EG3TeexYoqNnhaxj010p0Z6xx
w6+gx0dTW9TTkDvgaXaJN0jxEY6utZG43qLAwviJSbMJUOsrvteJweXWKOr8tqgSrF8CI908msnF
isg80+Sb6Szxd13AleXEmAK5WnKvVQbW3WCJjU1599yAGj0Ygv7iG0NTb7UZ8EcR8jFdJp+y8Kh6
QIxbbmVt8pKR5FoKIYVXjIFxjurLVEQd03xI5UYeXFF1fHZjnL35A8JFeBnJzu/rFktF9Duoxtv2
TVt4FRFFjaQs9tu0ofa3/HRcfuBEJ4Q+KtTLHZoxPJIr/DlITK3Kp7VEGsyedIsZQQZfLqMCnthB
vpQA6A5y+f3WV19vaZ3+mjfEQk15nK0v0MgTMG8EQUZXvoaAvMIOMl+qKmcnEqJ/yRLzjZbD7w+C
g/NQqPE5JwuRGGOxa7Thi4xEWgCVbNkSz9ZNdwKAWOwYdYotnqH81OXxWRuM5zEJibQuWdT1MGTd
Uxqjllgas7tpz1db+OOROaD31kNTyqcgpShL+8z5XOXPaJu9tx58d+o9X7rjPnTUd3SN0lMzCVYM
A1wIUoXRPk4pGUYpIn+7xJeh5eQpjSJ4pNibqPtYVq2b9UvRuyqfyc7NOdY1V5JqtV8//zSf3+D6
mJH01q6uCyI+ysIGIpHf+asEIZgw3NaK5QDVtE0PcSDdBM1t3ZVQQiM4SK2iF5AxHd0ROW39OttF
bSRPIQBOOEsqb/mijcWWNXQQkda7aWMw3UrcAXTHTRd5t/fQY16dtHf30xD+9YXohhypEuY/w6YK
D3Xq/Mzs8RkLynwQ+qg8p2vwigo9xzY74Hxb/wJZWc+7okNjG0ztjHxSySbxAp1q43pIq6z5fcuA
xccm8Qmg/BcMvFR/UJc9g7CIF8hvfotlMZNOtSBiN01IV/JqOcTFnMHuZHWz3jPiGnIiFtVNsR5T
TefTZdFVmD4qjbC4jKi4qi4AaFjU13LhSNUm9XCuWYHgpo3eevDr0qX/FOoh57B2FHiH0bypXXqx
LNGTy2nagNapvW6Jka23xuWnjS7AlfoTiaMxaQkfNm9xy9pvimHL2JkFT8OkYXJBMvG0jgbrX/z3
hcO44GsWBfPEvimXKUNvzSeFvMKXVlzWN89/9MVcbUQ5vRrD9GSKVN2mVpwdawd1nso5yjaT864g
pn47BVhVN7m02lvwK1FIJcggNHHKlh+uBwkg9Fbp/rHSHWqmmQYDP4fCW1JGmPALr4cknP+6hU1z
IgD8+2Fy68NulBM8xOUJoSBGYQeYpte7Lqmyyq8Tz0TYuQ3tZrhN0+Sb0DqaiRUkoDbrD9zYwA2T
Xj+ftT4VOs54G4eAINGGQSb9/RpOB6W1BsjBohw1Upgja1c9YsRpk4/UTMp7K5iLh9lJv6wPVyaG
T4vGi7+fpZX2swuY4YsZFtkXHA0v67NqUHYH+iIVx8LV01cSA7vyUIkiv9ZtXV4HVyuvqvXxWf19
d31sWn6w3mLF9CENUx7WZ6zPXR///Aefj2mT+zHq5ErghJ19h770YUVUmzXhrnTbs2QRdLKpWh7t
1nx3Ld+8Ep6vNHz7ZZx+uLOgshFfY0lGXTlpy4jAp2C+wlWrzSR7Zalvh+y5b6thm9YSZDQW+JNM
nDufhTCkl9irG2w5cbqLsuA9as37SpVMq9iNMmN6mBrL3AvXJ4oy4vaNxRMR1nBPhfo8J52/ryJB
2Ky+yWg3G4jUPlttV2AhpFakxVhWsejAD0v8B5n6/tGP4+yKOS/9t0M1i+fYrrSjHhM3MCz3lBsj
duDswRlQov0JKFwGP6HDzArfzJBFv4sI6UbtB4hX2BVBcdcn5IzZpxyy7L4ac3YRJGDlyJzd9i3N
rqLrNAz3uP0leYs2ifbKwJtvyp9tlh0y0/rWpVO8p1prT8Bcnd7s931IxXFIPFYtO6NSHfAl1ikT
drNrO87u2S8y9Er2/WEcfA0grVFWXAJXJUbYrNwChj35sfmeTjNOtsW7B2gSAZ88TT1+IDhAugvc
GvE43ZecOieZVxfi2d21Xg589aGnTAzhmJx3ym0Ew79/KjO3OhNBBqtfl4+YemDOJOyHzeX0nAeR
XeN+yq+BABngQ2OpWF2yU8Cc0JhuvynVALzDPWMYf80M+Fgt/vFT08+3KjTlNcEWwVpHbQecy9CX
wQphQqXdH3A3PjDuqjhsrusBYk50BY+33pGyOCVzYO79aXyQAwBGJ47RzudmSflwYiASB16Nc34Y
jMfcmJ1jAtbv2gi7us7ZHB980+ePTFnVdKOLwcwx6uZjBVVtE+eUtwv4so1QLsR8zm6tS8qLlv3I
dfFDw/C4J3q61/CWn3UbP1tKmIpmp0gpqeYRCaBYtdjTbDsgaWZJL1reOp5kfa2WX8cBh4jwBYwh
McF/iq/Lf0kzBSc1j7dD5+LA6aigKBuyVl+6j/0AqmK5QwSONEde/zTHmynqkbwbvz0IAJvXuejZ
4ACE3NZje6NS6UF7js+K9f2VVF9yhThObmx9lc7eUtzorypMddQZYjwpyxOl+JOPOeBd4X7DPhIc
cMQA6bSyeJ+XeB9nA2UDort91Xxya8VYeNYyKiWibPapT+k4jXJW7z0Oj7I+uDoRgwjiPsa4+FcP
eg7FLwLQStU106cPK4CqXEQwNOJgW5l9TFQq0a5BbhieHfPtRF9mH5l0zsdg7yQIeKwWEV1kElAw
2zW1hLm9fM/aMH3HonSYuw7KjF+8BLVkN9j1v9xk6ze+fbGJP3kVrhUr7p8gO34sp6Mb548WrXw3
McaGfRFCUZex9jhLxJeusHcueGMYxLyBI7T9rA1wNd3mOi4HrQmTI7a558S2vthpyugROCcMovox
WUYeLcq3MpDurmmjr27FxVYioIVSvFD/buA1JF+NwL5jvbPXs/CjGegsFoj5u/+MQ37X4/tw4dWy
RCjKXRz3FMZFSbVuPOnVMJ6KznmjWHXX0CgTzkaLfzjvn8qxtMl4YTBjL+Veuzbxf98KHJwZYiKC
sP7AKthdB3n67pTTD711yeD9fVgK0FfHnv96bF5WyrkEPPH3M5A3LkYYJecqQ/kKIufFrKFZshpo
tsM3c2zbvYxrFNpS32Syfclo/QPahesqqX28HBIdxAYuEIfRcZ7IK0Vm/JwlCVtLLaX2aMGPhLWH
AAm2wuwRftPqtnWaV6MPq5NRTpdZV0DLS2IPBEQehAiSa1mbsJxl26BGVGCjhDyafHPwJd1d3ZPO
KE1GAMuO7n0jia+sOi2MZ3lML1HCNyS4LlgBEHkDm1LQrNtyNy1fhD4Pw1UB+xPwLtA5SwaHXkAN
jHdmZg/X2I7Hq+XgeE/o5eWMxaUOfVw/jElDLcyNLJt6z7BgwWUf6VMEGk9+a6KuPBCO2xU9wIhu
gAWfJDP6JM1ASSL4SXcwiOt6/McrTfa2wb67LfFjn2QZfDXVS2yI8rLO7JnTtF7GxzGgpe7Ik3Q4
EgqQlhX9Fc35WaXpntQvULwgDw415BrCR0OLbJj/0pNaHmzC8Vc5lOh/ltYg7uQjbgNO53V0VmlM
8X2MPmBvHrMyb69+qjXXrEnkQdhM+BMju9aNdyBBwdZKdmqaT+E8ttRuKIPzwIlCKqK1d2mpMwO5
J50GlnqgmSxbC5zk1aCgNIfWrp8hemDQRWQenWHLZ7vWlUaA21Q/A6ZzPWm/NgYzS48Wu680qLJu
8K21kcvBUm1qf0hPNN08h6Ecr1FtZrgaAm6u95OMVYruci5YcX7JMFJUEfK4O7UuhXgmL521nAfY
ZhNN2rdUYczigzFs+YK4nR695zRIMEmyEIEPoR4tf4+8S79mOtUVFxLKxoR5DFQXJk9vBVdLReHV
sLAvBSaeasgKMq5AnffNwWwWiHgEagKwFEQIl6s972R0Ixrq0AJ84AGRqYOtQD7Jni0Ta6F9bh0H
FQxzxVZfFlXgvbzO1q1N23Ml23n33tPCAzh9Vu1iVL0tBv/xuv7+ox6FuxJcCsaz6NtEGYzdYXg7
dqxTSiWyPb0KHti5nSA+BKfGGm7LpPsVyhbzvw3qA7bidO0loxmt5XCnBeox0pAmdBUehwErRd6p
oxnY/cmO7BvhcmGXHX/KQVRfoUwBHzLaEH6Gu+V8EB4W356SWBvvKIbXe0fS4rG175NO0BAh6hd6
C5RrtNVNC59vzzaJzMvgv0BAIfeMeoqf4iGiBcTJB8u0dVqI6UTDSvAr82RdE3N0T0G6pEv9j17y
BQ+z76V1uW8iAOhROodbOX90IHN3bgUD1VomnC7WXkPVZZAcki/0rMCAbKbEdUI68wL8OqNjQDKv
Ta8fA1AaWfVjmRotSJFcGaglZODm9iYxq6Pg1ECyNoY9+Fn/yShx/VQ+JJHQMDflwCxzMCvBkNO6
kDIGgaeEVA7nQ72t3eQNaKG2HwQLclkp0n90LgBhARsEKW1HoW5X6pUNmAnDsB9hNSHD5hWYxuAg
S/b1TrkfR/AQHR2VRGPvW10g7VFL3dnORVpseeA6Ud8oNSaghT9C12i5VP1aKh69G5G5SYwTLJ74
pp3ZSnB2/cir+FULJmtfpf5uUFidcV97cEbfKqQZruz5agDTmvkbzb6JHMYXZzg6zNHRn2nfiT8v
DIyfAxWGjVUsmTZVXAxnWvjnwYx/c/5hysZn8zNMh8kuf61n7TTgK3S7gHAFb35tp5pAT1cGnjsz
qoTLJTv4ihrCcljvgr2isx/rmc36WK8zEWPMfYqE9K8lKyr8ZLj+dSmcyxSV7iVV7DmVe1mHeAqn
+j4sWVz8HvaXye73+n+d937fXH80YkhJtHKAuMzUkMcpe4Tfc+Nyv3OX+ombwq+1ZoaFdTZt5jzc
BbGLCV4Hl0prFm/KJkULkhTXcd3Sc4WAX07viRXp9H+UsnVL/sdjn3v1Ve76/OkfAs4/Pm/9wee2
//MF/njs8+U/P8b//rH/13dbn/cp4H1+qj8e++8/wfrP/vGLGG3aosAjmanT1UfKQnG+Yajbi1p7
7mo0xZwGAaS/qWkmBKVrWhsMUMm8etFYyLC8jQPcd42qzNR/gGl5iGdruhFIj1/NIrkXZTi/BZkN
KwiNBXKj4T/lQu7JxAiAwm+jQ4Zb9tAYw8oCB2LwStL3bxLZ5w9Dk9wkTckylS7PVIVt9Wano7vt
LV1eYjKOT+iI59CeBuokGbiFeephEJQMkOWsH8CXb8PlHyGcbSNZ5y9xoedeZwhzN3a+/SY05xmQ
SfkwTUDNJF62zfp4NoFm7FQyn6TpfnUh+W1VXSmPFReRnLp9CwAcnGKtYc8tHvIxfBlILRJ0QFyi
WkkYuWSeq3vafPg27idB+MyKKmywNBB69htzo0GiTZOmeu1k4O6bmRYNRqghqrTiVYw0MSqC7Nkw
xobZXpTb9fGJX3abRXp8bedieoYXvTWX5ztDz1hsOzhxuaKwtqfTmyicpzFO8ge3AgYxWKO2cfOx
fpiq4GGGBr6fVFviAiT26IjEfXPgHtS2Ml7GyLXPTdNFe6HRqsa1zEemYsxRfV1fEy1lZU6kg+Tu
+ptpeVB64Ww2v+/OWIjrZPoyYXJyZl87Nq44t1Y83TaT+mp1UAQM6iV1SLyxlwktuw2Qm/QbKOFg
4DmiPRZe9UE8JXbzEFh19ACYqb43KucHpmrjdYobsa8zxwdbk6NZD5VHzUx+HVrfvsWzQFavmBde
WNzsyv5n1/KFlbYZejQGATdek/YX7QLooc6WtfVJ5ODYw/ZijQJHdEbtNxYw6qywj94IrGP/DbRp
3xnqnprVSVlGhDM/Z5LKqaCwxDjyEeGiKpZjfQxt00zfQ2WX97TraL/Sb+NcwXw62AldL0r8Adsp
odobqcE6+XNnnEuiXOwMS8SO4jTFEbs7ut7g+Y/kNYBcu8Ad3Nd4gC2vwmy4FI2pvSj1Zf3qDUqh
53QGKqji1nntKya/njLXbZ9a2tee32qyElIkbUKyVbNZ+yD1Q4mI3gAryU3hp56Txf0bzWbMzWgK
UpQ04j0vMxOsK/snBfJjzMrSG0qhXjN8NgMo8Da2iGEgw62PTnRgB8HR47tt2mqvabN8jt03S/rZ
qx5mzUUDprhd7852AzLJGsejjOqTo1DzHLqpllXtPDp2Ft1ZFul0e3l8cMruwAmTHFvhMqN3XJtj
1n8fqyK6r0PX/mqBgWRhHb/OeWacx5YK+OKbOLu2MeysHOehjXYFV47LoZ5z+6WKOoQUrXiSaTHe
6bH9QfAaHFi76bJBW7ZE1NiQ1140xW9E7F6/rneT4XHSmv7ZIDK2I1bT7tyAqZTlFKEN1djkO63i
ZNdwi7m845eW/7GWNpNz08n+Hon/q5ZThtCGUL+dgcy+tP1Pc0lrTkkUX10Cgncilr/WNyvLEd/6
UtxvZgYFLRLmCxoEo3NvGlc5jeZLEj+bod88t+OQXaJ4PHcWi89Y48JtQnob5NSrSEyXFIBymm3Y
di2v03I3KN4dY9jUUZ89wkBI72rT+QWhXX+JzMg66pah7de7UGdj2rjJ9wgU28G1Ku0lweZQj3RK
aIc2uOY+fG5VaD+crHZecNLMR021ESBvVDwtUi+BQ2EDGmlwYzNiv2j93sr87GUuUv/GdgxQVCE9
P9ncOBcwOxgJEwMo1fLlk6Yu2c+3+W1NNu7Z6AFVAEBXCmaknDt6iaRcab4uTvAO2d5NsvHqAYjM
XBnQ/kbpSYWoJLJCejSAc6k4kssszVqDd964GpXeEW/CErKii4eXzRDMNuPiT2iTwj9izz/gveax
mhZV7GjX2+vP1+evt/5vd6fl1f54SibQXX+/+B//bn32v/04C/jmbD0Hmr4UxPHBeuutFkWOoYxD
//ctclrkT9cHYSlgMzcTC21c6+/F8mv40JU9emjzzuxXb9ye0i67/MJrlwPER37T5db6mFvB5ysM
JiN7KWfW6Dke7gq1A0YIW3wpBPlCY6JHTDhJCMSBprOKZwQnj7YcEH/+uhWNyWst6RpCvz5026W3
VLtUfdTIRr7QUeyGpReW46Ykk1ikbqblbro0yQqlUXmfd6MGpPNwb5c20B1HfSlzZXhaNFIC7irz
zgkzdTDgh3tOQOKNGnFEaWOePFlUPDbirHd9/4rXMQPB1tDUbXkPiDTMPE3wfX3Hz7f9vLt+PHbj
OUXy8/r5wb7wuVRLoGK9WVeEStjiwIGPQ9p6LdWvz8P6WNOn46Gdx3ucOsQz4+zs9I55tpqRauD6
QQbDgevaRafPX7ibmoNTROJorEW15aC0PAM0RDKczmuztpdLhdPtq/lYJ8wTS8XRXuqd662Vxawh
BzH4o6VPayGsD2+i3sUSsngc1sOU2VQWYyxLbHM1Wl5FgbM1Kjo+jKD46LPXFvLU0TXGzcbMmywr
89ZbnwcBxNZj7n3OI1cRQeJMC2MeIpIbzlu9LOnYwG5/g1EdfFTNldov0OH10P59i47jNGKnVQwz
B2GR5c3CrnMmAnMhAxlg79360kSruA4/36XTKXHKIHlfT+L1AFKceMLnfQd6AyjA9FwuZ/J6Ti+N
Pcnn9fBtVDf+dVKLwf/hz/19aWUdlcOJ8xzN/6+DAON5rsl5hcFSFizzzrPge/y+pYRJldAOr0Wo
NBDFqU/OxNKAZAN1/bDtPtdobKdjDcirURe7tDXic4PMS3m6/f069DX969b6GLo/SIP1wT+e4yxv
PZZouzrT9c6Vae+th6mj1d/nXaeJaKA0shMvYqrDekNRuDBMGkKvt9bHnJheeKbDrJs0OqGQZZiB
9H9241847WF7NZmyParO8CQsKjpDY5wg0VQ17MGsQHDTjNYr04i2R5i6fFI1m26q6ffnQyNwo9Jj
3eGCbcruJ3ucr5+Hyo0hgouZUqDb6RdIA7xpU0CbT4LLaBjBhVTsl0IPTJyCDdWETMfWUgi8/K+9
0faX9VCWBlZ9Pskr6CfnkGfCxh1f/Bd757HkOJJ16Vdpq/WgDcKhFr2h1gyGztjAQmRCa+XA088H
ZP3TWdlj1Tb72cBIRgoGCcCv33vOd+zjaEn756P5Kco2FSAB7w63AX0XJTpq058IE9s++tNhfjT/
0AhJF3eIt66xjbJRDdd0yrSFgqc19afW6i03vmtDXm4zPPI3auq7sPG/kM6n21A1E6wPUb9TmJrC
8AV4EOVNfDJD1duFYc0UrvMxZw7uwFv5kp2hnZisOPuwa81tDMzvTtA750oBdk4NK4tIWYvq5uJr
/vA1OLdwUvsjW7HqBgGS9r7WM5RE/rqLalS4eRfG5750/A1od2JUh6PVg8yw0f2sZCirBwFEI1O1
8EQjrkOipsPqoRV1DfFJLXwbIN78dD4AnruQp6GgdkOrUjURZNys667zQcuVkbjRMypqllAcAWgn
ExUHbgrslr7nUg2GaCVdnY4E1U2GaduG193mT+0Q9DvHy64GLf2dpXVKuYB9iqNsABsFlDg+gUj7
8wDzLDlpSv2JCJsG6vS66kXon7Bv/fuP0o4hAxJvBVKqsj4pU8d1flTXfrutaKln0xBJ1PIBSXK/
NdniITrk4IjMPhqAYdjG0TceRoB+qaYxc8X3D3KhaeVSZCVsp6FOTz9f9FAhHfFQ61PPMpm6l/R8
gScyUlsqJtCzljlnWDJRTO2r77r+vnTDpVbV39wExRt9loM+NVXsWneOIlDpc4X0QdsRz94YwOCa
4m3pA4ZJx2XmKQAzeEvBqYJ5dAob7atuNKyfISqoaXLRqTTrAq1BSwC8exnl/lsel9/MClzBzwNw
623KtAPFtof4JVXsVQMPksxQekHTqnvCjnMjq+5VdaATsP2SPw9ttjE1OzpYRD6siHskvWRaXrrR
2dAEbXGJQ1hP21Y5aKLXt4XlHIoptnE+qE3oa8tEqhltfogVptJ8Q0fH50sD/cD0mDpteuTkhPF0
AuvKVFiISiD1pSu1mksMReW1f1cc82u9XjjLzMCmNhcbmLJ+LTvmp5FO6qcbm5/ZLCmZS46fD3GZ
Vtsxxus0LeNuKyA/zMs6k1jURMFdMb0+r98+frDDvH7Pj+ZDIKAmxxhrWYlRsOKp+IadqaQJ6zzO
/4yYShypNXc2GbGbgIwEMPfTP5QKApwEV8pEUdaBzk51wry0d2O11Lox3RtIbFc0NJFLFICfRonF
30jQvGp4OJdoLBlvx3DOACIeUksDbmRNoY0oaXy7/j64oTyQzyFZtHiUNT3jm3DcIoNmQVWnhfvn
wxoHxM7EJDUaEs/AvHznxMKg8J6WXsXfOL5ngk/5n4XcnSrIeUmfX+szkn5qRIAJJjVO+emnc93I
cOYtSNoRqS+lJIIzNkSe2RLZqkcSi1sCC1GNAGciIGAhnutKHZH/sgEBMt1ECHH3CbFAa8xhXj/0
aXU3m/FdlxUf13TQpk9k/mFcgmv0gnySWsBwj41g30zSnm46hNkk/5mrHioYax9au7neUac6KJ+k
OvOj+bX5qZZUUzxLv9M9ojd2Wdfc10HVbHDdNwz5dR28y/TQwFW16OAoMuZA9h5MK+D0emKwlM+P
5tfKVGuXNvUzpyo/mA9w49pDOR3mpwqBfitkBcmibJjyrYVMGiR99gpF0giypbz+VphHyN3jMD4l
mn6fQaRYBm1Q3GngugemKXQBdJLp2d35ftRdrNF47V2pHXWiM+IeNU+tOPctQ3dAVLWNT11xqfAz
m9wc4oqWiTI8kl2+8AwDlIVO0zjiztMzKtvXjmRU5jcOQ6kgOc8HzU1PtiirBf08ucambNwVRUXj
jy1HMInm0kljOD9S8WoiDSPtb9RqcelLtFtOjQ4E50zE4KHfjYZ4JXGaa9YIux3xksEZZfXL4NrJ
rgZ/fopUgrTZX744qDXA+cP570/EkkMBiyvnECMsXRiiI8cxLHvm5cNOQbRNHYtd3pexQYA0pbOj
AS7rwx+Z1e+6kO4zeurgTgcNv0S54h5iFstFrwH8dpRX8BDazonKdKupGjS7tgmvXd/E97mIn+KE
WyyCMH3dJcMDbjsPPEwM5Rs5qnOqlPjPg26kb8LK1z5jt4UMYWwE6njqMBzfYlaZGmH1S+u13MAy
xlpupj9WqVm9VgMojZxQg6UUMJlVIr86WNge1ETZdw+ydt+HIGpP8zOw+N62SZm1OfBlrHi0X/Xa
DVeJZouDUSb265KTsb/BZrFWKoGdZhRy6ys0daf3QBxs5MHJ8JL4nvKcFeRD+IpHjun0FDPCVo9c
+54TLXqMyAUXRq88i3pcuQq5BIUj9G2pN9k2bAd5a9yJRNMUuxKKNp5yUkB94TjnNNO0WxwoH0pg
vvnAqB+SMkcQHNvdExkP6ZrCxz4nreXuc/WecrO4/rR2pSqD+twq5Jl/5zbiOWIrFy6zjmAUSDom
WoVB20UEiByTIY1PQ9ZcmiC8T6Zae7KIL11BNJDMVHm1Ewa1fREOb5GqM18fxuc4ZoRl9rJ8Ttzk
lAYaGGrQss+zyTbQ20fphPuuMttzRmTPJg+4V+VKo99pItTv9JbAvQHUTq48VpqgYw0ZEF6h1JBi
xjhDCrgxQ/LIamg8dWixqI7w8iaCzl9hZWCoRtc5upwxm7i1FtLKnks5JJuxa91n3qupV9odKOk9
oY7KeT54I6LcSDI385oOxLseX3vTBVpeOuD5khZ3hpOgPecufN/5wT0qbG81ygrac8uVJyyLrG9F
7MuuI4iycOWrnxHbExYpQRNF57Jn6aobw0Q2Qfp5ioRI6+4+7uAkMtfLsZjKfi8ToREpGRjtDr+e
fXbY0pyHxzzJH32rKh/GkvAV6dTp0VTKlOkoivS0yDcw4pMPVz+E0Zh+sgVHZp2q2aUGgHGSHszn
Rm/6R5gRD86ErLQFTWlX+k++Zj52rjpc5mcsoSiXRI30dfphk2bhqm5RbxtN+kDDHdxp3HgnHaNu
aGCQRUy2FETibuET4V0xLpGu5/c/T68R99LarxS5UsG4H3tS8qjub51FZEGBC+Msh7uYVuGZdGf/
58EFSWARsXQoo3cMEgogJS0Ed1QFD1WSRPvEVrZZgOIx05zgQ6v9l97K7j2jUZ/EYD04YVQ9OFat
HAV9MPKbfIwYSOkJJstWhtrCFkeKJUEYsaLUOl45/CnPmccb6wYH2X0vLwCNGdV7vvPa26G2Aqqr
oEunqrX41o1WVVZqXGzVWHEfbPD/ZJXIJ71mJGJi7KBSfsozXz513dqx2/RRja5F2ulggZTolPUY
19oMXKBuDdky9YJtmDjKbT5EIxscGnLtYN5N+Q9PELFXTYsR2apD+aRB52E80t7mn6Wxdqrbvj0q
2XAEgRde/cELrrq0mIzY0Pnmp745/vmDVAkEzQv1PL9OJxi/R4vhrBuM9DwfKhu0E0Ku6Wqppoa2
hluJYt6LGFq7GcmisnpCz9E8iOnQjKw3AWC7bdfb9UPeSBNpQ/c6P6ONp68HiYQzIEDHXLpW6x3g
rFoZxoky3jtM31sB/TGqB1w3sTzbQ97nKzENv4Xox5O0Rr5Dd0cYbn9UjBE43/wwT5v+OD9SbYt4
u17/YWSoeALPhgPIHRRR3BjZ+zoHRDE9Y45RHOdHgSnDVWypxOZELSKIwamHs05ZepaV8ZyQeLhj
PzWc/Vx+NY2R7weUG3dW2GSrvCm51UxPR6Km7oIu1w/CC1/mlxLNIk4D79POilLlROuVp/Nfk13/
51/TLZB4Wq7D/QXwzfYgDHALNc2Drrr+JcHl6uk8m18Skx/SRix5nF/TuAT3nEE+EBb+yPwaalFq
Ka+7G4kPfxh1KoQga+gwTP9IRxvrLtbFev5hF/rPfkAJE4oAjRhb9NSE4yFc+6GOknFV24qyGX1D
7N02mjwutXo0SlpW8x/JK915aJigj0CRbvNLhQv5tARYtnOD0nnQEzSrtW/RnnYIVYvcM5OHEo1B
hlySuJJmEUcQ07Wk32Mf7BjAT+NkCQKrg/Tvwi/ayERJ7yQOpg15YVjqJMa0TLftPQN9/UmFjKpo
9rgBQVPi7LOcix31zoU9P1vqHJiDnmI79O3smAPsOEjbCC5esQoqLEqSrihxHGvXxOCBb8Jg/5VJ
wrsLY/iyvbzk2onpfR/CHx0hk6XBOvaaaJBB9KhMVlqdPUe2cTPl8NpokFazDgl8g6WmTb5HFOlL
cxzv3cSuV/A7SEQDmzYcqQUV3C2k0ffmsxsJOFwKAsO+Qro48FnmwfgI0gDKFcpVL0VLZCgIpmy1
Qu4lLO3o36fR+IlEkXgKrdRX7cGJ7ee+LAV8BbiGCYFUhfgyyVEvUrTvatuGD3EhljWBQEPGyTlm
9idUjhHYmSSKyJGfQvruDlUKpLEk3zq92V2NEatsD0yQ3XRx76EhRCp2HHqNmBHNgrxUyC8gHgAx
9IQoCYElVKG2WdjQ3rAhxhsnFIJWPz48hf06d932CO98Es3m1cpxcOOlBYhBUu5tK5VbtSeEuHC+
NLIXF/AoiqXbjYQb42eux3QtDULlIysDYtS+GBnNkRSSDIIsWLLBXqk9kPBdRDTq2J+ZrX0Sg7bI
XMXe+Yq1JTT6IR5MdxtW5rUIA5rY444unoeoTjz1RoGKvCQ4N+8/g0h/IPJaXxV+wljJnW7bGYPz
gcREK0daHprYRkqEvd6L2UHv9AvjCKGKHboJ/EIdd12VfSjACfcom/KVhSkb0GuwbWPlsz8GPlBi
dhiEccg9qOlqYxlkSNQzEkWbNBdYL5rhR176RKDFiInS8oqa7V3agtmvpn2OdhmeDI8KqIHXgkzD
uIjGvOYedj268hX7ORBIlWJ3q0LPN3JEszclBPtD/QPicAMdOA+2UMqOcepiHIZew+gKrx59BcvC
FRmqdrEGLng1+zolf42cqTJ8DCFIb/u2fJchCfK9afVkG2nkOOX2pU3TS2Yl8cL2xb102CnLILim
WfPc221IsC2gcGlDATGLOTUZREAR3VC0oLe8dvyq2zyB2eM7286BYYKgbDubQTofCG9muOz3hyWS
321Wx2dcOe2iqiMKj8J57Bl1LzKUR7vWrG+FpT5GpLlvGj1YO5GFCpEWdqReegM2epRBajGjpa2r
H17J9jFStXwV5f191JdnqyKa2xyc7gAaZ+V1GIWznOvEFji1SzRJfP86cWI9itAVE80LIU6vKeiA
vSEpCVrhHhWAl7SGyMRU6nKbmzEGfHsdwJRZh2PEZZfxG0h9EygBAnInfsH1W29czz+2arYzZHDN
VAINQUVzC4FrJhP/IXbkUwQMuLQSym/9qtbMalsT8prd0ASSEVFURg1zCLP5Fk/xDugnp43EDFUq
SJi5QV4K/UdXFMbNF/q40Isk2zYmAxOteXZscPIW7kfwVK0DiZmuSqX4zA2Gw4BNcEUWQJj1OFQb
msp4WqsFTnEEDo2DUIr21DIOXnutWIrx0SEXy+TUp/hYZIP2vUjsNz93PhWEbfReoqeqx3pYY9EA
5LiuxuZHKLnk8aS9ZimArirEkaN2wzHvLLzO4O5IXzLJAlBJQgM+tzLy+8RwhwcZa8d6ymW8aMT1
Ef6tA29umqfShdcPRKkz1Pwu6cJ3qvTOGVk9vfAo+KZoo/ZMETtuSWB01vyH1wHmKepNCigbxOQX
FVqwsDs5sFgpI3+7jJcVy+s6qZCAAeRYGbV7XwbNtxSj+wkWwHtem1e9MX6Mig4QQsluBWQfiGIG
uY95iWKusBq5tgaC3Z1ofLEt3hfbryAlU15X0uQSYdt24chuy9ZxIWOq+2g07lLNXLctWWN6To5K
0xAEk4xnmz2s2RHZ6oXe19hw/3KUVQd/F5Kx3GR9dDaGfOOXYluaNao5AYreyVeEDNwX0n5yDIYx
g7VPNerLqib+gW8T8AztyDCrWRCts57H736oEvoWRx9kikAyM1+cNEfCrou3qsoeVQ+n75CIqxjz
aRfkb5FbIPfUx3eRCQf4JnodX4ekRzYTRdXQ5afSG68mfeyxBIAuah3xdJ1ck3EDmx3vkNVGy7K1
YXlbWoDHP4UQnDakQE8BJTrb9oSzvFNVZZKpbfww5er2Z8IrXV89TG5VdEpVjbOcNGG4RcTkKcz8
opUWtVzz+rFHLQ0lhBPaTRkdjjTy6JijW4wg38Y9WiV9Rzvixcwlt+ZBvFQGowCEgT9cPAF4sxCq
1iF9Ar6LBD73Gjrls96fervaJonGYjIwWRO4y2sLfXTTVEx/CLNc9Laa74LW+5bmEXj0amK/B7sQ
/p5h67hnkIh7SvfoknmEtVlwVWv2hbR7PDj05qi4CY1tt5lrQ5cMyoHuvtug+h3d03OpUXAizWXT
kkO80kmkGdXBwcMNmaQuuaXXiA5XtIWg+OG3pg9Egrl/DAOfvU/spEvfJT06kf5n3OGFRJbBImbc
02cDDN6Dk7QFKE6jf0B0ieYvKU3E2OOH75qPvt+G6K73Ye93j371EOoOwNciPMU5a5ELPYxKRBkn
JFaMtL0t6TrG/Vdkfoiyu9oa3n/6TIJQZSwcdcWqjuqo7U0Ts/mYL0I+nKWiimNeIq11euMHg0YY
uJk1bqUouHPnxQ9aspvRIeo4zNH2wy8Y/S/NHS7mqGPIEWgpYqVa0dut7iQhmaVi0n6vkR+4FRUS
OICNgZaGYkRsaM2CImk7CzYcl4vfdJ9DMwdZ0zBnw7mYwuRSg5oNGiiqip1USsjGzpEt+EjQLOp2
d4XYhTZuUE4LUlRLwjatLyVJd4kmrE2tcivTrOF7E2qcFZ5J6DEoE6euPjoptJNMGU1DeWQY6sTH
CL077DVsL0DKCfzFLKu6pF3FaYWnJuI8yAx4jSJ8UwNuWw4dNY+O5TJB9FrhD1s5Y/E5oPrCmHhV
kaYtnCS4E6N8Si3jWRSw5aFTL2qiqw09eBtj3rPvwGIjwKZhMgGPO7F7JOiFwReSPQ/mFBkEwxyU
IKcfCdt914tV1IpDbupXAKPtvsOvtE5U+4vl/q4uva/QdzVSJvD3qjUBakFOU8C3pmE46piFk+kQ
9L13PWBnV+OhWcZw2NcTwMFwdW3TjdENRONWcQcDkV58K2Nz5euIl0sNGiu+SRX3OaqLKjaeDSv6
qKz6eRxoPzILDn0UgSmxh7em4l4rOzGZMFgRTZDMaWvIDbBBoIJNvPZVuLf6iNAaSeCqz8vvsGyB
TPafKJk05oTRKojdEoQyZW2ulANLeUNaQdijBGp26AuBtXkKQDsFqkWJVHgL9ZzJo5KtqyF4DwW+
j5HJacslRmd9PPsN/7VfZNeevuDW1PIXxEQrTy03ad6umkrssIAxskrQGMTZtS07+1RaxqEsWn+Z
JRr2QXK64pjEnEbqnDUi+MZ4Y0MqG/FWkXoawlheS3NYycH71g8ERNSMq3vUQlr0o5IWTcMI5U7U
veX1AzDWFrVkprJZ0eRNeSQFblibXY+DqKRYqnOuA/LiWf01/AidJY9Z421kpD85psYvglqNnZF/
JMHGOYiYjWgtsWIqVr32RHZVRHyfAmx6NQCbMXLdogrzlkwq5TK1CDfPOwyxOSX2gsgjTjGquiJb
AVI+9y3wXHIosO7ZyZPUg+wQ2t/LChOEHeVoXwUXQxJqYsW8hgB1SDEMUZ3orKBeXlgiW2uKcytD
IoD0NvvhtB1WtP7ds/vHZPRfVA0uTNcYn4orGzg42XiHcsDaWgBXD66FTqct02bNGZHxJgkobYPs
MfT2WgfgMq89c5XE/stoWye3V3t4Ds2b5rPFi7BrxBW2Aqe8+sTUHCp5lsEPDxPBgzqdl4WbEKg5
VT4SLoM5qulFM8tvjM8jiNvVRL6j8Rxaz3yi5GM32p54LkRWQ5Y+jVGAayEk11Sq5y4TKzxlW280
nyP6PwGmAKKI8ZIWIaNINyKAidwKCNPnoh7IhRw2Tt8ScKr45QqR7L7k7DEGelKWnKTp3lZNIcSG
nv3UEu67Z1df0KIxTQY+1tFVjbcAyUYxddRjyqfOyqNjWNVvHXFK8OdgJRhH3Jp1hzhQNe4NME3E
OYXcyFNr06o0Sc0kQjsONCdHRrFQiHVVshB7PKOnVmLTSj0a18VUSOJNyxJry7CBW5dpA7Mlr6PV
cWro+disA7VYJj7/Tmk6lFTJoRROvowIK52UiWH8mbSus2R1CrduQPC36IEvqw4y/y6EvidzEazr
5DFiiUJhYAKurIObnobqOvJhV7n1vVa7fPmIHhia2e4qjqjJexcdxODsjYjaipvTXmFPnnryh8jR
71FBbeze+VClsHdQVKJtHl99JU+Xlql+NX1CrLnNrbuqh1cNTLCs0CvML4fyk1bISFd3Yrcm/btf
Z8oSquMEZBfD3tW5YmqLBXsY4WMWB1b3HpdF9oFCqWDLSDZ16AybTEqxY8P82QKmtL1mS/osqaUB
3wPFY7jIigFvl2NuKcfyraq628jxvpEiMBEIkod+tM5DPzVVyb8OOoOpCpMpP0S3mTDo2/lC9dCE
sRwqxAatXcli6JIoAibRuxCCYxAybuV7pM1YGzqYvNOAqnW5tXZ9h0NLtfG/J5l+dsRboMpkFYBA
imvyx0RmrcVAFEyhWpxh5xZYy50kZRudOBYxs4gOeV52+Grx/dpsJ9B2fGC5bYiz52znHXWeKB4S
N5gSIhiU1GVWbbTK+SgC4KdxzT3L1RZmb5Cg25Nqw02O5brvV7a0tM1YOcq1iOknkr5IJDJpaXpb
PwzmMOVaE0XooxWVqX/XqeQ2qYZxtjMQdrKPuI6dsw/4GUEvBaA3zdt1Qh4prbJsOVhlsov0Zq10
5bfWZgbmk35AbfbSadYjBKz+BZH3uc6m8ARLvqDDa499BHjSgm5ErMXHDCb8/wTHx6H4/q8/PvMW
Yvhw/x2LbvYXGKNrzB8UBEr/e756b97/8T1rwmaYEJT/+oN00qb135P/+Ct/8hutf2qObjlAEoEj
Oqqw3P/DbzS0f5KyYQhE49AKOIP/+EfGvxb86w+h/1MTpjX9xILj6Ex0wT/xjYb6TxWmoM5PTKG7
luP88f+Ab9T4P37FN1qGxtuj16nDQXEtTf0N39iT9TeyvbY554i0bYsvyS69z0dxZZ9lrZmePDoB
An2GUBegicXNy1tz36aQSOvikZaBe6Cft7ccAIOFZQ+rXz7LP6mh/0CDdJeHWVPzi5u/vz9Bzjc3
E+5yNu9S47soPt/vw8znT2v/Cx9dCMBes0jFsuINvOyKahjoUXlsWmxmWZc4m8B16JulSKrCPLpV
PnhAUwlvRdHoQGSCPUr0/KnUp3iZuIXm0lpr3W0fYwfmsIpi62pm+9EH5DPW6bV0suHC+Pa9RHqA
LtQP9rjhGuacQ7NR85SVgNhedA7huzpocsrk9J/LJLr5huWvQPFCNDa0d98qaXsbI5d9bxiXivQB
4Ev3JMSm/+0jmj6CXwicsCUdDbwXp5hmm9DFoYD++hGV1pDjYsiZPfBlb4ZJzjcfMFw5RzIM273Z
p8GCPACSNsh7f1GtKXZV78utNVSSNTN0QGATBOhr8hgMKFk0kr+PsiU1MAyVWyGV19qk+xy3unez
lfbK9C15zC3t4heK2NbStxnPkiIVZGyy6FTki8oNBtJOm5WjB1t7UpX3vIsldax9jJLefhkxp4xt
QGy64WAiNsjnxg2Ha8dUrOXfn0SO+P0TsgxCiBzVEFxUtvP7ScRugNZAE1EZ9f2HcMFEyCyQZ08M
4d73edvodjpNmg9B730TQ/Zca1p4Uyzvk9qwRG3iBbf5pbGjzcDEydjOr82H1GJlsrqcHAYGToli
hJiBQDZ3USxWxHJEz0qdQ+NyCfwRrWCiacr7+WB3w75Quu4yJ5C3dK4OpY4nav5hUCXDPdyjdtlw
lW0ZNFqWW9+R0qneWZWnrJpJEzA/nQ92FcHkth3ivMpBuWBMDtmUGBb4L5NJqBM86YQ3bzODjNUE
55biOuE3Z4iJPunLm6q1+R2WHWLSyg2DAiWiwsAeYegWEDwQEOjq86ckZ0pe+4a+zxA07jWaF3QN
xvQ4GtiYK+4IG9Vu7xmQiyshWUyHLP3Qmn5+a6PSfwYKsC60zLzvRfH191+x8ftXbFswDzBZWLqj
c8+0fsOtllmIfaFjt9RLiE1eFeLmDY18/dHFo/KttRoT6TLbwxaV4WLG86d4pxa67oh1waBzT1jI
xo5lwacTmedg6mpWPpkeA7Izui6UpWwZvKtiiI+8TeQ+H211E3g5+mTtFf1rC+sdw2id1vfMfYqN
p+XdMi7ZEWuacReQh7z/+195Jsj+et3zKzugvFgoHA3L1u+/MnPvvilKoOI5p86G+itfxe6AZyPX
kXKbgoquiI+1XpId5Onqyc7MqXAPr+SYR1dS6SiX1ao5hDAfCteqsYnlCl1HNV75qVt8a30kh0l3
SVHHrEt6fqGT8/cAY12C6r1TvbcxK5qLplfRjk9VAbUir4YIixcmsyp+h/TFidUDxAcFfbHhHbUU
P7SiIOFV+vwFWW768PcfCUvpX+6ENuJe3XZcYfOpcEP8bbEA3K0HUddNREkgEkNMmkeq/KCDwSRC
oc7TNLpZqD4h1hqYxP/+P5/vIn/5Pvjf8VII4JyqoRnqb6egyNy6D0M0td4AlkbBRGaJPTIpd1Wy
81rEmnJgy4TdZc09rmccJ99F4jRsI9t69/fv5f/2QRiuq6sWoaZcFRO0+ZdVM/Vz+gn+wFvRsy9Z
o/5twn3cBeY2Y5BmkWa1sMXI2LLU/8unYE+rza+fAqsR1D3XsISrm7phTgXHL/91OaC29cFXLmt6
B1K2+zhB4OUHPYMSdHYXNs2rsTWjIzBWQp2KMejRAGLTUKDKHUXbR0csWeemMy8FnL+N1lbR2osl
Io7Kug66iM9WUyfnINXfyE7RyazkpQbZzgprTLDOsUXe9NaNwdIrBS4iV73J6ZCSv0IjQ612KJDG
hSm6+OYOQLoi3/oxJPWdmXXFDW/GqYdBeSRJJv95MPFB/HxkeQVsGOZRbBLFBTSecQEjGe56bIeg
XvNzbDv5WfEadRmDQ9k0hr+MnDx+M9mFIrunv8Enpu2kWkgaLcG+c8J6303P5pdorkr822F0COxk
bfTxrMEg8KOgq+QwEfYwWuI3FJfC9qqTl9f/rd7Sfz9zDEu3uamzSGKm43b6WzHBjqJOKJXkssQJ
BHuYWTKdAcyP7O3d1qi2vprDKVKdiMlnQxfQKZPHtFY3ZaDSszEl4A32pg9Jj3CyaZz7ckygBobD
BbJKdCqMIr7U8UCRcEm6rnwuBvrcMVDfc6YHhLT7Y7otM6c/F6KPtn9/VZi/LxIG653B9cnvRhFg
W9PPfzk3iR61UPOPpDM65K43lX3zUxE/5jjSFmM9C6q++chia2wrFE724ecBbcRCdfxLDN/qAOW1
gDEbAbqTbE6pL28mliDAKBx0bvMng5DRXVq5oBsceiVdor91g9ts3cgWp5QB72RBovdBQoYWGiXW
JEN7DcZr0bo6eTcW02D2BUeVRHeSq9tnP5HdazA4H2luiq843zeVsWuKPDv7AH6CJUzjIKrVQ6Ds
FUTEiOdcgRtLBQYRGOX/HGxgCn//cWrafxTnmIct0zYdoTosv2xF/vJ5SkXTUa/q+ZIo8cDCn4Im
kkl+P0EMU5Nx/QLxY7MPDKhDmWneJ9PB0R5r7qC3qCPRqXXKXcu/fPz3oeybVQE1FsCzBXuR3cVT
GfcELljai1kS7eqk/bCfspAYNJkHJAfdlivr0KUQtw0i4Mw8unOgZ96nGrm8IBGwF8vRPmuiOOVC
F7cqbkuygR2Suw3xQrwXNx+XWS+iVPVUGl+DZVs79jJyUWY4OOrpYOrwOtraLVY0jdZl42QXvAb+
3hmrG9318ti2qN9VjfEWn9SIaWkiGsr0WQ/kEfOddRf1QXO17PYQlpp5nA/j6JnHRAneTOm628Kr
FZoXhnJGaxFjo94pTeLdDYMIb9UwQhBu1LMJwxRxkbYDQ6rfEQuh30E91pZDA4Za0t3aSADIV8DE
3Tpyi/amqpB1GAqnF1Ep3d7zGWw3pNa8N1pyNWlXLAqzSU55J/rjaGcJRMMsfyMs8JXBf3Uv6TWf
A6TWS4gX2VuRNI+pnvcngtOi23zIx2GrhqV+SHHlSrIwUeMNhnnuI+XTUfPs8+/Puv+o9BBp27bL
zYnFVmfa/ttFbI9ExQytjcebOGyzK+7Tbix2VeFBWeILP5utnh0Tl1x20jPJxk7bjt1dvO+GusAv
ktSgc7IflZli9w1ytyFd0X7x0GSf+ir4iklq3waKuGXDLY+B6MTIBjZ1oSn3Yuj7XVPrW3qixBpO
h7QM+g1RtDXhaRZMKsNYViDQX/7+V+bs/32bbrMDZgvE3cs0dZc19q9XWuk2NLTFgBlgWgiG/HE+
JJOqhenjfa8L7exL51udMKdCJWItYQeke41hJyPfOHw20TqcFA9Ee97J8NnJQuvQd3a0nH9qecRs
JcI2GXMawbP0Am+LBh6JX74ZCi15cgjWgotKHBKsgU4lnUUxIIz4TS4P89O6TPVlEwQuOynV/CGF
Ic7wvPzV0Dh3VeEwqMtqUtczAn29BnIpgTtahyS1GMvnqKseywjKrRaWX5GHaMoPSqwwl30dhF9O
TM62Qm7yGLtvngmhkqiz2my+DYb7WrO1XLbfG8X5kXVA28iHZI6O/yeIhzdp/G/2zmQ3cibNsk/E
bNI4b32gz3KXa9aGUERInCcjaRyevg4jM4EsFFCN3vfG8Uvxh0KSk7RvuPdcuh4TsE9e0VYV8zCz
jJi+mgG/lW5WO5eYXWIY8pZUAGvnV5EgRbqvV01O2C6c7Kt3YB/86Xcgw6cyeTAabYtk7pZK9ZFK
e5+52ZfXmDtct+HKsBXRd01GIhfBBxvTLNhDISaTENh2dqh9ESz3mFCmQ52Lk4uGOn+VYq6JNXbV
BM49GXYdkI/IEWuHr2mSvkvt2XGaJzW51iG1AFDJsvvsJF4p5TD8Y+xpa32+TrEloNnQriwPGHNj
08RXh+7DQus2OEHSDhhJZjheBnullxiz+you/Us41Y8ZwIjtGKkd+wxEPG2yoWOrthVZvSwYKtCN
sqGuB1kqRfkGTBbVgU6ogZlj+dbtZtrn1pyD3CcuqKcJxBrDaBs4eWOYgYGMlWiIJeKssfc+sEpQ
1SzD4Hr91tF1aa73h1T4QzKRzSyS2ArQI4aHCLmYBTsq18YHG6D/Krd7fWtUV4YPPJ2IlHJT72VB
WBY+/naLNZPXl/Yhp7kYNTjdhswHkopgygsUtXuhzJVSyc5W2tkKo/gISmAleoBcQ0zsoNuzLHPV
rkcPI0I4WHY9RtjYshM/mbvtFq53KEIWLkRhW8i5d/mkX/Xa+Im1mlQ7EZFVG2dyrc3lXfZIiLRd
r9DkeV69d0S9EUg2m1HNB1Hbx9hfpKSjc/NqkLb8PrVV3SBPSCFVAiCHx53Nr7Mkk6e1yN/Nej7P
gegGDk+9vS1aYoDTfGsxddoryAtbRUeVlK9+532xZyfwax9W5sUx4cJ3nd7txlHK50J3f3JJSopt
xdeR+d0kKTAGi7ezcZwLZh8SX0Ws3Yz5qUGFg+Zyh2YVHxOPkDbBv0/+8n6CI9n3wFKEcalH/0Za
YrVte7HrYnLr5iZfAyd51XT9i6BfzqLoLac7nmJ9rxwyQZ9Z7dJPdtDO+8q9dmNyHQ1vOnZvvQ+C
cqz9j1k6O79Acz5n6M+Wg8r8JC7wd+x+YCTsN8nACiJqDESe3+AKqw9Y5jT8pDziZHIfsUGhobsW
Ews9mErZSoDqIMC7uovM/8JdYezl0PgbBoqs+CJkvJFGTFzukRPnJppxUfr4wxod8s1YTi92Aroz
okuWCCxQZ7fjhr0xznVJMIRhZn/IMrMg30vksAWCwSEkxWSYmke/QhHutGoP7O8X6cnlLk3HkznF
Ad7JHu2sogWIcoSKfvlpJlOzT+v8da6dW3EMj4PHHSjhHha409elZ4qtwehwpRrf3zdRALTv29O2
Q2427Lm7chuWkIRt5z55oQw6O8cLOTlEfG+wlFor2QziWJfhU/VYZHOOq2P21m0RfvZWdehzPHSg
eEVA8fdK6aFd/MHQLqNr78Feod+BseOjemj10DqGXvMeutI7Mwt94A3/wb1BfGeNlL4R2ryZ8Ct3
Wv84jNoKgHSz0gu5q6dSXVxn4pkuat4Ev9/bfcIqzd31i9mL6A7lTkTLkYa9Yu/0HulOd0gnFtqg
VBZOb70pdYxiSdO9tGHq7DNBLllE3qhu1t8oBH3jnkzOTxrbUZAk0PwJi51xWBucJ2FxkfU848Wc
3rq6pcwXg0H8xEAuM/7arSu5c4FIs6ZJOpP1TvjHMItvz0vy9yIDBwkHizXxXNxK82a35YumNXcp
oMRE2YNs+8ekC5rBfEYYm2DDSJ7czjoPtgrqNJ0PSsztzs7y766VhEXAK9tozhhdw0Uu1rfWd7hE
oXvMpda+98TGetp7Aq1zgS/7XpI4l9s2on4xnpoOhAnGa/a7E+nNpTlzVQakW/KLM427xnJ8W40U
ROOE29Dwro31bFjk6qZKKzaznz+mk24cElCOWpax0W3IvsmMcuuW+7Ko3C2T2IVUhHIr+SM8Io2J
7u3R0CXFwWqac4XjFrlnpYMkT6uAW6Fu1G+/4j9yhRazHvVfMdq1axdG25Sr/JnD9rVZtHA+K2+S
J7DBDJgKaz18VMIdHsi+Lgjzy75rpP0IJKDX5STzusQQbNKEBkyfxhePlisozOq32SMm69LyxRzE
Y2g+kfqNX6pqX22zSbcDDO7abudLL/BchxOafeQMa5JK1gNY7AWovzHtslvbVm+uY+hsqVuBDKIs
PrVa/T4M8KfK1v+lN/1epsW0CrOS86FqfxO2fVa0wSspvWlVjMrdRuTVkNGMh9OL0S6XvClzmpK+
rDIfYNxo72ElaGI7q2K6gEHI1iLHKOd0EeNHa4gPNqYbyOP3eSyfM33aGVxjoSOdbTPENoR+eUVI
5q1JOvmFePMmU4TI/pSHqIkGe2WXFs4jEiP94isvhFhHaZ2ivhOnLvPmf74QtcTRxOFXF25+dlw5
32IzowPti3NTP7EOKE8RSeynMreKE30F8tTR+3F1jnUfvyAjx8CVI9wpoAiBg9tkVWoLNZvpzqbe
TDzzVr1w+h0SHIVRxVZ09AjYQe+Y6j3Np3c3N2VADF22T8Lxpe+Gz9BCcWyp4qCqpcVtNfA6Gstz
mWZNkJDHzMptlccUij4KFTl67y3CA4RTR+nmzokJEvXDn4RpNak/HUrpEjqwb6WCqqLWj7goUZg1
j05FIJTyyUPtloMP6Bxm724rQXYWfMtwFQcX8978i1GQswEpKwNJ3NimyUKA3KUqEceEJIp7CfFL
YfZmvltz5u6t1sAE5uq7xrEGsopFu4GNvfLDerjViOnB/B7rFpFib+vkb1fxB5Lph4aplIznIVB1
cdFz5Iwy+oxRIKVDeE0JunAF9dDA/zAN1DGT7aKUiA+xi7Wh7RFBOXutBSRDwT/M2TMBDiOsavPF
nxDZjQPZMb23HRztR3RAb2MrhLstEFgbLp7dWm3BCC+rsHM5E6qZdaWBuOmIaHLeG2P3Oxy9c0zd
RYhj/z7qHv51OFs9w4OIjiZv4Y9gAj3YuXqZZ2jpuQfMY6HLml2QN9DNbfSkHu4Tl13ldp79jVFr
Ww0q99qS6bAzGH6nhL0ziRfwKObOCrKaVh+d+abp5nLr/HgF1wPsbgs05pgmp3h5iYpmP/S2e5ha
sS6WyOpm0VmFNTEFlE8LxHvLKipneUeSyLMY5bDPSoWGb+z9lSSmel2WAiKzTzjKjLZfrwgh9XPs
DAkD4Aao87oNVRog6L7SvlKllhRHU3ebR65BxWQWRLlLsDr4snRu3mBinIfc36dJeEOfJSDQmNPG
xqmJwmxxTRTzNdMEKevbqu3lnpCza1XyvgFY3yHtkmB2GBX0qTo6nFLbVsfV72b2Yu7seSI3nxjp
SGKvKeRNG/NrY1n9eqwOqWaBBCUWb6+FlmSmE/+Oa/Oeo4DBXeEQI1pXX/SmPHCSBow6gZtbERkO
mSJlMJvow+eUNiGf5B8zrrKNwXe3yk6doxYLrvmArk1fp1kSbsTYiMuMgIGgWxBpHA10QbA5ld7Q
vm0Ir28o4ysMANzHK8soGvKGY2OTzeNjapfklcztFe7fgA002WIf9ddycqgL7eTUTPMXajXm71FP
hIq7JV4WN6OMu63TujzzG3qbGMabo9cell3rY5r6DQDds184j6qfWeiknsOicokH7RNtjeemO/dW
DnChJd4p32pTMgdZ1AC4lwaHSNJv2kz/NLQhPyJwxkScNJ9tKRLmlwNRcgIRZ+Fb13CCQ5pd0waS
BUgTF0s8CXjG/JXD4txKIfAvzecE9umJtVBQCKJhhi5+kBFaHGee0aR4hIhHhTvDGLlgfvuTMHYf
C8cPdDOOtginPYKI4jXbz+S10PfU9dfMNqNbhLcP7xKzLmjKsuRvecj9nfBxHLUNIVj3IllD2TPv
apG2a4jBdqhJ8ZZJOmA384e7XWoH5TOHzVqgvuJLROpg2IXD6ae2RleylkFx4vJ82UsjUfSyXbfu
IWIYI+lOoatxA9mPUos/qMA3GII/QzYToN3sFzxe+0y19kYD0KTGNw+p9np+D3s3pRVPNXb9C2fH
WuYJE8aTWJyzTDN2Vei8wD+7RbYgHCcaNqWDoaPTxC3u+DbKOLrg+lHHKXT22G910cf8UrXp4K48
mx9uzEkbnxO5aUvHPagu3Dn4TEhxq7ccc69tbSGZ75NN79PN5jpxgbZewOKfSUUHXKBL7GQmGi7C
zts6c4MccyDCPEpNnwPKQIGFhwbNZfye1fm+HvgCWk//3WkdCJaB+4DkWYKD5j9pVL9HCDixJPVA
c1NymQDWhI5hbNrZeip6aKaaPhyInnrOWF4Tvn2yMhTe0NDIL7RJB8b/90Zs9fP4zMyq2ggO5KPm
IDlmGbKetaGBZZ/wBqmB01X/MBr7AZkFiSQhj6u5L74jSlLyW+0oLHbdoH5X1lgeqlYeokEPEnzn
D+Lm9ToeJ9NoA7bfMzP6nock2oUDizZwzWgmtQoYbp9WzDwUjWVk31CHI5KLIr7hcQ11DXNN6hA0
lFibRtFikTrEYwJEFVk25jpR0tl36Egpap5C4OasXNS2HVzAJ4x6DMFzkWm+3WTBMIRP4fwQTxgp
9CkhcGEgvSeTzQZpQnrN5PAH32KLmAOV5OjFuK44U3xpnKitEYr1P603vDRjo07Sw4ij5E+Mp46t
FU/yUP8AoH/Sii5h5sGjKOoAY0vDQ0fqE91d24juAEmrIT5xvTIR0IgsFsklDan588T8MqfyC7I8
22iCtwlP10AwkdCLKISNeBh4IzG50ro5o6WtLZs3yekrXEB50FUOhGJiIVaiiu56b6QbJfMXF2/w
SsYA6Fj00tvGyqF6IA07oWKYauBiyczlqC3eyPpGHcyCw3JtuJosPTpRBpaI7eV/5J9T2R32wLbr
jWAQxQcAZtct3C2W4hmeSrgl0JzaLBrdreO82Bo71X5iQq1XmIQSz+Jb7aug9sunIiQVwelVsUn4
OnPF+NsZyMPWqF/lsORj4OLmOtHOCVa8A/cQydKIgM6o0n0Np1/UZGKVR+2pZhuzbnCQ409v1XZA
7uFqNk7K8RaVydHq+3GjdH1jZ4wIavQKa5kUPyO1tHLeNSc/ZeY6DbPk2GXN1fSAQGakL9hadOtC
Ow1saXzj4Lils+Rqm/onFLwNNTUL+rDIP1tMGH4xcOkwquO9zj6xhXVDrfBIe3RPzbDzJ9Bzg/6a
WdESOK8W4qh5HjuLHL+EYtSYE3bwsGnWRp9tYH79YnuDq6CMYyICw41v2E892sbbvVZ6eaz7+l4n
7UUD0Hgiw/GS/yIPMw9Hn5vNPoCLQFLotBD7ZYrdrYAqEj1X0ngmljvpRVCQ+1Mw0+CD8isBi1X2
3b62RMrgYtk+E85YNwvauyiuM7hJMCRYgrC1Me/go2xkvYhn9lL2zk6YuNJatVi9ENIfS0O8ljKC
1M/qSBQZM7ooea2lGdG5pc+Ra2IVQulFc6ImXDcSlStnddUw8u6mwFHieyS3+ziE827IQmCQIQBv
G62X8mp9Q5FsjpvShqJYkWWWZ8hNY0FpjfuIwGvJX6q+EMT+/b5wCozGsCJwkY4Ua4vtfCGln1a1
2dsrgf++aCLxGA1EyEtmG+zE1LotkZCkVDbjIF4sR75VI9MCDBcRpP30HhVLJlypf7cFeK3RinCa
zQLyiCoRNoC2Y/z9Uk4hA17lXMHG7nxVBTaN+T6Kgq59lLo+nWTW+AAUgHxrKaML5XzskrZ6z/To
F5JI7HRafuvdkbTGnDjxIhSPetz95EKn8k6j97DzyRgrbgt1/ugPGRG6gwr3pIue+7b9kxk/jQuh
PYl4iJgC9xs54zgjMErBWA0AvHB5T1tLpxWqF4NY3xWPHWbs0U/CPZbxPjrqIwJgu0VDpoggyUak
uWqWn/lIlOBZ1y1m+DiHuP/lpjBKfvOLvjW2XsoC+8zYu/G+NjApW2PVr3zDoROa8PlkgGl2vlfh
0aj3Jo5VYWtPRjJSQib5pR7ovWTKfKDXtpM/M9HxnKewq84kiFdrQDavHKQ8peLs1R3S/KCZNYNA
nRo7ZMTvjs1Vm3iK4cZCu5tRtYKts7Z6NZ4Kg1qQxMSW5zEljjEAZKrbr3TQ9dOwNINpZ+8c8iQj
Ji4gP21YFpAZiDMOZgvhjQxbOyhljfCc8LugYTphmrTyA0qxwcgetDSs1pnEakU+EnkxSfO7ypGe
Ry0eE2riyHgyITAl4F4OyHaCtsHo1+XQgHCA7g0Or1Ul1MQTbf5Gv92j6/f3DALqbTYQI50aNhxW
rVb8bOMXxt5DyqB8jYXIdszomguidqeO56SVvZHnue4VlkrdwvOG7/WQWHYIEqb5GAi5O3RPZNc3
F6CEzMvW2AAURmhR73o8RbFh3HxDoCDSo+9mQ6AGnZmOP4dT112kk98sMcADFeee257jIlfcRxAU
gFRDh0ks6povnmX8w6i3ZleAVPeuk5HAPUieEiqSkXDhjR0u8qeOGzCXaPik0bNu8av9XCoC77GT
Gio5CemZh2a0wWTzns/sRfc2oAWvlb84DrSVg6APuqe2blsPbFnv71gW/nTa/F0zA9zQen0ZBjVy
kaQYCdsbZjIU5RlGJZ9aqbQJMKV7BYhveYjkEu+Sw1YL8k69u2jUoyq9zD68sXg+zCmNVxpdEMC+
MrpmxFHBZsP7hJvdxbFMt5z4EcVqXgksDXZy9Blfdqh6EDdHhLEITmMvxrCYsmJoYiMNCJULqlB3
sVS2G2HYjO60bc3C4in0+1s909OEY3HPjcc0GvKbmxykSynkJtgrXRmVyBlXjNe+s9bmd5czyuIX
uVNe+9ilM6FHfidonLUXzCJi1SIaX5l988MGgqzuON9E9ihugzcXK3I7foqMcCLPuNqZh8FX1kRE
OZTLrDYRhTRxvB4YaUXjwl1swzcK/nAbUq/0oZ1f3Dr57WWThe87ZH6zNCtaOwX8FASQYV3UOtN4
HrzGeDbSaieomFdwclgvefTokWYRbVrq083tQRI4ZXTn+OgObOu5BqzY34YtUWPIgkPw7w2xyXBZ
tlE5D+u0rmhjJv+EyrB7MLFmuE1UnRPDlQ+aN8S7bKDDgjU01D8RZodXo7K7Mw/uflVJEEcTlVvg
Wv63HacnCN/kQJFNSmIiu+mF11Q3ecmckmxWm6H6NjLVL6RgJ4yR5YH0FMZ1mSEfysIAMFN33e90
XKUV+jXdLPVdxG406Ei0v0ibmUCSl3IjPX2AmtgXd9/FaU5VeK+rXdE17Z1F4VbN1cAMrHRYS6eY
sQSfL42rI5FD/QUlgtEfrl7nyH3nUbP26VdfdPYtJRbinpizfZrt+N1rteT+9yVVXh7EFk076it8
n0n+EFIw3+kPkD1YoTqqKmQjndiw4auyDMokHnchhuhHANjmrc9pJYwPharhGFdh8pjNeNk1Clms
N2G/X/5wyAvriD2BbYxSpPo0KWvT2tJuzLqIdOqxe414iDfa0GIZ8bP27i8vsrW4B+PhQc9sefer
KTzxw78XXWGsokwnlquAtxG6v6OanpkleU2gW1ScDRufL4bV5uwYW80ZenYPYXkR7njRZ6Geivxl
8urmTk89PMULYWTClrP7+6EOWGglrKSAE+r+qXpu/LWOM8Irn3Pbks9WVv1kpKScAYHKZ0x7LoLi
wg/+/mHUNTy1o/l5MtO73sT+2yCMjoF0U+z9WZnPNohhVhh6EHqUoHpqjsRmOiPUO6skT4q3kF6E
pzJ+lydX9BpWVmKwC1KEgeisnXcw09WPSMjPQmFcXGJbsdiZNWfjpNH44JOMvY3b+DZHacsC3f0y
leV8SjZc60Z6e5mBrSotlhyjcv5gs90uh47FTfM15vFnlOrqheAtA22A+5h64E0NUC6IbPth08u2
3C3z03NsN+nRWoRcRSPONbAYlOqi/5FSPLuao9897YQFGY9HNHzUUxGYbInPlsmk3NKGI3zR5zjC
6KVpNtqhntt6lP9klMDvh4JiOdNu6PCqVfJFdlHzlNEpGcalTyb1VhlhhczuQSf4luOgGI4k4mHP
b2C0dtRNTqlHUClLVmD2s0c4oOZWNMhmm8JZde+QeKsHWyP8rIyHeJtpmSACQh1AWyTE+zhgq4ai
ey1sY924s821BWQVL3ATWJVGvuDCuKDcOupEoZB9+1OnFmwmTFH3LJXPeIXE0ZRextANxkxnkq7A
eOVxAJmPn3EUay8ZxQXdu7GRKbpp1uTw7puc5Fqr3Ek7daDUy2Y3NJr9ODl5eWUAHYxN5z+VfXkv
AaCdFLQnW5V54DFEIiwBkYfoo3NvFs22mLq7nP4uUgRrD69qzuZc2Mem57Ef2znqQiw3IHZPhc/e
oxRKBQTjLpnwOBMZeX3y/A33bgb8uE8gvDids4tAltyNqasIzmWHWTnvZjuQ2VgvkTjdaHEnJA8o
CN9TyoWHSuLU8cvC2830/Lu2bW5Zh0AlkvHP0Brew9+XcnT2LgZFKNGVsw29b7LNOUxBv8yN+wvw
HYVwTXx96bGKHYV1TjiLfK2XD5nvbSfhR8fJSeyt9OEocuBBzR76nedwodaa627gqhCDGQ2YxVfI
Xwgo0srxwFnnI9TUSM9CBTNFWoGIlDnoPKb1RkPlu54V8WSuRsqh4ST0As2i8wzHNii5jw9JQWh5
3Zi/YR1ASlwcoK3+lhvTdGY/iAgiHbMnm+A5w0y9098XgmW9kxa9SVWUj24BDqQUkbbx+ndyQwvy
+XLrmAgj3ouq/dQrXN6iSP9YgjrCiybn0UN2v6r8ZbAzM6ht3e5cCui5c4seXmUbJxP6A6rZatPU
GnC1rCxvDlDZtWt38UbPWfDTbMkv4Xd//CuZN/U941S2hpyKqyIt3jKcnuWqm6NhWVxuE+DyNOqR
8JXyqSi+y6jcEzo/XUXm1C/hoP3RQCXqGgEOyUhT4WXZoSYT5Lzg70hlSy+6Jle1Mu3XqVti673W
e8BWyC061Zc5Tl7Mjg3fkEXGY9Y5rOJmA8qn6WESHyOIHUXtX0qVYpKGVrrTepMBCLpOlBH1I1KY
+RE/onVX3niSlSYOYmlQMkKyLqVrRRcXZaKX91tHKHubmRHZQaUgtzwkVMCO9WGT8YTa+eY0Pc6j
dYjneiEytkNQtXl3TlObujMfgnT5PG5UiQ5iZbWZdcsrFonQ8WZm8x2pmInLIyrtoTpMTYyRnckn
EnRm66kFyLG03NMo4fqpGvhJ0lraHpTf/JpbJAHHIvlad7CSL0aIvB5YpVgbupuyKiKmsOyn7DBg
AD79fQEmyLChFKxUB1wSIGIPvpf+8sKX3ihcoGgu63Ke59Y2b8zwDuuapK6MQZPhZ4EqIv8ZAIP/
XDUfgi0biArvTlKbEZRznwdqrC0EsWgZJ0+3jyTCPtDN0xs2TfLY7mf2+VFuGo/MxbSLoZNe0xvm
UatCk5W+fJ3Zcu9iCDIX0/WKbZGAggfTvcTHFPsYeQ8E4+K5iIzyVDIi24QwFfeOZVVXMvJq+Bdp
fY2MYi/a57gY5anNQkwWOpC6zp4euEkfFa6sH49GtCFKq4QVQ29p2/+CRC91TjXYB7bof88E36vF
J3CnY8lKfeOEhQ0l1LKPtRfhQtH7HV/NXkmHhKdeevWLO5D5MBPdQQhxQQ67yFO2nuj9LL3Wb5xD
Hc+3coRFQZEi3bQOMHEf3Y5pI/dVtumaZgwSHdxlkbvTtrJA5PMXFqAEhNG069xnR4U7RA2LaN1O
X6M5AOPsEALgfOc+vvgxru5G3AmkuGW9GUgPoEfRKkJCdICIrlOwZMvVJQSXorwnn2VjWTn2E5Hi
rCKi5Csn/nOTR6WEJ4LopdevVm1E+0nqT4XhROeBAmkNv9NNbLK1euM5LEEf0FIwg50TnyB56EjY
l1aJcpnc6cyy11lIIEnE6AhVhTy7ecGsjghejNdZFTDLZ9NgoIjzm5S9iBc27jqfa3H1x7hczV1s
7i2CIvZhTQ5Ho7TshuyNXb/sHv5+JMLGWKG99HZtWWJiTcIvC9gY8rPRYTYRk8seY8VFHGiuma/W
98av67ul/qANLa8+dcMlj2lv2tk+R6LmhTUTINc6QlESqZtAaHTzMq87eaZ9i6z+rrvSePDDfHge
0mcR6+Ll7wel+VT7mriSS/BsUx9fartEyp7O/sfk1geaGNizRUKsud2Ej609FY//uwKSHQ8Cx/+0
Fbi2CajXZEbg2QLP5KJb/w/pdpPFqlUhAqIE4QvqmVZ/dFLHX7lmMm6ttO5OfjmhqjaAUegE6S2p
D9xE8XRw/MLbmKHeBxwp1SprSpup6jwwRkOzEpuvRRrlDCXAEU0SxFFb1UC6RrJD/EmaJwbSi2Aj
wJzleliy3Ky70J9UN7BYV8yD6vL3RRtZhpXwR9Z/P9TTX3XCop4QYHWC97hpFeFSlfKcE6KcGLdR
nJx81zIPU5lCmG4/bcVx1TcOUkO9L+PASrv3AlNll3rFTS0vccu1jXFlXCcsnZCyxFkemCaTTVPk
6JWd8iVXnX3yYhu1TKUQtobO69hLokmrecX4OiMMnEnD7CBdpWlWKBGp5/k61ofp+nvNrZcVnH5C
wmesKi/1djnMLzg8WGqqLC8f6mFWDOWqca3B7rr3TIg3Xj66wd8rz0xunttplyYa30U4pq+sZBD3
A6I6dubbiLDm/vfFsyjGsF2IoDpVcZ4/VGHXnLMY/JWrVU9117j/dKX8f+/y/8W7LBaLw//5tz/4
f3iXP5Pi19ev4fs/vct//8o/vcum+Q+CHU3dcy2HuRuJFf+2Lgv7H9yLuqnrAicy+g+cAf+yLmuG
/Q8HOwCGS58XQ1/8qP/yLmtC/MNCvW36LEUNx9Id8f9iXjZxV/23x4JnmKYpDEx/jo4kReer/vfH
QuVXoD4baC7g8aOtQ0rcgZYioQnOIbxk+6kMi9NYZtMGvAU7wbGNVlPYp+zTUaSJJl2FiPe3Hh5v
MJluHmR621xFBfN2TM2CDPeENidr31hFNXtP0UKiirAGNw3GeHpqUXOx4gBHEqX5W0GBTwqumWzZ
28pN2KWH1B7UWp+vKg4ZIahleVjMC4bbfNRnHwJC36aHKBnEOqW/Xhdt4JhLmCWH2tb0+Iyy/0xD
nb50WUGiV9k4K58C6TyUMXJVN66v2VycLQDxLDCLVe2Y8wEOG3sjUb+VhCnAO5O/e1O81ORWH3oH
uWaRGoFtp8RoMWNexWEhsBMZM0mvMKvH8kSxk2/Y7egXvMojVA1Wvk20Zv44fsCxenHDL69AuRF+
NdqUfvqrHMoz4mQTF4I4dmTF7eq2VUfLLvc4iuW+Jw1mP3vFS5jB663KzDpNo/szIMH8FAYHfu2o
dl1MoX+qAAkyuQcDaqoJ4zId23rcMFqyn+zag/KujPRuAVZjUYbqoc+UBY8jbwNEIM3JJqslYRWA
ZG5ILpkPJMjp9e+Yt+M4G+xTK+oSZM39Xvg501YEEvuubIydrmcvTWUBPutcBHfewIbdNdg9tPV3
JQb9gLoo34KySw9hw5VVSE1t3GiKnnxD5ZvEKCg05vjcNmjLEvzBz4PL+D3savfFHeFD9vIXyR/N
25RDdNQ4+LY6cKqdR3ZmUbBTT+qZ2Jso/tSt6c11fDILG0CCKZAaJZHOtuV7TNjVNvNRiCmtfbM5
5Fho5wtjZ0K9+oHlz3iaoJtt66hVq85CjCJURms3dAbiF/h98iQI+iAsy8ej3rjbYiC5DjzUZyV1
XNxlcewjoqjHXC606HIzLYGGXZx+OjMDYRWir/c9d1Ez54iCJjiLLC4wcYN3qybw4fiolha+XrlJ
zyZ1GGp2+7sOqRw8Z94yQqExjGn29ygmGyt4Vb2m8N5ZrFt/ylmVe+yCCwvbDfoOe0dVeDeLj9A+
gE9BdKlvqMZLdM2Nx4ncwuuLH506bx+4f+LnsOoe48H6HNn5bEiASwmqtaJdNxUb6UDFmCajJdYj
e07nOd37iX7kRygeZM7cIHxrwHBs0XZlq45shC0kMjIuQgoB1wrd1SgqEnD0Zo/whm13TfGB+wTt
VLotNHYvJA01XWefmUU9cdOhVwkXzmFWw6Ojr/P78BQ5C7Iqzv31XHc/aM8Q151Ho9DPjJZtpMcZ
pBdECgwG7j67iF1qeZLhhndKREK4qu7fJg1hc12phkqm+xojRNtWguC66IMJQeQK810Mt7FF4Q4X
T5udkqs+RpHgF+sabOCpnOP0zXKKazH6xYZUPET6aIM2+NhNoG0F5DfeyySiHlBWc8IGsUvc0np2
OuacPGPmwQk3ihbh4AC+TRv5kFvqV9SEv6LZwgqetPcuDZ91mpuHAaMxlq3fVg9xUBb/xdJ5Lcet
ZEv0ixABX8Brw7RveorUC0IiKXiPQgH4+rv6zH0YhWIkHYlsmF25M1fq/QVG3w6X2WXzmYv7suv3
Oq3QTHD4Ku4wuQM87nk3SwtDmm3+6myadt2yZQwLdXhqpLOJIzXJK6hvYLUTLHHWVdAgMNL7Fu5G
qL7Ql8/8iWz1KTNgNztpdVytot47Xfkw+tmGodErHo3CGQ9eU11LHuRENZewWJdTNptfzF98L4cf
Ap4vhXicHX3fNZBqypUoEbJFRdi6/7fqAyghLnKcNNjgKhOy0Kj1OtE0NBRsUjHU2zc86U/5BjjS
7GF2qdoRweRXTG8FaFtCnAdG9v1UEE8wNPZKgooN09ndn+N7vxRPmbHsi46g/tYc/bXGQa/Ya5lQ
cWp8KQdflMmtLRIIPkCCzLZtwhK0Mq6/8mxU8mVODXWwOMGfpJ+gyXOQTHlEUY9dQGO7eUX6vrnO
LZ0BVrB0BKM+9Y+tWkM1kePUjSUudKOAZ/MJ38vDO0nrZ40X4r+VBRqwfcZgc0O3Imgwl+MBE6W9
1+rCjQRovQxv+cDdYyflH1o/olbAX+XCpZjMfev64onyTgzR1N8kSWJjH1cJDlsn5YtUn9la/qnx
m0ZuZlxZt5Zh6z8oXc/i0gB9V2J7gIVkhbIBNt/Z7sXrXBNKwfKOcWXX0abK+hYecs+BfevUj3Hv
GIdv/5LNere3lARfmsBQ+u9nPgx/X2CawSH1PmuwsBPupUAV3r+5GW5FY/aXjl4Ek0dVQDvbA4g9
fISOTYwhA0RiKdawBg7ByG9h9NdV9z1TJXTXqzVqLrUGJNYU5PVsnFwMm8wKRoA46wIIOJtbtysr
atdLBWy10/3bYGpejN7Y7Gq4CnGKm4s2NHzABrUwbDtBsOzWuv1xJLnPGU0Rlnrkgem8M+3+lUX3
pit3z/es+7Q1/dEjqeAaI2vIYZORVPVlnpqzkNNR9DNdq8aAg7bHDEmFiVdnSKRApyObzm45E8dy
/U4LiaZhaLBTLjuPF1Xu1hRWyeGhg70aygWt0dXNKVwtTDNeYvVBCTx9S3har+36oOq5j6bWfBwW
g3TC3y1hQ6hW3Oz0D/yQXGd08hzo1zx8JsHwv2TqCFovFlp3NXngHIQ7fNhiP5OMAvtoseAdi5Ou
ZnR12Z8zcFNHMk2BOUOV7sebQ+N9nKhTlvNRr4YLIXfgV6fykBTf89oi/E7VR9s6GcMXuYPcaj6R
f3gjjEq7Vt/2QtEuphBuK/MPllOL6BFSQTaDl0n96qZP4hPI9HTI9XSfzTdHNSUgqewqfBwX7eSz
pZA83BNq5MqxnB4drf/ORchJywTPWECN4sBNVYJk+ZmvoBdRKoRiaUjsqYqweLOOlkvsFagmvZ9Q
FL7XLTxFogSI6fXawsWH573J8L5AW9vNVvPDp9MWuLxsNOBIy99qhdGuMUPqwkbImrCu+/vb2PA1
JAvTQt/uME3ldWhkFktYzYO+XNdjlEtUfbKtyVHnqY8HACYeI4QoGjzEL1Wn01W8qfW3aOYvXsVO
kHUvwKfIUeTZn27i8a+kGaqyIwNR5rt8eXJz+0kb3O+NAh3KMH+aR41SNhzxOIo3e8YZsN0K6C+X
1iE74fihyYppp7CDpJ7/p9jEDDq2i+TWfVMq/Z28rYXN2O0EjU6UjO3EU+Z80fBRwXfLrGv9Z634
tqXZ0SVTlKocxsFmoAWnaIVjecbEQCiZeBn3fxXNLP/xy7IeXCGTMGxB9MIHk3TmqzligDAS8UD1
xfBwbe64zcE3I7/KJ+pMjY6FXaR5PTtGKjvYiQIrLOyJN5X3VTugZhPnb1fPbVC794iIdyk1Od8R
1ynbkWE76fyhuUjxjXtQOVIEFAfOCJxFvMtFkce6F9q+A4u5WpO9cip8547aLVBQ2BITWUs5h3Om
2Ce4oZH+aRAz5d9S61lD2NYnoAp2n/TjJrnRBxPVcrsVQ/O24DJ1c0iHnnB3IjN82sdu+db6MD8J
jk4NelvvZy896YbY1tjXtPQkAUraWXpDP3CZv/jzIAOr2+yIGP9OOPrbUjj4W+xa7jYlZWQZj3Qt
TNE0qC+Ipwb5tfzaKwcYam4E0CeTQ9XSOOT218nQ37VW+zQr8nIrcbrdNJafY87gbyQPrvOLs8QW
J9il0vyeQjMWdgomlEVShaiwJAEcz2L5aldnl5LgytfNS2JWv512/B6HkZwiCU0w+OWIkqmOSDex
Sfvd3nf0X2mPraT2tClOLXKtq3pkTxXbTfG+HFbMRzxa+U9mqcQl0Y8xEZI/GL5/8lm7NWIKNCw2
fXaHRtZZG1DCmAA5GG/GuMGvTlz+orQzDqm7fVOQQ1xfDhRv1D8g4viCKgRaLZU3TUlOOwMk5M2t
3lhmyUgBrtubDPM7rePiNfvsO285CSjKw8Pt/jbJcXlkVf2HAlE9kB0gaK410LcjTNUq8w7VpK17
gVja6Xx4sEWIPov6XUlNhf5Q/12wshUzbKdN42ogxIe91vkHGniOG0dqO8Tuk5wt8iw8Hywfjw3I
gtuYCaiixd2yQA1VaKcfUsO8InJ/PPaltl+dJQlLZ5yQoaGlGW/DQNYCUi3vwA5PTe0/2xxFd/g6
bDClXOvFNI8E6rYX31Eo447Qzz5Bq13XZE5s6gYTnGj3bstDiAknP+SOgIGMuWFnjBWog8qBD5nM
T5arplc5T7/6XgfBiqQtsdyjxfeRn1MSlGJopTxYBVCnvDgpvRGtDNARa4gPREUseyyYIKQtB96P
IKnnU9Nr1dlY3hdAI4HpwFewV8jeRSH+TCJ/EsACdpO0Hrq5i/LKdsIZAnlgLeknZE9oiRoAz8qq
w3Zo+Q6yWVbS/ovf6S+pTPqyliV2WNQzJqvtiPGPQNKzNtB4JjUOgYvfbOeuSt7HBY4XAlroYNci
kXtYegteVOLczZkC2lRhsSjlVXolZeVFKezk3ez2HLysZr+UEIMHyoB4ovEd80gy6dI6NYRRdm6S
PE4NQoi54txKSXwHFiYqByJOBdCVJhlqfD3sWTVgyh3CK7p3e+hXA4ch8jvnDi+wBW2iFq3iYtGZ
X1P9pQJl6xuNja+C45dvLzy/zKNt00hvuSihiWt+sU6n8kmjkRYL4BSQWYEahYydZGQLBb0DejKS
bVXXtU3nUHmYoerpLZFJdhbGeP8EcNQW4yfTn4GRXvvsPMJHFdSvPaHM7c0brSzq8mrcMz0wDFry
ClixjlujupjuAnNsfCE4DL2TkQXPgioe3KQ8e6lJzrEUzr9hcb6chAE4t16mVLLYJ5pXrZC15CrP
Q00wJPOW5NY4ipF61h6aQtcvNKNBTC+WU2d0X6KNKkPBneaD3OufDO3jofAgBzczCVa8fze/h7G/
1taB0l5v37imeSoGEdR2/5jiJomG+wqGbd8LLmU9LifPOCXxyr7/hATGe84dWIbzHT797wfdqqJO
tD/DTAxWgOKFsNtH0MSDVKjnJgML700NKW4L2rQa7/XxizHFmiMy/D4ie/DcnjKQajiW3mpjR4NV
lIzFi6YT8FONjzWXoKIazs2oI79v9L418eJRkV7T042j8H22TScyYHpbdxJy37WPQyUfMZf8Y6rT
4W6B95bQhkxZvGbmihwt7UfpzrdtMO4Ho4UI1yx3ncSqMVe8JpEuVqDzhv+ksjIneUT8etRhLvQs
m03AtbPp0ltLqyAXVb2kxYvPYTFfaCCnPCbM6zbHPwjcPMk5u2n5WGPrckbw2vUWsXX6nWsjLijB
PWe0fXHRV/ML7E0V1/XyOtV4pEnaOAH6VdXRPEFrqR06oiWmPzhrxJl9vpYGZ1Vsvf3+nrgNwbb4
Ydbe0zqWfnOE1Z7kmNo7kz6MmA72XTMBJm7LrAzq6lkCCWaaMULnjvTV579QSGGrtqO200Em73Qj
LnjhHv2BV3g3zd997oabxTmWKFBzyPs335bvd230CHl3iVTH63Dj/Fm09/IysF88dQECkx5xSbmD
+MjQ8j0D1znbZTswlYkbrc7AltPBF3Wr98+nhUPHp3SsJcmBwYkZkM+Wvf3zsjXWkrM/u/qOUSpY
HFoi6cwQpJc5fi9ss1QCjnkiNt6WcWctvwvpfrt4pErHR2RZwKMVaouHpfjhKL4+rW2roqo6e23N
z5skNkf1CvHWPkNYXQJFcBgiJdVfojaCpBvMYNQxopo+s4CjMDPY9MAouqX5rVj8ln77SquGnRZL
xWCqOuov5nLad+p9SvPhkru01IFMwcXCR+TiA+g5yoUdG8/JsMcwH63vbu6ns4EiYG+RHNbzCMcl
agqVcnXS0/3fD/jjduO81OGMM2hnzt17itIW4/ClGP3+w2C0dIL/91OTiPKpuv/5tCcx1JY/k7sy
ZThYNyBwcUMP/UVz1gqLJ93RkiNJ3K8MQZQ2B07nfiM7pwEDznWkC+qdVW/Q66o6Yx7AMNJjeGhA
V0Q67yFc7TtPWxJawotHJ5fZHkMtEWfP2Bsz99rM2WaXkOCgS3SJjax96b2KL1iab4mHBp6whot5
NBSR7lOBYWScTVBlBlz5vGhNkFlS0yI42Fvg9DWXtePsbUB++eoZRzX3WB8Ne4jc9nXLqzZkJ2CH
btaXu1QtJFoBzx1V/VnxVIgc3M0BvaMlkY+SHlhnuwzs6+INgsvO9luCpRp8B15uZzbzv2U+t6dO
QDwxC+OEp+bZibjFgAoPtgTHK4AlXYB2Ra7fM5NXLlRijQRm7bQyhtgkpHWcuFjZR9IkvHWXbp2S
4zKCVZgd69wQPdwGaccsq48Jum+gS/3dNnPzmlIpt29YN+zaljd7C0+06b2I+tHssWcsj7Vhcnd9
B1CvKwgiD12tU+vmkod97Mk3nCQkyFFh29THMchgi4bgZu4oYuvSjd6vqpjSqOfDRCeENG41pYFt
of0aUbbDBWh9mCYYV+yumXnn2pgXwSH0Ytk7KQtKfIM9HRoPS6bP7yoDCyZpKxPBsvJ2HvqNQ0og
POMgihmv9iQD/56etFx8zpqlKGuxKewrTO1tI6ZdNFSzTAifQTdesBVly06w1Li1mWeFM2ZUmnon
qM4eX4fytGtNdGwERx9nVfOCw1pGzopYm2OFi7ROS8PUcId9IaxfWWtE5JP7d9smR9DhAYOL8kTR
Zn8o/Tki0mOeuVrecygtJBbcBDuCH1uVfHD61X2YLDgmDfvCe/6IXYfmWjFBXN4kdRdYrWfdprn9
ZJqyAzLdieaN0SyYlnoD5Aca/25YoXmDNXy0FpPIQtrm7ITLn3LUPrPS03drWsY61pVQ0RsWyEl/
F4X6oI2P9AoS/zwb+C+sIqbATyJgdhx9S05eZT8AibPGu3HuMZ/HB7mwi23t0TtkBt2luD6JP1qY
tIDn11X2XiToVvaIt5xDhczqP/Uqnipc4lHB+8fuH7oaV3eqb3yCdGEWlHfQQROKJtsI9iw/ELWw
mmIw3LVsT7zFoeLFbJ3d23YXYd2Oa782hxOr9+EwK/3SGrxGMdMmNKNNt0LRCuBZeE2MNi4GYlKW
ZUCeUDk5je+FUp5wLbNPOJO8zym7P0ini6AZTGE2vrvm2B+6ZAX2yA6CVTExRRqtcsgZWw8wS6Ms
lMXa+DU1zVfKgQAfvxNvG9qarMQDQzPgr6kD6G1e6dzpA5PBAFe33hBuRZQF4khUiqRSqcp9vRom
edBc3902y0KxdghRkfngJAeGJ9XUDXbAczk2y76X9yxmeZm2nNhmplPjU/F0TpK+ONrUFgz61XW3
8kM1Fuh50HosE4T1MDRsZwaXWwjhronKlOBXiYXsqbYHA0aG9ptDG/d7V5fDFQbz4b9fJEVVPElt
GB5Ncfzfb/jv/58IUq5LZYKF4zcMdx4WxusnZA+3lXVMMWexy4bcefrvB799Z2A8QKXIPpJxLpiK
pPPcUgUXryXiOMgVkoq0xu1LKuEB84x20MiqOSaWojXCqL71ZRwvVSbeZp7FB7w8n8Sfumgecy2q
/JuXFD4PETx4+USL/ZIR1NCuoBrr12Yzs4eSdEnBd/01c1m76DoEBtBwMw1OJeGKo6d8zl+uVSHz
8ZXOzsEQfn0ujUm+0hKCfmXuMc/KvUND3J288OP84wJUsP+ax8rpDHzpajjWgm3hMnN7aJakd65w
pj99mR8xP//0OOzpifGOKYFhstrMmRiajIBi137v0ZY19+720BY6/C1lPsw6q1fak7jvhJZcGy/P
HhSGQFxNqzyB1PaizU5iEuPHml5ruAbZobF14sQDByN8lOArVptLqvf7q1BwflJK/MLBtGKUTve0
laCNam3tw7QVzd7JJBVPRFP2i1ab/MUv2Zqa4WDX2PhLFrSY5NVBj6tWF4dNpOOb2/j4rjBQcnh/
RuyOsgFxfjSQ6mVtfXAeE1fN9v/iDaISWhrGyWlzFhBreptM3gYzEt/X5MTG4KvfJpghFEW8LB9s
wabArYge8kV4jyQAyJ62/OWyHLIDXhfgM0+6QSDFq2ZxG9rRCggo5yw4tuxcI2wanaoja83jQej9
swXLxoSKcWMcMuBDpd+VNvHmonhpr9sGxZWr9qDTMnem4uNvpecK79a8kVCv7Nukj0a0aOCHwXDN
hDE6sMJjUeKCcvmKc5fuzP5ntBnjOmpb1jFlfDU9+UID1rQfVr1CvB9Ygw0YF1vudzY1ddSkU3WS
5nBB8fMDYxvWSPY0bLQJAd7Rsx625NZv1pNB8S8Fi0QYnc00j5PBgkxY2x8OW9ZZW1Yy/h2vMN4U
WZUt4eMsq/o6ShGCqfnxJJ+EPjO7gyn7rbUiZfWkor5lHGeRNfE25L3owsuNdJgoTkt2wi3FdHLT
7Z8eT0N3ZClPtBz0/lBpGDanfwUG6l0H3zfMWNOsvL06wtCam5E3t9Vzu6Koa/imyV5edFy/R9Eh
ZyZFY5G34NawygEDdao9Dr2hxwK1z4QUeLJ4hTrkd+mZTqq46ZuLGjm5AHQAjaCJJewVZ+bmj7dO
Bk7DEn6Bosa8TX74F8K6yWlTL7hqkgYttsfRjjCrBTDengpdgT1xph303+wI4E/tbC/qNu1PK8hC
OJ22Z6Uk9oKiDsh/gNam1D+WQ8c5rusi3LHgkk3z95oRSHGpsp/NL1M3HzlpH2Cv40nstH8cNCnE
zLzQIXYQYwx5XNfs26dLN9KN/lZ7b1RrbTsNQ148J2yMzEnfdoQwzoPuXsqBiPyU2p9ile/LtgW1
X//SJtgOY7u84nMD1Wn69OSsNOZaEy+3wuFoN03obkikgbgX8WzNP8EVHyIrOvs2PRpMCgm6/s4x
+p+0qTr+bfXTSII6KnL7q1zN+mFVWVgxaIE29JEM4EaPo+xPI2lhkVg+WO5xjyGYV432e5JYHFLr
okNDZdeChJ2iOwVz7l4m+r0829/PBmZO2+yB5gvo0wXg30qNVQhlHFQFBTDo0iv/9d3mdDIyLRhK
KV1246yFbV19OVObR3aeXyTbHxLL5r5FjcEtCw8Hl583dPe2nu3aseILdQAIu2zE0zb+S+B/R4K2
o4Fc1M4axXNfL2s4grnkzMMutXN3Nm808rH/9FaS5vW6d0Sg9GjX3o85/xJYdUDK6SZ4DFZnd0gA
Fsf/dvqGqfCeK7j1nCKnIoPtA9upY6GVd3QA4oafMx5q28xeqmlA6umbFWwbjzV1GnX2XbWDmcvQ
pGKCSxlhKi7FtFiO5pA+rm7SBHNDjI51OOC4FhF19C9EWGFNI3e2OV0aeMOI9Rr5FfzoP33S+CU9
L/aj30RTumaPY0LawSs/GiWe+cvuobFpt47EbJUt23BLoTNM1l9jLbn15RMeWcRcN+dXfxa6dEKK
Hjc+Is05bmvk2SrwrGHYN5NZg+KAHUCmfjDMq6lEHRu9uEm77uPCXFlZIVuWyEFh4VX3mqHsSGI2
7k2Xy1Q65mkwn4Zcv9Sd+eKOhoq1zHvDbMQ869HfZUvzqPW/9FxjPd6zSl4RObxsRAtZWL35ZTLz
yCgOpg2ueu1HqARr+sNz3uZbDpq3u5/D8bZSZ7mIqz7NduAZDB+LR3doA+lly7rj4qYoA/az4zu/
vTJl1N1DhCbFnNNLVM/Zcl44MwgP20PtQtSS2qHVx2+wT+gylkIK3SQF60lIgZ70vybAZrE+8eik
YLGIiprlX3dPp3Q2vKCUm8wbrAksDBZsllmgVKyJ0Eurh0SZSNyv1XWu/L/+5EGM6hb+efRUylV8
dHc4oYCmMdkrJTT2G+8ZM85dCmb1KZ8PHS+sXe3fJd9UXVpvoCBWGOazFLTd09/cWg1i/pR6nMxY
Jwt/zSB+vFKoMj7SWTRnZMiQPnWwMwb/KvBBeJ+SL5GUdqC0lNrSZf7mKX7IMc2/N07pRPDrfjcN
dBIEDJqUhqw6ZsYk9hxJTsuIEWOhOiEZWLqZqsXs1BW8MQb3XM8LS7MBh7TKP90Kq8nk4ZNIxHkc
7XeYXCvBDX6mwNYhTcG7qIqmDnsTjNRq68hYG8/ooVzGDwgOcCd7vPSbz9Gi91YqnzeQW1N9X62n
4/K01aT3K5e3CyXVEdjKIoKRgteX2GLP/WbUaTjmPZwDf2LNz15s7acZczl5Ytd50Gk63DV95u6F
BBhv1hBb8tapjrVVEA3eKJc0K3lpSgmYZilZKGLSwfkJg6Bbdla9fjsLMV2e/NNa6K/QQf80BexM
HC37Sc+Qfkdj4OHMFUMuYoEUiA/U4orvB87KtO7NGddFCzshseq/BDI8OEzTi5TIYhxWGi6FAH/L
/xdA2W6XM1JSI24NKGUY559q3zxbM9kB3zHejYpH12QnF6lX7Z0t1jG0yOUAge1+EIRh1eBj6tBe
AqN030uhRjy9toI9dw8HbHyWSjozeyq4aFAGazJ5uBZGPehIkhkpeplIKDqdzVjl7t+RxcFeOgZ2
MHf519LReZhG/5p62p++q1XsT7ADO7/AiMh3LNHEfhQvnI3wXJGbu43sqbe3/nElCBNIFHrcHsPv
0cX0x1qXtVneVHss0SE6nXNYapKZ9fyMqsKTgPczGXP1ZHIWAxkAIZ1y1mio7Gq/TXUWmsvo3mUB
4hoe1S4OyqHUy6+2Lg6ymmTYdZI5wa2fNYsHqpAK3qQPOKAwGco5sb3Cs9lOW288azzTAKY/J/DF
vLw0WAiWqM/tEy8b3nRd+lobrbtfbTz566oIcjjZlcjuPcXuTlfR8g5YtpMiaRxXiltzWEpyKNmw
w8jWJTSxA37IErwSmTfBaJ0g9+gW3W3E1/dUsZZXztHlFXUTtoCe/YJbQcHX/OjDhnpo+/4pHwoz
bAbvye1/pWPzW0xMLGoauKWK6X6+NneraAkFIGgF4J5VA1S+QUylM/QOe7IsBJRhZPEMkNJYkvw0
DGSd8J98O6DQWpV/MKz2L5WcYlwARC7R0GBWPXuN9ZDaf9ko47PL9A/4tknAgBVKDl2cXucb3rR4
NVCiksF813mKatVwBU9vx9gBG8xRoZ7Uv60WUiWL+kfRtk8+t0PWMADM5lo9uF62tyYC7647kClI
I+YOZo4kGSA35Ucl9IteuU92VrHbFz61fHjiyaRTVKWtgxa4pcOqBhLAno41QUFhysJSukKLVal9
G4CfmEXy/pQaU6js/pfETBvOFlQKY1qIgWgZACgvWqRDOrRlse6N1U81sQmqJ0nt8n+ShXvU5u7D
z7H00WG7KfLnMCtfm1WvYSzAzam87K8qXOpHJWuInpc+RJtp75r1Ofd0yEgVfbVjHmtzP4R8Xsmp
5tWx6WwbFimRB/Wfos5xRPSEh0pDH7DZ5Y9oV0KsLLLcm+f6vyqruqRLqx207KcAzJaNVs0l5j4j
UT05o7eH/hnXRcISdcmxxDGB7hxwMgFn2Otar+/dchZ+N+DqJJNmopMUI/2VWQmneE3EjcqunjXH
bvUTEqgkzXZV+XdhGMn0L1tMAo6KOlBlZkVC1x0aSZHVWw3M5SzIMGfLz2plRKdJ14fmSkjASrNQ
ElHAVAbIoKpOYq2p4G5QZO0Rr0lt6VQsTR5e5BRW1lZrwYJRGQ6WcXCnnddpaH2lRS5mHebYSP81
pvY5dQO5FgoWxqr7M/n3jdyEPgihk/zVuP7J+umIsMvk5tlWmOvPbed7V+Vsn60JMEFoWkgRG7O1
y8sCukxoJ7YWMg9jxyoi1G3MRzOmDYO+QM9u1RseGeyY9PKhGjnwNdjfTANkQsfhqaS4IMDTL2pR
VJ12p5mG4pBmXGDFBMvhBk7n1JOxKiBeeh7sYSqJ7NhWw9OqJc4BP25kag5s4in7LOgipTGj9aPe
mr8yCzPDkl9T4vFRV5pAfOqTSb/D3luMa9EBRS5zdF5QqZeJgnArtfBEuVC2PldeMsccUHFZb8cV
GxvmCVeeujQZwCbUEHuTL1MqzDlN8y3MDTup3wPPAdRVODLdV55/kwYsB+8egXSr+oPKVoeAOh0n
TjqGBoLyKMkUNryMo29VsG0EtfDZgpOhnpoixWoD+ccm6w7EY6NSmUdvqc4WcJmdu+nZqW7Ld4eq
1AiU4s+gZ6wo6xZiJyxKmT4PthXoNtpbQwnrjq6iXQHTSbPN8aEWBKnG5ZWXe0c7/KtflWhibZbv
58KosYtkt5UFS4wDF+vw2FGIuc+zksVA8rcBcxYjNX3RD/OEV/Rq/IcfLdDLswX1H6/1nCxZkBXi
QLPCe12hsOLr69OhOVpjd9NwpNAADuolR/jTOZYVJmx52Twph9nMBHbUdDWWT3Ph9qKrS5GFC3u3
/L7nKTFAASBJhb+zqk0iqLS/qglTIhfJr64DJ8E5j/5nkcRzzopRVhkth0PkuzN+F2ClozXzpyzr
s/WYRSrbFYFpFq8lrKyYyBaQv/QL2MbOcbd0n7eVHrqqWvC7aM/6Aht67HQISon2kQ3pu5cxcdMf
PBzJEP81tPVqiBTtnpPTmM82s/bZ8sUZzYv0G5GzsF5Q8pkN3+AHQ6pe28/GHzClqtzhHtfPDYfm
Iw3XnxTcwtvy+mQnCn8/DHV7aAv15g/WkRuQF9zMjE7FKF0AIx3tiyzXoF/7k5EyU7k29ru+sLj0
1oU9tIXhpl3dp+yO6Cl8zkszXppwmdcrj3mKZmFsrFIFbT3cA1LE17GX+I54QSCmxtMEg7WQa+Jx
QLD4f7jh13x+BNVL8UCz5SexkERelXyeFXOApbQD7aULCxyWq/noP8M5e9E4KPz3vy61HowV1JFV
SIiCN+DYdmijLxxgXJ3M3PD3ejaGo9G/l1QyHMb7bEnPNyhS/31T5aNWvJeb6cYrExMXR/ucjE+c
DZsAZsRHZ2nJgSPclVYxSmvKvdNzWgWJ/TKmxiupZWaXfNTPSzYe2eO/mkbDiUVRWJttH1snXwaP
x/BIPl9NC06r9a10uOubBHdcT1sZS4FD7k0WIwYQ9znBayDdygvvdycj1KtI6otb3DF8iftc6JEJ
EPukKGVkFBKYbFYGqMbg0srxABqZ+dqKvr8vTf5tNkJ839u8OXIosish2rhcy9jiSHsWgpqivGTf
3Hvye6nc2zAL92ybx8I1WToV4PMTbF0bzvtpTDGhqrwKq7nYQuYd1nSHwR5tzuVIuTarGtVpP1rK
xv3OiGe8hnuPsWHJ+/6OBK0vhZu/D2yzA1F7JGKM9nmqPb5RVYMJaCUf44mdTWL3LW3rR7sYDitV
QZetHf/aoIqAYdePnS2zozF9ijIH2pVm7yQWddg1bh+XznSAYMLuPlkfCh/gkt3cwHr3+5pdtEoT
vMNWpoEEVdaNvrSguyvNeknxamkjKk37ei4+8XaDeEyD9Q6KGvjFJQVDyc7rQGGHA0i/+ZFoRdBR
8jBLtDFySr6b7Pyg8E9gCbVHfGsoeuu3NE0DaFf72DBSVGwBAf7McQL4LZtfBgv1y0qns3DU+7zQ
MDoZZPSlTjvMCNbwOmk9+95l8u7qBUZcnk01L/uQoyQ2WTKaQWkBpskc+TGkNrapufgHNA0IKQm7
Zqu/jExrY5czqtXFmQAt6E7yrXDVs7Y5wIEztw4VEXb0pQsl6z7eA/tI9Oar9/ECLw2r5LJUcKQt
hT1YIP6WJ6pCYlElMdtIwPclLHg+x7gFO+yamBg7mt6v1LTRpHMGceBHPqN87HXUbycO0MP0Ppdu
3S8CGxDurVeMaeOeuCo1pTAUazwyBE73OSy8Xc/KqZwQJTaDll+Xj86S3ZEhKzsuOU3mgzcdFv4C
VVyGTr9D3Zh1LHokcbFCK61m91Dr5JKl7v5p21LDbJhmh7UcsyBvur2gVuRE+2XDRThypk63mwCc
F8wIxDVxM5DF6BamLqDweFvgI6yVmFom3mEwi/SorvqfXuSYObwetJKfXP2X0a6sZ87IJw3XTN/5
yOf5lJBSIJrCpRm6lp0AFoEtXJQ+e3qZD3tKci9MNelOUhkL1sFH28Yi0sx0GUkjW5Aanqyxlnuw
9WXQCOwbSQYqNNEGWmP/j70zWY4b27Lsr6TVHGHoLi5gVlUD73s2zkbkBEZJFPq+uQC+vhZclREK
vcz3Ms1qWAPBCLiTcjodwLnn7L32qM8A9s1E6myh0PT49IkGvb16gEJGG6Excwj+uWu7QCMoBTha
jJjRXjYHrzaGs1FpLO6cd2xRKPilfB7CmBTHKWUxyuc9FsP3wdWKnaLsXhSk9i4UqbULD3IuMkRr
OaY71Ff4RZteruyM9nETvbou51vqUtM7SDTT/gi2F1RDCzBYJd/7OchbKY9bTXUI7bZC9+uNTIjv
TbLRiGFkkOM2RrFWtPcXtw08w5Z1DS8qSqdnXJs9004NWm2evSCgoL9Jjjg6eyoa5ZXkBs4rRGYr
Bz+HuEUSXLvKjDpcWmgd8SopvtCKk0ckzzIFMcJok9aigUMrRFJZa9S1fjseY3rmUFCpKhNCBn3O
bRYL5QXqy8Yp1cmMO2Nd9NPHzO3AoMdYMu7fegSxVNCM3e1Iv7RacXCIGeet8x9G3QQ156hN28GQ
dLyj1Xj+oZgasvuQ/c7Xbi1Qu8KkdZOk9HDIwbzweYV/w8nWaBLC7sYsWD8ZcFCQMdoYz/Juj4Sf
G3I/nNyxQVJp6NuiN2h2+grqX0u+cmRBWScUs0LntYg76e9KPnJQP4SxD0f14qMvZqnKu03Rjlhp
xmxPzVvWQGz2Wxq/CQV5j4dGa3R3yUB9XPYGGcmZj7rXr/Ayk5ZxHO0a+Svujo4Fhm3nE0QI8aBb
NK3duLvDiZmuEYgC6PdgHgSmf65FsrWnvWspufYygVoH+/rSdfLhMEjmi3U6HBn3njBugb5xVbQO
7WRvB+OLKUtt4eqqZu00M8QCpFI0p8kvgpymkKOjYqnqZZPWd2FcGMvcf1QaWt0u1r7jxl/jHoAl
X6YXqkXGSnqhVrqbnsmasVaugM8IU+pBk/4R/BwjLsYRyss2WuBdEJMky+oDSWuyx1OAH6UGl9bw
AckyoO1DmvMmgA20Mf6wDLdRqNUsWju59EV5Gv25gzv2+7Y1vtZQFU6cPFz7kgfyvsJFYwfJYirO
fWB9UV3j7dHn3IdZXe6CcFMqCzdgEL0zbtkoVVGrVzkTLAGLmAYirHbONpCy+J8Q2KXd+EGbFHx+
27A2UyxAg/skldEhGIieS31kVPAwHrPpMWeoG7RcPGQPT9Hvim2AFtAy+zsG5ltzLPSt7pB2XpMf
mRTOB/VOSy3AQrWr5LuonWKRpnRP4GngeGlS8/62IZPocaxbbdkiTFwQFEPSG9kbeHgQnubIyXBT
ZdnOdWGQo95Ge54STRDoKMWgbRd5d2ZdyW3XQ6tp6QioQr9e2EUDI9XC8AFbZ+creuUUxKsspjNQ
SslMw+FT7xY/c8b+v3n7X5i3DRgH/7l3GytJoz7yj1+92/N3/LRum94flmPYhudI7Na2JTFOq8+m
JTPZ+8PzJJ5tR1pSd3Txq3Vb/iElKcv4uT3pCMfksabo5kRqzXT+8PCgERJNz9HCwW3/t6zb80v7
BejgGqzGpeciUbQlUZmO+C0tkyuq6ogjwACFEHFuKaoJBSnr/PpNt3qY1YtsrBzHhXOJNPi+Z8DB
tM61wCyEZq1wKLe0NC94xgdjL7hZ+yvccIZ7tJ1QUUMrn85j1bHYeXZzHb48yB+rZ5gV1+YxT8KM
zMe+Dl+NwXQh98r2SW9mb0dsJQTadVHRGEutbPonr+wY5GeNSzsFQzq9g76Lp2iXk7sCBN1F2XU0
SWGn25FKWW9st7eLjeoVlJ5YZTQHaMIwRwhJp4ZTRYYgkjoUB6gXArhmrof2jPrD65O1AwNy2ND0
7AqsIlX/HfVD9q2rXO0LDl3kZEaCo4XZmB7GXyx37IDDFDZwqqmm7b0uhT1Sv+V18l1TYnTO8ZSl
yTK0UsLyDDcJxSoJyZ7CpxF5Ezj3IZWzCWXABhAn8dWMyAqg5azPjRQNaD9dgrjmwbZzX1TaDOq1
gDp2Eia2ChStbuiRKu1Z/SYpyxGw/pjkb14fVfRzYo1FCsqOojnGaNTLd3cKZPoRtVmTzgEpQfkx
lzXNofJHN/9EZO+oYWm5XQXkn59fjS8gzse0WnqAItOnnBlVTzMiBQ1rKd/y91nu2eW4sboq7je6
Fpj2PVo5ZbxldijNN2UMniDAL6jCTa4E1CgijCu8HSrO5R1Ul5oLZjLlbfvClLb4prt+xJ+qc5DG
pjmfOQq2KnyJQM7s/AH7x2IqBxqLdhIWTNRljbDKwww1S4h13TiTrpAE8zgAV1LvBFeFRDdnoCcD
2tK2812TU/Y5BZURExUqZpu2A7PozocLAnWTBBrKKmHKC2mmpLErYg+YiBGSMsxTwJGJUFNRBZa2
LJ9sEWTNGa4q/cgKxE62LoyqdS96atjditjL1t0g5fae9IDgyS9DZfT21cwpORaepxXjK6Wi1hO5
pDm47qrJUDQ/cstFihMPY72RZuj2W99HOHvoLEe4LxHicjgGVZ4iCQpAIuaM5eQ3q+lFeCgCuoPP
qTCmYU9eWJcfBxiSn51yDJZKjTnkSFQBiCU+UTOqLhFRlFF8aWyrECvT09Jmb7GWLVa5GMXzNJp0
CIvBrj60sUDrb00U41M3WhVhdW3b6t9HElnTLf3JJj5pTc+41pRcxnZj2g3NMVNNk23jtEtZ7dRd
4WJ+K/GlbRPP8K3t6PS2WHtV0PZ34KNydXWmuEt31WQ70RFMS1nsSBiTVBa0TC3qSt8vUbpkwgWt
4Plh/26nXLj2ulVqI+d/OolVGuM48nqSCL5los30e+nBRXKZduRow3rAfPXRH3s8izk/bXrjdq4x
7hWIaFNUlophKvGKidqbeWS5bzp6ZjK1mK8CzmXQp2XaQ0aOcnwYRRQ9kL6QA1TInPK9VEJlhzjI
dezkVanMVaX3+N857+G1jUnEIHhkLooRHaqwm+5Tc5QNzszBMjdS9fSWrTiu8jWBKco/6A3930Xn
a4wFYxyDgHL9UEcyjPkW2K1V91cvdwvtHtfwbN1uaZ6B2YhmbgVMc28dOa796jRO6G7GsDCxrjUU
zae6C21QWy4n7HoQyFlZcTAwW9i488NdCu4rO9vSrQEhToWTEAkaoeHtvM6dPpp2hB58QH/fV4xs
U85bCbASRrfu7oaphGt+hbIx2sYanvTUTtoyapC/L238nfWjkRR295xHqVaf6lapdoM71uc3MOr6
i0+yAKNaZVoZDfICm9ykJZwNwqsKhHRlMEctAIaDCKglVJiZ6WqP+IiGa6rRnFjkIWQ9BvPYObGJ
WIjTlOEQ9RI2hF8Q+yyHtx5EEO4aTY9aAntr8Yqgyn7S7aDEF+nTPErNoPIOhuHW8EnhHYCgjZBf
gZsH873wq4QCjjA8UNEI6Sp3x9/Rlhupi8jmva+4utPfdiYinJTkwt34NKO2CqRDeFZk7+KirioE
rrda4/91Tbb9LC4f2WfzP+cf/K0oqRmDsP3ff99tfu4Hn8UMqPnbzjpvSf156D7r8fGzYTT5K8rm
v/rgv33efsq/qrZmdsx/Xm6dCzJKvkZV9/m3gmv+pp8Vl63/4VJmuZ7pWJ7hUNL8e8Vl6X+YBvob
z3ZhVwke/QWWo/9hS50OhaN7ujOL4/9WcQG0caSn285M4RHef6fiMv4eIeoaMzzLkDYQCZPOii3n
x38haAV2FDRg2LmTeJDFtb4+mQiy72gNf2b4hbeQIpDp9aF5aakvlj1etkXi1FAV83rRdVW5oVUq
ViEUAkWGykFp8eWXd/T+J83r3/Iuuy+ivG3+1/8w55rvL8jX7SUilMIz6hnSIXHut/DpyvQIpTNR
8jpj1x7qRhBxNvksD61wurJMjttXu8QCBCEbWCniw4NMi2/FLIwdEgcnoV+jOU/B/6etEYPcIAeU
NhHJoc6IQK53mGmr6f1fvOrfK1neWP7q81jPozL6h1cd+mESuIqRtRzCCjg6EPrIcIv3BruNNdrF
18yxkPW3SLRnzAoFMRhth9U5XAK0SdJ4qLLG2+D22JC8kC58PbxqgVAXY6zxIYK+kayTyVNe6zke
z6kxBLdo0LZOiXwqDO2djQSC94yl8z//1X7/zSzhmobhGSj0dX6x3/8ezK2NgYsgmTNOr+91YBqE
ERsX7rDA4WUdHgS3rn0AHXypi+0//78N67cPA/+5A0iRT4Wg4uQz8ffPa9nKNI7qEo9xYx2FjUU9
ELSEHc0+hHBzNlpEmypirLLPgjVLHbwmuvYYx2gUKzTx//zVmOY/vhrJWsLC9+hwEv/OnysDCbOm
F+OCNjwjNDV9qNCOz1wHLOjmlHASRR5EfVkR0hFBE8UiuKhq+JBpZD8x/XZfheN9hVSzmEyLGLPR
fojMEh/e2KOTHnXG0RjV6OUl0c9rNVdULpn/wWll/AevnXNeWFx6bEZf7m/vpAknDtsoKyotQrQq
I1JsYqJ6HGqDQDUnyG4MJkzCPEIzg1EwMN0lmxsn52wY++fvo/iH1+KhI+NlSBdyryTE+e9/1YmJ
bdKwTiKYqyVxNrKJS0yA0Vj0rTq9THg/7OSkeYClW1msahtmdMyMgC4nNLtFWDow8DQGlLcNJ9ZO
Wam2A9dhHCM6Mr2Kjredtk7No3SQ8hhR0qEzY+q00Evc6o35Be3N0qDBvzJnRnnmqY5RLNHpDOKn
u4n21TKIzJQeqk9kRuIhtkKAdgU7daWBqcBaQlXu6lig/UQjQEgtJmzsS54Wqmfu4/0eEz01ld2m
69ENKL6ixMerAZTy+M/fTweo2m+fzBtkTTi6bqOLYdE+kxN/ua7nwmkHIYDKJ3kMdz3o9i2TC7r4
EhF8SRdcOMCsYUFCyz4gjPvaA2Wl/ZnDMECHzhDeoJ5m8VaQLOI47fH21e+PMAiEY5mmDLPmJ9Js
h10rB9zmBmHguDN+biqDRT3nCPsZuSlr3qk585XnFLdHuj+feXvO7RExFcOpI27aR8l++OsH3o7/
9rTbrrKiAFQgkyK0LJdJB1vmZM0pm+8aVETBNnGyiQD69irS2DkXbvfmtU55DEw47GUCH9o8G8He
0oR5gliD5dxM29lP/TSocdwOkpFEE2C/dHzya2dONfxPGBGtob2U5D1CkJu2cjSthzwyxU6L+ooP
QWtg2GVTPRmKYXqKbtxZVqFJUkGIrDZiVdeqKvtGvuPSI1rALwLj5IfDSzNisaS/IJ99K35tMa58
j8PxPmoTcawwlbt94B2NuUPsFsJl2o73mlIC05POZMwQXbeNkDLvwgG9U6bGAoG53W4rgjOekpBO
PSK74vvYJzvo+7uwzNKXYK0hcVk2Mmyuk+sCBomtA+E+SCym+qSrqd6wxmYGkuYbPPzZsxkGKd4v
kGD4rcZS75+ynmANK+ua5yqp+FGVhyicbDuYK8Gpb5wSd2Y+bjBUMD3xpblP5TcvR9hSJjqkac15
8Yto3Oh2V28CEliocPNTpdnV3lYa0QPBdHZRHgMXYqJPQHG+Mhs5bYoSJYaeNCZCEbd5dJvgubSx
BBnp0C9zBhPvGfIEADvFNbD15tj3PZhrB/cKjJsZbIQZiN+huWCr7i+qI9InonfzgRrrMlVO98zq
xN3B5J42cJaNN5OBy+0JtsIz4bR2S4OpwBje07n2UHG54kVCIT7UnW4uR7cTL7nvDUjG43pz22Ut
APZVRO7+tmsOLNUKV5WX267fRuskIqGiCS2x7PEY7AJwFkZJbkhkUwlwk+dyXMh2Cb0L6W7Eo4E7
/voo9zyaQvOTb5swTY46s8wINPnJg6D9OE4wU62eXMTKwkMlkJw9Rtp0laTznW+HGLC4+zhnjH7b
vX1XlE3fuUxYx9shDes4kaMjGoT5Z/AHSRG6aAiFQNKv6FmRitgY2n06bzAneBvD5Jwuokq7T8wg
eKCPgOcj9L/fnnE7HjVldhlHUhPnZ92O336Gw1ihpq9x99fxPsxfFe7FZVrbuIKp6h7i2XeVWr0O
IUbvdtXswLodK0pQayauP3TaPIW7Wvxg552i4xYz9gZyCxDIn1AWwYpc/tzPutzZJyQ6IrjVMQa6
RDiPthYTrQvkOwelv6RdmDzejsEAo/Nl2OPutnt7AHb5CntSfWfiAyZrh/ejIdB7x2SxXXpJYV3r
Pqqvk8dsVZrX25HcL9IlWpKE+wXHcAl6ezPradPMz78dG7MfBZhG0L48YZDBp2NZe0zRyZnmTnw/
1IyWvJTAQrsqvmWYYB/D2PQOWlOGXHyxvzmtxah6jN9yq3FfNCeKST2o27NrjvGxa1owy4x/rmiN
0cciOvvE5kc0iP05hTpuOb8VT05lRJtK6z488pHXZWfIh9aFo6NDQv4ITUV+2Nh7DzVSQm4m0Han
NpAfCNcWvnDCd62Hz2ihS93X+UzXzoeHn99Z4nEebSu+y8s8OisfgaPt+tljUmO8CsKJqiBC17pr
stGcM6mSU9q7e1PU3h3rf++unDcF7ct1V6I9t2kQwHuMNfSDwtz0tE3h3ftAyDPkPtyFCDS3MPTf
Az/SL0EV2LT7poj+T7LHRumQQBvzOQoSzB2RyQcKKMgzHbLhoa3aX/ZEqHY9AbzYinxuEvZk7hHM
YfZIk+oNx9Mn5Ijp3sgm/aIVxPtmbj7KjZtN1olLLLccMzB3bqNfpMIP7M0bAtyMXZsS+zb/n0GD
UQjl+LXTOnxn5TEbsuYhmTfVhOpUuiTBRbJ+8KbXRAmyqYdwnzKsO1uwPVecDGIVZCVh8mitIXni
te4BIF9um2H+Cgw79hIDis67T6zLw20z5W740LbaLo2N8jzMe7fjreX/iPTxzZilxxmzXn2iF7yw
esG2cQWFTQNYLnYhfJKfex+iW7i77U2wHxdF12un227XxgyeDawR3Sg4lSyx1uEmkCLmVmeV6s5T
GfTbMejCt8bHdlZU4OEDpVuUdNHVsLQ5J4CN9edXjrDL7WSFz7fjelRyo/zzQS8cDtEwRjsy2VPc
YmFKQljOjNKsG273CdZs3q59JwMaXxgoLiyl+svtK59xGsQQE0oPh/46fnvQMsIYhFDJaLjdskQt
xNRelZLNlXQhbykwS45F8FJF7g9LYh0k/NUKznFOEiqw47WYAUv5IOPVJOJ0m1VDeO1iskjcqvzQ
+m72ljm0fVnOoJ7M6WjqwjhRfJQftkfwZua+mQjbWPJo6bJm2nFFUcaqow9Y7FYGEqzCHaJT3BfR
aSpldErUdPEcQrFiagB6dko73zZNYZVrFWTJs6eN1X1CZCLLgFCCK2HI0KMAX9fT5J4qWRIFNX+l
5/50GHK50sqd2bYdH143OIsw4pe8fSmJmKf8RkEKKoxhTl4cbr8f2SMAPOZ4E5EAI8Tg/JaAivIt
PX2hvEmOvg1r9nbcoJRZmAw/7xOrNu94CkHcWTMdp2AUi47Uq3uvDF+auMcEmpaIbRzHSXHvGif0
Zws9Mwl/z8pGnq3WlEjhvHpd0/oEdFBR0We8tlyIY1Nj8aA7+toFLRYMT5b3BeBEc0yega1Vh1I3
twHhzj8I+djmLoUB4QEvtHOLZWzg2LudqFVP5WNwYjFNCa2AtPXRqk8se7648M4evELCt8mc4Kz6
yr50roEUwbC3BKWTazz/3UWZhlfXL3cQuTN873wy2sT4rnUkt2dCEDlVay13babx62LExDLawePQ
pf79bZNnT5HnMygpp6cq4X/k4w4ilj2tNaendJzdOozOi3A61o4v7x3yvu7Bv/4oMzq8Aa2LXZiS
iRaUAsnF/NWA3P4YtxZktrk+kkH5WHiZJF4NOfY47+bYmy+OasDcjHApLAZdB0Yr7qEJweaqrrK3
eED8+9vGkzjcHDvllMAxtHRMCF6ZVcmHLrEScqPzbmP3bXVfe++IyYwT7cP/u4kHPA7gYwBb+OOw
lCaLameqR+BXkinHCGGZdBZOrMgx421YEESKRnRlWCHqX1k5+sbFTX3UwuKucMd+G9hVv4tHe2Mo
3F/EqSSnLC66c4rzedVJ7g0A9TNKcw965+A80FYGeEJxQC/VwUCDTROiArmBEem6ly4avQ3qg7u8
ICWRXnT+DgzhxdPa+jPE4x5gaGIqZom96RH1Ndaxe/ZLmj600D5iZnHvQKaiVUty9DFxGMw0jDwP
o65OXtEV74AJ0f96mr/Pp9x+8bHz3o5baFc3UBamHeG84Vuo36v2MZiU9kkkx33cS+M9gr4Cpads
n3L0ClAdbe0yGg5SoVB2h3By01OFaWATmuZHX0EtmEv+rd0AX06TJD1MLDJ3jqt6+IFkLA5QyR4s
EWcQI0LzWW9PqkKk5TJwfRoMFrmRGsxL0yno9sCjD6WWdacxKfRNA5b5gbWRt8w0L31NbeyvJAK/
BObgP9G7PiZNx4iUyhCn96w1INY3H2Pnk5HBo/BnUELPEIYsbf+lsAleMVF4VBa+nQkuXkBaxbe2
MdeGriE7nwaGw7IYv0vD/gFXaXiNas9ZNrxr55hUFD0304daN/EhaSNCVlmlD7dNWzPtTVqz2nY0
lAKkxR3xNuik173vhcumptvj5XZ98UfwbnQX1H7ypkd33rsd+muTuYWFVA/vecWJMOThwE2UTe33
6RFKDbSRFu153XYbxrX9G9wLCsMq+lrDEeR0M5tTqaoSDp3CzwSCYhBTt+/aSF1ut6HYadSFJf2L
aSBX8Zyy2d6uQghfEeebUQNypLSoHtit5t0gq1CphYRdMTfAKF/T4B3aL2ZdyB/OED46ndLfofla
C+qs4FGDYcrwI16REjNcbcbzP7+6HSO2Vl1vXw2RBoTDAZ2NdXpaG2jLL25RTrvMqEiiJAziZGsW
GRpDL+/hm+eoojQYNkWGcMXn1xWdfoyUhcYWIonp9Lc/HzC8LL1aKDJfqziFtG5iGkfMWbYGp6tL
G5DgEirKmTA+DiCVsviTW8gTxuj0dai6es3cYzgJe1Inx60hPROK94ow4ok+VAGVHOoajrJHxpTW
MxFPw5YyVu18buZPnWF/beIu/FZK8WabQA1wseZkc+RQYKaifLbN5Pn2BLukl0O0dXntyybYC2eM
tnDkkmPloLTS3G5OSLQgR1dO8xw5zaGozPE9GEhOLOgQ/Dye1t3P40zNf33+n8dDeNG//ZyA69W2
7SE9JzkXCuXmOS3X3n+uNDqzIV3ZJctV/7m0GoGcGwrd7dEmM7Vt0WIio3npP08MACAOY1G+PTr4
uFJJx6CxPD/aMvFde6PD/NsxEf+lanqikvWwf3WgFPV4op3gaefGMl9+7o1e9YS4/7Zzezppm9ci
N7tLN38zBLsGrFpa7m/PAGaFUgAH/VIb4FbUIfyLshWPUXBOWX7CWhPicdD6bAunEt74n0/ICnKH
+BXPt6e3kcgPY8Sl4babzT+ixE670KvJW6JMZOWLC/UqC4tE+QqTxW33trEK/ajRSrkYfdxd80L2
G4xWYnV7sCGBYpt5mgtQZlz1rCYuEQ3d+8Fr5X1dzAzyoU72BvX0z2OeQ4Uo+ISvo86FnAhPpN3d
nqjyS2bE9bmc2vo8cgvvV3YnLIZz3sftgdsmstV9r7nRqXEC62xH8ckm/ufRsANQRxL5hT4oVOCE
tx7lvEm0KD4azNB3eF0SUgiMnWLg9j75ESG4QajvfH/S32idIoHV3lgpYqC0yGPTo0x7C1IDi5Xv
PwfcIH1VjjDg+XAaLtHaoZ58qWryTgcdm/PteJH9etxPjQwgdDL99vxWF29YE2mLt1P77HoBqsje
7detDrjPhbG1FXZCPmkWdM+jMYE/nDpveXs05tc5VDYdytv3mj2h4jhJvxi8UACCSfW1MA9c6qoP
gd1qzcXMOkg1+A+W0+SL2xO6Tnv3WTFdRTj1e2FV9ez/9SAcjfQfQ/Hhohq6pI3VvLRK7ISVRo9B
ZaZ3pEUc/JBJNYHXfLMeHkOCtlcoU7MPHwFwyDB+2ZaEkhqxyp9smT46Q3MezQYVXp5MV+V75UYf
knA9kGt/zSNYyIHBZ41R7G2UY57IZ6/2bRg4+6pw4lNjAO4oLadeQ3r6cVu+KWFfhZGXVBPpgzu6
zrcwiz5GYF5P3YujE4IWKherWBzeDdrQPORjVl+8YdiqlzDrk7e6qIODSTjYil52+mYgQVnoKu7v
uojWa1rYckHXwONOFlHAa8Nw6L1GhwOXmfc1fkDsy279ZfSTVxRkEVwLdK2mrf9AB/hhixIIZNI8
9czuVyw4qoMHe+ELl8GNk8wBj10b3Ism+3o7jJGx34bZTHAdLMBzXRUc0NzwOcZgCtOyE1/DkgZG
ElbPocd91hiHD5pi6dU1SwSKcZR/w3TywN0efbbdBlsVDfUV7QX9kq5s9sJP6ivWENJsKdCCAbwc
Rhly09AZIX+Bd5vhBUNoE77HNFB60JdfybgmSi226K4WAeuRbkxhv3Z+vnBU1B77PPaWlYjybV8y
MhxAd3P5mPqdsDXCeVrrZDnJq1951iuKFZp2viIlCTz7muUuNlHDfclCzVv5h9tf07IIHDJzPBu3
Juo86Fh2VZIcTY/xn8ao7IwxiQTlaTqFMUhmSgWAPpqsF6if7Mus8tnAbaXL2I8hTMzs5CUpMhDa
G6m2SEFSXFAOmcfQ0LJ1LXZu2Olng+SwdUM0x4KP7HhvRSU4zUGd4WHunaqlXO6D1UAU2mFqUgiP
ydqEPDxpasNb271jkwTQ0qbDRXfqS6ciCWKaF9Ma6Ks90PmbGY3dMz5443wJ16GK7quoBqA5YUHP
3XxGjoB88gMSgiKJkNto7J0uU3GnrM6+RD3zkNYBtlZejWgyT1hTuDp0WnPEu+Rvay2koDSbI2s4
ax9gL7IjUSTI4iNkYq31gt6NCOKpjZ/MceuhdXyIgvg4dD1vzDRFI+CuLgXX6dB8m+Gj89QH0qDc
c4UEh1sW59vGF82pBsG/ihG1gEPI4YIPrGVEA82rHfTD/N+SE9qhKyO/Y9Vi1HgWXfmMeoNoq0qc
Eydu7kRv8ubpWr257c4PVqroz8RB1z69vyixmrsOGcqC0pbw+IGrdImpvYwBtpqsdOfbqpmQ0RbM
1XAfiKWuPOswdepOFILvbfRTI/PuiFeOQEbSYTbNGIu7iaYO8ZxasFPDQL5aAL61DvBdauJeT8eX
UU4on0LVbAuXq5CWj/ik3AhNst9JHH9tzBSN+57VtHup98/CSvKjzdiyIkJsneuFt2kSHWOpmF46
sG/HtAZL4rgsOZMOM3dLXBwmSUULTq+ewjirLhVdHlF34hFWAaAB5Z8KTVpPWsXNoOcMIrw8ah/H
T5+r5mNgxP5J93VBwgvY+glw79fYbVe2yuVeH51dFNagMRlv31rYQgcxImuws0mfrZWXxic1hedg
HFgzCXJ1aoRYK8LHPUcLH7m0yvuqxBAcFOLQ6m23zoTHyewSH5/n1RFMdwgKC+dCOT5mXe0fGuZF
de6q8zB6ZNmq9IU7Ba9Zq71gZwQXYD3jxe0fw6yo4Jn4DiuOEGLFKJ0XITR1LpxyOGsttOeMq/Ka
sE8IgLobrJniRmi9HhJb8BHty764lF39NBWTvSiULk+BqNxtgetsVdXJZ6ikPM99PrpEJvP1Mt/0
loieyqmW9BR+OIYYt0LDRKXlXD2YKJvbpGEuRV/aOLF6SImUUzPj1JALUdI2ncd6LawFjcHzxSuM
71Br9f0gtPEixhFtemDfR3PYmQGAr9JSF9olqWdD10DyJMSQBZ2xaCf9tZmoTJDePwXMRXZmYqFI
S4VzqqXxUYZ5s+0Rnu8TzZS8TwO9F+AZJWwCnZWxVUt4sdYXeu3jUQ+IIbSB/65yRAbrqM4iztbu
RVozREJy9rOG44Ig8/uSLtTBSDrvLotFuZGF7241w0CFJWBy1BOdG1g54woHKY3G+t4m+ZYLT6Ne
kWrhfzHkHTQcmP0ynx19hBgDoyng8W8zESR7nOFEVUr1mQiiJxQgkEWjlSZx1yhhx7F9jpQXbk18
4IcwhZgVTE0NO4PT1ncN7EKQaI+DgVisibHb4TOejjKz37FhUHQmOmvxMXg1HIwq5BMv247IZz5l
TCCJByZfuntOWxlsUgiGDeCh68Q7Pak+Yr44IbHPzkFiRysLnSVmSUbU48wjRcOFDSqixJOK0RFt
ZGwqyqhWFJT+uibUHas6/LO+Tg+9Qvng6125LUUFghhRioUkk8VEY2G0Ju4JtkUyG39wi/rVU0N4
kcHAbKdNI5hJYgEODv37tgihpdfRfd/7u2G0upVdk71t1cElSlJ6fT4J3llNTH0yWY9pm39qml7S
a6hgkhnyyU5pWERj/kZZYcxMwMVYox/ECIZVmaCDIkzOcIk71G3OtAwyyDuaHWor0oeMhS1oKAWh
B/Y15d0I51/CcZLg1JXlk4bdB6lm/X675cJbiQkRjw/cPYo9rHlza1e4TLNwbDe9TMGnakNOn+/d
+eq7w/SQMxZOA3fvdzl5RY2sHifdvDz0yFKfeoRCQOxoDXsYCLe25ZHGNGDoQ2hLXyvT9FOX2NlJ
A4TvQjbnfW7ixyrL/bUXON+ayawugW7jniFPiknNquhK1h646I6JhbCcDpp+HGv9pYIYuQDwl+7L
rrS3WWSa2yn2vGtBUBXyngkSaQFloCFEdGWxqN7ikTW2ZsifrzFmhLjfvGca+V2GZ9G6kf4zckKQ
V778cLWqg5HovmnzBEM0aUg3glbUSCRgFkWbliHx1vSJbzUn6/8QdV7NcWppFP1FVB0y57Whc5Ja
0X6hLNsi53CAXz8Lz1TNw3SN5Ht9pW7gfGHvtVG4Clfb0xTBx2+p/sI2b3c0GH6NlBCdyui9YbBE
QrFoI6vmOQSV0c2fGqQMBstcxNQjpNiU2g2iyebfhH1M2fH2KkufRu+rnllMonet9voS/8bI9Qst
1TcHovkqOtg2CRof9ASRz+rPuSWSH4G1yd7KcuaKSpL81BTWNo09HnBFyU2Qt0/JnEZ7zwKTPUjq
68Vc5eKFuavIJfZhH4BooeAb+Le3pFLrEBygDjaWhQajtetnx7Hf2CztCU4/hFQZSHnO06rJp0av
P6MYk/fiGvd4iiPieBVBWUbXwVYDbNKRvMPveGqG4dj1tfNW6vheUG/umjIcSBX3emxBQmAzt4tu
a7AWvyUt6dwFYYyQkbL+ddFyhHY1fGYSWkgcCzdTO4yPf9cafP56FxWzF0y6QX726BmP2MiMRw+S
0lrghUJdfAvzsHsigR5LVsOQJvuiS+mOIJWxXGeJClBgJj+0LLt4fbbG+WDZb6zwGGZ9+g4Mez+h
MjVlGoPnrpLHhDZmx1YG4qfH05EjPYgmKT+LBbMhiPv+Nidptme5D5Q7AkvdFIrHLo8cwBiPoTHj
lxCc1uSCFujK0O+165S01TnuDeIResiUxlhMWzuGWRiizaG84LpyPQZf7Aq5ILxtXGfJIbKd7Aba
uj6InBlAy74Q/cRjsKLpuRPRw3E1YtPMOg2G2qi2EdTaX8wkiiayf6rqRoUC0s+1uzeIedG1aWkp
bIIvr25ofPXT3gGAsItBo495Tb6dsl9D1IOHzvY+UKlvxcpWZ2xabLPOQt6QeYqrMh+OYdF6H26u
XQSGUNaSIn4Y4zG0Jas1gqFna4mOvNf686gQM2Ferf4o8kfTxMx4UKLejXgQ3ukg9LPI4uPqZ+sy
Ap+bqn+4Guxoq1WBTYAQsYGT/ECD8KtGAnCdPQvtpYlgHpE8MJF8IjiBAUCeQVtKmu4CznENcYnZ
Zmt6unVr6QR2axH7q3v5K2Y0gu4RuXN8MMLTPR9Z90On5ToyRa/5wIfqyzT06uLkNqpOMV14uLzh
Mwh9Jjw/h6lsg6k6K6hEp2layCpibbEBLJlUfX3yMCts4wzQtDX8ZWOs+baXye3C8b+LZX5GA4eT
rYyx5lH27aWZ7diM3gkA3E0u0UqlOT04XdPt6BHBkfbA3MJ22kJw7IIsT8Otcsb3UrHDL0f22Xah
9oBHmRYObvercdRHIZvmt8XYpiNRyoi7VyXav+Db5c6SkXeKSRLEoYuAW0bo3IgL+jFarOMlIS9a
q5vPuHiwEqx22SiaTgOKD79JxmeMQRnBRfUSENjNdGncpJDMfgiQl8AXmLiSJfmSp3SCo8RZVzeG
Rk3/tyynoOvT9MmksC+atPWFU3q+xjtGdevLEtFCO9WRH8WPRveSh+islrpWs4ApMmaYyvwJZhFk
QJHuSiaPu3isAVDM4qjp8ysTm+yaG8jMR8AgzszC0dQzd5OsKt5pihNfK+m7UGHox1aToz90y/hW
A5hum0q7htEDFAPuTvpwYHhEaUEP2EfEQPbu9IAMa+31ElN+kjEo6BfqlM6stG08863c/ESBqQVk
AY6+yqV5IGgEPnSRxzdh/yZ3SBhl7cu2X55kkn/bWfSW1rhzdTXWm2FKqp3nMclDlux8cb7FJnkY
E0Hcu5biGFy0sx8XQKhkl1cgkvnAXFONm0hzukDFer5LI/Uppbnn5HQPZinYk2nFM8Tt6meOWsAf
pyami6EP0Mec1Me1eS5h9HVx6O0q7qKg6mbfHsjyZcq58rWIoa9LsphDNxgjbn3T1j+tYcvgCji2
3Q9nkbxjTYvuRMBwEgK89pQe74cJjyna16umUusS9wNs2bzCok1CTFVZRxGW3JNWfFgcdauQ89Jg
NHv2ScAqgd33BaCJ1VqzZnyLoIX45OMPYmaNM+Vqo+jf0JKmJ7NWOxW56VnLS36o5KF30Uen6x+V
dBC9gv3NVf8OJynbZr3+MQoyrzg15pe6qyi8C4iZLCh5UFrq6hpMfenNHQxBwx9UtjBJ8bmieMz3
Dv6KIwy76qw14WPoJdy8tD/AGug+F5B4GJwTBQWc0wxcIU/0BEXKR8lVumeH1fqpGf3scwI6CrgO
kvCtbpJkOvFeLzE81zFlLTqOjWSSQxIWGF/0pmobeXYUYE5Alam9mSV1FiYqmACw4genhGtvh19W
K6vtFGZbvVzeEXQMvrc4ryDnlp2Tdz/IeDQYttY/MW/waKMRmMamRvoM8VR328DsouSW6whSKlhG
kUMDTw4xqgRFE5dT1ImJqAICLycnv9Tgrn23R2/LtpnGZc3GBEAPgFEAx2o6ii/H7jaDwYp7NKJj
SUoXmeJDdgL30KYZgI+8bnay05mYLROKOdZRI8PyNfPxZXa0wwKb5aQ7RGZSepxpKXu/maxdPLv1
o6/jhyebd2UKNxjCb8TOr3k/XUyUxjua3RdQBcaBTHEwsPwsr6sZJPHGezLHoCUJ11kKs7jMJuHU
DaO8aqDgz3rt3pXZGdfT+KIaEtLJrYL/rlDJSoIgZU7MuUvchivsu+15/Zrb9Qoj+NA7O5bk21wJ
WBKz8Ty2v5qQFEhdGPCfhhMdLIlTvbGKJUvT5uGI+pJH03wGyv3Hi4rfzZR8R/Ir1KPumIceZsIq
uZbCeLSunZA/2ph+qyF979hKBpMXfcZshTeSu4dUPZBhjQBLJYAaD2Q0BGkkomNXQRMae+LAzNo4
ZtBkiQtgzi/A2OWJ1r3UtL0X8zSbgH4XDAtHbxR80m711ZCIRr7uhLPTyh7KAUombfKu+zrc24O9
hfj9yljxzRlIIhplshvMDt7WABFuiX7QRjUb4eiM9KmJNhlY1cJx2y3gljGQhhw/5vRid716n8Bl
bUpE21AQpl/UEUQdeU7oD7o4gX0y2AFzYo7fWRTGvhWZz6kCPObxP0JNb0W+GKeOJ8l9iUzg8G04
XcIjXRhzjXE4Y9M2tuUENibbaymfv1VBsWEloCrt2eO0uhXD4J6WGtXaINiX5WMpd3FcpADx0g7j
e4VCrDfmoO08AP9u1gS2MyG4KZ5ybOIEnHi0m7e2/9aTGiyXB3sJ/HY4/OiIswyyTMYXrkJYTmMM
kMkVPPBA0KNt8LVlOSRYEnlz1Fu1JpoNzXLBB0sTwQSoijQbRncbkaMEB8yxyEh0OxEYFQUWbQkR
d+hZdWYFftHVm6pV9ZF8+5ObkUvmiBfGmJ+zRRM11e5r6fCGIDZgLT2ceNyzvuL2p5acmHXg5APy
gppBj6z3coAq1GrEOjtD99Dm5Gau3aetIFwxF+/sHn5IFBWwnqoTTkw4gB8wAksmaQxLh22tk3gr
UfYjpYOrifgNExe+/GXM0qCby4+wvQLOhfjnyvhEgkSCcU4vj13qFBsN7xgX9AJaIa0vMaXLqPT7
qCvXd2x6w2SMdpg4wg7k+GwioOjnI6MXDkKP+o7JTn5BGbAmIDi3ckh2Xuk+F7ml7hUC96nyKqD5
sFVE5vqgMn6NS7opuTcPuERo8hgI2HCCA3dJnvTFMmklCMZc4gOCk1Dl92hQFb08Ean1cKZxI2fE
4AnP4+CWIk4lQdRkGigZ8Vp3CP7y7Iwkuer2sa4wwWl6J9jzoWdXNp8XKAvTducT40Fgx9O5KNrz
GDOCHIz5eykXiody5PNtv3Rv2MYQ2QO4MGBoSp5v8VvTxPD19BwbYNJ8C0WwC6l0+CWqjSgtGXSt
ufhJf28ybLcI8fexg8cbpfbe6RhGehMLxam683RFeJ0zAgiT+l6VL+5EErgrdHF0Jcj5FejMrQKx
o/8Mk+VMYlwR4HNEQpJwDUiRnnusdzOx43AiISmEEwhKs9A9bsXWDooVlpzMT7hgKr9i9++vKT9t
pu2sptiFSWIdosE8uC4AWXOerA9hAzi00belKeRQI6xJ+ciykvn7Gn6MkRgF8xMZQOOuKyboerzu
xoK05nYk0mYQa5cis5Vwj9EAufKGtA2PGokda+kNftzyn03kte2Fji21I5PUBcjcXfsmsU8WdzyL
2/7s0DzolnzSGEidFk3QdVUgJOeICMPE+8QELYmeiNn3eMWdNr56j3Lc0WuARUhBMWH+PQ4I+hJD
/0rKe+E0oCYH9yzTK/Kp0rdjEsqLRDsUCDsDcgZqOFnzm9ZcDI6TywTOZ3iL55w0YUBkPuR5rB2l
uEcREHMlkCglsrgyhMCT2skYE6gidIDwLWU/yxLp55D9sizicphiHiOIYb7ZvQgxPlobSS9Aw1+M
TaatRom4WYZvPTaeY5Mc0aYW321aRpBv7dP6K62pOFHkBBwPf6oovzDivBaNvIyZJECUUOR8KV7J
zviKOR2pqLwL5V2zyYswUA5gwgWIqFJk48HKmc2+xZ4VnWTVIohdMn+ccZcp3cVwDENrQgYRAM97
RUl9atotbM0U0dDwhbXkm093D9QfsIvgYQzoAMqtFVJSJ6Cz1quvQJu9sfSLHSaEIrg4PtH1/qjt
Nt1rXn7bVwVMcoKov6yhAQIZnqj0PCJL8b9g3X/nnv/M8grBRKjuZf/XzsMjsI9+r1aIVUrCN8tF
to+GJG8IXxLaGfuUmOPWmrSZmhVSz3+/9+8PBl3bYdNog9mLf5gNtGBOslPtIcJanlPEV8faBM+k
DR08gaawT//NIcsUQLCwHbauTFj5qRgNhty0BMlfBg/+qtTAq+lcMWlsan6Yz1DPyA3EJo+LbwxP
VNbhqY1Tb5NE4E2UNNLdwHJ9w/x63QepY9u3znaq7b/6hBt6E7OU4LSFpwzmyG/lGXN4xsx04ISB
Nt8xKe8L/jpXlpwOQ2WeknoyT6llwOjPRqqktCFsDR9zMUNq7WylroNrpofZxG9nQjQMFoGTw8Ks
8GysL8gfQbUqgtLpJSHGDlQSU1L0TyzLcREXXynZc7eoYj5ixFqCO4geNBX981ifAWuMD6ETODrZ
swv+vWteZMS/S633byG2twqcDtogmBmn1kfcipd2jblhVSCvGY2OkzMmyMDl/nuJCGPyReT8aEHC
ABxvxhcP3SY6Pwwq+gwBMUeNsfOGRIMMGV8MNeRsAeYWdZawYcblDDVV+LF4SX1iZyERaHrEBM3A
61jU81laXzDno+OQ0/YYrbj/e/Gs9Si3JXkHZfghvRgdvjMBCvesTzGlBd4o9YSFLgu00Ep3cx7i
MnCL83idnMa7tSbMiHwi/Fnkgi6riF4y1NonZN/1k1eFCAGzh4aZ+yAsFjrKGLSgfg6J5NgWWLKY
GDIpyCSYasdi9mtVTCSXmeCb2f5V6mijCcTAocv9I5Z518jq7iJyo+nMPlpjGW6EtYndGlq8EaSr
68pYXpy0JwPFgR0+WN2nu3jdvs//xOwPD4VVvcxJktyAsS9XIYJRsEEGynFXkiktfyva5zFCWyrG
dN9AAYewxO+1HCUDq7NEtcGgj8hvaEO3sLXaxYfwGJ0ikl5DiwihonyfNDhFi04tTChrtLcYmt2j
35jo1DkHMt9LsGjloHHHmIQWWV7+lkzf9UReNvKX21Jq7W0aAq2ajqMq69cyq95qVHLXyPBbYTuP
KtcvaZal+8hODsZo1afWTIt8k5ODlDnzBzItQFNWa4EmSKwTJWNxDOecorzQTxlrHSLtJh7c8C8Z
Dn4sskarlmlQsJOaIHQcVxbCwBsIXdh0Trk8aT9yPfVAjBvLg9j1JOi0rIUrW6z1NZO1jhzpp1xj
u8PeFU3PqurKkDD6Jtqlk2pt7SQIoUBDzT4ucdV8MsojIMmcPd1NkRNxiwn683oP5kDL5VElA3cr
6rlnwuQE8bZR9ztswItPrv1pm5TQKgIAqDIOVvpIfY1yhMTbpdWvdN0UJs6Tjttoa+YF2BYXcHap
izXnhisV8KdD5t5sUaW72rlIWIhzfObP49j9jlLt95J7CEejOjtCdnsg6v4QeKL+eDYwtK+I2fBP
t57eFNJFNhrA7hLjZyc7CcLTcF+8EiIn48XkxuQkPqaugQhOi3Zmby3XsCVRRqY1PqZQYo+aR27M
oXmzAFhqpDBcRBL9xaZZP4aZN8oszGPqCUFctoVft2vdi1mbv9kcBD0ciAfpajWLw3xAEo+qFIH7
iQMjZohYqfdOid+q14tva7iZQyb/1G7dbTjNEbIqnfFbZWvbqXTKi540zlmtSbk85TxW+jxapyEp
/ljIK1f2SIa2pZefOTuwjzKtHH+C7kZpeKNaYgo1NczXc9nCZIdxY7gee/uu6K8Ow8dtWozWO6DA
n1rZ2X/5NP3FDO1T0xmC1LwGafSY71uK5bNNkE2qUczH2KkDoRflSbhmeZqq8X8v//+Snqjc2uOC
rCsRX/h8ot0UYpOwmacQ0DXpr9A2NmMK0ls3pP4aDsVXNeBI+PeVXqSmr9TEMjwNXyukUa/M25ad
YSpcPuuXITHwJ2r6NSyOL8tc+RlOnmvchlc01BGKe43IYhQmgnPt/v8XrlmdjnaN+mXz9O/7k7n8
75+AF9zcBu3VS+SuaYCna/WXrNdjN075juJiBpdSHtni/NAs0i7mRZpbWBLVxSjM8kJQUnWpWyy0
Zk7ARr5AWdNHBhg1yEAe7qkpz7CMvA3BvShW1y/7IQoxt8X8MQtCeUYuxbkzlYd/f9quf5qs1pOR
EMStZacukR9DmvgpQIHNzFwVPi/b2mj4PfWDPHmz/EkJGZ/xAfooNRCzT7Z10I4Q0Ghkd6ZsX6AD
XkdWkhChxXfolGcplt8k+XAky347Nqq9sCpbO0Q2+0AGC+JrMxu/WTUp+vfwpNMc6x0yDEQk9W6c
0ruc1Ytmjcl16mDTZfO757WInKMKKaJXXbR4GH1XS9EXmtmXqWk3q6zECRk6TlXihRk/T9Z84vmu
/D51YxJwGEAAQWGWvw668uRN18TauPDUBgLhI6cBjE8it2g+PYMZG6PMqnxGgJCRl22uxB1cmZOL
ASV6U1HMMirWnvrl2qX8xampA71fOFOXfj55OtLxKWb6G5byYsszW1Nct2bz2qoEVl/BEg4c4Z/K
oC8Ss9ceUlBEJjhnEJsPcu6g4oVPNltuv2aNhx0h+WMv+rStR/0uwCoGhiMYdld0pXV/0V0BC3Pk
FiSxSkgrYPpK/9N2V6WILxY8VloMLa3TjCvWaTso1nk4nmeivzUuLKu6MtjOnllV35Fm7Dy9Oc6T
Tdx09cOI8GOaDTIVFlRk6Fq4byMZsGqrfLMiRMowjGmPbFNs49JkBoo1qNZ1NEB1+yjwBqihRn3H
r49U2PT7ML84BBtwzb/bqke6VluP9Tm+ZJSWoXZN8mQ+1HrEtIslAFIMeTca8WgnzloR2njeEZQd
USBt0ZM7LJ4naPowQsesRTQ69eV2Hr2rVMjYPA70Xjf1rdU6kL1hieOuhmUVQrJKsmBYaOK5nZcN
vzvYQN1+U6214DzL86D1EF/HLAy03vq9GARUEVsUMHcmbkMg0oX2uv486cYdvOyihvZQ5W63cYrw
ZWKtGOq0epqFji+b89OclxBDS10y1GYYMcQHw1kvpix/B0C8txyar1lAliinnSaGp5RdtzmKU2/P
t7KqbnT9hp3RSad5tF2ozZLsjqn610y/mujJHysJ76ZWMXtIB0Y25DFtTKDiuiCDrL4w33YJcbcU
JXeI1J7PpOXW27aJ77K43WQ1i/CkcvexPsICHxiKJrGhtmFi+u5auuBFYsM04EBkvywq7Yss0y0R
IaQ9zsYRNQsdMqsTrcy3qJBI4WgOutlj/m/JcZ10pjzWZUTUGyTIEIvFmXjGUQIpI94zgT+OUOiD
qYu6rb4eFUAY8DhM3dl2SHSgaS2Q8er/Lr9tPjLK89ZaBSHGHmNe4HRkhjltts0pJzNcmE1mOjt6
vUWjUSxr/TMR5rOKcLDWOEo2UzYf9RrJ25CTgsL4w1Duc9ZWq7gYjhjhwd8lhOCp7y5OMr+YFqMg
M9PeUpX/ZOeUHAdk1f9qZyuD1zUnwE2z+C8QJYaS6fiRjQn12xLyYab3yazUaRzJFFuNFBuk5c8F
9uBd1jlIyNeXDvlIYEJX28jJiQmwlm+dKllHJUSPSwODQUkcjc3vCiyJB072XLoaBk33j4EhcSrZ
mNTQU/dUDexvFqiNio1IIQwM6Sb6EA1C+NyAvC0Kmgldh6IuVxIZqM9NYURqaznjvp2NT/hVBIoJ
Bq1Upz2cU9CgdqZ+D3oynjDSfldsxq28Gc5zsnw0Yf/FwjXwwIDuUaalAbd5njP+QJljfGlas3PI
xOz1DBATicmbKPRyZtj5n9Kwu7PXLxddh2bMqcOeq33SFGub0u1Zn7jpAZQ40Kc3OpEh8MQy+mQN
9xh2AIzyMGvbfsvqQmStccNqd4h4x7EidttIy/9C5u/3aYUSYYw+mTG/thLcDG8FKHLiC2Dse+Rg
r2t8vHAxa6r66PIjbYUpjQAVfL+hQWIJF1vsfBtdHLyJnkd5ZGqK9gMScupTS1Esrum+6RHNKxKR
XN+mrfuKMj8YcZj5KfTthGhun7vM8t0wuWoTqr8qGe1gRhrBdeQXpkdxEiF2EWiNp7zfxlz9gYgX
1hk4zkhHwxtcb+BNNUci7VVB9qkY2BIypanmXBzsInQ3jjH6kQaFWo45mCXjHb8l2wf7d52gTRIL
2+VxfgDQ+gk8AXL0EJIGxHrJqKYH2p/zkCPE68DxTz0UOOLfUa81DG07hPHqJZ+o5hduAZ7OPCN0
4uMqRAHs3CGtt/zwLVxmFSLDK2TH7chnadbg5XLEYQ4JP7VB1lhOfV8MJJyqhYCs1OjJRgOqPw8R
gymOPerAZgOO6yPsFXKOkoI4U+VjQSlNmkSv9vC8HHp3OAlGXH8n/MgnFvuMIIqXAZiWVbiHiCXx
rtLnk5BDzc274DSBsHh04/JojRRbKCoEUWcNUe2IRUNOUtylQdQs9jG1l27faOWz67nDXk4jep9g
KfW/LQlBvVEGNpnpfhd32ikB8Y0TGn3NZBfnBfgDu4n66MUtHkPHZKRw1B1KOI7L5VDGfCxL0MQx
hD9+z6ROZ27nZqe5xk+Fng/bKHFjnoj2+oQM0CkeJcXuASRCwMOSz5VowwCtH2qPzUAeLFFE6uAp
b0HUp7pd/ptT/BFFGf0XupeAiKudE8kXE/zlrcvVZwKW8eS25AeO5qX31Ml0mKcbdvnWZuMjm+ec
rqx7A1mLe9Zmvw2DeEnh7XfmUJ04T7cEupNL0yXXjgBi1XTPcVFS4A6lt1tsnCTa2gRA6QxGJYqg
WJafUBrXWpyHzaijL/dyVCkl3D6iI/ZYaBNCJboPZp0dPXhYQKWJmG3QRFERVMjFNsWwMDakq+2s
l9nlFqps/WcY9jvDsWrOjxtQeyvI0XLiBdyHZZfs87uuw73rLPpr3Rv/RGsYjqWFvgCNL+Z2Few9
FXWq9qCOly1t15MIUQNGJsBDs9mH2nhQyxSeGEYy/jOwcOUmVgdie7sX093PiirRQl+17UnNq7Rj
6VjsHq3WYwMwkQxvtLs2yfPDoJcvdWL+MnubcsYi8i2DCcEYuEU1tzNabzxYeN3QVW+XPqw23VpJ
u87e7sL0WAM5FYv6bgS2GlPV9Go1blPzPbXwV2EA2bEjVsesd6VPQjDHramYEktAvmP5WzENoR5y
mc/O2RN6M5JjXGbeEW/NLhwxbKV2Qwhm7C9196s08xfhJAOZ7+wbjemZAvyPMWrNgcMaWJ8riV9B
LlAnv4qqu6b4HTeWO1ZAOG1s7EXxmD1CeZalYoKw8kKZ86Vb5X2ycPxRdb8mQKcBBs/XunbPfVWz
ZuaYHBYyWtrIaTZR2z+5irQ+knfYbu80w0NrH1s/3A4rZbvgxo6ysdxYUf6ACI5UsjT1g+eg9JtH
bjtbw6xP14by7iVJ0uqILmBLUle+SSOI3KsldFXaIw0r1Z4c7fdiSr8FTEtbftJiowIYiN3rMgDQ
Cx95vXT8LsTJZ44csQFp19ZQLM3grCFM4BizKdROKVNM3EhHcwnpwhzumtR4Yz9vbWI7+mVOKMDj
qWOj01EO43M+Gt3Opg086cnaJUSIaOTPQq8RTkj56jqMf9dUS0aXD300Phd+NfKlyBhz+PXJi9s5
c1y/4LNrfYM5GkmuaKpmiyldvnh7A3vDtiL/U4mrNabvMYkCft1vFy9ktmStjj+dZqpPWi4C4Vd9
/0woTnewbKo7JqIIGMbFRMCEIDT7mBXGXPAVnCyp0IKxcbkABKW7JQ7DHDpPgH0FI3qoASY/iPZU
AvQ9dVVYEKijUS5Gs4N+n6qqTDjx0iWjSs4dIPntPs4LnbHouLJl9adR8J/WV60v1r5TblmISBv2
7OLBHK4+27VJiqyHa2vmmjUtNr2SFHsmE33FI6DZxOrJmFiLzK5HAYt3MLAWcbc1/a+hEApUpi23
c2HvphS4vxZl90U6GZWk3YBdB5Ojh3stGybCz2w3YG1m+tnC82Lkc0oX7U9iylW+liFeZTDt2zyB
926cotHrTMLznnW8iIdKM58gO57LPN+5pv2HgpaymPHzVpDD2GsZS1VTsP6UET6QRf/WZiK7w6rM
iC7Qg0YpLiKN5I9VIpXo1s9ciz7aiVhzldVMwEzn0NOZ7nQlfxuiuS29hngDOu5uIamCtViUQ4Vd
7mi1wE9oQ3G1iY9k3Wg0G9NAfa/GDGQv1FTRLt+ZF8GFt8yj63zWnVjZ/h5TDLeQPs/U0c8wcnvG
4B1s0PZWveCA1NyzqZjAyxDY/BPfZG8X4XxMAbzoIoG2MCztxlyoGEPT/GlLZd0lpCGPkT37M4pq
XaQvlkPgBcOFByvXM+d/vS9Fw/IDhTKwkDZ7zbvuWhFL5ydS0w7C5lnRpOVtqdsN4I1LisTyK6rR
tQFf9wc1RKcJzohHbgZLgK7eO2I5jhlECGLpdcAmEV542OdxE4SO9F0qfd+YclQatvOKgqfwpzzc
amV9Ds1WOxB0fLZyXFx2CdJelh1aCea8KFwKb6dy/pY6cb5YId69UdHYpZaLUgwGLYLurepqSLuK
80lmRonKZxUVsfEWPIPczLPfQu3BD9AGC9QsVj510Pd/Ix3Yg9bIcD+WzfM4jx/xKK4yCueD2Z/J
voh3hTVyDDjsenSZVIyLHR4vdfkzKcb+qoqhwYGVSB+4A+VpOZlHPqWelKetpkmiqfMm2brriMnF
9l/GPQ0xUr4oyueXTJOPTku/F2Txo0YbbeHu8+tB2y2enBFWOl6ge7iPSC1/U0VhniwwP5vGdB2/
Ziu8sWCAVQ3OU1LORqJ2HUJ7gnZkOB3TbnUfYMJX+sIF9BtBZGs8o0aBP6mdzqzTMA3hlxIIVZws
Gk0HBrEhuc7zrIJ1KpAWwBHcOv/q+qbYJ3r2PjdkeMVcuknr9tu8zF8M+n4Wy/XV8ybGqLAKtwzx
W+RvZC2Z1viaYfb2LVRIPlnJA7eptDYZrICCmQvwvvnJEsQiNzNlhqMN4PCN7uQVbejrA/1E2xoo
B+fopPd5wgwZEXJsUuny/mYzQzuOSjTuLJyMzDqmjKTs1eLZWtq5X02f/75apDZdi8S+IOOuHu5c
kh1nEoaaolFumIzvcvuMpvJ36r30VIFPA0DxB5sQwu4V/SHMMjqlLOqPMPHiZ6MWSAqs6r3N2dkL
fTIfqtOId9CLu9UhQXKmYiJiPQuf9QkTtWZSBfXqS691+tyO/LLSWW5m06tnctxw9cTlzSDAU1SJ
fG4xFL70BQoX4YTWfo4LgjqnJIVTwtPGkwkrnl7eCWroXxO9H16ZeOPah3KkL+JMATbePMLPdjJd
BIqN1gNsgil/nF0LsweyuqxzA4fFWtBNu2Xu8OtDNd63Udff/r0I6A07VnAje59r6Y7eU6EgF6mG
XgtVIYiAKMuPcRH0kfma2csz7k9tx0xX5yPRnDf1O4+K4ro0Y8cP2G5jCU+LgTu6uBRFImbqBlzP
LU5BN7Wx+CuVPj+Vy1Evw4trZcikkoZPc5LR+2LRj7Qgdy7/vqxGLF2kjbNETJNi7zkpQMUeaY4A
kbFpcBxxlVnOTciyvFnybai0A9nHRM5oIwB4EiduQllXcBozPtcBOdwsXux+iY9Inqlz6dTIJYre
Ncp9GlKep3aGum7otHueV9q7cqIvpqAFVOuGeUySW8dKQIqLmfGSS0yCB1gFfE0IENZcq0cow+ZI
kh4CPWCqgLxvBrv5fVZA2nTS0bxN3s2tEu/674teZCZUthQwV0QSSupZxXVoUa6Vk3fi87VmtmIz
cOj7kM7uHU7jg9ov8+s0zNHCjmvyBeZHRu1rkdY9u0Nxd9TMEFJPu+fOyJGAUPKz7+p3qSNlQMxb
PwHhSpqrhxWIuScJGy5uMa+lfLCn5epQ596L3I0OVoLT4t//Q/aH78XOS8xWeV6cPBN6BUaVPUre
9eJq43uyvtQzM0/kC0BxbNSNowv+/t9LyYi8WJofCjfWSXpN9Pj3oljJa6G8toq3vATgspvbZn7C
vLurqyE9oOnn8Mfo/B/qzqNJcuy8on9FobUwgQfzHrCQFul9ZnmzQZRreO/x63XQIqkhFaEILrQQ
gyx2TVfXVGcCD5+591zw25uhIgWURZCc7s35AggmAB+q4aTjIV/fEkFCauR4mzahxndbtazNJnt0
B6u7TyN9aQ6MaDHq93Vd3YSVWo+TyHZ6rrQdBnPmc7WbPjQdfQ0PfvYh1V5Y5tqT9Y9BtP2evjYO
fQCFKaNlnwxLHzPs2SzFeEor/MpFh4qzr5hMW6ZxaD0SPAZuxjQb2k3kYqRsARywXPCZNXuwjCLx
HocDm/bBPvp4Cbg91wUuwF1mNS8a9TbCTPPaxCD1QM6U2ggbJ983/I+0TdZYHSuRscNUHnIrlMln
5pndvhtJju7VGu5Mv4ptFH+BMJb5Nzs49Hb2tZRdv9OreBsNnXga4q1RgxFM3fAtC5VYTi17uSr1
4bhxbvstsVJZ+tl4cXFOi+lZDaBNYwxnDOZcTFGVt5+7RGMW0iSpdTMDhGtth/447Zh8jiGhmra/
x/QQHvXu0PNQ3SVZjvZXdgfA5tQTaGmVKu7MNH9CESYWeIfUigAEhuLdsOqg5/IdCgDtoVEtG78B
N5x2q/nJv8CRSmL9i4Wn9lX1d6ar7fAC3Txaoxs5LT82tykb0PIQolXdWIX8rlKKhrGjoEkbijZX
NAfPHmFFMVBVFMYHInigxzt1vc7iH60osFHkjH7aMIBc1LLj1Wr4fCjm+eXvD1S41cZLsmeV6Q7z
tiFd4ekhPxId3O8P0fznK9YwjHzHYxcXOdYzEAjNMajNb5DlNSH1xG9HZHj6kq5n3iyqGgMCKQFr
ZLfViUWioVfNNqjqfFFIZ1zmsvbXiW989Z5Dz67jRik9zgMIuQeGYqDnDOSThkc50HdMt8BEEG+L
kLUzcQJXqraO7TQ+lknrbdyctOfkCHyoh/o7jnfESf44UT9t4kG8RrCZMZy3q7CV37k5vFc5roMm
+3R6b1j2xhWZIoUwbkss8TpDpcZYFjFNj+cdFfhN5fW/MjtgRlXZm3LcT6IY2bekF1Tkv4aeoUZF
DDMuV9IhICcynpvZuDlqlW3HgjMcTcmdTMxdzFJgEebxsB2mUsf/2QI9UQN6D9PYM5l8xgAf4XRB
ZEIoM7XiKm+6bwc2xlKTDvs8QqFrRvJk7WgslmfNlv9JR8ul3KL6oik/eD3tLZEpaVNkRIFPpGNJ
tSEfEMOBMvODPtPtclqkZpar1XbCnqCPy20kBL1iqndnMPTjWvS1WFCRWyvSfEZEkMAfSHKqU+II
k3R4rHBU8Ag2vnQUKCdX0dEGWu2u8yZ790sgCUNjQ1EI65Rmi+S0TuBFxS+L4quMYJjNS3orJz7d
jx6ENL6g5B7AIO1EZq2CEop3pbsn4qg4fXEurXT3DpncPb1CZdKCootkcxpyiTrcHYxjTP463YU1
w803RkFQY/KYMoJpaydkSj3qS+mnv7hSbkWR34yJx4dOnkxLZi/Su+dkTkbvHZuB7Ab7V7ROa5YS
bl8dQUL92NjvZg3HF87EB+kTMheRn7EPkor2p7SZwang6tkqWAIewFlYk/FUmsMEYRHBH7Idlzlc
f0+DzJtCTp3HXbYsO4+JW/UTtW6yjmad1O8PXt9bSxgmyVKWLuLDrZMmxkFLGh1xaP6AyUkeLIwf
a8+ob1nq8DIBoJV0rtshNXdOyQgBDewl7Wqudobui6iv6t30pgY328aix4PGZloUX4UdDSQ64DCM
dP1E04YQyO43vjN4F3x1xJ+O7REypNrgCUWr1yp0dA+W19TrcrC/ImX/Uj6d5BL2wpG5bnStpG5s
UoNI27GreVOHl0wkp5oRwSbzzfbMsOE5RwK1BdkdrKfKn55iy7LxpDPypOZ901UpdkHEyppjt7Ox
0ngdG+Kkeeoc5I6hr1oKnfbcGRbqMd9yFshsy6AlLtQnOE6SuojuO2KMxvdxuagMmVlH02JVwCQe
Dca8UPLzFZpca29HlEiJ8SDZeC9Gs0LDmVs75PjOEhURF1WNxTTfRQH5DEnODisG/r2e4W+xJrtT
YAtkXNXSCgSoXQ+UzYCCF4mdfze5bP9wNR9UXn+RS2KTLN92cx/Oc97Mtu3s6NKyxl5URe2sWwMp
vEHQ0MoODX/lZrS6TdCNe+RNu8a0HkKPQZfuSHoC9ewaqOrJj2NSNCe+hO69DpAydilCk1Z0j1BE
hw1o112fG5+5FJ8KpFhfQOjC1LBqKzoCq2SwW0Xea5TiOxp1rFJJm6+DQVy1TvaLQvl38Ig/zHHC
RGqXWKElzbI+PKcYwo9D2h0YqqOtY4OQOO2r35EFQLJF82qrYufGTr0jktLZJLmJM5PagAV4utPI
p24chIwdhfyhKPVV0zUvCJmaxxy//52X2CuGzNpeQxrG+IvnuMxTcj1z2BxE4+IS1cUhzwJ74+CH
Bveu9KNj9+OWouwhZD+PMBi5fq8SMu7ygDI8VPduW0zLFkgxCmq0AuKJyPCPCHH+3WAP3qqIta0M
sUh6w6j2+fSC6JKk6Yxdi+4ZIc6s5KIMXX9A2rpq/dFcRWFzUHapsVpDP6dy4xe2hyXYsHQBxaJb
JSypByv67GPZr+jWnxkJEkfH1mXZack9HgyK6MDZ9TU0A1JZbVpBzVylWaEv/ST9CDDwQSFDciLI
7A1yGh5RBt9eEbaQB1CDdEPIcrdCGzTK5AnQIbuXnvBEz28vjIN8FMhQW10J7bsrbgx3zJ0fDd9p
GtCyVHqz0WuwBCaAMqVib4mFPqPbZpnvSwIWQzwok3txJ/kjJ/d9LGs6/dZc5KbRs56fjEWP1Sp6
ntD4kGt762mS0sIGVF/g1nNs/cWAerI1YWAQB7NnBot5uBYxdUPNEpwcHCON3nEQGieb79hE9FeW
Y96XelMyCaaRzGt76+UMC/Fgot9PU3TeKMBtSiThXXkS7us6fiNriQ4RtC4zaOctqMbnJCzOdi5u
hZF4uzTnhC0mMr378EzyjFgERvNloYZeT+XNHPJ2bVopjWFEvF02jCwvxoVRTNbagWjD2j98MHSW
U0nsEHNVsJSwCKQN03RjzBTGOpMHB+svR1Lk8v5cZCDctaYU5l7q2HHgaoBvtqk7MmPcEI0yJNnZ
rGQwURZvMY45aLLk5ma45fFVLcjPCbcge3HCtMteOpL8J5S4nc2QzCy9reUYFL4mIdZOQH/rRUuL
S10f+T5O55AjHfmYq+ijZ6uF9C1/E2ktPAvnlMiw2SQelisuts8EpdbUOF8eEJ1VrmXXKUd+MaH2
xFK1NixGBYP0aoxiJsBmzkQWcVZ5DQJ5NbC1rfFgP8rBHBjpVtlKJGveTbxGpV2sW1PFa8XATnVs
tyMiw44pg4ViEjewMO1OkftZoWMrsekar/jLjTPBYcwDiy/XBe8VzSQqXI+lJx4MtK/ddzcV3za0
5C62sP0V6iNn0uKVerUgqgPVg/0Q+qZ50vLpMs6x8wmLMYDbQDUvrfo2yzTbepX8JgnnLhjuOnse
ycYF0IrW4D0r72UYfCSxLJG7P+hhhg8l677AZYzvccFmNUX7mYUnTcZyb08cQugM7EZz92VnAL8q
kBYQRBDjdZ5c/H4kNZUJPBS7Jw4qJGXIJxMlgEu1jEvS4xVpAoZJ1hE6vcigR4oCg2nPoscnGYQs
XfPAottkzOCW844ypsoTsEYXHv5xa9zU0RCvkGltvKqBORNPybrjFMawyFwhy+RAyeg2XKv1ES8M
60bwqMiuVkmRfzuwY25GiKMVqOCMmMHzjN+AlWZwxoQa3/tQbNkYpmpqdlOj3izfTS4mwnZ8xePV
iztznRnTR+T60xLG4dvw4dRwYvWZ/hMA/3EgUuJ9wwKcNMkr1PQSbeK3aOKd48007VHIjR8WW7c/
CHqaTZC0F6MmEYE6zEV7h7mH/T2JGQfbiQ+1Rxcx2ZwcebSTsnoVUw90UivORRPj5Ic+Uav8gbIO
5g0UVKlmef+gfroRQNHo+WA7PssBWUKdG7cu7cicrvqrOQgdeSkmTn1i9K1IgiqboVkZvROvRMxG
PxMRkJ5uTHetT0c/wqpfmJ6D+7LQeFr5fNYQ52qDvlUpxApy7M314JcUbPPQJzBfoezuK5kcIcKc
2hr9qBwThJUlyU/+dAuhCL05UM9ilT7lKP+BkjgcrZFAgkV53gaIhvOfyiJzPBcPZtRzyjCu1nBs
J/qUbhKX8LOOqPeNsNQlwmEJc0XL12LipBRQyjrARekgljaLvyDtxCHwWK/oKEGmyNQW8IAoWtr0
u2iN+aiyOnaPmASaYCC/i1gTVMYYF4e6uTKCcJdJmO86oy5PUVNc2G78aoFOoj1ACQGj+5nVdgyA
rN2olg0UhzZQ8flXWH6LLfPpBz0dCGou+p8BatTK6XHiaiUP8TlT0R+ea0szeF2dUxoHeLnK3lzF
xGjVHtev76tgk+e30sc9B0nv3LYJK4co+4j6/q2suHUKA5mz61Et4IAv1pTcm6QM7pqpk08VN581
GNsC/hepwB8NelnWwkCvGPdxZq1LZorbuovr3eh4LBYLtsCFdcTYUHDPkNuXAFjdF1rmrP3wLdRF
hCNIYMih/s36cVUDn7/BkUGSH5NNp5kgstwn/eQmXrrybahoWkgAY2u4c5EgD4iB+l0QsPwt0hhJ
DkKtlAzjbGA4ZtuMhUvpXjD75Lu2IVHJwQWGdwmTeZruO5ZdSd3zl7HvUCAnW48Jgwe5y1befYEd
ijs53+qTsYNOby0K3k6Wc0j5PIyD7F9suaCBvwtDlvRptlEpYhRscARfGyKkrqPaTqfcgmqQ0Z7p
2S/M3LwAo45TNqN3622dS/amhfHDFFU/eAg2YWd8mX5/mKESdY1hPu6j89AMNSDZIbrFlUfPWMTX
eKSPzRqygRC+P/qje4AMgDz62E37wezjLdfRuDDrcFPIbloELoZPECyPMq7uoSNGrH9WI7LhLUGW
aPeMF0VmEqP4AU1no1G8mV6xmEZcGtIPy60pccI3rjyN0JBMDvmTpUrADvH01YfB1ZEwKwJHPWpa
gX5FF7ND55PHy6fZFZexGtdRgbO0c9hLAY0/kP13kbky4SgXZAYWR7i95ltt/WKEj3KokObS1pgS
UoyYTJEtDEFefFWFHr64lUYYIvuhDmcqcZ1jdqhs6KllWx0I/PJBa8HmR87cbkorfB55o5y0+WjM
vNyMkabYdrk3fMpkZAt5jC38CLh/um2nF/djyh+NkH2TyGCz63GnE9J4k7Md8/evJmPZ7/ujswyk
A87CPPV5yiTYAxRis6Baeqp4gLdsn4K4PBgGJNiQbaQdIMMPC53JCeMHEs13rp/RF/JoSjxuHq4g
lGWJFVGaWPGiIEx1nXbeS5nwJg9AXkP9EE4T3lsVPw6joE3EYL2sR14Usky3aYZ7LtEIcnQ98c4S
9y7kbn2UHmS5PNVubVBdil5T12wi8KcrOKwn3cHVWgdqwWxe3TyyPyfP3iRT6S2URvBFnRnfcAK4
fG2VPSek8Cz11Pxp4txmDhNjq5vny15LacV5YJb0XW2XAo628/yUjTp6IewFhINwsSbjsC2GZO84
7Otahk44SFk4YYp/H0fsueUAqzapiksDh2gF6vuQkbq6DbFPJb3frCELrFs0oytCz/W1ZlZHJ7kz
0M0vRUcFUVsTQRY+br7BJ95TyzTxIEMgjeAHRUI9p+NT6LX6hZxufvja1dGzZK89K824QkBd0gho
ju0udGhWce+9lTk9YJui1UPbs3YyM99i9xgQ2XFDSUcUL0iwP7sIzUDvSIwBzRwNG5qPeiqRWXja
UdbSerAZuq5MH6eNNzurWxMtc9Xq0b7rsHPmda7vkeH8kOWZbcjM4T5DW7aFAG1tnTp8sqluARBZ
9c5rneQkBm9OKHFy9NvRD7m5w6E0hp844mr0VBqeZdDoGGimtdeCeBGGV23SKrc2NnhmFiDgwF2r
iO7BMnJXCZInBDhQS1+iCmn3OgMGWDcdzU4qZkV6VVNboEm1pjF7L03rV+9J85hKewCTFT+x6Wh3
vVZUO4sGlFVCdxgitIVIJDOX+E/mHeECPoAdR+/OpD5i8yfrP/DgEAgZDW+MVpja8XbD/iZeJtNh
xvsJhonkCMyY0wi+MZET4tJG2QKiLTdZysI0Jedj22hGsTda/anp8q+INu4hrLKXtNUkkzXOvqry
gApxxFBDnYzEzK++onwbplY7NWzQeAZTr0nphE9R+Y2yp2O+QJRvOKRybSRA2/knOXhq9BlxtNct
AjTtTNzpZZGc6xA/YFWN4b2DlrusUdD54d51OakUjDxibuDRAN960ZpZtmlzMKBxevBjwRD0V1wy
oB1kVO4mq3jxYJkumrZOmQ7B4dDdoCRVGPqGQ0dz9aCHrGf9NLthtqBNFu1qA7lBYiOghR07rEok
D0fH2cYDF1YmZHCBLd3u+yLz0UeCI+Eq7phFbbxPw5yegxAqu21jC05c12P2WFVLMyzCbdzWGwVl
tmEayIQX2pLhhxPwe+LX86urEDnT92L0j/F9Mg3xMZclDCGtAV9e3Cx4KhXkqNTD3fx4vOui8SsY
SusA60E7sMf9yjOnYM2XBhvXrM4S4s7RhSOFaUBcEG+bd0FQ3ENb1FZZR4YAA0KNdVRX7lrXeC+p
sY4jyD1unfee6J6t2TntHSIecZim7Bv34A5XscP+obsXbt9yFXya0vlSkTVtsBn7iDzNfaViYg+8
uaqq5VGrWJObdsAQeDTFDZzUyEDrFvuYL3Vh6asW3kxtY5acr26UPsH4WGWxONrJsBoGiRm8UhvM
BchOM91jfH3kOzKFgQbPvI39/kG07XiAK8bivwtJaM/Hbg0vhhLQCdrNpMY3B7jpUbMJJNZxnzN9
O6kmCi4xsuyizcejbgHT7CPjMLYYXj2UyMumHxwm1Cbr08p/rXSE4h0034vyVL2DNzShIC5eo4Rd
Xt0McB0ilMJkGuAhMuzV5Jwo2rplF8qnKAxJS62o8WemeaM51qHKvoKkTMnK4INQsXFwJ4yswI2i
kLaBcIuBPRKtcm3RhGsCj1uQoyKpOnVt6pEuOoVtyUmaPgSt2e59eZ0IBqdvK9xLl49EzynxloLI
34DcdLZgKPy1Mx/NhrHXmRy+8Umj1ymK19w6qjfYtvJQuMjk88ndu824bTvv1ntwEYBlIyFL0L/W
LNKgnCEPkjaniu8/IUH2Nj1uBlUbzjHVLZRpEUMEyqHspE0HcmlngRNd+OA/1p5NoBpQ/RM5EssW
ZMhVSlrGEFxeoXL9daqZUo5GvAoD6xxXGINTqs9LXaQvTCYI4ogL1L/FL3rZQwPpCeWLKUAt6WxB
LCIfVLnJlWed7IAUcGC9bGZVdRz0ysHK4shFYVIfR3X+5Kb+XGmy5nBce2/2VzuyLNgnm8Aqy61O
6KcVMGhThgBdZTowmJjZxgOxKhaNzFRHa4dEFcZP6aPVmrhKs4S3JImavcYrUM58Vn+GvsZWRCTV
eCUzzN8ALl0zjgUxAG13mdrWHhou8I6Rl4fN0CKOu3Tngq4CP+gdRUIUNMO7DCBCBC1Ok3vpiU1q
ImtkrPoppPkQala1rVp82vg78dAwZxk9sZeDogRMi3stp9N19YxQibD3TwYJHmXDszvH97hiHlS1
DNy1YNo2hUXZRNA33h+sHWjkqRHKdWd6PxhFdlpbTZsBaVjBj7Dq6Z4WHZUQmrm8UK9YGk+Iumb5
AwPFzM93vqf4KZJ+9jETdXbSCmT+YBAlwpzsOQz1cNvH+Tz9oXdwcO0t/dx91kvARvqsCxj2Axia
vfA30JXDgwjkMi89tSPobmNDxgUHSWMo6SKNODhlif46jna9RHn+qx/cS0SYxkGG3iO8H/5avnON
9Pwtco05yQeLQoyifT04rwmhUIhplyIA35TH/bYFMB01yBYF9FOUrv5aRjoMBaeAPI9JEMwwxIzc
ZJ0T2fxtKkPRyKIIPgXBS236Bt1/3O5sOZ6nlruc5EeIIW219YfkoY5SQWPoq9WAFyiGD3LHc2te
BA2bEQsDTh25RqrYHizd+2UI4o1a+4Rnzdv4ES83wNyNaoJ3gpifC1aIgduU17ily8q9ytgLEahN
b/USc2hLvipDbPTzEBH1pgpZtjBLC0hRYq2+8FoQGmPBDW07zYePRIIZEdlxBOSdK2jxCjQVMeLW
3awUXCltP8ZOuJWarhNLkuPyZ1+yyNVjjDhkkVXNz5AhgkIwvDImCs6+jx/SGUoczx/qEi4EzAiq
30KU2xlCCWyl3NeEqjNSFCf0/WBwC2pCpBGnylfqotG2cRmhcA8OuOggu4ir8I14z5KhwHcjKR4Y
fF6hChA1lCTa0uhYPDS48xm81eqgi7LYGaHHqojTJv4qdI5MGox1nPJ+tgPrCkxpd7G4D1mcMLnn
2T/IsTs1GsVyljac8LxAWI/QKsKQQ70W9N1eT2HSxlmI8TcO8WN4YXtIKr09VDJSW2qBPV/lkdA3
9KQuTd5Wd6MjPJZxNVH5srJqcLN3HQpohsaBWfxoOWA76NTjAUQ+5PL5A/P5eI18nc32YH34mn7w
9P7V6XlR7JFlj89TrImKg5nniNrD8HGwR4a6HnUxkBycPDMjp/cdhptwhhzw+E7xY7TQAukieLpO
eB0ye9DvfJ1hy2j4z04zrMvaEgdbxunWwinDcy9ONoOOnFChdCMZ2Nz7neHskAqu6GRmVATjQt3H
ZNXWcyTpOGWIXrHbi4aMOHPwXPTiY9sd/uuXrW8i38oihoPcdJsC7Aq2xLvUZZJfmdC4ogCtrB67
w6EaW0rhAUYTS7jmAHSwWkHynxgmes7BLnWx/jd/xG+PQRtWaB1fnHbS0L/38b7T0uEVUSrz7Vo+
5uh8Lyx7mkWLgP61KT3mw4RJ7X5/2pUTDVV+0cwG94KWmTstMy5VN04730kkCIVQA2b+1w+RrVUg
aWS2hnP259/4/SUGE8bViFlj6sHGs6E+StF213EG68PZ4x3H2rb7/ZsuLfz/TVD5OfyqaHV+NX8f
Tf47bvwr/2tu+f+jOHOM7X9Kkp2D1f8Sgz7nsf/7vy7C6l8eP/ow+XOa+e8/8/NRN//+r6b1h65c
ZoxkHhNBLhxSZ/uf379j/iHmZGYF5dK2DWWSN5vhDQzI8zb+0PmP4UihGwY+S8J9a6ac82+JP5Rh
zQnojgl1QFrin8oy//tsaGWCULbxS5qmRbqDZat/yDKPYlQ8kz6ai6DDkPVZAVwNW9QZk/VWJ/gN
mRjlsEvccmSQOQD1EMSRpjCDUATkobEi/aAij9VDaqWtqxxz8v3vV3OOsf/v0GWC6/n8b5fHP3z6
H495yn//1wvqJYzD4uc7/PjHr5r/RX/+xn/5F8/v43/8/lp+ivkTzFlhM961P9V4/1O3SfP7R/on
f/MvV8bjWHBlQMPOkPjc//hhnv356jCU/r9dUeccsEz241f5//hD/3VJGfofBKYScy949x3etL9e
UcL5w7INymIdNJPLu/q3C8oy/7AtXSoYj/whXRr23y4oS/zhWEq3XIUT17SUlP/UBaWMf7ikDOwB
puUK5Vr8JIqM6r+PUfaajs2wSMhsQAqo1ZjnB2JUMzRc+ks32LAK5Floasc46xnwKekLFNyJvWTw
GRqomzpZEKUa8igz9CuPbM7tkojdEC9rrGdPelFucaaigoooAh2Im3H75MQaOHSQyYzNwhcn6Na4
aBum2NFT045q2Teg4MwRcbsGXqCcrAcEAIASS2yphsvCSmg9PPTiib3UHssrKyZFgHcavTZpAe+g
01e9Hd8kiZtdnf64ZFUuem9KoDC5p3gCPwyaeBvK/CPxqdJn1SQhjgc1sKdgJTL3APlbVr8NYXyP
fwQXWM2ALYPTBvEPTWvsvNHLflhVfYy76hWe4gMmXNSvbz6dam64MFL6rjwCe/VXwCK7t8C3sTWV
Ix66LjxFErUfAiUUIGH64jeZR6U7D0KydriKYECKRb1xRkBV7LwiexhF4a2L+pHAwXetyp5K+DpN
XL35ro+RBAs0eQK8mNLStlP5aOG2WLQ2yc3uhHCjjsQdKtWncUCqOTR4sLu6jq5EkqE9IlMVnPRi
Eh4AtHmnYWtdtIQZNC2gYL+NDXEvrQtEt5jwrpnPpvxUs8BXWYm5YjlKJ4IE1S3huU5BjSY+vNf4
KsEkKxzsesMKoSWVDeUukyBUw8kGkLeGQ5U0XuZSIXpB3YYZ4WDp8614kzkumw8gYZvQBps2SjlP
pb6C6UWGKTqC8oa/BZgZO5hlEw/fZu8didFhLZvY21ra7cYAuMHfULh7Rk8Ryp1VQqYrE7f1lHov
LIDOWUCQfTpjOIJ4bZnTqyuzg09mOQyllzTC0tt7+T5HWb4PrF+2gJrF0jLbTYZcBnA4fT1pNq1y
P5RMz0gVVpnvPQ8AjtGGN9+FMK8u7N0FxK+l5XrfnaQSjgo/wYPbPMGVWDDvmkW4FJOlmdHhQjcI
BkqTeKlYlcAKealqSjQdRf84nd3B+zATk+zS6QlX39mNRHkwo5ziDb9RZLXHNsNyWuMtHxvzSNu2
Nyb/aibkVHtSfHW0qAPdPYNmNJnFBO2vRw1V+/DU7GNRJuAbQuzNefphyTPE6wQ0IUt0v1bWQtcm
VA4EMSfTQxFEB4s3iL0XXvYsQ6o4ync9IFRnhpqEVmHuGp5KPdc/Hb7xEjVILmvGKW5/FPGmH73v
Qbib0CIzLA5BJFAV/zjMQFXwNJXOyStLsXQDdQzy9miFS1FNdwZAQHiKiyE1XsyYJWXsvVWG9suf
v0lIBQ3TaNvV/VOkSnTf3sqGNEnlh3UmkxBuKLDXk8GFXcfyOx6/agt/ZdjUD1qKJH/sHhjxM1+Y
PkTHSzXnvzUZUo22OViogJfhCy9ekzKrLSt8YUm3F4P6hKCHxyL7SHEMkLxkfNTEhEM968SyZ6yH
R/6xCDBK9FzVscs1HqBdtZOcv1197Qb1IvOj7uZnIgNd5q26oR1sHY4EoMRGZahwvNk8wnMdcqF0
t47rX6wYSWa5LQhBSBJrXTI8sCYSi1W0hYXKVJ7ALIRCM7Bcc5A5oCNqfKAhqFaNcdcXN0Oy2ot8
kh7MdRF2J9YXi9n2aWgQlMjz7VD5Gc8e8ux0aE7c1uy/9cMw2bAzxpWAvslkaanwZNuoqQlR3vZT
SEkLljhbwh3BZXAV8ZM03yzyoeOs2qoWrrW7sjK5AjE/6KSXBTopOtqWfDmjRQbAlPpCLMcqyKZV
FroHJDu7Tjeuere3nGHnRQBJsvwYsfzViXC3Cs63zNo0xE/Nr0mLyNRniKiMuTFqiPGpWYl4y0pU
2/nbKcgwfou0QjQZ+Y4oViKLpJnqyLb4lExE62VMLXBFuN0vL8LJFUF4uhV+sLZG/57bHNlCv6PB
nDnza9dU+wTGUM5hpjpmixnXgL6ron5dxTxACh+dbfL71SJzYZ+Snzr/f6cFH23eE2W4burXrtSP
/jCL6PwnnR4ndXo2JuEWbcrDQLCh38qtE730WUTGSb+ZX9cI0+7QjNgEs+XoMkAh5ViAoHOsGgQ1
hpSgWhvBNR/UzuvUrsiLq2zIEIiFcUR8xMK1+ApywCkqzm8E8FyCTBwh728rMHBC+57wX0rvXNoo
KEctIYvjVU+mXVBV55KTyOAB6dj0WnnePuVm8mr2/ZOZNO/z51Wcgzwab5puXllQvBS59sC7srQB
X1ZNem6G9GYN8S2GZd/U6Q1t7dGtMdGigHXkxW+DRwzRy9pF51+MTypzL4VhHkge4ZBJblWnH9jp
LIMguw1D9zQ6/mPMIZrMOp2m2bql92aEfN3UPc0GIcSzJ185i1rm58mPOGWAerWoEUPxogvvbAyf
leQSY1PjhPV7MyafLqbxwRgIMfPv2IEb0WuWaXeozJXq7lspjppOjCnkdpPvQYzcA+qbZR1rF/sr
HKGLtPVWDONSwL2NCEwg44HtrEU9c5cRwBtZGc2wxf5n3LuFPruaNqbvwp/vzwS+WE40C/zvO6xB
y5xbujKBfyRbx9G3WYF3tXAPU9TdT77FIeo/s7dcy6Ynd4OtgtDXVpwfsWutRx9K+iwqKK76BJ38
zSni+yRyLlmhEAaMYCV74kou2EU+tDh4MawZn4dRtA/1W6q/Bhju4oZQnOysymbp26v8jFP5wKP6
PlXDy+hEd/M9I0W9krn1A8Jgybj0GOjihjhhN1WkuS5laD6Q2cCrL86OMj6TcmD2xpQvAtIwuxOq
4CV2k0Nqte+JJW7QjlxfO6ETOiMch8EC+AtZNUmwzQLd/TJAAYnSfgeMb22VGu65mrwN/TXvj6H7
YTTEY509gxPWr5eofjDD7/OyhzyaH5tRux+L8QwN72CBEmV05FPaDGSu5MdSZeeWfF5k1v51sNpn
BZJkmXTDL4as7zg1HLPboMp3xHGYl+EYQkarfcAOyHxkei0mDwErzmMKmL2mkl0f4GsgkKsyP63B
38aR8dgEkHnme87r3NkM2dcMmtk6tfegYiiQHYQNvkYEjGUy8aQaMFNUS5qKP8viaQ4jEnlGuEt/
5RifZAuFgLJDgQD3YrI63J1fF1fXMdd1UZ9q795KP0xU7avAaJ9EFd6H/8ndmSw3jnRZ+l1q3fgb
cMDhwKI2nEeREiVq2MA0Yp5nPH1/yCprq1rWojdtlmkZlqEIUaTD/fq953ynja9jZe8ihZp0TpcP
3L1eG0c0k8fYrR40w3kYp/ja5/Zea24cY6c0HF4CQIWOxcdNy7aWNw7Al6TWXnK7ewGY+VhkoNLz
vzrQbr1hrAiVwymmTm6kXthAbuheHjs1ECnvL23h3aLJuQXu+Cqc6Noy2LOCae8JSrYovQ49ewdu
gnj0HxJCU5ZZPZv/im8uK/o+LAVXeEpI2RT2ciLgYDHGW6N+Fp6CGpUiqs6jfNbcIQKc+D3nEXSO
A5VLkW0cn+v2EUNjnAc/wcjwhdEH0ya7cFZRbG1yZnzLupRQ+HDoAac/kvO+N2qFx2ngnZr2GAfO
nl7tMl8+6h5fledQaktQ7JNTPA0S99sQYB7mCRwWAWlFESINam6dJZDNCR/TDm4FcyOXWofMmAMI
bRYpfs+xbKl1FH3HmtBfrXIYw9Kkp6V6wjiPDseu6HgFzLYqohwwhJworPtT1sNb8ophAn2DI1pn
KTENW3ZFdvI8eTIgpazmeLHlJC+FX7630n+qU7oEEhwvUu6XYQT8yBXURdZprhXt3aXUE9zt/Utt
Z4zueESaLAWeREJJNNnORgbRLo8QQ5DxRQMJMoTmVaeGVm5ghg/DlBYbx0rSjWVUxwyx0JKL15qe
BK4PjbtNEKJimozu07PLTWhSo+PSXaKERZPgkqoWQPUtYpv0Xp2I4vq7lpK5orWdPBzNiBx8Ghzt
ezXh551ENW3dWRYCoGLn5PQeJ738JLKLssJNzkPrOOjVEIXVSNY41JMyC0jiI8IZl+RsBO+WIKv8
hClsCGJkJM2lawsexmUnynvkmX9GF/yS0RatlK2BViEzcOBYDuYM1Enh5M+1ibm0K9JT3KAciarK
wFPBLhVNCDNznGXLpvkLLeyAVVBOQDLxyPCTwCxn5LYtigFEJLkzfL4QhFRf76MBWWM1QCzlUhLu
+jL1NgKgDfV5wHHrcc8lw9iGzYpD3GQPrYZCXKwx2RUVvV7lpdQzqkcSkRVIwjvAxkMUHktTPCed
HePVNSFDIFbUy64/hcaTXZTxS15H1M9QSzGvQ9XII4SEMh3jzagRdaXKEGUgaTVLqCX6kl0bgZ37
pRUsRdO0f726PQKnqQ9McJk/QuRhqUeIDCzWopYRKiEpB8hrpMcc+eNjjvMcagguocQPh5Xegzum
H8uH4CH0rXEz8dgw5ySQIPT6tZnHP34PPE6iWXGIFN3HI7giQmf3pcB2II1Hl07WSjqwyHyYELRy
ueghaZgwaMP/wpDSp0BvoN/TmXABXzWIW+gmb3WbUDJuhOY1IpM8MLVw10gLaXy1j3HMvNhsQKl7
iQc/ZcMFBefYpLxZaosNBSt9GokFlKnPtssPaor7heI45bNP0lXZFWfqyj8itw0PKHvnhN0rI7S7
XZi/XRcFnxb53I7n7gOiXjB2EjYXgRuFEcZpr4ZcMhAMx23ihr/sqeOFT4N8wpl92O7tNnJofdvq
UFX1f/6qcJyWuQ4KZfw/fPx6smm8rLuNVo2WoRdAo3LvBFWZbkkEijUdsyvyKZNFgi/JnPsqnh90
d5lVG+aKdARzH/h2HXe3KLnaqSP2rGMwZGb+VSSoVJT7IHUgv27KOWbH3xo89rtfg8kg9jFgbR66
AdGUP+ryiTBYTKipr+M6Y5DKSLNcFK6MnuhoTTtnJJ8dO8qpDvJoNbb6tz+lNpkzFB+5SFG2M7dK
oTwecWc0Sww0G5qZ5tk24v6JG9dhrFJvr4kSD0BWvg2ule4iv3xBjVg8OuJ3Qvf6yF9tcvkR1Q4T
bUnTh5sNsGiyjbInBnK9wPuYqOAbc737LqVxN5th+C0xftbddLfNaD9OM+58DllxAXVD0D9kZbzT
TXEMAxdLMf6yOq8/bA4HptRU6Vti5T8CTHnUOowr0o86Te6FFR54vDd5PW1z0cBgdI3H3rK2TUWT
tgYw2XXnMahm7KDcqUwjy0jVC+vg2GSnuLX7XGsjKa2pv0lVQX0gsRVqfQ36KZe7vOIv0KOtbA54
GBjveWNGSJ/27SnmFnbx5Eb1rzEl9lLHT0fODKbTtO3ZBX0QgBVyNYJikUqYU0gxS8nZrrt0BLzI
U4OooyCLAqjD5O7sj7Kf7S7hn+bmH85gEo54DqE0Jd2Pm4Q/VVG9cXCsrUzuffQSjLmhYO260fsY
PehJBs0kI6XvoI04+kgUefam4QLp4BRMycmPyJyXef+s0V5YDo3+jzQTf8h4Tof0K5ViK+S0DnN3
3lW29sYMzzSj1l7mHRhjvpb1NoHRUAGLthRqmt44aFn701rRWY+yvYLbAmDTf2I32WlR8oFbBONj
7bB46Ym4VfDXJ7ivOFQfQ8X0if+aHnEUjf+UJI9WHn7ZjNYJ/mjIso/Bw0A4W2Q848s4tB88hQUM
ksPIpVQuzAG5G3dPqdPrLL6wpoILzKo3Ih8do3rp9ezUtOqZRszN1ZjKkk5QNe7ZkRfGnwA1cO4s
0sr/8xxuzVH0nSNDS2yM4dY03SWwgGUWsnry5CPJm53AVG8QhsAFZ2zWfhV8CdBcIXZy0HExwes9
ehHxAM86XOaZwp/oERwXpPtUzxnk6i/4lSdQcw6RvrwnWUoEcJV1z5ruRAtdFKTJhUGw6giF8Qdm
j+BZCcFCB1Eppge6QVVsJbepdfedHt6CUL2MXUCuJ0Dmig+jR9ZNPv2XCUFk/kkhC13jsLpVafXW
J9VO890fUN3vqBVxeGXaoUWynIU0OoXzPFTaoeOtakueDgeWmcpp7RFrzEz+CGdgFxndI5q9SbDm
QLogfF7bPR2pOk1PtAi+3ZwfaSyCLxj264RgBsVXdD3vTSbtDWFA+5yknPnXzgSZygGlcRkHf1OO
CB/tR528rim36ck1RA2GUu4sMvgiy/lc4Q04T0AyQ33mK1IpttFTjw0Y5um6tttz1pqPAM8e0Dkf
YnBoFdZUlA2IjnitkGkfkL+GtI8fY8fcGQ2p8+mzyfPsAClrkQE7vNAMGnxn8p37LLs2klft0e9Y
FEW30xL/OZLslv25dJS2yFNwbFjUOU2CXZBVHWpce+mmaDJBOc/EVC7raqXHrwjvbp6V0O4eLlNV
vvk6qyzT0luem48Icihmm7nX77i31ufN8QwtQZ6onquIy8mQoGlwS3s3GmR2ZPD+Bl5fMdj72OYO
lmO7doYvBVuK6s/gpfJnwsJIlp317WPRxa40t3NhiZC3ZBGFYfSYgyvcBQbvlU1IdIiOjWW6GwNB
V2iQD1XRvI11/Gdrnb8G53Vn8Hyhn7aNvIUjcKrHfwL9Ta91Z8S45zpI/mAJmAsT5y9YKGxpvOSx
ZZ/R5A5jjbUy3F+TvHG4bNmVIL6v+gsrFZMNjQuji24r/PIBP4QmtIlmuhuC2TSgpUq86xhFYUbe
G1c7+JpLDCKAGV88mo629unUlaQVLFByf9U1uyvekvMxb9gE+tA8JKSiFYa2jrL5A5XjE+2GpWYl
p66zHwjkvlXCeuQ8xBXk7Nu23SQOrNeJPU3PP50e8yhrepgYs0RN+ebh7N3qbfz1l0MNh5BB9rV2
GGMBdddGhs7sW2a8934tHh3LBv5ftBEcqnfl3MtXI3MxinLl6FPiHSlXAE7G4U/SDttOasvBkfvE
84/ViIJt6u9WRWIs+du1xz19IFEWZm8OQcDdIxy6KxoKJez8+c1oaIQOSBEqFB7LIcKwwJpeE452
m+oM1LG5g5bKIcIjTmZonmvfXcPqHYfkZBL23ALMLVV4bmZQa4dDCKPZF13e1OS+osz+3gXfxBXF
GwVBnN68/eyl/dEz6n1ncqTZ6C9I/ywX0uRck0Z30p5JLHvI+/zWBfamJMk0Ce3tp19FhKZYO9xz
dyee7nmerE3P3s9LNhf+14h5MHI5LgfZLZ2xB1+kHgiu3xeo9uF0befjO/SaM5HZO5Swj+zx1AMO
O6bW7VOSAaSfXw2CkwkhNLhpZdcxMLejA+W7R0FrVezzgz++Ug7zTM4hGm39NpTmT6b7jNNKVm/Z
oJZUT6GYrp0GcLBL4YAOmdxkTcsIbeXBHN8CHtxJjRcqnXmjtsIQDQuER1LHCzpZXLCMNUv/ovkw
ybouPlWR/WyTKYfr3SPYPMPQX5Nn4k+xi6qiTnc1WZdkpdTk3u7AyOfLuCgwuE4ZSsxZcDjjNclm
R7KXIBjuRSbWVGW//09Gx//fKRYMC7nA//6v8+v/plg4hV+/Vfj5X4fL//yJ/xgua+pfpi2ZLruC
isdQOuPb/9ArkA79L8uVkv8rGbC6eKf+73zZ+RelrXKhTChL2Eoqfus/BQvWv0xpW5bO9Bnou5Cu
8z+ZLwtLzPPjPBn9PNv//Pu/SUKrlCt1WB26bSokEIyyi+/PpzDz63//N+N/JVlqiLDDqlzU4qlW
MM/9Hp5FN+TcoXIT3SivlIVekwuj49+UwMhIdAgXhjBakq/JJWDE3C/z7qMN7TM/EFTGCYFimJGI
mrrJ09CxAbeKQ9+Mqm7jx5whaV6cZOX/mq7xCY4Z0a2vULQh0J1M7LVztlJvj+8abm3MRwo2T7l2
rjQbOE2bsP2IzJMfRiSs+KAYXD286iaCcndiEtWG3YcvHxo6VSv6towgRv8VAeOJbttrS1y1Kcoj
MtElpUN5qJuKZ6dAAiq6QmyQxuohhb3RKTrUPZgq64OUbpCVTfDiinbnTe5j3mq/g1t+KZ1JqY5J
dUa+0s6ifcOpwQ+PL4gNJZJEWDE2MyKwW6Ag9zlZFIdQjHeN1ukqcCL8D3bw6uVFv2+Mb9NCtpqW
3d5vqi0W8cFMXkRmcIGCO+gYxIVNhdyRe3bLi2qD7HAuhasPVAMGhBSBfYAb5AQ1RxAvRCW6QryA
It0F5hOr4G1MTBxa7CZOxViFMPUthNm776JEQ8a5Rg5GNlj6Y3J74mws+Vib8tjE2TbN2WwTG25n
ESuMjMQYTyYWijLdKT3bB3r7oSn63pAQfLfc4oYdl8yWLrX/SGrIpc2nW+IiYOB6GC1nksL44RNl
Rc/AKB2DcqE6Ftg5RdWSKieyjT8MZDg27mfmOyTNOuORYJmbqVhY8QAPt5o3asMvMzKBAS9nQOwi
aR6H3qlW5TDo66wyry0l6Zw6gip8/qsiw3yL3eiQkLYktWhZiTqDMV/AfLFCGEMsnqwbuOejBHPS
nkkx6wVkXR6j7A8iYIHMx1BPU3ZImOm6W/kry9A+kPkTv2Q+lnWBEdKztX3vrAqFxUAkJFA0JEEC
TSVpGnpslv+2tE8Ma58WdGoDn9El7UJSSuSin8ydiPxHrs8DBE/6QCn2VKzaTLvjE/lpajFZTrzu
Mky7yBdSSDsEwqHFgN7OHaC9qFy7uj1sXa5KySYt0gdDi/daSnxh47xQhH9UyuCihtx1g3/++ewx
7ICcAlwebAGUm6Pg7otxD7czCThBYN7zNvnVwoyAL4PZvpNle3o7P4OVEIHlWH/4EE9ozO89i8sm
5mGpBT7UNYJpFn2Bh5Pgz4+uRLROy6xM0r02WGr2GKyFG/Z4i7sbRHx6ANBBF5GN4q+PyRnybbEo
JNnMZvCS8GNiUrOfsa/PHLS6K9Y1XOC+93/SKcNB0kIvBVa7Ull9rOLqoihSbbTci1rUK2rMeK/0
Gksdk3Lh04GqB1I1fcbSmdbeCUsyDhUeqIWTXHkkBUGU8h43Jm4X+uss+4OeBtxTqxfdLQ79SMR7
EfERhlGLFoGWTCVI/44oRHPn6MQ+f0FpKcp0tOw4QL3mKLMMyUyAxW6IXxQclSA2r47hfAN01fHb
u8CfuADzmx1tiZ0L48zpuuPY+8jn6zecG5c8yvqV5vlkYuYN8QTInO20u8m6c0jpqF58E4eMZdEo
gEUD/I65iXTIEsMWTujqVjfM77FEcx4VkmTUKF+lDZreoEIrOjh0dIt31yIcgrbTomkwEzhWs0Zk
DmzHIXxmhPjmkSe9abHRmhDs2/huJ9qx6mtSSSPndaJltHb67oOQDdSWI8k3pelelKu2Lq76bTli
6lDBcJ46kI6p1DdVj60MO9BR1ntSSdJT1KfvVmGoReH3TwDniEkQzhsN7XOdDxsU2ycTrIvlA9So
IEMuXS28eTqIPlgOmRhhOuHmFl57HTQks2EjfgGV71K7QprcEWRDsrx0350keoSsBKLnFLaGvUpT
mBKDFpO501nPImVqE9Auq73x1ozMZYPehUjfHB0XadOkdgEzi1pat9ogWkfzTAJ3xk89byTNyukb
esbCm/oL2LMPJMLX1DPflMdEHlzoTo481ak3VERC/FVExxQtVr9Rqo0aqYADWj1TQQB6remfnixp
QfJgd7VpbtoBxTAMLSAZeUckCA2H0IEVWjpImOrgmpfwkB5JUzvaHXAyrBlu6n2OcM3EkHOM9QH5
2HHJ1+oj+CfvvRmHU4Enh0wEtcxGtdNbu+KYM69ZZp3HzKcPAWnMMr+DGXjZDdW2U2QtRTRZI2I4
mDyAvfVRDeVJ++Hm8I6rPH8UoeB87W7dJM4hLelFU0M1yXPBKea7W021BO50YCSAWy3YJsA/wZww
VPfJ2D642Vm7j5mtwKf4UQzTVpqeQRfOfo0SppLsnWcUT+3inze0ys1rJaMPJfp4jbZKW6kBGZVe
b0YH4wnrfGkbAlNLZ+JR68IPhgBHhge0V4xtoCjEmefss1S7JUmhaHmHD5aFYyKCl2aJ8dNlnlEJ
GBFhe4d3cZ5sLu6eA8l0qORNkC8sDP9iyO42dd55SHt92RCPjS+7eO631rKv6VjkCO+Zy6He4KFj
MpvTusaBWK9DoZWYsI1fHKu/dT3fIVZhNyu9bZp7otTp2jDt7A3eYWBBiyobmUnoZDkos4LpneqL
EFKpoccXNx+vrtPsUh+lBDKZkNzwvyS0GPvBYlyqcHpqcx1ekfVquxDJfeDGBGlA6h3GbmWO98lk
1EAG7QUvwI25hb40soPVFzs797xViUu1jqKDNjj3OuvvhUaiutbqP1UOWpqwz7bFAYOaPfpnzbVM
ShYlZ6Mn2Q8a/a40lnXMBFPE82iFST+AeHo8GsztFklVamVQmACfIb9+AfplkVFKvZJ3TAv76jIE
+KuDOiSdC9vvssonbn6Ex0s2jLrmj4F0pnKrCGCfIpqAY4IZfqCnWUB0XHj28OP5TrhRUpC0MxUL
RUZyYabLEJwDdp/8zSL4BQeuezQs0skRX0kqRfuryMtpGefxU2nUaBvzryQpVz3hdZAMeROxL3MU
MuaUjv6W2fGOCFDKRKc9hr7xDC35NdXNq+J5r9zx4oe99aQ5gsnScNc7SggR4oB0qQPE5OnLUR+O
rMRvJtA0JGpArbb3Op8bbTIdJ3+4BdYAQDO5lBXSKr/Td5o1YK6IjbcsT/dh4Z77OeBB0MeoHIqF
liQfOqfpU9BLoqHG9g23N0OlBmHMYMEqM8gtnOmzLSSKqLEvSa925FrvhhhJYcFAR5t4QuePhJDR
A1I+YM81cAYoa/b8uNB4exVR/YNJko52tnRot86TVvnQBSwArRe/szjGKyRdli9BKCKAtoFiz06P
Qhzh15AwYm46K7C4xKeSe6tpAIEOXuzGfO/aFt2U316aQm5DPXr3XE4wYcIx3lvCr15wOfdmRLZa
0uz7KpLbZoxXDXmYGQQmGknhATAjuk7S5SNm/sk81QGmsoAUQEokLnhMC09KJ4HVHQnjFD7rxS2w
yTcnOWqHwgtoFbcxVwlFKnBDZnZSC/PEtWNpdrI/dkX5BQr+Y8C0uAsa5p9hdHQqv9oC9n3lxoME
qFArn7JKT+irSw4SWRLqKgl40Sc6yoV3zoRxCinGtZoQB7SR7RyVETOroV18MAqqBT/yWW8MCDZY
Htc+cR+a5JWVE7ijjK0/Ntxv8tjJH2iuCHJyGv7pvh4GeZjQq0VZCoWPACA0CQuVwU2OonqXWjx9
fee+F9rMM41dxOimIpqM69wtlxInOhuloQUXg8RPrT001Zx5Ys9zqSz9YWAOLh/5V7E2hPhVoj3i
Oepb7Tq1+T7GQVJmNYI8KuS+hUoSGx5Iqgitw4sK3ZeSEKAlETGbFp7LEm0l8PM5b5biIJmImiiG
8FVW+9FVwD0iRUfWfOtG4xVEKfwDLi12vYelYPQUBZxJZlkBwJTLzO7SjUbmrt4j3IRYC4hhZ6Qo
XVtVvvV0nucUzMlnrNilX/rMBWtlD1FN3c1EpRskmniGJwoSbmEv8zeqrPZNS+uXIAYkkVvPgSxe
AHh+/bMHd9Z4FWh1W6SwcvLJ4w1T5ld86wo5Lt09TooCWR8m63sUTFfweKfpndHeZeJIjtr+Civ0
XPP4epie0FdOwKDz/Kkc07dJCbRg2rTX/XPrzGY2SghUamtXHZqiCA7C4ZhIM8J9YWOs+iC0Vn4y
QD/MInLAM+ZDEc/wwPbVUuHRxG5bGA0xd4lQk1sXcJFEHlJpkJCghCwqDzUApAuKEVjI0Xj1Lfe7
Rt/i+NXNMXL8iMOfbTHgGYx5lp5HlFIhQwdL3Ca7pVuVfTWj/wMB3KAZ4PwyWDyP0bSjfanvhmEk
7aX0yeMjYCjOYOyquRFI4r0+YaktErHFKbzwRPtmiOhJNzmGYqo0cBRNNNz80KTmaXPOAIQqWxnS
iUx5Zcup1886dc2y68jnkDmzbeVr56JgF2moc/OmeGGwe2yqHmdukqFdSdOf2mayOvlZvVAzjU5z
1Yd5tJr6KSE4+dMp0i9ZwNeTw/OsQYnhXS+ADkOkwy0V4FNsxVSvtMC4xVJAzvLFVZftDVge7VvG
kIVsOccsoDWR8aVJeQ1c9sZeY4VyoxMLK/R3vv2sB3xArdl/WDWLJE3JdCAJ1eMxS3EuQmQCCBsV
ZGmwW25VkXpnDJ4Pnk3RLmveAGPirTAH697LGejeTzDc9GAzmHzG42QF67wcXhIuapfESXYEKpcH
0NBb0EhIyLMamyCzw8YZPrls9GvRdGefgIFGfIMP3nSeo721yDb7EFAlyJxLrTg+GvQZ8AFGn6/u
gWsxbUjM5aCXpNmWTnQW3T4m5votsFKdHT74IYz4GWLPyDwWeEcoIbe2JCi3iJezIOp2eTowShsL
F2Jz8uN26H/NGiHyPEi3MR5Tuc2D9bH0kCkgkp+08GJ680t1SgRjO1rcV2rjaWv1vb03nKVW/KQu
PWFtLNBsFgTAIcCcfXik4h7+MWWmgnPazw5dOCUI1P1ioSXiHkcNkBIC23MgPnws7saftdiKAOc9
qVZ8cwQDrVIrK2qrdZIcLHv8cDS//nAs8IRqJN00S8+2l/gQI5qvavL3A6ke7qDfYqSmi9YdUPzG
rb/N0/zg2/mfwfymiK5E4dxNX4NRoKuL6rwn6h4VS40pDOjXyZvM6xAWjziM74Hja/vSLy5og7kv
4zFXTIoJDKXBpNss955qh3fmIlA1wyijlAq9FbnN9VLzOtrw0DkIPcsIbAgoHWdAeVzOiVwM+I+C
+LvA0U+98J+gu/8B5JdQ2k+WXR0mqCGBYgA3ZtyTcgf1Nrq7leV/1haBH0bxEpfhSwUtw636pZPO
51mePll9C54qQHZa67e+CykBuY41alnVwMI9m2fJ7ctPvzAIafLEkx4zBK40GZ2qiYiu5h+QBCAQ
G+Y6KVs4SqfrmEg4AiOh95UO6MyqAbo5GgUjXM5vkKQBqRls6k4tf3pjp2tDv6W6AL53I2fghIOT
gI+S/CFUs5PH24WwZ5NGzWU0SOocJmSMpXO1neE4gcyqoeiCES2/lUE0JXdgj35MeeikmP0dA4Wf
mA6Fga0rrcFJti7HRYMcJRvrDWkCagZdHE03xZD56SEG2Htx9Ime0AVv1Uzt3R5lsyt9yjBozue+
NAAr0jkj3XJEVandzSxcRRoksdYjwwux4h0LIrFS5GUM0mvRyuIE1gmy1XPnyYawQB0un6bJCBZ5
Kc+gkd46LsrFKEGK1ETKM6FszH6LYe1bjOY1cQuSQiGYUaffk04cbMD3uyl5FUbj75hLriraNPNH
ifGDmWCUbZUE81C5zaFpJrUkP4cub/IyXzLNGFNE3ubZJmuhjaNB9UnqAKrt5P2apppaAn8kTMKk
RUMSw85JQNnUdJnXk00Esp39DVF3LbAG9JMdHYrAnth6CNNsp7l/M+l3H9TZojJPQxDna7t2EYIM
1pfe9pCoa+RjjdEz9PLMPUGQWytrv6o+e2VmFi9lqil6vMp4xfzk6EyXVJgA6nKMZW6Y7stoIO/q
c0EXju+9jmkBV75xUmF67XL3mKQApkQKOrkT10GS6RmYs9wfBBtiRg5MozoEBC9s3SB7zH37d3AI
6iztqoQU8gDpMtnX9OcWsLp3VWMfDfpiUKD7a1CAXieZ5NRyz/UnEicwKafbIC28nWwwBTG9XbSk
fyzGDBqTHkf3Tp4jYVzdZHhzDTIuPOFvETyMm9YWD7rnI1K19W1Jp3XZdjXPupEfs8z4KjJzwH2M
boNOjLfU2KVIaPlQaEpFXb8jSaU1Y6Fs7ZO427Z2zNnbTSzNEC0YyCoEf6o8z/8aGrccp8x7xvnM
zBI9ID6lveouisG+uTS582Ba070kXXldRj5yDuwgot+kpDytYzivFWlfJArwA3FX2SMH/mkD9WyM
xyyKZiKZInnO45YLsrfWiU1UoffO0/Zie92mi2l7I8yOPLWCaVXRfSyoRQx3mwcGrWyY8uP0FKFr
3vIxdLa57kGSUbxdjRIYsZfTPYXAuyF7cufn+qOlMgJ7rOEYJQhcXOfB8HhQihKcajYh7u0YSSJy
jJdnxr8KMxvbT5SrCZwELrgyHfZR+1gXUHo9phPSOOWARL5TjfjEgUwxdexBsS0zPksxjwGDyX2H
HURLP/wwo7JZDxle+iq/8/Rg1PcPeUqnQlX1FhT1o4ZQA2Z+/tpA8pM12zyuARpoLOY6Uf2iKqFl
Wwlydc2H0UYSkFW2tzjQkyMZmuYuqqpLp8xiZ7odu5mrXVVeAEEkudrKwE60Ke2gdhy+9OjUkdHO
tknPfSrTt7ZGJ4MQ65Vx6D3qxnobyy9NTwCOlALIqLsGlQTPtCQKmENoMdXhPfDS39QyiEUX9QMh
gTYrOzl7I/0X162cVdiE8VKgHqDn1C69ms/eL/t82dT62UHIwjShoF+j2rNjNpIrDBauBEqRTjnU
WK2APjiKNdyQbJkJ60vDPBBY7aWwkxffM8gHc+RTY0qWu0BRUTHnwnHPaQrQSS4NnJI9w/mNXhUH
uyAByQVwuKzsIDwajrENf/O6vHUgftlZgDm1pEs6NkMw9YMdExTAVG/0aXrriFzAQFVkbrAK2o+R
lmPY1XsrNL5/OjyRsuivaI+ubB1YGhL9SQ8gv7UZchyBQBStxodeOueyxY+XN8NO1JTipoavxbX/
8CEuR9Wt/4k5sSNmEzExRVn0Ng0kycTBmKwTo07gUE0mmQ7OQYxk3LZx8ybG8gw2mSH/NIw7HIDT
MvOCsy4wRVETH/qKL9TJ+vITgO8Ukai0uNBqfgqCuv1p2qfJaxFdsB35eN1JAUzvKABGHAlYKm2N
FGsneaTx9QE9iou65pEURLexbauPqOTy0ycof/qG39PUcPIlChBjnOjJsWP3am9KgAB9R2GQ6kgl
isxe9u3wEzGnp3RpmClp4VpwuK2YNFFQyeGiZFkjKA8fZBL9aNVIaZDhgyLcb9004arQ2n0nydLV
La4scweEJs64b3i9sPeA8FvElgYQPTUFRCoE9xFM8mrW/AOdvGj6syEztERA2qzAPgMj30WDU65R
Bj4MUMcWyja/o55CJQaSNcU8XKXi6RvTlMpoLF5p2aK/hClHY/4v5uyhw6z1cLMyGktIc9egSMQ+
MRroRbQcJ+kERzvtL0hfUMhmN88p+nWDoWyYsJuiU94zsaG21/An0YbajeNPaYQfAUEhpPVi6rVz
sTWaExfpAglsMtD2z9/bYrzxtrHj+12+kQqtmdt+uiksXDei2dGK6DXrOJL7iHhhDvG8l/2qtbt7
KjzimlJBKJFXE/m9g1ui04vI/4LprOeBc9JTR2OJFeuELuHGi2j+pB6L0plxiyooTx2ezbvTI4lD
o/uW2vG4FZVJT150a7QcF72YIV7B9JMN3saWZrx1WyKfA4uIFBuROapVEJQxt5QDtjIYfiNkvkUx
+wMgSAxba8bKNhXlHyTHaTm2zVvBqMTFKBqk04GJucW8K9P3lt7QzsxRP7cMgGc9m9g02HT5nL8A
sWUHZ6A3AEZuIRnjGMHaRp5D7CAIXeZp710tDwkRVC8jjNSOvBQWwDboteHBgAPHKGS865VD8QM2
mwxsQErjbZTOb1hX/rYnp9Wi0GVOgUcar0Bo0Fcm1ooEmvmRrwgrNeQdcQcysbHlYXKsmeoKUruA
LOj5n2NTEVvmK2Ja5wTxaAChVDq0JgtL33ckvQ61+61VGtDDMcTPsQAPH62rNkcMkmPRodjPhUfE
gG9ydwqTPx2d97pQ3Ru2MTKuyuQjyoLn1OLmUtCEjWhHnahOZTefw/74wJ5B+mzDtoTie3643zrb
p2OjQ/gyvpIAjrZvus7aLIxtgnEZcYO5ctFjgrTdZzFpF+TAvXX/h70zW45UybL2q/QLUAbOfBuz
IiSF5lTqBpNSKWZwwBmf/v84VX+XKuyE1J3XfXPMMo8lBIM77nuv9a3SJcI1YiaT+3EK9V2AqmXD
srHxLpjesWVoPdVAAsq0rL0jkwh48EAMgAPxJPFpYboEeMVRLzGTqsfcVM9Uvnd1z0FzlpY+Oywq
STHoSOfK9CxGvpSEpo/3VdC/pjnvXSPbLdY1Ko68N0lqH3ybFDEL2xkrDfe9Jl8M1u1vRghuSzI9
WWsYV0Vn3Q+wXxcODh28H/Ej0g2Kl6G9iO4KiH/sCBAlhJ7YpjXPOWFOCfEZdUO/w3JwVD0L+NF8
ACX40pkvhaPfa+imzJZlMesgxNFMYUQOewVKo1xwhMHHRTHbEAckvTxjZ9lAzQQwHa7XUeb8Ngs+
y/Vc6TPCBgsUWxwTyvcQHWsTMr7XDNd54bezTOPZIJp6FdjjJQvv9ZjVzTXv2eiq5xSu+tqcDRcZ
VDOalfrTpBdQZXgFNY8Od/8xld29T6AMiafuXksPMEYXmWHs2g6xMrY9SNS477nj27Zk5mC7hz9r
6UG30j0WWvEQvhMbRkMpTGkijlekdN0HMrdYpcBejOvujrfmQBy6uQsi/jps6O5GxXtEf44fUixi
34LalNc3XU1MmRnkBH+BzgG+VRz8WFDbJFM2M7tL05vaBwsTMm76dTECbyNt8zLHsXFJL4CvHiP5
0UcFMLlUuHUzr3/TFpxT7bW0a/eaqNG5686tZfTuZSrABYYj6Lqxd0ps7z35ZyIGDJ34V7rUBzYY
JC20Us8fkdzS/3aiewxMxaOLYYN5hTse8ak17D59YLOZPoC6fp0YsZdCpekDqv5yXfma3IjMTx9i
p3odga0iduneydOp7//6Tymnn82cFv3XnxQA153y6YMVFl00T7cemWAJZ8VxdWWYSF2NlBvXcn5Z
2u2uqmrKBLbZ3fRm5R2yjGxZEaC2LAUCDVz25MMReEtBuIouAx/5i08WzULZGoHGEdimtugu89HP
LhEl/+z7Ag91gHwnoV29ExnfWZTw7gU3Azv12Ff3YYOiQ8fbST9pDZi739a+DbTcNghK9W16OVEB
dE5FyC3o513FdbCr9YY/zX8Fqs7E323j1BfOZeua//p7KdUG3yv+IzcqSY7Sojsw0dEdvGuMiml+
/defWPPg2ozp7ASoITaWrb/ToDKu9B74uiB63hn5/HtF4G/D3CT8yembJyYgb51NqAqbAu1rZvxI
KkCbge0Px9YIXxHQmCuz0tunzhHkAk3beZQLozroYKs64eYPmavTcXemFyOUzYpItuYgJhMSgBWa
Wxj499jFgxc7ws2lQOttTCXGpUd+5ZoieUk+ZhXQH7zORu5pV4NfhetSH7KInVNG+Z/21ewvyL0a
xU+YXZhhrG/twHzNQ4029ehJXsRSbAwr4uOvTwdFM30bWDpIcaW6tYessqzoqHY+6ntE02giZScu
ZNyrjRvG60iE9seYO4eGmGkqMkV+ZC3lErsY9BRY5WXResNKszT9ODryIk9M6izS1J+qifspMiPH
ZTUQ/czq7d7LsOTaNY4J7dIPhvfBT6ybsfHrG9cLHnKPXL5Emj8ir38kzKOmV5KBU8ZKtm6OHRY5
StZTjJLjRyI87SELOlyqfX7ss+cAKRMdQL++Kuht7lFVLVFyuWwAQPTV87Y0GDWeSvfLICyVfwbT
FsyD57NQBNVKetks8Z48RJTK3QpnyDaNSccmlO546XgkPvgm8Ym5kaidSzgDRYoUTQ6ciWXQRbiU
SAXdcd+zTZnRYfS0cjNCaCDFZd7ruYDlsoBMIZxHhDTOfV+md+ue5j4/bIruQg05ROLFYmfAX2RF
nbyzNVMIwVhjh/I+ZPrOrMLfUhxedYRPbOBj0x4LMQnOeVP9Q2/XK8OJDqgJjMtCpZALVUQvRKOc
KzRxHQa1f9OYeb5ObdvCEhD6YLCr4GISEUKkISXf17U1mvMN0SvsBVHBz00I8pfJUC+HWG2NBKlr
L5S2Aqkz3ecxWj7zdWiT5qON5VxdILypCJkhmOiuoZx7y6QO8k3rCRQzejwdItTElvmKMt5htzZF
t07L9BrDcr4gOQfbIlHpaO6GG7s12ou8tgb6g/09D8m/oSQSYlKessWorkeUNg++lmj3BO1GXKMs
3fA1CmMb5na6DmUojkVQGLyY+Af9UaXbVFEz7RQUApPPVBcxdiwvRuxK/fnYlsC8E11j0+KoWw+e
1yVssGdkC84xaHV/EZIQtLFEzXcpGy3Y/yWFTKP68c8fAiFqFXWl3NI6nz2u+iXFlxCtHOr0Afza
hmD6l7qheYh+eYCNkqTppqV8cq3aiorL+EYfQzsw1NDGpHTh53sQFQTE+mi5nJ72LooGeZtQxIqR
eR4H18MLEdDuaNz6ohOYPELXx+FpsDO2keR3hXYnrZKNMVnOo0uWc7BOw5YOPMu+/ej9RHSugaxe
5jZqBAsDI8VbQSEl797kyBoGq9CMo/yZJuzT02AKDh6oGZbVw03aJHhK5p+oDCTY/6cK/otd9Q11
ykSSe14UvGjrtniPP4uC53/wL4aZPiOiXIHH3hcWn/X/Jk4J7x8IhU2LhCjLYX7yEOv+i2GmiX+Y
hmGg9wUGBX3Z1Y3/1gRr1j8sx0Zb7HiOcH3Ba/q/EQUb4K/+QxTsQUMQHMpELey4Lkg1mG2fRcH8
ADCfrXwqvFcvTd508KeLwrSu7Lq+LRs/3YZ2+DwpdARjGuw6G89yc2ca4YhxSRJg5Nzx8TRpf/Eu
s4zV+vKSzyOLV9b09ABZOw/lm0993Z3CqyktgQfE9VvpYYBiWVF19JzrPL0dc1KWhYZReg7/LMsJ
CTEkemcCvN6M7tMgoVfTG110xWzFr/fGmGDfN/GEy4blpB80myxmc+Gjuly6Hjsk1KsPhj8ddY/s
S1O26SHc6fAoWEl14CBzaxXTFlI5K2ay6zdpOm2bjrqkwi+zaTsitzS/3eLHrfZFbDyJwdykjvtA
FNk2JSaQ6YYNR1JMN4XTAHBqjXU352dF022nG/f4ag8W3Jbl0JNg5aLhGiJakqp6T1PzyUBhpmz2
spYFXqsxV7avkPMXsEuDqMO6ndtIBvFAN/SvETT2l1nU9vumIBsFCoffNsYP07CuAH4aKwD/kk5z
Z23avrCPHRvBFIK/OaKVatnQi6zw6R/YgowxnVxWZzSRe9gXbFI/kkSnHCu8nwBfZnWDtXYydjZ1
eDklIRcsaPL7CDS3kT8bCKPhXWI1DGwwo6QVO95dxEXvmIcppBQVJcM8xbIum1kWTGJqUuPFI+3A
sUCVS2HuWbHpdJbgJ2txuG8qtQuUPqwz6rOrcWTtMl7bXTustU6j4Yfzqyd5DEn3tESf2axYHC6j
osAO3NCYct8NV9z0CK7XmTl+NCMBq4SIPhsZTZqcBWXir6c++I2Kce/vkmBq0aU3lzElRS2O3qIw
ue4n3qlgnMNLM2Z/+sYrGHcvvEnNfgrLDMzFgIFMXU4O2XRDQhMAD6iuFcmW2F6MiHyBgkA91nl5
NP09baBtzKNcEOaif+SpfIyj9KdC1lmMyHWCgFCGMCSvB28hKSl1v0W2h5JAwc6Mx2foR3NrkkSx
EUdXn0LHjm/6hEgQuwnvJ3ilxUhOj62pK3Jemgt3uu61XAKYJjhZwyBsQQpLAgy2unblCTIVXUes
h+QXYd+ssa3+aQAhha2pWMMdREcKDm5H5Oebn3SUFhI6po7aaojWFw3EW01fD4Gm7xra02mU3daJ
RWGPhsfSk/6vOkrUdUmNJtC15j3AjgqQ9Q5los7KiXwP1enrVBLISglpVeZNurDr5iUtsUVh5kZu
A6B1XkQM6zxXizgYy6ULu4v2jkXrec4zEk3drJNU+5HnvIZdrawFBkpPS901FnlsMU6Y0lrMf0iX
eWAoKVSO9XXT5hQEuvpFJtpt+uENBIemWatw7gpwjbUjjrlJZ6O14m1iq4Memj+nYF97dvvoh9Eh
ohOPLMxhTI54kJv4KgEuaiUfw5xsE1DvLofwRxP78RrGDk0K4n3whyKCxlblJM1RdUtXxiNOUsvc
eGjekTgF90Z/HecIoCQd5qLC6SnykAjHZ0XYyiKIKYM4fruR8YwCL6o1Qt2Dp7v144DTgn1F5elo
TKj3JAk0nYDKit/CxrE8DO9Vnxp7EgbkqmyoS8eiZAaQiCMCWjJ1V+xl0rLZbHEPOFXbYCxWgIBz
rCCIZmODxo5tRCyFapPwjWAbRAO4Irube9bQd0JjBTdP31lZegWQ9kofZMuuxftIAqAZcHAqe0CG
UKT72DRIdYvZ9MNBoD/F3jHwn/xB20OgvkmncOvX2W/K078xypNlF2Q/kNe8xGNz6dTNTWQUjEfB
+thKkPAN5NaJFD/mQEARQ0L+tEYUecDq211Yz/nqVnRljsVz49Fb8U12MzQQtW3tsBEyJudBkntC
mfAjyjV5bzhE2Jj7KG+9bYl6DMGjdzvoZGlG/fSzsF6TPAyW5OyBY2+da+wM+cI8BFG5FAUFI33I
tq5ZXRZmcokt64GtutpFDQqpwf9ImxLbGC0zVngWE/4sGqbkqOnXSc0Hpcvj57xjQ0FsDfYS82WA
1cVMc6FmURroDpi+8aKyLe26zaFpd3l21DK0Jr0Bb67dO5X+bOoIBCqkVBhr9hUcuniMKLRLO10a
uZnSSaBmZVqXcde9DBEV3GTsxlVF0k1Ut2Lniw9RUzA1dOKmBkduB9rsHo2QZHLt5aS8rTPmd7Se
jiOIh/Wo+pz7+ySorjPLx4AfWsrkQ9b8cCz3gfVouLNtfymk3OdByssECyXRH8OUUUuAAN0JkACW
dyE1w0dRfzQ81+Xdm3p4F7CwunalekAjU29sNJ2xQ6O7cA2HEHAWwhkhyYCp2CYkL1PmV4SaaTTt
WtqVpm6t9aTq7iu9EDtXdBOCgAyXSpAOZFBHS8vFaFNkN0Tlro2+cG5D5dFVHMKVQdmM9K1ilrF7
l8JOtd2osTlKJ+u+KwOxrFRTXCJkxnwLUl9ne/LsZK89ZMLCbZyLunJJGbPGay2n/EKVaJslKD/6
qb0t9WKcA/nWfiq3Bl1iZMI8PqMPdihBNyZtpNWIVsb/i7KgP6rB0lb2VBxThxBqYvM83TsSi7C0
sRAiDiVJHSHrukxz4lWnZ7uKnws7frdHvh6WNn7MWV1xgcYToUEekWOQRvHGM1E2s3P76ITZLVoP
cAmCsG5L3Rr9VfisZfG0tNPf1GpWwLdHcC3284hldjv2Ykfts+eDB2GgHxxE9OnBZwO4TLJKX5dT
y4apMDHZtxrShSq4ZdGKmUReEJ4L2C7+oXDTb8Mi3Jp6+yD6bD1qLU4aoaOrsPWVhGi2TR0nmCnM
FE0gGdBoRA4JM6pogvLGJxACsJ94NMguzr1qMxkJFLbtMBbNDER6skWY3Uy7rjWi1VB76b1h8cMd
j3WlprvbPIPZlDvjFT3PDbasZiNUeREJdJNDnemH6C0s5zxYVrUXM8J7MSAkJVgEltuARM1K4ovU
j/jmkh0aD/pjENOEBScCQID8idosL6hhAldI81ePZnhihBDshkrx+W5ZFk2EWTcVEtmJum9c6BrJ
j2Ru+Gb0QuTQrBc2KGFQ3DUi/2dEKX+AwOmTyAEOstySA++OBEeHlDrWUFbq7UAsbRHrEN3LPtoK
IBoY7VAgDti0mvg+i0kf6IvBwJ9ikk7LAsq22NS6XQRhz9Z/6ykWtKy+hXewYN2WrogtjFZOaKas
TfnY4vRuV4lrqJVdB9qVyGId7CpYETzoNmk+TU3USymxbOlCURDx35QpGVCC5oBV36mhWoNMOugz
16KSfEeg8aCcA/gRDEiuBtzOhMs1v4goWIdhZSIafKRU85sWXr8zkvYBeNLBTut7Mlzu58gHwyQ9
gWsgn9117jHuyo3BusYYIAux6F7JhBhvvvk4OPKtap0SrpU3f6C6SyA2e5uuAXlqP4XBB8KWnrXU
6u5Qms1GYz6jCErpBldQtdWc9p1pSNt0lfoVdfGBo6wjVOXXIE+BmGeSdKeChfoUZjt45xBGw59A
a6lct+JSWNieiVusd3Fr1uDb65uAbteGhTb+RCdCz2ARu+RLJNp09esRoZSeIZlFZSst795KvCv6
cz1JgBNhZy3BCaWilWPqJBi0b0wR12BWUXgmJToO3/pVpBq8x+EZ0Zu3bdxRLoVdsaZHjkMw0Mpz
/NseDkUo0mvkXwqOLrYQbNjHIHtr7XgjalQ0BgKwK7EPgWL5/rFLyb5x/J+keMHYitWd8HL0fcCH
QUtQcmObRNY0gJw0IgK8a4+UhSn+kUUGe34GLgz32PBevdaQKyQpUdk9hC5TkQZyiZn8xqypTgVt
47LAat59erk48inTkmT7u02GV63szUOvu4eyEwJ3B3tI5ORLhmuIT2duzxN7YmfhQTgBdbNesP3B
cs2HyntI9Zbn6Pj9YvowTBLZw0kBHwatJlxtV2o5jUscVyu+HyuVtYJCIXW29g6uh1gSvEQYKSmz
FOqWTh0/ipJRWbjlNkgiohp4NJ1rrbTRXoI+QgtOHl4+UmZNeoRm8ECrQO11yZTflXd0a7BkWnSe
wqm4NgYE3YCe1mmj1m4BxrSoiW1ycN3hsmGRRsRbTWrqcoSNufJy5AoNLr+pSpc0Li/GWrsdYetn
Bl9pGQtC6++8emjoB7oPFQy0ZW/PBMWKUaql6HkxpqfLyLVwK9Nyh7K08OKI0JzWuEySRzTZDRkC
1pNmVi4XiCrMd9sDtqP4eg7ZsdvsFgAsw1SBX64EVaYCo+SibZZ5Cm3WSqoLinnuaoqtiz7BpDe2
pItorXEgLPDeTqoXC5PW0E9Qh6KLwCTVNZ1tVLzqK8MGAqB3FC+VIw4KEQjd7nyJJlcQ1RA/e83B
7HT2pE4AP7P0biJPI+Y50W9019tbloNIKrXIbxv3TmurZcCDWdduSTVw9G8iAn6qvllBjVjGpKTE
k4BlhsrX92Hv0lIMHeJpfHqRuBIxrNB6FLN8f4RCHfakqVMi67sbNyLJxhOPOfZk3E4fucClX947
DGw14l4EsBQoettlwRtSO+bFgLrZG3kVC1sdbXrmy5FqHjW+YHzJ4uVfZ5+bkpRSH2USv2thi/co
7yFXUBKGl7bA/30bZnJRAiiQVXelYdZ009zeZZ1adJ0uKOu51npwxa9UALFI9D36VlaKDqG7SRmx
PMwfgiwNAeZ1j6Ev1dqxqiu98V7jIBIbJ3/WCdZZJY+V6cJ/S+KjkbWbxKacI1JsGVplhjfVMFHk
rjvawknORoribuX8Yt1DcFnxs/TRDZc2xLFJ93SAmsiPssnX95NPMvUEEJK3aViiylmgltsaGM5m
JjBUTt6SO4NuHf10krZSd+MAo8t6PIZmHW9ruJJrD1fnYpB1sTHS6lm5yW2Su2Sn5FcQba4r0VxU
UXKdqPS2wesxWc173eX4UUdn55fGEbPXrZWkBY2i7KVS9bvNOlt/dXT4VzJ07sKJOONgeMgL7OIj
ZEP/vc0lCtshXDdD9RZEGB2Es9W76SPrsev0uGIAPxMM3R9dbDsVIXh5Zlz2qtngknyUKnvunepA
Z+eWFJGPWjXvscmGOtBxRqB9++sI0UuTimfPnD7M2MEeZ4Jjq5unJEmXhU7ntZ0jdwje0qvwOm6I
Z46nXyr3BmzM0TUBMJv5J2i6T6RIct0V2YsBamUBGBnO14y5fMHRT1SjQflhgHVKqUqWMYCbWVhc
LfOgZE9j5M92zonV0G9c7drVBpqSQDgNYd0XnX1LwPO1tKOXjvL3skygHAaSopHRPNL4OsCcv01s
TmqCZluZQG/7bps23U0+VURTjw8ak29Uf1h+cu31zD1ywB9DJUV2L7aAFIA5Yhn59p2ouof5KvAS
8rayuGvQ6U91d9Wo/DYHtEZje0/lf9U4Hi2oXxbbbTU0j74iYTbPGKomj0Kk6XEC8xsWNnSvoHyx
woqRHewcL7ptEbfjyHsN4BV2E7dVa+y7+XprctKsIL5GSPDCFtiEHsAOO5L+K1HrGydEsTSAxwsE
z0hPd7lkde6ypliMHVLUYM7hJdMzolPWKu1HZT+N0HEtNKiMcD5nfcikVtkYNhEOtQXwoC6YyXfl
cWBkRVF0TegqejhEC3VjPIVCQ/KDTG450hZvBvPW6oHnq14+IajPFy6O8obstVTP30QUrfMhBmHV
kEUf0t33y0tEQ0Chu7cG8QuqUmUsp7E+IOtYEb8wrkrXxgkFJj7UDlaeX1d+dgvcFGk8L5g5k0hG
GxXZwOw+oxiEx8o0kqT1ymE99DiidZkO2yCvVjaWAd0cPtiebdKhe7CKBg9mvJ9eR4cvM9axYxkb
l52ufwxl8SstwTtMXugAHgEtGcKMLixudGUm9yqZrqvE5mvEnehkxOaQubjqqfQFFIorvhZl1Bvo
EaO9VWobvmuv0N5/z48PKNVbb3K3ZRruLexmdcNKwB2qF0UNMohp3bihemoB2pBFrf8wIZCNVAcm
ORx5FcnW6sRdL4IdxuNLaFDGzsnSl6Afl8q2r2DdPzM3DQiFM4UCsQT3O+r5oWo998VfBWF62cLf
ODLUiPqbf2fbbnMd8oDIOWFlttdZTjjy0H/I2YSj40aEsnjv2eNzZSV3lYHlxa7oMQm66Bmxr1CU
sIdVvuVQGWIBJKXzVHVmudAckK52Itf/15n5n3RmBO2U852Zq/G1yF/rz52Z+R/8szNDoeMfBsVP
kzAQ03GNf6fL+IL/ITzLpG2MmdGaYzj+f7qMRxiI69GSoWdikgDw7zAQ/x+O7hiO7+q6I4RNPM3/
pi9DgM0nUosmDMu1PDEf5D+aMQD/BhLHQKKS711eThQAnqVZwN//dB9u/ol8+a+izW/KuFCwXWbQ
y79BMP8+/AkApkjw4qX4ZnZWmMhLrfcRiGUjgd/wA3z6k1+fhXv7t2eZL+4TZiYSpdvJxpU7W1Q4
mTJkMM9RXlKpgjsDV6WtbKSaKtbC9JvrOnfb5mCVT2cUQ2KX7OrKXaT5AbZsYUiyG1v8z19fkfGf
zbJ/3zgwQZ9PULGOjQjvxRSQ1n63U63hNDvbmiTbKE0FeyO0+9+mAVRRY9XzbE6OQnZOSoO80GlN
P339M85d5vzrPl2mhjbP4htT7TpqyMSj0PTP1m4yItD++gTn3g/Sdj6fIOoUkarKLXdmaHb3Re8Z
HxSA2E07oVYOf3YSd6YUfbqKQSYF+8FI7qq4sMHURJl3TOs+E0v46dPm6ys5c6tmqtLnk5BD7A12
VFZ0l4zu6FXItqm3icPXRz9zn06zn8pYqk4huYavE1uP6ZhP+TYpPEI6Rhdoz/brs5y7hpPJABlI
JBwvKHdkTnfI9m1EnFkR3/3Z0U/mgiTRCiN2E7krmXBuK0NWhN65tVOvvz6+ce4mzZf16TkbhRws
9OsgBgAW9Pjj2Vhc1FoYmGuFyDq6GHtZHogRhTXLPBw7EBSiyOH778b6wSb4hBDhTA9I+5lyfNtK
U/h5InBt4Tc/cX7j/mY6dE+mjTEGTEddmmCfydMUUTt6E2EOCq0cMd9MWR0jiwZJGkATuHRcQm7W
EjX6dPv1HZqf49+d/mRSsa2o7yDJVDAYag/kDJGOE9AW+AYOe4Ki9d++Ps+59+hk2oAvAHOpRyWP
P7e4yzUvRyNmUN37s9nXPZk1wlhOqVH6cpfZmaSVZRT5o5tH3jez3pn36DQVSwE1wPUaVbu+brVl
2tlkY0Hr/QWjJ/9mtjh3ipPZAr0gNWI3hYjgj42FMosj6/XU24skct0/G87O/Ln8NB5wnrPMjTx8
CLGIXaRVJo6cNC+psn/9nM9dxcl8wcd2CqKAzwPLa6Oh8Z1XctXmTY0GH8DCjz87y3z2T5chdB32
uWuTSVPZeHl7ykLeoeFVzq6HOYH4m6/EfOv/ZnA4J7NHizDMRRlA0ozbDzjbDCtV964xDO5VMfrU
7QMxAM7WSkPot102TuUfvgsnk0IX6ZVhyoBpq4uLBzc2yIVwKXj7YLpCCOpf38X5mfzd5Z2MfbMe
ejWYhAqFKcGkw2KE7KCte83N5YoqRDyCPXPU+PL12c7MAM7JDIDmUYpgqEC4N9Ir1oFsrIDyDpLn
Pzv+yQwwSFc3rVKwbE1ZWBMx1JTvVqbTjv+j49snSwYtGSQgi1juYh8Hk+/BqYWUkq2/PvqZz4B9
MvrLoWGfp5OJ1xvcEqxQoUHyL20z5T5mkzU5OxKyMDPz9KV3SCktYkQJ/P6778CZcTunEn4eUUgu
O8sweDqa7PznAIfgO6bGIVzmytO++daceQNOVV4ObkynqkfW5HVJIQCqrLXvA9f9+LNbeDIpFFmX
6q6ZVzsvHnHWWQTt+Osw0xp0sABcKO00MUWAIPBoP7fpmP50ySj69fXJz4wl+2SqiIY4HSuLhYYe
GCJfUbaJol2S4iS8jaXWa/dupABvfH2yczfyZHqQGr1ht8h4Fa18ekvYUT3q9TAF38zh8zP/m3nB
PpkXnEqg/B1UtQMnqIHk0n/ko1qWUUN/vCofMyfefn0d5166kykh92XUjvNH27O7VKEGAn9AaaQq
xSI29Emt/uw0JzPDaOeVY9Udt0tH79S61aPyEEL4MvuzE1gnUwNY86SpqL3slK8MGpi6MZCR4Xd5
hLhApW9fX8aZxzLzWz8PUYIO7DIu2Zf3dpbDXYjMjupbmXsmWWs5JF9UZiYNlcLStW8u7MyLNitH
P58yR3FemngBd3piFHdmktEg1jsT2vzXl3TmBbDm0fTpO04DIYF7xB5GjmE9F+0NQkw8KXB0Tvju
7ZuvT3PuMk5mhjAzpVDkcezMriSlpEHrgaBS/uFFzGf9dBFlXufSn0cjdWXzULjwyuRUqIdyxPf7
9QWcu08nAx7ReZzqJK3unCKEVpho1dpWPfGssdp8fYZzt+hkzEdIqSpNKLmTw4gr3rXgJlZEgXx9
9HO//2Sgd4zoHLM5DwDI4EEwm+AmipYmaeDfnOHc7z8Z4xHYGz8nO2QXp1H1mtMrLRc5MNGnry/g
zOHNkxEOiQBCNmj9XZKP5bG0tRH3lfh2JXZmaM/a7c+vkINPRAo2mLt4xDKHC3YJ3GqV4X5b2AqA
F5Csr6/DmO/H38zt5smIHos0892y4DkXyc0k6IUG40agIWgIlpJdDhNDfPARJXvUAEP89VnP3T3n
Py8v0QfSjxyfylUS78mheUMpdff1oc+8WebJ0FZWowKw9FTdXFJL6IYgNUDvBeIl1r4Z3/Ov/Ltb
Nl/Vp/HdEsUVwJ7GCdv2gKHUtFImUiySv1eQAqufX1/IuXt0MsQVPVkEMNwjL6KLPQ24NOKS7sjX
Rz93DSfD24VWUpuSpX5ZxYdEI9mSCJFkxcPOcUiSYPf1ac49jZNxXtA76gbqLbtwRMaBEbaXx4od
Bj1bQ8cS//VZzt2qk7Gu0UtsjNEud4ZH1GXfFkuH1f+fPe2/+OWfnnZlSs+NGsFzCI/SmNA6Ixwy
5GL21vzRzxcngz0qlNWR/CV3uPIMc5HDCOqgMjp1v/v6BOcqxXPD4fMb69lVInuYkztUgtqyjkW7
ryXd/bwCRDJkIrszhRsdvYbkWDgOzn1tKrAAbTP8+PoXnHlC4mTAE9llG/WMP2mUHJn0y+auHQE9
fX30M7OlOBnzhjsQvZXxMgsz146kBimcy7Dt0BZ1iB+XsSqtnwRUo+79+oTnLmf++0/vxBi1/mRG
OidMAcTS1GwSSZwYo3Xz9QnOjBtxMvjt2g0nY55ifAfIQBLYWNZjZUDY8/rt16c4dw0nM0BUNHGU
BbQnTM+xVmOd+4tGFeE3A//cIzkZ+MqWKXRMKiUk8yX3+ehuAqwkmYGzvRiLt7Qm8vDr6zgzk4mT
wS/l4Oo9ufQ7EY1Mx/2EM4NUkEsVWuHjwIJi/fV55tH4N7O+cfLFLy09woE8cL9EIHYKCPyCvcpz
YUV7W/m3UzWqXVop+5sRc+YNME4mhbzpcBoFku9YTP7AchyMZER97vWPWqWC5s9eAmN+fJ9e5Enr
0i5BOb4boOzCNgitC49m4zfzzplXzDgZ9aqxIj1PecUY+6T8yLK98EFZ/tkY+avE/+m363XQmT7E
013YIvFqi9pesSOKdq43fLeIPPcQTsY59CS7NQ0mlhHWzqVDf+CmlETNEZ1UGquv36tzN+lkqAtX
kQ2AKX4HIpbgMba56K2K5pubZOhnFnjGyTiXnnAaM0VMBRigQHaDhJSYR+QmujddirRttq1tYlee
WskiE7uRVzRgLgY3fkVfqdBYe4Ubryq3jqNFCgyCxARge3dNVAGLKBNoqSs2U/1DN9XGPvHwm0DT
S/fuJNtH1N3o0fRuOMSZ1eM5bcSvtm/qxw46JrAny8RYMSnW5cTpoZL1koBQdZlp3VUsIhvVvcQK
sMrDDpUQDOB4X7QWCPWUbte+NbNpD4CgBBgLoAhZZPs8kRIVwj5R+TOcLPOIUwsyduZo6KuqAIeT
zJ3bUWg2UGsJmigL3empQzP91CJNEWsbVsAx7SfwTqP9UpO68Eb08Ljn3MkL8RneD6FybamDG9hF
4MWB6gywVjqyV5XtB1uv6/VdlNZqS4NJP5SOnl54TuYBytTGYmNOk8DQYHnvteHIRycRPkB1gIHU
qPwWQJVDK5fMT/wUCyycLpop1CvkKk5YkwJPhXLZuMr5CGTt7kWekFiRaV7nY8AInJveKpHK22V0
izSorcicNb2n3DGr8UKLfCwEqsuD38Dco+/qAWcGiH4yfwyNZXmTJfMdLJ5ppRVIVVuCqNem1qhv
1l/nFi/6ySxS+Kk29Y2e7UCyavbeVV4aIzx3s2qrhwNcHeDSnnkhWqsOtokXoGMqJw1/YzRiQ6fK
F3iT+c2PmSf7v/sInHzWJLKpVOR5sQOyqx5UIeJrCpivwUzxTGI9xfzSYwsDQlb510ENJuybr9yZ
G/3X9u3TZDdSOijiOCx3TpLrW5cG3aaM9XEJ0Kb5ZrY+c4o5Kejzt8Au/h9n59YcJ65F4V9EFeiC
xCvdbdp24sS5OJN5oZJMhvtFIJDg15/V8+TomKaqH+NUQSNp67K19vqMgfFH0Z3XUSsBbRPqQyhu
Or/LMS/Zbd/hO8vaCIe0i+C/PRcyqMAoofqfLGraxzXyUFd504zqXz7wVVvVAZxMZ8Lq8xpOPjlo
Kia40U+y/37b851VQXdrMbNsQfW8LyuUHsAdU+eorrz+9I0h5jvrAWxdjBELDGOjlH8Dvhwl+QbV
RlrCxJvUsPPDHcZ0N17+WZcQyV9/68Yq5JM/2wycuEKbsQI/2IeoHOZ7Q8LbKNxZhS7TwRth4zth
M5nVC1UwQZ3SXBxd4Qum/ylgPfqcKwrOZWgYnO6nBqUo179mayg7e0IvVbamcEw+MwsMKty+Fcyx
WVEBCjN1oK9ef8vbbQYF4J9tFvDCQBSejyCJN/wxrUX9MYhk//P60y/T2/+3GQNn649RnNfMchnl
APXwLKSAng5wgq0rSuJqKgHU7vpymHZ6fyMLBDHDny8D65JPU1mjkKaEH2lEe1zHwS1irfMfts6/
jtre2aLr7yfsdg3Tz9c/casBnZl9DWAFknc2xZGgtkmXeV6iCkBcrj/97UEA1Nmf31TxMSrSFqRf
37djA0aEzPhJpk3EDkDEp93Oazbbzp0O+l4Az9wPZ9gqTI9mbpT6YSqa95dKWZE+mEsG+K4mUdUi
g5ezi3B/zcG8zy2KL65/62VQvDFYpDPg+7BtJlzMded28Ma/gfaA46JQeXZSK7LcsDVTJxS66bsS
eV27E9RbvUf/bF8P+1a/wLUW7OAV+xKoDm7n0V5sbY1+dz7qUEIGC6j8rGwoUPec6uMiaYFCNP25
8KJv15tta4g48xKH9p2LgWbni102O1BM499r1Rh27NKGPdz2EqdvpIbPLrIEUQJ7drxDwb28riyK
xhtUlFx/xUZXXGw7Xq94gWmWRmkGXhBKmEGppt771EZiZ73b6IuLKPX1022TEsG8CiXYIuB/zR1E
R9j3w3bsaLpOoeoLCdZ+50s2ekQ6E1GkwrmSni8T1RbhcUHVRex5K4AUEZ13xu3bixFz5awBhZRB
Q3h+tn7Ki98CtWf9A5RHrUlA/UEJi0Imf7q3BnuT692z9UZnJhob2OqpaE6TwlPBoR054/AHmaEa
mCmQuge/rmAvAkQjWLbX37g1IC5/f7UFmq3M65yXXjJWEPTAcn+GxryhPoT0t73ACf58sKlvK0zY
Q+tLWKJDh1YdG6uadecFWwPBmQDKS3kprBLSBNpZfVdF1QWPNdlHWc43TmDSiX7FSVfChBKNpGD4
PIL2AUstsifg2OgCV1HKWQH0ZeS1Z2nrb/NcYoELTbuT8dx6uBOS62wLg6rv9uz5y/SBLya6G5tI
7LT91tOdIKxw2xNWKVIGKLQfHufIj85aB8HO2NzQYDJxmWdeDc4oq0FhSxuSTBkKxLTwGEr2oeSN
Kqixc+D2IFi10DbCUyGGazJ57FBv/yDKuTxrWaDM1cLNBcykb0O27MwJG1OccCKUKg7D51Y2Z6QP
IwSnSM1PTYrsuQqq8PecwYFkZ6XeGNfCiUxZLwb+dUjC9EyRQw7EwHtYLbF7Py3Smy6HmasgbQGh
9iCjQYqHRU2My3/49xqffMmydfz3evhvfYUTnUjKQGyAmfMMlHv/oGGkDylw7Z8X4Ah2umRrEDrR
mRLQXlHwUAKlDBnIXVtb1DxlIFuSnVG+1efOutwME1e9xQv8UUwvHLbtZw/bpUM/VPwDoDh7opaN
D3GloiXKQTHJpDbR1QAEBu8InGfgBbyKnZba6IzQmQxgw7sAETuW53kNw3/gxM7eTbUIkMltUAN0
U4e7OlHkt/owhDfOOV1KeLL4zAfExix8QbF4GP647SWXnno1MaACTSCll6JHAlhBw3K5LYsj/ILg
WAsbCaCAr79mq0OcYGcKEhPi2/JMp56dAAyBbQHqfG/sjctbX31EFbI66+wA6KIs5TvgDLoPOCcG
zzVskf+67QOcxZfMka1Mi1fYgfxQORInmWLvb3u2E9l1ZlAiLZry3I5j/1ECKhH7rBtvm5pczaex
UC6OQ1hgLVdiPeQdGwTQT14Khl8ZqL1s2VYPO6FdZmxVfe8V59DPURxZSZllh9ajcu/KdmPu+D/t
pwVztoS5+jnN2I9oXMd4qMp3zNonM1uys1S8nQlirgS0Fzl8XVGUgq+gT2tgALZj4hDAx1jJ4Nvo
ofI7Kz8zb/1yves35hFX8tlXMw6vOWAssBGCZD6fAvros0z/7S/zbbJ85ko+hc9JDdpOfrZrBIMd
0H6TYJDr/fUv2Oh37kS2JSWxgcmKM1wUvHPQ4mSHi2e60z5b/XF566vIzjwRgOGT4YZpRXHrqbOh
Zg+wOGA/dQCJ8VPD8uJZ2Tz6e2kCH4Xli0Sy/nz907Y6x4l5XXmmn0OcWuaA2HsyzN6znmEV0mal
+Hr9FZf14o0kgivzhOPzzCtIiyCd0adBit+tha9EtugfEVsyVP8jmw0/z3ZnSdnqLGeBD8MWohYk
Zc64CYGZe2CmbxHcHG/LAjPuzAFd7VFfgGoGYmUZPfKM4oYG1mM7uqmNI52r8LSp4pnqu+zcVMHH
wTYfOUqj4axL/8pXcBhHtvOejW53NZ59aDWDL28OHxF4RAIWD0OLFHkQa2DWe73bt17h7PabadGF
9H0c71soNGKgWtOnXHkMRTPdNNIb3+Ks7QNjZO6BezlXvq/OYunG6lRGzQiDnqUedzYQG0OKXT7x
VYSaVfczDRcv4RTEhHVU76hZblMNo6bxz4cLXGcXop28BLdQMJNRxYe6uQA9l3Qn/rZ+vRPi8B8D
JEXiBWQEAYQF/gA7aquS69289XRnYR/q3swBzHmBDlHFO2pX/1557Z5wd+vpTjA3NqtXFG/BcFo3
4Z0AAweCD7hZ3fbbnVgugNPATVGbnanu/pVdDW+yMNjLnW78dFfKScoZBVbe6MEmsc4BTS8AB/fn
YuekvhFdrpITnNCgnWAvDvcA6kFxJSZ4jXlNjrOtzgUAEje1kCvjxOXgCuZ9i1xGSMl5nk126kYz
3bYppE7wTqjppVHZRYmAz+MpBTMgMQ1pb0uQupLNQFq96hRgmHRQ2BTwGW4gMMsFXwHgBiwLO020
1ROX/n81OYB0RuDijXkOUNR/s7mpYtIH73sAZ3emuK2B5MQvenbEvSxImwPsuuNAw3AOTPrbCukg
jPjz5xdtOSuvx2XJEAbmrwqMytPAQYhcc6o/3jaInCAWq5Z1UdI0Mb1Bfnruv40LbD6uP3yr+Z0Y
BpETpXErHq6C7Gsg4XHTpC8M2t+bHu/KNFOYewKYWWfnHlri+xGaxkfswdaznZc9rfTGF7g6zWjp
9CpakiZ0Wp/zpX3wF3UPuM1e+d3G+HFVmloC10CLIkoiU1bvur5ZajgVeYABXW+irec7UQyrpRll
KVgdVWX5y6gLoMvUaE63Pf3Saq/Cq2XMRBaIkiQHh/SdaBZ1zgGCOl5/+saBi1y+6dXTG7mYxVqs
jV5rQNKqYYRYXQzhyv6hzYJuZybaaiEnggkQbyYoeoxR2BhA+d6DDp0VC+xqrn/F1vOdGCZVDn/d
ZsAK38ILMS2q92aFFdD1h281kRO9hUVrkxRLQFBQWLyZEfqqNHyeMSMdYK2xk3vYCgInjEkvgYhD
fQIGka+/d3AlH98DEkjkO46jz17F2UZDuWLLsu7pDMe4NKkxW8DNaeJIlQq7080bm3dXWxlG88JQ
84OW4prd83agz6rw2gNwwqcWTu9fVSDTnQ38xqHKVVjyBh73i4AyKS/B3+y9aniIoGO6F8iCn8Kg
NfdwfAHqum7pTiBujANXdQm78W5mukkTnL4/cYq7Jl1nd75WH4E+2lPdbnWQE+1wofGrqMGdIJGF
OhVTUMBSddpLx289/fL3V9FOC2zFSpaDLqIXeizHCP65taY7W7KtpztR3plUwStM4+lDL5I0ROHX
XNP66XoYbj3diXEIXIZeKly90Rb+Xgkyyq05oGxclDtJji3BwX9CuVetk8GEIhcphhSo1N+nLvqm
I7CSI2+Fud0CDEt7QXOTL8tSPvip/ff6Z23FjBP3yqguWvPUS1C3BSNvK1C286CzKhuPZZODRw00
IbgCxcIt2fnQjanGFaTpyOO6LYyX5GTWH6NohuUl89SnoAGm/PpXbcSKK0ejuqArUpBRUix1D3Sn
Jg0w74BSfSf4nCfTrsNO+23derlSSSVTzM8rdg+dr8L8k1rIUJ2g8W+Wj72vmo+px/rgvqtakHk9
IwDOGkmoLiaaKPwHYwp3YCfAUf35UzYVMMSsQRH1j9CZ7Kqm3h65uG7+M+pSDYNtuLhFSZvpAQw2
O8Bib90rKHy7N6krx7EADnJcKuIgRKd3ns4f/WJ6gEftbUcUVyU6jAuSpRk4gQ2E/38PukLFmi90
93J9oGzk/lxNYRR0cEvubJTozD+xlf0chIcLivJLuQKrxIP0WbdL/+QV822Zct+ZAkGxxWmFqTQZ
Abhbc/sURurJqKq/bSviygwp7tGbvtGglwGffiZ8rUFYgJHw9eZ6u7OZKydUEJePGVTtiYWhZTHL
Z8AunnGy3kvwbz3f2evAsYuDbT2DTKbqT1MAd9S5veOp2gnWrcc7k50p4P5IZYV9WjqFsQRjFyZH
cPm1qr9NoUFd8WAIND2cbvEFIKr9KggGEpj3tzQ+GJl/xrGegU6bJsw0AOZS+FN3IOSwtj0VcGrf
GZ2XKeH/U8XU1Qt2M/zoUr/FYdSAog2mXHGmwos+isH+BMV777L87UWHRk4Q0C4Fr72HGgiG18HJ
gstzgpSzO1BS6BNs1L0Dyaa9dXVr+nO2BTLPU8WGHsnDPg++wxq3+amKVOxsOt4eUjRytgVlOuKe
jqBCAG76QJx2FrDkyeuSNaz3Nn5bH+AERSSyFhruVCY9C/svLAVSxEdWaCd/uNUXTkwQ4F1N62FU
Dau6uHZObXS22QWFAoLkseLw843VIrydGWTjY1xJW+ORqWpmhGAWhksy2B4zYM260/UQ+W+r/8YA
djVtxYxLYJPVmM/9bvzNja05gL6F/b1WuDO4K7PlI/H7U7gExccIjtXZPclBBDzYaCF5gqK2X2KK
quFdCTLmu8gLQhk3IZv0cV0H/qUYR8l2furGwHEVcWVt+dTbRia4Ji2+GVVGnyFlhQ90CCPW8/Xm
2HqHs/Jb64FQUIg0gSPuBKPhiceWteApe7uaoq1XXP7+atNaU5WVZp0RygZUGbgPPwHR/S9QIzvb
7o0ZSTpTRSVZv/IlwKlnyE5zDVYQEigg7s5gPsKQ4Xi9obZGpTNHVHOwprJEkkMEnogrDuCNX4DS
fdvTnTlihv90EDQ8TZDqwF6iyfzPqS/Up+tP3whgV+6G+/VWpP0UJRUrD9yDk2yRwZjfihU4eRyE
xiB7uf6mrVZypgohM1o0FtO2gMXpD7/I9B3p8/TzTU93hXUT64wHM1R8RyZfOIfb7pTK/Mv1h28M
I9eisZ8Z/I8DLMthTh6X1ryjlDxOqDszKduTNm40j2vUOIZgecoFWy8PdR53FyTZe7tO/Ov1L9h6
uhPL8IAhxAdbIokoAyK5BHyj79PodP3pG2HsCuXsOnuc9ROkrOmsv1H4Tf4g8BN/VIMHTMNt77h8
2aupwgMsFOy6SCa2Hur7rmkBW+LddOrQ2TuRtvUZbhw36dJ2LfAVMG5/AE70xIL6u2jUTitt9YET
yIYFvDe6j5IagLbHrNb1fdpX/k2HViqcdV6iFESFFTZfoqzYg4Uj6nsDh6b7JlggdkEiKdpZ8rda
yYljU+IaVXgNUrrZ+KMxzV+e779DscueiPjtQxV1lXFTDRlWGFSYTfu+7Q4ghKbgcysugNLrqyg6
oNyu4PfoH+CHU1QZjLFqe+Qaro+zjV5y7/DDdGU8sLlIOoLdZdQs3gXDOny87enOLlwBgF2VOQMF
CCrMo8o8ely9KthZsTfmKVfzF4Up0gmDwXLqAU/TjALHFKvbmIf2i0V68aZvcFV/3hQOQeqtMkFO
a/hh9LKC5TQvO+eUrW9wZqrGBrYQEkHIvPo+Ky0AKACmRDUqkDIGksn1b9h6y2Vwv5pNltkjDatw
q0Ky9sNgoq9Ro576lHyZagj/rr9jYyS5vpBeHs4RGZCuZk2kTp1KQ5DKh2Fna7P1dGeyWrtwDYZ0
xGSlMosrcIBB8rB4ue2nO1MVCnhM2AC7DpY3YIhgAxQ1IKIAI96WKUZ5+J/tn5l5aWYGvl0+2/SU
F6NKgOPUX277+c4U1Xv1MAOrIJNpGck7XoEhGc7Bbe6o1JX5IbtpswqUXAC1uuKuLOb6ZEawYW/6
7a6+b02HcYpC9Cv4X1USjj1JLv6uOxcPG+PeVfONLdzHB5mBKyjkR1oHczwO0XsmqumwgLR02ye4
IcxG7DZqJRKVjuW3oM/ps5n6fmeS21h/XDnfQJG76MswRC29Z58FyYejBx3kI6yjhp0lbiO2XJtG
4k++6f0cM9wo6Rg3nc1fwqaA/PG2BnJiF1g7HDRBBU+ksVN2ssNQmBj6x2Fn/G81kRO+FAQZARgJ
SijlxL+vrGPnpZLZPTjv2fP1T9h6hRPAOtOKoRYCSw3W3s/AS6UnlH2VAJgDo3r9FVu94ERxJ1hU
SIoDA0i1Ki7NOAJR1O9lnjee7poWgs0MmdllBaCZOOHg8Dfh/rLTvxtR5hoWMrrYurQ4OZtGT1k8
RCS/L4J5SjqrAdSKar4zWWz0gittm7OpWv0eH4Ek93mx4rT06nvU0J839YArbqtSC1hhteLoCePQ
l6aVZXmnQYmtd9b6y67njXwLc+JgXNvaeCVyU6EgR89j74y0v9QKOF5JzrVcEhUFN268nJAIymyA
rDQUSBrSCrhUb6jreGlz37+xK5yAEF6KioQO5xNlAxWDE5csgQSTOLxtUmVONDBLWzMtAtFgkY85
5pGGKgoGv+w2MgV1FW9TNchaDxIbLwEUuup9AVbStGeOtTFSXcVbRaGSkRmCGZfdOXCE1V+Lz78J
lI7vtP9GzLlat5FOZa8s9r5UsE+2BR6shUN/p4FE8xZ/Z+3ZmDRcyZuqNHwkNPJVevVQRDWgSM1P
AZ24Hm7/Xca/EQ+u5g0UoLBuUoOLRxA+M9jjcXg62QwwxTgM4NjzKAOwViBaBr6hbiXcJVpVhy99
H3nDvyhvIH9lpof1a8pkf19CCfOLsSEKTjIyzW11MtR11kLdr9EShIdEemZ9iBombWysMXv1DRtN
7Io8loqF60DBVROiQnJF+gv/PtVB45+uN/LWQLy899XOXzUTnZvVyqTtUJd6FOg/MOx5G06xEiCK
7CwBG59BnamNwxTQoqQL6Yp2Hr+mlMzfm9WEL7d9hDObyQG53ywjiFWVg/iUImFHC9DA9afrz9/6
9c5kNi6LF/ZjKxO/XkJ4foTNywhjrZ1pf+vpzlQmAZ8JfOiFkpwqwFujqMzMoTdijXYCaeMFruyv
mEJS9zDbSZB+in5jY7h8kS2dv15vnI0R5Cr+6lKYFb6SUdIvsn+gBtjhuWwgL0xleNsR2xX9pbDZ
QX1CjnRdWmUaBT0QZseqKri8bXi61ovgQw42Qs1+0sERJREWZIe2KfbcL7Za6PL3VzGWKRFV6QRR
bVfpQ5VRHDLmi7B5p3s3ctau7C8C0nASfsuToFvvwzTqD3lNEjGoh7wZsyP4cbdtcl3DRZq3NptT
jycomzdJ4+Hyo2LM/zDyVd04mJxIbkzprUU9YFk39fyVz15QxWAmAwKMCcT76/qIjd7eZxEnnOtx
FTTPjUhI3/J7s1D2m+hh9A/9LMAABph2NZ9R2ZXGpmvKu+sv3QhCV08HhgO0KBIv9YXF5SxV+kC9
fu86e+OTXAWdYopZcpGa6eAlrVdYRelzlCO1PbMTrM3BjJzjIdjVaG6MaFc+Vy+kXMYOr2MMhId4
1gaWot4AnG+jBNuZ1bdazAmbdQIsPLMoxmBdPd8VchzOvCfm7+v98Z+33xu7i+Dy2ldRKXENzGYp
w6QDm3Pi/t1imsNY/1gAJJ/TMZYTe9Skv1+HMe6y4R2utW6TqdPAWQ2bFcc4U4rLq5cAtwQ0ikGw
gInVOKQ3DjcnkMKlqPtBsjCBoT5Ytoz+k1bRba5B1BXXFZqqjuqAJVNTgydu5XgY5rSOsajsnE+2
xrOzJva2Y4uG41JCOUDHWX2XUh8IXl6eQaYHe8c+Ras8FnQvBbE1GlwdHTaOesgH5CSRvwJas678
tjuVU9H3wPt6tjwUpPLSuOrLaIXZ/tDZw5KuqJcL/ab7akD+RdGZ8dPlJqkWxsOfo7PGYb9BpT1S
jiHEfWUJY2gcPfc8OzdCy9XZcZRcQCWXh4kywx0WupeKjTspta1Hh3/+cJQVR/PKkSutQ7ucYHY0
H8bR7Om3/5uj34haV2MW+q1a2IqtGGrY5HSSS9Vk3+H5BwMXCfdfINYLL/gYZsXgxalgaXoPGJAw
sZ8PvgDF0/O9A1hdAQeBGqDwuyGP4E9XFYTrh2Fd7E+fSnEEb/gjwOprBtS3AbLewGIyPF2feDbm
Tle0NhQQlHmF5Ek3qHOQ1i+FtXncEb43lrd6wJldik4AtF6yywumXwG6GdRY4GVv+/XOvFJdUnUg
NnP4HI3wJ5S/mjX7HAXy1/XHb/12d2kWmvrRgGP9LPmIut3BHL3a3yusvozBtwaPM6sgC0gCMQwg
58pcf0ByqMpjC0vZYweLtdPSZNFNsy9xhWu8GEuxcoGd0szIT4XbRx8U+wxj8noz/Xf8+/8vIa58
DXWi0MTCyiLJCBCXJ4+3U30IoOj8EsAt5amx9cIe60a3+ps3FGV2qlfSPpUhZq4jqCGwVuEQ6Swg
Ji3SO+hsGtoYvMi5xFjJGwmrVGyJj2ArjUACVwvov9d/+Ns9QFxNnJeTrGAp54nWxctl8F+Gj8hm
FeflfNN5irgSXZul61q0RCQVCoNW8J5CMh0Y8fQe2+DtQUpclW5HgWzOKPLVo2Yw8sWO577OCd1Z
+raefvn7q31JVM0ZIC4+SOpILcKWLmof4Ldb3nahSyJndljg7Yel7nLa9Mvsl+kH5LSQS/b3XB/e
nt6Iq+ETGEp6NpZjzWIiNuqiH6hFFAepf9udEImcSQLm0qg3CnWYpDn2IbGBK9H3vE+rm64SSeTM
EosAea8aNTqgydQ9zbk+iFC3O6rQje51NXs9mEq+1SNHARvVD6vV9Rkdfpv2iriSPZDn6ha6Ypb0
AcuPqRfxo1z92w6yxJXZyRFMGt1i7FDY9eVwqi6bLCZdW2QPFZ/Cf6/PERsjyPWegwh+RcUd7ssm
gOk/s0z4nwRZil8wusvanUX47VQ7kZd3vwoyOEFCzF1hgh4G8QObuRqOoX4Hr+C1qRh2djn/PUVZ
8dckTDDvvHOr553AhhgO1+xYmxMT5bk6NAEcwLFlHtjv6+22MbdKJ7K9WbU46+MmEMxDJeNhGjk9
sHWN/glFx74sECm8XH/TpZXeWH2kswlAWS3OSvmApGRV6KcCO5q/QyhpP6VV2N4WhK4Qr+KhAHye
4E7QC6d7jpwertaCaudGc+sDnBBvZT8ujU/wAablwyGfTfoEczP5t8Ref2eN3hhirgQP5SdFCGoo
R3eXAoXsYbb+m3eEsZiv/SLuszWr0/dmwA+JV0iT9lDQG8PAVefVsqQYWAumr4x9CPvuSdfiuGJR
xH64zHbW8Y2x7MrzgAeUUdEa5JzCIPpAm4nd9TXfk/NuPf3yaa+iM2KswUjGDnadgvydZFlwnnJe
7cTh2/ky4srz8rGxc9sGNFlaMR0m+Iw+hCwK7oDPnk6DjtK7SKblbaHiWtlRFpZLC1N2SEf6ejnk
edHZI3xICxjsQpaxhyraGNCunR1cxiaY12c0kQjGi+/GZ1rV9aGw8rZ4FE7I1yzja5nNNBl4sdz3
ZdEDgsP23Nm2OtxZ0dM6tcEUtCzxu6q/q2aIyIXx1d316Wrr6U609/DdB6u3ZsmlZFLFpJiDLxaw
471Cno3nuxK9qofZq5fh+Tn9xFbRPLFVdjflAUAN/zMUoIIYgzwrsc0c5hDKI/Z7vICOb2oYV7qG
hDccgAbsdEyxlo9BVRSope/CnZ++EWehE8VzZ23QzshL+2PXrIcyrVYJ9Vq3IhgYW/id8HX0LZ+J
/nn9czYKFkh4iY5X80aahsW0BpIm1VR0Err2Cc4MSLJ6c3zJV72fOtkAP0CAaByPPZ2AwIArK3BB
x66Y2Bwz0AjGE8lxVoojQ8LlUIYwLMfGYABKNi19OD2hapQ+yEbnv6//6I3Bw91VuxhapDKAnkeR
kD4tqc+PdaNuszxB/cmfLZKXcFoCr5UmRuCiL7Z9W+k47MrlxuNE6Pz8scY1VeMbTDy6HI4qGNnB
a1t7vKlxQmfWISXzupVjwKyGzGcURTbPvKlug+MQV3VXGyngG+WTBN426gg4h35oV1yfVHW5Z7a2
sQkInanH9Dj0q44RpPGqD8vEIDIjxftwGL+kLTSEDZvJXb97H7+xCrhSPDpBhhSKliYw1KH3ZvLI
waasOUt81c7O6RK8b2z9XD3eXOLmZIBjPMTHUSMOrK36b5GfdupA2xIGgswPx71Fbetdl4nlVTiP
sNAZp4YGScvr6Sj9hh/8hizvKTAIP+VMl51RttVszkQVZjotbSpIMq6rxhUGnEV0LKMxp4de1+N8
22zrKvUAjNfzeBluBle8Z7A30mMObcnOR1wi+q2Oufz9VWM1k48CrJH6iddIechZKI7omz3x7lZX
OIFYjzYbQ1zhJ8BftTAUWZ5HfzZH0CJwUbpnAr/1Cc4uoPZqMQLrQ3Dwtuwrqve7g0hp9/WmucT1
ultkXrGm84MkHMr5a8/q8n1lmz1S3MZi5+rk51ZWdu3GIJHRUMRrr5Fl1KOXTrE3Zv4XP1fzjAJ1
L90pldxoK9fzrqCEL+Vs8D5jIElgU3PANbPeuXDf6G5XDWg4A4Wy1EFS6aI+sZA9qprfGZ4vsRCQ
gN7UI64ucNGZlLXtg0R5mfq8gGv8gY9mL0e6EdWuGHDoBNKPDb5hqZfivS08+eh3wdLEqCq6Tf2D
s9ufQbei6sKCakOw7c7Yp2zQ9fs+JOTHbe3jrK35JOce+xY/AaK9vmuQ6zoGebXHQ9hqHyekKRbt
QITST+zYrnd1FNVjPA9L+gDYCIokbvsEN6QXCW+yYPITUwfpMQQ/7XFl823sPOKKAAUfshHqgACV
hqz/lnlr+xXlerup0o0WciWA0nS8m7sUMcbNADYZH48GMDgUAZb+zrHq7XtO4uoABS9xsG0Nutjr
xdcOe9KDnVUWh56ZH72CtkCu+dXD2M/V14kue0rTrS9zVlbh1VlfNJgLC3A8SDwoxX9GS6DzgwW8
zp6ud/7GLOLKA3M2ehnsv7AkLXS5DwJTnDxUr9yZNRtO7aynnYT/xtzr6gTXogxwnPD8JKiAaDyv
DUC3KBxvp+qUTqJVJ/gSlASGwJct6vVP25h+qRP4FZzx5r5t/aQAUROpI7h56Skf7m57uhP4qxCz
9LOL+b8dsw/d6AUv9bKYnTG39dudwJ+KJoMPXEGSQEzDSfH8J7Cc607DbPW5E/BcKTKi/hcx04k+
sb4XnZu2WlGXKOQTTKRuM4wn1NlYqxaVCKTJSDI0DPkztXQXK/S9RDfl/2VN39hPuaI5T7Z+Ax9f
kliaZf/6zHDkVKVeynqC2UU9Vh8KhXTCPbfVbGM7LAuOuMor1s9pO9bzccnTwf/AjYjIYRnaZj7B
w9VC3ocTcXqAIwqoEeXI1fgtQt2mH4dLyeaj701lbGGtoPPcPzCJWgJTfh+H5TEVafNoIpo+Szot
z2ApjYd2EPOhm3MbD1JVWNj6IPZkb2KU5DzYYvweKN/GbZRVhyqf1SHky6++8oBQHJh5CNeogyS/
e4+8jj1GuMY6plV6NmzKY6/yVBw2XQqcmiCnNgLFsVvqQwc17jy23zrue3dV1f8zU2NhdV+hJtHL
nguz/m5VegHjBS98GX6DcvmNa/+rJiY8VGRa49nX5hD4LDx02rxrRwIbtoA1dx4KoDkB/xYy3/aQ
lfxh7ryPYU6HYzuHH0Fc1fFQDk+TCj5VAf9a9/Aa4QSb0LoP+WEQCjDm0DeHrFt+rplVD55v/5Io
kTyJCLBOHbRfZV295FH1Ycb/n4BbHY6W2DnpdRsdVL3QNq6WCaA6r+piWpjlJdMjSTKGFaXMpvc2
5Z/Twnr3ObyMkcOnMQn95zKa6hgm3V9boFAP3Soz3KoqdZSCe/E4D95dly2/ugnu0AXzu3jyQw0F
S/YwRbaICwGDuJH+LHlqYO9Ofncpe/ZZw5+8bnrADqmAMxmF+KOgv33iKXis1HWi5+gx7e1DPUUP
IHv/4vX6jzey+6FqaGKZlnER1iB8pys5WmxMY9Q2dfjEbj4MefVjKGVwnGa2xCqFSx24ReV9I+Cb
jsQ+PwPI0jzkdsyPQVHYE6XVd1Hk78Z2lHGoAx5zDgwHI/m/JmdVXJI6e56y/hPMoUpoEHkTV1qo
uMMldCxK9Q8cmpaj7uv5JGr/ay9me0C3WYA2qyleos6e7TiluCAc5ZFOdX0McLSLdalfCJ8+q3T4
wL0Akl6NHC3iSOIuF4KJSeafMzAecT09Vke+whPbhzlwkq36cwBbsbgb4FbX5auKexHod2wZ3iOo
foveP4tMyMNwKfGfgW2KfTiRnLyxnWPS6i81a3B+CvpfE+c/ULuFtNDEuwPMUOE3TNCLUya/z20z
nlq/Ck49UhSHguVdzEz1tyIReLHehEyLWuMxaDSCrv3NOpzzoCJ+GljwPNcSwM15vV+yuT1EonrH
WXQHs5jqcR1IdvgfR1e2XCeuRb9IVQIhhleGM/p4jB23X6jYTkBCCJAQg77+Lt+nrupO2sMBae81
cgZksl7IdW+VPxlvHzrbPnsSPfsYrw2If30cCA48OunvoHEMkmFtDoNNMdsOvODJnB1I3LoyINIX
q4J6aRwbUsTKf83h0uXwYiKVP+ke54m+iiR7GsN9rnr0TuYtjqfCUYhGVgv1t23m6BDXw7c1q4Rm
1UAbMwqO3rRoKRRSTnLvdFOEO5y7abiHJzaKthz2qD3Mu9uLABUD5ymIDZo/d1qQPrrv47bNVZx8
DXv8Nk813CcI6saT4ly+IFzmGEQIhc3STbwATuKX0RErckNhHRlZRn8HUM/+NrVEa2lQB8gfMZMR
TxlaH6OCjzZ8F1xJC7XUHN92m5qLcEweLKQkz2bCaePo3C9FEgHDLhIkPrf5QuLmgNe/2QtGF/Im
F9RxJw0zDT6G0BxVsEWnEcmyFzoN9GRRVXJYmIxw48T4Lmrv/KXbfrri6wAH6AYJxTmOovmF750x
RVbDaxZCIgnkbdyHOzoaYI2i4SLK2QqNUo502uyeOt39823Lr/MIzUZuh2Q4DiiYLCN8WZG7mLVX
7kJxWuYwcXmAlfyRsCj4r28Xe4Vuv/+XtVPzZNKRvwRNKj26sIPgqcnsfq8Zptki5WP/FKUN+Y72
dfnV6DXBp5uSB+5Fd1xRw9LgjuPyandIuHM96v2WmM4OtxGFXKji4XFP8jlk7C5L5vVkmdjUoSGW
nTI/76fQWf9rSTP3OqP++I7sMMXnKH2Ucd43W12a8KfLYty57ysTptPfBEnnLm/FNiI7f0fI4Obq
F/Ljf8UJcd+u/GuaIUHpJ9sXgcpkPs7j115P63M3brCEMOvykFLzOKLL7YKcoBuclnvOwu2YxuHv
WrGXFA9QjvA/g8sLPxOa0nQ5uumNhCIsEXEDzNvi+eOpfvct+fJ4kK5RY5+c1FBOIdT5V0drPCRx
Ii7o4KhzVOGE1UgDmvc7zBI4xp95l1xqHr7BeekOaY+0ZLHr/SJsMubTymVhJ9TrqgmcPMzcG45d
YR6hn45KDo1rgSvvj5XioSNArWOTjAWEwsF1jwwqP9PYF4wPT3JAoWU/TBDBa5BVzUTveRwOuMvx
sk7ouTwPibqfUUsKL0f9a5t5j8LqsIoA8ZezGzku8MUUoRd7Hlr9ZZsMdtc9loXblwWHej/j/scS
oog99mwQxRBPJEeR6r3yc1PUnSIFKHOS+wz+tH5gr0LttvAU48Xgtv48tNMfMMMopGpAePaYTvKd
zcc1xuA/pdYXgvO0WFGAVkKv/Gvc4S2XyiM3jKo/qVhQGT3MTTXK4A0hsF3eBoGCtlhH5cpXDbA0
W4qemI+5Dr4RHdDkttv3MjPkFPMxRdN8J8tZQgmIXMK3HtlI+aDCZxqw4QJjBeSjM99vca9S3LRM
7ggL0r+bZO7xo5nk0G5sPYzD2L1E0Lfmft6OfaPpYcH9Bo1JfVugSv27rd7kuOTpCcKE9kDCMT5M
RvFT3YYEGD48LVmc9qpI7ZgcGjqjkxFNOk2Jjm0hccrvcnwaOoL3YhIrKLoeXQLdjQ9Mm1MK3/pB
+J/XBXvhT9P53vBHttFphGcAaZIF72zyjIdsKcPQpmeWBT+ru9Dfi5/kOW61P0GJulf72pg/NG7H
IhlS95guEbuEtUhPu/DDecq4f6EsjB5suA3PNXp6ZR7OnHzWwg7PWxDV98jljA8km9p3Da/sCW2Z
9TNad+dyBt7xUGet/ousg7bq28nf0ozNV0QuNkgUmkA367ofi5rKTOUmXHFCjKl/GViEJLdU99dl
X1aLaxk14qun2ZU2NT0i2GetVoQvP+27WEuXKR/hZJzcDc96+G6bzv5qRsw3o5KYxCVbYc3bR7zC
cfsmAyNfZq/Cql/2FO5Ypgp8Kpj7pAYqZuzArinx/DB3PMAju2+3xo516VisX5dApBc18FbkKW/h
YcFNfjc0YhQHz4aubGSTFiypwwIGTVkiQ6w5IAyKg/IOXRX6jp37LBwr0c5/xprUX9pt25daG/ye
GhZWMcppP7N4zR4yIIJ4Mlz3OqOv5tn0nTmkWT1UXabbo5i7sfz5nG8aFV6YLBINgWhNTnZrp5Oa
HFxskUHMDovXCxzMCsOOh4QVJHnVot60wMizlWbsozdGfXxd8O6WqWXD/bjMUynIvIKH6IPHGUr9
wv4E0rluTaATjMPSJTF5yhIen9QMFir3OsOR2dR1+GbFnE0nBPKg9X2O57VCqa8SaDJNxi7PWkt/
xzPSjHIPA+lNyoRceioVXIcjXfOwXppH6Vf+BAbZfUfbTN/WgLOr2oL6zxbWwe9Q0Cx4E7wZAPju
KkQDgN0F+Ug6/DIPU7DXuiDEzuGHzAK1l2LL2s82GJbxJoJxHKthh0sQycRI9StEy8k7al5rhf2k
6X4L1hH4IBqANpdg4URVonG6zjGss6hkXeO2Cx5zNV1YivLRIjS65TQfWS3/RRDn4CgnHRyHqk3E
fkL9JI1ym3HTlnaH4x5zajhO1RpkcEB0Q9sULnJTeEJ7AXI6HDqd9d+wQ/f51S67rE+qXgKSi0Us
Hwn6Th+6ZObwik+LjK9NtMf+YDYSyFxg7mtzs0fj8rT4KHT/zcDGtwKKEsxJg7azPKd6yIJ8JUlv
IdUMcWdplKihaFL8GPemNOngRWwarEjomx9puW/1hsevw0fwTHANIaG2NWhXgC0+08fAtsm3QqD6
WsBMGQx3O2SndVlHbdZfItel+jKQOR1z3ZNgLrLRT/4+qgPWwf45ZHdDMGEwFJtx0VOkGJysaPnB
yuAzPuPWTGZB+4oYK0HGKuJfskn36EngDLx2yiLvDoKwIDos8bY9w7JP2CdUqaCkQz6hDxv1vJGs
eozvw2GMNtI9STKBR9GbrOtyMEEsUHU/yalYwiU2xyEY2fBJpZspJkzGAqweXlD3jNA8Ji+dGQXo
nQkJMZfUBQHGuBXBti97p7b0YkgT9MdptxM+BNkLuZ11pqLgXKtxTu8BAyQiyJVdw6xYs5XY3DF8
bDl0RDGKGnc5tFg/e/Pdjsmubzvns78PY40K8dzTtt0/mWayLWqS4kAg2gTppWu0S/OMuw0KITTV
TcjDwfFehduMzYAiBqPLO9Kq0xTWDYTpGBNQ87j2DmcXkofrSoUEqlHchHgrG7HgHl5WMH8vvmGU
vP/UZLODCwMM07STDGvvPkaPrnYM+cigL3K+krS+sT0KVdlqnBunwfp1yUGK9x2edrnioRJNFle7
kZYA7eB6OKeQItPPGjUvN9711OYMrcAYnFI+t/iZRuQReRVk+4GiFSrE0h9ogcfbZ9OSx5PLVry9
I7I2cPIv48EG8/zPCr58zgZJyuWKyNr6JDVk4ffxQML0EoZI9yug5t+WHGMc2+7Q/+WDktix1Tex
9HxGgkSq+rOe6z6o3LYwjRI1M7q3RO4Bew0twxmG23zdi8U2KUWVpkqaS8wZ4o0jgn9UNcLPw7um
pcOT7TLwmlg3a3vArYy9jzHXyZskO0kuDgOXRKRBhyZwvILJcoZLzv2qrYp/E9EsLZCa0PJioTXI
iAIdHo09YJMe9y+/tCy6B3najn9RFBK4vwhdx7c3oDetClOSia/QK/0n4NgPSxihZpbzbffL/UTh
H3voN6j9ChunKXlE/a+xZVoLJzBSUQ2yHM7kHZdBGOFegPobCNM2SHiMVqubcscsg6PAiVY8Ih+j
M+8NRYjLRehm/NxkJsRTpMMJLYbczH01aK3mIt3rYb/4dO4CfFCmUzB6ip3le7gyf+/rcd2PS693
clHx3v2eGjE3T8tqFpY7t67jGc8OG/Pdi6wt0WfCtyrw67Aew6kL/rGxpX/tkuLP9QGGxCN2O5vc
mcQGCtv3irPI987x27TAp3F2fB7oZWR+8+fIdGY50Kgm+oYnJuDPoBwcsCt4xaPC8XiNqjichCu7
lWKXZ3jVP9A0a/e/lELu+6uFqMnngI+76JgigwuZiIlDUvuiVEwhdKIW+cVd25trNOvUl0EwJ6KK
1220dzx2XhQsjkh6VmEfU8TiDWl4HIMFy0AG8AabB7GrP7So9fuOrVqHMhoHE+EOcq26A8c9s4vd
xhnvsMd9VTqiOl7ViW+zap6HwR0BzDkc9TXv8NQj7rXN29FuUZVKk20VLB8TlgSEOpAcjAI1uVOA
Ya+YDKL2rumwUhTSrIsvqSNRVIHIIvfLpIQ4Zg3sKPkgfAumEjJEm1tNY3nF1DzOJ6yFkT0ubGj3
UuHExyaWbI24Ch35riRiCz3QMl3/o4yQtYrlFOpSDJ36T3HZvMGsOwRFuw/hv6SFQi3vFyfncmoT
NpWtW9kTPAzT359/ibkX/ZJNxduWdGUcDc17gmTZIPdxzP+bI9qZ8xa28ViafVpw9raKBGPBlWX/
4OpfebWAgzNY42ugaiFrMR0BF2z0dUNMQX9IZifl0Vo+igsylmJ8KKgbdWHh6mEWhyHJ2tjnEq9R
Wy0WQT3PPz0d7dk0SE/CkRs35sllKG8qQAoF8c1vA1xFzW43AtHDRhkMFHOvlvCCRZgnpUnw8x4s
4mwxgqe9wf4kkLyEBxD1KIiSnvzbuMgWZe3Y+OOciGjjH6aD0/GRIYpwO0SIqeleoFENkgZQGbIP
CiNm95zIATIkzpFd9EtJLs1JNbBCVUumlDybCQmW3wFv0uCSIWQYxqeg7+Q7qq5Vf8D5HANyNDpE
FD1eyKEijaRRKVc3NA+4wFAbLQlJB50jThW58hhAQPjf1ZCtrsWOWgu8GJnMpi89sHg4+S0RG4wt
gx+uCFHc2M9JuLd9EeP6Mjku9VHkGaZNXNxykOsT1s0Q/6GWIGcOPcDEB0x0Q3MwgJjm3M3bsJdT
DH38ucW0GFwiopPpMgBZjS59KIIT+qftnUIUrT4PSuPscSHzWD8nODkrpgMUC00jZyAdBl7r02xs
l0APPfCXdfcj5nQ1dDEAFj4D7uiWus6lDLu5jIOIA2pdlTHfM3eUlPhtivoJzXWACvUQ8ZcBlvwB
VwhQzgo6iyY4gDidcSrCOyZL5I8Je1nTsX4XuE7bW4dG2wjLqZiSHAnJPrvnmZgg/t6D0eVjli4l
a8L1ij6Ntc/nYR1Ok82CbyDi9BHgdvIe9vsQ4/Jcp2rrpgVp9mryTz9D7pDvrYZQScRApRM9Z0/t
tK9DXo8JwGMRdSgm5e1zxmOGgBe6fyU6bd5xrSxXiU68XzUJKEZcoafj6P2EeVJaX2OBRoyh7IPm
EJI2qWLkYN3oOtRzjlMJb2+EMx+NZTO5mmCV9Ad/7NrKqFp+ymkFRtLtc3LXDkh8KYQjHPBhvdGq
r6mzuGMzWsEA7d76INQOS5Hhb8oCu6gXiD4raSSpktmaS4fPFeRDaigenjoDY28lOmgRJJscJr6t
2K1R0gPPk3UPOwun17rr/YEDo9CXrm4Q1B44B2QpIuF71jivD3bqFZiH1qYhloINuHCYhm7HxJPu
p9hjFXsao3668KDGXjxQ+YsMNZpHiJCPtZ7JeSMhHsMs1bemWznKQuIUlka7JgvOPB3eRwIMQrME
9A9aodxxXWC5/jmyX6XceOlBfl+5H+RdiK+Ls2ZsX5JpY0/oGqk/qBn+6TFti2WNNpdnyIU/TftC
WY4LcAX+u2Y4JEiCBGWGSwoc2mvnI3DELY0dYr6m5c7LMPk0scGB0438kDWR/VSzth9u0s1ljtr5
WyUpkPgtDWc4WbEB5Vuqt1uCJeUPgnRDnJnbatRhtz18yIgUbVgRJvO4l42HTQtD6+SifF946PNp
D9r27ESq0kqbelvPA3ru1wPW+S/pxasUkangs2P3QexVWgTwYlUjhPWYBLGvHZJxmGnlYYFMcrxv
IfDhfX1JfdO9b4ypMpsRQdWkS/uCzGj9bwQH85X6OfzWymN43RTtcCVxU9LJKuxIajHndqXPc0pA
8gr2FeKivkE8Bs5ZRPtv1glTUJNZ5CJErlSMjWhd6rMiWEn9yhLx037b7b4yu0NqYIs4KrBGS+4J
kKVExeNJKZYBWED1Lr7d6LBhUasyXX+MdK9BBq7pYaNeADwS6oD7d36HGQnzCzT9942vT8nGaUU3
1BJw4rt86R3M+SpZPmjXkLsFv7ZuputV0X09OaeNq+AYIGCK0Ib390ci+BkiVLyysBRW1qLTbE4H
fogJoVPOdZp8wS0cZ+geNcMBZ0xUGRK5O4fynPOUDNlhFhOUIzqJCvCQ+Nu16i6diMkldqk9g30L
TnuPKK4NkxZSdra4DFVav8Zj5s4ZDWK8lhxLecyzL3Ro6yTH3evfO8I8muFQzYG/7L+ZxmEVaCwv
CQiOPEOEdQ4K0mNimEnpMU0caYvldGajfYxpJM/WeYsCmA1vI+miB41iKQWeLR2PKBDb8h7Jmj2E
EIN/xgjPS43vuHLr0rbY2gl51NO0XNOsYe+ude7aYskqtp7IfO1mLNCh1NuXT/160uituSMh+ewD
mbwtS7390rZ5SiPqYOoH9TWITWAHQheUwPf0QhVvzjsfpyI1/XQYp2l8B7qfPu68Hd5B+tioTBeO
ewUFmmVs5rivJr5Y+muQPZ4luhh1TBOWVojfaEtIuDVSO3lqKgxTUbWQiT3PimclrJv60krnMXNm
Ipc6CZAw84Nn1HYClRNt5ehDdj+PjSt7tXb3ACX1sQ10UAbZ9qfBVHBDc3376LuFlfAZuFNrwq3q
NVYbHZCsSKb2s97ZfWsn7DBBx4pu2LpCoTjqJ5S7OUZh3Zdmlp1Da3kCpFjXABaBqe9gNijMcTYn
Kz7GMopa/rVOpL1lqgsvcx2vIWDnH9B/DetDCGlxKUDI4VsTdVwszshvE7c+j9ncva0mxLkEhunM
krn+28rAXhHmMF6m9oeBg+Mjekv2jYEnWrDKF8nYIJO5XgN/234afPmmoBvB2vlMNYveOU9Gh10S
lv0iYWie2ET4K5DDS88xNBcp0CKA3GJaUBwlwbskG46XfNSIm80bhjCvPBgnh0gMhfjn3TXmG1UN
/housiunbYgdmD6LGnoAL2eTshrN1T48tIs6p9TNLySm2VuwN/ZTSHBtE8bTMkVk0nH1PYGxT5jb
4PAywqWor31EknPvZIuHZAbB0QGSeYkypvAdEvRcKvyvofEwU1WrGPReOtiqCZsX5DJlh5Vs0Q4i
ME0uus0ygBFEsipF/OvHEAXIPUM5V8GBVCKiIiH3eNFNngDK//IRoS+TZvEpIjgIzbpmlwU9EIcZ
i/zVM5LcAPvZ27BbkExhd0Jha1Mgts3/ATrXVtQt8pEy9dr3gbpscurAldv1w0zqCT55sFyjQVkW
tDbHQZPljIlsl3kT+PggffQ64FzIJZvqk3E4sFy2hP+1qg9e924lCGwfu/c4kuqoVRBgMgarAQHa
/qemlP2jcfp3RnQzmItpSsqfbAWwOhm49Uz2B6epvamArweOjqoi4z27dzjhcTsNDT1JaVUJwQzs
TiqLx2P606SjqRyuHnluZ0hEmo8MINfTImLkNE+u+9jYvBz1wveXdI3Hiw9mUkktxodstKTcBwqj
cpeVnRW+SgYBmVEm39E1VOcQeogyJXhZQ7EBGG4xV4dMJg+QGG6Hul2bm6qzzyRm+ikZfkCmLJzW
K2mS+Nq5DsQfcJunSIzrYZELMH5BWV8MGLmrthnxycaKI6s1wjkIjA6IGkxXtkK0gf2GJyq8J1lG
Di4WqpTZBskyJuJLxoMYxQSJfwvAzmGbk+ldi8j2t7FNB7Txkoqh/azsw6y/CwOkHeCLsOZLp6mH
VZz9WeSo74dVPfV0jx5kiG4aA6zpDnQBr0y/tqeI1/wNHUvZB/e2vt87kJO9mIYzXJT+hsrq9gLl
ZVBRqitITJJHiVmwImRYjoHG7ZiHBlZgqkGrDK7+r08ygIfLNnwPBkDLFklgLrozgBKXtvKRDqrV
gP7T7ewO2IvrO2ycyckCYTzgvcDdDyDqPLXr/nebHMITjefXtQeNLTXuc9pEEAVMLj5ztWswJuKw
TLs6mN6wQwTR1ruwM4Anmb5FcZedYDva7qGkz0rfGZlPDrobqBTA2iAVMz0sUBxibtyXG4DI4b5j
0p5I2nRX4BRtbp0asUaPCu8D0tQGqJkLmy1gHGLflD0qz/6bDKgRIwZVhjUGIAQSBMW6A1Nocbvc
xUH2qpDtDQGONXcERMJLs6C0MwcU6O7CNpN32+j/JKYlCHSp/yV7UA2GqeeABR6RW+A6SEh53vug
P0D9AZTeYw5rW3vYRL2dTLz8mcZsApxnwwKc1Xr0fozv4bIgwMG6RZ38EJHK+PgLL41EFvE23mWW
uhP2rxWjRKeOQJejFwI66gwnPOgDlbx3HDWfNbzrWB1QpbiE8BzvdDfnQP0QGztok21bNTAN7vIa
q/6vvg9tHmM0PWdYYwsH7OAT2BHoYnQhvCdd2r3tP970liKOpe4suWLlSM8cM/HTujTB2eBgOqCb
E2oagkXztsyZfFKwu74nmxOPSqAD0/worupm0mfQ4eomzPQQZAv8TpP/PWEQqIBwNkVvODnNdXZv
4z07QCrz5USylrRR7RvB1PHQId7s0BlwmVuilssGiuAk2ui9CfDq19YtIWJgur4E6T2WacpwD7Wz
+gvhlTm2HBwVSef5tJMV1wQMjU2NAReCAf/tBhUzRB/I5CLSTOerl/KvH8GBBUOrqzVCEFkczuoQ
gM7EJCIlTndsBvD7NWfKoIBSAGIklthWP6wxAzTdxEsB9ZYFTseSQgR6vNM1N3dGqvq8b8t2pEuK
7HjdwmMHh/AdjHZjnkZosQ/icCuWhgRHbCL00acoEFp5HI95AhDhfZWgoxOlSbm1+rffw+4roRtC
cbIlaq50WlNgI/YJqpYkj1UtyqTmf9mGKKU4TPzRNmIr5YxjTqUKQ6me7cHTzRyiOvtvTKFIMjJb
C4JdC1DW6B7cz0+6Cf07FQM9pAiAek77OrtZH5sinmcQbsLzS7bT/zhWJWCjFgBD3Z8p/M+FJeIe
+ZGYMINxLlm/AhhFgiumM/3epxhnnTe/DDDHcluBYkG878tai/4PMgSHh3Rs6tyny/YmO4TfB4yJ
S7eT4azS7m8YLw0G7/hVZjysErYxaFDSqWQjkBwbDrQKRyjxNGJv7rbanQjSt580WuhKZDJLXFl4
1Vba7JBw4DBZFgTMxG3G8ONgzQC72hXxuLSnrAsD3C5hd8fIBpglwD1OaYDYMi7/2oAsBZdp8xxQ
nJ8IrIK2rt4Sd/DwkZV2MOBIUfNWekiTzj10DAWg1jjXqh8u9idxyo4b9HzgXHIgzfqsV+WOWqI9
wpoRRhuNfJeWts/IYyPQjWhz3XhE7+ZtaT7CMMNfXSbAbQZh4jpq6sPaxfWb6+GWqesWSZh8np8c
rvFLQ/qPKQO3O88evguh8GZ5qspx4jEImFRdFQk/443/ZjHYnq3hQR6EUKZCcFBlWQ3JGuTPuCvI
iFwmHSwXGrH4Ae755LbwLryhEL4txEyfrIyXcwSVYSmybCh3E+nrTAFURG6TOUylDnX3C3COBlr0
qOtD3JMqzjPQaBBIUH0GtgulUICIQRZgRW0Su1Q0gqpAoyk0XvVHLaFDgNaN5g2kJ3kDhUS+wB5R
EPjfMUj2zc0Kl91JXIIPMu74qd3q9Z0OiCkC2xEMDz8tsLkz/RLjcOoBZI7c+deECmxozRJWQEGo
uYPwLnuEeAwijCA0CAys15PH630Bgbc/IkmjhXKSHqBlMDfd1P8WGTS/IMXhZeJwGS5hIK8tapdA
NCJnrpk38ywQ+1jYEcnac0u2A7DN+g6kZZBHHLyaCMhnYwH4LeuArX5r9IBIIr31kEshXRVCjE+H
H/YZNNp0bl0jCt7OT8LgA5O0f+3WOTpKAZU8jgL1k6v3B/yFLOKYXNMe2xTof1jtI7iqtg/xI91w
8TIf26lVBX5rCrQvjyD6lJ8/jGuBqnmGqz7+SNfpMwLXep/GsscAOl7jJLh3BulMfNxy1Y2vO/NP
HllkZbhC4sJSc0jI/Nsm9HWiCzK5NowZuyeP4+5hXFIaRHam3T0eKQZmgLGCD/FfbSZxNCkJiogB
CEcv4pxryCKP0ra3fhO/kxWrkV/GKU+iePhLUWR4h9kXPZjQYdyzdOqx/ELU+57C5PpLb2qmULpm
WM86GPsX3Gm/AzvbYzot04krkVVgVPhpM1ladAQiDAg2ISkvfOfF9yBGZCb7diVFBL7xSGZApN40
LrinM9hSg43nH2j18Tb1mAo0ZXGX12Qdy+z/cjEGdVU7LwbFgp0B5RTFJWRjIfAP3gBTHZP5I6Mp
+ODZYT3Y9fJMoSL8g3w79cc05ueqX+KraYC6QQBYk8s+9AzDzQ5t5hLY6G+G5pF/QzOg+2uAKhgX
WLy8BT0MGDhkCMroiXUhLXHWD4c6qyPQ+gtiFhjR258FlVanFJ1hyI1L9nPULtDpxN5uT/MYTyDq
1+mwRl13rH1DC8yV6g5QZ3iT2ypO+2p6jNidhaoZVST6ELA6/geFgzjPHYguGY/mdcmEO0mSQIai
cbSaLmNPA0b5y2bh8FztsJaR75df8Up3QJT4WmXK8aoSqPrfDN/bb7CLiAKRfUYBZCIk/jcoG/2K
ksnxjbY8q5iLZOkGsl4ppeOcD2vn87EZ7feS+dHk8Uz34MB2AckYCmG9ryxUqgge68TU542ukxO8
HfYLrRtAbfFxdliisYxhkmhvWM3IlaAH8g6YpIJgTc4hZN0+C//sGaKGIVeVK0KcOvFQx6AUceuM
kFlg4Lxv0zk89sjxfW4mS5OSIxoZiJIEzoFtN8zTVqs3qJEmDW4+mbGM7/+j7tya48auLP1XHPWO
atwvHW1HDIC8MzNJiqQkviAoisLBHQfXA/z6+bLsmXYpulzT/TYRDlsyxVsmcLD3Xt9am7i7u2Vt
9CBixNME4BpFPe8R0po3lerlSxPo4zmDNKC5W0FjSZVkmhohQ8Jju7Ly5k3lLAFSiOPJk10NdC2I
d0Ya6nIQqDpCD8qNyMt0iGQl7eVFn6l5w0AZqRctDG02xVJRFAputSGy28JiqOvk9tYw52mkOSma
d8hWT95im03agNYbRaTP88hConRwm7ioh2yzUgcy+ikHOgWK4nEv7bG5T3rH26A0WpemQsM6JKsX
eFELmOCeR53BNKUpIX/bxq31IOz6oDgGdcoFrCxUgY1bTwzDLFYS5hTMM7o1N6z2NWcAWD0WiWBq
2tW8KVHP3GeKZdk6TYxtcfK3M8tDx+2t0rvvjcYONrKzuntA9+Aw9KnXxLXq1iqCfNGCODc0JGJz
ykqLcnLI3mwWozhhSwFeb5bSVzNwy7pgIcjdPjh4WeZ6ZEFjXOUFKdtEJhxvXWC9g5YOxUPGeGwJ
wXhM+7T4jWtGIGb2tGErW1JFk5cz3xqaIR9R+boK/I3R73rJxqLp9iD2pQoZqPE6JZzjKnbdxkqe
h8bsk0+q9pfmq8iryaqAFOYy37o1quEXNFY17ryMYmhg8/wi8129FqYfJ1OdveRpKe8bYn2eslp4
Zagxtb90WsZPyblKqeT4wqviymgYa1tSdS/oRFYWM/Xs1sPENpE2qpZBfOlzw0wiyY6X6Shn0S2x
XikPaTuY+/wdmde2HzzD09urlehJuZvhwIig77US/cB1QTZZKnkTSmaik45Jom4490LVzrbMdn22
1aJ/m5si2wlN2rFhSpP02eGxqAS/Sarn+ySoq5iYneHJAw+NB0M+0HCrk0vEy6azVU/B0T/kRZMA
pvupwhjg1Fs15npYw7rGbDdmCssPGjE/bi6rMigoimph2x+LR6/KaY0lpGJj5oxuvEHRVl+dZXrg
gVjsM3OynnrbUUd7Sv1rzzIFzHsSomlN5C5tHY7c0RqeV0ZsCNLqddQBwNICMLkWs4h95FewTKWF
wjfzXUFw061GJPOtaJpP6FCUm/ZUPChDa2N4hGnre2KNVdlo59luITUczNjzhJ1SU2AnVBPNVs/z
hKWvnk3t6nXmchnoL65pMMzzJpCe8RWpUueEbZCxzKSVX4Z8mQ4tNAjBkJqUd3CSWhfVkNVmRIHe
xPnY+xvNpyPACcNhF5YySV9BPLu7rKDrgygy5ktgLxLwXo3dR6YzMjcgK41oDPzMwOxSYigos04B
8RiKx0TQz1urd8xrgJrBnJILCn12+pQ6/bCZGnbW4JuxYf/L/MkcZXro3KU6dEvrfC8ak6LQrNtr
vYj2LoHF+uQ6unsyxcRTYzbLnocaDUtoTHYrtk1mtyTqmdOWbd80bGB0LKsmxJ3yHx3uVXlmQVvl
N+upU9P6aneMtEJnWQIVEsyZxDky3oGHYb+hV3lxTDeRceeOrKhj5963rgDJadvB+GRTedIfjV5s
KIe8Wg+S2kl1/8VjKr8zMxbQLUP2mATaK/EnBZJcIbZk6V6qhvpjXVbvYBNqu+VkPHhgbzFxjslG
Z3JJl9fw5jVXr8vvrKnWN7kOQJjXMwCbng0nOglsEYbn0LFab02WgfU3Zrlrpr4Nc7u/D+xmjNc2
z2N3Ggm8Gf3zWlMxyyAtj7nvuZEc3CXWht7DxNNe/NE8Aw5t2tKq9+tQ7Dsxx7kH+Nd0vXUhp+S+
roGpWeT1UorKJqi3MT6zbu1tQesP7an1I20SEFKe84TOOW80AjU37F5/Ayw6u/26c8baOzhaezc4
7rMP2ErqkuqQesSZ631hBl3jJepSM1wSo9tbzJiScUxj38o3zlw+jVrxrRM61RmCCNvKmJeKg+mI
u6QHuMKLdkZ/9sJUGvrBbxd2jXHUDSEaoReTS2IjXNmbxMoGSj3t/sahwr1zi+FLtqQ8jK0QT5nb
XKx1GCMW4RaRYaU59UnzkCjMXk0q0EN550PFrBV5pBdVmEs729gSrE/yhEPWSq1t399OH6fQszMV
zltlZ8zNeKpsUO8mKLTeYxJNn2YVrcbTivG7nUzHurPPbTO/+UbWxmmwfA2gBAXCKdp0ah2yYGXK
N3vOthYdBg7ZMrewMxktqMIHRHhrs/qi2owDZixrbr3vQY2w5Sm8P8T2WifSrtoHFg0MT26aM+2a
VBaT/zLGYrYXKNXgnDfLys1up8HLGDgvrVWyVIKmadxCz9xNutE+a1559pcqjWCsAnY1u/rXxZ3b
b8JPZ6qy2jgjX5f5Hd4JzkIk6TuvcZgMa5SKS7LkWzMB7h+wASx9+bkPpLrH94N4DLsQKTd1jsqa
jL0VWMvrzOn/hIiWxrlkbh9k5nXEVYUMNuvhYHsSWTozASxbHERSvFFgYwRLe5E9dppu4EgD+e9r
T6horsGaT4wUUAu78dsAs3i0sfMNk+1vk9wEsOrGhxz0gsec/0ztCi6iAaKXGfe6h9Kfusu4t2fZ
f687c923ZnrA53a26Vv2hinKSw5QAg/2NW+KZz1pvxZNeqpBhHYBVPGZdOYxZh49xf7YLF958Yzd
SkEda9Vw8+u0g3aUxdiMob445rkh1jESBXepVy0AfDAP4g6/OLfkILE2DjZQtmeZ8VIGzr7QZudO
+l5zh7JNlS/G4d1r9fSg9W7zY3W4PlzTdy8eJ1KEZcrYgl6LqJg0m3nk2N6V87h+ZF6fd8RgM85D
pHRBHIJEHH07z16nmsyJemRtU1VbzZcq50B0vQLVzPmBdyE9LZ4yfyD9q2MjknJf0y2CTZLZbRGG
uB+UKCKHNTGXHnmSb+k7h0zDtogxIy3DnmWdd96U0OzoWWW/TuZKzSFY+7pLht7PzxUuljJiF7n+
o1o9pm12NcvxURWdATiSB8GLqnrn2WN5bxbKpl3OjVZN+wClMdsVknkQ8rme3Zt2UH/jwknLk9dY
3mPqpcqFNHQw0iXktI3ujGXjlp9ySpR07wghMx50yP0mqiulCCbK9Dl2glpiIHC1b43Lel2FgWKh
30qdguwmq7rPykq8DvTU+2ma1o9+neVdERT5GNOx+5+nbG31XS6WhSFDDhM76d69yUXbh3M+Mh+b
sCZQDxv2EwRY4ERNvRpgach/1GpCOswLOnkxoeyeCo3Bi9W35R0+hf7ArAZ6DO/UWSamdl4Lts90
IpMJZreuVlsjEW7c6lrf8Zp75iNFp6vYaBJkXx3I6VNp6/0hq51lZ5J0DZkz+NYZiLd6sEa/jn05
Y24YGuusdZ5xR4kKl5ARkgC9Ahwz45XEnh/0TzUFbiyM21RP1/32voVXLKK5ndy4H4cyWk0TcWHI
EOyd5att0v/1Sg4vmfC1rbPkN9/U7D/kdL60OBZiyYxdfluX6kfuyuyhDDDvIikm7UdutFQTPTQ9
1TzZGKkuz4ZpZ0dHlOroyM4hVsjGVZc06myZq7blGik2juuDKa+rFQ8Ezrzk5cI2R57/V4ToT47R
Z3tI3hUsJ+uNfaHbE+5VxvBQ2e+6XTNkEbRjq1POkT8x05MYMUKjdD/pmPfDdpL4/WamL9Iy0yfA
HudQpKv5icCWadNLCHhjnoZoKg3EI2HjT6Acwp3cLhtYOYtmjdehY7xwIxUY50l+M7py+geO66fJ
0qtYNCwhHVJIdmrzhpLHTQ8GEiuHBgNVyzTNA6uAGSS4yxAlwKr3neGoJQQ0Mb7zGFLbvmR7hDN2
DDE1mnS2ayv6ivKema+/pTEjcx8NCHZwBroI3LusZ+gmhQje2Tt3m4ol6i7oxBR6ZoIyyyblLTkr
VOku0rdYx0u1Lhkwr0vxQLRPzMafnL48QGDNjOQKrzFHvPNiNwr9Ls27K4JzzjgUAivve0p+17c+
2TdBr6yyHxPtTVirgkDzSRjcjn22W6bKCnVMK9GggzZBShubFAMi/5W4l7YxK5DJwLvMhfEcBJMX
NVBW9zMv3yvsxw/rZlGpU1o7I9PvJ6cWW88D9WMuxOiTjiU0JKnR/TSlmxxok4bB15iUeMvVJRGz
yVcYWoyZ8mbW6I15DdmU7ISdzmVvl8zmynw6U09UYZfORPDOe1eBoqUOeJ4hg32nCj7NohG1nduS
emWf2eaURe2E0dOWRIcmdsvjo/V+cBCw2KlS1Ufl+NPOXt3v1MPdVVoZL+fKoAW3xXCaUtzNXaHf
s6rF3w+NLw9ZlhSh3zaSdtfsedSDe/kW6A12JwoiVJxaKxMuL6c3LiUM4C6H540KtaDg3faTZzM5
RmptvxRjdduxRAlZ1fbTQAvIBeLmuznIAgQcONyVFvnINrkvJBQGEQ+3EyPokd88rWPghGrjGWyQ
wf5XUfBbiPhsj7rkQI9vYtS8jCplcE6WN8tHIhq1K4/mZZ91Y0eHKwcoxtThMJjBt2rA4IFefYd3
78GHFzppjl8yqS9tit+M9o/J66Gap/pRgVeNqe7QJXFGBAMT2XG1rcjFCxFSH2XkczngCfjodp4v
NO7eQLc+u/pSRWgd3Ol1o1DrsQ20rV4zglu91ylYiv3MJqLLCrD8qMppjDVWQl1c5dVbEmbZTUqj
xiih7Pmjcie8VhVsdyKWiIUdxUXpKqVwy+vY9NVKZspg7Ukw+jSuvRHrKrjlEzTO2cYwF0E0Mzc2
8bHR1oujzKoz7NTVKdpym/VpuisT41pU8qxBs0WWgTPOVw0PRoYzh14H71oyf/hsYo1DaKh6cLAq
3ys788LJS5ZrnjQ5rs+asnAewwyCk5NNnzac2ue5vg3/IWv7DnCmrgrvNKye+TQI2oZyYqnvkLVI
Q8vNMF00jLa7moFyro07plTDroPKuq9dEk5ye5jC3Biv0MWftVnTN32ZaCEoWn+2eN1jz66OjSU+
Q733ka6gr1uHcqRbhgtDt/VT73vtXU/GY2v2r8oN5LbA3MvYjRUuqmf6mdrsik9Mqo+EQ8NZ4cTw
hTwqjtBIz9Uzqy2/ORlPcVeodgv2Mm3qopp2VinOiW1bm9F3PjnpONF5BHu3sMvNWgT6Vk+blLdD
PtseH2/ZYRxU9eeugMqcHXPZdMwKHA/DnGStwMaCStl7S5HB2BbVIelF/+xN1pe1Wwt4BrSH2h6A
L6fgu8F+ZEo5o45sjwtvWQv87fh7cYeXHBFB2u5bO2AelmWfLKW6t9yuj66ZLW8YtYpTUpjp0TBz
P8ZNSI5t0721RmHSuDkdautiXdkrMX3rVFNsV1rMr3lpTacaz8O2wZj4qexwzDkdUHaq6VAylmPi
xrCv5AQgcQcof4jwoUWfxpMKt6A9GpHpWld6i4rcBaaEEwuv8Sbt3cS+J/aUekftWt18SLVhy8l4
BAt/6XpxZ+Q842DnsqhvwY49XnXQumGDv/09VXXBQ7S6Pamm0DeKPua5esGaC3Wq5xeTsAsaOQ7W
NtExySrtnKxT3KbDJhATTpNRu7C53NmMU89QdjAxT6Y7d80h8crxh8sTmCAOT20Was1Ycd+HrIc3
48DPv+OcorEviaPFdkg+SFkYzcYYluI+y4a7svK5AmyuqlTjhcCr+ipX85mz8NVBSd0mY4CHT2h2
3LsjJBbtLchplW15jq/onUW6SdMgzPvWugSWQAg00mfMFtwk5bie/ML9ZLXLvEuX5cGAtCPQoYHq
WdEc16Ioadmxn7fSqE/UbvJmrykbRo7J9JKNLA7oTSACw1yhtpX86mf9D+JE8MmCYPraCOFQJund
mmAAhU5aI8yPeH8kW289duHu7dpV0ZhWOlIgBUxVYkwx1ga8CVAotBo9Q9vqn0W65kzy1gtt2K10
mvIogUXfODinQ7237soh7UJRoGG6i9ZGNUaIkKn1U9NYRjgk5j2L2EFPSmaOhWPjwmFEF6WV+Jqi
vmdMtAsFqy61KKPv2viF728B1OvIqaqPpFlf1sAttywTuQk+5dXOTAkQ2oLaFXCsmYOJNEgkMq65
bg17VdegWNxIUDa9dNY6Rq02JdxdSxpbErnX6wp/SwZKe0JZM0N8+O627TDQI/JiIQzM05J23gmy
YEYoE9lWhwvkVJq/yXlOMJqpcmfZw8tUlPeScWI4MRS7ufGzvWnKt8bXn4UYsSTOYo0I5Sy5qpGy
F/2Wm9E/+4PXbTx7wupzA/Vbk766qiiSqvXFnwmAoMNjC0SiodA7erdbIa1YqZkzYranihqta1d7
V1Y9DDD+wMCKtYVqIVTFyk2iGWV2FZ7Omygst3zHddm/MsmqOyR3JyU4dfFOeIY4AfFHGu8ZZ/oU
d5bdVTttlJoRL8ynmp0pdbCfdNJInPG7YEC7cuo8OcypGImSLTJPwOgoyfuoWV2wc5yxCS72nDrq
ZBjd9DInXL5PhTuBm5hlMrhh41rJuEUnz3oUh2DlVmN+7jJv1oG+oD+yP8v8/oNopZ934SWjY1im
R3PtahJMPAj05ZuPj+rHv86F+oPYLvOn2K5FW5VSuoNX2lgr+Cg13TG3YyuRaJboX38L45YC9V/l
Ht2Cnf4pRzItzQnfLpRbptu6saeozg2uOoZc0QLAR2xPk3Xs4Kvd7I1iv33vBrm4zPQSszqvxli1
O+Ja1MO//nH+IE7KvL0S//TTsNqBW5rZ0y5pGuqvQPJgc+b3yp2+rtbyJzl7f5AfZv4U5qVRUhQ+
MvxO1nZF+ZgkLybDmiwsUxtvbpsX3OOGhD3/17/UH10lP8V7pUJ6BSjqusPmxvBCK9d4tDvz0//s
q/8U72Xo1ow82627epRuTMtj73W9yf4k3+uPLsGf8r2oBvTUzF1eqwmBDOZUx0/EsNPzkj/LZ/+j
l+enaK+yCxrdByzZNUZQsbsMH4pJTZiLP8ml/oNr6ueVqlpt1Bji8CoK+SDMcV/YbbxQjs3an230
/IML6uddf4goJflc1Up+m/UuEzRB46K9WOZWZl3zP7uIft74B748wkGwFLorXGYQi6NtTFSB/b++
iP7oN/jpFFBkczitnq8UZzep2+mb3UJQxQ5iYomdzkiIFpHtn+QE/tE3++kmL+AlM2fgDeknhw2G
Ol6XkWSE45Km2dZvq5rR1ZT+Pf3u397Vv6cfzf3fj7L+b//B39+ZuXVZKoaf/vq3c/beNX3zY/iP
26f933/2+0/621NT8Z+f/8nvPoMv/I9vHL8Nb7/7ywb1eVgexo9uefxgAjz89tX5EW//8v/1g3/5
+O2rPC3tx19/ISusHm5fjbOv/uUfHzp8/+svnCP/9s9f/R8furxVfNb/+pGKtxqW9e3nz/l464e/
/uLZv+JJMA1uJsP1yCghwnr+uH3E1X+FAXL9ALOh7/E/XAx10w2C7+j/agdMNwLHc23DxQvyy1/6
Zrx9yAx+tTzP9iDSuEEDOzB/+T8/2+/enP98s/5Sj9V9k8H9/fUX27/d9T8/j2y+y0+nQWF0lgT6
TTaVP/sfhCSZZmzI2Ux3ZkeCBMqh22fZtZK6qGhepYkFhCcVwKT+4FAao5sBybu3sQ4T2zd68HEC
T0fdBI5Oq06FmjkGzEwSTc9ig3D9HmaFPHw9DrSmtIm18AeKrnw0hu7OScAGQ1hxy41m25XJgZig
0j2XNlbTDX7Ohq07BlpOxAOx1Q5jZduku2S6Q57erMvcuuFYjYBKdYxm2cIr6l91gImJAL5l1s8d
syvjwS+YKDytLE6qN0pDsr1z4bIIFJqbBdHW8QJ5Tz7E0NEejl0WJ4wkk1MnzaV8aoXj83z20mW9
LxFgCRPCcbLe+Wbp3DMPm3O2tpL7Fi8SrXST93ldvBqLqX3W/IV7OmgwBKFWrygsWrFqwSPb22dx
bTyk5tiAE++/VCDrNI/lYI0fMJy9/TASsUDWmGcbZuxMTSkOhXAd9ZijDzfHnDQNSWelVVqs1wpc
BGaF2FzcnYzAc0jT4A53g0NSRZ26wV3puZUkHrEux4OBtGEexsCV5mdhs8V8T0JDPm8JbAn4RfG0
MEe1e6wHecgn+3UExjy1cU4kIKIOxSPHu65W+cJzhYp2MftsKULIIUJ1JRlrJDp5Nt5CjZlx89kO
VK0OebJAyYYWumlwNga/y54nytyCCLvAgfTEztKGs2863ctoem77xTUZqsWYgCrrjncgn08BrRog
+sy22Ti1Juu2XgBL0475j5uccyzU4gyKZSFR83LNB7LVYC5Dqer8IwdzJi7XGKpsw3Q4u80uzQYd
R7a2+4lTXzw3duubH1bCj7iHlB3ktjFSSY6iwNNA+CDK0x0T2azfVm3RtOGYyE6dhajpUNSaCRHJ
3CGeICizJdi4VkCm3gpPio69dt3KGHgc2Zs22sviPasSawJTmJuPuaL2pyPDC52/MwFmkl15pvpM
3hSlNqVSNcesX3BVnLqiSLdtTojHS67xSwP+A6cf27WgxXBqz5vIskoD/McerA/DHIqs+ikN2Mpb
w1TVK0GHdta1m0Fi0o/dxgeWpgezxBeNnKfkUJZt398JTUwTS9HlMJ7JpwEtBVeXLVxF3mnszODU
o/cSOmYAZSyjtnMDs/U60P6JNcZer4x+A5Dmm6HX6/aP3rRhiLhNBrFvxcooK+/kgHWYBBP0yMTV
VKRPhVQPVBK6xwpKFHLmgwncZoauQdhXtQ75GTUnwOgz6AynCIou1DlIoe9d8JQDQV8snTWq2TyV
jiuHja0a4pf9gs1sYU3mPDFs9QjF4VLeg+OsEhFaIBJxugQNv21poFEe/cC48TEdO59fe9+goyU8
xzQibOq5f1m8KYUwUgOjL5IjGXwpoxsZ4SUd2eeV7xnlxiGIyT27WL/qWIh2dkO30KZqh3iV1tCG
FpE4kIh4qen56sX2QrCtyjnUjjawATVzHBGZQMPdV7Ia9MGPYE9mj+AqPOH9qVB2mu0D31isJ33G
tsL8uphJ+BZ9khDRwsIOA1Afcu+hmpw22GeVCJKjrnQ94U0nBS9ek0JzL1Q2rYgpmbN6G7RBWR31
qh7Fgbl8WeJ9mmhkN9xcBN4MWZLY2wzFsr1rfjuheWerkfwZduEx9HSYgUlY+M9MyrLmCKPm5tfa
Ix2VXcCoMgb/f7SqTidFDo8NYQWzq19zm8wKJMvKZFPhWurvFbNoLdY8nwN9bPFsbUtvWNsQqKsi
0NwEbQnJlvCCXcOG9DQepE6+Zm3zfIWjaJd6D7RTGhy8JJFter/0EOgs13yqRZIWYYupitSiQUhi
VisH5AK74s0JBp6fbetAV9/JgtARhlzD/5z2IK+MwToj7GXjfUYl7d0fTYMN/+bcFXTSus4zTnOC
eYwD9BA4ut5y8BfWxlJ8MdLbptuIMXM6vGbpYndI/dywm8UnFJqYWXfR39jzQSdOBkWZli9FKXKL
OD/szaEHBpxHFZa2z7bZLcbRofvI2Z/cFE6ocO99IUZjTXj7dK89dA5eE0IkreybQTraLcAuDzDH
WWkzystMIIk46Boi5Otw87xc9XG1HEL2sESHLVET4sy2Nk3tICmRu1MyvqxNkDKL2QOYFITUoyQN
ZyGlIn1ysVNu2SDzsx0jocw4ErPaMrEUrjneOfC+comw7GMMU8jAJBNpE+5wHEqS6MYYibB26zB3
apU8dZlOIq8xk8zzCOgxljt9QbX/ZgXYf9oQu05qoJUptr1D/qapglNi2pS/sZvW1d4nLu2R5OBs
lP534gAcJ+BMMpf6kqxI21v+2LfHlGf3eFcBOekArem0spRHtskzgXH1YoTW6KzBpqjZN7QCkZvt
ci3IYfDJh0h16Fevau41fSFMa0B77j4F8NdoZWjHa2ySnRlcFGdihsfAhy6VWf3YSjUZ3tZIFR4j
a0ocwvskysdZ2MNQcacMJnkpne3N2cVXej0+lcJt5ws14ZzvzRS7+a6ajSE9DUmby5fGEG2HfyG1
hgwtQ1gPkNHTZ9XYeX5MdXIeNmDgjbw4g2YGbHZmbdJmUhazTG8dbkewuBEuhmXAvN7mgEFseWp0
CUWVjrHxByY8YbkWUt+V/uq4B1jRUcaT1lblRuIabe473A3LNisKkyH/Mrbmb7Pd/GpoMpi/Lizc
+2GqwlMndvpqLP9zbIhf0E8BvVEIMGyOEEoxRFuSF9lw4tWz8cSvZeiPBPWa8zenJJc0EjWmWYIZ
HC0hIproC6qwpXDby8Bsfr4Q3QIx5ZFuNaeb2Sp8KyXeFzvnFJKhReYEY9h80b5NjZ/333LLFO2F
UsxamGLNzBLfk7bK8EyYc5UfKWDReEPPL6f+fvR92e10zUHyW/RUu69c8GP7lLiuQttLlHB9/Sgy
sNH0S17xJZ+DoRhnRajnUsnpPXMa8H7m02Kct7+1FP+tpuq/bpd+11/tPppbU9L/f9BT2Qw4/rip
isTb93/uwG7/+u/tlGn/qusmrm4f8DHAistH/t5OGdavtmfREqHEBZaj37b0/KOdMvkQAje9l2+Y
JmGY/9lOeb/atsHeZhfPteuyD9z977RT+Ol/v5HIs3T31pw5tG1EcVmW/9Mgp1nd0SaY90iUEaVq
eiv+xmNlak/z7L8QDX3f+M7H7ZFDPMem6+U50VnLLLrYHMaOcOpkF+SFeV14zvEsL+IvReLz8apB
AyiTO9l8dkd9PObzcWTWGimdOrsr6rOHAIt02x6K1mj2FukN8erWqNTJ2WsKMmchRoio0Gy+7PRF
q4NN63rvS7dcF2YS8eq7oWOU/dbsKj9ee3LLbIGXpmhABAb3JOzkHq0v25dZGY7VbON3IKe2CAhq
q/IiaoljYAPgpkuRwQIASmJJOYXWrTsiX7g0P5iYyT5hO3i4QExGbu099v2MoyBtqToMsrctVgvD
Ym7JHTsaMr8E5ISRueB9qQQ8sV9BvOQaSZkjYsNKonhIExvjB+UPa87yaVW7AEjlj/ow15RMWKf3
gyO+ew2dK261nV/Mpxl3oHLHDC9K+z1pv002WDZ5kQBAjfNSLes3FqvrVfngl/k72YYTMTy8zKtm
XU0CWG5y3iPK+mY1EIKUo2gA0EgRZUKiOQ++U74yaP8kmsKKCbm/r8lujOzsQ5jeAZPxiSywU0Yv
Go0A9EQVF0850IzweblV3h0rC6XAv71GXj7shgKuh5AelCrtrc7tmIbgRIMgT76bTZHficesL3+k
Cihq0baWkf2goc8iV3FE9tJ46BZsDY0/eVtPcYy7xZZY1mtto3vBB3xrBi3fsPL66NcQ+IOLoaYm
kTEzyGUfF2J7UPFj362OiWWcqkX2ESedu00BqkLyRhmO9V+UoV4YMb2sc/pZ7zG45Wr8bGGaCPuK
fO4le3ayxqU3n09CFVumFGQ26Gh6c+5cbHITNAmpPTuFuyFy6pDTpaBC6vbFtBDai+I5QxqLnTkl
o6HcJT0J8lOpDsjKlCS+h0dV+d3enaYrFN+L3wv3MGnBYSGxeSvzBp/sehoad8aTyQvdEC6Djore
1r4M7EAvMGhs0h5mtQvKW2/02gSNDKWZ342QamFL6IFruc+dlf+oSi0NlU6G05TJV96Gb6UNsGnm
3peFyOSxUF/kxF7sMtNeesxPW4BsUBCh8Ub2M2nTyv2OOnZppdtvjdV5NEz/6pdSha1pYjt7ZVLe
RvrofYgW18sUDJFoK7L4a/041xiqRFI9CzfF0qfHk56P0dJcvC54Hu3qSl1EXFaCguS530phnLFz
fKqKoeGO6642hG/eVx9UdXMkUgjr/Jov470msEET1nJDSU4MBTc41S6sQIrFcmJ3Ob7yanxtbZvq
f6juxyF4K/zp1K3NFYzpcstWOFpe/ewMxVUt5G6U3I/DzXSSK3HX4Xu55epeRxJ0A2U2LG13vxKM
LdVc7FWFsDxSyJrKPeQChZ0VDNQJa74hARv6s+mOLnMsqLL8EfDaCNE3z7/9pfbPJDxhwQUYvn3r
obnB0TPGDtiN92WADR8CnEx0RUBuYuuP8ovmNVfe/zQAwiRkZyHlHT/sgfr+gYW4Rojg9414MdRG
/oU5kJJS6AIfqEnt0hzXRDwzHADSrra4SWKNlreU5gfLRD7jVl+Z4QoE2NzdUI7uUQFzEggmCSxx
+8b6Ed7jYzYAeIhCJexn+lTp8trm0/No/m+Wzmu5VWWLol9EFTm8CuVoy5YcXihvB3LqBhr4+jt0
6r6c2r7hbNuC7hXmHBMIdz7xvllw3FBT9GdYm3sihTeYVHtQC8lNiAmwSFS/Tr53pPsbGdPJf3Gq
H4sMde0czMtuSH5Lpb2WGNlX5O2FXVpfwTPukkg/xP9mCwRbjkKDzov3CKHvQhhg4q0jOVpgTcE3
0SIX+L0mQiNwZBWtvjALk+rb9j7AWicG0pwWOXvUtddaBwyxGkqa6GqUBCAKMEatNy09cenm+BsT
AYBofz62FY5bZPZPiFaLdWKUIkyHM3iqkxsc2tEjzas6GV76mdX9Z1vBLpwaVGT+2lC7nt6V5sRu
wz4pr60+v7dpQ5cxHpMu/Qv0HMtREy1oVQ4D052w6IlDzzZgyS58bxH/Wu3EVONI+Y0AU2syJAYY
MkSe3tTDM5rN7LzZfWOWf56dCp5UDVdVWi/KQ6aFGHA6OomlwoZtsB43Ozbg5lkG8X6I6z1owzut
0Qqb8HYGRzOhqrWH7lgxklmiMG0fuOP3IcB1HZnmfZ6sp1mpG1X3tYlMxOZyPjIICydgG+Vo3qtB
W0oT+l/0knElbOy6sTfIwvBE+lvh/xoJwwsXRQLjkvihvQMhXuw9b2TDHwCO9QrnHo8OPjhdLaTK
b1IJqGZxJbHUQObX++aW1TVAxOxjfoxhfXeLW/DiKAWWZbBuo4NALugrVCXp0VdofUzSSh0zfUuS
+DzSVza6wbeMl7rzfxFxMviIEYPFaMomML07bdbgY1usK1VI7kHETK4wP0uUtGtIkXAT/b6TPDM4
heP+1isvWg8Ku5uhGhgV1eyD6Cja92GZ4Q0OM3MwLhbQESTfuo2duOz1eRkPD9DVhFqiNyYBRCwx
9nPp6Psxzsx1r7qr1wt4EXrxrwWiskgCdkKRHdh75oULXp4JrTz3bFkmNrKVwVn7s/1maMrgiA++
LRLHYMRP6sDCFXfEDD+laNCL2+Yri1dENE33UlbVAASyA5ieeVgjcGTGDMGo/y9NixOPqR5Yy8I+
IE47YgriB6WUqdt12va/MaYGJIefZSkZEGmgwTsybg5OU71yEKebmWE87hh9W+POpPWannBlEm5S
QDEJ3O++afUlkeov081EmBQ2cUwEhwUpwTbiPUJo+GzTh9smMBe08gCkeQ5j6omwtPB3lDUCrln9
McH4lXSFBSPWLT8lDIgivmGrvfqSF74AbYNAB5YEGtmNFY/ATxWi+jK5uvTzuOggD83E1S8bCHfr
BM0nmR6BsxYNmJqMaBPXWRpW8RKpK92VudX729DMelj7zErdRuZhJt+dDLUClSLEQl3Dgsn/FY3E
qnTRIho59wcaVZ5+L4JnG7ZgkkKzc7VF3yfX3mlzXjjYCPpV5Dy2mY3/OkrLo4Y8DutJDvsM93TC
lQxA6urNuL38F7vpzqaAXY259rvBA0LJd6wT1DFOtHt8cvX4pXz/TfBb50OmxzZRWQIqDotAbGNP
rYRePdvT/Bpx6aVtt7Xh47QeLwIyvcYsgI7GibHwR/tFKr+lCvhsYqJlHna38cm2FLIojnkIOWHW
MwNLi2htK+byKWgGwzqYWfE2FITioGWfHqCVxHiK+F71utvWQfyEX/fZBVOXPqIR0sG9tp322U/C
OWJFmszuJyhtfqpE3USNjrdlgjIPC9V5r1GePYpASJKB/twVMySSef4AMMelGXnHInJXutNAYUDa
ozX+9r8PoLPbA5S6r6lJNuwQN7me/wLK1UiM4CwKeI0KDaSBqeowEVB0S5vbVqeVeQzqaFUcBo1+
pd0c4csFQtyQn0uHalcfMXf/YbExtnEzLMdg+tOUGxpe+RZEBiEoHjEqnlFdDeMJO+XPGOwGt/qL
VFKtSUo5BW38MyT9oe/HC8hyMCbDuqGkxGUQhXnGKBBv2JNWp++aER/1eD5TTVfbJPbM0MYFb8f1
islAv0pdBiwDL4I2ThXwxSlaUnbkTuIdkcabPJTz6+AYT5OZCFgCw972BLuR4XeYK/gsHZg830y2
fm4taLM4051g3jIjvzxsIY5ID1PkrvMuW7V2vnMhwO2xrb8hdcbb6PfUcvKltd2z5iJq1Eoug0Sh
CZ+D4TWduX17I3ueK3+F7eqtnWm5eLcfsbagnwXCzK49pwRU5GeWJzRW6bAdEneVZjWyx3THFiUO
jWS4z6Z8tQL1AzF/77v201jZ2YJbh2/q8aY9ekBkTUE+35AMHw0Ew9rUwbSKfw3/7g5opTHZHUyO
eyrLdsvnOy9FlG9Gcxll2U9sxMywShS4VV7su4aNlrB+iBR5HXGjkV9QL0YiCvJ7NMz/CEggQJ1m
hhb034C8lM3JXC79ODtkvD0ouqg9OgqVIDO/tBRvrZ+/m+0DKAHDG8vbopRw7Nph+gAkzz2iG39t
gdDcf4hu62w3ei6814YW1hD6Hvb1ejKaMyKs1yavfi2iw7dGEKxRzi7ECKZt9pzdOLyauPaWbZ5e
0ZI/EUp4sBjRh84gjgAUjhYLs7CT+x7hEQmC1j5mvoCeEk2nieUKRfbKtAOupIDKJsbml3T2tLZl
uoI+DZbQ/cDMsdNGjoqHv6AFp+KhX9Sps6dxwsCmxMXtDDar8sAq6E3VGfgVRtEcxJS887z33OQ3
1+sTuCWGxzmQwNbt9zloK5Tb9o4J4stPl4CVyD3RbIKCEC/ihlIM+2BLH0Rk8zIIvWUNOvCoJuw6
g+lK+OVWgicLNf+m9+fZJrspsD+LKv1l8gyXSeJDlCW7Nfzl72ABaEh66+BMXouvIFlnLmlRctoK
TDqQR8gzMMpF5Mm97Kw32CEpHwRhLM8sKRlD6PnVgoNQx37CF9C2RrT+KMrlCisLp5mJZD33TyPz
8IUH3L2T1euzMozfsWKn4eNkzFR9oII5yNmKV0j+8Jm40RiWBsdCXhZn6Ik2dP0R71xqEWemXgcq
rW2VpccazseKewfDf6HjjfGKDdq7l2TUgkWZzDQhU7sEbR3g9HA+gO+f89l7NWrSpxLRris3f/Hr
DMtsz2Phu6T8VN+zLAO4JwXotGi8VElZQsxyTiUu+QXTqaMm2g+9PNBfjyssy4vGL7qliUIcB0Ub
ooEVi0BHjAhl/TqaPQQYY1HXCvoys+f1gKCFLdV4nhEYT1N0lBkxcFBDXhyX6y0Y1b/CMjHI9g5H
bvTZtVm6oWSiCJ1HgjkIkHKMaR8Bz0Bepdx9pcZ9Y6FQZTNeMRBaB2b1ZM90cm36Npn1AuGqz/sW
/DFn+UHynnGdv2pz8UPMF7q/eFUHSKt7MjF05QOyaeJ1Nepg+enWogonIira4nGu7uK1Mtpfs/IY
6SPh5xgFHNm485MLjM8jzWRheQxT2S2ZMW02nGHOWLJfok2Eu2WRm/h+FAjYtjuSKZxizaEPqIfu
Rzdt+N2G1RI5BGxREgDsPPD0+AVhY2XGy0wu2rL33D/L3cUYlPcJjDzqjLUzOFBvxULUBN6UZfFq
SEiA5IAAnP4VphHsW/Zi0LW5nVuuE9HTsAGYigsgD4I8Cjib7Z5xQwaOYpWhkLNN/63wGBnBk1zp
laMTK8RgL+gnaDZga8NUBBwybIzDXkqL0yUOXlMu/jT6MBtrxBPwMP3CQlZGzd4eqojevJfo60H7
WY+SI/nC1rnsTEEMUoe5wh7XMOBIe/TrcWE68qNOdLofT1+zRMOGmf9NXjxs9VZ/tyuwACDTrJgE
pjmj3xP9vig7TsPilozdWqTYyQwGIjGBToWBWrwwsUBks/c+ZHa0l3N9C0qSaofUfK8K+ZlrwXkK
qlup1dcH4KsW9yqv3lKOj5yWnsYc53Rpab9O/zDNghVc6IgDFrbVaxyVRrGRU/sHhxgXDcaVlZXV
A4Sg5JCW49GoeLywr36lOcgc9vlL+VA3JIHOegzgdaqtOQlfMhW9BuxqQBzUn/LeEDJGGt6IZKTG
D8RkkUJ8YmwBwcPCv897NuhLu7L/kf7wjhi/g+ztdtvI0fwQh2UKszNjn2RF28AscTEpPA9Zoa7+
MHfrWg3Y8dL+TbELJz7n2SGeBJZK+2fLERcomXTjyCcXs8ZmGXnSLZB/lFOjnf8E+hXRA6p2LSQ7
5dJmSm1cjm63UGezI36sK8mdCvLqjBBiSWI5EHKbjn9MPxQ5dnRM87I152NhOW+BjVvPdMeLsIJf
5lMfesHsqkEtylQEyEVsy5OW85ZlutZsRK/oECNidiifpib79bN3L52BZ6K0XFitoo3JL9Ce9vCP
6jAro12OwYf1tPluEjNIGX+TvQg5T19Rbd9hRJ4S+CtO2r5gcPicCTmajE8aiL8AmnvYpsEWpP2F
1fcFZtVF/4tsWexTMybJMPcn+uY/xNYOrSsba1jtsCDyf11gfkLIesp5dsE1SDAYqBFMjdSocXq3
Oa0XjpyeJ0H93joM26L0r8YCt0ICY+3g8V8l3PiA1eMyHaNvsxlXWjTAjbLr1VhVz/7U7yBFJUeo
VmGSGOcScClQZv3ey+JcU1XHAea4MUAjP83XlGSwZSf7d1ode0MEHhA6/HlT+axDUzAD0J8elW0q
iEowPybMH7vIJTpOI7irzziNyGKA49iRF+EH5QK116HzUV5Uhmi3Tmv+GEONPU/K6pIV/OCI/liy
8fmI+R8LTqZexllGLbMOAS/X44ZgTkmoSwr9UM3PU/+ZxeWWZD6xZk7+WRKd1k6fvVYqes3oC2Qb
mR+2dy/FALbJHa6NQzPjQVYys/ShBxiOnh10TAXcTeYc7RF3uIrqfzy+sMiAj5CUp4aN2Vnjso5b
+AIklxzKeLhBFfg3Wulzx7wlxYKnYEhs4Kd+IbB5VRkMoXgelxIeZdM2F6Kbvm0k/KGgZXKH4lZo
vDLxzEVvMZzS3fI4+T7sK6v+qSxGm6qpLgbfb9eKPcdDGpoDXnzU0L/z4KNEE2wreYiZ2HgH3eeY
tSgFCjU8WWSsMUE+YeRkVOjEH3YT7YYc23jQU7vWPqTNiR+rw/ga7F2vCRYwrrpQxtMt+iWWpQGq
aW/GgRsvHoZV14MwdykhivTgF7jlGyz8zeDBfCG0wSIugDad274EucyUiUl7BIexH64yrZ9NGO+C
ZICjH3cQcNvoVDTD0wDtrBhFsJpoJfEY0aL7qr8M7m+vf/JA6C81STljD4lwao3PGIs3tOvxMxsi
yirln4n5CGuv5GSfDXMbE2eXRM59MPn0I3h7XWtyj9rlMkDGskxQcVuOVe6nZFz5tX+fNImbz45O
CIrOuavvgOTzuAQuU5KAUSy/MysufwKUY24t97lfPuRIMe5qa1nMydvjvyQMc5E0eEuUN3+52ZuV
Wk9a2xlIisBrVNMLpffXY4ruxCC9dCOx+Iab19Z9J3Ps28qNYWvOxp85EeJS5imzuPKISm9hlebP
pHKmALYMGBWB+CmmtZHOdL6VdXYl0z9W56GSaou2YQrHohRLI3NOavSisFduwXQj2BvNTPAa62+0
MhCvI2/tx1W+ymVWkKWnTcsIYUTsOM8DtUUYF3ifA/t74mNuvQ+EOtnSK7ty2xDPgMzF1oMX38uW
ppl9wWpgs52lZ7g67sbKxn+R4S/tQSNeqepY5rs4ABlyTEkOimx0wQvW3U87Ow8aJeVZY/9rZvwu
kRO/MZvQCHPIzq0RnWbbV9B4USlcH5+SMxEpg1KnWOZ68I35YFG3yJOAJ303rhQs5jE62O2fM2ER
sdrpz+5dD/dZcpqzbp0F0UthuW8akE9+vJ1OBlI4lVD3zLq+ZaoIFjlcO0wFzlP6+H0IVBJL3fzU
XeujEdY7yPZskcMSArE7B0uhzVduFL0YjXVW2gsaumHFcBobq5fRVnn33uc2h8+FaqzApq3ZxTro
kRG0C0an+hZayDnv2WpKtpqqKLeRal5HnQ8JN9kExTO0asbqlp9Wm65ssSjjPRN1vByc+k8rxwP+
+SUBl+2qIBmFUSNrPr1aeyAyTJNeBtcgVUHlh5Am8BZ17roE+YOgRJ5p+8d1aU3XyLS5TVPv2ymD
eitXiBqvmoXADvrnY6Ct1vSVO9NrjbDOYxs2zslTIt0JUTEhYdQfNyPLwKg1N/PjS1Xvrbn+60fc
tdVUX9NK+4qxgm87Q16l7y9RU4e9+066RUZcRWwtpeE/lexO96WNX8tp/RWw92e9KE1mswidGuaO
WI1zfTMzT4/fBi6GEDXsd0Krvhh6egJg4vbOaEwivWgT/Iwbw5r1D1NjIDmSbim6qN7F+qme433b
gD+NIo44Al0Bc1AK5ZLS028e9KNExzcu8ydbo9zOp0+fwm/juQjpQC4seo26tbeInfTloysHNqzX
bhLWTfFkpayY4n5tlhhrnSbpV1NsPDy0f4oMl42l2K7ks7sjPcqjkuLlt+2UNO4yeBlVokG6LN0l
qsxzFwRLNZUHJGenONOPmT+vfZMYoHqMrqPuxvuYLhrfBh92m5xHRQcAZ5qlmLMJdA1S9ZTs0oap
t5K9XFsw+C0ykmLRUlV0PHpd5D++7WyNN9x9HMA7Hlq5ygbnCqnKX8dWfHQntJcRpTaDdx44JnsL
aVfZeS5aP2xz2w+jLig2KFDfo8BfmiULR6vV20XeCJroR1whervvRJBQ7lZGsbSoVxZRV1Y73cwo
ZZMsXeMOhqZDEoddG+dZPpu9CtDoOP5zMkNLsiLQOqLh2y7rP0QxM7z1Kt2jYoX5Mz4HyH2GcXJP
iHTiE2CYU1Vrb8wo37MExYyRo6cBpbJvHv+ogt6GiUmzXTi/PY6lNY5ZqJwG52fhP+UJxPPYDmBy
aicSbmnvKiNYqdrsDvVY9/yF/EkVnr+UefdF8RCXhLXVGOa2dtLTN01MuxwKcY1pAQI2DMaFXcUw
AdWThtAskt5+SLh5/GK86PlENWqZn+Cqk6de9e2iz30opjWIf50R9wOcEpX5k5drx9yO7m4E2zUP
GsZrpmUs2X+8iY6UKZwp3d7yWWD6XHxDxCa1L2FeaJB8t7y74FCV8TJl6SowmbqAuTmnfvYGHFGw
657K9yH/GKdyqWKb1QV2thP9lDgksb6EwvKkeWLrJ4YAxTpUuyH2XpSruN5ouDCwq/liR5yg8LnJ
HAhICa96+NhRCc/hvy99CIgoUhM3LLnwLiCv3V2iIxh4fOVZfXf5709FVU07oy0/GNpjU3OGgfaT
VqqmLOC9l9cgg5NTi+zSZ8WCeMj5PKQkTGgEj44Wfs6IIKQcgxErDzQKfhxRZ/u094ndw5CJgj14
1LVuxC/stzVelqLH0sxQEQu3hhRtyRb6u3VNcK2F560tE7hYrDx+n4p8tbRqYBF0ZLDrRIQVsX9t
JOsxK2LIO+ugRWdlr6s0SncGejJgA9EpR7MYmmaKV8WciGZjJ24FgiEgzWjX2ms2M/amZibNVKYe
llhgOfmxGq+d3ldc8uqrKrJyD54IpJ9Cva97pLnK+WwhhwzHDgOwM6yraWzokjHKG9AX8oAtQWTQ
oxiy19lM8jhBA/0ZGgXsB+cxIdPc16yn7dTS/vu1Cnr60O2TDR/nsy4a71I5Vr3pEYajNrSeqlKJ
Xd5TT3YpVkw0sQ+ybIADuVMg+0zvWXKhQKQ8Iyzap3WUPpOGWl7cwIdaxVSbfeHFAZtidh63YS/a
jY7vGC3asAMA+Wb5bnUVxgrcl3F29PYYuTSAdIzdNk375DWIP/JhljfcxDVr7fHS+oyw8uBdyulE
uhxGGVlDlOL8dxKhsfzz8jfiE2D+GQHncJN/RoQ7HUrIrmvZVW94yd+0BloWZwE6I78h+5K8Jqt0
vZ1o55h4olpjSyjiJ8PpIQZlqHYfX2mZGT+1ps5eCeHeuk8ce//fPwpfxstiKHQm0aCVinaA6OJr
wDZmO4fVMJI2YOf6aup1uSpKYDd25QWrhG6/ZN9t+dZA4a/BvdaJuUbJ3jUp/rtY1OHcKAQvZWus
hoGtFxkf7TEgvZZj96vp5F9rZOSKU3VEAt144w+nuLbu0sjnFfTrvUEQ0mZq2tcqd/4UUQwr061/
BuWfBLOMe1v3/1hWa3sCvLbJIIJjy1iGgGyJtjf7FwEiW5HXTHykliiIJvkhJfmNeHvnxpBfhWs8
xw0lbC0WtrJI63A+06o4xcq8CelvPchuDPAebaUsj7lOu4pVF1BnFyxJXJfbvLBAUGj0oH72QElx
HDpliiWauolgTCgjOcPuok+Opt1d/TQ1YUd5j+mOfYOo9M+O9GcysditFROCALNGsiu+27vW6B9x
532a0kfm5bRP/PIYLxApKw17MZh0oPWEgaHUyT+uUBw9zGpg+dnSmUHXQ0Kt5QJAB/wPuEJ5ZQHp
atWRgTYgBp3Puiz29pyI94A4A8ACe2RNSCi8NL/k59bVylDVXOCZCAu3Wumkb2x7Ogwp0yTsMVAs
ZBGMGxngHUhyhBy8xAxsO9IbGi0+ZCO1W/Q2Veayyf2jTJL27KtX5TIP7IGMyAL0tuS4XfOO81q2
jIZxxYR4ci7A669xNkJtrKD/HjinSWnvUpbW9i2VOke8P+4nAR/Ea5mAs1FONTM6xTNkwaCQoYOH
Eit5fUvMeptW0zYpq+zCrPqF3ADic6Nkbc7WS+cSyDk3K5mMtxql3SMxACeBuUuc/Fk68i1NzI8Y
EDazeDK52JS4ZVrukLCBNigAmORO9gaT9Bmx6qKTlrGzxfhsdPJ1Jvo9HDPtoxSAyIXy38fO+EKO
/KI69c7S9xbHO2YJ2sbv6qs1+sEiwoAOSKPdszoD+Al1N1TxO74ace1K+YYZKeYIYG9loQanNE2V
hvwVMwtMvnYvNT5T2xrXtnC8I6sGNlNjNhx7BPcPtlO2IqOWrsrQxyXamfGp14N/ecSlpOmOOMYD
2pCxQfVTSnhEvnNA0OqR8aKxBK0ZYpdkJSwaPuDMIZvTNfI/9BrftUdhiAMCOLVYSSdqX4cJJI0c
kyt/UYU6MCdeSNbvj1121Q/jYTB5mYgeYrhkYDYR07tnoklZeN99Pf8TQyEOtXBJNJoYOBNqAZK0
8t+lbrWbrDb9jeY5H22Jp6AyamjHVflCFkJ/FC4FacMWdg3qO8AkDpSvB6q70qr8x5nhiUhDp1lA
cz/aBK7VJiPhKmoM1q8UqiDWEQqM9rtBOB3nPZgi/n7q8QT2KPeb6SZDaFH1EnQ1rVyJ4wY48MZ1
6najer9cRnpy6lsFukgeZjUC2alHAKjttBkSltJjTTw7Joqnnta6ZvItXvCIYJCrxdWe5zfQ7PI0
ELvL6eSgWzL1tV1p1sFFA4uHikFxG4zb0ejvrCUAwpOJVs0UqVBEdwDorhYUzL0q2+MskviYEB6E
k+7xYOv9DuxAmGWFfAIjA9jA/gZueUB3P4Vlz3vfO/WJA57iCuU6JVu1bGdDX8L5NyQKGeax4yL1
BmPtpM5dIZdijpI7IaE+R3cWrB0NicQe+VzuPiDhmPvsZHRO//0DKo1zouai+Obg2U7RU5Kr9Lkk
9+iaoDM4NPn0njuWPDd99WbS/xG/cQ+sgMWJqs55m9lkTJFEZgdFc2o7SOw6ciljaONtLirtCW3H
r1fm1aHWmfHpNkRY6WmfDiU2JgzKNdFDSY+gF8faDtGwAt4q7R2cahNd0xzP/jrTxWJS7skrP7QK
fomgt1hM8CQWemOBaIyT9eDGcl8Z876I83PnYChz5TsapwgXH/kaPbRUVDvVytNxheg5o6eqYQ9b
Nt2K2TRrZ3Iq2t5qn7OATZNsQ3iA81kJNl9DDaCF9JJVJyLuxebuj97fQ2q0qQJ332Vut+4H9zRB
7A8JcpHgc2Efl+l2wqeQkdK0EP69oZpD3UcV6dfEeFgHJWrvIsHx1NbSnRVHnPbhRxw4w3TBBwIr
dK7hhNU8pro8GFp27WOSVtvS/6hsmEcQSu65Q2iw0zQvQaFdTLcvw9ahb8LfiryB8U06kXpmlCWC
ANaKGkGczBGApab0kaQ1Uek5nv7Ttda+Jw5kYRki31gmmcyy71/LkYbdz+jqUa9w5QS+u+TerFhP
ZqccHcqGqT3tOerVpUwzAPEVuC1Qzm8FfBHaTwyEDllog+18Z4q+VI+2vVn5xxwkm2np0SZbswng
5XDBK+nJuLOQ4voxLGhb4BMyrXKF0yS58IKEbDoIwHXrJlS+8Rk4M3QY75H2KzjVI1wzmzEdxiV6
59rgs/Ug6QXfReOVnMEFOliv+mCzQJleMbkPoPmhDLe3I4y9FYQkio7pgCVzKUmhW+reI6XDLSsW
JKW9U0O5m2JyaQfT+6F3AfdrPcqIDo9dVSHdFZybSWewb4UHsk9t9MPgrw41Z5cHQdBhbug12Cvm
0UaWa86vrDiXfVO1qzJBWjtJK4PtVbyncihXo+fccoPsefgWNMhWtRqkAgqVeu0lVdaN6MN8Cxx/
OGblF4YK1gMomIpWxBuYmU+YpYaQuESNs5dXMreNQ14HYi0SQy6SeiyfNCqPAKHFjqchXnowbe54
oo+WQgVRKDRAse6/VFnl7KPaMS5ASY2LNyIRHAq5BKVAXzIY6UEqmR5wCnvbahoIXrS8bRFYz9h9
+lNqTpeu0Or1mLmvsjbmUHoT9lgM1nuPqyeJ7GaNL++OfJxPrw46+HGGcX7kI62YFnJSFPhQjDEm
zlNEx4GlWcGg4GToVbeMadR1vE2LVpOk6XrNuS+ZAEy6ZqyBgd/+G0SleflqjB2HwyMVeh8EJCoP
POfUkg9lvDHW+4LQnR1RREB8vWlf5928/+9Pjsj//6eE/4Ov8CJXqHEcxrUPLgzOH/upEM7wKiIS
WvRGaESY5zyKndbf85YRN3tV4LMKLlbTRfSd3vTkaWN2p2+Y2XFFsaZevcgfLihs9kzLlxIvzJmA
LY5HSbou8//vai7VLVCA1h/YrUDNB6joH1hla1xG+byNM2ZvDDerO8YDl9QHZLZZYMXboLL0pezG
YT0UpDrqlt6FMEDLPWKcfN3bwHosb1Z39PLktuZK34wjh8TjP5IGBxbw0L4cKb+nKD0hxXjD1LzS
E+ufkPZ0xlvcYn9Dn9CmR7Bq2UkKo7ljrTKKxciFE6aV8ra155BBGLG90bIZynDHGR2X97RsfVr7
yQwNwcuqTcUd3az7ZAtxElpR3DWBby02/S8/1RmLZgDcxx9J/uqC/S1hTX1Zn9q+aviy2/qdljzD
UIy2mN/3lnibDEwGaQJTkkS9cmfDN1+awGIXRVH7J1iRxPCQxbT67y+e84LBZcPc87+/ubDIaWS7
ecBpzbo8svO761mAxC2H8xoRzz0NHE59Z4lNBRd7M05LM5jSp0ApLFatYl8h0lM8ucMLdKKVGaSY
awv/2WYuSO7bsK3ovTZ1D8swzxmg6HyjXCtIflNuG3+Ky52jZdXV4Qnpxo7GY7rg4uM3W7nNrY33
My6y5xY5zKzPr53FexEIBO21o95n16c7N/fsuvo1kgmGEAP7y2gI5DIdsj8tUj59DVFGBZPWe6W1
zQGdJpdRV1gwznorbKfsr3YbtA+OiJa1wZCv4yzaGYz445JjlG57LXGjrSAYqnsbt/Gq6PGNz3a5
wKLOOp0k+11B17bUhMFSxGN2wix4VUxW/OH308lFUzwX8yZza32DRTm6RbxH4VwF3a5v7PZYmUju
MopAqgQevonHbEYxuwj8kVnv7HzzQDlnPlD7PkCtqvw+uFis/zEOG7tAYgmBQJ0rUaEAs/V17Vj2
Kmj816HMsSuY2ZIA4GGKzkNUoUhUzK5a3x53ojMX3NLOzSOrY50Z/P2PEe+sQX8GqR8cfA9DZ8AW
9qDaz5EAWM59kF1gv3T0TITWBrlEEgi937GKr6jyxrv+kOYVHoTYRPG/r5uqPLgGrDMEmcA9dZRA
Q65+DfZ2C71QUMknYklNW28hCOvmzRh4pDOd+GyD8B7HG34b2/IOjhiDPQFpbRgjJ16Yw/QrDILQ
e9LAV71eHBvxiMh7DDHMbtI2GtzB5X8zjWhW5U75yMTzIl/XosY8yc68C6Z5B1eUsL3H25jEjDVc
N0Hy9PjS8OGREVyA2yQpeG/8uX8VZvCmx0mA9jKhfuoZM7SucXu4VDbEOjcrcvD0vSFkClYMcMrY
eQ9Ef96Bw3SBdhKngIlKHCKMMaQ7uFsHtd8zGdPxWrceSIceB3tcaVeMsgH/MnIk8AvbN40p9ooJ
tVo3TVlcRDMQOCrn1ZC99j0avGmqytvo1fFWwrsnjaIvaEPxXfaYHRulfc38rFfeqBXZSdXeZmAY
GpocbkMbFQdw6c7ivy97GaNS5Te4SPVREpMusn1HwNWBgFFj0adWfGdfP+/liE/+vy8TyzPXpe/v
goEInVnO/U3LH6aLgGif/xF1HsuNK0EW/aKKKNgCtvRelEjZDUJqdcN7j6+fA76JmQ1DrtkSCVRl
Zd57bhOI6hAxjUZbO1p7ygdrOc5bg8VYYutgrIQ+wA1FrIiH0JIFHANJ8ySL+s1izr40oGbumVs2
r1oRtnNLDzxu5jevop1n6ZESGzI7mleVV+lmThXcPN5uoi/TLaUPw9f5u3kiip3Q0uK/iwE8QL+3
NSh0j2c20sg6WJV0F49n9rsmOTE+qhePpxIwYs9mafw+PrMGlTxlXnR7fBYGmX0NoQ3+9yvJZHxp
IZ0+PjPTor7X0cVPIwkEfDhI1+vvj2/h+1lVqdRfHp+lHrzcovWuj6dUWvmSaKp4enzmOPqfqrKN
8+MzXyHzdDUtJxuQv6oZKC8j+BT//fdZUpBINJYTJRE3wESBRjoKQV6Pl6Ar02Ddo7LYPr5rjlxd
dTvmjCR5cZOCjLsKnB2H0fnFdSyxDQZunsd3qyRP9uTisnTPz4zfojkozQmh0vLDfTmYxw5Ay3+v
V+jK9Bwid6UxzDOnMR1/r/NeH09siqG6NkF7ejyR01XhS+QZKIZQgFSt5q68MOxuBa6qAjru69TG
490YZpfOk+jI/UJBq58Ua9kiRtbQh7n73Bbs68zOOZcG4/Mki3PB2fsoUdPu6nHQSMH1aVgq1vw8
cOSd9/6otQ4CcgrLHTZF83WY/1LEGulO03yPKC5YCkRUmKi4hoGm3qitCE1HgD6NKeJBhtt1q0H3
1jtydPHgIJyHuQmTYAGR4JngE3FPSP14Udm0Yq/xX935wXI+jdqXtzCEMELgBZkGziXq2nALPj1Z
YsRz6XQGHarB4Dbm4d+EXf4s5/uaxiaB4H1j8B8E3erxNQsP0zwK2Df2bDHS5y2umT7U0PV7adRy
2aXN9DoV0NNs0LozxO2/L1EGMxhrhn6VNoWzePyCUUiF4JjiMwYMug2smuSQvNCeXdxCTYBp5/FA
0IMPb/H2+AsdHxAu3ndkw/YTrAFxV/NKWVDDrNI++xE+4yNrtO6uiVklZGB+KrOw2yqc9KuJ7E4a
5EB23TS17ga60Q1eugZSJv+iwcW07xoLdWdNnTsvZbTnzJPG2R3BvZ28Kmto0aqk18c3DVWnO25x
ZAwY9602SF5R+x+aMsVVZjO1zYhSC/Pin+7RUvCJqblPoXbL+rwG9oki2vO7qz3mwzLLDbHLuYVV
pE20LEzmFaa1bWtXWxEnCC/H7+4S+xVT4O4ZqyXj+HlXcHLh75MS2uvQYJOvvdR/KiuTi+VJ9dP4
ahqGC9izO9DPV+fa6j+l3bcXPZlOvcIKkXTpnfPtpU94W1qNAaDvZztWRjSJMuQwD3l8Srrf1s30
89Baxo72t73M5CQWuRdwoGxpBUW+7Z9DfDia0Wz0OcZMxnOgms+AovK05A5E091EdARWJijfeziM
3wNQ/3lkSfwIoXWiPuPDlxeiaOpnp2w2HGNHrKbhH4+i7DZI0madrEi2Q4ZWnYABKc1DoPvQJLs3
QyERmlRu7Zo4X42OJgldNO1dOM/RLLxUG8O1/XVTu+Ndz77T3OH0N7X/CARKVt5QJHdZUfCRAIF3
A+eQEe31nONFUOb1Syt+keaoW9XayAytYERGEVNPcWLPAKnk7tifDcu9JYR6rphOx/ukxTGpzb+T
Iaya7iBHbrtw/NX8bt4QXACtg2VQljfsqPL+eBDrEXbByvDCaPcY/8kiYhWKaPTMf4RPGs/SmV9E
wnI3bhnZK1ncmUzcjaJtlm5rnOBFnxPCH/BlsJy0qT5vta90nG3sG2pnuDQSfR86MlY38qQ7B7p6
TbEuiKsbMzen7eWWdw8TObtbT3KUKKp75qc+ByBcUvbYv2uhlp+dUrk70qPR2NCesczX0umMC0B8
Br9ajbuFQb9ff3SFkCvLwcoUjIk6pC3tI5WnxdEMUriGYSluMGrkLsZoukyBOhcokOi1Q2fA7LJy
xu7TKbDApEaYHh8/bmWziEjKt5p83rZyt27u9zc4VRtBAQ0yrqXyHtGGwIEcN5ERs0EXLomNAk/x
ZN4nV5j3uWxCC3vnNpZPDIYPcow+WsLmh9joEft49l2XBEgFTh9v0ZWpOzdlBurDeibh4zO34lNt
T/mVY/2Ftg1CdIts3ISWMLLfBSOML5fUyZ3tqPbW6ieaECQDtEb8knUc8WYZgWPq6BEw8FSOfnGl
1e0mJfmvS3Gt5TvwwRbtKfxREzTwpWvz7vL4KMvQ0Dt59V7MiXo0blBOs2q0TKFivHJ4oiRt1zq8
PB4ibqP12LXXtKjeI6XSSzzOSW3/91HOmbfgeLqHpA9xG5QTGgh+Ip0fCOHG0+KGLwQsritK6P++
nBmWyaw0pC8e6VKswFTuwFKZh6xNjiOGsiXxTC64Yb++lElAEyl3jzG6q02R+FTr5DD2DvP7EKt0
RJj3qvEMFk6DsJ/w4KATO9OmYqhKq2UbhCFg67SvOTmTU/T4hose9L8f6eefE7T9PLIGGZbx9aZh
185a9KtV95EIsuLbxIG88n8fPb6G1JiMotE/Q1jqD4+HFFPEhk3qi5jCj8DQyg18owZDS0wTQ388
qslrZupRc3C7CeXL4/MOKZgdf1Pv+RvRULXYY7JXXvXctNqrXbbpFzmEzYoRV0hfJctfu0DuIdfG
zwZsXXbEcSNcfdy6FsKnhubJahjBQ7dNT0BoRUINCkdvbc1BkjaWnJ++Sv62dTMRD0QouTI9bd+V
9HRNoOmfvFlkXaXND4WhhTIfm25OfbZpaDSgKqQ+0zkYYXmo6ufAKXZkuCHaC50jMPtqD7k5HJJk
Y/W4uUbaeSVBibfCUUcaJdhcK819rgcSe+x+CpiRJv4pauARS+X0P/GTEF34VdLtA0mHQCQS2pER
Q3cdJvmP+Ms1g6qdljRX6Rv2mxYwn8mmfHhxaa63ivgMNPacFweQRlzy07K6YEcz9lChiCHCpUnX
OYj3qe//6MCbGoe5DWPae9kxxmqcKtrJuh02LnPY3VRYG53t8rtMP8JUzIM7Zb5plU3X5WNqyvYP
4OtmmcQOkahIrtcqMrEMVEW8i8fCPEXkbWERR/GnSc86qN5/CdDb74PSDFdm2uk/hvdmjIy0nVCt
ykpn4pTQ/8Z0UmxEOXzKYn73xurICm3fkUd9a7TuOAMP4uoYhn2yGwYOHYk0kPn0J2Pwt6PPK28E
Ca0lXpUnHftTzaAFM4XWfjIdf6f76v0ViHRGq2MNZ3K97nV4ylyeovciej7uuHZF2X20XApoQzr7
EmOTulskRxPGx+1g9wiRCqimGBJxiGQTkQMC36ARlXiLCDo+D6Vuvtnie0ys4qOKu/BYMbNbOgFc
tgy/ZJvRAk7iCnzQ1AwIZ0xxU6zmiCnzT1KuLaLMm4pYCz85BrpGGYGKy4nBRzu8l2ZmIX/W2eQc
Rni19x64WbeNyrEF1h0hc2rEOimC5GzHVUL/YfiZoI4tGB2X0CbQ5BBVjqoNeXfumC8wjyhW48pw
gEUTt+ExowsTOPyqyZB9I0VJ2jzaqni6DKX3w+pO7C/dCwR+zjlK1LirEZYRaDW3yifOiPR8q2fD
d6PNpAX+ompQz1AUByxQCC5sEj6ToNAPVlSgLNVdBhD24KCGYgJX6QNx1+pfGBvWiTMQkSHzR0Pg
/+srgvIw3yPnD1Jw8iTSUe+QmdorErlJJiFgh6mzGUynuCXrzLEw8KUaSVoaPT10RdGZ/htAlezI
uW2Z+Ko4Bt2QLb2yJiWxp15UY0T6EQ8255N1ZZJjnjkhgPteWCy2pYERzJGvllEiWJHaUdPsVwcG
3Fb3PfuUIVE4tTSr0J2gdqtLr0T9/DM2Dqa5Cl0gL/RJ+HcHvdqyQwgJezIKjkifg+PjI1kk5aZw
vF8UpObWVi2co5ohe2HgI8bEdQx1LTgGJPAcrV7Owjpc2DrzhaOcHxjZpcdRS90DuChO4Nl/X/n/
75VQ/+WAfGw0+CEDuclhkt3/fmTlNxvP5oHUjB6/PA+jhoAvGusdxmsD/HBIHUjcTP3fc6N+UzsV
OWs1/08eCVJTRGaz2ep/QEmlh4KeT6kMd69qohoDHT2GCs9VSHc7yzhIcJBjLRRunB8d0eTHssGf
WkcMTpOCAY09VHvlg1Bx5wep7O4oAeOvoppYAz0DrTZ5BwIGWrXU++xsFSXnoyFIaHKx/4yZ8f34
rBvLhBwmvv7/D4+vJXZy6V0ZbMkrBOwhj2XeiaNlsZqOORq0oCIiamwMg999xCtkW+kdE3hD/t7O
ReJ6fDxoSF/XhQkVxcynw0Rg52Gi2MewQf5VVeurNNL7vdXX6xorK8AWY+VOTbVKrRozaRQdHy/e
4x2KyO84xDQCzEL0104EkP/pr76ICGZe3A/UvLmHaNXCyE7SUPFuag0TxFaqz065f5xEjD+8bU+0
17QrmluMAgC0XGAkQIHKt8yFK+OM+q2tc+M4Nu1B6ZP1N8vMXejY9T9DonrBWnIIM+PKqJsG+BzJ
N9ia+JiAtxGJlkebEsv6piURYlmKNrtHRXQK1KwVM/LypTdCMvaqob1GHeiTrsKzbONS2RpGH54L
A0wMl/mXnlX9MaXXti8t5eNFaeIj8yFtV2ilfpoMZKOSQe9BFvlJx5wLJWPKrkwxSTzyPPAMk56R
YoI6MYLXQp3IUDBp/iS9sXYSZD1D4JivxcLJY8brtOIIpDZZ54NwOnQGjrOyehbsnj22uecJcwJB
T8CIOH/1EVwNqGQEhdPgh89QiZtfJNoKjxKvicSNCO6Ds0NunSNJTh+ojJglpBgOuiVwBGoU8e0s
FYe3hmi885pdJQlCwq+FtaBKGLYJ0to9jRFlMSck8pqHDV29qur2nelt8oQBMSmJ5j6LBvoHEEnW
BJllV/qL1hri2sB4KIl3mnJ/AM5xCdmu96wFA95qpn8wC8/mqI97UPlPceFUK7QGzgu8jvq/j+qp
I/Oh8I5FM9qnBPc45sBmpclRXnJ9OFsKB0XglbA9vCfOvjVDNCbIgeO+z80Sc8wjynYEfobVZ9i/
Y3nVC/x7A/Qf2H1n3TaJ8SmI5zQAmdZIycG7HhvCXu1dpHCM2fDpiB+I75bJfDfBnpE8IkydPXd/
wdEmdpE7Q0uMtN68dJP30fnJc5h+NUZpbYLWbLeEnGEqsfVFGIXBXA6X19gJwJrKPiY+0fSfLFPd
hyaXL4kjF2oGJbl5mGxUbEff7rjI2v7Lduwj52WxGDSXQJKhuBWjQOLAFm35JQ0pQmwZPn34Eeat
UTTdtmHgwNXkqm+qDdYIGfU0S4btRF53Xxc7xpnG2jTSv4mufVXaPsqkXHt6pw4FZd/oExZSKGb3
QN8Shf7F9doBE5LJOh9M8p1m7YY8HOQ7ugOnzrj3aXCc44h3TK7rbchlLHHbo7FNlRlchxJPJEmD
JFFCjILHVdjusC/iWOzizlTrrrIJSNbFF7sTsooXYargBX3HqgbMxXbGcQnm7F562Usa6n9wketH
3deA9ZlIYYKp+fRqjcshTJ5UqeX3AD8Us2v1p4isP31fb7X5xct7Ejk8CWDQ1C545wiXVrLYwIJY
GlBGF35a6stIx9FkNeMvUiWS0GfnGrodqK6hgQg5mc4Fy2SnyPmp8/zfnA7VWNvR7dbgJqnVOOiU
JQCsjqZclXm/pDp7KTpVKLkvEzrXLdOdHd1LPPGDLpizqWKXpXpxILOMYepYJMtKzBb0EZGJWxmA
vbTkILxxo6ZwFcxSjtBtxh1drr+182tH7ovTG+amqYFsFZXXbEzH8nd9lhGlpZ+6KW/PALgAVmNE
n/8htyeAF+5m6WMDIHvwJy2wYvYk/640UmGfAvRToMMWYYhrGURjtghrXiqvRoIyIjZclGPlbrw0
CFdj6EFUG3No/CXHeEzkqIds/OpmM5Lv3WgnWw4b4Mo4IM04W+JrBxKFgwltWviDfpgbJ6fG8XEu
1F36nhfqo+9kuQaeNEePNVt2iXDT4ItAwFm+5kXaIq7ek9ZZ4SehKC9U6XC2LZ1zS1up9J2LSi4u
uh1yH2t1hvk1gl3eAcDkbmho6plUIHbNxdu0nrEY28ymS2FlK2IT7c2NiAQTmpMdEaeiMbGoHIKc
bCSJhrGLsABeHg8EcXbGNhjBH5JyZi4JbYDjnyXYJIoYQqdIEMarWN92tnKXtRkdU9xjTPg0dXk8
xJQi2lA3Bzt9dkvOORgmWXZ/Wucr4dKbM3PzJQSYZ9l01tGv4z0+OtcG4pBWL4XvZGSElz86lf8b
mUDokVY5ESWoKY5DCksz751qj6/wJ8JuuO6rGGVxOL7L1jLWWkjdCYjraoVqGRTjO783a7PkFwHT
BKSqUiewbMw+7Jbu9eAsitp+U3VI99v9KHKhzhO3ZO8WF0LEOKHF2Crov0boeaGPgYh1gSvgGuqz
aAUOkt6THL4FmltY88U7ks1howNwAaA7biwHbE5FPm2dOggn9PeRrDASOpeh4MjqkAF1tt3oiT/a
i6CWzF4ydr0cBT/+pJs3yD9WqDU/ueA/HD1ng0MsWQRliAJKOj00otpcF8p8MkScrYQJ38AlZccW
u+jA/LtfMEyunnqNljChr+hcfOTc0Jgmdjrzrwg8GGNkw4RD4KG/5v0kjvrTTpKKA7L80YS4uSL4
lU1gsODhujfC+F21+V5P0zM+VnFqZYPSA/FPEh0tEPeb2NdROGcO3AnkeDrqks0UkqiWtv9oLZBZ
k0Z//cJytyxOHG6CX/40cjAbZswpjc/D5Oq/8OvRD1lwQROPRhVv7wK/Dn40zA+NhG4i7fpzAFPB
hbySXSj2IfE4bAFp+9o7nguRxn/KYvTI/IiUU/Rm0lUYnZ4leySxePKbHxTjO3Jq2Z5dAbLaBgKS
2gkSzjB4GzTpH4PJHBddHf6MUv4IOhvwbqgUDIA1brxyGc2smiKN1k1KiF0a451qtCUDcoyaRnjq
crUkr5CwS+4blovKxGhTQQsgohOVeo7YJYhKWKjKgWw4inlgiJ08IHZi6UOnNq5wBFCc6UeWkJUA
+7y3sG6OEam9yusg4ppsjnnAaS2kWVI05msv/KtKjB/DjMaFXnSK9qWI0Vnlt1b4r/FUMpVPJwZw
FsiichIMGvVXzy7fg7FZVKP+Lyg4rmHSXyaT+20weUG1HH+ZIAkI+qzuLYy+QOYvEHjuANk0QmXN
b7yZZNk5tKYKwR5CS9wofwPBbC3oPageBN1zSHhuXfAlY7rxVHVCzqDv8cfya49nWdMx7MPQWXsR
iVWNMNENg+bqOXL4hBptHQCWhhfoS5sUa3PaM54mp6yGy2XYzbfQ2S7ABk1sRdZT4hMrpVxG4DIj
N7PE0Md9E6NB33hlcWaKAj7fS28KUcX8XGW2b/VIbW4xeCrKVJ160v3yWwx/SSWTpavsu7JH2l8O
bzDd+z9ofnAsNCNtqOpoWgjh7CJcED0HiDCGLG/Eh8AP6dGlql1mbn+qre9YDw52a0UoHvz3JK8+
Bpuy1HIrVPZ9feXWWSNIMtnbwp9ax6ZUC0lsgfVb+7jo69EFl57Th+Vdr855G9HK8bKnKTDkMqGd
u/UjHCFoYTD/AHmscV7HvX90hhYGmKI0TGJvF6Ha2KUhoHXajuyyeo/tePhmzTE3ZudgAG82dT1R
cCZEa0UGPqicRhFh2icdEoMxsB6isc2yG6IrG06g+8YEMCfu1Sh3pZ1/aRrO59kuZgftmSR6fvEI
xjMN+JK1hKLDqa6jxsVd281nTEUMAbp+oqN3d2PvUhvMt9AQrHSiD3GlwaQe5iyyadLegGjM1u7+
yUwQshTiyQmqf9SFFoPKAz9pLKKSnCxGjivXb7bW5PxqVsMvbxZfVVufADxr9Pqzp1YVdFAEPXbE
pwj2mrTcZSrfFOc6F39EqLJToJ9JoSRt1+J8gLfsOshqGQWMy2hkHkVeQ4wp/vklDDBI9ZzAptfe
+2wQWCNIYV+yHGkxG+gwTYjraIU4x+2KMip9h5h8KkzRcpkr+obIN3lDwaLlK1KYljhQENfVSJOl
8G5O0r9K8oIXuCDr5VS5FReIqpeOZa4Jrd+3ktRUrdMQQrkDkLFeJ96zpkQJ14E9/aI0fI3n+99L
0udCaiCgA/ssam7spqvXotXPvCOKZSed1qTpLHo9+QY18GE4+wAHpWSkU9eSM4Vj0WD02S4jL6D1
iMCgpvFhgpaWITB3o8YkTOOnzpO1iRh0wWR4SUPJXIaynzZSBBX6WHtT+sYSBMqT5YuPgehj042I
asVUWScvYTHtOTf84+7hRS5xImesFI7NNtlm5pdvw8wbHXiT1bEKhIQz+8+2yxcpWSpxxkWZe00D
56N3+/3UohlNWmOFEPXuZ82/Idu2rmRXxR8GZ6DmHHKY9PBnoD6sPQyAeIdpgDdXv7m0lkXXdjRp
ompfRpt89cCWII3LeaVaFyEOJ5rO5gbcP4eODEtITghxVSPBDKQGFmigvS4QNE1vvNIfIynxC30M
WB/Sq+6myMUAnCDysN5LrKklsqraYmJXJqJcd6P1gqDzj/vXEhmLfIBIPsLz3tcWhoZ4g7JU3xeu
OgCuOPmO8YX11d1CyirXbqpgHOpg+Cu7XQ6QuFf0D3u3fRaAK5ZDDA7K5LjiDTfPBmUOtSxekuj9
E+ELd1AMBKy8fdXQcvbrH5eYYXRE1A2h39WrNvFuaJ9AwOEQxjy1rOuYN8gDU5ixejP5iQl333Cl
QN/HWWVeYs5/GaBEbE7YsFHjieHuy7+ZzyFUfAc43xktQcYomn+xyl6InqvhTWTrIqVZ0QjgNHJf
ieYl1K0TaZivZtC9sCjpQbAx8NlQqRHtON4pjDHsvBTt8OZG40FPm5YScbyyyp6yRmFZZQHtI7nU
A3U10vEQpGwTelWiC6u55439VFnPfpUBUAhWvsoYpTy3UmD+TWAj15vJ56whx4meEnN8z4ku5Dnz
XTxOxZDCPMzeHZcFoNbaA4sJ1aL9BxHORU71U4OOgpDdje6n/xrUs2v4RnfTRfiPkOPHbKs/dm88
Nz63ZFSsfFuCZZ+47uwGxigMQrypLwQN7HE+/Fj29CE9bgjfEFhBq1XeDxSdOumE43SiT8lGDl/G
gy28MRDdjoP5RaMAgDRrXIM/NmNlitEqe86h8Jio25II7RIRVYOomsADrdsG3ZNhhXuALDvXVLfk
qwhojZIGp62zoL82kcBI5oKDKbR0N2nZZ6t7pMjrgbeeDJ7e0G0HbjPVq54m7cYSM9i+xZnPuTuh
AL8mBF4iYsZc42R7Wk0lEBdYGS6IqAQp1i5sb6GXfUQV2aBamR872Ug8Y7w2vDHSLGC6pRmR2oyH
ysB989vK2lK6cDNBGaoLO9+37mZw24+SJKIdG22C3v7YIrxaVAqMiKV9dMS/qh5SaoHheR3rBK6i
/VxlecOJrzGnFSvcsNSr/m0MRflfPyCM5c73GgaIMTJ88t7XrhFfZ8IwWA2cIUSvYLqLm6MKrDVJ
3ThDehQnXrpPdI+I6B7TRPOpqm6b4hHZxX3agNye7IWpiLscMx8xopJ/FIFQa5a6TRLDoIIwmrOd
7sfBAWoHZGjhe8UxcyCFTkP264RzoYEecNmwwBPIk771OpqTQBrVUnX7YnYp1R5MjtoFJcJMLh2C
mGkAJ2V4+fjUcZb2Gk0m+94PLVTwuMc8DrkDucBEJBLHmZGifS3CKEWraF5KT3x4DnGemkDvJJhN
UYcgAAj8nVZLDmHBzrbBg1jMlLb4iE6xQuCGwOTZvIxwfU5K5IfeTVh1DA8Rf+NiEekrVI+i0TaV
nckVUvJNM5bbsjZRnRoJ4UIp61hhIYeJWpSGbUD4rzp6hQF7qmGfCWR8NdDvVjmgI4TcTPpnbGuA
VsIurRVOw/Ase8UVhMdqgTTmSx8qIIIURKiZ1qErPAZSvmA2wpA/zz88GslQuF1KdPOZRJUAAQ/q
XKUP74YJuxGliACU0xB2TUQUoo3o3OZYumdKN9ERdPpF09BKadaaoE71a3elEiiflUM8HXX0ILv2
hha9IBLPZHeBaOGdgKmFq7oz8cfIRFuSXgJFJpkRspbOiFOX6SYxYJ56/nghhe1Iji1kivEaAaHe
++ghuTyAEMX5e4qyHCkyaaB5UdmACdHjarSqnkvmcJXorBXQg2RjDh12WSv4nCxKLZK3F21GExFv
F3cBtnv2qk+0E1t3Ks6aFRori1nLKtcNNfMvemoTbjQnijedpdkbhJ4aHugsW8eD4+9wzlE3iT+9
Z9c7UzaIHrV1xSx5zE357rreqqjBFzro3RjnfTpTCfFuNl5KkONigDwwZ/hFIwjbMEVAQe/hq2b+
O49u6FJVAMUm85pOmrUyYsK6AdbFpKMI/E1GL/U1xyjdSLYRvg+2Iw8CnTLfZY+fKtV5lx2uebDr
pZNx7qsRTScxWddpQPvVaftXz6c2BR4VO5q/9MfM2zD1zhgFcmiyGyW3Hdspjq5u2Q5Ju4J3tB8D
hlgSnxyv3ZqIrxFEXoohLqzOjemPa8ufwBXmCI4qDxOsArWB+uJo6+7fjGiMLWGSv1MkTiqsSLQd
pLPoaZ6Byyo3Uy5/+5K/OCcrS8JupTeFDM5qITJCDOn2hFvvu8wZWHuACEJpAs/WPydhpq/JhTIX
Nq+iWSLNgl4KD97y3izcI6d2rC46mQQXTVhHDhCrin7USQVZz5lWNwj3UJSHhr/RrfgW9r5a9JAc
lyCM7g8qwNgUa3JyRoKY9Y01gGpvGAatJYL3JVHU2SridVxCK0RrYbfPNq+g1b5Cn7lUQ2OASNJA
kpFvhdQgPljlxjU5NzbOMJe+fzUfy6lRajGk3w5XSIVHlQlSOxct+GlN2lfrVIiSjSg1aITgKxtz
BnmVW7zjW4Y6Iap1VMyBQzSQFiSTPXtMJ/ZwBZ7Ju+VMRkIZQljqThX1MGg9WANhJI+pFl2whFRv
3iDabdx33BcMj1fpmB0LQeGZ+z8i9P7ANDsadT68xeO7j3oGIyNzCnekDk9SACd+PCH1ckkAg6ma
M49x4r2vR+cxjZ4ZFlu3pmWEYEyu2pjeVlpNdwjHaRP2aUQWcvLbQMOqq7y9Kxd6sW2TkTDX011s
3EJdogPvruaEkhFlE+eYCWRCgXuqtMQvRcFxcjELZlQ/MJ8jf9uK8sXRIcbpovpDGNOhixSpCZnn
HRzSpgpycZbGNK7LsGzXuTXnF+A1TolbWZJ69dOMIT1kv/xknzkbQGNXdd9cRJtunCAVQD/Zq8mC
pk3X6AOWhEEurYCZDqdEb9UK9WUatrny3aFZZw2LwKQgnJZGv6Pa+3LdFjYUZln4Q9YT8q9mledu
SLWamsvKVEie0ZBZVfZrHifaeUuOY90WEe5JJiCKItQcaSKnY+iCIaM82RNKw+x7Ks0dAgqwgDSI
wGrioJz0Ll0OXvCSJOmqawkmbesVxApuzNqqYE7ck9yFOu3Jel/mMZ7InhZPXpGClNvbmHu6tS10
Df0uC/09CgR7S4vVWzpziFz2EfonvWzqvdmm/1AT/DCtudn8I1eDCA7UkensaL91zEtnjcG4LMrm
HpE1sQj88smzZLdL5zlJj12DQPZnlfliXcnoteNu521Mb/1wmpyhmA9wu2yY5XMVwvTQ6M+hoKkx
IktxTNtkpsIeSYev3KjW/GA7WNJr8j77PHiF7WtsrBjajk6g2moK04MKkEMUQm59XhCInfjuwEQ7
IM8Tsa17QSJYiXwSfzDmPIHzBYp0+1SROFDjurBxyj4PU63TWKi5xWBV4Q1vILDkkLTJk5NuGR40
7pCticMAgs2tCz2UvA1GLmkpzo/xUkgf0UgXIHJA8d4G+W8hq3WpGe/KDVsWMWLrQur0vMOeEov1
VCG+mVuda7eEgmXSMw+NArtEz1aYDR9JDH6Jgp+YgRUR1zvTKH5T9hxgM6ziMzu4eBogXu3zJNkz
s19bXvJU9+HFo1O9iFLa70KyF+aJdu4n+xYhTCRRHvJDmsOy8Wuan0XLjMtmE+aoI9eYg+eugOL0
AbK4a9DsZ5Pr0AKsn0JdqE1c1NBDr1NRfulmTWMbE/oiK49GFPdrctGJ9o6QSmQaOihjlyPXm50S
0Orpfml1dh0c/afwoeloGjO6CeaH8jLkU0axj1JuKeA8GVxLyA8dOHSh0/pXLYAGwqTApVn8LR06
ftf7m9JxR1Jh42Rw6UgkplJbLfUurkC676RTuo7L8IPeGI28aNqoCq1Z6P/LW9C3IuqOvbLSjWVN
H0kf/sRZCeK9JOBFRkQOBiN7ZsoqVPrZSlJxF4htWASdeAubPb8M5McxQEiuuHMYGsuFqcNMCgr6
n57GFKeYWQB9XX2XeorTpmv3iHaDTaxo7JbTkxWX3sXWJQ+BYR3Con3WOtYxo7Z3cR7GO13T9gB1
wdxKWth5mlMey/y7jzSmhH3Fc0O24u82aGymCar9MEItUIXd6zi5RESzoRJvsyxLpXNyaJLjNNqK
PoQJlhww9cFjK362CoThvo+CHvhZPjGAZEiCmU381HVlrQNQ2Mu81K+JyP4mcEcudVWtY3NuZ4bl
l9Tzhuqa/r352maG9hxZof7chk16hrB8QkiR7eNJ2IRsxurVH/2dp9E6/B/qzqO3cqTN0n/lw+xZ
YJBBt73eSldeqQ0hKVP0nkETv34e5gym0b1odAO9mQJKgKqQSl0X8ZpznlPba2Q9+tD403QUI0QP
H8Grq/pVws6ay2xi/5xOGAoYcvt4XKzaVkBkKndLFGByb1aed1I9ij57k6mYnTkf+60ezVtdDp+M
MddZwLVKE/wCVKdcl4tUJqnf+yzrYXVxt8vgw51QnPCA/5jBLjbnbD+YUD+dLBQ7K8OTb80eZq7h
0DrZbXLb+Iwz3so+5VSiX65rxhh9tuOMO2Emh08YsPLU0e9ONbtWdifEzV/OkCAQGIYzwhs2QLg1
9mMJ0zt22GOQvLkpw/zDUCw7y6j5nBP73bdwvEKAileBFw9PwvGI7sIeCGeJnAy7OiUdII5FHHCO
256hiX5IW/wKhEnSvfr81OlZNGyBm0Ju8tj6ZKNkslcgZsVydbqnO7lv8UMPsZgQ9HhgnBmskU0I
V8tpnWMe66dAYeoJzU9OlI/kO/AyqAaS6zuU/c5dUlhi09qhNpIrobzk0HHVOQu5zw0AqvyvJRjr
fzoa7L8Wyfz/U4DYf5rK/PinVl958v2v6udfffznX+uqjKp/lyjGH/8/iWLC/wcRhG8H0hSWdIQg
Pvv/JoqJf/BkkN8nHBF4nmP/W6KY/Y+Hv9ULAtvnH4c///8Cmg3nH2R2thn4lmX6Fn/U+e9Eiknw
oP8uotk3fTPwUD1I1Me2a9rWf8jxFnHfoaxAf2kRFhAJ03hAAUnbPnbu95S+lLJv/7g2t0FV26xp
NByQZFZsBUZmumDe7kEZVOsAWswxrHxj2wz2rswuacOKE0hwxpNDgOFg3I0p8Elzm82ZcQdi1QJH
VdiHINp36saVfJp9m9z4eG7ghGrn6McMYExz+qEBGdY6kT8hfdwZkhC0ZZnhZ8j7Q2ByI1uxy28i
XzqVHNJSssxLjEVbVu4Qnra7IDPh12YBuODI1eeO6+OlsaNj0U7+LzaR44as2X0N0Bpvvt7ImmPA
s6nAo2IhCbTIOGiq5YkP4nGcqCWmSB2VUf7qSMk8FD6YZDrki++JhbaeMbWeCFUWDEWt8gZFOD92
HnQJbI538SivGewL9LFEywSNRSOKbkSh1lo3VqUB5TXhvq2DasdQika+6t4gCODQUuDXtUVEg1RI
w9vO3NtTOhEYCF9VuERuNRbRQRgHv6bBfLONntmd8sm2mhCZo0plT+Zu3ERaT9r/iGeVbZ24hMcX
ERFmVMfCKbm7J8301EvEThDBIDqSMys7QNcs6CCK7hzQJyz30Wsfp/2PFTwbU/NkEE1yZA+hd1WS
ftF6ktDROKgwxsYAbB9sKzE+NC7aLDS45TlYvniSbUaCk+YuUeXFyD37qyBdCEcFKHiZeiScoDpM
TZtwRji1RrRYewiiKzv97A1mtglbANVOGRKZTDtl+v51zlw4OwnzVnlUZUzirktbEpWmt+8rrfdG
Eb13brMPaIVaCKNG+dD0NqkGVUs6UPQx9XoXcf8tilRqutZhbNDXxEgUR3+gGQwydcIITPJBCnLd
s/OLEauKFaSJk6oyuxvZogx1J8oTg+c1Ftz7KH0DapyzjJi0sSTmGCesAi0bxAYGE8hEWEfZyW/L
5q8Mh5IZz8LCt3X8VI3fTWR89+OBIWPzEFpIUc3hLnDL+Uy0kgustnqb82CDKPoPvvAbZpr3qBAX
1HnlSpAU4TXAAZgvNs74RAzrAqjPHiKyuRkEYJEc83JrFN1DNg/v81D8GMMv5Ej3US5fQyd5LNv0
ZXT0xUG8kDhQRPtP00y/Znu6icHXm9xkixDjPcvA/cxuyKARsVXcPQRoTFbpSefuK32fWCHZrMjv
4K+1tPvAscHEAMDBr6EwL7hf9hU3/mjI1cFVLpkNjElSVq4e1CfNu9Jr9zpniuq72b03OBDTrkRO
vxKe9AI26nfTuw9uA1zYTH75XfdE/psC0mZdAKbhyGWB/Zg7EKo6DH5Re1L8nSnBzpuxr/7UE2yP
HDfsqWNoC6XlVeYLqZKb13NmgPmI9cIIJocCRdnQj2ReQtmhzVurzdd8goZE5i+4E/fONSwcbxHJ
noNAL8lHRqyERUAAUWtbN0PZWXPwwOFz8JgbI1x0oCE6Sjsw4KhmkeS9JCmZYQWpOWsTtgy8rXwb
D/sx0jjyw2BaImjKY9JV7XGUJCimZfeGPpOVIFgHwEvTDYcNh7Axvf2tXfw4SFeVh/HWtn3qVWIR
kE/CThRgk5bB3Bb74k9t6hquMZ1pKcejmPXD1A+ER9XZsVMUHbkALhiJ/hs/kBod+6rw7LshU/ko
aZBk1fzv1vvBw/NDXLK1bQXOzZ7QQRcxWDDU0FkEhG+GOOsRtSyIfcMevopmurnpEoOq2HTCIv3N
GINDrIq/2svou9OpzBHLE17+JrvvSSXzC47faw+0F7gNdZIuc2aHlb0erOYrc9CH1JE6EJtNwJFV
DVspmyc+Bs4OZNOT1si1aXJvYUfHiBTQr/rbIIsXLyICNo4yBeKhO4xmxnzRPKbOUO2UXyPr96zk
ULqK6S9wKNztcpPg/QfOnNTnzgAr3zrTvmKaB4kRsxv2vSWYrHl0vHlA9J585JVETlHVzAQCQWoM
RhG2KOsAb+vGyMBbVEpM24RV314tHtRRDz9daBJPgKwRaugFIp34yZ3qvZSspKYpD/a6DtUTcolf
PsK4vgK0KOMlKkvUnziIWBlZ2YtdMOlxHb0DZEHHnXB6DUQ0tDjocI/86W0ca54sPnU6TSdWJPHj
EJ5iwrTypngZhppo57HZUBQ/gI74KDuBYcLpfxN6yRQMktgFMIu9wjj24HlA9LNOPmllEOA5t6D/
B3WqPIYkaWngShowzUsmbz47acPvn5yR8trtGTG1rgvyIbmNHqWzp7hFDaEeplaAl4lYiTtz2zAt
Af43TcaBl0VucMmDtcSVhHppvPIOjFDCEixIsnvT8mOTRoOHc7AC0jLX9WkmihckebQ1DPmVFhiP
Te1qoD8qWhfs7tzCfRNMl8CmxneGM2BboSG0urn6AjVBaHrZUko4hiYZOYCrmk93ZLy/Tz7T6ins
86v6KgwxPhIUsg9nuZ36dl14o70egXyP/h/VvJsFNjxCimDra8Y13dmJeed3ZnP0lDMjvahvc0/8
h4caVZNgOub+obaafEXp+NFNTYfrm+9KMkF5N53NyNx6gxuuQzS3nKkdbQkdm/8ZIbzezHNvbkEl
7tEtxHtUeBhU5+KoURozgBebSjPQZBhVrEhReg36Kie/BUaNrvEsQzJE5TYERxkQhDZk1iGIZxQj
5S4CSZQEpX9qN8Os3q1wsZej8d5AJtgbpcCx4DL063hFb7LybikCH2zgsttO+79mB23X7THqxAYD
LFMlRQ6fp09WUj6mafpEfYjcTdAtxubAC+YF73YDn8cbrZPr9+7JHbirB/rAAhvZhCF5D8riiMvt
bBoeuxQVNpfo4LcDMx+RBTt3Ct89VdCpepqQ7Vx+2LOs104w3DcJPliSbhfQM5mwE3JSpetz4zEf
j8he3tQCZGnMq0GQo3tCVUhewhgUh6aonnjM17EmdTCWmiwEYBPlANsN8Ud2nsaV0S7chzm/cD/g
OZvQ0JDL4rbhtEl9cq4pSNiUz3EE4+Hk69a4xcbJk5bYGSYMfZaxLVlNSEm7Djoeuo2nPP1IaQzX
WaMBTEds13B549eZW5xF+HdWDe5Oji/Rb1nK2PxfpPkCJd3JmtVzmvifLJXYhYXITQwz5tL37SNB
U/wGsV1tly3qMJvnCd/fIS6NbYx4s86I8JpTO2S22xhXPs2kCoCPcz2qvXybFqrdRrPx0TouRloj
uveNpl8wfPPKHgmWrEsHXAdJAyNZHX38q8QGT+YCsAs9t7tGyA0iD6rM1AwOTpuMKzV1AuEX92aJ
Bp2SgHcoUbxRMPOY8ZuwbYBBihHB3pA/c+hVkTzmi9Zn7N38bGfIYmvhHFiKIR/tUqB+BSqHoHQw
iaRcUHnqvJhxWsER6lc4NS3Ey/6bRiO/GknLYGuCyr4pmMXxU1dN1CJiIhKcHTAOJ8kvGFodA1pH
pcvacjiC3n3W9oUug/nf4BOS2NaPrYUosnDlpwyGd+6UZq0jbr1qNv4kCQcQEUr67LOnMVR6hyuh
5vhToCZZzHm8b65GzbbXj1mwTOQngy1iR0iGG7bQPP0KMi/bKk43doT2A3pHd2/VCHJK6DKD3fTX
EV/puj7OmUeP0FVEv3VYznKBpWl51QlKLllNeeQSegbnBrERnAEbuM0Xlh3xvp15zzuBOPrKMs+W
il5a0ceMw/SWhBsWA7n1VItSH/l7Vj7UMNYc2Z646BkTgV6sMzEK/TL1WcFrRBrCvkbY/h5Va5PH
ZuIqd4bHzCDgFDLF5xCEB6QrCBego6zztAcHDwOQiCHkbN0cHdM+Ki9eQ+qfiTx0JdJW0UcuRnU4
0tLFDjT7dB19C31CjSwKrYTuMPqeERUhywB8F8sWxZ5X/pgM2vmk11j5HKaZHlaPaQninUJSkXB7
THoS9zoNGFTyG1roy3DrTk+8L18ZGKVnF3h2jgCG1hecNlPl9lghZIVHPuNv0OmzZWRIkltx1Rpr
QJF7MED5kvrfttMcHQI7Ho3WIHPLNrt1M+g33IrxcQoW93gB5XAuEVukYUhodcNiKOZCZiDwVFPz
3nModecwEfW6Z4vuldbO5D8RMMIL6ePl3iyZbMDxj3EA8o0JRHUXOoyPG/IVC3KnXsZUPSLRA6yA
k+g0DLTCg0uyV04w6oCjAxxK/zT7VnTVAPhEP5+G0LsfIifB2Y2mAqBTWvsvsIPHB4zHd06RHWWF
05mUa/uQLSSheupP4YSOMB4QNsR9Oa1lb1ib3OFpJhOu3wOjmO7n1ngGI4MaRE9cGWFzrXNSiZ2U
dJm4V9EBXFF+T4S4sc44TVeFwV7DFhUhIMHVpsbiXSBzjtEEeoDg2rLl7DLYRv3QzelTw6M9/f1i
I8AJmUyfuiS5G3FEQsThUh5FegTNDCGYtQZWBZfgZiITKyxfMVYC2l1Ln6d+TWSfc4bju+29qL6W
dv+jO6N/cN12Vyk/RkeAtcXGIJmoqj5GQPk3vQQJm6eMIwYgDYS9SHX7+4WQ6qfc9F/GqvqTg4Zf
azrcTY0sFyCFq+/+fhkBae1R9QKnK3kwkVApqsRxvBi6JzOcvOpV7hvDKV2+kEAvVoTUWptZEj2G
+09takXQGDm8/kklGjt9BrzKod5gZTMwZ9wRMZ2+KRc0dWn79Z1fm8nbUovJNEWIS8Thk3WKmMe0
s+oeTWn0mxbG6cpU1Bg9e+7XpHJOphMchFn3nyhQkEd7RkO+DzptyZpj01pp+2TAq9+YiG5pXUwN
xgouZgwD+6N03K0o2UtmYfZTV84ewU/xGbRZu46TSWEV496vOByIFZwtohys7MxcAKvDkN81Ricf
eocLpMSMsLbyqjkpFqm5B7u2Y8ibuO+52SXHuX1NQORgKwnh1fSdu/c9uqS/30pHEsRr6mn799sW
us4OfsR6wK8FTtTvXqyiS/Y8bIKy6qF76WaH6I52bjd/v0VvrY6TXgxyABUbB8ylAMF5aTL7Snj1
DnJe9C5DKl66PcxnYYFPJGmDRfvsHTVOvnWNLmWTK+j2HpUoZbs/7GKjA7jHaOEaUrZuSqb7B8Xz
wGCALITcFv2zDxEeaYWJIj9QT5N/9LkP1/Qt8wPCMnBK9p+iq4t9Zbj91uvMfM8S+1aoTF4y0uM2
dczgyCTVKnaYXKk4FUStT/T/I6J8bB0vHcYcQnKZQtmq4k1fAmYNJ4dBUEXYmqXIzYF8bhzZTL1O
sYPu2Si7Y+UQD2TkWpEoLD8nqe+xgkUnhIalgjSW25eyRYfkt0RKeA4ylg7r57aUHs3B3EbEqSRP
FeHcH3Zv3KOFgJKsEVMH0riKOZb7rGM+NkfsqppW7FPTHOBh4aXr7dL76Av9UJNq5PeERc4FL60Z
gg+dZe4T9IACF7bWEb8Oh0JQj/TJxVfTUmpI3LdiYrvPqsF36PViAGwo09pHSbxtr70HjJ8MFbM/
sr6NYzP84NN+d0GczOLOnMjnbdrkkkFuXA2BIgAndcXVsCM2kGWMu80vfyLiWhlZoSl3m+zUe+Nv
4Tr1M27sW2LMxDain2QD2BEWo0xzn8fpA5xRY1NGfnAAFbnnZWSyiZ7oTs3Za5gaFlF/KFMSZnly
NkoaW07J0MT3GMUh+TRGfc1crU4ghQ+Aa8htjw10XWEAjD6Mrzn/pcpHue38MMMPWabn0FHefvaD
S1xF3NlBOSODW/vCsxjUODkJ3HApJivlYMmi7trIkdz3woazLKtDD0v2YC2UKxFfFizRcXKm3SDQ
LueheSoINL7IsawOWVOrtVOTk9R6aD+5JF1mlKEDthGAXcbb8uJSNj5Heeo/OY5xz5wMe6JPhYeI
ZzXiQtlhb7C2cVSGCzsZAlHkb8vfSD+qhwER+TYCmbhVSseHuWJOWrW/cUMPj2yaCT0qnIPXzXem
SeJNwRDuu3bitWQT6Rb2K/jd+CQCdFGGEX+a1GlfOURzDuDuE9zxeEUTOG+CnKRPKEE8LxrHqdPj
fI/g6boSZ19WOs7GF/I7MIlCZSBi7Aej/Y0V/IyglSmeZvAlU0CjI3EH54XNDMWHD2yGyZJxBeOH
n8n0mCqRbiF6RGSYTxhyJej+RCcv+HuMrziVr7W+JB4EqRgg9AP71gXwgA/SQuNNfmeIwvOILGXH
UMo8yZiNKeJ5ZIYadWdLmogHsC6/q9uCvD4Pp6mtaibqjXukSKxO9CS4/YsBK2R7qtzq2y9FeQtj
HPalYASkvdbcgifxVziQDtPESDY0wzVAecaeWXMOlzAupnDxgQU+EoRmtFah9t7slu2oQUr3Q99Z
6mKp7thm3riZbSyEsWeFOwSH1UoYMAkqgXE+7RmJFXHtb6t+QtItkXZogmmGItoXmYvOTgCFb1xi
PE3cAHX4C98LU12TSh23aJ/yHhNtDCQzLZKtF8X2ahxwonjlAHu8QswYn+vBt595Nv34PSn1uGfA
MNUY/7lYDnZEGWILZay8jqvKomXqvbY9wPrChiWJMZhnwjlnii/TGnLGSh406u5Z9CG/twUvINDB
LvJaJEE9HDuRkdqZDHu77+Warcobe71yO7IVJQAjaEabjp3Hv3gencl7QAZrA8KNrvyOLf1ijIBH
ExhYIvdM/D6+yQw3q4qs+2QpYEPsI4mIPzI/LffBFK9tLyvOQTpvCoO4iRoD6KDJAVIsRzceXuK8
s+Kdh7J0LUoqKQKmmJNF5u9Qc87aCjEc2ewPcUFEkI6xpQqPrKo8p0WJEqxppWPe2TY22s4EAJmE
7SF2zO++E9Wexe7ZzAR1f1eqtdU0W9n2chdO0S6uCB7NRHFMhbXHwKg2OseoBJ8s37gD0VFkHhbI
rIjKMJOeGejcsd/sxV7Yzt1kUK9OQ3n1YvUzTd0Pbn9gPVbIqC12h10Sh6u0Na4h3GZeTPPZAE6r
2QQw7S/3thHes1BpyS9pMLoM0W/LqFlH44HFzwPEhRZmIwpvV5vYnXTcXQbG2tBk43PVJeXp75dm
CWWVAXE8/pA/mNziKDGN8hhw3M4FWRaEFXTkpgCTnjzU4qI6pFZago5Z9F3JxLYeaVvPnmzPL4+b
qCbip1RXjPLN3oKntI7RKq6uU1snB5HQK4qGYawF/IcYMmvAltzS9eQX6zRpemMvp8+dHdwlXZG/
MVFqDrSeSZLex3E2PvjsfioT0EAnWjAzBJa1JioS7DFilYy2selLBFfFxJlPLWv1tfGR5W+mL5E7
quSlyKjcmqB5JxKxWPkBAtHUzRJeuHLalpm+mUPbbSMFubtk6CxYHCCuyj0i+ELU2b5LcuakQnx6
QD/SuEB1FrYgrxp3XY205NMMoKOQ2gX0jh9HOssUQ7sEuGbtN+hZkqSkDVR0OwtSc1QdArclzBtM
OfYKm2bJW+6RjkRLkypP5R5eszx6ZfnmSn/b+AHJgHGJotTzQeEbaEWyor461mNrlDWfTP3VEE7j
++W4nrjsgKp4PzPX7RG15UdVItVruLwJVREroqhuSGe3fuEYu2mCwKCK/oFESlTuc2reRsviMrQX
SdW3TouvOBPzWefxr4GabwtXCZ+sde2GztrhoSZz17WR02UQQJqA/CAA0Qm+NyY5TtG+JKgeNuyN
sSqHn6Fdf3a4M9aBmVVbOacAv8ze3hk2KV5dJt9a7vqr4RFRXk/NaSirn+VfSC8GbrRvzCIRT4BX
rnX44FuhdTV88mWQbRFH2/rtviwiLPhGkKLVIEqq0C+FlzqbgGQqMgQa/EeWQEUzoFY0x+e+pyjt
n6Bok/kLKT3BKbrMWu98zWFsxZREVLt0/fLoMjIJu4EQvRy2MEmxKwCHqba5KOswZtnhkkCCgdIc
ZbwFZEaKXVtxjiVLtaDOfieHY4VSah1P3jVgQBOPETgBLzC3mDpf/v5eRt4c06UHjLGFhp3N8rgl
jC/xF2rmFGLhSmoSHVFHpU221gJnk+BpXFFGPFO+3XrdPjWg7nIcsABgzZMfDS5WWdDpGbBgR215
oHo3LsowJ8Vf3TN47gAzESprHQAVvdqWT4jeHCM6tRlo1wTRIdZezcsloUgudFKUmzC3kurZjfP7
YjKuzoDnQ/nTW+wE6Tq5ypKZMYLSm4OenxEYuQ+lBUhH4+bLOybYacus3ttnJpn3pQW+wg32U5D8
rnL9bsB3xFCgAHoFHypHpoZSnzq2KT7yFD2VpFgG9fCchb7DZYnYm/wTkpvc+FZI6BYub+7JcP5Y
kXoawY6tRGs9mpXz6hqSx9RTLYfesc8TARKnueUFTETGaR3CIi58U/V4Utq70HC83dQNjwrU8Qo/
fL4bUWqvicn8sA3iem0BNtey2jujA7kUzP5zN6ruzAteC7/ey56ittfWltYO6mNaHL2BWZBkd4Gi
TG380Zt3E2A6nPPcNLbx6pj9sj4K3QO5la9mm7xYt2pGcGk2Cxe8a/YCeZIn0dxU88hClK43TvMt
N0BJdIzvbDzD+plL9g8GlwKBECAUih3sMYhhqPtxMRqghGfkfrbYq0G7nGCMWr0BSXUSueW5t3z8
fsm4Q+p2NyZwogSeOdNgNowQZ5vf+23yq7JJStNVfxb8C4TyEjlRuQP1ReCWi2WnyW6oobcT1jXC
vnHtiYxyifxIklwE3D10kAVdXp/ocoP/OT/YnfcRWfXACr46TqPcS9//HTvje6IE3kTDY/DsflHj
lnvTxuzim8BZZdqg5kQM1TBnZQZzluAfN9MQL1LLJD3nA+t82eDyDnS8jxr3pZnJaVYjSqs59dNt
sq/iFOgEZT9NYhe0+a7Bt7WmCTc4Nl99kakzfTDiqOdGiPDCYJSCfZ52fYZSuRt5Y2EDindEc5+s
LvmR6CcAX5nxqdWZd/kVBfp+sXRspOSUGwV79syqKKc9YCwDiMozD+KDZfhzMdv3vQEGrgBxK/OW
7fFAFUmXt0ammrCDD791tei0J/gSc5Z2QOdSa2cDlUY8zYxVwtD0mXM4qfyd5CVx4K19Y2aP/ch8
hr0eg0MkMbqL/eMcmPPRHYJXoy1J+G5o7AC03EGKd7c41k5QWG5tou4RmrMSwktL8BfD4zDywsMg
2bi0X4mHDWfoKtyZwTGvX+1+NJhMYDuLhy5nE0LyiSvpKNKMzokM64thvNG9PGQBH8I8x1db7NIp
Sh6dGgEk/jYQr9N7MHTv6Rx+Y6YNiWA3X1NXYTOOsCAFf2bD56PaTHdIBc/UkhHUCk2uJqkHCNFj
k7goj3uFzSwrdhdcydaHoBks1NwoZSG1gq7p3ZOmw62Jy1XM4dVqY3sbTUR9RjbZ8khejw0sJdyU
pJwnbBJynIgbPfMzQFxupaXwF1TheC0X222J/rKxEUAMBsa93HfzbZTgwmH3vfEL3p1phYZitFGa
FkwQfNU+GpU9rJqaLHXZZoIeNm/I+U2eSm21G+ubU479Hs5tltRucxdJdPpa21+C6Nw5Tz7NsPk1
IuLBLDLDHrPFR9GQi6pYhUnl22fHSpadQzqim7cdZAURmlITFXCG9naV4wE+2ul8nHyKxRxvzBLe
6RMLJyBt9MtMqXHmdRouuWAyddc2eFbMhzahE4t4NkLO0CRLDt6gj8gAWLSQMoBWgMycmeBI3lbq
ZICoJZzT8S5FSqsDqOGRaQyvAXl0K08sWCwKrB3q8pQ4oUc+gdvCO+XppF+lWzwKYYlVkBf36fJi
uCGDozrPArTKjBEUe7CT6NR9sNReZlkIgEI9wzE9wqBbvuT9pE9muHOZ8KJ8QBDDFmkdVswqp5S5
V7EMmdA7GjDHC6/aiJJlmDPV6ZYf5mydIhEo0rPwpUuGZF0TfNeNdJdg/ua1L4MXlF/5TWEmtdge
sjuJftO9cKyx+MJWmtyL3BhWd1Xhp299RPahFYIur19m5c73ce884CGoNo7Gr94VNbW05ZevvaI4
i2QerP9+aylr2vfmWGz/fusLTXhtNP0u815slefSpkXTneuPX8sSgOs/s4+zlMbLZJGd6sLEgu0/
vkuKONvyvGMMQGsy1RtmNH4QIfFHA1+FDxvVJKxxHwoen+FTAYSj610toxxelcrOfILnhzIVw2un
dyR3UtIIMWJQGns6+Cy5lTMWrh6NBR++wYPCSWg0M7A2QQvfvo6sQZp6fMap9F0n8XMMmnoHF/ar
t4uTZsbTVM/dC3uB3QR4lSWc/iOEuPkY0DoXZlaV8snJlrFhgB6WqWs45NvJXlIpS7bLjYM7lAyB
KZbyaJjI6VscY2HBLiTrsLxEEdrqco3V/DNsTnaTe+tyEmwzeX01fY8REVFecvO5zGyjabJ25Cuj
IuvfiSe6tFXPde6Ied2QArlW8pgVrFpZz1K1rSBp4ANsOczpjcqDRRhSCLF3N3JNsbumTEnJRWo0
JySpozpNDnC2CdomT8JWXb/ta3NDd1/sjQFnYJU1v5hPfhhZcQqwVK+0ySJ+rDyaMfgEvVE9pwY2
J2IJ2BYDhZjbx6iWR7TKB4A+F4w7xbrqo18JDFtB6C/WLYjFhazvMntxjhL52EZPkwtKH1WKhxi3
eQdTnuw5RrfkDpLG1KZPXSroAbtlOxNxPTM/JdM3hm9TJQagq+i5tuWfTM8Es4d5tnUTsl+s9EiR
DA4ocosNhQ6wYqvfWPhOrcj/snrxZVrE+Uw57rXaRuRN4pLfPnPaqG2PAakJgEghPexwsW+IjGTj
mte7tHSv6TQ2a0XmVOd3f+oZ48HUeH8islPWaknQtHye5kAhR67rZgNODiEgIdhR+drArmDMDs/B
xlxmtqidwYRQI/j0coHRHaHg/eKJoU/pWrhKMCLQZOgrjVswhvapSoolNZC1vS7t/NqJ8X7Uhs0a
Tb0zkPukWECbgCcQt2qysHVQXXPlq5lPFZb+FSjnQ4TurR3oGJzZh/wfNfLMgDXBiN5uqKfvbGci
IKGgZPMXl0jijjtTWuCGhL0uM7ztskhsMhZqgOgdTkQPSgBPPSpBK2PV0JIdbkU4ywdm6Xi1UXE6
CDi0n+gVQMsPXZcfk7UQpTMyOwFmW255109kfsSGDczIacIHtyg3I+6cA+lUt3n0ln1v/BZN1XNl
R+PJKjNs/G23t6ySxESDM9SyAxthoPmn7UniMiv17uF1xeMWHs3BvbMGfgWy0DJWOiRKUmmkmM+p
JsDeENht5Gz+w2B+hpsHP14fS+KoN2yUyw0akubUEmJM+HW1jxnz1aMEE97Zu6q2hjvGDfFqtnnr
9yHv3IRKAQ3+eqbOeMVTztDfcDeJXWzQQ7CofZgxkKFrHT5a2sFVbXafEH4kAxM0mi7MorVl5uS9
ppB0ZLQdU/srRtGEVDjirW93GywIz47/mwAbY6MgYu9Dx3tyennJvSbd56i81u5iYrdfLNt5HM1g
CxQlXLFtg7mRw1Gh32HzOj7m0DNColDM6NImhU0EVQnwvPZO8Yw6jP5Wrva6rSNuy9Lc4kTAzwwi
kV1ZDqElejRGfqUcwBGrWPduXKKiOgiSvt0/iWAZGDPWTdnnrlLDpwOk9BxN9zwKXrHYzd85k4N1
MIwfNKLtJFCwjCMGRzPIN0FlvmN+VCtLOQgWsuiLrowPqlOeSplci/FADAjUUft1qMb9gEXmJcro
RGvccwJFR/RIomw6js4GTIDElXJo8qrE+8PQKspiwpgHCinfQWIC9f4S9MSsZdAt0lR9DzM6YzQv
zLpL8Zbl5sjpRWpVXb46zC+KjB15bY4ITT198+ZHqLvPnhqzK7BpBB91fZiY7mIfifZo2Tjk5TgS
4tCgcqh+eBRU+2lVnzCd3WnbvIwhqTd8GLj3e/GuZnOC3o+MlTTHfdlN22l0XDa42UveRw2Iezwh
JV2bU9wPrUH4xJQcK2g26zGkgseXyaQHeAw5iO9MLiCsD+m9ncKx8e0IJx1WkJRQI0Gc59rpGII3
iHKiTj0hw0JIiHbYavZeP8n94M/vrosipEyQxIpXZjLfHP/gtedkn9YzfMTwBU5EIoe1F3THOKoe
w5824tEASfgxfXXWvHc3PTQDowgKskC8Z2LsrzogQEcyR0dht1kei7BQ9VIu2RHCSJptVn2C2RsK
SoquHTxJQngQVVkcKau2cf83e2e2WzeSdelXKdR1s0BGBIPkD9SNzjxIR/PgG0KWZc7zzKfvj84G
Ou1MuFB93TdCpidKPGTEjr3X+lZwxvFMm+TNdSK6DcTP9WPHLLdBKwsJLMHESacMNwbzEdppxZ0n
nzL081cewVw0Qc48wylZ4HQN9XBPYNfSmA2PbU/H3B3TiymabQlna8PL/SKdbVOY3W4cIgbzxuYs
SqYTaQDWsCWbhpGNvPVhMzH7DxaDG0rtQAbGfek7UOyS5iE2qleZkyQKmdUN0oF+EsrIii3OpBXU
W8omqiV87HqgdI1xB6Io2VqFZD+Z8MQ2vXOSta3WnVnjXJpHsQ9D6pUxOyoDhJ8VAhpDemR72Svq
rHhTTN5V13o3AGAwW/LRWIvxrlYlK9jyBS1gsGIqTAKeTbdlcv0j3Jzu4MJC1oGyoWf4OC6FjwSq
V+XxxxduwIjgDeoDgkNKl9gO1nKA3yvjyyDx+VbGQqeGZXD0QTQctbXEo6miZO4YjhTyXb5tebC2
Wvig5dviaEKunsms4z9jO0ENRATDlUaJs25MQxzxJVF6dsS0mQ5KQyr5ByY590PUVQSupf/ny7T8
bzbzbZWuS9USG+POCdKbBGENlJ0hXcmpohuGLi0/IG5Y05Te2Ca6CcuQ1tGzRhrWLuex2J2+jd4k
Nn64DLJzzudDN50jupktGII677ZxWZz0fB9Mn4gNyHCMhofAC4+SqLMyo2M6Rs3trM1LTJtlVsUh
MoBTReJkoxqpE7tb0a/LrA8jt6/dsLpGl31DxM+51fReHfh0pS+eccliCMSsxN6HfZRAvj7XZ2d4
wx98HYwkWLf1186Hn6MZfRdsGAYsaCcq9oCxio3xplT7imyJ51mykBKlzUkz2EYpIzOBxWKVjt5d
LwrWdI69hX/IvLTdZZxo4W2/ailfeaTR3PAd62SfQ5cdmaby4Cm6TtFTVSUz+q3gGXnWTi1GN/yI
XDawWZLi4kA5Um2HFkOpRCvma05s87U0e0pYzslAaJkaqSX6uHpDKrL1aA5bwERj5OAjHzwNv+uc
TPVNPNgfLgdp6JQrZd44QQRjpDRvm6o9taSTgAdVOFNctZe9h6aKBUcCGES4ydx+eEhT81a2KfSp
AnaFTx2Fm+KLLIa9LBltUHUd0LJwnEG0NsrHfEQh31Gu0kp7UeyZeGEObQ4a6R090zMwRBqBuBdX
QrkfZm/uarWjI30aNc04swwvRsgGl9W8AJaAwB3CDYnnxzYbb5uSG0/XHHkqVP61Veud9jiyO4yE
4XGjbg/JA0oZXMLRWd5j/sHIWPbX/AZd6GsSY9iJaYgITk2K7OmUT845C3sXLlzEOnP21YS6BHg2
Fw/pdash/fTcAFt3UgPPDb7yaF5GP9/7tX+HgI35peRAStOLptljW+rP2rOezcA55hGY6IG5yeyV
r5hkljHcU5FRyJIqoaT/ONCoXP5wZk+XTGKbjIJjVpKYEy6d0gZ2KgwJKcicths2cqLUWZxl8ZTm
/YPonE/THp/nxF0TR4vMvKZAxdqH7bFJbufJO8d2waQky9E3emvwUA8kORzTcklbK89TD+aAxVqw
7N8aEFrmzv2YU3Y4h5ZA2DOXaJoS5Vx2aJB0lwUyroQMO0igD16DHCuG7bwwK02l3mXtfuAkxiBI
cBVCEXY/ZgKZGM+O6T9yDlp3Y0Rm4mJlyZuVasY9zdxzls+8BjC9Yqs91HEQrnRJ26EijGsR3nfI
98pWfXpF+kW47l3Or2VR+rWjVyO9ullloNvH6bZDMgvYma3oHE31t8gwNOO/yMQinx/J7kXLfioh
cVwFnK8MPYArbBANimYmHNR41i99mn8bMQ9UqXc3GeVZ0xQo6uHM4RmN6IqF8KYpSAYuTblNctYC
t7HmzeBbrO+6BTdWnxu//+oIeOYsJ5VIESxgjDFBTKESWKmI172T3YPHE5hl5UMVu0ytRPREr28H
c+iZ3hG55puQErfOUMyPiPanenoIOsizzkSUuGXcxX18TCWLYcvnCAPP44jH2BYI133WyKeqtr8S
DceETowMINC0+2bNEDha3ESuaa1x5vrbxvSJVfe/wBRXtO0s3kZKIa+AGiKRqdvMWeI2PeCKH5CL
JtT764hKsEQxFEaU0o72aBq7K8m8AoA8CQl4EI7oMlEfTuWT1XBWTtLXJHTYltkjnJ6fIkQtYI8L
CRcLTFXOE0Lt9sYiXS6F7FNV+npQghjXCgxLoGhfBal5rqz61PoORVFMWEuTHwpoKwgwiUkxoURy
FnspsvHGTsm7qrPiaLt8qKX12dTWd0iZHW8usklD3tFVf6CXcRB4sxrQjc7QP0dpcsnH+Qz27dmY
+jND3quOZXHXUbRdIdKNyGIhv3j2H2PyKK+EuaLfiygh8DGNECoHaZ7h75dpeteiva2IObVzFW+h
m+x55GgtZmuHNvOYxHvh5Pvse8KH1qiBJqU27I2yh55NjcUITRliNdXc9hWi0r6+YerP4ZyyFlFK
C4zWdZpgw8LNRdhE7cr99Ovyxenl0R15VSPTApFZde9+kr8qr0rWXXWfhIzPaud90lzGmOSRERyb
7mQxu+bIIEiEXovlwqDF74y6Z5+tDkPHLyDkwuThz59EHCA0s65aPbQHS53rBjWCHNoHDypujsyV
JPOI/Ot5k/ORXdW7oJvxqjU8SKV/15fvQZwzPvWRWS2GAEMml8ApmNCEoHMjH4Cri+q0Yllhh+AO
ZMGX3MICRwsc/aqbMAmf1bXJigRb+InotoMa3qOuxjbC77lgDuiJLUuOE313EtacMeYRKfA4JyPD
b+bNkRrQijnXueaPtcSOBfi+6cHw2NvEqdX3miCe1ZyOCKqtfWXZW58koCpHagxu8zlO0WerwjvG
RbqrkOCKDpG6rfWpC9CedY54GwL/DpKwoFj3n41k7G6MLL6uPCSPedHdJNmkt/PgM72vrxuCxpXB
nTLsKtq01V0SmOdA0hTEbvTQuvojIRHGmmwwce5bm3Fcwfj/5ptfC03TQLn01UsvRczLJhkHEzpU
9Pv4kFjOzB7VNoy8oMuPsJ9emVeCiTCB2DTTVz8wjYMNQZ5RxEUQoHRl+IlJjTN+DqFxE7kxB/se
ovLgfncmmBuZRRLDkBIe7md3k4Vxn7L6Fdwls0DTe5u6lPZGgLpUQCfxumsXIhaHseY1bRd6ymdc
fkkF51xoDu91xB/0aZm7kyLQmQSpVSKwCib4OdveMJh3lwKXSzvvHJdTg0L0yuwG5TtFLfpnCzB/
QifYD51LNE53jpk9gNKHLAtB2fVTSoCmvC1AhKxSRf8uicRrmYBgCqyTY1lvqceuEss+PkBP2dlU
LlgI3qzWI78nVlta3xBDcp/Q7pEULNmiLRhMojDifD9ISUQHsRVpsq60aL5M8DlY0p7gTH+aQ/Pq
tvkTXjfzKpPmi+aRXU8decK1dRonbd6rnmgiuwA9Md5pkLMU08l3qFmEZIzK29cjPJQUK0+BNl1Z
9kO+GrwKew0JX1dDCCZ11PjmbcCPcC0M+vIGhf4IbNfsHNQgsU30VZh+I8+XQ3Et1jXePrKMLmEB
OA26NyajgVQOEABD1Vx0hzoREqgPixFYQGawfSqEUGA7uWvxNh0JiepgUG1CD1wXP/PQsod3PVu9
SgzEvRMxppVxh3Bq7Y01eCOJXtz2zzPwgRHTP3pvFByziupbRmlP9IbuPKSPg+0ZRLGjHtXIit30
qbHvY7t7R0RhXeK+tWE1tFvfIpwbWAQUT8+BaGne68LZketpvbTJsYgNE1SF/NJhXd4nUU68DMR0
zh4o+5gkTfmor9PW/xbOcNWHfF1XKH/osJubshxvOz0/OfCfHLxZ5wHC5dWQI0g2cKPVyXc/Koxz
7chN03T2nafd22TS7iquWxeX9advJzkPLi5BWFqlW9yYcNdbzn1b3ajrdDEesulfRyh+hmiKjjXc
23DxOTTobxkcpjMR4YU+AAaC9c++lHyvxvY7kUhH2XXeEXpbvG1CfGm1Va3zoSFEtL8pWOorje+t
aceHBcVABvrMWoXZ5yWaze7EbsOLvxic66bot7NOXiqW48TeGTDFdqbQyTo3iZ8MW/rWnrZZ2e3L
PNr+4pp0D+PixKyS/txHVr8WOagpRJso9wTKrdx4kNLAmUUBAMW9oo2+ru32q3SijyIkSGb5rqqE
cjtkbB/6DWOVcIa/jIKu9jMOq6sxtC6Qhi8EcfH2Wi60pEzvTJXdWOaF+2uAkosIZkdxI2vMNl4J
strS1yHpy1eNQK9vpSfe64uKWCDsTmV7UcTsExU1I3Oy7CRZK4RJTdj03hvKsg8fDw8qf7BNVvow
BGcPDxCKMGtcNyA7aPr79KeScBs2+uCFRr6b/OGTxPNTZiTNOq8BvdpzjLhLPHmoyK/YRKh33JFC
wt9zAL0P0hymVJX266S5A+h2nqy+R63gm/uO1JR5itJDJTg3xVNakqVelCefJpq5df2Kc1Mun1Eu
6jvbk0i3kPfymj557oAeySwBmeRVib09es/S6dNO+HgpII6FWU5Lci3F61ysk1EXuNaMem2WvP8w
R79nuvbuQcUvCuH3HkrqOm2YYyIw4XTcUz/0SLg0VBnW0ECvTBoWmILYdWCgbhROwHt5G3dEcQMz
mq+wRIB1imaS7jkfWH3j7IiTIqQm1O0+i8PxTMID4Y0LybPGhkDFn/dIHdzo4iL+oEWwiKxDjsRb
t+d7HT36d6qPrXVb3BUDvPrev/0RlPbjyxw7j3ZtmXvrM7JZ1RpkAEh1QnRJWY1GvFc7iR5pk7gj
uOyqSTaS8RAoRPd7yvh7tqGg6DnD2uKSHOk6NY/yjcsE81h05WNm+xn8EyCriXsXJ0z/khEHVJ+6
iIJhLlAd+vWa3sFNhc5/HzOEORhL4Q6a+QtwrumJg+9hHrC902AjxK/y7gC/BOTx8a4x7HqU1fRC
BpU4p+GDZY+ShatFGiVzmqEo3Drmksg+6AlYdx4ZSVsIjRGRy3RkmbSdgoVMOpldvyt7OZI9bcHY
7tCLWtG47hWSQh2bAukbWRa9jr8OFSNbk+MQxmwymWykIrvUD5f2GG9uKSJjAZT7WxSOs9dcTwuv
PU9q8pH5ossUAk+CvnVoLPdm6CuPpSwEYtu0px+/BONtljQWIjRO2ATWfUsM3owJhmbieFNLIpGQ
vCq/fGsTEpfioNuxYYFNTltnkyyz9MnCTdZ7MxWFjaSr9Fhvy6zofrQ42sYBjtSdgYJXiJOczWTQ
tZvgCQQiYYA/TdcRHIODr8fmWsVEC6i2YNQBNgtH1slL+3cHMRTHG68Bg9hcGou2oathetQWLD6Z
Rts6kS+k1wHhaJH2GkHx3PdtRmc8eUSX1q+bLn/HJWlfRbeahsR6oN+7t+eBNrfjrpyuGQ+YY+cb
eEcv4wRbrfGmG5XR1igJ3GYMRRfbQDUz+Hm5lgVCryALn21PJ7SftshR3ga3MRkwk8PZD9ClUFRV
VpTu3Nx88XOTRlUd70Sh7RXnzLLh1tQFCsS5x1PBM3b0fWYa5tASzi4BvY6V0PuqDy/l0FanuqLP
Nqpkk5vQ9WTHUKksn1vLF/i+ESIiO11XCJaAEhm33pLrW/bY5gr6ZEmulu0jJpW7c5I37MVvpTbK
u9ChbzPW5AO6bBFusNPlxNiI+naIcncXEb+Evld+aJnf1/TTvDIvDyGZEYXPsW/WYMSq2FnNsZyQ
ytXpiImBX5qJHyEsglYlmuNsDDBTF7ievLKI8f+VL7oeMk4UMb257E3VztcoAK7STVDnxTxdy2je
qCJJeKAk1iq/2vY5w4FCRzdBYxY7j1zIbUIz22RdeGXHmNhYIWSZjTEtMcNg1VeN1cpNXfHX6sp8
EJV1rUvSXiqjfc4rRAzoHy6obDhsq1WVa4BTYdHuy7RW1zinOf4ZVfWMrpe0uhEjdmLPpKYR7Y6E
p4Lmx9meKpy3XbYdOQmueZBu7qylzftiZmJdVJwUuQVPHJkYdobmbgp8uU/b7KLmma74bYPzHrSl
7V4MiFjsEEtKk1I42aOTWw9fPTV0t+HIjN509lC4ZoZm0UdD+cFWjq0+Dh16X0NycpahYgzw2/I5
BpfG8JBYSDg4vuCS8sbrwW+f2OEwBMVCbaMRjm0SfrLpEdLjP1gd72yOcXsLbp8BqSiIiBvxTHgZ
BHWBZNerzQ+kTPUdByGsWJN3alYC6fFRMd8klDffVnNRgansnr3Mrx4WgjG21WheC3GyOKg+EQ3H
nulC40KLbfZZdWtAt9/obkAbSuB5YBhkHUSooIBj75sYhL9UzaookxGcGrKDJBqeIhAJrpZoba0+
umnUZx3Qti9csW+kXhluAYiLDnOVorofmBPiIw397bBeNKDbqa6P1Qx9D246NWn7Q4du929ZjU1g
9kmHNBjHwaNfkHAjPiUcVgbi4y3DwABWXSeuu95191bSI7RIBWyEpv1iRzTEPDvaWR0tjCYO14BQ
kNK0LIqAuk5Jba96c0msTgeOq9iZZtu6K8O+4PhlfWncXSpa7y4hi73rxfIx0HyAq3LTRCOxKjO9
HqjYoIv1/Fj4MVQJNj2sJwcjF9g2Q6yJ6b01tYSMLV+aFuGcK/p858SPlihWUAbNteGQP8/e7jAt
3OUqzHB9BciEB3RefQc9rNO0BFS9jrPRAlNEv9qKcUj3407MDgf2jo5RQsr8YDvEfGXM6Ek0PtaV
qwlZEPUmbZx7MdLdQud8iibQAblPNA58vSu3GouDbw7Pjm7PTUy9YDjlUorW1lUhkmujaD2yL5Fk
AO6wVlmLoSfvGnEI2vIoUhDNcIkNhJBXUlU88tPkb00TSsHszeD5nRIuhM1hoCJ5Cn3jxXLNm8Fg
7yg0qfVwLJK9dFsYN0O9Aw6OIMmA9siuPWyYE9sr1wA7GAF63bUTOT/zsPgUTYws8DQQ08dv3oBr
PEcHcCUygl+BbpAbxxh4tyREj44qjhk5NVdRb50qEH/nAe++0c8xxzs0JH1JNpQ9d29Dn1oPAAju
uOrw4ONlX6PeoCnGnr1ebIvSp0+GZXuhCmApxl1GIDhzTgrIpN9YMmZY3Q+ol1V1wmv5Fg1hg5ks
+Z7XYC0UVCcCH9p+w7B/qyUUeMMk/y1DdtxW3bkx1KEZpu94d7yVmgBpOpY+tooVOqrsnTLo9lpx
Q+uIPhCqZw2ze1LYS3S+99r5pBLGnwN6op0Dj2Hti/Aw4CUmadx8VnUt91MwdnddU8L2BzZ4cAYq
VJK26fMVBmVuaHzTQQ2mO6lHTD29ezSKxQy4INCD5DsHGPYGW9vnoQFF0QbRw+Rn9tuS4GMTZuzJ
hEaDX37CcyWjTufykg7zh4ObB6khct15gEXUucY3h9nSGqQmDi0/Y/baRseqQ7avKGpO9P/749za
76GERTx26NSNkbSOiMCBq4lRFNxwmeX2th19sW7a6JF+AeuSGxyp5ICWDtw9T3DTuggmkO0V37pk
/hJM4bYPPGhGyF7MqYQsXLV3vKEI8OGIVW+Noa3dhD57HXfWAkds6qOxfFHBTI//x//XRKKneJjy
h2Z23c0CFDRtO8OYypfAaZmB2ibqYjFVNzSRwstg1nurn/ujS3lxbNvsTC3AYufzrxjpYZzOc8Gi
W+RAPEmYpDfRwus2RKm3HgJo2rWJpFuDfMLcTIQSrzOyHCwSRr8gW0CIj08nQcXJvB8uZ7npUDSB
Xl5CwNSdJFCEuUa01xnzcXNM1JE68FTnVEZiTr/NLvaReaxe+hrFHy2TgE/X4LTqfhao2fvcQhw7
o5KVaiTQnHCCwDiOqOhXsWHX10OwmHG8MYc+ijzIzfP3wvDjO2VW1/SCz5g7lieVDF4JIvMUkpAx
980E8sGkoIishhaHp54TQ2xTCEhWjGDdtlZMjugzlDXfQJ8+l15ormfAQMLNslMVQvASMGDpGQw7
dLxrGpDMJib3EyTRMWFYQQSxPAUuDXw3SjZNR6sSwr1azXXMADl1yKzsMJeZkGxL/xPzK8zQnDkc
tdxTm9cOb2JpMoeasHMIf6fMNriubbAfDdCIImZglwT9sUZpckUtyrg8BE7Ood+77mGEMqwzWDLa
a2fJfB4Scz62AiJuQlDDDDFgO5ktI3BBeoZhweUaUSTCZ0Sk18Ncg3oMy5/yA/tAhxjqrpVIPid8
gKi8OsZtEs0MO2Y/hebBtNhE5wHFSl2SqNAYRyKKOMR1xwgVCjPM6Ns0fUtJBVo3HtipHNZunWb2
Fg0NKY/EhOZDvsuXEthQyArapiPHSweoHF66oYMaeo8hxbz1a8u9rWLzI83qEGOv2khgJCfw20eU
5tEjKDeNIxNmzVDo8HEMOQc0U3ODC01cmeM56XNvH9RB8Zg4cIwbu0duHtqM9FnXHioZhQ+RQmw9
CawgcaCvgtIJL7roN1Ezujv4gxH2/g0LyJfKzG6Jx7gUqFMJhEVhmIqTOcjpYaR4C/F0PpDZ0D8i
gVzrgaSzSuQbTxU1shJrXc4xNkGSzM6ehMinWINR3bJzq2jPeJS9y4NpPLtduGNWezRRfRdDbR0b
UX8GLJUA/EF3jgg95xHyFH12aytdGrEtAg5MYtFudEcTV3/hYf0Kyn2LUu2qz6Js49ll9tT28bMI
QuBipuNup6pxngHOrdpEvdMbqLG8oo3ozQ3nSwdKBh2Btixf7O8k3iUMlCjJ26rGcBpWAGkBAFbe
/FURSfXhE27DOA9foku/cGtJLCHwDSiXPR5iusRbsFDT1sqQdnbsd2vT3Sfh5KMY0KuW1JVzEccv
KOGYqKM45XhBESJLYLSJbZ7iKfxQU/BedXF67dKwIxO2xHdNk71mPWhINgoDdY/NxjiFGun9aAbJ
40T2LrJNXEsJO1eTSudJuAPOZ/JZRTe9NjrgxSvLej2rYeu0YrjXrdznpiZm0JKcm+pcPvplwMxM
AV1ZlP/kwEOwLehaoKKEBJPsWHDjm5qWB1MKUt9CmwVHs+H3wLrjgJuk7BcZkIdtjfZ+nKJbkn8f
declL4HIpv24lN9EneFYS/I9Cy1DftU8hHZ2P8IlAdmMPV1pbyVlR+3mAVknRSQbYn1INaE/s+ka
N8Ah4QOAbFDFd8npgHMMRyiloC9F48A0J+XQq35YdqWDKSKZnlTejRc/AjMQiuxCUj3RZw2DEgA3
zjrzxm2MpBX13nBdGsaR1ZfI0xkmEOr3keAmdy0nbAw2JxDo+923oRznfTyGDqZgR6yR3Y4Id4kt
hS5ChmDSy1dYlce49+5AFDvXvcmALouTV9P76tetsR8l4x2vK/tNKTkr18qGMFFK62RNb6jkBT2r
JTScJBFM+Qef4L6HJOMphK1gaaTsSqGqc0raeElBYWJNEefLNL7gSOtA6XFuR0yBcCc5pXt4Kf1N
Dz6fAwm7i1lemz32KMeBciPKwfoqY/OOYn5+akZ/QXSEG1FBeo48b3oNdXNfdAz0rY7ghbYAwGEM
hNgxCS62tWMOT65vg34kbKgT+bxxGWUz5+m/STZRlFvjpQkkTmcvre/jaQdcA2M2g8P7SUo+Lphr
R9/q9cava8Er18rbzFd0Idx2vg5iQFNG+UR+6PDpVsj/ZJZaz0PdgFUSY3nBdjftIQXQjm5sDM2A
5i9xgEGMNkDxHkOUytB5fvrD+KWgMfqcFibkeHrHozXml6JV/W7qA31SxQzGXgTOviuK/izdc0px
dBwy4a3jeZi+4Fw5WklUP7VIiq/ccrBPjXT0znYK7BPdUG3tSstdFwrFebgZH9EKQJ1ntH6Cix9S
9lNMGAqdiRE7zJIHoQ+lfhg0GWbI3qJdWbdU2kYH8GlwrpsEOBqyPWIU0q5/JOER7CT70ZuTNG/V
nD47pgyeKlW+NVTbD0tmZLq8b2LGsiLqoHsnbYnXVr3XY8F0gl3jSGgwSU2e8YrFIXz8/6RgIjXb
6XEqP//9zw/m52093X8i/sn/jPq1BNxekMof4/8En8X6vX3/x+ePv3fznvH3Tp/59P6XP/8HG1hZ
/3I97TjsVloD5rWhBv/BBpbyX55lmZ7pUrdKk53pn//IC7J6/v1P+L9SKmHyW55JZLuA50snbPkt
Q/3LEYrQPX7dEkgk1X/HBv4JDMyo1pMCpITLN4CPw/wVDGz6bYQeYgG38lyjSKXHlSRf/3Qzbsmr
ZoX9R95ltwXszebf/xSCn4SEzeXXD9/+/U9HKhteu3Y8YVmutFFM8/sf7/dRHvDHrf8VjNkoyM+i
vNai7zdsLcm0ntlmXp3WHyx6wTEDnCJX7wa+YAz3XdVFhNiYWfccegusjlSK+alWaiQVMMI8zHGZ
iA70fIytVEU8blIFZkpjOwtFdxXk09TjuLEy2rTKUZMNNbEsiV0YvUqRkdSgTlqXo0ynS89uPx06
/jG0ZYk5Ff33yc4beUbAHRs9LEhg4EzbJSEKmQFPfDVNhdav7HIT2Z/KnZYQFC96AW08gO1pAp0d
EUO9u4WxHQKjCCnHGFmMzkVZfbqLLMTL6773sJJVfdky+myrIFsp+tZxj/bT9z8ngoQhfMm+6U9+
kpR4DeDZB/S+XfRKqEPCpW1722fKnzGxMQvXXyAC9f0r4464q95RfOWN99H0JN2B/IObFnHKby2V
Clrr1tB9NVHkMzIlP5utcUF0EWKZlvHk3GJrKMd1N2Qdql5P5fieyn6sOWo4BO2GoY1/AQdQxgk/
JbeaqKWyrW6tEpc+1FVMDWQl9o6EFlMg43/J6L6SiE1eF+e9TkLP1Cs/qAjJWxWFXU8Eh6Lhbg9m
NIGG7r1Chetq5O7Aiu68DElSTCpIW8xQQf1YaGdXkHUYfEunIrpj/CfLS95wKSKScrEQ7zJF6oef
8K8MvgmTH4puvm6UaVwsbwofJBDhfEOgjtV5V5aNXDziJNw1OQ0ocj+7bdaGYSU2PV0wuBRI6iZM
PjrQ8d1oGbjnQN8M9vTa5hoMgCD+hzQS2+B44Mh5uIPkyGat4pxmOQkzzMbDdnTzfYw8mJEJagU7
vYt8u0jpEjp2ewCj5NPydOZmZN/znbxaGZxifH8nySK1hn0B4yL24CAaTXJhqEADIRo8P9wOSd3I
NY6IbICZRtjsdWUjPL8WrUtOX87zjnnHpn+LEjIGyRkBAuRg3XTlcKkXqNyqNTUIhE6Npr4UAhT5
Svcls1Szl1TLSZ0PDLPGivB0TNgdUdcB2tB8Z6iG2UaKENi5U9J2jE3j2LLZa6ovMmVMn+TBepIM
lOq4T4JbUPcgOsrW4TUUYAvrbcK5eeLP8IrtGZTo6JvUXms/y2hEBTUJy8YK3CFD3BSe5RZIhozZ
r+69USqXNAE7dAAZYkX60MGyoLBelvN17xeJf0ZUhpIpsqfevLKiooiuBai74XGS0+Ae9NjT28LG
2qETnRfdexB503ddNUV1A42d9cUaQlyOjBOwSwhNRb3CFQCfoAtIo0QC2NmduJMpudWnxJ2b7KNv
OUzigcfkGLzDNETnsSJpWbyV3dQ7O/opGNRsC0ghow7LUIDndC7wol/FEQbJ5iPJAs5poABISnRv
GAWZ+HUbLyAShdF4AHwJ0yTlPFw7TgZeJNGtJZSa5Jq02r/vPdepBJllJviKzzgXNjlxs8/q8Pb7
hVz/tIy7cO21Fo6wXM+mBWj9ulmQsW1IjduOpiapUrE/AQcwp8+p8B0ENGidfn856xdq/Y/rSYuN
0BIWdaayftk2TLPqhpHrdUP8tWiGm0EytaVaD1JCycIlVJz1AQyAY5LIWprP2uvOvHlHM4z+qHz+
2ND/Zg+D4P+nHeyPH50t2YShAyXRUdQDf97BJjukxl/iVxBn0NoxjeGLwCSBQ2ea5Y3jiO7DoHdb
rH5/C4T5d9e1lbYFmzM5AMv39aed044JuSsdxkRmo68dzptzTQtOpmhwcLDygiJ3H5DY4rMHRlrf
Vu537LkcNuGkMmPnYIyoAQHLlMcbOQx0WuO733+Lf/mQXIsdXUC+t03LZNv4+TusTbr1Hc/qVYvv
cUvM8jf8Qt5/eBT+7iKAFBXRZoLn4NfbH8SCkaVL+euBuppQNhJvufv9z7FEIPzfGoVPmJ8Dhqam
QnGoVpxf7rSVum06T9TwMxX/zo8nNDKR4+wHQSL87y/1Nz8NP4alHF4iz4GW8PMtA5OXMdvEYdAN
RrN34xFhkJ/99z8PF3GXMlI76i+fC+ewbGBCjdZ7bIMdXl/rkSa3eWR8mPy/XErDDHJNZQle159/
HtlL8lhCfp7aZqzXfsmcrwmTt9/ftL/5fJD4a6Xs5bYJ85cIC9pEUUHWLW4wO+yeM0SAUNwlQmev
n6AZ/v5if/2E0FJJqR1UQgq1xC8Xq9zO1MQQR1fwuuRzKQfzenCIbf39VZbP+edHTrCmLC8O0/Tl
Sfj5vpFi4RRIRcMrvx4vWTkwN3U8kt7H8p5OKMo0jpSH//6SSghHYdJzNGeIny/pG60IVOZyyS7b
SMciR8FaNSJC/ktDIQ+Nx99f76+fmpBKcg+1YAljIfv5euD/2rkMPU7G5fBmy+4N0dVz3uT/YWf6
u8vYWvIMCo4xdEZ+vgwk+7jVNg87bEzCAdPCcvuFGVHmuNMo2v/DXfzLRsgllG05khRzTne/3kXP
zGE7AOpCi+zAge5UTmnnyZQ0ycjrr0c3ch9+fx+t5Sf49VnRVGD8eErxFPzyRLYlZZAJ+g/PDUBE
AApBhyPXjuN1aTMJW3pBwPdsvwrIJGRu/gUzfMoQKIU8+AhegSI/rNTkr6jj+uvff3N/d/e1K8F3
UKUJ9sif735hVRX5LDxUYKllDfKVGmcla/auDRbHIVr//nI/nyZZqT3SdCgOWGyYNf1lMxhZka1q
iVsVFhBRGj8EX83Biz3OJ530NLCs5//N3XksOc5kWfpVZjmzQBkcwgFsCWoVWm5gmZEZ0MKhgaef
D8yarr+6bMqszXozswnLDAZJEARc3HvOdxS9u3//pv8yIixfucPFDKpc/Ov00KMPRv7IAgD1XbgR
k3QeB003Hm/v8t8dxfT/UMiSNP5ynv+lcrJO4p/UNeK/Fk+WZ/y9dmL+DU430xdFCmHQSuU+/FM7
oarisLFnpv6PmokwCFTiKqRLiuDVsHRe5u81E6H/zdM9bxlhuUZZvIr/SpzSP4/a3POCyguTA4sy
ii9sOP75ahd5HWiOhl3d1eTVngkngqRytUuJCSoaroBu9n85Jfd/bvJ/qp8s8+c/7v2/v6PDxOdS
EmLY/k/3PvOUTFxbGgwxyUTvZmBr2SW5L7vkG7d+vNY8WEpOt06x4Ok4YFZzzp6t13J05GX4aBoI
9KdKXhH7LPQmtELhtJ08RgNdhN9aQgHl3x/yP48IyxFzd3qmR8WHxSEBdP98jlwd6VBaYq0il+pq
5tY19KzryBH8+7f5M+z99dRYvBVpKXyvrI4ZCv7zwJ96cWTUsOlSFDt+h/puI3ddoL20iNt9nUTG
FSJwNCh4vtoSXYFTbQan00kewh8Kz7ozpsRvzeyXJu01y/zg6HmzjS4Si9UcFu0unsjBJoLqTpuY
xvDq53BYd1YBLK8d6nNuK9rz41bLEfY4qlOHonuwa8/GqY8FgUS9HQM2yjqv9Xzym1akWSd+p4El
mJIPA3Y/xmZiPErZ7qir4x2hAeYVBur8oVC7uSD8oQT5fAmVRiMOnYYa2JXnUdoQ1JF8DVMtNmSP
nAiigfom1eeUsysCOKqhWo+aLcmkKCfq8i2uiRSq5nI70G7Yy2rp6xF4TM3rkMyTe6TiSKh9Pvq1
QXMrcfFluoUIvvCFkg+fPuQtn4XF1qcUpXeHrD+/q42zR0ZLBu31vhOt5nc9cTmJh10fEgm+G32R
ILhzeTQWU3lEOSexYqj2xiL1chTuDEB2Bs3ori0+2wnbkFIGmx23ocaVyAhP4k8vCe8LHHgHy7VP
sWHt8yEIkeqQXOWqL4DbZN/GA9R3vBRlDoQ7Vamxc/U8uBSUychEAgLWOAYoeYptdoGMbKDzBSCq
uiLlRKdGhGPX2ealjtL72AgoZ0wmrjD7B2zIX3oRJxTn7ltNFUcv1ex9hz2mmUvrElV4smTsXLTI
RnOdEEClax+R0hZwvLlLIiNe68kkdqlGeDBgZbjlIdlRlfbQFJpzh4wmXpltGn5k2oCwN6AN1kyG
9h5SG+iFG7zCWJcn6SF8BwsZftiaRcJs2tjnIuv1l2iKsJNPMFDysN23pIJw5Dw9ybxPXcbhA7sC
+z4tup+3X2cdhMaYJMH97T1liKRdBzdYWzlgmpRQ2RZMgFy875Q4gcelCfJB9WuK3RH86YSctcUV
LG1APxVQDJcxBvP4M2SNNxONmKlN5RqiMWJOeWdTftiQodGulF0+V9P8CqgOPd2uTsnUNEzaKz2E
WeyM7qnpQhx1y7AWcXoNL/kOU9AjZf5UJxC9JPKxRGFmrZ3EhKdWEjdb6q/GMqpxBrFWh+ccVRa6
mvjbHe2rGGk5xxF/hzEHM16BYT3I6XODQWVp79t5+G3DKfIJRobxm1IerFtePkK9obFgWY1N+h3m
BW4flw8q1x3AVmztwjymNpGmrd4aK1QWEBZANyObkiSP46iaJOB3nei8OR1XKUx9BhQFbGo5W21l
PeFJp4y6HHbgxj9KsBhRxzkED1htbRcnm0b+MFVXVGbgKTjI0rYMRPjO6+1cp7G8dik26ArBfDzG
38vnJdLBxspLwiSnDP3NGX8vnGv0dcuAf3tr6PTc5RnVWVToO+HCQWhr705zvMyfanpwDW5k0+Sc
dTaWxuVV65yz4y1orNvvk/Zn1Wq/b0f75xcVHawCrSnRZzS9cG243bcqnKs2yGsi+LyIohDv6tOr
lQavluiuavneSSK6TZANzLE91/Xqdt7qkXw4ut+NuRxoRPKWI+4s2b9Uo05EoAsrePkyUFiGIAj5
ND9De2nVzshNpUdSVBpoBwQfKekx+dc4ElnGrXw2zAlDmOLirWy8zBI8gTfUwDksrlM3p0BrBQji
Kkv7wfDDtUzM2KpYvqzMqqqtl3BNCMlRq6g9uRNR1RjI0TKgI1910dYQzicSkB9Yg1wiv8CPaBT+
WiLp8N3VnAE2rIz2+T26ay7biDfFsnyJCJHyUXE9DPrgrstdOUjjlBIrYAR9u0szRFAld8tYyOeR
kZD5M+OM2BAmZWo8DEWzzSteHQEu9Oi9VEHmO/Kxy9EOLZV9v8/rB2fUzmEV380YyFhpnPuaCFeS
Ykv2ont0sM5azGG9CnLzY8jdfl+4E+FWEpO4BsGgmM59SA4VDqyGER3zlYDwY43Zd1XBwvYoQtK0
2ZN1x2IkC5FYxd4TTQp7G1b2kUGg2o6wVP3bKY7I/sqG4WDVw7bpc/IPXC47ghA+4NidkxjUFV1q
8Nf1rFYIieecJkpgmz2wXiLIucxCsnz84MUiHHplN+5P5LcK0U58DimvsuSis6FM4gqkqrZzRpT3
MpAE9EkQNvXv6KYYvKLH26vc3g6G9mMs20drGQHa1L7SlmF51Jzj2GULjOjmCIaCOzJt0Rnb+mtE
QzqtJOJIa8Qem3Y/i/QFP80WpYdLVTb1dqocdqLCozIXCWH3yjtrljoArMYKWGX4CfO7chopXIbF
EeffF5I1Zpk2erz9tqPZZZVkRE4zsjwzA6qlO+/ZzGhCxnqJBJ4QA77zkL4MgU/iNkyWIVEorT09
DLXydp7N+DNkw3ao8KKNooR7SQZQ2g6fSa1/QImCNZBx5olj3udhZ/oK0NI2L4husZLJ8qswhKjD
N1rg1bhvwu4rDSOizWxJHrT+KVMtfNKgjo8OajA96bDIFsLcjiGm3GtdjNuyRfhJDbNeowt2Udiy
VA2HAdGvYZzbkFRtKtMu/jyaEtz9ftKFpIyQgwgEu4932JxfjZEYrI6RcG2Uzuy70r2rmsw7d59D
UL7pUN9apcc7I4dfZPIHQre6NeMEg+WkwOQ5qF6bObkjIArGUmQd8+i3JUuuCtXvWGDBb3ISfaWx
gFqN0JeEu8wBTf8osT2eB1BjiZMNDCLxtKoCtvfmctZvA5ez3GelyL5Gz0KLDfgpYYZMl2FwrgS8
mpdAeT8CAgUpzduQ6bIao+XyN/RENf82xAuBDL4fvD3JzbuylvGmH6dloOfjG1ReEEDDAHS1GMte
YxxVFB5qePAj7OBLrjfQNboWmyYtvNvLkXL4LmYrRZKLfEGNHxbpzQnHTtAhh0WrCrFjaGPXYOSZ
EJECf0Zr2dH0gyEAqN54DGMNeBk42B06kOHJBcN/Rnf6w0E59GQ1sbs1RYBTiMWoJfwuqj/giWPc
INgY030Ws6aEHpeZozzHJqgo+OJvDOLntodg0Db9gQbwtqX/cTEjgzx7LURBVJcXb24/RFfuZPg4
9G2IWyP6HgNMBfU4vhC6Ze8QIRK0XpQ+3HR9sp9zqQu6Mf1LaEP1UNg67Sr41ZEY6o/qV+saCGCi
6Y5No+Z7807hZjnWucmcD5qLaPG91BmlzU7yA1d919hPpiowRCNMXIkuenYJdWUqYA3r1awoO1gu
VGW70QdX6aUOPj10H3ogirN6tln8bp0+BAVAjxc3DIgN3XVO9eIFWACGYUBgUPWBbtbc4X2XrP6X
buBA4KMBhAfYy5tOZ3Wdl1itTAauA96tyUEkVZbT9Bjo6T6ibzvkGJ0D/FJgprKjabctamJwd2PU
P7eGHvspavohP+U9ly7qOyLcCRmlirrAKcPFIVoDL5kzwqbjdz5pv8augRyRYSTArQqw/6QH84tB
diaJ39g5WllhMqS/eQ2YSjZuSbYR6HeZgXCAdh9tdQMEv0uSYwEHRxJ1STsSMg+g+DVQU9ANuhNd
Bwcl1DyTtkVPhmBxV13mVG7lCNO4FcPBk0ZxcDtOPKomIs923eKDkX3GeTLQvhXRODwOE8PqXMfk
SRqVwDyfAWb3WPj0zlgcxQTWDlsmJjGs9YesteytwCxM5F/90ehm/OHF1ptL/iVx5jTe5yu7JrEO
elxiocWWyulyZ2OWI5YAE9NY2LXffRw9FiBqJNZtv2nM30NYdPciGp7Q8uzJqddWAgvoaZol4WqN
aa7ySmSgu1NnHxaDOmrOu7cs6w0oJ6vGFe4TA94ppZnkl/psHrM5IStmMq4Mz7t47q4sUuSapD+x
DWBBuYF3CsjAWwvkvRul2EEgbsTqKaa9lefjOQ4buUUvxg2YZ5ckNafnRH2RLIVey/Ie+rLzLt4u
qJFSRsMIa7ZWW49O0D2WO4A9OfmlcxKsuY6gX6JjdUT6Gs6DtlM5wP48Zd2gCPTLA1C9cQhflTw0
+msxvXmlRce8CV7llLoHPVfF/VAgWyPwXTcISOhdQgt6kXxoAaFkYgkzdeFXbYxhuLOqodnCJz2M
idbd9csPRADeUY7jdUhJ1nRUY7BXCuQpK+WaxALnPOlVf7S8lmUV4XTKQHnrIvf2R83B5NVhZ5yN
9NAg3ziKiqX47IVHzA3jCQ4p+4DQ6ct9MfZHe5jKUz+CTwTSCYhbrwQADII0hjhfjVkA7NG033Ny
GWobeeFQuat+IsR6IO9JDa9myE0oXAorc6r2JTbawurPEZ4a7nJ3jy7hkRTn6YD3QNxlQLyvqvlu
6sY9Ns23BgxTpCrYltl4aWYkpN1MB2Eq4Am2PfOOV7zcqiH/3cXD//9y3KnV/t/FWbfc9v/xP9eP
/v/6a5XR4kl/qoym+Ju5NHXpKuloNKRJDelPlZGSIs0zeo6oF2g5UYb8j2qj/TfTldQUl+anxBho
8ND/UWgJypa2TdXS9SgXmzz4Xyk3chQOpcu/FABd3tqg6UkHxTboNqL9+udyWjTQw4sMCux5WxPd
WlkNUNQA0Xm+AF9qwp2McY4P9FoodygTGlAZ+01WTjgdOn/E8rum1PPlaZi72NHoR9Y55CFYU8F+
nbKGAFEN6LchkTYoR2KaQ2Ay7WRjg3fatedpd1nT7bp5YolqOTZM3BSVFldwQxR3CBa1c3MAMQMq
9zh4sTPXPnYwaddpRuStIpr9ePtBQKk6elOIl7PrAVUQtMRc9ZAmpr6FrvgjzGsJbmj+bUxTvehv
1XFYniLBFqxUh7V5IpFwXyqKNi2rV6e0vzvy1BVk28hGRWuHR7PSwLexZPrzIy7YcXeBs++LDIXQ
RCpy084bJ44HXK9sj7oUCaUYqQCupmEmGQTSaxP1xz5JxjXgw3alVQMwKvRO1tai4mstJ8fDs1SB
FL/9JyHe93j7V1Snd82cim2pifII0SxatygDV/CC+4PWPbV1n+8RbWwhX45Hdvkfeg6PglW65Vvo
79Am3RuhfBXlYiAOf+CiB0lhEJIrWBs4SA/8KMGvZqZVtTJtLSDDKHwbmmDe9S5boKh+nAw4DnNO
TTA1DrEp1L3e7tRYaIdgbE891aKdZnd3bstCAOlFSajm7JxNZ7wvOooJC18Hlv56R6PnXqVQavgo
2orSPKNW7WXHuM02bHJInkYGc5ya9n3KnYc5dBZA2Yr5/+rlrJMifETMqzUS4h1YPm+XZASecH7W
kGY+HIh1O0+km3xQzk701n3cGb8D3Ll+KBuum6d97fTWayXpibIIq9ZOk9UE51YbGOK/zBRq7FwO
9o74oPeiSu/R88Nbi6nZBhqGs0BBGrRCkgon5ldr8jNwcicqr1d6OzGltYhEzABMhabCDW7gJ0kp
bzV5rbHp8H80qlUbZSGVT0mEbnFAP6eQfP08nH5VXortdZiRfslmfMucB3daUkQj8aOyqxqR8D7s
cm+hfJnbjJQmxHkHL6zYRFXvFIm+AG67qyJTH3bDzAmp/EC4wr5nCCDTpwO+kuTldoJ6m5t4LSit
AVAc/Yb1K9pC8Dpafagl6L+0J8yX4LGRLBAUKXadZxA7TnThZ4Iq19S2X7kLyBZMJf4zKOBqsE2/
gYa4GX3wlETTzyaRWYlcRw4QYRI4k+UgQoq67WLXcGpEPmFkvw6yMfewUEB60f+aUpI4YB8SZIEo
WzaYphrTrVeFwu9fSPsps9vrxNfhlqG21/tCbdOR3LXM/gSp/5CELyTXg9TqgEwZNkRANFQr/KTB
qbL1n1Gg/UKKOL9bDSaeqLfOQdWHR8eD+uKhrNsRDfVZEXrO4ivVLuGiDW2SYl7HQ21tdQIN8FAH
6SZMXukMvAAOLk7FxHZ3kNadS23NiJV7bcR0KfoFvWbxvXvumGKaFcEuZbPYRZZ3H4FeFvOwFyY8
Gva50zqr6jd9wknfsNLfEV6+qfRo8BMsvat6dn2r7MCRO0/kSHRbGMyMe/aXUzb1Oo4akE2l2mUJ
sV9D7+47EDrulCQIwaF7TwHAXTMiEjtqog2p7pfGJbME+sTBA6a0hoKI0Vdtm5nM8bHCesGAjJmp
tZ8w4G04MzAcs8LGD09B163G1dS7u7YX8GGlPjI1HLNQiT1g4nMinGipKcnThI/WLo+FY2Rns66M
jak33zqSWyyTBolBgu7JWJEmLgiYR2f40mTdpgdTugfxeTCxzm4CezylKfuDbYXZYCNil7Pj6s4p
a/Q7bw77lZ4kcsteTRARuffy/JKD2HPTgYZCEZWgdUJidm1CXchh2AXYVgjFjSF1d59pa36F8w6+
p6R6YrxZJWarySyeaBUSXVkAkmEtyNfJ5FM2hKUafXshvNnP+HrLqo/e2Q5caETs5jR3doMYX6Xe
EAzBahZZKPddSqSPBjcuzJ/ZI4kNYubtrIhTgUZk4+Npm32MZ4OwQeuNOUXtYcltE68IN8q0N+xH
2ESJfvIpo1RIK5W1MmLOBckeGXA4RwRsa8v5ZyZ+d+XX3LufrCbpWPSUl+e2PSBLfcIhTQhQ9agn
8dpcEE8WUbZeHDzVMQhnvTK/nLEjc9nQJ1/qVnzMiuZRQwYr6HVNZWr7YwdwyHLFZ5CpN8cbGCz6
30FA7MkAFB2KmdfDs0kjP7CkQ10xtrbLDJib2i4lWmA92MZaD9v+kLiEAsw5pL4Wm10l73hnd4OM
1d0mWrhVLk0BbyBkMyOibYgpjAJJoxs17e3B+RrN/msQ2quRUhJqunq9HMowpq9usZTBmosMUeZG
S2k1dpJD79U2Bu1pjS2UmkxGdtUIFmx2+w+nd36hZ9b3VcPWPq3vSW+RPjWhYi2RUx4xM03KaE41
bFhqdgXOHSZQI8vcS3A0UNnvEkt85cqcNqyjsCXLHKJnRMZPUoGKNxvIyNjfS48qOq4tv5qaBHQ8
RYJixPZPKuIXKQw/k5bdsJrjdnPqQ1CgrFAUJii1ESG1cqK8SbSAC5AQ0eOT1fLe47diKaTzm/mQ
jGa9rUYCNFT+s9fojGB28wX9EHBH574j54yAHrVppJ2AEcUt7nnVVcwVBltzcQg2pONGak8eWLnN
VHRn9mN7HwYu0rSyXdGo8baGhrNRR+y99iicAtbi3k9KcWWvDC20KJ6nNiWzzSRlEQdv6xfac4LL
cMXmTmenXNl+J4FDUy0JIO+QFEBtKnIb5g3IL3As+u8khZ+d9tp2MuwHVO3TJtBASrnYtEnDsHZ6
X8Njz1yIxstVtozxgtOxCchGMaw7dPxrvaL+FevhIyvN8kC+8ldfty7JrPNTMGk6lU3Slkqm4Zg8
6FXfUC1oSO3KYzhessHHW+XkhYm8XCmwq/tSB9TGzeYyqJDnQ3EycC3WIeZzOrFyU8adyo3hZOOF
wdMEtSiutIadrBGuZc+Oq46935lDfb2Nuz0ZlpdEK5653onkyIydEczvXRYO24TMi5ZaM3JJegbz
amphlMx6qq0aIL1sEB1g7w4gzbxp7yV1EnbUI3yFxCwvqee+pZSs4BOH20qROdOQ7Vxlj54RAqPt
CQvUgbAMqhSnpLQ+kSTuGYryfc7en+wyfKrrJMGzTdwZJZGw35imc5BafGiiY8Q3tk9MIznJ7OcS
fISZfaUCan3B4L1jY+D6yuYN6Hwo/hPcg6wGD2ZJQhjaoXmHQJb7gQMNDYftjGugIXvLdNYOe5lT
Sh5BPRC4XC9kAKxe3V6M3CQavWZtcGCNlCRJRl/EvgQMFL21FirKjzSeKvdZy0qo5p6xIX01Xgs4
nTbpQNYAmrNuC990ui0SbzRKmkmEBeuoYnof88HblNrwu54OPYiDNQwsv4kNRcoW9vwAesFRSj3d
IMhF6NcBPiULeF1BSJoxUhaWZuzyBAZ9fTKH/uc8zlsiZgkWZdnpu0XiEvSCIAkiogXEczVodF36
kRiDopXkuvT1F1fyyNErUERpB4F1vNf7uWK3NHZb0VEh7uUPUko3oRm125bYrbWOaGIxx3V99y51
mhWpbV2UlXfnqWrwCJB2pVNUZJFZPUfQ37BHY6GuQ0B9TjomW7cNYirqn3LoYA4/pOpFDEZ3LAkd
9BOj2xqD+9CTsbQayD/dEq+3jc1UP8XJeM7Dwt7XirAKd66B8KXNYzPnxNm144VK/9fsmrQYyu5n
12I4bDxdvAT6pSdGA/9sKq+eaHNQZUa11bw03QRObe6qIAD6SHSJ7wAaPjZpRfpwAnWDhOULPRv4
bsSZc1G1h1GGJXdHco4QA5ju6BziNnq3h17c9ZgU8DjQtTERwx+AWGksosnyVXnSA74y8x2CXQgF
siFPpUi/enocQVK9aCIZf7Ze8h7xJW57r5H7skIhUCTaWyR6+yFs80Pt7qlV0WwqPHYMI8i7sQri
xzBvUWYgzkMUQAHY08kbdIo1e4zm0UujjzwliKGrWdX01kZhb3cKcoxIxBB+ksb5nUMWzKnXvOdm
IRTndfcrJLDxjmYXrEz3N3oadTWppYEduQMigJldwFOuvbNXOwuWEGCVo0S747+sS0F14DJn1Cn0
35ZVGWssjBQLo7rw8druLYuFW97108OUXYfcTp6G4mc393xF5Qywu6TWRVY6mPgEv7uXp8c8/q0c
XOtB6zkbm9bTWRhyUGuYYCkbTyqAt1/efpjLw9Pg9Qq+TGyddcIo+c1fntVMgzyXEclc/Uw7ehrA
A3pmjz7j9svbw/94TitC7yT1ZyNPYOfe/qJy8fwAUMEsb2U0o/7y5D9vXEsRn0j0hBG1/OXtxUZh
8PwYrTUlxD7/8zFuj9yO+PavPy+kBAWCwPH+/AmSEZ53e/jPh25cct08p1vEDXyQ2yP/OPA/h2lM
wCTHZD78OZ7bw3+eLZPFCDYI+nnLafnHubj9V1LapZZrLxEfAMxajdhZkBzV3LyZynknKhj4FY+j
fGD6RqMWw6OYLhG2nBFsz8rQAvfqpSCbEzwHuzKpfSKD9GcnZ6saWv20VZpM9jGVZBho0R1d3Yeu
q7MfDhFi+vwy4w++izzQ3C27oLLJqoe80z+bqFVk+WAkGnSIa7cfgRX6Cbz2O6c0vAezD9yLsMTh
9pjWASpiIaEYC91FDmQRFi7b/CmRQ/I4VI827CtzqH8sgq1Db5feEzLwzz7Nfg5uVO2hg9ovQRGx
xnFJtbj9dyowLfXMerWutbsq1OrnPk26fTAdc3aOPiyb/DUka2XXSDAaWiDydRewiQq1BDVSTfN6
Vub8OJBOzOj00CFD8D01G+QkjeYDrBUKuJhWFeB1P43ZT3teeccy4mS1jXtvxgA4egtMaJw2+qut
3AkTmItpty0IyJVOubNK/II9/fm26bRt2eXiFcL/7KezCzYE0B9Wujep06zI5NGoHO/O1fRmQ1Ev
QWVlgp2eCcdFzn5wpqRl8BgwcbmyvB/h3F50DbxGlAT3qmri1y6N/U6P5u+h0BHvBGz4LEu7OFr2
QGiP8U0qBsm6A6AkU6BFkPKdjRWBUaX4EY9ioRcX2rFLBkCgjvute2CeG2dUX21d33mVtMiwHZ0t
p9rzBaHaywIkWttdl361yxrJiz/ystkMlnJ9OPHGnT4l9SHHoLibRyEeZMj0JitrIGDGERs70K99
nPS/QQHsTN34dNnZ7StBoxL6IWIfaOk5lPeHorGAKYBnoYOAohFta//GWQGUrRmfQkGQKz1eNIuj
/hVL/44YFfVAR+qrmr14R5Y1I3kB1XYszmlZlne5FuUHo7UY/SqjxGuXBVTp4MqS8/BzyLXnqo3p
bSUJu8WO1WpRRw9uQNYI0tvVZBSQBhAXniqXqiP+Q5AgajSIZLfeU7futgU5b0d9iH+lAEA3eROR
eZ6xkEhXtxUgzAfSz3RYyk6n5LrSaOQEyeBe3eXH7Dn1Oea7qDF6rO1I4yyD/T6LRo6bRowsKuyq
OCXBTJJmA9tnmrL3hNtuR5zgfKIlPZ1u//ISh1ICbv5OMdanFp8b2unv3KaaoTtmBN+zja5ADY+C
9aKYOTm6/aQsPbnQCpZz5KE9i9gdBwtTu2dD17R6s7YZN1QbjQ+tJ4aHkYBFH8jo6zhzVUWaxra+
Y6UeiaQ+t2ZEhMxsQQhG4JZE4tqiUGK6B/wwQ47356bZNnDx43wqL0Nlh09CNvUBYINEcTV9EQhS
ETagokezRrSi0LLv0jIfzvWg7mvkT/dJvxgQ5uY9pV61IUWOypSVlPtp7s17g6r3OptY7SeWF6/n
uHfRfEnzfkC6Di2eqCqzjCjSDsV1tif222AXims/uxszp0jbFYmxqaVLHEgbEJ2iljaqYb8ZKCyO
cQU1FdWm2JVTXh1HTfTEgYm3XoPQqk1tdKyCznvKFhZROpPLDicneGIrugRW2ptUx9aqjezttKb1
trXRTJcyeuuWlHYtKpJTrUZJgjibwyxMPrtQxVuNhEzS2bSnIUnDXQ9LF/Mj/f/URDtoeKW2cinA
ngrHzXejMT96c6UdteXH7V/RgGxKKJN4r8rRjoX+q7cI5NEzt0T8mchLl9MMYnKoUOf0kNEiTe4I
blgkgTbXX8o21BT33az7km69700ekdDBh0MjaiMiL7kEqfllWyOFTDcDsAyzJaAMWbQJoPOU8VPo
ErYxyUkQRKyVznCwb1qDS6Ogy6ZPqfLNJH/JmunbLX96qhGXDHUaivloA3bpF7s7zHWBXayDrk/W
yaghukB9f+6yLNoTDfcQVXI+JsuPHDUyRacA3zGVXLS3ztaM++zUkdx7mrwhPPL94UybjRPovHhX
RDDmUHxcln/otbCWhfKOeOTmbJo/occMF65GgB5OfnVYWG2EhrOvmm37krzTp3ePIHt61FbFBybd
vafkl9tWBy1EAE1DGHMm4FCHrD3IQ+VItQNbb0QSyJDEd7XJqUpfhE1Mi5NzM0fGVtcChuTmUjo9
6S6qf9EA+fi1nT/rJHGRCk/hRrfV55zox4z9zeQYX7PNhTX0OJArKo/Up+x9Mqm1Uj0Ykf4QEaTe
2d4DylaLJNdVnA/UoMOOpkUS/8rd9CUHA7MKvO5UsQXrxWcWUASCrz9Vfmm3d6TEOGwroq1Z2YfB
JVLamPty5dIgaSbic/N6P3cl7WQSb61vG461TF5dUPlUgYkhJ7x7pI4862sTfN7eiWtyPCrXQ4kL
iRkMcpAO78u74zxbyxJ6cwKDRcuI+cFCTO7CtZ28exKjEYmllH0gsDKQTOwILC4SxPa+cNAHJ/q9
x46GyhPTswyGTT3jKvEaMhNjgl4QqKhez/2OmUlvEbWJPjgYNvYmAUwTFiOtFJCyG1GFh3YeUYg2
TzJRn2wTnsJenOYOtUVI3wEmmX0wDFRqZqIOZN616x4Uoo3UEJoWvp6W3LERAA4pYcWDI4uNTmX5
GjjdqVxm3ZCcYMoC1iu1xdoPFVgacaYa3J1pTIMPwD4bO9bvAQePH2ZwXMgGIyqDhsVKjbjThe09
U3zDe5w/ISgE1SGMb1Rlx7HWGJyLgz7TF47H5NW2EBA9SwwDdz1IoA0KKNit0yMAgYuZ1OyjuxwN
KdUnJd0zqF+YoOYlyx48zdyMKbr0xgCV5KB5Ay5Xvnl6LDd4+kneDPMHcJzDfnATCnaVzqg8ICKc
Tyyrwb1OJKFzvyGoGc/ozaZzp1yDldOnzMlD6wZkejhnH7O03oMBoeGQ2siTZXHXYjmfeaka4QX+
aKBGrNm6TezC3SSOjCS41G8WZqhpsoJDxxqN+pdiijYYfs5lP585WuTSZAA2AwvzjjRKGpJUmEp7
icwji45J2TbRBRf9ruNwjiocIczbr8kcZhR3qTRknvFALKQ2jm8WQu69oLpOocb6qVrraWIjp0Wb
MJfyMLA9W9uiF35aDYQiOBQ1ua8QDSQO8Swd6cD0ojb5Ixa9fBcwl1SS4BAqiaivaPqu2KPPRXUW
pUPcQxtQJOv1Dxw8Tzowqo1TDexTHaQlAa/npyENUWjwrL3NY5243lsC3KoZl72mFlubGTYeOd+5
8BF19cfcdSkBmpAFsbjtR/4OOjWWi2zMSYsDUYcpegwPiAC+tDTu7rl0jEMTWL9p68GgKLRsb1DS
epx181uLmaVincKV1m+DvjJOleHFNMxiyg6sKU+tWWPlpfuE5LM64XMgUBrxzLZ3+gFvAJt+0Lat
n42Idxh354sjLWTJJWKFKp3jnT2gQECIRWIA15EQGd+yy5xe5QTfNA1JkTHZxUwZ7kDYV+o1zorZ
8tTkAo1iBuKPE/mRBcMvK7awU8TIq8L6Qw5UVOvOALRo1e26nSOkfhpBI3ZX0dRArkOkvMNdZixk
DAXFVqTIVUHYd0RvvfX9Sgh1kJZHikRuvlpQyo7FEsSRR4uPYCZmYSa+PvC4j016yc1E89QFdIQw
Erq3i2MeiKNR072CZxqbHiq1rI3vQmJZfNPGzOAiEN2jwTyajNq0IlcZjOx1m3Db/W+izmO5cSRb
w0+ECJiE24LeiRQpsVjaIFQysAkkvHn6+dh3cTcdMz091RIJZJ7zW1J6qIfqA0U1yMabcTegnU7X
UqOdhPElhEEnwhyVt1PxUqVcYkEN8o5EJf1u4/Ka099xzrCakYBn/xKl8Nk6LRVYjbF1ej7JSqk3
4kFORiw/G9t/mJo80nsDBFhSWC3DjD7A7hQ5fbqu8+LqEgO2QByK3yNJbjwUkGZ2pk5m+oycN0k0
w+BdvWQxgwlklYca2YkX5Tz6FNcQ0F0k9kwqnH9CpPYdztZfHxAi1q0HgDaS2gRqt6bZaN1WLX8y
zNS+ZSpJ7dHbmXLIj3SD41DRe7Vkiidmq9OouO5aNtq8rPhR22qva9FusO1ukxfqVvbtNQVbnIm3
2Ms2/5SY/wLyzFa6iQZV7y7D4NXrzm9BenW2BD/PV7ltxgvZGM42nhH8On3sL3LVkN2dMGhTWvxa
ZlaBXYdut5DOIJMwj7mEY2sRItS0fS0dT0n8HNql0rNnDbBGrjj1QW31b3DjLsAiCnXXaLuYiCRo
pyQoBr4zrxVfsT0FdvwUHJfZnmgXfhgGa9q0GoKWGfl3I4W7KzMpkmWX+iQTy+5mFUYJnJgQLjkn
2trLl2ri1pBmuZKUzW5di4zmbrIpHqOV0POTz8jSN/SibiwiQunT0ThxIj5vr/yLlKxeZqgoUDSG
aBjxaY2UYa1BEpmlYmoYZL2YmAuBUCHFEg8ldqCJ+h10cdwS78BlW8ppBXmbvQw1bZzENGYvnGra
UjQ2Yka0DCYvIX/T802e9hw3zn//4H9/+e9/MPOGvIR2oI4vn8PDQGl3QOMuWn2yXiDs/BtSmG5b
FAWiRvSKEvJd96dPO0uzlQk23MZNRvxZbi9pDfpnaQhLtYaeB0lV3Uzlq0Z5Ajkdy7YG8TWs8I8/
HfpspD/YH7YOsYdLO0HQIId/piSCcZS6HfglQH4n0BPqOYpHTcPbFnf5ph+RUzsxTXgFxZRVGK5E
QaKZFUX8S4fqiw2EwH4E9UGYEHNS2nV8QNF8T9KuPKdFFG1YEens6Rd6Iz80pskgoSAL1bfEbjM7
PdHg9fQCXNnvSbc7kryhv3gVIcFG8p6SYrjNa9YHbdLOJJOITZp0GDSapr4qQ+8Z6LgmFRNRI6z4
nAJLS0le5lDLh6Tn4Np64qTmxF/qDUL7iIl9UMkCwYWxF6F1E5JX109NibXkrSgjf+11jNCoyKuO
cHfOpjUkOJUnoX+k8vhfUZop+m7BEVeXF8P5zqonvaPgquGsDzahMivUTAx01sRo18WHVMkvCRXG
enppzIZENY9SkLCYMIck3zAsyz4p3pu2eow6Q3tFoN6+pXIWRn+fVWxy6ehdolF+EPiyUo6xFmEL
No6UglLJ1CAVsT7WZfmIIaliNW5C5atFpXl/zfRBJ/3ZTM1faYGwhnJeEUaFGDwTN+2WNE64SGNU
n1ZvNngUmxuppWhMw3zdetZHlhIGz3XJuEWL/FxNH1AQIDL2D6m518Zwj0pZ3xLGBWZgdJYV7TaD
iF+kY2Rrb6RnhDTFoK+S97hECeL0ybryy1dnmO6Es2yTYf4hkpNmO/fZDPgd0+omUv3ohhXJzFQK
YJ/n9iFxNvMZC8BPWkO/Oy7hj4oYT7LMh22mhdc8t35S3rklbbBfjhHZy1osIFFCiHdRc3mbF9k4
tNCxuCp6P7LU/yT19V/TcshWqhgDWOB1SagpAogxWyEMK9cFnT+tQ47yZqQFo/ZMmM/RCFe8gIto
ynHq2N9siuMyolNxl8/DzhyiXT7Q5a2efyRf3xmg55H0Jty/CU9kOyLf5OxXaF2rZev9VmwLMCzg
AQ6/zVR0+CuImVk6JuOV3lm8fU3mb7PJB5WT4pgQg3mdmGKVnVNmL4du00hCkIWB9TF0/qgJiVCk
AAw1YpWhmVFDSqB6aiffSb7z1pLjytwn+uAuZKe0e4L1sfQn92fCrkcKMfcUeUBnjEgjqoPKPxuD
7u0SqwCV6PQEEY3UAhRwWmBHsXmkQYNcLrYeXJTzN7lCr2E/F388zZ1XJpfiKq4xElV51hx9Iw3B
jd3ujRgwpCJkKw9G+zaJKFxP5D/sDDd/inxpW0G1oL77pTsJ+e1aOT2xEjFExAlTGKm10vJWO/Si
8OD57U+p8IpMohlPcKkH27XD74ZKIGRV5Z/UyJsVb297bKfYJhKVhpoBEXA99uPBCRlCSdIJnHiy
vt2BaVW38/QW5Xssl0+kBQlOK7xXz30avYZdjxbuu+nDbzE79lvcaEAldeTsLOF1l2rgy7KUob7Z
OoU+/oGQeG08Rrwya4z7FM7AobpkjzFwrVt2E13KKRZrW3TJwi7JBG5G8p5iz4qXWbmxOvmP7ER4
JU7Ql7HFsVhPsCiY+Wi5Mdj5u7jrzrAvzmr0Ghe1xTjs6RWT7G+VVisSelS37Wd8pxow/ofX0QNM
OMODynh3W1jAm5o5H7o6rWjeRguXRnIbuXB99UgLGfmaaHIkP1uiun1Upc2+rpKtoWevWjttw7BD
zVhpn3OT7pL5hYnu0Pp2ujfxRZSC3GI0QdpK9PWpIM91DRwUVF7dbMdavtToIocwwYEyUm0Xdez6
RcQdZkdr+iOCtkdW7ObVxQRvOwl3lsfIrYeVmSU8r4n5lmXF36l1k4OhvIMfNWKvZegle2FsPNm8
tUa6SaVojpT60Jc7WCgSy81IiBjp6mqrW+i/nQixGG2Qk60tRrf3T16DcF/3za/SIFwL2vutm/EC
EesJH0nh73FMm+d8SsU8eLA8+jMZwY3wP8q6yZ/KqE2BFO5c4WYtGnfX6/ald+YfIzL386g+qRLp
jeqj68VejsgJOkQzeWMEE3BTICeQHh9Nv23E/Na+uPUWCggbXH/VPLGcDiR1xW2Jg5r5En95Myys
0XoAovroytrBTQ8oURVVUpGxzAoGEG12X+O28C7//cWjZWdNNBtBpfQAiVpUrzMFT7Mg0TrpBzSl
cGkz3TzIDKd9SEVeXklw0Mhf5clYvTjWGx1s+ra205eyh0zWOsqNqd8AA58/c9OID/U0hitXOjny
DftPEzkYkgU6Hj85hUmCbDClxSUya+PVCNXfFBR74JtfUmHNXdyI+Th1y7B21FpAQi6FwiBD/Nv3
1P71w6peGdCTi6vTYlYteQw6yrhOZX6xRmxmJPgSS9gHsWlru552Bn3OGXIy8lQIerNXdeJO55h+
yFNJ1xBsu3tAd7g0WDmX9L+Pq6ywqFkza2pDBrQape25a7QD9dIyl0mJaCEufEK+HfA35Bo4abTt
k3bpai/IGUg38Wg0e2+jdJkT3UxlGv+dMFAaA4Qy8DhrL67lfk9hNd0mYt3o0Ki1ZR+2q6SizQMd
IbkgU3dknoaSN+wZYMdqBuRoyU7FcxIgrLE5LceVPQw3iaN05XHrZ1o3LY3QqinUc7aeId+RgP2h
QyVZxWmNWA4SrbtHA/HLkYMvv3cR5LeCygRRTdvUxCkyFxpHGxqVkjWgmyC/x5mj1uCko+EOgyPY
0jnOxRsZhOu+QbxXRzrUHh2swur2ltOcaetq91JtqvapHvGPlTf2m7ceUQgJ2TafAJKPrHkLC+uR
Ki884jBJluWcUxnUYx4jGCl4cgWlZMUAfGfPQC0He4wHv2OMC9thlRljuDQda+Y/Lf24/NZoKjnm
rnaQU8cHnfX2ThbjFtsk6iyLWmEZTsAlIEd7YSLQMGmvNCgGJjV/g80iCvJOJ2LYuQyZte5qbNhz
jAIU7BR38mDumzb7iUlWpmpMDauBYa6QWA8SZB9LG3Lv9P9/MceGjiMBhEIrCg4oO5zXEcm+Z8fo
FkoWeMaNmRZTrUKbOKiVwGDZz8OtlXGxyEblLiGTRun+4jYCOCiQYlSqQgGil2VQdjq5bvinpvBZ
46mIcadLb16K4W8IJkRHHyObmzmc+jI8oFlUK2xmuwiui/WVzz6F6LPIZ14VpNZuKaNZomeGnC+T
a5pk35pn1Ku+x3PuEGmvpxLKUKdXw4jqs2tTABGmPGJd4mzN9J9j5Dtc9tm1SGIq/7yYrM12QQTQ
SXKhw7HzHoSIVeuqjzcEkGmk/BPe6CR1uu2rBokCyGrdHsKJrpyRGOKgKfxbCiRHgenU4IUKpAPk
rpethRnqTo0NNTkztkuHyGa7uj7BgAbgfpp1m3qjMl/YcfmomHYWo47eBG8hTdrdXxFSleZXculN
fbFCqhkhk6aHSC86oKRHOs/2XsKzuT7PaAPJfxqHcJeAZxAhB5vStdPTMJiAxuJBsgUCq8HAyjJX
T80VsioaQzCWD/lOJK531NzsH6qxbz2O/SACDEWYX18YY6qV3bla0Hl3s0FTIFG9JzHqOa0oTkzu
FU8hNbreiSwGhkK82bgeqGCaqrurF8U5iX8yqM5Yl0zVjeufwNP+KTuxbpLQd6FSKAojcoOR6k6f
tmsskppax+1PJanf6angRpOMiXO0SpRp6GbrUv7BUWoHyv9rz2aOKKwoOWSyq626ZxEypyiBjRQl
cQlpY72aTQZNu2DNlSykUZz4rC/Eo9pViB0heeJQ9JSn1rsTD4/MBjypkOfQmhDUo63tVQJKY2+N
0L5Jt32HSvrOCQnYPvvBEI2oFfA7wGdTwqw0r6qnTqqmnDP3jEsetcSb0jA4kGwJqeXto9IhpDGN
qDdFvgIaWiG51ebAGo1HkvUVLASL1oCkXJnqvaoJ8qxdc1woyxe8HeN5dHL0J7SYBiO5Qs+Zbzv2
bLgGvk5uFWJ3UzoWI6ThY06nglAjFTC+t9XSdO2mtb3zMwGnwSciqhbGhaoIErExYNSi3tgpwvUI
OfgYX7kVrKXKjQ8fNaBbeXe7SHT8/jjG/bhm6xVL5uFrVo3101C3UxZVd19qUgfif4vtyOKKvJ0O
Auo4Itt5sWvuA4SekF6Oj6IExyqo+yc3FUpGp/odTeK969FNF5nkoY2SK+McUZfTjTX37ibWKvcq
EtrpxV6I4jRGRKnqVkqJTOwtek/KTWNghHoXSCRRSPwwCK9m+xUvAuonkP4FRIvDGsoYlc/7RKP0
KJLNViaIngSsMUpNFa5ND1EVZPY9rO07AXH91aIsoXtiUOMvz6m+Tk04UYQ44hmWxWZV6kHvtHdv
tsdVrD8PgIgMinpoXiJD/jNGMNBx5LSUVnUoC+St0uQnMq3ktarFrwEBT3MMBTpFzqVgmtQYME8l
cYWovqJ8ePA4NUh0DxwcHIjUMPTaREVBVNiUQdOMFdQO/v2eLY420Brra5wobz2HM221k3XRBJBC
UQnm/P6bLBUnwGbULqcZ98GgFS8RaSOcgu6NhGLibiLNgtea13VCbqnulVQwVyg23AIn8IRo31PD
RXMUV1tS3FO6wBGvZKtUzdEieXaMGng1mtQ/Mbgg4S5QrERXLWxrJL6UlE/Q94TNywbdqfenEeal
zM1iYWgUedYlDusQqqaUxBDH6Sp8kjImgSEEmy4q1G5kCiNodWmqD+IJGTxXAAn9yTPXPiHEDz11
9oTeEv7EKHbuU1W3q7iKCAcuqMdNbBTQk4XAwG2dM4WUL3qKwNFz+jCwfToUaB7amNE2pYB46an6
5GQUEeFxpcUDBqMANw4sL/qgQghNdl3t6f5YOb1vBEbn+bQrq5yshZeGUC/SaNjP2Qh3tqb/LTP/
i+KCkdIoY1039bZ/vpihrwP1V/KP23OmJba+KjpzSd3QozLcfj2mw7Z7M2k7CVIz3VfT9Pjvt0ts
0SOWzVDQu/lDFc1p5p6l+RKIqjVoa2yXxczvaOntGk+Js9ZA/1YEnKwNbfoqHNpS9Hpfgj0dfSIU
/M2zlrQO+dUaTkM/afcuHs0lSGG59WAIF3WanCpmtVM7kGlQzKd6IMSWtydoCxy/qUCUCOJ0jers
ymnJF93WQNGtvX36DrQKzRlB3VTH4UtaVDmdSpqcv0JBuwLE8AcLRsvgNL6qxsrWVWj4wSUycnAq
rTi2c3kfrW6X9LwxCOW3bEN00ut2tMhr84oA4FNHfTbD8jWTOA0tmiRl99QaXgrTf3an4mNLnYSF
x9QoPh03I4BAoOPYwETKzG/OS6ABuHRyC4B2zDxdznP/GH1fHkb+VXVjnlEz4wHQDBcew9yOmjj4
BmhiJeYL8b/pShACUqhiZXn7BFWZoGdhNq0Hfxun6xw664QGTFbMr3hZgOyvPSSeK19C9BB+KxaW
k4AAE6+bOCjBtOTeW6m/JjoBoASbUKCMV/zzklyDrwQDAQJdEcDiH3PH2g09DvOMKxk1huaW4SJP
QuIBNBiHWTdWSta3SdtZUyeWWjTehNkM62jkNGZWEOl8a0oa0VDioEO3tG0krW8haFTqoP2xTB/T
EjzUxBZtNdQ6xrE4S7+94/27tDXqMKPsyH/RKpj2eDw8v3+P3uTFiFxMFOpsjt3LQHlIVUwvadV0
a6q69l2S5As9C7FJWW85awnyszcvC39spVYoMs113avNbFUUxLYIP/J1JXz3ZBA3CIRpHGwJXDRC
TJKfVSNgz8pDzVJNbrh+HiZjC2CAycL3vlhFF8OMMVp5K2a0+5xO997gGJ18ZO4a7jonPgiFkT4s
TSsg9+qA+8tYd+CkAW4aMEdOeZoPSMAR5jHV+11jc1LEOu3FGkV2rUOYZvsVx966GRHP1+3CaPVn
qSvqRPxJL8MFWqTdogFDZGTQTg9TbAzePUTV3PW0cE68UDsy2l+yMrvqfoZe3YAaIAxOX6tnlM13
xIPOehNjjdBvlqD43KmAEiOirEQR/oQmt42hE99DnuQu4m1FT0yzddtCiygX7ZknogdJ05vEtir2
FESFROJtG0A2OPCG9QSR3YhMqnCGYIrVqU/MFz/Xpq33k3em+38fgC2tcxy6AWVn6YbaMFwo/bhz
I96fOLW2RtHxAqBuzklCcLz0goAf8b4f0w4eY20p+eeJTFgRfSeDOjEvQ49Rx+tCSMsGt2hdHt2H
jPqHXg0lVWKKj7ZSRwQnLz4kVuD3uNu4BjeWUGLb0+O2QeTfxHwss48HZJpnCGdZ7CkyVRul5HGS
494oGElgnclb7XxUbg4nw1Cw1FM5x6fYQtFn4rVR6bgy8uwmU2I2MBlsiqcywrWp5uiHAWEBgvWp
Lb6ysKMFh3M1a3EOEUew6AYE5FYrX1A/NCRqZH/7bPgc6LbfKbBVPfc/y3x45bKlNegJGxk8IaAJ
fzIPADhxrL+6JW6pIHk4AbkPjcfQupwJ5Lb6OoVtM7VrBHn4e4FXA/MZG4XZotqfUj69dCJkvTfq
MMjm5gpYE64zNT8kZZ80eXNtetyzMJ+Uk7X6FwlK7KRN98tA8sVSBw427lOKg8/RuAG1XmVuypWK
gZdwTSKPOopQFlY7tdt5MKAaaDXgUPGis0BpVKUIKSt2PjbGY6T9Flrno+VEbam5UhxSAsoi5Vq7
mWjr1ay8DP/PCN/hdQcyRDbGTFFaXHl48Vl4i2dBRGmfnFp/n1GM4NjQaBCb/W2VjtupsFHBuv6X
7as6cKzpd0rdL7+oP/KECNDa7E+ko3DCg7wttIQWIQZqk+BCKnVhPIwi3PXjZ+sLUuwSTQWjjVPK
blBMWyM1Vgn/dMczHB4kLRVBOwPVuOlwG2essohGoZhQxaj06j5bXye1nyIG7aj6S+I6f06Fs9Ib
i90k9QvFbW9jJzYRUw4EY3fr6Ig1cyrPGqN7cPOyfDvE28tz6HtXR0T/iLvXlgmiBKFtKbM9IhL9
dLn8m2dAh6bl76lLIUBFJF86frndwpzmIB541fH6/BCwtAIhPHvs5QtsMRsVd4fRrvbQhq8oE7c9
WYAi5JPwGj5cYFshesjbkzltIhqVeacKRqcNodHP3Ir0r6r1P5g5ry0rNFvxWvjRd8dDGCXP2xlw
xljVit9XqPCNyP2ziEN7Tb0rwRVfmds9CCU4aWa5dXhHAwCyQ2OnmGV07TUe/S8PhT9iZoQyToQx
c06+03S6zBrXVQRzqY83w7QUixmUXpvRzzlTeF7eRZf/zK6+qp8RzVU9X1zyFzs3X4fPWj27GAl1
qDZMdFdXp6wqxyYLVBJEtUMwkIHLoMXNPM2cbyyUFRamZUSMV2j3l5R9TYQpRQp9Tb54ikmK5gyp
r0yNcjnEIOQv0EjY+s6u67VT6OpHhBRbz5V8ZSCMz0PYy/41akIG457hGpegptCN2OljHiv87Hng
+Lx1ofJ+3FBd6dFETl2QQISwprQBH/z2A5bmKNp8AQ1261hhMxOUOSX6RYj2UZPtwjNJ/hlhUStq
Fj49UuVqijbY+bqYQCv8247ffKl100TXWR4cVz+hcFnY+Rag8tGFLSXsM7QBb2vLTIy7mEJy1eyt
ltcDQGpZWkQ6zk4HYRDpK9sTUJ9R/D5KppkasSZ5hnvxMXn6x3AP8eBxOIglz9retqPvaCh3GUyj
E3knu/Mp+C4xzoiGYKcOcwsjH4meIZszJfRzjZBIqYUb6keayy4p1FIV2XcUuDeSAraJS7RLZFYb
JE/rwnLeZyHPeeWyZmAhIWM9DKwpPbszaiOTKJS5NR9Ty9Af6/NK1h8Up2A/AmtfuH373Y5nFbk/
PXEAaz1kiGdJptlr/jNxRC+eA15tZu+jIw6ZVjxotwOrzVYqRw7jcJbT7oiKpSt3dPrs8zz8cmtQ
Ua09aPZjxCvd2mQqYhIJi4WXoCDJ5VMpo30RYgIdpENl5lG+rBx1bmMu9ang1qKy3sz809xrlFbq
RJUgYXtGwEX9AfIW03aImWY0l0OR3g1dvuGeWTyvBbdPz3MuP1oZOkCC9pKugi/uwyqJeE24Zzi0
force5Q4BAE8rM3Yo7wGWR1Ay+J+OBqp9mn6drEKq+QfQbYMBXbP7F/tBWg2hcJ/CD6vg0b4csGR
viV77E4M3qYyrZXqQpwOoU9QZ/IemcWfKnEchO4x6FjxG9vNAbYMtSncPHZtlDIcSNtGNX9tSaWI
YBqqlHz6a5Aq+kPDogxle6j06aIhb8Vnca9MDt3heenTd3ePORboIwP1Co9DRye96LobwoV9nBE+
U+v5qW3uYyJ3nkdKRUX/DZvxyaqjYlH6VFR1xh2BcBhUenGvyjXmenTLE7VwjcLp5J+iPtxmpRcv
0qTa5o7WL4G9udPnP+2UrLC/PyqlBQllYCBxw6XJyvPQYsrKXwh1YeyOwi/d6C9VEX7UGckCDt+Q
Vvl3zy63omsfZhzfyK6N2dAVEN0bSarOUkzyvTCdn3T49szoZfRYNe3sW+Shv5A5j4yvYS4fm6f1
ixD6NffJxO2fA6NkC50pMPP1XwJCM7IjCE/wY3yHnnUn6P8Z5OVgl23Dk8uDpLU4arVsvEyh+0r0
u4VghXIHjzt7lO/U/NiwcvqirmwDpwAHnaN1ZA35r8jrrnYDKBu1wwFxAdKY0rrPuMxwLmdrHqL/
viZNFezjOl9YGSPQ51gjMtK5Y5r+sXUuB405uvP716IkELbNyTPLf+MaFO2t8ebfLO+1oBrGW/uL
is7Yx/Fws5r3IpveDLruicWvL6H/6Uxc6LpMALs9XOtq6+oQJl0vbXS4yNUAkOlMmldO0CfgAM+X
SBTxyzS6LY/QKo85h81FkkHFk4iwg7jkUN+0TzSklVm+KwFZdHFROgbColvXtQLtt7w/pqXty2Rc
egZffk+NCzI8jlpCQW6pGRlY/oo/ZN9uGqx86PkXdqj4ORuXParatT60Np95QYwrVOOGLphvge0H
TS05WDwF9KHDnANUixLH9xoeToJXaydNjJcxRRplJnz/+QiCY2XXJi72eYVJY5iYuiX6Ft+33rU2
X1sduYFVhrSDhVNqXDU8hfEc/pPGiDTP5NMl6x0v6Y3Ha5PpIxRFKl5oWb3lEW/drMDEpvzNaen6
UVaLQvg4JQ0JigPHdS8/lEz/DU5ICZ13rwhAWIj3hnhJ8oLH/Vy04RotI7wbPm8ZM+oYsx8iodTe
IuRH8UjSV8fr11Vyzcu6APMgVGHOobVdTk+ou1x/7xivNrWbXGvW4AF5z1O2CIeOFtBU+to1+RHT
NPmQg0dwRT4scsO92uZ8y6X7nvjvRYkeUjTmoyNhY5P2xj6hR8x0yw86isq1kcyn0HSgRZwnHd1w
DdLtioj3BWD/tUqSf60IyRRF+dnzBbUMQAVT2yKW6B1bxbVQFxSPsDXSRXMw++g5qRKgFd4KKPRT
avNNa708T2ABIdhvO9pfSnep/k7RuoLWWrizAzLF3xpUS2YXqMy/UYLMZ+Agj3Xa8ozvDv6iRTet
Ibw3rV3DQRZFLBjYDoI8nI5xM/7YmnbsCu1LVVQzEh3WYHuneeuAGPjZHcYAW+Ei15B1RGTCxDSM
b4Tpv8PJlMvCeq4YYdOe+CVPaaf7CGqj0yIt21dr4DDW0x5Rcs39Kp0aUdd0sVrY6xQfPPgmX6HU
2xfhaVdCIC9W6paICLq1rmOFNsceWGQGbGYQWLIbvpezIYJsMNx1IRDwyMbeCbeslnkCGi1jdBz+
JA+pizQKkB2kpkvWuhF/Nk5T7kwnu4WF+J3MwVz3esxFn7A18n9Bw5Npx0Hl3078AdLyBEXGH3QN
lO89ImPE6KHfYMNvAxrqSdFG1VT1yeypZXLg3b0sI9GZArc5QgeXon4hblEU40m3CsynfI2z0NEO
VAb9aa7OYhI++jwf9vazKHPGOC3bnUtuwLLrWFPoZPtxZiBhx2l3k0oXM99rnug0PpIzADqaLUfY
Kn3IXty8DPG0Ne4Gw+VWNKGOErD+FUlGjJj6yLXoF6zwSWYOoJ6qWYvWQ+JrOI/ZLkfUOmuRCedl
MH7RehDt99QH0djGU69bA6ofsut6z15ULYYOH/Vpnr27DhoPnTg6AJpkYeDqWUYo1I2EphHXVUjI
2wWjSkgtSPkxXwu0zoi7ePemnBSCMO8eVqnx+2XDMhoYzKlhpuYLvy1dzjIHVWtypEvJ8KTcf/BZ
7K2arALchEdBQp4eF1ucte/4ewNUsN7aITRqdNVblfGlg94TwYvbMaCaEgXgE/cckZ0GbQNQJ96G
kCTYwoGhHskj2MTKPye0Lm2M5+EByYaM3fwyCPN2crjUqV1j6L/bba6oQy49foOWpHr6YxfUGgVR
+byHvBczZ/Ih0BcYqFjBBhiBU9sLvQIqSrvqMlXDpQMlkrHhv+TCuorKBC/rE9QDodxZ2Wtk/9O9
1scd5PPBA+mmKDzFmIpTeHRrR3sdrOTHpsS78tiyk6ezJ1PakqA8mndJWK5cZk9pmpesbf4lGbas
CfUh9iB0qa4H0WLBWxVEooDDB/xWFrgzIF9D1bNEYET2OqnjBmYIx7QoAoPPWYzOB2gT+GdcFZsE
n+S728XvytW9pe1mPx7N7sgmHZDCBVp/lkL2j1hxpvpPwUQ0p4ib0n9eZBNoQf9dydRIFvijjFjC
qPb71Odn9WffL+kquJSa1R7UtG51G+QtNTkqO6xmWVpxKdawrUpuiOYhFQHtGxZ60yC4vGCZiUPU
0ZmgVd3WTq0B+4vl+C4M6FiA4yyXdzgZsITWdAs46w74PHVWleZSeoJmc1u45WHgKbqYPX11pf8a
4XcigEifF6JG21Um8lWLKbmmC2kReRTm5VaI6GJcx517H3K72rbjVbUzhAcfFglFR9Sc7CEYEBdG
7IV8okewMeNvg4ExAe1/7wt+75BTyU0a7azAlCJiHFpFgosew86Qj4vOvboO2dQ/Zz53OTcx3/NE
PkBiEVEKqc3PgctggBAg1tSwMzh6E9Ba2P4duJoXwHCjPd1J9TIC9E3U2xx6BoeIUKsp89/NSngv
qYuDlDuazr6wp8FyuJXAODh4M1gmsKFM50NybQRYOpZg1A3pTczJZ96pA3kOp65jqgjD9tk1DNY8
IqFpuYD0PiWifauGlL3tOoAdOpb1XKLHfKe56CoBjzzrCS/k2FHCljA0IFC6M+rF4HakDmsHNTNU
+tOCpysFrTCPid3deod4A6Dig5Xb+0xrxpVkGHCnLMPcqUc77IzxUuAd5EZIr0OPaSifBhaBGv2s
x92zSdG5DlV3q+3YWNv9e4XH45IZw58CoDGB1SSVFt3bDNoaMTJdMzcDES6bduM2VyIhi9XEbb2Y
2asD8h4QUeOID3TSzAaH+6NwCrysEYWGWZ38dnG8jZ1pXFnVM91ybDBC1aRfOVgTHNJVjFqeG9LZ
giHOrL09YwDw+4FDurVX/QQfm2YYuMMJTzjSbkw3XEBVdXS90dsSi1evcsoUF6S/i7n/a9BNoMeY
n7KWMp9Ef95AnbOIbPcyxtaygcPBHdMSNFQQ6ULmuO2lu3RER9wov1pjQ77OlCoBK8carC8M/FDq
4NlOuWFXOkmm2pI8l0WqmhAkI/lJnEasjTD7m8n+BLw7FMDQbgbgaSKgDMbMWFjY6VAw2tUBS8na
CmGFx2+DfO1t342PQkP5yluzRP3hHVIbPCZJHX+l/kfUmSw3jmRL9ItgFkBg3JIAZ1KiplRqA9OQ
wjwPAeDr30H14i1aXdltVZUpEYEbft2Pu/WubfosmGobj0ccaJnDf9dl5mO+GkYPo2lZGAdnqWeM
oBLnFWNOjEEqaP8sbm3tVUE7o02RUpL8jNqojtZAjTKMFRxyBvHhxkn/jGX0iyvlxZrMjDspO4oe
RjXJHhKi2KmGytuGhd4FA1tIs7W8J3j5Msjqy+wkcDmrY7GKnlUW/XTefs0hWDpcfKCi4jozGEtj
uVUdf2rNFs9DLz/nsn+nBsPcWn1kkYLd/2+CtysRkL3lrqLzfAur9Tv52bX4PbIZcaBP1LOOoZ/x
KyTI/UkyXB1x9C2bVJ9/+p5gO9JH2K0AJY52aKle6jcsKcnqv4MRfcc1MhuhfuwUR+m4JsksaDDK
9F1aG8lTQGijPXxps9eRXcVhUoJG09l8Sg2ma1PHSVpx1RVNclrqfjyA+RV+SRZQK+R1cCr4rPzB
DjZH5I6w2c3q4tyndU6DaNQwjod723FMmFcs/zNdY8oyh3iL7LJLSOxHUGj8DjUe5ZmLkTbS4kB0
bRoifEiRNfhK54GeWMEFkC39eK2LEmqdoQeTy7+aftshf6Mfa9q0RUgXbk0ZN26uv85yr2ssDipd
uLXVHaSe/jzMzqedz+8u75aN/utFTKXgCb7mme/e2M1724Ca0EQczaFNs24Suv+iKX2JcSL61Ajs
3Bg1PlYogWR+K+H8i1oK4CvuEryNebJ0jLlY/cBoZGdnjnVyB527qdD+ACCaRDa0cVQ73cWM47rD
xXA7JGDCqfxmqomJJy5C8BFxc5riu3CYCesCj9syOn3QYnPfjo7z21jRt+20b3aBfylZV1Oaumuk
yba2S1OpatlcjuWRhgUUIBFSKjChNpR1T/cFT8y9pgEjqFXtdwN8Y0bWXdrMr+lCJlUjoayqNihn
WmH0kzsicWakAwhPuqiNC70S3vjpMvvUdbQzLOPQR2hw1K3PoKHnt2lU+S4flqBZWC17KMssOCEU
6uc4QezMbFygXQtThxUKnQk1fxux4pvRtWSbGvecq2E5i/ojczWgXY3kaSpc7ZJnHntURRBk7L6s
UNJkUJB/Hy2KaZx2WjbR3MBz03A8ee1fBwep5q0I+Zn9SxIRe6o78OpV8arhZsTREhFCz+apPgni
qUE38BgY6UpF7iUgyhqHg/t3UnBs7IGrFfux7YgpbTMnY3Wi1T4YMYRt9bR7L6XBQYHEFJdcH9JW
8rtWFjIcZ8Kq2WS2egVC056U2/2r3STcSWW/12GnXWOa5TGHeBujfY+7KMgkhDRjNA41a8YaewpT
9SL9EaFuz3thBhWhYcOrCN501T62yJdEFpf+rlwOsxj2hgCNKOrmA5PTLZQmxICeDX9vcm6KNRCr
BNsz/K5qEPnO1t0PVtQSln2ZbWBzvCb29C4xcezN2bio6CDs6QsktbOxy/JPqtKvFkeKEIu69DDa
AH99pvYEC9TrTmnPPzZU5i5SRnqgvu1fyNV728LRiDVz71FWudGIwesWiTuij2B2nH66ETHODrMu
MC5Eer9x5AOjfH+ICM3nPRiKLs9pxIDej11/ekDtUhiM8i8hciIqr15300PxqfH4Xkj57cfULThE
3NX2Ik59J75gYrKKSLMF/EfC5QrLIISEdF+ayOQZkw2qsbC1CF0rbdjng9CE1fCYtvozMLN131ge
xw5wJrc5maHuL4WxifLXaATkBYtV3y1z/CE6MEy0bmu+4fJ4rTsj7kXtZqF1mA+Z/YZV+MTKydub
7C+2khtCqf0Qxf/uzD9D2pHdzpanuurIsphVz8962ZZ6AyjJHM6JMLjW52Bz4NEAUhlxrVTusLeE
/UBGeQXCVEC+CvMta9myr1p4e9aW5kmyndsL6z4wVNt8TISNcEQQpN66eXWMpzI+VSFkdeYaOGH8
pDpN3ucx/mlLIuaUlrOlSkoo/pgAOTu4KdZG+AUELw06b+BShV+P1Tgf/MF4Y+ON+pc8YkEn818R
fYFItHUj3oG5I7BKybmCS2MeZoe5ZCRIg38n+pIO309Ty/VA4TR0LBdzMk5frl/8XhtR7zvmC0AU
8T/QEpFPAcY5b8Dax1RN2S6bjSlZF27jYl2QhvtTOPTFRSX9OyQBWJ5G/IsgcqJQzQlGwVBlc6cq
TMLi7SAkwzD02iwk/ZNUlzTiPkq6gmXKjLedQNNhcsSnkTbPTZK+xtR8A0tCreK9Z/pcrytxnxy3
fBAJ4PvyTBcUxhJXvc05YkxiPQqpp6QmOJoQf/zRw0sHS/ZQGdXg1xGuYc8xj9ZIqJlPIEZmenLS
rL3pHiGF0uGPY0y4YxhiYnQtckA2wqkULnI+ZK+eckjf4SMwKUfbeR4KZeup8aDyHKg9PrdgsIff
uCJCn/Pa3ZqOCzHfGPj04RH2s5Vmt8jyw4nyCAd7IvaJIfaEi7hkpwTmM3M8JE2UbPmI62PDjiZN
nsamns4FF6GKfQG3uFOIOim/XNWYt65uj2bk2TvEu4jsAs58QOpBrPPI1en4bWrTF9O5/qFV9raZ
9JOdzhZvmlnBxKyeeJFRH2WTNUzrsgnkrL3nafPQcKH38zF5SmhL6rFbgiHn5yUwZ4VsQQZ9qg5j
N77Q2grtVKpyHzX6OcJyeXIim+BAGR/Rpx1uI+2AzQfwsblt0RQ2C2kT7sncKcvoJ1HacrCq1m9m
1gPRwjupqIYgDj1vTzmjEcTWQ5/mEsS6me6LMcKOAZqOxUBWB07IhwILIfUKYfora78v5+5kxXQ7
UHs27aKQhTLfkzJuXyazyJ7GBUEG8+JNgUwlkJMj1bv58+DJaW/Buxmzg8PyBJdzFu8npS8sfEwu
ul7sj7p0DybYxUPbJsvGypJ3hN54T8higHQL6c8YzMmvefDoJ6LoKVf8/BbXJZBBpMQkLVt0YAUa
eyK1U87gUpLbSjLYzIyp7EiU3634PGzTVpCrZoHOtnw1EaBLfc9tOwmkCfvA7eKfivJcBLzP3NTv
XSrgd4qWYiLjJxmwLNbStbdrLF3vn+iejXdFm5QXjTYRVQH6G6biGpIHB7I1PuPK3mDsaF44yQJR
OYRYEuPUQn7027jGCyVKPlsuU65orszDDs4ZJz6aD3Ybi9WaR5QHJ9nWIwmW8G7eeHUl2AiToqY6
M9Jveboegalxk7Ar9pmVjf7YXxyt342YX/ZdlL6WpJ02huIPyP9KjtgB4wTqtqMLIO+7/jbg8prz
tSm+0tIAVCde4tfYE0fTKPk21Iyzej9h4s70HDEWc/74iXGvPxDtpkuY7X7QOlO7o5r2ecCYzfqD
GrW4t/RAmNa4nXrkLJNiGSBub96Ym2ccdIZT9PtyWd2pRfuO0YWkZYuXVih8U6s3J+H2CgDyNrHt
3aVsjbeOlumnmkYbFwWL44LJDBmbc+E9HepPbtByk1q540cxAltaLVtypG8lglhYqpRUV24E9a1H
wDhiV2vLNrtSLHNf505+DMJ9MLRrSgHAQeIoyFu+Z4IA4AlW+7tDqAgtEftlhMWWkDDjdJmZlANE
0SE2K8gxROAXik6GSl5S/WNw0/E40tKEVvRPzVj2O9GVD2Zm/EwLalKJ+D2z8R8ofAizBp+InF/G
Wt3qkQqTViRqT5jnbpIg2w8xRoZOTOC8TmYP7bwdzJ+wa471MAGRdrWOQCBBjAVzdijYB1UMkE6K
WTqeF8bW+hFCFls/nFHb1h2OYpztYBhC8yi8tRzC3kQdn98qAQsskYrzubsbjjOhcHmf/Yq/Y7eh
90O1WVqt9eOVt4X2dSlVZfDRT9lRq2VvDE6zX7Mx3JKbjsB5/1CDXaXt7z4OZOUbEIqso6YcJE7U
k7z6F5HmSluXXc2ra5jwBNT0pln0Pw5VY21RBXiXLvocuNZrnPWcdOT4sdhr7O+S2T0u8XvXlMNB
rzIXjX2iXwl8eeI2f0XTviVx6e6TvCeVo+QuScWh0EnJLUx67BHTSwc8fdNIfo65MTVBPjjAmYf4
oQ215hAltc3/Sb3k4EC0aHEdV4Uxn/WZxqys/XVGXrV168COhk7EZicwWzAL0Dag4QtaMly2auQv
VkLn8oNaER7bISk37tyUPvojwaKkMHd4AYYcLd2xl/FiFUu2m3UPKaceeOOOBuu0NPN7L3uZy+xB
OqI5AhNafTi8aYu6F4cB1NKmMLjy52fYO9YVuPhmLFPzyIo27CAiEGOL6LWLbnOmAQnVa8osiZ4g
akLXx0Yj1ItcxhtuPY7Aqjm7DsQLvHKmPxSvkIxFUGsYfVAv6o1T6HjZ47gLQtdzN44RGtc5vJsO
vj76vyJ/6r/HMdaO6ZD//vcfsFonh1U/1ubhmpnEj1TFg+MWcserGf+oHcKEabxyG+blZ6xQBWDe
2DqxEjeym1drleeqFCqL08PB6WIuzo0gM1kwY9MqAiSouxZQxtHvwDKT03pnwoD+xThfxM63kxpn
U6LfY2F9xOWMbpO3d6+zuBvWs7bDTRA08fLY1LD/bTJiTCuYTUX7AYu+P1aJ9cvz5mxFn6ptM5ZX
SPVfjVYSQzOelqyA+ZDw1o6xLZDklr49078TTrMbMCq46I+MxYQ+8GC7mJDrbLxoNqkwEtfMA3pB
8R1HHu4dY4uToNfEv2qit41SlO9w1acrx6atWlnezQC6yaiCkFLhVtvaNhU8SQHSUnK7HUoTr+mC
0Thr5IwCLd09q0is4kAUUOm4YFR4NTOO+CDNp0ejiCeGMC8mHDxbWy/PiDQqsKF1VgWE8V+zDpbH
ugyPnPCDcMsuqkhlTfiIGgrrfDEVxEkml6R4CAqPhdfq62h9d6FFYTLHe1LEDxkjDaviQ+YkfxLM
7hgesPd6XjbviuPYMzwW9c2IkX5DxZ8ZYzaY85CYgmejdAe9jWZgKOBgac6mRR+6a6p7Xz0KGY8v
cePaxgM3pOOjN/IKKUf+4SIeqkPnsL4e9L3hQnpFNgG4j/vaG1lPZV41ccNO78qFHm4vPBDKsorT
f18KMzo7LNL3sm0IzIzDLo7s3VAV0KEHNjDYFCku4Li0LO+76/ORSYg1kaGFD+ksyr0HkBFNnsWs
Ei/QHyhM5A7MaerG9rjjGS2xeQGUVlP3W1btry7zK0at8FS78mZkYk8AvPOFVdXbVCdhD9iu4BY7
k8pAxvDJ6pB90+zel62+78r82Kf9cC4GDU9Rj0jZkNNtgVdSauGC2irPHV1P2NLEd0kq/FDw+lnv
KfhmLHFj9i3o/Fijhk7qz3FU7EjZ0VUy5HengDEx5BWafD39NB25TVGyy7CZi7ZWpOLdqOePBYsb
Mo9AWSjC2hYyR4AEtO7YOCzcCSsINCSOX+0vflffdrTExwv6UEkn2yUQnh6dIt4rhr7V68ACuyZN
CX7ugqOZxkRl3S3meq4N1YbuDzY5qF676G8/Ldyj2uhPKytWPNQjZa6lHopGCyrq1Em0wqy2qTOa
HBsvTfSiuxKxrKrzndsp8Riium0rbWpYqYJioEjpQL8nn0z4t63RkMfIeOc4RnPwnIpPKOoTpuB9
M2p/tFPOZ+jFMrQTfJutnPpLFDf5pWzAYLkd1V91as/Ae9LxwtbgHsMWIgVEo4fheH97cz7M3K0F
h7GhidpvNeqGMETSJTmbxBMmqnlZjo9ON2+o5xK4zQZ3m9KcyuZ6DLFrk6sfbRDWAzkiDvYVkRWO
dwKzCTVqzh9Wbzg0JKTTbIVPcwh23HPAjMJa40BbP3eEuKg6OhBuZL3nQIwsdCoKQjZeGzxWJZmR
4rtHmdPy8RksKg1IXYVzuLGPxlCLbcpWgHgMvnVjSW+N4Vs2Li0UYrLLIohqiHPCbsWpsymz0tL6
qLhex6nhPFrzyL2zAgxUW/fYwSiJvSlKzTc9abQv0ZkXB0Al/4iVYEIfMsmQWQeo6hwHs/htQ5ec
Z/ZAiCE59DYVIisgULKZP8sl1GGrN9xQmuHsVPUPmBqNoC0J1CwyvlG/KMhqHd1n9VOce2HjdKpr
rEHrXCbANvOvI/kGde266PWnVdusL7xJ+2wH7aNWQBZmhwVT4wr6t/IAa9yW/Zn6FhY5Am1St4Qp
Ci96EeROMj5F7ndS2tTnUu11iIyebDhmIGgRVXVfPjHWBDxXJETWxZkSpoGbzMB9QtqY+zLar73Y
Fw/6qZal7rM9LM2L2wvFsh6/W9xYFg+cZ7G94z2iL0zMwsVpS/8XCY7BrS5TB/lv7Oezt6idYYbd
MdP1+KI3T9SzNqQ8qoMsMLvVJtQxVP3uipw1IPsK+pg9Kz86ukNQyN7SF0SXYBVx5ruQlK3B2UfJ
CmR0IYaZWm2i4C4c9yK+FiODmAbeyLDtBTmsO7hpO5wKoddXkZreqZiNIMqG/IFYVxkkrD1Tq1j9
POy7wip5Kx053JapQVXiaeHO45E6AMaDDn0fkMn2Fa+MfSW5dKBywvUuRkLrff0yZcNPVyfZqRxV
tweEz1zUlb9QANh8sVgKI6VfHXReWBJsUluPKbqjK7Ctoe+zM+HSgW43/JrhQyT09B9xQujwd5PE
eCrrp9ymjk6MGOIWTpUan3NUzzwSnXeQC3HXdalvZDM8CLhYng3IIckt5wU/Ca2ydAqgpI8LZg1x
q3NiOK1lf8xmvIbayvF1lSSYcta1PZXHsIZhfGsemWOwH0mBvsqA+aDqKPvA2/uMNSU6pj1UDNfV
VxyDbSLpDSwxWqR/E0dCmuf1GcwhojXY2umhaY3PNuaZgJmptsJa7ZUkv6lkFm8TSMjj0BUJ+WOR
Hnn7UrfkoXgCNFBcktGsKKKu8NKPr9Vgl1TQYQIpKlucdGPJYOqxRkIrYlqOKj+U0Hic0HwkqZHv
TXTO1RFZ7Nvqn5vYICnVQm/UQiowF8c8n4Znmkw3btjHfl3V/UtmT/YmNK2ZelbJ51hmi58CKr96
BubiGo15p1UOmMla1kdQmJ5finbCs5840BxD9zUyqZXN3WG12bFLdWUfvUM12jWtfo1N0k62BrCk
ifOjHicojwqjSa+S7rXPexZR8EfRafil1OmDZDGa7KN67F6pkCBUTkh2BIW+SwGavxK3moLK5Uf7
3y8FtVLcVHN7/98vSc6RPQlfqaZOjpy6FjzWnbHwuxlC3FkazsW6dLaTwbBlI7reEz29dQuX7sbu
s/OytMYucgw66nQuy7lbD9jPI9g0QhWfxPj3SztkvxjsCK5ZgUeu/COeCOk5Tb/QcrdObkwdvpxl
88yjlkPmK3ASTwTCqJ3CLZo63afo3ENiyJMFeueNomQEs4l4gMs3xddw7j8BML4Vxxiqz7MaQswv
GpvfqEz+pP1c3wZmA24nIvkju91YZCNEZEAUK9EpVF27W6/Wp15xk7IKXEzYNOOL1nSG3+aYI8tc
jqd6/UJMy92EC1bpeSFzpYkBCyJNw3t3aCv004KNQG4vt/++VGmD4YT2eB8VvKKzt/qXIRRSEfDc
debw+N+XIaKXGfAVZcsmlYCV5mnbuY7qI96fAHNVuDUTI2aego9Gp+l98ZrfOjRolqC5wciFdUbm
Ei7Ekyjq8VHVkKos+BoQ8OyjU5S7GH2f5pnkmEJAROOX2UVU0a0YCvPU2s2hkVQc/vcFxeo5VPxh
DJJFOOarnNgfXa+chpANKyYpzC/XQZJJyjX7jSOVnVOeazh6OCV7r4gOXskYoo+dAcKxvkaA4/YU
P1O03GovZa1PDwRbmX0sYjy48Vncca0mumc2FHRGq6Gh6k9pyveqXuRBVha00yI7jm50Y6+j7gRZ
XzudjcSUsfIfkgfUxIeGY/Y0crVI+ui6WO3zAlP9oZ7oryxStXM89J3e07zTZBssqaPuyRDx/Aqs
kzApsw24tOpGJgR7U2guR29hamRErOgnCkTG8CVxIzC0bwxLEdKXbXdG+qwfOmk/69p4smmyiDYS
LyyTHKiSSSyXnM8TI5gXHcmtUGGriG0oqw54I7lPSwtbtvsmwG3jDl6/NGqfz/gUB9u+sSBMX8xu
OnD3zdgvYvMzzTA+TQ6vfo5g6HVmcu6T6A0fnnrmIauwGj1pg14fCBvqD17uPRMZHniZrmRQBljY
ryVzTPkibJhDWpz/9jkxzIhgyobXvPC13vviY4DUVVa0k/QAohr1bAraPFIjN04SZcyS0XDrIgZf
qQxrp3lGccm6Bl+HNbDdWcY9fbQmYeLE3FJ3qIHS8w4kLj5ojQsPk9E/DWNnHQyhX6oiU09Z2Mhr
FM+3iO68rY43xzcLpYidLzNdEin6nw0+I8MP2mrz0Swt/VlW7d4GT1fCDD4VZfgiyl6cQTUcm5kk
yYC5fA8d5SJgsfkQK340z3uYDX6QswWbqqStdgOYJgAVVZypGGY8JSGyxyJQCEB/ZtRfnVLnvUGG
W9NnCMqauBs6W9apo0qOf8lXmof5WY/bmCMzHKn9hpgbUQ6+cbXWuk45voq+FvzhwaGkenxzWfdb
uE/OSc8iCpXpn3S5KxJWb7aV6t+H0vgcjVk7GGDHEFggaGbkjSnSimv5soArPjpxverqmTrooIA3
XUgKCbr7HvWBjACBNLtRDg4arKtqSVip5/wxq9r+Y87EXQdQvh1vw1NtG689nm3kH/QAu2T7UdVc
yavUBi1dARqkC4w725Sf43KiCZVE5BNIqsNMy/EaTsT+qmnoiOkkoH6xAXd7TA3t8tCH3I0JLOiB
R+MJQAhGDVSqcNsY0g9jzleviF8IkBSMIlr0V/mKWqGtJ+WxJWi6d+yMw9rMe2pStNsYCblTkfdR
Qs4LWqBlKUm4F2qRrk5+qlSkXRNbwbWZ2vzgDdzW4W+xt+8P7LrPYY94XlCUITlR/Ko3jvRq81On
CmQ1ypGYH0Frdd2LlTTtKauI23WrUT1OYDUnFaKY25erb72QUNlQMULGRlJkJN3KNfAc63/xbj9n
WuwcW89FhJwUK8WK+buMUfV5WrIm0h5t91gYrrYdDAy13D3yIImtiapANM+kfNDkxNZ6zi8R2E7a
tDetVmZs0jN7A2bdT8zFpIjNyNZv0rUtqmeepoKVrLuQt7FPiYMdI2+5xpuj5hD95mY0DEt9HoDU
yFDfT1ru0kZElNiLhoe2xi7ISPIhwpGEUhXZASjOd8Py3F1WYEyms8sTzaWLgXRZTQT0SD/OCazh
EvtYO07joVH1fTYN+yTh45tN4rAy9N57QYezkg0j2ar4lGX+LJPyaXSW0zISA50HMgad7oNrbI+Q
eeJzcSBB0wUSkCqGXu9xRRo9dobrsAlygKLKkEippPAojPmYzMM7tI9Ic0go2t+ElkhnzV9izIyD
qfrNqKRHRQFAG1HjvjSiEQ82ry2i5W/0MMBxqCJ6nqyGexRQszpiwWq32qGdDNoZC2s/6wsOn1qS
Znbdz2yGZ+fqmKTCu+Sii7tRD+iBOy+kodKRoMMactzHo/fxv5zK7B000w0o9lB+k7DG1ZrHsoqX
g0i6oy6oQEoLkNimByJN19YK77+F+T66/1iOMXjo5MgLbruEgUs9Jnmvq6fxaw77/Mq5jRe7i967
Lp9uTuT9phaueGYNjJoa8GnZzdWX0YTwGtj+Y/66WSXLyWZx/4SR98h7m+25pi2+HHi8W+F8UXJF
biybAlXXJ9bmHBEWLaXsT90Kq1CkIJ2TltngGJC8OK9DI07crQidceP1+yw8ECtfE1GgNcvIGrlS
j02QgjiRUhe7iFA4AL34EfF551BSTg88paZQRJ7XWSycOIAzxRRsGMlJ1Uy8U9idaHQg3piJ8NEt
jGe4uYzEWnavCuh6bjmYFxaCGiNQ+5MmoxbYrfwILeOupVTVcMRi08hevTncLfpJeT3nVVtNJ63I
PqeW9ZURm/8aGqp8NZ2y1T9s0JW2dyHl7Fpw0GJIXm2oLxxp5acFBmZbYwILmMS3+MX+ymwmjZaG
7n7RCFHEXfHOVKP/DtklYSb6n3HdtLpfw4I6knJa7WtWn0GUQzcC1KT7C1GkbcQKNvf0R9Scjjp2
k1IxM/mwHRp7ard5SuN0DdZRTVXDht6I1pr2PV4sNST1OW0AXJgYHeK0ghDjNewL2hG0MUR+rFN1
tcu6Y9Vw14v15tAvhMC0iUdoUdlr1qyB+P6DaXffLSWO/haqLvc+8n3WTprNs2VUIwbViDxENBxS
C7liMJqvfsaVz47JTwdBVhJEOAgRdc2FPr2aHpmx+k/rphT1YNQ5yRPkyE9OV4a8eflp8hIUDPd5
pPjxMZR8nHHwjQufJDfd9tSCwVdsT4k98+bos5dGh9mXU9UQ03Aytr913iA3RoTEbC2HRmOpd9xF
8uphgteabxDTJQcFLtgEBUiRW7xQpnVf6vGIUgtjp0eMbXXtnxEHnfgtzOXQMBBPpE23pnQ/11pP
SFusKuK2YeekTTwtK7ZJnx5twaqN6GRMcLD+wxO1Du9oVkCKi2PYW5Djrc4JvHK/VElO2arJhVFv
kbT7ahsm7auVGDWVuuR1kamPhBOQHh06VfPeIJk5MhKlWrIE9VqUWSdU9nK/Q8fhe2VpBisFz75F
BY7eqVVcHee3jlwc6sy0hzrBZXmxjwUkGFX1KRRUg0dK56FNaRFT9ltraUHWTTxQ/GoDTeCf7BPy
J+N88cb6VIS4FArrBjugf/JsIgWZBGJQ9sPe67pnPfnrNABJ2t6+F3b5ozfWa2Rlb0l1G3sHRbx4
EHlf+6XT0ipfHR0HAzN62hhS7AVE5zhpJpo9OBALgq2nX1Bb/64F5ESbFvuOZsluG2OZb6Z4oEVu
v2WnsIKHwXBwd9v0c7HDb7ZZj/pgXycUYx5U3nSLnB67OP4SIZlT4jGd/RalxGXb9FWzkif4bW9J
l0Pi/ruMxa/I+veo7O704GBOBSkTIzZTqpzd4dMBHrPUc93HRwK3JwOjkkuMAyVVv7Q68RFNPBrS
Rkrx/EJV4EYll3s28TQM3BgPGBKo0qFg6NBGRHDUt7nEz1aHiUQby34rJUEdM/mZMpA5uuAYzhV1
EDp8JFK5yDN0F2+i7Cx6PCmJTrLO1qh11FmCGhQCbpxKdI+RwjUUJSwrXZlfjBQDa9Lq0RYd+cTa
EEuEkx1Xeytvv3rTGPwrqx4FUXGNZlvwMcvqo+6lHYTlHVjgsxvlPxrI3dRd3nGesFit9tpMHWhO
rtoHpif7sNrrytvypz6T5DXRSqjxXsrFozklv8ey/9LxANkRsEBFDUJif1R6QcAsWkFZUfIhOAwB
KmLatm6einDyzZuObIQHv95sBYYSXhWFX9MUuqOjgpcB+3G3a672akmD7cYwK8uAOXXb6gX6baqd
lzy8WCF9tM3sBUt1agesx0Sl8D6V/Oy5tbmra7LLxVvnzJdxsq+lxnkvwx+F7Yc274dJEgnDgk2o
2eGNxV7jkS7cR1stRwZo8IoFXmdckNCR3iWxiabRniEofmpz9kb9JYDdmENjcckgK4IKZACT33EW
O7GGCDNYCKHdnHIre3WlfqPTrg/meAZsgeaPueZYeDz0PPj3snALv7SzXehxoeCyxM+9ZWTGYcmb
nPRN3oWffYmFN2wlWEF7QT/JImAenOOtwFhRUB4gBWM5tVQjOyj5lZR01mYjwpZWA+lC0r9ZFsYC
7PsuqKPoqRi8F961xuY1jln9OxKPf3TRnM43Rra6bSre+cyydauxwMD3Hm0HJHtCIJph5VRDudhZ
Wk5tJCG4kTo+q8FEWSWcS7yaaEsifBw1WMxSSexWoiWOCq+XSsRbNsACsi2/mqkoB7SA2vtYysTy
rZxlaWHFb2rSv4ZsYfncdsWWqOmjra/faaz2DmYMdokzQw+g3LU4eIIFHVX8k1IMxFePKMY2DqxF
wiF025bfDVqLoJOdwZ15nU4VXuNY8dis+Ta2BEj3I22qpkaWFFDZYwQ2Zs4gFwLyzqGhdkZAqzVn
0BTSMorplineTaiRx3KOrXD9y/++dKoFU7N++f//7X9/FVpyUw5RzFpx7Xa3uQOc7P5FkxistRhI
nEWK+2TX4Pnc9YtSmgqKqvxHy1F8dsM0W8cwEskLJCnapFhM6GmS7qbJ5IppCO4rOXi2BpfGpncx
RNhFN2+rWs7nil2spWYrANn20XS05sqMrGky0IMRq1XStbn8UzbR7QopjCBn5t/OpiOvHN/I/Zp8
HXH1/oU1ZfujmZT7chhvpQuXVrkO1JP1r/Clmvs5SoOK3MCtzwDbUoJXfE816347f3Vpxv4reyYj
MuIPJMfASJfZMZaV98Ee1jq3BA/qdPnU24l7Q1wku1C6fNuzsnwkCkXlvN2L3X+/zFzzs5+rFnYd
DDG8Fi9NF16aJZreMdq0pLpM3diwqNMoa3NPfIKRd1AWuP+U4gBGBRFMEuZgSHgfDT38s4zJn1Dm
CJ0FGw+Hv1nGLp9YY0FXdbqT5tAVU0bDOYdtcZ2wbwJp0IOw7cy13wuXTWG1t5VGtsm1FExuxLdG
9t2jTpvOLpbYr8tkOo9WhsecV2EZpca10ih2k8vJwHzmk+SDZD4P/FUCUWI2xCF1XPbuTXmY3eRA
rcivueKKybMRKIhpWsXQu7XIKtNm4c177IUB7T5PsuytvdZPu9DsWEukC3Uu/8fVmTVFyrRb+xcR
AQkJ5GkN1GCp5Wx7QrTaMs9Twq/fFz7x7R3xHbwV6tvtY5dA3sNa15Jp+ExQXwbHl2CuOd+vtXay
+C5SUurJaG7HHbuiLTGFXwjTpqMt3hjtLQ8Ndsqnps3OE4cLeJXGC9y+jYIIxB/c+MD1M29jUqTv
Cstr0WhePcpgRmO8QwNmnk3C2PbMMRyd3NTFmxCRhVRRNBFThXN/TcmNhhY7eIc2robecistfTRa
39pNCyCwMvpbLy5askV8jZAvd2VMSSClXwMa44WRJi8l3ICpYTmVRbQmv1/zcoEKn+Q0ph/Z4ARN
1fj7LneYq6q7phjTTVMupGYL5k8qAvavYajtQNC+TrGIDtUQW8SFIHxh3r1rujqYCRpCeRNC1sDd
Qcfy5ce1wIjiex9I4g9zK8o/I48bYTvyLqlIXwuLO1ACG+nFq+04PPuNUudKMTFF/sI4JwQW8ZWx
QtqhwnstvP7bnmmLU3q1oBZ4iSIWuib1y5PlD9VZE06Sx9OnMc9XEfWXfozKfQxr+FJqBzRTO4Fg
iHx2lkZEbTYZsCFycYL0cSEMA9JV6xMmNw7Vze+n/XDC1EaxX7mPsy1XnRlXvLViAefpdaDROVS9
Du9y3Av/vbh99BcNjLHHFrhJZq9+dCFZwg4Wzk4yEgHYBsckaAtdXCMmyJTQy76y6zHoivyxTEmu
2NC/sKg11byPeu53kySQDducGT5sU9wMpJr4dkm1N5Znq+uMjHqEz39fcm0W+2zl6FvcIYlkGm+n
uOnwYlXncX35/ej/Xn6/BlYQM/MYIuw0KzLQ9JRCjTJQdjRwEM/Q6vwzXnIQ2SkZ9oUdw5vsYq85
xyJF6+StelIH3aqByvmUEvgwKxtva73+Qn9f3HwMz/DaT7PrGIcUS9Rp4FKPOkZ8G8XS4JKJxkT+
zJaC8ofZ89CwmMjOoEslLjFsH6nWPDYQW+BBlu25tyaMBlHVnnEUYrpBXawIqLtZ4BmTaT3KEvGG
uIPiDUdpFuO2wPm4jTEFoChmz9b1pQkn2UCd0KBUn1kp3UBnbP57gU0tUK/TDY+x84M9v99n0lul
tguDcZ0tZwuez4Eo8It0dIac0Pgza3x/i0SeMxnbhnRSbGcfE4cAQ1JUp6zJ2Ccg0nfNni+15c28
WD+5Ip4VZVoO5p0sypTKxl6BxPnMT4KOF54zAxNkdbdzHANtdh/MxpiCpv+pgYjdd9J6H9HvGukA
ECgOFvFmpR6Iq4X3tUUotLX95ilZCpQ15Chmdn/KMyuwUTAxKtj2lTinA8J5mwJB2ueuQYBWaswM
bUBwJDN+9W+eKHmWqHqZbMgVLYM/lpJgZ0PY7eVN0/CrKSrFCOA4jQOiqTZk70l1r0gWylgIJyn4
b2rwJ107V4QzhxnVl6dLxueCHHBHn8xJ3quo+BRh/GF3JO7MIeqI6uilvG+9IovNcG1AqPogbGaL
VMAvIHTQzzEQydlahPhWojlmFHxTKIildRT+I2Lr4vv9OcPcPHgDdLwVvbhEL2zhMBtPy94xTYSm
41na81X/wjDq+4w42U08pC9Jqn+sCvxai+/UraWBxyw8tqb/ZWYScWr4VVrYbcxugk0TqWM0Ik91
rqigDxGyIM/FTujU92QULm0eaFH/eF4bwCEOj3HPW5jWdzYCh3ikEBxqj8UFERx6Nh+aMJjceDzC
C/iYTIhJInnhOiGEngySzJPPcFY4lRpxLT1SUTnHDiosP3G0sl+AoS5t66VGYQo6oEaURgUHUyHa
OCi1Yi8953X86BctTzgdBua3Y/LWyfVtXt+rJO0JuGbf4vIzR17zNk13hpKPip50w+F/bIskh11w
IFmIC9ri1wDYkLZBfHTA3hK3TwPDU/9qnT0mbfgQ2d6RhwHnWMMlOU105ZGoPkASvDez/SGyD+rc
G5Q+jNYltvAUk9huimukxcBXZW4zJMnNKwYU3BfkAsXF+NdKuDia0cYlkf6wv3h1aVPniasd7Piz
7IwIqyK9gJ2gbwZc0Qwui9yIlrx/oK65Q/t/bnLjKTWsKHBTg4lp3dygkzjYpcXVJvmt8gvCJQkv
j/sIf0jd36coh6bcuEgu/Y1lydusTi328hSZs+UstKX4rpk80UGQt0fPUPUEpRT3bhU+GcrkCDMH
BpeheQjtGsFzQQgdtYsXMdNIYhOAEG9QQXrw0HMBShtgQYilk3kmvw2MwOv0KbybTNCWysK5YzFv
tWOkyQ3x0VjmAJqFG2Pgv8/uYqXVYrk1AXk9zc9ZmfTbF3QOMFnVZTSg9WmANzzgP2wxvBtdcyCf
m+FNrzYWuJtx9h9RDewqV2LoNuJPrzYOnUHOorACUBfHucMW04hKYF7lhyVwNBBtvbcFpsSCfADP
ia8qa44+hgD8IzCBfTIW8RWTge49qmsDTHJLxg7DmuXBLZafqDFOkOVQHSKvk8IHlwYaPxsfe9eJ
SYAxLyZcKrsTBDeHl3bx/ybgHWbxZRR4r8zmk6fagJg/fGtStE16wolfr50+Oo2zrFhAhyzuCB3c
GBLpMZm7PABGVtDp8uVVgJjsk4/+dROF1h9SsHxxKcGOc4SBEF1Jexlr+cLz/7lF/T6G73PEn2Vd
Hu+IOF0zN0iV7Cz+reIFSB5QQQP9ZcoBrGwU4mYrSL+Zj8uIayJumcAY6c4fsD5H47WjMKeG5iY1
HEbEbr2qCnW8t1Ezj4K/rT0GR6H3BEaWduieFOMvESEe1HaTHovM5R+hnZsKGpk9mdM5dPSHX3G1
aKp9Au38wJ0HMEAOsul+vC9WIA8PLNSePwvzcxQUMWmQnIAOT2LmjX0gi/qiK/enwKDHG2JsZsn4
2inLDx+v0aHi4adm/ytrLQVGhrVj/+gTkoe5DKRchjWOiSX+ZC/mP0pCycS6BMdzWGyXpCNstond
fZe5X+uVR6TDIWbWBmpo/BiwMaPrsjh6eGC7mXWdsuY+8dmYlgiqxYwpmX1G76zRlVioN+WB4cen
MUTXMl9lEP6M9plfUlcZiCJJUwDS+ekWvKEO2tlZQiFul/FjlE8AL98Nm5Iz5cG3haFHxb1+R9sZ
r2ivmca30dEfcOukvdVvfculxQrpcnSQHm3Dhwm2yotpCe5z4A2qmVb+ibsLDeI3bQ0oe/DVoR/6
nlKbx2Ms7b8FZBcOaNPPs9Vv37ANWJ4MbK0APUueMvDEbJgvqZMBfHBRLOf35a3Uih2LYCjWqEtC
c5gSQD/bVHRiac720By6sCLgxjmzHNsNPQ48t5B4PwE37zvrWrOu2baLwAZtVTdMNFa009TtmLXU
40Pjfxhc6k2PFt9/nvEaGRJmLJGLK1SuOofsgzfjjDfCHXGDZY9eEz3amCaSdIDezWw3V6/e0qDz
8lHSyP5eqJ4zHjAgldLDCESkVCOkFfc1UeSYhtNT65r7PprfEPTb+zDG+4I8tx4I6GugyDFXJU2s
YvRXFkSiRvZn6sff0nKYi5F8n4LYNlbNHRXkRZGKipedJZJxiDLnCYiuG/KEUx74ldSD8Lc8DYxo
DUwWefxZp2AD7IzNnhSHhs1V4VY4UqpTaTiXtiyASAEu3gyFvrRucVQRV9RM5uvKgphhjxwG8+73
sbJA1pW2d06Tf8pnYFNO1msbj+RGir9+3gV5A9cni9SrXswHqFhp9oG8nZmboY6pTr9T9AC5Rmok
J4NkwPBfTrju9F2HFHqN63ZMdLC/L+JfNEN/KrHDt4QyePkJYkwJYZymDDCZMZ0RGLQs8rTANDpz
6ygLSEBWlecmE9fuaUYuNUma/kZ/A+6nvG3Kl6VTIGskAC+hoHOc1nq4jtjh9pN97FT9kkzyUxhN
c2rsCBvIAmtzKvyH0mUMJuFli9T6U7bgBCZnxBk1rjB+6Z7qyP0Xx/mM+Ryls+dIk0GbqdmJN4fJ
xNPlWxzPkMBSmCnMdxBc7tzUh71O0Op5tqx/i2Opg7LGB1drN6idmK2ZCMm6m/k9uTZosLo/LwP0
E5QCn0aW3RC/4Z2LxCeCEfgI+dCIzW3Y406HrEH51u1oG6fISY0T2WfXJKSLcs2o3vP3N2I18Kr7
XEIR6eKuYwhKKaAsuMWDO548OtJsTA99qZND7S9pQIG/IjvvESao8xSHZTCO+hPTL5Rw2YCuU/Jl
8Np428tYQOOcdhaFcG8wf0w9lvKgX+N9TUcCFb1AUqbjGh8JCLpARLrYR3G4Y0kxviyh+aeFfrUb
Wrz0RWpsk5l1NJpI/Er0NQhGwUjKZPIufV4yI5Am44YsETcIn8sdxXyy7driQtheQrAp/XoDnseo
sa+M7lhtKRh3vnTeGjOsmekZCGQ5rvzsiYDQDPRARJ0Y57deDTBBR9QxFQCgqBy/pxFVhOWC6U1B
XVGSsbUZgUdrblMOsthHbJLHCGHhalpLvy1QKoNof3TG7Kkw0aF2ix8kNeDTpuhf7frX6Z/+5c1H
+lojEiiL9porIsIXqFIkv27LuSKC9Zj4VpZcXJ+hgy4PfS4vadx6h3pBtLD2zX4z/uDLzWjOyL2z
uyeot6t9QP1jzBfvRFky+Bid+mx5bGx+X5b//ej30//vjzR5BCO05VhOKh9/Bv/i6jSw9087TvSh
ZiGdiQWAIxq6Pn9sDSDhHgUDsnxQu85+jHkTpWD/MJhan2L0VKlPs9lC/MoOSdlSmDJ96TNhHbBM
G1dg2ulpxUDN3h9WZ4oRVn8jMyfoYobiSV1dQ8PcxywbiXLiQSWUe+vnumSZ3487PZAM4g2HyY6J
v05KRIfD9FD5tsAG6wBBJFHQ41znUsHKQm4IGKchwZ1VY6OvKDsS+YpZ4iXS4jZtnFtHjE/U9TDI
LbKLUNmVpUXNEEHM6AFQGAjPd9Ks7gejeeq4olro5E6r6KhxBbpdeCsYjW5DA+Uw5n5zG5esj3BH
NbZ9NPEh4y7NvhPvOnC0BlXvAXW25ROI3i+Mts95DQxgEdO/2hwjkGvqK6xAx/QnkQjI4/oxGlPr
pKKOJfr60g4hM6Aq/LPoAPsfjSkwri3S9ntfRCeshWdIyXdGAhik7olJQAjSVDyER4wK2PdSeCfx
rWWVIDpVekZTfTfG/U8+Tc7BWFfY6j6akV9qHmT7akGooozpJvLn8wCrB4HSIwIqVot+z4MeWDV+
H+yRAtgQa8mkJ6UxSp7NQT5SZyBG0el7TvgnzJ/rvCJwO3ZKBGNkJNsPF1QR95PZDddwwdAcVvqP
ytgMqEUf0KjfhJnJ7qkC3GA3R+GLU9XBTFsYqreyOVlraMiK/XXM8nto3YtOZjZp3X3Wp696WI6i
kdcqvPNx7gEjqJ4AHby6kTVy//xkQ8qKzEZA3hUm6+uWHccHNA00EctY76KUEmZcd3bwcC2K2TCt
P4FTB1gaGHsU0JqFbKFJVc0mVsnOV2zcSi2e2N/jRIsY0BHBW94K6aF0w60l1/N04uG7McPUODP8
rna1+vRjbC6lGoDQhCNf6cGwhRVWmzYxH8PU+VvPYUnAq7ZPwC5AZCbY2sL04GZqRSajUApN1Z4N
aTHW+f1QJjnw2HaAChYq75Bb8jSso9TeaMrz71D196Pfr6njFPkKVgs+jUp4+kbW8lb4dXJwwcdy
v67DptjRd9JwvycWpcQwM4Ma/ncQpY0GtOXcMmD+f1+PSCs5hNN0IJUwn25kNzdnK3XOQ5uVB8+C
WwTtt2vcd9xc8GbETvjWC4U10l1ETUi1QQi2ErgN2JZdmpaPsp7f7dx6FgRH8LxlJUfMaoYJYvP7
vUVm0P+VxLdAtOPETOJ2ryXQ7aoqJOnFSf3HJ2ydRIRa8hvqCaeLfFTgDehRmkqg25NLFo1is7Lm
M1OD6qCKNQZ83ExrhnkH7WPQewT2nKEOKaxLy4S45PttLR6OHXL6uTJORDzHRx1n7o6d0oUcpMlM
l6ut+herdbvTmkW/caeUTCWjAVbPHXbUoPZ05qywatybeEPpviJy41H9rZI2jPm0Jl5oHOLEY/M0
0qinqBeYiwBii6PLgrQuMXy4uCBAG23XgWw0Tydd6SNzk9swjHyW/KSCrzh0JCzWnpju+lz2fU8m
iEqSQ++zr6V4Pf++8A3r/z5y1j+nMLptod0D0Vs//X35vz/3+6nZaZdffnWoUUadqeyjTWOEGHgX
gkwa7ykuHNzW/zumbUgXPnfry+/Xfj/9/Qj1J6jQWZ9+P7M5AP77Y/bvnHcAq5UUAolUunpz1pcG
I9m5Wl9+Py0xbRPtB8yocicPnpsGNtbjbaq6GD9YC91rXBhYzNb03zdx1uNRrd/J9O0qiAb1NEU1
m66pK6wze2vzvxcvsl4SeNDrmGKtEzZW6UKmIL4cfgk+e8xHJvSm+c2Yuq98Maog9GlulzkJZk2P
L8jYamEWLhHBU9PytFjwmVi8MOPB7u4CNnegzhCYCMSQwedzrO0DsUBoDneJK4ZzQ81k8dAlfmx5
q9PqAf+yaTdBrH1vHy8Fq6cfYNZ8MfbfFUF9kevdNl1y5b15NSNa5Vbvk7y5XTLih4yZv+DJ4pJk
5hK4zj9nxmsnx+Urqyx/Zy3RNWcG6gwqOQyajEm/Fod+ylc03fn33+H19Wms+iN766++1lc7hNLn
CHlOwzkwDMyVkfxObS5x215IC8N5vbNx0zN/nDm8rXHbx++6J8aBKcdfBI9M9TzKrAbPEGUS694c
UZgnubTJ/gxqAlEeQp/7rblTs6HAHZC9MNgPNig4Tge778EcZP7ftug4iwBvTFX7MAvmpBgXFq7e
liCK5m/Zdg8M8rtdyi9zEy/jAarAOWyR1Vt+/G6/4nY8MTyYMjDJZuK1+8j7GUAB3QEX9vfGIsRm
ieWThuMasFt+JT8lOxstzppE5V+c3ui+H0BF/vW1+dYMIBgHoT+quPCxhw13ra477N4ifoiL9IB/
5wu2PgDXtsG23hKD59vfsQshg4ii4dD4D8byLrwWGtmyjFu7ym9a+URJB2Ra0vA6ZuEdHN9j6JvZ
p9KkFydYOj4iRQsKeGIH4DL5nsSbLfsIUk0yhwZySdpLHf1gINpZruDCsKePco1jLNqXSuFqwHxL
KGZqHwt/+ZO2xk0f4YsvKwrNqUPolLgDRgEKxN9FdhRCboxZa6KdXLNZMtIykxVv76AsE2pdn/c3
iE2I+17ik5qXC9vpgRUlUE6VCuxRJCorZLQdrikYN5RJTjLSK9XEX3nUoDnC/VERA8Emm+gf572P
mTf1An1S6+GVs4zQDvrbuvdxGWoIE3P31hgGTVuB36FmtDiTWYkqaq224QpNWBE3sAYY9FrI77PK
KXbKqQ5lN3zbTTufOJzZOEAzU5Idrw2NTY8pKqtJlUEGP7ieAnxxrJ1U/uh4ijrFEJ89w3Grju9c
eVzWMPYqKv7Eo2kelDs/68bICZUjxDwvjiNx1wdg6vamBo9CTTbPe8XALjKbgJ09NxnEvF3hlcBV
q5BcbFjxGDlxN8V1s58i4Hq9d+R5zCgmSZOjPXIzY+Ctj03qs/svCdtyfMbEfkaHIh8MhxtQWM1t
OaZyN8b4Dnyasw2K0gRwCRkQThIILbG6RHwjt3uxmWeweWBWalHGBr2dBHnqRjdLSlzrUHEIAlHC
C5NjHs2Hf4065tm6wePfiwHCPJvVEt3bRQbB2bvWDV2bThBlR734Suz2aySDD0gAW6QkC0xBSCR0
6R4bJ9SnB9OZuGIhJG+RLp98EiagcMV7sz65YmGQSKAcEbVNruh6emYOsRGTXTqFwzFMKpsjODlV
KyiYaBGBd4ddIZEKrIgK20I1JdeHsiuYsd3Dd8cPK38m2oHzEoE0gaR2HztEOM2+vnV8vFTa12o/
3pGRxxRGdnuvG95S3/oQdcdFMTOMaJn6lpP88VHiJEq9jSyEt1PGHGpS9qOXf/uaUCo6opFGFped
bh9kohAmMRyyPfA6Q7lyRSf6jXiJHsL8Fg1Gu2FkRUZfiO8qvuk7QM56QN3NU5gQss6EEW3aYPkm
D17mW4f+g8QfN6B2fmBsG0yWeCpViU/bjl4rK2Khbc0ZO7lt7FgYJ0nV2lh2zRNJyHmvkdXK7i11
ifDwjPdEGfnemOZvmRP9PS9r131wkzkNxFpelAASLLi0xqQiXCD6j4UmGkUDgDN7a3jeNazzv3YK
tpUE6Ce4o4fBqj5H23trWpfYoIppl4lpcnh2HA9JVee8qqL+mWw4Qlp1O+10QOWY8m6IE4Vzk5+R
4VNrifZxNLN7YH+PEt0D8kplsugtPPZV1d+SaBNHS6az4GzYUBjk2kxbWZBoA/gM0WTnpUE6NrtC
Zj/xLF+sscTjMqIvMeqFDAxLgiaYDi2KWlQWPmFMw8U2vSdAnPmNk4qHsa/v3c5xj5PVV3tPVNey
Gd+RuZBDxAYFPziL4drasSDlAAe/c6Civ1elZQSljzu/nWCGFqRo+4gYpGBNj2kmC6h1Dx4bR9+2
X+RAvCm322zE7FBi72wOcK+6tKf3+SCh4cz4PNxLi+UQWgnUp5JYw3rhoVX33Hdar943GJKjRWKf
NKx+l39MyWyip4RymU5TvRlWLuMiAHQa5XSN5xUjPIxnwJzE+Eg2M5X2uEjOXHB1TOPaKft2jnjk
L67FbjNqWOEX6IvSsyZ5OGQojHfWGy95Pn6UdlAERV32+1rSPrtQEjtnGU5FbzF0LncCSM76fcib
r3sAVzAktwhtM3+qD+Bxk+0ywb4qWGsekor5Ct2tyewI9GLkGF/c5cYxs+6GKnwVppXsbPwZ3NTo
Ik0SoHI9opjbOz0pYkWuqn2DCgjg2iFzQfvOxUc5c6obfvI02eLYkvbKMeEdp0LDPNXYwyIPmKPj
obUm7AnWbm1ejSQ8+h2mgj7L9V4Mw0z3yCaMBcF7GkOedLIUYR0i8JuKOAukbUwr6+57pJS/aUn0
MhPaVT8HDxWW5nPkTPRT7DjYN1T9bhnzm16suAgvvdNJF+2Kmm2XNKoXRYLnqZw6CK6VfF04Gpmr
G4TewB+Eu30fdlBwmeujLFkqnMhOgVNZlDsnMx+BxeonJ4OIFC/9a4kaKJAss3u+Y2hQBqd1s7PR
vUOaIpQTq90hTJvv1u4DX1rzxvLh2cC5ZQuoH5oKY3xHujWzGnW2O/YYdpalrH2pir1Z2GwOACxg
GSCvApjLEDb/2qn8E8rsa87GiLFe9TyGKrpM+R/TB/tRobxiYKbiLT3FeBjCVRkIlXGosoPJsi9g
oIj/W/v5rjeJszUYaG2c2ScbSfqn2iq2g8FiD1tMjEWira4yZt7UqG+t2gUBAIcksT47UrapyuE+
LywnAWN5u7mKnxczUTdZ118meH4BmFNxLNBZL5PDDRUhnQtz7+Ix9Swm+e4iygqQoG/pXscTgPEC
hRz8Lmw0LGkafR68uL0nsXyiRmhmbV9gJDEU9AQ7LB+OredHNGT4jjALfGNeXfbtms1dhkyMLQZs
vSURipuE46XIwv3qh1r7Po/KB3/iQCvREWCG5d1duG/2rS1AMQycwELQGnmfXlfVB29oMfJ04VPI
62Z4ywsOc7TCESk6lj5DuIsInLloVfyBpREd5k5fmCA8+c583xfExIOf1dwu/t1s1pLhsvnY944K
OuqiM1MfnmM5wIQW0L5fMbVPRXkzOe5j6ESSEAJys6vZ5p32opu544dWtcRBCCwDSB0kIsi0C0la
eDEMHnmOC+5+fYAW7FsmE+SlEgjfs5n+NarIpX+GmxEdbZLM2XOVyCTymkcnWKBGl9iUk4i3lBMb
FNZ8zF3/Gz5EemPYzDldgVYjR33CykhuBbJBJFfmWkJSfXcubPpxgcomOzuoPeelZvRl17OxFR47
ETHIT0X4IVnY7cnozG2pczZuDP4205b7AsqMErc5GoaAAqCthvS2busEPw6MDIflbeBKzfYbb3pK
ZPAzoWbb0vkWyi7enYrAGjfjx6gz/2TgyxyLP67hAIdADTaYLQB349oV/p+06NWTsAR28rS9jl47
ngu/re4nn7UOA3MiuPJPj+jOzbLGQBXsBxh5QTY1VFYckplnRJUWzXFAgEg0tpE/uYbeTjN4TSA5
fFSCffTy5M80R8MVnDYZAUeEIhBvYsxhMSaZYhTeudfrgKA3AWkY0JPNuYPtkqyw0Ucfw9WKHsx5
h7O33OBUUGRhH4S88RA2w4CzzWN9mTKFraGb2AAgTt0kDsmQRL6WwTy6DtKu6QGGpkk8Qoyd1fPn
YwXHsMkFlCON9y2S65YGQsButSu5dYYR3akKSFMD+dBoCMmwpto3oIarlPWUg7HUc6eZfoQSXfoK
TRbpKo4xXrqBLtPs4KGTUp1tCkzcSE4f+TNUBY77Rt4O0Yw4/apWswoKOTrXBjsEQ7Wp85VF4MBp
hku5rTCy7rr+H218Dco63RZLJ8m1LjBWA42XXCaHvMDI6IG67mNlgFdHmtBPfVCFHWkJ1bBVvLEQ
jYilDOPb2k3PxOdidk4csiEmPJVjdm4bBdATxik/HkKLLidxwB1HxVMlH4/smNFCZPlRt6wyJT1w
OZN6ZuEA2MSZYRw9UJnKL+6i0TpScJkHowA11JjFecQF5i/k1DvJlu5jOUk7vjEMKGr0AHCYw/AI
gvBCKvYD3OPP2m1S8pGg3fVNfcMmaRauPHWsJos6fEClngSWidJkUPzWwg5htM7bY8loOAgTg8eh
yl+6zhy2VuIyeMwmjsxqJefYOJywA+L0PJqjz7RQwo+zIjIBQBFS/7WogNWDxkizS4bx01IldFzX
sTHoZEt2UG39WjW9ClpvlBvBYkqhpPTEfeEkjEuTVsGHj75UO713rHFHuLNUL+HrMGMeiFzzeTRB
OwxaryBMPR8smB1GyhBPrI9usjlf5/SRcCgWqQwfGAigvVP9PTN9fAa9hUZtKR80Q5SbwXqOlrgi
cWRiIG+9gE5pd8lK8zYsixEmQepw4PzXyMFP2i/6nsI929Yj/LoJGnFpzqfOcI5J3bzGof52MSjk
sQHwG3P77DDenDTgoiz7O04WmXIm2cW22ZDKFkJbzrFVJOgYCCTDzJ423snrJNLcnOWKgfYvch6W
gl12xV5KwR5hocNjAFDHh7b/hT7ojCR6TpP6XfW8E2Vm3otlze7kt0gNUz9Jv2CziZJ/o43oH0Ff
99PemsV8IgBIBWiVX9rSyo6Mh2OoG35QIXzYQ/7YhwWqOBPIb1DB7MdMcILpsARYYz8aK3tghbzz
Ek9ufc0dZhUSM0XlX9uR+CsiNi71zE5UezOMTB4E/N96VycGPkHUWnuSXlCu0g9BDOSR4K1IHjRF
wmafnv/MLQmOtrf27SOCxjEKqgKx/6QIQWtKKm/+ERwX5Z4Zhr0lcuzVmJjhGWkBEosFkh7d4eyw
2iJ3Ckq4XE+mpEhwqqVXTKukDurwsWjSk24K6l5kxC33S9ZPIPytQq2o5BBBqnOg1q1j1rpLtIMs
2B6Q836W4A/3lXHxKgc7WTRbBHogqCzUnZ2Spe3MMtm1rDt4IthEpEpjE4si2qPyJ9Qp4iExZ1Mw
MyCbpJniFGPnXbTtdFxiaj76j2XgRnUhlCMvvkG9dzvIONupkh20jVC6FSR2Eq56q6vbJjGGXVRy
brguKICuW5f9891g5N8w6gAFIFd3jIdajB8koRvByHlKXFLzq8TpEjIBRqLTuqhodnF9WUWGEc/Q
yYfA5mbuW+ZGn6pHOBU23l90iXDCHVZwWWypTUf/StfOdo9+LMkWQpV5OCzU08bUX9CqrWprrObp
erF69E+1IuDAYn88AkSp1r3qLLsoKEd1S5ptfzR0hmN3+YP2DvoPSD/mAhEGyCEKulAXN1Gc3SKL
JOTMbob9WKt3ChX3qMOEDEvxHrJxTikJg8YhjElrzk4CnmaUy9qEAj1IrsC5JMbNYDSXUOvokiPX
oQPC/f2FjRtbq4FgTPEAolcNUYdz/jn6aynzKMBcBvoghB9IRwJ5sIAttE7zs1JcHdWidWGcfgAh
s8PewiKK1cumm/po0+bRoyx0ep/SFcZyhsOvl/dinY85I/kJJRr1le7CfU4S/LGv3btmnm7hDFhb
AyFD4nvszu0VXxCiM4djxv7b2GNqpQWULJlsfJbEHMH3yiEbmMSmt7jd8Vhl2ByL+RBjVp2L/TIQ
GtOtQU6VmGPCymvCYhhtAj3yIbXdahT3m2IYoFQBON91UGZrd2WoNM/FAmxF9PlPK9s3nO2n1GVa
0qaxsYUtvc+1NhFCzm+TzfPLd+wT5KDPGGinShC/YW/N5QTtk0DGlLHcHVfdyzC43x3WqB2DyP0k
AaTnVsFYxxfWtp44+Wj0IxNtdirhB9qRpqPO/QRpA5wn+t0X9H/wK+W64vHUzjGK/FTYH8CHrxXF
ThDV4d935UpgMmXcXDSOtGoFgNdpcs6RIKGgeBCN/5Jk+j0eETviupObtp7QMEjmiqmUj5Y9MXoy
1tU5s4Cmoq3NGIhsjcJD8DTJ6DBJJI4ibeSBjJhnbjxKW4IW6hCBSZoU97Z9465xCdIYxEFHC4/Q
bGfnxAZr1nCwcH2UDkN3qJb8gaEp9h+kDb8KdfR8FB8SREVuGVTjQkQ3etZyG01EEYhuupiFHE5M
pELdjMEcU2h6YjtCuN4zWryNM9qNiYWhlzAoahnkHuOiRypq2H+ofJebvP7o8rXcXMpx72QPUcUk
KtUPJLT5XG4SrYb5FyPyNybktyJh2kK/jmJpTt4G4ILHyBuPxC1E29Bf3DMDx01vt0dTW/kduW6B
5WvaL6e+RhFt+IQZdgcN1t0Xoqh3yTh7O0t6N/yvO4Zi+B/mzqvHcWy9on9l0M/mmPHw0PCdB4mK
JVVQ5XohKjVzPoy/3ot9r689NmzY8IuBwWAa1dXTJYkn7G/vtcf9XJO09CI6svriMi3AfDvSNFCc
eEwwHO1Cgi6ryGKJb8P+Iys4HyoqvPKQmKNlC2dxDRyljXMPfisDZN2PG63a9s74ZULfqiMkOFrx
JmAenO3nFjctFXLJoacWiMSF39gkwDM5eDyvqIAejmmL+HLPzGg9/Mw1bt0deGGL54Mbl+e3Q87H
UmN01h5bKCJ8jikEkHr1lDG1ZEPqxWZhYLDkLMbGLIZR+OFgvn6QKQgLx35sizbfW7rzM9VJxztk
/EeDICI9eAfqyK0wRPKJgidaR5khkTjHY3ZIusZcJxp4KUMa0wH9kS6l8SBs7rkB5JKNO0F4bwEv
a9IT+0z3GFYjVCY6fiLR4n3TMjx6JXMiQkvBllDAY+Tqr17ufo66PDe1dWvMw7vIUpD6xOK4FBrf
hsmhDoYBE16byE99PbpASysFQU2rSHxUPKF9AqawJhcIBPnYslVtBZiJlc5OUKQZ+loaBzsgRS+R
bl/CFiacPobbntGQ04HnMALgRwjGcmO0RCyDG+pkGYHYGOJbvTmHsftmgeiGweLc0AH1Ra7tRKn1
nc4seFtNTPfkYF51fEoYp8zlasrQSCfupnZNxN9umFoRtaZR+AAZLl6VHqcczFauzRC4NDnBFe2A
fsRh0tOaYE/vEjDj4L2RNBG50/iNjaje4Flb6317MM20pI2sq1bR6PAXJKy768IquQkj42PKeUid
cn6PDKaVQaYOxsR410BKJ98+9QRc+K9f/8o51xyxAuGiL1jF8Kjr2QgRBiOkO+40PSM4zTDK711v
O6HVnPP4Bk1B7mSFTGZUTMepDZvWWV2Pu0CbbvqKVZOGEncfN/qHwba000uIEG3b3GDyTmjVNq2t
OzSMCkPEQNHlcikMs/dhJTD89qwgUQlvn72AXNYU3eCNvnWoU8b7ABuvlnJbzOS7nHEsd7hS31Oh
W7sSh6tJZjLqeFUn5e4YeL8bHjahRA40EQhgTE49fRldDrSmsL6SMbvhCnql4Q9duU0yXlFjUR8G
K3/Wmtk46jbbC+6jR8yT3hpNGHZn1MTXKdGXWoEMccZpumivpW2FvqZP5n6MefWubLiPvsqpLY5V
dY55v7Z1Peeb2ssh5hC2ivLiOsl2kQXk0qu4GhqmrW0czznoKr54WkftxhKKAgHBbWMuf0YJf9ui
HNeF6NNNU9yQJb+MiQz8ynx2yglCYFhdhx42C8eCYdqX5leeNcY6kjSWWzx1Wuc5fq1YOxozM1ap
Me0oN5QW4VQAN+RaUGzrOnwzXfuLCSJsnZyjdKUluzridfMWQoBh4bwzTePWdOjgzE1By4b6hNY7
bybyU8OAicDU6wsdIyNXeCyb06h9gPCIGe4ksEJrMzlVDnYheDYbBp2UoGW6tub15vBBiR7jK4MR
toijE7g2bN2A3ueEMHbfAfzoBTo0OUmQBXq4T1V83XTufVsFC3YILIlk9hM35bZQxqsca+i5AK0I
rcgVQ7Z855URhQUhH7puqpEI82Tf1pF5QwI47h1xsxQdQKYTe8viJJTmh0kGJ70oHD51PH66noA/
kfaNg52Zcx52igP6E+hLd4ZTj8F0jZfu0nbM75a3DBb/TOM2VyWsAuAfk/GaMOVcIk5ziGyRwGyP
ajjGiirxiWIwpv7V1Ro8542xT6f6JWHoMWOaweWabZwGLshgM9/H/rBC2UdU1rhtjIU8uLCjRYkx
yhmGTa/0+Qa5fslXdNUjxuS3JrYOMXj8i21b57opXvBKResAMRjzLEWcNXfijYPRzRxfulnJPVk3
oIMJBuVy5LgZUvZsaheqrPTbicOK5zjVlgDdh2WmkAMBbhwhLNprvEXkHCLjBnbKz/5at9p4w+SS
R4f4AhhKHccbgBdgR3DUeNGIamDm50GrHQqoG7FzchMrG5N5tqx7admk3g1feEROAyPDsDmnyc5p
GncLIBAHU1Eyth9q92wuvn+rt6G+9UHBZyj+HkARcAGwKYsr4onqJ9pBSaLjX7c0dDsGxqrx9iXF
DNzctIMSER2dN2JxofOymGr8ZZcGk+OB9nCK7NiGNhtYPl41pbG49tK1EcF80Fu1h7c7+nDoaNlI
QOyaFhhUWYtLD0CtxZ68p+gNbxEVKITouZHRrEC/GytsGTcsCFa3HYUVceGz1nijvixBlIExSrMT
FuVlg3gz4zbfzsBIfLM2rlGsvE28HRRBJwrMwXmJCogyDmLINadOMUoNqfTzCTO8YkznfzZ1VOku
7EzWa1nn1LeMo4V4tAOLBy6L/W2vFQEHYjXtQ97dXcOIqRznnYqKYEdh7T7qApxIYq59rA97Yhz3
6KkTFzAQ5SQQSAIM3B4YbqwGxXiWZ/aO1s2cggEEi0EkN41MzXVLFTKiA3oYPajONrQtEgM1+6CN
OE9S6Y0YKkz6vHyLMGhyctoOTNfRI34KEUPyG8S9rnffo8MVuRxxW2kXtE7YblX0BIeFM2vhvkzw
Cv15GXO6ac1RmbPI1qpI5M+MRXc6TRQUTV9x+yoO3iBOSwUBJxsBH01u9MkzjwFh7ZVVldecgShU
IQG21rv83azJtjcuVZyDORyNYng2z+Ax+h34aIZ8KdZt2wUe743njHTaBsiERpqBTtMqo9AOM44F
Cng9487k+A9vaZ6Li+7YwW5a67mI/W7k8AzmxD0OM2k1mqW3ifM1gt8ArkE+Rg8wuDBnXuftcHRb
ZG/HES76pI61mLQFqQTNCpOHIjMfJuLw1MenBy0NeIRM/TOdLIzO+1FN54SqhHWRLPZCD6EqB1Bm
CTSSiphEV8FBy/Txm7YW2k0YHYQcXZAb5gEWhD5sso7HMjTMVcaNVSu4pc9GpvmuNmAmYDExUjKo
1ra3k/Oc8bRjP2ejqeYng57QYkiBd1vDsUlZKlzTfmJ9C9dRq2/cIgCWWdzXzFZhWTeYohsbGCbr
+ORlLwP8Sz8Nz54hPj0dPKBdTr7j9Ddc+Gtacfh4zr3r5175ZDr050lNZyJgIrZHCoZeQ62gbbZ+
6OGoY+G7NI2HWR4uXIlQkMZUShG34HImnZuu56erFKJVrRomsMX1EJC/4UoDnAdgVJfQsizKjY6w
g4NPp7BiA96DKlooNArXRhMmGIYlBsomZnPvF6+t4KRvaV9OrcUg0rsvDoz+pMiGT4j1Prz/vXlc
fs4sMyHhZE8WzNCVt+Df8wi/cto846Tkbl3GnyaOJaMtP8k1bGELhLS5RKeuDRx/Bs3SGPOp7Rvn
wMB5Hugzo1DYnCh+J6FwKAnPWrhFtlHNK4LkeQ+80tjEA/wRGbY3o2Z9WiCJYbtkn0YGcCEWxcti
VfVsm6exdZD9sVWa9oBfoOkoOgtIU3jgJrehg0AQ03UM75xFJ0p14ase149mZB9FwvRlCFyNBZWx
3OBxQ4I/xV3L9cjpl/jffvz2j3/88z9+jv8UfpdgsqewLNo//plff5bV1MRhpP7DL/84x59YX8qf
6te3/f23/fmb/ngoc/75b3/Lf/kHLX+dv/+5/O//9tfz39X7n36xKRQr2l333UyXb0jy6tffgR9k
+Z3/0y/+9v3rT3mYqu+//Pgsu0Itf1oYl8WPv33p8PWXH2AXf71Sf32hlj//b1+8fs/5vhNJLRWV
/+k7vt9b9Zcfpvc7l1TXYUt1LdtynR+/Dd+/vuD+rpt4P3TDEgaGRU/++A2Avor+8kMz5e+sMy4O
ZNeFe8B//PitLbtfX7P034WQALOEAA+q29aPf/3J//QW/ttb+ltB43lJlVDLj2K4+o/fqr++18vP
Jg1pG0L3DN1xdBuEjGXy9c/3CySZ5ff/Q9yoic8xaSQnJlEW5pWJbqvxOArBPqizn9aq7GGDUz4h
FG5yJ3lFC2U06nDicX0sqszvEREBAHPxAGq/zaLo3mT+ssrs0t2mUbhv4i49gJK5BmBLPs0sN0UQ
GNDvOb9T6Ie9X9mnVus51rKzgUsWbDBxA5RzyY20hwhUE2Vhw7OeSgnUkCKIaRJnk8YYJhfc96Cl
F9uQBLw/6ZiudYOJdt+1txOpfy6FbAOBYtgVSTJoHLEObl/QXLD4dF4HfZHpkpjcFaEZ3Wwh+fOg
rmEUXjCF3KsiyPaYR8Q27pS5TutHeoOpCMywWSSKlV4HnJpj5W4BQA6C8B0j1WFSlzpCzY4k/dHE
RBSzPQIZFl0JCHwryqNsxiAgsjAWCj/X36ZKidtYNhYDlJy7qaWZW82EeSi1nAEj7PSYuYTXw3Xn
kPyBbbUFYHiXtZKZPH0rUNgvAi7FIUl2uJ/Tu8bUXgfEaj/Q5S12pEdHdfmpKbU7ijRWsRTgMdAx
zDm69mrjmcayLK8YKxSyBU1kdPtprp4HmjszXnsQG5wFllWIERBHACTsXG0cfcgPDQeAleP1/J/j
5pGcYwZByRxIjxJeJc27Bz1HZzXjnnXWd8Clq8+q7YONsHOSQL6Q9zJJBHyiJaevpfuhFB0TGVMS
JF8ZhJQxq8Et9dBdNPwcy5Wr84lI+WYFeSVwAnzrhdVc5Y6D7hZrx6HPrseOMaK+pmimo6+qb3HW
2+9maGo+x2/G9X3y4WU6rnOgTzjMONucFylE40ASW5X20FqjfuTmvl/Op8kkTyEFGbdV4pwIlWSn
vmEVXiTsBMjPeQCSwpWbzY72QvuWyVDIO8u9UXKzsonkVKa6EhZE/dbRtjYhrhXSwbzpRfsdqan1
W3ZCJE+xL0doSlHcPlszd89ZbcH5YhwbbQwsGpG5XtBG6xHxLGHHgbibUEh7egDWacXuX6C4uqi5
qwZlcZVlIR8EWcAVCj81a0jXjku2NC0YRyaiu+Z6jVtMm3jK+xCXY34bd+3RmrgW2FFo0Dep48XF
pWjA59iEy2FcdNqxo38N/riFSU5lIdNy59UVzkPegQ7uIPdNMRazsKq2lcaJv5qQEKyok2diezyW
zrxNFUA9+jSYRb22cT1dpXm8F9IW/hyrG+xEB2tgutQMX45pt2s5V4+epMsRwy5HCiyHK91EPLTl
+Nrw56zmRdYLlnNDnUdvgNsvs02hlpqfkqzEhSL7aK2Z7sKWQq5xZkm1sv2G7zw6ahMl2Bi2w2dO
XFg3YsbUJk2gXBNIalrTQ1i13E68a5E4Pe6fccJ685LHtrGHU8kASjD7xgO4tmz7UdVZfzX3jImU
2xN+7jnb1gfK5fgZXKfaNSbhtoiwiKJkw69mOAc8AeOmtatnSCqRhVOUM9QRwXI/8x0gWcpXguVY
3WrzXugov/nThKV4LpwtDy4AN2s3Mt7mv7gtyEj4DoMB3HLVhpRURaQlPilZ+majnhFAzy5D+40X
o5c2FMnsdN08hU1f7zGpkJIIowOKJHemKHkxhlw/OiJ+s8sZWnXZfwlsmnrZQu8AvAAEz63SE0G9
K322rwriIq7G4JVt6zthrNjvPQ6a1WSv63TUdwapKd5GeiAAFxJVncO3rgIEPrWYpyvXPel8jsYx
Nn1+onCLkfOO8/jzgLWES3hOOSPNTwmAx8MIZFCG8sOjnZKzszGevKS702MHK4BdmFv4YEB2KYiK
SooItQDRyrS+bMuCgu0QaFYwx1RmD7dBM/hJDWm5jWrbj8MJst9y7auSZtlrbrs2hfAU9XTHslut
atvcGvTxsKa5KHikA1lLn9JCVNvWVNuMVEZbjrFf0A6G1Hk3teomKOSd1Sc4S2qUhRaSAVrcsOlc
SjHisKsOLu/a2MbXpS2IfJYgulymVJv8rA/WF+aNxDe0qN1apnXRFqGsaEW5Hab03MyAGxvl5tAt
DmE38Qw2lIdNxLiYL4EO9WkN6m+Uk34EfChSvPofY7uepbGLGwAcwxSAfPBCNms1HMP0s4qQm9sp
xvxWma9Z5dFJjq9/ZbbeO1QNwBzRmMOauKrKwmNISbBFaS8k5fOous6R51EvmrUttcKPUXJ7Wm1r
0Rpwn7Vz92i1zPvI6sJHxV9zDZuMc2sVVVsOxE6Tpb6Ri6NpyBuNaBLTfoRXRJwOJSHfLObndTLX
9So3xvtl+FUm5rCdcYKunRb/owKr3uKim8oXNwft1NpecM+TCJ60FJuu614oSLgH0kRWmohbhQKC
2etWZjPLErhPsjZcQpRxZCZHCPfZEMzOtZDaO4MA5WDZwzb7ABHH8Shw640+mLsQe9BIHt1xuo2b
426IBCJIPulPkZ5dIhLCqzwdTeZsvMlKOt9lS8tBmuAtrvBNYgOIOfLLkIhOc3BHdwZ7nDT+UGUH
CO4hfhaC6YXLISFU4c4IBTJBUl6RijnVbbeXA9coO+gCv5flt82ihGibFnQ2EGAaI2TiWF0Z4A3l
RHApYPg+lk9FJ+lCxbNfOmnn13XyptT0sDxKqhy+OYZ9YQFDOtLKA3lvJiUO8yX+fO7fWGjqrn2v
6OjadKb7HumvlVcevKiH9DIlr+5YzjvbgrguGwokuN+4FMTgsRyz5EubRbwQ0oAqIjXW0IrX1O65
ykgPVUbDh4eyqiFbX3E331itxa2PDdL0jE0BXRKbo8+qiHOiMb6MeZd3NNuR2GQkLhtvC1HmZM8w
7bnLzLThsJrQbChjBEUzankdqFiFv/muY7fnGo8tr3GvG6kugSLG0CSKgvWuvnda75Xc4x3462xv
LmWz88Be5aBVOjjfbzrn0+x6EuFcsHGV5ifukGAkAJfy8o5rjUbOtci9t7CXw1EK3lv9YiG7rPQK
ICy6dNRo8X5S00+GgfXK6UvjFA/GY9D147bhXptWSEOBsq/cTj21gBzq3NpnScC6MzxEsOT3okje
E2brVAqCIOhlu0yo9Vtb2RcihmfLZhxoC0ZvorGfwpgOS+aYPXV6HgyB2PObnJlj1vyE3HAVaQHy
YdxfZ3X6OCUVIQtN4+qolZKUKULgNnIpl6I57S4h1mG4pHVanell51Gi0kDv9ZqcIxmWEIIihOSs
B/rBTqGXizXxWi85UZP4UEEd4YpeAfKqtib+kr3OywJ9PcB6fZd10Ussj7yLBsnt+jzG3i273UvQ
8HlwCaSytZILBjq/smfzHYDrp12rMwhjY1VNiT9GOjXoHhOWadDPKqj2y2QY9EEytGePyAJBLvPb
zMa1tSSi2QxOM0DBxLavTEmYiITFs1aUd5WVvzkO7iktJ1M5Vc1tFwETacqfYnwmSDDiikwVsLkR
Wy1gvbZpNik930tQkPmGQakbd/8VbkkL84MTL/GGQj7p6fgpdaM9GkH6s4dPqfKedf6XFVpHP7Hr
5guKlEQsEle5HJk5JRWe7S3ujPdICW9tOtXn3E9fWflRDzH+i8xKr0VIIbCEJQruculQVG+uC29i
7uUVSi2FAuxaO7vOvyFrd26/CZT7ofrpGA/jG9i7GEpk+zrKq6DS9yp33s2WjtOYEl/WSYseASK/
AN2ZbNqxA8EogRfuAYtcWGpglXzG8ptMI7PdTjPjkOkrQdVoE8tv6CkhRrTEpioNLIB+7Va3Uq+x
7sWpn0aRzRC9xii7dLfqJEEDM5ELEbb3iyWbYxINhy3Guam0XknW8IIzPeLk6sJywFgj9e5s6vMt
M0xO52VLHXWB9UnlSM+u99DXAKmIg8dbW023/Zg5DP4KarWMvWiPVTjstLnlSpPQ/bQ4zCMqHHeM
GF067+6tVr8PuxwfT4fE5aEnQuXggJGdzcUdppvhTTAOD7EZvA6Od1RSETMK5DOxMHxaknObyvWP
YG7Y2BKUvGAGKQDI254YmwFinncWm886e5JFSEYcx4CU7NV95h1KN3lzneg8W/1PXU93NHg2m1da
vI/OmAg+ufqZxxmqRAKOGTFu6kO2Qa/vtwAarzsPsGVVqk8vj98Sg4BYdkN8beGmR9SlasP1UFb3
dsBkP3GvpH4x+vAlX1gFTtcREMGOiMuTwrwBEFTxkSQZXUi0d+/AtYJnpD6Unlhu2iF0DM9h9dC8
b/wWrKiGC7M3ejVqYMJ5Ht6UKIQ+oRasAqV5BhM6c/jc4F+k/CvN5jOpGupEE511oNNOxDu03eSi
UzWxS/Ex9YT+wixd15OWPhTdfHKbggIorT7lbQ0O3y3PtpFPD7iawTCDY9GT0PNhJh9AxRW3MZW8
1dBeiYHHaLD6aScVqoTlGU8FPgPGut8VHzo+sPOJo4o6xQW0AyqtpkMfRJWfTDh2WzYy7p37fIjL
TdMG8U21rvWuv3WaoF6n6BK7/gwX92YhGxJXsw9CxbXveQjkSZMQBYHkgjy5Ubl6HzJiNqg6awZU
jxiqj7PmJMe4R3SvobUXD+1o7qF/fWgJs/ii8Q4hp5MiaV38gN3FIvc/ePO0A2VxLaIRWcJ0O3zK
GcJ7p3zXAc+UKnp8bJKiAFKIpXE6x3DovnjfpptA3UX6nnpnlzMThKj4HGZSX/mRBzdyeI8tPO4j
hxQHqDfFNTY4cXHH2K7bMBJY2x3OJstoCwAR4hk7hrWu0K6W8sT4PNp4rsJujlddyEY0xQyykeJx
PHbGRVp71NIvveZawpCB7mO3wcRLKUMorhRNK6sxT/ERptExi+r7DiPmusXTy/OPIz7OvtMUy9Fk
uSQyhjMcIBkVgNnkY2H21x3Mh6vF8KAKpvOg8j6VYVd8NLXP2iPfoWU5d9RInnJHSW7Q3mGc1Y1h
Y1Xj4Lbp6V1USfUwQGkhVUIkYig8uPbNtghaAi7AbK+SqgnuOTMX2O7yNjklJEiZ4E/PYxi+ccL6
VLIXR26sPgWD9ZqSQb8n9rUeDEzbpqKkQ4TRJiAMnzfjuBvNYVq5+uSehqksD8yQUXEEZVne/NlQ
RXhKpuFR7waSD1OxaWk38896yIJphQ5auoD4DSsptlDG63G40smxnaAXHpG1dlUhDrOqLAZS13jr
jR3qDMfFhAc66xRxc72FwtVxU2janTXgDjfCCd9pV/paOzWHgHkddEDuCYxzRUeiPwwgIEde/l5V
ObkpTD+1VX3hbbySRAW4txo2nUhYL/73mvL/RS3+92LxH7vvclFk2/8oPP8/lJRtBF209/9CUV7z
UzTln0Xo5Tv+qigb4nfDY/fxHE9aknwKiu1fJWX5u+3piMmGaQKaEcI2/i4pG9bvuosJGrqSINhi
CNTmvynKxu/CMR20X2nqru6Zpve/UZSF4bl/UpRdyzBM10BKptjIY8ewrD8ryjr3obGezG0fyrNW
1du8djJUDj7a0JEX6ZOgJp6UOe82Q9w9UG20hRe8yUpzk9pwiIPI/jC4mhh1eQXa2Q/UHFBYzo5l
V3m9ZlM54JRf2WaTbrIlw1db9jf1Jg8d6h8jmMhe0bixFriOuDnEgNRtlruqz+4h7M1H1ZIUH6x4
N0T1i26nnCKEl6/b8D43ZbbOcL7PuQ310kIEpkSQlpN0iyfqFa8yU2c3ODGH3EeVfaiG6mI4yODE
krGKa98coh+8Pkn3Y+n6ug5ZIZi5lYQEAud4euMO9UpnA71cqU6mhKIou2vVxpX0ZYwdCBA73qdz
/lIHxT5OSiSKymxXPbmqQI+xh1gjmaqi2JO7Y+kbyBfQSIcMJ46oq8wHD02XjuuAcBirk2IBYXAV
uy8w12lXrtAwYs/djH2OaQNjYwFeP5MG1B0nXds1d1jIIIE5vQMcg7ABc69PcUQuc6wKcEwCHdZQ
IdHjodzGZncTCsB8hsPNz6SCMCvV/ezmt3bb40cok3DdiPTKhVSuG8YtU77voai8PSSxbfNo1eVD
QblIWR7BKn54lQwhjiYPWex+xsP0MEgIOo160uwp3nkVfuLBDXdKp32MpRCadPkyDlBVOu6szYzL
LMhQl+wQGk5S76LIfHbxW22MxZhKuZ++rZi8u2b/gDcuPpm6vk2M/tOerMo3WAZDZLhV33jhLRWn
lBPFdzmTzTvClL6rcKqPdv8VzpBKtZyCJE17R8s2yPjF8LzCmj2CDb8mOSziVxX/eke0j852n+Nc
hGutsbihMvpwCkoaMPkWU/tTq8i6kYBboHTQVUHcWpPJTLIKVhSUTrBux7F4jpZax2zgx09QUavo
Fy9DHXMyg2vsitfwA3B0BRK3ZWRuy3rE/AuBrRzBSlqJDtXNpCjTpKMIEZTZDuW/JlZEP2kexqXg
hPHuGdPXV8LhXEb5wN+J4EgGwsrLL7LCxZcXbAjFgbn7FXPxopEbu60OC/XMK5tHyPVMrnGBKtF8
VEpd5V250B/3lWVdbIicq5LLB5/3niZZP8qWEBAhu3S6VylTbme5egSt7pAh3wryFysrXezPgGDS
mpIKF5Ong48/0G5qaK649TDlWMXo4zK0d23T8ZpgpIgng8pzLbmbBJQhuyHKR94PDkuK4djtMxJA
3IabXPso7eRRBKDLDYX/ygmwD5GEtrCpIh/emnN4aSfaOl3gWB4wuMnhzGLZFK247jUMivvRDbjx
aOlROVQIBxiY17xfvO/pyU1Ixg6wtHpN33Vp7FFVlR9t8Ay7qB283Vj6pO0ekNPvXPAvF8fNGC1Y
AjYCqjbtmnz+0tbnCTIPZpoy+bFI4qBSFulDOYa7RNDUpNXAKi2CA3D/t6rHje1RKOKa35U1A0tJ
kIIHzgqcijwWUH5GO044GBb9fsm19/g36Ehjfp1bH3J4lW15awzuWSWdfmlNTd8yI/gE9X5rVk7B
SMqSR2ycWMAUdqQA0WE1P3cG61SlhitZkX+yQ/fMCXRdlf2NZk7dT4NaI8FTfPQqvuLgOswzxmlN
fia0b1L1oXN4iUCW9rgE/YGOQ1I4bohjiJuLG03sAmFj3htWx6Rf09S7sodjZpjlCaACbGaOQumD
UbvOi2p53ayQ9KvRReVGSvcKvI9Hwtu+w37U0MwBoyEdj2XdXIWzFFdjEtATa7jxUXjtRbeiaVuW
BhlhgyyTVdXlIe/TfayhpRgLoXIk0XBwCxviUmp35zJvmTBmU39XtPfjApDySp5giaB+cHQ8Xbk7
0Po7ZzdGwFMUV9jijElZb9mcPaW9iSoYIBraln6tTZ9B8hkRjXi1mvrRiSD0DuQsfZlgIBItT/aC
fm6q+sPOMhps0k7cZLSdU5EZprdZ4j3VOyNykGGGSOyNQT7mrnjStepNsJdthN7QMV1JPyM4sE1s
ld+CguDF48azL+QM+yq0jBvdKL6Qfp6mVkhfl/CZrYmEvTvfIZRAC5ujjaqXTw7oJ5iE9Quw13Vn
zDObMfVHeXtBtBUSa+1oe/aqLRfG0jCeGy70fAAw2bjYPXeNt8s674FynpXW2pd0JIdqL30fWiOe
6+gMyiTrWEE72T71Yeur0P12Z6KFIthaSOsobBhMWhsSxrLJJS2CLzYK1xz2DiQFyB9kFJbxLeLp
BRbU1kmMr4wwOd/w066Mi+PNEex78XOK8guZFXz0+fhY9AvhJP6pJFbkMQZVTS3xaeCRC9pgrfLi
gKPagmYIPCyP+3uZsSbWrbXg2PdwKW7sIt0ao/ZJKc0MAjp/xIX1pbw3WvQe49mL/FGMJ6YyP9NQ
4irb681XOspXxMAX7NcqOAR5faEiYS8Q9vQAcwoilH6o17UH/x4brpNv4s7nKTqVHTgVWjUvJqrV
uopNCip77SOtYNNp+QytICzvXBxq7kQNJNkcBsVzcaMa4ZcFJD0OR5fMii9ZmH1Gdu+XAYk8xDaG
GmSN8vBauLeuxPKWZtz344RIygXT0ZEWvg8FCRDPNeSBXHy4ePrQgO6xFbJqi/FFJ8QVJzS9uD0d
HIV3blvKUyn0xjL2MgTc59L2U8ienZU7E1qmIKIPf63mRWfIjpdoUNDUApoEWJmRNsOfVFdhBpYs
pqwWtPBl7bFP6HKCjsQO4Q2QEzuKhiJsRQHqSGPd9FNBSxUfQStSVzVsffii74TCMeI1XFOXoYgG
jYJO0Oqz1imgGYJxXtKYR4alsHBKaBcN50hTJS1vjJmsKnsgkMSvspYwTuUNgCeSuYAqLfu1Y6Qf
CdRryh6s6d7O4w8CBW9CVY+y5IYFnJLjqnEpoAfrdGzu6jtoyIgeGX5FT8/51JrJVlbtMRujx95q
kx0es7X02icC09E6ZkbIv47pHHxLe8AsO7UvuRaBiTYwE8r+LJhToU8zxVduTR4VGMU0O2+9Q6CS
c4bzXrKX+bYVhKwasBT5+5BjgrhdB8nayJwdkFlikhM4GQmRi5rlPeaQdaEN43XRtVsIHFTOVRYH
rPKZ3NVLU7O3h4so3qBg9VH+uIx/hTQPhhTv1MIcdMFwEMv0uNIdwsBd+CwYWg95zb8MQVaLn8mk
Iq+w59uRKrDJuqPj54VHc2PmGWnVAAD2AJjAUE7PZFCHQ+XE2zzMb1I6FddRIt8GcW30L6EVnCqP
M+zAa7l1k+Ix1bwPNP41NUUTfXTlHkaKjn+QVZk3w/hQtfZpE4RlrgJzIBeYEisc/DWVxuHGKYZ3
sgwFNeI5G7F8MJzsWUvEe5c03QrA6AeogtsUOPaKPHWxFad2EvWayrB5pWuUb+YLJqEYLynJ0F1B
qngVa9ptkwTuCRYVaDcxv3aAy9AsBibD0y0Mp3QdImVKC0RUT0NIW+n3S/cYdlW4H259IzQCTUPI
hxpWbVEFw7qyyQfbVjxcGYBMV4bkyGhXpFtcYsp1Lm/7fNn3i4MVOTB2G8yQS6sGFttPxWu09gYL
k6d+HFMywrNcFvXqozKSfKdG627ojJeu4s3rx5g9nGJ20CMS66LlkMSD01GGnL2bem+4qXbKFrpt
n9OhMVZkL00sxCiIuO4hzsh/4eg8lhtHsij6RYiAzQS29F6UZ2mDKLVKSAAJ7/H1czCbjp6eajVF
EpnP3Htutqd2e+8687lo5xjEWM50EsHvBA0fVQdtw5gdtYWAZ8D9j628gK5CITWYrMLFMGCapNDw
dbcz6H43mCf1RtdmuTcK6uC4hWgUDDw/RiD/pYnpnp3FqOXE7M5dn+9QqoodK6P/ehm2T8YMMLAe
d4P233TYEnAuOnQH8DcTqbtTjQdCR87TlAPCDYBLrIwSqcuYCQZ5RD8k0QBscJBkzMknlszDNm4x
+5p5mJ51hHdLKhz4TNAJvY2WwR0KVJxsdtE+TT01px2yTMoXCobFiwTYgvEn0//mxrioFNEToKBk
Qe03e3vBaETWI6SwXABX8TZHEE/rw79ClOcE+O8McBZoHYr6MoKfWZe38a2vo34/kPu1JlfdAJXI
STczINaxp9fJ6NGUKvLF9cgIP/WhAhktsI7ii4XMclVn3K1PbTsan6oHlRB0zyLwX6d6+phtPiAZ
oVc1nrQASdl5/blKOyLMQnGpoCs0iS3hPC6exJLJHul7oW6+vNFHgdVcCEbq7o1Jo5UzBQBQA9qy
8LtDlJH907THCtDFC+L8/KVbaLMe/Q2Gami1VmCdEkHCG5RZ3NQRVPOKxqAtyvy+4DGF+oqNrCDz
KWV2R8al0xZP0EUIUbNIFwhk8cjn3dzGMQVyeei4bOCj2cFmhKGSl8R0811M7GpTJxnveAt5u5KQ
rs1GfTglpOLcw5EsTefZ9EHs8FuHGV3/RHI6hWLe7agfXiEa8yXLc4xgiwOqCMHbzJgmXkNcFacg
1hd3Ci+FHrJ3CSmKuYLBZ51k750+1Bj819oWYlewGEfuXXdH6JTpLo3NC7LvBliqzfwekn8y0IpZ
jX0MrOGtdSIkZl78ytwo2MA+1OsCUylm3JlVr/7y4FugY4r5dqJaqFByrLJMsc9iR96wJMKIuRuM
SGwXoU2J9uBY2t5m6F/iuHqpZtVeaz28TM30YS1Kdifhx0FWeB797KNiFLzNwd0Q+wZgxKhn5tYT
ZDa8OZ+9gWjMc4IG6Br5ZJ3FtTHHy62LqELpox6bp8lLonO5+E9ioUhwjLwrqeS0p8U9cKr3suVy
Yg/GoQO1OU+Zefdz+IdQq7XVhx9aaWT1nd4KZd0LsgAPJg7X3GesGXr6q7SLJ5Zm69T292Fh3FpG
YIdmdhZz8LKVBsYZjv305EpCF8ly4bR5ZZQSQkFIAHeX4D+1xEBDLbA3OPTcADFfrzah5I3uBFkG
ZcrDzfdGCL4JMr9ToeNbApZEd+g8sQ5jszg97FpfCRC7Vr6Hed5zzlYYmucIwfAIE9QnyTpiTY/3
bmGtVcMm5g0SWt+DxpVbqdkI4aIhmauHmbE8NFX934jW7Zak0U/g/GvIQx90eRxlUx6whnKLRfap
J8PMwaqIExgB5PgYcLlti9orz8g/UPHL3zSJEIR4XcAr5tYcYZakmXVnCQSQ6eS3aOgG6sLNUr0a
Fp+sW30UfB5IYZ4jsbxYCExnVr71Uig3dn+epuGieuAQWk6YqdJqY45/Brd6guIpuIyItXTGJ5PA
FDEg5jBQYzPD6nfSryloYDtNg/eop+av1JHHvVt8aQYltFNBjjEGzFA6dvtioCpgg3K2csJuQ9P9
7svu1Mxkl1bJDy6ql3aJBsyVeWIZsmtqUK8FXATuj/yvDd/cVOfGS+94FQ+pzTkc0opYWCZ2PKn8
/ybRbSRDkPX2T47Y/Lzgqx74zncpzCy7r8kF8y9zQikaIUBrDEKubRz2BCNSLpj3VtJ0ssa2NqGD
4qg9kUYgTwCZ4yeSOAXSRWiggUuyGsNCRCtciXh8UROxK/BEB8/St0/2EIExYx1lCz0fiqAEy4bB
bIoORZTKd9CkYmVJwfzFQHIYt9k19WL4ZrljPc/u+8wehta4XXdx9YXUltKa/XTmOcWNOIF/ZWXf
Y214awaeHive/3DTsiOxOe7IzDbPDb5YPBcbYy7MZ/Z84hRWLsNSYrRI3m2pTSppExgCphBgBZqc
4BzWcf+u4wQVSoazcUZOvBtrY97OAwiiMeH4iazib5kV+AJNYPHc48WGgfFRFzEIgAYfUC/HdVJ2
z9yd3knaZngTKUHWrBOftGw3ozQUAQvdsbYz6zg29d+qsyoU714Eg2MJ2bRpyLw5Z089k8rh6vuU
ZVs80wVJMjy+FeSwFUUc5UqUbzRwlkpNcO5hHbJDYkGSM9tk0fctvPkxSppojCZnsh0Qysj4F2HJ
1UkAimIsxn8ZPwI88tvQMMoDofe3zJVyP0MGZhhDIZlrj7Dn8F/Zu8UWhRiCSYpxv0txX8CYwHZd
bSfc2Oy32AenGfTZ3sHMEQGV4Ah6IeSLtjzCbj/59nfG2o1R6VoajAkL1vTraHQOY46Xnno9ydgr
y6QixXM+ZxrKQGaO4dosq69C3DVBPIltSGI9m6diDvz10JKy6TDTWIXQggg17Vl94yvEFANtXzB+
ZRUEpCDj/OvhauXLyjry/Fe6w2uE4wvHHm8ldhfSTIb4JkJwZla8jWaMfEFSHZuhfPLz3cKGWuVB
uPHYGNVmfrCYHiUVi/CU2Kh8fBRDcaxiEtowzO/CCrhpJWlqtouG1Fjip43wKGr7CCIyXuYp3TYu
rc9gglJS6R98bfPJgYoXWYtxGhVfZrKPTlBLDnFILGtovbIwX9mRP/BEY9KXXcbsoLDW4RC3OyMU
Ey+leZ5mgpSlO7rPeLCoX7o1tJruKTNoCHVI3c5/bb5AQlKMsIx9MF1MhZu0cZcU7Op5IqRk76vi
asYZKlmHQVc6ECLglTwDhXpvijD8k6MF9TuXdi2rcFZ26hC4DCJIpPpKCCffJQ78h7ohRm9smcIw
vDH9kTitkWjb7HVo0njTmMk7YgFjm5OZ9AyX6MwZBzLQ7w9xVD2lWQrNomrfzBxL8BDxv4ZJoAu1
KA8sUTACQIss1WvTYkvvsl+naptjEl1Qqzz4kLrGDdfIPsW+iCMoAwOMU++u+ZeSqhB78II0aR04
rYLihNL0yM6x3wDLipEn7BqTYswecaM11bOnaNeiFHXinK0r0ztbon4Sal47nLRz5R4gMkab1DCO
ILC5erXJ9xZM5YbGfwMy7NJ6br9HFYOt+izq/IfRFD2CK3cTAecMFYN4TapCy03oAPuEfxYGpFXo
LP/CBDQcTEm9sQCdVTCiRXeEu+kN+QWaEvrHkm7gBCADZWuP29Kx+MizPoNEAAmKhfuOd/bmMpvb
dCW7/aj6001oF4yg/M4dGD4Ex36VHiMJDEfd1p1J+FU4sgMeFOr/8DQknGMdM97SNur/Ahs1t1G9
gKQhbDJv2f4EiJBHrNC1Z/zQG8EvnfudhUYMCbId7FR/T2wqf6NPnVcJbSEW2IqwkS5BKt1b5zYb
mGg/yZBBw5xmJn0EwCGGTXoKec83kSNj/XwVmX52W30VSusjEE0gJ6GGN4nxFGc2lspxQvIivAwk
rc/yzTQ+5WCNFPjVOfGiH5ALvP/1udPlGfd7smnqJZ7Izfq954T1R4aW3kBAcdYO38J+ZGSAsZK0
b9lscmdCadb0z12c50dypp4JDfJpAiki/Ai2ZF0Za2wKn3x1mKHXpAQkcQt6ssCTETmp3EYl12rI
iNE46NKLyAilyWH3DUOVeMl1m47/+jCakDWa7ySgNl12mko/ga5pLVtxUPpTMNws+T5xNKZyePbz
BmH0qC34Q7gLiB3gAQ6idOuOy/RiZv2eV9OelfcW701/qnvzbbBTvY5rgk/DIHsNOyTIitdGqeDs
hIK/WhWlvEzK2ZgG3/ExUrd2qm8uChc0oOEH7SQCiAoXsmcOXPW1i/sttymHnxlPl/wMhHld7o9n
WzNyDGEUulB8VgFP+6pBG4CYmFlpXy09kvlTW6B6+7IHO2z6ZHZBmp5IoKVO/ckg9OwBHv3Dpn4W
fJpVuGAskQ6z+4KE2bjRtB3j+qrbBm1qR0o8vOLGxcUnEh7cISDPnhiYjZ3wgLdQo8iDtfb5SHEo
qgTVUgdt0fcxLhMUlDUcZuk8vocTp8No9HLlJ01/qKa+odnW8zr90HaCzpHnj6xt91P47EfiBCOb
tB29/7WHJXzYCI21CGBRdgc7lYzDwYqWs7g7NZHFTItgmFRMXmb3K+6YITjKxVcLNEfOIWopiSLL
hAttOjMin2D6Iws2XI2rTj6n2Vi4oLs5Akxr65gtQgXG54caBqnXwydQqTogiMi3xiQsfnUCsiTL
3Bnr/s4hYG4F2Udu3Jym3fRiZ4PX4Ar7Zq9E9mdsNDHZWP7anKvQRxUzefw51r1/kFEaFGaV3lVG
zy/DlNJsdf8sbaaNecnUNdWoprVXUyYkxecYlsWGhIhtb/lktAT3kTyrg5jicyjnm4IyQY6gzHaa
cgTGNQE5uUFDYxfLXs4nCKESfUwoonHBqaU3OdqvDVRtaFivEgNEn8efTjjqrVvzjnikyA5ut20b
inPQO/nZT9p9X4RMIeLk6ksw37Fqs600YxwILlMN3x4/SRkujmRHqE1TuM94q1c2uVGrWWpmvGyS
VATVFJHKLoOqD3S4ZW9Z/xZx/6US9N0skspNXlnxlTRGHPw2KlKUME2Wc6bWYEuwa/zEZnpvWxzA
RukwrgvlORq5InUCPt0zXqcsIE982brXfJMPdEN7cp9BXMJ8CQ1G3d6CzKX1BayBIRwGMcWAbxQn
5OL+xbsxo3jWcm5WqkdnJoCySwElq8AICmrkmHWLEa23jlHQX6iUmgPd3shKzHj0rnsjuyKDtzvH
28kgO2uemUwC8wOaO9A6jYSsD5l4I0brVc30UQbFO+8xCEoFXy0v3hnmajTyzI8qovv8/hibDiQq
exxXM8YNbhnJf6sDJYPyCUZK/oMzdtipsDyzaMDGMvpqXVaiOIbRKUu9gM/V3fkYBreY+kBVRSZy
SLs6VAKGB7MFsog6Pzv4db8X7Z8E81lmhz3m46McSM4pY4FeGM1mkrbnFMwNrnII7EGDZo0Qr3vf
zFBFy45FgKWO1WCRbYGBj2K63ofW9JEsqfBzC5W1KNpyA3M33rA+P1UQhLbgdObN0KFMth4NfuND
by8Vd3fuvQR6OoipwxR0jz7YQb0qjn0sSbCl7lRdjRVeBR99rf+JLDd2qLiQ8cv8hFp6g2zM5OQu
zmnNVc3s8JF0r1kxe4dyqtjCRsS7crvAfiyPqszY77Lu1+Yd/yVEvbR118LwiCHLGB/qkkA/F6HM
3mQyxyerwm1vs2hg7fVnKK3swLgUvAAawUINd8Mb+OhUTVvxFbryFYXgwfXiY9w/FRZVSh7vyrLb
WFN96hr7xCR9Y/gnwpRBBPLjp37gO0GpmJV3AdPGrWlog53IEDkjVhwmEBmIMXDllAObT8Y+G+UY
D6zky1hhfti5/104xRHwwAt7ZzA/8UAArPtQgm9LRCWN4u5aTR53SvdfNszfBfUakyz3ravqaOtE
2e+Y6V0Hy3iZsjadvLnlTxX6Mb3RcArIuVwx6vlkuoncEe5rITi0bX0LZemzqJzP7F543qk0dP/o
TXgjvX5ePpiGs4fZ/1+qmmd0I8eOnI5lbRlnGDncjIwhFdwZxpMz7WGIS7i0gBbV1XQHaNABvZhO
PBEflvVSo2IQHygzKhbdhcNRr3bmePVU/yJI7Y1becnj4cXxj+g+oNkWzQvF3lapjmTpoHzh2vqN
h5bwldZ+DdvvIkLDZ5JA98YkwiZOYy7WTeze0uoM+eXmc4hZJH2oPVutdJ2zA6URUG/MZ4CuwNSD
BLjh3GY8ocPXJOJvqnIaVoqwJXqr7ptGqCe/LNiyILjnpX1sxuTbyxy8ejEGiSx8LaZ2D1UgPhK7
QthcSAWSvk4V55jhhYBEB2oexSDBqKtq28FkXPaQX74TM5eWQETZoDiKDtQXR2JntnAqmXWCISVK
B1+E998woQWEO7Ul7ZXjhpZzVxeHPvY48OEM2wRA4uXL7kt61pyaSI3a4KGy+SP2jIMizSI2rVPT
MGQHEO1tLIc92rQkT6Spt6tiv9vaJEaZtXmknuXT7PQXP/irmNwH2gsq6/bmyPZuTsy4G1ffJmI/
TDv+ttSZnMunHr3txpYODXe3d6Phl9naGw8fi7fOXfdkgXbEkBqZcQebBsJz4kRm2hj+NorcCjz1
52ryn5SIX0jp+fLrbKIa5IlQKUTgWVF6+elv7JrHGmONS92JVPurRTqie/Wn8vVTHTnrvhM7nFIg
TsBSk2KsuOiopz2Li6Yl+I9rbJ0zm2Qhwj9Fz9ASYWiWUCeKhM1XVHoX2/coxdzBXKUumAn8mcs7
4soltfBvk80kiWZAoQXOp6i3r12PFKENHEQzPJMmqGvkp8+aE56tnMlNYP8Iao6MnxcJZx9WaP6Z
EIAA0yHrVfoxaqytzSRvbdZBvTUCLhKgDhDku+m90erNKhiB57ZkueqA6625W+e2X0HfWtlJcLcc
3W/bqbu0RUYaQL2fPSYS2WzcKcdx1JoeJ4wHPKXlaBrDP4SyvZN+u+xda46q8rd22iNnHcmUi6/R
RMUbhnfCMJmNe1QjOuI6JNSiLZDXXgtZ7OoWYnFcSrZ/PEsru2oHBBr5U0Eo4rbpmovvll+21xLU
Mfs/OECwF4Ih0hh3Z4mnuVlmd3iuUM3+BjVxZW56tKqOeLYR7MNsfUzgbpiNTP3KAbDOIi7etE61
JK2Gt2DhDYi8eYKJdVQNt91sUZr69Z2PhNUHiEss4wwhvIm5s+ivRCXiqagokqv6K+HnHNqJTUqb
Bx9cuoIBCqL/gelh4Yzb7paL2L7Qy7MVAWFB/jsjs3m8htwiURg+cmigO38w/wbDdEviKt6EKeBL
A/zOoRyNA9Ug1qkRbTZU7HPd+Oh+NVJmy4KhoxKcDqHYM0sw1zrMn0rM2ofmmlXk+oJw57j1D/4y
Wx+rH6ar/aZBL7yq6vjbHiNW2jrZZkNz17zetZUxdB+t9uE58afsEEdBPESN9Heep8toQqWNF/eP
dNJTpGmCW+4OATMI6JAGf0wB3U7fQRiD5oZfEsGjXvtiinahFG9Zbeq16ixkYcEX1MFqTeXcrN56
tO27Oj9W7nzMmdj4Xvqaz7E6GlV5Ra1T7Ah+ZeTrQ+GlCwwIa8gioXdN7j3JBRwbIRtZuaL96zSU
OQocLH7K+Yh2rSbNa91M/rWAiLJnpstmghFiZ7g7ymaBKiNesHEFvd509RgUr7N2to8hOjYGO6HP
SWGk2XM0oAlrFHAsiMaYGYuflD1O4vNCzJ7HqfDWboyLCEMHbU76FpvFS5+KLbjj+s0DFp51KUQn
zDzZHPz1ea4t1cFbabxfrcEOiurTLMx3EYWnEUganOxSX9ATUKEZ0XuQFCT/GouEiOef1N+J7aXz
PUTRnTvu3aGV4bJVhD4hvPBDPvXYkd0OfNWGk30RHUVsKpwzbIFTVXt3uMs8jRyVttGQ2gGtETw9
XRUq0LSgWWwNte89xV7YBV69TJcMNWyVFz4PhVynXC1R2NU7C0NjmPEBdxl4rhJ1PFo4JigIrhzT
WFUkJ6yjGBOFaX6zQfyOZ1hP8IAjoK/qg2Qn61iLiZR2Fgrky1TWtbGagxm139bUzPvZH9q1184H
y5yTD8mMm3X5WqOpIyo1QEDbvSfmAte0+tg48mhMNX/GxKdaTvgFrK5wToXJbU6LVOoQgYxnvuhc
KS56+yfPJWFD7WSfSsIkoFGrnwRumivGYO930b8yG6CsZd2vGYubM8dy5wY2CsGcNW9kIypFSIN2
KDmTccHHPGyUb/pXNsFAN013SfEz98Ix9CFjcMRkGRZ07N8jewmwWP5SkOy57poJUYx4a5kPFUxQ
dtqduAHhsh2Tzr3XLJjXUNdAGVXipLLoKI0EH7mP9DDFF1TTASc9NI2wtx/Cb6wDK6Go9aPr7E/O
1Spnc+dJ4HtebT1l9YusWEkZeOjGdTloOBMl6VtJ4P/HZuXdiijCfPiayvCveVYG16megyukpucm
xuJjOQWLLbREyh+Nk9GaR3IzIQv1cGYg/bE41oDGG5RSrm5+CSe52+HisXmRdfleMbPGtbQWef3e
g5mSTaMPrjt9/T/hrF4A3pUDznccvu3WmfjugAcJtQ32WrYXad/SSD5IyrmHkHMZz58cJ4Ko1F7j
3NlkyELRKkHcBV0Vp//NSjx4Fy6VKb4RE54c+m6aw2+/KanrMFOL2VSbYDB+J19UxF44q2FEYgjy
L9g2lu6xWrDTLME/CDiqLn9RhvcbmNaPAX2UC5wcpqku/6RJSgvhi+8SHmIwYGBsi/Dd78KDExC4
K1hw+IXEszanIIfN9phO5WdEzUOYKLJacgWNZg/++qzQO2AoTzwA8VshjY+wE871Ge8EllH3O+ow
3yhf7dDLUVKU7k+lFykEQm0omM1bHc7PFuTHFcsw7lmDqkT3b1XU/4Dw4BYJIwD+NhM4vO2VTl67
xR8lGDN3ydFgOLpK+PXIpb56fgGwLZfPKghOUSVvlr93rW0djGdXUsxbhk1mNXmuUY3yNVQ9ugb/
VhNf0+U9LF83lgjK6d2dEOwTSVj2W0p5tkqscBkpPFDTI3E8ziLFsKimc+WxIfyo8vldiWXI2rA+
La3gpZTNC6lpp86JiRfiCp8BhlRO+Exm1MNc2tRy7q11ApUiDtnA6nA6h0H9icH+Ogbte4ipCLG8
Q4xkEj7bontXftcBhFEr0SbwetPqNBjfYPb2iCWLtY8CjNBnPES6/orxzLrsVycU1FHM4ZcsgfPB
wONDA2GAttIjLh7RPMJYHyQFRFaEDx3a27o0YFlllzClI0/wKMCm6ChpCJcnvn4K2du4ksa+Q6C3
jb12Y08I6xzEyNLiSZfaelTjuafE6urkES/y7GLGDPVsBwOZpiY7/oq1YFYes2QgD75A6WI/e5Hx
zlxKnMYMyuUQrZ22Zbjg+vbWK7EUF6iVuSCMJv7PH1h0EqLGJUIhr10jx7wWhOssD37dBJxDGfwg
/E+uZk9+LLbW3mCVUuac8WL6UdrmSFTNAf71yTl1MXlERsNhosuMzRm+WrxG7yKdoT6W/ZdpsBp3
To4dPiAH/UYoapAMnAvR+8z3nUNTCijGfX1qlI97eipQO0XGn7h56zr73gb+okcHgs/3nskRc1dz
4pChf6PsyLzsu+WuAkDmAM4TcFuYE8ISqu9w2y1Wu+m5n/TVkYHaowG+4fusCABeATK6hDM1nN1E
MR5DWhOyVfa9q8+Q1zT7KGKoVK6w3JuEsAUAkvYEQzAfA8q7Ani5jRHbn3JB64z09kBKeoLd5Oj6
wSdh4L9p+DWZ5CDkAlul8sxfT/3a2mOXBGrRTNDehbL5MhW6GexQ+fJZPc0AVOJEN/fiJ2EBBfnl
VgGj3Yfe9AhMotWC0f02bYbjhSDLOnVfvL58CaryM88S9zxkJCazbeGhYGu1ZoAe7Ia4gqojySNg
FkY3nrnBxrGZ+oWhQ2To4sqraH/7gjEAl8ywnUhz2QBGsFeYl38p+RCmpd28I7+r50aX99jxDlqT
LtB0DEIGstXGiK9ZZLXJXoafZoZkwGk6ck4JMMvm0Cd6RyNgBskD0gkke8tL78KT7YPKo4Al2pqs
RQS185GYe7nzO0ICVK0g+eK5V5ZVbCOAUBunVm9OiUAJLihB5SjI9t3E1NYuTDpWfHdtV04bnsov
P/L2wgsZlNK2RhnC/9hO8ivhBJ91suCY4+HX78EsdBacoZIK2G2ZCvsYBtO5Jf+rQvs4BtHHnJk+
BobqPmQNQ7MWBZoiTBrzRgvTlBx33MunnLF/T3uxjpsA3kqaHE0QuC8DOsCAHT/e/WXEqsDQT1s1
knBoMR5TSVc8idFmF6mHTZsZHUqz6qCjZ+wP2X6W7U8/JESFdNYXAVHf+LIJbZhaJCw2kz+GLg5c
JtT0T20ZXYR2/qadN25HJEBrE5XfGJvilGQLkyR5RH39kwnn4UtYDxPmOiTniM29+9QHG/ohDJ/A
asA/4ZyaP/u0BIaM9KKr/QcZCeCBFX31kH54rocusKzfc68DKYcVpmHCd3Lq/DWrGxCQ1bwl8foP
76+3Mhfz+P//YCJQkkZ6TyI0NqEarnKJij+kbSY7mVEWyT8S/N80E7U6v9Cj233HbpYi7dL5NhlI
pnVDipzxvtfHoQ6IoK38c0Yg/T4S01eSAqSzTf+ERBOqIRjZEh0eeFH/nNjNuPfeEUl3yIf+QI++
RuVY7YZLYKTNBYASurgSzu5g08NZ0DA3iBi2qnH/C4J+7wgMyyG0n1VlYBudVfAJ7H/bpuEyOBFX
ObTtvoZANKXe++JlPXjKAtdnyg3a2uhiC4M62qDHjT2P+VkV0EOiPIwhiK9Gz/iySjhnDrP5dedU
53BMXtK4ji9FpP4hHPlbFM6jCwQzPoA9dgR7QL/hDW13jL3BbeQA6YOcM5svyEosNuvmUUedJDUt
xCfkbzKj/x5Ir0RZOn3iQsMA4oXFtoQ0aYEVY7BEiMgc48rSWm0LH3WX2Xt01a63gPRVua3a/j6H
+gUqIbN6jUGsCgJj3XTIGoYKfhV2k3LroGwT+RxdirznxTJ/qPmhGhHZBiQe1tJquqCqXA9GPANT
DQkRqYkokMjtB8Qn6K8Gue7M5KUrGWH9EUWfXdyMHX5l8Ku7nv3XtQmwihlq+621yW2oCkKyVmL2
x2qK2J6i4yBAosQULCFDRLdy1clI0j1JDANeC3MtbTgogeqQzXaGO6VXsku3iO7+JU10smuZHkX+
R+Feu3lWcevy5GbXg7cPMvpNigDraP1GhXVF0c731xysZ0ikNfM28N2hVGRAcbE7HdffYCnE5+Oy
/6zT5N7mGKptFBhF+ex3MDnGon2BI3ztBASPwiz2zPzbY85Ov70GUbKve+MDOslHPBMdaUSEy6p+
W/pzjmV6gF00x7DYKoqHRtV3XGnAsIEy5JkxbhVKQP2Caluss52fGxlqX4sensFMjZUqRoUokrc+
brgbAX7n4zvs63bHvfE5nT2Z/cjGmFZsyvNNYIIPHkOCgRSAdhDfCgUdfWUkYuQ9Yb4aPKCvYei+
CHGti/JS5pgfObrpDzq+LN4ImNMiGg1RAv4eTM9IwlwGbSIkXxE3tRBYCJRZETbrVM6aHDqn5HBE
HMGAmycWLf4TyK3pmAf6JZHwzOzpy+wg9PU9u7yYlRtB99e5GO7Z1H87nvgQSfflMaVnad7dSeWd
SavuXOaro8R4aY3lk+ysbRTJeVUaIWkpufqWbnVAHCnJ0RELqs1/OCkUgjl/tWAp4bnwX6tc49Ic
UjhFKb9Trr5g0kS7TLsvg9Inoy9+8sF/rclqRbJ1MgyiUDrNozshQSNAbiWMFrr2MG4Cg5FGwYCN
NAkwTRif6yb57iNvUQ2aSwcFqCii/jVoLtqhOU5EK9JX5MmpH7pyU2Xh2RCjdRRs9VfKde8J7k4u
JvmWSgRCNXo3Qk5XY87s3wzYIuWFt8Htj8ayiRF85aOLsuyvoCzFFJBmm4rQGJVy0cja+FdZntjb
UvCtkv3OdZAf69i42WXINBGV0zpiTbdVVnGcI/+1T0KKSt3+iJFBmpfYGz9Ddo3VBRjAlEG1U/uo
qt5Za/bbnukiYO95gzkJxo/EIMRxl+3cUvwxhjlmC/5L6O6vtN15N7x2vif3BJVkqwyetdWjBe4t
JdaySJ7aec/dzfYqeYqHYd4vxN4B1FJawZDTigTAiSoibZG6aGlfkMMT64DgcajqvyLz/5LDgz46
TN5tng2SSkgzKym82wx6kSPAXg8w1EobVQWHTxhwKdI0prE9bG0EvXX4z+2ym0wAmQcdn2BjPA3I
DgIn2adBON2YBuLdRHNMgHq6Q5B9xOeYskFipx9MPswbNsdzFhJU45UvgDmL7bK22pSF+yp7DJPG
7H67POm7qcxuwLY5Lmfza0JrvukRfngIJOl7v3K2/f1UwPixlhZydE9xZ/31mURdC1SSA2EnrAqN
TaiY+KB/CbrYRXZljhtV6SvCuHjVdoSApBPACrUolxO/g11HQDwp7Vs/tB9W2b77FjzFiPX3Kpo/
MTwR3T7x90Khzm64AOYS/nKdgiJxE/8ps/qAz7kpoSqj2yA3KfKXB6DJ9Z6Urw1dDgMn5uqYQlZt
62NstHCaOZO1pAXJjUfphYSa7bWHON4NYFminrXvRjT/F6ZERzRAEPZpPG3dZvh2Ubax9WXkoJri
kJTG0rlnE4gPc9gTI/0WGyZVDKGwQ6VuaQxAvq/IvPYi+8V6TirOEaTj33nYbbu2vyiJuBw1BqIb
dYFHNaNajyjYu3a/VopnaJrHv27hPwYr9LeD8Uy7S5BIMfhsO1tiLm1322jWfHrC2S2j5Dywudkm
fVBhP2IY36T5jXngYxp6kya2vZY+bq6ZonjdAvuEEnyaUERixKpoURLzNY0vM9RBfHBLcPokmTgg
igNjH/0TaXEZ/XpauZQkO5oN1rPPZa7vrt9g7hAOiTnNjcCjCjEAfZZMjiqYglU1mOfZI2FjKOx6
nY3htCWqwMCmqo4hnH2S54KURglkfVdNoElEkQDVkMa6iomkKO25u6G1v3qVWR5NeCRXX9XOrujs
fzORMxAj2KSEpgVgsZKwpMwt/r3/sXcmy5EjWZb9lZJcF1KggAJQLHJj80QaZ9K5gTiddMzzoAC+
vg4YVdKVkS2R0vteBIXhpNHMYIDi6Xv3nmvu6zxkEIm1G1fKm105JNag8VkLM4APmfsUJOG40fS8
0P7YlAZYOzs8Gdj2gO53Vbzvegt1cfI6mElLQOPIcaNDG8Rvrk7J6uQ+Q9fsocNknY80ryHODoiD
sOLbTPrYpyt1FE73Y1iCWhOYRbnv/exa74W9uE9fuvhdY5LAcy3XuZQNWgt5E/Tdb7eok3NPQGvh
mscScwmdVyn3ooH+NnKWEMF1U1eYVsg1vRuM2dm2hiEO+YCJRPT9tXADm4Yw+2PuJsYG2yxh477Y
dF2EXINstIYjgE72NgFlAguMK4e0MQciljoODv3fDgn/hmYgvp+Jz3I2ESx2euBKyVFcIBQgvBse
ey1YHdyO7kZ4kpO8JMzqmmDBdNJ020YZ+Q7fXxw9HgPhREcvcb6GqEKhjLgqM5AE62iOzmxuuZ/k
JniY2X6Bmskc2+WuMoctV/DsXtrE0RsM8o8wEH+7tJIRU+ZPlf1DaqqvsSbYNJSM9vO6HU61oDKc
ljgK3yNIUmSf4VTvSEbDU9G1/k7MKKhmz8u3spbeHo0Z73VmMGQGXNmprxKMbEG3YvLSbtJp3Jmh
fuklNCVhZemxzLwYk0uLEqBz7tzBnXZD4v8ycIVvDYEwYooSZ6G9fFQNjjbDK2k0BWIXdWV9njQy
OamkuSeMbhW4IGnCOjE2+M6HxyiqTr8h/nAP57e8EqkREq2PWlZbVT+ByIGSLdlAsrd/T/X0G9k7
DbgMn5XBHvfWnTreg6o48eIMgJ5wfoR99jlHmO+LQrzXZbJRKTgU4jO+amg9KejMI1T5G6HFlWib
ApHnpuxSAoFKazeFMLKcEw0usa9NqrBARj+VXX+khgq3ukGVTnhSr+3rGOJLQeDlbNGMgxeFV7uu
bPe9yLwDJ/m5HOvi5MjpIIyYzPnQGrapngF953a77RWCl8558WFhbN2SJB5A8wD0k3SPqKBCJBwQ
xWWcxigA/Tr3byphBpMaSJgr1B+vnTMiMXQMfPszV1vrXfwORbSYESa6cf7phu0D3WD0KCmfm6b7
EZoVEqtLGgJCSD3rXEFlQvX6NkCLX+kmxMdf0iAs2a2QzmGxYTGrTWtAwMcyzNFm4w3BwrXJA4ls
BjSOZ9+OFs+p4+rNHLi1j4TFLgeqY7Fh8/3sAKUrQsAePAiGqCm89eyIel1FIOQwEDw1PUG9EiIR
CyyCnxEPh1iiQgkep8DDrAnXG8y8pddYPNw11zkpgZ3/q/TrT0+gyavtPGDRATfmBA+k+vps8YOn
Ai7mRc/nufPdlQ15qRbZC8oC+qXCORbW2J0SFCVeKoyzZ8WPBXDBiTtXL/KBPbI6wx0gcIN9Fnw6
OisEBSeeexP4R9GzaQ3J9m3D8lwr6sWgQEZvpMW7GfqfbYLiNe+GHikQWqopJIJklNhmg1xBNNg1
VVicZnxPK52+Q6DdFBl3QQB0z/Ahz16NEGfqUfoCicXRPzkUXuShNMKExMGmZDM3METZ+kBlG0VT
nYsUVVekkMf7qFsaaM6NapfsRb3XJHeUCZ5hkFHzemzya+3VnwRIgRbC2sRKlgLrcsyDF5ftuo6C
lpAqztd4mgsoTjbl+TyRQh3X2Xlm+t6hXVQkbO9CfTOoTDP7rA7EbjtLTMujRTRq0BfLyIvOhA5/
uy6W3tbiA81796UwB/btY4OSI4BISNMw3SLOxqUciV2vE2MXcIZLY7pzMeEAwT6mo/tC4YqtzHnx
fGiFGCUCPhvSv1GrMFElK6YWtSR3Av+9O9mHEKg4zW5rlxdzsg9Ni/eIqZAEc/quvnDwEuqjqtyX
JMruHWDHnDmFZV4y78QKgrm3OoX0kh7DrsFvmWLG6Mf66omU9Sq/cMx2TY1KwIwT+oDDlv0xYnsj
ilZimdSFE9nrw3wwA1JUwkVwZKXP5HSHqMzgfWn8wfHMxDyzWaZy89p3rodK2n/myo0fZQeRHfoW
/jPMSOQlwmv1xRNxxPU68KOPVqDkyZ/DFKOJqfyNDnGBDpl3QzTkh090MAQezxvvQFJ/oI6Ccl7/
JuMDZYc7PorKP+kW/g2aScpwKA8lHvj1mLLY5jaW6iDGkhTHqKNRg+klVEQ59iHHwohSXR+s2Fui
Xxe68UI/SLAAWJa7UClfuiD+7RTyBQ7Nhcxpxex7Jh83cHezTWUow+FskGI/RdiIp+4n7Qx9batZ
HAoKelB53l1E0QkFoEcbHSpIMfam83zzYKt710roRqXm73H0Ds1MJJYRNKwLiX6rIU4fzK65p1+g
EEDGNy5s+ENs+5tadezKzOnSBeWxDMwQDBtz81bNBntSscevyBaA+8ZKkFB/y+3S3xg5sM8yl1cv
YSUsafgDVj1XZvQetsMudcfmaEAYTCIR75rctkmbJzWoQdHZtux2UsrWGClGjYoFZAY3gh5gZjuN
rJwLKhOTFRDDxeBNnNDGaiPrXDofhUT/AvlhR6pwcGpruY0CBwRnuAWXYu2nMb0uLdTcaR3iuRt5
RralJ12ByJxb98wYxuOOvZIadUNYheEjFmNkQ6ZIf0R0iSpT3PhJQvMQYaWUYPlDXd1VvnoBbk9B
H0FR04808VoimVu48y+eYT/XWY4J4HdsjUh4KNiLrD7mi3W7dMkk8k4jYnijte74qH9OaUc/HphK
PUCvqf0MkX/tg/qQ/b7wkw8yfzn4yBmoOdjr+S0GRaHVzqhGZNS1l5zR/fDDniGkiIafPk27zuAS
IKx678/w3N3WjxCmZ2BXRg06ZCQVTNJ0R1OZHGtI4euk66joDXShqZw+3fS97qrHEU//A2ggm3Y8
pIjccDlh6T0H9dTutCa3xTHNN/jEd1mz8Hip3nemAUh+DvJ4I0HlrWCUGltcXfFWYDaZc0TaDPDX
uU9rCUhtgFIOOUozPiURE/fZ2S8XXzfGG0iypwCLEEKCw+wDo+zkLgXUCYJ7uY4n1Wlsr0yoBCAg
3c536cROs9W0TXBI65WVtyz8Rn/O+vAZCHMIVmDCaR6x5hHDzkjBXMZW5hDtto/aHpENc2F0dkSG
WEtsjzlxxnsVFSV5bO9VGL/ZtFyKVOw687CsDsUcPfSSTybL5avvUxHCrPnE9gk6IsGFkziknJFG
MjJDwrFpIJAOWxqsFN18UocSxt/GF1NwdvJ+l1OamFQ91P7RQ25PyOQ5/YXWj5SxxarOMUf260bA
lwdwUzAEBowVTb/AMO495en1bC22+Dl9CvuITAndvCnhbTC+3lrwb8YsfY7ZC0fDgtxvppnDipgW
kAke630XySdv5GkGnPSj7HZ9gKGmyvfciI3NlLu4UXoydzXjfwc2uxfFn95QPifS/d2MxleytNVH
CuBzaZosh3XSXogbbVb5AOh9LBXqXBNRbTrd+D37WFY0ND9AG+rCuCITaLfaecFAcWxCJGw9CeSd
sj+9gDTK1sWRT7c69GiiiB5+VeS8hD8Kb9rFdfU2++Wec3uZcdjGRg1tdZeIzt1amY9Ay493ZSPa
e7ua96Kykq3nsOwSD34JjfY6i4g95MwEtmezv0J+SwuTyHWr3iJWomOsw/JgsvNz2LOvHPcsCUfw
qh9jpdCzGjRv0mFf+9FrniBtIlN7y/j7ZRhyRM3UiaOPqNs7M0p5T0JQzZENaj99HmPJBo925Jqt
H1d4/ZIwOKQJgYM/p77TIdty3Tt4IET0hG13K/oBVG84EItoo5UbJ0RHZiU2KTTm3jz1hhnshgUd
axtRd/WRfEaBYMVDNqTpCR5dOLVtn3EBGR4yDBOYaoH9dPBIVJpCNo+i7dVe2DQWY1cnpzRruPBo
1Hcsr5ldcOWkLU13T4o1OKn4TjUxEgEqkIFuyBoDl48wwsk2qlbqrmxti0YWfg2PXbtX1ewZnaYE
TmWuS+n9tLG2fSFf3PER1+heOfendPypOrvcWzE0N9uu93KAfcuxhtXC/GevCUM8Wbl+GIWBzQq2
7qrssdYGw3TJkob+Bh4hdojwYNEJ0HzFzv9hTfGDnGra0z2ou47GIgvrrm4ZKybMeP30utTViFq/
xggBiMttVCRYzAiCohItGkx2yPKRKnbPcSjfHSOGbpCdcp0eoinGF9d5DFtszLjcZEHZ/TAZhzOf
Z1ghs+OkA8QDAtNJz/6FMgEtf82gigZw8FhZVOW5EfrHis+llQTnss7spqAYTqmLuiKQMzqg5ZtM
y80yEQBUMD6PjUqwMrJfxf17by4DIT7EgzfTj4Iw2p+qeNxaPuHVdkWZ5MZhfWop+jz44s1EeXyb
md5LYcTlGcxYsT51PQVtmhpyayb2tSvimYCpGHez/Kg945cb1Py90nmB64VMPUFVhlkqF666FRPT
qT68ttGUovqtnwCRsKa5vE1fFTTekyWudJrua4QJm9S1gaaSSbYNy6hB/XhuLGTJTQkQzimZuRiO
97uSbP9Uhb9+Ll7dwTo2MRl+SnXDnqCQuzBgpKZz3JDSsW/ZyMLiQQuGpBShMorzt0pV7CF9I2d2
PxbIW5DecI9HDpUcc2ikCBl/Wx6l6mQrDv+gbsw54+zHJg9fwVo11XjXy19mxMbO03LPxJXZUdCd
Mqi49mDSCKhLoCbMymljOkNyNSoagnK+yGB8TDumKmOeXDops20p7qoZ03jts6qajvliEBK0G0Hp
x6N+9sNhOxrR7Ti6l9l2ih2jILRoyaOaIgSWeFi2bo28IS4l3faemxk99ZR8eFjRCNWMhsZckabF
6tkUKEnwlpjrStk/l6wqDk+Cs8wf5GbUKOGgD3AryhuftRmiSgUyocBbtg1mYawI1aNERpAfzyQz
04xB2cGQbSYtxjRHvRIhQ0I5TsnKdgJ8Q4U8OLhV9rPl3Q6abYFXiphsm0KfGlveKwPZVx/YNz4S
2kenkc6Gluq4IaQIpZ4eCILoltG+VzE1dgN6vCkze9jZ185tnXONTDK2EOnIAAqcneXt/WyX22QO
E6xUxP6JEQImLRZ6bF7x0bazhLdUqUvCcnEflRocxWjctc34NihMeMIA19azUqIgsM6BysVlmiPk
+aDQqUJpa4N2oeNmAG90NfB6OQQMBOK22HtTg/QWue4P0MrIGpqyRdhE2nrk+S4zphlfRFsfBeii
fOP10W8dDinWHkSchQRWNVXiUsWJ/TwNGQA1DPI0tWxwtNNwmeKCDJ4YHkg2t7d2Oar7urIfIj31
L4KMe8ut5attuyc3dPMbIyFeIsHxQS0Hm7JRxKO6ASI4nRAVWQ74e0X+Ozb1wSgxxvZTz+wPU81q
liMb7HYkbCKjdzh6XkYMlWk9O5N40XUmllRX0jVgFDiPCcSBI21mOpXdwbeHcRsatLbdoItukpDo
FtKkto5nVD+igE9stsMbZg/yIIfhriFHiW+iHwakEMSxyJwJEb4Utd9t0ratP0rKbopb0QXmVUKF
uB9dFzqHbjW450YybJDkeda4M6CPGHwkoqRW8gxa0CwZxHLTBVkJWnIrADvFXaEtFvS8KM7DbJ+t
KSVOtAsUCYDyrlKlejBl0AIal1ursASD1Zgeu120pypCKqyx0pzsrPzZIbe6L9BC4PCsrwhgCZ6j
SKY+ZB+urPoac/9ZI6EaNoDXsEnZZFBUMjxixPM3HQKCozN4H73hhXcRQMGNWRP73KJIvAAD2hIc
J2gQ8WVR9k5NcvYwQa3Zx/u36ffbynwG9C0e3C28QevGHWy19XMNcX3EKjjSD3hMW5KOgnERFYMa
k9Oja+lfiLLRmdbxS9D0xm0Vl2AkCcj2nEDdah8jnGvl5a1lchedygflwjHqBkqNmHyF2sdZVHaH
QpI9Yy9gIBlXr6bdEZMS9PLWsAo0sF31KhrncQGzo/loH+aQCBMBNXulYpHtM7RPrySA3Y9TdzHq
pDmMmZHfzU0Mn6S4taLRZkDKJ1VpDAcE6Xp7V2HJcYIvOg9f3ZQaz6MknKBCKbsdXTz3WVDPD2j3
HqjXpmcJOAl8UyTCk03I2zmfTVYHE5nEN13agY1LV4gGjmxVc829mQGuE8cfYdNcoyLc2GgwXpMQ
l0o6JfOLE3P5BFGbPMZEX23pmPjXojed3SCbW7Io9NlTgK6R4Dfvpt8dBn/uvyan2XuOx2lZZLdE
EwxPyGSdtWsY+iDZdbTh6F8Drb17nwaMMdX33//T2+jw4BFfSz9/itp0eGTBHx5bG3MavK2jBhuj
ynRCVvk/X0RCXZJkpzQdNMivKL2GKHIOuNJGJkmAiqwhvHF41cfI5Lr7vvgcSVAB6WhnVMH2LfEz
2X9fKy1RoOSuQmUQLhyfKfG8G20ySsvj6c4Ky/FSRSSRYOQMNx0DB1z3GTrobYW9DsDd4iMonOpi
AKjLRlg+3CxzHwbbn76lh3xOSGTk9Va0FtSqG5m++Kb6MRvsSRN75GaYUCd7btY/9E1FDtTjMBgw
Ld35mCU5ItG+uIYKQW2OUJY8EovcIH2XtGD58sXT7s2/fOpSC2mlYEOx8hy3Rp/JfDhHIU9awaaQ
6riECuBNjZ4Q0N8S/Qq8ANMlqUKkz9Dk4i0iycvRtie52Jsxddug+TdQRksjpt3yzrpVUtTdoZqX
BlQKHTWUAQJQ70OjhOTMhLpih9ioOhCBkQkgjsiFjnkBa212mImxZ4OAah0dTbRjzszeACdulrhP
DE1ZQNJ40XX9jJwHi534OR6M515hZn/BxrEb2OSZRvfqhRT9QG396tb0IbaoIpDsjn7rIA5fCzJ7
09Lecmrkh6CNkEN3S3+xCeJnOS56W3S7lme1Z26qYOvC/EA/1T05YEVUr5nc9tP++xEqxM25mOyK
0/f/ZxLkL2k3B0hrywZCNiVYex1saIo5J5wPqKY8QDcRLfU5hYvOdBpNUAp6se1KllFFg1O63Dcc
MW7+zw++v/vjy7e+PQveXcgQhBFAV5Nl2R/hZ5r0H5yWWKyWIJbT93diMlg6qoFzE5ftqa9p4xio
JLLV97csRnQP37H8k8Gdh0AmmfBoh0h4d2r2VM7VcRj63xvlSLaEkbKLE5VEcbIYnuyT2trr0evh
76ebaolpjpv6fTSw96dUVhM7LQQnh97uHzOXKnGkRcjBSElNq85lmBN5YtV7MiOMTZZikmC0uzIc
RmDY9useCw/8y2CHHmpvLwCF9BiGw2MqAfQsj6M7vc8X6GJSzT+EpcHfMmEaiTOIQ5P9U5S9QPpi
woDA2ctksauHCUjaZA1r4iPwolpoScvq4LVEGTDapCuWfxZ9+DgI9SVRNqQBYqq5ZIJFCmwMuSu9
YYAkjm3ivjduTwRiQ2eQE7lgo0v7CyALNk6jx7fFTvVnkY0nvNzY4B8DbojIebuzNAcEtXP3Ox/n
G92saybZsE9EuulmG09vNa0419CMBN1dqpg3GB3ZSeH8MllUedEsd1ZPyVqmD9YkKUhciT7orUBu
rM2REW7tUnyxvfNyEpgXz44L6bGIWZfVnvxEtpBzdBV0E/c6tcAk97coVfuxbzap1Tk7M553jfVK
+1evgEjfKCKDekXAlN19Yby/6qzdYY9AIBiJd7CyLE1Mdx1vuIOy+SjIIWA6WJ6SzPsFI/PoRbgD
hL1BNoZrl7nrakZzbwMdLJ2L/dbAtRjaieCwql+h9JUwtYcftTE+MN58c6IGZ29S0L3GdkGFHt4U
HgBooeKSLiN/NSL1z4mRH6nkaPV3joCOpZCRr4hC0hg12AmelMoemJvfs32mW5U679LFhxPuzKjf
eQsbxzEbOFTzK0f9xsshasFnjP21+UDmkomypq/aN09We/Yi1A0G0OkC3K4BqjX2aQCUzLvD7C6F
py0QTucTW4ggqc5vc0qDWyf4+zQUA2UbhKOY2QUDHPavZATE6H4hO7gzBvb2cX5c3OZr1F2OWMqJ
8s0PEQFNexBtw0pO6FtsookZ7RTE6bIIMwWD6cwCZ6Jd0qh5taPvZD08gVeFXhBUH6Nrd/vMpVFZ
JOd2AhxNgJK9cWLjGgRL9F2wwdSRY4cfeoasyCRNg8ke+fXMKwvuB2bt/9YViYhD8lxreu5knd50
JfMwWN6fPitWqaHDtpSOZYmM0wrNC27FUTFNh+LhqYGwBzw3xuyfuGMzJLFahvufA9PbK7v6j2ku
hz3S/xLUF456Vh12mBZtg6q+LRxUuG4x4LAzyD7zu+YBi/qSwjSSGcVNe5UkPb2ouGLLJRTFimPf
OIZ/2+M3YFJMt76uyxMoQb2ERPfrsO/ZTaCwUarHnKAIm6QZi6Z77dQlQ+QmOwbqfvDESxJjoI7o
AqwU3d81NyuU23I8NEM/bHSJbj+a79SQHaapwQccRDtUm8YmTYDKME+4Euz8DL0Kd9fnTO7aJqq4
AcL6egnLX3WmXp1hHA9oXdoNEZ1y1y43LCPMLlARtenfmG76XGW8vgC03ioaIQy6MGUyT30Fwoej
QExRb1RrJIH00RyY+vh1Yu3vSXbSG8+P6TcvBRUoLLoGxKlxxfOXPjKlfloivzLMv3d1/9kcQatQ
SafXbqrRK+oD2jsCUQLnJ0Uay3lQH510epMsqGomh32KeTmg6cx0+tFN5E6b8xYCoY/3hLPctZlO
CAPgRE1QW8NfdNvG3tfOuSKyaK1Hh/RVdTMsGCYHL0zhko8rw/dpSOkcdPo02ihSmvy9rtVmIlUS
FbB7GLR4CYb8uiyBJLGzSlgPI9NJLzGx9H7L1qu33K5OuKjvXI1otaX00bPxk2B433GfTF+9irZC
aqdo+lCFiek9ygi6BgX22OfIilMcCXSkZxjMnkB/1KkbO2YT5HZfaefedFjt4RbNaAOapLsTJcPv
ohguoTvcuD0uhpxIGHxsbSNuC3SoZl4O3E38XZW4e69OAb7b4QP+l/3cx89LWoHZ2yB4jjmMGR1f
OOZ3Tl4duCqI2Wvf9MKaSczLWISMN+Wvnqpv0aQVDtNKqlBrXZkI57F+mGRto+mAJjJN7aOtjC9b
U7D31ksw/zDD4hh0Bah8c5t2GgJsB9EgczGUMKdZsSm6M560M1hcu5wxSF/weSxZK0O1byvvl+X4
T3PMCZgqMHlEExetf02i+sT8/dO153A9h3AAjKG79wlF2+mFq1jM4jORzHcU0xCWE1ucpJmnxwlp
QhxFG8LLymOTqIYiyMP1qewQjZub37aJMe5L+lJbS2c0aWyrPo1In/74Ei7/G03DA3OMRwz8S7O/
6DajQdVo9hj6aoXWpysg434XSONSSCEDYq3+/tbBczYy196lKDO8aBw2YdIBXoQNwzzJj6uTXL7E
AWbzwcb5FNpIC+v6rBkScV1jS5CkEK0Ks2f7gGD19P0ls5CjdHxWjPUoDYn3pWhpAchNKjjhlET1
JNFMAeJc8019+v5iWujE0pZoLjZUV3LLiMvicZgZt01avjXtYK8WK0Vd23vQ1Sffcn8R2WoRNNfA
B2wcuWkGWuAwlzdmaaNVtADLdMZ9t8y5wiB66oVkt52zFYzqN2WiGaS4A4Ls2L9mjLJUmW923j36
NlUBaRPGA5MZcttTWmvB1EfbaPBtYHDEyqXkSOYWjq03I2M5bUPEvXD0LW8Hk+AVKzy9RVYjb8yu
La0repDRifhbahlXP1QguChmwcFWF6VnDxE5s0BlP1t9XN6bCmt0wb09wYvvGzM9bvkyz3QHk1FH
a8+Lj25GPGIF7ySJLkFB0HHBAhYi0tmhlkGMC2+D6m6WfrPhzsNjIJ+bVn50ffsyzrSrJXtmltrz
qNWN0/pPweLCaoFfTJrwOBq85yQwvtrQIizgU6AsBs9/jOSAPX9Njutz4cNpLp14H3XyxtXTL2GL
Fxq6nw7VkddrpCk1CXNUooaxBI1jCm76x7mw2brZyWG0yMSMJdBhqLiElNo4B5EgBTQ5o5EUSWPs
3iY2V3zUrITchLYywwzZjPERK5i/bSxcIbwXIuhZH8P6EEXFsx8xL8xbUsjHZg9XmfnUyEkZGLTm
WFk3Q8C7mWzzUpXuLVR/RCI9ZtjCyn63onj1SnZc3FLgfPttyAnG4kLmyzhSiru9Tm/ANT2504Pj
8YmYVAO9Ak4s2poB3Yuc6xYDhoRiaNr8KQp6rzBGtvz6l5shNhplgn7aay+VctRmGMqjkUTxCYtD
QS+dUtAYDk7v0MjRGikyBCnoxcyzN/3YPOrukvhx/twQYVUL+wViK7Z2poLxjXYKZrk8gUzDj35i
OwjMqgfIiCxVxPlmwBDDrR3BmC62Tji/e7SdkLQjHhLocspKMQ/EtkYfam3XqGK6ZlhVcUakG4qK
MiMRPWR6M4eNe5sOBvg+qnUHqP+EWwltj6KlxIQW9Zm5NRrGb2c84YuoAu2MoPVVG/gw6hgwdWmG
lyqRt077KeL+YbZNJO1Z97Nv2D8YNVf6YPpbYTsPobSfnYSno4uXejUeY4Loybt77HCT7LsC02DX
fTKDfnKRUm0si5cUNgbzIftjksQDJ+5tMFP8ILwOVcoARjJwkxCY6581raMVrvD3MWdfFmT3QHv3
7lxsUodfrHqALNrJXmbQiFj2LYaXnIkOlVo0IfCVItS3wyShWWPFycaa7lxZ7gvBxgjb/Wk2iNv1
qpzNujaPdit3QeBPT5ORCSLjg5ty0o84wx+SHJQggZOdIVLc2BQE88Br7mEugjfCbtG/Ac9AzOBb
X/0Q0UY0mGMKi0+M6Va7J+TytrBDfTJ0+RTE0euovWSbOMMdbYPm4IBZa50a96dhAzMYCXqhPXMr
o2vTEfCorZrbZVW8o6x+nxRTGNvhJVQ1GMB+KdaXVhZRP2KjLAqQZJ7IQobRYbUc6LmvyKTIY5Bx
KcfHFjbOScrchmEeighjX+bkdFjOqFHGG7exajbujLsFxZU8y0kZuyEmlsCIuEl79QEMBR3YqgMi
4TgDh1kVWzNlHCx7uhrIEMzyJyy0t2Fmq94IjX/Wzm5YeAkoiHMqVh3YJ6DqBAjONxEFiF1jikps
dqfSkT+U0R5BeSI/Hhh2K9MCYQied5OY5CTRYLsa+YseWp9+HVvVFEG40433oInJHLBicEIxIzdd
e1/lBMsCidZX1/RnKvb6/4eufWFaIrB4qr7+8bdfJVVHMz18hfE/R6g55l+GrpX5MusgZe37bx0/
//G35QF/ZK5J+XeHziEoG2l7zv/krUn775alfJf1wPY96ZpktBVl00X/+JshxN9t1xGWTwWlLEf4
PIp57B8/s/4uLdN1TVMoQBvKV/8viWuW/OfANRLWXLRWUjom67nt267858C1ITfn0jVcKpYoiFlf
DcJoklfs0qdW4y2bfTrcBad0j6c3tTDjVHNKRHTwgxDnu0lLYNYdHm627B8OSKbMRF5GQukTtRrg
LAeIcYUKUUy/ep/T26joYcJAsxE10dA1GRrP+szMvSU5hZ1LGPElm15iWxJmEcywpgqGpTOXpKk+
XBmxte8dcrBCDCheyguzyvQjxe+ON4zfrkbzNXQtEPk8j4HZekWSwCMxLzcdC300uQwCl38dLe+4
PJLg19SPrK0red7vH3fGufSjM+w5RDo5f3K0uOw61GuA6scdGCmimw3XIBIdU1pqb60qP/kJy6yw
RoSRCv9yQYIQSQxjQFR0XIPWHqdbK3Aph7zb5ReIcgbizD8q0UFiW97L6LZqI+f0ph1BAn2/IcuW
9PKmH7Pi745qydt1mJSyN/9c/sj3X8+z4cuiR1zgS2IshfKVan5CW80LT2S1BA/djWH24Xo15T+y
oFUqTNSGxhMKAkzXPeY6VlYMzNGHP1efvps81hE7IXca1m3bKZiAfbftRfSRDAbT2BSfsNJXVh+w
mOGH63IwXatRm6ZmA5bgm28smN2FUYHi4s7pV+aAF9jkxXHn1su77B1/nfSyWTvLiyr1+FZBFV21
jf/UJ8MAnwERL7ytDTQpPq7voTBG1TSZmXYINTH743FZpaGEQieDIBWt3V3f2azk7cYYbRvxGecy
JIqP76dAsXJFVf2ULKeJ7PqLMiOohEiPeUqDDgTare2gOJU1NG+a3e6X8r197na0BjJ0ZhwcyqYE
5U/p26c8CZ6MMJwJFUMDQnLAqljOk5ZSfjkzbuvKeWWwjkiRA5sr5zYy4g+wKt/nze2Cf7ZC7llV
yIP+eCRN11CDcW6ZB3wfMCCNNyEgHBqmg0LCzmBnaNOnATxZhfqwG6SxNehqERY/fLhdQB+6Bw6s
1AnjO5cyuZ6oNugUJt1bxm1tW/j1phonbkbmBPqv233/4e/DLRv7NzngUT1fQM1ijcq5SL5fV7rk
kdJ1QsFOeC2v1ii5lGeXvEJf7L5/JWD7SkxiuwU89kRTpFv9r2X0rqTPVRb/gTX/jllv1/7jby6r
zx//uqyhy+rkcPuzQM56kKc8j7jK6tfPB+we/LL4T88lHpxNKjN2h0UmyN2j5Zh8ToZ6+n7+v342
ltx/fTbXZmV1haCr8Ke1UMDUtcGEoBacuHI11014zlKc2l2ldybiU2PwnpaT5q+fltX8L592+fn/
epNjOrUtO0DepPKOHPOPOKC50XG1/5ujKZb0zH85nJ5tW67Df+af36DOi7QmIs8Bss9KNARPMOG5
sIOnqfRiUIZVRygmV7/PZaDhWhKay/SDaGU0OX/9ngWZof/yUly2sY6yONyO+aegT121TSgkXr4Y
0fvgdkf0GSd/YNleXg925haDdXERIvyNNWRIWzjU8nV5dbiEDg0CFlgidC7Hl9yEH/9vXh036798
dX86E8Y0McLRXOTLKVJ65HikKy4qWM7/OgFjyA0OlDk1YTXtJR67f/f89v/tBXgSnpggih6E3J8O
jz97lQ3zDvJz6x7bhubNkGJCGduJO+VymSbL6sKH+RkvPe3Bv7S++qTPypKFi2tF841OfWH/F3Vn
kl25kmXXqWipj1gADIaioWy8umRdegeLpNNR14AZgFZOQ/PQDDQTjUQbjMiMr2hkXx2uT/8sHh8A
s2v3nrPPH4Z+TxIpOwSQdzSALFEpiBP7yep9sNy1WBlTDVkBanUOiIHtgY1kNN4hdgIdRHRtdkzD
2SnLZZtYdvmUoGe6/bf4i26MYhCrqGSZ7jSvrmhImHEhcEJWKj3oOwnTN1TYW7IOuNCRvvvZUqyA
Rp65PGLLVmOlPmWvfq9qvhZ0o+Bl4xnusHtHg0NSGgSdAJTJsorq5T1Y/mPIPnoHosvyp0K4pkyQ
BDyRyufn1kfNDH/ZOtr6m3HvA0zBPQ4UTrrLZpWN6mmW+S3zuadm/LZDQf1OoMVqCMLtVFS7TPdH
0yGepSA+g8fDjMAA2haUdFbWn61n9rJ5N818mv28ZfKMu/or5rQOsoY3ePk1y038U1EZETVLVDHd
aWhELTWHt9y4GM2BE0n/yQ12g8M2HEBH7lla/l7eSHiSpf2qWwnyi7/3Zy/5WduTgKtUdst303Km
dCR+bPku9hC3YZLPVfqvnwXbWhbZf1k1eEhZiOH7BpyS/2V98hEhzKMk5uSnEhwUg7dORPezT/lV
ZxyGUoHjJuIl1aZ/dP3002P+H4fVGwJm9nreimSev8POQEDEDbO8CWAM7pwyeZyEOx9UQnGJUpq7
enn2b6POfOuwpig0BAgGFYDoAO0X+q9pSj4xErI2YHFa9WZx4/CtxvK2L9+6FJ44Rs+mUR8qYnxk
Yt1EGRVItbR2EOa4ReoxlU0+VZF/9jPURLuApKx4oPqGe0vK8Vdg0pppGNDwJfnybi8/mb4z7A90
tJidjiPbz0/F2DbslUm43PodN2Gk/PuizN8Kxa3cauqgKodMVnVnlsBk/XNzT6NLVy9+0+NOxBbV
DlfXX5Y9A0WsUUnsdJhl2vbp516X9bd23HlFNNVem/7DT02CpkCsGvcBsfNPNhZ/XhA8TaZ8Iojx
7zVIK7g7czA97a6yJbQnfn3A5uUtXCbCjTaNN1ycaNnl8Gfsfx5GmynoslroirLN7e81r2QlCmqO
iUtr6K+aULjVzyPPbIAHRvu/umZa/3xSpywthRqfyjY+/fwLor2Ue3OPBPesakBwOMI+l1UHQRIj
CirKLIh+Y21fJabxIeY3uNGPZckDx9cYky730sCUPHXHEsuA4UBSrgLmvhB6eBUUY6ui5ne2CqYB
iYm3JbIpJ0er/lPFBJAH13J86yUr4s9jWtnoST2qr9oyaD9Ezjps0k9nWSiyZW3LnOUDkir4cNAA
lwdpTJSzQjzct6jsDNpFwc8ZZTlFdBXFod+qbWRa364wuDJs13XnPv082QnC+baav/tYXwqbRgPn
xs9+oKgO8vSlbcVj68WfSDSpnquT31QFJTGfFPoFGNWHtjgQ/bwPhHSUU3b9KWjVAjQLwZsYLiK3
1vJ2IfcFPXAuxs8zv4SZR9/V3d8f7u4nQ/yrqqcW1VX/L5/+29MCxiz+NQ+dn/Cf3/Fv1+SLU2/1
p/8vv+r/o2h1Ntu/LI6bj/7jHyf6JRv+f/z39f/+X/33f/v9f/79fx6x/LTffz3v/3zr3w/8Bkf0
AC4UqeiYCRyHA/Z/nPoN/28yINSEAAeqLw9J8H+e+i3zb55wwU4FHuUQli6+6R+HfudvQnomi69v
M7aTLnXbf+S//z/X8p/X9q81NTUWWe5/WdFZqvlhrgcjixVduLa7/P+/VJxermVvAcxNWwkP3YWJ
2frxRHyUAwtzSu8xIPwazJHIzBT2MBq54D4VBmCosj/Mnj+tR+yLeVg1L1TTRwSQ3oq/rdwzmACV
PvYP/oR310VU47jkxwVeWm1Dm6DDyO62+LCn25pmYVIkySUoCADl5LoNHDVszMgjssLUr64D3AXz
yHSeMYlg2dTHic4YShl1JWBCXYlyHDZUKxUS8DQ5J5EX8o0gkIMUhlFkzNBBiUON5v49FAGMUYin
gDJe7Sa/QQHefQKcx8xgyVvCkerTiGD+pTGvgzntNOOL7bxgReLoTlMoHHvbIR5Yp8ygQxTdGyK2
CAtuM6x98T8+VLiwyMzi3zo0D5GZZPvQKODgNNEOHaezM1UhF7PPeGViPaJTKCA21nv6G8WjOXe8
87660vdoFjC4ebF764AYGYnTJN2rYxpkOOu4sM69M27aeCh2JNSQgxua9h5jInRxIz5ODhwzKEWU
Yb5sL6T0MSJHzn0co+Q5Dobmptexf8lnjttRkiDQVIIgE/bz5TM0jcldlgBKcEKnP6ayP/f08y/Q
WvZTkpmvPqqUitv0jA/ryyLx6rnFkdbLSW4gDpnbATbAvd2IHRIjLn3b2pdkgJQlMlVc++jBENNd
OrrQpR2yEbyF5DUvP2UmMY0vudg0wS/AaNQjU1h7g6TizVaoTRk8hHc/H2KZu9s3HQE/SapG3WTL
h6ANnX1bu2wLbaGQZ9/2RmJcGsu92JmrjghTmao3gHuupp+/+dp+8QbVb7BbtNd2MFtw5YXfjXSf
vD/kyrLADu1D6/s62TSVwonk5yHJZULifkDXjkgaLyqK3EsUZVDn8NixCZJLM+SznW1sMZ1a8tv2
KnXCUxHHxgnni4uN6J+flzM6gwImETzV888HySDrXBXigqqgPfz805AXuBpjf9cZliJdxTfiS69s
Bv7Y4NDwpN/DzFloipwvrHU4SiLsfjceurQbWGeei4BDz7/yBYWaoEHZ6IZZA9LjgGlzAMSlQl+L
xLsOGEVGf/0w1IWBIy65/ee/R7nwz22Z/qKyMPfmKNrrzwdDxd3VzijN4GqhwQYyt+8C0m0dUSJd
ao36Yuctwcc149Kh1+apnDwUMnjg4aS8IzW/MoexjkXcRdsYwfdaSP3cLwAYUUEyIZQHKZZntPKa
k95MpI/Ab6Bxx+SEurQNQyrmlsE1LJxLmxViayyJJkktYJXwi5BiLCKZfA6RKTn6QYksZEwjjbOB
1PPy81+csOTGrVrmMDhmLkEZmJe+gPJnAknY5DCLeYj5Y9xSPhqOm938fIBPm9/YeOBpcFJY2LWd
X3VKM6gSNeA8IDvJHtx2Cs6rEwRn4X42zczZlmVjCxwG8k62sTyKyrOvwoAoi2AGiEXA/Dc5kxaC
1GueNrXFIFPN3NqIC2RwO5G44g/7bETh7MNUsFJnOMNMBM6S4z1v1LAj/PMNSMshMGoyEycXW6Ju
GdI26NhBVwbbvjUg6PWy2pVRRYlavQqJi2MOeZzVaOx8WC5ug9YThSGZS+Bow6B5HIb5UjqWsW1M
uW2dNtrbef5CvQwKP7AG0HHhVyDb7yi6omcaViRcd4cQPlaRlgE3xwhvuEcC2MDxK3W69fvq02j6
8lRPYbvuqhfLv9VR+lYML6kb01W2M+AKNi7QOLzilfFLKweqg25CdumDWVWIKAoAucv4xytaEghA
1WgWTmow/ItTieqDQ0DVn7SU9wjfYgQ24urZhP8RdQs3+LGNu3jTOPalEv05GdpzFlNpIvPDV+4H
D93etDrBaTt7lfFw7+XXOOr2ebvtVG8AzcqPdiZfwBVtQBcDZROcJOMI67RX3A6Tc4fgcNwQeHFd
CF/eIgRyhg15BCDTUKx3SP+MiDiAaHTu8PTh+Mmgb+TgOIx+ERBnZF0iAJAYAdqhYeRblFdrxArF
LA7janUOTc3jjNIoGFqUbDL9pDwkOW4+MrUm8KKgiJ1x38U0qnOPQ/6EtMXLZ+I4w1+WtgApU2QH
KrsaEkFWK3FktvJm9lPo2SzCK/YiTvzhHwIVgu2iwIaWaL853EaRwz1ApAbxCmMPradv9kMHA7VA
EBJNUIxjTw0Q0eRwRdB0YcKhT8SrlcfOjt5UHF8MHyBxmo2fCWh0nAPdwcuBuYcjjJi8Osa58TEF
0FRaDn+eRgZLQiLzZwDjFYFEzNiJbCIRiTAz5gSFBiuUjO+jiVO4D1m9iVXzkfCjMs7Gk+ltjbVM
HSqdAKu9D8+a6EesRlP0Ckv/tTUuJs3Ek59gavTCGgZSxNQ7OjSW+Z4SG8YIFMzYUJItU+QPDhcC
8uWAqSRjRcwesZmqHQpd6LMMJf3Joy8wo4X2Q1aEyMqvuQ6io0CIhESg4/ZhxLgI8/cJNBLwXTV1
WHrAqPSCAZW1xrcfnKprT6Zv1evWRiBZ6P7g+cggcj9JNiPziXUABX4wmnNASOeiW04qBM1Oa/6q
MlU9ZX7/wULD2oqBZc8S/8cN7RtTedW+lwM5T5O7sx3k/4aZLMgQr7rzOuARPQdidNT9Absb7u6O
23PSdsTRG6DrOJD708/gyOApX6sY/Z6chmFf1Ahvxioi4C9zX8i/iVdEWQYguzhajZM1PGMzvHdK
m5Re8AajIFvGspdRq9YpI35SxDPssbTOcTWbRoxoEfCQNAFLD9Oih5hSjKwq+90rSWAu3Ii+FqfI
ZYIQadeDTw/8v3eRkMyAEhGvFLf58sGksBK+T4708lniVAAqkrC4DVoi4G1yeDAALZQ1f7LR6bnR
eXZSKLZxeBv79rwJ3TDb9pV7P5oF1WZ1N4n0M5z7SzW2M2oy217RmCeExuUUrXwW3Ih0meyl0JAq
4YupXVwkzj4rYgJoX91aXITKyCUTwUvrgJ2YGvBPSfWSmMA8ovvRwUGVI3YvB2k+yql6pLlwxgN7
aEddH9NuyI6SeMNoCL8sz5KXju7BU57hZ6kT8Ub61nCoxchbyzL3RlMVGF1GbwPz7Z1qluWi4Rud
P1VLPWEn5c5w2vhACzI6YJxvgeuJ4RXaxLxGQhefYqJY5tIa9yPsMCXGW6te9C4kyuEXb0+q1s4F
Gy2+BdmfErxqJ68p7xo0y9AgaGWjQ23ppqT2QyspEfs8/9Da/NYj+uWyS9XRsRYLubYhvMQGrvYK
RtjY5ziqPQiK840Pk/Zg5Glz0XbXXGAxJfse/vsqw8M9JL1/hMNQbANJikg+WxRkHklRrWm4J8Ez
AdhiH4aPfQSas0So1cTGMevqT6IpQ2CilTLOnekY55//Eq3/0drDIYCUcAiUL57GgNiGYcQ/UnBY
54AO6W/QmNqmPO5ByCLTN4lNKQPCABujO0lDyXu8bK8pTduV0aXI3cEHZqaIb90l3YXtcBXGV3hn
C34SqZsyzVPtWtl1DkymSFX6VKbddypYhQmJMQ41+MU0HiyUipj9OquoL40OEXuUjM96UJy6LU1m
VOh6lNWRWQgww6PBv7ZYBEZCorfNoLaku+vF5dWeEa0RoFOMBIFM9vAw9fV8CIVP5thQgo9B7qxH
W99wINiqhLAQ31iMJ83OqOKdFTrpXRoAPAaDuQvbGnAeoQbV9AtnYLWLqTGGoEi2mXVrpl64kmij
NqKAXGE5+4KY9rsK9aMmLeIuLRGrZ+lvMUwuIZjmkgNtfJsSn0c4ffXAEk9sO9N6eSjM1mWFAdre
WUeB9AIwgrrlEANiO10IxTf+dCtcs3rx50hsRDcvWq36YUaoYQ/QHWLyjbHHKpQhwx3yq+osUv/B
MzPBHTPcuwzxcOUuJmJkFqcYnVDCtOnksFwq8GZ9bgxMfSJ0osCkB8/ISFr2OCswIh80OuZpnBGh
ayWv3UAOr1FO8Lx81pY+CK7dfLIar7+iCzqQmeRvyPUrNkVrnIlK0tuqeaiJDWeg5l1llvzjQ5W3
ayajEQpFl+m5y2CBOOyWErPY1h2YL9/neY+KAERQaqyq/MxZEke6Vda7aPZg0skyVRsMuVi/mBpj
cbpFNfJJa63BDJJ/efGgWYFHoGmO/Yj3vKsbk2SAnhU260BNtd9DIIq9rm9cTbVWQsJcWxYpOFU+
PgeaVCQVKXRBZHIRIng32+EBt2SwQvuy7xMD5hlq/1Ne5UfAL4CYzZRxM5eMAB12Vl/16Vm45Gwa
9Zlw6Rn/YvfmzKxJiRPqHeQp/AKd9xUO/rs1JuCRzF+OtUsMdd82vHTUPqwmHobKELwg7ZV+ayjz
N3/eujPUXYHFmbpUxaeOhIGxJylRdh7aQC0fzBCpIqE7i5Ze7KRHU44vQoAXfzcdTsDUjjDXZXqr
KqIeBTdTEQZqZS+GaWy+W6+x70rL8qj8YAsRjZfpzWDa6XUCvGKR2rCptc/oGdo1pDF9aiZ9wwXk
QXA0m1TVjkAMLHMzw0+j4TjuPXqTG+LRMTW+WQVHcj+TDi10Ua3tuN6lVvPS5dJhh4Q7hCSPi0+z
dTbe/Czbqc7x1w3uo02gEMVnKcF2dqB2nWc9t0ljg76jK42RDFiOicXdrEx1so1wbf+x+4g3qcyi
I+zlvT16zjrAfGDMmPuzpmf1jbGxYEa3SPKCx0g6iGu8RPRxt3NRfmNpi07wxTEdNOBPoVCtPejm
S9oCET0lTRogCSiHp4pXQpzgCIxgAv6Rdha4LctSO2xEREWryUaRSEdlSCEG9M2rVdC7mOIv6ZUI
DdzmdTLUksBBIlRaCBAIBJLOTnUfDKnF2RGrSSTbHA0my1XhyV0Qhvm5i6PT2GtofX1mHruwaO5K
tLg55IaVHkpEkKOV7YVHLJZZyQXDVGNx96zm2fZD3v2WTPtkm5pzvMcbcxOEBQVr+RZO+2Tq9EOv
5+emqO2zGuQrnFNCGyqgKLmHzsvEsHJuA/+p6buvafZve3RlgO6nIzOKZwv83V6Q3Ughn70Lbb05
9YSptSrlzq15VMaIV9INUbanQD3Ap/3tAcXjfCK+StohGxXA56HrfB0tBwwV6ZixIeHClAFd49g/
9PDrcL3hBh5NzHi92vru/ABX5FQlMtjZ4cwkgg6zGBCqI2vtEKwBJOxc8IXYsR5KJfn5Hn0oGY/7
2sMMQs0J5LJotvZUP7dtxtuuqpc5Th8rV58nxq5Fy0Pj+oQmT+37GJqQP2bzCfj8RwwXrwAzmfRZ
ixhQvlG4IJ2MkG+ORkhrT6AcmKtbh3AouunA2SIFNhlM9cYiJ3UdPrqptLdafCMOvGM6/mqoP3KR
4RjdwcnhAwZevwctRgxGdFZFGnEYUDwoyEC6hohe10lPbG04idzwDkPsVzR2MXxG1oTRBbSYlMRH
JpW6gXXu7fnBpJtlGIbY9A/gyzBm+e43DkjvKC2yMdEfdGsFWLgUNREKloOhhNMOoytzTV4WxOOF
fOqKgr5Kg3BcEd29TjUdFim1vwj0ELITPoH97osuJ2uhBYdWZs4L9qlxbxVeiU7GBxfS6a1O6V2G
efE9kVo4GNGtM3m3DjRm3vTo94zldjW5wlmv4H4tLnL3sXZMbkDAQlnEYovRBKkHveTj1qgZEpns
csewnpEY6AJ+LCiGwsguAkHuOTYU75g13Eus5OtsbOMt+SwlUioIfXruqo1jzH/CjjjLumbcYMKw
gLqEnjILbLAiBj0Sh5NqmnrGStM+xhAYURHTc1vZVsSxDalr1HtEwGS/QxALtuxQryr3VHr6Mg+/
yPY6dJHk3ZXRMa3iq9mgF9XM+DT5k+oICeCA5eOARQg8ppOAuNDVyzRLJnNcirTqMJk73FhTZJ0U
/JFVFDEhZOY0cGpdIMP1kW0u2AXNpdk4KYflMY3vcqN/8gVJZOKDN3YjFTz/DK/6xvEQuDAyms9m
SkuTlREw7dmYs28rfTUM5wMQurteWDZebE0bCPQswsXg7WRdvasC+XptIT3tq3eW4CVeYUnLmXNO
XnNAAtZiVaNNXXX9HzLPHn2Mk1OevAZ5z/5af+rcJLGgv/WtlyKMzqbzJSNnJ+X8hHXlYCl6Pkyj
SI5W+7ZY5nICRgAWDAbMM6bWjeWkH+EMcF4vanNIZg2WG3vUr8kAWCmBRDtWwoHiA2Zdsr5HHuwS
6VsA9tWfyhSM36cOwJd7NYwBk0odqpOPbxELpLkJ6PKeWhVeoMk9ZJ0GDWgnLkaVb3SttN42BIbk
a5ySL7q0j06T/Gmc9nNOxo3tZKdhmbdmxa8s5wqY7q+0jEFam7QbRIZil2WrTIiDrRZZL4bO+TDI
6I7WgX0JsnjLWmItS6BfqnY1CPuVizxw8GsuRfARWPWI9hAej84xMMaNU66jxvqMFQarerlnakff
zXF39lVNkcqTW5VNjlkJ3nZc0zOOrd9D4UFVsDOY5Jyw00xnjOYxdVQT8rMiDr/cGl7TnAJmEH/m
MXlIDGiOU1H+MYDXnXRsnlt2ybWq6nMo5WNiA4VQ4OBWtbBWdqsIOI9w5xFv7wvSToDLT8RqMth1
1yjM38f6BcUD+RpR9tgZ38kAvJ3Bt0tKKOYzCNNuynG3jIgWMKonr2i+RW49Wh00jInTnpccSAq4
6oE1Mh2TXTn7Z2t2OY6I+MbR8QEjBek1QM0VUmonVn8UzXFaChfT7B8LuBaE8WyLjEwVosrYavDd
o2mE7zwdPBG9ZOOwmcLnNObky48FrqYvlm3dVpoDjOtDB1leK7a8Pws5pC2Bu+h94Cz6ONEWF/bp
J5l0nD9ol5J6ka5xhBQ0D6NrmsUfbrwI42L1q5ghtljwQCQbVViACcytd4RBelNU8t1QxoecyKsm
OZV+FTW5GPUh3KAiwT+bDyddP3SMSoYRyQyDrde6yk6I/84ytQ5tvOxLmLn9xjFQaTdHug+POHEP
+NyIMvCQa+oE1iyQ/rLdFun4bksE/4P7WqZg/NKEXaa3gpuGWDxv4kZzmvkTJvw9Q/aViWbLQjEX
1GG/BXgBYNE5OkoeGA/TnyrWqKhwEJvhNs8ElEV4sOuy0WernPdNld2QG0Y7KIy+J1cziHauhZ3w
q4nkGxDGjx4UXBwj24j9eelUv/XUeYyDEbaQy8Vmmn82o/CwSsCHMov85MnhY8TolOb189zBCZyn
/nmqNN2c6MYponugIsfWcPMt4fSs90H9m5Bcksha+1BZ2dZsbgZgJBzQslXbS4tQC06Pia92ZZsH
pOcBYiwN9ZCPVB6VgSmarXMdOzONY5sYaxuXoJkA4BPR+OhqeABkizpGau4adtQV3qqoppeX4dKP
Jnlf0e0ACsf5Wd9SrhG7ad90eYdofnzOJucxjw2OkfUua4ByMN4HoSe+RNS8u17/znXE5gC1xbCH
Td5iJjVq8wrXg1nA4CC2JdfL1SzI+VfVHiItNt4V09KYfXK44UQUFuckCz8Zbkjc6w2UsZH4McUq
Ici1bzNsk115MTHO4j4ZPrwAb7Nhs99zODBldDvYMUXXPF/72vxImaWpILjDFI/oYanFA+OjIz8v
d15pUOb7Iq9QH1gcNXr3ltP7FlD2bysSGHh6KK5jdZVEZ9vioadOM6bpKPycpkUDyZ5x6o1VesgO
JJY02yatBccbWlG8+OZFxmdGyi8TldCqKCaTk+9SvtT3GMFbBobgPHRW/o7bgb+HVlbn2pvCm645
8N011g5au0O1s0UarDqgjH7zFlpFSEZ2uLMb9gmlgldhD89uWR4IkfukP+5h58CAYUBkYYywYKh8
MIb5QG9WENvOSYhMp+qtyjk1w3cjxMyfQPiU0RYH3XXOyoTTTuiSnuSFh04ZGzuzt8R2LZbg/BIT
LLUyTGDOXk/TlslJa84PYjmqJPFbW5So4WwQNUXg3GYDPYGB7msQcsLHL8fBP5nSXZenH0ln38w0
mH3Fdpu6pjgynd+TgniIJ5xz9KJ+NcmX9hGLaJUdRutTQFx3B+85L4iQrNNTI9Q2SJz0WjkGBva2
ZFBJGGeOZDctyJWRDvmDnU+gFOXVoY7VU53Xx7ZvngJ7hGRkmPt5FQXJi91Xb1EYvJCZYEHlqImH
6R5EfmJgvx7gtI2RdRlT8yZo/HcTkwx/2h73H9I2t2BQkLHKeDitQ3PkzC5nUibinTahqtFujnJ5
8UJNdDf7TEuswoYW60PViw+oANVucf2HFUUbcQUVymvGNA1VbRj0jJUQgBYB31YZpLXzAEL9YC/z
3OpOMYjA0DgfPEvzHdzQ87BkHrPsFzq4kC57ijv2/QJG/jporUfmkMBb40NVgH6zvY/lVo+d8qHp
cO5UIBP6rtqFyXzT6GKnC/kOR/Q31DDAAjDibHP+TVMFgxLM0Ugn7Z5eKyZKcm7dLNxF00JlrqPf
JXnctYy2ZEX9dhhwUJk2L6NU7EHzZvJCuj3ytdbwi8E/FLvJqhLSvd9mORK8ZTHkybqm2qSD2GaM
1MwMfXrt/bQk1IdlE3mU1qa1cdn7xVTEhxHmPfU6S3ifsDDUqvBWrW/c0EU6I3W/qwHfpBOFcGNB
8HdUXq2TtnwIu5lrwvDV+8xNl1jFjqnKGD+Z2im2FS1PJmfp3RSRdZHBjM0bdGa9RmpvpOLJ76ik
YydcsE14r2qcoaT44rblkbTtRYbw2jtYWzVd3l3kNu9lQyeMAI4PAqZYX63HrFz4FjbxYRhYToFv
PDs0yq34KKzuvZgfk5r8n9wGMZp3xqb1GCmN/p1bZvaOI4W1tvPp27XvTAS6AxHIBkklB4snPDSC
J2+IEMqV+zK17A0jMma3ArJRVSLz4F0qSipTHxD9wmxzJkZYnet+VQ2zo4ocBQijiFrtvV/13gFr
XhJI6nUT56XDgkHYzsSikdrn0RDpRjrjsbUd52jVzIpFnq1yQwomBfLGzvLhYPvlRwT0ZTuWzDpj
E2Ra0OMG6ChL6rnI9rPnLD2v+hgaFs8zzIdtlNmbZmSAzGy2PPnWMaensIGQDUgVVFwzviSD2g8W
Sb4pGS74pT/myd9mMLVq7ZVMdORmsAmRro1Rb/vBHTZFdmhmg+tLzhpEnUfsiC+IYelUmAVaulJd
NQ0zKaNDkSIn5gCb5I21+LM5QFtEmDAVXQVNtxPaf27n8DBhd+DL4ex31zJkg8OPsOH8dExqEnnp
k2Y+ZUfEeSMkBjITPNGuZJRbs58LaCpqjhg5xi+1Su7sZVdAdoaiZOxIbIvH9dy5L1M+P/RgTQxC
ExYyYiCM28HjAo7pkhgdMaaAsI6re2mRUVml0ruofo5xijPQcinhvQbsOuQ0a4Ntj0lw/xDHC5sm
hrOn5/JTzM1D2I9PWQl5dKLBjToKOqv/PlrpuPLsdiVy+n6ke34tOcKOg4V/AF9We8ZbnPfksee/
THK3ttIv3x1kRtCZWYsR61idvVIT5NuZSF9SGY6GHm78JNy2rgBLSffU9NK9CCQZWxVjUEUcseNG
uMM1Od1V530M1vyKleRWLX37NG8v+RKIJNHNjLS6ZnWEtRZCznGJm6OJQuGx0u3OG9qLDcx3kw/V
r8GJTpI5BP1G+UKYFY2D4hxAOIOHuQRGIEamWjEjqBMmoSUYzPNzLfV+TjHZEyca02jA6hmhd41B
0Lmm3vRp7aHRn7KzPy0bIeCzqKDBjmzmLGr2ajG+9JV8TdQxscvpdmJWRjrEU18NlyxmD8JdVTCF
K51dORn0HPuPWXrvTYZgqKdDZqX9uySAlQIk+Irr+A7zfrJBvevvyU92iMGAJuJ8W/SOVwQFSejt
6sZBf7zyFG24toP+mBm7FvbkPaBcWM7LyLlJHbpmDJ56TFdHJDDzyR0cG7FJfiNlz3BMuOlmmBkC
Dv61q4tnq3dwMloz2zAKb7oWKxp5+smnV7SyvwyPbhlDg2SHXgtRukSBVsOFZ+iXb0RSE0EloP02
M7KevYjQUBao8naBTNIDolzsL8HAadm8aoyhBGFgAGuHHmRt34MzX9kq/QO97omSrTy51XQNzSq7
qNDnrk/w+yjF3m6WwXFemm3GoOptpWPc+hOwyWBGb4PX8jjTmqGlke5ikoDLjPYyHcvVaIyfrbZ+
BXTnXaN9IsDpQtgF2hWM0JAK03cd4/+0A16piol2c/WxCOujF7Rfmd39ShpzRSNyPBWgEaYqVajm
utfUQnVT5/m2TPQpAimx5gzD5Mpb5wp5AbK4e7fk9Jct0dn00j8r7yGpgnRfpPZdaDuHNm+Pc9PS
/S6REHiSnZIBXZmfC4OO0qweJbs/Uz5/n0fovStuviq3fg38nLI1/wDIPaWugfrVak7M4DgEBfGx
IiZDFs4pSPSlY4Teml64FiXz3pH8siB6y+YSPzinj/UUyne3zo6Z+9B43gcjlWYbIEvYgk9CSE16
Lod1uQx/wk3I+ZO9zwePzpl48pvixGH5l8d0igCl9nEghOQaG+ybpdiBI/sTePVIgwShia5Kgl0W
laAdRV8JURMragl7H7ovqvTYSHsybRN/TG9Es8vpEyA0IVJbcHdszRloRwf6Fc/CA3qHciUs0dwz
wYSz/xw0aj6KHvLy3PnvnCmzYxAB1XVK4Bja3g0pMpwQhnlT98laTk8ot9y9asa1j3VuN5WwfChW
j5XvhtvSm2myhB9CWMOmdpANWrZxyhashPD2Zu4G7ws+qQjq9cSpE80KxKsmysHY+hTCuPjWfj/y
3CURWDqDwG20B7/jWEAmmrHqOyHkSM98iKIWQHRHV6ud/Rai4tGtuvAUeuVzBLijDsMeshOjRm/K
aKDlctNZCya/sf4g6gKQNOt3znFc2bijSVDU+xkvSVBRN+s42yLg+fQEzLwwRpVoWG22FpbxFpRC
nM0STgSSe49hvYdO7pTZzjP7NNtsN9wgR/ooG/M38XfGrjGNY9k0r8qnZTN48zFSmEYCXpIZ3Rdj
cnD9qnskSJbrMDdXBok9CGVIeQ7xZhu6/cnWblJzzZQmQFyI2pIyE45SNNM/mpPwjDgF3J4gSywv
D4IEenxyhd7ZkfzOe1/f/HzwhoGCFkNKW70SA+vjhDPp2iUZgv9+SXWVoFBtSQ5Hq3fj1EHJC+S8
cxWjlW6Ofvu58erOaX+Dxd5ZwVTxjM8mFJBy5/zZMnBz4pPY2t7/5e1MlhvX0u38KhWew97ARrcn
jjD7TiQlikxJE4RSDfq+x9P7Q91yuO7IcScenIrKkyclJUns/Tdrfat6Hdycc5q0o8XoN18pFtK1
VzR/yGi5mVLOpIM/ARu1FYTCt3HVNizVe4UkqoOQ48/hQ3bM1E4zEdMHc1hglfNQk4xNzohzQZhh
noOe1QicxnyFZvdo5v5T4Ex4uqDiSu1QT0O9J4j8FEjjJOT0IwzBAfpJBOWPZvtvM27YNKnzzelz
wkDLMmLbGZBoUEBZVXwOSy7GIUGzz3yV5eF+CpqdpfKjMjwP0HHESErfAv/5sHKjXNF6oIh5U1Gx
t0deyaE3b+yvftNmeKtjHIzegOIGwm6Czo7ELoQ/aHDoxgMrm8VNSDTLi0aLNRpMgRPtB5KHvpry
+smP7ng3Gh5xXZ1cZo62ql6GHPKaVjmvRcaWlBG7R5O3z1nX1YxidqIKDARXXcUA+tMaUsoIS9sG
DHgumeGTOWX223jK34KJRpaww08RCD7/HRKvMWLiUhFETzh6wzWVE7U5YucE4iCJV11VeYXwqHK+
JLugveFGJhC9lp2eMmvq1J3XD93akOavAG6D+5a4pzxPwiOk8RfkzdZ5RIlMgppk28xN0qeyYsPP
Jc6qkNTe7LMOZPzFUYVjSttNHfLBtnmkaU9kWxW/gRoFIh6zryFUlhipm+89A/4ELNf5n0ndM9ch
7MqZ83MwGLl8rucnIen8aWWX8k0MGSUFfDNOmMCHhp+EpGECrDs6ouFMSFr8dwkUTjVu9dhd+Q63
uEcB0xav5lB9ox8I6H61B4S1BdaSfV584/AJNYV8OUSh4aP1ZqlkPqlB/IwrjO54Xpt0k3kFdlY0
ToXdGzxK6V+tIm6FksOtFJob9shlWOyKfiDYucPQm7bkIo/xW0mwCaKSCeVkb2M5g51kBtNddPYG
rfG5H2kTh/xvUz9IBWdi2kM7HjaNy+ejz5pjUFECs48sBu818AO6pnAnciSygd7/FhMN7DiBQWRZ
Dys42fdG4i46R1x0Q65bVkrkNUE56zn0MlXxAJDhDbcRRltsXYG3v3Rm9Ec3k9cxAXHaTxa8ryBd
mbH5YVYukWulfWD5cjAmcSRx6zq4Pv74wt+E3qtd9J+xUB8ESRVLvQTzWvy2zM5z2V5DcWY3stKo
BrEILmunAP5Pml/UvoSSwaTHOm7kNelcAhFiit8Ful8ehpVewtAL3jTznMO6JN+33thM+ineFMN4
xLbLuO0veceMAyH7sqoUWvJ/TspJD+76U1tap1iJrxChPir/JXwKKD5FH/nbRJt713CH4+2cdEwN
ow5BLnaavz4RYcyk33uHSAZg3jsOsHRZqn4b1PWXhFuHI/cTfRoNZc9sqkAN5LX2d1XGZ5M7pyEJ
3TapovExWQvJ3N9AEHQJ0/bqWO6lQ36c4c+ByuFZh3hQbODN06C1YO6M8dme80+6gfWmnZZiPXA1
ImDolnpff5M7C2mwYVZUayLfJQnZepEevUWgUNbCDIl5Aa0ZqwZSN5ykqmVjpHGTdzqL/cT6LWz7
VtkgDRNm24vJ+3FYKSzKwQ1WqSCSqQnHfVu++35zGWAUozzM1K3X7WdZtH+RrMBVqu5SZXRpSQoI
Rmcs0cLqtYPsp1e4uNFEbfFGg8ohcomxTrWMewxhmbS3FW/lkDx6zT8BvYXAo5k7sjIPfqUTqB0S
OYNR/qkw0jWIAAKjGv/bS3KavMKlSbf5OLJuoF+MwD+JapvhP186fmpvGNKe25gTG/Xiz5T240aG
0WFqqz0UhRengY6msunUNKZzqYJxC/6e+FI+PMtmGtiJGuMHwZX9PqtJn2NL9MQOeCaF9T/U7+PC
Vva8SioOLMQg8trzJ2UEwqB9e930TBojEjEH7bfDy89D76zAbJ/ZjKtDW8XVSu+ePWN0lg6UE4TS
KzSlPd7laG0rd9x2IwhHRsM72kn0JqM8yFHwZyj7lMWuLGmu3phymtrqxzKrX8HkXoYaTBZNX5LF
ztRTIxs2wiu7slXyjgImxz46hctiVomQysGSN/deRsBhQQbkdBCZvhNGwx58zOmVR94r20atpo0W
VHwjO9bS2EJjlQ8Tu8FYfShehSM58sElktDvgyG66lP6USAyiAMC9ZBJNk8jT9OKpbS+tN1DNfBY
pe2UQn03D1HN38hxwGdKMl+XnqmumFVZe3bRloUzOnM+M7aPFSEkiq8kfmWlrAzJhZ29SWxxavC3
ujN529ooTwXjivqvX5knu2/JCikMBGUDvUmB+mNt15/hqL5qNx+Yr2urAjxPxcmu4eaw0UGTkzK8
T6TxNon4JZuMmsr4NrPukQenilyGbYM/p2WEAFQRvhzsglGPMUUMIWrTmGGb1Mcnp72kJFKijhjI
cVDVdrT6AuCR5S7p1bfVpD5d4d6tMhG72k7uYVM+Z4PDwrjAHxG3NGJ6a20YGmNFBeBoS/ehNAK7
SDe4BQMr3dExLoVgeVIOzTpkfoXGOvljc2Kyya9OoLcflGW0hpzja8kifWwRSvC7PeKeRWe6FyY6
PhYl0vuqbav0HmhdB9mKiTYb93QHcecrbpwfkLkSnil541n0V08QqedN9IbZcuQiZzbC2P63az/d
zoUGT7RqYe5LPfZJlhEvpcjqrSnB+zWGZhOVmWYb6Xb7ITfaUyHJfysL4x6zfzHi8q0IxvoQhN2j
CD3eeg1lpJXb5O7VLJgV2h9jatFvmePF56JsWUBCxzdN/LgDwv2FrPqScDFQ3XI+anVg6GgdztPk
LspEXk0vGHdlJe6aMj+neELblybZPL+IEA8bzxkx2nAk6o3pWye9G19z8hV2OTNPniBSk7prOTIL
li5eGn16kKgZLaMkOemygEKVf2optjFSjNAPQ3RtbrmC1hQIRDqsxlAQdLg742rbiBDRii+3naf+
dAaMDMMqr/nI9mBoiicB8JOYgh+rqT3ISdGu7OagZTHuiEY1Fkbv/pRy+OafYckAVExXrwcu7zcV
JY2fHG1Tw7JSTkwmjehZM4q9P7TO2m3re9CkK4Bt94azlhmSz4DmUcSSJZ5y3s2IfFadHdb8f4hh
uwjtkogwQViLU6Nnm7QNI65s75m2CSar0K4sIj78OXvCuKQt2zpivK7dwFyd6dHFSGlKqPyyqLxn
U3kFsHby0+KgifFSJeAiBx2EVY6Uu7aHY1l4710fnqs2QoHacJ2jLpwAmTEY1tSh0taR5vLudHIj
O39vasMZ7eaTSMHiWRTQrcIXPSGQ0EmepPKqbPN1kkjxMDvjdq2Wtg2mjSVYP1/F0lYXovvW7hSc
CElGqpqVcnmPE1w8g8sfEO03iA61gl+ED1nzn5s5r15v8kchix89ZMBS5vq5OiQphkJId8UuQGqA
VM/FCDK8Q9cC8cq4vYlog+HVa4tyJP5ZoogDD0tOuRMf9Br8YWkOV1FjpAkt6Oa2YX6a/ojFT9PW
CYzzrVE7P41DiKGXsl8Ax8q8vqPrjXwAXPmMb4z0YaeVHwlD770FjgAk+XfrI5BwHV7LGGwZHCd2
KzZVRJn4h7qAqKjZX1Km9jrPKUyxko17nUYNAZu/pvt6UqK/10rS8lAbrLJC4ZdTaNG5BtoGzLXW
HFojeckLebfbc1foR912bk4zsp/OqcuMhLdUnuK4Dvd4mPHz+uLdCsp6GciS18K13ke76VgKJG8O
XeciBRxKLQ2aOKBDXua86/gt0i9iQJZTYgl28WXJ0h91BgZ5wKiBsRXSa/aNGxnLjP+EpnDVVUxJ
EyY1LVcv3U92k0X/1OjVEcBsSX0lXgftaNUI22K/mDapEq/lPNbmz6ywk/ULW3QPm9kVcpKVHkYV
Ds/yxjoXjWHMNsKI9wW435Vtktztdtzg8yrCajoQorm+TBJvofKJCZvVWwykwmPCKc7kYZr2AT4P
vyv7a+SKaq2PZsKKO+WTErgHBmg0RX5t7IN6znuhpaBGind5GyBo1p1vj9SXyUXCXiXmNkxn0hJs
5c0QfRUQrZZKt40vapYk7K9ZTHCh26K7U8nVyOkusZOwsFChv8nOdKn2umrab1za5bYm5XmlfH5E
DjVqEwd5V8FgGUUPGU/4JbO9SH0m7lVyKh1ghi6QUmZh8sydvrYs44EWM3iFxg0HWFnaxoeYtHeR
eAR8tB2PUGW9topVgq/xYFv2ocuQmUqHrjIEKenG/ms4LLW6DZ5MBfN0NNtffSwYIQS2uQeTfWeH
1JCs3SOQxQO3KIJ5FBWSRuvo8g1GSbfQ62jrqmTYTtXEp0/vjVsuyn3lTSfi1EjUJfyGKbCzy0VL
zTAiv8arvIX0+DEm+UPTAjqOZFv0WryqenAWswdXOdO0lHHPvKG1P5iXCt5tRzx5iYaXDHkfysam
e3KbRdGUvCJO+8bKPcJ2m18bCrsW/vBb2dscnl+aqdY6/3Fbp2wMy+5TdvlypIzETIKVTMbgeHVe
n9hFo+dm2SUriX+azACdYMTUlZR1ZZLyALm1XBmD+RBcaFuzLvslZCvEd+l0tovUexptjuiCQrOT
lQfdEy+L47GzsCkQ8T7KmtLESNsP0RKD2TevvUmCAA0zAgOPqk6xX0Hhcw31v+AH8l1utQ5gX5wv
ddCxlW1vrm9cXVSSDMX0W2MQy6CGhh/CXE4D8qbIJAkvjM1NZA2v88lUK+xwX+jQZFO/kMqjnA9G
J8kKASAoCTsoFkzev7UApmvRcvqxqDvkSXa3m7La5oWObsnwnphHxnNM0cfEZA7rjngyOKMJrOYF
8CNeCq3JwbEGiDLqaLg5PsyGWL1PMrkMInhRRguXgrkv8ZBi7iLrviJCD6AkMDdUGuYvg7o172Kx
SA1f7KZo2mU+4eHK+qGYguztqq8m+zvaLbq6SdzsJERzhuav10FZWybr6nD45S0cAdpWtzpkAhk6
X6Sk6CZjAewIB1KIqJ9dvqc2+HsOvV/WElDOrS0Jyy03Qms9RYxjyy0jvyVoXd4oNZ18CGg0Ztww
+UiufA81e2XYxs5QOFbqoggOrnMwiC9PPfmG96CHGYldWzLNZfhTJvGblaQvaQ4rS5Ue0BpjfEtT
9UQzfBUkUvg6t/y7Mzq4f4cri9eHAolFrUHWrFWRxy4HaJKCcbBkz5SKiFGNuFdWf/VnNWTtxX99
q7ib1asakGTxrt5rs33L7Jg09uweT8jRpTuARJdiRmFaD9ThBBdI+nAnIlTRh4eXV9fcWqdt/lbQ
W66ccYead6v3fOsJKrhTFekmjK2lYxWHBris0VdPCXkhNgwNvpGmJJrB6Y+e62+Ow1TWHq2HHu0R
ov1BdUV8RkSyvdfQkihkapnBLECvN6E7q14s+14GdzLFX2pa366lrglmcTnqqaVonBUQ533fBs/h
yCvbHgNv+qmmfO3U+m5saGCib2qXlAVOPY+0qVyxuGtQzafpmM9Lsyq+kfcnpIOWwJ9LUxQ9Q6fe
DQNhrpTlzs4gboCI8ZLOWuOlmAcu3E1Gbh0wS5LWKVnmN9fAAWUUc2c7NgpjBjhAMgLGiIzZ6ohi
gsCuTV7Z0TqYKBFdHv5Z6dHpI3+a28jHFGfDJiAN9pQIjB2RejI1fWuWfro0satMicPl6rlP1JrO
KjXyZVA5fxx00IwPj37DsrfvwnZHFOhHW5R/jc5C4sUVGNeGBNLUUmvUaPXbmERYj5+sSYJjJ09U
wCR8CX7MgLxg2TPn1uLgJidFtjgx9iOXztD2A/G4yWxNwE0fMywT4SGtqmxXV+mqJkq6qyJrm4VJ
s+9Ym7tA9Ay/ulv7yZDewtMzsPrBu6XJrR/XpNHm/qb0xLstgrszP8DOiGunNQMTps+mymzmRcYx
Avl2JEWRCX9v/PQeS1N5zEc6PJM3OYKZrXRhnZ0OZKLJyRgrtdWj+rtPkj9YSxzyHjla2eEBK61Q
E4+Hzs3ueFORjbnlDggcD1KR7vAh7kIUUZ4py2VbZTdmt4veBO3TmOOi6NlrMtd+o1akT63Sl5Y3
lPqIHTJGfgbmbMKDQj1FRkbWj3zzzMFZaa3YFVzii85OLk0oHiNitJYxo17Wx6h1/+SIwnFwkVOS
al+D4DcmjxsMT4Vnw02eOgYRRSIeHpsGkLjmS6nGi13SDgt5tcrsT5hJYJc4jbhP2SCnO50x6uyh
Hgy2EcpmB9Ohp2BuDoIv/1votY1mOX5p7BavXYo5h+YV304Idz5RR8l5weVevtkBT6PTMVTh5aGq
5YnEbpw2YbRR9vCds/9jXgr6RdeRsczEIfzGHNmEmaCRxVzXpDn6TMiGQtbLytdwkgAY3PYAapD/
VpcMWhFXlI4Lr8ZByVsiWJcvSFm5Ty3Sw1SjWnSQKlvMhGlS6eRzGJYaD3BtGo/WqQlVJ2FnKAlQ
tf2/lO5okyiAFpHNRIAfymvFd+MUhMYO4wNv76OKIvzegk6VFYHsiViGCl2Ti+6UDYmuyWVEYrgz
xoczjN2KjCMy1TSNPS4vIuK5Jicdi7DxF04HsYxDE2a3/1ugZ0Dy7o8L4PM7Nx+vA9F5pQVUukgF
g+zq8M8zuMzGnuYVkVGOTGJEDj2rW26ZbWnIPrkmCBUs+aAGsKrqfPwJJ6M8lnFWQ+hML51Go6uB
vIY3lQnBF6Gl9ZcdQR/F64AQa6VbQtDR++eB3EMDeoKOnbGvrJui+l2ONsDq3Eiehrp/dJ355FbT
VhrjZ9jhEjd9d8cRcw5Kstfppm5aTzPqIE0sYX4gFViN80HZhR+yk8YyHEj6FqGWQ4DLznG6kQZk
UE8wwJFeGa+pimFJ6Vfbs+hY5YQdv3df8dXqWPKyH09kH7ZhGYDas+8I8IGVtXtXOsFNON1nZUH9
831WNgVPaB90eOAdctqlr7YZvvtVXTv7QCsQOtQmC0yeJ4uTLc+f0ZYZFP79RwV9mMJUXqmVo41G
8xppFqIO7iRfm0XRmFpkeihTe8BJZT5NurwKKPCLdHR2QUCvngk6+nE4EV/w0YOBWZjxrFxPIJnj
qWKzjL2WzxzjV4cm7+Khoy2TZxOuXYnm3vTbZcn8gC00h3XWnf2cZXUzEFfY1lIyXGd+2KocUIj4
FAU0wVHjg25jiwZ0tslbTIwlo2TL+008xkaolwYkKdHuny9oQglR5fJKMf7h9QxY0OHW1vRVJ7q1
g7L56XkcnmTcEHNs3Brs1BKHg8UZMy8cfGI+GOA1LHDHGwSA4cBCeJd35itlNe73dJpT323yg84k
OSIOSpNnaal3N2k42Hvm6c0pIR4gaowffSbMGqq/5nD7lynX6FAZp7RmqRcnt1JjxCRp3pZGV99K
wznF7bghvebJye23li3DolHNS94OKGOC+L0y0vTERlvzuiMHxHwkWmIzdqw3AdaARAP+W5jmVpts
RnTOxR/5vNmey2q37z7go1TrIXL/IFMVayvRjk38AIqAXdtE8YNV0mC2j9ZpWtOkg+qlN1jXjE3J
UFwAX80Jei3eezEgPggq5rTlFlc16dlTZBEeX275kHy1hHRuOT2RfzgnnEvULDpgW9PkcrbJM28o
serOXVtpdzNqqjx7DtjwPH+dRShR/dC/+DgOx8R74JE/ssfEspLSTJThXZ/8l85WXMiIChzd/cLU
d+3s9Db/piWpFpQW3+d7o90YtWuumJA6jJ3YwvrTkRkR6TyVwcoh6W5mGPEJLLxolWfFzq1hfGnV
XU+DfTH2DHCtW9JIsS4c44HsDXlCci11yMkurrlDqrWPyi8BIdcDbDMDPWbDnJ7RB9i2LEYIV0Nq
SNDGOMmOjzn7j+Y4slVy2Rcv2qgecBJF38LHvtqD8WCmSbBHYcImqzoEUDK4IzxcT8iHmSqwxAsR
HnYk+C0YtPMew99pC8aMqWrWVYm8Za6vEMz0ZGQsMER8MLpRyxDvAp0JsnsiONXSbLU/2EzvfZ0T
8Wn8JujIEWnF3yrL9gr1CA1I1tK8JD96ZT2Isrx4qffJ7F6wPdOPiKNXoeY+tQ6yDxbM7WvRsWKS
alALKC8fQ3efQsB14Kn2ZHCf8RknG2uKEKLn6srFcJkfFrfnwU4MuuYkblA0xz8ZjI21JmPEms6x
5Gu3JWvXfKKXYF4xlw7+M4GZOz1gEaBmSMS8GTRUtTN1c9/EKyvLfxI/bDesGvSQHCFv6EHrhZia
5Gpg3bAfk7RACf6snAHcXqw+CG7xV3MlaJojACc2BNTJ3qqIp262/C91W5z6hgs/kMlrlfbbVKp+
WSA01rw4YcWfY+Om7F9aztGtw0OW6W8otT7TeM5u577B+FbpKE4HQTcmq5WMjWOhqJqQfqIzQroN
QRAx9wCcPsJTCVyhu9X5cHR84e3mL6X1A6FTRrbRq9ZY5xxt6PCOhc5rOIu4hbsYPjQUjWXqYVdV
CI6JvbzJJrzwUGRjyTi9HSmIC2ysrF98F3RD+6Gl6R5PBnHwxVEMbFklhlc86lhAiBQAYp1sI/ig
xKzayypMWG+10XczTifGENYaZThchf6R5wQDVVhQmiAhQxO3Us2HKwAggqGMekWrcy5Ww1sbRITM
cxgZis+GpJqFR9BNrDHPyjBNd724mVNhIVsmsoPmiTgC/d7L5E6SH9fJvNDbR+nIBkn/UnnR7w07
wFVE5LhjlKym+VGydGSQpIV7K3ACpPj2KfO6c0eeCQlwyEQC+4xjjdWzi6iYDuSSga1UlHk5+XNc
Zs/UnjujCZgjBxgwdPNj9NkddA5QmFGhh9roXYFsiJDnBZcmlV88lKR7imUVFUeEFGugEX/GaqTB
9R7I0pBXSkRvrG9RIX+4E3Yyged2SY7ytfIZ9nC/gnFvTnjwP0aDGnHlXKGWEsLubAHHim1e9YwX
u2SrvImd+jgcIse8YZPBaK/0T9znP0lOyFKELtOIqm7TsB2kpwFq6tnRSzhj4bPKHreZ5IPVhCgj
u4+WXfUSTQ8DVENv14BlMOVaNthq4X5FVeb9B5T0/xugcP5GX/9GPvzXN56Jf//znzBDUHrzL9Zw
GZvxuf2pyAQgDb75P9y9/8pv/osh+Pr/SBiA9/c//v3L/2f0IMkC1Wfyj//1W4Vfn9k/Xn7YDyfh
178jCC2+wn8QCA3nv5v4P0kIsIXl6OQM/Ld/9D91AzPbnOMDBAxCyzUJILCAvf4rdoDUASGgCyoE
bRRbUgfGjVtkTh0wyCoQli6EYJQjoLQ4/xUAoSPcGV/8f5GyDtIcw+BHEDqAY6EjZ/vPAEKGTJ0t
y2SbMaKJpgzOCgLlWE3NIjacfm3ENBmxvXHSsH8QaTk9t0E6s6i6h4Hq5MmBHccj3fE0oK3a1hpE
N0BAfdx7e/AnNNX+8CcZ/O8qjt19PqXM5MY3e9R6NqEkWpcsMh7kMkvaGYyzhI79zVU5nFMqISef
9LUpp++64wuRSpU/gpYdemuoYfvPXyLRUsuCcBhqZn4XmDxdU0xrntu4vvTWeS5zghansbob1WNg
fHr2eyhSH4MIe3B5pLUJtgjdiNiiFNE3fz8F4tbeDwVzaLxGD6QvGLQVy7FGKxh8sX2O1eBxihD3
MiHcXCdFRyJxjDIyBWTvxxHUE5x2dUen1NZDtJ3NmGSxDI1wmJmSCaB7G+B5E+twKzz+838Q89eb
2mV4WMQzVwgZNAMw/8AEWGxx5CvGLH3JbIQYSMzIFwO338KyGZNFw/RAaFCwdI+tKX6R1PV6V20Y
uxdMGTgYuwDL+mSaL57AZJ6QdnyqIoTLBfPfA2QdMMtudagMNuZESCJh98R+DDumvhFAYcudPfUy
WptGiZrQjFiHhoNcRy6uVfxm+ar2EbzmPsmbjHMN1s9M56dx2lvK0fdgGNO5lGrXjZv0K4tYDhxx
OSKNlOAxbgAT5K++TlnxAPo0P5qOoTwm0X4vmua9lPGnhSbK60ITBa2zdsKkOouYwRo4qmHZ/lbQ
I+i441tVFSTfW2Spo7ysN5O0u4UYmpe0YiDAUBhLrPKXfFjpXegdtYBddOziuGs1Wkh2uhTt8ySL
yn2f517/hLmKGkkrAB0H/QpfuQbLLuZtpTcKHcGuY34zWs2m5WZQK6tAAgbxz17U0xAW+dIj4u2J
GRPT3uWo+BqOfrNMmbKsjdj72AS7qayD/VVDbsz4YsueYQ+45qrGP8AjANu4vDaG+oF+CPi73+ee
8aABBok7el9uV7955cCjZDDqMXFtQJZ8ibDxWCyVkULiPQteJlIHwiE6dWOzH1um5lHsoPjo0JLa
fYgSSJnavjAeQaTtow6HOeur3WT/jUJr2wI22Q0upkA7g7+YzFhHXIaXKYlZ/PaHPHXZygj/YubM
yhxAKXsbPIWdqnGP8mefK5J/XZUjgfLla4XNxyuta4RIeEEw1reK5NLkExaiyGbmGPHXoA7e2FZV
M0aEdafpJvNn6X1RJhL5AZKQmPAerU9lP7cpmYC1ln4w1LukRvFa5+kHfqviWNfEiBOHbq18RUXc
T0SBsfXUV8xXLnzRsnVOg3CDg6n3Ds7+5HdKCRnBcMzid96ixiYKR28cNinrLSgZ3sl1cPuke0eP
W+B2DzND7lsQoLusFNQLGeRotNHHRUhXtrRd0bqh9kURN4stCvvOvnYrS5djtCNHO9bC6Mhy0Vrk
xTSssKllx8JEZcTwLIK8v4wrxNsajayAokXQlPob88wu7NCAstG/wdH67nuTO59AML2YmTzOh57S
OdUhoVSJam8KndxiAiunUKgiTI9xSrQV5uYetVLhrLsyhv5DNkvIz42lPtvYkY6lktaFfxhSpBun
Ct85HAdAIxprXDTPFTCi7s3wnXOXD5vA0yi0gwiQT2+w7s7nRaVv2auI5My00Rmd5mKPgBSBo1cU
KzINmwbZHexDSGQUlLZm/HJmWKtU0d76UbI2qgmLRK9Wtlk6BzACm6am1SyHmH8NQFu/1lN8H2L9
4Q+ps2MCHC+TMPwjgHT2ObUcqPNxk4GulQGuIS1GmqD12AJAcS+9ZjLWsgEwqLsFHl+WZi0O9NF9
9Wq2HLpRnQ2dHC1Dw7QmC++jQ0mKTmtMIKOYzF7q7kVpDCSwBZyntvkzmJjJGaKBrE5bhjR2fR3s
SicA89DIlm53zhuuJ+cRdOZLnlIwt0l/wyL2k/R81NkHQFtJwqtoWC3Nrh0ObHvp9j5rmEnfgpT8
bez8Y8pbRrUJ/t3GVB801e3GUzZhzdObmpJvJwnZhmkHCk+1Io3Q5IkJ4CEC3Gw5ykBlqigg9SW0
2c6r4goJNHkKnnwLGmbjDn/MTmOUXAbnmcZW5uWriCHPWNGjmKU8LuqvGNln0q51L8rAXwf0Ywau
jNJoH2Vo7CoND4BTUwIkpjz22GwWXaVPmwFJgjvZ+7gKV1xLNq6IUhwChshjMT4Cs7nFsBY103sV
YpZd6zgKQ+4Xrt36gjiVfsnL14FbTntVRQmMPUZt/qSdcN+x4k3KPQMufet20z1zlFj7sGs3Lt27
Pzi4s2Jv6dRmt5d91h6VHsJv5A5uU2yaPRtKwhl5GAP7OSo8lvyTNOBGstzxO/KSEHgjCTMApHQo
irKiETvP84KdFtOxmg5L2imLL62KXxtMKsAq8HMUPMOTriCIp1C5gL10p474pUWPoDZMiZHT6WYV
Br1V3YbZImmEt1fT96AYgypamCUTBWPbtci5IfaJw4AlocKqV3JFo5xTyZyW9ztgkTBrbTyiban5
uJJM32LRCEJO6NrTyh2rwUtQa2rBaLVclx69a+NoxgLIxUkLJ+q0PMtR5ui7yTA3ZajbO1Q/7haV
2iOsmvfeqpkrVtMz+enuvD8FXty96eHo4sLWwMKkmrsM46YjC/beT/oIhYheytDY8/q2wYSlHx7K
wIQ13uPKHa4BdvRi/Ik9n11eOCTrikU3Z1FLbM30XHIVrOIWOWZW1i/FHI0hW4dtYj/xU0SsmPpZ
5IWRCrrDzCDT8Es28Hmm5LWdOv3ulepTOg4n9Vg/w2UnFcRHcUjDeuIX+PyKpWGn1l4YhEhoZb/v
A50wpgHWI7fv1R+npR3N2yuJDVV0EDgmvPmW0V9klGBpqHkLUqfay8T59k0gBwkZR7UYDk0Qnkw1
Al6NrOfMKYArAE1ARjeeFeKMFGwogEk2OkXHMIRPV2uxs3XNb5dC4wIIG7+G+UN+FbjDqO72XfSJ
yFOehir4QfSZuCPp2SVMwJJEaTNikUO0KDrAvmCDQ17uwvLbtzoyukMge3wPNt1uQDSeV5wlVcNF
o0ZfWG74LEOwdhTwzMfcfXLt9MpYt2xnEJe2R2R1D0L14InVVHZ81jAiIdsm8OfT/wyaqN/h8IGc
ZwX0/1izM0jlB4kKHaFo7250FCnnABfopqPgx45BYGTvVZuUA5SygwKNObjfNtsu2Fpmax5FPZJ6
SVnekc3MiQWBn5DCNQsGd2ngXN2IQtw0aKybjpd0becmKZJT3uyi73aizg9SO0E3oJuLGNH/0g+w
rCaoTxJ21w5Jq34So5Lss6VR2U+WaTRngRsnbjhqQ2vgrm82OrOedYqtBbJHdK/YFXKUdptInlw0
DiuY1dE21OS5KH3z2mvnMnwKvaBeBXEvdmGNqBpNPODx3lsWIQPf0UvE0nz2iijkrKOeEOIpd/E9
aVbH50bNu/OI1BRQYgdAVsEmGou1r1T52mg4jIPxlmZ05CRGp0++iye0sPatzedX1sD+BuuFTA9O
CMbwIzqFdZn+NCOC0CoS/5uj81qO1lij6BNRRQ63k5PSKI10Q/1K0KQGGprw9F74xj5lH9vSDHR/
Ye+1vXXuWk9z8a9CUbwPVPpjLztRjdlpmx4bkeXH1LO+aqGZOfuzx9KLnWoEsZwTeNwGIWOOWtx7
rOfWtY+BnU+S7S5WvbTqhr05hyF8R7Kl5hRLj8oZunvwdetJMfVhzHiBcp3u3VyQLLLEQeq+ObCM
DA8WwbFR5RKmPhDG2RPcvvctCHlujJu/3XWRM+6BKEA5KfyNNtjy1GN738/LVNMt82uZti+oR/ZG
NB44v8edm07kgyGJPtmAauPsz1LJSIjZ0NGy5XycCmINrglyr2lP9gr6GY3Ag8fwaYu7P9qT7bA1
JrDTaKBgU5QK9k5lLtoi+E2snwYSLxuFmaDIXJdQOwewYmCjGTtPMP2OfuKfDLeaTgaCMaLNqn3P
t8P2Qr90bEAOUYwrxrQzQijjJ2Ui7E8zuLNaXGt/bjee0T7Yk3ETdQW9y++nvbfQRApLXtXAJM7L
pmVVYZ1i6bNIM61PxLdf+Ay/EyvFnIPWgqEgjaHgQ2Hx4+9atLbB0BCtUzhfEW1TEZ4qwTaoWPdN
PZ7dTFxN7tst0WBpA8cgyl0SbRqSKjwtflObmZ4QJrrkApE/atYMkf/KVh3DLKvHMMhOYMNxRFVD
WMuB7ehfUEGr1kUBHiUa9IE4ROJKMFTtfNN/UAQ/bywYJGt70QZjCegapuW6xLDTx6xMswYcIkQS
KrAammGJGpbFhQFasT3IKHCPADNWlS1JReei7aE08HYJlujjvJodK7uk3uNYwITDG/bGhLFZl2dI
RgAigrB6AE7+hPwizOknfR4K9mUzn1b2amXN8xCY/wK3HA/srZOnSFGX46zeCEvICwiDJ3K2dlXu
Oeveq9GcIXbNcpMvJczCrWoorHT+l2dwu5JB3+LILi/pxbJWTRl5l86aiIMJaVhDTst13hhgNeJz
b2BbmoP0txW+wjbe7EsT9ljCTYW8HUjbwNhOwuDbzmOD7kER0hMZw0k4rIvH0UMoQ/MzSkq5IBn9
NSQO8k1ksZsa5AYkOTwms/touS5FGlgRkxu4jfhIS7fhSbHjr6yi1xgdTAOZqHhweuwQpBmnjMjT
n9ZwQJAgUZgJw8Hqk9wlPOSnANRzGOag8wZ+Vg8kMtucx2AmQ0C5+3hurg2A1vactQpEWeni4JEg
EDWRyS6PAIls/R7vCrrk0INCWPiX1GR7XiQLFN1qLi7KtNGV3R5I37RROUb3TLHTcN9DaXyblfFj
Dxes+fE6q5xoP+FqzSbsQDnNge+PLWYN9lOxtDhk0gSmT4IiT+Sfc1nYu4F2e+WOr4bk8yTJQW68
FXMplw5QHgsP1IkAhRFiURnnJtkyzVho2vxlR32S4cvyHllj6zOq4YzmZV5q2ixHw9jQVShlfg1j
bp6mAD5BFpYEK6t9nCTpxYzNf6G6F9brbBYPQyW/coSNMB7mhzxhLq0Ya3D/YKsy8IDroYEb5SCw
t8DxWyYiOpA2hyToRiK6eKhMVFnrtrH3yOh8QqpLb6/bTZmwQdVO+ItaIDv0jrfTTR/BCC27kwFh
vNT/eH2hJFTRcNFSk2lcfjVz/W61Dgtsf/zSycGZ7ItNobj3K/MWzsarrhq4e75wCGMwPgcGITwL
XYRA1z4SoOtsUhwlm4hhVeS4/Zrc7vu5bj4tkw+piTRgRD0fYA3vE4/dQdYriUtWElZkEJ3ZUkMn
aoYNhDFCDhhFJJKNMnQWSQAjKHQevXeToMCA0SVob5RxZw/+TcIL2Gm8JH4ct9ibh9fZ0o+TL34k
F+1Gz1G4LcIS9b8yOezhC5mZuvWVQg8BGnEUWp76jmQkW1vMVaiOedf6XRiysWUobrbY5parqO3L
eTOzsthm01ifDE6nRkRwgLaOL0vcDWTLESShJ3+GyILNHYM246z2QxvWnTEuX2PL0QSbgC6/tGDE
xlSQsybJ5H8IYB6dizI0uCKdlhhSI9zO9WfqOPO5MKIzZi5xcAicTrGZrGv8j6uQdcdOSaxPhRWX
fFvO2eaDHoPxNtkGRs9+3g56KHZ+NL11bKvXY5DG67J0D0WX7kz0QGP8LzPpxK1WRJtQZM3GNMgW
rwGe4Iyru6W3aMcDpBb+9eZrlZZ4xlh+IN9DIY5p2vSevOCgCt1Bq2S8NU8+zu/BPfhcEUfkh8cA
qWeS9qyYxidAOylQLw8LTtG/iT77Dqz4ryInBCBmSr/IH9ccBQiS1JM1ITnXebx1MzxqKETSgRV/
mTIoy+eBiG8k3XNuDztpICMuYWnIKzs5HL92ZW2H/Fyy3UI7q2ZQcESNYjRYpUja9oxHfyO4xcSv
rEI6XbhP446Oy94krPOEY/wiXw1oZJEmB7CNtoOa2JfTF7F1/PJgWq/4adgRQkaYzRuOvn92qc99
rZ41UismNPyX+GACq/yQ2OE59+OA6WzFA9MXb+Ew/qme9ABzkT9hXemB6eHMzBHpSxAxmyrxALUh
a4dAohmcOuMdKqh+l6eciFNC468aDoB2N3gUtHj70i0uF06fAPhnX+IzAqRklBFO9a4s0K3298KR
JShk3R0YnDDnS9Bg5hV418HcVLQ3h9BnAL3gzYsU1o2BjNi1/KuVQw1jRSsPei5fS8aTNq6dQPAi
kDTE5H15nNs1oATIDnZsHZvunBvljcaLAk8ylBKgqRPPXcX42bG9a2JeyTywph8nRpirFpOZ9Z03
Gc4GH2ZHTbJCMbGp6oAirMAeadNryaax4BeL9s+JenbuHnoD39pbJY7qoCZpW1j61vF/jn3zuVIj
c6jRup8UtXs7mncWdhGMDeoU5oeBUwGBNkWfPI6wRw9ZfVFm52yd1ouujGAAQYLzinokKpq0B2oR
tq7NOhMJ4r5xiSBOfRg+iJaC7F3ZFoHgHsI8twcP2gPiPKbix4NPQhnT7niCvH3zDrmg3TLQRd3G
4WzE/bRBYGgDPEdxIO0nojTxqzkJmvlqawVGsGmajtyHsN6lGRWU8HAtx3McnsFybEoDXAO98M1M
WI0W0fhjc/3xS9eF15ztPuP4yjnHDLo+fwEP6or9pqk47PSdGecfqU9cvBOLX1HjukmGolkXIWg6
/DgElci9O8AGLjgZCSQi0zZxy51U/hVsaLsT49Su3TA7MpUINrwSm8BFBdLiTAE6zBMRPJa0oWt+
/j/ugwQmDLdCnRnbJJs+0AGPGXkjpZz4QEKwoFaiLghZ2eJXyFAzs5yPenzPRhS3VHdslBVlFVcD
ZJXcObWSSRJQmoewpWPE5MJ8p78nmAZVJ5SeVRG44zbmnFR58ac1BLi21gbycVpR4iRWKBeZrZoV
vTu4wJXvaig7HtFWjnsdu7nbm1aNEMJWxlXbAZQ3YFAimnnivXyJc3knydF8tMJXB3r4cqE+C96Y
oA2GPT9RCZdn4OdexPW8gdcksKgRcl7oUYSQbUyVH+2Zpz+Z6aQc/xT6Mrn0PgMP9Oa1ZV9ay88O
jHfWwUTOUp9e3JH0OSkUe3qcRh122YPVAbMnG4fgmJiG4yPClHP0HKfYaTCqDA2HjP3MjBYz33o1
vWFcWBtfj+nGiLuT7g0yIAxxN6btGXnnP28untWyrKuUyzlpBgyvJLVNCxdtW+UEYTnDAlgcNqOB
ghFk0r4MRXTvd1QDSVzTIqU22tYX1/PWTsHgNi9y6N0DCYdunrwrhcPSiyVo9jzCChl0A67rVWEv
DohZOJcum3YTqggvdoKNzqHFu21zjVzm1m7Eo5kq1A0Fna9bb6sUtFHTWGIXsPwQRB+85rF/0FNo
fUzJHUlL8bqZiPYWGeMs/hWXRIUE+nTzixqvcIPaQ+RGbw0RYWOf3ElnSlYtw7l1IsLHWpRPLBHk
2ig8nPi836u5MZ5isAJu07iPcw+2kx3SoTb4kICebtHI8btxnOwUesXoOezlG+Mgx+J5jl3jLQ0g
VfZzeq/QFlt9LQ4Bbk/SIaqjHwCeEMWxjdiFjCCu2nZLVALdY89R2mY2l1Jm81qAjg/67hxTVrda
bywa45VU0b86QS4ZzeFtmOObA9IAlBaG4rD4wmX26DnI9yJDm6gTkE7npDjKcD1XzJPMFnFTkP9K
lr4bv0cRjr7mlTlGtU9SPqzB/xxrt0az6i+qrjDDiyvXlZUBwXXh5ji8gvyQzoGEVuaHnsukySng
CsT7ul6oS32xT3NIFFmnvubSth/NJmCMnyF3Sjpu4hquPwy8OkQV5Vb1Vjvi12994ym6OGPm3gl4
n45FYbTgmHMf9VAiv+38aYrLI0tmdmCNbW2Jp7oWKSTPLgq/x2Z4FH3zODdBe/Ba4GZsJhCfZ9W2
7qONBTIA0NG9UbEcDhhV8Id1YwONzVr2j9gFKEMR7IMLYQvGKdBVn3q0v20HRdFiwgHZotlPGA+E
DFF+StuwqVeB0Rfui1LnYUaqQwoE82eDpkmpAUd6gE61zjGpR6l6mYCHsfILd0nW4smWrzQMB0cs
maHOZc6Hmt5XnZzW/W28swnZeWU7Ifu/hhEbmirG5+tBucYyjGchmIq/qOhvY2FCQ44bl2ljFpyn
ax822HwAZcQAD6wYxV0N0MrNnYun+2JjG7TXStsgG0aiXDq4D5K1irBPrcOovWP9MuTBwG/FceCD
dV1NsChgsuKItERwz8TUYX26g1Z9c9jLwvBTO8MbxDqoiwDJfvJHF/VJf8Xeg7taIcP25XyIuIn3
PglwCxP9npNzjemBlLWQBbDnWpeqMZ79hFlimvVkBAZvZuv/MuCEYQ9LedNbR8+FblREZBOE3YDz
IP2YgIXtW5Pp97ykadhUBCa0xiEh18Yu11E2X6C7/gmQMXhR8nwzOn6+tvRL27R3UzsyZO/SKwRp
tl72c4IUFo7FrdbPA4r4kZSEnRg+k0T+uGlvAK9AwO3QQczoDlfYBO0doRh/cUzwH8ypo6ryf/y2
YmcZZAwtX3oaTeXZJlGopsdfoWbFzYQ+IJh4A1UbouFrKYp4OV/rsWT1ZLJZp8rB4WUO527sd7O0
SFPy9COb9GtldvcUuvEqb2wcux27UauYSF1sKfbh9YcBu5IZhDpjXv2061Nxp5sg2rklg8jFi575
wDsztqObJEneCszwe7iMm3mEcYaIcB0m5nMDzA1nf8HzR1JB7v9SOz7oyvjuZHyx5v63jGEpRCNP
RDfcWEo+VAzJhWE+slIjyYH9fdM0yLapczTpwGB0jeeZG8hsV8owXmyDFiuiOMkIA5MmHAlMMt+l
brhinQMH74Nh8jW2ZFXdMcxLwmnDKD48LaU1f96iZ2WWPZavXectZiqLNgUihGwpoqnkVjUrZeY/
X2ZaMly37zsqpi05TLeS6FwAB9bdGJh3xHXIXanaz4xM+1zDG8eatfeUfQtqEHaieat19IoG4Tm3
giuBrWgOaClEJj6NXudbqzZ3zCE+QroJBkkluns4Ik0grh302H1uvpJxv8Naci5mROqgjyFzwMTr
INpbPV9hwcpVThHnR/TimR78Gdw5K2nkgNACFsW5CXvSJoCQx3zlvDK/a9dhEL5pn2Blr/iCIPGZ
hgysllCy1L1QppNsBy3acasXtgL4FBIeDdd5TqR9rywlNslg7I3qJeWNQ4MwPxcW86Fkjr+gyUF1
hdoi62qbNfmLzdUcd8UujJzXtozpDZaVtGdRPg3FyXPya1aMjGdpAqwMMj8Ojcde04YnlBViF7uy
3Vn5j1AYpP5X+k/91jX4RUZ/+KFY3ls+yjjj+f8S3suao6WCu0hi4Kryeb0890Wq9nKs33VSW8eq
o8Jy0Bz3M+ABWkUMylQiZRGfpsZ/J1a4YPbZ7XA77uCRP7r+JsWedEzRK60sY7kOtyVbP1EymyFc
oU1sBiRbQcWPsjy9R/hD3kOC8w/Xu7VsK5mFMqPsYE8tJ2C2hvByMEL/bi7F14TNiXknDxgmpRSh
kcynF1e9RngQwN3Yp5rVmzU/QxBjWBDOf89Ji7qP7JS/Yc7uyVVhjL2gL6iMzD5YBEO/aEDeyiWy
jNJmy3CH37LN2H7Z/K9+uFTJEhRSsL+YvTeTUhR793D2Ff7zxADk4RlPDYOGNuB1a4AyU1exfjaZ
9jSefCX4xGR/tGMh5hzHOHhiOvWY9BgLw0Sfuyq5j3oxH0ovw9xUANqey/UQMkzrXFB7BJL8Ecv8
E0L+gAN0Fmhh8Uzuwoz9z6DWIehuIp7UyiWeE1t//jOwigvs5F4MP6Xt/7q+fNVT62+a7AV/z2n2
KdrAhj/LUN8w0zAoi94o+56bHJZ4TabdMrdhDPoTaM6J9FEGI9CTpHmw5ukxTfj265pMJV3fvIm5
eXIrq+XR4h0lm6c5FJKUm1QDIW6iO8RpB4d01rKz+cfkDkTgGxsKBgu99SaF+TxPS5bX0NwJTjLa
JMprtv5UAcTV34nFhxg07cnp+2fdqwZEzt2Ie2ZDG/MYy+FtGKCo/f81WWX2tsQkMgp4LPLLvPPY
+uDg5TQG44ymbaw2bklEaVurj6CsDiAVEAEwGHI2lcT46CnEE3+Nl08rQXw7ho3mPTbz1ziOnmTP
szEhQghaMn3y6A2P+KF1I0iJDTNhLoV3OIqbkIS9wNOX0HM4dxvxVXJjbs3M+NcVE10EU66hZhbk
80s5+6HiSM4c78Zo+Hey4m0taERRDEdF+C0cXiKDbZ1hyU9fsxpeviGuD9MsX3SVvRXjRgewjKQP
qoHl93l5i/wlcTKKTgZkVCuP7voYykdgQ1NKMTL79YPDu7rJpT7PJY9MnhnfOZrrgAwPSDTrliwc
5ZXHqOuOQfVhzvoctuoEzffHnWq6FnksIygZHhxIIpYyqlCi3WKOC6O6Tb57ruKS4dR0G3U+rPVo
vTOrnjDSMtnLIZXIJPitQ36I4actmHoy/oXc1X4m5gyHgoeIINXb6FPy+HPF3iV7cF38K2hxOEu4
YCELPbRJ9Nr0MXy8Zo8OMVgRkHMIWk6olheiIePIz/DrmBenq+H9tWdAICkpE/x7ABmBTjQUkX3q
c5mHRzA/2CtFd+FUbQwtj5TX3zLtT7nBPgJD1ka+oBn+lDdmLie71ZRUJV9okr66oTvz+Vlbp4Jx
Ujm4q6IOpV7COMWQioggXCEALNYmmaf/H2tLCmijWyYkhxLFiG8CHNPnViVXufMiRehntwhrJqI0
Fzx0kFcblE7/ZsLit6mO7lU8YMoth9vcYWVGVXzXVawifOtZglqQDgg27tPKy68qNS8Wq2FRUNrp
VF1jYfwGeKZXBBdyoLW8ZTEieXJh2FREkMsf2npCpBTmX7XYp8Yi83OrDTHQByMwL5qrJSUoznGj
ZSfEx4RjB+iCtQ0Z3XBurUmMYJSRwdqkeEEZ+si4ewkbLSpopaQ9oFwTBRI8a95KsCUbI6FKJ930
AKSVrtV4Gs1m71YjKdYMA8l73ukYq2ZjPapiCTIMMMJgeECA+6bZP6D5GUI8I6bNRMb05me0ntNq
WhrO6dGpix9Ehoq7rBhXJoiGokp+hJ1eOw+VliP6c2PQWsM7P5hDeEcq822qo28sVAn11g4H4IMc
k9em5nIwY3oc9IbwCWgY1wkq06bklsN6XA/eVbbmOwKPD2XD9amOqdNWSLJGZ2WxKGzuEjl9eMp6
C5R35/bMeZcAgtztYdc5T4PXnFDOnGXc7jmPUHxn/UMJdLxr4l9gAMBmYpg5DSa1b9UQKqap92Kj
oCJAt6SZLsMU/4d89uIQBG0QyaMqPmIWUnZqXEdPPgxmgL7ERLfR3ywWyJtOm2tkec+DWmLkenev
LfkyluZjaMiji7YOJSPulcT9aNoJUwG3hR7Fq1DFdcjHBaJ1xuWbrR05PbPUL7iGmQIz5D6bE4EF
lDBDOD9HZXUfyYFVikBmVkcYb7PkSyyaYo/iDMkVn4QGKl8QFNNLtAANN7rRj3dpaiGfdbvPyVu+
D+uP54flEfrjxoizbaOng5PA6vNya1O1drSaTPs1GSfvDt0hekRk9GFExqmyLsmCRnYKfR7K+U73
wD6NSKGDNTMXLp/AiVe6oP4FtFejj5gG/tHnqwvOAGZR2aMDcMsywuRhrvk2pwGrtt1N3aHL4FTz
TC6bn2LeZgF2/pYgUGPYCzmUD2wCDRX3EGfK71b1f/HAWxd35neR0WcHDHKyZexZEMjJzHO+1Yrx
UTara082EsrQpV/OUrmyOrwShG9Pa8fRI4GwERusDkSdSb3btuODxg+KXfi2XAskcSDgpoHihflQ
nkM/69nvLEzWKkCpyKAmZAyAexpF26Zo5ge8QtBEodPS+cy4WRPQl1P+nRbk2Ayj/Y4IItllGs8C
dIOPrLfitwCnhRE6d2x7VnXgP1R5j59YRmSx9OpgBTK9JtXQ0ytC5DBvxRLDVBMovuUW3mOKIIBr
rqnt6tMUs9acjTG6GwJafxTk236ZCkbFS2RSenrUokPup4u48jlTTBpMvxhPPhtBxk3RvumwwxNG
4W6TiSFGlQT/zAw7tLVnrShIWw/vHiRb7VPtpfsmKFx0w2BwZk/emyiccvxJu0nurakI79V9a3Xj
dlgeQMnZXzrmuJTU4S5Lu53DcGaTxH66JacXh9wUbPJRVztN574yjIcUD+km6hM4/vHoreZWcuh4
c70H5hZ/kBM6Iij8KhK2V1BkHguWSds8es0sji4EozeVOIinEadjXSFeCRTKJlEsEGrQQ7Yf5dz9
tH1J+c+yA4+JuP8z2wgUgP1zPaC3M5GWoP8uPtlEXgcZyH1Leba28IKtcItCKbmANjWJ+ANJSGDy
pfYdgsV4CCdfM+ojK3SdBdWDmZiXWeA9W+ifMn5m2gS9CiXgqq/8A2xxSYWQ//DnvSS0d2UwX/Jj
NMuKmMyc7ckmJm1q8O8Nh6oksRFeOTEYFIUDbJuywwsQ+6wnCLYlqRGojOHJWMGujnC4JKKGCbY4
n0PGjW16BIf7mbds5FhCnjIDNH6v5lvRzwdZ55wpeQTPk91gxTh5NU3hsGkD79tWQGoSAdQBnQ7u
L6vdiC7aNWEzPUq8eoW1cHM9BvWgS7eoR39Erk4NJVpigzG0wva1ki6pKykxjY3LSd09TCMZyGJJ
ietmkKe98QQgZ59adnVou/uA05U8N16yq91/hCizOVrhBOBl/I2L6CutfXny+vRflwCKYe/CSFrD
l2DFzlGrPmzfwUXdlucBYTlZt6sCdR96UR6vaSjXDuQpxUB1E8n3oGCyxw//jT4RurfJOz2hhyPA
4cNh7k9hZ4AvspJ1XpfexajCBWVZr1MPZ5T2bMSc5NIBIPB+GeRUK9j4x6hkr9PKzth1XneZsp5V
J9SneabuafCucSQ8+qnPcoxtFzxWPpkYV1WfVV9dIfoNHdQ/z8+6DarhFxQzWLBMtEgwxpkL6h8E
AGLqoIxkAX8x4j/aIe0kXkth6xiQ+hMoT9v4NcFT5ntQLA39PK0uC7Q6Hs78wiHcaJo+UbB5a5Ag
0iPoGbHrfMvheWQtSsRYnLyuGnaVk1IGtxOq0IHgaNCTA5b38zTR9UKD0LR5KWdHAVnYnR6CFMkH
pB6QAnPv7WHDA6uoXNTg5MazT32oIUaFPWIKDD4uzHX3wRaCboICEtX13+AYR53jKQTwzMYmt562
jp3eOykD9kQBB6oKG40GbBry6k4CijREOL23OJYS6CQHbZO1UjaARaYJWO/jHBHakmdMHIyl/WO/
xSynWwuBUsT1XkvfkIfcG+WucZ4j5PHrwQ9/5rk2H4cZdRBRP+YaRWp/9K06pLmZd6w8US4uAZlV
szgA4Bej9kAtgFSxFPCSuZIyRdwPnpRwKLHIxeLJb+eQobEizsTOXwcD6parh/RkjJfYx5ZNOvAE
g3CsqSfcFsRG1e5BMpCZ6OfHqkygXdThVYKv3Hm6eMNS7B8KKqkyTK/NxH9k4ncsLEedkCW7HCI8
T68KFcXir/Qz+2Mqktc5BqDK7waZPB9AVqZQmMdc/E1jRLWK9rYiit4KrMtU6xvOYqReVvgRFdR5
s2TLAIJHtsEnlr+HSRq/xcLGYvzyoBtx7GOGc24Sb2XS++fG7Ri94ZDKzHgvMyZnNYGJiR3/zknz
01YMDESFbtvufGY0DlSKLRbvhLIBuZZB2ySktyu0He0GAgFWHqp/pwHY13bFK8YAn3i8AMwxheqU
W2evIWre7rW3E6nzrAXDu9qVwOZKn+Yz7rmFjHcbhUYPpwxk99JxvaJBMdZ+x4Ks6f17V0Y3MxrP
ekrCVTj3C/ER9XfOUMwxaoCrSHMu5uRiqD/CZAVhPlFZTanF6BxbEJEDO61D4l5zAJYON5I0zAAM
6YCwDgcmwjt+5gH9/swLCgnPAK82szcsWRkVlelBiJ480FKwQfjGH+2O6k+H3q+caLCTJV6FOvwx
UPOwm5fQ3wW171njEbbELm74JTAiINECI+MGGFsS38MyUMNQQl/Rq7Q+lZnEAb0iW+3sjIKoFx8l
Ul39eh0Vj56wUHtNi3g094NthUGYCjizt+aQPOMbOTAjftK9fuHKYV6eWhhN2uww4V2oK3pxT5hf
uMOcJWQO4dBc+CdPhduUrxQWi/87yOfIVLdMJfkBnPRPakmbrh7hQbzMNVXO1txQCdpR1Es4ZwkS
RVoQtvaq7rhEjaa5Zvxz5OVtY4mindUdRIObv8iNNXu0BER8GOJccuQ7rETmeISh5P50hoPwC8LK
WyVtMm3t6EaQEeVSn69TsM8R00qmcuQzlAmNrLkNtI05QfbuOlGEs3dnNzxjI0EpVESbYiqJwy5o
nFlpMJn+Dc1e7GTGtMVdOA9+fbE9hMuax89tcK3UWfhRheGjC9UVhwLXSstWQMks3DQpHnOdM4ec
VXMyO3eXIL0kV4mZQjmUpBENd7mvPNB3eL+T30SIn9xuP2v/qHX6p5b6zTEK8LUIk43+q+EEnuwB
MTuRP101PbqE+FC71Dg9kEfOdFjA4du3Ah6HH3Mu9G62iQQSD7sw531opD8ekIKq6PdBiqrMqI1f
dwoBGIFEb2wccOzQ46r86okWW+UuT0Q/PNEHI4p+izViXyaXtoPcpBEzoqP8KaORXZVW9TqO1Dcm
R7xs6Gwj+gyvLr7Ckm1Q34I0CgWDCSHnm5eBBY6Q67t5/Nsw7FyVM9g5xyeCxLUf0jx0ryOuLe9k
aKYeo1t8RgjnBMCKM635SlPatTanPc0v4zrDJ8baYQTVO1ioS32TLHK2UD0+/fDmjCmg3wAUE8p7
tq8LzAvikIdwSh6TGL6pxbQAwRJ2RYM02DvBCb1KVXwVbbENrApsidyEYfYTe221CwPEfY3vMeR9
x3eMjdPtd4SdLLt+OvgaIhD5XQxnOYM6XFWrxs6u5EIQj139wASBpocHRY3jM6pXPn2pPnmR8n1I
OhKQyYdRJX9tl33BKrtIkn5nstZ8Ob4FIri5LTB3d4IFJnlQJw/SUtJcutxpn50gOMwGlSRS+S2s
VWBAbnBXgoVbVU1/j2p+W+b2VYuh2CSjjX5MFVu0yvbKtHgteas2luu9hdnyjsYVcmxCaespHbcO
AZtceSQOcJStcw3VRXVL1jnCrMGpAvoX9V71Yq+Jpu8bDINqCVjCdQmnBv0lvotWmSVxkjyQJQ1i
ZsXnDpsqtilIKcRXnAtoYDEx2M24PAk+h8MInc5J5luWomFSlFR1CXq2nZbAz9i9CyFLFO3wgLcJ
5ZIvKsIMT9rm/uPS+nAdIvB6ZR4DFxxN6fpXxrBffpQeFsxs+v+r4MYfdctCrC1+EMJce4KX0vG+
IBeK85bXvFfQxDIDrjwZWNbKqnF95NU3wZLBhQqZb8AFCTPhK2JQWYvi3plaJsxm1+951J8txdwp
DuGxzmxHGW6H0eRsw/pVpLLaiZ69mLA9Rn+Tk27aiYV8go1T1szXlFvv3b4kLY9WZV2SFYDM/WFe
vlJfoiblOkEzD9U5X0/uvESc1f7ZIX9ojXXj2NRZ/VRU1j9HuprJtofI3N3bOa03GRXZfYl4i4B5
sfds7pdSRQd0EXBcwRcYy6QOleJLpj3j5NTBnaJdgFQ57Lt0egqM8OR4FdGfc0+J3QrshDwsueHE
l6LscQfq6cvEJ1NiRALazJrbI7jp4A7dOzp2KkbsrOTCMiquIWR0zamgBVtXQAVwOAQoc5X7UCHw
Gx05nNyarUpuXhB78PcLTp06WhwHSyoMCxR+a58bb6rqzRAkTAFc2mIwA9vcJsihZu2/MROGp03n
rNPB+h19Gaxn5icMr9VBq5gnxWNHakS+QoXm/laiNnaGILjMtX2BJ8h+JkW4C/OS+Uea33O479km
PEU5R/5ELtw2yFhK5i4xEJKbBi8TbYBcQLQwn79S1zrD5PlOx/SkNW9AMeZPaRUTZDz3m8EgYsns
sp1rpL9+idgmCbiaHCO+w4P2Y9fosFPyZESS3FttlD2b4fTnCFC/LfrkTaaxTI+x4EOMhu3EGQad
h/7CdFliKhK7SbzdttjVZte7n1AnjY033HvEyBIaYBgHdtlnhS1g7bTQoIuYF0yOx8rjombi+1Tl
cblgtCitRciYdHYIGQrHjc/3vqZ3Eztgnj5SjSvsEmcX5X2MDJhVdtWCMeowsdbWfaCk++Al5ywQ
JgDA6D2b4a2Mro+cpp4OtT23p25m/Xoc6qj/4TTrwL0qVEVDlL/2zDyTvDkxP64l9bKVVTZLmIS8
rWJ++o+k81qOFcmi6BcRAYlLXlXeSFUqeb0Qkq6ENwkk7utn0fMwE9MxfbulKsg8Zu+1gUuweE5K
uWNHtZ0npoj2NBxISz4IJKFFhjAjjBaYYL5shrhwVpgnn4myRrsQJHzDFUogMR80UXclc/UVKYAv
BJYyHRJddMGIo+8+y0R+1cOkdwmg+t4Sn5HLeNa2OFFd16YLiHl97XbcpJ7HSBJvvGet23o+lAEY
0t7n78uXj5Qv896QVUJqCprrNjBvgQ7eAMKg3QtjFk9CLqNFIJlm81dlo/GQZ/O2Sux0O/vmU1Dl
7PcMn7jf7FtVvroGxQHkqrvLQ7mbwPOu8tokobzedLYaH8d2fo3sxauX4KTgIzEbtvfkUBcboxvz
M4N6tp3e4zThq0YU2aTGZxEvp5CfeBsnTgjO6RBQJzhKhFl2a9WttcBJ6aOpgtSRb2wZ3vchTok2
AyefNInA0TR8+8MML9Zk6m9gQWR9dUyK4NyYX2E5daTuIDO3GiPc2l3GERN7zJF7zIUQ1TiQSiRl
HKvwEyMTSQodn1XwiaEFIf0LlVXmlDt+D3ClrsIGq5Bvqk6sa9tqd1NKJmJnabGlsXG2Zm+dgNjP
u4kdQ2J4N7uhuAvR74Q9CPdBHLtcfLPSDNBbEezpoPschyIgUVM88WFnrEBsFO619RgUVXiafO9e
J9a2ifpzPPRXEVXpTmv7g7fz1Qzt+qAb4m9Iv2ODQM/ZzryPWRzk62aUByVrcw9r/aqcwln12nV3
sX0oW7u8C8B8viIcfJCZZJUeO+m99Ydeb1Mrf9xppdC59hBzppaIj/StHskIiyI8uIR+vASD1ZEu
jUxQlJcxcFBE1xRBy2KD7VWFydtnWsPSd+hNCic5I+DXotrmFfPqwmc1YOJn2/BdUdK6IBwN86AY
qJxA162HHC4ek7xdT4AZM7zgvkOX0DhsGSQwAKsapjW2TCzavinWw8IGclBxBWWwJZrB21dDd2sx
ZPAtVjgzRGxuTGtXWQUKp4Vjj7oJ2VXShJcYdJMPunTtWeGN4TpuRZNDp80p8PAzW2vD3wNPd0/Q
2V+jVG7bng93ZKExG++1MD86G4lO02z/+2NE4kVRNt7smqe23Ux9xcQ4Q4/RCXV1mDzvm+ZD9yRa
VcwZnE7thesTNS50fcja9j7H4d1qciULPb20WbM8x5ZcSUEx05fFHxNLHg4m5wGGdRRQFFm5+cQh
c+jVsSND/LpkFlXJyW864zhYpc/nYhbrmp+jKWicTWgfTQaFiPTQiBjCHJkH/Cl+VqsdTSQja7OR
5IkOhl4TVhetECpw3ZQut1CxF2aBbGNKWJcSCdKFk3eLmumlfqYbdV9YnvI2OAByEo5uSQoqAU3h
+b//lfQjDWpuHv77K1MWdn9nm15wdpf/4obnBqdOi6YY7SGqmg8cwl2XOK9UQbAG3BxmwqCxzuXi
g8v4Eb98fUuBHqu+fEgQPC6drH5M4+aNl10j/U0K8mOkfO/R6TUyezdGPztNHUGVs68c4MyTxAvj
3pAfbbN+fhI4KfdNIP2bKIdHTWP24ZMtvgFeNO4Rg4m9Fj6HaW4Q0CuuqdWq5ziATIbuP0R5xf44
jvSIe7z9VvX0rwdeV4/CekwQNwFFrr6ahQeUJBPcfclaPeiMlR8zMXfrMdu3sLAoaPNVi8D6jKQf
XuREGJgbbibyOm22vpe0aHhfUoLZCU9kpkan3RFo0TZtuvYDa0O6qHHUYXayBIa/ymEPVeUEZpQY
gnHkW2f4q2csQ+94SIM7tpom4eshacHVLZui+txHA2rL6V+NRhy/GS9tJo8a7eZZYtXlalYDxIBO
bsdsZkIakwckcWQwzyRMgHaEijPqoOunIm1pSGfjRlLAUbrsCBD5nWUxW2snUA1pIoDtijQ6WVq9
iEDRv3TOuzZGLlq6yxV6JVIiDSsEjOkQjxk0+txTWNHYsN6ImuQ7WHSVBKwtxTeVB1Y0FP9+8MSS
P7nzWpmvPaZqU5vP9ww9j53PHZ6jCKVZxu6jAwdBfiDXMg/eqWHyXZOxLjdzJRFqlOmDEqSItxUz
IjUxMF+Q4rEdnZ3QJHqvd29267WwuMMDo3MSVfw53ZbM8ljgsyPtoJjfOdbWL+3N2JIHMXWkAke5
IpOT+JCCfNUd4zQ41sNdb2L5t5S3Hqzm2eJbOA6dvKGEpSEU0xaXxDkp1f2I9E0HwdoNjYeuKTz+
KAOlmRg8QCZkFEeBWNVhj+s1dQ9NxEhvpMTcqQC5HkiUvCHWsojJG4r11klGNiFNepUF5PrCoYK2
sT8LZlAA71iMpgyk4FiltAyi3cn0s0KqxYIgu9KIkQOYc4ADMVrMaTmmyhlwb8zt5U15t6+gl0Tq
3qgEc+m0vrJnt1ZNNn1k1P5rTn0IyThJRC1tyMgOQerzAmk1k58m5xBH7/Dab7wpmHdBiwkHJA8R
BCNy6KTyH+WYMWByrbX2ZhLwLO/amoR1V0mZwt547zGQE2GFurG9xegv92lpfFVTdRPmSCr9XP2N
1dEEN0p/ibcrrscRVRB/1QDEtHuMw010X2cR9qMSpBBb20MR9Vvww0h+nAS8aW48MvQmNHk/ts6P
gb9++aBuBA7ifB8UWRUoWP3OY38ObzCJSxYQor7priBNIbIPcHO3GcnS1BXtzg80Oj2xIJbZbLrV
3/K8AQkn/gKjgCOTcudUHSNkMWTAKtXWQlYqVPncDgB1w6bcZN4AFN24L7U7779iye8+m9l2LBa5
IGb1TRHhhATLXS2rTSx71drPDCy4A65YjbwC5ksp6T37Lli3BYyELmfn3wXme9awfaw+FQiL9dR7
09qB7YnKHurAQM69VVUvY5EjvDRQXUTBHnMWZD7lvPW2fOpxEuABurc17TXUuD/kM9UKvYhju2Co
+qpZmYP/U/XIKrLcvENw/uNIHia0Q3hkK/lq3IpA/jMdOey4he6JUH4oHcvYhzp8rTjVt5XznUps
1J42wR9W3T89erxtcQZH110LDwBm1SreuhgvNwf32u/1txO13k4Do827isRmkX5B/F6Xjhk8oQCv
oouH1W9fMyZcu8r/GPOHsIS/n007jSR8Ndj2Y2EGa3P5PFLczXj3YRg3ob8dk/SgfVLt6l7ZR/QV
xzCYcmiJ+EhGZd/zjeEfnBe7WDvsY9n2q4R8E6OwHwghF7uGKPPY58N16KInJpdIT+d/0gVJT0CM
aKN7PS9UU3f6SzsSl9B//0zte2TxNCzvPlpfBgFe/TrN8Rcjlic0iadQdaQPp9Z1EiT5jF8Bky2S
LaijVPovm+O30sAi5UT3WCk1aizcPJjVlv9zbML3PkgPfeAJMrfdAdfRfDD9gm8hZHcMtHr5liYD
317ZF8dgnnY1i4B1ysGLl44MFd7bQTB0T0L3NRowNzqdILwY9nDB9Mkd5ENGqixcnPETpiTgEXfC
00g0U1Qmx7hGelCAEVK/GRBLwvjQghkMWZgSBDhjkm2tuuuA4AMsOp5OQPFnC6U/I4FHrftbPDHC
qWN/788VDmRf4qHDyduGPpI01/lJ6pYEiDy4x2lwcvMHLhPGuFHfbyCDrRYbv7YbRGL/pN2/KDvG
ru0zMsgCsIDGsek0mQeW+zVGFMaZr+7cOjwsn1mG/W7jqft5KUgpl6+zPWBO8RuIhS7JOvjtSI1e
hIliHZoFiuyyXWUDEIYROr1rdzccbZeK0SbbjeKfEqQ1U/Kc8aX8GwxJ+zpQNwEOf2lRbbl+XuO6
Cb6Vqi+db0FvHzEDEWWZlg7S1OjLkWLcTS3+LtP47ezokXbxu4z6lz48hc61jtTV7uxxWRaw1eKl
oKZLIYg0xXc0o3Lt+7O5eF9b9LCB1Z1FFoZ3iLbfgpZ8vZqfV+C/vFOd+9rMXgpYR34VQ0KVk32G
mI7tvvhsGhhoCcXjqCm0x8ceFWGpUdRXtpFi6owPXajYpRLeN8oFqzp8o7oobmbNhWGIjxx3xKUO
UfKRgvKvoSlfDl8cxYV/Mh2vuGMPQZ1Tk2bszequQSAelkmA1dBPD1H1Mc0MHTx4YXZgPFhTf0in
7LHjg+UrPTZW7ex0q99TY1nhzLcpIAZt0CWO+2S+6onQvml6zf2ZCWVsPYS1t4p1EJ/9SR/yMn+M
bFS+TBdZw9CHj+FPGCQS50bDs65uo+/YB2ci+jZI/mqsXehlSfR02unRrkBJ9unwHmtn2iVztvMH
stkzkD0At69tID6FyL5TH+4IsNCTjBFPzNGfk0mWaQGy45Axw1H+OFN1Abj6UGD+rpNgL+GfrUTV
/k3x/EkbHmTep5cobFUzLz5Mnkm+4ol+lpZaBY3/YlFIE/H4TnFJqVjA/me4shp0dbTS9JJm+nmo
WQvJZNa7IH33xogMg/zGAvGo9ACf1jTqHfgeYHGGumcaQMM2xpjlcvZuYV5+tHbwK9CWuB5Q/Mx2
3xi9nNnbzWtHBA/jmHy0jjo6MQ6gZMAAp/IHXSx+X2rQu6TRD2qxi8gKIuzsX6xkyQBgkm/eBif7
p1umvEl+NtU9/zTsO91AsmuI6obByIsivj3veWU4m5lLhIfIbt74j8ur3IIbSPStQo97F9dkXGo7
3HcWQxvXAS0oDI+kNdfr9nNnAQiJSmxB1ndHWOKah2XpQUNAqwkaCbaKuhJkCrF5vwsAjt5lz6RC
f46ahxal1HNTWk9+YmwrBj02QmCSwfubG9n9OmVfAtz5K55giqTFeJ6cGGrEsnl2/WBDTjmOGKf8
mxssQIMPNT5DrH4HSRFpnj0xUg/lr65IQmJTDkKfWCzfyd6qEJzr8JYb1W0MyhecWw9F3n7qBEUm
oigqnuLFXwIgjcx9LxiysDwRBK9HcNIEJoKEAUIydtvZyl+Kotv2XgtzI7xn+o8mIGWV5gBTk+P7
jFh1r4rkL1oOdp7dOma1LhThji2L3EzM86ZhzItbfzeyCmNmjG+kMT4NuKhQrLCAJ2b9zqdFpcw3
l6B60yU+6Noe90kSfsQTiS2zfCayhGQ/Rl9oE6g8VZ9Q8EZNuEMZNVEGQpl3JMbq0ejXFTp2Q3Uf
BnS1DXDv0hWKGWgEdrrx9xHTbVtOR1IA9NbDTjllzPRLgEtHBDG/s7cWbdVSOqXPBpkPa+r/vKQd
KEdF7Ee4j5uxODbToYhJq62KcW2niD58xU4upr/JUYxhFiKrmIRsaGbYWweHLbRNVAXL9+Tspeeh
hXBnZQy8bWjT/H4hqwvr2qBi5+epyYIJWBgFZO/5s7goD4W5aXD7S+Qw7Du4Biz1G29rPKOE+uSb
UDIyScmjw/rL85SjTCqxmzV6thDm1NsR1Wkdz68znBVDPjWuJi7BD35GDDcEKEr2+SzyDeMVwMGJ
VddVhVvi/hgQIe9eMoCOwhq8Y+iWBdKjbjoCVeYe0ytR8+mMjYx3WSc/oYWS2aCsfRx23wRAo8WY
8qfWiMo75cuzHVvkX+vxYcDr43p9va1mEDYTEvuJcBRl9nAx6QjSgibB8haGCRdEjtV4LRfHWgue
2+QGDkqUMua5zDseUune862xWY2Hy6xw1fU9iyKnzH8CJoyAjygn0eGlInkCSE0ePTY12bjPpBY+
xIJZAs8UQgus9yUhV8mIxxHv99OAvwQ0y3SDkJDRJDRMoNPknGoh9rbsnpOEkKCSlQZntLPIpjiy
/GKbeuSLsvyl2idPcpNV1clLB9KfmS4jpoM1Yf3emI0/k5/5bwIYTGfm3XuRw84SxKE72+2mDbnn
YY5zATETdbT9ZZrZjbMYKFL4GCGwyIDWZLH1xir+OJDUatkRZt7Jf3WicZ8tx5YRMyHnSwpclgAt
Tit3Uu/ShrQ9tx5otU4AKSmTXxk4n6Zj7i1ix4eXdjYJDoeylgbTzYwnokgb+25osMS54qILyG3e
QCeTW+jaw/yWOVm90wtK7tf1hydmfc7BTPutNY/6CIzBx/sG21sW99KLf+15PhaKUQCGvu1Y0Z10
ifk2tyefQ3flD82FECh/bZXJAwv1P74BCrAhbbBYPuRGCpTW+zAYg/HybJg3TNvcRmYvEv2AlJky
KYg3hWiefW1E6wEJ38oKIPkgq4frQ8YdDrbEzc6BW58dzgJ0qia9U39tsuRm4wemy3k2fffQjoyZ
gHPdiYBZ4hJ/C3LpN4rG59mqIW94RCxMRwoyrOg+vX/l77G+RKsGi+4u8qY/H9EFZJvh4/+5tSZ3
5zDx8qhgzXv6HhE3V4/zV+ohl08jVJNGv3Rj8UlLXax9TT+kG/HNrITXoqeS9ofvwYhfuw04Xc6i
IWU/XjwPjf1P18GN0cPRNvjtqg64IsuDf8j2bAFAhYyCNcQsxUqYzDPVnPyejaqQr3xe/5Zs8pHT
no3GGZTuC3kHWCvlZmoR9AEcAohKJ9j64upo8+gX+h/U22cz7l/TZuK3daIDyEm+fXBuMQmwGT9u
QAA6W4iqfUgbc1s6MQ/B4n8z2XmapXybSrnhu36MZ2Wixeqfg5j4j8Zy8cB4uHNrx3tglfTUWhJk
4ojj2wzekC5azPELKLTZRuXAzsL0FHfZvQvoRbrBvJ88TGx+Zi9cCbDisA30XKaHrP+1ffLoLTUe
RxFjGuKIBZDwXFF6cVPGZCVQ1XYTbI1xKhEALRM8kt1KmWrCgSMs7Ol3xF4MOMNc7nEDPIRWdEZs
/w5Z65qm7F+D2iF6mp3pMidAs3HX6fHiIwR3zeDHduJ7PI0cC3H+l1tIgMOfUV0hvt5wF6Hi7Ch3
6iF7SwVPazr8VQ3cJZbqez11f7NVnCuPwbXL9sjC0XLnl/jDXTNkjZLywKfYpXKHf45lTyianZJZ
rVVDOUHequkc5xBnT25mv9PQ7lRCDF89fcUsM9lZoOYLvL2UfGuyqo4x8GQSU89F8581Zv6I5yaH
pTA9RnV5gnpByVG4z1gVyLNgB0SmrOF0GOlYGnmG+ueKR4E6+ez58nNqnNuUcZrB+cIuwDYviKBY
N3ujqn8qimqobif8t9+aQDXtJG9zLE48oit7GNYxw9hEk2xSIbpoR7yLNspKc8SGTJ5iaf7G5odZ
uhBZW/FkUZHTsBBMpWMmmSXjIvrpKeRf1aijO+FQN8vHyEW8NKp9zPBzBcT9UJY8L2U0XqPBe3OS
r4keDNPgoeT2UEV2VqxgY35WQvAIU6i7h4GzbVJohYpbRPUOgIOYewAvoURsAuPkzMmHtrtavLft
dPMEPw8APN3idO+EwYEdNquJFR4KtiFD3/jfF6A1b5rsxGY2ezonGitD1ByuBYCEPnwjWzBbDRar
8UZospfilyDIxb7Ib8LOGVYTuiNXBsBr2n5E0F0BCA9XMODWlgUtimO6hCXK18mMRzNKYPgw29e0
okAXCBxRpU2hAH2Aj+Wmw+CZA83bjVxdaKaK1TzUv57b/YX/ScZQShjCJsGWAdAK1C8auNjYox36
yEAjMhU75D0dOpLZxYmBZJ3KuxqfOO4QLpbOz2QwdSQMHdTfiJskqNeeEwItgsPhJyohFyt/Hluc
msEC9GBaxopv+HSMOd4AnPrFS8fQUsxH6oKwns4CVDUzPqhqAabJJWo27YFQgAP3iU/VIeAMPZnU
4n7WPHkGdM5wNJ9RXgA4sjVWaSPni64HEFqwSLzY/xHGguidnTfDRQoYRr696Q2yYxMxTafSpNcK
TAeabEU+YcUNaETpt62T7CS65mZVkklaByx0KlzzqJ22WQj6iC8ziLEF2L81FCBaa/E4m9O+9zML
KBU/OZ9lZ9fvjmKXUjsGMHBVwDKYcatWRI85Pj6uZTMjJ1AVICSINIXc9pn6Qci1OqzsFOAFlSEM
0RpTFSZSOwKZwqqchkfC+gzwPxID2JnOuivDe6uJ3nRPOOuABJgUlXOoiSV06bua3n7piHleM2+9
FIMLmgZuuRF99FPBBKB8KWL0Xq4LfxFZcrdmw/Rimoz/RxfSmi8A0OMf7mONnkoeGEglK6SssMg9
A+sVoayt/JWO3AsuoCGInR1gvWznjU9mGp+anvUJy7XZHRiOchcQAK9CapyaoGNzGF4QI18R07zO
gC1XWWe8BTGlNVUiJkC3OU98K0R7bQLhERuYbCxfv/oMpdrOODRzYD2YU3nIGRN58RIcCD/wPPos
DqbWfsoIquDlL1+0pR5rEC4kOoDC5h21pfHsjRjNB1IUMVizd8gycY4TuiDzXq/hcF+4ZQugrUPJ
l1nyPAmLN7zm7glm4zdxRzJfasDx83thpDf8lwoVHrBHQaiGj6EZfkftEIRmN5+mT4jVmN9TUtz5
wclrYAn14MyKZmX4mIfJ+7g2ZJ+uHLyHtQW11A2Db9lcGAQym3WR6CSpandpAzIHHbf1gLzlBtvl
kFh0QGw828r9wIOEdAArAATwlwbFAj7y5K9i3sXdspR6qHGV9TNJLrKUB0YuS/+e0OG7+DsJzdNc
FwcGWDcHrAmpt8EmH4xnUD3/SmNajx10gYFQDjh13/XcjutZcqOE1XPbTChALONZLqtXhUhXggfr
g/ZhNjFMZIJjviOYCNdG/7LkhXhL8FnoOMiXp+tgit+UodaxC9+6tlI7GAccEkmxh3PrbUYv3mdR
jKywJr5Iid8GnJ+YYxYTmwkMxd4QxnNeHZElA2TJzIWPOt4JJxD3eoFIu/W3Kgj564zucTLEYSZw
sY7jQ4S5fQHcGkRIavUuqiKGKsudzW7Fg8cObMNmA1C64NCRvlpEm6XWol/AQdJr774nOjQM03tM
KBZbnvhGqznBYTG4mYj9NOsOAxMJyXd9EGyKhDBC7vg7C01GMw7ZfvS3Re991H1f7UIZH/JKXdBc
QVLxjRM4UUDZ2CAgGZO/w7/aQZNat9x6LZnCVIMXMixOHZE2bVdcKxLO72IEnbFXwNyoEExba2rW
B7JrN35dnQwCXMlkHZ+SSV9FHl9y+1hZuPlKM/0d+O38hGS8rMOhWPukosz3RvPtNIs70hgicHLZ
xU78F0XWamnAAp1nDC7hV474fCxt4rvEdAwM5GyqZ7KZ1JB2tP9L1F+9QnwILOEcLMpTIeRFsJG1
ZNRtp3p+cEePAQ865i42up1mcMf0tvK2RWK8Nj1AsD5jBMGVbKf+O4ssEhaC+ntI1OdkMmsrc7DR
rZ3+gZ976SQYuTjC4SVS0OOYi6MEgyU6dErkGC2rGcDjJQqDIXoXM7qqk61smdFR4UGhdM2TGusD
wyK15V99MF3Use6gOGl6Mr9ks2d4Se6xU7jbIR8PBjLjO7Nb2P7Rgze4/boI4hfbpsP3THihJY1c
0dqYozOIaz07djezV2NKYqQJcygtqSkTeOv/edMTeKSDl720Yf2b4hlGfz28UaVCB/KTN9czXydr
fEWm8Z5F5ZpsAvAVduNtdYHMV6TmqVX5sRzDdTeRv5YsrC+0JLRXHVrRjNzbIdeIBdwUS3T6nTLC
wjnUXBLBVnMEmhXXrCrqgRz6en70eAfJNwYAMUvjV06I1uCQelPyJ2tKDcYfK+FF6sS1cKpSB+Oz
8ZWzbyMqzlvLtNsFS846jwVOHXzIgUe52nOzJ7CcnvG4b5RL5FHLdDdr4lMk/AMwm2KeytVQimtU
ZfZ6SSg06/QzdMpDobi/sD0P7sgvRCLjZozMzUj+hmBwd1cm4iJDjSujNDSbxOgHRPojYEyEKt85
KQ6GZIzXVMl4NyXfuar/YR/iA5mGf0E2nOau2hmLQUS78T8Ss/eAQuTKB/Se/8nMcA+ykO6OzBKS
/Xgde7ztdyHPi43kh1uSgAiSWVkSju57zXh64w4A3ofxmFm638Kh8Hctq06yxI9dO+g9caM3zFvZ
0nGgKh69TVLnLM9n8h5gEUxbGqOaVV6Ponsj47bYcMANCWOStnaClVsP+74YnGNBPGwUlMk+d+RV
JRnyTE030bp3ffNfd4DeJUiNhgWUh4i6dkHjDZcuc3/mZcM6du8KGCzEV+ZtdsUEpDTZwUHO5CAG
SMumYF+5QO4lVB5YCvcdRD8uZOw9GVxuuHpgxd5QuwXExTJtHCy5Owvm1fi4iHWoXeviIx0Lk6x5
QKVUlKbcgbq8px4B3TuehtT+bUgJBhrzKnTw3EMcjgVO8jhhXBAYBQF7IHK6ZsSI4aNGWYA9gH+3
GF/mO0GAC04qZA3/WTR/wlR9kmgYajLeixhLKzSjg5mbRMUlyWZI8F4C/h1XvWKDyRgi9EgEhwEz
H7ulqBv1/BUwolkL5R/RQT8bPhZM2SFN79M9/pyAqvooQZmfJs9MSR+ujsmM5rGXIcBn17+GWOae
4oZTxs7q30ZY/XbW4IgHzE+kc56Eh/HSYgO5fICRrBiEfOiMYFSNxT0YFhO51Gdz8TpLybzA2Gjh
lUSpeDBikvoxCrM7J3jxG/zFrYW9P/MzRma85TxWGgIywotrkNXXhV90l0oV0Nh7TNW08wc26uxU
Q4191gOX9WpWVrn1PeZQPhQmSe8fLmMBVh31Hq31IUOGWVe/aCZ+cicByy2/kcX664rALoovMFO2
lIc6XwLySkIn4f0KG76IBysI1Wm+JYYHygCcxazd0weZpz4XJwpcepZZ3Ydzek/G/XtD/FnjWxdr
rMGBtTVJFX55dT0mHBU+gr7OkJbkF3pxTC6ShVWC8wkWirKKfDeyl9ZOSKAFgS+LNiXc0z4jKL+z
fcJltJNNF9CGxo6QNab2g9gglvX2RRc8pELuItZJgVtcBCdMJbmhzRHVKSLf/UT3WrRVvhnddOdm
8pW4XlCO8sPnuGcTh9YphAneNajOpa1eLFFd64HgJMjg97k1xOeKpAz+cHQaTXWx5/Sg+ICSzgCa
mxC8ZMFbDlw+/MYDwwJg6C0tUNjx/KhlWK5It5YVImza9WDKXoMsf0wlTRcLZXuliIWCgXibTLu9
n4zy5qQ36sa15eUx9xUpLC5GHQOn9rbD3rQGXVtUxqURCOessofGa1G2O1xMU5t+zl2Pv78a91Xl
5hgSY8ZXVvTEbz2z5NbPY2AebMoy1ufsOguYlpmQDeqx6Yw0kygjjyioaKaJHSEpbW1jQDtNIokt
8hewRQvzLHoadFq8DMyGKbTP4ZQHR2RZ+ikyhbHpa3AbXFXepraRDRpF+gRVQoNL5BItItZibM/A
GM2nfga/zlp/y4ocz5plRK+6XIzTLZiLJGbMThoUUoN0wcAMCD3DWVBTdISnei5UBLa//NGtq4t3
BG7oTTIwJkz5L3NTX50qVFvVGOV+ctv4k04NLsaV1wR+A4MDhXx03Qf0kYFvWkfeVuaFHap5Qapw
CAPo5rljccMgd6gSY7P4C/ZdCRVweWnaoDO3vuV21yQ909SA/2RLk9vqnUgZZESKOXKmfErHZuOV
7nmy624V1/zW9eDtUhT/fr41LJxvKh5eleM9dbJ97OwYLFNqvKUPqYaHJpYGJs6KzzDjpR/AlmNn
wJCa0sREAqWQhKUkpd4WIyEYJDHjGyfEAsW4q3fdDdbKQ1HT/rRUh/ulki+D5DRGK1kz/kCnKKjI
K9j4bqnXhvluEWi4pltod4MesZMtviOmimenAIyCzJ+qiNvXMB1waoCQRia0yElw6MpkLSqsWPTp
N2uJTYasy2Q0ik44tvITKjZkyi7jIKcLLst/+op9L20HnGinpYqCali3NOtjOUKviewLTNdrgsH4
WDJ/ulv2PYhiE8Kb3GdmWOM2nM+E2naX1jd/kI9iy2SCcbSoZZkjYqdOTYcZMZiTbEjh0idseCVH
MnKTeleqBn2tov42qVZtn91WJ/udM2NY8S3QoAkk7MEEqj/C5WJ7kB/Mub0k5eJDXlJNE8xBZTcn
HNHmY6rGl2KWBV0M2LvyOxZZugsRA+yyvuBDaMHoJH54VuzOo0XWuvhwdG2/G2a6K/9iyXHpsOKv
kf86uFZwHDzmJsmShVt8c2aQAofVNShxIzrm72gasEzo9MYm4SPFi9tgOF0QTQeGOnd1Ia806DCL
gPqj46P81YGiJnKJG7HL7K5xacRlnkCkQhSvmG2EYXVRFnMi3mGYHtMTEqOEhzc7RTlJTxPHYy2H
a5tAGBMlm2OPGWPPnlmljB0pEa+FX7toHkEeGsV4UwUGvRlqq0FUGpdkqFbiHl5WuU1NZvNNXF3R
930jCaXeSr0v083fCHOedOEyu8KA4ZTDl8FLTx5z7aO+LzyJXArTgJ0lLNgBnUfWt+HAZJJuayJS
RtNVJv50nE3I68r/pvV9iXpdbJlYo+ZjOhMn7z0D6lR+piVTgzwqLpMVb6cIDb/ZuXz3CJbXmr04
BiIEHMEMKm18T9pHi8j4ykFOEKkdDRF+zcz5HDSgM3cEpR+9zS6kDgpFrK8eu0cozQdTel+AK8QB
SKmOIbQpuEfCYcwCyPY0mcn7qKu3KK3tQ4OIqUBmWBjD+ODwYnETxftWkpmZDe9GQ/0WS3s3KFJL
Y+IVGGRghuHUJ4c4umBDiJggfI3qwc/C73F2PzvdEtgLRsGK+Lu8YFlhpPo+qcd9EYcBaIv23XcG
d5PO4W8cH/FF8zwkAIX9oH0VEeWyTQ2Fbu/Fr9tjrnh9CPHeT5FH0VSaxq5+NN3Y2BWZ96Otmxnx
8/AGsV/KASjPxacNGyy1pwU/8pNsHSuD5413oiUWcVsFhGdlLT+ZMaaLDWq4b9HDgtngr5g1EKlN
v0TOOM4yEzwrVq41Qxg80GH9gyMKNTTn3Iga986sXHudAl4JMBSJuEO2DyVLT+VF1e5FCHaosXuJ
lGYtHvyPuDNZbhxLs/SrtPW6kYYL3IthUbUQ55mUKJfLNzCXD5jnGU9fH+hZGZ6R1ZHWq7YIowkc
5BQJ3OH/z/lO/0JTFeJOBP8X3t6eoZzsEacHct4gTWod/2doIYOg5PHk9w2nUYJb1S9ZstVx+VTO
qCgnyOlHOd11iOtvnYdJRrafpcWGoI8olbon7L6zX3y4Ovy5Rq5/lqlBYojWv1iBu4aD94E+sdsH
PnIXMX5E7BwY4/RpF81uc8uhP8WK0629k67sk+mRipZ55I+jd4395BubPQTwUIrMYKBVay8d2ExF
FkKK5B99stirJLhvvRQdY1Q0Yu112kceGjNAJaNzagNObBmaY8VV2y7BOk8Kj6ub7wkXdlgSAM8Y
KRSOq0qjjRHnz4Gx8zBqauHnOrDea+cbNKuI7YcdWD97aziyG8arTfpy7X55LF6TmTqFAlUftG8M
NmvDMi5Vk21rAQdSj+LnJOxeygmtZ9Qb8FvSbMefu+jYuxOYdHT9FEXnvE5WSvuRdsFOpcNrNmkg
Z6jCZY31kysz2JiFeLa1n1iQYRhH4nsK0x1l07OGWR+PjkLtaVhry+ipx4DvwsLKklhz11qFwlPO
zRhUW1YCdSdMlzXaRhAXuLXqTxR9U9q6r4QITZr55ucwdhAI44stjOecQi6s+rsmNqaeVPMiEgdm
kJb7yexOZBZQlpScguEEqUENl9Z/ZqUuV+ytJlTj/mLMchYpJAUPIZLKZvJXMOR8/No3g4oJMM+s
2Qy15Sxx33+aRPbdhktySZ0pJJl7jvRoc2Q2kqpQbCfB2pgKZ6n06qBGivGTVnxJbOsTJKXXqkeJ
D50CBvYmjtxPEQk+V8Qn6RN2K+tiJkl8K4vyQ58w4+JhK842/cCuZ0SVQSSWWCFf/TiP393omzd+
k9LUz+y3j1FnEN8+sdMYG/NLUFQMnl7WLLIpuSQ2fBnGZOinLhUxOlMzuc3FhlO/oMLsblk6IzVi
2Z6sTLrbXhdUYhosxIGWgFkn1oZKeL5DS41FJ8cuP5nBOAO5nqWwQ5rlEJm00bEOzN6HaNhXsV6u
p1irzlEhb1WMxs92kJW1Qb4yIDws4M6qeTpg+45/66cZ4OqNWdYfa9nvS01rvupma7NIqQwu0FGu
Mn0wCfu0/VWXEnnUkvi4zANFL5GOxEbD1beKq/SUJEzqitaig8kRESIpe2O39Iyx/Znn3SU2XPCa
vn2yiwpAOfhSgfNtfHOduiUZKOz3rZXIVaKbzl4UilQjD1tQH3+rDA2WZtTqFM55dZ1f7f6dFcRH
iShzK7p53soXKusg5aJ0QnNDC5SiSFcOhIDDLnpKOP8AFasfOp1N5Un2JIjbfdNAThrssQCgDR98
Ru57n3PJzeRFEcf0wlMDG1JcL3s6Y7XBxxampgUgINladPueiXq6hXnHq+Di9O7GbDTyVIMU1wqm
zKbjqGUotSL4gj0ttSUxFb2LyDAFu+xQzu9t/IaW0aEzuFQomZ4GpePqdnE6FNJcUW/bzWH1rrwa
nkFcJBnnNET9S8h8+TQO2jaT0WuZah8J/g/a9njXwwaoe4UHfQ3raztYwHQyjf70KJpdXht4dVpI
z5WQG2Vm2A9HvszQi9bC9y74qKId/6zEE++6BQkvhBqMHmzcNlkbhF6ucMexs6whVZCt9DKYuO5p
gbU2Xu5glm1kwInhoeWm+VybuHwB8uVQAFRafIQTsid/kux/iteeJBHpUemqnJUiMtLXDuwrdii9
v8Yp1BE3fabPFvdcRHaQ9suwFItxjL+PnX1CzmovTe+lha2w9O3qmALOejLa0VmlRbizyU4g1QGo
qm0nu6yEaM68TPT2ABhfD1FU6NnZ8DQbLS9uycCBEojysIiYpIAPB5skTd5ipRFGtgjigt0V8SYL
Y8DnMkJvQa+A7LxYEgr305p9U0K9j8MItnNi5ZcYgGCk/Qb2/KMOUwfNT/hOHEKcM4ASHbQk/cU8
Jq4vWH5pXz1CfLURUlIvu+9WQ3lKc6JlIo36BtPl5hC72wIevTISQIqLwTOwXVoSY/BN6Po6NjKk
V0Z3zwf4GEGtr9G9wB1OBrJf9enNBriUmzSkxaSgW7Um/JSIhO9eYqATjLlDf3hEVf89NPv6K9i5
fmRX/x6q/XvG9n/e85T/H9na/3jOP7/iP084H/I6/9n85bM2P/Lz1/RH/ecnze/mH7+ZN/P3d/f/
M9JbSHK3/++Z3qev38m0q799rX5P8X686FeMt9L/Jh2X8D7DlKZNuvevDG9p/o0+leE66PYMQ7d1
0rX/nuGtEeLtKhfVnKVsB2Hb/A5ogMwh3pqh/qZczgBXSF0X0pLO/0uKt+A3/Zbh7RimKaRwDd6c
orRHPAuPf/v6HGZ+Tc74/+k74lnZuAMnmHp7wSYmisl4lkBknR9T0IDlajk9abj/mFS42GmzLiWl
+t/UjHXDUH4GLHqtKIs8GVX8YQ0fv32Wfz/n/lcGZhnPSzP/i8SV/+n9SUsoCyuIMKgkWXx+v78/
uI452a2Cq8jWIQTOEF/hAtEs8BODAvhuhVCDCj05W9L4PjVwhMLxDffopxxNVy4oGhYkAIcRFNy/
fmfqXz85aYEmt/nvEcQu/vmdqdLRfbIBoRxEpJdXgKaeplY/BCZ1uyHUtw5W+mUyTTRRYY5TGMLD
WML6cUo0qSz9g63uu6S5ubODEgSX1AGom5l+hzrxKWS+7ZzyB/qz16Rk0yiEvPl05LUsiJcTTsSF
VNnBDzR/5fUYYXSZfMvESbktJFgFurUp0NORFfSU67A1BujUi9D6EMJvn7SSDZjZYxjIPVRQjm6s
lDBfPYEw2DUjJNmFDyN0YMfi0tdre2y0umYfie0ABkE9ET+cSVYqVud+mD6ZBCdQyxgXf/0Bu/8c
Lz+fmgo9vAup2HClbeh/+uppwPW+HXFqFlRRiOVmgd7M8qm6a4+IR5+actQuI1bip1qyWTacD0Fm
4b3qJ6rso7WlMkTdZxTvrkdjxWzHZCGhKmz7/mQQdQyuQd+ancOfy4LETX3jVGS3YTb4m4RaUfpi
ijd1eBgILaa9cHuoPHUr1g6s45Wl2IRrvjYwLyiwZkpbt4ac0whZ3uMYXs9oQV934kPljKcWtxak
KwImxeRNOyfLDvFE9vvIapdtl4q3Mh3fAmkMa9uejo6J+2bU1Ih9pSXxubuHpG5hfnco+WB/xhTQ
mdCDBCKXp2DK2YyOCDknMzkj6AEBERdiE2WciIZOsluFoo0OTdCjzID5xF4JV36ttQeL5JUhFc8+
1MdbZlhXrU+gHAUl7eUx+ch6hJ4aXFJKzMGiACVM5cz6nFG9Xc6lBxO531J0PT5DmV1YEA/Xvz4F
jP/pFLBNjHEuZzSZGfPjv41OiQu5G9k2hO/OT1ZK0jgqLHE2SyTqRJpUmg20RizyVBM7UpdZwGsH
GFo34guKpVtV7LkqlNqu1oCQQmuulWY99zG+GNAjzvMKpnYoJAda9m9OXsP5l3FLCYfhShmMXOgq
59Hjt3ee1Y2jYQtmzYYNhfAfC8hBbm00g5KQgteLlolIa7CJO6FLmhydhiSD9K+JgDkAsCHL8bkP
H1E/nh8CCh2sUAScrQ6CW1niY4jzYA5IvsNZmndIg//U2PjkbLznBHYSyBTDx/3r70PMl9yvhcHu
+3/87/mSRMVtO7pu6oZhSXMerX/7q6QmBry5nE2okc0QT0o1xd2yB8W5kG2Ps6A7krH4nuWo2vaW
xqpETBSFLbfZS8kCFvn4v5kgzHmC+ue3xGzIvGo7pkNiovOnYZg3XJZGUaQLa+xZFwPAXfbT5Cxp
ijL5ThT32Q0E2net0RFfYMKlho+lvJDHIQDupRUZWkY2UGzV2SFNsBU0I28I6fAOk0EMGiY5h+Bs
ck5SlW2igHKUWVoeMsTx3ATFnc8jX/Y+IuXQrf/d5/0vZ5E0qMIrcifYbrKH/9NZZLXDUE1YFRe+
IGTeCcs760SC1oJtFJJyrJs9NtYI9n+Edl1lLirUxqPYOn4LJGpPfLIuvaYXX5uFHiTK+QLXz1+f
E+6/fAGcD+gAML3xDg3l/GkFQWcYJyZGKebB6FLpjvEaz3bBwM+omU3usWmIZ9OynghsMY5rXa/H
vRYM5RoCVLjj4kc016tbUsj6VLILeskjVeGeR5sF0lPc7PSLIzTjJlRcLXotr2B7uNs8EPpLPG8a
/aB8noAF0RwR7VtlgW+rhUg/QS0DWA6Bbz+iAVsrxYkQ2tbH0LqEPEuCOUuqusup7dNVPYx8QFmF
Os1FQyb3WYc/C+w46LHWYR41bcjQRpvzkSe4KvxWX1MGB1Zu7j29sC6VFu0nVfpHwbYry/Uzlrl7
Xsp+01rhDZBstI4rEovTkvAvJ69f9tpk+qfa1m6M04eJApSD6hoR0Ci3lEVB30N3kemMi0z0/hpZ
lHAsqz0btK5JeU6iszNS6KZoSBMRHOnGiYNDY4KLdczmRajK3oEx3xjoSpaRXa7/+ks3HMP403Xn
2LZi+eNwfgpTOfafhgJf713CPALWCRWceA3Q6ClXbD89kOwUU2gx21lj78PYoNmcFF8JIgIsO9+f
+OGMQ5qQiOfMZJOWAVN2iuqlrm1U5XY++/aKqxODdu6r2X0ENeo9DSWBpLVdnP3QkM914d4e9xOn
aZEmZQ1bNCqwULMfDVn2b/SJmaCiniWYqOUCfQQ+7zEdVmowwLSXfv3q6KhPm7AARTIfWgXOQTno
+nIYpuo1Gu1wB7cXd+H8qF7o3R7iFrQpkRc3tkCbQJTqapHYPAau9Qzb3nouHKdelVULY2i+r4oG
69nKRjo8tX97PKNClr2ZdGUuHg8+btwwu6Zu1508M+ZSr/AKYISMziIGo5Rr/gZJX3Ig9Sn+ddfj
wcdhMsyRzrQfQeFMX4BCE5jFuycsqwftTI6ROysT3aMP+W5FeFFEDdIzT3k7s+MeP+pWfa08MLNS
1ZAdMt18FZ3dbRJYjyvRWcZvh9PgiS3UcRas5K8sE29od6ooxs+xSyCHk3avVaSTMZ8Srzt6Cq7L
ZL+zwGJTAVP1iUTl6WR78WbOyf0co2O3gYcBPxDiSN8PXf9ELjpGVtTU2D6QUKdbDd0/dQg3WBMZ
g7xNDVVENo4bHTSj+hZ4Og32yUq2TpD0J4Dd4JQ0NV1YJbertKGG6pg9VYFpHra7ggZQ5z9SwYmV
F588cm9veLpPwtb0T92QaPTDJzgr8yEEzmJHsydeJlHwQpx5ecwm1OHW3D4uKq3cJEx18Ea0TBLl
pxcrXCjhLbFCmxLfvJ6nKLFoCAXYeBKD85Ab6pg0zmcxURMa27JDzCk+W05qHx9H9CP0TRD6GohI
nqFjuSey1NJXU0MTXFcvjxtIeQ6YbGHuHoeGQk472CxSdTtTL0MU5y88H10WyhZJp4Lx8lWwkrBN
tMXIBqpXDb05vBuAyPNjNk13D2Th5XE0NOYPzc660+MIHetKVXoEmhTDjh0H2ulx42sGWkt6zKcG
gjXQFM6lEQM3JiKD28dzFKUytmtRuXk8+48Xu/OvMV0YCn39lR6BONc5H08IL5pKKx+PKMjIzfwJ
tphh0mQktMimbOwVAU5zWwXmE+Bdee7dQZ4b/S2oEuP0uKfKpy9F7mrbMbDtc1cVyA8E4VFx5c0L
kRm5Tdb1MywQY43O9txlqgsomxrWnjUWQTCq/e2wHtr68rjRRiS/Mj7GUyp/3XQFp3jQ81VROZLH
YlSgYx8Pe+FE714qBic6lNum8gMcIxGc0RpHFKwVJjK7iunt09BA40mO7gKc8E6vTfP06xC3IFdW
fXs813dHCtUEh1uPV0a6cfNtIGGSlnYJ36/sC/MVPY86i7x+A2VmvtbzkcnR4zFcJ9bjsXp+5uMx
5E6/HvsfXjc/Bi5aEhoRGBtNFOMtMIY5PCEpWWlz+LgpoTUhZ8qmdQRz8Nd9RhfiYU9t1ib/uI/2
Go6DQnvRmw4LH5fqM7Sk4Ews0/Fx9LiBvuIvM2oIm3Jw+53siA6qUAnczME9Q5ymVzwfNfNNWdCE
0Dumv9KPAInQ9CudwbhEFblPC9op80fXJ31/K9AvXEo2SI8jSzN8zL750e+s4QJK5qkRBVpQNmDx
re8+2GjYlyEy0QnknrtrWz05pZTlbyX/QqV0sCxof9e4YoMFZMH0kkQCwa9J+MguKOWXMWzTC4sk
A+q6RrbIBAbLSTR0bAq+2cgp7eX6Gh048UUkmF3NDrc9HfTm6h+yri6uf9w7sVFcZFXYoe7mSY8H
tKwBwZS4L4+X/HG/MvVXFPty/7j/8VQliPxry3ROh8JTUFVhtSfaz3nJQyIf89g7P45Gx3OXZTyN
a2pZNmZDJyeVuvyZo/KqFiEIO4uJ+VpUhvOCNTZcBrZhbNgbfvUCcNIjKIg1XsNphZ5oJEWOb88l
EgYEbTe+umFubNIcDc/jMK4ZysvRb3H782Spxm0dhtoO+0t2DEOIg8SRoYoqOnuiSGIfE1/KfcUe
89I6zkGaXnswQGhdBgOvLH7n41A48vy4S3eICMUpOCwhfUekvvVqZ/Kv3hs9a9eQPsuV7Qb9XfZe
eWgHvCSPR3PfUTcPKObjwbSlRGPkxUGVk7o87nr8tiFHQJWiUZ+qgvg+UVkBTB10UdP8E54ONJ/e
dEryAFFUMl3g21QvRmKQs5sqfwXnoH5pKiVvCLdYbnL0eIaDfWDhURPYdvyOF5h36ii0/PPjGY+7
hmD4bqkwREDBi/zRNLZWDBb88WDR1D8wuhQHwtNuVkvjLs39bCaV2ue4ddaPo8dN3BdkaVcsFG2t
oqcxP01rU077IO22f9xnGphlVBJdkZmwXy5dbxWSx7OmSuUs/SAr7601z1Nd9P1x5BLAcVfGMgqZ
lx73DAFhnomfbPTWodbRlfzRcdeIF4mQ/6kCCrZ7LNmLYmp3YYNmhw9NkCrKTRZ91dm5mm7f07CB
Zg23m++JdnUPzxt4T90M4RncfXGyYaFgBD0/7nGgx2EOa3aqNOxbNRAYgqH89Dgiz8a4hvWnx0Hr
0cEPhHZyPK84tVLbqzLBE5am0KYUbZKN7wYA0OkDH4AvyUHJ90SMJMFVw34SfbhHgIAoXqmTVifq
JGozpu4ztCu979TJmG8eP6Fs0I8Nr/Ry8O3ZxBVX+0K85aiP8FJ/tt3yRxchfl6ILPCP8ZDWN6mX
uOH9xt9Z/O0BMa//fayiGDWiz9cOW8fGEwrXo9UJVNUY5da+67friGbYG0T0Dvt1ZuwbrpndaFTD
Ii4UYLO6ivdpX2sv0iy9TTivSCx78l5omozXgjCiUsjgglqUJDLZd/DK8+ZuMck+J4LujKFzJBok
t57mcHlH6WKYBnK1C204VWUxwnmSr64ElxKXAoxmow3PTTDXP0Gy22Z/FGIERd469hc/E8+pWYw7
+lwoKtGJPRlpf4t4F+ceYBatm9DAdOS2x6pD829YwHk0Ua2MeE/EWHYd03C8NnET7KTbrEWN0zDh
7a8fi9SgV8u8jC5+KEZMf3kLHEsF1iJ1CwC5Q9ZPmM2IS7dAC7B0Kb5WqMyAvrADhUZGu5wm595P
lclsFUUnmU7TOhiA6+SWq91/fWV107fHvPTm3MgwuNipvHjB/M9RmkYHK11SQ+riZpqus428ujl5
NCtzdiXgrszuzcIdDm/dAcTp08kug4TaVW+ZF9V/x8s5fqGIQUIoEIkrw3K/1yd/E01FA1IfjxJG
R3XTgCY8BVa1Ic+Rj9sUOMxnk8487VdpUbxyYKWAAMm7z3F38YFREZvO1ARnuYu6J66RPMvSx+DF
Ud+Y4m5u7X5YtnVjYf7j2KtnH5mblsfQpHndtBTPdhkcY6oTEabq7pTRPbzTYB2JLSBfNGl9eXWH
2FyRN0YhlRX7qQa5MsGHRQXo9l9G67Pf2sEH1ARzGQKWPFAzYD+dBdHsBeL88lrABZM99TtLL1lz
kvPsk/h81CQ8qNQNT7bwBckx1q0II/M1GO9DTv3SG1mWZZEWIKFl6n0yOqM4p0ZWrvQQ2wmZrtHZ
ZqCLm1pYG+WVyyaHvGcPTnoP/EGt2iYk6jXtnh+/lhUESF/ff8F/HT0SwSrn7IFSWlsaOhRDJ3ER
0Jt/bqz8DVd4gBgcR1UPW84WvQmpgbdMkmEOmLxJF06HiCHGfblvoMJtGZmRCII0OBVeEZ7Y5hjL
sW7J9sPDTTpdhpx6p3tadNdr/03loscv2GBtG0W0BvoXbOq2KNBn1NSiZDkdAwTLiyHl73OjiEE1
p6+gLCFPDpP3Y9EDgogmYoPF87FYiqdJ32fR8J3sk/poFQ1Gy0A842DPVlUD9OVx6OG3XPt1OZD+
N83c9Oj6WKWlI5N43FlUFtk3ZQuWz6+WSLONENZbZRruxVCVC2A6pUAS1hg55sPHAx6xorjs6m9F
VqhmA7qGCSnuCAGu/ZSIbaEWidbCBXMJX0fZJt77ytoWuWl9xxHynnlkD6BgBSXAtuLIFO2A6hfR
GyuVaGPmE4w6MmLeRN0gOqnbgZVS/mqUamKsH/RVrPvopxS0YYgQ9cUmSVWvg+KlJ7bVn4Jir1fg
JjVYSHfRJfazW7/prRXdFbkHL7D4Slc7VOYsAyoRQHvTfGZxk8tgWgUjhDmQgywUO36J1LtqQR8Q
CUCpyRsQfXUjLrRYRyVOl8d9hbCLvUHaDHJj5Xt75sfgouwovJDTWS6Q+norU3PjHfXAb06Q2bve
OHRZprNTDvwfCb23zqrfAtCiSWXqRyCBbzm9kkNvKyo/DXNBr9kMLUawbAgkpwGWYO0gbrlHKSRK
pzoSJFHDn+KnmIl2QX4Biqu4fs9z2V0RyrGmLjzsqhaV57Lz71Zh5lsuEVgX+WCumrAbj32Ls48r
8ocPhxgLUVySDJ4JFy+byUqpBWCkY1ogrcaX0SoT1noYAVaYo38thGiPmjXzt4XA02fKcpdEaMQ9
+uG/PiRw6WSOsUFjr5vBm+4m0Io2+FC2vqASG4AkOIgZ6EH9p5DsPkWj/hE2zNLYn0ayFRzzkFIh
zD0Gskazv4zGmO6asW+OIkUl91inxUZzSibKhYUBEhgjJadllEDyjiqmk7iiNaO7PaWVWi5d6B1L
M7HQaulTdGn8IrrEqQ9hvWqvJc2eJ4n5mQprnCO+ILYUMe4R3Uh6JxWepXgEZzRu4gqMheEj1Ahe
0mwcjsqyYejMH+Ufh+6UYxkOC35XrG2mUDvl+dR/H/77B79wf90zP+Qrsk+x1oWrUHeGa902EzNp
l81+uXtlSPM66rVgGQWT3KOTgpPZJu2tSJjqbL4DZCCAikyPbair8nsXCJvI4Ubfp5iVllqVW9sO
nJBG3eTu+O1PaLEQSJ054dCYqWZGhbLYRR3ckjHkYih9qbUyuOEgeMpKyqdxVdRQh0ZESR2ZSbrO
BU403h4X01zOa/yD8qUgQtjgGq7kuoy/1VVCXi319QOrG+TFkVF+ssog2CKQ60+Pm9wqhpPmpgDo
qCcvEy3dNKo3jp5K8itm2fzaFOlXonH2vROxWhT5hE3LJNLdLpNLlPnJxWWzQcqiT08mx6HC3qU5
BAQ9nmg4ETGkp4iFNSGXoPLlCYep+SuCrEUznFNA6AgiWo8yWivfBpnX6Pmers2J/IFkH+uOvQAQ
Cnw4Ldu9EQFO7ofqNRctrcLCbrsfMSfQUfR6vY04mRfIweNNVdUO8FGXWDGcV3krnIPpQlbPgKus
IrwvVYWmL8qp9TsofBkFjoVt/mQ3BUaqpMColHiNXCfcBsEQ7sYegDu9EwzPJZIUL0YJZWbu56BI
3h1g1IfEGM5u74lj3vY/SmqMn+mjQfRNLkVnhNvcZaIxq1y/1bEbn8N8eB7taq1qsguGptsPUpZX
2hLg96X7HOjDqoD/+y6LFnAxMMy1kwpxShMGHQIZISWU7udR5zdo0zDs4mYElNUAjCEqRpD9gXIy
ZbtfpnI4RWI6id6pn9PvGI+SZ31Ir4GXxSfR6Lc0YEMrVP4dD+mwsU3D3wADyXe2kcSLREawLQpX
2wxxRG+U4X03onq/Shv6Q3ppezN6mthJzQJCf++xMrg+brq6hJ/u2l880GIUXD680qoObUwSkIGM
YKP1COar3hsPbZjh1cYmueQDNN9IjqqX45COOxbzOz+q4x3C8/CeZ8OW0Lbhs9YXmOhJ/1z5Ff3b
opPT1qYfyNeWvWmcpxvDDcbt6EjKvtm8i/IcE9QyNa5yqvYDEiSX2PtIJNC5bA8QnUjraRGLMDj5
LraScfCvJrnGB7onYD2RJd+hvOIxV3H6RlOfL8a17QWdawWT/2ZMvTNXMa0DvZpdQC5Fh9NVVU36
s8rNe2ksq0mBj8al0Ibj58bBhhaIjEWdzLrjGKc3hWx/mfYdizTe02e3vciwUhuVdDNqwErJpJmb
G1WqMRW1rYuHo8b2myf4P+MyP4OoPdqGag+4GNesioO7Md/URvCGhYjiI15mLsi4XTVYGbFx1Sh5
vYaU4hD9mNXjDtbKtv7WE/7WDR3cX00TWyz9XDiufy/mGz7hL8PQacew65HKPZaHrqxITrfgfogO
G7wel+6RbBO1cSzTOtTyU5n4wansWVax9UnfB+KNn7TMvfYkCmx84FE3o+rLHQgCol7G4vC4KcdO
ghO1tx4YtsvjpkziSy1ZmKGNJNMdqvs6KcpxiYJ2Di6wL3JI3Y0B2Z7Zv1Mru4Wmpk+eTtqg6f+g
pk+xLjz0eI6WhhDuCXjJM3s55hddeddUAJc3KNMtA2/s9kQodHtHt7t9ogPtMthAkhEhHOrYevUS
leDDyIxcpDVZtV3VW6vOhSdd6FCnKY6/x7URr5MqIdYF//mCKjjssHrW0eZArHIV7qtGv8gctHIO
8ecJPUyHucSAK9QU5wAL4VnP0cvLmZ06BIh0XNp/UQnyJRsLRkMLVg3ArrNp93CgVG2d9Bo1tIZX
9TjRT/uM9TmXzVPBeg3DQLgdugiKSIA8QxXOISuqGCcRO1KoT66hzE2kbCKDYJVvCs1EyRKgDGIm
yjBEwMSNNI2mp0/mkJR41lM3fklH39xLqIQkrlvdvk/VUyIme99OkvC2WV0yer75FKQ27HVsxyhp
y682NJi2RbkOhrweuYpogyIkr115qKAQLUIvBgbHqsHyypPZA3utzNY51nqSr6zGh6ja0aDXK3er
aprROaAxTOUBafPw0KeBLSBbcXufhzRCnBxxNwul/Vj1Ju2DYWEVYXVyHS5OdjqEH0/PURbebOhi
JOJCAtctzKF4xU4Aol7otZIpFdSCiPcYTTMmsY4IRB8T3DqBy7ITSmQrs5iWpR3kn2zFqquAbJVY
yICBM2g0j+kix1ZdrSN/0EDR5/0t9WCakcHzTkQHtjnffesnOjLkHDz7+HsNN3JPZdlGF91io0v5
06faSrnXK1I8PaQHjrWXHL1SAUzGoEWQgo5KputrPgwExJMvtQNwWO0y9FVzJKNwI2IhmY0qeXRN
MXD+YpVHu6qvnAY1jZzq4rmVrEacqsanlIfFyncnokxGrLS4jLJrOCZ8BhoGlwyKxShtfBj80JdY
IEySNRdZTllk8gv9GZTYJzdo77YT9xbhev011dlFt6Ro0QnaGF7XYvVssf8YYczVVpfrAVfAvarl
eLD95i1rhndGV3hbLudaieTrifzl5JDAZqRR5VMxwcj0OfFIakQidtebXp01UimfWniTZ93TGWRH
cFc0USodKgPgnbEjMbMbJvnSl5HY+o0QK43z+4TuHt2WXRerjJ0JYlX2TaWFHjsFujcgww2fUjJy
sxnWHo+ET+oNEdOSETfqdH75kFe7TnbGK4AryKBkX68jA3uMFo1c5NjB122WybUHCJC4IHCotfat
ljVoTC3Xr7JGCEQMeXSjaAyKbAzii2cDGAkQEw+OOV47wzrXE2RW3Qnik44lehybTyappsijmJah
je0QrIiXRHnJfiQ74SnXMJPLKOUbfoStiVMZjz+MGBys6eGIamjAPXVGsgRqShJl02HtSnDSaLVm
nUcFEwl2BLKPlCjwNoQ7NOV5uQZTUS4nokRVjP8/KuN8axQ7WTmoeivCZPApH+wGVBX1OVUN4tom
TGp6mGFOrYaz7vSg2k/ocroPzuOPoczlnajKZhMXJK2Yjt3tkj4EzZim33qPXVpsRfXlcdPY9P+V
sE5hirUptd/9bJCbPLfnBUoxfplt3n5mfMJpQiTrUB2loEeG7N69q5BGAAFKrCtq9566uVxnqEAX
bWvfjFZLv1aDOyAkjupTNtn0DDquuMTXrbsfg3WGGd5ffFqj66ia+ksQvlt+om6ZZmX7oskIunns
8wcjW2cOIfCoBocXcDtP+jjPwh5GxSSartBO7K9kTEA/y2PtLdSh+1R5Vd1Jh+yXyraCW0tIr6Vb
zeGxhaxy6mqjIhuGpJzs2hgM61knWQU0poQFoalvVVPa1xRJ/qlux0UUiACiZ7oRnmw/mLoJsSxp
8xdJsAHuW+2ZZWY6RjxRWpsJ+F3sQ7fgerI8e/gWE/XBg8F+ZGPwHjiDwAsy8KlN3nM/NdpRj5r3
gJUbxTP6hMnchXncmBkA44EyItL2tjoCMfSPdbupRf/d1Hz3JUjcdssVrG/U0LwiRUk3Xd1En1r1
g78JU4zdjEeL8YQFsYdj3yd3qJdS8O7L9Gy4YX3CSBku22iQ/8XeeWy3raVp+1Zq9RxnIWykQU8I
ZlFUlixPsERZQs4ZV/8/G3aVQ/1dZ/W8JzRIkxQI7PCFN1y09t61rOatH0BjsOlscVITj8JFMmCE
ktdjTcH9BsnWw5mOAmfedUFdnpTUwZLNn/Z1Eb0PZV+cra7F/Kw3hr3fYF84oriyamDiZESOaMFq
lCbqygCc69fX6ovjq8NdMaY1CpVZjUYtCXjr9rS0sUSNFFQg4OIldmadoAWwE6Qe+vapXp9GbAw4
mVq8+ilK2ICYUUPvxunQ4cGG4Ot6Hp86LTafq9ly4UlT1gvzuDs3g5Gs4jkkW5189PucAvFeE2q+
BaITPFjtlXoX3CHrVt03FjZwfXNrxNhSgFDwWsRHXyNXvVGCRD20ui82lo2NbW+6wRXeSdMX1dnw
i9C/NqaRaplmXxc1lQVB9KqjULYrpkE7JU1kEwxy4xrpLo/DivWq9Qg/4N2tI8ZKDoBt23WBJ8QX
N/RGY1bex5gOvtujpUiRXj0EPePRr3N0fyzgCDBkxQqlnvCu9/XrOTWdZ0hwgjKd1R3aNMbQ3kKV
qEq05thilLfBzZioQXPoECZl9dxSxB1FWX4Zm8g6hqYJqlqqZvlwI705mS/ItRs7ukWQ60E1bhOj
1x51S6q20jZ+0DB+RPf7xqkhN+ABoO/ccureHYWgcNaq6hSGuNMg+fFZD0774ZsWrmetdcmQ0fVC
pQQ4FDrEP23YHOOw3M65VLrQXPsO0h3awNCXN60Yil2ijOMdyj1PVR2hChXXz5VFBpLKt9oJxhaF
D/s8qBMoZFEikBxXGhgXFehjrW6/R/5p/E1VbHGFnFxKrINVunD6pyCrsy95MhOI62t1rt1TCRfu
HDXgEcsuCZ/hQrLxsPp3uF3Y7H53Vq/S01OiawKL5g6qyj23uUw2TnHf6c58p+viQ8fX6UgiQuds
nFCIDMKpxcAX+V9kMYHS5nYLFukLjdv2HmkZ95i6iB31vfK1GwrzycmLk4/CG00dI3skpYhPmiNB
YOH4Mg36jZFn4zVlhtqrqJjsLUdFdULMznGWwAoM/u4jR7tuZ82iVjm5m9g1YKCQzK0wNBO32tw9
0bhWDqaO4MtSpIgRJBoLZzMnnQuPOnZvTCVjPi4XC+nPGhPN1Hyo6gP5mXMVyuoxBNbGU3KjXSuk
z6fJ1oeNVbbpAS1NQJfhBwS37N7O0YzC/c3eF32A7wH+tMp4Y0aguU0iSxrSwSNK0MVdEdYvWQEI
EClL7kWnXY+90E6mm0S3bviFGecDDrARw+9G5Ofa3j9XAlXPuI+dO59M7rUgSkMYLi9ugjArtsUE
X6uDP0TpXKgnEPDzulMLBW0DJ5OihzRfhHU1Sv2RKQ/HaxvvhNpBJHBVGjQxm8K+FbAA8bf2KWQW
s3aaJ6tER03gxWQr+TnsWlTRQhAAspk0taN+l6bXIAT6x7g2+8fJnR6Qw3+OenahlJLUtTJCCmj7
StlQfPMaKmr05oYT4QMbDgspFLJoTDcZrrzgbPlhfTnmKKKGVNSLwrgqeyfEMM8Acxume3LA9iXr
qjUAkmyftmp8aIzsmZBkvsgDDEOm5cCUr2DN9bwcyP9yXMtA7gVcrjWCWTbRRLrtjAQhPgspBdo4
4gU9jKt4TrV3v8H62damre26ysaRXq0mSkDW+K0ZQ+qnQzs8UnF3N07M/h0WtX/Clji7UhT900lH
RE1IonZTlGoPECkpSWXdk4H14ZN7DntRbDQ2QK+wqKvsE8fIjyYcgVCn5x5C0L9aHjBvoUqAdcvZ
rQY0ms2JnVEf66u6+tRRvr31QR0ce+yu0Oq5WaJHrre2MSBhrMPKTZDPnJMTal0n3W7Cs1aGqBIn
pUGqbEOcy6zbugndfaOiQakC4F0lQWucS6kZEiLmGwZfhNpqL33q3uqFayNJWXlOgCOxn0biHIOA
gvEWB+Be7fqODguy3D3ULspR7h5yarNG58leq/yhuxmFKbTGusQ4WBBFKe0rMN604RVgvrXRHOCB
0A6HV8V4lIg/4G2pDv1KnU+zAWdkKjLnhbh7hJ1KAKJXofvSGe2XxBja26SPokcNMSP8tu191Wnp
NhktaoQxZLO8H80j2uzzVnON+hH9U0I6jMO/Wrbm+bj0UAhE4DZcqjftFJ/iyqHlp1rXFi2391Lp
PjIlKB+FnqNLYbcI+SFbwV49t68mRF3f8F8J9hFYa9E1nymAvCpztCVXBDkXRP0ZkFu1R4Au2CU0
tV8dBDIqeklBiodg+9Xp8X9QMZzE2VYehl3C9jpaGESEZrR2Bie4BrURXkNeDxAs4KmKx+ge+MnN
FFXXAyqAbyn8yQA3HnylrRmMTm0SxodXorXvxVLzQeJd27dB2O6HLryEA2kwyOQJYrMFd2M7D2MI
YSG5JYhtryV79vtDGidSzkO+WB7nxkx3il2GdHTSzqRvXpcHBXOqrdCi+dWnujAjIH+BKQicJWTb
SiZEhRN2l0DZga/EeIYAYW8ZrXVv0Gi/KWnOqb3DZu+XQl3DJEbFRxAf5XXTwdPDr0YpsDzSisp8
9qu0XiuDZE2a/p2QleblodXRn1npUxSuS6u+Dl1yd12//1mjk32LFgENehupU+I5Euo3+HbgqJaN
x+XZ8uDAbfWUEZL80OAlPFdD+GirRvA4jZ9JJ4Z7pAn9I2ZSLi1w/ZxEhv1QB2ZLmKpTtkZF8tUf
IQ6bE7RmFxtnDyuXYD3F9rhVFEWc8079cTTI1yhMtGtAEGCOiP1PxOfmrrCdp+VZatj6Jg2gBFW9
cleWxvxtKtDBLIX12VT0ObomxU1OvQ0qSztolNBobxvm0XA68xhMTY4y0XIoX3QH6xSAzN8bsiLd
NVOFOTXQtOVpOmCuDm/hXrO0Z4Pm/kueYeKiGU5ytgyBbkmJbLuqYXtZpFW2jiajPkVgpqAzZvVu
kuY3BuJFyxLgy3UABECybpP5HYTNtO3mLIV8VCvrihzwQVGBC1u0AJ8d+tMABVPldbDary48KBXN
1MdST6292YpqrVRN81yVYKUSG1WMrlDq57rqLZysKbHqOcJfUq/3vkea56bUwYgnmnqfo1hKlm23
u8zAESoMI9DYQu83SdWQdIes1UFkh69/HCWWHn1/DcITrmBh2W/zztFwb+WhstDRCgmfSe55OpeQ
XOORBapyXMCXE1zaTtfH5xxc4CrHHuJUdc7w7NQaXmFktHp5qS3xLbe05CG0Svsw0m3faibo20Fg
skBb/qnpUcjJ4RlPQFlvBxAud7Fm2We45pvlWZmQMdpi9IysrQAbVw3OuP7RV4jfzLYGTuyQaV+1
GEjUaJghKuP2eyy/hnvFDp27KtwtTwY7G+5rJQAqVqFRVso3lDQmr2YpxIJY+L7ZjnPqM1D6Hw+5
bcTHsI6GYu8i8jwbzrBtmxkbvJGove6ta+R2lHu3aJqbyb7wAzK0SHUJSdCAiRJAWx60Gigc+OQ1
G0Gp1VsWO3OclONytCyDy9HyMLWebsc+mg8g0YZSrb6U8AOXJJ1Fr9z+fF3Qdg2FMX1FpBFRXzq+
BCcI9BpsWhvkgqEiKirVBla7hs6nW9LmR5OC2nX8Quf/0xdNCzP9I+5KXKAr3GnxPpSICPU1LvRg
bU5gc9GFs697+bAc+Vn+44g645bhZNJ7Texj5Tf2cbS0H0c/X6swpjnm0UMwTMm1Qe5+vRz1tZNQ
HowEIG3r8PM/l9d/vi2Snwrzqd74IeSRn/+RIwW/QWRkWLdNM55cjPpWTFflMQixXNDFfJXNdYDo
jF08ZtYOYDn2WtQQtnmY4ccRx3pwJU1JSiNpYOXr086wguyBUBTCSi3Mb/6AS7ztX6w8wWkM6BP3
1N01xpTduHWH8F5Oi5wy44XebOuN1AfODoYELgLHWLmG8HbaULvUtrsa/Tj9apBObtrcQQcvsdFS
GdCwKMF1nZYH9L9+HFUt2fb3/+DXbfI6oKjkWGfS3fJopGVzE7lzc+OaXXA2aZtTY2xu2gJXILcc
TCQW02oHpWQzdylSjpOCGzBiTF8ddz7SpUc9RBgvcZvVx4levhd0PDXcHIEAgvHRrQrPHrtLwoWi
YwJrL+uHfu20IXswBK5VnxrZzu7G4KwPxRcVLN7j6Ff1/eALz3Rd5zFFw5D+Xel1lEevXBMM3PIQ
xPCw+LgDqaGfXvCgQwp5ULLTFLfKTqE/uLy0PJhsfPCfeEcAVH5TaljND51mHLt/PbgxwtmrGGDy
0R5KhEt04A14aRgHitD4Fwy1kV/5sJB+HLpll18NRZpfLUeE514Nm2o94Xe/W7qLSDl+VayyuS2N
sngQ1nDM0jE/laoW7aYKdBrdJjrqytEXqeP16YAb9QhpabA72jBFgH4GVhe7COjEGRN4ueCE/zwS
iHEUfX6r5cFXo/Dz61q23ouidhE7MMneNSQ4y+RQmaAlRGhfNVg31FXRrye+aW3nMLTJtr/lOSrB
jo74fa72/m1eYR7bI+X2ba6ebCWbL4o6WjRUY+0Kq27PlFX6nw9jMb1bkJB3y0sR0G+k2/MnvGPC
ldNQWgzgKzGpzU9G6AoeMFCtWv1i1gxcozJhBNdTtzFU21iXbqUcA8P5BO4DZTWwcE90A+NJYdnc
p66vcPtdYwdoCDlPR78KtDr9QELkSomd5OeBUkxH6yoWJj3WTtaUXIVOTEj/OI+xQXR650TK7pBb
ZD+OKNI7wEIKcTCUDvQGUKyqE56bu+rJNASyRMvh8mDLF5cjbI+NY8P7lpfs5X20TeGpzvU5G5zq
wfbvR7vpH5eH2QwfOqQdzvQN+0dWCw2nsJKUcUA8TER9coymPLhtEVL0IrtX31tnM+ZCvHcGKv/V
W2QhZjgoJmrViqyYh3hENaGOv29I43mUTzNEG+BAms0xL31BQsWFcvHiIAqiIYIdiX29cKL+Tx/h
cSo//vu/3ouOmtl0/xFERf6r1IFp/8Idk0IN//hALb6dpL7Df/+X91Z+/OP5o/728ednvqsjKLr+
l2UBKUXkQKUsart83XeFBCl1YJguiAdhSSIto+ZfEgma/ZeuWpqraiotP11yx5tiEUjQxF+UZlBc
gPoCA1eDNr4oVAQfxQ+9ge8aFz+f/+MX/QFd+53eaNoMdxjIqkCHTBOW9ie9MRe06GONzRuHHEDL
/apU0nk7dI3j4agalvvOwpwm1bsvjhl8lmkiRfCrQz4WSMtok4H86Z0OsAk4oNp7uYWkwlTZh5bC
xoqWHaqrxldbOnzp7egfC6PdDUl5143Js6CstQJYYkiVJERRaXuoTQQHpvE0O0fJF0SCEdFZHxS0
0BszoVZ6KiL1rWpJR5UJn/Mmj79h54MYCkm0hQVuZfZ4lwTo1tjaVVvTeZDuAzp2IaKcB4yFCmim
BZYX9mvk4wNkqNi4VO5E83Pag3WNV7awjgNIgG3c+49T5X9TTPh1FipNrCYlLTBRH2pTb1EpoTGD
Ky8906xzUTZwHo2U4ig9JWJlr8ijSzE0T4UDaQ14Dd2kDX1qWlIdnyut/FBjkpEJ67FUncOoOI/h
BFxpbMtr3XG3RVaiSDTxUA4x5dc3IE27vGwh+rTOY6wqb/3EOynyxm6Fnr+OMr4rsXp4rgOFCC+A
n844PPXeqFO0YjDRpKzxEWBhnmfAGsLsn9IOsJtF/67hh5cYTSKCiKBURGtYwqWRUAOcV2uUawR3
AAfQDagoT+3ar/IvLH9YvoVzRtCyf3JTbYMrF2fDhV/+rJbYh7y0n0FvbBoY91McXgwdTlBRmofl
r3YVJ76cXVWZ5+WvnotvVWDs0RXBuGII523Uci7BxEXuemRpbdTfVHmr4IRf7MY6yJOR366FnIct
L3VvcuRXznVuKk8oXNCASi5l2VzVaMKCvEAUSIV6kEEKiC6DEGeBf1tOK3Y1j4IyevIMxwFEgQPD
1g+ewgbrtxY56nGEKlEkyAQjvxqq3Pti7qnTKNEFpionSTKewIFdJaV4zlyCPa4EFO6D24Kjrg0S
9LyksKG5ERknt7vW8PO0nf1kzFeYZmKO6DwOoFfXv6xJP6b9r9NcM/9tmjsOOisOjXDNkNP8Dxq5
SY2j7yLjMyjfrcrE+crnAqp6BJWBO2i+u1SOG4fBIeSY0bvkAuRnbRr93STImJcpiN7bjLEQY9Rp
sHbhCyykCpO4BQiUXpzUPlvQuWnN8g1TQQ4lp1AWZ2uzzF7h4BmUJ3mh4LJpafjqKt1OTvrlVCKf
/5ZzSItcSIbQm+RwTGkvrdzYecJMCR4UQyUIub0FzjE4vR0UIbU4uYXLKiKIZXVV6vXLkFL+PNc+
hyWzLRhtLPhqPHbk4GxaZ73clzTBYkG3D67f3MrOq6owSaowukAE3cxWckn88ivUqWDbm+bemSkB
cIIQiM4OsnFlbaKTzJ9RgAegzmwdlmEsv7mUZxoHwPMjY6+6wWV5Qc7I5QNzzuicoonlUs6W5Xdh
r3CGxv8o0F0Nv0+NJGIGp/4mt0wkJ7lLiWYeqsk8tRiDtArfIaeMPKVluFPqQBDPOsPJ2862cSCw
i6eDOTCL5Lekc3SRX6IU1VtPujEgKaYkmIqQGIDL0cH9Yb8IiNbwN7ZWMd3luTmD9hCZ/o0SfxWV
hQm6vItykEYM+eX9+Od8X7vdkg9Ra9qJSJxC238ssuiWijdCtBbxLDDJ/zymzd+lc9i5EM1BPsgF
0akLiil/DGnQGDoMgPITPlJ9CJxkT/Rpg2Hj2suzm9+tsYSai2g+DkVvFnQkhHScA+IJjxG2mCzT
FMM69NCniD1IKe1HCxB/zvI6s4EtS7YcQb0+kUTJi3EILeVtZMAESXDM1NhLOi7YMkbRCGY9qgVx
d3GPl+Y5kuO0Mmh29+ZBVICWLcO+YX5gXD74JyUL0SjxeU+Z3U+Rc85iAwviyqW+jl9RHqHCV3e8
4rMELdfZl9uGHFz/+Sr+IXmxXEVXw7sG3QuXcpaMdn6VvGiLQC1KEXz6GCUDlkUcOAMe4shnka2z
5UopGlyxt7oRXKjFcqXkg6izW8XET7iV1xtHK/dvFEY0+Yd/Cl/IE3M1S9dITDTL0tDe++PE5oBK
IrYUNTLguW6eZznX0th/HHtnGfVBbjTY1LLO4OUHJXtko1rOTQ5ztPPPTpB8s3NjXzKl/+aqub8r
hSxnR+zlgLN2DFtwpr+fnRIgfAwj5QO/XCRoYbPELNqq7A9ZTnxpFVZIHZRnFFrb1DIGKa7wfcms
RmCnMPM9m51lWSGXkelX8UWXW30XMdtpNeztqr5jRWjYio0DxhgAIhzz3KV83MyTvYHqkW0xJtrI
OSyRS15lFyauB/6K6lN4u2TzmQwZ1HQAn9gpn1pd7VBbequi9JxGuD4yHEsb1ecaaI7XCx7IY9qO
f4UgpvPTeE9XChA4KAw1hi2C8JucXE0ZfTUQR7ABra+EsA6RJaeCUhxVgzbqEgWGuPA2Q3QlJ12N
nCIKJhaoXUZKppzAQMNYn+V9k9EdcgCXhLRmrZRsjaGL+E/Vp7tlbqGacJGrMmwIWmqJuXJYt5cr
PMQiovjNcEztKVqvZgWmE8FA4bPEy4WR8lO7MUb7DO7kxXCA3eUBO0psZEju6Fifpz3/zxsVq/sG
ElSa8WJbJcMuCe5APR6EvdwuYNqDAPlG63Sv1RPGZnym1BCxysuXIU4eI7kuyj8dDD5rKDFEo4Cb
XZaNdHjH7Qh1XxnQuEN8QTj6McU5wm+TcyKDCPnr5Gofy9ne4rLUI86uZ8rz8tuW2C5ELH35A0sM
KNclOGqIspMOwpO7V0oTyDmLGl091ytnAAgl1sJy1dISBmXbolOftOpVGVfEpjK4pPt1xH7trXTy
dVjDOugVufNnBq5fxsnULWVDd2jrOyCReiXBwDkfz2UwE3V31uRVCg4JSY+LntY5azkm+rh4MWY8
3n3Ubb2EQsGmzBrI/VhmuUSlS9QzaZegLx6GyDA3U6jfpjIakPETW2pM9T/zqoRPQ2vr/25BWdRk
fltRyO1dANOW6zi6sP9Um9HwzwvDuXlHof8x0QIg2zm2TEzO0eAeD4BY3CB/71w/BXbmIukfpxvb
0r8CVi2uHKE8ZTJFQqpI3+SR6bliHvambe8K3d4uiUAtQwu7yRUQS1ipsXOtxmSIdglcp5b22SZm
1VipJkD+yUKBoTlmAvPGyA4g6PXYDpnpp6lGn62N+XWhwrFSXMRM1QaL5bIj6swSXDOVgugU1DTL
QkGjDQ2v4qSA7cPn5IbCCdrxWmjudbPfhqzP0tAAZetGIp04k9Baz5GLan4c1Xu1jD4negtdhspR
bHSbYiwxM6EVDw2iPU+Juh2hhGxsB2sqo+zqvZYi1oMk0KeNiHWeN0+GXUZQlIr3LM2JSsLkcwA8
s871K6WYT3ph7iEcvs9txmolvwXl8U/QLUiLDw+DDVCfypzpF+s+rxXPpoOyMdzCR1JAfx55a+4i
YWBUA8Il/T1qMZmHdMqubSqc20v11ocEtNJMqu5pj7/Q1PbXFsLbf7PYyzz8963I1XQXCUPLVB1T
o4//+2LvpGFZ9Gp3iaz5ZEe5sxLyV9fQnShagdQyJdLanGKYl71kgoT3aO7P2yy4jvCiY7PqDSzd
1FcUHx6CdLRZknL0vEZnnbPBHASQp/odX1EWmnx0N6y24PsyrzRJtgNRIAcfCbolvul1Vu+Aywff
2gCKrvLiw87020xoFPr60yysjSrRQQQm7mYc3KuxQsjZ0l8Ck0nKXXbWVZS/YvJa4jjolQn2vkDS
UsRa4rve0aL1nCFAPORdcZUqwNsLNTiXA6MRcW7FxWYWKBQglVTxmhCBL5v9CVn4UDvMG4wc6PB/
wqyMdkQG/BYtabB7vl0C7jke81UEat5sumjXJH0PTZFsrbfTzZQxMIJBk8jL7Ilu34AxmP19vCzj
IuSnbMypuwlVtvn0IezSTzk6cDi7qCrIcQezxoJZQs6CbvsITUkp/O0ygFA5j62RRoT6oRbzp4Eu
C+zl+rl0Y8VzA1imbp+T5QFFaCbnml05XWVF+OmAA/N6CqgjMccqq4Dosbh5Qx1mAGR0QP5150Gi
B8TkupB3uWxhEr0aJvRgGrDuRqgjtglcdhpc1mpEnmH8gGZse6m8Da2NwO/fjNN/i0lc5IpMeKq6
aZqGZUm1rV/Uy3rkCyuUwt9DmSrnGMEYPfUXk1BExrzLZrCk6rrWux5ZGnJU/UrF355VhSI0HqzK
7d+cEnWqP2cO0kkIfQpTNWhOypn1yylZOXaTQzy+a7LC4AB8hzlHNdyAMUILLarLTxnSmoRMuk4N
SAbhMh+NqG/85zMR/5857JIW66hsCmiUzh9SY1xud9Kq9n2JhcjBZ0t99AWg5NIZI4Ki9hXW65dM
LV6LSa03gGlSj20RilxAGznDg5OV9LmxQWmm067uLANDYzA9LNmKC6AhymCbtveAP93NpOcvrYGv
gdwPZnhznq9En6kI6/0sQzFSK8WLdEpbs/z2NNU9lOIJWRgyuVZbsFLZguRqF8uxYtYIKwfp/NT8
TRjr/PuI0RHvM1XVhAEi1D/17mrLGmMxuhc/El7fZ/E+DRE3wOcLuex8wghUwexmJbSOqlnKHAzd
ZBcpndg0Nh7CCGsYB6PsT4aS9t+vWG01zhXE7K1isAvagt6+gfczsK0Y75KR9jHoccD5Fn1HGu3Q
twu2jzakszY3r07fI50iOgJ6dEcLpOHldZsCoJ6J0JHEcbHb0AV4X/pkeDrLsgxCxesBifKdEerH
oEXCXyvOywJmV4mLX1f5UCsIJXZlzeWm8LJKq2d/MuDqKXyqKpj4heuv6JLA8TS3dkzvOlaajVWl
LGQuqisNNBm/bF78UbA4OK16PSZKvc7oFW6GChNIKqNgDC3IOzpkIhEDDhLj7TLFs66Pdss9pUrr
KYL1YBwrExA6evJZIA6jXFAGOWr+84DX7N8FXElR8O5xuLE6y4JGkfkP4brINNmmJucNrr/0tWJl
RJwLmrvhe0u0AaAl42n02RFqest5VPFjWvbttkW4agcJeICog61o0qBN5rilpIrdFfqEeDiDoUfR
hkYxy6QmH5YvYMGkmqtEawMFk/USOEGAeknKEH+cdUATZF/ApkvAaa6Raj0lyAHsnLl6mKzIZnh1
bHwde3qFb5wAhn/wVeMdMa4Z3TU79UD33+iaQoJfim4/terK6RBiBzdvnlwcC6HqO4dQwFoNuwqn
kAEwCy7zte/jlSenEhhpg6pLwh5m5LvJYuszqwnzdUxQyLofnWEGJqPjPTghgY02nX0dp2x/ETp/
GZLYUDvZYNBA31PjfQstHavicdI3NqTT5XqMvfVtziCMllN0u7zRjSvtjGPNm57Sta2oSq6bCSM6
1PQ6PKJw4IhF9n0ch7BCV8UAMeotcpxiHYeG7lWSli8URi8cyMoj/dhBfYSHnODNW/bGjSKUCgkr
HIqWd/UyftWS/KGepn0MDYC0rrhqO+I9pyscAhFako3MSPmVS0wGAJ/fE4wvQCqIDCc+3ws0ihJh
dhSNGSWlrz8HgLDb7rh8YpQXLlXKUyD81zGNGALixUAJbjcr/cmKuVIxvu9b1CqWiC+p6nCtROod
fIxvQ9op62V1W75LbuaKTViJ7js25ORoCNJlnotcDcLg3W0+TBgjJeeyl9FLLNXa43ezq6F+VDph
oMm4gEN1TT3eQgiZ6YaC/GUwBLGiCYqM5uSnrIwTfTR3yzTQfGm8N2qvlsLgjmPgnfnAfXVSgIWx
3pZ/szEvxdXfEw/DVE387S3qVAbz8vddMMxodVia+jZ+yaB5rNBIQANLRJmXKxjKN/hf4Acl7E2m
RA+6r96CPYnXjUt8yAi66Chvrb+rh4ydNCqiZuMtqQajco6Rva+k3k6QiZdlSiP9wh2Le5ZZlRtb
YOcZzt0rTcrXQMD3Nme2NryMkDpOkjU9ag/Syvtc5fVeAiFzZNOW/WrCyftAcwTAX5jaK1+u6DKg
X7a45dYtW1gt4iMM2/cZ3wYP/qCxlqu8HETRcmVdl9aHpLNAOsMGQ35Lj0f9DP/Y0N7bJe8J2SfT
Cc80VSFT0QhkrsIjblOYk+COuwxBEViXroqAL8O7hOeE7UEDOX7JJ9SqIzIuAXKLLyzR10nAW5bl
9P+6n3/T/ZTCvv+zOPym6t4gWkVv6T928II/CMq+N0elnK786PcmqKb9ZRhU8FQVKXjTpOP5zx6o
+Re9CF2jCaoLYRO6ErP+UIk3/rJ5FciHpbOd0zwl6/rRA1W0v0jfDct1mVd8MeHL/6YJChz2tzCV
/iff45r0UtkxXU5SbqW/hKlYlgKOKSZvFs4pI2/ZAlhHp9DI75seNa4+Lz1xRJ2aNimAe0gjpxh5
tVezHY+92tLqV20CWqCdvlseMZRAyCqMER25bYoMnzGVZWYabWTX3BA1d5l1VYzlXdOSq80oR8Gv
Ovka4QoilR78wOIAo+8z7FNxBP6FDLE+aZuxG/cp0MOt5sTmvQ5zAiWeW3QiIQJRgXCGQdvaWe7s
iPTWsV8NVwKZbDOqE9BEY7LuLfsG+0TjfsRrlZKuMW5zLdc2zCcw7MVMVYBSbHFALbrepiNOGIgz
hlqDrHTJZokHxgbaBVuVBtly0txqpzfhRksL8wrXmGinZ+7TbJiIpQbBMTAzFjXy48InbDCq6OCH
qybNPsCgwk7p7Pt+tG7yCmJfJP8EXuUvitqpHqdFTopp58GuAzxQEuxpjKWvOnXgmrXiDtXN5xJP
8F1ZInAypRG1CW3KN0qTwe6xNJA/on2yh+5Ft4ZkA5wHtaXYB4EYo7FQpsFe2Mr1UAlwRB0EKtWC
Mg+bQ35bmdMSIL73zRlu2AxPvI10ZN0yfKTipEqOMRoTtHZgbXVl+TLGI/dGN6/irIl25T33sbmh
p8fQST77AZq7W7VP1oBnWmxhHLlcJ8XyL6xzw1aH72RlwbwPNQi0mbivEz38Iuq7OXEFFCWlA+x3
WqC4ZeUixVoaV73OKuknRF6Qa67LbH7MzeZJn7tx26O5MebOXU0FwQ2dfd2ZXxNooB6wosbrYuC0
KEmL/bIH5ogu7SJUQ9ZLmTjHRXjdpeLkxBpsnyJRYXb1yB/KRoljV19jI8g3WTh8tJk73ypTuS/x
hlszhUGw4GO6stEgRrarOLh4xNa1/neZpOzm/NxDmaLcOdmeYAvVDLoCf2SSs8Wo61BZXU4XoGy4
a1UHlgR8B9B7xUGBv91XJUTeCoqbgWg2gs0EA78sb7ff/96vjVRzkWT//TzoFwvd5mRk7vSn8LnD
FlzgCk7ZuT0lZnGhZ4pD/Ygvox8/hwERCaEWuVFFpY9cB/CpVq/G3s290Fa8chy/9ImNjECqvk+0
5GK4zBnKTV4iHGp0dnQfxj51WRyEUXa20ugGWOjGys6VPhZHpbSKoysfWpVG/YAnpsgc9DlC8RFY
Xbm10K3UM+FvksJ+hmG0AtmWHjvAGEhHICI+BEV9rLUB8xj5kCoNblF+8pGw2VLbqCEbOxbc4wDb
DHzisua4HDVJOuycJrsCAfamav1DaJtIgplJAaDQyY+RPPr5dJjt+DjeLK8CnApSPK7/+dZ+7lWm
avmVxgT/sXycKNfxJ0w4hwhVtrSD32hHQCCceG/UGLR38qyXo59PdaPdhn7k7hz8CxbhgDvcCHhC
FYbIZnwfK52+gAY2cErzo9sONRMXYTv0J4S56dVkV6gdmO022mpJN6+zMClXvjNtWiqZeB05jwmk
Z9wAa0CvGDm7sZTO6wWGlHaPT/a/nqbjWSSq2Nt2Doc1y0uUyXhYjjDhpMEBPSANTPVI25GHwmIU
09vEQdZojiIP2uNy9PMhwT9JLzN1PyTxR95XGBs4XXNcHgrXvYNXkO7K2r7SAfTD4h8mLyusL75J
4o14WXfs7MwlIgxde4O7wlsOD3uTFim4fAtlOnAlc36cMDBciyYUK7+etWNuwUImVdCpzH6hKSgO
WdICNS193wOY7q+m3DeOeEktLyNhNh+RR8s9lt6ToEWKvlRgY9Zgq2u3SKarQAFKpIcDglKlLInp
kTgCxv4SZdI2Kk5Qe0lPyy8q5WUAIziQW8ufuQUjCYon0pK1n7MCNyklBTu1dv+PvTNZjhvZsu0X
IQ2tOzANIHr2PTWBkZKIvocDDnz9W0GVVd1Mq3rXal4TmpIpiaEIAH6avde2KRj3MUiuU4AW8kRU
XlBsNvOkvkrhtUe59HuN8xTRBfwIZzI2jifSm9F+bxOk2JfrXfoJF/f3L/Xlmgp6WHH2Yjgbga6f
QCXZnb5/ZQGyMb17N03UcRr51BaawqNh/8jNJuU6ulzO31/mgXzJ71+VnqUj9Dygay63xH/9j6Qc
NV2dUUdzKeNtYrgvMed+uq7eybXmOCJ9iYTCVbUWOBECq10ikZTR1afp8jkFOO1Rll/+2/X0PlCz
3AWacypxvRPVSXmIRbzH8TCcJdP7ucni7RBnz99/whjSSxg1abOHAcF9bvGDaKBfFgeZMZ5UK+AE
w+52QyYjsSkbf+1fZ4K92QTu/PSlmh9FGTzjFjDO2A4LZX+sRfZj9SXQv1w8+Q23jOfxJMprFPnc
25FZ46qflvKgOtNhZwQvIyWEK9Etrdby4cFajtxMIL0dP1M37uhjkePQpLFNohw4VBq6wcDk2JsI
8ZovfRnhsyr08sraMxLzwnnkewl818jltPNH0NyFvUl8DTndeIztCvc6Y4AEcJJVSS5YtyW/RPCT
uhzdSr0+x9BRArn+JDg3xGFLxE0x3wXM2CNJC7ZJfTuUqr5FuhJvZ7Ee58lotu0juzXQRKIk0hk3
4MZBkwrC38JoXxjvSjMbo4RaHQYfnmYdQRAplZFQ20yvbURlwEFJpfPtQBVnn+6ayTcGk9QqDqs1
uDdyNMkEW4aTQtW++a5HBpW3eyMp2SpMRJjVApNUXfVWVFiWu43h7bHUMVCa2J3fX7Hh3DMm8c6p
ORF0j8nMzGCgRdOSWtf2ShxeDq0aoEjl3vU/4LNQ+EgbR3ZvQp2VRguXbgk1JkLetO7ecilqOGd+
znb3x8geEamnz8GK1IXhmF4N9LpI5da++fX9cjHXWuehk7uiTt99xNO8EhFBBG+OZZo81xQI22VV
KCMCqPFTwNC57+rx7CcjAD0C8dzW33U1ofGjMtYL3poHmEuye0KTHFUGK+OgBStBDWZkfXWQQf7+
bSfAQfajM+Jqyyp1jaaGxBtsfGS5dOEykK1XpzfQBTnqUl/sCxdvoigr+HzNpPcD3kQGvJAWq+DR
zmi9LZ04EUq4kn2ME5y4WdguWNuxGYrIHklfhV2dvYq3dhFsbtARwswttmParzDdaiIDBEu/zmLt
kPf2+fu9+v6WWQK0HKbxy03Ro9hcR8koD2RNl4POWclQv2owwRWmzTwhznMGA3Tqy/TeS2dE0bia
vfkCHvMseQi01WyJtCdxB41exfCGVYR2Xj3MKIcEArbGTTFQZcQL/Yo/RUbjeOe5oIwbzgQzOfex
UqgWg/SkL9/03co+tRDC4xUYQuH1XHd+//Rd92WGQ16qadvHzuAjE73/6vNyrtP+h5UcsMF6By8o
10ORdD8995FXlt6NKfiZEfq56u8wWnS3ftI9tx6KkiwXXdQyBdZaPFotS6dev8qUKIM0YeY8qOfU
yyfK1C7YuI3z7qZxflgWpJUDXhnT1UcAItce6LTDQv8I5s3l9IbserXqHiFWz7Q28foNlEBjx1yr
QsgYmM6TzIluzMU2KUWxbWdwhb1Hbg4UohDR3yfxcslOcagcZ5gAZT6CWzGrfdrpHFA42SNlK77A
qwBnSrNd6uEUH7iFQh+M48b4FfBYLuZivjHRcnOz9ieMmr/LYbgauvHUJf2/me/+MzvIlHbgu5Zp
2h7PdtIqaI//tWctHO2ubfdr8Izh2rO+PDAHOze7RnXhnafpLmt9tWXIdIOyTmwRhX+h87lEF39A
H4jmjgnkaCg79DLzLWcbHxUwEIG2FpuuT1qulnomp728+r8xyrca/N+MUWzamf95jLL5fckEqf51
eHL5A3+GJ+IvFjO+YAzyPZpghfNHPm7/haGa5CiC93wydCwHAdV/jE486y/mja4TSM9H2y0vA8n/
GJ24wV9sZVChXxKOXIGS/H8zObnMRf6lGQIPKQX7tMD7XjQgw/v7NWi62PiI8iYVpXTrsErhcw/e
lkr7KXZoVHL30Su9PoTjffyX9+e/6cOcf7SDf37yZXbk+pe1ovePn5w1STPnvuttspkQI3ctnnLI
sgjO99b61TrmsazGKw9qQ95Qbs3OqzktH8pdb3VC/RmcqlOWQI6Q1nQKnPkOlvPtebjzFSbh4Yak
s4PbzcdE7ZMLOtIZqGAJTb3TVf3+//+HWN9hh397E9EWuLbvOhYmAD7qfyrw1JLEwoxje7O6wXJZ
cexqLSsGmutrPvXWzlXB51QjQh8kGpG8Wo+DqA28/c47Ueefs40eQSPWEivRbrRPiTg4cfGWTymk
Dam/phFUiRe3Fn8vEboBGApjjdOQQuWQOoHNdF9+JDG5e0NlbV2nPGcO2NPA4Rua3beaC1aQAbbZ
jqx25h9kcY6BFy7m/GMK4NCQ9Cn85GOuPQzRPZt7o7KvDDk9x/WX8+bV97NZ/3Txx2dpj/1XeZQ5
jAjYL/CCx5HUbreHQVVJdEbB12IyvB1T4wwe/a4RBJ4pN3/JnL64dXN1q4ZPaJR2uNDahdkAYgbb
UrLBTuyr2qeHBcTWBl/cbseuBDFdEw4FvTt4Dab+vVNefjJ8DKIPrnMReFd1FLfMkle/Ow0mNCzA
W9dSOQShwi7yWvNs2oEN5xL4XlHNsDWHGj4Xeo4RNwlL9ORy2ceHdez4/PIiOGX9PN+g7zg5YLA3
Hbrlvi0JabbrbFcq2FRu4e7V6hPsHU8U3eklfqQ/IvUYItFlKPcS4xBkjbpJbPbyRhYve7dy19Bz
2l3SanPT5cWyLWyFP2yNQc/hhUgpTLEyl1GTl2+LmjFzu0TweD3tXNcx20I9hy1wEzjJY9DFxMvm
UDalb5MgPYfmIIdjT+R7X7losHAGJ0l6Y4NxAY71OkOjCJtABFEvzMdMsR6R/YSOFofgstsxroM0
UhlxuPpEFdJznp1ekpUy+aTTaRaDKm4PrlmBDAZytF0Cj6hXmNjwjnNArSGLnGFmjKXRkVLJ3wdl
Qz5C8lkU/vuSGD9iz6T4ddutlw9gR3G0tt7XtybFA2nMVJNovL65d3uaSEnRotWBza5zwyImwcu1
8gLG8k7B5FRemu9ch1KwRb/rZEcvjiO1woKJRffYVr4FQsJDDCOXL4ADW6nZMi9YZzbytoybN80Q
ajPooyCx3mmAkiYEWXgT0xytLmWuPi9Gi/2+HSdqm7U45EOfQo0T1wucdpwJTbId0T8wZrZPzDuu
JsNgZQXpaNeboOGdZTpAg9uNtZ7uNHXWpdL0rJPfq/fCh42aDFqzIUtfM5ABTH/KD7wpRBspYzNX
FbwttmiLNN+SsY/Suka8MA9Ht5nsc18U1xAEGUc5zRvzq1stBfmmnt9ty4Brqirpagvt/awL9qng
tKGpyPqdQOsI3Mk6Sqx+QV9FjfUYVH0D9MGco9zvrmTDSibV8Ck5oYgKNpuwpv/m9TC2ZhOFfnCd
94A6Hhs6sKloum2uCFT3QA45YOzR5BuscjDZbC53RwHIjbhuZ9o0zbyT5wbLveOIdUOjCu8JRyPO
DSKYGnmjHKGQlNaPuHHJ4oq/VnjCoImsX2ULnYTAk4DFlUfxl/VMPqd+7yROuYMNYWwwv/D2OaAb
4iqPArceQvaObWXzVITvBw2Z8iiLsRwTFWM4SQrMvW/RPM53MRNraS6PuEedYz8tyEeHLVfGSq6K
7W+tpQhN3x2PrZ89zQ0DJNE6FA/xGA0NyTmB/0nrRmQg7vRXcF9S/2pK80dr0FH31Rjv8wo6ojuo
2yFpPx3oGHFvOUhLFnpoLx4iLeKeZYRbrq/OiCODSCqJAeXey6ZPA6/RA7qgjzTnts7jZ2gfHdxh
n5rVGO1d24udJdrn3oDaNU41OVLQ3OZkDEeh700XgH/1ZkvKaZ9IESYFzQ7bJnOcduZTaSQh02i9
Nmot3uZV5eeexn6V1n2xNPQdDU1471v7oD6ycO5HfOJG6p67Z9TM0Azx0VrBC1gBPtul+dDZRWSL
ywNLb7Op+DlXyiVteqz8PoqlaELLf25VBSrSS8A6p+Ijt6wXVYI6jHOWkpburF0MO6Fdu4UowPbU
+9646y4amlZGwNAwXdLHhP24HAjHPkxl+94Ltu9tg/74XK9xvLPSjkahNp9l3n2R+n2LGOC4JsQ7
yDilTnCrh66pjoDW3oGgOwdPtd6+yPxI1WuzK3zja86Ct5ynBvTx9bGG432s2sbZ4ylZQ/jiXTgA
vMLkuu4096G/xg1G95awINNG+KveEee/K5Ntk5/KipPTPaqx98OxuAySOpGEDgITACxM+KYfsPf1
MdDpPSpIf7/62dUS2xK0KioCfz711bWRSjMkr1hjJshetZlengQE9bZzDPrygqVn9DRVMIcvkxWz
r3a232s2Nc5nhqQnb5JzL1XIsTVhSeOohDYMpqacjnVxGRcy37aq3A/91m3DamF4VM9yn/RQlAbf
ucv5BN3OF/dwAaqNUK6/GYEQIa1ZmA+5uUE7jpQcVuuJ1s7dKHCiGwBN5dZp7piaADlhzr9zBBkh
eRc/+NL4HNMgiwgx8cPYl2+Dlo+otFOw6PV5QlQYTC/Ua/xbWvxKCK+F5/uRPZfBbsW4VPlIiuYk
OXaNvm8uMtSiap5TwYNkXH4W5Hkdy57znrPtRqHevM7IGd/0c+Hvm/SIGP8ND9uHlV8hAB2vu2T4
kZjWXa95rjAzv1mbIUaqsGoEtfbPJGuLE+85GxeEwoOj4hu7yq+MYT7asWPAkIWt49TjlxEzL1Wo
oiLDQOkyzxwW/gxEampUGw55Ol5PyZ4Vn1rmm85X/WOm7eeYqChYZ5fCxS4ucbkwE5fV1fu6xFri
tdS46QLppmqQyDPpGmQU+8mT7QSPRt8Sq5a2L20jS/SJ7cZMxxepfC9cY+8T48zZaImdrr3baiJd
Xo8/LYkLKmFBpMCEhCm0ZejG9Q9PI0lWBGiE8xyUm2C1msic2geCq0IxA/AklzUOc+PDVxW3Jdi2
zXqEeAxY3i1J4cl43Ptz8eB587bVS72HxU022fhi+/Geuf1We+bL5Nm3KtCv/egvh66R3V2fOZQy
q+9vcw4sShfH3s3kDfdLm5wlJ+R+EJxjpvOI5HY9D3U87Zd0eB4cpjuDHg4BmKN9iaToYMb+0QFs
oFu1i7F6RvvcwUef+jxZWgj9u0kVb5DjxCNuicyg8LngznbthQvkMvsPM53b1zxJHnM/4YFsxci3
2/nojYbYUWy/MnVRJLAhe9dW90TqMSbaVufXgnyiaInX9GwHvxqSaCMZKL1Z53QiF8hVJ1NjyOx5
NRs8hSs5gQGNCFqdhJHkjrDXhBwOfFraIZIPJ+YvO5ur5yX+Yi4yYJWfwFwqVR6oUCdjTa6XzlOn
VRPDMoo6cvskh9AzHOeRVKAnKl7rieP6aJNrtrc9vVytZUGoD5G7IB2MV3Zf20y6w5vrIrHrc1Ag
i0ACzlsWswsVfSSp9dhW0Uqx9GVlyXYL4U9plC9pAFW3RUxk6tcxzYObbB0BEfHT4Kt+kq6ELCju
fqJdCQ61s/ZbbBPJu1O1v4tuGu/KIujORiGujcK+57xb37qhJVfMRK/W1jmAZ9gEfiJEKEb7pmpM
vdfaLc9WcNlDmOmwLZrhUMd6Dpl8nuHC+dR9DWEsZvdBFNNCh6f8Y9k41EDO/GiBJmntZtkxNrIg
WvioFiHCxkYj6McgyBiwxjia5EzqNJYjpPh5LOxDkjmPTDPXa0/NxBfZPxrf3mUrKMPOvCxDHDgE
GS34oTOgAOmLgvKiIDRWH5GTsn8uzDZR6qADQ4T9hmKJqW83Kur5/BYN8pkmrzSS62rM3zzG7Oe6
zA62M1Cmmia0KoOi7vsL5M55N3sIaONZiXA2xd1UmM3+YpaZ0TQi5mquhX53x2HZymSha84Ogdk8
l8tobyp2QmdPZAVNyLonjuXNpHEAWUcUx7oaT33bESjoersiWIK9weC2VTlMscGt7hcLynySaHRp
/JyGrdAORSnlqEmZ5GNT3hRN3914Zvysm0Q8LEQyDsCcmwlOJYCOozSuCP9cz/MqfhrERxJK0Awb
cyoVCimbuV7Vo7loptusWn4ZaDgYGAfUdJgYTtPcB6dklW8ECNS7dl7jSMz9q26z24oWIDSpMXXN
pkF51RnGf46HAS706u/sfOYjvIjkwUXsW0R5f4Tds02iURzcNX1qs3ZArKns9uyCXQvbIQPCaa7v
Kk6/gJvUYTNnv+njUCyCRt00F813OWnEdSUyeQBd5BbN3h/pcKkR/Dpue5OXso2WMZ527GQtCspV
nQvIoXvDBOObKm79BMsaoRHtuchqA0BK2u2lMVm7yXH6IxgVZsxZUR2zni2zymnYXDiq51zlcE6I
bQs7eyJsqmbIToPZ3iirJaLywxd8pEqQNtqZAdK+yZHbic6kH2dKqcVC35U0N940vQ6Bc2dzT26s
Kb2bEpJ9gVaEhSmmXeUsNLBjf2PAaXE6Ujll8gnbyvWJDy6XeDu5wau1ZD/dFR9uQ3jVusgXlY/t
sfvZtR0HtrGYCDQtbuFabNZ4vDPgCR78qjrTE5OuVCRU5p0EIt1tqtES2w4gMRpsNkmT2Cu8bzG5
HHU5/iz44G2VUvFNT447yFtKvEzY6qwW9CyjTa59CQytWJw74dcfY0CUw+ShFMMlbT8W05F4HFiU
GdkV+N09byVtM33zxvFSslnISZvDPKYm7NDyyu3kL8dmeeYQ3RYx+u1wbnvL1m3NUzKtRz2hCDDS
ybwhQMiJgBSUOIIWZ3/BHRPsTApIhi/LGtsadL0IxyZo95w/rMKq8lyVublxayqGLGuPcV2rd+bO
goNo8utHiyMLbuddoefHiYx7V3Fmp708tVKY12BjeKOqyHHgQ9kysaiy3/yJvBanW2mz/M49TASZ
g6Sijk8qZtll/FbL2rheZwWkmviQNh/BhqYyOFhAX1dMxIBvcBibRF025e8EZmjqpvQ2Pe5CYLTw
DOo824+EPs1j2x+UpJSkgEZgOpLG7Ne3bM45Hgr4qiye4gFVQWM/kqDmhw3eIS82ntD40YxetKVe
gPOHj4Jo9SOxRfCoiGvbZxolVdflN33XD7cVOVEmsRa0zwSsKGvCk186AHY6opXttCENLenFXsej
/TDB6ks7REmdMHYd1JWH3BHT0asMizYjv1gP1VOTEfvT6nHP7+m7Wd35MLGOvFkIxasBieaIR+b7
N0EEZYxmqJxAQ0uF6dRWN0M97CfLNm6ald2hNQ9RMlVqB+wwktIP7tAfDlHM1mXbjvJJ9kFwViMk
R7ZJdzaw2iNApb2b9C8q09Xdny+x+zJCpwgh3Jq2oUPfcf1DVjhnksX9WzZoHCB2Oe3K6RI/wn4v
c9z0iGv391xgXHNBNVmBRw6n3z3kINo2JhpqNE/6KUDs1ahla7M22nbkc1G+OFvfaN5aPKwYjbQL
IHLob+GsA1NSV3iaaLzJWlsH+x1z+7WXFmYYCOBxq8UxXpCncal3mjMDEfQCrUeTLKOO+IebVed1
hEwuKbq7sWdhotJnT+NS7IXKonocKAedO+IV1z25zg9Dfc5bYsdj6f4qWpa7Vbc3HTi5pMPRJuKH
NQ1dRfGwHIjMLaLepYiJL5XEh8S0gPKNecslSGERBa0F+JIG7TribRqyuFl3ieWaO1Lrsi2cMazN
SOQsw3L26GDHMBGt3FSpEa3MCcuK6Z9bZvE5azi7pkYieS+yIZwnaUB/IE7ARWyB/eYQqDYHa0X0
YEn76rbYUod4eW+bfgzTqscyYae88OWT/0PCwDzgoOuI3r2w0IyGWySr1KexUCaoGoj7Wj3ZmXcJ
0SYaF9OCAqHoWFsBk39jWB4+xGRbLvqDOT83HrVJ26coFO3+wZu6ny7Sf2aqLlvmWhz7pfs5UPr2
djude40vDqDqRjRztyV7ywPzi6KGzk0aaXXOqgtdDhbv4Nm/6vaj5sfeSAhWhDj5eLBkjvQfsXLE
zOOuTEiAJ9l6Bx7A4eGcjGUQdvPQbM+WHpsoY5IE0gaVIrexy8XTW6axyzNmDxipP3osSWVZCB7+
8cNa1ky5TOATpYdFslW3gROvm9J0+Vkqu0McfO3lJeZ4omb2di4hkMFU8yrnxdfBlx9MnwhPDPGe
O+DGGCD/QGUFy6FFeZcuPA2R5ecY7yGsaUC7lze5rwTDXRRQWTup+4YB3Dg27qmtRswGue9fF9Z4
aDWiwACwQwizL2MHOPWbpqVXKHOyjh02g1ilsJRwZgh2iJ7Ap+eYecPFZZ9JNKB2sGqaGHkLFTpq
A+IABZnkpNl1V74Q1PTKOOnmGRtqdZIrbzRz+KhjH3dxJfNJGg/+GMOou+yQSWdhojzmexbG+xFX
zFXqTFvU6iZFYnfMs0mHDaBB0uJhn+PUWLNhO+YvVUPvp4eu34ls3lf6avV8BjJg57Mku1dm9QDQ
btrQd54C4U9ngZ9S6895BkAg8uV6QnC2cYpqOTiudTBn94dgNlais49o4x7cuqaO8jFgZs40RYQF
MFjh9baDtdKUJE8Kn5/RfrIUhqqV61uZEEPsk51cEN8eutma7i8f5Co2lCNseIv0uZBJszULeYNQ
sQwpJPPKu2rqEUPIsM/ttN73g3gllDoCAkBJeQn7LMsrwtAzQocvknsSGIrruei3cyzR0zbZW1la
8kh6PTe2UyETB4GslgbTifnAMlqO5WOXDS5o/eLexc1wD0/kxugRTY3eT6tTN3le36HPPRm13EL5
3WVJRQmL6yQu1us2XUgtq3/Zo7fsfS/VIIbyEyoK0o0MqTeFRf/vtDYNFPlz3trwBLFLdzMwgg6X
JABlzhRxBGxc8VbNw4BVIlY/lVVBRLF5CgTBDpKZzYnuokcR0928Dmy6HQjyhTF3l3ldhBk5DxvI
p2EB8p2xK1lfomMTQMZfxWc1NoyTjHSz9Nm5IYKQlQjqBULCHednNvppaMTzwCgm2fSeQM85rM2G
NfMaNUJYoSRykHk8lvXcphg0ZW4RJYMmuJ43XkByihNXImTUu5tiNcEAAC5OC9j7TAbKbCQogd/N
be3hUWnWg9AjqScUgnlJQCThsAwEq88M7OSOg+41aIBXxwgQtzWoxnCagGkmtbfvWjSyVsHHE5if
nopi8n2QSt1UnX8oVrO+MjPeViNVD72zko7MydS7ryZAd0YBA0+BmlgxoL4g3rM91z7DpoSjwQdO
iccFcMJKg1rN5JlYudxoV0VDxzRdugp5QLI8SrlsVdzxuBuyh2UFT8WCj0djRQSl6TZo/oC4BA36
Lq7lMJDTdF0lBIhBbqOI5ONr8OLA5IGJdegNSazVnLBi8QQjEssiRpksprZXt0vb37StJtvLXd8B
bn05Q/BCih5Q3jnfWpLmgNxEkl0In0q86TWYrReVtlt2Pt5+zvrbgdasHsfXpWCRuMCtBALAtibR
T4yQDkLJo8WSIySHoA/Rh3IzTjZaSftReM1zoTzQ4c4vH7V3tCzpDGvZvMsvzUUzqHnnmC/WWi0n
bazQXKaIdITQ84Z2N6a0yUlhhQw4wfkZ6EFkxQxvIapMV/aWioca050IqpaLdY22ZUfnhBheZul2
cZubtRrf1tYii8GELLl68wHE5HucOe2V4hu25GO4hBy0MalNnT3eNRrsQDZbxdYFGYHsvI4s6QSR
y4h4sa8LTy4nJ5+Pa47i1peDx7XEfFOAIgybzriQScOUv+iESm4xCQcbVXo759TlbSHJUJXzp5Dz
dNboPABdKuYhiaK8SJ+NwkIcQ8yQRTZBawW3bu0ewEBTwgOzNEAhUMXazGkL92BJ84l8NgnS/oy8
PthwFg6IS/RtMrIXiYG5nP3FbSPEoKyXCT5BFeNUG9UWEWcq8yHuW9ZbsLosny2ib58AGPvnkTkP
xwtg/mKbtvkLSO+bdoUx0hbJm9G1wS0aVKycHuvFJM+vlWuUW0bWVD6mvRWpfsqX9gFR0gp0oHmo
s/Qhm6j1bdOIgnx9go6Or7LAwEOx9xkTAGIwF+FFNM9NrsXG4U2POE+/aiHv4PZyL9aaN4rOfk5o
QNJYkCQDJ4xaJAP0VqSh2a33KDy3cUC7oRsxHtcLyWJorsaZcfDM/m3jlW2xA6cNy1Iil4PLv3WJ
BzgtVBdo7QFEIPmL+t75RIj2PFuX2QJQnHAVmguqEidc65EO4tO65M6BxcJdaiCQT2p6u1wzBE7K
ORrUZCNTatBzZmczGQ5mU6abKkmyqO2u2mrut45kHDc7W6wO/r7v27OF9TDC4IclFqFWDIGZgVYh
161nltjpUzNqDBtmcZyf5YgUa/DSvZD6Lpjr5wAN3MaAb7CNyVoEnrIbyyKlwEbiuDywylOh9tX9
1LCIG7NnzxefsPBwBGhroNjOGYQKAMNlTCKFk/tRex1XjnHoHBKhDANlw6SwFaC/e+A6/sz85EuR
H0ZUIBQfkHONw1Spi3W00NBt6q45t11J0qNdNvulNzEhe/0vWfbVZkTUoEaCxojve4CDZpLVYyu4
C2s9v5qrbqN+8mAzFCi2CL2bWwje88vUeTHTa3mvSt58vHu/MJo9kVSJjY7ZS0EocrfwQOsx+K9w
PfYLgqRNUFIzQLHAMFjkL+U6pUcYm95G982xWBN7h+rO2mW6OzGaZ1LC2Q5ycyz3CfmAdJPss6UH
olUT05uQp7LDr3BTWsZt8LYrbDY+ZaziLQ410AIF9z0dFaiSYCgjGL8vfqV+mzkvqFCIDcxR/+iN
5REmK2tT8L+v7noZ3ViUZIb/QBpFdqNN9yQ0y1Z6xZZAJaxBPb4k/Kf12/2KxHQ7TiDcx0W/mM0M
Hy3ridhJE1QFHXQd43kaMPy5rTdtzV72xyBpH0Y93qra+kBY1vyfS+2Pn+zfyasclEn/s77q6aNe
P+rs428Cq8sf+aOwcs2/XNf0BSQnKfyLLfo/NVbBXw5WDxG4oDYdNxDIkP5DY2WYfyG9kq5pmrhR
IFXBOPhPlZWB4026HuIsSDOeCXPmfyWzsv6OUcDMLjGdMGBy8OoLS/zTpx+Yqe9OMwtDE2ksItvu
eaLCmi7AW2Mm9asbRnEwBbqDsTJx7AU6qqlwSh4et/Hy+1/eu/9Ge/XNtvov1defV+PbDCB4vwCY
/tNY3jWp0ZGvCf6vJSmMUkGHSTB5D61x8aUF8rI29K561MW1T8OV9E3kTHX1oKcR2EfDka1mNNkO
ipRzjIH733h0vnEsf3t9rEXMwIQPxwtEnfYPZWQr2sJA/cQ2x1fm1rRS9C6La5PQYr91jPn3HmKj
XGJUnX2fMQHreD5ItWuY2ffu4NwKKOlbjcSTdWm5XPtF8DYlLAlzI2C+5l8apaaXV9OQpAdsNyyN
0/vCycsIvuHvZpyC/TQARx4UECObOWXYOwn4I1n9m38pir2/CfD4KPingiJCGWjCl8VD+XcB3mwm
mMfTy+LWt5qX0dbXa1C5t6YFNywolz4KkmGmy+aQNTtjurM6Avn8xGfNNqwvS0Yw0CSsz9oePtRq
zQxm+FItPkJqn/EKW4xjtsiWeF3T726Snp68yDK5a9dv+L0toyyp6yXSA+JqrWR7l6HWxtAxXjNG
Y55R57EFIM1BpTI8jTFViJ9Z3hONMOHaXXvfKI/db+fqO3sQv+M11IpjzEXeR99q+ATqVDC9Ksc5
1Mbsk+lbnNnapH++wOdgTaxNj+UWpPEUoSsmwYbnfxDv7XShSUlM8ypOu1MtV32gLF1CWzS7JY2b
X1NlfGb8mTdrmMl78w9yrcVhtPthk0wB8Q2euJMlEaCDE1/VIrFORvYbNzo6ZVn6COFc9Gk92QqQ
r61zoxfKmtIfbgcYmXspunyLSyRSTdGdAs8h6awfXWbHRKKbTthJG8uzsGlNZjwKDgp/UBHLPc6N
9KZaCK7xiIuYlIuBs4pGkJHHjkV0udYEb6r4Ttie3IvVwoQ2NbtESZOrULx6xMATdpq7zGCqjmYn
sO7R6R1HLTSweoHpWjjpvhtJ37UP1qzj65x02LA1i0sYi5vf8pTJb9kSk4/RuhmWJfd1KozsqhXT
cNPGjk9ePCuZeCnzXYyHfW/x0ghsIxABRkdEomN232YvIqFtYbD8ZHk2nCqBNAd39kWsM33k+JtO
3wkSXlIYB8dPrx3XI9eyLK5LoZFvl8Nu6NbpZOAFC1/yacTZlvfDGYMO048pC/3c3jO2sQ7oDOhH
BrLMu94BozjwB8YY6aJFVlaBVfQGA1fO2JN4A0fE1U64cjMLkn5lRmHZu+N4ls0VM+jqHqgry3w3
QufUL5l+V3OwIRDj/1F2ZjuOI1uW/SICnId61Dy5yyWf/YXwmDjPRhrNvr6WdBtd92Y2OlFAgnAF
AhlyiTQ7ds7ea6v1xMxpq21U4wHpUqQp7nO7z1+iAjSiY9UkZwbeAxl/80uaZ92jm/fuuYbPRl9O
DPg7RLgcLdoZLlobIoi4Fczx1RfW69DbyWswuSuzDaf1MGQCJk72kgKI2HR9hKZM9foq/PBHDM97
SC33SDo7+qR0zNac/xx+J0SPOK/0mqZct/IJBrz0tnn+hyX/hg769yUVCiMUP4iMkWMxmL4Jiv9d
bC67TslywkoURSV8PiZ2B1Ti4RJRKi3+K0NUjbyKN0zcWLAzQi9mNqLbr2wI1iXU8po5q8ubR1lz
9MUtJ76VjvMPkvi/bUz2TdLsAvkJyKqNOEX/57uEKtM4ZcMYnyctOcfs6QcbqWamABFS6C8LLdVX
ZYGywoKXdPNuzot4FytLgqsLrP2U2Z/ZDCKYLvbrP3yCt1LhPz9CGyuQjX8VsXYQ/A1AhPAhqgpN
wLDrGsnZsFuIFGMcfTQKnKFnEidqGXJamqwoL7bJwQelx2H0aZw1Vezd2sHwLVw3LE5G3+8Mqa8V
g7THMA37V1VszTitTnpCuUDP45BLV+1DuoJmJsuHPhHzMb/pebsIWn7VIBBQTvYaRNlHHE/kqhaq
QmYIQJNRTrcuyiFHszFteNSHMyMPkIJFZu6I6CV3TFjyNPsEVcmKKPS6DZ3nwOjecQ9DqdaBv0g5
3aE9pZmSN5pkBzst92Q0oN9Ijf6aAXgjXTWhvepEx/tlHJP4mMQVXeQZsE5yC8nzvefWr9qnmj8w
A5FfVGvRWWLlfUsnprPMh0gI9rJX7fnyYfLH+aFxWcRsKiDYYq7/5QHsJfUlfFDKqx9yRTpmY/+Z
YzO4zkmRr1pTqU1qjoLmjI8Xq+6yR1VnP3qEfM+asDSof1KQp3q/jBUONQHgbp/dfil70HpNvyRb
kwg7kTXZGkgqmu6gRF6dexO0izXO55hM30UVjYQ1F5FmD6Pn24jQ3BGu9hR7xfzg4g7neFaro5gy
/2GSzBbyYpv35vCNtP4IW8CmWWb9AH4U/Kb79l2VAqBj4eP1i2b30ZodONn+NO1hiIxYz26xSRUC
OSKfHj0dem/+YO3IHFQXD2TGyiqHz942qg0PbnXhb78QTUJ/nJJlYQ8IJNOEHF8xYwK0Z28VtAa9
hqretYnTvmmrFHuUHYsoTrqnAd+dFl+eO6mNtvxsfU+l8FjQFqU2FJOegVAlJiI7xKPTv/IIfs7/
9f9G1/+tKMZXD2rR800KdNP+O7k+91LbiRG5I5Knh3kbtYaifUIllTLJ0yQQEcu49xgRbYFMkFNO
EuODcNL8BbdfoKOPf3jCbY4Jf3nCfet2kOD93Feiv/DXctENEfsXSl832MbV3O8cEsc3KW3dr9ay
VqI3jzYjoW8jo1Q0GYDQ+dhUQeLRh+itbTmo7sV03GeHIK11NGXmGhVj+qIZVq2C3s7PyYgguS/6
x6TwX5MZjHPep+J1LsDwNWNEHyjTySlTaPyAV+oXxaPCt1A9JFPbHTvtn6qeGdlQ2fYr+9ZX7Brb
LAif58FrPquZ1HEvv2YIBsnA4YIoaKnnIoJDy6s4ZoJa1PIjwIlGmE5Mw6cq2x90s9Cjdpl6mEcD
fo6VHu8XMIXpMaqkvwzHqdrO1TguhAWppmaA+0IngJirmfLEwdU/Izrd0VVFW2JE8iujIYJZwN47
pUBRxmBsSdZVgM48nC92WdECbAoaGubGoVY4d56gkLypf20zXs1olwYkKzlFzxl1kaKFiOWAeBpU
Ne50pTBJdbVBTtGRqtWQvGNwd9yGjZjdx2gRZgLhi1nbtJW6/JqWSG81EzTKEiJMPJbWc1+Z1R5F
QrKokXPPOQGLPXG4xCZE9dWyPspBzM/57dIWGnYI+XSck+bsCKG3COPHwsNDMVXJNcGPudBFrIk0
KrLXrtrEHwH4uGdF4t+qtUij/Ie7FL/Q327S0Ilc1/XCwLH+ukeOyh2d7qYiK2GezU7+w0sUjb0x
zk4+E8xFkPmXBq9M4I2/C5s7tnNSc20H8xcc8PBoO+ZPDHb/8Kb+tjei4Y4Ck93rvnn/9RjTBXnf
e13aLQJ6f3yLWB1ahMoI9IWxsrrK+xxGxz7PN4dGZdMFS7Iyp302zf/rEsJxwFg6wGpci/9uZ/p/
L3T8oGoT6QQ0m+ltIuDZu5qOeREjoMr6Zt40aYrWKZLmYxM6ML/6rF40k8/2pN5aVQTnxB2mtT9F
z+hpVv/wMdGh+M/vzgkg2CJt5NtzwBj+pQqjaI9Nevao67OQhOR8eOFjWYdKrWMZtT/Msdv6UsK6
z+Nki+TcWIU2+ie7GldwRqxd5wUozmsAe4hghxM4sOLVZhJfezQ////vFW/BX8+mDu8WHKVDB4X3
iknxPz/KAbG+1zSMiqVK9rj+57PZRpde5ZueMu4xQ5TX9kN5ikOyWc3eS9eev0ckMhBl6nQIuDfu
YCXolYZHPVqwpoVztpoQgYdoTx7Ckt5CAlXUbHVeQoYcKtBsjaUnO7DgZuuYeUPUvhsM68ndwQww
j9pbjfj/8Z66P4VTZUu/1UBvmWhuPeDR3jtiFmC0B5UAIOs9RsNVPp1dGf+wZ4nJTWWP3jhcO4NR
L6uZw5DNRZFOod+ixSg5lCAViUeN9Nbt1l44HriLMQcN3SKS0cuMSGOVtuOH75vPE/u3azI0oRWy
xyKzmA03wr0VA61AI2gRO7o0g8FE09who0RJFnp9csTORCRh36mFxUFbdPpEv0of8kiSUtEBC9ea
cyxy8UzOq0Igjcim9F1ZTAlxJ6WnfgAWF42fU7BNSwZqac3/phN/7EfM9NmKQh7spXoSfN/osgtW
yCGEICPQAQdjkz+RkYfaJcU1UUx1hH4W0wZpnBx9Oyc4FGZSPkr4txBInIZBKCKYZpEzhcYc0KLO
WkMXGY8dm3a0F5zZTypB19vLsjkTZI4rxjduNngmPFyazLvQbciW0HGKyGoPuVD2pmJhnlz8Rmmd
mQgnzW9tQjeKEoTNlvTlWyZObdHLdwiuzKf9AOwyRAN5EzkNPoOukdMM5vzPcRQK081QbMco22Q2
GFjRwtKJxUs0++sylPF2FhJ9HTECqZuXVzRWCFeZa9ZT/8ME4bN0EP+AIEKtTrYxc9zTTLXzHJZg
HOoMG8yQAMYFs7NHoclNjitjSsJkb9OLWdm2DyZ88lqoduh+DBx+pUaRosLkQ0jGEoPhouAuEV0N
gYdryHGvEKgzpBFgDoJm2CfDT9WVf2j9/CQ07DekQn10S8XcPQm8xWjngBk0uqUX/uGDtEx71ccu
Hv9vtpjLnKNsrp163aaY5DDJN/mLG4ZiPang7M4Ie9IgPbkj8aBt2O8CKRgozMxVJm1Oz4NfHuGE
PiU3jWtVJqT+6OzsWEl96jinpLC9kQXP54rxEQ5S+UJO9/KjnSKbDJr02U4Ce1OI+VTkGW2hP7L1
g1VYi7e5z69WV3dX2i8bWzBP67z2aPo3AAlTIPIBjd1Ye8+jjsbFFA/22kv0DOmaOa89dRvMcd3C
MUD4juhzAlI93MlO9gL8rn3L0TC7Qa5G0/g1G4MNvaE016CvWoTEBbPd1Kxv6OvqNMovhOM3eT3j
EhLslhEnQgP3x2vbGAb0BaIChwThetCDFkaTJGEPLYhSXZl9r1fp2H5FjeDNUWxLtvdNoP0Xp5nG
pVnrNxmTBdRHzZpz8g+02SgmSu5Oks/lDnUatEMaKHl7lB7Scto+cs1DUFtRiicCdK/uUUzRNYHj
WWlAzBnYmThNgUTiqJvJKK7zL6vEJpTTiNu26l3lYCJ4yns8m51KMJXhuOJu8wqmr9OIOp0U9GBM
ns2ibI+dzPK91ZVMGjEnBpbdrHzw+BrX0MooQwcRVjZjk20BTnYt06CiXeaOpZ5z12zQEjnveQMO
gYbRm2VJvZNTSLfHffec7N0cr0EhxrXEq0XJNEO5ouwSJgiRuNWC01Dcr7smZnysK5PjoMI9TH7a
0mrkOmo4M/coxEg6GA7Kl49s1tluIPgwaQh0m6xVg5p9Rw0OV6JGcOD3/kNV0b40ycDepmOVPKrQ
3DCJT846e4s9MRK4geQU9jnyuI8xkf66jnEPtbXcZ20/wUOKtyKaYhKCsXhlmQeY8fZpldGjPTMd
9NzB3MohuJlGUPa3cZksuVGary5pL30YtDtiDYId4i44t+oDNVm5SapErOrbOTXsCUkwUT9ALLWh
COtg64xGuo6stNlErsBp2L1Mugt+8Lkayzhpm43noBup4bmexJC9gu//g/hdP5l4PGg0/w6bX46Y
0se4wych09IFyzBM2Iikscq092FBj6Q7bfDcl/YKIQjUuapE8xBHLgpKfaUxs62nnM5kSMfAp4dZ
1tOIpuo6SWQvnIHXVZXIV/KEaC0rz9rjvgPsrOkMZWbvLALZkP43JTiOVPWWejioc7/BVxuaL3lm
70uHDTEXvoMRtNjMjaUOUYnaBn4ThUmBHzRjPVJ9k1/d4erMguVXm7je0OBTJy4Gk3Cy2Ky5wfkw
uZ3Ylgg2tsLfiG+MVeApaLRGn950UvVzB+x5yMmQB5Rbf7pqEYz0OaYO8+3UG8Wxy+dLDNAFxWUz
H4hmBvwD0qsnxeCSmphcw85e0/H9nLvO2tqaL8wq7BjFRxuiHyMWF7feb9abl8HsNxTTqzj2kDtX
+l0YrfiuQ1B6FpyRnvPIte8CumaFegNHEq9Fj1B0MOZ57cCj4kPCchbmxRrJylUGdMNrbgMvGc5t
WG6CJGQnVai72LijRSnrozNNBWNliG+BxGlLEPVvARCG4U22zkJ2TAyhY47Grhx8H0Vy2R5wqVbO
0K86ysM9hdgSeZXxlANz3RLdjWhdednOt3IAMoNNpKCh81U2Tv4xkB0SPU5N23DkDlGVPWPGapfW
yOEm9/na8mKUL4PejBxGc9CcTB2+8UmgptXi2pndz6Ss7C3jdB9NYDwOu2wQxlq01Xdcj8beckv4
OYmZzDh2q43qDByUqKHhU3Ux/BjnSNy62lrSrl7x3MRrVGxO040cEg37qGO32qlAVg+N0N0Cv5WF
JWi6Vrgubkc0ne7NMvmZYEFOTAkZZhLzGjtdvAyRAjdJ4oMy6/bmaxvpVeKI5twWqXfEOFiyAezH
HhOS6LrsMt0uOvAOYnaik2nE6UUFHQ1fTkhSyAePnFTBJHnh0ED6aCpClgzPktuhjownesSoGYbn
iF454ppxFcYFxRNGYMzmaHQjB5FbVmLHqur4U/OIHjQylI3VT8h6bGwBiJQIK4XRir6i8YIHKp0W
88INm6o4y7q3fNf8lujqjerCLVo9qcR0LsKP+qUtUAQaAVqAOmu9mzLAhAntDltMmfPZ7edmm7Fa
Ley6Ty9ZyCSlMYsnldFYyJyq24weQo5+1ohlwLeDf3EQKAjjQxLa8sh6Fh/wWvL7Af9G9T1k54zR
FDUtLSibB4+/1q8javHVbBUxkJTS2eNqrKiZS1JYFf6lqE7YvgnlXBcDaa+JiL49OlE2MWsXo43i
azCZcAx8Ma7+9RJ58BkHAU7zMF0HU58iwngvx8K4iFuTg1CBbee58aWI3TNOR6anjvsL+rf3ZmJ8
D6jKSQuEqIjjp/GGMxy3ciGCNx9/Ja23fNiBpSV3KZTlS2NjOMY8Jd5anmacsNHBRVV6yv18Pt1/
+p/L/c/KlMiHJoSTCf9AF6ZxamRinbNw+EXeAisqd/KmdXJ1tO1uZ1dsKUNtfURVGHEaCdLXnDgT
5LFYwDOryV7NcdoWEIB34WDYcMq4tCPZ8HWUfGVo+NB9sd0GvYJn7SMBsWKdvVi5YyJgxKJVG5X5
kHbEdJRJGO7MoDC2WAOi5zQifZXESwqjPD20KrFZN5R96NLcPMRABp9SESTk0gXe0lWy2hkDL/Vh
eBvN0bsGLXY0mYbDRXSWWIN7z56oIUElJa7RLGwXn13lPDux3a8E6ZsPNMkaaAqltfODcnyAJiYe
qKhfStJQDvq2FelR3ZysnLl8dLieFWPG8oPgUxBNNStH/GokPcuCkfwCdIbeo5jDvMKQfGG3drdJ
iufOfjbbKuHIySXubSIeOkipMnXEE3L0aU8fD1td3IunKq0S5LnULhwO4+cuil8TZxwPNSi9l5ji
dUNfJGKyIfpTPtILl4ZprPWs5QaN32sviX8nBM1+NBy0UKZXTJ9mN1kLBxHurhGTeGwHDL/SgZnt
GJ5/Lmfg5GMX7ZKEiJfMs7LvKs3W2Ib9X7mL8J0WH+weD1S5oBWAti/3zsMXfFNOzVmRnov7hVSx
g4d+e59Z+MrazTSUzsUpiu5aF+0tMup7oH0XZzgeAlhJMqqeR0jPJ98ZjJMU35DzOQe5glOKKOLT
/RLo6j0lJ+Goy+SR/I74oRx0dM3Nqd3LiEZ1D+5s8Nv409GchUJPJOewHhgr9mZyIO2JNJuxI75a
t/kla+LsIuKwX7kGjgPh/w49Oa6xecmVJ82uxNLX/hE3cDvmRY7ylfer0514yey8fqmuFtLOtJKU
SWX00jep9eo7+bsQcfST3sIzraL+jSoPX5LsKvx3LmNcLz5MoyQEwHKSx6mxSSbRdbeje58vtfLT
A7YpjlKt723vYwY1ze1Oezm6omlon8LZaZ+cYiRQl191i9moePCdcKWssTpqFvxFiu98EyGHPnpF
/Wr5o3kJjecp4h9mpw1OQ8V2KdQxpY+DfuyibEOtkibQGxdQ/wuT8WDn0rEmd9H+lhSCz5PKr8gL
su/URMABbOc3Dx8qxrQUjwLXxUq56gXOqbmJoJ+fSgMFZjWmI7PPdrgUxWVoreFIPlT27MfMsygf
Z7SbT+UUeutBMX4GCVid7WZir2vluDSUsRluweFCuM3JjMbmBH+As1OZ5bRdZjw5RlFfo1hTVzT5
xohUuu4dXIXidgH6E++C5ibIRD1GTkRKnd0QPBgq/7G/XTgu4OKSUb0tpSPBycSoJ2W4j2rG4LNH
3DU9Rft1spkiQhu8mKgdiegm5Qhk3I3wEFdL3829DXCh4HSb80IZ9MMTXlP6pjWKL4Ra58wGaHy/
pGGAr4oBX9xn8lBPdXmOIoOA7mIwvz1UYUja7V+hRpquGu+LalBcDcL+FhTYzdkmt2ZEFbzx0qZ8
wzRLEKVq3eON+W8X4yEjX+E1N0ByOnF/4SB49t05fyTbO3/MM/SSMpen+6seDfWS2jg9YAd6chIc
tl3rbOXEDlMNMrgiNKrWhRGrc9gNjOH9p7a0QNWlqjtatwvGoUc9zBhacI7cdyTvti0hFhzO1F/r
dLL0wextxCd5Ep68ugQ7N087N2QgLLpAf/ktynPVVz/hmTLwkqo/M5yF4SH/pKFx6SKxJWFlPDFJ
srfQ/5CLD7bzmscgh/rSZlytBv8AOQkB6pBA8ysd8yj6HHgmdXg96kuWG+qI79x78nrBhSMpWpMv
LCX9YXKm/iNNjgmqn081WuVeeXTw3XZGmkSMz664qdGHgvapSG54YtSwTcQsLHOs+AFPIHkMMAa/
CLv+o2osE/xPUS0XXfM4zSXd9NtzNxtE/o11s4txQl4JmBH41VL2zBKfaGqHPucc88OEE1JkxvCc
9I54bvu9ChUHjtg7G2brn+8/iUh8GKX3Kvys2tn1nL3G85Ru0tk21tAPCeI0RLeSkHxWdhaUx97O
8CrnBcMzDMu7vnH7jTRLd2/bs4XdVtRbl77Aqq3DmAOqhfvHFxxiSAiykhQToPUwFNrdaVWtfKQV
D5PqimPQo5ptqxb/RDdkqwi68aUeHtxlPDnz2WdnPo+tilZWW9/AMtgX8K+6m9HKsU/Q66R3KYoC
JVgHlaiySAuupwe7Z41Rc55uCr+Xp+x2MUKGUJFtnixmupyyCrmVvvFlyDbeSCOcD3jN5MqaeHp7
FCmHUodLO3qjzjS+m5uvIfVL9eQVsj6ltksqbGUjpursdBdHCELFMhTGtJZhmuzaGkNOlOcs7fVe
U9VtDF/FXz7ujdGbvioH0dUoDEHNAoKhG2eOjarv96ma/9TIJb/jnB6nJ5PyiSiM+qGLbBuaAONP
C4daPjf6OXUdyOJZt5fk/YCrdtLvrvkWvTWyOcVi25S8u5Ta8rOlKLXkhJpiCl5j4R4DdNdkEwJt
sQuy6X0+nLUP3h21qvcUhebJiTL/aw4xhrZlq8+OYbqPqY061IeQ+mBwZFsSQfwrldpgmNxy0HKx
nZVQYr7daR3BbPyRFi/KS/wVx75o7yLzfW3dYT+7g/OlctyArA5qx6e6sulvvEWmAGfqzJ+hMDc0
/34pWBQzlMyTclrrEnlYZlV9zmD+/WyN9iKoKd/qWBI/myFf7RxlbDGFN2dj9L8D9LMWaMtHRoQd
y0h8ceLum0NVgVN9Ls5h1hV0vLLmR5zSxtOe/ZYNWEui1EWTW9l7q7QjZPLDsy9DvTIrfUpuQ8pU
CPMaB5B1qWOtc5i74gR2YwSHlI0/yvHRYTL47WZlvxYsQZs8LX8MMZnDxQu9pvHQFDR+89Cuvmcj
EAvNYZoQUaxut3sgi62SjLOpBjrBcWAPtmb86qzuVmr71ZbMjukrztdoD1/GwsIklg728211SNpy
vNxfQfisSUczaXp5uXOakvyD/io2FAwhIAZ2I3MbeD3GibQBArzDJnkBIMagO7DfSZuZMLeSiGFY
8jktY70SbvbsiqQ7R8apIEhoRWu42MBF1F2E7TDqfuf6NNBWXWDCSWmQ9F9Kd80aAVi8c1qTO9r5
bYrmtZ/tfO06P+sYKgOTjZBuuOj8QwGpAftlgAkqZOofolo2kw9lldWeggB2nVHvrfy7DK0fONA8
zCFmdhJAYFF3y2yFzbPhi+FmiLTiBCSLJy1Cxqhj/ztFChhTYq18J9GAGzbtGCYPwuvlQxdi2Z7Z
bckcSoy2wICfrbvaNjauUf/oiTXCH16O5oOVDy1NMOt8f9WmnXWYRfqON2Zatfn8obygIq4r+dcC
QS6UhSzAesIZGOyvARGHx4KzR5QLi+blbH8C0KR34Vf9OYHr8lTr7jeKdvszJhkJxVmLzTNBwtT7
b6Bwbob03kTdNvyikw5ppcrnbZ5W5LU7+lD5tXedBie7Dsp7wL/hvFsJMK2pwgQ3hfkzyzhVY6Q+
ppCbx5b5H0dyWkhx7793lUFM9wwUIC7m9MYLeBpbO7swFCxXcsRjUQh3kc1UjEHRPnlW+xiCeckr
3kYzeNfIHcf30SK8yXbrcmX6xVcpDeusXSZuXdwPu7juwi1aAbAAWfLSR2B0wnw9Bnn6YNCdfK9h
F1PD0Bvjq6wiec5Zd5LUFzvBzgfs2XuNUlHt6hZUqmjoVEndvFsFitRoGMrj5Lv1++BOJ7DU8cUe
2nNg1iwp7CScssOfQ8EjHal4PmCLGpf3l900k0+RE7wHlhvlQSXkZyG65wFb4d6P6LNEpAXwzROr
aE/jekJbovLHAfHpJieGHWOQ1zyB6nkNnWpeacFqXSSO3AUOU0UPO9iHULcxj7KsvUNpZxvJ/AZk
ESyq7vfSbuhZTW5+kV770dqvg4rblzGMftcjfTMCpTqCJSN1HT3zrIwS8ePgJPt2Dru3GljKopu1
OMI0i7xkfqXHrmDEitB914DxeACxRAbmJPc42EoMvTp/j8AfrNlBom3WVfl75XdE/KQ85VnRJetG
N+FjMCffOvlEYYOHVnbiaDCUf+Kf/AZ4H7x3UDnRR9DHv79MKsRNfh+8ZzrCGh93Duab8ZWZx3pO
vOzdT932wTF5qO+3WVNjJHWG+gsdi7Pxe5ARXi2HwzWacPAlLKNIKdvkPTPktQXJ/lSJNiM2k0HE
5B8mg3dfSh9/XDzDQWyclZXZF22qau3BZeHkwzdegpveBbeXaAC5cVp8NRo1LfbO0Xhwwk1qN9la
JShyerIHFnmdO5fUCU6N02fvyBX0MaWLTKVcBsfMnUgf8YBTNMRt3vIbr2LA2lYpgps0cwcDhAaN
hvkxGH87bUdHdjCSQ2HcJgq1PBdJAhHcxRkZIQziNOPAFwChZ0kjW6dznGL+oh/QZGIzV+X4pjmn
crv4Z4eqdJ8hPXtvC+s5rM3gqaPTeKgS/n7JtseeQRBK3z1kKHR7aTknO7hF2JKi+z75pbVprFFt
8Kzz2SjumiLxX2W+coPYPNRucDKgLm6QZ5nb8AmX+fCuusR5hEMHzsLvh3fdtVDuU4+6hPAwtOzP
Nd3nBybNyzrKEyYevAGPdRGM1gWf3qksYusYEnHSWKb7Oug5PUMUZkx5u22GFpR9wJhx6eRRipUp
+k1LGdEb6S3LMqqtAwsFSBc+0q6su9fcb71HbI8VZnd5laNCfBysQ6kyYFJltzJtp3uROtjwW5AL
3KfBAdNN8y58Fqa60BQDtn4ZMuyiHEMgHUiPsQHbeAD7d2H3/E1Di/dQNNaybW3zEBY9Z+8hs44j
a4g9+vk1bPr5ueFhvS9urZb2sR5u1tIhHd+TRCWbIpH1tmmGn412JhAH7J3BFJ8dm8pt4F3myigw
kd6yXcBowMg5la424KLoYWWXfbqx+2IXt4m/VblLNzsX4cdUm+9T61z7KYJiWQUP/Do7c46sXT29
UkNH59RVQPVjdwuoAsuAs0NkCXMJdHdcf6mgNzaNXgsB4UIxpl11vv2zImZ0eaffzzd+fqEVutV8
vrpGBbsRjdWBT7A7iCiDCtXEq5IsiCOEHnPZAllcGuYcrKbK5rslvgAIY22s+lxh8g8755v4VsS8
OngCuGIhEomoyyz/1IpQ7CdXfoSFGW888ZrkjdprYxwOhgewRPXqa3JtyJ9CfRdRT5tr7hABwr8A
k3Fxi4a2o6L1GuiLWfCsu7+sysoO97QD45Z2cI88uP+Uetg7ShLeFsJuERaTa8A8cjCXWLJ6ggpS
Qjv8gaYJDthVZhGucL/oLsH1+H9f5pM29gwe6l4IZsPF/7nYSDbXrRf9qhMLwJG2N2OSSEgcHoap
IJ9WsqDHH6tuY/oe0hz+n0PSisP9p1aAXqrM9A9teXWwZaoOTRpRLQawF5zI+SnHnKabZUKBH8hN
uF/uQQn3n+owD7YhZJGWHs9+aC7oZEXrTAdukelgqnE6oMlgdsnyvmp771xUrr3ta8ymYdJ4HHat
6nAHUoW3kIj7S2i/6Up7l77GtB9n9jcBqad5TuaVb0l0t0EAW+5+T7gt4s1AdDBsb6/vF0Uz2XHJ
VdFMcpCUO3oxDMrQy+5WyLl1tsuNk/JoF0X4w1eGyTdLZgsflXeRA9zcKkoIupQxRV9iNwerJhjk
zgDUj3HVDkc3lz9kqU8okqyVctSFIzyD8TBjfpDdr8yEr+nIHMcI0aGleNwWSVuL1f0e7m9v+v5O
YS+Xqy4AkGNoyFH1zfnadMTIVIMvDvdLneXjv36CRGRsq8HlH3LqQz8lzeH+kzvcoi6ZLRQ7WzWb
HNfBQYztypmIIUkid027ZBl0EY1vnMDd0DeQ0ed9bzkYUOaWXBf+7BDdLoVNx+B/Lvc/69gSll1i
PWQBW8b91lZ5sUsKqXZ9pc0jpE3zCNZkIPQw3Lu9/R4m3hau4LActMjWtptzbFM5/GC39Q/3S+zw
EwSnax8IeaKz8UD0r15KBEkLz1U/YWWkN+HICz+saoOBejbJF7Nidjm49hOWpQ5GaYi+Ghqfjov2
sI7bcI/OBxdPNWewNVvkO308kSeEvDHW86qbbSIf60c/AYMwpg22bjv68phtMnISDwgIuC2T6LOY
2y+vLZtdWQC6lQPuHES0aE8Y/QQnNDvdebIJ9rIgks3TbxBFHIqQDXPH0O0zOLou5wY6sbXWbZ8x
yXOPdWebuAWAoarpUZX6SmLXSx1iiXBUuffhs1GN0UiIGcxjqiQmZKDST6L6Y25rtMfpuTGjctuw
bNCgvtBiCjZTkT0DQ71IK8YNms7Dojfq36msli6L39oMDgqlMhqDmk5QU2sEZf175Q7FxtTRkcb8
jvWHVbqHcGzz/NTm+F4TAEgZ1GKkvo2RAPDEDtg0zprTVoblUxKHn6LyroMnfYSxgbVNm+CzDu3H
mlge7n15yPK6Ze7UD2h4h4w8ACxv/83eeTTHkphX9q8ouE9OehMhapGuPKoKBfewyYBN733+ep0E
m8PuHilE7SfYRLwCCq6Q5jP3nqvoCKtk9tW2HlSjI8V3tY5SKATag8RKnrZpqj3nltkdsjX4ZAi0
3YLq+Twu4Zb8A65CVc7GlCaNPLjBr3HW2i0Xq6Mireb8tlvg21X5bgoaFbqERV+oGtsK/eYBI1VI
f4okVg+V+jSJ+HxpaD6H/KnpdapcobjvzflShPkm77qdPAb4oEe+bDQsN7lsMKDMjFaj+UMTAvVk
heO1FahdwjK9RaJ6KOXVN5vXiJfhMgAfczpp6DyZdB+2/SiYZD1Y6Yr4PZD1gkSxfKHKNzSm5aap
ucor2gcr1/d2CLzeXMcvtcCOMNinlgwIChXEnSgi7M+qsESwcaJpfMzaEWQKMGi3egNDeLSEXCYK
l0Z0qRHdCgnynQxQV7889ynKN6x8qajsxqw9KRW69JQYJBAphQ/igtvz3L0K6VOYYKzOUkN+qolF
3uf4LxxS6KaNana1v8joD4e47Y+l+jZES3cem2fmqIAQM08sTc5hiwziVC+3YIdkMLzDcy4ylC4x
7bBROgcJ7HG5knYr39CeR/15MvMCf452yOOYbaIxriCT3kZFSXwI98kYqxduvU8BsZeb1j3O6w5c
Qq5ulDF9jBsAtEzkXlDtXVpy0Mhgj70FYZ5T5OVGMmsgrG1cMXMMobSEZe6BF3oCaC1FANQGNoaB
xvY9X3fPSoI2vvuFb+ImxiyNwoXzEOUIM7ktqoxXuckfKxrRPBarm0D4+7KISAfbVVqtpS9AL72h
VI5NKUIznervygI4FuSMPovgjZ4rQwbVIh5QX8x8lb7LguxVifLdDF9znd+MgYNXMbrWZXv7oODg
P9RZs68M7WsyEBENbTqd8V1wdyX5jkEu1/ZIcalDAHsue1hja9igErpGNTNShzBRCGx38pBWJs1k
H+hbvtcL6PGgXdINywTsI8DaIiirumemQ/bC2cdmHvIg/OTi2DBcYiwo32KNXWCum3B49c48GlX2
jMCb+xjcErfMDR+uqHbthQ7xg5leStnVkDQVsjnuyiCYfAGOuVtrgKbFwOpvxgSIipLb7hvyzQN9
rt0ySF7H5syGPean6oFaI9R3YL4Eol5QHIl0AFSf8H9cdZEPcWKM20kVuFmXF4rB4LHM9s0UFlui
GtFzgX5ia/AYIsFbaGtDbc1fspxA6kOeoT1YWvVMM0gkTasbu8BQEoevEYs13skZ/ZOQQGOY83ux
MzeDIWsISpHlE7dGl8x8ihOagVwAoujbotrc6h1b/bye3UwlrMUUptdkIB8LzZeYKyl2eQnAlRJ8
18D6jZn7crwixevqKbamlyTfIwl+CzJOvBagRZdHsDHzXrgrgBnbM3sgmZvOHIIw0qWrrLyOEaqU
XBPA/GnCM9cR1vbpwlLD2I8jYwvgPUFdAklskQtRkX+HoF07/nRboSkf4KixRqzxSWWw7BXRJtfS
kQ9Kx+mn9PpdKyekC+Yg5XP1LRyXX6ModX6TmNexVCAIQ7XYNEd4v3D0q6a+RX33LQE3s7DgPihy
eW52gkHq1QQjtTGFnTwXL1GjRie90L1lrHqcFYmIr4DEIrOM7hHVQ8adNA2YCvenJeh129KxvzTt
hX3GsVPT1zzInq0CtYGWlF9mkzG8CzdM1C78RIeQPpz5nZsnouVoejVu6lm5S4t0X2lTQXZN4cWB
YIuq+Q0Qofcn9IQKdsWeafoWayhmIhyTMyMHN5DmgzgIiErVvcjKifl7AQmbLEd1QWVQTQg5JO6x
Zco5Xyb94NSU900Qj14aFY+1xopB7RPA4ZKAIQqRNXNTTXeAq8YgcgCQECYCfyrTndiaL8OATlA/
GSgRH5W2PBhF7ZWwzjxVt3r/J74crSbe55dEZjtrkKdb9g2OHgVV3AgKXwtuhgyOJEFmoqgBQ350
VYnWnEdd3igZpw5LhM4Nl1vbKLGHGe0phww6CmRUKcl3DGxxAoxzIrxil5Q6RCgQlegScMt2/aMi
7dNJ/DVk7YEBFCGhnbyxhkE+N/GC0jkj8BsTEyKoDzDPV6PPX5ueu3sd3UmtaaxPICp5SZ8TmlSf
XJPBQeyme+yJmgVUXhCghRsU85mlUOPNDN+capQAVA1putMldJLkgNiFPmJ4ntg2lOw/gVyjHFKb
9rXIwdGlJoKUNp4eKtIjvSHLvuOcIxrI2L0A2jXnZvyJyxoUm9remWBKR3YuTIoXfC1hcjVb8wQ3
V8QIriG0cFmODsBt524DMPsy8e3kIHw387HYJg3oZtQZCBmLwpXVkRw4eXbm5MNEGW3JbBuQ6ZwU
I8MXov8KTesOcmsPETSAWlIxFEBs3LEZasxp9mcrOahteBsSafIB6lySMfWjuNZ36OZq3FB+Jg3Q
3KmTF1boQYx4hFHn2tXWhLfRkYm6Htot82yQP79yM380P0oaawvde9AXGw48rgtnWW4eqwD0nIpz
KF1DbiccCF1jdhtBRaCtNkcFefEcltldNFbtnvS9V1geJGsg4bDzUfbUNgd4GyZ3DAzeEj17VJP2
iCoWus62Xqy9OAZfhN+W6G1Inqw2ota/iFnKzT1BmZ5kiVeZ4mUI1E9DqGCMZBuFUIhKR1CC721x
iDwZnQiJXxIGO9bZk5f1413MpNMQcGu3vKOru23KsouUMcD2wLyRiir7WOwBbubCdurS2RcKiuZs
ahyptgwfDy7ASFmNCHYQ9e0g6/cZwK0CS9pGYqvcf0paA73JGAGaFVBR5iRU/FkGIEj6HuG1qjdW
BkMi/ZcgtNWmNtRvCy+0Rpouuo0JPHoOr05mz3Gf06hhluNPMhXgKmsPIrx6Ttkv+koqlxwSgugu
JpKrUBCfcV2TPDKzoMlGuu/hCOiWHYIuIyJruG6LCM+lmuGzIZT89A2waHALlTGBEsu6raiJT3pX
f3ZFgA2XxE0pHbeI1URnxS73onSrwunam/pBqxb2agimhWK6CFlsUTaKkF6VZIOl6qFvZN9Q5qcl
yZmpSB0UaRAok9FnvrhirjJ88MhC/ErrOemS7mBBVeb62G/MEmo4dNgqSw9iQq0whfNZHMeHIV4Q
pCcwjCINOeuErs1HCHMQwCXb8pyQrIuqcan7c4mu1866/CyY8hPq6tlONHZ+4oA8k2UThzmpjnCB
Nm2eXlEakwZfA1jqMxZL2TvYOswxNPFBObpxwJrKWMuYLMQmgQOiMfLjZCitnQyahvzVTQ31PlKp
jcAIPBZBdd8snryY1naokpughi8FquBN1lTXJJBPrZ5b/CnD96V7Q1tSeaExPTeDQiJGpT/haQOe
1y7QNPWpdHJBoMOG0gCTnkO/ilKAcVxveqoXN0Fgtp+teNr//MuAtwVzFz/CT3zlz+wHxBww+F6C
vFPX+BaCqEhILQ7iQxE9D1I8nxBFMsIPYxqcPJfdSDY4NJdxR8dl3WA0CRs45dBpKVhvRpxFIGCt
3K6WhftlP6yc+XKfhXRolUGSjbSo0z6QtWfYi6yMuqA61rrZsXpOZE/OtZDcN9MDUVzczdocoBnq
xuJO5kg0SAR0B9XAK6DrCrrCgeep8CXTuYg8rOe6Oy2DcmFJUG6bCSAbHmiTQDpSQxG6sgFo00s9
1pekzMdjZaTJRm5UcmvB4953MoL5LJ4/UJ3pXNrahkumFgIcwLrVpEh42tan5WGk23edQzKLcYoj
6W5qgTzilVQPrRI9h1LSHCf2iMDMsPXwKoUeC9ynUYfq31rSeGXGNV3VTHxoOgImg2H17wUyeFQN
4gckaP7wxPyqYnJatBv0JBB1JYxPZlei2LHGMsifyTSNsUchfyVIms8sAWTMNTnZkokBfj9dDhKR
CIeff8WBGiJ5y15G9PausAwwSYhiPphNT+xMwyRtkpbyKLU6p0YULgz8BDYnc3MU58y8k9c33TQj
+rFSHZUeyKhFl2Y3XfNEqxCJN/TgkRzVVOx7Sqv4M1+TWhO+vp8I6gtJBvIRbhKdVknU5mwoymGS
2V8xVkczFcQ7hFLRVYz7FfOReLBT0y3t1kOhxu86uC827Fngi2DEblIHGRzdZE6dwO9NWPXRSgrF
i9CalHBGN1YYf4SiVV/HOiVlIxqeCmh7O7FuRA/jh/w6EjBaLerA7gvbENMq3WaMVW2zejbZcTf2
UqEaKMnQcgyRVEJZlF+1sCO7Phm+MM/d5YYheVrFF9W4k6GPkKRrFiTCBnJYs5uMGh4K+RVOVrZe
UVrxL9TebPvSj7YEC8WuW2Y0JRD6N0ywp2jk3LZpzg0L94/FwhfZGuZ3l4zCfswKYR9NUugh2Zfe
dJnGTddfekUSdgD2Qs8UYS5Po/ytC9lVUdmaNEVgkh8pXuFQL9+rH6Wq2phuOrgsQo70VO4XVjp6
eUllygqdmyNFBAo3soYGJyJ0xEQ8zkUfKpVUGdY5zxDyiMNmKYLgmXIlWUxkcuDLkPHk0lPb9oIf
wLZARa2+WbpRUp0ViduW5gDx2pzpCFrxqVdVayujH4Hu2ZoXpBdw9rHwJ3HIOiQH+QhZ30M/sGPf
p1xxXsubbkSqXy6mch2yuxlk2X3O+QwNLZEOXSAFm4DpH3lSyCAEGRlqkzBFycZFcax536dJvy2B
CT7wUgPEGFIB0VexlYdEe8QcNW6tIqrdn4fYOghXSLN3oRFf+1XMalq8IjIeJ8ptCEn3MQDFe13v
8luCn4Jpiil5KlKZQ9AzhBzE2rqKKp8xBOZJL2XrCjPROltq6Px87OcNifYkhEQdIai9+Fq0WXVt
F0oVXAt384QxNRWXRzStBK1lxKDp18yKzlFY9E4l6MlWUPDH61ilYfZx4SiSBp9EhEw/VfAiC4F5
N0pAEUNpRIk4n8j7i/dll6seciCNfco438m18YJh+3kNrfNa4ZeZZtGtapGqZSZyM0OBGqDrhukj
PvMl0Uzuf94QMzIX+ZsVz/U1LBR9gzCGN5pZPg0zwNS4ad5jdMcE8UQW+PiSfjyMz1lNduTCanGz
6KJ5EEeogDihnhKrgZTdoQ0p0kNI+3pRDIk7BckJ0ooWqPt42Yc5KVnQlGn7wx6/jgEzSaiC9ENE
IzEVdePOZsnGvV0wM0AIX5RpvUhjYaxp34IZkkuU3gwTIQiGunzTyxJdd6RILiYP/RBTnQolGsec
NarTVPMx6OfyiieEUSAZJwbKr6rX3C5G00n6l0GjtS+YXZBBAyBlyvQ7dFPo65LYS/V8RMAo+mIr
o1/LJ3voSwhPwBAtCzVTPDwNAjS4tsg9whk63KXV/WSa8WMp0QFx6WCDSl4Ew/qO6D4Ypqt21ywR
JU8kYrSOggwAdbPC35vUM8wouPPuDWE5L5l6UBKCxRPO2BDRHA0aRJsp3iKBg98g5hfLaJ8WUI+G
kVprAdc66phYTl/KBTkDD1MNXjDOpFswAjSVaYptfQiGbW6kW7xP4UrCG2yeTSKA2NYbdehYCMhf
QZuIdwTisCts3iwRHgm3VprnRb1UCTE0o5Jdk7r91BM0lcEkENYzDyzUma0mAJz9Qi00H563TCzm
NVGwjRWYl5blQzNmyEYiQ0n2Uw7C/8anBvBmvrw7jRJkwSH2VI0l9EgKxGb1FQFEpGAO8RRoJQcs
8MssbmjzmJ17LcWGJ8NIYFYIXL+h5tuqCRLkoFAyl1PvUjCKg5TbUyvmvBZzilKpm6JtO6h3LQ6H
EFuuIh/nqLrjQmKn0eQhbZvdSm+8gcgHXw2BTo+sNe28GcB0oHGiSxFEb0k7wWZ8AXiJpK+Gm41d
Zm/0Z+QKiBQ3AjdqZ1QXiPsWM/8K4SC/a225GfhvzBhVuetRqd/Hcn3J89wJ+kpf9dVrfV8F+xxZ
fkvpelo7tqallcNgZYexsbAaRU/N+UhQMuRx0g/3EY78XvYCdZcXgDPRu5o+QFqsfNMxkJKzlmkP
DPMUJ8wo2iwFj2BlvrEuMHdBp9zJ5iQTAWedBaxlVWZGW6ZJ8Mty8X1Rml+8vrMtN328UTXDKcNu
OUbqRZFN9HrrJaFXhmcqRRQjmKgra97K6HI3GdRPVxinj0FJ2l0rRjMoNdZPbJQ5w62jRWuON7oA
+gn6li9Pv1jgPTYMYV/LiUKCWGW5gqGQHGZMG9FKy+0QFZdoKCH1WJrqmQZT6QEWvAaxha6MOOTt
MkzzppyKbU9k+ooCHvrrUs5v1kD6lWDk/MJeUj1iWOqvVkUYYlT3NZqY0twC3P42AVaFuqqfh2LK
diHb4o1EENkWuClmxVZ+gJhjANBxchI41vpokybVROK1vqbOvE6FyEZNrj7FlvGtyE3KV2FEMB8V
6zvUi5poXBR2+06LpsWZBovOpqsktzVkRCPVcpD7cdqZZrJjTv8JtoqOWke73kXzVlffplgo9n0/
HAF921mxujfWKfyc7PVVEKKJKUoqumu3CGg/+yWyFX6OC4lPdhzCFEXiz/KgoldQzK1MVhlBKtO9
0IABJ2ICGjtTcR+BrCO/j2BvuTCYoq2PNaNGa36gZ3tBf+AvXZkfzJLKF0fwk8zObZMFTI8KCayW
kiXPFfd4L00VlrApbjhEO6/INd7npHRhip2phFFWyRo1thjfm0yAODnUC1X0RWUkJ4ixtpvwaRDw
jihMCOdDFbLtSQjpmanyO7F/iTTN2rEh80TRuOf/R5PFbd/UX20EOYBraEdwC4YYUSUfC9SUgBrR
SuNPuZ9eh1bEWEgROnEuEkwWc3esWZyE+U7O2dtpEcEibJ3uooVeTg0HUur1/l6FtMZMAya6ZZGh
bMSHYOp+TRlzD8wgTE6iTdZPX/qMp4q4snjuHpmmfErMEaV0+arBvIvEtlOms/5g94lTpLPBRQ+c
WoX4GaWvI/drZ4FwQNYiKtEFLlZ0l1DzpZPwok+fkMTAP2P66HoKxaBqznNJeoNYaag2dKYunPmJ
jrZWX5hq9AlxG3XKC5Flr5LYPk5Ygx1Dx2IVicmbkJiTV4P1DxKGEdZCGugQMiwkJ8MVrP4wJcLg
R118DBWKsHBO94m+zJ7BVYCtDwYbRQyOZd/7Y2l6WhDtahnXfEzml4PalgNefufy8dmTQCgqIf60
9l5B0CDJt4ypAOZr+aKQSOeF5Ch5KQEqw2xuVWPaLWpjupOKMTMerZsuUUDqbXjQE/RKiTZ0vt7X
x6EP9l1WknyZtN/UXS9zwcR4kCaNWx+3ijx+YGNy7sNi2XQTlRMZwAy6DT8SmGtNYCu9ySh2fa4R
X4UdBEVluxs7VPELYyqnmNMdqr5gw3lJyuxIInbPjkpTWYeC0KKjYTCmkna7K8qEi5GsgpML2LEX
bFFrZC5Q/4gyM/UvLj/udzyiC2kwAiCxV90ykl+qIKeKC0+61L4yaSEQ2cGI37ljKL6jUvKR6qwB
bAblI38DKnH1WjXKrZ5LR7Ty18QiBhV2nGqPzfQy8kMKIgd1XOx0fm2W78twL4X73AzM9yjAHJVq
WXcaQxrwJJ6rI9POfhjmmxDp5k0rVAs3HULFKOZhMATjFo0wk6P1IemfKrouzLXrIzEyjPsQqySM
I6fSyv5R5lh7MPNTxWpicox506ey8hDzrR6jmMFqoSW3n0dYQDajQlxe0EGfj+WU5PT1TSgX6DfT
4IB8o7ioeDYv7W1qwvloFIx2F628A3Jf3q3FrEQzyweWxbR/3hfUHXv2PqOOiifjoEBAPvz8K0wW
Ot+60wkHXd8YEPzBvDe0J0pGHfXzpJ+P/Dzn56GB0UkPZkyiKw1NjCrxEAV4SvI8O/286+dfmmSy
FP95bI4Sa7Vy5k4VaL895+8f/ufniD95caqk+T/PqeGI/vbZ0vpdujJKThns5398j59n6QXNtRJw
LV9/8STEAhBhJ1of9CvNlbGO5gsL84ROiA06VXaUwogoWORoMKZsukRoJG8wRrZ1EkcvCoXlLpSG
htsxz1L1UnQEciFxNfNRA1Jpqhr8vcjz5YhouJ/oyj6qJmVf9OCRp7jgNrTmoaBsmTJKqRY4n1Nb
BxG9QxGy05LkkNMqVanzu9j8KkRGTHlFOHYPEiSYh8KG6ZD4UVg17mCR/wYhR9gPiRpwjSbYDqUJ
ZkL855bBihTbi6tZTObkYPZIB52OOWmJI7IhxgIF6+SJxqNfmMgA/dmT56LtGwEKmZUSlzgwEdih
rCnNiRRrsdnL3L7wff4KMybBsonVkwXf/ucNscQk5pRsg7YxSYM/79PgVjMXtDYTaBAW7PHrINRo
EnCBbNSM4M7uSwvQ4mYQPrjQvhCmYbLlAjGTbREPIQFogOMpgfGuLuC8YNdmdyUz4E2tL78EXUvW
nVNE+3DMBgHHgQJnAV8RxMoU4v6w9NT1vGidMXUgTVYx3fitWSNJx8zFiD4QLEKo0+xhTLguZ6gk
uOwZh35GNa3VHOVo9B4Ave8npcNoPtQEoGnf0wKuctKxWOaBa6zQzxYzXzgiPAyq/j0lXWbB+uf0
qbUnEvdo5f2JP+ZRzodPQdDcgJRHlp3bxdT3RdTDDarEb6AsGBwi+Tr33wtJGraM8MGbxPB9qCGa
icp0L7eESkq1A3EMba/aesH8puEbcIUJJrhufLNhtFX4DCxneT0xsJ6YuM/emIgJMyH5PDJYcNsk
IQQGq4ezlONjjngljo5hc0QT/CiVJPHKEGvxZYY7ajUd6yARkibCzJ7XxZhjAj7Oda2+9wN5VVU6
7qSIwXKuWUAnaKUYnT9JanlWeNXsZFEsL52CF1avILnKYDcL4mgHqdjtgeteagqJKRC6Q8m2q61j
jYiAFg284SnsG/nzSm5dgMCF0ZWbPRpA5J6I+ExoFAyKycS9kesRIqpHuoM2AuN9jghPafPJb/Jp
cpMoHXzmxxf+NN12JD+mSlPSC5BEenFC8q+qyXvEKgJz7kl91g1GvUKnkAUekzPAd61TwQc57RbD
iNrHkkrO00tWIhfqoCJgI5G4dk7cPpQafOy0Hn1tbe1NMVntWAgNER/bEzGjZOxMh2puXpqR1I20
lzk4pZ0uSuJOsBh4ldwISl62kMVL2E34r8SpPHMD14hyZbpugmMndRs/zAa+IoK+7mxaq3yG2BJ3
JjuApENOGo0sQLP9jlnsOlUdofwNo0eLmZ9FBJLFNchlVcZc772m6WdOgVi0H6XvBobuIcubA1cu
WAWandDZAcJcO7WfYC7SlCqYiVkD2mqRtJ02BA/zMliHUD1XHPZSCf9FmdcweJmN9kwMeGplhqMU
c3+w9J3AdGprkeVOCWks0RZF/lFc2H5yzmNuXEo3wXbiTg2I/3aEjgITP8QBteCQGYELbKmL/j+4
/d/+JXC7Jf4OK+a+dW+/fdrdW/71t79sgG2+Zd1b83tw+/opf+e2C9pfYYxpHFuqaGgotBSIi+NX
2/3tL+uH2CFIlq7pigG9VgSp/hu5XdH/KmmaqYgKTHc6CBOMWlv2XfS3v6wfAhuui6KkmWh3Vekv
//HvfyBStn96/G+MSi8gy7v2b3+xlD9y7TTdUFSFL8gPqGuqrIt/QqBh94kSrSq/EcFHu2VXrabm
F3J51uES0wlX9z6hFO0jZzmC6KztckP0ytY4WIf5SzsOn92uurR3xUO2E87ZZ/Ipudo2e1ggHXyM
T11g12+tB09xR8aBx5DWqXbhVvWsw7Ib8KaRQ2ZjNNjTmV+Rib5FF/U73pYn7Si/WZHbZ1vw2fJT
89AdkSn7rWedOzfzCzdysl36JF+r4+gF12Sn+OU9m0ovu8xefaV+X8EVDyRhbRmTWn5xLq/j4zgx
IrXbK2LWzXTsn7pdfS+clQ95z4DGHzfdUd+kd5pfbwKXXawn7qnZHf07uZCI7YR3yoGEjaf8nrQU
68P8Ri0Umi5ujZAezUZjBZAvQ9a0r/cB37Szm7PlkwoIBvNc7yvr8t6f4n3Olw3vogtEmfP8xEt4
5Hf4pkv3g91ix3vdET1yVM+GbdiVn92CB3lXbvgBndZ54BLp5V51FPfKkZ7JEf3oznwI9kg4PGKt
3c7ON+NXEfhN7yFx36Ln9Rl3ed22PwXXBl6FcAheUUNu1NuSudMVBH0HNs6PbficLJ5iHfWcV/D8
6IROMnzPpINSOONB2xFl7xT+dFD4uaCigTl0EEjeZszB4Nd0W3tZjvk2voJn2iAjSnb1VnMZ6fN7
dXbGy5Lsop3h59tyEx7kffEAL+AuP5kXvsOz5Uv0QR4EFCz7vOzpJt7ornGvbCHGJZ/Au4Tn9DCc
x435PZ8IsBuerfvQnp6VQ3drzqbOMGKzoJlYs+8cXbOFrXgX+5InutWmdyS/fzP3874rHNeiOjxI
Z+HG8YnTJsKymG8NH6XLic93Ywclla9zfbdFmFg28wW3+tXaSOmvwyWuuZfYyh0vWl44bAO3oPsb
0ZUepgDEFw4Bn3lgdRz8kburnb9rLk3CJnK7xAlPl9yxVae8T3w4Nb6xzT797iGkx3ySCzdMTqPJ
y/RaehgCWSo62KI82ROcweCnqF/z03Io/O5ckpyTo1O1Od84jERn2k0s16WzziQhpaFh9WqzHJNY
5hgEBxDmLcNss76z4ICbS9ecSdlOyqmzLx+tbyBX8RA5uOy9W6aJjvI4XOeb9shsxyTWKD/wPrbV
4N9Jimo/APLZ02PmmZKDuxjIBEpHRyfvNjyQEChotqbglSeaTHoT2s9pwmHiATRYnREuDJn4Ir6M
+jbtN0pCepI7D7b4y5RuuN5sUTpYb+EvDA9t7MOHWf28hB7EfDlPpMC0xzP4MvCDQefGjwlzCJm6
D81eSi/yFbqImCoGF6roUWOuEmysA889Pcp9rLp9fLA88wgW40DMnepjWSLGq3gf+Zn0LRtfghXt
5oDoof01OZOde+N97Zguyik9OijS1lo8cLi8oKyEdHQm0vNMGmRavkYpKAYnhZkefBDA4yNSAv62
zdHWSHY37PFmQWuxpV+4euUT+ql8lz/3WLQIHsOXtEUlLML92IioZnTn1dA3CLXapzTydf0JO6cl
PqO7IOuVV6hzxNgjK0Ys3AUppqstGxKg091svVWGO98UVrTb8TbeAMQMjlNwcNx194Q8tCtS3G72
3TV1b8aOsLXehpJTmv48fkbmMQShK7jjc/ssXkXNHnxyEFi+JTarScHZKiDfHoWLed9uP9GMMo8W
XYYM1UlQ34yTKFBtvtTnHm1m69OhnKTwvvAVZiDOxCDu1egfexYZcW1sZJ1IuAH81QfLTSLB7dwm
wcEl5sqN70dv9miDHeOUQJWzowe+zgu4x2tkaHY5+uQzSRju943XVyfZOunv8ANtfKbeYCHm3nHa
QeRxCv1ZidF+0fYMnoTabLYzAplO7AIhSzocHcbgCk/IhvNfFoCWDr34KX4Rixfp3HSvUrgzmA+G
x/Zb6SYUER9a82idtfSAO8E6quLGRf9ixwzbXCIOHwfPGz/y1tMZx0hOYk9Ebj6Hy+dwgkVtV+zO
YY5EXnUCH8S1kdATaMJcl1I+cCV4jDXQPKQ6kdfihQt+YesfrWkTNvykxqqvp/kzmqfxVPRuegtI
SAdNOXgFXbed7Pvd6FZO/W7e4xVk+O52J5zTKEXkd950p2zP+ulMaqlbvxOLt+Nb8UeFJuhlRzbr
LeOIbbXTuTirr9Guf684yw79u3IZt+pBY8aDn5/x3qU8mpA2X0btAhPHhQzk87uudEmf8Tj/iJg4
b1kvr7RrofSLaMuxWoFbI9lk3GqmZ6Sbmmw9DEMLiRPbTntG1x1+9rugQVPhrAmmOaINN4Vga2z2
0Z6DjKN5OKmrHtLut7H7Zm7p2KTSZ8Ew6nuimUVkHyNSafcT+BrF8k8p93/+i3Lpo6SbYDXZ/b16
+r8P/+OhzPnv39fP+ec714Lrn482X+VaDLZ/ftIfPoev+9v3XWvIPzzgdgog4dp/NfP9V9tn3T8K
uPWZ/+oH/7Vi1qD8++9DiLwm7pqvt9+Xsusn/BZBpPxVUlBomfIa5mKq/6xkKUl5ZBiivIYQWar2
z0JWMv9K9pCuU69auvRTrf6jkJXkv5LMo62FrGyuhbHyvylk5T9Co0kegqQk6YYsIaswlP83uyDq
FRgtBKoOUVJ4QxqyVtNIajasGl2bYqAC1FbrJbEbxfCZFXRhcxeSqqWT7ziiZxbYADKMR745E3Cx
1xa2mYu16XWEe3q1Tlvn9jFD2IKCiMAxJS8v2Db+Byax/McYpZ9fQ5dgX+vU/ZYhy3QSv4c7o0WD
FKRXVFNBOp/jlKuP7suLXO7UNkC2XYnlLkIQeZA1cZMi+bhL6mrToGNzJKtZc7012MvWo6qNbPjq
0OS+bRg7q/4cCZtDcWsMtlUmxIBhcv0fsn6k/+qH56VU2GpovNX+1EtYHdG3sk4JMM0iMb2VrPqJ
lbzGUkuqanpIVMy0hULuz2xIhq+O7RsvboyHSd8iai4Ovzt2L3+P/vh9b/OnkKWf19KkrVJNUed/
4p8jqSJF0BeEOyrThlp2pqJi5BLM+0KQPrB27kzADTtl6jd1u9h6bRjXLNG2Uq7zpm4Fu2Ocnhrt
bZ5F8v8M4W7UBtatArKBwERwwqsrOyOWPw8hPo3Nf3J2JstxI1kW/ZdeN8wAhwMOLHoTczAGzhSp
DUwiJczzjK/vA6isO8UsS1n3JiupUpJBDO7P37v33CH0D4OOVlXzU8RA035q82s4ppT7dJk7S3MJ
R7T+8MB8ChT59Uvy5pHjhUqBU9wM5H7/9hAy/fqv/zD+s+F/ic1AjKfSiRwIr/vKULRd41/7Oem4
bNsEb2CFiTpEfrPqVPOAi6Kngu/Egz4Gm6oe8qPW+8xy4/L7P98BY35a/zeT5deHc13J02DZDpSJ
T3EDqqoyvxtKiy5bEm10jajL+VItD0Qcmg3K5mJvzxAbN7qlQ9b86Ymcn7hPH8ClM4bky5CudI05
D+EvV6fM9cBDxTwDM+1zkHNcM4mEKZwg29rI3JEbjLOBgOOK03Uk8M03t0tTGmptsv7DxfgdNr5c
DBgo3CvGg8a8XP3+WfK0KGjrBBZAM9s6iTTOthlbNYP37GzlBwSK+TFKR0XPbKaMAPPQiVLeLa/8
4Jjwb8bgT9fn72+sYlF3TNIlWHIM/dPTU1T8wmZJjFajpmTfKYdwW+Ma2Nq3FMEJNk7TOjkEjrcx
+Z+91jSboWGwS4QDCg7mCn+4RMvP+/1+KcORtk1vw2JOb396YBzwuSLv6aj5qum3SsdqI8t21cqh
v5IgWzf4/vmARRCic/CIkGVfQFNZQuPndfZWw7zIoWFnUXF40DT6kChQ5oxP0e9Dz1M7aNRyNxoZ
8NuLxTh0jZ9IO5pjue7NsiJsuWZIHU85WgZWUCEYy1jUwynyVgBn99B+c2bwnISixtqgFqOuD0br
NMBdKGWf8nlpCZPupO2bUf+ic7xRSPlzsoVOBjV4Xg7N8/LolVNkHOokDjeTyPi1EDN7Rv0gk/yb
GaIGJ7U6w+txotmdH3sdBXIjEX6jBlYrBhXNDkJ3yNRBoqpiER2D6qpbP6e8tE5gzN29RT1oju+Z
UVmnFsdFXBfFHlaatsnJOG+Aymxx7JARMYZfMGRywMyrLTTM7KEaUgbhVkvLYwiYeETOO7FU4X55
bU054Y9y1rYbOBtAghqWH0esK/K/jkFRoHHsPbGD/WR3iv0KH+OxrQUvWSZPcZCWB1cUX1UObqKx
PI0RXQZm2H75w4P0755rVO42xYBFc2vZGv7y3odTnYtUz/61E/VVfdY8gfEFrOO+TeptYJAfF/QK
YoK+J9anIiiG5PVxsO87s/hTNNUc6vT5qXYd1madVCVCnz6tQqp0OohSPqjIoffWZu88cAt+kiCO
PnbiyOSalrZXvG95zWUeg1KjgOf4/zQbBPPsWLQNKqCEqvcPl+nv6zONR6KwKetMdCrOXFT95TK5
Xo7uDz4yAxnlHCPPXUPtEWsCJaEKeO5XwxsfMtemZQUQwxqz/PjPH+D3tIh5SVSC9dlxLeVSQi4F
xV9+fqPpTObmgiGa6yrPFyfLnCY4DtGjgQt2bxmRgZC1Qjg8P6H//MP/TbnCvsDONCtQdV2IT4sf
TM1wrJGDc6akAT9VNsgZ2/spR8LPgYP1K833yCfm3BMr3H9FyZm6XelR951I8+gP1Yqh/r4/ULca
xItQtHA/1OfqKccGDVH4X+VKaBJPnFfIW+IKAnuQDDsRwHTqTbid/pCF2Au+T3CWlreyk02xZop1
U8/bOcaUK653bVsCgCQlioLY7+szc0UsqrDsrrVvHeNYmw7F/APMQTdXvafJw/K92i7zToaJpKGV
hXuOcw/GsPI8Oi1siiFQ2W2hmeNmItZi244Bp/UR6S4VUvHmBISYqz5+CVn0CFZEI9jo6U2buiNa
p2xdUfZunaDSKdMD0C8IPtccDjj2U02dQ8vfpM74lLqVeCNfHX+PPoEZZiG22+in6yH1yyMn2Uhg
eAgzwKOCX0GOi14LSyqcF2Xtm84PL7XvXhgdARwkLGYdaXhciuB++cRxbVEQlf4BLDK33iuLN58z
qw7nQ1BK3c9hY0yw7V1XmvuhHUCH5Sbd4XlnQZoKUtIRAsnG9DLUNMkByUESIho4GfpVxXMGxw7/
9byZA7+t3Kg8+Izjqs64huC2hmjEIV7WjLOeqD2ZgEoIdqB5bsYu7Te2Ijbb8UzGVvOyH1aufh1I
LRMrGQTN84CowTLw1TBeJTB7/qYOlPWVU/QWqmXt0dCzHBkNrIO8aZ6hxXWY4bbCHAJCs/D3l5W5
j47iwY8g6vQqQkRTG1evSV7ykEONDVBpMlmt43Qiq8wOMBy52sqfLSiG2w5re+rUGr5vu9MG2hFR
2RIBJKKvVRGfhO63NxbbN1JdVyAyy3AJxuXERu2X2yqqnydS2S95/7HU4zk4g+2k/SjErM3wklky
CgsndqJzAS525garlVlQqYmmfdFVhf4go+wohXH9w0Lw9yqR8YwhlWExDEGDPK/ff1mGksHrwUII
2FvxRK+zTbHDaLxHVkp8joElz6jwudhBi0QGbe9SJcYRoE+Ubsaf1uTfBzLLmkhyjmMaQnGQlerT
ZuG2glYogemrTE4bO6M9jWUf717ThBsjT8X613s376l5QSSFaNtvlcBZ/v+4KIyFFGcnzhV/O8zp
be+0UcOBerlb+KDZ30HgOEa0iegiF+mAO6jwx/n4dr9cEjzIa5t58P/9iDNvndSnbOjz0f5TUVhO
zVCB1iIuZC7PC1IrUFbTd14O4zQFjmYNANsbJpfa3ZkOPkiFXoPsMlUo1QDKXR3FKS8brV2Vbf7P
l8mh6WFxiQi4nfsZvz87EjcRAfGSlWReIEidDDEzsDD6MeaNwIlnsUVBJQVdaBDFzVIL6UT0jTkX
858/y/xk/F5m0JXRrTnU2SEGxfz05BAb13hjxkfJxwEVmxu6e7/P3X0FxRw1Jbvocpv++Ycaf9+2
6AYpGjzMD+c+zlyK/eXlQTremMgFsEmXY3zQXMRIlPjFWyRTcyct5wGw1EeU1sxzXP1diJhQY7th
Ry+9a8TMu897efeHzzRf9N+vhMuFoLOkc7KxTPfTTSmtAV2sdNHw9F8HE5lOKNstKBI65fCBqtAl
7zUUIZHt8DXrGkVJ/zFr9HfSmwqwl33DPssAdF5W//mj/ZumhCup5YVk4GrSKfnU4BlKADy0oQH4
DmTxRJgpa/1oGAZjFltZgFzLZBuOyKlxtF9oQmHymF91mcFj1KdyY4ZdvfbT6Ltqw2ybe6AtjUGe
EyCK7NfzgCLjHIRErNhFpQC9njw6oANeFVpzDI7zLAVRAm4Dogg0YCqg73NkO9mfTrt/r8D5PfEg
uAaLmW27nx6LgEeN46KDLL0ovhiJ+lApUVg0KayTjhp9VXh+DwggRY08WzLJ1Hipyi7Y196grxOp
/vBu/NvrTlVFJ3JuE9Ko/P0xjdsOkJgJT8nsnHMXjOhq59Uk7zpAIhjn9xV+IxRGJwbi7EvFdAS/
QpxQyN5LGB9J5QHT7NiBkD7XUj4RA4eKmSPUQ3OTWAUICEc/xaI5jZW6NZHaXRWqNKVrGIXiV1zi
3xutZyw6vwkI7WjDWVn+h6Xy7/U0nUObPsfSbDE/HzRso6lTF9H6qp4sUmyVepJZxTQpL7Zx4++W
s2CKy+E46tbTPz/Y8yL86ZVDXsjp3abfSyf40/3OXVV5URjTh5pPo+78cC7HiOVnqpgBnG6H9qqh
cv1THf/5R5s0THnAXKLUCdWlFfb7rcUIzqkrQPKei4bOAXkZvcd4yknDH2A5qB3nTo8ec7AhfUEA
yUzyY1Ia98UcOwKVUazHAO+mr4CJI8/+5nREOfUFboR/vkTic51BE0oYtpRcHoKKuVK/f1DgyG3t
YaRjqdQ5Tpuq3lc4NlZ9P1j7aRzqS1MbuFFHSrblY4097wh215NX3xai3APoHkFgDwBmGusWWsdj
obDxlw5DwY4ciRiFqfGn8kiov/XxCGFElC907FmIyEDP/v7B4YlljlMRAhwIkW6x98da4pwqD1xT
JjsNOwwD7rjzd+MLUMfsbEbWfuiDcKfjuKrYqjEiA/aTWYTzi+gb9gcC2fWIwIoSR6RbQYarrUdp
VCfZ2s5GAdnZzDV6HI/MqFLsN16tmBztO+ngXfWmW8shGMe1PryB+90EwY+yYi9xzQJAxvjcdtKA
+KiewHdkCTXx6AABY4i4r4fh2dDo9QVV8NPvB3891g+WKPZB1L/R3LmMs5NOZeD6rCSqL6lP0Hfd
HWvQdUd8hIRj11/GxpR4cJV9tok2BLhJDwWLOTRrYL7rtm/ewNKtpQHGD8tPnhfOrsNP/zj2xTd9
DMezPcn+ES6GQfMh0ta46B8wiSYHqzE3foVYLfKL85hg1QUDwjIP8HUsw5mBm29jzNW3kQyG9yKD
PcK7tRa2knct5TEJsijjVFJh2ufoF6Opn8z8it184yNO246BjXDQrU5RrL3ngvj53C/jjZp7NUVM
XFFmlu5Rj50azWnRQIhpzTv4j51bWKelriEwkW+j/Mdf3aA4cO73Wg4e12jaH5oaX5a3XkRZttXo
7KLcBik2F0R0AgbaX/qzyBHqdso1UZfynEzCviUz/SMvCW5PecpWUZXiUO2eQxunbD+fXukfxIem
9M7S6vrVoJeIMoIQ/ieT1AhwEnEB8SGYxwxpDF3fzNrd5OmsgK0MN/S09IOARK8ClBVmkbzOH7NX
eUa4DuJP3SYgcPlShhWHxbj/VcbVtdespxQaWONT2bp9ZBGF2DEqMB+lWwJQtCq5zeuJKa5VIJYf
fJ65sGtvmr658B7XCTbgBDwSe2C866rJu/pSDDfd9F54QQXyE2MrMAlMp4H+6OazH9yFYjmfJIek
IFDWFQezHjJCcljBlgtuC+wd6NTt7Rh1RB9lsx6H1kiBkcoaO3ebRey58VA16+XcHOvMqOyMU2eh
nPoIb/ckwM9oQXOunKnbBIb5PKl7Vmkd0pANF0nwEPW4Ir0xRdApgLFIj0QmY5hIrgvoIsz/KI0W
dUisa8RoUKJUOIoAnJYmx9Qm2DFnJYM+LP2NQ7YJVjzymVNNXCOW6W1DT/48+PQMTbrfFGpqS+60
ty0NHFuEy1ChjLXZHgfxHZ81uiTXsF58JnV+Maynvg1/BLOQ0h9XcjDreycL03NSxu8ybW4lvZtr
WmVvtkIJmYzePUpOVlr9bjB9xJz2yQhRcoT4/PZZhVrXmMzbpRrFflqtEzpkII8wui5/IzKdtzAx
JWsW/bBR5ylyffNZ6HTjGGMk7Df2ePStzibORauumOjzknN/LRALt1by4U9zreZTeQHHpX8mstPk
pnviFIv52G1mM+Jeq+W2cIkEDOFpuHGd7sjFi85hlG9xe8KTAc+KPHpn2tlrlrO3NlP5DYx7im5+
OCyv+aTGI61cf8e3ebcc1MItUihTUyiopN+e9SR7zyqv2U56nf/6bWwtcAgAoT09NUAf9AYQBmHj
4X55atrRWFdZb+xFZqH/xSd6yIV1yf0O7yK2v0RXcs/285Z6ZrMnr44uceG6uGOSvSftO88JjogZ
CA2R+Uvtw7wt8vKnCMg/XtaCQc5eo1xtDVGetcjM9s6slJ2XCddnsImJEs09LwMRntGLIl3rCAxY
3yhc0fSLYGPXcEPIsZhixAJJvqOLgtXfvumbKrw6494HJXjxg+DSG/jbBbk+N5LPHRmTdxxCBLLB
Lamb8jYn5xr6/ES2XSCvCv8dG2p6socjhwVtRsvi7hrlCRNld6dZt21CuH2uo1fI9XpCV5Kk18Gj
jJy/ijIdlpMMWzJK83VvZeEj/lk9HgdoXm0PlMbjXbKdvV1UPE/MeRkJPPbCD9eyS1sOIUmP/w+A
LsJkMASwYbcgw3mEhpiT9Y+wdONzRbIqWt8wPzoR4pzKSnciLCdiTqvpKEuZ7MECJ/uwBfkYtpwO
4MXnOFvUTgM6u+9yC0JfhNYaYF19JpTjK30bwHVF+NiHaGhkNPvlhYf7v2QUbjX52ZwWi23inkLn
ZSLmM46s5CaIqbimCPNQEdm0qnw4nMNWDFISAlMa16kMbqLRcMgPSSGfBmmqbX3MX1yCfryY2Ws3
ERCmweOmoGZMM5WoWGssDMs6N08ejjkmTswa7XGMDHR009hua/jlIeik9VgY2uxf2EUFzkxyfA/L
4bY0gMWDLN2AQHWYBPUpWTLFdMbQcmcYvPbEC91JFzUQvKdifs+7lVHg7kokC+5SrJbkP+kdKS1O
ym3ShuZSVR2uxjyJucXAb6cw3khh0o5rUNR7rXH0hdevet6tETLoo6n1CHE4ZaAPwML63E2E50VF
S0q6FMiKXLxfqijWvjnFm9DHiGpX7J8a8FRl0XYemsLA/aYBtgWKt6z9fhUCWKsm49EnaSaL3pjQ
FQ2h5tO8T+QhWqnOiH8ub1DtgeMb6ZJxF/hU0Wn5DpJtqNen76BqOixzjfPIYf6Elv5dryEWaVEm
zoFhpXdtv1vKgarEQAKpIbjBwMj2pxFr4kV8VlLMqnmsE1K5AlGqbw02YFJXt0sHZBn9L5+jVxym
hpQmqH9x8hqyjA2BIdeNL17dMKSaW89d5xDkIpE4JrnGW5s6u3m1LKwtpwXMrDkKOqJpWOvrCNsI
saq7QOcjsMoancZdBpS/KuxxRxvLPYSFRgbz3BBNcpusZr/Hs/FhV7oincIBfzRW3zEBxtsAPt82
Gminp9jmdoSQnRkpxgcjckjOnSdmsPRQ9xYGEr2lB881OlgFFogqau+aFLeckUp6wcOoXYVZXa3p
oeI4/WuqjNeE/SUxxlVbD9G2VJ27afoeAzG1zFJMjPGA4LDG/DTXIuwVDPYcJNHzX5gicbSJ6eA1
ywt+gjX9+q5+Eb0MrVS/7mfQdsGJMvRaBd1wMDn+zyXqnhY/iICpMQBpsmnRkmF8JKedmWRzcP0G
p9xGmy//sqfh+ulRKE7HKSeiKpVIr3QjOzYTyjC8mqcKZODBoRuy3NoaJ7VuR/ZG8uDDemq0G6tG
3eqQilHbTb93OfNs0gCrcNLuY2ussRbGT26Gt9/D7M6gwTTXHABAfGjaFb37LsfefGQvJ4/WGo3V
JP/VR58vJckHx4gMwpPLRLVGXrSWxAO9qGrYqLz8SCxJVMwwYFIxjQSxxfRC7jH5RCO7MdqWIOT3
X7r2mDvx6BXWqzSG6uh3ONmxCPEmVpK+vSO/RrV6qKdO34X28G35TzAIH/B0zBnV8zAa6gvdxhBx
kRXUBxME/81SdXFinFZNodSOCvi7I2C7NQUYosVbCLOAoyQHzuU7Gk6TwjxGWVixongjxBA9yGPk
kDEnoyCqgdwQXIlIgGJuvi1OpCfH6Ag1AZ9TNg4YhxhzjH6d3TeRB1/8xRVhcJWEToJFRVluRncD
oLprZdxycIkvUVFzkOk82Dg0XZZ5wtCjUnfpxmx0YlfXy6NYTsTBCm2gyI6ICnK0YA3i/FL38WFw
4+wawOpk1FDuu0L0NzoScioG4DpN+FUObnqjIp8RHYOxaGhILi1FjyY47ygzXehoFtQmyLBf+jJ6
pP1iHWWI9PFXmae1gFLiwONRUudFgBOAraPJXN/qz3BBV14OGHQivWlPdYOOME4oFSNxKD1PUnBU
815XJses7h662ZrYyfrVLrEuckR6SMsheGyKqLimrrX3dASsbAnX5eg9eUO/VsCd1pVBCFcP/W2d
deroO0N/Y3needmDOFTomyxBUV+i7C8MRqQaKYWbZUpbGFN1IvrpMGbdK2z1GXlAeh84/3of9jEj
oLyg8p4L966BKig9YpoGmyCWHK5DPc5z7w4+eTkAynXjGT2JuiEVT/lAlyiPyEXRVN3dqYZi1xre
eUlw4s99A623giNzqOVRiQeJxxA9fMFM8bD8OEaodDbHqqZ8sRBmjtmp6LBiRbW467BOLrVnkYM6
Br6a74Y5uBrZw/fBsronv3Av/uBugwQF9xRY8Wb+aqh9dSnLmP0dmKvhCHu31ImGY0JAG0L7ZNnx
DThe49SF7g5VjY5QBLPXwGJMciWRestHdwJCVIO+4WEH7YYmHiKYZfbaS9rzK4io2rQl8OO41e8o
z5ObXhElP47uxZvtp5j6r52rAIvCjzLK4qYCAZknJX8v9LFTd92T6FHld/r7qH91a1LwlgV12drh
AwbrZsJeNmvTnA77+wR02KjvlyFrl7f3OMW2/uio/bIw+BbOM2sGHi9n7Zpe8SVM3ONyII/s+rV3
I6QURrdd/vqyJ/kV9VfaEy5kejFYLo1Hl4nsw9L2pLPyrwWpntLbXoMDZkwZxSCPCIgVh1dnX3Bi
tmv6khoBoetSJOflulG27jsiV3bLj+LtqjmyA7c2uoh0AQdxfS2jGzG7xCLbPUFUBqLhBO8xK9+m
rwOyiO2i3onatLfLSZccCsKzzfat1q0HmnPGdbkKZih+tDoFjcOQDN4WtCc75XCh8yYwxhRveVO+
0loMYZ/iiy1qAGWTUUKiZAqjYLFv3NS+CfPAXLej71wgasCC8R98jq1rV6RMOqkzJ2xRd1XMUm2F
oIAlfLRQckSc18NLXSZUDROQmdpC+AAVcLkC4yxXDAXNw/hZVvUzlC/qkTyAIiFS/yu4IPfgURBX
gqgpDhv+niM6Xc/c0HaIQTtGn6I+qbiztpEBPCKIxruIpgaAqzY8wDUA+Sr7EXYP673eRUxGe2uN
XiR6IliB3JwAWF1nfJuqMb5NGh2zijN+M7vG4BTl29eMlKcmsqDUAM5GNI1dluzH+skrviU2HRoX
DewZWQpDBSM1b0jjWMlQiZNBKQU+sHzIVVsenALCbNnX/VZm2t72OFRwnFBv8UgKbmVWW3tAWFQK
iFKp0a0dWyeZHGLVOramVxFyanY03zloOndCNyltQer2N5zf3spCtfc+LFwsnF/CWckUTCpkcSW8
nOPmIYQjD5mWkoxSErDTjqNr+auGyDWTBFnyZVe1QVH0q9SzB0bmpfxGAZYfuRnYH/v2qg2gZGgi
1k+UZARYwW6oG/8+dBXgjkzZF12viwMJg/5J0ae40V368JVJRvWMQxqNPZHcF55xTFhdalxshTQJ
/eJTKoPiKUL3biYlKRljYd7p+B+JRI7OAnhydspVp9MBC8fnGKlGVY2rqo6Dh7pW3zvFQCQocHfE
5RO8sOaKO3KtDUNyrnmLQVNvqfQJ0A68Y1854SUJyD/nxpO3yssfhMbaFwJVAzkMhgNzWTfGn5ER
3molJtJJIIFqxZdYnSd0C+C1CYWxiQBP/cw7Wg1h20Xm07WVzcY0unHvAjZqNcIP1QgbCGEX0/9t
72JqCPOQ1idRxszOY2crKwi7HRGuahTh2ei/2yafUmtmICPkvH079j8sfktui3vVp/RdED1DABck
hHwAHsIFBzudzVELheafIkhd+0KfXmAmzK+D9wxHPSWq5Zgk6plwKboXYce53w18gOop+IOKhRR0
Xev4h2giV8IyAKXYlUM5YOpP8HLuQUgMq/YYUPuzUrMxrSIdEJWkAZIUmGyC1CO2Xnh3UcUkmWxo
uS8QwK8DG4p4FB4FyMltFFWcdnMwvlFjMjMMcOzbkt4njZB2TdTNLPOojiX0w5N+dOq5u1nqiplq
SjZo2Lzm3DFCSkpn52icMqO8fHW8UqcVET65UTPtBLAb7lRy6eW6lH51VAEmbWbxjG+8x0qr4y0Y
itqfyRyF/Ih07Wn0NQXwK3Nugvkfy5c9qO91rkEJGEaex6mCJz2l+gO6mK3udObt8lXU0qyMm0MY
kk1bmd1pdC4WgYMrverExuQAypGme+2DlpO9yvKNTfbFuoK5CvYRhUVF57nBkoLCPCXuuAEhbArY
oSH7Xe+tgNw/pZHncYFPjtnHa9BOLpUB/7kVfxf+m1nV97B2bvz5qBg0ebtvEobAco6G7oF1E1vU
AT1pWlqdxJSVxMF2VXE0bCL2BvWh6V+JPoLJ09AzAB0A2YYwS7ehmARUh71tAitE7g6lTvzch5Dq
nSTBrdYMJ8easFzRZILXSsfcih5UX2GvsRh3tq4+nwYfOt2nwFVSA89YXBMzJckty2LQqjibPMIp
Wx9OXApE2WvEg2GEOIr0Wh6ifOS40Et9pckhOMNUh0bfNRvdN+/cmgDPNEZbMjblMbEZwrXD1SRa
86RX2ROxTaBH7CTZReNH30FVM5Eel7EX7ppK/yCm9EshzS8mC02cTJigapLuzCnH3DIHsLakrOHb
z/BrYzEh3qO0CUmIO/0mEWIONIl3qIiro0yx8GuD7pwmJ3p29bS4hNR9MyBclQwpqO9Ayelyy1kN
HRUHhgS++3b6RlgUihuJTBqkPRoh3YJ44QXDmXS2i2Pvex13pYvmi5zyksJ3ehzglExeHezoBe4h
27bQ5S/ov8kyY0jp5o7aWCyBpZ8ZWyJEUnBgryG/47rJHUqPQjEYi13YGuNTU2pw/VPx2LvGu6sS
mxTohO/h5D+EVuYbRP27cHTEMTXdU1VGL1EN4imp8xch/Q8vwm7ggxjaoDMcb5H/a/sg064NFuZ9
NfEig20d5k90GgaYppEkKU5Y5m1vO4xNPXiYOIV8ZsUXwpPfneA7ktL4POLRIxQFimRDtIWBxdJz
6REAYrq5sceoOtlTf5rMCeOnX761slVHK4ctBDthVfTOrczpmk1W0R0sXK6O0ckNKt/vrtd6l7Lq
vmhPcH78dR9jXCIMioa5M9QbKIPmhvFdfuvq9cWfarK4SBESKmOM5H4bRmThef7Dsnrt0BJ+sdNp
hK266gpAMCCVrzGRW1kwcnAsdSX0/DElq2k6jonVfNU9NIZVUD4lKUfIMsLxZ+qE2QNyXYdFBqEi
Q+ydDiM0GRwFdgCE07WueeGpE/V9eW/LgZ5rQHLABPMWvxvJCBERpndtaNmAvPrbYP4q9EvzTlKh
nBqLkpCzbl+9weW8UdS9a5l5NWd1tndhqQ37VIu8V3nkZ5bGznH3gWsUz52u+Zu+geVgRiD56pH/
z2vLnj23Y6RXej9rjQ2OIL/QDeCnK/fYaCiJY6sm27IT8qXSYWV79qDBjSu1+6Ks9rzW5g2b7b3q
6+TQp4GJMLsMnrq6xjLtqktr/ygkh74i6uw7Y0rUnSP6auYG7Zc/inVE3krYRLq5Ngxn1nwyCKqt
GK3wJKcT+v07+IjGHaHHUJCnQuyMNMQsKPGh2WibzZY12ERMd3aJ+Hos/B2sDu0Q1RKcEirFVe4n
5FL5afuYkti2tj3gyXFPngihHPUWIwVREvzrXvkBGjuI0526yDzQ5y7Q12hM4n3hfak9/IZ2i0m1
0UYeVv2FnPtvJkKxS1RxVbIqnNkREP2QiORHE37qtdUb/ZAX8pl9urtRBk7Sxp7OU1sDUa3ANu3o
fX73S5tklMTbpGktDkNufokdMZ3KnSMbcbP8I9GG4IjmcIO8r9pZtYKyHZb1Rane3rt596rbANp4
3au8Zu41/3uE/HebjlWxCpB2nt0WvzUpAM3Wpkw+AXzGijq6GuwSOgeJGE494k0/6V3qxtjfNCXP
EdRyHhP76FYt6z9YRoCWPvEr84/uumwT1jSffK8h6qIoj8JPtaM8yw6Zs8M8jjFXYh87enBu5ziP
6W040UwMTV2uXRlfSCeFaDOE4hAmD6DsNvFk7zFmdVr6rOFrgZJ5b6atwNddHpu+ejBuA2GfAjJn
t5QE+IZFdg/y8ktXDfHG84PXsu2zTRmRVZDEdrKJ+YVbmtoudWbeTaDe4iflYlXuPGJwSWMKLGct
evJR21NMWNYmSHIFLpmQ2thCO+DT+RdNsJap0+86GsobfTKvpUQ9Im1Mr/0U96eGmKJVP7AajSmh
IYwVw21BDZ1Bh+cEIx7stHhzabfTg2J049bRdhDmrR1p0GmIsXBcgsdGMAMQYxAI4ZJnMgUkMZBv
MiChp9EQe2aag6yk4dNZnkMhjieKyKEBDc6gfXjl9OYi3rNREG2zdhaRIlTNYNbtXIekQvqJ4SpL
6fx10vzamoF/w9Tj0dW7u8g024PXmmcFwYfQB9Pb6137LRoC8o8n9jE7qm85v26HUaitb6ORLC3n
O422Z6kXdI7IjiPNyDwynBQbneH6oz4kd4GSw7qsd70VqZew5DnoHmhGekgHvKd+CDVyZkqOVbL5
qgZ7WOlm8yFjIA1R864ntg7RxtsqrYWGXwsSdtyveuM9YCuDyKDpu6qJgDRKuNVWOm+H7D4EPjlE
Q2NkB7bGtsWckDSGmm0CsP6KwRmz/AZsohWRv5M1+AX5FzekNnR0Cl0q+jun75u1JsLjhItCanJC
9OtgR+ZUvCrN7tjYBNDR9KvrL7Lqv9U0UtY5maF5VHHGE8Yuca11pDi3BflB+P5bg0Ns48TOcx6G
T0j4HmA73edZ/JoWVrPhmPsjNpMPRV1s2/emlgHPmVztmTDa0zQFjNeUTTtF37SkdoQxdLRwjvdM
wTiSxnVj8nECnw7E5L6SBPtW2zE9Fhnfhmiep76JICUDNR1TUKcNKIs81b7rRiQ2oU38Vx9/JRgp
QbTCGIbr5mbhm5bGXwIreXAp4hByjGCeQ6BVGTasfZ3lDc2AEv6tUDeaR1ewZuy+qpweGXAxfjgj
wef4uhMMxZ77mKruo4zsj3LmP8qGddxP0UlGHhZBRI6UNCx//nRfirF/QB4sSQaYXT4TTpJ1pkxk
5P3YHBEy9A+ce4w7uGmrEHtXOgcRQyVvKBsGlfYPy18JIvGOlrPDrcMfeXkbX0sXENn8ny9/hGge
v/jggDVYfkQIZpD8X3lZ/l83T9loDePrr59AokKyyclQ2f36ug2atQK/e/fru7uxeSyTuQf/P98+
m2PhIan1h+XPQCL6D7VDSHJgH4dxQIJk8mInBs2Dtr2DfksiSP1Rmhj/LXM4OB0L0UDBzkL83vLe
pV61z53iw4ckWdFbceIfcE1Xho8J0Emmg264J0m4+YhypekJ2gCDmUz7MkJ0g8jgbQr9+6x3p02M
6zu3ueueR2+t0qIvZaOdS5MObmII9PAhzSxSKtHP9munyn/CHv2SBpa20Zo4hRuW3KoA+Y2A7Fmo
mshSf/jqWLa2ZYFUsNs3Qtnxybk69CFHZwqvylV3arCGK4G6Nay8/6buTJYbV7Ys+yv1A7iGvpmS
YE9JlKh+ApNCIbQOOBw9vr4WdG/Va+qlZT6zHFROZCGJkhgk4H78nL3XjlaGadwYY5uEcfsAFnLE
Ej9t8eLhFu+eG/i47N7j7H3Z4uJqFUxjLxrXvRU9Z1GF1tEm1GI6Gy69isjLqcR6tANOwpVEP4HZ
sMUosTPoupNzTi8q3rvkF82Z6nbp1ZpQpGgYA6E6ojhRnrZFgV2HxFsSq3yq/ZEkeHlM5/6l9nIT
3617cRjkAq/AJ1rqpDyYkGIqVJsu+fO07gtoybP+XbjxOsqg2AEWb1BHJEmNeasiixAt57lIIUm0
xWeVgNONc05KbRIwkF+iRP2MW8fvD4w84Es7kC2cRYioo7y2KBJXJmh+XaAGUMjf1qoT1xpEIfNY
8lJm7FXIN4h1dCG421Z6Q42/HwCIDWkFfkVVu5w3goFD+5Y03KPS7W7mCvShPRDCS8LTyjcAtJgi
LEFUzZFkO24ka60FdNgRk0OXojhaYFnvHSs/ODWj2JiyJm+7j4gDgWxQsNAXZMJgdBdnBsVQZBVV
PUEruZ3iAdNnXCMaHotKFMu2xjGrrz4Rw2WhM3qEqRAbXky+tpN1zF4LIHIdxdp738efmVZrmwRm
Ap4gjuPEkaxk1aqVHXDiyWPxwCa00bTOR0eUwuCxnOgY5zR/MjDqGKVZxHi3UZwfiUkbN4Oq801Q
3rGx+9eiBU7cexR/uGOgyVI9T+zNGvGDK65JctIY7EFY3ZXQQwnKGh9dl8SkOrJ6Kn5iMfQyqzk/
kjeELaJ37keteo0kPov2TNkLt6xwvXXut096EACN6dd9LX7pWj9v4tQgJxSZHwTAdaFpYQNxOpRp
tu4jGg7YIIc1iYT3QwYXhAZriGkFteL8qNEyzKRLmdIF7UojJNsUdPSTbiIZzUhiMgIJirULBIIO
fKQU2GE5HcGf6iuOZG8zL3Kds6vkXcLQCaTsij0D3zamx2w0dYoWWl7FaG/MhNAxWJHcUSCg52GE
h5OMb+D5iSWp2xsQfsaWOSC6FZKAqdJJZklbn8YT47t5UW8kHl02a7IPWHNOUtdYOWTurMvaaz9l
563y1zmyIqiswXcQnJt6qlelycNtjW8qqDLJHNDYG+Mv2wuVdA50qRH/OV7DAWaZnqfRs4a1n/dC
OwSJR/iAGm4zrSs4hto07go0EQWCX91y2CJJu1ihW2d8omGAQ1lCyOAlnYoPH7b1GneRSXwzSgNP
4zherTJ7nVHX723LIoVLB2NapcVrXTMjxjyIjKC8R+/N0Vmw55rO+NQrQgLS8dsEab8itTtZq4Hu
BLIKww+FEm95nT4blvYbp5ZJ2APPqP7dIiLI720iFR50uDZco/o9eIIPKH/oPjw1hJFHnGQ3OCDx
TEXwo2dx9vTWvlZwS+itOJNrsTLypFlpynNWBljhFaE8n2NzmsAfbhxBrLo7rPSCiHSqUF/Tjsx5
iSGcs3evaH5jTcMOnQUsiYUCWecat04c3I66XRJoymc9fxNCykAdS81IZC0A2dkECjvuWGIRdNIz
2aRa/pvosFufLJPD0CHoiWZ32ggb3kZVuatYr8rdQKk4ObCPqyE4mIWfhqrTKdmKCtgvkxi6ncC1
lvWxSM1TlqbXhPzNttAP1exAZEpNi+GW8+Ba/QeOVJvNdrxvwVg2TXrxYsRrZlAGW5U/C6S3HMnA
nI0R7agGPy0HLXYjIyqIyGVqzh1GF4ks3goGw6mImYCoCkHxaDYPZYHVK2MbmIr2KbXQ2otouOAX
mzcqJqaRoyENjRjMM7/X4ay/Esn8FvkoZWtiKylUylEypDNgP0otegM+ZRrL8FmbtqL6zpgcEi0B
3MeNX6xEo41X0z8crooRwphBe+kxv21za3qkSN50qY61SqoGDpFp7DWDHQYNuyTaRGNkLYrxZOPn
Jucu9JskuoIcja6ttWwb8zjh0WqjazzBcl+MzKG3fIrsLr9kur/T6V6umprB1LhcQqVe9CerA/Qp
pOmeJyN4May4uf58AOrxVUdafDZnXV2zDqxUkvKa/nzT9JrmqkgKYATsXn4ekTTwofUeJPnPI2JN
9Rfbj8Kfz+bl17oRA0q8YNr+52tF2lgnHh+vfn7bz9daZ+BU0ec3f/7UGLg710F1+/PpzwfTeIp1
vXj46wF4t5LOXwasrggbu6xOse5+tDRKHgPkEagylL+L1Ow9anH9ak5KkPDiflRDUz8ajSH2MQKC
//wBhi3+7jcEIvjolz9har74l38CBY+tz/JfPaCd3T+fw8+T/Be/4R8f8Lcn2ZXTsGnHjPQ0JeRd
4o4v1ejXHK6S7lygS0I6aqpnv+n9A14Hg0EB3+W9QbLg2vmmn6V67uUia/WzaPvzXT8gZIAbOTmU
g0Ox6g8Fo77ikNiKSIOuu7X7dCLtD+AoXcjmm9yJrcnpWfNa83eV8KvAe+PCR4evXCZ0tJoAneY0
XWiK7uNJkFI2ZE9O5tYfUNuZ5xHJ8+qW6JVivP5PnUNmoo8w5yqR54TC1vRLbUfZFulYezs6XJpu
j+nM0j2ixou+f2oTIz71HW2IQvP6J6JgknOJMY3wLL4boJi+YUvE3rp8SleW8AXLfgtU2j+paO7v
HKXf/3yme5l1GdP0VImW+YHS20NR2eMtcILxNvcY/KCdwBlouwWshOWLPx8krlkhujeDw8EzS2pS
Jm+OJ4ODcNFh17mq39xxGWoMlbrQY7YvzPa/fr7Of5bQry6bD9XyMPNFRwn5plMXHtoagqpWBPLP
HzamWV3GiiK0E14WjkmIhDJ44H89bDrdGG5lO4q9H0W0F4JFOFeaT3k/nUyUJg2hAdrcIjxuSuj6
Xfoqirm4zmQThqTu3QCmnFaRSWUVp8Wm6FkcJ2cQp+x3Y0K388ekfyyrfAtFvw0Jjy6OCGQ2/U82
HpreQM/3ZTVNnKlQymZwX13IT0WF5AkFHOzGrnqJTYuqIRqKjYtX1PCYXEV+bO1iJd/mOPrT4fnf
DXK6SX/R+Kq+238mOf1PxT2BXPk7i8r/Cy/9mD/+1xVJrPx75NPPD/3JfLLsP7BcMptenCtwFHzM
f3/SS/mOafj+MiMLDN3ARP83eKnxBz5IB0wUX/Vo2fJD/wdeavxh0ta0ACHYxH3q1r8FLzX+Gfpk
Qt4IgKO6PGUT8NQ/+1JcnTSzdIy7ddvFXOJxQJRN91HMWYQuP6luuNqo77KM3ISMqGM5sbDopnUD
/te5dgMy7rqCXEZfkqEZYLGSnN+qLwn1ddwvr6844xD6pFOsAIJ0mLApsn/mvLwpiLgW6jclcJvy
W6LowZ3sq0V/yeO2UsEY9jZZ7nkUb9w82uTFsBNZsW+6+AWS9Dn29VemE6yD5YNDiZ+kKW7yYjNZ
7TNA6iLsp+quiQIM5+Q5Rq2xIagWMTjsYMqt4N6HcBLm2bjpgq7d14pWZs3GG8KIYKoxIyCyI5Rp
HqHuz2ZHpR9PwT4I0MxnUwtIMC9uAJcz2rPUdMKsiOQysC8aIkAOEe8CyNokLiZHLOgTPQ0001jP
mSx37aA71UapeaKWATZMNqvE79J08tzFpLRX6BUqEheTbTkeBCkXzc4iKXuMe8CSxrbMGsJVsFgk
JKaKW4FJPxtd3Ov+m7Sm3dSacAmjp7wtjLCc4ABuLYFKIM295K0uuoxs3WLkXNwOcCP1XDuTDc8A
h+NW3qonlm0o3r506DUFcZAgYTTk/SRmIIxT1E5/eu3+rTXlv7Zg/GuE3P+HdDhzcU3+x3i4xyqu
/n6h+Hn4nwuF8QeQLTxti18cT+/CtviLcqz/gbHeMlGbmstWhoMC89hfmGPD+AOFNs5pMnZ83WYj
/r8rBZRjA08+zmK4yT50JvffocMZCKn/0Z8IaQQfKmsSbCWWMaza/2RhU7khLfGNLq9Mk4eeBNmH
mTbhQA26JtyHE7YGVruLe4xni0I7IC5+g0ffCjujVg9Jwqish4++97QYJGeRDii2XfuubOviFu/b
yhoWAQCELwAReblrjNy6q2brJZlwnVGAqbDBeEiYSY/fV0dv1BveLo+K+si0HQlb7hxtS5J+k0ni
FgwsCTZRuEp1CInM9IgAIxQ9OMkxCcDNW4T/8XS25kTBXFbOoZ8Y3lSNQ25U9qDZWM7HNHskY7Nf
i+jSKeHsuiEnBrvI3l2Sy1YopuhnKNIWPRQHhD6RFEqSii+9b/FMlcdB4mbsMIio1nI2XYX7r8R3
ZdnOs2kSTyRaRLe4eOoRWWANjxTDNxEwSyshrTZSpAR99bhlqZIK6FYxIjQ/Y9ZEav1DPd9ZlcXs
MUkB2bvpl+bXp3dHyz8zq3L3ZQ0Zp0i8V4u8KLcY8dVXGQx5n/CBgVHBraFHpwTuUtiVwYee+TdV
h/szDg69mC/DRNZo8p1kQeim6XYM9GtnuM+9P72iutz7U3vydU7bFhHlE0sSre0ozJMO17TlPzva
si0QyAouLlPlE7Oop3TSL9jXwrpFld2kYlhPufWjV/gVVIB151d3mkl1hwmX21VopmNDBHa1T8xN
No1cRaQZpX5FmAUpVlY+PGS5omA05R2r9MU0lvYu1ovORG8qPfk81iQ9dHiRcoZmoW8CsDfN8qlL
vXuvRq2UZt80ZNKtsKrDOJYfJGKN5LqpymclROyKR68DnPsLHtMKcssLsKOnQKOoBBrwlUz6TS98
XI0VZgxpBm/Ca+sVzvBDIrRfLYKMyPMXa0R9hxGd7Gd2Hphma18UFzs3LvQv3bVona8p02h4o8pK
hmJEafRdWZlaRbNin6zTb9VqnG3dp2xwnjs7sdmdVsA0UER96CM5dzXHLmdKH/KxL8mVJ142m/UT
ODKOANp0DQgoH4iS0VscAVHTfSYmc+3UQOpITRsb4KnQTjNTIfzqxfQI6HSm6hioWIbmQI/cRLHn
I1gJdd+Fo0rbalLdYzHyzsdpe6/HkHaUy/iC8I5V7+NMVdMlpWPokUF5LhyGKIacQ1VOlyaNwoRs
Kd4yshaUNM712GX3rkXAURuo0JEkjtD5WpaTjJ5pTaaI9M+RMq5W6j5nbg5aTjQ7ZhdMlA2Qxhj7
1SYuK+voNWBi0uVff/u0ika1MyaGDRQjx2n5YBjir385zlmzjPnY6j2xXLFx8PTQHJcILLshzMRc
Psgqtnd1PMMonIEf+CaDpNwGKVtJdf75UBNPt/WFl64jjj/VbaHXb7L2623iz0jojAstEU7/bcc4
wNygtye3Icacqw3MfYktncxi56Q1+HOb9IWmpnFsJd5Ao2/guMTocp1LpGnmEnGCvhQEGSGrK8JM
7V2H1BCdJsOpyNirkYzwZhT56edfA6bgv/6lym0Hr2WF5ZVgaQOlHjNlAj57JjJiItvQLW51r04g
AskIrCRH0ZHsh9SIklNGyknY+BXCdkPnji1MGhOyOv58GEf3c+jBy6WVo45wVUxadn4Wyoz3jaha
Y8VUsCAMIw7jQrf2WpHNoVbhdTZR2h6J+ssKELdudbQ9CRAPv/QK83G6KW3cEAnKqLx0zxgW6LKS
jl2Y5MfUheetdZg9GoDRTS0lGFsaZrpmxkSt0zNq4vSWS21TmzERgwTBbxW0AESH5QtKkzfZt6de
8yPkdaDhuljbyuIR0bY6+/r0iX802jidehnycjwiARrYU0LT7IkpQ3h/NJ/QosFib9E0TagsiSRo
9kLnCG7ENlh+XeFZ1eSVuDDQSK4+bFM/uHdGRXx74d5lvV/veJWTtdOAjDZL8OkxQtpIMciwDWNY
AEzUYjjRHZ3AqMrzXmqDsGDd8Jqj3ZChHi5xUpscDRLDIgMpHBkgKq0PcQ1LCUjQQ9wGMIJq7mXV
up+8YXS7sNC6hJYxtuWYaOLW2SjTu8effSRl6AoRo3vM3LvadW4o+gDLZ5rFnLdIiLVHHDd8JKM1
hqBj5LMviHCLTF5eZfNmzGNz7hgQuLE/bc3BGvYVRnNAFDQ+6oqQOdsBUDL1MVtCwTbVS9jJY/WC
si1YOxUGvHpIfZBRWHMiEW1HdG8rXfc/W+Sw50Lr8nDQcKzJ1KvDUhbTrcOEocD3MS30rC4mQMec
YB7bSq3n8WJhisBowLwEDzFaj3HYu+VI/1bTGAxoTnLDuCZYB1LwJjb1+yxZn10EEhBx4pPhEnzj
Nv2OU/+q0mjKmPMTM8V268V00Ocyt64pkQUqaDtQ5kO5VdLTHmw934wd0h7Nw5aZ+2U4TRixfDPD
29N1/dEKaCgWhr5pPQeWtjuPN6Kc/GUno5y3fXnkcMZWUiF5T8jxHXIUnH3SxyH6NpvQUsRREvpp
neg5nQSjuaR6kdHydUjMhd3txcNXG3gT+1mbbclTe6UVLQHbmhJgYboRfVOd2zY69GY9ntRAmI0l
ODmYU6Ruu+QLLRntIJJN2QcARMezXZ+axrYxs2jXee7kveGTZapjhendMXvVs8GjrdgjUZFFdNPo
MMQABzwtSIrFqCCOQ+ODZadvZGSTva37VuEbX8xNuExWZo/FNCfOq4U46fZujtiLhjGKrH0elDel
MBlg2N2EeIDWFTDYO9JcMLVawY7eE/MVR7PDPlfWrZuSlArvYPwkzm07Q5vZQVtstgx6GkRYpFR1
GuRr5kn2xZuwyHTxQ9KKb+gu/RVrC8hz3sUH3P8kXkssnpoUMwaLILst85KZuDUcc8xVkmTtVZ4T
Kaxp+BPbtKb/5xF7HFTFWQ5pewZB8SQEM9DALPIzuuon9GZEKTj3BodoXCi+TzGARLlejrbSxgnG
cwQv3k0MAnWG5bYO1t9Dfr5GaUpY0kOAr/SImkgpcopcScUpgqHdTnr6ZiXRvB8LdHCJ7ModfW6b
cMTqvazdgfQDfmXiQD3Fl4+0Vr20WfIWoSx5qEp2fcfLD3VNv11vC3MD0PIjJ37+ZoRw35VS3zZ9
8Y0Ak8ujy7VTJmBqpgyu23XRGmhVjbFadaVoD6lt/TKirWNq7X2tWbiBmVUmVnkyB56AqxE8L1OU
SQ5kXRoGZr8m/mBIe/zDpoXCAwiaVwcBSx7R6stsHJQDmQRFz7jduQeGwUBFoPJPkKWMWtccLRNo
GzGa7IhekK14DbzNnPDOMN8vQ8cmqn7IiXKDgBPGkf3oVvU2RtZ41/ecy3mR9WM2jt6mYsvh7s8g
+Zvncpp1BpHOa1DZ3q3vtCccKe1tNsoHPzO35FSvZGANNw7kwg1zpHaT+tDhZRubeyHi56l2LnEB
92BO3xIy7stpQi6yuHPLx0z6xsW28ue5eOptjxTeuMQgaJEsNSXVrVVP8zHIlnUHWEVP1O26VIws
p8gP9Z6eso+vfZ9Z8lOijbv9+UDE9BnuZ32Yyd3FVm2M2U2AyNBto+ocKOeXR0N/36IHvFVmDYHe
qpk35sQwqKmie0GMvVNX8d5T4oEGPRABc3xjrneXNyx3zdIJcUv31ux5L317wCiVNwExUIW20XGA
305uXZ56g0hgX3zij67WnRx/Veh68OSTC2aAS8gnAtHwSpMHOjI2n2PKQk8wH9TVgLAAa4c/ekXo
DIM4TrnYZqn8SiwycnzNfR1jF5feyMIgOhLC/exe6MamzptvpJhrVAksJx1ExbwpHipFKvTA/bWW
OdNd1GhHP86fbb0G7R+0U0gTh07RQHp7M24agwYTroTjHHEgSADCMZOZCIDQ6dwaNrGyJT+HporA
BEEwwKDso7d8IPWMO4Ma0UmHc1l6a+WPNu4n71n44oKwUDP8qz5XybaZ9eckph3UZKi/8jIBKjnJ
Yqu4NdZjgnkyWwKIaxI8nTRlyXN9oBPRtmh/Qewrb6MIiJUw+z3dXj2o7spCs7YFFjwm4FQ2AzL0
3kIIktiPpWDYVqTwbik/NXJ+iUnGzul1v/N6eLGl9Zq6RbAASJ/K0Xg1cK8oAP9AnKk04gjxiTOY
HHQSzG2mYRNQMl4VDELOGjp7f3mNIdRx6JRt9URzUDHgwEIgcs8+lIgMzdmi6Mo0kjK08jWaSFIR
mfl7LjqsHdr4SR2DTZDcW43NeIOxp15JJ3osEtyXKtN2UcCZWcSSzW1xKlsVJgRWBW/OnM1I9m9o
cVZKVfruM4N5UCUAEaeXd/nEr5yMQYZq1jlq+QOew/Gc+BE5bFXDiEN+WmafHrIbp+jmVdAtR+pc
a1EnzONuGngZ09J71ZPgWVPxGFYtTBVn44rlxhz8fWnaryXRx+2U/fKGVFtXnZGE2vBogQXVjTbm
miGeeMrqz9mLrsXA/yLy31xN3Dm4g9a2NGuii5pdMWW3Y2PdYYnYBRFGb+27F8jCIESyEwjtQyXW
V4steF0N5hPG0vXP9pAkH5mj9qKu0c2RiTEwQfYYR+Nxgb/S22cqTAp0WqJjJcTZ9ZKXMSMtKCZE
2dL0ceFNoiDi1Ebf7kXJmOC4mTJrnuXeFsa7Nci9MTDByXxn5+caFUa9n4mHIwh5O/RetSka9T4L
+4Im/D6NUQUjwYta+qAd2Sdpop3Fi3dNB4jAcrBgFVXjMlOitnQokaZU3SU2U46FT6KInkXnaO0N
GFZbOURhVOkPUG8IzpsWdL18irhgwsXsYlbxryDu6GaC2SuL4j62CKjRlDSPLZVdkhibSVJ6MeQK
M2pR4PupNov16BboFtyOuzhD1rFsTpHGrYwG1ip8bzMGMSHdc/MSFUjD1K1ps9XGM6qKREC86cg7
Mu+I7+w5TceoFEeMQ3B+CNiZvG3UACKw9OardxUnHhZ5IFjFhqg6fyuS8mGIySOa7XBKhgeMPCdE
SZ9qyhALMUrL6OlvB2TY5kgqYO/qV8ZDL/Sb947B/FjfB8LB3Ig10uvJr6acjELbQVY1182msnN2
VjeWR4zYBPnC/SiLtF9RiNxoxiIdl4hZXYVAigB6yyKKrx+4InW5JorFyNm1/OTzx+7U0eGhnVwe
SvoF+96LL3p5j5b7NuuQR1ui8BYknrZRdtxsmAhnkWutjEXOgGVlXSsDmTwah7Gfz+hjDyy52xir
j1bqV126l3aYvmBYUWbH9SFq0Nr3ugzJH37ROpx0Ro0OveToFyWsBeMjpRVJUgnhXlWbPMeQ7Tal
P13JNN9a6Zcl9PcKuPzKrQbecF/dtVzWIwYAUTW/QRYtsnP3dcrfQCLSMCzfWjN60goa5CKtf8Um
ctiUlTwd+ksqvV8e7Ckp5CkbmNOhRss3hFlEBcX2SCa6TUbxhu52GEuub7PO4brlxbbRk+RSokMY
GfSRvavvrG4+omI8LreGSj3EUW30iMx4H8fRs8/00AK5Q+5gkIadyWYXR9FnEfX3Zjf4O4YSjTc7
e2QKlzitwl7r3sk2HsLZwW+T9+95kb+jGslWfYDMPX1C2/U013UPQ5Xco9Gk8FL2daCAoMvCgV/E
OzFbqGNyFzZKi3/F1Iw1wb+fiaO/Asf+5RC2rOpZ32awgDcAXtLNMOTH2HeusDuvdlPBJ6aN01bW
pyi6S4FAFDB2xO07f1lIuFdZG2wJ6s6eKmXQXPTifNXFRIdFyL84ST7m6GZxPKothNdkZXTcJhgj
hlQ3geUQscnLts2UvycJCp1mr6NPalmv5yWT2+OFG1SGOoHO7sbAtA2BgdCEae8L/6V1KkqUCLug
x1LTSsqEntMrlSuRO2XeyLC2cKWYzF1NWii+yHAsQm+hJTYiLsCGh45Q5TddZ2CPtdma0ic59dCm
geqt0iT6ioYlH7rs9iDCHczCGEWcQp4zTle7Sm/DJMpf09pAqdVF6yCRFhSBbFd5Tr4dp+6O/gIQ
FMNmrpKO6wSAA7GiFi3dLn5y2TBLpEucPOV3hxy0aLk/x0yRvmfpkH+5HqNp/PC8ZGA5IHNsIkoi
jm8Z4DN5JhyQsh1zn4ffH+bXxuugjEk79vbK1rcQHLBal+qcUtmtu57ADdEHt6rhFubV18xcHDo9
vqJgq5R+0kd0LGNhPRNeihIktW97RsX49Gtkqp39IOtniTDUMfDKafmBg+K8IwRVmfZ0RrP+YVb9
uC0nayecIELdoyVhin2KF3QkspXpdD7gxKxRMnPBa34IaOOjDab4UrnyLR+SYz9ZX0sxjZGtOesC
itDE8Vv1O3qqme7PKxIEsu2QWuspKJ41RIEFr2G0H6f0yv155fz8npbkDPZTvLG0bgMjw9hpHX3b
vGBECFu/aoYHVyvSXTZkB01zz3FtcLDpAqQpyfI2UZ3BRJBhZoKTbtKXpnSejdpE6ajfp7OLALY9
kR/Qhl2ucxzBRZXZ0yevL5CYeSS7rKVtP3hnNgeygTFbrjMs4AXn/EHzgfzDnka+sTLw4qxgiblr
Geh32EYYIBBz0JxoFPr5mqHFZ1CK10zUr7bP3QkbTg8t1Q0kaPjrrOBSMcvSPCS52KCRxaFRVTgY
NUaSJpihBo/EGorYx1h5GJDzA64/xd0xG2hM5hXMCAx1FEti9Ia1xkIOoARmyiBpl5NS/OFXbYAf
Mv/quaSjwb0rMfxicnwu465claVz9lOL8MJ7UPX3sS/fWgJdkgFAkRbPV7yabCcP+MyLjSqqWzdp
6mNu2/22GfoQvzlzSTLnkpg4eqbGdx2kwa5siG+pUBoiCzugT2LzDzgDF17c4nAk+m3Knp0hi3dt
098wjZVnDkdcF5yNQR7ozthuRlsDiGbJ14k51Bk15ynWxjVzzWca/Uix00dZT97KStsmBMiDB5hU
eAwz4+uyX8/deMkLQi+7gf7r3DrrVvTEBNj2fYJf6gB9Zx0RKrObcQOvrPu2Fyvkt8lGUyURFsjN
q6Kp8bzoetj3BHskgYX5jTbRzMEFFRppg4ELY0H2/UnFNmCmLIFR5mPgqVFdOfdwWvkTDXe2Qedo
lcODsd2B7F8fhXcVpC9K7x4HGGmIuV6IkWenS8z7LN/5LXtY65bdem6Mi2EhICzwYuylOXzDfoX1
U0z0WThRDrGF1duOsfY1DglM/VepqicM+1Tpon5oTf9Iurl+zoQbGtMYkzzBaimsJASxV9xws2ZN
ENwMjeHfxtZSfKQpG1FEr1BobMGSUPBuUB8e4K+bHB10q3WvmjC0/WzrmEJqhshDtbDXtDW0Umdj
W/Wnht6ZJHvoyWn/6EeAm2Ed/8rTHurT1J9KpABomrFVg+VZ6T7rAyhm0pVyP3T9mZNVVj2NRvs4
l/OH5fGedbN/gwaK95cTnOXSqHAiqHnoIo/Qf6pjPsTOro9QBbt16x7Z77aBzWnIjDq5lnLauROj
h4EBObzgIEQKyK4o1syyPzy6tp1OE9ysGpgxGZhNb+7JZcwF+33prrxs8G/niKW+wKHnaP4vGc84
Jurlq+ik+pKbw81YkF1TboibPUJ3YZAT5e9ZPKNx0Dt8BL/jfA/UAVVxTHyqwkPe1hb+RPOZRvqH
TBbV85w/1A6Xqhvr2orCd1q3aLdV34V21xu487iHumwNJvQnc4rouLz61eN5ualOHpX+BsxZGwZ1
c6bvDLSw4qA9Y2HbcAJeUri7b4GkeMuCAZkH35vlMQ3TZMq5280naEPSOXZWz+Zv04HPE+eIkc7m
Rgf+ARDxRjaoYaM8bQ9zrKMEjbHy+XS+PQfskfA4bA4qJ8u8XKyjWnSsqwWdV2nj2Q3AytHBGy0k
VXUiMFN7AIqDnred5tlVtaSYG8P40OfcykXZfVpSu805kRRR46+9rORSy7g1x6hcIlVnzFiRS13q
5cFWdvlHnOOpi+fq3WrANkNl3U1WNuNXIXSlZWlqXFLfBUBZBG7x3sQHFZYGLq8JJ0HXmBRldFJ9
z4/2szecgXv8xsjwTo+ME6TD9siT54Q8DtW2qDlRWUXMod8ZX72Sc4Eu36dAvzBWQjtG9MiYlsGp
8vUzTvqpj/bQSD+l7t6MGJx3QtQ7aeZPyEWjdSKHXTXbD5zZHsZmvkZ4jsy6eYC4GerVax6JnRFo
mypnYCYdewj1pHm1VP4AB67Zzjb+tnLSH5OxO9kC3onT4lqzlz4Vk5XVlLN4xhetE86eS/4IOS/H
DIg912RzAwW2drIYGbHpvgRj9QS2DHg0iyItHKIfS1WuUxVdBTc9mrKwzHDMQ4GLeH2R76TOntHY
Pbxd5kcsApRb1VbCI+GiznaujTxPlMm3QIOHRWkzfydPusea3ia4x1KN9jkCh01asurpQoU9ZrGd
bdP4HThxWh6v9uKH0ktU4NLGStj2dC7BV4mdXQfMOXRelsmFczVQUUqdm8nLTuzLBzlXJyq3g6pR
A9olDJWkE7tYw0nVacVHlRLb7vf5p0d/fz3wlqN4Qk6nSYVkeV7azLVDO6n97aX2yFOiRzDClBtn
2lI5k6FwcC2Go0Lj9py8o2y78oLue16FYybKTzpbN3kz/MZ5pe9duytPYG/jTeKAGfIaGroRetCV
bNzpZJmte0/XLeyJ/NlYpQMtcLQTTO01SQ3zdOja/nG0AY01E4ASC5pPn/9C6f6o9OaZulxtaUdy
OdVUdbKhIg1omKz6pk02pccZvG8ouUUgOLyhaQ4tkjnpyk77tJkOuLW+vIFkV2i6q9IJfiNOmzb2
1NwXpUWIkyuvIiKK4kfl8m8pff61hucfdIH/NTHQ/6CwSAc+9X+sBsIkWYnP9OPvFUHLT/wVfO66
f/iOYTj0IE19UQ7+TRLkG3+gCLKxn5r/m7kzWY4cybLsr7TUupEChapiWNTGZqNxHpx030BIdxLz
PCnw9XWQ2d2V4Vkd0bVrkZAQCYY7zQwGqOp7795z12QJV4Pn/9+KIPk3iUIIXhD/KDDt/6kIslAc
SrFqjBzSyhx+s/PfkQTxJv6IqCeGSQcKu1/gO1IyBw5+y0vosi5JixCYIx1ehxDoMYlBfsQyyYuH
uAaYatHwoC1Y7mFhdt5TV4+TOjkh5vdbnGRAJbxovBN187Us45k9/yvFrmA9GL3y4oo6HKddP7rJ
VyEZKmszIPafK+HNjxDcI3crQ7qnZ2IjSmbGZeI4+WERdk12dRdl876UPY9SGbMh7xzm84bG7UQx
j6NMGOd99CtSyJoMvy9LImbubY2qMcB5W+f5ZVgSgluSUkTtI4TAqDubxYmxQ5RjKD+wwA3119iV
yXjUcqW2T3HmmUNvjaxfXjDW+T4kf6WEq5YualuW+FLtjKvAOCVgTlnFxaQPNohZvKc5rsd9VNlZ
jYkhHR2W/wFKccy6yomxGSqYFRkq0l3KgJeUctr11lU4RXFAHDtOe6TkPPmbeKwp/cI8qoi+Mk1c
IX/xhpYrOZZ2622MlSUF/bTFwU/U5310leZTmt5S9c/LtyrO7CQCZlkEP9jgUCHBEWgDNEuF9aAb
Dei5MpWPLj0ru/c61Dk/GSpyQBEu2JydWiv3/B8RGPDVRTJOIaE2YcI4zXTKzIeBRK70Tc0iyUFI
6Dg690plFRC3aqm3qpOEiOfQP51dHFDm7ELfVMtr60o6R7NLaUeWC/YTTPRQNZZyA2JiecyJCYgY
vvX4uIYJCUZi9yNmEdBAmuUQKqzc05hk4NEJUOnbJu5lf6r8JRInOjg6KdcAo2J6yDu/GC8Fuqj8
olyfOrCYF3xqg1wAawGFQhSC5B7U8BIVSXZWZknVFZSJZnqA1mP8izNDUdwtvSdjMq+Wed1nywA6
NuMNskcL0ZyQxeWKAEU92JsFJOHX1PuZ2QWi5FE7t4wL8isMmyjgpi4BMND4y7Q8lrpzza7I7Lbd
d7kbiHtoT1CB2Nd89zqjXJrPCDoqset0plFwxO08ITsDpG171/3cYzNOIbQmW5gOY3YV1GlSHTLf
neP9FLftTF/CDusPUbfgSgRFT3PBe8hlX2haeYyE6zB8j7CMVs9WuKTpgTiMNtp7hKe+DgxGh7e4
Ew5NuoQbYHzQi+2nP+eQIJp9101Ou50nemTbMrKFf54QuAAeQ2C1zhAC4lY3y0w4DZAaPQFNkAjp
HzJOD9glQNzpe2vB9Hsddgl/pqFQTY82w6gAfERhJ/WmHgrm7b5ferRQegfRD+f/dqj29oJw7ZwO
Q1FxAO8G3+1O6Izn6bofxjB7RAwzQ1DJkU4SKhM200HlFnhWpzJN+krTYr7gSuPaFWrMv0VMMsV6
EKXdLEuiQ86d8CizbbD+88V1RzO+L4hgOKMPOWGBgegYkiAMN1++zwN8HXNMoN3rIPVlaj7zfi/+
MIc8Q04AcetI121We1sy6FlNnVX93cmASmwp/OboikOUb58bL+7z7wbkt9iNRVMkAOBwX12pLOJu
AUFcN/vEYw72MdjSRM9F3/qUKkb5XbND1IzfGtsyJ4jHYqnr7qfX+v6znTp5TSaSG13oowsgSGmt
6ZuPoCSjGtLYuQMlN+9wo6KIBs034Z9ybctjqq+YqFl1bX3PYhWUDPogVEy4oUAN4KkAWwCXDbZQ
TvtpIXFhq1WEvx22SosADevVpYitfNqzbrXMj2CdoluIME3V9ciEDMneNVQkujbalsU+93LxK4ZQ
/oGwhpyW0a3Ha9XHBs+F1WH1UpGz5+Rt7juyGAZEdRxVCX2ZcMPTTQtdC1lGJgHY5HHn7ZB4ImkW
mYO83M2ivnvPyUYot1T+BtWaIi54k1AeZifPXgLquFFBCkB3Zc/TMQVvFgESGGae8DYMJSIMy6vH
K6rhvDyFoXZ/TIXjRNeFjoM8OnHftc1X3yTW/NIBdEbq1usOWFi6xPui719gnzIKC+4jO37sU3HB
ltXghp3AzoSSdpLzbBr/kdMt3M2R5c9DFEnJNqHP1EB7wZ67G7er7ZOtrOQUVW5zNTdpv3cGoPp1
pd/6Ut93tX8su/4hZS1EZMpNY9kw7CeMhXwfiJHSsieQXlxn9NVZROV09qPyzqvEtzaLn7RAvSLm
/HNKzEOzdCPNbKxlo9t9RsZ6j1ykTpKdqYBZGSPFvxJdt6ZuOv61zUT1VTqozLJSjMwkcbiQYAeA
a53DN5JtJfeLQ9RYGPk6RGnSyp6mOrj4qcIZ2mfr0LKsmdT00ZutcSz4fCd1VCKZykLvKq+L4CgY
Jz30PKIRYB+MsfSASmhNwo3tgwh7dbRjvP4awmUM52WT83QQdO2+01GIUIB2eCZ5+PnN+O0pH9jH
7AXRn1/3dzM5yGzU5e0MZ2DTZlHyCG7CPfi5vgUp079znHmzZoE2f8X0FNmzRWzCfuK7PvLAMkLS
8XtQNbBVCtMfyYMDQpDAOWrxmh9s3TqffWqyO3KHvryZtLnAXgUFORCIIn50IOPhuRgfRseON1lV
ymM2mBl6a00hU4NIrDL1SBJF8i2HQQ4aA0R+ZTL9NvekfJRLpY9W2auTLBFqJ6L8mCkNN149XC9W
A052rWIXKcIteHBmneCHPrrRvsnz/Brc4m2/sGyWTZUisUEYbVXa3Qez/x5nDHjdksm3Q8sBE0hx
8aIl3bOb069HttEHqHiNQiQ2JPdcuulacU9VE5yQoak/C56EzSTqU1v6p77Nv7WLg5u/OaVEwW6c
Lr9J9HKF1VxDeO2ul4ZIsMxp03Ovy0Oal/dZbJ8xTvxUfXfubNwXMqA9F5rDZMwhduKjE8fFe2pl
7WmKo1+ZlwL/Nki5J9MVx3QO3sbAgEFH0+dNpFsxkT6aMaUpEG3jwXZodvsTY63qkfP3kyZfk3yr
6y4K500Vttlmhm5g4PfmA2uok0bWHv06lDDicA4gV23kOWiJvLF2F8x4hXsUpd0catwVz2pJqqcK
bvGrrZzxKZK9/RmUmE2TuaTfY2QL0yetgDYQItqza5ciexkYWZ1yj85KgbZo3nRSxJdAkl8FrqA7
Y5ge3oexNi9e4iPtJerx3u992h41Gri4byEo5AYKVDT6n7VnJyfJIetUzkF9OxRL9DYSgHZLZEy/
DUXpfrnKz+57WDc7d24QuXIWzdRW1B6VOkk2zq7GmsjoLrDiU7WGP9yYsWYSGuWEX7CcLTB1phSj
3SFvIYafS87RH4XFqRR3O0XsznetiMlqO49Peo7RG6HT9OYzjyFkunHIifDUY1KuGJbB6B9Vnnj9
ddoLlzDlTlXfE+Ylw6ef24lH/G5eUg03c1RGNRKtFjAxZEcS3HFAwdDMO75pwKZ4fZwsW3UnRYz2
2NWL8zDYQ3tTeq39rTd+9x41s7rK7XBFfhMoDfcPCCKdN68LSa70Y0aybBMOslrOlvCsOmr2LU4D
LoOKUD5wQnL64GQ41+AEH0LxUVnua+oL6OVe76GS6mhk8q+VYrsnTYBJZzvdDRUPq6+H8qEwbXbJ
p1VC3/UdyyKdOuQP6MEjIhW1y06MnyA4T4zWNzpNBXo185x7Kn40CDbvAWbKSxLNEFgXPz13EX7I
wX4rhQtXGDfENkk74jeU/EYAwg+V1+6d41VPReWLH7FTt1e45tmde9hdWjfTSVjWZ9AY924R43u1
eOh/kdYUUzZf4SknpMa1yzvdF/2lqMfi2PHE3sQO8gCNinxLw8+8oND3dwhoE/R9dfG1BPl8YA1f
tmmRxAduS+gbMh7EQ40Y5NQroj0TNUZPBjsSeE8ChxLKJ06Ohb9TIHdAUMyc6ah6bOsKTBXAzqIl
NEsbptGukTadt7Q7lg3KHRWpm7xJgcF73njtkIeB+cxH1qZwPMFXt6uLHmrAYH2WY4aOsxtsLYx3
+ulXwwCCkbRJj0kZmjPjHJ+M3/4bC0NMpI0PjojdIjTDbaH0L5RtWyWDkw5Jap9zDPYieYyk/BSz
+l7qESMF0QYI2lI8M/RqwjH43ofr6LpOcnb5IdjnDe1RxJDfHanZ5klv2ai2unJXTPgUjzShXcpq
glRPVuLemlreIhT8xtFv3tAM3AF3eEnr7hR2JHINvXtjudn74HTAizg1pLa4C5VzHfDDXoznEsP6
JKppE4oZj0kQ5Vda6G2DvnPbOwqsQ57qA8inWzNnz+U4/Jrtbm2/1TccvG7a2e5vvIQzALhmuXEz
9RWQCLJBnzOxSdo3juOeUe3JTZEtcj9KJClE2l00RtWacRJtYOqe0H7uYVoOTP/Blg6UnEHfH0kD
QAOrqp+xWJrD0DNDD9lFttCayAsioPuQugkMvAzHs4h409aqL5x780Mad9d6MxvllDAgq9uXJHJf
+jXjspqJK4Ho+Yy05ThkAZ1qu6+PJcKSMx5hYHGssOd6ymEgmF2LkQ6t3Sz2og0PdYqcMLHS22CE
4itmlHgtkAfyeBgAJf74LU1JiulR+zfg3goEVVyndXbb5s8rf9B24SFWFY3VecLBr+3mZyBFt5l8
+YBYbiuM/azS4H7MEZzH3Z3SwTYuUb0g3I0e6hZ6HzKy/uQwUtmkjkXXomsQUQtYUI0qFcSsNtsC
IQJMnheDdw3E3uU3JckWO/58XSWEHWPLQGM2xPY6Gr7GxsKPYhuhm2XfLtq7oxV4lqbk3fit2up5
1coC5AwqfVD2rNA3QZwGyx2gaozPYV4QYyy8b7oJKkbgFq4ZN8BSMl2PEXMmfBAbSgrEjNE3reY9
cn3Ud0v2g67BTafn13yERI1ybR8vVrVLbVRqPGAn1rz65BNYwyg8xPqRoqPrysXaCtiapBuhOzSr
pA4bO3QbHtPypp7pGWR5+DxWJkcMWhJSViOQksGDElV4ngd+ZZM7M0nxOQLhKAB9a1vEDiZJc2zE
hLZ48IZvHFbBUDRtWnAO9Ntz242IjQU0uoKWg5E4T8YMuQ12lGILADuMtstEwHQz1yNz3F5EB43w
IKEWrcP3HiHasPejGiUIzBQ2RV0CPkV+0jBlHjM0PUESjo9WGjowGDtiS6Q1P/h2Oj8rqn/QYDNV
Q0nouj2aPYDu+a5wVXgYrBGBphfMuAQwBQyHCJ3kyQNsftL4aL5yAU64p5FxRoBByeWK4Rg7A8+f
kyzMvfrITRDgKeq0zUBtuq1HvmaL7fwYQOJFGJ+HeNgXOyz0VbAEqbxkRdbdKIdJICMVEEhpJliy
4UoU4hyIAAICgakXejdTcJOLPEIwOGU8UUEWtowlkfK5i+zu7M6x7xYnDO7j2MW9VKemM+ec6c71
kiA14gIzXjEApTHgGPs2FRxojhaEejTwts7IVPHtmkbBjM+Eeu7CCQJYCiLpL1sRUGaXgTiNc4Pu
opeLs0PbiwXHQ1BnWemDtpaZcILiuSF0+lJDjfkGS9LdhSpN7iI67E+ijR4YYV3mxH9x2q4FjsZp
dXZbdSiTEMDccuD7ppB25fucTs6hscg9V1h0mc0K1ODpA3HNt0Mvk60cuns1iHQDZeFsUudWmeKQ
VXJfeXZzdDv9K0/rK0FpMLYWY3yYBr1hhk3g2p5MoNemie+yCSCQ7yczAXGK9Jiiw0HSkObgdgDP
esdlmOoSoCXjPThYCShssA+cTW+GxOeI76bf2zG5zjhDrnC1ikSP4eTO1Y2bBVeWp5l7Gx/7FpIQ
nB+sOGauHlDiAXuoxmwnItve2DVKjLAKp73lUzakxGkhvfHkFRLS5C6gMLjTJS7xDV2FiuYG0pCk
Vbw7WDdkYsO0wwJNKeFJFJEF2KBby1brbHK8GQPKtDqj9JMLEirmfkfjYYZWMf258Ulm6T6K6gfy
lKAdWFbGID8/0XTDPACcWIXdi6x7jqRLlsFL9YK9C1ANtbhKzrUrC87OMMndmumya90H/fLaTQyS
RhM+p2DANsrp36zWukuzfk2AMP6WFEHMULZzTJM1xizvCc3mwMZQbq0p7ujMflQj97MX3npx8QDh
CXuiJi5ifswnBbW8xJZeeKzryOjPYnA+LMu50CkGKwaxBMPuDwE845ySTwYojlK4yu7DGakJBOI+
ss9L7L/ihtzjaXnp8F3RL8VB1gEyW47lMuFktNH3++1p6ar0HCKh33redDOr+MuJuitgRTd52jx0
Wj+w7Dzgtn2JvOZLkzhV0QJAgoZKu5jvGgeTbbpQmMxe+zXC1NoGcvzGd7sLWp+t3Sf2a+CzjOXr
jB67mcMaySDk0Rwr0BLfj331q67GvWVIl0y6g56aU1dhVwv4bjWuhhT89micGF9QxImjfYSHTAFJ
ipqRQEzdrUqr+8lRT3miwY9p8M4wIe8n8Mc06m68Yky3QGF+Zpb9lrs8CasvtQPkEesX1vxu11Vd
g/0HLHI9+a/1gOfVB3TmFCNhC4Hn3gmqO4oROPFhaMEsCmHP9aFNhI2ltoy6g20tsIt2Pd12gRJg
U5OBqZr6hStIhOR4NSygEXwDPNu+BCMnqiY0V5CwQcbWl8xvILXTOlmg2u+WJou3ZGPQ3ZPJa2EH
CAJLGLlBpHCZQImnubiZdPXeJdORQ+VL5MvjklYf+dyCe26vsRP8TGZ4ScrJn7O03beL2remvktb
edfkCZoa7HH0B1GjpNdu2PxI3fQhTwGZLzRfiv7dmzShODrgwXPi9QAHPWCC01JQRuVjc4dZ59Wr
k2fQKBh2SuJB46r9rMaIDjd1IMcZscN3fPbJbNkmJvgwXfjRZ/rQRPGz7IJ3Pmh6cSNzmyAkEOtJ
Cb5jHA7XNM63BicrM3IlAZ0xtMeF9Ayb8DiasnpXiMmuhiJpN916ZnEmCHIiLR9M1oXML2v+tjbx
HiL//bSQ9O041X1QB4AQOG4j5cR2Pcsv0/RQajMdEZVIaAZyZdhWXaG2Nai3A7KhR1o/P4G4cnwX
FkUbxK/eXy5JKG5an1HwNNYPiP6K7dwMp16AhZz18DDgc9t0VfTcT+MbD2p8SmpAGI3z7Cf5GX8U
NGRjTYcYiYh/MEicrrQdpB9R78w3ztIj9/ezHqCx3aGMTRcnuh1C0kK4KM4VoxT6AcyL4PDCuA2K
0vmOt4U1BpnCW9J51VVpFuKg3CbGnW3p8sJoRh0Q1oJ/G7r0jD8ypU/kYoC3c91daGIRHeLa7c+E
Vla/nZpa4VuwwxHItG2+93kRnRqq/gsZ7+J726r2nZ7Kxwhkne167biM2B1jpdnDCXniPwvkYXNy
3+ZOsoEx9QyKvzyW7MXIH5EzyGQfTcNw408NBrCpvtPEINBSnx10LiDCkDQ3e/gZWAA82sKphzTQ
4RkNbRYBF2O2HfCQ0OoApeO4DypTV0K2WMxGblIPC6GLUOoeKhhuYN2B+moI75kziGdz46Jtp6GO
ewKsFu3YR4swWDRazS5Y/NcZAjcXP/vhpt5HxekYDw5APFmPDXPG8DUiVzcnO43YaNt8uIn3NhOB
9aa76sgUqd3bajkVvf0YCvHRNni7PbMNXBD2EhUXSMXsdTbEadfMSnZp4yArDjlo42Wxz3otQY1F
dd4mVGxmlGesB89ebLk0Cvs38N/XXuTcdaMgM8mZdxEpBaeoQzBT4uVD85TM8MyRo1soFNES6YMo
64sXJKfKSlnmm+WNxsVd4bXvuW0/JbpZVsntBxA4+xY95Uko9RQanJNWR9veyPwcS/csuenM3NCg
QdT+UoR2e9J0KfaD4uFJdA33ZCRFw1O8fRol92qumu1savpmjI9+2O3aYCg9/DZOoT+rJimvfTmI
zWAmogEiJ36SWN+eTLmMgNB45NEJmju/D3NavbVyPt0QbTyToPSOmRFZDV3rAnWvUIzSGY7TpxGL
7q0YrOrSBR3VXmc7FsunavJPBnUkYU5WaH8sJXfLPNdrS5+1zM/Bp6Np1PSvoYTK1YMVEch43ftx
fCaFlHveLQy5f2y97q2mJUvETkXcRu+qXYt0L2Jp9NfTcr66k0g4zGmv8/aACza7LiHuLseps6eL
RWumSvrhwTGDoUO/NH3NGiE9YNOGbscmt2eB7a2lx9lQPxU4sL/aIGELl6UE+tqVjyAXCHEeK+8K
V69zCgKr+MInC1VLzM1DKDAQb8jL63hRQYzDzTz6Fl9T7D9nfmTO2VI250DG05UIG030eGC/0DWT
/U6hkH+T5Dth0G3dtfNU3vYO0X+hGKdTiBnmKDDFXioWjWMXlV4PXqGQu7Cu3UMBHvSeNEeW4RSD
LgrzsB9egCDIb+5acXV+zQUdJaVCyZLEgUsnt+NUA5Ac+mE/+W5ycRlNHybBKAo94VgffIKpXzKb
dUpPonc3ceOku7Hy2dExendbtw7zM4g7C+azD/jBjiZ1aeZYfhWaVOCVByiLreoDNOF9xEl80XlQ
PaJTJ8kh4gHagNKb1l7Pi2BY4xNiMCU/xGjH3yrdE4vL1KHeKeRlxJtNy6+IcSuA5lwSyUtXtxAR
IbqZTF/jnOkmPgT7Ji3AS1iwmTihKH0HkmC6b90Fk3peV6mL3a9vD/Ngoj35X1AGJl8/EmFkYeDB
ee05XcucPvCRu1qZN105fRedAO+eyjAHzRziiOBcPrrpzi6HKX9U3uAWB7h8KSJTwvM+RSjFr7AL
pqs58rJPJd0wwQcYdj9C+hDfRplBdwTaDhobqLt/U+cyFpscvfIPFKXmRxnbld5zmOkJaAYt3x0U
wTmm2HQpzzJvoMaWME44mukVFRzD57rFfBPIVrBPeCB/96LBEUAHcplz9z7y0B9v3DBqp9MCy4M2
mR0K7zw7E943moWMATMoRuEik4vyRfBCtB7quVnlEjFFyYYD3gQTyFGASXIP4I7WYXA5cY6aehRe
gP9niag06PMd9G76cJ0u8bYkbcmsPgsmDqHtzHhvAxoX5kDUeCTmaGfOr2BJ48Pu1dh/0H3tMpDC
xJJthz4AKJfMTvNm+w47TKIjC9VtnZv20DsRSdi5X8e3iWD72yXeeKT964mTh0dxeUSFst5NMcLa
XSElBm+6GaX4VZXWit/GEIi20wWHcCDLgB6qjhSFLP8T4Qbum7UJFS6cJ4GZZmovVOfCpikH5e7R
t2Puj9lyfWZMumhuUB76yU2FqUC8a53l+maqBmNu4GeW37t0mAzv2skZjIhBEIUeNRq3GDoN4vco
/II5RKRVzvprmEcEpuk4lPklSEzx4McQ/LcdraJt2iKA2Fp+tdAxQSoybGTX+/VR2z34qS4kz3FP
FoSsz6TI9J8KuDgCvMVGcp3Hy0s4QYUtEmd6ytx8YcXos+RnzbbJhoNYG1hJYpr8WPfBSshFKYYs
pAhgsoueo7Vd9cUAnkL6P5l2zAa3mDegwnUraPuDTAd5aO0wu4mCcfnqM0P579po93ZWCEvuaBeW
5+9juLn1ziIdMcZnPawQ0amor9U0O+Z6XLUjR87gLRo6z2DdAWQI2HKoOvpm3E96Pkzz6szeuEG4
kPtiDZX3RHSjRxiNSYq7ms4GJLGoT/W2iPKovRsI85X7OZAoE7yBVs8qr1bxNUbIQF+GrKjvPcMd
vy3I5OvZcidqrcFkTynnv/aGserI4WaxMDAX8AOaLRO4yeKAX/oIkwzUfi5tuuB0xDyX7Sfoyi2O
Xw4NeF9KWRxGzxJgw5DXkGmRdhawGduW1zUqHXogYqSxRNBh+sssXgx41a0k3s2UD9pU/sNoVShJ
kOygBaWQIy6Ou5mGZJYEzJcKO8S6Uc+TeUIjRLw4rbb0xV+M4z/M0ZR/kLPWEZgC86V5LlBAEH/A
SIIzUhfh60k5wIXfSAEyxY2IO4guI7/FMDmLB/ZrE8qOIxEOzu+etR6HlIUH4OB5HT5V5XTu/Kpb
DebQ9icU7+TPEwrv5XH8TY2j9DcNcv3owS2d5dfUDCFUJicEItSj8n7LUpcR6hyWvoJS1g4fuFaA
+CZFTPewn+A93EF3G7+Yg6YZ3CF+474m7xIaiPCwvDhksG6M17Cx1vQ1IDslo2U+MdqTEheNofaO
djACErZjEvp42OIRDn6QphFZROn8pQpkD2fZ5oogd7LkUODPZikvHqxd4s2nGlFVqVOVH1YAFvkt
uF+/jVC/Z+T4np73Hr6N95h27/ADbn/fXdVW6rSY83XDmu61xH6AhME82RK0dU2BjgLJ5Z5B2jx6
YHLH1r6dq7BYc42tUu+6ucU2Mw85ghsWdoprdCv5yaCKOrAyuoQVjISgZ5lD0II/UyFy7iukJg7U
NO0uiW0iWXIZBYolsmUpZczBvKLPPcHcn+F+ibh8hfxpHI3mEI5NM7wyzPTfQyaOdFhF7vx0isB6
DTOAezvy5hQlPzcHs4Eag+IBu1CrH+h9SOjdes7icxN2niL7wGrvFNC7dAs8ZSEtNld4SntrMvrM
qtvLSx9QTGDQ4/bfQQvQDftdtYS7XLjDjDHW6uPrSoYgxVujs5s84n9cipZUmm3WzIRFlb5veCzq
juweBvDJQXYSxVdSWnCX+3qhXybqCotI18osvu5olCyb0Hf7n8XcVMWhbMKo23b5LHFRMFJpEJA3
iuhbziuwhPUy/ey5fwLabLb2j06SoZyKYfPXR4En7iNQkbUcEUMVPgYl1RLgPtrMf5d0teI2rSk5
kw1xlQBAgF1Kq31sb9DgymzfpKSFshtOC2bH0cFngJ8LpouaWxQnNYoUaunKTq5ap+gNHMOUlUOm
vepwLPeAKwwvRz5qOHjztuDvYsKgP9iRFlD1hGY2iMaovXNGg3FFm25LilWNtnnTIBx4ySpclqfF
mhUY+aoT81WeOhrbjq9yaFGioAN1K3BJpEcVTHpYlxSnYJVh93Y3/6R6va+QJ1Xl/ygHwseTsu/+
/d9QpNb/+On517//m6+kZ2sQmbSI5UqysxGz1j/fH5My4g+L/ylodNEwz+QOCbv9CDmrPMimQSea
oXanWRweyghCBAm2iIt0uwx/8foruO6313eloxlJSuW4KGP/+Pr01uJl1rw+ffblAMd5PHnOjIjB
js3nn3/U/+qllO2Rle0hzvU8/48vtUwo02qshTvhtPmtY1MoW6jYdlmU+Y9//lLrVfvjp3J8BaeP
6ykQ+/5du/tPV5XjKyCFkC5c1BfOR8ZJjUQ4HLubusnLh476ZNn++Suuat8/vqLU0g08n1fTwl2l
zP/8PVIthgk3psbuTRxBlY6fxUCsCpLYt7i1H5oIudyfv+K/Xk4J3kNLT7q00zz1253TFiZWzTjp
HVOKcscZDZsQWYyo5cb++Ocv9S+XE1uVD0QxkK5WaK/tP344OaL+moYeVa9Im7fY+ClOM1zefkRp
XeWBdfrz10Pc/ceLyYsp13OUQvstlfpNWt3IuE51VHJG9hvQ8laTIAcztNr8v/jW/osX8oRkW+KI
4yFaWDXe/3SfBGZgzQUqsNetPT6hEI1vjRq9/Z9/nPXG/sO9QTVFtwvKnWMrzxW/fRw4rvzSUaf7
uYzRHGTMv5ehgOBcA0/Qi+5xmUXpfR4Gzl98cSss909f+rdnbpgRqZtIpfuy0PIAB5H4EaEyVmRQ
MC1dHGIwMaXy8b/NZRTukVRg6lYwbD0/Xg/nhkmxF0Z/ce/+y9sKAPmSs0YjXAjhBL+9rTphvC4l
gck57JzrKpyD+zmxvb/49Ot1/efrrvzAdnRg4xRYWcPit28XfXpslTCfaF6FpEy4fSc49knCKQeL
YiJustPc/MVr/v7J8BX4UglWdcflI8jfn0qJ6Ju6lpBLSzBBWtysRctuakxgf35T/f74c8tiO2Dt
9gi/CUir/+Ot29moQrpmiA+AFZz2Rldj+qhcY2PJRIsx7v7+av8tE8v/m0Plrv4sgUJ/fvY37/Xv
JOz/D6m1HnfF/92mgjcrqeo/2lTWv/EPm4ry/hbAuUfCoSHQuu76JfwvwLXztyDAGmJ7Nrf6uiP8
p0lF/Q13iu3iHnGwpLCE/x9srfybsh1Atr7NUuF6Uqr/jkeF1eWPC7cn8cB465IduK7t+t7vCzdn
U6r9CLVnPOTLQfovTRvfA15stm1FauiM8AbUTnN0xqY/aze9VX5r7puxfcsGYAypOw3H2hCRW2nv
lpR1TrNl9KL1L2mc7Kfo/ZMbV9ZXo8jVEzEbX6y+BqTN6UZdYVzD9WWCF4yZtJNdMmetLIsfolyS
aOTQUnNE0R9gMovnhUnoWdQuodRLJp4puK0bJ6hf//5ffS3H2yBNztFQHwKYrR+Dv5JCi5KA4Emf
vfAFQxecnpGnYek5uxEN9b2HO/iSA+UlTVlcysn/dMFuv4xTBU3EIdMFGqj/Arh7BJrCwHL9O3//
y+BzVnQmnfi//wmkv/OGLSo8CChQzVdE2bYrqwLGqsNuaxxCjUgoQOw0lUz1k/HBztV2IrfkSD22
m6RlbuxcsHU6/V2FyuJGBwVR8I54NChiH72kfB2T8KtsuugIc3J6slVtDhbjvS2iUPg3fgXSpyiu
xqr/oj8L1kc3hlNv+5SXvVtDwcAjZDEQJspmeHIbmN6QwQljs6S5o5d7atefF+Vnw1n98R9/KPgP
xs5st1km2rZPhERfcOu+i5v0yQ1KSw9FW8DT70G+I/3a0pHOubHixHEcG4paa805pm5gvo9pGKfl
QQRSnf3U3Di9pbZ671+C2vUXRBBZ69SffvAfkdVCFbUzAYbDSNFw70/WFv+Md44z+9TXwbufAOyM
6TdcMo+cptYYN0ze3LVhAMYisU5fWx4peZbaicgaDrlE9NRbcywDTaGeSQXAEHysjYnoqEe5reX3
pZfFO2oPRMlS+8oHNzoofdwnaoeml5DU+JyjyDmmjnqtp6khCbrQV1oy0MLHylD4hK6AHKdRUfSH
UOlfED1agrCih6CCxNgTXodHEH2HdyEKKtujlXQd2AkM1t7poNxlKVrp4scL0XtaybMtmuxY+3OG
OaPm5WD6J/S11Waa7EseVNqWUIi7oh3kLu3N2xDDOUBmcu9YwBx84F15pn2gGpkWNCi/YaHtWw1J
UjFsxnS82hrJW32x5qTEhZ3eMZ7Fd9xecR5TLYeSAFEfqoydRC84Ml450401+vu1RUohdEZz4UZt
t6FhixEKpThCJJqxCnVEIIA1mxndVBx16NfR7cixRoiJwWECRbDQlPZrkjlaeci0J/OSuMW1mHz9
UDYoYGPoBG7zWLrZU+OohyEEWxrVCwQc1axlmFYxARy47nYEDF3Nvn+gY7HyvXaAaUSNrP8FID0Q
hH3Cwv47RXG+QT5zQMmztXL888HUHthERithaQ91g5wC9Ys3J41IcAtDli2qCtqptLy9E6ePdNbJ
5PIxedvAczAvEQnavKd5+QanK6kWXJwf598sQAFDe9+h490xjk9dQoOUz1TW/AlphCMXXVD1sjsX
z9jOnABojge94EsykFvqgTI2pDpxEOQ56Vw5Dr7efwB0g78QqjIokUazmId4WDtkQb/byfUnfKev
LZFH5HoR2hrWzOygZmSEuTGqRRrWmSSSNMZ72GMZLOviktdOu8T/hZlB6heyua+RL/Z5Vsebwsmx
fXXmshY9zmD9RNafTtMEQW6SBMSnKWvJaYreI2T4WWJ00PTwjhFnR/uQbPB5w4Yo5FL34f2cU6B8
dR0zcUe2y7dMLHLOIc/0PTHEhM7W3k812Q/4YI5In49GUW290f8M9Tu37TARx3Bs8cORpQ2fRnlf
eRXDJoufkCo/mBpSoSH46hnk9RE8TdpF87G3niR/uUWOHjvDFZ/VNgs/m2H6dEMkfm5F84llPNZA
ALTBk9Rgksns18zHZ5APzTYA5z+58Mk1VW1mbw4R63dSRMc0knsaa+vRnqUjwt1SHE/k2bvvkfOL
zOwxsb3uYRzUe2zsy5w5oIBTy9SsIF81ImUJ1/GmqcLgYsr5YQ8camtDn9OUSyJEQ0cRoOxh2iL/
sCXYdHyXHd18MC3Dj6eeBqURLsX556Oym8T4zjgOHBETy3USeGjonHYd5XjQUDjQwcF0lgn6dw5r
bBKM0w5T91LaLSo+KOPGQpGXuGpd6JE0h+RBVq+TPuWYL6v8COOHoXFX7AoZ8eT0BEg0ZIKRZBY5
0m46nMTAqhyYAoiytXQr3dm6SfAqp7o5lapaOy3OTgyVQH/dZN0nECbH0iR3ucjtFdDzQ2PgiwoQ
zi1o/bwmHny+mGsUOerdixXxjvVt/BJKidEnis37VlXwyFGrrYFOgfv27mV0TyyhudaDKlzVegvL
PeJaiE99gZnyYXCHc1d+VV6pbfrhTPgv0G4xYnt1gL9iSZW4O6hM2rQyeSvWNJj1ZVKoZh+W+d4J
iYZQrlPTP9ObZU3k6poxHDFaDQYXXBMD1MyyIAEIlaqQSXAuyuI8W6nWJsQZaLdeum5UXPPKZiUN
Qoa1X7PpCJ3IYKKHDSDOv/GJt0cZ5CvJPHpXMVig2eU/qRTFZQlhCB8O1wOcRcvq3m206Vx0bn2M
0EmnQcE6V6+dyXrFsMfIZH580HMeNObEn0rAvaZ0L+F0bk0MH0E5/cZxsE7gWB28QOqrkfiQtR6R
s621notqWqDHh0boEH7yOmCa3Ou2vk+bCkACoXEvUhrxilgtsa8dnBcoQqFsldO3B+btnOFQfAqK
7gXJq3aWVtOcinlbY/bi0fJs94xWBz5rxWXBGweXcHjueoG65VKcfZeMRuXGX4ZTeTd3TJFFNjM8
j5n/YBFMgOJB3qbOy8nFY2kbR6x2jczPnDTaNWsM7Ro54Y9LmtKBNSW98tfRmIoLxABgNyrDegBP
lGedv+nqTHoGp7e3g194F2mj9jIDKHV1d3FG4zR2PWdEjPpiIZSJS8B0Nk6mNae/e3bJOjCk48kf
qrOUpbuuWmJxMRi6nLUiPLrzzd9XfzeyGEMen0ZHLoUwinKNeQKotmOHTufYJW10/Lvr4IGFxm8b
tzqftM2/h8w//Xvcf3cLbexdsnH/9+/9/byen/a/R/57xv/u/31ltNAP7Raw4n9P8ffVv5eTpRwM
bDjDTvcuaTaB6/aC5BYHhb+awqK9b8sA/7JhWNRgJtqf3Eye2IeWy7oX6jnz4L3YnYuXJUZP4kbJ
8Nb72AWLpE4+yjJ6l6lpfha9dsuzsP0egvZYqi75HXAMwS0TIcJKcF7sDmKEiadewFIhM4JtrFPy
BY6DzsacAK66nHsFxi/GOWrqKviOfeMSm1rxRaDjS9in+gfErt848NlMpVya4ylTr0rLsZBgFXqZ
DxOgv9H4xG52Wuqayh7lQMQ2ky/3Xo7CXOVONty8Hp1ZGWjldZB9CKU7Ti6F7Vob1wuDu2KoFD3a
TJwqDX2cW0vn2OMS2hPN7Rxsei6HpnbcPT3u+FilKWASVSS0wlW8S4uJHBv+iW0e++WZo0NtEiPu
Ll4Tuus8dfVr0Jjpekx6/xYA6V/pZpA/KJSNOD7q8bHDlkObvNKeVOjOEaayewHMOi7iNvBfYySW
kG+m/j1Mp694cOJPrtiPmT9Y7DbsO6Y53Y/uFDtf0nWe2UArVxazI7b9TIocjw9Kzb+339VeKsTt
s+eTMIzUgQNfDu7Wa+zxJyNNiErT+yqn7NHzm+KzxW9TID56Z9NHKARcoDccEQMSr358McsxQMvS
JDgaK4SDZWyhuZiIw9Wt6iFSpI8HehJhD/bjddsZ9rVoPGsdps5wwe3QbUagtGfNVvlWJWZ5N+KD
3/VtD7bcbAQD5iE7Cre192nS5wcfgfABmVO5T3zDPA4d+v0kFtaJC+uItYkdiUlpvRGq1c5MPWJy
c/FsYV1u1iCq25tWjjjGc2Hely5KeEcro0dOf2Ppk0j3xIg4W2raIJ5BCYFvJMr71bWpDC3w6sSc
NcgV0rT/YBDHBZvVLSnq6+SGznfj5AcjcfvfpjLWTpgx9uvGOfAoQsabEYLy975jdO+ZFSPnFWDL
TYUHUgTZRu/IAPM1/4CkffjuIsleX3oEy2ZvtGmLD8dgZJOjJnzjLGI+Sn7AqxeWOL0Lx3iOEMMu
tcIonqyuYCWQSjw4qLFWzAGG+yrOxMroivJmh1a/bgAFXA1pZJuq6lnCu8zfOHZi3nHEmFtm90BQ
W8GUJXGG45RH7T7KmGYYhaoOxLLoe/aY8ujExI7Sl69OSnUojLO6JTipS7bEQ1H3hRANrVaYF9WE
Bss62vSYmSaBbFN+H9thC2SXrb9moQ41yDJ8rGVaU5NU1bPeTx6yJ8d+0UOMqhhO5Vs0sCGepkK8
tzWkhLbsP+s8ewgIYPrO6/bEzsr9SRoCIh13pObpSZGfBYQsyvep79IyKD+siZEtGjAipqLZNDFR
xEWxHfzOHQfYhfmPCRvagej7lQrtKSTA9GMwxHeiavnOQX0IzZyt80PkuBtXoTpXKk4YLwpzg+Mz
WiHu9neooqhSej++Qh6PO4Igibtwkd9tLSZrN3NS3o2LHJslmjWwabjb65V58OoGe6iNl9drtkiz
tXUCnYCcLdztBBV7zR5ZtHsTKFTu/JoPIrXfWkqMocX3ko8jsqaEIBOZaacAtMfJ0/ZOr5sX2ZNo
SrQOvlGSPm6lKBiziYgzfnh1bHTdpDOT1llRoTpYtGrTuTTppw5k9NZqnbdPBEkwbVXFt2gkKm+c
xBadFw6bANyX8Px8jTClv6bBD9UoZGO9Ovdp6dwi1/A3yu4JmaXSYpFsT6JMjiGxyFsVBT+Bo+1T
D35qPMHCzfP4opH0dBsje6SuzQjtZfPlQmokhgTXCBdkbajZB9J5xUie/jh+tUMvFpy6oT4TNFKc
GtSB178bUeMuiBVSmxYewJHr1XNljAE2BqheGfUpOwZ7pRlpvGO8xh7MMOS9AW/KsKuP2J2avYC4
qi36ejgN2E746/aRhAEDoB83Xq1IjNWt8ygTrFhB/aXl5S7FLX2XTIrFxx3wbLoXUXXViTiC7OaQ
q4DEMjhHytTPeoMtva/VRkIEh0wOhz82wGtJOh8rmgfExPvuGYJGdYN/At8Jz6rgHOKsu9Flr24O
3MEVlrYKnQx3ywH5aMV2FC0t9mgEFKu/x0YlXuhi7NSOfdYOsUSz9TrE7hglmlvlQQsdzFFusJfG
B0ROc5tENjfGtANmiFZtBeSbJXvlWzezof2/t6RmL3rQ7eF7NDWsF0RJ1CqtV1oznwStrrYVY9Zl
YzECUEk1zDKl9KZbcb1nRIfDC/fzTaPQpsfo3RnkiuzSkeq3nxH80a1IiRhxA9AJdjVDOh+mCCd3
20J70YH03f5uACe0K6A20QbOFMxT69r2srgZlsn0XaOD8Xc3s6zmKAbrCb69ZNTLO+Z07oWkHf3k
sdvYIJ9h06CyU6HEuHAxNCxMgwkFj0hukWUlt6Ie0DrL4b1i77pGUPB/Tl8GnsjUXBP1XSq2IU7j
q+/bwZ3y/BUswHFTzKsBCGuUIcJ4BOhZHOodp3CwLa3hpSvru4ZxHuGdXmZBCy/lNg/nlKqsv1EE
9DeCTLy9KdR9mekr2pOcrjVr5GEI2FTbdzV59eh5yiuovGgBWsc9k4i3y3r3w4nL+jUC4VEOCZ7B
Mj2XkQtxFvtNBuySdE9cPTFmYqt1TxkrE2YWdYePodi4XLH22F9QprCteW3ooOFoCqbnSIpiSauQ
ZqY1RSfNA5GboXN57Ag7QO64wrUIyDCWZ5xZSFOLuHxuFC4CI/WjJyv3D4opNKmGwnvgjclXAX65
6wC2muT0o5M0G/YrtEvS+kOZsH9aJJW87VZ/aEM4fRUBYNQN+dK9emVnPQRpCc9XSNJzehYjwhBO
gac9cEmtodD1aj/ATzhEnf3G2Ps7qSUQb1sDpudvYtyXL0ZuXk0LfPjQBtRI/ZXhffqANcpY14xg
VlQI7CVNZpFpxcUA9D3DXSJ0umDfYFYDKSubcxSo7cB7PB8eFDNGhJR5KAQ4OMPc+AkBonHyUShG
w2On/eLWhHyMo19mBr3udNTx5unteWykuWrJ+VmOKBWWciKOhvXOvnPnm7+vCp3cMj2lwu7CGGa3
R+BM6eDM5FD9kDkGXWzwzV1k5FuGVsku71LjuRVkrXv4CI/JUCZ3mPGIXXZ6hKHKRuYhfci8FW1R
gCq3Mve+G3Q29A7sdRrOZqtmZ7dkFrCn/UkHNoiu1VKOR0O/NRWs5Sx9sPQvXxjOfRpI5z4O098h
I36K9KuFPvDa/r4djVOy0yaNVBESJO61+fHSil6Iz823fs575ys0mRocY5bpW4gpezl4Jk28KT8M
bDgBleZo+bYgisJzeOjEgP+/avD+xqRfZHalvcSDRbExYzxxXuyQhrxjif1ODVFvzKqDJ8+3j11L
jM7UW/LMIhUu7NgP9qmyYEWEbnv/d4MWbV+XJlEHcdKvdHjtF43m5kqFuABzwOL4GKXEHGya93Tk
tlLmeNPt+D1qR30JWr29uJmkZdRNwXqczFPUB5ewqvdjA1aiR8vKVC/bljUZCSOREEHD+j3mYD0j
62xxIN6IC1npKN9onVQ1GGMwU+64w7pJ9IC+nbM7PQ7DfR2TQjkGEdHacBeuCR085IR5/qbpRImG
6MV3mfjKYWk8KoRnIACDbDl2FX0ZihZL4KobEz3c1mpyaI71yY5jsNpmwcCgpqaPVJbsnrxAg8E5
WOMJbXDWYhfoqHb6KkDAxXoxO4zbI2sUWYSt3V36LPrsMvPIsVq8pXMyG4r+XysJwJY0EfCTNmqX
YewwlKBZSG3B2x9Yd8jUlkGqObtOq4pDGV31FMI1YKLvKHA+2tF6TuZtUEMGeN851p2sOJ0c6lTN
kechbyBQFuQPSq8FgM9Huw5zAB00/fFt5AHedIxJMm9Il9Lor8VcWwMp4o0nPtlfTktzdECamPbO
8Zxj0iThPkjCawxdLnGjreEB3a3RXbOFp9fat8W7BbIIsjdbKCJrStNIVqmN0wMVBXp1z1urEkt5
Mlv2yI/GBA1FihWOnmnuAAghy0ddB5qvVnPyJyO7VLbvXSKtfwch1G2Be9/4rFZoH4IvS9L50VrL
o2RgXI7Albgh6bFH3Bsc4ItKshkesineVVMJHNyiOq/LlzTQiYghIH1DMQl/Ng8w0cjyHSlysvJw
W4U9EyNWva8iYuMRz102I4y2NlzlharcmAlWj3yynVn8Y9sewI0wtugVeRQT5nGAY1bUojJI3tBK
litPQ3LgYpwuEukv48D1aIi126nH/+rSTl+W3c3K8mrPpYjMCgjnGHyXgytPiH4JONE2qgvznYAl
g/Iqv1StgwVRkPKgxbDPiCF0lpMTBYdQOKsoSr6DEYhHbsmtZIlQZaUvi0ZIdNInPOGrIlQsixq0
YUkLeJmjqYaQZniku+c42JRPWCHKxKnAOt9PQ76k8nRZkoc7M62CTSgxtza/lBfeoW5+cSDERLlN
xgUb9rhHSnHvK2zUYM9xO/cnaVC5pzhiwDSvbOTpy1o9D6DwlnUXgaAA0W/bVBtRfFdn3quP6Jty
mDlKzhBEiHGmEQ39Ug0+bVY1luTTMU7qrXLnkJ4IASYWwzFOQOcO8DGavhsPPvq4PYxWDmjBfkzp
1Eum3R1CKhVir9rVpENL0qZGnIg4JD0ycI9e1Zhb+lpQD4bhzCfN1XjOqCEmsbsggsNyo5qN2Y6X
lAQo8kLwxDIYKo5I497Ak84HDqRgGXgIgOXSo8S8jmHroTYMX1JRoKWDYut2uKliNMD7rkOsZCFc
X7t6X9/cOF+Vsa1tkVU/mw0Q7porfFrAhRidHgtfibXbl/KaKngmI5bBjtbxUu5Fa/t30tVumhVT
PTlflp5gBArgbvbwpzF2upvS7YcT7pYdByt4PFQNWzlOHA+GDgCuKINjbm5Zck3Q65KYoladDV9u
LQJCubBntGvJ8U0BO6L1Dujtxf6DicoQnEvF7E6+IY2tDpNBByIH8LvBDgUagUzLVaTi7uiHyDUF
OSdDPj6U6diByHZ/3InuTZLlO4jM93ahfh0z52GRKZYFvQySiBlTm0zvFkDnjFUZYFOcxCUts1/Z
uy/sR5M3usdvjocgUxaaw+ltT3vI3gP715yitXOLg4w4kibRFntKHWNh1QXhbmHjb8nGUvdahQPA
LSqXbTybDt0oKMpZrLiwOMTi7AFgqn2VhB/k3208alp6PRjE5lQEDiVx14ssJnsxN4DMuZzm7gQq
A76hKDhnGrVNtXLaTq0Rbareh4U2R72PJaHvxMfVKLznFPncl2/dHA5vzDHxpBFGb9YLFX715s9B
8r1DpHw9341ImUf4Yl8j1s9/v/z3/WKOpXeF9PfeHFWfvptl5z8XeQe03T9Fglz7v5u8tIdzAM3g
rM+x95kg2vW/H+gMEPYyx9cwxvHREIl1pZffP7mI55pg6hlJc49931vatPLcZ33/lDBxXQQkXNz9
3S1xP8OT86MTovr+ibbm7O43sB3ND0aZKIGHtcjeaVPP4OT2XNtBsilsTb9WaOpXfuJFD/zDSGjY
+zyJgiQ2AmXb18wCs+EmbvVhquQpGpl51kOwSyegiMhFgYXVLleTpITEixZgISN7HXqt+WOxujPu
3Wju2PwKr1s6nLY08rpzbNdkMXlTRm3N7LlUjsdYso/25Gwzjhg8ggq8JNgoSaqgmmT9nLh2ugYY
ZqDI4KfkktIHa6g/HPSUz7nF0DShLYaGnp/G7vBS1Lm8dEQJwesegUzQu9mawK4Y+4XVY6S7H93k
5l9hVOECn8QjYzpva2ne/8cDHOrUxwhHtzXW/9dnAFhQPQa5/98DTDsXj/+9Bhazf6/hfz/D//MB
fy8yGNPiv/8CcDxuusTN6eJ47UYfaiiIVtg8RLqe3VvG09+dvxvh9A4FKr2ev7sOuWF3Hfkvf/cs
LDYPwEnYB8T4K/6+p2WFthPYl5b6/Iz/fssjz5XgZ4oTvoWfwaRrpvXzZ1Mjv/Dda5ORYjg/298j
YrLVl4ycrd3fIwDDhpgKve+/H/7dTIb/UkiTqUzHoVn3XofpwscuXNInMzq8nymoGjNmg+WZbfDg
QdJekQw9bd35LvCAEYr5QD8mdIMHv4GjZXcrR0yMz0NPHcNQtEsrtymvsxKMC2abXZnkBEFnHWkw
omNSph6FZmkbI6HvqKXVY+W3D0bIZTPSPvU+eFb51KKZAExv/6Q5npNybMu9IELAezOghFNu5O0i
TBj+2TmZCM1dEU1vbSh0TLUhsdaciYvJlh1AJPb8PhBurbuOgjy/yq+e+qDC14piYzSb+6bECJ6H
AAdlmKsjOj4C3EhLTDVadhPQx51n8J620BPGgE5cpxn4M+BYEub2bPmFv/FChBZtE1/xsK9qc7jF
OSBBYfUfVe/cM6ixjoyL8XVm+j7mKpPGDCz5Zh9lPsOXIQTA4omtl5XrptNpQmeY3C00BPvJyfdD
y7UHU8RWlhRGmLketckd10OHaReFTLvnTD7DXfvR7W5Y90ZaU+Zv+4lNKpVJg/8CSlCrEFnWk7Uv
pcIkS8P7gHz3/HdP5CRaeyN7E8HAxGrlT0jixHuPFzkLTO1A8gh0RGJiFnbeqrfBIWZSNXzOGjnH
7Axr1A1MaziEyEGhr53mp6aOTObBLnHaJpKYmk9W15FkiZYPCGvGCidgBcSj/4jAX90MjCdOmAT3
U3oj6QZw2w8baZQs2HNU/KtP6XPglG+SoE236peN2mMyBVxokagDXv+XzeEuH/on5Jn9KrEZO9BB
rFPwELKiX1HQFDcRLoAOGetVMZrWjprGDwhIEDMNMV22Hu5HH5rdMhmzjzQBxZaqamkhzMBXBaRC
h2tag4F0M9BGcEjJ45jA2/voLaGynqVrsM9yfXBqib/QLPGsp0xnEUs2uEvgTWoOb725KoT/xWkD
TQ4DgKN1gophtPdtRbJXwPWr83/ZoATr+i1LPbBOVfc5zbNp/AoF/3Z5jC0e7kWUNe0Uo4Or5KqI
W+/o+NOanASxbEkgIJMrNzao7O405mMLFQ1vuhqqW5+EF5q8zGnLRiwlMS+UFfUysvTZGqiDQ3D7
DWoD4A5dpBZVQk8cJuLOCNWbKNk9QGk75DFZ1wZN6jBcx/08yKgELD4KRqzCNBiwKCxQ57VsP4yQ
MWK3YSvzGEVyTQgDCPc02pSey7QFhyriLIZMYJN1uGArJDq0PaBuoj+4MDLeNr5E3GEkX5KAMuwM
KzjCT8haSLJzImBshxxYGNjd/LVNUucGRFVHvRVTCyoCSZcYRPA1l3zUXTY8ljr9dhfOcEbqrumN
kq4XXYwqwQhhJf1CB+UM6ZN+iwL8ONCWf5D+Wc20k7IIObFy7xAUM0wBouayicQNJy39ExUcLC0g
/ySpPZxFxtrzk3vcdqyPgcQxr+GWrfmnCI6FcahV5IB5/kfXe++FJUN4BZ67cGJD21ZkUbiDSNaW
aJMVcrTPcWC4Iwot3RaOsxkSphc4/uWuwte9Htr81JocRoPZXHWQscuqoT1DOiuaGHpmXXXMYClg
Zk32STOOt35MDnAqnFVvE89EJyog8QynS8KxgBMYNrJ5aHLYZhBawXGW4bVyu7u4cRElWNVbamJA
LJNiCykuBzTpX2vN2EHkvhOYvBm9U/MC2CTjEahTncIrarr8oQkIzjFyRZZ8Yf7YOZeNaDDhO3G+
9Q6kFify8m3r9Xt8s0Q+6Na2i2CFRWlts7NhfeyyzzxuxarTp1NQomaJo1nR0xIsAVM1qUkQckMi
+PRfGmyIxSLMP3GJcT03xabU5WLqG/5dytBV1rhXNnAAZ6b+pZeH2hvoCiBuMOJzPBEDN9RC2xAB
PC4EPUwA2sAMHno5dluhDe8BRlnoEkuWWG3hWQVUqdqexXB8+qqnUU46sUXAr6VOyXhK7eCotbHc
KCt4jgRLS5WlPjTya+bZ364T/Oq4LbnS5ROz2GGTT9BOy+jewRe8Mk0wGm3A6uA3C29whrPniyv9
ifjs0+b1z/Rs4Bcq/GXZiDqLsIYopCMtmvl4sLwdSwTrb3YJsVcui4htdaZVL01W/1r4OAuXS2oc
h+vcwFRZW7hYMWOeGi150QIYTtJNTBzaXCQVuUmwym/5oN6AmrHEZ9MWm9Enm8zXydk7RbE3DP9Y
MWnbmWH/DrRzEXnpD1lV+HJpw8jvIqi3QS4/g+xrzDFr+b3jLV1r2NXWjAUZmm8rq9d9d82NOEFf
BAxrHPFS94bt7D1zNZSmRss8V/e0/ftd3ZEEj4U7pPdrKDgbo2fu/VD09xqKrStrGwazNMLpjvx5
Y+TIWv/d19PpXWq0df4ebE4GHVXPO/17qgEOyro2637999O/PzdW6DjCNGVsybMPluqPDB2+1PxS
/r7lK1KoaReG239/wYDVwQTQuP49REh0zqhE9QUhK7zaRuTBwhnpLf09uxUb483sYRURDjdCTqaH
nEcbjPjHkUxdeMXudyH6b1yEDzHguQQ1jT+uOjl+N+RFMbgDDBBqnJ6hJQ4+U+pFC/9pUeq2vxWx
r2APmYzvwpBgJlHch0X6EhTxW+gSPDLoZBBOOtBVUnRccTIMPnGZa58dQNXllJcrFNGkDag2OSYR
UYi0Uy+tm66cIntjhv8ahwMGsm4VuHsmIMky0QsgySkWXzhEXDBXrUC/oTOpeZZCAlwjz87WkPbh
/Ll51kYHaWShkwaX2q5KPX+FB3CLk/ZexvGjn3pP3YijyQrDtwFcQl9nh8gGGjv5BnTA+l5iiW6j
DLllrT7a5qUEHzHwcmqr3/eTQ5QrVL21oyFF1VN3H1rx3ldk9kRFwIZZgYOMbZ8qq1uORZuv5y8E
2ICNrzMjdDUGD1WDOY3hQWSkbyFyWjp6vG8WLE8/AIPkdQ7aU8G8sAHZ4kybMi4RlEvvnmb8u9mY
Lx4SARLkyRYbTECEXfVld/XJC+tvLaTadwpSQIOsWtqFR3dYBY/YgwLy7tt7N0MxabrPwI/aSh+W
zZRcm0nYD4IJxAooB/V9nK3LAZwesblP0vE+NYdtIr8l1ror11Hi1Jc2TCFigWVq/PojLsjFQncY
0LoDOm1Z3S7QqSqc8CEoGLrWhfGeZESV9D37xcCT1qJsonFjuyMNuxbvohX3syVrpVXTmxw0Uv5g
+QiM1CyuHrS9WchVah6TeY1T0IkY1orIfkND2HN0QPFNTXSM9NZ8PxFbzapOYh5GZY5xqXPyh+bu
aBSihBQ5TQIuyzRysFwPcqHnTrweMx+btuqyVZcXGoErqTo6LtErFRMGWGLGeXJxzYZk124sXUZo
aQektICF+zG+cDCLBc9AHMvRoi24jlmDYrgYq0S9ez6Vcxqlj51Rk8NmFo+2FS1RwnNdBiSfJbTH
awKwcWa+JDVkhFhzXlyzuNERIrCLyxTODufo3DmtvHcauTfzDkVREt9oVh4nK30qzG0j0UzCQ0ot
I9tOQ3anN3526szmA3tCddWU2nSWU9wF4QTULG2uQT/Ke3YwxJzGV4/vkkxdX/s4LE/se0+0djc9
oRYX4RQ5YaG80tpqt9kMy+xs+zehnroJGkJ6ml2KIuVc5K/AC9hpqvzxXBKaRkUWGFfp9NFjlW/c
pV4Dj19UD2aRTMdwwtJAoeG7hPSKEHWhlXD4GQUTulCmm8LDmwCa+qEHSqsjfSYjirk8+RoZpcne
rm9pO2gkOhYOjU//WREXmsjkCyI6DFgP60ejyJjAu5LuQ3wjV9vofZBAZb/pE/B4KWPdTW56gB0s
QNZN+koWBYaAEDSvQysyHvubBjKIvGsgXiJJz46nVY8MpLmIwKfbDvFok1ld2VtoikaaPSX1WO9i
GDR5cxfEnn9rrSK4Jd5QHGsr+AAwFG9DKYwV/JRZAMpO2UflCOwDSRNcR2tXBsNDV3jxpoU6yxpk
zT1rDLOpQYpkr3N5zypUuSHErDT0LiWGgG2J+ImSICjPefpRdySyVcpKdoQ1m1djdD6cNosZfRTd
Tqr8PaUn3fiIcNosge/QJPFG1ECPApXX55QFouxZZ2pb13aqyJpHGPisZVx33LHIljPmYYnobOKD
kO5OpuMxbnQb4VJskwL8zPyUxkCSvsnORgP8d4PXaGN0zU3QNlrW2QCHuK71FVxkMkVL6inEY3vl
U9G2lRHucoibS7y9tPct5m3gmpa+U4zwEMSAHnmMl1Vo4/ErzeUAYGFJHhRlmAMTQJT3fsxAC4H2
/zB3XruVI2mXfZV5ATZIBu1czMUhjzfy9obIlFIMeh80Tz+LWT/QgwYGmP9ugIZQ1aVUSjqHEZ/Z
e+2JoeVNT/KzCSMVCcImUSwNvImrQzjVy5IzoFTcGRsQi7SzjsfbKYVcRnosG5rs2PcEmzb+gOhK
8qlonX4og+lAbHR0I0w6Kf2HxU68oExZn6AEpi5Ns7PTTFcCTIsjVM075MblY4NjcwvFBDaXCTeN
XI7ruJBN0Kky3RH3R9Ln6HSodWbSqYGNoJz1r0tCuGoDZTkQajmbkwCwFxmcIXa2H8wM43ufSm4H
edMxtBTOeBna9i0pcI7j+XjrE3Fd4vGU+wYrxNzR0W2xB7Gj6c7v3JeGEygsC81/n7ArQeIEx1l3
qg4LhTSokf6bPunnsdH1YIgi80AqgX+aCso5Gjbet0mF79IB9DL5TLJj/S1mvAxOD+QGwSKf6+Li
YaJouct7bFdGVt+8CPWVY0/eFl4G6qd8hqXld8+NI85R/aHQrrwBBMf9PqDG0trRxUdNPEdJBcBL
DQ4WpAFC+Sg2AbX6isu/+o4Uz08J9SdbiCexnoXWVghkCtapEBYIDut32aym92gEOZa0yyvNrHNZ
tnT1QIw74b50WZnvLZ+aPBkToGUlQH0xcPYTIss0s+3OBuKRanqaNQLSMIlp5JbO1wgk6mYBv7Vr
W/KI8PcTnViXdOK5M4ask14z6Zl3ZZqzBDWKV2Ps0RS5zu+YdScZFnTMNRMHlawej6V6TwzCTkHh
XCfJw0s6iI7E3EVSqxD+oC20ABxtgUXsDF8V27hxdfpLkpB9HDv7sRu/GFHcR5kxPVIpG6jOoxRo
XPcHoEUb2E0T7aXNmsu0IbdlcXQawUorQKudiPip4vVNDGCJZs2V+0JEd0roP92YwTUTS7d3vOzb
kcMUyHp+A9Jibk4eph66zKYKDHd4c7NZ7LrCdU7m5I0BF/0UZqWmnaolfTbKKaEuM0iPTRkCWdHe
SwbtJLIWlmRqdfveyNlwjxz8EdqnQJ9lc4Fv/VCA3H8tM5utYkfmbkcCN9kaP6MpQ2HbxhbSXhEO
jM+vkeW/WDuLkePbQmF57AYX30qR3plNfWhB2IZUpDDVmIlr9SxfkSEygozs33widT9yrWIir1FG
lrXVenuXuWyeO3R37RhdGa4xjxFaAxRiZg9Ms3XHORbd+dR/J5ekjt4t7nRmIUCfubTwjWEMIDQk
NEe9eNRZO8lp0U9jnh+pMl6gRsCSLiWZPqURRH7725mWB2imHHK3uWweYIYuRy/ThyBq28fGW92N
mnYutAVOt82Syk3mF3tQNju+aiVZ81jikXWRymv3vKB/QCZF4EHRekmGNw1IkADXCFSQatwviwb8
ySORkQUtGQyuG7raG3Sj+CGqkn1FF5JRktmCN/qam2vyF4VCgw02C8Rlyxop47bavTHwOOcLAsF8
/UFUg0+LBn8FMafRQz8NxcEowMGUXRFyhf4URfk1tG77Akr2Zx5N5yp0EYVJdhZRar2DpMaWkldh
3yrrHivzC6nKj8vkuUFLYedPtXXILGluPXJ+gST2zw0Mio3b286zKo0nr5j+6VYKe6nDOJu7nZPH
cMIgM8CVl8hZ7zVehU03zfKaTQY/Xl6RE14kJ9FUH4jP7fvckLfWBH1uL0v/QREbZIV66AZ7uc8F
4yYWTM42NmB1d4Mkg5wifpOO482rk1eiSsWd6Kzl1Sy8TafLAl2Rbz7pdfKTDx5pB175g3ojORUl
+yuGBeTN6rcYmOJ7QLTpJXH6o9f6ai9mkEX0dSGGoeIBnF7YkqOzkQZoRbHWpYPo70Vc/1hOfW1J
Z2ErDxlasWbyLYQwNUnwgZLje2c0V9jHHJXk7hzBPJgBd3e9TSsWOHVKwFKM78FryiC32SXZ7gyP
D1LlY74w+cRLl+wwC91NyBIQDE6PukXG+CaBNHvf9zozoL6tDvCikE44nqRSnFC2j4a/sev4JBJN
BVmrHUTbaAzLfQIl57VNNNPvZKn7bap59/7anCgdWl+WTSIc00KdQeAModJxYMKLPvlm9Giodj73
es9VaFzVwLjatMmI8fL0hi5t2OkNioyiJVSua2bWFp02nFOT6TEQoUP1MfDr2/PS0jd3Kjl1Y/lm
uSO6a+GFahmaUPjzDvWZuiXFCPWsMergb2G8eGtKO278ACiKFbrApbYcH17IOBJxTtzerNjoL3HE
zZ71Utvj3n0iEF5dbN7gj0WNhtYGH0Vw4JUJUUfS9LiEFq6XTQ5let8/dqLICT2K6gumhvri+kuM
h48aqSy94vzPh3iiSyBH3K3WORtkzgaC6Uw6xj//HQkmKaJz/hbVSCVHFoCB6QHDdo1+OYProqJJ
lBtIigH0da51pt919w5ih5NqmAtaSM1D3fMA7ZaWF4LUJzfZAoGmzCK+qG4hOy0WHCWTao0AeJ06
jYwL8g0kCxogybyJ5NPibGl5vYVIWMPOrIZt2zJG4yGwT3PqmOHiI7oDOqpOKGzV6e+XEWtO7NxO
7gbKccNu190vM/bBmGdkapUTIphE3wLqhSc77R77Njmgz//ohdRII4edZRGTNTRXe1Llx7zgaGuu
FNTFuZHyIy0FBFgm5ZNvIHZAqxh03GikghbHzvryEnPez3X5nBbGJ57LfZdATTMS/UtEjRVUKS9E
ezYl17JRJZ9TpN3KOXsoFARVSzQFI2VeYX1ythMYpHiwtoOYf3i39lTddhmQT+oUr7Qvh6HhO3Sr
r9jhBzF6/xe02oeM1x/H5jhvGg2QZuUzh8PuYiURsp8ou4zC+pkrLYK+Zt5SX5SHCmNElrQPpT0c
NXJQ1oo8GIr8C94he3gQsOiSOoZyErMNHpe+AjiLjJGXQz4yJ3B2o18xvioAYTpbu31EGPBci+c6
8XDXyh5PdmI/jKn3G0PxQ1mRjoBRdNr4AAGR6DTcGcjOZ7Wn6vnyLR/5n88qZnHA7xP8wx24MKBu
jKdoGLeOERmbWdMJICh/1zbkf1EwNjJH9mmeYLJNvnzb3iaR9Pu0rZKtq/cQS8VdV6HcVcjtMhsd
NcFvgaMjEVKpZRyESa6pik9YZl36H++WOg9DTpZt1jGzAs2B1D3lIfcMXDD9J14LTiKz+tMmqJQ2
MW58Xt91e2Su+o+B0Pp4OhCJBscR4ZKFhmvD9KQKRftqDkGl3Gw3otvekLvwuCqLiAUi1hup7dmL
SiYIBth0XXkB4UavCE73hm++zhR7W8u/U9nSHLIheSnZK6BOA2iVPEO3SELKemjc9YM+sNCrBCJG
wTdWriBfRmlPsWXQHVtArlRhXfScX0UJU2SLIPpdozb2EFSkFjIUy/jylhWqrz3gm97BazuSn/Di
gSvadp7qMBQ7kMiH5CQb6FdaDGwRApmqq5fMmi9dqvVX5uLGfjJ+EZH8rOnqUFXuFxnoJE0O2d62
m5VP735VekpygSWPIjKbUC+ocygPD1k+/oJHhTwwTynAvFtMXsMZkj21A3p23qOg5REJWxaHs5Y8
5Tblhhq2jQmANE6Yz/NiUNRDKHTYVlXleEwAebLA0SsfYHU/nTMm0xhK1BNxRXTZGw7CqBRVMM3u
K5C+W6YJK4CzQs4H8/7Fnh4Tt3+C0hJ6Zv7SauU1H+1Hz16c9ZYDlA4jRhAXF7Q21dfUWnd5zYNh
WqjVB7UqQs1XLfePCcnY0MzUruq899HO9NAq4DEIUx9CxD5PSLRPnuG8NaOFyl7iPxjOg8496HfR
TvbaqzYzqHFyjNSNfnRmJshtcU/AyYcGIGiXut0LS8sAnf1rXsoySHvi1WefMISptWc8NO1v8t43
2oSA3ac5ZZuCPlJ8aenQUM2rmqni+AoqImM7O8WbTrbZWUXOrc67XYRhWBtuQwb5i74b2rXmFqyM
l6dU1QZernqbjOyDIMcGmoGecxhGRDs9tpS2K6G1AZHDBE85VesYmzp2ftofExl/N0Wn9XdMyTWy
/ERQB9p3i4uaBtxNb0pPtgB/rCCaAFl06U6SXbMsQ0LyEYl2Dr0rCMY8ZFheBbXxUcAlpFIg+Vn2
/bPtXQYxnlvdwbah3ZSiuk7soCQCGye9c2ub9KkjI2LwXI602Lh3PORHukFlX5FEvq5sZTP/ZgYy
3mVFI3ZsBYhbJ16AUKnimneCXFH3jfv+ODKa9dkyb/SGV9iAnjZ8VHF2JE0tAxBUHdIcOLAXdQcg
6kKhc7UsVISa5n713swLMD1UCbsn4uoOXtr8+JH8NvVyb0cAPAmoCvM4IkrLf26I5/FbGw5I9wwe
7n7UtNehRbGOQiMMJ2d5n1udkRp1PY9K/s0Nj0KeQZZJqFF5EGV/hONA1Eir4bdDd+l61xhhGG/R
K65n1jAzDp3IE1fofsch0a55lb7EMv8dWd0ZBfHr4HunKrvylnGCfsG077MJCNg478DENKxmiQW1
8+FkJNNx6M2NaWFXcgx8/DGuvWQNn/cmTPoaXv4RDyvKEMPkvZ7AEpRO9gj5blj4LSMqSzTqsrbD
YaSo+9YWoGGkkURXWqVPv6YdV0t/pxMRksxINpTnXRdzDqSZfQLLIEasfQf+jKZcvIOjwFklLq1q
r/gXmZEO+Z2uIX+za9PatB4TSyRCmwkXld/rLwoNU1n7V6xrN9Ci5AflQZymh6hVl3aqjta6VIED
Vwrt4GTGvW92n0X/icvt0Mv2xW7ix8R0/qjGfp19aYVZxdHMYf/oughwR8FMP/LAYLLpQqI2WdEm
t/g+JiP+1ubyJzO0V5vYPXLOXwyItHtS9UQAeqrE+F09kbX7knrWFe37p5f354zAhdgeTj1EASb2
d8bwESHAWSQvaCw1Bj/lybSIiWCLQ3sxZDcxwwJ3sQNDIEbfWjV3jTPdF8tXFadgPxrjtTHnMoAt
w1JPv/Qln7pO0FSbPI99dp/BiAmFxTc1ZybRHFTiKQE/yipeSBoFy06aW6ihH53GVQbJO3QeJQsp
0I29f10f4zg1Lm40nlNSvuKcW7xIv0VVEcOzqnZJ4OReJ9SP5bpNla5L6y1GZQ8pZtd3DIm4V65A
jxl6mHg59Gh560GC4FfrsJQzkq/1j1R159RAvg49payIykr05NHR3XBBBhJVvE+XNH5047BmiKI5
8jdz8XSLxelHJddCYz3cZuZaEGkfeksCfYvNiRhDdbTIjxm4gSGn4EWo/a4Kx+qePEtWdP3jvNiv
iIC/lRxOiWPxS9Smh4m33NSRtWMCEorLR86zMXRtiSAudj9id9zjyBEBQ8synA3twZHTE5D/P6SJ
fJZjiYZEMr4GgmqP2UA6MixEfXlk2ax3PNZS4oIxe3kbhuLHh/bZkE02UrIFyDIvml6S1ZBYKLnN
z9wVvzp+NAa29R6B5Kab7eie64Ske3XwomG/IBZnraA2eJnYhitHYain9loZslxyGBKWwHMbWGEV
Hv85evBVdUQKU4YgMZlCwLLZFxSslEdWgNCGeQ8+lnzg7Z2vzh//4I49GqoZBWNs7OdhCZXq8p2/
lGj9Eby6fzxuIcPMnFNdcVjTPVu7FxzVJcmjlKN+9l1lBEKsqGTV3M+MYFObvWni36oCvAeSw2TH
yDAkk/lIeBIetv6p5crdOQmbeQ+dTTeiCWTgdll69SkAGay1ktFNLF1A7rbtAJuT52GwvR/BV1v1
i+7Gb1jLp2t+CfqirS0iuMNZtrL/4z1w8AyJgP+e3Xlu7m2wp373Wv1ZISbmTXvIZQ7AwdLe5wWh
izPx/NvG25RkN7Qb37FvpFvTxEVa8qDMGD01nwOcgpWJpfhVRO6Ib18/LC2wActsUIqxnyL/XN96
kwfB8XvsiVTR7Oooppxr4N7Lup9FAw3jchLZnR+OeD/G3mDELTDNg+Rp0gRuRIHdTcf8VczAWnqc
z+GkVc+TYttuelQQZDNS8fE+g3l/Vqb32ec1MAw/jKT7J5LGk+nHP0wT2ZSWd4lf/JBj8tJG8Q2T
HdZCBukNorT9bC1Au+uFd2q6GQvdPuk4v3VSB09EfWbB0GGAs+dyfLBMcwldqzK2rE6yUJuJPwQQ
zyoMhYk16ts6qUNP+c6xakaCIVVBw94kZzuvcG037Z0iB3AaePcxF4HSjxutU3cazK6N8pf3Huko
3VDO8NBjJzS/R9W4w75zl+r++2Bkp6WDk112qb0X9U8a2XeM9dpjRBPCYGw3Sv2FDAdUda+e6T5K
pqDcZMs9xNTzmFjbvvR/EVl+GuLpHCdU3IPl3tkNZiAzQftUxS9za64rskshL7PGMJTZ0WXmYMi7
6V4u9V3djyFGuTfo0SFg2qMaTbbiP62Rvg6ZsLd5xuzUWi0z/g/X9E4QrrhpRL0AZSbRBAXcL3bq
v4GO8MbU9HPBor1Ws8s2tT6ytb4Ovsb6Aplh1keHiEV+C8lY71vjnNecIlHN9BZlHSN/zWl3VYR9
v/TmTTSBNXAtLZxc3JAVwN8tRPwuJBszMLOIwXYyece4jHBqM10SSXoZHOePtJgaesZWVY9M7pqf
ysbzvMxXNRoa5hWdn93mvV24V0pVFFguJF0LpkVRfhu6CTsD/whjr1np3FKSeUtsPmtp0p1IMyXE
zQTMjkqc3lgOXagkQJ2iexrVyNbPBtRgDcaT4ZehaxwXRy2I+Ib3MqUITEfgEksi8Sw3J5SUr3lz
UQbRW+DHmQ6ykUTbmYUq4XyHGrKprLVtdAhF8bG4t6l6sgf9U7AADJiB+PW5rOYyzNBa2/188vpf
Tk53V/nTPerFep8zAGSAmO9G/jrawp4+Go6Rh/CMFtrcFKV81fE9B0s+odkyr01jv4iWU9mjQwpS
swiKrHqPHXYTI5M0tqP2pTccggip3MfGehyJTefvpsokbPjLN0GK+Jn7UBNS23nHah1JJ+1lXJa9
YTGtxYDzSwzms5OJOwPa8OomenAnJrsO6Ju4IDQUDdTOrJtdpYqDQnZyjLs1S9kqf4sE93rtfRno
+YSP8YtwVI1HFc0iOSPyUJYJxDVNPAH714OVaUKmA3mACPZw2DjjHsAkFCZ2u9BEN3JJ1T5GX2ek
QLLt1r9Spe6YS3wKLCVOsxB341wM116PeYqnCT79hER5ccvvtq+PjiHDvqjkTdX2Pd3VVfPVrh56
fzvETViq5RK3RmiMnGEs3o/mqB20yHMhdrhIQ98jO7uTFuWjeC0T531JjGWv4rjbNx4tnPV7cVbx
nExR0NZ02v2TH4uXkvluEBXLp2vmR1M3CFmMku4jsylzhZ/3SKScZOt1ZbbnF4oMS28/Yo3InIKc
MMy6fK4bx8eZxLdnr8ucC7LidXknnPem3hjlmi2qs/MmRMAOi7j5yJNTMrrxlh/jnaAm6wZn/NbN
w/BpThZL+3EQJ0fwZwEdStIz9c8UaTzIK7M9jVPTBnpl+RcPZQjRIcmj7PqdbPnB+sFMHrzK+fY9
WEslmS7FS1lqjzIWxKm1fZDkESn1pHqDIDlNon9bSE0I2eKRY2tB08tqvMG+3MMM4NycTPa+dWuf
GzeBiUXQOPSA4qk3E38nu1qENuzqNr0vPdMJpYZkFNZ2qCNHnc3q5iTtuAKGOLCQytrTuNfmyNiS
VhRoC7q02I5wisbEfOLT79p5vwYs23UlnhaduBQsq03Q9J67G3TnkVShxzaV55HUQ3QV5c5Krd/I
n7pQphqjkJFjHJkZc1DNfRAdw3JrfQtVd14ddVj/8QdpUwoSi0henEOPyiHnokFFAAmqY2uXEEXs
Z58YSQvuw4Q7yXo2Ow4eM9azwOvVe7Y8lrJFsGbrYWk/AUp50BM+ga0laUqav6VSvpJs5RxGAFVE
BFBSTb8ZlhehnIhAiK9Fx3hCURrkFOmu7iQ7wbjR6FJiHwZFjyqUFfSttgY4sANfnlqnAiaSUhhy
+BUGd7pyj0tfIs9LX3qj/LIb5+in9CLEj43bbAn9nNY8K+8aQsRdKrmzjB4j5RYHs44PZtHeidx5
nRRKi2QyXBx4HEldddB6vgaLahU2MaNFncArxVPcjlZIui4H+NLNqy+NrT5Utt5ruxAHJTGrhNHZ
AqmDY5iIbj+iqY52bZl/+vnogFKIA7emBdP15pTokA2ZxgzBoYhpWwuW+tg0i2BCXtv1zGwWs+DG
zcSxy4Y1wgC3VGuJo6czSy0K8ZBilsUQj/+EPEDeH5l46UEwbjKjyuA+pDdUbebJKPR3JOjONmFj
OgdDjwOyTQo8RE7xXtglabNVz+S4JK/B5HwVIgIdwcl4UprTnArYAzw5KdlWri1OxKmXFEdk6dSp
bwJ/IahPH1LxNPrEcc6IWzXzM53aK2gdgpn65mUYhfxx3PgXXVH2zgLbCmD64Kk/R6n8muv6E5xJ
iSAFF6He5/nBMZhAlMjUJoIXNIU+24EuhFVW+2NLnNc4UB+R4uccl/YGqSEPF9qV91QSnCLhRLzo
0FyxIP7RqQMeGJlDl0igDeTzfVv470s7/DBwxZCqud0JAQ0NHJuqOexRMbFH9oNcmv3p7weHNs7P
z/n0Dm2sOVecHwS5ofRm78gyMKu3WI1cpoTtFHY8uCC/qAEN0Z1mbeADyO/T33/99weAsd8tlo3t
v/8vff20v5/LEvjQdaaO86C0EcCO9vnvP6GIzQ7SpGkpSkL28jGWW/aHX4x9l1Oh911BMe3Op7jp
lxMEpeVUju0br026+/tvyQLIBmgKpeYEpCA1H/wZh4xgx7TzGmrkIbWj66BmMvpUdGAUy6Qkse6T
KGcRkKTsXBP1Lc3z2E88645/EjkgCHd4II/tcepVjDHU4GHM5oOyhnd0uZBg/lAhRofejLJdYjn8
wsHo1XlLi1M5v7TqBbepoJGlsMV/F72xhkHw1lT+XjI7DtsUYRwdie3a/nGiLuIAUSfdl/RrSZuS
90kedBsLC+XqVS+U+wLsdJuiffhMNDL40CCXx3Lwhjcd7wh3DYIDRAN5eygtw9l2BUzRVpUM0dz6
pqW+9tQxsLnMq1qY+An5mXIlM2Ue53uvNJ3dnOLz0GwsVn47y89IRFngIsNzHAgGWLu3NV/saDGU
ZWjqHn13Omg6EuEmzv/A9IP+mDWvJnHWQdwxXW8sLFpZxISvMsQ78U3z0SzVN3lhPJ4xy8S8afPt
YE5bd9DJ3MgAyUax7txGi7HrkIzmZ5SjwovTeLi3eQpu2dgh2dfAesDHaPbT2jRnjpc/MI1UV/Ie
2uDvH9OE/HZLgcRqJkjOJgp1i/bM+Oc/9k79rmSFP4aE7AsRo6tIw6xv+TLADfjF/AghZg46FSjU
3pV4HbpFUiGj+VRZru+kXJcSECQ4HvqdJYdmZ5rdU15fMp+1AY54C1ysukvNSb45I/EZWZYR9x05
eBOjFF+2G92RcE60xTCG6YrXTFpYcT1wDnIlmbfFXDHTlIwMAew/bifuBh4J5CbMXtyLQmlydhI4
MtZIz6n3wy/JiFx2lQSWqG/J9UiRTq1jVMyFEVtPN63V+e8//fuDWQ0v+D3qnV3b7gZZ+kW37ZPU
2206inPjMT+u+Z1eBMGpbZr3oY4eA8OgK9h4ynZbzkgPLe9PQaJU2C8O5wtrmcValzlmlKCc5JRI
XFCvNBshfSyG4DGh7BY4NvBdtPqWR2aaQmZmeziN9d2YVk+zVN+ZyUFvDIyDF8ngYbLQQ3ohGaj7
KaaD4XCmtCaEbBmNi7MU6sQeH3hVqRCV68aB45WDakUVNmp45uKEiQo2JYnjCDlrc/LMNRiPLPs3
WzvEu0YiY/MQcp4oxVpyBDufRUk9noQfw2uAqVAGhRddq4JFFuGWj4QxgMeZaZaqb26pMEum4SAa
33gau8k6zTZpbGXc7nTUb0d9yJtjrL2x2NjbvnkvM6eldAXcF9OQI7be4tkctuShfzUFk52F1Qhv
KHCZOriXZbVy4F3bVHSSdvqpC/9bqxdvN5Qnb5BXTzPdkzFjeNJn+08btXddMuydGD+cokL2BgP6
u1bslimxjxgyUYeVajv68jkt3enqjMv8Qhz9JktJFHbGpziZ8n07MBDOGaeV+VweUH/pe5KhPpNo
ic6MW5qDnyHJmkf7VMh4CPtV4qFmTvKO3aXp1GeDLPLRhnFdDFsSXLZt5O4SaX9UUv8Yc4RzKRq/
qouiXVSmOs4WPkC8Iat1DT7oDC6dpSUeKD0yyIxDizXHScA62Ojaku2U29wvDQezNuDjQnVTBoCs
1Ro4zjK0wLYlknkn7TWOZam/XGIMMUXvgUdc//uo+Oeq4H//SX//mv7nVwVdOIll/7/+32jy+z/V
7Vfxp/vPL/X/IUjeA77+fwfJP8s//2P/CybFL+DxZZ/089/8F/7MPyh5zRD/cn1CUWDECZI2LNjv
/8WS1wznXx5BMPrKhTd9kjgIaSmrtpckxIh/0U5w6dq2a3jAiyDQd4i///lPdAZEy1gGYShMF9z/
DkzeX7H0/0eawvpdEXBiO8IwhWlatvcfgQPSyz3RqhxHAD5PtL3vyBjQwDI7jnp0CgSuDqgi+sZ6
jWR2Img0oJPldteDRc+/ppotTdogBvcZ55Cwa0/A8aqiftFmzvNcm341MzC0iIxDjYUziV6fhcQ8
Wlk1PG8vp1Bo3ydkQP1I/SUb/zE1SYbP8WeU1VIcAM60J59m9LR2pKd//6tUI458ZLgMbf3/+pR/
Pi8HaVI3sBJgCSAjqp45wO9Yr7Pu2RmEAiIHBn3jU2SSU0a5uP7xvx8ck3rVz+p823hjejDZOv9T
iA0VAdJGS9Vs6XAg/n7wOzGf5NR+NGQKE2GW1G+RzGv8Hu59aUvYGnHVngYAbEEDpJB9LxNWxlba
ewk7NkDOJkPEmExr7CWqTllsVqce6Q3MGZx6CFiwPzQOGwAr2ZbaYJzUouvT4e8//v2Q5Zy3ZYoQ
yp+Xc+dwybgIWLfe4E+3viY6Iv9Wo1cdHJbsD4ytZdpzmWfiyXH5u/CGv6fx4t40dkKe3tlnfGXg
HmlrdQoY5G5zHTtMd2asiUZ6c5jGXVXVvooBcmlutwfdrpZDhyjDjTqUAnG7d9ZvQiwVDuRO+yUF
wRxqeLAhyG3It6oOpBmz4dGjfacTiVd1ZkBAImpnS2K8pOr06nUWgWRlUMV+wf236ZlS7zwnf2+E
UR89Z0bqrev2furcO+E3D4k1O/uMRGx80Av7tBjXoRoZ04BsekLE/Q4goT3IxbcPiQ5BYXDeYLBb
ey81jkkUg4pgP47EdixALyhmnoJihw7vxc8n8+TOJK8lKa2BZblbODQ/3dCwwzJD5QxMh6ris6mZ
eM0xvjV/uNh5oV41vo/I7ehSRueKV9sgO3xdQ/VMquuGqp4QzGNDCnVoYCvbyNbeOrJ9JluiPiv2
73t09M9ISjsmLOytY5NUZmHKL6hiJIppGogqDpST60O8HcwXitLfozHFdwKj5dj14CWl/nuOhjuW
ScXWl18OCI1AKqJsKfUI3+kA/Xu2XoQEvU/ylWHjtTbiIPEFDUWk8DCX2q/eSYvd0IDqWxx+zcJj
XlTIl7JgodRCknJSXbuUA8R8OMChjB2fGSCvbKu4iku3fCnMZkXqu+5LwkhyT4IOtOS6v9VmXGxb
w7fYS1AgAgYZdtmC2aYtEhb/ZrKVrdwuM6AsEzrJxmfEfDT4mmmVMQ3qFsiJPDNFPRwKrlFU1eQy
4Phkv4xuPW08cl4j7ZA5SE4K3/xpfXNXrR5yzzPNmz4PCPaTGXJ2J/cD5elOK/u7sh9KvuZYXT2B
iJ437nRYou8YcyK+q/wt7aAZT2Z5Ja0g32UaCFb8wY9enPLuM9ytYvqx83RPsFCJ91jy+wvYqN+N
/vC310usQj8UkgrRTDlrutuYMt1hsHBevJhF++BvCCEn1RnUT8pNESAyoAJM0p0okdYtlXdkv9Rt
DEdQu4KcRxlIvOo01MmlkneahminKwwCxSXnSWzmn7NeloGsNHD2nW/vOkRR2KrokGvDf7X1odjp
JSOwcprtcFSEFiUVaVMuaiR0IlUApw3Rc+reqED8e93Tb63iaOEcydSLLuf8Ohjzc1nUzSuxIMGo
x6FmldF51nAfo9i6TWhodCfVTjiWWHgqqTHT0WDwIYIyBPJXKDre1HhsPsUuSuxla0y8REUTb4fJ
rLdN7bLOUWQX61kbsQXQLo50p3unwSC1EHJNsSswdcg5LK3j1LBMg6hXXf3e0ncgU49pgn6tzFrn
0RT2fu7UqY5gmUq23yt5CoezB4spqaGfYmPxsCEjbmiGuD2ZLtC8LoUEOdAGLYYRn1rW6IV3gUcD
0b+pUUZP2n3vxA9y7LLDYrIf7FgBW45T35Z5ROCj1Q/s0eCG4Yx3Ws1aDUl/xunsVHB3ybcrdjV8
I5wd+hxqg0ncRBmL0KGwDKNEyvvM4/U1ShOW22j+4ZpDEPu4MLS7R1G0r2bV7gVRaPQmLTpog42F
5Uz48krvYAqgFbQkjN8KZtYjvAhWmTF8zP9N3pktt41sa/qJsANzAhEd50IkSImiLFuy5eEGYVfZ
mOcZT98fvHefI2cJRDdv+8ZRxSpnIoeVw8p/cIAkBMzkjufaQ1b4GgmUOTjodVPfp7MzcGUzjB2e
VaeiN4KzYc4noJK4uE/4D8JNtY9GhYoKoMPw6KpwYBI/ONj0OFIE8Pca5UOhjsi7x8pjwMHjTjem
eJ8m3Ud3tgI0rRXtxtJ8l62nXXIbLsr1SALrPqqdi5+8m/TYbqLnYw/OGcNep1R/DVXdP4icp2z0
+8d95+fHwaiidzzkHiLH+cGLCqqr5X0cO0+dbjl3vWkl+1Hr8TuMwMMa5p1h8TIEAwDOik7qI8mb
1tO0qrorQTHewEP7uvgGH4MmQb3ZBl8zpw5qI8UA4Kg9KEUCgmuh3QTz8Kkf52mvCvNFDHq1cOk5
kivBJ43LXxdo9oOz8FKjoXnSkEH2oiKeHxqlPqVqsYuDNDoj+LNrcvFdY0UgvfLRIvJqYXYvAc6Y
j2moPiPz8tnwa/NDmCFfZovpl2VXOs/A4CIgGhVn02/MuwA5pCYbPqY9Zt9QxYE3RTnnGV6XncW0
QixYfvKYO7wXeAAqvawHq5KasLBhr8HmdD21bMqTEk8vyVQM5FjUAJyX16kt93zSmB+wkemO2Mw/
OOStj4GqBA86jBJuf8Vdx3lAKSCDNwaq/SOY19u+CPNT57L1jiO59AJ9rQhtAM/UQNK6uQ+tEAgs
Mvx1dmsi41UC4Oy47R7b6odlh+XBcCFoWZiL64Z/z6U3OwLfs47O3B3NWiGRvxyn+uUPkrpwQ0G4
hwdRKJ/cwgeb2WlDzdu7CzM0LssdWD4wtwDOT6UCLTnAlPkG4HJJOo18c9w6yBoBSOBUcpzy8WeP
PheuJMDHW0fbDVoeIWTmolahfDBrY0aTlHrtqSeb6OTjQ2AMnxQHPFmJDgOU/KLPT7//iCCrnzBh
Q2Hd9g/J8m8pEPN9nedoPhTwKnWzecoS9E7A6C2QzgacC2y4nHstkNoSnZgu0Rf3XgOZUbgtCLd3
iJ6RiTNTZEydxHlsY96v7CG+F3nxjsvzI37gZI+XPxLL/Rp01Y9AxyEJV5aPQInBDC4kwuW2arpo
Y5QIvpT1DN1W572kq05Vr9ceQWTc1HP9LhqA4tn6+AK6ZT7kVfRDAZ95P2LNG1cgAnAIenbbnof4
pCgPiFXqOxsAdRY7f4cB8AI2UYRBfGw1zfz2979pwPa6YWjx2Ih/DcwWsrHqSxXzVqXEkPmT8jPk
O14+NcRYQLLf+OFU7IE8IWhlfdPgD7AmVj+EzruwX8C997ElIX/v7M2whsA09MU+0uvohrdNYHJo
FUxw0quOjamZUAJxfczTCXgUIhZVX7qpM/iIcUSbnRMOTxhp2wJijR9UMmSUx9rPqcqD0M/WUpC8
RCv5aEE/9OJ2vptHUK4dCcImD/Aamg7NKEC7FqzkVa8ad8H8iAPw3uoVrvj4w95phvIrbfPmEa7d
JxX1NJiRIP85Tx8HF3VNfXyvxwFISb3Hu5kTTVON78WvNm/NvT5bH6uy4GHHwgXd0aryMBd8fDQH
73LNBCGQZdCG1dJTFpkUkZySqdJ3Tg8ceyqT5KbM9Sen61EiaFpiBrcuTT3GrUtuC3XUXVwaXm5P
P37/hURFsFw3xwdV573WI+HEGq9Ev/pC+aa72XcDSfudZYvbOtNeSFDrOw1g2b5U4f9GyDfvyH9Y
lkdy7Rktz1/4ut4Zmtt6FuocnVYYEDfBe+JCdMycrj3w4KbeRBG5tLHmaSmOOij1pnOHMAk6YihE
gwjNOFGVjnJITmIouPwA8NLzFvarnX6sDc304NKwNCOXAKEQ7e5yEXhsoWYGmXL0tQaxSoTKqgj9
59nQWLhG6zZOOgdISoO4fVuRaaarLJ0jWJACy48nDwCZxRPs1CSsvTD50K2HmtLqu7kex6MVotZH
rPhqgVVY8o7TbbEfh7+WjkJZGHIJTefceDthc8+zNFKCPHftrIxHEhASzr4x4AiOGdInrDyYbTF7
B9scPQwaUVYvRu5bs7H8WPz+//QTyOofrWEftRn2QDkhKDonTbMHhvwwAzny7EQc5koZPds5th1z
sR0KiGpOva+sxrpNULaeagts5YC4S0rYgHH5XoMV4F0I5Yk6U35WtfpiVqyRZcbheqghxeItAs6p
2AtQ7ZWWWTxkDQ1ZdOc7suR0cgD1xcSWvM7jXzlN/v0/+7P9YbIfK37YKW0s9nDn4WLe4hkHlCtM
77WHWI1NL1Jm3vMAHgJInRqUqFIGOl4Gj2XxDuYP2XGwuDsLD4u45zUsgOk0h7+4EExemn/W05h0
fEzSK7fhsvQvptrcZWBw/u3GuKSZgp/F+3+7Sjb/9b9ep7Ckf/2v/x+TXr8tU9ezXk9d0/yZ8fr9
F/5Pyst2/0VGSSflJWzDFhrmyMPPpiWtxX8wHctSVcMguWUsNpr/yXg52r/AMqiaulgna9rvv/Sf
jJep/UtzbNVyVEDy/EX3/8k+USOr9irhpeiaKUhzua5kG9rxoBsnjRmfzcHp8EQtolpfDsOJGkAb
gs6p7BGe5WyWoTCDD7twa7hbzWw2ZvshzXMjhbZqDfYZ84B0/OtV1vA/8+y1X/Sf/qL/81HLx75y
qh0N1H0LUebn1K6TrxagzU/wwt9fLvzPFN//FC6l9uxaD0cd45Vz2nS8ZgfB6O4AoAIt4T7rHy5X
stYCyUQYHQocEiY9O4eZxmm2Avhf7Zuh8smY/vcMe6OHmBpvDZuzOG2/6qFMdHk+8VR2bpwu88I0
wJvcnT9UZoqmS1VtdNVaLZJzbV8LZK9RCDoHgZ48QUv4oC7oZG3MMePpi4+X27IyIM7ibPuqLXkx
FMZsW/o5ZrPD01AvjejWHwweUUOrwSfqcjVrjVl+f1VNHbkoUAxhygY3QQoVWq5mRyzFdA1CyWir
aNGWtgLD+nJ1a5HlLM19VR/5pDoP4ODCk4PeVe/sBvrxsfXtTnmEwxor5t5FJabIcKJvuJvzf9up
eRCKP40PmBGYvNSr3H3NfdF1tSX+/XLxxxr+fxFbQpqZI2nJ2EC4DAZkNL6Y2SyKW83xuSRebveb
M9/STGlmGpZuoSCqhIfIGnKgQfZwxz4mNnr1T5fp/wQvpUsz0g1Mch1tHh6mOjjBYnLvprx+yA11
XztAdAyUJ5GP/M8rz2pfvTllqE2amYkSzdncV7QltcV+UtN3HOqqvRWWd1zOd9d1mDQvw1GkZD0K
aL8dkoOiTzA9mLvmcF3p0iysagcq/TyBo+ZCeIvuNSlCbmt5D/r3cg1rnbRMhFfzfOwqv8REJPpk
OeM7zQHgozV3dNMDQ/R4uYq1OSVtUiZOooFRNtFyyvePsQFzB4WhcKMBa6XrfzbAQSrdNzmHHSzg
RN/DsPaRPkwRk79ygKUNBxlQxOJIoR/UwQyh8VSow9zUVpoa++u6RwrpZGwgUClDeCBRFb4LmEfv
lCiMTleVbkgBPfOkZHQpna/Z7gyKg9tWeaPMSDxe1/+GFNMp9F+I0eQtCldBD2jRSx4F7L7Ln//m
7mKhpvLn6HKECcbCQoxjxGV45yIv+h2aCFqclm4kG3UsZf37tLy8b/73qiT7oKPRZpCyYITHMnyc
Q2xKJ6W4jYLuBErnsZrT28ttWZmphhTMGU+SVlmpPAKSyN35aJiBwHH0jXm6EsjLm+zrQO6jcApL
QC48cLiP4Rg9jdwulyz1gUyfstFVa02QQnmCyWiLVA9B4KOvD5QTZRy72Nh71sZB/7MFQxEDjJ3J
2fkNzKDM949KQx4V8d4bePRgo81yY1ld2YcMKaZDlRSRyFgzRjO5M8Gcm7OHX8G3OCrvWmR/6zL/
6/KYr9UkBXephgpXfYI7a1z0sr81vrhHrwymy4jJNPneuPtwuaaVSNGlQAf7YXIYXtokhIW2IWuV
US8CnYUTbYz+SmP05fdXewW6x+QisGg/jIX5lJGSMXAvHUvtdp7xZp8eRGNtTOblo98ISV0KexH6
FaluPNL9HD8PEm9QdB5xb4F0Zr5Lev22V9yn1AqfL/fdyrTWl5h61bAghmRfF5wU1Dbkhq6UeC2i
RqfY1u3lClamti6Fvh6xYWAHqXiKEn6PcxeLKXO8ERNebHHZnGKzOF+uaK0l0iowVpwQEFPHRAVI
mDfUSXvnB8r0dLn0tTkmhb+u6HCvdGbzWOI5ywvmWINDBhSme3jmFsP+cjVrjZAWgjioA5O7BEn+
APsA1cEmwIqDcaP0lYVSl4IfQzhy4SOH0CKu22NfqupjgJHLp8luMeoyRXK8rhVS6ONXobeNhlsw
poj5c6W3NdTVqL6/qvQlH/F6ynahMMeKww4qymjNji1MGx8I/OXCV7pIkwI9UtW5T0szOID3LE4c
zZUR9+t+TFG2cKwFVGNAWft2ubKV0dakWE+6MhS2zfYLM8ksXxBFirJ3oZGArbxcwcqs1aSB0Kwu
GtuRrsJjT7kb2rLZGU5g8lKCGO7lKlY6TJVGQ1QpqCi18b1xgKXTmij4jd1Th84ciXvj++VK1jpK
WqVmGzGDRNcVLw0K7P8aXzsgJ2ldOaGkJSouWlUZfXop8GGpz9Pk7wZcMj9d/vbfnf3Giq4tjXq1
xCZ+j96gSUp2MFMsB3gSwSb50AawMysw5hpmD4em5/4U3uh56vdwOWEOsrDYg2WhiqFljh1uNHVl
NdakZawVvtNmEBW9qiE7olih+W5GdcQLzNrfgaFeXumz9Lrl5neC4VXD7daog7BEYnlCtmGPVDZ4
krgaHjqzhpqDWax3uYfXZoe0rIVuHWR9XCHLHSZoe+o4bALP2drAVkpXpRUBdSVXV6fM9+YZjxDV
0ebH3DKTjf13LXykJYCHZRv9avqoixY98xBP0RkZcl56wwKznT6+u6qPVCmCfEXxez23Fa9qU1T1
C8hVgZsHV5YuRVBklQby94PiJb5tfbBUAczed7YSDUspbwSQKgWQVjaIJqI46uW1C/3TtNuH2faT
d2ODFPF13SPFhRWlqm02DLKVm+l7Hze+uwjXpY01cm0KSbu6E4O0t5blS8XiyxsNHB8rP3AO1327
NP1dtxYWHE7fA57pf+4sDKSCJCo39vK1zpe2kHk2kbbFYsKDBI9gk9mHt3ofD7dxm163/qqutIWY
tTP7OrTEJQa4KoR9cgIFzmvn5f55O8TA5/65/oZQL9CiiVB1aUdAAk16i4vdXRupP1ttjDaGePnW
f85RFRjvH4u8HYPZB3/n7ou+g4/fHdD8OSVwgrDXRBm/8wTx7Eb9xqn67RmFnN6f1WXZMHZBTpvQ
zUHoXTMxFgOhvNGYt3cJ0kh/lp7j9+JgIcyGqLp3ldN9dOIsxkJk4mlX03aqPo4bY7PWDim0Ayyo
68Dm+YY3ajjUg6HcAPwrNnpprR1SVBMPWQIRy/dMI/kOhji58YPma28YR2FGP0qM1DaasTbFpAAf
irbARZ0Vimngfg5SJzmXDR7TKhddT8NT57qkkOpKsV7Efu0OOc/rPlhjeJA1jpMWDuUhin5XdpoU
8KniINlhTYpX9OF73oJwt5mSr27Y3to2zi9VgPjD5cBcGR75LUgzrcxSgJB5QwAU/5ubT2FwyuLa
zO/SHp3oaagUrsHOoF+5FNhS9wW8nbQY6sB1bYM70JdgFREIs4LH5WX6cqNWZrQjrTa5HUxgKUbF
E6BO/8qEVn7wnVF5uq50aZkp1QoAExISnhLDZ6c9JY5Acb1xhV6+8Y1FbOFKvD6pGjZmUKpRULqe
PCfNGHnlgN0eONbbVpn+Qs8tP4p82jg0rASN/M7EVmh0g1O5nEUxgZx8Iz1o6tDcDgF2qVUAhuty
n63VI60xZPOtOrWhe5vYSPj4kiq4lfoHeGmXy397hwQV/GevoT3h9n5G+YH+oGBhwrnNen9d0dK6
kqqpH2vhwlQPODZ4i2sNPhIb/bL23VIwtF3GmzkSDnsBjmk8jtVfRnTld8trCHaylgaCcm+bH9Xx
XVdBgD9e1SVCOizook5R6rRcT8QIYefgFnZAqDGzgWC5sQKuhLCQQriamSx6KpBvAJK+t3MB4A1N
4Y0GrJUuhTDXqxHPL82FyVZxxmlbFB1zd65fLvfPymwXy++vLl2trwEsrCZ731otMj+4JONgVs/5
IaqTjcBdmThCOh6Umdu7wNyYlcYCIgfDZeqHTO83il/rIClelaEz4QkDGqszlHWDLz0Znst9s3Tx
G+ubkCIV44Ws1BM+3HdU8JscnNSeLFJxgBl406vORjVr/SNFbRCqJSLfNMAIjwIODJxz9Oe2bkPa
Ep9vtUKKW5PTWerbS/H9cz7dN/iJ+anzbAa/BK/wFkrqmYJ7r79Hw2ijRWuTSornBG8m0S/qtW7d
g5OeTwjhAkHU72PImpfHZmXUbTmuOzPLUBVnNUJpWpk/jPAjL5e88vG2HM6da5ZqQ38VzYuF54bA
bUJ55PC8v658KaBxU0A5QuPLHZI1HSLOInB25Yirz1xspG1WZpQtBXUym9Hcj1RRTUgIQBQg4o4x
ZueXW7ASF7YU0KGKoVgW00OBoZ0gzu4sDPGEVqPpmh8q7crAtqXALhLVqptliPEA3GN9Wsz6xhCv
9Y8U2EaINRNqQfSP9lDhlgXE0Ci+X+6ctYmp/7mgFlWVaZNF2TVUyJK8SZhsdPvaV0tRhWpUP/kF
JTfJc9Z964t3Tv7h8kevFG1J0YQdbh91DUWHmCNg9Cvc5378ernslQ6xpHjCMaibtWn57PETaHaQ
9t3ucskr89CSImnAA2dBexCp1d/9/MXFW6AoDsKcDo4bbtSxshpYUijNTtzricoknOsCa6xbR/8p
bJQDtafLbVjr+eX3V/tv0WFmpwraoKHIiuH2CKgfJsblwte6XoqgHl8SAM4NhduLwuWXavp1XcFS
ADlaMlu+w6EEJa7wBCNMPyKTEPy8XPpan0ghFFcWksU5fd5n6EhlNyO65aazAfNYK1zaDmO7DkSe
0+HOVFiwQuy7Gp0VHHQ3pvta+VKUBiobbuLQ56X4VDqnXEVMAg+oq3pGBp3pap1z7iCWfBXMWfp1
LrwEC8brCpcCdS7D0Q4alZNm2v0gC/F3ZDUL8CL6eF35UriKKInbyEWlZlYOyK55AsGHRQf5cukr
c92UAjUrNUd3e/pdr+4VcdDHn9eVu4zzqwA1A1vPBO6c7KXNh7bU3ptC2+jwtU9efn9VtNHy2JZg
lonhGRKzlQuhqrpulptSgLZ93vVuRF8b5kvN493iH+NuAWiWpr9xojSl+ETJa0IjeRlI46VLsS5I
0RzKN8ZxrXApPo0ONe8C1S+OpPcBrlX6gPrjVqZyrcel4IwspKSbieB38SOKUMRFNnzY2PhXPlzG
j3WGFXOI58PF+Oy60e0YPfh6cLg8C9cKl2KzForQipjCDTvBe+4lRfjTF951hUuB2cRtLQKr4Miy
XNB6RPyQX7U3ZuJKl8uYsRDGU2ygD4WmVno79tFBt7ZCfgntN+ahDBNrW1fweEzRsfESQ7GbIc80
4gl9m/3ljll6960KpADF+C3sHJ0KUJ94SC0yaNxnyhGtQzLFLUp+yQ+hDp8uV7Y2xFLIwgFNogIP
Bc9WF7m9HPK9E4n+6OLjsxFby3HurfZIgdvPeTmEZcZY1AeBVrLIMZR3vybh96nEMLzFCO+6JJeM
GxsR+8YRJWG+DhXKiAJVqzn3BqHpx8u9tczNt5oiRXJj1L7RWLG9t8QjKO87a3g/NF+K/PugdbeX
q1gZEBknZpuZiF2TKpr4zppfBuOpyLduyCszSwaI2WMrTFeh7GJSTo7yUirVTVr+SJG1U9tdkmyA
4FciREaHpU4bp0NGNX34XRSoPBPc0N0VyHuX+2itguX3V1sYj3wcL0MbzU9882rVhQDf34Wz/VQV
1UZcrCwgMiKsAoHQakroelmQjo+4J7SoF8/X3ZR1KcLteq7sJORBCVfsEmMLBdltr5o0Z9xrLqTW
63pJCm0eQUtFn0LH84OpOULCiG+tCWduFTszyHv2FuVnbVZJ8S2GVBUIwTleVNnfsAMcj7GOEwHq
mB5WZRH6NejXNzAhLzdrJQZlfBhMzwKyFW6GY5HdIn7/F3bJX4K8Oc7m8A555K2MzFogSrGeYBoi
ECBDg6UNi13kqPVe5JgkIbLsepebsjLJ/gESQ5Z4LHH+81wIDydTuOYdhj7xRpSslb6M16soiaok
9GE/2J4qJvWdhcxfd1ulLrI0l79+pYNkYBji1UNaBYa9R1thFys2yGYdCefmui1ck4LcVutGc0Vq
erpd4zSWFe6pnJXw5+WPX+ucpVGvOyetsYiLHQsvOs0YTmo5zuQjjWgMN6bpWgXL768qQJXCBns/
WF6hzyjW80/3Ao+Vz5c/fyXmZIiU3oThaGKJhXEy3gD+l6go7iNh7dXZuDci+9xb8ZVzVIruwHYK
LKwayws6lJTMAPUMkau/LjdjrZOkY7dmlSM6pa7pmX40oiGadygdcDNO7Y2VdmWnkLGFHY+PQ6ob
ptdA3lXt7C9dIO2daY+GMm+0YaUKGVvYOYh0IQFoeo6Om8it2uMDPmmp8jTruoE8cY1/4uXeWqtJ
Cugutse4numtQosebfQVkgIjxm6On+LlH66rZFl2X83bqeyT0swm06s6iEZq94wu23tYz48hsnIb
dawMu4zzCnRMdQdbN71sxJwnMitMr4OR543LTVgrXortQh005K0pXk/95kfiq/UXjOTdl8ulr42C
FNiZpugI1KqmZ+M0sLh3DJ5el0q8sw0HC3rUMraoTWs1SRt46879jNdh9szB9qFprZNvDehV58VZ
NbWN++PKbqpK4d04Pk5lYsyesbH45mflSeubZxIaTxpwILy3t0ANa/VIke6An2kQ6g2fO6u/RUxd
bbjKMORHrW3eJ3W7ka1eG3pp01YTjmydXehelRnJqarxh1QCdo7LQ79MoH8c/01XxoCBhg1Svbfa
pxkVgo8z52a8NNPsgUtUupHIe7MBVCHFeFaMdWWZTvuU8Hp1O2HIhAs3N5nLDXhzFChdCu6h7gXa
/HhJOVOE+ISmfh/YKLoOMxCghd44qsfLFa311DKlX60ibYuUbRFp7ZPbobqg9OjvTshN3xldox8u
V7HWU1KUm0Y7maVIxyecIhFR7xHR6d24864rXYpyX62GBoNZGmCN9g2JkPIGye3Plwt/M7AZBimw
8RhwAnXGUhdlx0+qGt4OuE27Q30Xptd+vxTXSNJbtdna7hMi5rcTYkg3ePJuAbzWul4K5jaYR7/U
/P4J65Tg37bhE0KtG5N0be5IMewPjj+hOtPgk9khmZD3+U6A7zwY02YOZ6UBMqgrErY2qkPXPJnK
ufN/iq3HsjcH1nEdadZotSvMfkQ0sMiadznSPjttKNU9pKxp5+RquL88f978fKqR5k86q00UIKJ6
j+rQ50GL9JvApq7rCpdmji+mIjDNPjnroWnto4G0gIs26DVRy6dLUycdG73S/NC5t5p5wl3WwRwy
VTTz2+WPf3PuULw0d1Thh1wPY+Pc6MICKxS2+F55RqwlkRe7eYXc5uWKVoZARvi0pRupaKHH5zDp
UW9s/TAruT+AfduIgrUKpI1AHx12x3KIz0KkKV5OYDSUvYog5EYDVqaqkLaCPPdNX9NKce82yEKA
srL2Rqt8QfrTf8DyZWM7WxkPGeiT6VHS5cMg7nO7LPYmbqLoapU4xKTYwV4eieWD/7EpO+4/gD5+
G9eRoaVnN0VxyKj6j0iFlV+SAOH3oiwOeoHd4EZda4Oy/P5qW1PDEny5NabnUiHh4BZJ8CUPMMa9
3JK1IZHCutSNsg/wkTjnKB15yrjo8Ju62MFCCZCZnbKNGFwbFCnCey3AUAGX3XvdDE2o2k1y9IUB
+jvtog2Q5lpHSWHecmRJFVXLzy4Z5Wcc3cLHrt+io2grDfgHDMdqG3SJ3fDcliWaeAAl7cIGzD67
w8ca68jW4NZdKdrHcDCC9lfSN476tZkL9D3RXev0Z3S7TAeZXUW1na9Rqri6ftuN+Ji/d22LS+g1
pyDHlUE9lh/pqaNU6r3iNL9GtQyeldb8Itp4vrICKYjdJOlhg9na/Zgo2rnX0+GImoP2lKRKcN1I
yqged8rJIsW1fo8gZ3NXK1b1zUn0eqMBK/NEBvXMoKaxJ8nbs6G2yK5Vk/LFmiEYbsTrsli+sTbI
YJ7K9knkmiI9K0qvYYvkoyWGCdsU+nj+hGru99/dKU3Gv3XLUE0crOO0mhzvqnC2pXDmzVlpFDyJ
zkOL/0iBpPnPsnQxURLBU2WH8e111UjRbDQFmld+1p3LGHqcjT3bjWPP7V2VVF/JzPkb+8XaSEkR
jWYUkEH8Ue6HOY67u0qopYUSKYyhfItVvlaFtHkrc12RNKv9e4S8EBiEYYYbnqivUiJBHN/9c/E2
i6EeHUVx7+MRfJc3kNbqD9ngp9fkmihf2rEnvQ1wUoqZy60TtC+VZqbhMdR72xGeNeRO/h0TR33Q
NsZ9ZRH8Bw7J7hCmHPr+Poub8iMOaNO58iPtQ5Rm7vNVU0uGITnoGNqVirWc6XbqbrT0fsfW2u0x
rvswWSjdX65mrSXL7692VbhPpZrjAvKAVPknpUOJ3C/qPbrqV4pTWcuEe1XBHGVTpuJ08dBH0Wcn
5X3QwgkSjXhzN9TNVRQ3xl+Kd79olbDLgvAcj3Zz1jAhPZHxzbfOHsua/sZatjg3vG5EELLU4xSj
PiXz+MnJkc4eQv/vzqgUnm3xlzfwC7g8Hm+TgWmJFOvoDId+kBfxQxqh0ZgIhC7fRSLAVHWxtzcy
8aKR+rLRVUK+2ok3FuuV448lhT/Sr3miBynql6mPWWKM0oPvNijdlyOwBn3eOP2srDIymqnCiLSK
7VR/UrMxfd9kZfhZuPEWMWmtdGkRIMcR1MZghOckn5R0r+sLyVGMervVS2sVSFt+YASV0VqRcV8o
bv5N73N6qA4UfePAvjIIMqApDEU4o3oZnrsQNVMt6Y0bF6ddRD6NAFel4rqV5bdDyKuI9N1anTF6
DB/Q9jf301g+WhGGfsJJWmy1xRa5e62zlt9fVRNDCMOMBB92B8e3Yxsb0WfArP3GurXWV1LAh9Yo
6sDxgwc2RHeHGPZ9obmYcNjB16wTYnc5GtdqkeK+xv4kdyOjOKd9J9wT42LMx3FKqfhgGpmLrNnM
/dasN24ha30mBb8+zo1ZmVqA+SzYLWNwsLxFQPPK6JOC3BFaHBihrj4hez9+h2YbabswAaV33SIi
46EcU898WysZE05FO9VPPuu85N7nZfaljW1tY0xWdixZVCt0SuFyDgoeONRh6WComheEDeLBGi5o
l4ddX2bRG+u9LK2FmEdi4HNr3ud+4RroWyLS3cweIFV3ErdNi0r0hLY9onzfRjxnm1v8WxCoPOVN
I0os7eZYQcrcTlLkrskz18Nwg9O9E1WLHdpkeN08VOI7XLZhehQVbj0nN8Pm4nMaD2p3EggsuuLG
t1o8gVAVQZr9b7/EB28jUb8yq2WMiJZy3ZpU1klciJ19q5UPKi9AYMGgiCswrK+bbrJyUNPldRfg
vvrUdFF+U/ig5MSgBS+Xx2glVP4BEtEa3BEQ2n/Szb44OzFeO5lmbqVwly3jjQkgo0T8fGwwNjGd
+9CN8wDDe8VtrDvDyIfkF5wvK/w6WmkgiuOMgpiYQNEX/TBsTL/lUPxG5TKALjENp9ftPn2o+uJF
r9OnRPV3uFH2JzNtv6SGehRdO+Le0Gwdz9diavn91Vo9GLGwMXAKHgoVB9RmCvao+omdiyDeRpvW
apB2g8Rucjsd3CXlizb30Cnx3lea+MijarexJax1m7QlmF1jjlmJV0nTar/snOc6aFZ4WFZ4KAeW
sVs6rrWH6SZXrKvgpY5rSBvE4KJjGpW+cjbrNn0yR0PrsdDstmg9K5Eqg+r0xDIjNwyCh8kOiqOv
iPcJmjCYCxfOLl1aeDmW1gZH2hiGcEbCQQuj81AWdfbFRWGof+fGAbJfu7EK/H7r8XktrKRroMO4
o4cbZA/LORoHjUc/6HMv0boPzeji4UvywV1+udyslVO7DLnDqinD8MRSzkUZ4mpStdYusxh/7BhV
NAqYEnU5fb9c19pyJE2+JJ4NYcRz+eRYTfihY3UiyeFj4HW5+JUR0qV5lixgYMTbyyc4TD1GKw06
eWUTw5So/WungYzuSgbDKkJy3fdiMjBZynozKY64QKXhTZP4mChebstaV8mzzUcU001tuiopyA4X
mHzcNbkVPV9VvAzs0vUGO9K0rJ9MB5UZ2zHbZIfSPAakl8tfmVWyAFhgwZoE+TPe9zPGTLODqaNl
WLgyd110k3Xm15yNf2NJWxl2GeYFFNWH525VT5mbY4pA7Ic3xhjEd6PZi78ut2etjmXtebX2Z5VV
1LZpRLgYkcP4qLm+kyxvBDoGQTO0mavIfUhELPW/qsc3hBsxceunCGQkQjeqUe3KOGuC3XXtkHaY
ieRil+rJzJltstAld0HV5j0WBoqRbMzcta6Sgly3woGTk9s9oQCm3+MF439L2sk41SGL9Mb0WokO
WRMr6sbQqhEafsocvIcK0Sv3ZZIpG2eytckrXTBUiNPtFDT2aXQHJ8G4llGudkoN3zy/aVrs6+9E
lNlzs69qWy1+Xh6alZ1ZRoJFShqOYzRbH2ZlDLvxoA1T2g43mDqIcLnjKr5b7XWF9bO7RVTCsaJd
Oc+jwEW4nOxsI5v++/D2z3OVg6/AHzMwSoRfRLNm3avmUOUDSHWUJHCvD6o8OE2m2vpnZMsD+CfY
ZrRxdZO4Nq7dXmmkSss7rx+0DoAjDeFN5QYLIVfVjuixamq287sonXeNHeddunfaoXKxPHPtLiBR
VMYhzjeD67vdDRpPsXVsxs612tve9kWe7dK0yWIFCLipRl8vd/jKJJJxcdmAn9gcpJwgRzMkkYs9
iSOsYCMMVk4lsuBZYY9zO9lO8hAxnQ6TLg5OH06nmFNq32+RI1Zmqrr8/mq5iOzaV/yxoAkZxj44
voRHTCqTXaBOv0aqzIWyhe1bmZ4yJM4UOMwUJeftQnVsLE/KU1ewqRYJx4SlKn2Cdzdiq9L7W8DF
tQGSFsPCqPCcmAfl3nd48L0rtB6Ai1EJlG0uz4CVpUqWRMsRsWnNabLOvTL0uyIBVXBI/Alv57Iz
+i2039ogSQti009M9d4Mz5afRExvtXbQDTw5rWt1B7ePLfUnJsxOOB7MRbppa418W+HAcWXkHKc4
K0jqqTkjUVeIdo/HpoVRj7L4VnrIb3bGKcTiQQNGp2I2nryDyxt38WIaFKVfLKE31l4bMXRyrzqf
ObY0W0WmBkWhYAPZxU3FWxfGSF8CP60wnOvDeCPu3p40jvwcOJXarEdBWd87YdV7sJKSv1TdGN5f
N2PkrUFLZ4wFu/IcatDabuI+bI9ZbY84CY2lc7xcyW8E+T/XYFeVDn84RpDIzAcXpWfM9Zpb4dhV
95yEVWl+KYAPtsXODmczJdlitp1d3rQpStrdTaVy8O3u9Gm0/WeAsvg6/W/OrmZJTp1ZPhERIEDA
lu6GmWnbY4//z4Y4tscCBAgkQMDT3+R8dzGWhyaCXUcvJCGpSqVSVmY9L3YngcBuW/5t4g0H8T+Q
604INVERQvv29pBf3+MQkjEckZpB39M1yyOOLi68h57LEarcogLuhD8wKBhWOZTAcK3xTlJ5odpL
Pr7+FACVHNNJBCNCTN9Sz/4o/umJb//gZaAvmCNIZ/r+ci17WqXU+nfUkEd0S7YD5Hl1n6Hf9f8X
rteppgzVgX73HAUWSTLP8u8HOXy+PZ2vHh5o3HAZws+XIKopfy6EAmeRIyHaGHZ44mb2IwpwDuEs
0I1xYSIyBIwqKLpnpxYAI9fec+dDnVJFEIO+/SGvelj0YNiLRXxU8/Kxe65DJcpTACLgh2hxrFVV
ux12qupe93ToxbCXcl7A3sY8BRCKDV2xFAzWKvw8Daiv/Ba1E4DoI8ST8+Vr21W0YUAaOhmpoCLa
otA6Zm1Q+NXTZFlTSY64usA2YwsyMR7QQvFnBh7SU1hFb1Gfrk7WyD/dntiNHWKGF1HnCodmDX/m
bjWEnwPFAzCSBsiDFt8Yc4c043Ojdzp7da/TyOTLg76EF9VD711DBblSOjRfMhnseNStto21oxo1
o3J2QF2G/XmXCV2mI1t2Eg4b28+MjzpLe3guEPNDpiCFyPLoFysRzOa0+XJ7GV4dPdZ5XZ4XXiCE
p3VDj3XPrl05p7IY2cVpm50AdWuNDddWN3k/5E2hnlXtQq2aWvnk4GW4m/iZd8Kxz33EyI9jH7J+
4MsPYaPTRFM3P3Q2teOuBPs/eM533NnWLBnurKHaVpE79s+Aeyj1MISU1QlEpZV1OTZ6w5F1dVeS
2WmwzmDej3WmP9PI2mO+e/VswxobPowMFZCOFO8ceqb3M+SiEIgmRU4/dXnwfgrZHqBya7MallCA
/shvPYUqI1ZFSQGCXqDrgO1up/zX7Wl6tQfYsXFK21nnZkz4EXSO9bsOTxyxUuWnZioP0U+hgzWl
+WIXzdzVY9SNzrVj4ota6jH2xW6Fxqu7CI0b4aOYanjvAKNnbR+mtaPUO7/eRWJttW5YMqdjN4sp
BBNYOUnoanviqRdK7YR0r5oyxr6uyIuJ4RYtdT8tUcJbvPTFpHDZiUKp9dJN9ZA4w57LeHWvop/1
6170gxpEKBn5/XzN3D6zzgPR/aOOvPyrohHt4tmd2RRDcH3+eXtHbX2XYdkQMp87XJydKxuIuNY0
96GUXFrZPwBiuY/LSNudrbu1PKaFQ0l2tkCsdSUR3vmoXk5NjwKd21+xYRcm2p6zwi7ymrYPHghC
QKDrLtZVN9Kuzm4V1M+3O9n4ApPSdC7qeopQrZjwxaGxLkpUDRz/BMM4ZqUHpxVTlnTg+Icmrn+d
EdgBcuo/HRu+YR+ZYwudqTYroMWMIOtil+VYfoXIPGQxd5ZhYzOZVKZ1UXhtMw72te7A2w+diOKi
UNEc06jKkNH1qh1j3FqJ9f8XRgKNarCk9iRMQkjRn6DPNCR+Hu2xY2xtJtMktOVAgD6br6IkvyEC
tcr4eZdqqvaoC7c6MEzB9vI+C7pyfhjoJE7e6D/pDLHlwaCG/lUCUVhui0Cy9q6ZtHRKULgErfB6
x2Nsjd445VAkYLUDqE+KOAimPIbKfHjFKx1utKB/PR/aq2btA1SfSF+1EfogpHo/al7GrCF7dCEb
29QkNs1GpeTidyytdfiejXO8xgOhV15IWCbHPsCw5tpXchZ1byVh4S3WiXRyWcXLIAV8rH3DmD3c
dZia5fCmG6f53IT+U05345iNM8isd4BcUNHqyR6Qdwrat1R4EHiv1o3kybcsU+D/qwL0euxLDFu2
SZFFeT77EAutEG4gXaXjmsgfx1o3bNn2e173pEXrPA/Dezef2AmU8XtMfRu2EBiWDOT3IKAS2z1A
YGZOdF1IjL333wWLdYjrjkJx4U9fR6q2dHvpuVdKFFz3BC3uZtmL67fGb9gyLbKhL2s7S4jb9fwt
9bpBXkLwAznvbCB/9+CeG92Y1RQenqpsUA3hbpJ3j1mAHLMOWdx67U7+YA1//0q3IQ4yolaaZdCJ
yhlWWSPDFiunhzRdP/87lPKH1t7TOmHt0JytJd9JD/z3JP1al4aBa2jeZqJlyxWVIeGSgwdIjn06
w7FbJysrsvwUAkgZIpORzz9rtYx4eBpmLh6ED6HSROCKYH8cnMh2n90sgL78WPXT/Aiq+0X8QpzR
4l1mWCNN0fbTENcLCixPeMPppnNVQQX37SgBxD92npop19rqkHsBlwcuLtjBtMCLL4xmr3xga/XX
/1+c1qKSlUuWoEgHuxMcexiqA/107mzhVCc5uw35fcjYzVqMrCjoVDDLSgYRfIJo7z0ktz7ebnrD
JZqVFrVf+U5oM5aG3QCqh6rI7/DQBjn7EnXHtcRdwxULP+bcqeFVQHgCulLQqScQqaGpBp70U1R1
+un2p6yO9bWdazgUZL9Df2JAkc6i4XEd4diwqunz7ca31tpwKF7UF2TQPs69sR1jEojvYDMdYzyX
7KRUNkZvllhoubQN+EKspC56/9yVuIZ5zNupr9hYZbO+ohYS6n9LYIHsd7gg//eGae8B6JrvmVWf
p3JPtWRjksy6ii7X0p0cBAf2BJJhD2QqdL1kF0ze316FrUkyooPCmvA46+TNFWHHfOY1xXsfUh23
G98a/fr/C3PmUoH3c9bguuyzX7oBLUhtuf+0ISBHtzvYGv36/4sOQkh5DyDAKFOiVHhCsTaU3ctD
BG70rxIKLWfWOmAGTzKOxDwfpw/MWvDaMB3SX0QHhvGuhSZgD4vqazY3ReJB7vF/5evH5sYw3lD5
Y1FVXX0NV1BRCFaImM3lp9uNr9vjFc9glkcU3LIq1y2BL3enz2uGybbCuwEkaPY0/Xu7i421NUsj
UOJBOpdBYXFw+8KPOfWj4nPrc+3twB+2OjBCAR3mevS0rq+2Iktsq8aLgfvZ8Q9bjRuHPg+IDVjA
WF/nATJGdtHbl1zz5NjUGEY7uDh2Ia5ZsLiYh/IHk/6bFsiNI69dNDLLIaDgCBKq3KmvnizLdyCs
se79bD4YxHvrhL0w2c4PlaqDEI4zEvLk1ZV848wj22H72/A4JunrANWlJXTd+kpRZnsaVmFbMKZJ
vHr3exo8W10YVuupTM/+5DapcrBt6rUSSZP5d98W7o5X24hRPcNywc/aFpAYXA8u8UXrjN2pwIU+
XD5acVZD5dTJA3XnDhSMDlL6O1O3caJ5xnlc5xKVzOCLwFXXSaFf/iD0mOBy/dFCeGTZ44dDe9es
iRDVkulSLCLVGq9ltb3MF/jBY0e+WQqRCWY3AIaKlATjxwHqsye81+/lAjZM2qyBCJHxFs7kiBS/
eqTdgl/WmMudNd9q3DBpm8G9zWSpr7WYxWmeanZxnfDX7Tnf2LImSywRrIBoPCy6yAoRDyvkmwRu
EPsDqhyOdbF+1wuzBuirs0gQirSTyAEwDpw8LYaPqEkqdkqBNvana9zPobRUVXSOREq98c6GEFk2
Dh8HNdx5XJ9zfeiVj/4FYB862frg91se6h4BUZbDb9jZIdJ4NG5Ydt1Fgd0BkvmgPAoq1aKPrYzt
1WRubSHDgDmySAsutm2qh+xtaEF5zO0Xemx/mkywNcn9vEcgkVLA9052GH3Jl90s58bITVy6GmQ/
kt4q7nXUNKdhDmlScRrubM2NWMWs7qF1X4EVLyrus7B90+FuP4zNF96Gd06ASohD298s7QmbZgLV
gW5TO7K+6AmRrliKKg6KQ+SENDKre7jfAFXJPCxuVT7a68O2PLxzzOKeuRyB5CRRdyWtGhJuA91U
dePOfXhr+g27BaopKOYykA96QNlzmhUK0VyWq1o397Jhg5L3lt/2w04t19ZeIn86IhqNi+gBx3gY
+DSTO/i6EGkwzt1DlPVYCcOGVR8i+J2CFhmcBgA/Cs6gbvE/3d5HW6M3bHgmjcyKhWAfLZMV8wXO
wfK9HQ+60bhZCIAS4LCjXS2veqrAO2Hzp3rke0pRW40b0bQHLpxstuzuKsBElTCGujZJxj0muo1N
ZOL+qSZhhVppeRUaAcps48IHFrEIQONovdcfmnyT5NVjrAW8uZdXjqA9rSfUfNd1f6j4BvBx8zIc
8qyoq7a4X10E9+i9op+KSt7PzH2W9l7+dGsZ1v9fnMPM9YmopZRXNWMDDU7FHts+s3d20EYg8RdW
bRGlP8pc4lYzFmfeF4818l0nZFG/3V6CrQ4M6/WgQo0MUyWvXm8RxO6c0dSWOfsFitlqJ+Wx1Ydh
wF7v4vhqmuLeg0zvWYT5I8TMvna0fLr9DRuBiolQC72qGaJiQgQxqrcaoLhY2yiJqPhlrKO3PdvL
DW0stYk7m72AMDxJyWvmdWAQ8frssa8ab694eWOaTNQZkYGC1OQgURwg3v/HkLmWpI058gi352lr
/MYVuQhImBVRI69diGC9UU4qQT2dHmvciKfFIFQwZS583QgoKM+miMdyKlHUcaz9ddZe2Bmewn2g
Xkt15aXVNjEleZH0Swew47H2DTu223nQPBuWh0LguQgkBE9gyZx3zHjDm9rmkRxkGiYLK7Mn/wmU
ugmO5Pug+olX+L077NbuIcb8FMC/z70jr2QRXwSeaN8UPm6urt597dowMxOqFbaOwxAnyesApEKM
Bfm4Pp08dC45IVqK3iBBcjC6MzHa0P+ZAAwbYdHKLoEvljG38Ap/9F7wF6SadpVD9ai6lApZ9mlT
MO/3BIT3Hozg9QUHFeGfq8FV0wxBpZeH2QdixHbHb4MkUJOLvtjC33Grr5szuO/+7APCLzYeoNz8
PpOoT5l7qFuOtezOR+wB9GV/tl53WS/yYcnvdRVUKTghUa3U7+G7X99K4Jj5s3HN24lHmuT39ex+
rZcuixES36m6/zYM2LQLjw7lWP4quGK96GEYefkWL1pfWOBdZ5Dc6mn8nEVlAiDATjdbS2HYt+B9
Fy5h26UEDPhxTe3H/a26NVeGYYObT8jZl+qBQ/NVx60DSpCTnsoexNO0YO+EVQzXgCyO2NlXr3sS
1En+uTjK4lrhTC3uRWEVyypx7YIleHHUOzHbA/lwbH8ZgXdmcRn6bq8eiDtDpQVyvO9bMIwdWxAT
dIZStx48GNq5F03067+gux2LPSjVxmqbYDPVtFz6KPMApXyFlHBGrXY+5SX0wW9PzcYChIZhe06I
Ek86YPCzQlWiCuyY5rY4hyI8VDZFQ1NG29ajLQtbOffgz1w118rUU0u1xDJv1clvdNXEDnj/Lsc+
yDB3KiA7Y42K3OtpjfNXOBhIEeak9Ipip4utNVn/fxEe1HVYKa575z4EGT97AtFjE6UFVwdRQ6HJ
ulsT0vVhF6ADahXXDEUQqb9khwhlsR6GkXfU92iOl+t7umYjPeG1pwhcC7enf+MwMll3aQ3B5azJ
6LXwF/YW97j2BE7i6lxbDX3TS6Tsb/eztQaGSdu9qOzSqXJctBxpvxV0ps98jtT8+VD7JvIsLPul
BM6zfdAyept1dXmK8s4/H2vcOLEtXjaTPS3evVTZws8z6larOJJ98O/t9v+r+/n7BS80KXdrxE/2
MGGJvRYQVZDfOKc6Y+q83kwFQDBF0IQnsBW5kP4tPnm+nOLQdq+jHbg71+2NfWDS8aphIVCaieYH
HQx5vFK6rPzvNHeffZxYtz9zYw+Y+DRakqmKROfeh70/fmDF6E93FhhDrUORdBgYdj5TMC43rt9f
iWyQ1lJAX0nrNGdW5/mxFU7uAFZ+HS31sXtBaApywwMvpR1BrrOQgGRQtyOngGRfjs2WYfa0m6T2
lPKvKxMJz5Fk9AXeUI41bpzjs8hJo6nwr+5Insdw4DEX1cfbbb++lYhvePSiK5VUI/OTAYRHyOK8
GUBRRsn7nPs7h+DrG4mYrI0IapapAjd44mf+eAKnXnBGTLLHr7XVuhGwUUssdEbFDwpl8FY/I30Z
V4X/fHtyXo/YiAkzKHA25IuunIQXzP0JXWDnFDp4GKA4ch8J0fVbSZCkuN3Z6p/+divEZGvMmNuu
fABOQheeZLjYzxOenMJFJ4ND3ys/b86yoodCQ9R7GqesGGew6DGS1D2UpeoJLhi593dVU+udHjbm
zgQh0MXucxRXt2noNz/5AGE0Ke9Dvgpm9xe32KuW3lh/z/D2IFmgKiKekygPivRZJb7UjmQ737DV
uBG/hUvjRkBTeomnKv+O1Zr8DCo2HfIZxFtN8kWkQ3KrBbl26ySFRtmd9vA0CsGeYGc7bY3dMGzK
PCJcPycJ8+fpwjzQ6JXDsuM1thpf/38xdMZ8u/Pw6pqAgvMZcssqifzdKqB1hK8YgolEEGNYDO7k
O4ltcf9OVKKMi5zrpyifyvS2rW14PVOEVuRcIrCcvUQNHYmudiiajsaqa+sFcjYFKjlBG+L4nkxu
97f1SYYHp01DclpLJwGvLDAtAKDG4TiBTCiHid/uYmtJDIvWoEUfVcM9OPKleBOCDP1Dn+1mfjda
N7EHbYFEVJsPJGl7e4znAmdbNobRztg3pscEH1Dm9O3oE0wPnl0fMFVB7Dmul5SkCM63p2erC8OU
kZUAo5s9O8ksZXlCZZk4D1PDQA2g9/A5W10Y9hwsJe8qSJ4kYzR/AB/VI1jqPgnX+377C7aWYO32
pc0Vg9VpryWJXanlPRU1e4Tw+N4by1br6/8vWveantnQ8CaJaG1+ykK87w7hbhpwq3XjlBaASzig
YMFBKtQItCEwGtN6VB+bGfLn2DtngbK5KJ3EyxEtIjjWp5ZgD91ufWtZDdv1xFBZSnVOoh28C3Wq
Gc+erftzy8HIeawLw3Z5gbtukUNSCZvzHwXxv7M9r3pLbnSIk52Sv0AINmmGsprbVJRtifAxZOfA
BYD/0PhNFILIlqCrdb2GLp4+ebn6zqKojCOcxrc72AgmTCBCJ31/kH6F80a2wwc++S5wOLriTRx4
Xv0MfpPwYaHLHivRxpKbmATKA4VqTWyoDER/yNtU2QUsBTx2Vrdx+4u2ujCsWWcOoXiZhUP1MvXG
D4JnD2wIQBBgZ93uYcPmTGgC77kvbI4AABLQ46nmHcjlwDe80/rW+A2L5rSZi0lxJ+lmnGjMhS7m
2BSPkUa59LHxkz+teq75NHkjwqO6W9g9o051qUOEHLdbX53yK0GGiUUYpqxHUQmibeAF+QVZc/EF
FFtdnOe9k7bani+3+9laBcO02wVMcgoBRbIS/iYq0J+dOvCONW7CEkCpk3XSQRRPyuGHyJvxNOWo
ETw0cpOcEK9oYipbzBBxfYZ8BloH1f6xw8xEJUBIC+8puXYSLER1IoOtofpm7TS+sTdNNAIbpT/k
xTryBdVcJCinf4NZu/cWa+djNwMTklB7c2D1Ba4dqFCOYpAztxfJ5R7D7Ya7M1lz7DkP7LnEvVM7
0V2Wtw+FqrtEyv4NymHICTRYv46tsWnFvdvzuS7blJW9ys4dntKqt60AKd3BDgwj9jSpWxngZOiq
CiqbjBXArAbVwS1qHM3E7pCLk4BOQnr0J1JgYC6CWMtB4zIs156ks+A64KKIwdUnVL5/t2zUIR2a
eBOBUPScBawd4Nzq4YdyyuY8jf4ebG/D55j4A91LsoCx1k3qqqxOmmbfq6nYC4c29qZJFqObeS4K
H26ZZ94V0RCqm9oR0oSsjlfVYoh07SQIt77CCKcpm+dJWrgUUEhApYrgXTGg7r/H5n91HS/CXdE6
0+ySBqDA3rEvwFNHd5a2xkOPVsRkzONRDaF58Lwn0KP24kEJ69RY3V4ic+PoMjEIWTdW1mC72e/C
1++8pf6puua94zRfZNa8PzY9htnqDjK1HkqPwH1d/NJt/60fdqsAttbVMFpOhRuSMv//c2UQeCqU
U76Hdd5q3bBavMgUDKrNdqIVUuNexKIYiaGn29Py+sw7JjNMGJHZyywMnVrhewjSgX1chHeVkDru
kTa93cnrp5djIg4IFflSk6lNuywIAI9p2YVJzU+yg+re7S5enyTIr/+5+zMAYCsCyuQUXPdBhieM
AFeOQHbuwU8wTNfLckHBhBH9rvkyx1zCdPnUI8cVsj0H+robckzgQb34oc5HCbinzf5RPjCBTv5I
RfmkizHZF8Ddmqn1/xd+gmRkotiwIgXLvIrDSn8gLbgMji2DefrWZeMEdWQnoY86TpTC/AtNg2Mw
KycyTbhShMkSsgJ2BPH6NizP7nSMgp86JrKgDsAkJz2JxmnlfldUonpa+NK1HvGW47c75vZ6Rhxl
2n9OflF4kbRU36agK0hsR58LG5gP138zWDSZhvEdGFUPOTzHhBl4lYSaiW/9/zoLaNfWoEo4WBjm
mEADUMAK3AP66LdAHB2HAaikwmUPPrThMEyUAc36yhvD9ZUiGqY3RS+uXmN7SQcy9J2NutWDYc/M
RsFZ08IKdLDCnx0w2npQlHlb2R39cNsWNuzZZLXx7Kb28FDUpoB+hieEoc2ZQQ3v++AAZ+1BSSxG
EXh2rGbIMQV+IWKetSxfb68ueqtp558gMLLz4LU1W4ZZ20BCu2B1D393BfBQfIVGzK7DTqN11P5M
lAFIaSdly7pNvWHUCRvBkjREqG72PX9PX2HrK4xjWue6qifUm6U4+Uf6FoW8LmD1k+M7b9oZMiw7
WyuCLf99D0d5/582zljNAU7rmhRi0eE5Dz0bLP6tSgTx1dOgx3ck6MaHYcD7dl2xbie23Pg4E4DQ
+Yv439MLbd3wmo25uGOkgaTOfLDsxzH5b5gbqTJCBiydfcu+t53JTffLWLfGbxzgHQ4NznPWpoWk
DPJqkXhqgtA9LUW+Bx7bMEgTY4DbFKBo0CZMvcZHQePwDVGCPq+nqz9k8gxNY7azBTbOWBNpkPmg
+VhCRFVzCxQF1Gp8lACRYqeceOMQMXEG2VAPK1FQk7LI+S2s+V9V8U+D092vFct57jzKZUxu+7Ct
VTEMP2Nh5QH51qbZ6JCkmFA8MPKp+2gR0HPd7mJrrsif5lJDLioKxr5JNcQW8jOepN3+svQBEP+3
O9j6BsPs7VH+f4jLHLdKu1GTxJnGdyAbVU+3e9jaWIbFhx5vJrcTdsI8/SF02dda8iea0SRU2Zcx
Ky+HujHpcNSywPgoih753M8PK8eEor0VayifXHJbzwmUaYpjC/8XNU7XctCnwomtwNSa0OHSgtkx
aGEwtz9mY9lNTnDgmKypJaONdJmTksz66drg9znWtnG4I8/U8FzoJh06wR5ZpbzPbb5yyR1rft1o
LyJoASX3cPBbOyEZnNXPgqGO+Q1TfRWktzvY2LEmIU04S6baEQvdWbiH0Tx8XxSBPOfIMe58wjoT
r5xRJi8NEACsagKE0iuMgRZVsmKPPaf62cAt3v6IrS7In7NErcEHchZeqoBGF8nstBbDRVTe07qR
jnVhWLYXjSFflsBOhCglBDpQjZJhz35b2Jydo87e08/d2quGfRdyge5gh4OPRcy/swTkhSxrF++6
sdomNQ1FYa5YOjw58KLkZzbivB78abrLoXC7c3vd+ACToKYDKWgE+Qac3HgUyAjwoaWoWHJ7FbbG
b5zcJO+aihV1k3LVih9zGNBkCHWWuoLtScts7CVT7rfAO4xDMr9JPZTzZ4v9GKrwTo7eA9had6Zo
6yvW/18YNZUtCRYkD9KihxjS3Ev/xKBo8Q0w8PzT7YnaWoX1/xdd4J6Ug7QKX8DHliW26LJH1Asd
zID4xlENgU+RkbFAdFuL7xnLu1gKa8fQtkZu2HLNughEEBBZGyheHkqXN2dooe1N/VbrphlLsMlF
ePRMa3CK6vu5U05z4iDTsM/HJt6wX3sUUz+CGPo39DcnKAM3HYJ9aG3v3b02zn8TGOb5DoK9iTZp
TYKLkFn1vxyXvea4aJDRmEOp+vanbFiCCQ6bZ5VHKNuBtGL+pirKc+iCqcad7X+aIvh6u4uN5fBM
e7Yg3WvnFuy5L/BKSVgjT1ZHxR41wdYnrP+/MIOuVVSV46qeTqKRYL7KLyJXX4iaT9C98nZOuI0g
2SSu4bJqimLMmzRc5e20yivkxC3IUoGogKzkrAMP3lPKft2etK2PWifzxUexAQJO2rLq1O+K+jS1
2Ynnrr4gnQMYIrZbeqwbw8hBojUGGbfrVHvQUcn1x7D0rjRb0oXtMV1tfYlh6wMfuok5Dag15nAC
fcR04oNvnysJBZuO5uPl2JcYRq/gV1XAsZHZADQcC3BdJt1bXGEfrd2c/9anGHY/a+D7LZfYiRey
f9ZaQMo5EDVMxpBN+HT7OzasxYSRzUi32GLqRCpm9jVTgCSsxZQ7k7TV+Lq5X+wqhTKXviYKAU60
qBNEQMS5LXbzIVutG4ZeBwuEQEKcR8Ibv4UTkjpNBMq3Y/NiWHntQAGkHpBPRWUYaoRCpHIE5Hl2
rHsd4ivxq0liIxjJl8Vd0/2+/jBLMZ7X+/x6lY9UBq2EXTDuRljgrnP3YgWWEdJWI1CyycJQI9lb
37tpBF0o7/dqY7cWwbBor+2G3Ouxf0jW/yAK/AWydJadadoavWHLGaCAodD1mgNuxzPpVfOtYGWR
RNnR2NhksdElSqutigLoxfM6Q0rTKmncyaEMk2MbyTBi3rpRsMw4XFkNxZPYngMGbjbbzo89Pjom
kMwG9Soymi7eLHBbTOgEuIkAmj8RuLz7lfpx+zM2lsIElFFIDHhlGwHYwoZn1YErKlTjB39wsx2D
2+rAsOb1kRC0eBB2Ctk4QepJveUIdM6VcxDTBzTXn7YgPDJwzvo6pbK3TrbtVd9DPPnHBcSd9ogG
NszBpLZpLC9jusZVa2IT8e9ltLRFXEWlPgYwckwMGQ1AtZvr0gXMZS7AnYki9ymgxyhYnf8k01+4
C4gf2Cx0esZwa5+Kc93gZa2xD7IkOKbQrdXkVId97eTxzLyvDlCzJ2I50c4O2pp740gWKL+CAqlj
5zE0qGScUykSl3t7wt1bzRuGPKuyJ0ytM++UskMEU493C9SZ9iKKjTPBhI55DUj3yLiAhnLCsw4C
GBI5J2j6JROkW/w5OOaPTBCZ1hDMASli9nvoYWeeZuNp4QhhbruJjUkyUWQWnwbquKhqB4by3GR1
wt1l54Vgq2nDfAdRu7Yj0TQOg5jwJp1208RbTa8+6cW2J82S1U2IU5L1zns6r3VoKjp4+TehY+Fc
BVlQASapBpFKTu7ApGnHK7WuX+5CODa8p0lm43VjBzJRf0nojPoFLWGylAEf66p8L2bZ6sI4jMOs
6W1XqyXJg7H7tNQQK2JR/iUYG+vQ5rHNN1kbr+PcX5YVJSJp+e+aha6Dqfp6bGsa7gHyUDkQ0bWd
FFX/Q00oCOzzg/W5jsmTAzqQruY1XkyWnICUgiClHXT2XpC1bvFXwkUTmzZMBCkqxNAJC8L2tKK7
slkUsSjzxwAaDrfnZ6sTI1hHsSeIRT0E68XKP1wjqbrGi3Q9AiZip7c72bA0E6sWOlYDKmIsgt3V
1So8np+CRhx8i/lL1ayAUqhLPGS2LWiAkoWI8yj1h2NDN5xExhmz8hBpc1bMFoAnULhqwMd6aO87
JkBtUL3jd6WNocvoPZ8CJ/ZBIX6wcSNIR2a5q0B4COB5W0D+G+KMae76e/jDrY1jOAZoM2U+qwI3
geTHlbHloXOC95qMnw8fWiY/DqMewAi8wEUSUxTzEU9spV11O5tyw7P9RYkDYWdpL3j/0gXI7LsQ
xeJ9wJ8CPGIcCk1sE6ZG5rqh05A5EEDwn0QOcMDYIb1yZGPaJjwtDD1U2eg1TTBEv2YX+nEOJFcP
bR1UY/95NNKWD+1CbQLMJ9AASlolrvDgCjw29HVLvTh4a7ecyrxY8VZrrfDqmDNLhAcn3TBY7no2
OMNR4scWp/tYoE70kY6QJD829NXDvRi6DehW5RculhQPtA8zGKCfJsAmdtDsr29JOzIsVhehbTfc
dxNhoTBo7oWT9isB9FLRvWf4112xbcLRZpy/ACJLO4He5kdRAQmDwE3vmNRW48Zhm0E+b/IkfAJU
pdxHd+LzyfX53pPNVutGKK4K8NuUPbDaJamm0xIMCWhQj7FVgD7vz4VFdK8I9KRR2cQ9/tBR5XQx
vE63p/z76tL6oenLLACQu8GvkFy139Tkq4o+D/Yh+D3aNiamsMcumwnXF5kXv4MhWuI+4jup+1cn
3Q9MH5YPZSOgMYhx44HAzt9Xzt1tS1pdyV/RDRo2Ao8BqsEklAwl0dVdONRQhvjp11fRfGvYHifB
q0cUujC8WAWESTFpjF1Y3dnTD878vQzuB7JH//f6mgYmo9cCOfIF9Bz6kiFv5JYaAF4ovcyHyikx
fMOTCdQ1ur6GOnTlRQj/phS0XzurujXydbVfuDEa4nYZgmH8MoW/eP6L0Gfq7GWmthbWcGIzV9OM
y6y+9NZbf8zjymrPxfw+Qlk9r5fk9u7Z2pZG9DFZeQ6gHRkvtsLjVYsllXo5Zk+BiaptBzxX4OFc
X7yWe++RgNRp3wd673DdmnzDXKecEaykA7l3bzlRV6VjHp5n373cnpqN+Tc9WYWq7YE4Wl86cR2z
Twt0h1T3tg4f5qg9H+vCsN2WLm3kD/iCpv3Aq3SKmjjyFrw/Wye3OfK07QcmmtajAWmEb4+XAIxs
yj/VeUpLd+cDNpbAZOtyRtSIz52vL0OYv10qnvIqvNdhu2NeG47HBNGWmhJBGXZnVHbJRMYHN8D1
HCgk1uQ7ocKGAZjI2bxpWTC6WOXCfuARQ0nsnszbxuBNTKYnsXnyCRO/BP9G5Ztm/pE3z+OU3t46
GzNvwjEjstioRYPPXPR0biGMaodBXKtpZ/NvTIvJCWVNfjWD8UlfQGBE37tuH8Sscqafxwa/TtkL
twkFXD1Z654coQ3YeXEevcnE12NtrxP2om3ptrlwWuQtPYDsw6E6j0N4DvtD7PcoY14n7EXzkTVB
Qqr7P86upTlSnNn+IiJ4CmlLVdku2+V2t9vtmtko+jED4iEeQoD49ffUfBu32hQ32HhRjhAgKVOp
zJPnYHgvvsvoU5OuHONL62l7e0oaN5QYNy6zV6+kh2qQj3WYr3iBpfW0/LxfZjUnl83okfQRCOR9
x+n36xO+NLQVrJqmTSfwWmFoBEx+xJN0kiun09KkWB6+UawPukZgLdNprz31g8zzkU3hCiXYwvA2
pLLWgJ6iD3s8+OFfvfe9Cv/RaH69Piv/JSg/iMtsDGVYpa47Q435lwHrZhJK51veUB8imMGDNvil
cKKjUPVfwDlnOzaCJ8TzwPFAKveTbOvnaarz3fVXWVggG2wZC0DO2eSOh6bpDimE1ZQTbFsgWwMQ
LJz5MFzWPo/VjU/aPcApN0ZsgkJGMbFseZpBNBOWw3hAt+RrbEqasCL+q1beWlPA0tRcfn9nzVBh
jMIhxPkVu7/iXuyGnq6s/9Lesuy59Z2KRbUZD0OUJzPfp2iEivLn6yu6cLTYWn9sTmMifVgzC9i9
O5a3iKlvRTY8liPfUi/A1FtW3SIJAnqWfjzQMUTY6b9FPf18/e2XJt2yasT6yLJPOHK93ts3jOyh
LLgyMQuzbqMpw4CO6IMdBzSo3E+ZlwTto55+bHptG0YJJitiHI0VpXQ4qaj6PjO+EucszIit7edG
LaeVh8PckJuheSmGf7e98mX/vNveM/OdKRgwrsdudfHDjJvyrRGURn8fOMqNdmiAgd3uphOf9FqT
xsLGtrn1wsnPJdjNYY+h5yRdiEB1UuRv2nnlXYh0xdfr87K0TSzjnGI5QMYMr9/733gBYnKU8tpt
8YfNsedFMmJuD8MBKfwemgiHkXknTunGV7fsUpCxmH2lq5/hANRzEVY/RQFao6j1N76/ZZ1Mp6UO
Lpd91p4I+OxndvD7FfO83Gs+OBNtqGTcqsIpCE6iwJtuPA3RZurzXQ12GqiZDTeDFn8NOV3rmFjY
TDZaMhpiVfsTdBq9Jq7qZIrydkrasXaPaVROgMHordG4jZosRhdCeZ4aD1mkkshntyrsdz0rD9f3
64J/sJn1TBdEgRchGo+D8oZO1ZTUqbPNrdlQSdM6mSov6z3Tk1RvfvF6/Z0XbCy8fMs739OmeTbF
l4sV1c69mQBUpQN6BjP5a9v4tg1Xs1K+gZ2BXg/9VfIbod0urskW8aAo/oNRz+9ZD9nG8QAswQF3
lUS53s31N19aTcuEOzI7aedg6ELHSRZDm0WtYZGXhraMt8cdORoUIlqPGuCwxr0KN9HnRLENdSxG
WgKDhVis7lrvMA7G3+OqtUa6vmCrNmNeTEE3qweC6U7Hx5EUtzQzt9Cq3gNSsxYHf9iaiS+If9+R
Tj9Amc5gR0p6Cvz0RgU/u+y+i795QZs044O7dgT8V7f+wM8Fl698t/dRf5i7sJjSf7IMLKfomtwp
MMXsxgZNThKdBnd54XhJA+qbgfvlrXOpC23aWzY0soMopC9dfGPb3RD5BZTX28a9bLh3X8RJ35Qx
wbghyXeh19xN0l955QVHYav5GYD56pBjYwXd3cgeu/En2tlXovAFewj8318bCf2SpEzDCcWokA3i
IpDuqZfrc/IxcTY2lGXIednO7ZjiOOu08xPspLs80xBs77/3ZNpHXO/GDhqLM9n1uNeHXZ/vtCYr
d9clg7Es3UBCKpItnh1BFBTk0M8F8uY9L+6qOV5JSSxMng2NZLrNeUuwMODCuy19FyKRax1oS0Nb
ic8+hqhZmcF5i+CeIAEUCLG7vihLI1tG3g/UR7kMUbqjPnN15vXKfWhhvm34Y5GHQ6Bm7KR+mF8d
7j7Lch9PSU7VtrjLxj6qsFScV4hWxHznR89ufNelK+++YGE26jFuwFYuqah+spqR+9rHQ1pQ9O6r
gWz0Ozb0cWwLsEpetmPsZGBhyXepZBvf3rJhEgVFkAlY0ABKplk/UbdLWLQSkS4tq2XCGa/bOKqx
rF7+2rP7cfyaGZnw8Z9tu9GyUsn8vHI5AjdePyjn7zhcee2FFbXRji1znY7Bzx8EsIcq7dANUiXl
Wi5yYVJskKPrcbdtLzddRn4w5zUKgkQO5S6ov2+aFRvmmLpapaaD9Y/eCYxGwMiuoewWrN9myosA
TDNFiJHhDJu2mg+Z6daww0tzfvn93RGYdQoxLTTsD0WpkqG5k+LNZNsSADbKcUilq9HggRRddwyr
R7KmULn0zlaQHCGrLOKLVD0LDk7+ybSfszWnsjTVlllWo8l0mvH+wJ05T4Y+O4eBu1b7XNqBllky
0EoH2IK4TwVpnpAJ7arcI3NSpFGR6LBb6xVfmh/LPnN01/Aa9NwHppq72GuOg4oOjXG3naA28lC2
E3HBVNcfQBh8nHOyc9SajtfC9NuceCgG58YMmCHfiR+8jB9Q+NzC9hbFNsqwyEIiCE/1AbzGCWX9
blgl21t668t6v7MhEKwGmBHsc66LKhEuIGJOB2Gf635lKSBzLRPt66jR/oyIRXhOD7SPiB4zOtTP
kpmTCaW387PxtQcROhqGSLSrB7Cz5Mb1E4UOq01rTmygB0sLr4FQC0qikEnip2CTxmNEbJyHO0Gd
pRO0P2RdsROi2fF4E78ihrZiJhWFZRBrqQ8R5W8e7tUJkvrn62uytOKX39+tOCumqvBjXHaNCZqH
pp+8c+OE3raylk0dCILAaIKSCN58Rlsfm3alXmshXXANruXfxrFzura/XKXH6K9SmbtcIK2D7vBt
82J5OAoG6HqIMXzMP4WM7NJpDTG/NOOWTyuGoXFNDRtjzTwfJCx5z1Q1rWzvj6eF2FgdVbYwHero
w2zSxBVP0rtjelvRhNhIHcUj2mY+ekImV/yt4+IcpdU+CLM11vDLhv7zXk6YvRmdsvM6B5OO1rh/
aGVmCAj74a6M4+gAMomvRkXtii/6eBUg8P77vteenyvFSH9ocERC1ui2RhS1ZetAd/r3oQunnYM5
wlf4IbKaTZGE+aZLJZSJfx95Jm2Q1UXUH0TxMs2PrpmSuLkpopVIfmlOrJ3plHUvI4rhp2kMdg5T
E1jvsuxwfVo+jhnIH3gdMbJGpj5iqKne9+KLl72hUIY2kf318Rfe3u6vaHqSNnGBac8C/gJ5r08O
Wbn6LY1s+d84r33d+OmAylLM9k1Q+Yl2vP7m+nsvbHobo1NgG45FjfdWitwCtHcbOOltX04JNLf2
AXJ51x+z9BEXh/HO0XdjWuVzhsd4ziflpkmFEPz6yAsuh16e+G7k3E99ryQ5gjQH4IKhRfuPnG7K
Rv26Pv7Sm1umWkwl4rT/3tzbqxy64isTvzSuZadxBZTzhIYc0DMNgDP2TdIOfK3X8MNkJv1DxzVL
nYhmWZU+9i3U4eRNltNI33AGIcC902bS/TeMc9qJG4gwxSA8gN5JxW9LwNBNu3IU/Her+sOd4h2s
fSu7ueihr6sfRKDz4RxVIOZHKQpbeUTvIKhGIaydN/2sHscy9SE2oTKR5/dKD13zykgOADiwbgNQ
EOiko/pfofQ4/QpIUDXiUJgYHUCimrxhTVvywwXB+1rR52iCth+DIPtS4BwHzK7LwAcCSi2yJRrB
+JYJpE6g26ZjxYvyZ/YIV9GUBwl2C77fsFExvrVR2wwl19KfyWMYoCK/R8MvDw/D0I9bsgoY39qw
oH4ImMhE+ZKKNGqAwpXRt3RI9YiO60KvXHU/dEd4iHXGQMBzRotIIR61G4l9bTqa4MSRyC5A3dqn
7VNB1LRyCP+XD/loh1onTuRnUtU1Cx7nSoZBBKo/0ffPHIxmPj0q1Q3GOVC/xMX11sRRU91yYWT4
q+/byj/109TEP8ZRsJIAt+MUrtwPkNzL6M6taOp9m/JxjNBtjZaUSN+bVIxO8STLIPgH4r4623Rs
UkzZ7/6vFhXT4G3PXzQfBd/rdoDUNfrux7Us+YcnJx5Af3+AiXMPrCxCPEZpHR5Qjn2TE9Zm1uFL
PXebCkh4iOUtXE+q0qs0e3BAmXfbNXkT7OIcNMcr1rH0FZZ1p4zWvREse4RMlLOLCf9M59A7prQ4
Bl63Ftd9jOvCZ9hGHnRzmRaz9+A3VThONyAuke5tXzsx+1uGg5BkP06TVt4N+Exn+QoWEgEamFZk
8+BCu3Zk5WvF21Q2h1RMDlImc+yjPaLq3dxd2fcLU2Fjz1CuzKnpq+4BFHUl+a/mFIU3gQFeukja
3njIGAZuEFUrjmPBsf5xQutUqSKW5jFHlfrGpZyBD9gz47frfm/BZdgKt0UWT7Py5unRMYZ96pvm
ZQiGfxDKzzfVzOtdHKwlbBYmzuahFU3lM8Vk9kg6A1BIPVW6vI2gyyNkElTDFNzNnoSs1JbIBnvJ
8oVTVmtPOFgn6AIE0S5A42KxK9Liv0r23K6de0vzZ3lBF3dLw2UWP6ReBiFZfMls6l9GgLwjkRA2
qs2Reuk8fh5w+S+zlU24sCls/DNpeQhWYpN9ESAc6d5Ep7rsCzi2p22nrY2ArjTtEdJw9iCzrHuJ
eDC9dmX69fqW+zDmhK+ynBVE5ttStS576GIHhWihIBsb1i+6ztYSeBfn+sHRZPPRGkNUX5mmenCI
vOSJah033zPltBpVJeY13j38PsuGJBtSGr7JjDFvU0SNr7N8GFiJp8mowHsYy9CDJyMkY4kC8Kp9
yYci3tQTjcdcdsa7wL1nHg3KFCsUtgxKqVnzCqXkr3OOOfTd4uX6Si2YrC2DG3k+Vn2e+wdDh5B8
88egEiIBjcgs/8ozicR3OBZBvub//6vhf7RuVpA0ZaFQTLj5vSSyn/5pKNfzLQX73vwCTTgFRbXB
Rc9F4sRpx4ak5Vk+iF0/NWMIhHHvx2WCsqoTfh4qbxy+zRkQTzeF47K2SCBGAgKafQ7TJ8WxGFLj
7pBwSUu6A8ccNZ/NHGThp64bhS+TSisHJ0vWyKokBy5UmT55g/T8H2OELNBhBo29I//SjtFN9LM2
PGt3misa72RDKO4JXuqF+uznRNfnWTdpDlkYj3TDfdFJMqyYaXDxMh9MmA3i1Xye2JjS7nGWURGN
SaapEE8E6ZfqVGRdbMTOj1kRPLp0iAN/74yBi9spODYb/UVpWsmzmgbPHc8TQXov3DnS5fKzQI5L
aFDdMBkecLBpaIe3UbhH+BIEx1wj8aguVJrVdKqr3sHklsKdXqoBtefsZoSkQ3lSITSIpp1/6U9K
Cshx+nkikaMfxWEWvQQ0x/hdQOfD9a36cX4aBmH5+yKVtdFR0T44LgeTSxL6TT1/Crs0mA+Qlm0y
k9TYFdP3oidgrgMJi0fCp85AcevO97luXg0Vjvmb5xFoo1beaslP26dDDIZcxOMEM+qmJ2Fi4d1K
rb3y5vpXL4xvo+xJ4detqjzy2XeQzrthIdpkgzHw16gvF1y1zZcbKslGv9H9oywz8Rrj7rsLBw7i
IEjsNRu/IfjdkzFSeJ6J/O4Bh8Dk/Kp93JO+k6Zvf12fo4UT2gZ0D4GbT13mmAfea+gQODqW6pmE
NAN9ZMNU5B5q4uTopK0GD9Qn1x+6tDDWbuylLodKRtUjcn4mVYkx/qAeM2HSdsU3Lz3B2lpkIKAw
ngv1aFjrvfQ+Lhk7isbsn5s+wEZ757QB4BtIhseo8976RqqnGY3NK35r4d1tuLdU2gujbKb3lwLq
G8/K2k/mISeb6gu4RlgRhpfFxm0Cnj5MlUnlczSwllZ7Ny3yeDf6bVZ+3zZJl3Pz3SGMUsDEJ57X
D+M8FmQHV9eR55nRrFspFy7Yn40Fh35J11S1TB8JOoGCpEIfhdhVjic4JPC8eE1Dbmk9Lr+/+46Q
0k45XPMvOi9ydWibsJR3AfVWmeIXAonIsnE3jqhohINOPZ2fwU7uHkAXUO9Gzu5xjMwrQLql2bLC
B4KrIcMX8C/QPCh3FR/E3p0reqjBZb1yq1iILG3h9dBNHUjlqP4hS1tdePvWST36s4I+IYuQnWNs
uNPESIOsG6Hymw5r6q0V1BdWybcsPsx0IdoyzB8KJy/nW8NI9lUhKyn3G3ZzjHDg913guU5dB/1U
nXvhVmrn+61u/sJHRvEmDjo8wfKKDTcc3YNDec4CePkE5zVg6qJdJSr7cIYwvjVDhGdqVkNanhuZ
Rag8c9kNn5UXDOWWHRbHNmyPO0XbIZlTnd228V7meDKvpnLZsTJyTcruQ1PBI6yEkeJx12SZX577
TsDYIc1UfaFNqV8z0YTOPgr9Te0OeJLlJUnVuH4svfRkMlNmCcBU7v1I5iDfOWWZrrWzfGgxeIrl
I6vUG9pG6uqMDgRE7mn9WELVIfGi+Y2w9kfo5QfPC//etIVtoB8pqQvNhrI6Q66127WRRltzOW3K
EeNTLDdZdFmjpyGOTlC68+4ReEFlqqzUNvOzYX5oNeOxcAKEiReKKDVAwa31EGpdn5mlZbCMm0YD
pX0bpadC8F90wkWYRKCTV1GJY2v4PIAzLeZqbdGXNrFl6AoApn6M2vLMQx0lAnj/XVY51SdWtiWE
gYSzYo8LBm+7RF2izT9nsvjfc8BgOoKWs/hyfco+PE7i2AYCGt/pvBbnyRk0NE8BjcmeZF3/Seeq
ebv+hIXX/wMMiIbVjEL752zieHhuY7/4loeryn1L72/Zd+txFjI552fVTO1dWXhAA9bdcFdVwT/b
3t+y7bynYyzMVJy9yKdPOURTJiC9SEUO18df+oLL7+/iErSCz1GPvNApz8MguEHxmeSfh75xmhup
1Rx/vv6YpWW4/P7uMQrlkb7ocWxQ6PImhqLtOmk8FWziksJGsqIfJVHomWQuz2E4Zp8xcOkmQCOb
LaE6hrdMu/Yq5ISDmh/98AL8GpREy/C0VgxdmhzLlAsJ9sAQicxzlVGH7JE+8+hzKkeT31yf/QVf
YRMUoiqUTlSQ4lyB6Dsp3R4qQn41o9gzfkYksolkMY5tvKCLjp2m62FrYxWFr1XD4uafxni8OG/6
DBs0KKiIoNdRiDNBb9pOYFNBpleWR+qU47HwGxT9tj3INmu3QdiRjeLMpzbfoQoR7doua+/nEiwq
PtjoXq8/Z2HhbcpCU+oZgWzOjyCbo7coy/DvMTLdKza3sOo2nDB0UMqbUGs9u5DaqgaHOUndhl9y
HEY7DxHbJoIiLLtl2x2YKgJpCLavksjR1SiHFmhPHPM1ZsdLpfCPFBweYBk3Ln51XhVwHt48lEjy
BYN+ls3YfgINoPN3Eyv/LUZdw93HBi1YLlzMNrO3QXSmmKvSMJWd6+miq+m46be4WxWGWVp9y+wJ
lKmyWhY4PPypfAw8l3sJ6evqn+uba8Gz23RgDR/LHGtRniM51U/KFNW9n8V0V/Oh3215xB9gUaVJ
01R6ZkffNDxBMuZvMQVxEkVrxOMfb+E/UKPeINCo13Nxjltz9il3fOSnvTfUvcWx9ev02/Xv+Hgl
/kCQksphKMk52dk1401RNvR2APnBSgD18Tr8ATkEuV4/I9Gdn+uxiPcSTvGm0+QLBMbXODiXnnD5
/d3h6qZRCjzwkJ1pFpYH0gNcwQdS7OdwVeFyaSEsG6ejggCdVuKsMn4yzKWvbgd1lcSjcu/2Et04
21bCMnWAsCBorjp2dGf+SyGjvIOGwabbffwH8jAE9axwZp6d0RFGPitAb719j3B5U/MWxrcMOu1V
F9Iggp8KM7ZHcbSD2gIv2Mu2ubGu3noOQISVRtmZNFP/qcwKeh6ROkhXjNm7vOafbvYPBCISOoGe
TDecBGr+jzoQv9DqkiUaGWkX4MFkDCB749ayfAyrKk8cd9w3Kvu16eNsEIcnZy/ty1KcI5aSZ+42
dbUDmHZTm3iM8tDvJuKHpOJ9KuEMi75ht3LWXf/YEL8dV2ZvwYXYMEXiRi4TJdYeINzpLmVd3e76
2VsFXF9e9KPFsWzcpEZjfMRWFapjrxL3jcfeyC/E5NUTiK3LV8bCjUtx+cR37kRXGYgr5qw401oy
iZoaTYHG1vXaWnzcX4zFsIy8IgF3mh75Cl/X3xqefpoy8jx5RbSPhWuSqnZvkYl59Aw4kLfvMCuG
D4IIEppthLMkj8qj47XN126I9BoL5IKHtMEQoMsBwUo04QxxO3Zvsi7f+WSAHAe9qGULuoaGWHD2
tkKvrtkYhGGUo/DZ3ov0coUidP7ETFT6K+Hvwl6zoQ/T0NaZM4x4hBnDpJbVQ2aqgCR+D/J9OE21
i30RbMtYEhsIEXAxxwNHA5ZuZVjdlE7tTUfaVdFapuTjvAyxwRBQ24khcDp1j/WMjqB0KFGmjOOH
MXwBXzUB/FzoB9m3a412S7N32SDvzEfQMUtThqOydwDkcqr+5KqgOdEubHa1L59zWZkVRPqSy7aR
EDMKw0hOj9U51vWYzIX/nTH9OfOrrxFK+gkIUL61CpzQcDHPJvbvx8bZ5iRscEQqw76gaZCd/SZU
T3U2EI6Eo9Erwy9NouUiQhO4bVjiw8IeRxAO7QqydGB0d6b5O3Qg0UXn8U2FxBjght8XDLmDLnK9
tjrnc/04lbXYI0exthsuTvMDv23XzM2MhATNh+pM2vovpQYnaSToOK4fmks724oI0CEa1U5k2KnO
+YkXA/ppIZhTD8EDm+uHOCWPZb8mHbK01+xCuJAsSnUo2/vRkGM4jFNiiH7RVTteGD9lQmJvN8fZ
J09DihoAvu9evNa9vjCJNiDQrcKUB8yU58Jn5ZzUJQeHTL6u7vLxBZPYFHOmYlOZNxzZqdb7F219
97747INPb5T6rGOdJm0dJpOGvtX1dVv6HstFxJzTGCx2/3ueN8107yITurIplo5XG7HiIwuZGyD/
zmXfPUocpiAT75OwcP9tnALs9pH3qQGf/k1D6/suyDc1vcbEBjJARFC5Azhtj0DNmUTw+CYskGj1
HXimPoBy4fW5Wzj/iOUZVKRkNYm8e6LIYDyrDqIqn3IhnTlxSBc6d9efsrRClk/gDXBNRVuz01jB
usA2mcggX6sCLoQKf5DTSd4HDqjuj6g1DnRPxiG9S0OqDmJANOf3Lnve9hWWf+BKdpXfCn5qNXVO
ZKzHLzmDVN6m0W38QuXE4ZD1sjoDweZ86VxTTTd9EE1mf338hZW2IQxjXAM1JSYw8rbZ3+EAkhnf
dP4OEfzabXPpCZfT591RDTHeGVWBkp9cbvJh1+YUUY4YpuFZ1qBsu/4ZC1vJ1v/FNZFAOdcpkebh
3oxuPVKd2kvMs80gbABD3RRgqvZbeqzr9E24FF1AbHgFCU23cR0uH/ZulsJCe7o0PD4WvBt2oc9O
oYzZ3f/jYr5gEDZ2IeXTECCzG5+KPob/mMhXM7XpkUb8L6B7v19fh6WHWCZdx1ICQhhq1JmmPEGF
KU302JxbRgIQDK76p6XltpIAxkSUAu6tnyrT/6g4lbfxZs8RWQbtZo0XjlEUH91B5mdReeXbzMb2
pa3At5vMBqp5K4u+dIrYZHcuh9hiM6EO7zjmc1e06rPiI/9UNO6cACPTJAVqyy9oQclPvCp+CdKd
r6/TwgTavHehgMLIVDcD6L45++z2FzR+7DRmjbV8aXzL6JEqm5TrdwTcHSjRVlIJXGyy6mbb2192
3ztjqWcq1Dxw9QOXmf4iBtWXf4kS2o/bhr94snfDV13rq3Q0w5MBqDtRwKokgJW2G1/+MmXvRtcq
aEe3JMOT8iA1BQxlnicRWIZXVnYhqA+to5sqU80zScenUVO2QyjX7epLR6cS0RH3pCzZ7tptAjwB
oLGRAzB1vsx/UQP1EdFB/HSupdo4WbahM6I5tIjGJ6RE71SRinvwKzkrbWaX7fLBtSG0DD3FnaSS
YnJPZr5ArGjm7YTrmgMftHpaz68v2ILNileBQMgU/tw9+S3jb76cMrGPvYkFt9e368IBa/PijUS1
wFSFYBBtqfrhgg458fVYvQwZNGGuP2LpXmLz4hH01hZDnXonRV0xDJ+K0gT8wRMQL/ISb2YD7ROh
UUe4g2qj6YMboIt0nSbUdcC9eB+yQqFBzmFRsLZ4S19t+QAgxmnvmM47+ZQ+U1XKnc469tKRUa2c
ZUvrZrmB2jNdTqLSO7nS6/cVC+rnDM2BW7CjMbF1g8s0YBW6XYqzAJLzmI6c74iQa/eTpXe3vICe
RgrN48o8jc3kPJQ+JGujGFf769thaXTrlAdtoRnTThTn0FHNQdE2ODqXW/e20S2bbzu3dqqmJD+m
opp2+RyARb9qw5V3XzpzbXCdhxQ850MFcB2Soq4ffUFnGvsWAU2f+GkYJ7Jkp8qw/MY1UXMP6YQf
mz7LxtwpYrioiMCGlZ3zpSjc4JMZvbfrgy9Yg422q5tOuIWBjxH5JM9FMb2mPJ4fNCmGlXlbeoJ1
oo+hC/ufCDlqMry4rGhv0QnHEyn8NT+2kCCwEXZl2AayzJnzPQPU7iYf5IOYvIeumFEBw5G2Q1Lx
lxOXD67bbFwSy8L9MEJmP278kxt0hh6gqUXSh8yHOPXKVl44YWyknZg9wbzOd0//RfViJF9DNXdn
P0h/zYMZX7ctvmXsI0pVqB/kcM5lY15StAB/dVHD6pOuQolk5QhYWn//97DFJw6Cbq93T1zIIvEv
VyBRBO6x5N6w7SbtW4ZfK6lYSgP3FDrjqx6Q0iinJj1cn6QFn2VD7Nwu73Nd0v5EFQGmljJkg5LY
d9jKDXRh99oou0GMA0+DsTinHfWTKShB65mLX7xWP0wGzHvqOKAmdCP08uXVtjWxcXctc0CuILC9
6gpV7//WBLxnIWTmlLcSXCxMm83DV/NIpsbT7olAA/FLS3znVBdyDXSysKlsLj5SmjYPNO9P8FPh
L0Ej9txmJIt3U9asEbkvfcHl2e/ibdJncSd7fEEbQ1VRE3WqSb3WWLQ0+OX3d4OD4W6qNeCPJ8Eq
/2+ixnh4kIbWZmX6FxyIDbkTccGYkwXk6MeiTQxDdtR1WudBslnfOt5qtmzpOyzrrpUuJfh7XZRR
hvKxVqr+HFOt1opdS8Nblk2rsGqC0SVHDiGonZ8CsovGyDVOt6XRrTjeTUs5RExi9IE7J9MGzglp
+ehlk+OwAHfXx1jY5zaozjdOFMSxIEdc99FFGHrlAVql6a5cV6BdimtsSr6R69ygjUf8GB35U6Bv
PAHVRPMVbY/dXraU7AKHdWC8ROpw4F70EGT4c/3zFnapDbGjg87nKoBYTdUHb+k4vf6XSMRV6t8p
qpyb6w9ZWGUbaZeCVkzHcUaOKkzTv4mZ658MRGBfto1+eeo7QwY/QyWzefb/5+dQxnNOIaKOlThg
4XCwwXX+ZEpHjyY80okcC2f+1/Wqny4d3Zs2r+97WoMVoW/vAvxn2+dY9mwa5qF47EZHTvL6DtVl
/wlYlmqF+H5pO9vmPNWVm8+u+FGUA5D96E0HlWIug+LrPICXZ2XSlhbcMmsx+wLdFZn4AapJ9YpC
lP+zBA5x5bz++Bsim4OR89gEwomjY035uEdGEQJMZUh2TPFtyL3IpmOkbGw4yEuiI+IZeV/Xfd/j
/EFTdSTpWrpnweyRKLI2bgoqySa9zJKLJIbn+ybpQJVzaY8wshsTjc01Fv0Zkej4WAzlt+sbbGn6
Lq7gnb2kGmFMPabkSMrmmwKj84541bduIGxTbBPZREmugm4mFMCxPhy+yyfyG3erHJQkSGFd/4SP
91dkM/0B41OXo6uyH8jO5D8ACjdl0kRxtUKUtzRDwe8z5PMQOgvZHOHCBLX3ywe4LWSpc5WtIaiX
PsAy8hBt/0TLAFMEUT8GWbBC9sk0oFPl+gRdttCf+bHIhtr1cetCcgiiQET5vrt3wimdksFP2dlh
mbqlUxHHO6c2r9cftzRhlr0XtBhJkPn1E2IRnbjF+NlFlz8UoNB1s+kJNkuS6XPCeDHXTyHV53aE
IiKrJpPk3mpAu7AkNsLONdrNWlMBoOQjuYscWHrs6WreZWGGbIAdC/K68JA/PA/8Uu/NeJPk5aVr
vhXV2/UpWvoAy64rtMGMM0+LH5UfZV/Ao/Mz7ni0KecFGsffTYK6eenX0Vg/uX6TJzVF+OrweU1o
dOnVL7+/c0l+BEyEmNrsXHS1excjBGrhlEp37Qa8NL5l0DR2wVIQ50AAE/QhUS1iQDAqXn+5PvOX
Gf7A2mxeobr3B5CeZ/ytltOrW+AS3xL54DgASjeO8g/Xn7L0EdbR7Qg/N3VA6FtsQvFYlD2kZaKM
vW4b3TJhU0p3Bi8we0t9NAk4Y+E/Q4E0PW4a3YbMUZKlnQuB5rcLlNEgK7sjZNA31wdfsC0bIUeL
gJVTnfI3bZx+h5r+c9lFwELF/bTiThcW2IbIiRYs0uEwxP/H2bUsR4or0R+6RIAQQmypKpcf/bDd
dnd7NgqPe0aAEALE++vvqV65NaaIqPDOixJ6ZCqVefKcH7mKn8Y8XJATwOGnGiNMVcY2nowfe23q
8sTrHmofpc7CG7Msr3KKHiWpjoIvx54HuzDhG/HTx7Oh7su0b/XQQ0koexMB198ivoAIRbLv3mS6
m2CqL/IY1O0Jo6CW02BHjF7AHubpnRgBMj5OnU3K/flt/9gewGT0p9NoEJc3ApHGSxtbeRNOhrwl
AmRRG3v+8amiv6O2dz6JI65E6F+1RcqxGwb8E/eVNseFi3zDKPiHboM6z9P/cUGyMi694o0Ngwj3
6F3MHrxAvZksCVLOTXATmSia9zynG4DIlQPmPmZ9pDvGUQbISeAcyzwrbua5B0J2ZOJloPgSQEHr
DeKIle1xH7WBYaXxqCzfmjnzAYnlEShvwErCN14ya79/Ot3v9ifh4L6LG6XfgkI2X4HuQ/EMVEfN
y0Wny32zMsB1WIbmh7egLoNhXya58q4qdN9vxJhrn3/6/7vPH7w5U31R0heVFdiGjKl/a9I0G4u/
cnjdVyu0Zvigaa7eovIkoQ4s6gD5NGkpfSTDtLUFK47E7f9iaPGMCZ5FL+FowJi5S/CyHxVIKDKE
y3uVLQH10GZa+zLZMJm1VXNsvgrCpUFFLH8rhJjj1CRd0xyBmebd/rJtd65BYzvDGbSc3pqxWUCS
GnXjVS89saVS9vHGhO7btY2TKl6o0S9TTr0b9KfXzY6CLfI759NWr0XyoV/BvfDn0epzncXg2FIv
tAPU/uS9KOl3DQTvDqApT3Y2m15z1Gi80bvIWEL3JYuOyckGbAhv5tZ8tyWXNAUPCd9qAF5bNMfU
VTtHy+wv6i3soqfWFvVBoMgHcWe28br4+CCH7os1DoKoK5AaeaMJ8XZtFf2Ik7b+USp0tlZ1z67O
H661eTg2j5t8Qtcy1S9otvgBJ0/udDeyXT4uW0nnjx18+B8O4QQW2ba4dBMC8qdDF832mnUC78zK
sDG1BAELoFHoTDs/o4/tMXQ5hTXqfYFsJvlGwir30O7W3Qxh01cb+7L28465E1xOVW8se6FTUHyV
psuePDR4XGTrYeLYOgXeYDFglrzJOeHPFkxjt50ol622w5WPd5+sHLzjxtaE3WhZfycW+f9Ygojx
/MKvHCX3tUrDCtEiOroLcGhnwS0A03GmDhUB4GbaV7lCUuH8QGuzOJ20d/eUXPreRyNrdDMKz96y
Eqznu7Kc2ZY6ydpEHNtOmlkhfLPyzbe+uS55Wd4byYt/yw6t+OensDbE6f/vpjC0yNnNwZK9FX5j
m4eelXF/LSQfmjgVpAi3jG9tnNMSvhvHdrNfJE1evVnff81Fk3xPCHsKszH7cX4iK27KbQxrfS/r
e9Pmb1mh+RFajdAy81m365mxR1upy7JTofueHfEGGdus4y+sDtgtEz5osAfImIiNDVmbh2PWranw
IAf53QuJ+/YOWPwiFXKWe9231b4Y227jobO2IY6BW5AI0dIk0cuiSXa0g3oafFJABxdFnPM7smId
7rtWxCXlDUha8hRFb4OYGuD+et9lddRsdeV+TEkNXVPnOhdI0dedZ8qXuUHjgAGb7DzL+EqghYWW
6FzA62r4fafLtrqHFPKxp8VjNSSQtPG+UyheXTZVxxH4kYxFbvrohgWz+QSVQWQsW9EtW00fK0C1
0KXMzeuhCkEbym7y0Syfad0BFWqysRn2Y+GpcJflY9CkEmHZkIYtQaPL3GEdsrgrNBpqNJk2Zrpy
PN2uMUU6zjG/4POYL2rHx2I52h7530Unv7y6Fxe9AEK3RcyG2dIGhWIvkwaiNw1Y7/3dtn6x8QRY
O5pOzsuLRngg2lVvY08MNNySKWf9Xxa1nzranz8SK/bldob1nooXwmj1VtXxXQW95n1VcSxbzLrL
Kkmh2x9mO3CN+LVQL03QRHvZFU/Q+d76/rUlcvxDw2bsdD6j1OZX7cF2qkRLYL4FdV45Rm5DGJmt
znqD1WE0+IrotTk2o22aKx5Xt8h49vx40S643V/AinrIsITV2zR79U6zYLjpK9/s5ZwHlxVcQrcD
TIa0WAoaRS/gURvGfaAKlEIoAtrH83NY2Ql2WsP3V2dYF5ksWv4yCvCU8CDL0Rpq5iDcCCRXnkRu
zxfTgMzTYUHio6D2WY/V1L5CH56Nu2ieQKLGQddJdg3gi3O6LEM7fa2LKt4SxVib3en/72bnG7Qz
zRRReB/G6hmau/l0LAbAGa/Or97JBf83/wwFlT9/v4dnzMcKJWNJm2HXU9k9NaV+tAgQwJZk7JUn
PHQJnB9s7ViTPwcbAVjzl8U7LaUFdSIa0XOp2sOszSev3GQOW1syJ0SwOSRnquQUdsbzq8b7fhfI
qdiwmLUpOHZf6iIskmXgL2EB7l2In9JDBh+cjmrs9rYJ+o2LZGVf3A4wLoZSg2bIvFm05QqtxQFp
ZHvbDTrez57Qn8MOsPjz27Lii91uMI6cgvUYxW0CWpBj6TfhsQSd8b4k0mzs/MqeuJy2Nd4Cehir
6GUuQyR2yqw9Yfp70BxeNgXXCXhUofs4Zi9jsnyTNPirGghIIvwLH2RuJ1jTDp7Mo4S9zEk97Hsf
hTgb8cuu28ixcTvqNtKQX3ix2pgr5o9z2nfDfOHSOxY+ecbntGhPSzPo8CqxVOh70QilNhJrH+ei
w8ix6izqVG/miL0Ehf7FQNV+PQ7FQXTmpOd0YB665SnkcS+cjmPd1WT7avIC81YloHVKRzA9e/c6
8Af16/xRWjuqjoVDy0fNBNSMvxPdxlQoQNR4DLDLvt9t/uJeZAEI79lLBLB7h4Sn9My+HT164QK5
TV59FckW3ZbmzcdRBUpnLH+hqhtflq6jJ3/17j7SUFSoFOi1AKBBqXsWgJklSm8RVqx4V+qY8dD5
mlSih9fTZEmHpKMpDcfhQZjTK9UK/fOiPaYnT/huFiQeip6BWA1KCnmSNtNErqcmCfbnf31tFo49
Q8tNQhoUICOCfndVtc2eL/2DZPxz0nRkw+OtDeKYNe21N9nExjcNBUGYXwxZCgbUXwJS67ugjjYo
aVeuBrfXy2etAGdIEN/YYn7+3WQE3r7PSdZtoU1WrI065ixADqF0PcQ3SNP9OydZCGmD6vv5fVj7
bceSTS7aqdIWxd0FxUowNXdh2kK9/Pn8z6+sjdvhhfAKSl5kFD8m6O09jHzyr0jUdWWK1MTycH6M
lSm4XV7gCyLGeCO/kTUAAqnI2CQPgaVqY4nW5uCYM11ywEmg83GTF/TH7/3VWv4q+s1O9pVj+lss
5Z2loVVslDFH2VDLU+pMg986uQs1VuiKVaSKvgQ52ko2nsVrszn9/91gDRuRg0cx9zNrgJsmE/uL
sUUcs2TT6tb24/T/dyNQG5I8l5zfKAgigWS8AjVLPFxUlgxDx6T7cGYRkjXyZ0aicl+2cwgFWhLx
LZextjzORU1pW9S+4dGd7X3/ijVE3fKGyT0qyVtx2Nr6OOZMoIHTAEdOPqNfCDvQoSNhgE7S4bw1
rE3AMWjLo4V2YiafMYEOFTZRLff92I7FbpoC/nzRIG7HlpFFIOdkiW/QKA2fqpPquARjnnY8Xvbn
h1hZpf/0bS1dBLKI0fsxFoH4WueZ/6nm7WWtxqHLjA5hHCWSXHg/EHB7N4uJ75CjiDZi1ZUtcNu1
pBKzPy8svoFoGaBuJ1KcXNCnNrgQoBm6LOim9dSgLeKvvA2+CiKbFGWhyzo3Qrc1C0RHJEPXTIT7
THkMfD7VPIJa50LkQujSoINyVKObrfd+tEOuj31eNFd+ZL+dPzbB2uI7BpyDPy7QOQ0/4WbDhQn6
lMrvj4LF92OhDQQH9QuZKr5jgl1NMbQHR/QDZCA93i+ylFcTNKAOtW434v61r3Fs3bdK9HbI9K9E
gTwUd8Z0jEewO3n5ZnF1bYj/GHxI66lO1K+5KAIKgcLhC4tpU+5K6DpsBOQrN5TbwpVHIMbIW6l/
AdxUQAwqFN9xM/G9oEsIqWj2dH7z1oZxUvG6i0YFDXN2Myv2WbchyHTROytr8bJ4F4LNQrdvS+i4
jdqsqt9sDMZbxZj5PqveH6GZBR0B8L8vl8EiQ7eHq0nKYuqWgd4RH7GgBngjXTQioPOL9RtP9kFa
6rcFvLtnBcE1aGs/vKEijgv0WfkRkbsm5pCQSYFpz6Dn5ssmN3etnJv2TiaVmLPUqBj4kX3JqR7+
Zk0CjuHUb0fQ/hyEiga2YYgr/tsF22VxGfU81OJXAb0W8Pb1Zf8SL8VliMfwPyC72NLaqJ7e6Tmc
232fTW0A1CCxl+V7XHhdY4Ag8oOS3vHY41WVqrZfzBOawcCiC6Y79JttbOPaOjkewkI5R4ekoneN
BnPnWELgIM/0ZS9RF2QHmFIuFC3oHVvKx7wlww2KnFv4upUvd/F1vW1Zp21SA8vjgXyN4kBVx0zz
IH88f8JXkiYunI4unIKdDBQvaY7M0v2pNGdzX3ydB/UIWeIk25klBztLfWGDfeiC6nowsi7trIJ/
okCQq5YU0XUJUvENL7q2YCe3985gw2CpwjZh5J/Z9qAhSaTSoATp61Zdn1+wtQFOV8S7AUwBwtRZ
E/LWZ7QBYSaHnF9aBWCPO//7K1eNS7Xeo58Gslt18AZpryUF+7m3b70g3EfjeJn+DmR0/5wC0uyo
rXQ8eOu0b5A3qWMS7WqvtbfEy6sN4/4dp37gOl1kXWyiIUT07RfppIZWPiGdUosDdr8xYBZKWACy
xEGjg+DHHJJpjA6AsBi/OJJqGFo8CExb+9dIyRuxo2gl+kdP1Ki9BH/U8kyCwQshFlt0AQLLoWgf
CZ1bQPQg6Wrw8yjBIv20A8yq1OMOUlOZWFAUaVt510taQHA4M2MQmWNERDsPV5bTkl2Nth69q8Ar
WLhxWD6+bIkLyoKqQLsM0Jm/Ay0Yu51zXFEq4NmtocXBazZxvmvDnM7quzPZxSFlVe11/0R1UyWH
pT0pb8+LCodi1xWGJ/eU6Pr7+QP6sQEQF5+lMohjoqAZ3hERBfNRgVwl39Xaq/qN0P5jEUrIQ5E/
p+OzGUqzw2LRpBGPRjUHfywaOKFZNyEP92G4JOxn3+Lhkl+rpOwncgV6iEzSGxZ1LevvOHLXLN9D
iz4r1A4Q7pxfnZ/8h9YJTTwnEGy8sQAAquSPoLtQOyvRwE+bKEShD7XRi4ZwE7MCtIuKeTx5bMQy
3PpRjONykl4DTm0raFqZhZualdgs2ASNIXxso51KqiIF0jnaQQSo2HBjH54Szt38LIO1qoVF6hMk
b/v7YurLbocmVL2F71mbwskU3h353EPBuJh4/ChK0DDLRfg7n04s7XASduc34sOrEVM4Df1uCJ0N
swyx6Hexscm3bgA79xvSFq1/5XWdJ/+lk8iWtwV9GhIPIBT6NpZubWqONY/h0DY9UD63SevFt/NI
yEOdzNlNV21yT31Y1cPUnBtAM7SyTENX3QZxOO3AorUvG1Lu47Gfd6GEQEK0KSCxdhAcY1Zg+fcA
2o4fCO28f0zZjs/k1LZ7fo/W1sqJ7BiulqGIOv2pjZKi+FYoXYU/ci18ez0vXVZuHeffL5f/3GZY
McfwoXmp8fpf1B0cTF79M/Rq5HcSADBxJToVLveRN2YkuKqWOiBZGlTMG76DjZCar5Go8nZJ0V/Y
FPd4OKBtdSo6Nf7bzIWs6Q6XlOk/F23SLmKflMxv2MYdvLI67pPSB8M2Ou6D8bZDuT7MdhVTRQIy
EFT1oEPb5WQrG7OyyW4K2s61X3ddTB99OhBxgxsBzcbS+PEWV+HKTNz8MxCCYad15z/2FKQXT7OP
e+4oRTXxQ6FMdMnVxrnLM9ZkvVQgAooecohcf5qDpH2oyvoiNjn8uuOyQOEOCs+llp849MU1Or0K
pEZ8krfjxuW0tgunxXvnsPygjwsINJFH5H7C4iBZmSD/Ii3baIf6fW4+MAKXNYx7XhGBlz6+65Zi
oA9d1vtsOSgL/v89C6Ml2I10GqdsB3Vwfkc9NQ/2aHyoh+AwhF48pZUYJBpqebuw17yaw0ru6kjA
GX1vFG2T8ak2sfDyNCg7P1dp5ms/vh8yQyEFf95jfPyk55Bf/XOViJzBWASKzVubCxN9HSPECu2O
6XDyj0p4LVLpNulzaGr7VMe2TnlVg1mOcTLyEsI3zVQfAEuqvJ9R1nn0GCsa0+Hx/NetnXPHMc+2
7IGsEPKbVgk4IHiSf5Hctj9Lmm0Jna34flegtIZ8j9dKmd0NMfRJlcjk0WfTeAsC/eGQTH27GyGz
vHGHrs3H8c90mfE3QOeRUh9uD3IZYToZNd1qetJCumzRHN/MGWqNGunab03VKJviAVHGgEUAtZzG
0bIpv7tiXm5CfppJ1hW08m7xQigDlDp13x9s4ostla2TI/jAvP6TjkeDMu9F4d2WbbjALoJ/kKhr
blu0BKaZNsnGcn2MxgUO1Cm2MX+o22ju/DvZJSYqdtmMLrdrpfo4+ERIviTXykemC8o2RqksSEXN
OEwS7zfC9p7xirjdZQPYJap0SsjEd7UJ2Kz2EdTqw/Lb+U1dWQxX2wpKETNvi4Z9GeOyS0nRkYMc
8y4N2ficgChhYzFWDqhbR2BIUyYy78pvQmd5vtcn2IhfmrnbF1Aq3Qjpf7c0fLSzjmeubRBIvK3r
2zirVcLTMqZRAHCbSVqdjiAkyv82wFHNV7EB2WABz1PULA0osWCxJLKH/CTx22C8WhaTD3IvSWDH
febhManTwMvFcpiauZ+7Txoh/dSlvp+P9f1S87wvr8GdZQtxWwhgDf6NQBbO90PZev4rxJXJMhxm
TtEAfCVzXusrKGSP8rlEXT94LruGl+LoxWNTPUwUPBvlLhm6CABQNdiIHAEDG8dfZqJE8C8BH3X1
gEcLGdoDsyrI/8kX3w/IvhZdC50HL8w6dpig95L9XZAw8x/y0GuKXyHegMVN5VkKzaHY1A36tocu
9qo9pAXJiZ1GNtWRoxNsqHdUG+l9qbMqaX5Am5qHO1CfoIlyJ8Dgn11XoLyL2rTMTURul6UXyRdI
idd03o3oEp3CI1p78iG6MzZv6r8UiQQ/Nh36mH/EUyiqbj9a0HreoKsRJ3Bf0grxZOZJ0d36flEI
f594BZ3vOlNT/oWhNCquusbv7A+reGGaQ1v0nel3oEIah70NUZHABvsQcWl28dR5wT6Qpbd8BnSl
yNgenM5194BXZI6ielFKEiapMCA3KVMfUpdbYMEVz+UytfmJZzlyuTMexiCzOcQosId7SCT3G15+
xVbddL8cWoEup6D+1ufIujBFyPVvvKMPWYzrOoHGz3mfsGKsbrK/UxXYi1ox3Cbgt2BXwNsmyc9q
pMV4oEtRmo0QYW25HGs1dc4M8kb1YwNSIeirVydWoVzmW+pIv1MlH7gDN28vrLWRibV+RINhPPAb
rUqryF+GKSnLfcX9asQbYvSRKmvRVgISHQzvn9R/kGxp1HHRIJsN01mB5vzffhCc33a14uZ+9JMK
5PC4Q4K0Rnos/IzXd59dQduUip8189oHKiBJeQf6Ifj/ZphCgt7saJi+5fEsybMfQEf0s6gCCy3r
nKgaEj2Uhr6/zxvIT0+QfoQAxF8gGml76LIPfbMfW2Dlb6Wni7o9Qimwa7/T04S+UbR3TT/RIU71
TkkQkZQ7wEll2N4gumPFXZhAVYAeZgMJou5gMz0H6Qxp3WrZj7iLOnmwzDu5HDt3qLKLhEl9bKDr
BT2LEuUeKDvjLhqvbAg2qNucS1DXG8TY7bO0IMoHGU29TOGjNr0vj7UqlmrPk4pEdC+5H5kDntc5
YkypUUm+pXGdhNWN4FqrKQUP3Wiu0NmaB+Km5V3gfSFlCxqaA9WnhPwhQ3qj9u58Co2alHIogtUp
sMqxehxR7S7/QZxcJfcoIDP+NoJ6IQZBMUmCpN8xnzYWBTcVMrOzkHCszDFHhah+jhEYBfM+4ypW
0UFAGkfba4oItNhFNRRxDn0GrjObLqAOUvzT0A3K1PdB1xaiTHF3x1u8iMlKHHKyi3fviNN2L0WX
+UD5niS6iwRyMD9xvjJ90y9DUPC0mH3K8t3YzXh8pxXHC7c8hFVXVvfnLX3FBN36NdR9w5p4yr9j
tWh2FgrJJbbT+BeVCRACkT+n6KFX3Yd+6XIHcXMR7wTxCrU/6dhueMS173fi3jykhOZGeQ+0Z+N4
BQnYTmMJra42Mssre+TW5kjhAfMF7/SYF3C5fgy2dSjnfFZLFu99yDjukAj3dgGgC4BgbMlErA3q
zGoqmYEaWZl9ypIBtOuk0e2cKq+XMYwgjyi/9jxCBdSVxtoig0TYAvDTDtqbWmYbOY2VlXXLbYnX
G2LyqvikQ5t1nwqdT+JQFE2/Be5ZeR+5JbekyKdEw5HeoZdjZv+UXRDlL7W0ovre2ogVJzKLIW5w
z0GQtnq96Ly7ZbgOWmxSGqSUlhYovhSIdC9Ke1+Ijaf7yqq5RTdbTnZcIOv2Dc8Ivu+DTLKdF7BR
bJz3j6s9nLskjHDiUUWynD2YzpZ+9LlHT1sQ70F2O0tzmBHbRdm1n1B0+YBKuTYAk43THD/6EJfS
qIqEUYN/sdzoLj/2Qa1CdGLFAg2PqRfKej4iezLEf5dDNAFNLHCRJFD4qFr/54QL6NQ3HIHnNrrC
XSA0SYnVnd3xxEvGPl0AUeF46cY2uKEVKfJDRqfCvzV+WQZfytku8bKxDis5Y5dyg/R9DRGSgjww
xXFd98K0k5+iHlEolaIjr89vma88SkBZjvzSHTRc8mo8nD9EK2GYWzpEJ2fFZT3abywGiRDA793N
HGvgNE8ihTXpq41x1g5T+KfzZHPTRVCzbr8pO+FGzOrkk5fUZAN9uDYLxzVzidukAHbnCwRJvSuo
eDyJDjkZ1aICVJMtTO7aKI4rE0AJFXnrsy8NWHd2IoKgmSLWPwBFcoOE7Fb3/8fOJHKLoEoNyCTa
eHpsov4bRAiSXcOL9oDM6z5IGm9XCX9LhOjj4Bhydn/uCvUWKfAsjF9b1S9HgK12spbmJum22JA+
rsuh9uXkWVQCDDyUb+ZHGwb/4lFzLXzug37HJ1egRCrSZqCQqIMUIdR9FtpMn8AXWRzacov65+M9
oy7xCEBLPPS4ne4I4larDlL4ra0OHM3X8ln0wpteF9KHGy5zbbSTib+LgnqvQTdS3NJX0FbOO7/u
d6UnkgN0ye6bMdnKP3xsS9SlHVF5AWLOMOmeZRnhVQrx4uuhH5Zf5z3Cx2cC7e1/zmEc27rjVUBf
fRqNh7kcDoLU5ICwbgPpvPb5p4HfLRLIAsgCIofodRwaKXZ8abr6W2w66l+4C6eB3w3QVktMwIQb
v+ocPs3GTZlmpWjSzCPzAemyLdjF2kQcnwYa1pqXS5c8iCLhT+hOn0xaIZTZcGprG+E4NUh34mf7
iL42AhXXafF+of89PMg+LDdunrUJOOafl0U4ZLnOH4T1i7/nATTUFlwLFz2JqcszkvM8kIO18yNI
0kDCIsa+7/fBEpRbOqcrn+8yjQCfoPDcKfmrqtsWuse8v26Q/Pp+3g5WbNmlGsETuFdxV9q7sZd4
qRHQSO3zGXkJX8ZovAmrTVbUj0Nk6pJkNpDtQImNe/cAbJc7vCznlFbRASGrTucARBcM1VA8Zcgu
ppfxfnLqKlMn/cyTQnTx65S1w/TU1hz5S9/PcA+cX7+PrzHqUmcWEpoeENVSrwloX9O+Hr/EQhVp
NYAc1xp2Hxj1eH6ktfVz7N0W3JTlFIh79OPYVCl10OXwRYDLYMfDdkoXOaeTbj9DE22LwH3FNl1K
kkaWg29bhSFl5D8jg5I9zHw2996C6sv5Wa2dbsf8/YkvOURrigfTtvUTNzp7Wqb5sscmdXWpfd6P
o5FEPvhwWOGhGXKGOnUXRWp//vPXzMe5+EsDqWs+UfrKgGDaF7w94QVAK2xrSE4CfnOZC3OZSJgC
MLNHFvqVq6n8BHfAPs0eVF7OT2Jlm10OEtrzrqmyqbsjTW27W2766pa2ApYvUDi9iCcesJeTBb27
r0wchBKQqP6OxH4ms9SOc+MdmqSgywY8amUzXI6RvmbxGHeZemwkGB+amf2FnC7ZaUH8tGrGh/Or
tXJiXQIRqwfVTEJkj1LY+YYkbfF30m7KT63thWPlBkgdEcSxeMgXSQd/BxlQWcWpLHjJgxuI0ydb
xv3xg4zGzr0uJfEBBhPlA3bfXiFf/Lnn99YH9O63S/Z9SHYPnXq6bNUcO7cJRzdk35cPpDDA8Odk
wgUJxrei2tj8tYVzbnmWQWQBLCsjgOZJCNebXEtWN9fL6G+JBaxtvGPrKgjiiRFZPrCkYEcNPMc9
tLYuvEj+QyhSJn0NKLZ6UAai36ftMHJ8gIgcLIUk31HpvyiBSF1GkZE2FFmKrn+AjgISAZmq9rEP
cpTz+7xyqlwuEVOAi2OSXvVwmgEb0OTXT8GxKezffMYlZebqGFXtxp6v7IhLLCJULGqINfbP4+Ab
IPWgmxrddX6bxBsptbXZnA7bO58F3oU27ErRPZg8YCmdEKlwtDvNITIGJi7AvdFGj4UlW7Sqv3N1
/61/UFdHukFznsTr297lbcsOM13Kfd8Le50TsoP2GZg4UKQ8yGouD+hkNSg2l1ud3atjOw4hb5Gk
YrrJH1jA7+cArL6eKXYUHLZ7posW1CPLV9CpmF2r8S+vqbegEGur7PgGEINRLWaePVDCPqG2DP7o
kj8ZH8jFPEDbyjRD+iFCsHP+iK5O1HEVtur8eABXx1eFbP1PlH3KShzHpKrVa9NDm/hOLyDwPNQR
xAFSon1mxyPpVSv2EtybzZYI2ep3OA5lHlhXoBvW4sjm83HqTbFXJPhXeP1hjuN7Sj15mNHWjUYn
MP7E0L87vwArMavLXEL6AtiMZc4ezAgK0XF50jy+Zycalt9XpfD0/vxAKxeyS1vSxEnHqeqG584u
2X3G2uY4lwj3cX1WvyaZNYfz46z4fpe7RMw96h9BO7w2kWUH7TfzlRyjT+CY2QLSrHgaV8dadAUH
GVpTf7VR55f7buTiR8f0Vt1z7ecdP8PqAkqeftHcKWmaSIGSA90TqY4s6I+vzq/RipG5FCY01P7U
e724N3VN0dXWA6ONbjA+Vw2QK/1uUeYerEX8wi1xnQnLLEGKu73zoyzKIeTnVeENT+ao+9H2fAg3
Xt8rjyKX2aQBWjegy6gfGIqnQhmI6g5vCDHu+gJ5y9/eI/D7Q3sKa86v49qZdpxHbnml+dJWX4mO
As+/Ue1SKDD3ocsgq1JQVucxOt7QSjhfOEXHSwioowFuXQ7PgoU/CKCZLxyaXQec+TyFHd1GzfBt
iqKqTqvp0ljHhdr7iaSSTb55AN1rS49+XVp9FbQL/Xl+FVdckIuzp1SidNw06tm2aFK2gdg1nj9d
iwixYeffQohni5Z3xbRcuP08Tzmgz3n5MLO+fAIjKHuoquTX+Wms/fjpkLyLD/K2YkPFSPFVEeYj
UGskia9Q2euK/fkBVjybi7S3WgXA5pDyQXgii+5ko8viq2mR7pUp4Fk+kxvHem2g0wzfzURZHls/
wDL1RQxq5xwnzk9n0A7cRR44587PZiVPDnjEn6MQRrrAp525G0fUqkwCWHfeLwvknccv0sJ+EPyU
6aj98SBoVxxN99SZ9rM36LfzX7C2YU6o4c0e6aqijf+CqgQ043OVHeuY8gsX0fENNkJdtO8q/Szp
5OE0QEWib9roc0CleT0/gRWH56Lt0bxlkW5Q3j0DH/suF93faPbYa4TURLY3KPgFqVkAFqvkVrSw
smQugl0XPJsjEHf9xYDZtzcM1XO5VzPgbd/PT2nl6LkIdjKCMNuoUYAjKkcLOYnr5QE4Y4Rbhc23
3PbKurkAdrTPhgNdtLiXEwABoMm8nzMLYldQPaVjtPxLifxKOvmrXOg/l03L8Q1JwNocMqnq7ybo
xsMSsiBtLEEoH4/e7vwQa5M6reg7o5V+lkcToWDX6nKTspFf2QycsTkYXfDCZvd97R+DTj0Op1fk
+SHXTNhFulMw2xgatPMvLRr5Ffyacqf9zBylh9Kgrrt8PwoZ7/N6BDxy1GRnrQRUyyYvcY3c6/mv
WDuTjh8RqvHDvNDzK4qS5lmMGptH4+p4/tfXDqTjJCA7XYN8SkOAjNn+Cgn36kAVALaAhG5pIq0N
4XiKqIToKdBD2d8Z4tQ8GMSxi4HctZOoN87G2ghO2IA2z9GfIDp9z0EBcvR7Pd/qqY3SDtClw/l1
WgkpXdi3lWE8ZLWM/8/Zl/XIibNt/yIkYwyYU2rp6u50qpNJ0pOcoCTPhMWAMWDA/PrvIqNP6nGa
4hUno0wlsvFye7l9Lc8SesQp/Iex9IznJFxuyNKpATRnp93rkI0BH/3Og0Q2zX50bt6fSKma9wXd
5BauzCgb+T36OS4QrGufGVSPgTEFjr3DRTcDgGxfZ1nLAdxsmgjZ7fC584J3sPJ64hRY1t/9xGFG
N/nk+n8I05XRtyVagnCWoOsA6Ezcnp2qZQsPOow+ALRbxKO1Hlt+f7X46AEqMGZy+mepSnmvkRgj
sQ+Nh1+3+2utBVaIm6x2HF+k3bNYjPmQYx+e4FH2CRyNLYvGtelrhXlCpgxSeYQ/02nCeqnDTwHp
flTQojoYAxPY5UY0Leme2w1a6y8r5MPS7atayPl77xAuHkk5THgxSqUJs42zwVqXWSFPK6QQ+6Sp
/j0b4OR+hNS7OfVqSyFlpQk2a64LZSlSX0bPaQYYrRQev4fwEtlYTlY+38Zij5U3VkzN1XMVlFV+
VzkNAkQvMoAffa+sdqkvQsPBeofAVliHgVebZxN6L0lGx4NX7n1wsnHYnKipSIPOPKui+B8AjiYG
HGNrCVmWijeSg7bkCqy8AtE6xjwnplQPoBDWh7QqYbmWannw9OYVd22Y7cjuxl77IpqeO1c6UUym
yPslunoLxrRWvBXZXAhfOOMgfkxs+l4I2h6bCceG21G2crG0OWwd0xmgct7w3AE+FisiqjgPW/ku
lZwcFt38FgC5jTza2oS1IjqJhBqnhvXP2gMfnc0UWBtvEg9OSnYpGGKyWiEteswlv2tHVFF3YMqC
mFeBL+vq6S/ojsjm0+1eW2mJjexMZoicVlHefqYORoLneDKNeyryM/KT9Y/bdawMuw3kTJoE1PTZ
M880GuQ7OU7dd5Boxo0z21rpVlTTRrXSRR7rWc7QY4Gt9vOUI7Rvf/pK4NkQTiXBb9GqHJ7VIiWv
aNvdVctumsGqIy7mdB91n9kYyeWSwqjg+lkl/j8jTJFiNvR/I7mzhalaa8jSe6/27KxxAE+cTPpj
KhEOgETAuq3xPpKC5o/SCzeQSWtjYQV4RZopT2Gd8VzNw4W4aRT7+Zbc6VrZ1qbNGnC9uDOg7HKk
yI7j+UNMuPTeHuiVI4GNFARGfC58Taufy5cDt/1QVPTOEezd74pmuEMrCMRszKq1plixnYxu6Y6V
UDhydupIl0tbEpVfb7fk7cL/sCILwCL1QiisPCrXGe8ImBF/RS2EEveVvvTfq3lEe8fRbVSpZ9m6
8Ajp5OSmxxZyqxs5z7Wvt6JZTE3WwkOh+caxlj6mrTN/9HqeHm9//dvXZs/G/hEsDEVWj803Ca0B
CHdB8zdw21PkTgbcKU3rsH/kZDD9ORmC0h8XDbg54bHHwz7ZNz6hNfgMVpZ90yv6HdTCJE7rJDj2
xT6tJ/Dpl5a/Gp/ckd4EZqp/NUHeVIfOd5BNabqWbak+rAyQ/YiccdYZr1Tu9wKaTOSZFKP3bp6x
V33eN0TLRvWqAd6YiMDTrfgJrhZAThAJPnfBp2rSfxVjNl1Fo+QxJ/knM6ldi5Znu45ryDMKEHjE
T+DtvFg5RX7GfXMrj7vSX39IA2m/yDS0Pq40Gxx2QNITrkssVOpyu7+WwPjzaPiHVZuEGhTJnCa8
8gqgFJ2WH3+fbJHeSk7V3P+1Gwbh2e7jQeYNPYzt5kfSRBcVAn4W1dMu21f+h2tbAHld3JKa4No1
XiKetOtqH2/exNsl7s49G00Jka0yzwsNH7Iu7U8JwKE/sKE0W5e8tzdY7w84ZU6KlPaz/unCIS5W
eSgOYjkfFIxTqKRu8qZX5pMNpiSZKL3KDPlVd0RkT1IHUXmawPotTrcn1FpDlt9fBSAoMdBMbGfx
DEjYGP/exLUXLA/TAAF4Ibm/Xc1aO6w4l8zJJqeDLVwFHejwKUX+S59pVZb5rk3W40vFr9pRdWkg
ISGfX6H4jsDT2o/IcXZhALvRUWstsA87nYZeAyflc57K4L5jbvrFz4pwC0W+3CXeCGzbrY3gJcz1
eiSnyRjm7lcJ0xH9T96CKn7J/NKTx3HWYXKZPTY6T3lTON8miaA5V6FHX9JxyNJzXcM4BiRM5RLv
OOapOz8YZ1b4swhYfjJDT5GfRi7ZOdA5hOAOFBDK5i7JqryBgLaBqejgBGX95OecYQcB37HLrhQJ
Zn4mTA7uU+WHRfA3g305nqXAJI3wr5A4UdEVuMIWSQLBm+bCaq8WZwXCffcB4TDyI4WHrPhHogtx
9ukiaFAiOTKkyQ+nqFy+BWxZm8rWNY2VPY9mGYlnCnHeT6pd0LON+MSmTn4ew+Hz7Zm8gubwuLWj
txDKCws3d3728BQ+kY4mx3bq//LhIBdnyDccgEbtDpNjokMU1UcKhYmNU+sSLG/MERsdOkKREjwP
NFDWwv/3wF2BLfzQLJnY261b6UMbIlplvBdOFWY/oMjw0e1LKFtMEo43hYzOecO3HtDWqrHOfVFX
1Kwe0YcQYoHu5gJ6cvMuBjffPUqIs20sCmvVLL+/WhQCSLkMGZXTYzvo4hBl8h2kavDiCOX+irGN
Sla2ZBsnWnJk4KWbJT/nKLlEjqPifvQOZdu/jyLYcUBbbgOktjb81hI3AthuGJKZVwhIRvw0SqcR
V67yUXyA6GGe7Nw6bcBo12cpxGSG8VHMfDo0STrBZoe83J5gK8uo7TY3uV07+E4ufsxGetWBDkX1
3pea/29f8fYaAF0jiAfR/LPJMtM88Gik7kk3TvHtdvlvzyhqg5sha8vSVNP+CgVI5yyi5Esy9eY8
QtgyrqHyvDGn3h5qPLr+d+Lm86CGUeX6mlMgK83c/aCBJ59hyuF9vN2QtRqW31+FRto5hgaAGT8y
qEji/mvK9IcvJ2/+2syOV2xs+yuLJbXtEaVnAACgbQa3th7bTqYgLQVDT+wazpfRwWtlJWbnaaTh
/5YHpAjw0dvNe3uaUXsOq6xgRd41+SPeRpRC0t+H/nRImbulVPR2BoHa85gnOtREJ+nnimF9FM7w
9yjZw/LCrFz6jxqzCnLv++Q4qO2fmKRO3odC1J+ED6lojNUpjIZ96XiA8v87E0CxTvPCjMMVbNMv
HTTLY0pgPQoLm409ZWUs7EuqTHCMcCuWfta6Ug+iHL0jMoRbzqorE9m+oeo2bSK3U8MVBMw+VtAr
P5oSkBJncv1dWQpqY50ZYQ7wsP78udMhONeLEMl7M0xbNhdr/WMFezB0oVvXU3/lkjcvJCVzFddQ
0dlH7AMa778DzL2p0OkwpJ/zoJweTS6XPASPNm6kKyuijWRmnTcMi9HClSSAPXyBjvFUv3MpcJMU
p1J+xl8heXo7qtfqss7gaWSgdOKZ+TOHldqRFoWMqYtEdq7hEtB7O9MqQCv9t8e0AyFHwth4HTn5
JQVgNpAXjvat7YG1RXFITVdBxcfrJLPp4gyDF+eG9S8R20z/rsWEFdJjhjVicvL5swpmc8x7Bvll
HFFdAxOY2yOxUoMNLe7KKCNl4E+fwLzSI1hq1DWXijXh1x5yN3TjxLMCQoHBzn8HIlWRR7pGm88G
l470oCMvNacAxnNgwxvweM9V243irnEmWF6wtoIKjpzwdnlkTiPHSyFS3Pj9JA2y0+12r8SqjUDm
LstciC3pq2oAiMlLZFodgsT37dJXNpU/0MdRxiCO2iWfqCehMJb6D/DAY/GYzL/GBplDwOQylXsb
ta2N4fL7qyNA5+OiWVcO2mLm8KJ6glSVTnr+uZk0pCP2NWnpyFeVJHoaPN9Dk6DwUx5E2Tzn+Qd0
HjAwAm7MBpp7sQO4/fF2dWttslaIpG1gWueQ9goqfH3KDd74hXa6ew/X542pv7II2VDkpPIkGKx9
+gjzmvEk3OwbaVEDifA68X/QTVibadYyEXiOxrup0Av+mMRdt2g/LJvb7X5aK91aIToIJAgXXMAH
LNr+AUyt8tkH9HTfKdlGFZuwVoOC8N61A+/4rnNAMIZTfA+S20Q/AGqzdeNfaYWNLjZqghx5JYer
gAB+LFVFjoO3qVyxMtA2ohjYwUC7nDgPJKjTc5oEHznSHHepcUCMp5uv8CtBz5bqX0WIchIjOXTI
HsYBgP0FWcUifuFYTA/Lou373Q/IyH6/Pe4r8WHjjGGno7PIN9itO6AKxh6gDlYBt+c089b18e37
MGXLYL1qjwR2a/DcTF/HqIASE0v+F8kQScsy92CHBBGYiOCqf7s5a0NkhbsxvelZ2WECsHx54anw
1paByjOA1npodeg3dUwohMaeb9e3NuGsg4HR2kGaMYATeB94d7rR5UsPnOfGyrJWuhXyeVo4A57K
yZX1oAZ2IFDGspl/3f70ta6yIx429Y5Hk+GqI3j9JnBBgloJ1pPlsB82Tne6Xc3KBLNRxAkEJKoZ
+pFXvKw696oKjlyCeTK6UKa/XcNKQ2wYcepyh5Ymca/gNSZHA3n1w++bJK8n/zGaFN/YudYOHzaU
GAw8gxfC2jzADPBbjs5Ckgo4UfCo8ki+g2TzHWQv6YXWXnqAoNE7p3fi3W971BbLVqIuRW0ouSZT
CQm/XJ3b1C03hml5IPwzlUi9ZfheBWk3k7aYuWseUiXvwMLjxzGECl/nhbGJUkCl3eQrCF3n7Rv5
WirABhSbUCWokqM7U/fuN2uUude87+5F5L8Luqo4LHQhpocPg9k0YVibLNYCobsUUr/Edx5MMcAc
a6ig7Qy3r8c+rHTskzzYSHSsTXt7YQhHhuwsIVctwzAGU+lIl7708Id9s95aG0QwBaMLIXH48MHj
3ITjfICSPT+Haf0Tel9bCu0ri7dnrRI8wpaTpvP/X4J68DRzxj6REmc1iN9enMlzvt5u0cpqZ6OK
xUBr6rWaXIkavHdBYLKPTYejzu3S6fLFb8zwP2DEIB7habENP0kh3VkedS+G5lhI2BTlblmrbwo6
AvoCSedUwkqlZ+pj4sPwWx1ro0tS3nukjwJ+8uvRc/7i4UTYex4YWgEmgDw8+TXgEleLuC540LaH
qKPpQGNwa2VG4r7yYJ+8sRCtdJQNZDQQaiuzhiQPoIKZn7maenjjzUOxC91GbSgjdH78lIByfKVe
3nwcm+a5QkL2LDKzpcu11gBrsck9wbBfAqVAnGH6obIIJoVZhYTH7aFeib0/tGTnYhxk6TVXw0X6
SFrc1KFsnL8L59DbNwQ2ajzNWq8oIbJ+DeYaGGLRjzNsSLNxC2G/0kO2BjfsU4FNrht6rRq/NWc2
Dl36qeTQcN1APaz0kY0T17WXweA0ma/ULT+mNfAOYzF8mPrNB/21CpaWvdpQ0iYgs1e0yUM6wNG2
quHzC2/1NIZP4M48oq2IikwDR7KazNeup+WJ89H5Wvs822LGrY2BtYSryEly7dbwQ0iAPAEpkv9y
R9iR356kKxsutdZvXrCFZi78ayf8Rx3yZ+zoXly1iwJTjYMDrvYeFpVe8y3v87URsZZyMUWTPwmX
XeH4J/Hiq//SJMyeI6fddMNY2V1tnHjCHcXbkuRXiZNxdRcUdC6RC++Jc+Q0ycR70hT5QwP6IsTH
yVzzSxEAbPMeBt3BN9anTvNJOqYSf6tkVPpLB2O58e+8qhz15FXj7O3MdNiIczMDMDH2LHnvkTor
XmC+F4A+JR2d05/NTHu+D9hJbU3aYAznlgGj+u8xQGn5CL4lu/wfVqKVUbVxz3wa8qaVVF1JYz4n
yE2eRW68uyYIyKfbM3WtBmum5nxoHJq6zTVIMG+6ZPggQNs8TUG67x2b/gF2pv0io0jkFclieqrg
J/SO4aJ9AKTG28gcrsxMG+gs57ZiJfCi13SImoM0KLjK4U/F3OCvTBLx+XZfrawZNtaZ8CRNRlhr
X5PEpPdcT9gWSlDINoZirRXLKe31ooqsc1Bkhl5Z2PITDwtzYKkm55DX5Fgvii63m7Fy6rNxz/ng
OkEIScsr8+DpNk4oWOPBTsRFNX8f+sbc98PmSrgyv2zws2JwTGi8CKNfz+U9LHu8+5xjpxiSnWpw
1JaBFcIjWsAW7To2YwZjnskJ8VIQdt3GsK+kbGz7SAO7idaUJb2KGvzfSujwazKxb0HvB+dIyS9T
MQYPmQNNqtvjszbNrK3JJKnv5a7BCWc2+bug17jLhHhdedlXvBXxlYFze2iS5iqD/IprL4Q78OJ8
u+y1KWztQrnou8QMuOnBV0qciSBFEPOBfcTFmp9CKM1vpQXenlauLY06TkWU1l3qXhUfSnkkFS3D
U9fmLocMia77jXvF2+1xo2VKvApJFjkl9vGcXg3RfhxwJAFC0AS6nrCzP8z+hnbN2yPu2qKojETl
BIVx9yqTSv8a08krDjPJycZpZK2zlta9akXnD0hiApV5NQWuMDqqgu99iHFvRNBtXCveXlNc2/iT
6ZDIEbZRV+7jdAO3K9jrIiCWG3G4/B9cYPqN8FhrzdKJr1qTwOvc6ecaY6Jwq+dLGtjHwMxzkm70
19pweP+tgcF+tSF45LoygyxwppOrZ/Cf2yGyVrgV3ayqIKZV9fSa5l5rTiSr0v8Vkcqqje5ZK98K
bwY9s1K1GGxgYYYPYHnRr0BFbWWS1jrfCnA2J15XO5V3zUF0uEsGN/e+FLSIwqPTePlwt6uPbDgv
oNrUGD+KHvIM2q6ibOGUUXLYjd8ufmWy2nBeMvaYP7ATuFY19nHlurI6GJmGZxgkFPQIYGZ5KQan
a8+361sZEhvWW9X13AY47Vx5UZO/k7SFR4APds7WG9Va+VZ8B5FgcIqlOJdkffWejO1UnDMJj+6N
dNfKKmiroVIo1pOSNt6/zwgMKEvOp/HzcoOZ852HONfG9Mo+GVO4sHhX6i8YAtHWE32AdIz7T5TC
j84XRTl+2jcgVoCPhkvIOPfFCxgaHjRqIIiWhNnWM8VKjNjgXuoYgHqlxGqes+57B0ekfwzslU5Z
KdrT7QaszWA7yB2FdGDS1UDiOkHzWPXS06ck9EzyT67NVPM4yTNY3UwdyEJbScm1aWbFPveGGcBQ
4l5hwyLPVUOLLvYdzn/dbtNKt9l4Vwjfj6kaC+/fnCf4cvJxSPMLNJ7Vvji04a5wuzJSpG7+kvAs
FI8SL+LeQWeFozbW3rUmLMP1amvSQ90ncFTDLtjnTTwKJ72AVNXEvVLFxt60Eos2VhBeO3Pply52
PzxTjCP0JCNp7lmYfG3cnUQw1wa5dkMWZAMZ5yv80nR0SDzHw0OerM2WscrK/LWBglTTsEa2In/5
fSIZi857txypWYXHVtfHY1U/DsPG5XBtUKxglzLoS4eY+Upwgz8aHvyb39Yl2/X+7drgwKpzM3hF
UfSWB0emJfVi3JGeG7yGlQOcHG6Hx0r02ajAKhNzkcFe7cpDbe6TLJiTuJTppnDsWvlWdEPIIkml
8OerjLLofW6k/gsSA/y46+v/QAU6Lk9aLYoXAxeiO5FD4vNcqsRNdpZvHdSVzLISyihYm2hR68+6
AamvO5RBn+q/97XAim0a5QPc2fv+JUVC6UFVM6TZGkHkz9vFr8S1LXqq67AMaRbNVw8cv9Ospu8j
6UEmw635zp92Yt1cGx3YLW4xbVu6V1NBSfksWTC0T+DqAG51ux0r08gGCHa1C5KH0/QvCDb+GAS0
/VCwnYAfN7BiOYdWHfLMPtwHq2r6whiyCXSCkXvZN/tWCxsMmKvKjRiOndBAAoNTd/x5hELkXRgG
+yR8XBsRSIeSpVQr/iCbrjkpVX8Fg6U9eXxrpq4seIEVyfkkOCzVkvYlKeG/mEh6SCfow+Ax7G7X
GNtwwDFrE1jwNfoF6WtQuuDQGWnIS5Po+Xb5Kw2wcYBG52ExeKR90dSlFyQN3vFalu/Ah/jndgXL
qvDna6Fr4/pGXqiRDh0qQLLonknqZ+/HofSzT+AvOepY+XCw+8wn4dR3WUu2Eknucjx7q94l+F+d
D5LMGdoSHovfKZtr8JADwP+uKssFbKNJhPugiotpdKBO1LRF0HnnPnQ1+85ZBe+oGFJ+hD/64ID1
W2K1az29/P7qg2gzTmDDuvpFdhw2FzJvyo+w0ki+NbPS+05d/rJSvKoDqtQlCNkuuUJTU2UxXuEL
faip636/PZgrK45vrQnjVLZqCIfhhc2ye4bF7ATdpUSZbiM5s3JWsRGAZqjcrFUk/6bhpJU9yHIA
n/zBd1K/6+KMVh195yY+ZeacwJzNbfbtaL51xNdD1sNSj+kXaGkyEpOkZafUC/otnPja0FurRBDU
+OiqxbAg6yvGGqrXCfmFybklTbsyLjYsMHcdqBVETH1PK11+7Fun/gy+/RY4fOXzbTBgHjVQO4+m
/iVgPOdn48Kg4xTUDvnSdJs81pWhtzGBDAbDAxQLqxe14EsHZBzPOgOMFUn/s2yhHZBLaPTsmMYB
/4OYEYg6ak3r3xsnIHEewTrFi/YhYwJun78gug11jTlN7/Xkt+ODSXh0Cl3ZPOE1PVP3fkD2pLdQ
kXUQM2B4iyijPoTJKnkxU0bFBcrcJNqz96D8ZaherSauI5TrJaVJoUoGDYEMb89xDi/cy65RsI9h
FWnTZHLS4B6nyab97PVzJT8MjgcRmn3jbJ/A4F4gBEkT/1HhTIx3CjCX+aGQBvYi+5pgrbfIILuF
rjznUsElMv4tKDwUu6Rx0f3WYttpaKsHbgRURJXAUyhhpT57gvza9+lWbhSMErBscTh61HDcETIv
/s48Ur7sK9xaUCuC/BJc4vDp8FUXRw1PpNid6z34JnSMtZyOHhKjlRf596mGkGoi/PJQEuDPdn37
HyeuiXeqqqhzIQbXYxjU+/V32re7XpwCbh+4ZlX7sGpq0TWzaKOzCOE4POPddOfXWzFLGkd1pZuj
+FYSdppmXAH9Mtt6YH5zo8HXW6cqGelSwAzduRgkWiE4DA4FjJ/DfSuCbx2RxASgeTW2aQE8YffE
FtmHrMRp7PbAvrmN4dutYCUG+MQWDuiwCq0lO/LWM+QAqyl1zqqt0+5aHVbM5nzyOzjCgIyvm2L8
ewaE+dDy2nlaHi9vN2NtCKzApZEYHQXcRQpEOy41U1ePcYnQPd4ufq0FVujiVQzpAyiUQE4gh49E
MstHrgEhgADAnicBjIMVvsobw7Cfi+Cxqtw7UNXxHgBwogz505wCnV30W5ezZc7/cQUIuH0qEl7v
+BARAaFf+Y+CLBaC4+d8qB/dHo4tNNkYkGXuv1WNtQ1rJDoTFkbqIY2gS0qHsw7846LyUbCtKlbG
3D4cGQ8idqaZonsJkJyMSQGT3dhxuvF8e9DXyl+a9mqn1zOU5DvcHB65WZKpGmFdZPPGpWFtGKyo
lsU0jCzox0clIK8cfOqK4F0ggk+s4U/tBK25fW1Y2vaqDcbPTBD1XncnQfmIIVWfxLuPWrbsOlDB
svdH3t3helhEsck7R5z6WZif+z7eCmrDZJT6aedfRAm+jcHl8JcvM71vO2ZWTKduC8tJHqoH2aP0
bmSPcJPY2hLWhtcKZ6F0Oqd53acxo9GFGgFbLxi2Eunfhx176KMm3xjhlaXJZkDodoDojFOMj4w0
cFth/ChGkLcyYdTG69tKHNgMCGoGYMvhbnMHq9F3Bsn/w9wqddw1xjbroRJ4pXdmN7xXXfRMda/u
ZwdmbrcLX+sbK4LxyjK7QZORe57gTEQitxjzuO6gav7O8xm0Y25Xs9ZBVizj1u3LImvQQb7/D2RI
02OGH/adXWweA2S22ZAMKrkwEZjmSIGCnC8UeMXk876vt3ZnUZlkCMvev+S5M/ADc8IPPoeuyM4B
toJYNgB7l5T5l9TMkYgbJCyeIIK9xQxe63srik3l+ynettsHOkOTNaUwA/MpThq3+2ZtAllhnGjY
CiHZEuaxKuEnUUWLS20AzOVj05NpKyG7slfa1IS8V22d06G/Iz7wcAyiCwlkq5K44NAmBOtoS/t6
pa9sjoIikRxnVYiHwAGYaIR6lRH1znlqY9YTXdXET8D4F5CvrQ6kbYLoszdUDt1Fvwy4jVrnXIGY
KFOex3DKqwDrGj+YZtgykl/rHCuIxy4BfqhPg0sw+VlytwhS3E0JCYLTrqlEl3pf7cR5ianpeHlw
SX2c5zTDAhG01Zdw3lRxWWuBFch5VQ/N7GpMI2/4G4xb7zhUastMbWVDo1YYqyCDqENeBL+PjSZc
IIE66JU5qLL9EbFsDg8OlGW3INS/oR1vnB9tAPsYDT4cNdzgMuLRt4qVDlkZT9MQeDGFwcGiQd7O
H4pmEYkyqfJZH48FG09Ogwl+59XcjB/CdmK/auVTdcRXgkHrwwP2q3JrIt4nOf6Y4kDkHWg0KxyQ
DPX/yqu+kifRANtwKQpc/2ke8Pojabzgh5RzUJ8Z9Z2vSJzk75PF3DSGt4inY1bSXj87I7BOwdiH
w2GWiSliiEZ70aJcRrqnYc5kChUlIJh4jORn4Adx6tc0PaqgB+spxkbVArFWOs4oEZxOqMYL2sKy
q+kjDfHItB51WMOO0MHfnXgxVfUnNmsVQWCeI4czVirMDxWbeXegBU0VJliL51moNSLPgx+Q1s/d
eXgO2gw/V4J4H2cx9MVzWY44udXAdOhPyh08/p4BAYWX8EAnE1CgwGh/DWsnzI+paLLhRCEf4h0A
C55+yNyv/hnrXL1kGU+zh7EKRnFEeqAtDzSBqjjkCRdsWeUMMLCeeZbnGrT/QHwuw14mB815Rk8l
yVwOg+aK9RsMlJU11YbG0zID1HAew8sYRJekX2YqjXzmxlkSnv2uVM6+zd9GyCcDnntNRMKLEBCv
5044P9ZBsWXfubIB/aabvVo1Ery5O0kYBJcEQnrPyZT9L+khBQ7azgZucqUCm1MhldAt4V1wyTFk
hw5HMVBoG/++B6g4O95e+lYWJpsPwZIaZOl2DC4qj57BPe+PTQBC4b7ClwXrVQ9JNzQhg0TwnfAB
fhgDZI7GYMsHbq137AMk8wAZmPzgIrT4NIZByuLQB97TC9t266qw1jtL3a8aYCBNGCkeBhdG0pc8
h0CF7+C95XbvrDVgqfRV4YLJDMpnqb7LIbX4klfMeaKmCL/6kSIbkbZWhXUCk6WENtHshxek9WBO
3i5OQRL6sD3t6el2K5akwRubgc3gIAOLxjZHFYxNEOOBriRcnnsCJQxschKzdRph7JYJryA/bte4
Mig2oYOrpAwDnL/+jWrWm+8s2xLfXyvbSo0gDxzBmyr18xgEW+9I2WDibNwkkq+MB7EDYoCbfJek
6QMZR6FiBoOWv00C+F/kh+VG0K3VYcWFoo0rYayGJsDaVcRSJk+/77eK6I1Hz7VOWmp+NXHVrPpC
DS2/mA451QCvOvTqpIObbax7a+Uvv78qPyU600U/RZeulT+JcbJDOO6z9QQo3zqJAewOraKO4OIf
wWg2i3OYb/pH0U5T/2Hf/LSOY7oCeDsPQ5b/PgaPGfvoBMhP7SvcimgCWADOQTO/5A4BvEIFbhYe
Clh17IG4oHusWxX1W9b6DsHHy8T5QpdktpyjL+7erHZoszPSnnYRgyjI3e/MkU6RSiUtNBN3J/1D
m5mhNTgTEH0cH2kD84bf7lSSooo9QxDahAwOADII+HR8NE33pCNkdXDK2LI5ezt6Q1uoPlFKArrr
jo9wefkmJxgumxR7gteKdIs8+/bxK7TpGBygiwYvF9F9vvQOEbAcj2RyNSlgQGAqnfb1khXEAcwC
wpAU0X2F60IcqLA/OO0+AnAQ/iGubhTAp67UdxB2SQ9BitLDcssufW0MrADucOV3hiTg98jdeTFs
QPK4qiFHW3rlLmwNvt8KY5kWSmQNd/M4z2DaddABntiKu4Jryopz67Bhi9/z9mIaRlZAEy1VmlWY
/nE+LQKikEB+V+OR4e72MK/0lc3GyL1yQsbRyIeA4MmXdsBjp3AwORZh0+ybSTYjY5zdRkUz4/eG
wyAdt5zmFNHg0+3vX+kem37BI9kbnTnZUwJSyZOYk+hDU8xbegRrpVt7MfVh955FJVZT3QNuRzOQ
7BftjH3fvozJq32SSqRccGdl92nq6TsJWbwLwNkbR8e1T19+f1W4oXDOjGADlccAk//DBPRmyqYe
jvs+3dqF86GKeNd27F7jCPHUSR5AK7kb9/a7FcF8ooTL/PfHUzh+kVYd6mrcxeEIQm4FL4kaA2GA
qEFevEX3QJ4dKiwdPTVKm/O+/rGiFlBc3Os90WD1RBWQsKhipOu+3C58JWZtMgXOz7T1Xd7cU795
0EPhfhEwsb0bgrmcN/bItSqsc3Qqc5gakbS5T5FkPiL5EMGrtGgPU4kj6e1WrGxjtv7yCOlVX/Ws
ue/c0hygXdseKyiofev91j/0WeV8vF3PSiDYpIqKhqaLSNXcC9U8jwszuYBDxkYj1vrJCmEhHTmk
tGjuJV7QIFuHO4eQ1RC30Saje+37rUAe+1KJEBZ1gBQXNQieeN0CgWLXVSC0xZWl65kQR9AUWr5O
fQh8eUGCc+ugsvbl9L9LUBDpsA0pRZwN0AbiQgNJ7M75vifM0CZNEOGatBeIMcg0DFjlQM1om3Fj
YNe+3QrgKsmgZy97zM6IBC8sov0vkN03TcJXiv8DspcXM5DBLsHagLzNb00mIEK3MhNrpVvRSzqv
BEVeo3RZI3EGqLh/10Db97QromyYXiArH5abnsljwtxfKVAhHwe32hLmW1kXbJQeC13YIDlOeb+g
NQRw7QkmT9ryJ8/l/9vXACtq0ypFWqVW7X01+SNAGrihgn2zxX9aevnPjEposyRgrQqCTTXmT3ld
52c1dMEJeoDIFkSgGQAr0B+B2/OfBr4JAF0bb2s37sLCGfOZlfeilD+pwEBHcAjZyEesjYcVxYk3
67GvGkymSvX+gQO8jHR5Dm/iqP/L07jh7BsUa1cWpg6c+f9xdmVLcuJQ9ouIEEII8UpulbW6qtLr
C2G73EKIXQgQXz8nPfPgwaYyIqNfuh1uILVcXd17lhk7zrJKBgnMOKAsa7t5upBt/bvLEi1BfCLM
RVRQoh4MyABHZqJzuP6QsuzV1tJ7GdRFs7KV6VgC+uQM1QIytogd+Zw/1NBe+Tj7Hr0OdxItAX0p
SKG9SoPi2FKwcGwDfaxuDF/en4WVA+0v9kTaN2Vcd8WxnubgCPMI/kHFoTlRWpsLV4614TkvtD8y
UwI7QNYoyLIJTz21NW4ccF+h+/e/f+3hi61dezM8jyq/OEIJo763EEC5HeR1qKVoCehzBZ9RKh3t
zUhQMGhteIrn8lJKvRI2llSHMoxzRSCgd+Au+KxyiCkO7E779rkk7fEsSFno4cJWWJvk5ZbOAzQc
C2tv3Gzp5xbgRLj2xk32tS8q79f7E7H2jsV2hhgxIuzQWWATYDDeZP0JMiEfouLiObE204sTWkhD
sjmU+ijJ1N7wAtKdbQrpyfc/f+XpSygf2njD3I8ePLj7zGzLXISHobqYNq49/bwG/tgCdQda0gCu
51HVKH+woW12FJC+63KXJXivjvnUdqFTx3MJsAyg0XwZS7n25YvNC9n2RsJLTuHuAZNKVWBcguFS
8Fk5apaSxnCcasYBxsJHN7MyvRvDuChSINQm4Ac2tvN0TTZyLi4meStHwlLfWEXAK/GpHg/nVKOW
/J544sZE5Ydu0Ke+t6/XraXg/8+2Uiz1eRzZG+rlYIbVAYAih3gkVn55/wVr47bYzyzr/UZoggnn
Efv4u03Eg1LuHCzqYfd9UdR+bfIXe9pykZMGmc3RSS/fIc9ot2D8XgIErT19saGRDRtG5hRCnpOF
71uqaVSjlJa5C9OwEpGWaL5RVQat+Gk4tnkDuHrqDW6n+DTd+IRdYsiuvWOxsQFmhYkjz93xd+6n
WxRMAWV4M/V1Fiw8WoL6UCrNrAmm4cDy3kPvfyrmahtGxL/kG7YyDUuxYjNwWsIGZLhxmn+D27NL
umL6+P5CXRue85//GfdAQx8I2Nuop+X06Xfi3dL2IacpuS5uLyF90DrzJfSQhyPubnky9lAQBYL5
KmtCDP5iJ9dwxgMcJsT3jzL79tth5xwq3h+ctYFf7GK0nHIRhOF0/A1Pd00F1Ab0dC8gTc8r8K9b
ifirbTM2PDDNbNpXwK4LuYV4aNTeCdoSUybGJ0H3hemzxWJrYA43JWg692Z7xQ/DqxebApLVI2Sv
su6V+lX8HzeTi7ZVwfNLHdN/Dhyefw7vf6wqgx+RDTkVz7KIxFHXkHOaO3GdYOxfHZ0xgua8MlX7
qsJBHkeTtYcCviUXCjD/3BH49sWOGLsepuGtyF6IF0IdRw1FBHWtKtxWsch/vj/+a+84j9sf4yOw
mb3eqPyF27r/5lCLnxMe+u4/KJ1JcSHpWHvJYmtQTXvAmOrpeeR1E8HHB06k+y6vZbMtQOiMrsnv
MV6LTcKbmTSRnbIXWrHwMW20I0lAdXN6f6j8tZ+xOOKg+1iC4ajkU9qTPkjqKfUdwU2r7SHbBjpy
3ty3YG+faigITAqeRbWZtlAgrwo4rpA84GEiqpkUh6JTcw3HGj8oIrKZZ1HWD/CE6fV0odO7tqEX
xyW02NI894x8+a1TLpX8zCfc/AHn4AnURDX4WCGAIm14IbL+M1kS0bJTBKwX80Zs5BcXUvNoUphz
qIrlu9TvoUlbwCVtKK7DW+Jli5DBrW6AksK2UKyoxFYWtu8TiDI21/nzRMu+kSnDDE6LAXl2gSrY
tEe4NVm8AwiQo66VDfUYif2oplbRTcVTypO8At31UrFjZZmJZRptc8FyZ/3n1IJw9uhGOUdbKPEE
7KYqQlVcCPr/TAwxjOfX/7Hz4ZkTdWPVNq/EKe9rqUI3H5waRXRbu7kjSVVP7lIUXlsfiyhDtUQP
pQ7ZM09jrArmkSMa7D/qfKTPYhw+4tZwKVP8rQf+j8NMLIKNzeeGl2UVPZd1Cc13MhlTb0jACg5I
pi3oMGxFKYl7prZmfbHJ0kBX7IBRRgWXweZTfym9cDD74CzM4G0EFSa6DemUyQsYmLUJXsapWmSN
qSv/VUcoTrf57HZjDAC9z+DI/H6sWnvFIlQplsEDIZjrV9D/vCO0l8/xisfxTaem6xTlo6VDLoa1
aEyaN6+Koj0M3EFzaiZ0anIfNdP3f8bK6b3sZolu6IOBxvTVIrg/w3W9+pJ7IOO///SVQVrKgvE2
hRTcGLpXqFurnZpqvks5rkZ5VIoL87B2Ziw7WTUkls/tPv1SGvAk0hH2ImWAGk5KDoQCOHn+D+EN
+zRqcTrgXAfAOvj1+19siqM+B1NwRiy9cBKvbPplw6uGireP9qZ7TS18wMVov5ShgUVMhgJDHF67
/JY6YjV82EXbcvpKyr7ZSdnH96T1+HYAH/hCD3tt8hYhJQ1xyo5hVL6ilES2umEIj9D9BpJmSJ26
REBdG69FMKmLOJpH6aevrXCB2XJ3NjUwQOD1iYZwoN3hnpuFz9etx0VcYG5u6xDyHK/gJz7CgAjw
Jg/nZ19xc/P+G1bi8LItVsbQcGytTV/Bg1D7sojsTkKkYScIe5lbCI3MkbtOqRd4oP9/vtQCXkCz
lumr8Nz3FvD7QzyM9aaKySVN0pXosGyUlXAERZfPpK+p84Awl+WQZZtYx3l/YbhW1thS00JC35lH
KSaERLDRKkNoujlwtsHDu1g2WXvF4n4CK3NSxrSKX1M0uPcmm9KtqLr6rlf+pebGyhpeNs2sGEqZ
CRM+83KqvkDfVrRxMhZWxXLTA/BAvnqxYtUlz7m1X3T+8z/yCt4FAIRPtT7V6Zn6eg4vNgI8wJNw
IXt/Ga+YDP3VRqOlBzGePFAn2XbNKa3bqTsoC0WjDXxKay8JSsQZWxTkXmRThLxmIEonQ+NfkgtZ
+5GLuJAOwOsPc61OMBgv7mRTfxCmaW+K+CrsElDoi1hQKg+0PZ+qk+g0PO+syG7zoLpU5F/bOYv0
gIGsjWOVTS8s581ba+FLiniaqe3787P2+MXWtzlIPmmo3Ett3PQNVMpm1zGTna56+rKFJsYSnYmG
lqc00rlOenB+DKDQvb6wulbmdtlDszLoQSyJQTyIC11sJExgii0v4ayWZJ1vr5L2ENGymybm2smi
aOMXAlXEbQu20k0MK5XrcsylNgb3U+RipQ1eLIwyf9jcmMMIGVrwkcDZv3CDoL9Fl/6Ray81MkRQ
KHSXBX9xvm/y+5qNVXVQKvNkAdUkLINvOYqPGqLRbEIHmkN9fGPT1IstTDujgO5SCfLAgXiMxVs2
5aFLBKzX+VFNGeEQbHFh84D+eOg94UIbx3IHg94zmVjMruyPfuu04IlpUrODH53K9jg0+waILeql
92nTR18Hv5v6G5Fz9tEFGpJdYwglhD2qQWO6gc5A25xayGuKOzPmxHWwEE9hiFAHxdAeHYMW0E8U
wKpqxwsPlDL4ZfAInwjs3N5JPd0hle9/ujQq06MM5+KrCFTg70gTm3DPSa2ijavm2r8XPEuf4Zgr
pkPdNFBzQ5Ic/fJ6ycYfdlaN/myhrx0fSFExJIPwt+NPYJ112Q900plrwa0pcbgZ6FG0u9KvAghX
g3wR3Rqd8g0HNwnJiYrqn2VXTs1tC66GTATYMve8bMMHgxGfXg1wcl2LblKDXy1VUeRPwqazt+VD
w9xXXtC6ONSalnTYlWGf9m5jIHAq9tqyrrlJM3eW+3MSbDlaTtJ9q6NqCD/woJ2fOWh68V6WLZCu
MlB02rk4DOe91rhYwji4yOUNyaLS3wIvY2giAC31bjXEQcuoT0gGP4L9HKNfnXANJOWxzyf3MOJu
xPblUJu4QRMS5ITyXBwm0bylUVHwnc2DsDwIGchhr8upnOym7KewDRJn6oHdT8x2066d6/p7NIHE
eNNStJiTCiLcPKEMmcIhq3RewlPKiY/az+GYNMEf6z9ojM1YE5jvzx7ILt5dWg7z/L22kbJHuFCN
+mSE7OydkkPqYUX07vOQ2fkNhqtQaoMtrU23QwYvnAR2Rt5XCUsjGC9Y4Mw2vPFUvnMUgeze9r4c
tk3fF5D+msK62XLwJuNNPaGbdsgiNUFfIIZacUcN22UumuJ7SAErtw1SZch3Tl0LI6nJNPoWh1JL
NhPsaMafDelNv5Gmw3JFk/VMzZw9ZX7WRLVvcWDpxitDVd7QRkbuafRhabFhcxfh8pPjtngcHdQI
t52t8BOB78CYdTEvIQbRyzLesK4eNkDK83bYuiDPOngiWD1uQjOgJAIds+arCdCzTmbbFx/mKq+q
L7Lxe3IDstvE8BvhGpkQez6q4W8yF4nkIHEmnsEtYVc3ZdBuHZjM//kI7Z9EQcbsNs7UrLZpOLI3
LUf8QWrm7EVHquqSZuQdqOGpr8mG9ZFRm0o7vF62XMtNleHvb5VgTVAmAUg6t92o4FrUlqJ8JZOK
B3yQ4PquK/oq3w0w+tDoYlFH9hPKug/gP8/qBpKjQYk9VhbzfQN9SEYTbes4+NLFoT8kumS6uZ8L
176CywfAKJZ8lW2D2AMftYCM+ue2lOgsDWUt5kOc2T46NqNFTSFVcApPfNlQt9NmwMcHkEBh+9aL
zadCnTXj0xZqzFtJODEbDwgJ+wWFYb//5FtafB6VLz/BBdzEt25UY7vJak7ak/OLIEddAcaWU27o
58j3gQDFCpz5Haiu6XWWiH/hHtLQlk0GO84XFmoz7jj1YuAc87Gxe1gll9fpCEd/ISA06XLG8uDF
KL8st1SrIN7w6qo2LA7jRbrFokhkaJXGL2kB1JdGzecx9PzhwkG5llEs0i0D70ATd1X2yuFQtTWp
x26Ehd381Ef5haRlJeVa6hiZwPrBMObZa9rBn4Gcb9yNC67M6ZeIBxLZoJtZHbxMlBUAdlnv0MfB
UEFEvb/Ouy5aCjvyzFCYb1TByxDSpjlgT/mRLj945TxfpYkBR67FZWsaeh/101m8BLQfb63Xq/ux
Ty/xPmJccP6RDC0dnjUnatTNJF7c3Axbqp6NQZSDh9OcjAOkYUaS7yr4ag6xuAQxXnvlecH9cdcS
BlSl8wn9Qtj4DOLSwVlAXSx65WCyZ26D0LLtw6HeZOPoLiT3K4v5L2BE1da9VH70UoZa2R03I5QY
ayFxFgxNZS9VqlYW9FLkiASEDzDdjLDhM2oSEqkouPFoU5IL1b+1Fyy2vBMQIe9FHb3IsgFD3xio
EG0HYua3q64pS50jFqY5166IXtJIqGYjyDyM+ywi4ZS8/4KVYg5b3LJSNMsjJqU9jUNY7JQu6bfR
TfWzgRL9oURfr90OYaSu0fQR0RIhwcMgrdPU4m1h6kNhATL9EDwsk0jqS3yjla7VUvDIOt3G0RDY
k5DpmxmgFJTA7hsyVz1Q8xk0JLbT2JAnn8vpyh+1CAjETV1eQRnh5LIaRA+HTWJ7AEyz82vfn6WV
6ssSMjEW0rECTqsnWL0XO9t3D6Voo5sU0IaCXbspl0bPdDzb3g2iPykfvsEiDMytPw2PM7bLhW2/
EmqW4AnJCwYes/VfKE4YoAJEsyGtSxRHdBkJmBOC2WfhqkMl4wt32LVXLoosdVFVtmnV/72SBPN3
55cb2SOq/n4j62BpX/pdMmGdX9hUK1EhWEQFGRZV2sUTmrhw/4KJtVbK7EqYAF/qT62Ez2CRCzhq
YKFT5MMJ9sKz28g8nOTtPClKDh66VpfUZtdeswgOpa+BKxdVfyKQB/nURmHzFXoi3m01V/GFJvPK
UC3lk3zck7hXu/AZtPpZPtIZyfsm93xU/N/fOivxYKmbNFbNxGGPNp9Ij/zba7MDlHsG6KzFn4KK
31dNNG6hG+tdOBBWVNqjpZQSGU03Gxu2J+PGbnwRUxAhGew8QdyxlLPh2zZrSfQ6DkMvvgsR0PAJ
0PRcdYmMKjjQRcww74Ke8kp0X6ou2RKwG5VatFAygK1/S5Diapsw8ErvChF9QMZ6YZutDfN5Cf2R
RLSoBvh5X1KU0aFFDP2aewnDiy0N6S/YJG1Q8XroyHBdj2Mpx1RPeTcVaIOdBNHpM3Tn4KkYx+7B
GyED9P6yWVn6fxkITxP1o8iOJ2NV/kisATyA+NodkSjVl2TI10rQS2EmNSBVjYQjpzlqP80CsmGQ
zoLKR9WOuP6zE4vTpJ+wXOMcdoGQOrwwWyvnyVKgybY41+sS1Xzd0XlKYMGg5y1n3EfzGppI7QZI
WHaJb7O2NBZRBJJNXjpHBXmtIXq0tT49u9H7GE0PwDCKZqUHcsFE4kv0mJWIv1TFESUKCwyFuFdS
qTjRubfhHh7+u0dpQHHbpKLfZRS4w/m8RN9fL7+1if6RuC91csAmgSVEFU8n9P11RTaotLm+TFQV
xswkcW9xP09lT4J4i06DP9/D+6yWX1EVo95dAR+mbNjmaZu7aOd4INSzqCCSdiEq/YZ9/OvrFjkK
fA7nUmcyfrFwxTInEXCveBhNnEUPswnP1FTUBv1vqMW2UbkdGzXM6Xc9dPiQ2yGHN9iNptbyGVbg
laySyCcxhjUs6+8w7lPjZ9XEjTSbamy1+ml4V52VcCwU91Qi6xFFj1teBudWNcRrtXdU5eBbsuVd
o1BtSzVB4UT2mVfDdZfIgRVb1hVu+DjNGoUxGOfO7SnNisJsa/DVi4Tm2sOGbH1I679pr2AeIEkh
bg4eikA5jV9lGIJTCiH8BtqRthKdqtFrLevgiFstbWGPI9IGu66HKiOZZ8q6hAoSkVfqMFM7CwcU
F93wgWd0r9lgfbPTOeEdPjbNRKUB2Od0fKZRNIE4T0LGzEfIDEt0ENMaWKwTZ3WvThFkbbzPhucy
15uykhMHwbI9640lORnC5jmtgB2IN8Lrh+BuinTBvyj4gyoBLpTO+I0X9ZmGrJ3z0JHcghXdE3xp
6ok2Q3kqRj20gztY57btMJbyCUVdSdl2FLKkW21YH5Z7n5OgPeAsp0ZuAs5ZdawhnjKYpK/sFD3R
NG58BuSCGMGez4aJpL/e3xMrUcY///kfZwInDRsjwqtXJ/TeEYSx3/blPrOvTVBf5xAS/QZN/PEW
UnKXU19FryQkKNszWvTlAb1CHV/Y2ms/45y6/PECcExCNRGHkgUwcPNN4bzmQ1268r7Opny6yUV9
Ceixkgwtdc+0cxW8NABHYBMq2lAyiFrvFjTv4TodQ9ztFj+FFWw2itE9WgwYKg8kI9z1gyS+XOX5
52+Adt1i0g3K0DokhOzJCG+YDSzaiixplGaXIAFrL1hkGmJEP+dsAY6uAPleQm1+F7aAILy/ZNce
fv7zP+badpq1HT9/fZ+DGALxs/1sr6PVkyWojAUTy0J/DvbwJ612JZztP87Z6CXRTIsLF8V/JnwY
/cXNg4I/ZjxE8r3MweUGX/8l7bqjYjWcoKs7Zi9lYP/cE3jP4gIyS83RnVIMYAP6Mk/l1tXtQ5qR
g4wvFWv/mYHhFYu0gYdQztMdC/bCqpt2Jk+Nrbazxy7M9Mrjl6gwlmcU7peE7qFRGd+jIq/2o0jr
UzjCnuWqxbSEhqE10GZzHLA9t4I+QxLC/Yd+9iWvsZWpXoLC1NyQrOF+sOfSPCgj9mcktCpzVA67
JLDsmgsaJ0uwlwZplg4Aju6ZBdO7pihEznOdX3NTxtPPs/PHfhNVgOu54WwPaUrvu6Rxh+4GA1vt
uhlYbOe2MdUUxfj4EpgKgSLNLoNe8s37D1/ZA0tpgxlsBhYSNFkif35i0Bhs0+r2LL84hsGn91+x
tkgX2xl06LkOAO3Zy4axbqeDyuS3LI/qaNvlJXpF779mJeotEV1j2FPQotAlpUy9pRZaIlV5ye5t
bZQW21ig7RfKbPzfZUpIfSBk2LcB/3B2937/81dGaQnhqn0AxMeO0j0zMn+kgfI/taKju1wPxaUi
+crPWKK44GIMe64Su01H47OukONWh/OvyNSVk7AUPWAKDU1hR7YXRTkfynqKX7MijYbrdtoSwKW6
VsfgjiEY5S26v9FbOFfXrdK/TIm6qUvRUKd78Om+1hF2mVAQ7I0niBldN8OLfczavI5iieMmdc09
72CyodmdGcSFnbyy/vmiRojekDcAWM720NaFj10YIYsf4ktM35VAvURhyaEyoDRSTKzKDjZr7qlD
pbGMq/tzlB767pLp29oaXRzK8CK2YwRm61763se0qvn3EpiSZEKJbYcqZ39dUF3qHNiURrZPg2Cv
wuAz+rZvMDC4UNhZmYglKisN8oHRPsShTOAfxBgELCJfVRe2wMpELDFZvV8qPU4tuuKx+hpP+mmc
TzoWDzbNbaIn//j+Yl2ZhiUmi08EbkXNhDOtKA9TEf0KiPzWp9lbX5of779i7ZecX/3HsSk5Emp6
/iXIh+4hNrRPafZ2xt+ebYPza3OkJTKrLECrGCIZ7nEzzAB0QvNEFFxuuyLIrltMS8WDKZv8GuV/
tgd4aN6lVr6Vkc727w/TysGw7PfTtC6whDq2V1X0qEfxBvncfRyb0/uPX1uti9N5JEOfiQBhowYG
I7ESslKTd5GDsjbHi91MwsynM0ob+7kgX0NlzquVV3g8b+unmFyS8lkbo8X53CApisGCY/s8K15T
wPuSsyavyMjn9wdp5fnLjnw5ZhbkzzTAjapEizetxaEPuociKq4yZudk2ZCn01iJMxpjTyo6A1wE
9khDrnNmI8t+PIq/gLyYme+JdR8VhBITv7tkrbWyfpZqBLOugGb2m3AfhORH6tNfY2T8zXXDfn7n
nxFCA9qV40xD2u4OYqg/07Y4ux4CLPX+C1ai3LK1rtsO4gYMG1e09nsJMiyopY9pYR+vVRgkbLG/
gFcaRlNPyOuQvcAtMDwVcOO98vsX28sqOtZB1rN9T+x9S9x+9lMoEPn5vtD6QvxZ2cJ/Nde9HidL
3QHF2UQJZ+Uevsd6Q2l7jL3owzxcsgVbWUjLtvpIVTfANA2T7XS0/S3SPkSXHu4Hv6n/f1WPscPO
lfY/FhNquiX7LUsNazwa/SyhxaW31Ixi3JvcFR84gZieIGXUbaBVDUVsDvZfBHJ8P31DnZd87KOW
4r8FD/MdhbaASTASc7+3ACz3eyqLcg9wKOa4KcFfYAKeA2PY2P8IFFGGhEUe++Qq6JKqvBqqZMzA
eAP+lN+2oOk8azgQxrvaxzW+1WC5sMIHeGygeAh4n/WXoGiALxUBSTpvinXCibX3dazJF0pVfTOW
RX2EpAJrDzoOx49d3NBH0bLmrYIQt7fVPMrgR1fzPHiWVATpnndTGmxZKIf2p4krK38JWqXZRpZK
ugStB0C9jQaEcG+Ip0Fd4oM9dMZGL3NQNaeSkvKhZXFzCw2H6c4q4f+Af2t/qkmh99LpMkhagAg3
BC4WTULlABSmjqA3AJByc0blNI5lW+hpSwIIK5wQCVBa/Q7Qs/yLherOq6RlvLds1GLDYfkEkKGa
Z4V+e+wB0EuHdAtb7OFR5r2cdy0Qi6BYlHCVfhIdw/h6bnLAr4V6Osk+6H8C2YxuuW5AkdjIIVcb
+LRO7BOb/axJ0nLk30UVz3fcYzT95mD5oR9oBkYDyk5DuJOw9sD/17Pg9gxCvVUko2jG+OwL8R2F
NlOGhoQL4nHYFtXc9bclmYsjWJN0w2Mt72raMLvlvRqHxKRG1gdZmkzvpDGieMHfQ4eAo3uR3oEm
kt94+QAENpGk/lRLHw1xB4MzhSLSVLKN77kq/NQFraRJO8ke48qLatuysnRJPMbgd9Sya0F4RHEu
geroDKsaH5InzGsoXHf8qXmonRUH5ZtIojUH/9vEtGH8XObQbkiI7jFLFZMs32hAg9wLlNrGF2fx
YQ4GHzB/wjC2D9AePXdJJwUvFNpZWwKaVKALQ5STbzWnEBmAmx8AxZCp3Bcd/tmgJaPRPGAwqyAw
3QoSjGq7NXlt6Zb0U+8fq8EAc61nlv/0jIdCCjUNPrL2Y/87YSn7KLE1u4TZMLgtgICfbiZBKXnV
JgiCncXi4zsyUM2OYu5VsDOdNz4pXoAAnwai+Jx5VZTfxNaxL1D/mW5M2Mk3EYH88UJRY3mhUQ4F
VVMUlvysW9BDtlAxmPvEzZ74rxUB/rWVkdyIpu3ujY/VVc6wNMjgJPwLSGv7bU674h5AYHGACQS+
v5M0ONAeA5R0eV8/I1PJwruYnVvYc9NXt31QsrezYMbedUzcOfR5tn7VwJlEtv34UeZd8UHKgf/o
NczSb301+AcLQ2m7Hdse5jEgYaOSlboCmbQGNGhOYhOL/7y5LeyWAfxWPhekw+wE+J/uajXSRwQD
tY8pHY4ECn/Hs2v4HoXdYAu/MjgPjSmSHNr1sE5R/lC+lmYMEyV0imo74Lr8tqlhZvpBdX2n50Q2
CANqG2rZqceGlby9k21t/ytzCPlsdAAzo21JcyuToJfDk697BxeXVLv5aKk2cs9HeCscpANHOUmB
U75VUIm2SVDnwCPXWiDznXPVv7Qt4QDyhVX/SYY90GS50B8HoaPqB3R9sPajuJTiELmxvZnqWah8
kzm/nTcEMeUBQPX5kNHcSciq0ChMN84V6pcBgvsHjeP6gwXM+EOJjf0iMjDAE+2dl9+YD/q/tEaI
hVNCJvdo4xX4TKylE3fU/2GNyw9Ar5qbtI3qLaFtID/hXAaXQ4zZEG7LMwPjAQJ6/WkOzmumSbvq
jKty+Xzs0E+aoFHTwZ4HnQDApA3nMAtiVYwVsimmnn72bEWmX1qNwROw6H24B0fORQc5iOFRyHA8
oYjdonOIlttTkEE5f6POqBpAn0Tl0GrE4iCh78WbEuoTrxxn0ZConpouqQIT38dwdzvyGZIXUMIs
9ygR1d02hukhBUeXFZ8rNYfNbmwoGuooRXreRxXnxj4FvQ9If426NtnA5be7B7uij7eA9/bjA4yR
w4cCIeCjA7Tnq8W5dwBsEch6HjUmYc1UfBhVTR8YZ+YFHHPQKdBvzk5asuDAR9V+5XnHn3F0AX7h
fK9PullOpxTEGPAiopIA/PJbB2Bi9awfQVmv5zyBaD2ZTxTAJQgtkyg9v0r6efWTcQ+nZ+Qmyjek
SM8QfyeCJ5TW0L5HC9t7obxIydF40QjSS+pVbbEX4+Q1+xq94WJbmwHGD1wC0lAWhBLwLTxxdjCL
hgftByhlUjD9zE0Td0W9Rwk++2zOCCp7w2Bprr4ix/Ql0O+1CI+gITbRSxM16NdqeUaPpQWWPs3C
FrsmMvpjxVr6qLOy+JBDhuSjHTEOuwq+r9MPF8b0DpgcCBLEbdTYMclI25dfJVaP/7H1Bb6qBmfm
F+r23S8vxc7GfUC8CerQcg60bXZIXUqWSNyO7gA46TBldMi26OAPj5xC6RamIHnpP4IQ5Md3rLYh
TWikRb+FLJH34nLggu467fg3E3rqCx0q9JobO9s3HrvqS5zlIFUawNLdJkKZxe0nn9M74U3eV5WX
2I4lt2F3J5oOH8/pUN/3MO14a2Tp6CYkDZrMSKVmeAAThMMC/fmnuvZavak9R/ME8eDcNMex5m8w
7mfuEk2Dl3GecBjx+mxzkTLDv7uhtq+RwZpzEoyEBJoc+dHD2XaEA5b5HoZAw2zGFMiNPC1Jv2nm
UGx5U4JekEHeZt/ELZgoeZD2FW4FUEmsuxqnZxxnOKplTIJjrxianH5XAYukLEePHrUGkKIhnMp/
QTobbB8O1sZDyePgxcFL9D8nESyCqfamPYhK3NzNkBaE1AQOomQMpIH5dJSDAyJ6yr+RLGubOwaV
TACmrXDeBiBNkOOTjhac8I2nojbTCSE4wZLJKow6QoiuHhCShCmgM1IRsvWUF7d5EhcI5A+mKmQP
6yCDKfXR1p8eh5iDoNbjE+ftTCouXuFS3d6OUzc8QylhJtsZjT1z4DE3n/Q8MMg3I4ADaKgISBrh
4OtNHDf5ph4I259BMt9CPZePM1PFPfqzCp5gPOsBFPCYS2SQg9TBWw7vqzPPCE6Gk+3zZED1O9to
jKpOCjMFdFuJKi12HY1beqz+h7Pz6pFT6dbwL0IiFnDbdPfk8SSnuUH2eLvIuUi//jzsc+PNZ7ql
vrNGMjQFq2qFN4CQvxk73NLcrJq+lk6CQ5RMVL2XHI52tAsT2WQg0or6yMppd0hz+uOdYIcE3jFO
pOA1A4hPZhSzT6ZknOkB1zWPtZWCwy0a70xlTaCviuxXpVnmUwuS+zarMCgavci4rcukigI20eQB
fYTsydcGC5qdPtcY3JF5opedRfbOylo28N4BehwU1lS+y1j40LChrWZBjxoPaAcTX7id3tgshotK
DtCaWpPf20QvtSsm3dLeeXkvP3eREb2IJEyfXXZbFdTWTA9dp4aZg7CyIUpNhgenxRFVFbShF/5A
3Fl9F2Gd/fD0snqsQ8URKmudjaXNhrE8dhMMGZLx+UeNrYQbxIZGoqg4yG/RFQPXE+vwu6grlg/J
05q8/uSNeVrveqeOns0U869ELoVMWrccBaWBMm9gW8sUB9WLzLkuJjfMEZiuGcUXJJnv9ZiIH3bR
DJ8dKN3HFJjLD2w4/V85PMmjsODdI+lEbhzN5edBQbfX3KnbQebzv8eRmz5TLMsgUT74NWmiM9CD
rQ+6Sgm4TdrMWnM1EnT0W4gQSG9f4gz4SFn0408KGkzxPA+z6QOWU+FXKQzjh9mDorwWFhkwTKIk
JqtpKyb7irYOD5OYyUe0eDuUVTfdJCks7XSu4MeFExhv6ZTDEeRJ99UbS+eLqigD4flodza127VR
J/mj58jkVWZdOe2RQOsDmhfqdTCRzEW1g3dWII2lQsPbx3HnPLgxcsTBVI/9bZuX5dEqUUOPG5Tw
4TCE+3gsZnMXVVLeNdYQjvvRsIwvEf3LHZXD8BAN5hwHjcWcpWRq+lbNsHQ8kw1vmWrvhdfx31sL
89MdXUnzEU8gciQ0IsSTrXJ2GSid81U4mJhZqaJtH9HAGJMjDUAAFbrvVoGy/OY5rV2C3qnm/EH3
FIteyky/Tot6/IKOqLip/QZb7Uoim6D5/UOdduV9bZb1LVlLGqDUNT83XtLt1Fin70ajhyhVm6x2
6NJBgA1b7mtVqK/Ae5r70KCqkkxYX+yqSD8E2DM/QLaxvoFYJm7LuixuG72cvpqLjRiGVfMd2IPw
kxIoLHXA4gJaQ8leVkWxH1mEnR5L9d0kawIeqCo0qEQbztnBBgjzvebcS/bNyJaxT9ooRnQ6625r
9A0e6BjzuakJfBieKOwPpUNRm4py/OKHztJAtjLWb4TDeGdbrTLovufqmKeJuDL0AXGyAv7HdxEL
HXtGP3qSNZaLTJJonug6Fh+WxNUoTwG9S0E7LghNzxOUVeaQXU+d2X+r3Vr9Koe8JQWXeYghJN+Y
DRnb2oPwqh5C5tlPUPXeTazVmC9kobxWZZlTRo+u9YnoxA7bNKlZ8ipvn6XosntOZOteTE5/0xE+
r70t2Z6ZqEXWPq7+9X31YTCDI0djrd1zPuDRekW5pGu7CZJWqe+ySI+ttzSatBoKa6LH14VRi+K9
s2k7XUmcz1PspqvBdW8of6k2RNfZ494bpf4tZUhx04Y6e4RwzOSnqbcFR9rcGy+dEerjDtHJe6iO
fkuHsuZLJc8araMaJs1DmKlrNIrlmrPQLvNuyNHwSWy2iDnMvuajNWa/1WBA/a31kvpuKYaSnanq
qLy2m9Brb63CJNh8fSFdJphPhrS6PV5UXWCpdxuWBrWK2bRG+E9Ymalzpdw8EgFWLG5zbcHbLPda
qaziVqLjca0Zy4g/qvL4KNO+WrJJh1y7bfH0ek3JRClLs0Km8SsY8ChGdn8Ife13W/R9dIhtI+Ub
7Sg8dlM0xNYXR2MLsAuds5FyFLxR6YYsUzhFiXjKzY7Ui61XObc2W1fLFo1U4D51NPPZLlNX/LBG
jbI5YPnJucySuugOoRxNPpFd+K7gADXKz32/eCulYnTbW1OYrnHTlgYJjZcWqtwXkzloD6JNG/pV
OR/+VWPqDd6VntG5t3Y8N97nzG+XvTKS5muMlhvlvsg42mU4sgLhSEZ8xCMyweIzcgfWzsgpPUPX
HQCDVjg9fE3jsKwefK8ZXvRiSc4RqanMq2Wjq6/bCCHhIwopqdwPUzq9xrNF2i9MW5QHMcdtxrVg
2V/Z5CwNGBHP15D/4/PeWUWUvUwdKc53M3Nn7ylvnOKHiUVvuSvJ26MgxmotOuaw7nXSDLbPx9xG
E/RmNIqBeUcnzAcUqLL+K+GUR4e81UVyTZyRBuP+Buor9kWfXhVDKZ4Wx98QnSDK0HCIkV3I9Hyp
N+KyCA8aTqoj6Wk1dOikTLKSI0opzmBe28wukUjO0354N3grfWAKjN/MOcqNH1Zk4f5u51ZU0hS0
TCbR2s3cU+LdtIMNJGZqqFCFZ+AkLqh1TTzEFy512nlXJfTpPXnmqP9SeeeWB5l7bBsgeUUWJBZO
qbuuoQuAw1nnFQLTXC8LUNmaSY4geT22Kqm+2F1Lf8pz2Jg91QzlyxTr3hugSi+IKbCv9DDWr+My
FTcLoZUWs5J0isJQNP0h6zP5yQi1LDokYyF/tVrtlIsRE/a5t/CbYRIVWXOgyiACvRRj8l0Pwylo
e92/dwC3JqT6URLdhJ3lQN4mwTQOw8xuyOE403Qww7p7k005/xp0U35x7aHba62j7i09lcfOi43n
ZFGSv1UFipNKukge4syFqVhvjLiuxz5YSrJSa4dyqBXYBWdbOLLp7MLU6dIAH1gziBK5tAY8uN3J
nSL1zq48A2evXTvSN6ROyR9SPx39nZorFR9ah6S0ZddGPIix6BO1rvPY15Z3I9EeYNugGjA8raT6
atomUGViUI2JhUoOPCncMWzgyUJF5Jv26DzEekKLwai9gz7q4zu42uRHONJP9WFb3M96qaJj4iIA
284OlWSe1eJemXr5EaFQd2+MBZ7sFr3qD6/yKJ1cctcMZZijb7uxcWyUnREFODVlO12jmL2z8YNC
KMbEVszA/ksMo3GFTdT8hF8nDagQZzA0DzKv+YZwlX2os0hEO4H0+md4rm1Lx9R1PtstO+vk9Tpo
ALO/LbWCVq+n1+qum2gAeDX6uFq5ZCBDk7bHsWmSaw7x6rGrE9/Zyb7T7tpIAska3YwaTbIfvBUV
79inu3lgN+qfQ7ZycRV1iz1ZJtWykhzKWuVGTMlgXLUe3afdMEvwwROGG7/McMbjtSmyF3uwKWkF
3cemyZNv4SyMd1UVFPi086mTOf+mW/oV4Gvk1NDwqJ2amtwO2+Fo9K37XfrpxDCgI0+gHvlSCThD
5AoIH6EJSF+RGJefNGQs3mIPMczBHsNoV+iWHH4aUvpmYJGtfO5wBngwbTf86oE4CMSQ6SGJp84A
IcSZ9irssBC3chNServ019O4tMpAdRbbr7I0GzQ5AskjEIJn18EvPQA15VScZRhi0VMrw4Y0PtXC
Qy18vunaN6DYGlliviOSEX1ViF/IwNSYgu/GlqrNTofoynVKyOPFrCDr9Cat70M6JTrqlExRK7pe
rdMfEaP1ghwdBxPb5GwoDw4yM9N9DnNFC3BZdRu07jQjOzJEGV+FnrrNjddPKELA3te1m3rCn4ou
ku5/GZy0z7/EEMrS7wi3asfUqNDHGLM0f2wzKSA3M+8Yspi6v7Om7lMsSw8rPQcwvYzT9GNEDCUQ
CmWACE2zch/51BDQWtKjUnMBPRKrp89mNwgk0GmH0WRGNgI5SquKntkry+4wj7PSD2FnltN1SD43
c4w3PfutNVNJpwdUB1znzWkNWd9wyKNuUXRxXSzd6TFk0+jtz12RNtMRD3haDYmJyOoy4KETUxiL
DHDh29YnRO7QFg/xAVe16+WHxpPEBDD6aid1v5AHxAhdzvB4aR+JKapv5dzMye82Q4E8qLyBSpjG
nNH+8FTX/tB9qe4Qlqi/wwnnsM2riXrZqRL1VY1OS8XTqV/5aI8fcRhmj+1ME3ccSRhJ2PWUJ9D0
oJxpJI0GimPa5Pn6p0jXOuuetmT8WJdIoNDuGpEqKTiwDJ1/Yc3UPjXTwJfoGuI99AzOeqRm/F8R
ANljSW/zYUiWlMKy889aS965q3vl3fHdDvBSxkgjaTWn30VGvyGg18o4hpOnfGfDJ6+pHZW9aZIj
Z0+1pb2UTUHvrhlaZk1OWav7VqD6F0yos2nM2jHCq1N0J4ISYfsXJZPqpRiK5JtlN+ajWcVCBlmr
Ga8Rm0f1Fs0LCbsjcVPXUYLsTSc76GxLxyZpD1NmTc+iSmky5x6q78opjS+h5hjvDP/ml0H5UBxr
Wab7juTDui5QqniL6kFktAmLDvFBbMf17gbltjZ29vU8YVqpljLOrNMqp+Az+zqwfctjhagA9+D4
YxJ7o3GbO1ua6qrGkFzf2Yz7o30am8lwPeUWRwOm8RwtRZXyUzV7voPs49p7OlMayuIO+tyoqyS/
LaYyXyaB1swuTtsEiCPJ1/dG51ANItuEr+ZSxV5PUZ5c53bYIY0T4uKS5/AlarR5Pqmkt/JjpDXo
rmgu5JwrBiJURxW0uu7M1H5rkLtQqP4YtLZzMs1Qo8GruiXzNaxvujm2zky8/8rDItNdptR/XFz3
W50MpLWP2YwWkOVmx5QWHvXOMXcsF6JUf9Quk5LgZiuE0uC3/ZQnVhMxNItMZlHWMH3PlEsxfhH+
YE1WtgutULx659h2xm/q4P2gtd9s5V2fH99vvY3l738sGAUAKNIUlaY2HD+T11ZB37Hpnf79G9iA
tdI7SjizTEYUnoAQvecqPZpoRJIc9nLniunH4MaXIazWZOQ2KrK2kpFzzMt4n4btV7ezL2G+85JX
GIpJx/m0H33UlUKwH/lyxHCWdPU+AghyZp028EPWCp+UOyLLqh6QDKMydRD4613F84AO5IJGO/0q
NqAsaw5yidRFVEKVPU4oYAHMzL8vyF5mkHeGUmf4pBvf0pqGPMUyTLqKyI5n193hLNMwctfP0Hy3
Lr6K7N5xUOqq6SJT33VBiUrMbdzQsjm9PFtXX4VyrjNXN4zROeoyvg5HEsexoOF/+uIbr9dc/v5H
jLHILb0jSxxDOhG70ocJ02rdtyoU8xk45tbPX/7+xx30CvBf29niOPl+tkuHPg2sIvl8+udvfTor
5DBNj2aE6CM42g2KUJskG5CnP9m7CjrjZafCmiWMLJeXFSXjy7gNf9QhfWkn0y9kYKypwC2OMaIC
AHAs++mz6pe3O9bOhW93Hbyqzm1dwHha+BdpmBR7eib9zrHVOavAjRewJvtOfuuasmz+/+d77GwL
MjxW5X0VleFlW9Ca2ju0uV1NOedAmi+kKp81mgY1B1p2Vox06zFWEdwalesk0F+X+edTP437pkl/
2aBVSZnOuWVunDhrOmbYukYb4vdxDNsMdwMz8NzwSwh3BXGEavGwPh0SG/G25mOmtuclcQrrKbR7
7R8n9YsPs5AXaaYK2DX/jeY26iPQL8tC+RPTquJ+IZ0VTv902Y9fxbNJmt9gl8GR72f0ovQFbus2
Py+7uPnf3x5aE1V4TjTE+E4FKb39vbEc+pddfXUYt7lUWJ5wdb0dn2UFh8FtzvqJbWzT/woY/LGJ
xn4XzSpqrSP282pHr6ALavCYY80/Tv/8ja9TX2EMhz6ZdZlNzrERw91s0ebhHNZ9P4C1fZVpF4KF
9VWGbYlSDl6kQVzMARAxhqh3FE/nrr6xTPoqjOOmckBVTv6/m+kCOM9d42tXXvqO9dVRHGduTytm
9o5Ug9+gkWQMIdxzahQbe5C+Ooon2okRmlxcvMjvp7i+F0smVFHY5/rz6Ze8tT6r6I1z6U8eUMoj
PdJsDxB22KUhGnyMZM7hkje2H30VwXavK5e2rnWExwlSsYnbXWRfpJsBDXgVwXSmE88Dz3iMLY+e
MvL7enRdxsXTebjtRpWmr8KYASjzQRsV8l0ltafQq/CMK54iy/5V+cVelwkdufBMzG2t1ep4Zmej
zdo2nDDSiKNrBkztcRYX2U05vr+KaNlNxeJN41F4TAsYMQsPBX3I4+lP6a+/nauvAjnpEAmq7ZHf
bjRpj7W67x7cSH8/ffW/7kZcfRXIZgtoAtkIaB157h3Ra321RvW5aqwDzbP3zHLPnDd/lwviRuuI
NssobRyNG/UaXbl0usIL91jVxj//f7PqfrCGvTcnnywCcc6/n36+rdVbxXqe1PQLM8fjGEXyU/XM
hI0pLa8vu/py1z9PCxFWMzKSEN19xriMhdx9JVW8v+zqqwj3pkUttyXCY737OaBCuje8y2gBvI9V
hCMQ7VSRI6xjUvfpzvBUFniO/SIjy+LEO6fHsrX8qyB3ikqUMyKzR1xjPouabRDc0XxJVPMIq6j2
pN4NvuYs2tHYKYcLjqUfLmLoOf7apEngbzN3rRTHeHTfYoiTwTwApLnoza5NmcrBoeMeKvvIRMre
xYDqL927+eWrkE4YG+XzYC1MLaDlcZNfdXURAzIwb13mZmeysL8eotxlHc9u7QJ4D23g99bXesmq
l15Cow/7aDS/XrZMq+DVGZGGvsoBAgEQO5BQDldWevYJNr5NbxW8iZX3tV3P+EmqonsarXm8N5vy
nN/P1tVXwRt2eKBMtuLqtWF9Naemues1cAGXrcwqevVJR5gepe8IPGvZ3TCai/fKCfUvpy+/cSqs
VS/sZNBmxsk0NWcf1UqktveTg/8ZaqY/UXkadoZZnSudtxZqFcUDk04QdDb3kplp7Qvp+Qdq27fT
T7Lxma7VL7IsxnWY8RenZ+b94wJDC8bUAtEs3oVmnTlE/5rKOHRL/3sMdLqcZ19oy036ND2YSM8w
rQwfAbdJwOiLqxuNfztLLzvU1ooYYF6w2hFaReoEjCqIJ+xiqHUvEv7lcVahPdbYAHZFV4OaRKnP
3mF52ICQH6Pq8+mXsvHK/0cMo69dgRUB69UtsmhMOUHFF/OZJuHfxeb4/ctt/ziVQzlRgDbLO48d
dWBaFOSDd2wN+86N8iefTLOfHrxK3EFNurnsiVbRbuIMXCD8tMSjKK+YnMAJsZzpcPrqW9/XKtrD
vqHg8rDV20kTUJmh/SRg9tpY3RlRvaCUzCvANt9O32zr5ayObGwReldL0uaXnqtx50ScUjUD9uvL
rr6KdruGQJD1ffOr8Hsv6I3yJ1xWa3/Rxdf6GKCLIozDvBo53OGb7YGnS3ywRqcvvhw6/8MNdPy1
MAatMbCulqF9xF1SXiUq1+5cNw2vo8r0zyXJywv92z1WR3fWTLVW656EUzIYv7XF5SyPs2PtLO2Z
EiVZM6EhPdndYfC6wI+sr/5cYYVnlpeI4PCQq9Dvk9QfJggiv5fjJQA/B9YkSc+Z/m4cK2v9jHKE
jKA7ZvwBoXKf0VHhU3hkZPO26EOcf4it26ziP1WD7+NppP9WcXszaeoVM/KHeMI1nF141mR15ovY
iBSxCnpsPiJmQs30E9E0yRTfJ/dpsJA4/b1tnFxrNY2stOd46lL7o51DtO0QroO4BoY5+iQcvzxz
k61HWAV7pU8iRnrF+ZnpwNCHpvhAbCE5E44b29ZaP6PE4aP1lan9nCryc0cZgdbnL75TRjvG14C7
oj5obftcY23jWdaaGnKsmyjHq/IjTGEnaMMP5Lzby9ZprahR5rgsp9B8PgRmc0M1tkEHBveyamCt
o6F7tmfGOEp96FaFVuTyq/GCu8g5ycGW8L+nYVzXhmb6vfURRTk9wAVnjbbFmR1ra81XGXqRjNPU
T/z0mQ6yuwem7/sIvhVtfIliE79+ufEfZ7kSQnNNbIA/vMmwbkDNIlYHrP+y02itm4GqlSUdX8t/
e5FfkaCB/HONCw/StUtGnvi4/tiN/gGhu/uRCaN6bCPhnbG73mqoOKvQHfvInscoTH/7Xvdgm/4D
ekf9/l8kIoy1GP+28MEZmwdVy3o3Rs573fsXfrCrQ1xMha0Pkyd+yjaGO5GA3IgVbPjTG9/GN7Um
4SOIWsBl7e2fWpnYyKYXfQD57UxyuHXxZa/643sC4D17U1nZP5ne9wi8jTjrNPGZOmDr4qvj20Qn
sFZNKX9PKRjfXT5l5lcr66KryxZmFcmdr09TODc+Tlh5setHxwBtH39cdvFVJFuR8LEBEuJnBBF4
968VdV6P85l3urRC/5LYrG0w5mTGuxGW2M+W6cqu8Nx/hDFCbLHy7ybeLtdzI27CeQYwP4zmZcG9
Fu6oSqQcemGOHxVmOyBD5VzfNA0V7OkF2zjd1qIdyKlbpa1r4p+lpxjHRVAjQFkMw0OCMWzWVbdA
28/sshsJzdoco/Yq5STt0H2UafTeQDbMiu6A6OyLT0N4qvszZcZGhrtW8XAbS87DkHcfPhJqtw1k
iys5C3A6Wg+K4/SqbdxjreChOToNKXcY6eYUu0YtTMh3c7rssFhbYggVxbJS1XgwkJyQ8NNxHz39
szciew0p04Q7OBM6bwcj/WQ0xy75csF1Pdcw/7sdgQhOgKLH5WtrucYPSWnRvLhVrfozK/LX5eb6
q0PCZH6p25VTP9uZDoS67qs+efSzDLW02V1QvKcf46+5KrdZHQhQQ9WIZ1P0NhRtH3gA3eEAIBQS
Lf1q0JXnOuJ/jTnPXc9Oazmmiadm+RbWWhcAgL9bLEJSHbwFHfhFPARx6RzU7+nH+uuuxe1Wh4XC
I2qo9Xx89UJcC/SyrQ5Y+SxO7OUHyhfMzY2p+h72ln4DqeTCm64OkbyLwz6KjeF1cosmWBSlBQYG
yirvW0wVA1gxQIDLW6YpZzTyt55yeal/HInSUq4um3Z4HdTCR+GGZYbUgUTUED8W4FuuEbjYlDgl
9cfphd34LNcT2LLO+6ZI3PgtjKV7zGWo34JNUweICtolHRne3RLJfzxVGOfcIzeH19zrkusBStsj
dhTnOjJba2b99+oo3GZe23jDqx6XH4hZ/vuOxMiUQO+yD0qoo7O4TuBqtD+9YhsRth7ItlB843rw
8jcmZMmNHUEiCatG3mQOMxVIH+fusxVhqw1DpwHOHK7qXgWUlp+ygIMT1hQkuQkOCFCxeTtE+nVh
EXGnH+yvZxvvabV1mJMWFeFsF2/lQPeXchQ9hiWedWCQQSNoP/qKzvPpm/39uxPrSW2J7IBLBjJ+
Cr052+vRiP61HX7PvLMozr8/jlhPa0Mzz5SHbtEnIOJR8VPqAOCBcDoh4o5DC7ofYwgQGQsR0PNs
eWYRl4/6f9IrT6ynuHnSj20Se9XbYHgiGOBBPc8Tn8jpVdu6+mqD0Gu6/RD1MLOKuuoR4ll8zJAy
Poej2lqy5WX9Eam4hXfo2kX162TM/e0w88rr2Smu2lYrd6NQrz4uK2c2nq1HWf7+x71SWAJWgjvi
a+h0/pd8hqQZ9D5GB/vTS/X3MEW04b/Xn/qoSKw+Ld9CSJT6NVozLYoNk5k30CKRZoGzjC3yqMoz
5czWB73KH4a4CFWNp91bOpVtGeAIov2MLTv9VehwM04/09aarbaEMHZiVA/a+nWw+kQPlItqyc/I
b8bx7fQNtj6A1RagRCQgclTZmywRQ80LNQFAhHCwuGgh8QPj3YjOphAbK7ae63qt6rVGZf7LpHda
wJFWXyFEQ+cuQtf39PNsLNh6upvaOqPKwsoYGyvxnOeu6q/cuHYuqgM9Tv//fmS6hCNooK71lo42
DETcK7MDZiXDuaH91hKt4n2a5ZABGkveQLIUxr5sPKjQtKVBUYwF3/yZzXjjtXuruJcoxCO94shn
r56z+9wzIQYtM3yUX5CPysovRYHk6OlXshGX61mvrtH+NZoBkYo2QqhqQIotvHWm0pV3U0oHaB/1
puFdn77Z1vtfbQJY1GK6VQr3KbcHh9YM1rgmsIcz0bL1dtYh38WtmCOZvCk3FgiC0DIsR+Ffw3jz
zryZrdVaRbznW5OobBG/TZrr7YdIoBtJamM79McsiXrCZeu0jnukT3RLhdGbbevmdD2hxpI+WB6e
SWfe+saLWA9/7RThqrwZ4jcF9/2qHZPuxkEj5sxZsvEi1lNfJerWzElg33TTQ6zQ7JUT5NbgRIem
wlD2ojVaj3pT5FoGuxu1V/KUvoZYnEDGw25dHk5ff+NVr2e9HmJkKvNirt8LGAmtbdx4UCVLxsr1
kP48fZONSP+feW9tzF7ryOatdbrELQ7t7NfqKNq+EDDh8AefPlmp5vX/KE+Dm3fm/Wy9/eXvf5z1
U1F0akLY4WWRmisCaQKhS8Wcn2usb73/VZgjhWzkCdOytxoKmL5Lo9KyA6SgfHE7F2Ny5oTfeopV
uIt5sGE61t4LaBUrCrw6h+I5aRTwp9/N1vVXsT4MRTNF7uy+lOCGPqXNKG1stxuG/6ev//c+tSfc
VZSnPSA2HfuOJ3SEEuOq8kN3irGTr2qt3YEB9f17EwnP/psx1ZP6autxb3U4ZVadSmEwTjJ8S3zN
PmecvPG8/zMj7pFxTLPMejUXMTBPj6Zbg5p7f/ppt66+6hikKMnlBQqgr3aST0GNdcZ95VxY04q1
c0KIt5XTDtJ6pVCHG++lY/JgVmnx7fSP3/ig18Pf2HYGGzFE8xUV1Ll9QA8vTII8LrDM89r84/RN
Njac/5kBZ7NTok1iYb0NW1uNlY4UUP0A+bW4NSy0JC67zfKC/gh+IemVVEAMnuKs1rNDa6el8dVM
fAi7yDyg09dnStaXTM09sR4ED5bWVmXOe0nRYPnmlS18915feOqnH2brq1rtAZ3AenmelPwdSoVa
qmvHzjd8qr1zfk1b11/tAahqplqbZPFLbHPe57HzDnXgXEm09VWt4l92TR6ZlRW9TiONmMkKRxHE
aAy3h85AQ++iFVrPfkFMYFeS9+qNHnBfHMOo6d7txqiSSwigqDev4lr0IVo3yvBfFfrC9/DojXeB
6svBQVny82WPsMrqy9zynRjBGqjtbb2PyYwOhnHOueRfx9C/dAjWU+DJKHGmxKfsCSVKrHXUMHJk
tU4Wp9/RInSTBxn1iA1FZEyII4rOC3S5KD6U/dzrN3PKgObKzagpVW6lFTIs1NGfgKRU2l6qhrLQ
U62a8h0ag1WFt2bvpldxWFv0qmQzYlBvLXRZVHQc891tImj5l63a8tX9EedpVY9plITyBa2X8V4h
ynJbOec08TfylvXwGW+dRTRDymW8iu57JvYYRn+ZerK9NiuejEVw5PRjbATJehDdllXuR4Al3mQ1
zgM2rKiC7GrbcADvltM5d5mNvXc9kVYIIhuIYsuHYSrkcbGHzsPI2rVGUe9nU/t+2bOsdhO7NGKj
ykYHTodC0cDPyL06a/g0iupc1rq1XKs9BY3sWeaZ6zwN0kwe9BmxHlEXXlCX8TlPs421+p8ptBfO
VYU208O/4Sh79c2WlD/IO7u7CNG7/enF2th6164RXm/UU+KY2jPj9Hy6UWmdH9EEFufwExuf8Noz
ohZQKVJ4X29o0E03ceQ/yUXaFk1ldddW/fHy5uraQWJKKnPQLad7E1HsKjTqCuR6TNsa2CadOrmI
x+uJtZlE69oaFg+F99JmsX4nvN57i5yzXmf/0u3/slGuJ9VpX4wWExH/eTLdfE6PqC+M3TXdVc1H
bN3OvEfTXISkRWqJ/C5lZ3Su0bxFgzEYsLj4Evt25BJXNuLcqrDQ+xXT5Eg7KKsMMUT0X4XnHexC
Tp08FmMc38rMmyANSwb6dxRAqrmV/ljeRVHUzjtH9GiqIWPkJNYDlqe6Xu2HshvKY+yGbYSckZ87
j9LrEFA6/UVuxNZaRsHLGllbsZu+hCbSRbtystIOQSILT3cEpNDLP32bjQ9/LakQFk3PSLKKX6jQ
q/QaZQJjuNI0tGguu/5qi5i0jOFnXFaolGU2sreqJtnIGuCHZ1KOrQ3C+u/J0zKIcZwxal+wC3Ie
yjBD7NvTv5R28gZA6VwRu/E21iiDNJMRWsBT+IzpRIa0IOqJ71Kklf/YVO14WZNhjS9oUY5sgak0
L2Hponrjas6PQlPlZbnTGlYQdomOzKeVvkh8vxHeTNEXc8bsupHyHLB062NaxnR/ZAGh1jGoxZDj
RYrYfxQDSqVOhObo6U9pYw9dwwpkEVsxKCr5gsVPBb4zzube+lqiJ+7QkGks89M0YZD0fbRhOF2E
zPTEGnEwkGAMiBim3LRAiDUsMlwRsgF88IUBsnzXf6zZYI5I5Uc4Oogkk85t+v+q/Z0y/jm9ahvx
sdatMVOtGNxB+s+GiD4zONTugSfIR8O2Mny1y8g4FyJLDv6XHdtaPoo/HgSYt+ZqGEi9CM/pb9Cf
v5lsCFVDhhS/aWXf7a4/Jg3zhMueaxX3eteH1YSp/Evexug+o1eOiGhX37Qjs3Loq+f8qja+6bVY
S91r7pwNZoEOJhYvD1NHg/y5AqI1XfYBrJVaUDjXGktN/rPtZdi5lKKZx10RA/q/aKHMVUGDoiW6
lfVYvpQtnNtB4qGD+tx1azLWS1zIDKdvs7VOq+/Yi0YBXcXOX5Svm9eK3PAeTbiXyy6+bMt/fFsh
Sp2iR73vReY5k1u1SBEzKri+7OrrL5dmp9QQBH+xwzC+08n0b0o/ebvs4qvvFKG6zDAjt/mN8Ff+
S+lorl0ZpUfycdn1zf8uzYDlkBUziXpTsJ8QXEL91L7z44K85/QNNo6+tWBLjMdQ4SeN/NwiQ78H
OjAjXIwViYsS9fH0Lba+nVWSgHh0l/TOaDwLL2+NHWuE4qyfW18vuvxas0XXdESTNS36XBuDuC8l
s0alsGe67OqrnkRKXjMBldXePLOJrryyQfd3FuHZ/vbGBm6s4resGqTos7l+CTELwODcTlC4Ly0z
ib84eMWrXUe/sDkTaBsve63ZMkVNEWnK9Z7rxstfOZfeU8eKX2d9+nF6tbZusPz9j0hOZwpEPn/z
WblohdcFHoaIktpHeiLnQK4bB9FaskXEUeTj9qehEej5AQyHA9/TeF8it3pVu1G7Q+jRP1bDcI4A
/XcUEj301TMh8UmNnSC3nY6f6wxY2C5Ew+ohHazbudJ2s428uuXPyNM3EAPOxOXWY64CfzKbFB56
1b8hbFvgKVPdDf/H2ZUsyalr2y8iQgghYEo21aTtcpZdto8nRJ1OiB4ECPH1b+E7qSMXyQumOUCp
Zm81ezUk/HtAXRIY23yIM5B5YPyys0BhQxiZD5S7LNT4lbugoQp/6kEdSv++vSpWEoANXKSlQ1yo
jnpXlkPg8sxNzcu7IvTzb7u+bwMWOzPNKs+H7AUK4DL4ODhV0v4QjROM5b7ZsDGKyvUGqeG68pW0
/kX46X2eQ7qP4/QFajB2Wqfi/DAtT1b7emRlBSO6hDdd6V/LFoYnUGOjn1yOYNr3dWszpwmHsjUe
8J7zcPIa3D6jwBmiUwU90Kza2YaVCaRyCXKygyMVXETO3K8HOI9uuYC/Tz4NuY07FHPDphEvuR+B
aHk0rPnAYP9di/qzAAmtXCCUhs5PPhRnUIsQG11aSW62Fkw5cbhRZTO7DkUFh8EekBk+tuYc0Gzr
tLjM7zunbBuACH9KyApE2nkmbafOMIRy4rDGNTefQnXSTvJHhrrdBuBsrTvWC2IN+XI2Bn33DMxy
8gTPhvxfiOi2Xxzi0C35nNWJsvZ+AbHvRBE2fKXafVJt7t//QgQJ37waOBl8QE0B2a1qgHuI2KOT
VJ/3LHHIVvw3afOZKQKPH/cqvAaQLdTG3fHZL6DXu4HnfT+nQZrhvw1Ab35SAoZOV3h/yO7MF1LW
iQwh/WNfB6wMoOH74ohqoFcyKSiOgyIwR3egVQ7/3v7++7MPEup//3/LIIPdoVR3rf10nmDpJPDw
EeYueA+d7+VbBKp3h4n7dl06SUeRJrD+OudZBsNJIeY70F+3HFFXvm6XmcHbLIQqixlPfOMfptff
ufpye3iWYfgtELlv85DdATrlqeNXaezX9Y/WCc7uNMJSy/sKwslGVWWtDWuK26FHCThjBvdmcaic
7AwN7zhi5nsVybvb3VgbIGuWwyjTbtmm87lOBFBM3rVP/dPtT7+7gDBCy+9vjnoQo88hWs8hbC9e
CgJjDPIYyI3HrLW/vfz+5tu0gSVfn6WgsNZV3d7xUpuTq7dWzbtHK/xzz/p65eflCNbYXdjIe5HB
v1CO93BZ/JL18mkhSWeNPt4epLUptk5xQSR8GHxgkDyZA91X6gc9u6dUR6eC+v/ebmNtsKw8zmG6
0eGLgHP2tfwry9qOxqZsdokuYLTsDF43ma/TjmA3ml+Fn813M+pMG4vo3f2O+3ZFGR59vh+awJz7
PHePpcMy2NqpP3rYOcXSyceYNl2xb1HZ1WVobydOG6XknMDChsRl7YTycYZJVHe+PRErEWEzjOE7
lxbhmLtnGQr3saYQRQg7IU+u75UbaWllru0Cc+6XXsYnQmCvZsCpnHDnWVxHd46QFdJSKFOjIocR
Aq0VAityevU4HG5vD8/af19+fxPUUGqFFQUhgGhzHTofw2QqTnQKtojpa6NvRbWcqzKCNg85l4tO
VdtA2VlEkK0ck83VutaEFc0mhRiICRg552x6MR4HJq3/UrW7xLAQDHYgswSFdU8Bx9qG9DNfzpaH
auzVltbB2gRYkTyg9On5HC9hMVd4yX9USU6Th2F2g3rPqYv7djmXmymYVE2xgDwwP4wai4cZjsiH
2wtoJZnaVVw9w65MDyO+3gZfFbZ+yCQvMdbiCAmbLb5xLl4ZJruYC9vVpmwyjVnOyWtbpX9H8yYC
Ye3bS9fexICmYTR1PRZpDgPMQ+1CPAVqgFtvwSvr87eibQheqS5LfL2AvYlw868ixYELqja7KDCY
YCuGIdCWlryDj83c4B1sLArn1FEvPd2e4LX/b4Vwm5fdkHA+n4nGrk9DWcaM4uKTGhjK3W5ibQKs
EJYKPHpwx8lZ0og8MBziX/0Oqok7P2+FcO15fqd9J7zQyETf6roDmthV3pZ0zdq/tyI4cXWvm6yI
LmqACzdloA/+fz6/Mv42bRj4/Rb8iSy4MLykDo896YfqnMHcaDr3Lu2dPYVQ7tuVvoHnMo98HVwG
0tDhTINa0YOq+NbVaa0b1rl6yEfKYI0SXlDGeU7GoDjAq6A9d6xtNk7uay1YYYzqVJSYvEWmrnFQ
CSuUWFvYizx4qLLvbGJp+k2maB0K8UI/DS+CiPQeFjNBjJEcTjMryfF2LKzkU7ukV/bdXOnGa+6N
G3wtM7C58+7PcWaXKds6aq8sWNuWQudhWiRTri9wZKRf4DmdtXHR7BMfwEqyopnnNIC6sIThTVeN
RyiL4Iov+MbdaW2SrVimbZcJBQ+pM3zGv5kyBP14GD5NlQz2gM7x761o1hMv27Ji+pL4jnsMC7Cf
4f+0hd5amV27spk7Ek5icCqFdGTzyB3k0tYtj9DX+tjnO7Xsfbu6Sep5bKEliB2HQ8seir/+t24E
7LDKwC+8vUpXlpBd4FStLvpIDt6Zkebzr+0YT6Ib6Xp5DXrnlk+tOJY9TLXHQo8XeGkPX0JHkMsw
QbF6ueUQl8sHParFQGi8dir8+3Z/1ubFCmxdmAbM9oaewxpWVBI2JyfWgCILWaj0zg+yYJ+Cu/8L
pPomg/B+ItopwkW6uv4rZ217hDRztHNWrK06rOEa1fswZCUpRJSeVRAw6Kl5uQcbydvjtDbvVmzL
gHlpAmdsmEMP4KuZpOHzoTAd39iFVsLbLnwClTvkXa7nu1+Wv8sLT0jT+oyqwfl2B9YasMKbRHk+
wn0puORTDRwoxQGVwbbrGDnNsK8Ju/RJI6htw/gZIv3p0N7DZxMemCbA4aw0e0D3HHY7/92Ghghu
gElO9IWFDqbWDHVELoVbdNW/u0bJrn8aMk5ZFMJGYvAWJ5sEt4UwbwHM62CcuK+JJRLfBIJgvuuW
E1wYKAIvhn1oeTaO+z3FbnTa14IV0wAAeJzAae8sQgbPZjozHMwc4Sc8dtMk2KWPgslYQuVNR+oG
nvQw3YJfOoepcQKu0oOrsul1XyeskDZJO3UZcsYFSjgftKT0CjldP54LV3zb14IV0nWAF52yC4NL
kvGfanSLEyxG83j2gp3vbXYZE+oWnHXw0IHggL7KEoeCOh3PgNRfd+olYxasuJY6iyAoU4SXMIHS
sJ4VJCrnUG8cClZexOxapuv0eYRLD3qAAmA8NVQdKOH0WClPHB2QBWDD3c0b63Ylx9plTcYJZW1a
ThcpwXI6EA25rqOPY/O0scGuNWAdxZMxr7qQFPqSyw5OmaGGz2iWFG6+8f2VHGs7WMDwHQbhufjf
Ub/G3v3Rnf2fkOvM7m8v2bUOWJENC2s3IOVy4WX0FdBK9ykhfvL59sfX/r0Vz74H7UTYS+A1z5Qf
ksExJ9jDTScnbIqdLVgxLaLeCUUQkLPXObhMywni/735AtOnaGMLWhsgK6YFDxNG4dx9Hoz/s/RB
dMjGagv9tDZA1hGc86I3xcyCi6AejCgZiOtFLOZs0FC1mmFhdXse1vpgRXQ7T8A0QqsED2NIgQe4
xbvHrtiHm+XMrkWadgBfqg30xYQ1CIWagtFyjMYe7e35/8yuRaLwVUoAvP07NUaLVGDl1OVfUQMb
xS3QzbJV/n5QZrb0CRvbNDTSIHMXvX/MK/7BzPyzgndq7GTRrlhjdkkSzi0ww+omDEubwtFIRXgd
S3myRQJ5fzGxyArlfIIfDaiiy+cbY2KjwFEHlAYJD2ZoGzOx1oYV0YJNGd7EEn2By3AQJy1IRSow
xb3Tiq2T99pUWCFd99AChVS0uTO9+yS74lnVw6FuvQvchbcW1Fo3rKAehOh5HiTjBbCa4Ch6R51q
KnuYiuwDlCIorNDWTe3kLFDkIkoO9DBYWGPs+A5Lj/tiworpeoQCNs6pwaWlk/RBge4n+QTf4Xar
Rvn+Rg16+H8PY0QMPSNdgxujKhQIHEh6A1zj71sOTiHc3ov7hoTjj9u9WY7b78SfLXZSZ6GThZ0m
l5aH3nPY9ONh8JClSEL1SQwTj2s47x08dxOAvbIEbPmTOtFqNqbD7SXv1WcydCHaaSElnFZgMN7u
1ft5l9nuFgPKum7GHBBy0rA4iHpIjn2+STJamyA73l243vZZxC8Quapf2nD8wjN8XCz3ehPVMk7H
fVJrnNnKJxD/g3cZzmkXMjld/sIrCOXdJ8qlsCHHzCmyL0WGVvBLCtMA0oz8IoDXiQ2EAO98EQyn
ffNhhb0Zc6370OFQa+E/KWn4Y1eiwnj742sLygp42Cmkkw5rftEebOxx1+7inPbkPHqb4vFr68mK
eS2bpvDHmVxosFR4B79kWRywbqsLK9//Telkmt0ZuyC/SNy/YhmVzgPUPPedpMAB/29CgQ9hmc6u
qy91JSf/GbaZZfEp7Pu63SjvrsyArXJCsyrrvW7wzwlc1y8iq8d7HUn60S9ovuu5gNlCJ3BI4VAX
KviFgj7I4zYnRh4zN9yCE611Yfn9zQ1YpYMwpszBSMxHGGtPE54ZmRyyj2Ma8l1YWM5sZ4uB1wHS
rOSX2khw2oApfQhGmJ/fjoO1RWSFsMmc3kmV4helqf6H9hoYvyiJyM4ZsGI48UcwJoUzXmSk/IOu
tRNT8JA3/vza+FtBPI9QV4sa4Z2rugE9O3DSAzXeT9H308ZZfK0FK4ZD30151lSwDdHgI3Dq+HfJ
sqN65T6lPc5s1Fhb0ZLAySOHJRFXHxUc1wHygrr27fld6YCNHBuo34gqUf5FTmF4TMZOvZgyNSeN
J4ONJlaWkK1QYvxh5HOS+5ckd+9qBWcPH65vh9v/f+3jy7nzTYixtuvLgkh9UVDXbuN6CLPhANHz
YuM1bu37y7i9+T7ORMUgwflNY1X7j60DnD4KO7sIr5jbpdW3X48mD8pKzL+0kAuJS7xvnLwAjJB9
Y2PFLkCBbtKMoX+heNT7aCKwoBY7t30ftyJXgjbrTaHAwCyYNGJU8WEM9Hi9/fW1ZWlFLmS5ofld
V8uiHwwAsUSIS4Q6+8Gd9pEIMPh27AqVtjVeQi9DLf+muVJ3MzdbgNuVDthQsbaLkgZPSfQMEoEb
C1PU56QDzWdqun3vq+w3hBj1qzHqA8RVG+QvNKx1dpihOrV1rVo5kdoAMSVZrYou9S91Az05pqKP
cO8o/jBe/6UjcDVE9afcSKMrUWYDxeDFFYhREnah1GdFLPVMvYdANkyebq+ntQasMC476MAkJZ0v
kN/DKYtSHTiPnhM61b5Y+10WhHn9BPmiS+IEgcJe44JbU6hs3giItQ5YsZwzZYpMEIK3TxmBVe4N
f+MQMWy5N6wtVyua3UJKH8gScpkVOG+JKJ/rtk9iWk17AOgQaLACGhqrXQjLF/cylNH4Q4OgGftT
ILfEo9eGx4rltirgl+K7M05a1dCCUA6w7LFJR3/LH3ilARsr1i6KB1nZ+BcGlIYJ4LTUq03755XR
t6Fi0uN+UasEiwchFauszmJVjuPVjQpnX7q2YWJ1KqKup7CIb6maG6jgp665G3nqufsizFb60Env
5YEzupcQmooHGHzSuIJ010Z4rY3Q8vubjZL1yEOpKdhlGEc/Tian+OB6bRH/P66Ta00sM/+miVaE
fhUUMIQbUtjQw3giuSMOSqxVsGkOtdaEFcRgGkKlocwpHKAd7oBeXZiJHkHOkvJHCsdPuXcyrHDm
acVZ64/TJSxYLz6VHEjWGLtdFW288Kw869nqECGcsmmTQmtFJOKn9Bt+YqGefvYN/Mi6Ks//vZ22
Vx6SbJmI0Eywo2cokIVecmClPmsD8hKIQNdfhTIK+u9cbfG6V2bHxpPxwi2j3A/YRbkhjH9qFBLz
EfI+c0HEy+3+rGQRG0vG055ldeQCiQXJ0XOZyuSUZXKjFrf2/5d9/M0CFkSDKNc45iIc0Z+ggoXi
fWbM0d1bOWaeddouJ0CJDfzNLoB15QdI0uQHHpTZYdKAre0boqV3b3oxQFFJgPQ7X4Sn66vB6e8v
v98JQWA2iIwypyiA0ZwvugrChzD05aUekz+6ED25/f/XZsGKcRrCRb6Vk3sWBjdCA8vXwy9sTjHh
bni7ibVVZEU35Llw0tbZfGnLmgXgEod8uPbgRO08jtk6PGTumxKOP+6ZYXEyx2Nn4OzUxpV/JXXY
ODLpG5fSItR3ho3yKA0xx9aAoA7RjO7ilYkb7xolG1EGs/Wo70PinpPA4EyJA4E5uJHp/rn9+ZV5
trFktCal4TlkiaG8/UwWmOOIqT84m8irlVm2kWTcKVMyu5hl5jn6mJtAPy1AjW/7/r4VyW2vYHRa
YJkCQK7OCSna8yjmVwBF/Q1I6Nr/twJZVsXMnYi5Z8ywidvAhJexzeeNGFjZGWy4mAGguxuFTi5M
uf8a7v+ji/l1yIZPiWh0rKj32Mty63S5NtdWTJe+GAhLZ3Np3Ll1jxFETCoTs2BoA+AbhsDZestb
iQ1qRbbgNaS7KndZVOJnkpfOmRc1PxVi/DLRTSzZ2thZZ3HYK+JhnkzJBYzdHyT/S1SoBuG99cgT
fnYVYnEqYS56e6Etu887tSBqn8x7kXSlUfoub7Mupk71baGhaNfDfb48ROCy3W7n3eUWwhXwv/tG
HaDWADdcdg2HkX5CgQ4ScBx2Nbe//u7E4OtLq292pRZgpoIFU/qMN3oIWmaKn5I0+Al2cPpcLVDY
282sdcJaaMyQBvKZLZS9+mCYzyInEP3ruqRp9jyqox/WAsMRYUgrn9TPbZjoOyWivxMGW41Zk3/3
9cBaW3CecNPUDORqBDHRfUiIx+57DU/1PfsremCtJ1O0mcArQfUsutR5ZRQE87wHJyIO2pL82NUJ
u1gKdWM9wd+sfpFBxOY4iVLUZEcfogm3v/9uTMAiYQnMN6vJ5ASgZuH5f0k4T3Tl2Qkq6RRxnrdD
+Bj5Jkh+uCqEosVDK6OIb6nurixiu0iqmAQKtqmCa1iRfmJx1aZu8VfgMuL9oRmFoYM/0JRu7PPv
Jk10cvkXbzpJqpyjKDfVLyYCu0rKVFyEXI7TIXBPt8dxrQkr5rkrpoxU03Tl4Bn8z1RBJSZ5nZJA
b+wzKxFpl0ql29Xc02DmD5Om9feS+WN0FVHtbbwvr3XBinjKCZx2y4xcNU1Nfy9ZpNJvJJy97tTM
SWg24n5t6q24ryfoF2sV5i8yCemFVc632oFoCmxc2jPqzltPhmvNWNHPZD8OeeHRK+yB5iA8C5G4
JAKvNOzro+SjGr24G32ATm8vgLXZsZIBHRnTeeAWLzopuuAwDIVfXwrMUb4x/e9C7mFMZ8EmIEXu
VjQpmxcwZQFJ04EyX2TLUcJLUP98TPWQPWdK+pWC8gXrnHvdqy01ipWlYVdY25r4PMhlcq2z8itE
YMVD2rlPc0SKjS1zZbZ+q7BqShVc7NxrGJb5GfoQyVEPWAtCMPllpFuet0tW++0EgDG0EgFIbGXr
Nrp6NvAKujfTNCoV5w6D5EmaZRybXS5Z+smk5SDjDKRVf8uefWV52B4T6JCcAyG6Fz4OkLA2Yh7+
Dkaoqj7cXn5rM7S0+ybFJTLDc3Xlwc8H75kfmOor/0CiILrHDW3YVT7D8FkZgvCocV3Ze1deInRO
bTlk7akb6i3M/Nr0WKmhnOexgIcopG8KmB+JZpzi0Hdi1eUCLnwAnDUlP+JdbEssaG3QrByRdHOm
orkTMFsa5gD1cJE9hLnCDt5QHu5LDLaQx+DPNRR38vlKievREye+x+aDk+G1Yqu4/MuP8511bRdm
ec+pH7oqgeoRbFiew56UEfCeEmeSIjZD75aP0FWm0T+dmlNUnnt/TI8wjQzlg3JKNhz9MmnS7xAR
jvrz7QW5suDtam4IQKg/JFjwA3O6K5tqQE/x3pFvqZ6ufX850LxZ8MJrSRc1XXRtVdc6xzYUsB/J
J0G2aPFrDVi5AvYLUQZeZ/dCk4E/Dga2uXNbT3/eHp6VpWeLgChWNkOVUajgCAYSp/B7gMNI30LM
GOcXkCD2NbN07s0o6U4PtZsK/6pmUQUfkrpx/tGl6yYXf2Jq666w1hkrL4gWQpQoK6IVmk5PQkIl
2USBf9e37saD4tpkWJkBFusdU0ywa9t71JxEk5RTvJQMNqZjZf/hViYYEk8EuZt1LwRslHuVgmAG
NnIKYL8vjh3wbhtnrLV+WKeEBFS1Kk1d9MNpJT1LaUb+kE2LhO7tCV85z/9e7AV0OfeC/oVq1V0i
puZ6sRbyKba5OZqvKL7U+q7hIAAc97Vo3SBgjRVkia/E8+C47AeD4F6cg+N7FMStjjJpoHdKNjG8
K+NnF4KxhyZEu4RddeEG5piEuVcfk0BsSRisrGS7+ouLThR5qPA/87LuDhgyc19PhTiM2L83duq1
LixNvwlJjqrjAnXvX+BU4T5CWsL56PWet3HVWdlC7eJvXmeeTtlUfYAcGgweG9o+lEVaxyVr6CkM
gMiCrO4U94Dfbdwgf72WvrP52OYQC0O2DIKwwdGmcxYt+sykL8MwuW3M2wZcnxh03Uc6DvJTr2Ch
NvfygaYkak9ONjt9DHsBcQobtziAnZWfaD/WX2kUygJyJ6Q+lrpbAHFpH7Xw/AF+5wyTkx56/U4m
Azhe0BFIUR0E3r0OuJd+muow7z+SMWP1H83ATQvX9iwl6q7RVCb3txf92iRa+SgP2hYmIXJ80Y4T
XTXAOOmD0zkT3bhOruQju0ZdVyDfZxX1rzktyLPRPT3kKRi1Zgbt6//hd77WjpWPpFeIJFLV+EIY
/CANV/dDDSddb4akHMRVP98erZWosivWOVTPyx4n7yvFbX88y1xBoGUQOLTG7rxZi1jpi126HiD/
D7W2tniWjlM+6YJ7d5A5qw6K5thb3XyT/LzWHevoQWQSeIWR9FqrzneeSMCgNJPDiLu5YxOYWvvW
mF3GVj3ew5J5rD7opjAHuOAMp17tUiwC1MrKQvDBmSZeDN61HthwJxvTd6eJ1L13uj3lKwFi651Q
FJ9m5Y7jSzLn/MEkjuhiJ/c3VV7X5sA6ctCu7IWGpfCLrmfPnCmPOg17knCqv82eaNV1XzesOB/G
FpxzEUbXBmS2S+dp+b1gndq40q9s1nbpmjPgh8uyyZ9hSDTF9azPi4HCWQxjf1yM1D1PbuHf18bL
CvRBeHSITD++1BNA5IvRinZwe0/FPjFp3y5ZQ/qS0QmSiM9MBMDAh1zzQzTN6RbEfqUDdr3aJKJi
Mkzz59wvingxTDsnsLeIexRDNtbsWhNWXNMGx3sFWYGrCeryk5nhBgllhjr6ALhK/fP2glpJUnbZ
GrijKujqAeczDhKSdMuPypHVofDAqXJrz9m3f9juBiQaqT8pTDdLdQ2Z3ZA6zXcF+3RzB3d7lB9H
GYGOuXHoXHmasgsr5eS5hd8nwzPtOgn2ANOH1vf/qYv6M0exM27roDsCfHsPj5C/do2jTeBvIX0X
NbKannWbUoV38b7UR66KXB2VhJzWAZpyzhaJb21hLEnuzZGNhm5YNA0AdCIckuLEgrSJiaGCHAU8
YjfOUWuNWBnNNDDXIWTGhTYZ8Uzg6U+m6IqHZltDa23tWclMZNRoOSXZl5rX9KPOk0jGTeYWFwl2
+cfZ3dZmX+uLdZ1CS30XpXiQVD0M3+tZ3td4JXpw5k09rbUWrHymfJnB0hCC7Crr0unEA/ilgynt
OneznOdh35zYhXtcbItAQYXwSnzfh44496FJEUxfgNfdJfQT/iYEw2UDJAuOYcibACvd4e7siekQ
AUlutpxgV7aZ38r3ReBCdoS6r9I4nQsrvJJLqFO5tX8YW96BmuYT0K2yoRQ7X8NtfZjcC1soYxMP
INfK+QnNvLn/lrqZyDdOlCvHC7osizcRmU9TmkRN6F0SNrmFjgmNEu8DJdEUbGTQlQVmV/W15nme
Nnq+kiCr2VF0mn7StZAcIDm2xcpZ64YV82FNphRCRupFzcTv4zppE/7QySTtT7fT5FoDVsiHRQrd
zmYQH8IMgMK4DeEMc5jgcboxDyspxdaCGUZ3HmXQJcBysgJ2Y/poptA95nhzOjv+linrSi9sLRXa
6LIPFV5/6qnJfhCCvT8cg60L+cpM20IqWd0nhM3NdB2dQh1KWnWnQUnyJJ3hr9uzsNbCMnpvVmvb
dU5VSTlcRTarQxhW1SHviu7DGCbfbrewNkJLy29aIGnqt6zKmheFcBiOOQAv32uW9s2+Hd4WUMlh
VZaQsSZXlg3dB9hBAeCvIRvh/BNCM47jbI9yYY5LUDQu/JQAwm7f+6hu1S7yF7hMVqRAsW/oHLjn
XAfoYgZxmPTB91yN4UZR8td33nnE+PWy/mYA226qxslLnCuBAN4Ai6aCqH9Z6qvhXug5h0KDwSPd
aZh9gyOO1wRO8BlFCic8+l0GAHPsshaM4gTP8MyJwXpLx40QXlGCh+TOf+eWObrOCB31s+aw+Syj
jp9I5J9qEX1sI++fGlJxj2HG+KEhw5cCUocbm99KbNtyLeCxs9Ao019L6cBiL4SyAPFGcoLGKsgj
3pbHxUoztm5LWeVO2xqFsnbdDO2VNqyQd0LwjpyggldFH2cHR6CNeV6JE1u3BUhhx9eCha89d7rY
X/oUjMnWEW5loyXWBYJ4dep51Aley9pL7sDmLLu4NDR9hhdo+hyo2nxvHZe/3o75laxiS7gAuDFH
UanJNU8B4xU+sqLOpDhnDiRYbzfxC+31TlgQK6+UE6rm5RiFV9DoU/Mt4emYubEHCiCuXto3bf7Y
BNXg/8ExjPlZ4v1DPhBHtUC/FbJNGISpSieHTH42Twkcx2VVQrsNT1nTXQi4j1scNaSsCTzKOul9
a70cxdHQbUz6J3VcD3XuMJhaPp0d4+70w/ZtDwyV8bZmZWWek5ZWOMnLTE7HpjZgnt8etrVVZiUr
x4+0KonP/k5NW8G8hfSNpHENsEG/SwEg9Gwmo9/DppMWs/fqqjp5ang/lB96byirjS68H5WebbYO
llimTZKUr3kdRctlqjpUi+xelLePbYSiwu2Ren8Ng1zy39yWkJ4rPBr7TzlcdA4SVeW47kULjxty
d7uFtY4sc/QmsYtggvhNVFWvQVfw08RmcVDciw5Z4/7MG0Cdbjfz/pR7tjS+kAQZCx4BTyD/YyMk
jer7OCOpvzEfawNlH+RmmmoVyOp1wfj2eBo8Q7f53AzK3RintQasXWYwbtXXbsGeFlaRJgG8hMEQ
OLlBM2zUvkKM+O+5BGzG/85EGkVw5wlV9VqlmX7OSP43ng0M9DgEh+J4Z9hJBZ05irqcNqqG7+dj
zy6GldOioKXn8s+w488AlfxrvFkf8jz8KKkogJ0MtoogK6NnEyDLcnbMlPX0SYd4XtMpaFM5pO0O
XjO93F5ga31Zfn+zjjsDsn4NZYM/q8iH01yV9/HUgrRWhbBjVzi6xt60yRxYWc12GQzCL5XUXuA/
KsenHZAYgXEOM4OR3r5w8ZdxfNMbPUWiG6Yh/dONqueJB+ExgKL0RlJZ+/dWyFPXcfUAddU/06l3
4mnOvCenEXKjwrb2dSu5o6JQdkRM5ImyRo0nyGKn6iXrk2oLPry2lqxQF6WRbRoMzivkJehpgG31
wQUqKobgwQYefq0FK9YBaKghGk2Dp5pE7nQkmA4PRjwCPLCpStV0vL1k10bKCvihKMcqRSHwSRRj
VT6iIti5iHZnzneVUj27rsQnzwTTOJgn3utPNMvxqhF0euPsszJIdjlJTSMZaV/S/21N5TDeS6h6
93HlbvOa19qwglrBqgXSK4Y9kQQvY3WR/NES97uf6Oxu1xTYNSS4jsCwu8vJEy+Lobtvxwb3f1am
AOPcbmCtB8vvbwI5dwUKoFnHnnLdMEiEtjpuQf86zLDl2VhGv0wW39k47FqSJK7fMFz4n+qqDMST
mopJfxsCv9Kfp9CbmjE2gGiUn0ulwuYjnFDL6rtuUu6HBy7gSXAwKnSDH5HCUfZPwqdhqo4j8VP5
vQzpPJPYDZWhW36/K6ueWflBTtzBp5eNlKBsV9N8uIyyY6fb4732dSs5gDnbqmQk5avLhg9lCt6v
oKLfmMy1j1t5oQQTo0hkYZ4Idb2jLkclD4DoQ4p/35+3EgKRS1Uid9nT0OhPoamgoJNrsfFgt/Ln
7QKUYxQMak1XvqZSlofGQMUP8jA92bnS7QKULh2PLt4HTwK0Q/oB4jm0OLe0g6ds3Dhq2KJ3v19M
8WxnbYk6b6amkj6qFEpVUMf9CDn7D3kKtZuyri715H8I8MO2rvZKCNslqXCOPPjXGP2UdCM9mIDc
lbJzHlzIXWyk0rWpsZJErUNojTZEPzEPDh589t0jUOBfby+qtb+/NPomAy32ASHTLU7euq40gQaI
56ohVpXS9dkjdbtJWFmW6Tt5yNbkrzKC3GKM+Qumgjlcwl34rqcyLmWSZdEl5ZGEHbo3JW5z7Jw8
Gp5MjYIiQ/2j5e7nOsF+qI/RQDN6P3ezSr4OqSJj9DGAgJuZIGbOZHMXyTBwr2PmOexLhz2IPhHA
ANoolnNjQoA6wcx6Mo7Xzs5xyHEn0HHjp1VhYlS/sz+ryvFfRd9NT7AbofKMFwnwrWc4aclnXNGD
8ucEdCEgHrg7qsVQe4jq6M73RhN8GaFtoj42c+WR7OBH0Bi4OmFfup9kItsCTlwJbf8NI3fIXkOP
ltUJcli++luDGVKcOMA8MvpD+ADzA22f8Ip5d1FeQkXogeReS/uNa8RafFgZsIZG9NyIdP4L8vP5
IQ2ir2U7foE3jHsXeEC9ulX2f5xdSXecOrf9RawlOiGmVJXLLttxEtsp505YuV9yBYhOCAHi179N
Ro5iirdq4oEHqNQcNefs5ifP0z6hPXwmLq+xlaeLzUJVGaPUZ+H85EmPBHfCY113F0BO7h859XMI
JcyINnF3YNQl9W3sUOnvL7e8FjrWljlCZIlTyekpR/7xcRzBMfLG8Lqium/Xt3KPZiOp0K+mDNld
NWTzp6BX/t0ULniNyz1YASf7Nj3VtMpEXph7J1Lkt799P2BjdYNT7EtAwzs1VP+DFu6t8IdXQ93d
Yo5eciDWLrcOhY2Po9aufjXR3JS8kc4/OZlZespMJ9RLNKWZUx4YkqvhUSoFTRx45VF5n8JsPkjK
UNQsT4YpNZ/DWgbdQwydKLpzhhTUJI9iF9hTXvVqN05+xV89Fc3mxDsoW3ymuoadX0VidPt1LFBs
L44G1B2xb3rF5tfcVMV0rPoGOn4BBOvE/2I+efWpy1Q9Qkd3hH1YknZwlr0hGlo0PEHyBcstHeHM
shOQyaK7earD0T8U4A9U/xFdd0UOHY18im/hCxbXX1LBSP91RIZwfBR0wDMCCe7R/AuXSjJ+mntk
VF+Z0N38Jr3ZNY+sVG39S0El0Ql2vGdjGCbQ26kV2xVZWztPpgOC4DnzQog2+ZJyZLr7QgA95I5V
sOvq3nuuBmdR/TG94DtKKs99ycYpz79ljlDuQzyiFPXawp2z3GvSAfKcIuOXHkNqZnh1uxQE6TuK
v/LoD5lP9y2LDTvUXaw7KDU6Id/FuPJ0u1qXuvgUQZ9q0SmUzrSHNbpzx5VjxC/aelAUoU2q9JPX
tbH/AE+tgd14ZePLY50HIUfRRWUhMKq+F7i3UHaKnQQ9CdW/9VQGrUgmpIfUYcDexu4KWQjzyIcI
KKwaCvJVgrp8nx61akTz39xGA8sPQTEO3bF0Y/G5q+NYPGiHwOqaK9y4ya6PlDf6gDZWdfpvLQ0J
wagc51YmSJAW7MaHm0KU9BXUoNWhTaegmRMoAgziJQqgc/0lhDUVZ7AzK8zwecjCCHkycOEZxpHO
eVr/Tw4VXiVpEwV5gip4HP0y4eTxL2NYhP7J8Lj4F+tIp8de84g8DWlO5/4Gq3Pw1XfIKNXBucgq
+HbkLo/GnUlVr7OkbWJ4ayS88YKXHjoR6d4H37Hcg52digOwnB45slG5zV0Ou+IlAxFLmNOTuu8e
Zs+ZXDcpyxLmhLvazRx56oyXPk26VsMuzfggTwUFXPImRRU63XVEmGc/NAN78zmh/Z5OnDk3WVin
9BZJTcQcTAfn5gxokSf3NeQF+B6CX8o71H7fA/mp6lLdUL/pmgZ51jY4cAUluRtomXG6EzRqi7sR
ujagNPZ+P+9VEdf6vs2DtjvSpg28Q+gaJu/LLm9fKI+BPa1dLv6ncFiPX5A4zOACA4v2ZUGBV0ZP
ExeRPkUM6fcpgaIJlrD25rg+RlVL28cmlhWHv1EkvSzfe9BbkKiQQklsh1XXel9T4zfjF/hb+qCk
BXWskadA1VfpXZYF5JV1CnrviXb0kE6JFw2xgyFpvfTGrR36o0yHoXyMQi9tX0XYhvG+kDrWn5qq
7MtnALFwolcBRAyeynZovE+418/xsyRTXRyLPuPdP6hEtPCIHEB0Gv8DSa7MXqpmNPOJjFCLSvKI
leExlJw7B44B9vZZmfnFsWwMp3tQKZvsX+4HYXhASNH8RNJCOkAR+JwdeTBC3F+4Na3vwrnEioKB
itv9F4u2d04TmaM6adrcibKkK9sxO80p8Z3POgqK/rZuirrNb5ALzrrv1FG9eHHYAP3ksvPYa1r6
w9tcdVGaJyg+qnQ/mFqrveuSbHrD11AjTII+R4LvZgDpAUMfp3O5lYJdOYptTMMYpTDk5ln3VM2j
l+5ppkSza4ZsS2Fm7fvWLVnS0KmrnjgvQpuuv69gH0F33iSj9LrMlQ1pgH5voUaU559CBVg09hwQ
UE6OKtL4cPmwXami+p719hWwHIpwk6juSb0w7A12bZ7zc06wauLmAX7Mt0GAog62VZ00Y/Qz9/Vt
VjT3TsiuS5TbugUBPFckDvrpKXCRkEAWx0ngZs13vZ6uTKrYoAepvVw5NJufdM7jV+zrrNzj9Nn0
ZlgpWdhwOhz6cdnpYniiExKjqLUB0waVkn1FtLybxPB8ebZWLtI2hI6EDjSkeV7dM7fskyCeXhkA
e1JlP5f7GA84Mpz6U73oDV9ucOWlZsM4Gq5jWiCz+QRBIAbIFvYMqLiaQ1FtsnBXhs7GcuTeXHsT
rN6f5pmRXVSF+7wv9U3h631MnK1s/0ou/nei6t2TE0j2mJOsmV6CGmTcBJhAmrCJsOMoOv6Fl9HP
KYo+Xx60lV3BtXaFgIHQmUmhn9gAQWOawFvSW4KXEV9vzMvaQliaft8d9ML3x46cCMmfeKt34A/f
BwKkHZ01pwWI3GsIfne4qV/u09pCsLaJpp/jQWkyPMkuLQ5QgA+SNIUFUzHFG8mgFdCEb+M5gA8G
o7GPyntawWhQF7DlNSgg07KSNzwLH7xQL2I/EDMvM/a5xAV2d7lva4Np5dCEXzmmjOnwCde3uLrx
HcwWS1IH2qq3qmkClDrx2J/xhuRBfDelwE0lbQBcHtv4AWsLxn4xQr/PSQEvugffdBTH1Ddpdudn
EbBNl3u4NrZ/ITZw/axFNLmnQIUHk4+fdMQ+a9fbjSx8+P2eW3T1J7faRYvN7OVWV8bVRm4gazjM
TkMgv41FWim4jTQwLd79tu6iVfgSzOyxiNFcDOPZy02uhLkN58jbuNC9WUYycvGGG1y8iSucKGFC
i9D9xweuFUTegct2Y2RXps5GdDQ8dVyI/7kolQiS73hGoFXg1uDLbAziWgPWZpJDFbFEhkK/aGSR
nQSZKqjlta63pROw9v3l/+92EuE1HLlpMyOw8ZvTDlBAvOC2ZLTWloD/59clDYJepNQ8VREUb1gi
PWTXbwcd0ThLSDkE012a1kUcJmQcu/Atr9tyAI9fwxftutsF8f78CawoTQiZh+EJJg/kYIIWaBU4
aELNy2v2l1fdyuZIrA1kJP5MMjaPyDMD/43neKFbB8mDcO6Gn1Ecpe1/lxtaW97WRlEx1w20W+mn
FHrbr8TpywdWwTmmz6ZmhxxFee9Gw7Bx9/y4Mc+28vHmYZh45Vb3ugXmSs/jJwC476WEYt9o6s9D
E2w09PHwgSf45wxxWfo1aXG2sKL9jDJnvEvHvoE2Frhtl8dtZf/zbE8fAX6t2/Y5OQXLS5nDq8Rg
r6OUPCG/cMuH7FaOXb6fRfzopvVVyDW4YPzZryCFFHrHJ/mUAqAB4cnZEf4uM+D0bjSwDNDf2W3P
Vq2qlIbEKHPFvVoqGgQoxmWGDN5TqDOhYJbRh9ZvtgwYP94pPFvFqmrngcAcKb9HtYzynWgEMFjh
0EXfL0/SxxdBL7b2ilEuliUy758a4c54o8c6jZgHmFmIxALURtJ8uKkZSPGbVcolbD4aP2trEIo5
Q17X4r7pu+E2zYNfOo4+87A5irkuYDPjyATXQ0Bl+fTaTVuuqGsDaW0XlDhtFkca1ZuAz16e0FTI
sNnPHR7Ovy6P5VoT9kYhQnj4BhpzBa2+I4/AfYDYUXq86uu2wlUQ9SnyAzUWdjnPOz4gExVyCL9d
93VrO8hbZLjlxOnTSEz2IiCh/z3K8Ny57uvLbvfuvGtiAdRBP+DrTJKE+FF3mLOu26h0rIy7LVvF
6wpLmPPyvopbGkGwzvHaeySwCL9y6K3rwKihvxxABOUeLsF4WjAisXBFCOeRy8OzshfbilWCiEhQ
Vw1P2jD2wjO4pN8bRObBgeQjvbncyMrJYjv76JmXeTkF2avAbVTI4J64uAWaaH4qsSPP+ZWwIo9Z
Aa6ZcnzkL7FBpsS5F6HfPo6m3PIUX+uGFccEBB3I68zZa0XZZw7pX9mGUUJi/pSJ+nvfbKogrk2K
Fc2gfYW0i2MUCCunOHghbCSaCQZodeyPh8tTstKELVVFdSfdQobTk6fah5zKf1VZf8ZS2BKtWwkM
W44qH/vRF6EYngKI50tQ8SbC73wPCe+rOuDasBmVxixmIo5OxIdyrhxzPxlz2IRN4BletTG5NgHb
oxPuWlHawIlOQUtJZU1XnFq1VEYuT8LHg+TaqBmGpHJfhKQ6ExWrk8nT8hN0gORG1H18vro2ysXA
anPqkRY/Iz/B/FvhiVx8CuqKhY80d8TPyQNCeaOtj5eTG1iB1yCTPZAy78/pNJUoEmmUxIiaYJrd
xFfdGl2biQ2RnF62s1ZnmcJ+kKkuOzZdmu0mDc/jy/PxcYBDpOrPs4JFETZwQbqz7vO5evTkNOQv
qCIApQA3vEp9Q9QAyb/UHod5i5m7sghsUAwbUNItUKk8F7RI78oWGvtEsm+Xe7SyBmxEjJolSJ3I
qJwVn/07CfbJyGt1k8+AF0TZJtVzrZllQN8dsnnY45WSZ9WZ9x4QC/B6gdZtELDbvqi/hyaT160B
GwcjxwwPbg5lRRkgyo3Q/C7sphklmcnbeDqsrGSbli1V2bul79ZnGB35O9Q8SPJ77w3LYuuJv9bE
shLejRaB78GU93l9Fi08xZKgo/wVkvWg+qogg//LdVNvX68dOJkKV3fn3LQpTFLEjRBOficXxWM4
qV4HSoc82p+dyd2W4cXf1+cghxO8Wqxe9ODUCRy6tjTg1iLEOncDMMnzRqTybLzQfOeQp3zE/rW1
Ta7NhhX0ZDBjqcO6xtYF2lhQu3MCWh6/Cfl13jvMtTEcxOthhqxEexazgckvqQ0AkX5A9PHyVK8M
kA3foC1xp6ImzdlMI30gTRrfUlptbCEr42ODM4wXxW3lexh9BeyZAy+HZPYmnvhKbCUO15pYtpV3
AZFOxkd+Pu/OwFTAKxOwsBsBROx+gtXP/rohWpp+10Q+mTqcdNeeA4d5X0SAN3kTiC0toLUJWP7/
7utp2FZ5P6v6TCoq9Y1MoZhDx6qbDtf9eiuWA3i+uPWAWPackUKQCqJqnRiy83Vft0KYuyL3ejdo
ziNcLeok7UeOFFPcoXZ6uYGV48GuxokSh3UVm+JcpdCRNg5vEh3L6NYb5eMcj+mVc2xFMgD42RiP
XD4FDfLPbtztY3AXrosxuxQHHGATKTGLswfH4NsRRvXwSGkIyGlXjZFdeYM0OMWOLeSTjJv70Sn6
RLHxR1c0nydIZmw0spzHfydAXLv25tFgjBvVVGeRFSksJjOZqB7uj6kI9CFi4deuFFuqCSuTblfg
RB3mqI1Oxfk3yHoRDyc6M6eiz5+G5Q5yedhWtg679pbrqskyQJKeWI3yq3EcQE28TA5FkrMhqDfi
b60VK74pAXHIMSMWcAi81Qi/832DIzxpKZ5mlzuysoXY7GkmcAtwA1Gcc+hmwmjBYUB5UFlD5fa6
Buwo71UGB4dZPv1W3AKk8KEb2mHj169NtnVEk8qfXVFRcTaNBPoOh/9jXkO/LuelTubBD58vd+Lj
+gJQI39utNJ1ZgdYOfpc5VNX7iqFfFTlIJnGHVwK2igtdrrw1W1TZE9Zt4VfXgkbu5rGpnEyIiZ4
epg6hzaa492PPdLWv985BiY6XwafbCnZrCwEu4rmUdRCyimvfugZjs5kqNrD1DTly+UBXPv60sV3
J1UFglozNaQ4j3wKwl2uWnjGpx5hWy7xaw0sK+RdA8wgJyaYLM/wQJP1E+plJL2LhwCAvcs9WJuM
JUbfNUBCcMdSWlVnhhPwKLCdYH8UN0B8pIdoin+WS/34clNrfVn+/64p3QCUBfxFceaOP/3DqFG7
ICbpFo1gZVch/p+fxwMDK1l73SlNm295IQEQDUbvpm+H8u66Dlgxn086ql2A1k6pau9HaFsnobn2
MLGrYGRx0ChSzz03xpsTwYsufiA5gAI+snwzZAFOhTdALOVyV9YGy4p8M49ycERW4g6RjUMCBabg
rZo0uwcQOvt1uY2P55vYFbAgqHlUxUV+bvDAR9lw8EyRsFlN/1z+/sd9IHbhy4OySwQu4oDYqKsb
KodPqpDyNjLZdcwmqIf/uaRAZ5rQAdGduOOW32kGlfkk60W1wUr8OPaIXeHKB9wemGjGsxZ5czSG
vkAeR+yA2+p2leAyGRrRXzXhkMv4syuAjrbTkA7VOS9hr/eD6C6q4MEFWannqVB9+e/lOVmbcyvG
qd+VzLhUnvJF7c0dDZCam7y4tQm3IrzyfCQmYbJ6ltJ74kxmx1KUX7t88/qz9uutAFezM07jGPEz
MayeRQJjDghHE+Lk41X5EJBN/5wG5lYeZEDj4Zz3JvoOtuWwN1ICXjtUW+CmtVGyQpsaJFnxzJyf
IfPzqAFduZlqaO3VBfaSqybZLmB5tT91cBYyy/tMF7cBJqZa0Mn6++Xvr8SFbdFSja1ChYOLH00U
/8zG8IEtkDyIeP+E9u2z6/Zb5ZqV+bZNWZrMcBN1vTgHGYQFvjawh4RXUlHq6r/LPVmZC7ugpYlm
8QzTz+fRGb9ISNzulFuPNz2SVFeVzHCx+HNBpV5lAg8V+LNKpTlJHdJh13pRNFw511ZAgxwJrno6
DWdZ5CW64ItvcKW/8tAmdi1r1LPJwqY3z5UEtcircX0CQbs4xkRvATHWJtkKapnBA42CDvbM2Sy8
XUBy4578yh2uEz8hzIppqSEjC6cgmJM0JTBAGhLOs7my9EOYFc6Lq6Tb1/10TiG2I3eki+IuwXP/
OrcGYpeuFMT3eDUF/FyVQH7tVKrz+ZhlQ9TuL8fAyvjbtSsiHVLEdDbPFLLZn6qZBz9xz6l+Xf76
SoTZPiqQrYJ0qe7MM3jN844txjqV4n7ie3iIX25irQPWHbwhpvHaLuPnBpqixU5SOGJ6U3/tdmo7
pSARQkByHiEgVGGfrhwFJA3ZVG9YG6ClV+9u3VADcUkZZvqTytJHKInpQy6jG9w1zcZjNcaH/s6C
QCflzwYqmKWBIBL1n3IJCBxzPHaHyqqSScum6tDE+gs0xcxNI+InyLjApvHyrCyj/1GzVlhX2oA7
4XD3TEck5L3WlHs4xXX3TVy8hGVKNmoka5NvBTeIe26BuMCVYCkqqoYjpQdDBvrv5V6szY4d3WMt
QTU12RuXvj42fPzC8gGKeeo6nTwY1vw5O4AHpvC0cyCOBzqlgBPnEEV3YAvA4e5yD1YGyLY9kbwJ
CRuc9CwimCw8Qsm55T9i2bHmuiuTLfxkYM41cRg8YAGDHm44Lkq/700DuFYbfViZBVv7SXcDwICt
MWcuqezuR193zgHY8Markk5yE/y6PFYra9YWf6pKP3DrNprPMP6UR5m133MxN59hrvwKb9x6IzJW
rk/Uing9lYVrgjF7o3A3q3ec5u6Oa6f/Dh3v4CDhuXIncCm5LkBsHSjGaBSjuJPifOoF7KhLuBMM
w6bX6NryssJcz8XolPB3OAPcDsS4KeKo3xc1sM+Xp2Rt6q34TuvWcTLZZm8V888ouiKFCxXH56Kv
wm/XtWCFuAuwPzSSQv1pTjsZ7oNW0/TfMVVOvCN45Hc/LzezMlC29BPMHt0AcFMOtdCWyufci2Tx
vRxBld8IkrUGLGCZ1/QT9OeH7M2LuNpztyB7V6vXy79+JTJsmxPZRXWBI5WfDa2/y1b/29QofQZx
GSSRQm7wcitrXVhaf3cW5nPX5yW0Sb8prgr/0KCCO+wi18itB8UyFh8cSrbKE4TXJJ11mj4vzrg5
2G03SAk+LKV7RfktZHSqGzfoNpbuWm+W/7/rjSnSsq9I4Z+ZA1Su5sGvydkETa193DrVhSvdKHNr
/8yhePsT3Bt1Ek66BXBZ+7oV1dCYRyy4Tf8JRirsNR9gw7CrixR82ssTvTYPVlQ30nVRwBXZC6Tg
g0Tk4amC+iWfkBnSeNEcaie7HUow5S43t7KJhFaIwwszjFG2985KVX2CKRkPQQVKbQFS8XXbrK38
pMp2MfXosxcAPMUJdBDnrjMQXbuqA7b0k6gaKFYJN3/Lu7K5/e3/5afQCWJzvpWWWInwwMqlcRFG
degb5xsvhu4BcqHjPo3H6dZ0Y3qMmLORO1iZChvIJkAhLiXvA1i7eSHENDmMadOmp3Xi+CF7uzxc
KyesDWVL88qFaEEGNFNT5gdCeZuEoxfezP1wP0l+dId063a9NmxWkAsdTOMwYmagiQHibzEUuxzK
HEcHevA7ODtuWUWvjZsV74FKKTKDTQ59BAW3RpPC/I0ioxDHwc/Lg7bWghXz4ES7DVTLwdpWeAQw
B57qwwSqzBxcabtDbFBb1RBYElV+ePYKVICPI9gCegdF0qndFeW8VeBfmxIr2kFSSQHLcrO3Tlbl
wcdq2C90iBDyQbsIFZvjVeNlI9kAl+s7J1P5G0j++SHOfXYP7Y6veMv5G1G/wusgNp7NK+MWoNUG
56Ea3jwPCfSWj48sRiWoAXc+kdoJ72ru/udyr3rsFTQBLvdtZf+3JZ9YBDYGKcXwCRofMIVLK/oj
itkWsWPt69YxD6/zmYP7WrxJiNo/gMk/7Iuil/vLv/13yf2DQ97GtFWajnk8kvqUlo67HyPwooJO
+N/njvhPIxzJTwEw/SUYnkbepRqgZpZK9YPA8PnAw9J/SFVRvrgjfVFzvSjMcuc6XA7svf+8Eoyx
6+o5c+nZw8OiTXBK1JBRxJtmaxdfG1prm8j7npajYf0nyIK4Rx777pC4kcad//Lgrn3f2iSqMOPN
EHf5W4WGokTN/pzIqIWOxOXvr1wMbF0jWqYZMLy+d+YlhLngoOnuaNcNe1mCDytBpNRu1O/wRMo2
onitQ9Zm4ea899lQFG9tVYQof/m6FjesmostNNDKWWSj4QRheL7yAOkXULCSNNTPvKjVZ6GHL7WJ
+H6ON9W+V/piA+NIJEsolLgwJCix5iOeFXoHC7Vyaz9a+/7SxXcXWo204MimyPnGquYYwEn60+yk
8ZfLM7/2cWtTUEoXVZy3+lMAme3jEOm338Nz3ceXM+/dLw+KQhnOJu+MAu5ThZfqsVbNFihn7Zcv
/3/3cVE2o1NBhP+NDA50llj0WbeNc3fdL7cCWvCqmSpswmd4J00JH8HlKSa4Al/++sqZb2tT5EjH
QpAyDh/5VNbNfzwOBXMhxZO7wtxMosPV6bqNwwbF9UzkVQtLlB9k0T8Jsww3Phg/QnXock/WJsGK
4xQbU9eo0jsLEk7/yGLZUt3JqbZ+/8ql4i9AHBvTrInx3moY+N63ENOBMx11Yfx41zuRKPbZyDZN
clc6Y6PjcualSDPWziu0e2AuS8p2mm9jrxXe/vJord0sbGgcBB1Db6aTeVTU7f+Xj430q0RlxoNz
3TTHzbCDhh52ddYzn+OiAfErSP4I5BCLcTfURbS1Pa6sQBs3l8YG0vfj4J6rri6LfZQKfZrKPhx3
cUq9DSbp2uRZ4a/HoOpzjOkDq10KF+oxcw8jSphQnAlCSEsZsuk8vDZ1y//fbQYKpos0NrF7hsNk
ED0s7iTmYKZh3sqrfzhgEGSyns6cdIJqXCM4+FHiCaCj8lQy9zXo66vEMdGCFUoBYAju5JVoQYm4
3WkGJnlomqsYIBBvsjLedVz3ZgK9hScdp3MCuWF+IJ17FXwen19uFu8mgJZQFZv7YKHkdNOrzKCq
0RebwqEro2/nwYaiGt1iCvH1uNKPWSbw2xvzaXLRicuh+eECwu+3zsECF6CRx0ipo4yR+x3MTZys
/xp4HgwiNvbKtU4s/383RJXT0DYvoCGWiIDehXDBOswwED1Mnrdl97fWCysMetisRa4EHytJWTDd
FjORz7idiI1BWuuBdSrWgQtfdVSrkcqWA2TmUPF+VJ4T/ppdb2vHX+uCddUtGczhxqqALFjv9m+T
UM5jBpm3DSeAta9bYayboeudoMPXUWD6qQtA6H1esyvHxwphaKwWkacZvg6D6iipM0kOqgKnPeG0
DLY4Nyt9sHNeKZ5Z0s0m7KAhFLAf4IYUfvbn6+5VkWsnvRQqSZUTtQydcMuvLsvSIqmyMNhKqq39
fOs6yzTr2Nj4HhaRGughg95e0nfXVSbx861ANrWfyXocgixh2ZKFGsULrMnLjRle+/FLZLyL4VjJ
PBQkwo/3a++Hw9Jq3w7ZFqpkJb5sqqYIC8qqrsVvh4nUDHIjyt057+7ghHKVKhCGxwrhidVB20Ov
B8dvN4eJdmu2S+dN4Mra+FjRm06a5NJfNqBoBj8rT6H8QqjeQoCvDZAdvjAudXrupj8z5GZRgyQm
KbUjFlfwLVWjtSbsGNbKK6gfpj+Bcuz3kZsWNxEyyseg0d7NVWeNncLyZe/kWhNEmKfKz63vQ3oW
riG3133dOollbhS8pjosIp+wB8j91/tgRlXt8tc/fFdHrp2i8iMfJdNI4+uFwO0xVI9cBffagYDW
ONfHim5R/lZWks3C5P2s457/3qkXPHw8TNmRquv8CtAPK5BlXpZEEIOjzJMLna2A8i827uYmVFuF
qJWVZGedGDg8rqj1eDJwpYc4XPAP4dWQzKq/Ki2ETljBDKnMAVjVFJ2gDRZqwgfY3pK0bb9enuy1
ObCimY+RccEgTH9WefQyFiB2umwT5rv2cSuWa7Cbw1yABZkMDu5YkByfAGEoS1CeLv/6D58fGB0r
koNp6IcGcmsnyIzeAtSYVLr+RprwrpTe+aom7CwTg1Cuif0MfWA97Hc0jz/HIut/wDvSO4zSCTde
UitjZaeYAhgcGhIYtPNbiKD1XCRXIfa+MVJrn7eOZALhlTGQy5ahugVM4lB9aKPr8KSRawumggtS
NbCFHk6eH0qzA8ot+x7AkCnd2JPWfr4Vy54RqQuKCX5+CYWApG7H8gDW9hZpbiWObbnUqosV9WBL
dSJzRz9X2hWvFURsfXDZcpMfL6+ktT5YoZynuOOKqRxPownUDwEnYLXrVG02FupaH6xIFhmsB5iC
ilfeT/RhVPrNG3PnxgnFy3W/34pmgUIC/KjgVtEMUbzjPDM7R7bmmoQZVpAVykQJmpWqH0+UD8+s
Qb0aGd1P/w+jq5XxsfNMDCLXQ40X+MkzkIlU8wjt9ZYDd1jQzDxfNUR2egmTmcZFRoZTNSp+8ARg
z4uJx3Uft0IYjAifdrUZTosvnFf64I3S6vvlb68NjnWlZjrL8q6Y0hvVAo2HSGPHnBRfw6Lf4nOt
bNU2wdJ4rZtBOBIt5OPNCIUx2VbfvBC5iiz8erkTH5Y4Ikja/XlzbyhkI33FwX9ajoPOE0+oTz9A
WukAUsARSJubbs6uu4LZNMtQ4N3teDnacpvi0PXsJXLi6y6PtqBpVFEPqFjHQHBuAlggLmFTLMW0
wb1Zm2orjBnNRwrk5ZwlDYX6W1CmtxS3liT0u41QXhbkX2VCzIMdyrpXMwwG8fs713ypguHWIfDP
EeIrTKPukCA9XJ7vlZ7YdEoVtjCfb0b0BCL0fBcWBo5/Eu64dTXT685Nm0UJf6mhDcbG+WlYB2wL
bGtPvSPrt+t6YIW0rFoPzCowAZKmQmEprUd1zAblfB0Het29whYaDajjV1PDMEhdG5JDCDleqI1W
3sZqWom5v1xjS1VnBIltZFtcfajg5LrP8y+QTL6NVB0mThveAwN43S3AdnPVErTyRRkGgQEK+ms1
SAOLoYpurKeVdWvzKHFc5gZoIOdnME1OEpNC37iyk8eRj68k67zPLt5ylyd+rSnrsA6BbglBCsXE
Q6aOvCoDDYyeZ9MejhXebhhkc8PluIXjX2vNCnlYyqbGlClamw1YS4b/k1FxWDb4yfMB922vweVF
LrECH2YP/YiCh+AJacivBrGzG4or04Z/sSqJgc4A/uDrvYZHZTyn7W4bU/jx+fQXpxL1ccgTLhRQ
lBlIkqN+IRK4qkNIUNZyv+gZ5BvL7ON74F/cSj0UQeCCDfKLa+LfQfKtmgE3c8KrlAqjv8mVk2Lg
IwTuCeIMTxDOHZO+xjl1eeF+vOf+xabUA/CQXcGzX8jCpcdWV3A/hWXSDUpa0VVRTmy90JwMQaMC
XNTGkYFxzOBU1I7BlqD7WgesW3jqBI4fySn7xUw37CBTCMxXKyB5Hm5Jnn+8JZLYiu0A6lg+HFSw
Tqc0PNeFv0sbFPT9AeSA6KUP629utYWrX1tLVmTPkbckaij/lRkl77Dj5s+NX2dfL0/22teteDZZ
2aYowiOCZZsTyWHNwuc2TubUielV6XpiUyqDggJESgdyAiD9fuxBd5zU5qVzpQM2nxLXswHALgN6
4CI4GpQ9ckEUScurhscmUcpBsrmZkNZGVUAfxyjOnx0uyMYNc2Wh2gxKVkbOhMPA5QkDseGB5oEx
SQPfM1w5qYKG5+VOrDWz/P9duhvYEICzg7r4paq63i3yXmkYk1M9AbN1uYW1SVj+/64FcOBG3tR9
/UtD2iuBr6p3GCZR76/7uhXPRLVIjBld/JK/LQ0VNA8GtSlIt/bbrVhmLgkFnHvqX0bP5X6KfPOF
Fk69cdFfG3srelXGWeMVjXuqIEa3X3JXaemep1FvofJXDjWbQukJeD30nIlf/Qy17w5JmvuOBvc0
dYfPcdmAc3p5ElY6YlMpYbqUt4EU7okrLCJI2uQHnGhI349XoZsjYnMpA1eOyI455KQ9Ux9Y7sy3
3PdPYbwpornWB+su7jRDX8BFovzVFOljD4zErjPufzE4otfFQbRM0rs4MPT/OLu25jh1ZvuLqBIC
hHid+/gSJ47jOHmhsndmCxBCiDv8+rMmT/4UM5wiT6mpsoRaal26V69Ve4ETSX3Bo0X/Us0InbJw
JOEqciGY6Dqwd+2bjvJAiLC4qLhLd6mGn4VGx0deGLXqgkdCy5Wv0EotwCN18bU+TkMV7/8fWY0/
Me2/341/1VNKF9JPE/OHO23w4QdPI0GfbVA61iPuJyQYM+9UMfTTs6myPM82fTfk451nwqYq96mb
toLuXdHUMjj2ES8V/igFcVC17QCwM7+6VpbTpwD5c2TLSebWdz0DRl5kKJzc6FyB5XcHcn/l/Egn
1NHSNncgXW8K+eYC9+BCHgXXweRI5dhNYpMAPxzwPXjsAOjdKNq75UueTUMbbVTVRNmhga6fu/Ci
nlub1kHcplmtoAlTXFJQDG7TyKWfTdaPm0aDIGmVC9vlki2gprVxChf0sS3bj16QOBBG88tH2Hdl
7pDYJZNB00dUjKS7TDyId70XvxZjuoTfmdmr/yqXLIqO6SCDpEYLnRLU420h87dUWjgzA3ahJNit
DSk65f7JNBiviCHXi1hGCH612/b/E4f8YPXbJZJeqB2iiMnFJotG+QUosc/QOiOHLG8ejUC5Vov1
tvNM0u27oIQUnZnEGQSQ0CVhyVOhMF7AJFFZJ/nezdnO64LnOu/GOzfwl0rm56xg+38xTBwLsbsM
RRtvymHgR5pAtrIjSbpQ7jPXhXWexyBS6bTTqosPOGwVdWyTEUDFQ2+R22auB+tMH9xxqEpIL19y
6Hl+ShXc15kSdtfV0Ku7PZkzSzG0uhgh+5NHU+XepSp/Zn/o8Yr+27q2rUtDmpsh0mMtL6ijHPFG
7SDLd8gyoLsX4swzlwYbB8dVLlwn1/rSdvlwH4jiPkBp+32YZ9kWxItqt2ocNhiOA2sXQgaH4Jmn
P8fXZ2pUrqPcDokNhaMgQShQ4thd6jArNiaA9khDF4s4ZlaQjYTzq8bvOhB1XPyOl1vIZjwBB32t
N15Vm4vPt+4iYafAHcHj9lJ6vQeEwvAp7029hQTiyne8DYaLlS/qHrQjlxGEGt+cIqTfI8iOyI3j
5wAz3Z7ij+NOxC4K5bIeJ7cZ9EXGSJ2yGBQMyajYHXLaJYq5mq/RQNrft/uacbng+vu72w/oWFsi
XKMug1/x+xLYOwiyjl4f7te1b+9LnQgC6qj2Uo0pGEJ8Pxn+nbLSW5WAIYG1Y5Aq8rKY18VlcL37
JInzQ1GAAojikL/9/XNr1to2fKqLDEQ2xUWm8W+wz00b1kGZcXUowi4FTSHyUoZ+rS4ZD4pjAKXU
Mypo8+Ptz5+ZXhsR5xpIcLbxqC66IdDHiLpiP4h4ifE1wiL54Oz9CxAXhyghiXBWcgK2orS8Vwnw
lao6syx71mVw7qYXb1yXOyJ2QeiYdApavE11STkIPMo0/VnU3ss6O1mPjJqEEop0mGYwUT+HnvwN
loLft5ueWUF27WfKPTUO9aAuoVN3f4ChENxzjyifXeLNn+vB8mFENZAirNLqoiTTO2KQwu6grhRW
46/bQ5g52mxonNCmGnGbrS6kS5+S1n8O+uYTBcrJCZZEqeYWquXInOuwqFJqLl6IeioK9Ui8NYJ1
GZC/6jyRQNWqH6b2Ql1KvzMZjV8mMZqvt80zZ3/rmTEEtPEjEZhL2vXpjiXsNQr9fstisQRDmXE0
GxcHrBRoQHAaXJzEOeGMe8vz+oSL12Nbt6cp0L8Hr/l/4LNmJsMu85ymsmRjHKiLDLPhaSoRz96Y
tC+T7W2DzbVvndMMWu+DHltz0VFdQthjlFvpOnxhy55r3fJl1jjlxCuhsU9AvsXHOpXbSE9sqSRw
rv3rMnh3ZPKhIJOIs+KicdRQH2/eQC+yes41fv39XeOGRFXsJs14l+YgR5Kp82pA3r1gmZmFaqPi
SsKnDInA4jIVvtyS1CFb2ef/Iui+iukvJLYcQVMXWuaTby6DbPQpnuRzlbB8IbQ7ZxvrLBYuD2tt
OjznB1QjtBHIxZ0MhDXrFqXlxXj9Qnob4u0XN2LFPyD0j/KN1y5K+858vA2I6yEvAvaWqrgkRfqt
TfL2vnazVUV5IbFRcOPg1aEHirFL6KV0E7ZSHyMUg6+zjC1BEBPRiDEJzWV0g0vf+HcmXQLQzFx1
/wLAORCXaMfIXJTQP1q/vLumwGvSfQl1+RlsKwsrZ64by2VJEaH+w1PmYiYIbrPE/y7z5o0wiDr5
svvSBdl+1SKyEXFmaoOh63OozKVR+htix6O7Kbs+W8LBz60i73+3B54gUumkgh+kV9UHHjTk4KWQ
zFj39dYhTFUFQb4xLC8IRZP7qs7Vo058d7eudct9h9SQPmiD/IJbNIhbOtYWyHhnULBf177twDIk
nQEN8oVDBkU9KtKz+j4ZIvllVfs2Ei6eSt6VOg4PaQI2baaT9ujk5L/bjc+sUBsC17OpG2p3pPes
CF9ABXOA/OIpldU/LHS3ZU+Ot7uZWT92mWXm5lro0qkveRpKANNRAAuZ4FEhR7auA+vw5T7HVa4A
D8gIEjTZhL8RWV7Cwn348Sy0a/EVpRlPuNuemOviFqeNP22cmorXFZ+O5q31Q+Kp6P0pUSfuT7/a
AkGVpAW916rG/9r+J1l6eVQPZyn7N8oQtgki/+fttq+2/esZxkJ79xdToVBoXHan2smqzehmEC72
CSp7vBKB3KDp1mU90dN19b6/nRRFG0DGzNyJME7vhYjSTzy56oyZdRqC6MJaQKwfakdVkz6ng/7R
+yU/Ns24pC41s4KodQ6MbThw45XDGdJikHfA6b5HWnJpc56bh2uv76zTRlIgB1915zbPnw2FICW0
JJJjPJjHAE+oNcg0GMg6AiB2Y6ICibwzo+B0FR7J91FWLgQxP9yG0Lh1AsT+kPhBrrqT6QDnkRRs
OB15QsL+yGPxNAyr9iH0Y50FbZICV1znw9kvU7kjEHrfFkZ/vu0Pc7NsObLIyzycUuHekzR+FOHI
UNirlyZ5pnH7FIBst3C9xGlPULEfN3XNyTbo6n9Wfbl9CqAGXpsWqr9nAe7N6ohXX+wilJxQtZAm
mPt6y4HTPEmSsA/6M/J8Vy1ZgPWCXdeS6m3dACzvbQu/cbt87OG9qdmAJ/hbW/rhuj3UxkLTcpBB
F7fDeRST3opS1ofAASH67U+f8V4bBk2KGOp2Ne3PJAHXpq5H/hg3mu171A/tEq9cVYWG09vyX9pB
i8yQrj+zWqpNC3r3TcjaBft/+MJD45b/6rYIPZSz9+faF+Sedm360DaI4lfTOmwHurBcl16DTdQh
9VlmKMbvQ9A6Fv1SpGlufVquKxsX/NU6B+6udWt3QnCgoDUljwFBopj+t2qmbQA0LukSjPpNf+5F
9sQS/hla8t+oKl6RSfz3dhcz47Dxz72B/ErkSyzVzqWnP5xOQB5429ut848PfGJ5MemTPCtl35xR
rrpXih9EiY16CA/cSV8mGm+ncJXuFgttHHRfV305gmv6zFGD8wA5UXfT96N3vD2QOTNZ5zHWklZ1
nwznthz1lhMhDyhNXqIHmnEGG/dMvBR8Vt7QnDXn0fYqVYP6rWYboGTv9ufPdWC5cg0RMs6ipj4T
iBh+FrmsNqwCWyQbmiUJmZldiVgO3TsVImU9EY/aET8hygGitRL6gmUb9scmhdjd7ZHMdWM5dd04
tHXhBmcCQsqzzlz2WkMJaQdZnPpYaqmW3gcfRjKxniwHV74HZpwABxAk00l4b9ps+kRK8PpBCY1l
qPupQbC7UVzFe4g5tNkXJx7qpQPk4/lifwnMMFlBJdP0Z1Vg6xXQvd/EKKcB0GcpiDTXw9Vj310B
hZfqkDWoo9kIP3/hUEP+0heQkOpkXC5lyT+eK2aLzFCvpLSHbOa5B1R8F8ftV1B194fa8MeEm2Bh
j/nYNZmtNYMrX1w0RHdnWg3tQypRIreZysosYd/m2r9a8J2l/D4PwTmNYwRiUuZOeUacHbIUCpgz
0bXTd42zNg59nfT1GRqQYJKfwE/45x6oZCUep2Gpcmputm3/z+ngURJgtrmO2JYaWe2lw7MdmBDi
hS1yrg9rA0B1btIG01SfkWjTDzSJPo9uE3xKgDi97fpzHViuL8EOWvCIgguubsXPmCGqGnQ833ZA
ee1udzE3HZbT+wkNHJ2U9flKdriPedMeVAltUTLgSOwRt1zoZ2YoNijaZNDVGNK6PrdD42xrVfN9
29X5uSrzJbzRx0cvs6HR0gkAsivb5qwgT7U1DeCtsQ/GRgaC/C2Yp8+JqcQ+uv5023YzfmKjpXUV
OgVoreuz701ySwE4oCnAS7cbn5kYGyzdcjxYJSn6s6jBqqF7lW+Yj4kRUGLaB4im7W/3MzeI64S9
88fWb/qYllN31o7T71KCeGsgFgWd50Zx7fVd6zTvSqcYaXtCLeb0SEten5QBaMLVQfTZw3Pw5fYo
5ubecnc+DDqVUTve9/UIQLa+1253EF33rTDt1tXyeWLF59tdzRnM8voRGodJFzQ4ihvxXVTQ3gAI
Ntuta9zy+HHyp0EERX0WlSzApYLK8C5ap07CmA2ehlS0B17gsTsbyLkdEN8PjlO18vkNqYD/nWuS
ES/vTIrdihR5Dq4iEBqnfrd0PZmxu42X7tM4i1OquvPI/PpTHLjyrhvS4LTK8Lb2jCpLtxr66+sG
rL/QjriW5It1Ms6M2UBpFcaAkSQZDC/AVqegnLiFBgIAH2Pye933W26cxoY4mZim+5h3X+UEMMwA
MY+FjW5m87ZB0qPuVNgloNbfwP7BJgVt8l7lwNrkiVkqVZybXsuDWUBjt43d4aiUe4xLINscdwlq
P9e27bI6mwB7TrqzLHEt433FdrIP/11nectlee+lDtgWuzMg/tG2CodpP0qyxH4/9+nW+SziqUK1
j4HpWZSpTV+i4EdFzddV325DpLHx+ySDZs25B3Rkn0KMfTMa73K78Zm934ZGI0yJCJxur6umN9mW
pm52HIva2RrCmu8hSJ0WlueMjWyYNEtRUsR5j45GzsS2FXV48oZ1mlEM//53X9OVFkXgYkliXzPd
hoGIpSTFj9tGmnEtGyNdjyoEquZazZg28CXeeWyrOGAFTgiZ0Nt9zNnn+vu7Q1hpZYBbu06EBpfi
joYVdp4MMfDbzc8NwfJcWqq6wL1hPBsUAyqNnJIkUbItatTM3O7h45cpY5b/6nJwOwJljFMdiZ+A
dehfcVW49a6Ncw7uxikWpzgHI8K2rYep2TqRt0qSDFNvOTfxAwi5imo8toDFbEnPve3oZN2uC8al
m/Hc7Fge7hdN7FSSpkj5dcnPlIK4YBhWJuaYDRuGlEyRNfk0Qo/Kja+cWkmz9zgqzhemZsbJbeCw
duqcy8Idj6CYeeIgqTAe3bIOzFojSMhuT/9cH1ZMbeQ6KD3HwEJxpCRYQIsfHPeWL3/wATH+c7ub
a3N/5+qYDSA2NJigvh6NR6hlhxu/JL/GznMeNcg078oMz64SHrrQ18x91cYRy8oXEcq9x6MAbO/K
rHnN56DS6ahDfz8K79I0S4xec11Z3t/Wrjs6HhuPtZF7sBk8GaIQkSRHFJS8JMiZN1W3QJ0ws5QD
ayfwoSmU0DEYjzGHt4wQtN9VWb9gspltxsYTU1NLlO9OMWqgitiDuKHX0IMSYbUDVUbZL7zp54Zg
ObzwwCYBTmHnwee5OIAQBbDTul7ZuOXqPIOuoe+icRMge42z/A1nerVdtXxtPHFcBFMsTQteNRTQ
P/jBC+j6vgLJd+5Ef5iGZKG6ecYZbWAxhf5zXbYeOVKNJBtXwb1u/PsUZfNbqI8vjGWuE8vjaSXH
yqkdrFGTP/N0+NbrfifL4GHZLWYm2r92/e5QBGEVgk2Bdo/GYz8ZpIhXF+QwZgOLte9GYasr98jV
VRWCpBEI4lLkn4MtCiZRh3Z7yufGcP393RhYgGuP0C1e12H3lSr2MpVL3jazGdq4Yj8zrBhAinmq
s2HnS/lyTTb70T95pH6EtFvw6bkBWAd7G1ZloYeuOqkOOUnTaywisaSLPnNrsBVkAKBx+zpk2Umq
/kARlKsn9swgNJhmeASk3RfFi3tn6g63J2OuO8u5RawcIeoSLKuoIAWxwPUZo+lWe86PcZierrtt
iZ0X5Hu/bnc4Y7y/kMdD01Y81tmJukW3i9Pkd0izJVjzXOPX0+T90grHfvBKF1tVGXnPcSzCJ4eb
JUrUudYt/25bM/j+qNSjzIcv1A27tyiHav1tu/xJ135wkP/FwtnFtYTIq3pE/faRBgAAA7DC9qnI
DEQ7nB9+kr2gMAUMwQanx5XMZ2jrf4ZxoKehW0wmz5xXNlmnpHRyQlyOHsGEL77RtKXbuACpk18W
3gIkZK6Lq3nfTRKV0BeIRew8SNWAhR+Yxr3kzNuioGQJNTmzE9u45LGGEmikWf4IxoZ6kwDT9R0C
ujHoFt0YgiRhLJZecXM9WXuBCKOoYmEiHlPd/gOd7fEH4objrlDi59CP48J7a2Zfs4Fqpg4goApo
MsZT7Izs9m2AfAAfWLltUOED6KPQ59vrcG52rA3BD4K0TaJIPgh3gtZbXINdc0LxW1Kmv2/3MHO1
s5FrEpigDDLJ6rEPaPbISeD8EHrKvUOR9+ynAOfSl6rxgnsH8MulOM3MqGxEWy9axMl8Lh8UaL2O
0smys3JUsOPF2mVtQ9lEw8oQnBriERFKAhwP9Lf5lZYnomtTNzaUTaAMv0ucVD4qiYBWnPd6C0la
fkSwJVsoP59ZzzagDYUnsicqQHo4b/hRyPCMmBMi7FUW78uCvdxeAnPTYW0BbVDGpCQxZh8CDAfj
TfU/IvHvggzwkts9zHiMDWqDInoeRW6ZPxKK6EcaOaBZjZP0uhdAi7aYPG9fZGW7Sk4ST31rGxiz
anAJ6zEz3uAacARLKJl3bsX48fZ45ubFuuGzWnB8NZOPIh0dvFKRllUsoskWconRnUdcdyl2N2c5
ewMYqmiq4SqP2dSgF3ByiuGlRrZt0/pe5j26hDp0FfSQ2dg3rrPIiCaGeGhKa47FjPRd7srn2zab
WWU2+M0oObhNlkIaTAa4zxrtiS3Xw6+yoqtKdxBouRrx3Vk2QGPCVUyqEwqbwHejB1wHoUmw7vuv
a+Fd42rg4SiAkE02vas/UwkFDt75z6W/eNpf/e2DO4cNgEshBhciqdXjdeq7/wHJ0G09RZYojWbW
rA2Ak2HtQvouyk+ySn7GfXjQSXeQTXeA7t7ptonmBmC93etKCOmosMQUJ7H7qx07h+3K5ipXtK4D
y7HNUIGzj3v5iXXsp+vrciOz5NvttufsY/k0io4i3wXbyomSdk9Zd5JZ+sQLftKUL9jnYxkkLFDL
myXOc01xzj5Iv9/1KdLWaVo+xEEGoQzQgG+g0bFJ2uoxa8ZfwM8uVZzPuJ6NiKNTUXrA6V8de9LN
C5H9F12W4XNEVzGuMWYD4nhWAgKTmfw05v31vVINmzLXr7dnZmZZ2Xg4CckmZAMjfD4u3NkZF63o
NGEM61q3/BoAzbBzsj/Giaf0YfSR0SyIs/Dtc6a//v5u1xDplLRDBybhTcuaYNv6eQsQWUW3yWD6
hZ1pzj7X39/1YXiH98eIy8imNi7b/HkhuFhF6+xjObXM3SSr+bV11lxRfBI6VtGkF86cOftYHs1V
nQycUGwZAjAxkAQN01aDnw5FMeAgvD2CGc8mlmcT16lU4QKisjE0f+5bhJqy4OXKuJvlS1ihuTmw
PJuIuOmlk2AcSk7jBjdCnJ3dEnD8YysFNrKtlhUF5x0wT6AcBE03z3H++9cESUMXyUHm+rg+EN6t
IpW76ZQ1VysxJvWJTPFvDu7rXRsF7HB7Ij42UmBD20ztpGkuDLqQUxjcxypj5xIAmFW3ssDGtKGE
oetw/3KOfpG/pJRueRi/ahmcS4Dobo9gzkjX398Zqc50DhGfHCOoFfAJaSG6fQyCyV3GxyXahbk+
LHf268gLmtIvMBEiDv9ViQ9KtEHVQb9rlO7NQnx0rhvLr2kN2vSQJRhKzLDv1VH7xo3bfQqA2l3Y
mOa6sJw7d0tdOXlKDm4SnLyu3Vam2KH8eaH5ueVk+XXu9XELZnlyMKw+UUjhbR3uhbvbMz3XuOXQ
XPnIdnkS5uE+kVuRymaTpckqWi4W/IVlIzRxfQrTUK0Rxm9Av1n1k1z38TaMzYfEryzkOB5a3m2G
qjnqRK6KSAQ2YC3OqyCuBwG7UB8pLk3Jf63s8l0o0mrdvNqwNcfNEw8Qy+lQCLObfLIN437h62dm
lVv+2yoJlI7XTAflycMw1OfRNPvbC+bjUybg1y7fbQ3Ka2JeVdMEhr7h6EwPdZ3vW1DJF93Kb7cc
FuA0WvUo5TwErD6kbng04arKYKxGy1H9lMlMe2Y6ZDGwm/RHxJbO9z91I38/agJuOWlHG/B5Gkzm
kB2ivb9hG28b3kGyZ+cE237hYj2z0digtCAuHBfMU9MhjhqwlzjPgRccPKf6sWpqbVRaxGNATpxq
OpBBHwfSHw1UQ5NabWSlVt2DAhuZVjYDjZNaTwfGPH/nKET9ywHKeYX0owW3+jiUENjwNJOryDdJ
hC40uCf8NEv3dMjjfe3xeg8U8k+X5qvkBllgg9VoUyWJCrBWu3TcX/UNer20O8z4mU3oCXIxHRNw
gBzMBBqraYjzYxkiHUYrJ96A/Ugv+PPMVmED1pCAIak7TthDp2/S6/aRlgurNcKO8IFLhJYj+9r1
Osgi4oDXk8juNdXtj3Rs9TYqtHgS8fifbgENYQl5SnJPLiB4ZnzEZt/TKQs5SRz0ShTC7mnlPjFA
YPaTu6rIHZNuuXoDqaYoD7vxgEpZRFqFuyuqclOQcN8r/zlpl5TqPpwZTuwSOx8BgERlufNKm6Ie
drHThafMIIi5cE390FJo39oNhSjTpAeFyhtxiXNf06q4a4DT3htDyzWXL3RhmcpnpAIUkvMXzlz+
SLyCiacubiAEBt0L1Gze3rfmDGXdYfK2aysahPItbv36QN0m3TtesrSfzLRuRxWIowkZdSXfDFUk
3mThhLdtiOrlhf1qrn3rQULTyGMD0ZA2hlZnfw/+Li87ir51zIIfznVghQuhM0z92Pf0ne/23kOq
ff3slgAc3zb+9TP/8nJgpK7717v7AO3iktUpz96IX0Bdr/THQ6iA14076BtrAwFT6ec+EhJLMZiZ
ZWuLjogsiCTrhvgbaZsqvW9LFQBB5YGs+4szpnG6MK65bq7WfDcuHedpDIYMfVfrUP8kvs8fRaO8
BwFw2K/bppvrwtogs2kUmIwhe3OEX77oNsyPQpBJbbIqWwNBwexYPs6Nw0rjpvlbOkBkcVTA0pAa
khYG0uB5giDEupFYfj4SYNl93+Rv0P656mUAOpzy/Ec7uWt7sHy8BwcvV6bM3vIG8h9XSiaPcrad
IP+6YghIoF5PsXfzzf2ANwiRZW9uyv32DlmPRm+ZQ3S8Z046DQub7ofHOrqxvB0KRVHuNkzfUTX2
96JUw561I7+PXSX2AJKsuWehG8vnoThf1ilg0G8UqMazajOy76aqOwm3qVeOxHJ8Jxtd6buOfOOB
B6AyiN22WdeBua/z/ouqaime/6GTYCTX39/NC6AB4ZB0U/7Gs5R22H6xPW5LEuT3JQFH9+3J/3CL
RCeWs5vJpAQ30wx7fOegaqL9WlOeLNxI5hq33Jz6NAGXSRU+iLGsmnIjwFaQfq2dfHKXNqu5Liw3
V50Xt8JpcEaBIsrb5E0VlBvob9ZLofUPd3kYyHJwHnUxD+mkPv2p32r55zRD4VCfnHQe//Ahfb7x
XGcdsV4UWb4ufUe4Q1mrTxTp4G1aC/HkGb9emI6ZBWWHJFBT5/r9kKu3aMqbEzjV0wdUDX/nbvnP
7cU014Hl4oUzTb3TDerNJcl3EFQ4kL/GtUqTni7Eqj984oSRHZygHc/yuPDVWzq6x6oFQzsvm3NG
Xno/fKhAVL+5PZK5fiwXb3pVRECdqTfQjg2/zIhsaSbzbpsPI/2uBen3KOVeAmXOrGE7ZoHbo9B5
rtRbhdKobuNlrnNJZeYsbFdzs2K5eE3H0PMj2Mx3euh7DhD0IOD1ixbLNueMZbk5GVsPqbXK+8Ur
pEFAAPFQpUQjswzu5ki8mD5bgv98nF/D/FvubsIMyTvfj1+NB/gcaSstDzJX3njotYg2OSHhv1WW
BeMmGASSbpnpHDC4pUtXsLmpsnaD0QnaIp5E+2mkvN33Tec9ucEkv91edXMzZbm/ZkGmhHDU2wQ4
+SbMm3Tj4B2xaQN3SeV6pgs70gFAdJWHVdx+Yi0oTseAPBERilPBubvgOjMmsgMdaqqrumJZ8aZ1
k3zRLpTw/G4Vx1cY2SEOP4+cJofa0Cc6gvaaQfi4d71qo10GfaDbkzD3/Zbrh2lGkiLh6q0FC90l
yUDc7YCudQH9/gd29derASO4Tsy7Uz3m5YTSeUN+Ab3m6Z1Dr/iPTdTxiQMpPXBfvzVJqmtvCyrO
QtNNmVyVKTKAhLodlNPqKjmwCnWT4Rl5FiP7hxqyYcF/Kqr8ALIhbl8l35Eb8YIvpiQs/RI6FTWH
KKv7pz6DVCsE91AEGBw7XO7y6Yh1DNbMTUqIJ+Uu76bemC2NC4h2bXTgubR4zosGGnT/gufd+Mlu
nZWv1n9nBjXWztAnkXobGzruEfAc96r1nm83fp2qj2xsbUip0wWsS6biFcQh5ZZmtVtsR9wTNjlQ
UMeyjtTSG3DOnaz9KIZ8ShNpX76OHnvBZQSUYaY7OMKYBTvN7K12yGWEFgzVWZ3/EEKNYL5UzqF3
JcrMynGKtikksf4tdSsWItBzhrM2IH8sI1GSTL+aLriMSfAz7vJabBuvenQaki3dbGdczK4o1AEk
J0ZkMF4V5dkeBDVsMwDAsPAkm2vduoUQZB6julX5aw/86UZGevjpVKP+dnttzUyIXUdIcuKxlvX6
1S8GEJ2Q+p8YwjT/QADK3189dheWPv33dl9zI7G2ItbR0WmiSb0JiGOFd0PeqfErS+txVZQqjOzC
QoTuUwDgvezV55COJR4usvGVrjgaF5fUjIew69jeOXqaNW6aeUX0kIJrftOijIinSbFzwsVL81wP
lrf7OafGH4h6C8KxPYRZQE++vmpw6mRVrhB2sty8DZtwiro0epAiPtEOD9acRdXu9izPrSjrTgHG
TReBFlG+0hG8+NIEz4D8qWETS+1sJwbugKnt1+VUMRTLxY2k0IFiNXlkwDSTZ9pAKHDPHadbCqvP
7CF2MeGoypw1VVu+pigjo1GQ603a5/GmMP2XvAvEsO6ctosKRYrAqhN7/EEn9fS5rznKCUMSdwsv
jZlVZWuRoMyZNpJK/Urxot+jGvxBEpSEpGqJ9XPGue1KQubq0RtRxPQqiFPwTd8yanaZiZdibHPt
Xwf2zvGoqaa4H1L5alqZfh4NGGO3WVWTJVKYOQNZjh13vpeXflS8sobkZ9YDp6JqPFpybIm3HWNu
BLZjl0niNiSJHnrgSu5Bc+L88IrOWzjr5lq3fLq+Ihkr73oDCb0YSktNEzcbGgz9ft3XW26tNcqd
u7jKXrkf4floBiC2UFKpyEKAc+77LUcOc4psouOqN280/zLiRRvu5Au31Bkf/qtMMBcjdNiNfq3L
wZxE4JxRQaD37uR9Yjw53jbQzAKyiwS578g+IKDtMz1XX9tkkl98H4zeXcd/3+5hxkS24ojfsVHL
RBTI8xi+97O8/NT10ix8/0xkyC4O5G2JyKyb+49pkKRIT4qGR3f4bQKp1yiBfD+4rqzkngV91f+g
Hph6lkqj5ubH8m0/6rkvykG/CYWAMzBiwPoO3a5BiSIgMjFZuEnNzdDVru+2EFbXleqmzH+E2m/+
g1TszM1U/q6gV7tuE7crCGOmo7GKSPLqI7oCjj/U5g8Pnq/idZoDkW95eQsajNQLOv+V4wrl76Gm
GPGt5tVSimnORJaXj4IllDehfksdvKf7Eac1ZPKc8xSnS4q4c5NtOXoqhRNPk0lea1C27E2HBBYN
SP0IscjPhZ8t8YjNOItdKVhzgK2I9pJXwerizngBuYsK3Gxvu+KMnWxJktFkqVP0zHv089B7AqC1
P3ASjfmmyIuF2/LMPcq7/v5utYJuNEhRJ6rf+iAZnkxIzZn0pTnpuNY/r9x0QeUvkd3M+L5dPcip
NCMgs9ED5fr+eik0pb5vR+NsBd7fm8Fpv4au1IfbxpubGsvd+2yQcaHd9NVkoR5PBrHJ/lcWxSgb
u93Bh4CFMPIsR6fgLlGooHJfZQRJlPSLDoMHXRXdqcXLE3XWmwI/hGxxSc8NyD7ZfdlUTSD8V8Wb
7PTnesjltAR2mnEYW8RknDKpwojoNx2WbgFGNP/i9mY6Ri6nD9RvFw7JuSVtuT4z8QDtyrh4qwNo
d+zLRFR7R6nhNTYFl+u2YJvUvgavJ5ZVFrzWYGipt35Su8MOe1mX7L3c8dXp9gKYmZC/igTDMAYn
ixu84iyrdyYv/4+za1uOE9eiX0SVECDEK9Dd7vYljuM4Tl6oZJLhIgQIIYT4+rM652WGSbur/JZy
pUAttK9aey3/AB6CIH/76RcsczsOSBMlsVmuf+nt3J1MzedHpoYXDDpCdJb7+t5f62vzVBc+/n/m
AiEMoAqA2U+kZnbHx2S410B2PdKlaL5BIph/fvs3Xdqx8/v/4W1K4zyAVHT/ggvHju9KwlqdsX4C
8ubtF1ywye1oYCnhLSuT+C+FF+/DGRNVkpMD68b7vukOnMLNRPhDM7xPwguwhH//IkCDVaejNXjp
1xBt9ZCj2f1xBWZleuch21i985WoF2qiFw7o1SvCJGRVEp44eiWZuGCQ26nAUnCIIGIC58XZQtq8
Xx0Ujt2UqGXXOEwHv88kt9z3VLZBOxbN8AKU2pQ5v1X785xYYIZ3pnd0E/FFRJzsBezFhY6d2Jns
ls/x8qkgINCA+uw1RZcLtrKdB+yDpF6GsR3+j5EwrP8qDBTGO0ijpFaIr28f5EtvOcfQf1gKb70x
oi2P0I0V4i/ZwMFYKAj/bWpMyTTmGozhgr1sZwPxSLt2LfVfZMm+9QyjXXNyL2AdssWVHQlup7J9
auP+Ssi8cNj8jf0zv12rIUrQrS+WKGug15FqEf/0omtguwsOZjss2IsliepQ+y+amuSOdVZ+qiLl
XcPWX1r/xtql0WMDbe3hVdcYp6d1uBy7YZQfQCd77fr/0is29q4jD7xLTrAX52nxjc0lO0ivbUBd
1WEu5H2Ha5Pf10lonKuW7rV0jH3BrED43I8FTzEcbH8EcKFXir1Lp2sT7Iux9UtvNOSl98tvNRlO
0oNUCxzavh6rn+c0CZOE9xOGF6/gWC59/o0PUHUQh0GEPjONoqTNQdrhy5PXoGdxxY1deMEW3Wfj
XoNyxnWvDF0Qdwvx+aHJVB1J8eXtT3PpBRu7B3LIQeqkZS/MJW1WlF50aAy7dpF56embbF/6ST9q
XtYnkDUA7Loot2/rq3I/F3zWFttHZM8NiFWH17629KHmRH5oKRRVSOPGtFu6j29v0W/E6R9uqraQ
PtYFLMb19fBKku6vurCPdpFHKzCVxdv+kSj33baC5LInBwUwCE+qb5B0vDaIdOlXnvf2H57ZBVFp
7IqKyRHQbJ8nVVmk5hMaG/v43RfCZOMG7DzilhZ8FifHuq+FAW1tAQN9ewMvnYKN+WN6Za176Mm+
NkH4N9Qypp1Hr14sXHr4xuZD3Xmu6Xj/ciaLLEFj5WB8/tKFP9+3+I2J61kGK4/G6MX2oGXgq+cO
sX9NSeTPi+dbVJ+D+FM7gp/sJaxI8aEeV3m/8GuEEpcevjFtSQPHeuYNr7+RMQkFDXEQ8mu44D/H
Db6F8LE1pnpRVfeqpgDRwqu6IC0qOzPQFiTXRtcumB7fDhOCo7YMYy7Fi/XHjkU7NuAq5M7OZIxv
bBuxYU0BBQC1I8hF5DjEKSRDvWIHrJxu7spRd+RphhyP98m6WVxL+v9cKfEt5g+31oAtekP3ygNR
BAemumjca9AA63wxNLnzjOJeThiytLfP4AVEDd8CAEtIoUrZwgfoChTipIrZF4/FRZuCjtiBBdK8
/m6iqHBqDpJ17K6Y9DVBuEsfeuMZqsJioqCshtdYl+uhdXG470SREtxsv/3rLp3TjXtQbbT4i6T9
65ly0D/jGZ7JIP1rcL1L6984iGiNxg7tue51DNnw0M9d+7WHzJYak3exWoIaeOMiaBdNLgqMfGHx
THfUb5+kWt1OYBQtXcRVBvaz3f43DEFN5d+BQFaOI5ut1CtbI3HqRdOlINzC1bynX00dmp2WRVZ1
1yggL5zy/0wvqlkk5aKHF5hfnLP2zIQmFM/IDCjSOiQ3nfH07l1H4D+IQWjfeHHUyxejOm9P0YX4
ay19XLi97/GbMqBi1vRAgPevQRQHmOhx3j3IXPiV83vhgG2RgWJYkecsvHstbDCBVbYCa+PHFfAW
gmbA7F+zwwtmsp1sLNAcDTtu6Iuxc53XJYCh0BxkV37EpadvrDyMqGgFlK1eLFhyc4uf4t2iBynf
pYmGvGRj5AJIeEj3ALBlefJT+aAHvM5p8+cMCTnPvw2DLqOi6xL4LwZl/slhkM484fRWwakIfa5f
1rpK9u87SRtTD9taR6poyYuJxXJLzreT2VDM0zUg84WfskX+kWaJ2sonwHqMDKP5kxEwhzqYh69L
Swv9cemBlnqXVdAtaJoupiqKto+OZzbFYgK0J5KoLt6zUXTrE+M6CqySUryG2v0wUawB+3wneIhu
PSFq7bBnPZEn1Y5NpmcM8FTru5g2oPO5SZtIDwaJcBiTo13Rzisw9ZQvy/vIkfD0TUXkWjK2HPTU
t70+29lEVkh9hU9vb/qfPREGTP5tCCI0HUtCpk5ggnksFkL37TrfjOqd9RzdujpP+iEY1nz6S4Pk
gd65ro7oMUHYW69lfH82AHB0/fsn2CJYwLRoGWQlsfth42X1YD7Vwv/S+dWVdOrP2xRs5bEYrjN6
pRW7dT2uAyHItde2VAe/B6/62x/iz96UbvP6GuG/XqKC3koQ5oTf9RSCMlBWoIW+8qUvvWBzSFkE
VOjMpukvCd7kflfLrnM382KXb+/7AZtjKuQ8Y5sYvdXrma8IanR5679Pbiem26y+iY2xBXf961rP
n+cJEOGRN+/rmdFtnAzXPpkjbfiRqulHKUFdz4vwCR2T+koM+PPxoXwTKmkgfQ8YCHZUITjM0Xt4
xU2WzaPoGqTm0gvov20AgmPJgiZpe2KVLnfEF89G9hGY4MJ3ta3oNmCWfl1NEynbk7Oen5MRPXGZ
qCuYrAtHc8sCgNILs2NLLU+8wAScYmS5mSyEgt4+mBf2Zhsg60mHBqkv/dW7cc50Ez3yKPFeRutf
Y3u89IataZly7lcVVye9TNWzBtVZk45kTjAUHNr3vmRjX9SIRKp2Lo66Ad8S9wHsBFQEdqDeJ+KD
RsImGDAoGKJHFIqTTbTKtQPgZMWhffszXPjI/wHIy2Xxfbv0p37Qwy6UyEO1Xb6//fBLX+D80n92
vIhdPS1deTIUWEt+Fu8JZ3CZLd3i3uegt8P/PYdQBwOc5cQGqGf0vvt7GCKev2/9G/sFqh8qIKBw
Ov0f2W6ABTEynrK5uXbtcGmHNlGSBKMHGawGCdCM3rPPnimmNFM/gNbO+37CJs+FTI3XdJNBNt10
AqznTmRMVDptepzUt19x4Qht8eVSh3FTQ2L1BIUmmokWrzAFCHje9/SNFde4unaDi+sTWM0ef+/+
EnbFOx++sV6peLjMmPE8QZJ0z8LVZn6FyvjtlV/4tluRGkDsBkNcJ08mrPvUCAiIFI0QqQ/075VX
XNr686v/YWAQ2NE+RnLakx7PIkR8/TDMV+/2Lz38/Pd/PFyuEjMi/TycKCaDMGhm2nxl1yR/L23O
JvbqQniiLbE51jSYKKoR3UsZ3QVnB/S+7af/Xr5OGhuXapJw//NracNwfw6NC7ma/Fz6CRvbhU7Q
GgXtUp14hbKLsmcS2iKfiqtE35c+wMZ2y54OQ2n74WT8Uud1PEQYeV8+v2t7tsBxjpooDsyC7XFw
yxAtAPBdg5RrVtPyPuvaYsZZrUbZe0KeBO8PBqinvC3fmz9sEeMlRNWsx/F5aWN+MAOTsvH8eTxH
x7c36MLubxHjZdKZdaqUAiKgN/D7hH8eJeOvbz/9wuHZqs2oWlcC9KTVySx8T89OB8qSB4y/XTv+
l5a/sV7OTQIq+PP37QQeCqmeGv5Hy2uk45eevzFg25gVjfwEz7f9X25RIFhyV/sCl3ZnY7s1xus6
z5u6U+nm11CQvwWEqfMuEOWV1P/S6je2S1sf9+VNi7gr1MlM7ZiNaMbnb3/bSw/f2K2huOPo57A5
hQFdA7APQ6PsS4D7DHqtu3ThDf9BjM+i08bANQd28LKYxeXHZUJ5/fb6L+z+FipeihJ9vyaWJxlB
sJVZvv9tXygInt73gk3YJUlfUpcEw4n5yAt7HKRTOPB7n0IS4u03/Ln7QLdocZv4y6J83Fe7BO1u
ZyewV2IycZ/ATbdmvKYedGmnzn//R4jUGMbwyIISw/YcDMRieg3BAB14M7nyO8478t+rAhqeD8A/
XlD3EG+D65Enp9WdsVScyDmSgRlqzBuxAnHl93J+37ndwsP7hk9oAXF8lnL+pHy7os5Y3sUCFYOM
4t+/pK8Nrhc9il9yLlVBqXPP1t6CLPMaFcklm9iYtDYQn1KWdSfrQWfwdzBI6PvGS2i4MWm14HIL
t77iFMbDnAqDbt+Kcv7tw3ph5VssuImjBlWYak+csOBEoDJ4N3Noobz99AtndIsFL9wI9VpTnEHm
uG44b3wZQtEwMO9DMtItEhycoaGtnOhPxp0ZLM2kbqYWsshvL//S5myqX9lBhj5hXJwKEj+XmB7K
qv59fEIx6rl/H0q1FhEIk0ugZAsHomRA/AtS9ulZruHt1V/a/POv+of9KhsCNl4lqCAFGJ/lMKL7
o8Fi4lOp3hfKtnIwxFUriKq68/YDIPnbU59nFd5e/6Xd31itm+taONOUJ1eDrPq3T0Ace3nfwzcW
Ww7DOndF251cO+9+f1qfXU2eL+38xmJJEHe2qag6UR+TsLJeXO6C6dMk6uCKYV2IMVsUt5wlWp90
wckso+qJlq3cU0yPPPEFomgKQnvv2qUtnLsAx72w8zlNabpxV4zgv4g7r77S//Gj35RQf4gxWww3
t9WMVAtlBll4/62uQH/1ySBuvhgo43k7sMCIn6Uumw73uaG+0VNtmiJd2crbLpV2JO1u5v60MPBf
Dm2Vgk1j2NUGewOG3w7dWmoTQXMgH2t/h2YllR/8tV+GE8iXB3HDS4PrRFyeUBeWuxor5vKLdGO3
iEzHDhx+osMS93YsJpr3wVJVGSVhXe3DuGweMPg3NTmNpnXY90rSe0VDeU/HXp208kZ7CwmmCSAv
Wy+ZrLxmB5KI4SvKz/mV9FW17qDn638nylQfY0qCD2op/NwlNHhyVb9+JEFRfyrnjtwY3KHibYCH
ZnY27NF0jUdSb6ib1zBsoxvKPSl2Eld9ewvScoI2bxE++87GN7yb7X7uI/mLScGOBMnOfNAJaWim
dML/hp6KsxmLMKexK5JFPxjMwmLHqoLQTIKB56fuwQuXrGgppNBkUt2xj9blGytL8wWFEPto/ITt
XQTsgOrP34AxOT0rZ8sg5d040V2JuYy9DBv20SVVeRs6MgyZ9uXapAyo86xNOhakUFa1z2XVlXtQ
WqxT6la/va3OMkkFB4VErmIcayvOBFllgO+OodR6typW39KRhy1m2rs4BG/GaPZEKQ3JTs/2H0Fy
ELozzmQAGe7qvo06LBhGcEWNBBBspmgwTGe2/UFD54WXarkj4ExCzVUs04d+cPzIwOmZyikJaA6C
NmUOGtQdn0NmW5OXTJhbgkGnMO2FadobBYqI175z7ZqW8+KH+8KT5kuCXfBvUJz7YToTp7+TqR0i
THFWPr/FOI7+LEwCsaaClzkfCwwYdWyBFFlgq69ST/6v0veX8qTq88Rh26swyoM+LLu7tquqEWx3
fH1qoCRI9mXbRTcL88RPoZQBOZ0sPxQGVMOpGZZu1/attzdEl8fKrPxzjzGwJgWlJfIKa6P2xptm
HFXTrLgfXrlw/kmXAb/XjoTBR7LiSuqxFjMbj2Vb+hhPAr7vV+/553upZCqCnCqu+wOL4SzqJZm9
lKvG3scJ+kTZ2Bf8QZEJa/ESpNtp4wYS5G6MlcuowJVLBqKL6lHL0J9TPdFpSiPgRP7qVortdKrS
YR5UVpG0mJwYjuB0DXKb0Km4Z+0ailSu5UpTWolp2qnBxEMeOhstN9oXbbxrooJ395jdG5p9Wdaw
ba4r351Mxcjntra13lEBd5BNwuHfdbvgytAHVgLLUDDeJ6JVJT82rpTFV78xXZCpkRQhaOFcr28k
06x7ChecIGB5zScJKSwBtpffsvdIDcOUiIZ3P6wHs80wF6FGkU21C9cbP4aC0r0crG+Q+k6jznUR
BeUTiRjRWSnGEpITox+JXKLOlZkcpgmfDdzdSUrnCNS5cbLEHWhtYzse2FlqKgXakJZpUcSkPADx
47cHC87pPl3BVHkIGqVpyvhMb1ZVdMPeUxGk7yLbDeRQWzYpna6gIQnnrAhZAVislJgpJxP0sKCL
GYjus2sHOcnMmCZaU9ZOUbgzwQr2FQHhisTkhNRT92AjWaPMpQU7hYkxw6c6QGMstdJi1KQF3My/
g87eEFUpkC6NxVg/QFDjVyBy6ZIbCT2kv0pVNgvuV50xY8oAwUpeoUDXoQYBaylnrwJObwbt3KrN
zqsbxo9LhbEZMM3EZ26YdKX+4n1DsxWxGGbOrL3rfR9asdDzWCAfkYieLDs7h9DOSSm2H6QuazGS
7wL3B/NPAE4qdUJ/vwFBj/UaC9k7N9vOIGqYkn0iwQQoqnRkrG7q1bUJWtyjWI+hvzq5o7LRJqvi
ZPD3M5SkOAbnnWY5oKCWfa0hif4g7JqsH8Ws1HiLgkvoVAzxajI5e5hmieBgbaZp3aq8CqHb/ciq
WHaZrl3Bjv4ch+s9mQuW9WVIy33oD+uhinEMvrthNfPRJk6ZPRLvghwtqZpgRzAlM93Kbgl0PrVT
EIPWd6YjefTXInEvDYgtzSEJEwzw7BJZDPoxBul3AI84AkGyg7h9QW77EdiGv6vIk8EjxCAT9jdh
3PO/QxKqknsL6u4mB49GPR8aSC3ao1dJv1thR2Idf7kygQIiuk3CAlIfgZSC0KaGFIYDa+CzBpXg
M662HPk8JXJu/DQxDdUdami2tnXGaqhYQDxVMHGLWkLFWeTKdrKZFL60zxD5lN1Nram3LLltad8O
qQXEVOwmyHpV38tEIoDEFkO7GVMJjT+LxRbtzs0YTNsVrvSGA5mjsz4r3OKQu35qn0E9yKN70NhU
7KYZTVdBSaNZgkMJx+LuoWbfj3exH81IDjzaHkXvq2FAX5Ob5qaAFXeIEfB8WaNqqCZQ7nSZ4ZQo
egRfWah2zvizvWcGQz/7vos991RJoC+Omi/+d8p0xNY0mNp2/Lw2jdW3VE9izb15xkoiEayjTPtF
JXfARpV2x0aOjCkj9Vx0sLVWh4SATbs5u7BggAJZWmo7iQUeRHnLHtTCyXobcdf8qCZSRAcJ1ITe
+cvcIoaCl1LtWL2s+iub/Di5B8Nmm/wIkyHxbS6beGa3pjFxsB8DjVnuOewk2XMWRe67Yv6a7My0
6jjMHO8GB0FK1kt7am2Q2L97MgV3c9wZ/77AoS6PzMjqK7ZwqYNDDUHnYNmr0No2gAhVEi38IPpx
jT/WMWnVFxp3rfgoSFi6l6LxUIfkIS898wGiHl2Xk2SgA+qqyVPJByFs098B1j2KJ9WwINnRjkem
gLF2zXIg0i96k7FuGtaPJfKkEesd1rH9FVKqWpdCpM3VX0O0dtQjVKfDMTUem+w37hiyC8isS7/E
GsN4PjiM1YhPJcpp9cBYV4a3eqGM+insalA/MEU6/RWVKw8fZSkruic+8wK76/1JdjtVtVETpBCJ
Je6mYINJcr2eHamqTUiPkMb1XKqCckluWoiLNHu1TH3yYGrAeEAos3TEHZkgpTpC8yJGRdlCK/O1
8OPRHpHgQHA25esyxz+gAQ+4Ga+GvoRwlUyiSWekkZDt66siugXCO/RuQKOw8Ny1vfZ3EoSPfk4L
v0IcYHUvgNPuYpLVdFT7FhEmSKsZ6OgdB0dy+AljFZV+UNBPsElejn3/A1MtSXUMZNg+6WKu+juJ
+3DQDMjARrcGZJXu5ICK4D06ZjVu5dEHLMaf7Tp6KpMUg50ffC8Iim8DZln0TrNqtDsf+Mspo8nQ
Pi/RHN2XXtXPfdoPyH1up8oh6C5eQ5MHT5cgpwsGTNEaQFDoniboTFd5YWWTyNThggyORgC9KEy6
OBHyKU2WYAn2NTEunNPe8s5VeTk0MvwaKtv5n1coRgLV0kDz8jEs+6G7Vdg0jO+yeWzAFbp2RZWJ
gSJPsh2N1wM8sSNpDOYomF6jE6yOxtA3vinr1ve+W09pfoppXZ8Wp3B5l7ajQtQNTS0QmgxdVAFy
ka5g9TGpCxKmKxmX6DMqzaDYT81KyS42Uf9N8nEov/PKILfjDmlA7rjrujHldbc8m6qr1aOUYzX/
knUw8r/twGT90QdjDxD4buHNXaIr1mZ9NJXLriZeVe2R22r5ldVhVO0k7Jz8gmSIMTli4IqZsjbQ
6DWDcrB6KBt8IdDbdeN4dJoCs0c7ucafqB/w8Qevgmbcgcm1DY9hOLhpj+kXt2Rh7yZ1TyOgbH8J
sISAXGtURu3abpnng+qtrD9rHgfQYA8I1TlRi9Zf+IDgc+P5FRIhFs0jio9iWsNxr3iNTPQQhtPy
bRwRg3+UoBwvWTpXnNV7pPlT+WxNEg5PAZi819ukHXW5h9I7MhL8pCL8FCHhJ3Bei4e0hIBTrjhY
P64/FSvSxg81ZTCpsA3q/tWADkTxtGJ9UO86V/NfpfUtUjNVF+CBmVs3GiisoH7aR2EVmedaIdhk
ZTMN/C7Bvq9l2nQoKNDbs9UhcNWg7wKxqm5XzQHJfA8yc3WqwJ+x7kK47DWlxWyDg02SUmZigjhq
TqLRQpRn0VWNmLvOMme6QaoF4T7YrY6oKm+jvlnRJKsgRHqMAFv7KX2O75OEkyd2nh2Bm7euQ4o3
IqNfd2uUDF/kOtPmYFAY35LBnvWRvXiFzcEJkaNISOTfFcTwzw7TycivTNdOGW/lIG8ZivB92YWz
zFAUQYe0AX32jfB1MooUETB8mX0+zQ/LxNovCYHU4JeqioKneOZjjxqkN3dNBcLiW98f2bqf4nAW
B5BmwkNYDP1jQP4MqpFFXI4Ymh7OrbMZ0sRoFMEnKMw5DZnDHRHQMSNBteGA1Sc5MTZ+4pyVYle0
Kg4fkTTAoklYITCHC4Z/dqRt8O8eNYsXZjxkfP3owMgg4MDHKE+g4zTlyVIl3fPc9xh1DSYUKn0H
Aes09EGtvC8hiP7A14C5HGusP4lY6e8Okl+PZiYD+4Cun2gfek9VXxA/jQaa2cwqjcX5/3Yq7A/I
j8vxo8R0Bqr+dYgV0vxaqX3VFQIJIuCf8MhdEaBOwvXser8K3dgbkMvGfj47tnq50jBgFbYWPb+i
9rMCx7DPxbJ23U7UCH2v08D67kNfMLQ0DEor/tDFluyIJzD3Jn0wa6RB5XSdYXSGfaHQOFA/YHSJ
zmw4BHdiCJp7L6EL3xmBbGsHK4N1rh1wQr+jOd+N4H38VchzlCggeLqAngEFdma8parz3iZYJrQM
ML4NCKL5WdQrziL6xKAN4+Xo81SWZBixlr7t5a6co7XYcR8VlOkDsx5wIdH7Mi39krEnjeqNZ2tw
FjtekgTtlfnc3gkwVG1T6un2SLrzNhBXanc7JUQdDZkxlF50AqltEQSz3hMQW6ndoLrqq+g8+Qth
Vqh8ID0upVGcoPBqO7jfb3MdT2IXx7OFoYOoPwVBbXMEpprVGbov4bgjCZn4XnsTjhN4lRCpwrbQ
0V4U/vlODuqdz2vkoJy7KuG1SDXI6kNBhK84+HW9VHzvYI6wxkXDJkECUvxSybJYnXWDxpGrRvys
KO6RDFiAx3sYrIfjZ+MBaTRme4O7AknQbVIDn5oK69qbxICoEpMenvwQjdUaZ8JNzQfWRnFxKjwK
QvtQRjAn5MU+FLKCkf3oI9IYtOrl2qZgkoXbTOTqzzeYT7D+QSGw7HS3+qhRZqk85LktDmW4GI2F
BFVEU5egY1fK2cps8oke0xY4KXkoBn9+tZAdgL8fh0U+90uJcqEEz1F1KBkp0EFSfInvrUOb5lkx
ELKV4DptTnXVgr7L1DOSX2cbhKt6QntJUod2X8eB/aExpuiFLppcgiU4SGcu+z1HzXX0itaEqDI1
GkPANoAs5HyWXxxSyRyaFygsPAb6bTM37JAApfT1bCW3Vs30IQnQ4UmBdgmSrOV2bPPeg5h7FgKB
/YMAz7fsuKzq7rYn61pC+cXph5CMs80d8l/xQUAUHf0QFlB9DKshUFnJYGmmN/O5h4ndWLRc75HU
0yLvhK2+lBQ0ugIanI/IDs+RJNHis+Ba3YCPcn5cwed6VF4IqWpDK4/cCtS9w46hWDqxpY7H2w5h
FmGrCOaWog/WIWnuR0Tmu5gEwX3geeZZSUiJppWr259t7MZfMJW4uavcjDk8DUaw81dAUlcuC4HG
3+DKFzNMzQ9VzOaTKJXt92zy7HcQSSDKTGDR/aA9tc7Z4IUQA/YpzmNvKB0zTN6BkyOxMVDYFW4/
IYInPzGNTqysxuSFoPdxmpMKXwRsBMVNiS4d+ibCd7uOgJA9D8Ng+dZqr0Hy07fxmtVlYRkydzTB
cwbW/w9sPosGdTXRTwx3NneWFcuA6BjUD1A8iOt8BdsU0vQpQge2UKQ7BSjB0Ebh9nsFWoRbxwt0
hGd/6nMcGPZrGop1zssQYkpNuAAaDS66ISsqDV8BLBvaKyxpm5uBwFVwHeDZS8WGr6A4RRqdFE6t
GaECPa/VJVYgCmBQ1SYEXSwBjPJfFrQoDwT33Pt+hk37nQE7gg4ili2y7A/cj6Jb2Kf93A6lqFPh
s1WmEVqhLwQY8KegYvpUJ+d5ka4lU+4mKb7xaZG/nKvXv8fFNt8JWnZI1OCoMlFAjiotAM66+/3f
V7cs33gilh/S1ujsu9AewFRcHrHx8c0cK2Mha9p4P4wq+qeeJk1uLbxS7liNnkHokKrlfS15tzOL
kA+aB1WZ9jGopHg4oYuqu8T+GobK+xbWyMNBcz10QP+V9gHcneFnW/lYD2x71qmFQu4rg34qySya
NzYrpYqfMJk8n1CYsC9oFYgTprrIC35EdKibePmLgrvggQiJphgh7fLs0KekN0InxfcQZTEIjtux
fcaYU/8xLMiIgaoeXgM5zjkMBuB5zGvoDotUlUuc3JVt26xLhm4ZjBGTcV6T9z5KxlTBQ09pMVKw
Wi4kRpN9nVf0K7Uz60/4p+IwBrhqznBDYW7reKH7Aeel+kBAdMTv5Sx6JDGk5TNu3tDj7pIenBR0
YOOtMmz8ZQgrs36I3JCzom2alOKm5RWtFhx+Py5QxgtP60fMfyrx2XQL+wg3PT+CKkCewzNFSmkQ
BvvMSxQEb5KQ3yYxMT/Rdp9ehqEOKnQno/jQrpagCQba7C9uRtcvK2YkVoN1lTw0SV3yA+9EcywB
CipyySSa/HyoyK031jXLCcdEMbrJDOEtBjFpEZ/nKIqzLKqyIzR8wLnCQQQpARRIKboxbh+gy/Qp
9urAS+cFQSafxgW3d2uCeIY/kyevIyBmwzAMNtyGInloAKXSedkmyyecabFHNJiOjoKcdu44eP9t
53BgFt2jeuKR5+YsJOWAQgY0PzFuCQKcHV5+ZuC7P3bCK2Q2dkINGT5KcUBNhnHo0Q4T0HF+8qg4
XnQrZwj4VnC9yAC8pTlQau3TTPr5ph7hohCnw71fJ5DHVYx3IItc4fVaVkFwucd+pUsweE8E+Nn/
cfZlu43rTLdPJIAaqOHWsmzHmYfO0DfC7qRDDZRIapae/iz1jwOk2ZH1wXe9A2zKHKpYrFq11gHJ
xZ5t4FHtT+TWmzfStQgHQdyCvGvdoddVmn0qgQ/r4QorqUb4gMEtbLDV5FBCqoeiv0YGVu3MMfDp
phjmfLFnteowQMo43TDupI+loGkfAu6R3dbIfYaNjxdv2pVVOEcIF27mdhSJMYP+B+P69FUNK7Ck
7xcRp7jQ9/5oJFGFiNjYl22AJS0Mz/8Rxxl2m5U1EsUB1MRj/D+SzSzxgHagYYAcJBqgf6U8QN4v
SwjSe+Dpf8oEqhQCbBz7BKyHP4hDnGAriOIPmPP0mceBwTalyZCtNlsYEqpm9m1bKQQADi4anAXX
giwa7esHoD7KC1rgPojBrffZuox/uCXvH+aI5IBdAO7KM4KDyxPjwfBkLq+YUyBgZUYgqwfPciFF
hzT4GE3+VD8gz4w4ugRKIqQg7No5KobncQmRaiMtF1DVymBYNEJ9+jhaKI1UClW3dhTFjvel+1/J
qXWPs4z0AzdSlLfw0x9AaYXkaWoHaMTJDESnY92RftMMHCqupO/ireQDrmKbKmwxtAnYs5ugvXvj
owRz66d2epm0hfMRe6nx0yoacDuAzzMHg60vzB8DyezuQOsGrPZWjBxw3FriDrXo5DdMKIPIF2LL
qnPN+IKBg2y8L0BHA0MkVkw2tC4a684xRHtZIDHbbA1zPii1mrJqX9AS0Rb0S9AqKcCVvAdVPNTb
bUHhYkZVk9sAMhrdTphVvSsrWh89XubQFoO8ineBty4yGsQw5YtIDXCQAb3kIQ7s1GPTDd6Bo9VT
bM2hJldBBX7eg4Sc5WY0cDAJeMVBMd0WbTC3vuX5z6pz/IvAB3FimCtC2IWduc4T6M7QkZiBc9dF
X2H6YFZ43IZ5IdUjWNWQgFFcDcMmy9CLs42hVH4sDfQmjW1h/MqBVPnFqNNM26G2kocJaWS5z/sc
5J8BKnyPEx7st6h+xHvcvnAJYDVV9WVnMK854mbub5O6h4AX8vkCfQGgF96yfoyDDZj10UHBrbLi
Ydo4ZhaK3vVlRFxz/Oj6oLpvJcpdfu2Kn6IWSRcViKwighfuA7DhPlhTEcs5IhUXeLtD/q3EG0fg
PWbhaZ92QXE7dWlig/7XmC69KcctJqsYlTJFG1wNDLnOwGzUEFaWbd1bMq0iK2mh1QOxGAal4vlh
DssXaAejeKiBAiP/2Q3ztYeuUqQLkfRy/8uFk95MqI7bW9xioCyAfL14ZxniVWNIEYwGCQUbgjTx
umBdhth38JizSfEW7CMgdvIdxISNX1y0dRMFxHamjWQUKAawutlXk4/k6YYye3B3JkvcvbD59FER
nPeDUc6PcmUWcSSxx+bG8Nwm2fm43G8UZeBItcYGQRLuFKQiirLIDn6eQcLJcMW7Yc+dsH7F2S6u
bEW2Yyy89rIdJgm6Kvw3Yqb05k+VFIFW8iTQ+IhLFFhZA5F/d+OlrnyxGPIVoP6sDyXr0xGvVZcf
cNTw2Jvz9GhSykvrVxV0KN8OXufVOw7q5DRKPOFkmxTPmpCBTeMV5Kq2c+g6G1qRBaV4ARggHEN6
wYsbvpFlYqUPRuyAyTlBvSlD0tHGfqjRTODWCvLgFCD22gCqyh+6CT/ONpB53DTURfmhM/PpQ+CI
9bfWBGpukpnFC8Fb9RFSn/WzNKTfbhLPTwzgTjMD9BTz/YPSN49q+BO+JfXQ7lG0qX/0pFR7KCGh
usBYgn8aiLa5HMY3p7PM5Bps43gr1mkzXhQAc/y0sMkPNh9R8XWYLS67Abc9SHXQIoyIEsV9ZNCx
jYp2NxIBsALI708hIB/EZP9kGTz21kf18xPBk2L/iSFlu8YFjfk+z6AkPxjp+N5PqnEikZtdDEoN
13cOTQeBW8RrgVH+qr3kZ2y2ZbBnHX6wFIXxgKf+hCfpWCABocCDM99EcYS3mHxhU5Higg1aFKaV
1xWPY0rrg1lnyRvS0+oR7oT9lK6JiijqbMnvxJzfBbWXcTucGRtuRVOSbYuHtvOGkv14RKldGBvP
tDt/j7wlHbcGB0yHb+LBzX/4jKhDEddI1rm90feHOjNnsgy8WjZ1B7a8gxgtXH3cMNQWzAZKHmpJ
/G4m7SASSe0ghV5m7QK8EjAy3HZZIvPrAijR7MlIqNnvUQjlD07ClP8IDgEUDAt0nL/kGceBRFAc
uztISDfk0kplTrcoE1nXoDtysgtv6uL2FUOYzcEePTahLkMA1SA05v6z15TDR+nlZWhIN2NRLHpU
mQJQwgQ3yMRYZRg0rfVSTtAAeRNIHYlDILMp3RrjhNoxTFr0e7ybkI9BhjxlN4HD4U/w6kTpP0hG
RzYbOeE03gFo0b7R1uWACSJJ65zHY2NZGtrOIqU7yrZl/9fxJJCMOUzGKjPlAprM0uB2fl4J17Rj
ccyRKIfg7OyFEg+udgUqtYD50jkVrZjLuM4k2iFn1G9qKxoqq3k0x1Um2qUZaKj3tqB9p5DMOQob
ILvLEaAHgjQG4ETlSmPA0hc0xJ3ATQoBQk8cRwMdYfMUPA80x+dhyTTEXeqowSgcLJCTpbe42OrN
/4DUnDuyvsORaYg7RH9pgPcOcGSUQIgdlEIN7rDB3FuJLQo0zQ0JojkPb5DSTh33PISizqpI0gEh
/+AXwM1CfaYXrgw93t+fXq+FA2VqzWexWQMclgl2xMXghkCgvcHn3DW2r1Y2ZOkDGhLexRPPstAx
d0S7qHtfAAsTCeLbn0Yc+GcR56KH8G8IKuoDnY1SItp4bYlcvYMSklXR/6VRe+HI6tyJoE6cy20e
jMLBQ/eHa3SZc28ak1jBKC4ALc35u19AtJYqEulXnnlJbCQ6DgRV18IE2GsmHC1H5o3vSLVMACOe
t+majSNPjgesB6g9Yqfbce4Xa6fs4X9orFvadM3ESW+01HEN48IZ0ZPfOwn4fwz1K8iL9swpaHau
PLywXcqB5EehQ2wg6FCGHQOx5ZAJ/nR6mZZ2XTN3BzE5ywXjRysY3KNfc4TRg9t67YppLOy6zpjI
ctT73MZBRosaGwfbG5KeASijkBDHLbI/PYuFvSCahQsExJAmB3hdmRJoFtsFvPJuBFcy87ZTjZfJ
Go79+w+ZOqUHc5oAampqvHLAA7mxMhC0QKMc3j1DaHR6Lt+vmOnPn/5iJ6QGc4EqrfqoAor8r1cg
y1kAUAUObq84s93X1GkZ3MzgRpx5+IrIPnyUj7emg2fJ6Sl8v0oW0fwhawtFxFCII8Flggi0fAMz
DJzVatvjwqnVqSZFY9MhgQLkMY8nXFJzx1FR2L/P+/XaBqAan5jKKOHN0auAtz/I1Ybhv6xa7ahc
4I8DzPnvLVZODoXSuOxwx7KfjKa3Dn1iBfkE2OIRaNg3ppJD2Y//TVZ5poFo3hA8sqZkBppT0kB0
27lPugB689DBJ684q6Ut0dxh3pqA0TZFh07FGIGa5eVI7ieMWIfTu7I0vuYMScxdlGlN59IibQSq
s1/CKleCj6XjqvlA1KFiU1WZfTnWvnXnTwBmXRKUwpBKbyjybqcnsGDXOgmNb0Ehcchs6zJPTLID
NIxR1AetvhruGygh9MCDEiHXuhe/n5OpK0erAckHixnW5WijcSJnIrmPEURXzarY0/cbYuqMkypO
4aiaCofYikGzBmvcJLz5dXqxZhK9f6NQwN7/thAXj39D0rQ5tkEFUo5hC4XlD2bYD33ADg6UY5AI
O3IL3zz9vaXJaDYPVM9Yj45ojn3AOarFjgwNvkYPsTT4/PcvHh1Y03gK6rE51j6atBVSkFs+U/ed
/ukL3sQMNNtukzbrXS9tjyjNoZoAf46C+OO8WG2Sd8gdF8/Ajx48v9yX1XlPTDPQzN2pWht4Pgsp
QJ83M8v+cAAYo9idntN8UXy3/ZqxI/MWgDd0wJSm/iZuQQTFSsRXylPXeLsbG3O1S/b7546pE6MV
g2w5g2zZH46uFp3ioHhoo6KDDorbhANeh95ovJ2e1cI50HnSXNT8wVNqNkcnHX8odOBsGyh5rhyD
pcG1EAgl9NSz07I9+gM4a6y2+gXK/fMiUWCZ/j7BEGqIDUDd22PuGc+oRQLNXpssHOIzu1bNf1ic
AEYTgHfWx8Jxn1wzq0LUrM8jATD/YTsEbs7ljl0f+yRFk4cfPNvrt/mCp9XZm0QP5Qzb8OHXeevv
0XYdA1sAXT2eD2sSo0t7q11QSjVdq0AbfARno7cVMUrdc4hw1qn8h8KpNkoUgXhzZEk7bJB5fzPW
m+gXFkcXNvYDlbpOYAAOggyCsnkcoSb55KFffyWwWVgaXdy4T6Ao9Gf1Wz/9ELCCMLFXH2BLg2u3
EJvxOHGZwDkEA78CDdJbnQfOyrovLY125eRIZ7Z8Qi0stuGxkx7lPAajBUh75cG99IF5Vl+vHa8s
Jbj1rUs28aeayPEilsWzaXr1WdRips7aRIDIrXuf10cywSO0LjCNct7i886ldsOAe8hAS02OW7Nl
P128gyEkfyYrjqlLBFdu4GWGy9PfJQqXoAIkt7WI1Zm/XDNXwOndaU4RXwqBww9WyZQ2G0D9nKfT
K7OwsTpVE/FlNznuaF8WiajCYiYCHEdQNQ1j8nHeF/TLBMUYryqVfUmm2snCIst7FeYULAUAKI3o
Mjv9mQX70nWBRz4yEFj11mWbA+oEsNHb/9DYuzS4Zrw+IDWkRPkWym9A1F0A2YRGFVQ70cpw+teb
czTyTZSiKwFX0Pbums5CgTpPkodBqnyTgRkTWOWLqU44EsrpgRfcD9HPplB/QopAdf2K+1ia3vz3
L9ZN88H3cgvoX8Cl66a/nPwsS9F+hrT279PzWwjCXC2u9DujMurEwwJS0+MXnBoflS2faTq5IXrr
XgvbWumvn7fku4XUTL3jXQZG6KYBeqL1SZg0JYfiuvIvSEGvIGa6Jmz47Yyoq1/VKCEmuZ/0QASh
vgageTbcJbIKW1pvkmFlLkvf0IzfTNVABvR/RJ289gHdpajqlXv0wW0c5yw6OOrqVzaKiXZQ+SXe
wRN96G101sYAn+c9P+c1hPE18+cgLOEGZHMiT6DQOvDD5Nt3pw/Vt74LQ8/L9uXYopmm7+scP90f
fvjksmA35Zr68LcWgaE1g6eT1Vp1j5UfjKfRBg/fj9M/+du3KMadp/LlJw+oiCiL4VUQDDcKVNb+
XYIMplOrjenclMUL5DlW1n1pcTSbbgKuRrvG+STTxei8ONUrT9fIhpbG1qxZthDFDubVKaafAern
g/yQwPGeXqL5YPxjwFgizYBln2RAPWFXq/JWma8xvau8t9r+pC0JvWJFPepbL4GPaI9CJAQ6VkgB
y2Jkj9a2CFLQW9UWO1UNr6fnsbRImvG2RYVbmo191Kl7P/4N6EOarUgPL/x6/dJmTeows5tt1o1/
oDvmwURTIJuBTzJYeV8u/HpXM9sEHAL5VOATTVNtWPGAiG/MzkpfUVe/qyHfRGtqpm3EQE9gNR9Q
PX10umBncP/+rMXXmRanuvMaKHg0kUu6a4BDX/3GuEeR8TzHrN/Wgk8CsHcYQG90h9FJdrT+KHzj
MDVeJMZif94kNBMGlLMTpoOvALB97XEzbHq5KzPz4fTwCz5Ov5NHcKd1PiiyI2omaNLsIvRurIQz
SwdUt2GFljeD8DbKzfsOaCXBaOQ7UwhM9O70j186n5oBZ4EEzVYH66o6teshydGXLAT2fWX4BT/t
6sbbeO7EKqwNL4bLKvHDhMqwS3iY1EPUxvmmyZBjRdPB6dksbIVOvZiZaWwyP2sjQssgRJuF2E19
1q84uwWPqrMuQoCjKPACyt8RS6gNFPJ68AEE1zM5maT2xeD16Ra99Cu38kLQotMwTokjQJRImogG
t2iL24BY5MCbXenYoRfQMxdsPnhf7tFZvxjNMwyXBFEWsjAOyBu8nK0c36XtmA/dl9FTqHAA9zvh
3Frpu5rsuz7tz/zh8ye/DE15DtoPFz+8aXqgtUFWYq+9IZZ+tXYre63pohNbYuiERDYdL/w2XmEV
X7A2qtlzWjAurNpvoqpqPlsuXkyTRrJf06NZGl4zZlrEAfOghRZBztVTA0gK9rHz8zzT0izZV54k
3ZS0UdZSdGcZG+h3bs4a+h/OxZ62fj6QPrK9CSCNYeeINWWjhb3UCRcd0BsblT3fkIVxY8fTdV41
K5mWBd/saFGzh3tLEo7FTqyrMt1bjQ/c8l3prV3uC5upEy0OI8DOSiLgB7K/2HoNWDPAElaH1ZSt
cSAufWL++xcj6oJmHOvKxXFEth0NbIDZ9igO+1a6skYLPszRrJR0sEqrxvIH4r4PwgBZEbt+SJx7
Az0Ppw/P0jZo1pqOivXEhZtEr2RomcErutU+0NCdgb1FrkxjaZ00s0X/fEGzGlstabUJ0KKSNoek
XFN2Whpds9rA9ouqRsUoSiY0sY5ZGE+XatUHL42u2W0PKmJVERwjVTkHHgd3xHePltU+n17+BQPT
GRazmI6ldClIYloeSlDjtIbcnje0Fjp3o+gMoCD6yCvQcvrDIGR8UmIw8pXof+E619kVPTSAAR+G
28kcWg6E875r7U9fjLsEJEtgbrLQ1Rg00enJfF8RpK6t3bROnQHIQxFJNyIBf9M7GtciX7GNAZ6w
ADXCsklDaYkIDTgrueYFy9ApGEHKlXnViBm4PQTDQUIN0H/s7hvx4/SUlrZeM27ZVGiZBKPDbyeX
cyPcCJkkSGOv2PWC69DJF7EzAwl67I6KnaNBzF2KNiImWchT0OTkr6fnsHQGNMu20CkgmOs1Udnb
3SXaiR5IwIetNYq7LnXMyDLQDMMH5IpPf29pzTRbByU7+m3FfAoc9z9kKXe1Ii/nDa0ZemXVVmdV
JhyhX126DfvV+PZZbP4A8c/h/ZeLohkaWrU5rJwiz5iX4zY31sqYCy8EnYTRd9H+E4y0/CBNeiDt
e1l1UTA2ByHK/TA5G0RJWwvp6NOLtPQ17dJGqc5zawM2QatgZ9u3w3RlyxQeBt0nbeSCuwRYhtOf
WjhaOuAbfaFpmWb41FhcJs5nz+9cdBmrJ9u5t92VF8nCcfoH9k093uStW6DKlphh3448moBZOm8C
mn1TWjZJhqbXCByDR3BWbaQ/bUAQEtaMwNWjxRAUaac/teCqLP0SL1Q7EB9JtkLE/1mILm/RaW9u
TYp8zETdbMVjLX1Gs3Y76wIn7douMoPqQCcTTcHkllroj8vjlTB56ROagfNCoZEeatQfDS3rDVqC
nmTQfRI72FUWXXHsf2zjm9SepZk6HxzQGYu6j3yr30jnIzfoJunJpvN/d4xuBvQJ1oEblsgUT9J+
EO19ib48cCghSbq3fRM0J7/LrEWrMInK6hkMk2BeAfUNbba+ZaOt58XrHPRkk/u08FZiqIWF0dHk
gVUxQFNGxJpxcQk8JZTRfoARa4u+0M+zDpEOKS9sbvfdgBtjYCbfZWjkDUfbiy96sM+AtyBwn8/7
juZDfNsEPjqQMOzB2rZA2rCpNLDQHNrB5CyFBwqyzr89rqQC1BQSH5E0z7epSn7FINRbuYUWYkId
Vp6AsBF0eWMXkZ582t6TI6eHpAlWQp2l0TW/0SjiJ1B368D61RZhSnrzyBqo32Xg3die3oKlT2j+
wmnRv5uwoYsg+bnvJd8XMYCTLD4H2I/F1/zEVA+lTZ2+Qz+auzEBEmMkD0lbrmQ9l3695iNMIKl4
zLFAtReYG9vPjI1UwYczNWvyywvX3J8g9Mt9jcarus06s4usaofWv9Ae4tu2eaPZBQiFdpQcXLqW
Q1/41D9gcgFZk4I78KnSAL3ruAeH7l1gd0/thIJJrN5BRHSFjszdWTuvo8olASQ6H90OGVGwOsUk
BX1aANqs1luxjYUrVcdJB5WcIL1qddHUBupH5ws3eGhcCHWuRJyzAX/ju3WY9GQElDYJGBACp0C2
wxK7Bnx3U4eSJ+BcKzfEwgkj89+/7H+eTJMaApywrkY/1aVvoK/47vQG/CHm/24CmnlbaItH1y/G
nq74No3SzcXTcCWf2KXaJ7siZD8e7Btyax6jKSrDT7J5fKz2+S7ZPOKf+fYQ3xz4NWQ9N/ZmLcm8
8FQgmjeYLPALtQ3BL/KOLR/Chl6W9k4FYBFSK9f60qnQPMJQ+yljLiatuBm5Bvrg6vY8X6bLedYm
iB5pgV9PkLJW3RgFaRIWTnrm8Fqs4ASg9wR8sosS96fkn7x8GOq300fh+1NGdfQ0kei77K2mi0bi
ARF0cEp0mDtnCcnQ/yNV/3KGXVqAioWP6Xs75qDfSMFd2IFG+vRP/34/qQ6URs97bIBre3aQcYrW
TzANmYeZ1ZGsmMnS2mgWCOk5meC110cqTC/8cI0Zf2nYeT5fFoUZ01TzLu1RT9+l4Pcwy22Xrvzk
7x8sYAD8e2yRVQOYNuvkva9dxIzpwY0pMN70wvLRU9s8TeWauObSLDRr8ls0JCdJ3OHdBdb3TYPW
+PxTQRHKjsATve6qvnW1eLb+PaEeZKNoFkDqq/NB1+Sq7cjOq2xQHQuvQKkExoepQ8qaYOwCL5c8
fz99NpdWRwsP2nR061G5fTRtrch5VytP36UjrzmCAeh90CxkYD7sPT/kTXGbCpmu3JoLv1mHUQu8
Oj2BNFYEgmMQsMjB2PTomkGPOlhezloWXXTahK5aIMD7iVIV+LHsFzaCba/7PD3497cyaLP+PirG
OE5lTZGobvBKAlqiFC+ZukuL+/OGnz/7xWwlU3HiVBjealE4MY6jcydcEPefBTSnIHj5e/weGJsE
FFBtVJb1fsjB4zCulSEWjo3elNbMXcBOjGUHZX0EbvKt6FYO5NKZ0fwNtQzDG8CRFSEHB9mW0Gd1
OBm/T6/40s/WbL8z0K4O6o024g50sBwwEQ8rR2VpZM08s8RDwAulDsRu8oq31s+0WcvYfh9LU10X
uBMg8KoSDK2KS6JGlNlA8AMmUX9nVzsclsFZcfULc9DBaqAIMoZCYelnzyhNtuv8NaaABUvScWoV
mJ6g0lbXoFcfI55StulaSBWU3s4q7LMa2yhoQ/4+7y7ogkU57y5IKLexp8Cdd56l/gNYM7qmkNZs
SbDP1rnMIOhgWnjArhz6peXRLNUFSwuYLiuoMYC1VSJg8se7ht3Leq3HeuEW9+Yt/+JqAlNCjxCa
YJEx3oE5OQEbfvwBX2a7d6vHZ8FydZB5BYx8VRVY/mZ6qVEoZ95HHp/3tqc6bg2SVKASBKlsNDjD
xnOOSBwh27jiFpZ+uWa8Lg+sLJb/Z2H48QPBJpgrL7ulsbULtuhJlVkCRlXT7hj0HC5HbMup353l
0f4Bq/XlAIkUMkYW7X7G0j7Evb1yKBd+uQ5S4xP1VOogUOrbaeMIMPKMbkiR1Drvl2vWWo5V4oFO
HEn3ztzaUPmp11oEv3/5AQH392EXgWFDDQBcMUlue2Cn9upLcMaFDavQVzS5bJeKtXtw6VPz2n2x
q6Kf7DHgODmEogY/7lh+OZ8eQEU21H45b6E0221dLwclhjPilQmFILc4eCVb8fhLP1+7bJnCT+9m
aMjs19LipQ1+++kPae7hF8748Z6vO36X27ZVDpl8rZw4vs15UT5bLlnjLPhTCvgn7YDh54l9Wf8W
2kjonenJVZFbzW1hjGDlNSGMYN8mbu47ny1Ehei0H0CH275AT9y1IRxlgZkb9HqmEYRtU4z8E5Ix
A9jJfRXkzg/wstFq52ZJMkaGYUFPyeVdACGhVoGLCKQYkMoRj8XQ9vLJNpkNpvx0smV1tIYk9sLz
lk07wn7RViCrCOS1sntwDuMyfjYJyPvOG107tSmos0feKPOZ2K69b2vF3Veegel4xed9G7FgV7QT
23tj3gkmgqvanDlinBR6JEFy65eQcVRQ5tvmk3+wXXrRkOKcpzs+qZ3kOoVqh2tk6lUEYCCMVU2v
wQK/hiD81hVidC1uZHGd205MrWewqGYONC7AWHkA3/Ys8TSWamVblr6iXUOT0deoETHvWdIAlOom
CJNxMLsLlvG162LpE9ptxIQEjabryutu5i2FlspvEOKC/Lio1OH02frWpYAmfT4TXyySBAhjHIDw
nsdZ1cOfWvJa+zEEzpy+vYipIY+NR/3t6Y/NB+ob89evKNSi0ApOZPlqDn2THGhZeu5jBoKyITrv
A5p/AbMSy3vbRoOIMmdO6KJJngxRgCz/9PgLlqJfVcjyQc7Za+EeYzQx5x3EmYjXRY7rNAcrBSmV
LS/lCGKLqbH4/vQ3lxZtPhtfdqj1oXBnDp75rEDf7bOXsRx+nR554XS58xe/jEztYpwKwKpflQqc
N9/wh7C0BAS4VG9/nP7E0o/X7ZxnOa9Lv3y1iOlnn8L23fZeNXW1dqUsfUAzdfDSZh749axnhaaF
GDzpEKMJjSLJVqpIS+NrRp66vt01QylfwTLfWVvP9GjxaNgxZFrOWyHNxN04j3s0lk/PrZcPlyPE
P3Y9n6aVqG1hi3UstZv1pVdIWr6Ca69PwCYZ++hnmpIqSnC9rnzke1iU5+uY6lzZtotHb309Fi4B
TShSvSngHlFu29AiNDPoVsTVsAGTsLgfTfMFOjVrL6UFi/wHYA0hR9J0lXztFQSH4zIortFRccTt
clcOVQy1ABqEoG2YmbzL6axgGBPW7vs+L2JHtcJ9Fk3Ru1HuQJIgqobKX7H5eZxvHCXVbT6D6pfb
p96zqpAjQ31XBDb0KUtx5VHIyZw+eUtnYz7yX8w/VgU0IFJ4454PLGSmG4RWE8jjTKq5Mo+FTk6f
avbPCGhA80SNzzmkCbeqcLexafWhmA9AnnrmZrSs3z2xj3ZqPDcc3B1lXK+hShds9x+gtiNKwppa
vNbMK2mY2tAwihI1s3qfXsGlD2jOwamqKeidAA7Ul06wweHP4CIIVFZPj79oWJpzGKEgVGU9Trc9
tmTLC0gjF4GF6pJBLwcP7zwQgo+PvRm/ISo8gq7fXJnZwtnQ0dwWVCW6zorLV/Q/F7dgHYdQk2x9
x4OwjYK+1un5LayfDuyGrq0JlTpbvkKfxQDptmIX6GUZzsFVefhtf5/vAuAL6bC6vnbBlutuoBMP
ku2ySumK/fjfG6mO7VYuk+AybetrkUtnk3N5x0wSb6FD/CagYIRGHDShyTZ/OG+xNJ9ALKLipsBh
CyDxcltBGO0dKkB+dHr0pclozsCBzmNG0OZ5Xaf9zoF88KG32teCWy/QAwR/U5VuB3lWiwN2RvMK
KViDY+HgVhp9QW5bqP+B0b9A06pdN9vT81k6Wtbfm58B/IHoj4hXi0qTbybSXqBYNX2eN7pm+M2Q
Z2zKpHglRgooXRsbBxsQk5XfvuD9/xTtvzhm0ZYQWpBjfQ1RzCy0quQDCccjs5rXAPzJ51m4jvke
83qCgFKnrtuSim1fga/MyirvYOT5WrS8sAf2fNa+zAPynyAbyuB/U1lD4ZMPfDu7qrO2QAd+qw7i
tE5jFTetnX44I/j7VEtWXnYLxqDDvPGYV5OjvPEK6iTQhKpciAT1xbtgrNzYvEk2QTlYh24OLU5P
ZumDmm1bkOXwGmj0vtq9/zBBzXxTKzanlYMklIP7FEzgA6LT2ut76XPzhn3ZmJYmIPnzLPHqWukH
lIGh65TcQsHlDY8naC0V22rwP07PbHa230QyOgK8EDRRAEgVN3NUFgflNp7yB/hLaBpbLxBkW0Fj
LYSBtmbu5sjdwrPhHJ3MBJ/JmCMcExBTCvw3JcFw0luBv7NkEVqQvVyxoKXjrTkBYQRpGaMj+PqP
u2x7vNBRk9ydt27aze/aSSMtXtbXvkAzDwS3IA9Xe7uYyX5jNuU2Qzrm9JcWDoMOC2c2SBkLZDKu
xspoQgFyYFUnH0Twd+iLQ+YgueXOWv/Z0rfmv385eKoBuz240cUriNivaDz0YVX4z45r7cFsf4tG
Abbxg2QF7rNw9Czt/id2h4hijGvIVsfozufu75qCX4CA8ekAfbU9H8HifnoNF46CDhOH7vMwQoAa
no6kEGvwivEooeO1Pz360qpp3iHOIQFAG+yQctC2lw5luptTD7PBith2QyKdh/lsn/7a0lzmv3/Z
IygPSSi5I6z5czGottz2qo235w2u3fwiAwU8BGaKmxFKKHsQFXebJCnXMGQLF6eleQEPdNoUyhqI
K1JPRaYLKb+GtBXcWVMD0JD15vPpaSx9SDd9ByotfdDX16T2IacNq///t3RKsofT35h39xvPqePD
odLiQ6h8XiqQOKNEUXZbF+IEkIkBv91Zn9Dh3LEZ91UDNprrQkiIMbKqn3P+EHZTIyQbT3/DnLf2
m3noiO6xQsMjm0h1HfPOandEJGVxRCXGxDtvqLmpflj1lMV8A3WgPh6gPcic7J0oRppnA4z1Kt4S
PkuyAkoGgbYM7IXmOSUzzzc1DwGFDzomTl/c9GMjI1TPfjO7lBEUr3+fnvyCLekAcM9WlUuNoHyt
8RDtwq6pQIw10P7H6eEXjqEOARcEajNYwfLVSGwCRZj4vU0IeUKHLzirpGxXHlIL/kcnGI9JDjHu
rC5fISLxOiB/GwbTkKdQDnZjueNm/sDT2K9DnkhoUpye2tLKaY5iUim2PEeETRtSH/0xjlHUBE3l
Wm5g6Wmtw8Nzb/TAAoAHAgnK91KNr0nmXpK6tK7bHpSx+fzW9kb6QE1zOEC2ZS3UW5qY5jpyUNEY
bdMVNz5yLxvHRIDJXH/F2JYG16KG3uUs4NIuX8GEG9w3TuwbKGymyPydtSs6TpwqyZrEzsvXjpd0
m+aJgDYOr1Zu0YUgToeFV4YDYrHGKl9ZCalzQ0J0uEYgOt9zc5ooqYLwT4ggZrX48yakewBmWkFl
V+VrbiVpaPVTcc09rlYO8dKEZrv9cpWqxqLZVLDgyveCjxq0t+3AxneIL6bA0kx8n/m52I015KkT
OIoVa104AzpsPElMOpAGzZUd+NJ+Cq+C2JuAavHh9IotXEs6xXYd+L3TT2Vy0yf8aY4WRVvzK4NZ
dMUpL/1+zfJ9XpV+F6c4Y5CDv7ahfPNrArhsZUuWfr4WIlhQVzZjo01uUFP9UY9SRkJCyw8iO/7r
eQukGbjXu40fC1G8GrZppy/K6Xr2ayQ1G67ito7X0F9LE9FMfUz7spxq6ExCa7beFLyD3KKigm7N
Mpefp6fy/VZ4Oja88GLj/3F2bc2R4szyFxEBQgjxSrfb7rE9F8/N9gsx9uxyEQLETcCvP8l858Gr
sZoI9mUjPBGoJVWVSqWsTJ65g3hc/ER80BwKb2xxQcG67/PrefPGPWQvU0AEKpwrAgJ956mp8vI7
43WwixglDE2AuHQ6WXrQqPrYBYpfSRDLgGqMfbv869937tBED3dVkNR4YVAf1opZmif3EHyIThSV
2msU76GCUraH9Z8qtbNiD4KY/y6YErmO6jyUj0XWQQgMSnaxxzuUg1m5lUK/b1ZhtJrCmz1Jgznp
8fPFY9ehf95zCuiAdlDZgZZ8v9OqDAeHiBlOKGR+j2OrgxRkdaOr0AFUBmn45fLW2CZhOHnHQRHc
86J8TNYLExnae2Qt8h76wVuX5jWC/53UooDx32WqZeGqpvfEI2rW3TFf6jo5sBJSlDzMukdXQfbo
cHkuNh80/Fz4UwR170k+lmMAGVFvwc6nDWdPlz9vWSoT8w3JvpDwkZWPLngb03hOIULXhKVzaGvo
i18ewzIFE/QdguGnLatZPqZT+kD7Yrn24fkbx4VlJ0zQd656kIs7ffkoevYgBMS4ZrwInyHR+aUJ
/frzvimso79xi1pNUP6URfU4FeNvATRyOFX7jNWEfTfIBtNSR8XjxObhlC5pfXYTaLC6yAv22ZAJ
/67ymvXQtEPcaDxo+6mgYyO07OQWjbbNiAyPdkVdioWG5aMP5YKrgLT+U7OI/ATm1n26X6HJNE6F
zGTulrBTOX1vBcRkB1wTNwoslmdK3AT/u7052GyLqk3xUoiAzRkErlPUw/ulVddQwiVXy3pHoPQ4
DiswMYB9ZUCPHy/blm31DA9faAX5DTyTPo4+erchPR3mp7yTgI0Dj7XVsWjxQRMsTnCSN1WfiEcR
avVVZNDlO1QiS9zT5Um8f0cMTeCgs7RD4LVV/eh1zmsXQk0coLjHtTK13g/rBXSbmd9sSTNYlszE
ERKouVaQ+y0fNfUgIKoHzeJ6dto4WIJmIzLaVsxw+Q4CmDwoKaArPgqjMSF9+TNsmnret+0m+2nt
0iH0Wb1ePdoeBX+wld3UPPBuGE301jXXtlDr5N7ErTnUVbdImn10h3GKEwKx2cQF5V1Iq25j521D
GM5fc5CU+xUCMBkjlN6D8K7v6XztLU16ddm2bDthHOdFXkDWHa+5jyUqEdcVLuVd3m1hBW0fN1w/
ZQ6l/YAaSj5UTxwi2J8i0UY/9v1yw7Xrdkki368QGJ3ixgnC+hiADXJjWSwL/xd0T4SySCAd+BhM
qFAIUh6LRlwVKfThL/96S4ZrwvUkB6PbCPGhRz6xM82no14LS/WU/IAI3HkOhpu0rT4gLM8bF4LV
td7JqkwqVBmAWQcVVZyyFf9HLy3YSho3PaaJLOMhaDcuaJbST2ii+Fa9ZwhSangeUoZhAqCS19Wq
LUzED5XWd4tA7oA3EEB627uwF+k+T/mLKBX75XUY5LHrQeuvC8/9UbqQqz2M1APbx+VNWysX762h
4fGyYX2uSl8+dsDa/XFHv0QDuQdRxrjN6GdVTMXN5aFsBmh4furMPkR7/fxjFy3i0IE686ijhr0U
IoVe++UxrJtlOD869//fPzWPfod98QBykBQMNk5570Sd/BU4IRCLYBmLM5W5P3TUiY03RUtkYEZk
CJys9EbUVx9D6kHJ3B1AcwTRn5w+XJ6a7ftGcHB7J4ADOziSC0hxL5ASe6KBH/y6/HWL85rIv85J
l1qnKKat7+OqyeJ05r/7Vs9AceevRfc65+J3CRWR8+XxLLMxMYB68IGHcJCvSHcl/GkEaxLoE9cg
Pd03gFGqQ3suNB9chDvet9OdnDWedTPVh7uY6sLQxPT59YinSYpqROMqdh2kuboJSblRlLN4pQno
Y+NUB2xp8JiTrIqvSdd5VwC7+Hc+7TqojMsuP0ZqE5FpycYCIwhEDWkET6YK1fPyN1mRnvm8JNcj
XMidf45FpA6Ny7YOItvkjDhAfY9VXTeLj9CKRG0NwL6ZiGfwZSten4jWnpfcT7jIus0Bb2YehLd3
WYRvzLLuuqgcah2dk2zSDxyo+DtPbQmlWezZBC7MInc8HfnRWXoT+yIE8f+dRjwFXP7ptiUzoppw
0Sg/MFV+5HkQjedZNM6JhpNAEWGuvTudDF98tHrvW6jAiGTVkicNxKTlYyW98ZEvQvrxXEflvit4
YASyHFJyZYnHlI/zQucnAEln58DyTEaHJl26j17Yg/X68rrZjgMTmChDmveRH6b3XY3jTUc5GJwC
99PMVRDXxfRrXgYQmozVrdeLBw/QqcvjWqzBRCrqLiuGVgWoWZVhoK5S8MqUN9CyVOG3ywNYPNYE
Kwoeza7juem9C9TglV6+rbMiTL3ovqTxKpvmVd3L5bFsk1nTrzeXgjJlSytlJR9JQbuTVIR9HpOd
/QohXbOFN18HV7Qexxk5b9vOzZPioUuvXdctuuPlX79+550Ex6Sj5WMl59Hv5WM0o8paheVnKXAh
d1m0lfdajcwIaK4zuH4bZdWjTKb6kKHVo6imf1Hyk6e8ivL7kkM7sdTHKMmnXyHuuZdnZitDUCMq
eMNMWTAQHHHK+7cF5g/ypQmIjPAyDzQYAC3isKKzPMifQznod6M3dehsJmFEiLxJYNFBWj5mrmyu
kinMPgPSXl9fnpglrzcBjdxjOomcQj4OqPfHRZiWccSVuvYr50cDta6N/NoyCRPSmFRJBFKx9b4i
owbtgesL2wBh5MuTsH199dw3dp1kiXKQdMhHNlQCdfcovK61xzZ+u8X/TThjXriCIsNB2p4l93+q
T2u+JrP09xSBP5OVMi6DbIuBxmbhJsLRCcpqaeuyeqwwQt3Xr5pnbZwA+DCOXYO2//HopNP3ZXKe
tO/uS0lNLtsqz6sin2DefRrcKUgFFX7t/AynpjwubnbT1q1Gq3vUH2jkbbFjv79rgUkFwHRLfODY
1b1sSeZ/yPumBD1vE8zFrrQ0MMs4Q5kwQELd6CfoL4NjUPfei5Jq3ocsC8zezLGJinwom+gnVCPK
m6ij/avOHH/jivP+JSEw2zAleBKgiyPlh7xqxiNNpy/avxd4JeGD/l47hXvM8HjiLNnNZR96P3b/
RQswRK4MU5mHj7TjIDXrcnHkHtU/2ggcevuGMCLZHAIwkrl1+OhVnN40S1SeIDotAVaptt4t/2BE
/j6CUO79byiAanyR6Z5D212xYz4E//Ci+TzwzwSBWY/6u1uARbmsPtcVvyEgzyiBYNg1O7PmM+pB
DRGUE1+CEY5yzJI1Wheo+EAJz3GOlwex+IxZ93Frtxs8cI8+ppKR11oT/ckPebulh2IxArPKoxKV
twyt/j8r0b5mJM2OqgpfwqXch1L5i1AAbwXML5aC/0yKFG3kjXvdokXj277FMdKboa9qTggXzwXn
/hms442MxzpLtozLtvjr398cMzk6cFk4D+XzLAH+T4exP5bVJurf9nUjs/FQRRNLNZfP1VjSK+Jl
XSx0u1XStiQwf5F15Rnn4eBE4tntoPbM0urQQpcPArdZ7C/Td2eU10kbnsaM3a0A5l5VPy7viuVA
A93nf5etR5vsMEyqhOp7+tx13Q136acM5UlBij4eU33Svj62rnxda5Ybg6552TtxwBTGYR0+7jkl
7roUykd+NcSBlEXsEDQAs8A9dNn0K1vhGTByGa9pW5kMJ0Z0sBHsLPHbLPIULJmoanDZRqfIfdoM
h6FkYYw87gdFVTPwpuWwrvNc8Y11Zu/P2KzyDN4EbVVf0fuUOj/qsv7Msp5c/RFAp0RfXV5Xi5Ga
PZ0uCOLz3JXVB6XQTsoSpWMdAI637+vr1N44mOMlPp08bBqYyKDm1TqQnctxc7z89T/Yy3dswqz0
CJDmukQ04nluyOGPOVTNdKr0ePrjE1UBDoIG/lB0TB/KBfLhvbybaPjEMiCtaxxSgVOcLv8YS6Q1
y0BeGBEoQ0n2gnpsJg5NpRGmUIDxfum6Dved6WaLZweJd8K18u+7HjdykqfDAQQb7jmUW9cHmz2s
7vdmxxLeSkrriNzzJntWqg8+lpJtae3a1sgIHLWXkJAnOnrBfujsw8zT8JQ5GSXokCZiqw/bNgUj
Y3DLYFThktAz8coHtwWxBnLgfSDGwKyJuBH1Uij60vOfRkTO5l8Qe9tqdbasj1n5UNNMJifl+DgH
OUhXOD80491VRaqtDNo2wloje7O9uuCojIKj/kz8JokTJ/yMx8r+2EqxJdjw/uUq+KtTU4ih9CSj
Z+W0ZwY2Ks2+1SG9qpP0U8ncT2OzRYr5fl0vMIsfaAmnQzMH9OwiPnayKeBuyQFdL98TRv4ZuLdx
GbXEYbMIgmL7GAyhJL+gUYJqu5PKJvaKlB5o1tPvSTlvFSptAxkJQ9Yqvx/ySTxPLQQhhwUtM6BT
BtSQIHVYcEXdFanMykffqc5ZmhnDBOl8w/LypNnU3Cfgnt4I+7aJGH7ujrIPe0bclzJLgyhuy0HH
YKZwgWxr+0+MD1tJkM2cDVfX/gQ1o2Usn8XYjjcrqTWoQYSIww41nMurZYkmZqEjCiH/Hggc+02N
Zg1XtM5toMedscps28zRfNoBZ+2+aNxmzwzG+2F1kss/3bI6f9U5grp2E1qVz5HMy4epnfMza1cJ
8t0jrAbwJpykeZ+FXesUz3JCsSnH/XWeJ3Vuos7bKGdZnNysY4yRyqB4THHRn8RpmiHlGAzeIVLh
Gc+SDeBVeiOZsO3z+vc3UyEBdEF6tMi/5PnoXSvlAFVYKbU4G1HEEhfNN45ecOgr+H700qcOORVe
iv74yuEfuA+2DmeZkyOYoZYVdE9O+7bfOMqFoAqCjhP9xSPGfkIXCsJ8aB254nhA2HAOm4UZjp5M
c+RlcIkXZ2JQn/Gd6Kr1qwo1dbwbX56FbV8MF5fZ3Klh8fjP0UnFJw8cE2684L+dd0CzJXMude/0
qU5esNneNUTOwwcGGYZdlDaBKdYzuwpKqo6gd9wrp29c4U01dnztbLwGWdbfbLt0hE59B4i6Z7xk
fHIpEPaZHp0zCVr6bdfym92W4MnVuZhm72VY+pdl5PrQ42DfsFCLc5tqPGgtGdOQF/SORPnvpCYH
t0N5hYjUj8cufY5cteV9FisihndrNDVhsDZ5Kr0hr06SVs5yXHxON2Zi2wjj6K7RhZr0beq8dFEb
fYBmRAiJBQ8iSWOWbZ1EtjEMf47GgjaF0s5Lg7aNT38q+57vdPcEQLZ9zkYMf2YzrXiuu+SFj2P5
wKeA/3ayacta11Phneua2WWp8yr0wMfuvKgRHAVZo84thCIOGhSyx36FBl02WcswZqdlAYR13hWd
85KFoABO0Dxw7CIQLeTd/+LrPsxKYDZbglyN9mXnTU9D0bXuYUiKpPviTH4R7bvtmS2TGm0mYZ8L
5yUQ4xfXn4r7KXPa4wx0zMahZHELs2dS9X4wNLWmZz0v3a+Gu/wWjy3t8fJGWAzWbJksvCWU08KT
l7zDk3sALc4fw9SSQ9cQd6MsZJuA4de8GkhEg4QWMQsSfe0OUv+TYdE2oCS2zxtuPcxdEs1Tlr62
hZ8/okMDaoBtRX/vWx/DofUkFo+gA6dAt2UEvkQFPpDnYQber2NOdnV5ENsUTJceaVezdCRFPCNb
Q03Q0U1x74RDDR3Fy0NYUps/dcI3qZNIQW9RtyLEEM1Cfo4KALG6C+7SokhuNPSxf4N7OvoQ5NVG
Zd5SijNbI2c6qJk14fyEWhK7axqvIAdVLMPdAHaA/A7P7bIAuj+qegDL5wQqSqUo+q0HPYtZm62T
uZo6CLsN85PqYdZVl3x20pLfZmO+NYJlz0xJnS7HoyRwhdiztALoAkJv7gk1rA2jtmyXKagz9MkE
vrMePjOEJV2OYu2LBWSovNEQBLuCpuN4mJKxCk5NUozOhh3a9mxdzTdGAgjMqs2dL09poU8OX66D
9qmkzTlCXp/g+d0PvinSbORFliPAbJxUOTiHdTOmr9A2j05uFEC4KxrvV1K3sgE1zmW7txmCER2i
KcmVCJbkZfRC7wh4TDMfpz4UD7Ou5Ja8km0QI0hEoOtikk3zU5W3QexAdi5G0yFdMfI7U2BTUGd2
F1Et1HNQunSAjSW+Fj+YiyldXiabNRsZPBsZBwo4Sl5U4izitAA7Gvd+FowblvX+CtG/OieXNC08
kvpFvKrrXOnALa8GqIvE4yxfL0/BNsTqSm+MF1rYbguMiPNSoOH0+x9ULBBkzX2abZHqvL9I1Gyf
VCLpGJhN8VSeN76W/SEZgCI7oE3F8beUBt53QWp2UYpJuIVoAnInGf9cE1A49nhGz1PELbq+3NRt
NR7A5nFe5JT93Ldy64q+WTkwu6t+rnn0AtE252n2wm9dmdTflJJbUqvv+zo1uyhlkTI9Ny0/D1N1
FF1wpdAEHPuZPi1htquSQk2lH86BJvd7N/kZov5+TGVdH1oX2MpK5eEuL6GR4ee1qsO+9hNyFi64
CnCcVscwTPONRM+2SEYW4BLudSIJSiCRw/HziG6YY6Hps0zHFAquevPksjmK4es+4C2Doxz+0la6
PjUUPMc0DdNjlm21AlscxWyidIt+CubZJ3cQTYToNPFXoZXNu4Pt64ajc6GA5R4HVsS1gIShdnE0
cr71YGVZHbN/UvVhx6KFJC+rH4gK1/VUBnd9jme9Xd7G1+1/420DbjxupiNyTlPiH6mjvxOFYita
Bh4uD2BbH8OdiUQvcQGeypcc9DH0mNRB0ZyLAY2yGzOwDbD+/e0MZr/4XxlOVIHv/OJT2U23KXJi
tVFQtA1gHNq1OwofAOPmqZ18fb2Iktw4xVbr6vsFDWp2TrIEzC2sGsldDjYxMeJRRYOC58igX+07
wbntQn/DoW3TMByaIN2OstrJH0leDNmpTpewi6Nk0HQjS7QNYHgy+iRmAOe75klMYf0cptB9P/K8
0ltvBBZfMJskZQ5y2qJywrMbivwq8UHkzUuQ1G4Xpy2bYbZJirnO3QiPXWcNknWoMKUkrnWtT0Lj
fRvNEgzEye6+1TKbJAUnQ1qRKH1FvcwBM0HnBNnd4qhi3NhvC+iCmuC63HGA7Sc1B+W9PhEQ/A2J
9ynPmzuJJ+x5UGdJ+69jK+M24TeXnf39iwI14XZKUySZUZe+zmj6Risu9+NKowMJXBgPMmmrq6XI
b8YK3HwbF0mLzZkAPIpjauxyyc908VhMmrxDb4vcB++jJgBPOXTIvUWRp/VdOEtof8hpubU/tp9u
HN9Kubkfjgy1jpLLr8imqyvP99Mvl3fC5iyGt89VLiuApKMiFt7yC1CX5EgHfr+km1A+2+833J3N
nT/laMN4UkQVhwHSyR/QZ7zVPWL5/SaUrl4Apiwo9c/ptHK4oTszHgpUeZcs+r1rhUwc3TwNWQX6
KGyugDxzJ0q0J7MSumDefNo3whpm3pxMKFPnDIVdlHjz8MF15vJ6NX8nKXaeTGarJFXt4LU1dIjj
pHXbf9KpzGl0iEo3n6fj5TlY0kCzK1KhqcsbmCZQp2zHA9LYJJ6py7/77fKrUNByuDyMbbtXI3uz
VKlHmUhyKJFS6bIYVWV+bKpCxtW8s7+TMuMYj1xa93kryVPpL9m1nEV7FbY1iGcavQ/iDmLM/85C
1mEGuNcq7ymI+krbErzcY1LP532LZPi0HoSWLjglz6vFdq77Lw3AQBsFCHqXB7BttuHSeqIdiBNa
8tQO/nM/uOmBBg2/LntaH8sW0O9dw5i4uJUi01c+zR9VUj3JShc3Q0t+cjqXN8FQ5hveZ4lPJhhO
oHufdyriRezyoOPPEhLA4meSdVups+WwM4FwM69A1lC1wK244TcFqcEzOhuigygQBJ1x+o6EOjo4
UIp7ubxstgmtu/bGRwCTntsobfPXSDTqGPi0PZZFUW8c3Za9N5FxmpYzC6WkZ4ob0hEtJ/zfJAeh
pRfN5CYbumDD0y05lol6WwLw3eHxrn5qBPriS/WS5iPSHzGdxoRBVRN6XBvWbFsvw+GVy0Z/gvr3
E/hfgfL2OkBKlnbc+LptHuS/u5FFhIH4YMxfVdOIPHYFGsMaP8gOoSqij14eOlddnyZXl/feEh/N
HkHwHbYRXswQH4WA6FbKoQi4iO7U+KAe3jeE4fxiHLqF4F7/BDDfVJw6GZTXIdrR2S3o/cKtrMcy
ERMNpzOvSIQuwjPpQWxej+Vwm7jr621ebjXyW/b9L0xc4ASBp6T/NAsexqnD8nMgNvlgbF83D3Xk
rsTPE/oUAPUx/PJdMgYfAmcIna3ylG2JDD93fZ5VWZjgcSQdqozGbkP+V+TrbrIFtGWXt9uCBqcm
GE7wIRha0Mk/taX3k468PxXgw/jag4DhEKZAdmnPv/VL3Eg90Ht8rVk1n5JM/L48vG0Z17+/CWa4
pKNPQvfgjqzq7Fhw9SFYpTP2fdzwfCn0jKbjkJ1l2kCkBZIm0JzrNhbOtj2G4ytnUkXQFOz8R0mH
jDK5WtGDpdBs1xMlpcY5P2R4LGr8nD0pdEgc8F7sf4jkzj48arb7dW090RJCf0+J27e3whnU190t
DNQEv5Xoha3A18rACTrNgCCOi47zVKZ0I0pZ7MaEv3HOwTCzuMVr4lUoCKNJG3oxXZjP+3bXRMBp
MNtKFL/CJ1omN396vgO/PXsu2jx32abZ2zc1eQ20fCaf+ODhsRG67CyLteL0et/3V7N941hQbZxm
XSA+Ee778kSAoC6uQ8ely899AxieG4AdMM8jUaDTTU03UCrovyLl7Tds33KsmqA3yGyJZMxD8eo7
2k3iPPTx6sjDeoy7Eb52cMK2+TgStmlQFnc2tQmibuZMyFq8jiAIjMd2WiAiQZY40X56vLxiltTK
N/w57dOwmcFu+OQyp7kv2zSk9+jKn+mRjsOYHUr0/auN9bNNxzjFARkcQ+FhOmtlMR41+z3nFMQF
RD5cnozFAU30G3Stw2xCB9erQuEK8vAg2ZyOfg6Fyg0Pt8zABMA1jaNapIjsycdkrggdvuooVdd8
bLdiiG0E4winDYV4l+MLSIYkv0GujqYfx38eU6Sf+9bIOMFJIsqlYiJ/TashqK/rMqDZTdiIbmdq
a8LgwBYkFuam5Su4CN0PDkDBX/hSb6nqWezVhL6lCtSMKp3L1xqG+WUuFPxwZVdsWJpdq65orvYt
k//fUBXg+jej15k+ySZL22OXDl59nsDxJPaFKlNxgHhpmi1BVrwS1aZXFa2bB3eeQWZ/+ffb7Mjw
66CuoMQiW/aU+B1/UH1JqjibuH4exnneGsTyBGtC4Jin/LDsIve8MjrrmZ3XlgVwOn5WOvw89MNH
3t1Xqf5yeUoW7zaRcE7VhhD/nbPXoA3cKs7HcszinOstzl+LaZkIOOlEPRSqaflKZtJ9rDUDZLCY
D3LpupfCGff1lVMTB1don0Id2fOf/jyNtnM0fQCP57hxVbYtkuHeCHyTX7JCvPIwXxZQa3ULaOLz
MtoXw00UXOqGANCWwn8CpcQrmI+GU5nJIQ5LPP9d3uZ3LZdRc5vnRPoDpGuTNHaditzSIiBX0eLr
c0TG9vryGO+uEsZYyyZvEpG5ohlBbz855Q47QwglOWc6IBtwHdvHjRAuxyqhoDD0b92Z8Hv5Jwts
Sp59vvzb33U6/HZjh9NyGRLg+7E+iuHdZJWEd9tsjGUF6jTBxqMrg4OTRuOt44KZ4fKg7/oGBl03
682CMYLO7hxUL+B8gdAbh0pNHhQ5hOqq68obyqfLo9i2fl3RN6PUDSRZh5GSk1+Uc3Xsw+WfgUJ6
0w1Js0s5EDMxArvO09bVyzTfJoHXfa9DMZ+9DGRXGwtl23zy3yngTtFNOc6OW7Au4IGjCyX0PZ3c
WbbwwLYBjMCeJ9Jth5LOt7gie/wwAOGswJgaFq+X98D2fSNJY1TJMRwr/xa9BOQw1wE5uayqN2K4
xY5MrKNKRIA7de3fpqxKTwO6aY88nfB2SZl3DFPv38uTsBiSCWokbTeUrleSUzpV1aFOq9ca6t1H
3wVZ4+URLMtkghpTNQgUpBr/NhmGF1Lo+Wp0N4lRbR83XHyopFZt5ni3MpHLR8iqi39LMquNUr3t
64Yvz0PAK2gQ4qeX9Q+E2+C4RPuI5hk1sYozoHd8djP/ti6Se/TaovmIKXIoUFTfeJy27a3hwKqN
ak92oXdaR0jXX96MwfPEO3LYt7WGC6dh6NCQ5IjfavTvZukE16qEeNq+rxv+K9JpyfyqQCRFjyea
nsUQ++mmGKdtbw3vxZMYF1EUkVvWVe0VdHKB8yabcj7vf903sYmEaT7l3kROg4hG0OOHMnQPjhLT
VlPI+2ebHxnncoojeeDgrIHhjx+l70OyfE7j2sluVpoC2kODWpZdEIPpeuM0fd+afBOpKBWfpyor
olsQaJHiKDt/PNeLZkk8FmG3J2livglVHIqcaacrcGTnUvhx3uvwJpceOH1HuaUYY5uI6dUuuvH8
lrNrVaMwV3OYlEpB1Ogvm+3WawLzV8cLprGaxZvjeQDf+DxJj5yAwP8K4Wr/E3UgsRNDKSaLvRqT
Gv1xLjfc0Daa4eeaVG6VLEgGGL7ORvKTKR9i04I+QIRyOfgJ3+oTslmd4fC8BKtdNQ7RbZoEwa0b
Qc9HdbDvmZcPogweVuzqCxvw4FRAPO9yGHj/IPRNGQgV9Y0HaYPolsqBfZZLX4sjlKrmUz5plZwy
t98C89gMwwgJhYI4AGzCO+UF8Zc49bwKr9jVou4mKAb82DUdE8c4l8hyJeSrT2qsQGyHY+Bjw0O/
vdXpANo7TWWwkUFYYpApCYGmYp5Pk48WAprxu7RNxjsaOo+Xp2H7uJG6g16IZPXkekBVddEH9IE4
hwQMGPss2sQzioE7c+fCzvJ8bssDiBPzzxyPvmAIJpn7IF1VZ4fBIZF/vDwdy9abAhFEE3ilwq4M
ukbRG3VizZ3+NvTn+vvlEWwLtv79TUgglABJnkVYsMAXPTAYvvd16qNwS9DY9n0jCCRjM0JBXEW3
PMiaH9C6Lf4tBuJfX/71tvUxHJ9MKCckiJtpnCZDdp068pWFaFiaIMq5sQW2CRjH/SB5OILaCDdN
N+uOuqPNocftY1cy4XPDt5PaGYU7LMsJZbHhHuy8oOpWfrLT10xUI+CX3exlOO/hyq57rMHO6/xE
y2PdbeRyltUxQY013qmTqOT8NumE85MJCqx7y/Huenl//9yJ3zmxTCAj41ET9FxneSwH7xNJ+hf0
IkVxEtJnKqU+Jpx8nfv+60z7q5V1Zgmr64h7EXjX0hl97OMpy8qH9f+Xf5BtvkZiP4fMndJmwe+p
U8Ji2br1MRr7fZmrb0IcuZOOQ4mT/7YbwHtPMhBtZHD9jfBlOSZNPCOP0BjU5CS8ZbSSJzaMNzUa
LeO0AHGVDPqroa/vxuVblUCe8/JyWQ5JE+NIkzQSIxL7U5fR4hej2W90/AcxxAqnO6eXW/yc7wuN
Mj804gBLIp25U8ZvGdLOZMi7I+lCF3QM7T2b0U0AJvnnuQy+schLwU88FtdjufzKAFet8mlLB8U2
WSNSSK6yDmQ//qmb4QCqyOHKcqlfl0k1V2HhFWxjVW1GaASNrnFRFazVcg0wzc8hGOtDleZbhSLL
x01s5FAMbkdKEPXFf1L3hPfz0RF867nqfWQAKGqMG0LdLSOK/DM8KBmC9FA41Ri7rbiifYCKDqAA
0fKvmn0gMif5w22Du4KOG5mHZYP+Yh+cgONd4el5zNP22vX40zwiQSgiMNtkaqt1ynImmbhJBwnB
oMalzeMFWMmYluDZm6pXn282TtnmsY785sxmvC3phPMUH4eK5FG2PpawggpdMCZfQk88X3Ze20RW
C3kzDA8bWjXtulzDLOQhovnN1Lp3RZi4GwHJZmtGciAbt41Yu9rCGtnzRONWMM5i59eNoABDWjx0
b6zb3Sf6KH3uHb0l2Fgd2283vJ3waQKBQIKv5zmT91Cdc09A3W89VNo+b/j40IARfpjLHAcNMCE3
yMKBsW52eoIJkiRl5yYE1FcnBjkteBqKPGGtYxClfu6bXdoAzDcxkmquErcqJT3NgoHSssvRPhw8
uP7wRZTO05gFV5ft1OIOJlSy9okzhf06TtPdKzFeUaa/q0nd93oTv2bZDlMhgpVZ7aZa0xNJkuIq
AQXMoe2dH/smYPjz0Lmp15QzPdV0+aWz6nW9I49V/slv9HHfEOu83viylHxEv/2CNRr5KQGtKx7t
oXbThM1hErvI5bHhhjuzQpFhrCk9wbrSY8ehaVB3ycYi2XbA8GatoRteyIGe0haC3XXEf3PI6m4s
j+3jhjNLyHw5AzAApxztwDH0C56K3VUXUyMBorBycByHnhRv7tqkP4ip/kxa9k2N7UsEuet9acFf
6MelH0rJYUaDC5bytJx/NTlQ7pcNyLJCJu6RcoRSNwtgQFDshCAOffBGHJv7Pm7c2olLggpPwlCX
heC4jOmCglFQ7YzUJgUg1aMv6kU4KELl+PpAUHxC+XyLYdBS5jKhjkNGHZl3DN4b6C8MAKnYleIb
wAE3pJGHsN88zyznsUn8N1eDkwwKQRtUg25MXQckL+CXOBbzlgqBbZMNB05Z5AzLOPugKCj/j7Qv
6Y4UB7b+RZzDJAFbSNJjuWzXYFdtON3VLkaJQYCAX/9d6n0Lt9pKvcPb5kIoQ4qQFHHj3q91y+bY
agCOOrbI7r9D0DR40LqkiA4QDWuTDORB155t5deXR9cZR/FgFOzyzN16xB4LsoCAXX1ltKHpMEYG
aLnuA8qBLOt+AWXT5p173jnYSeTnurH2vpCLZUhmaDaSim5coaMEmnzqwcXCR4nwL3p58pvlrxrN
EY1jouHTLLIKcqTZZM0bKDDPKAp+FyCiSpqBmTSEdYMrntxWZG2X3kWU5tUQT3iK48plpLDWrIEK
b5SEjkQQnMIig2wSjrAqHMHPtTXrzTBbhUlpRvcn9s+/OyxLaEH5tvC9s9sRCSaXYEwOdoZRT1Uu
ohafxOIv/jks1ujeBV3ak+zzIV6qgRy7+Kowx7LuhdNNiwcNrtFK1gjaEcIODX6gM47ixnWxNBVS
Vt45I12WTj2bwOnNf132Yt3gihcz4hUbzhkMbtUiXgdQjHBn/evY4IoHi2BdSyFmWB4qr6xEX8Di
o8330OAqcpGigTgCCTnOxwikH/UEqoTVKof08uia0KDCFlfoS/cwhneuIe52mtY1v2kl3uTQW2uf
Mlwj5hlUOZe/pVkDlcSPDrU/QWTHP2e0ZQ92iO7avoMM+OXRNS6sEvhFTd/VZHG8M5/gwTWFcCBz
cZuWpDhE8EI9Fb9oozbegI/aO7MRtUf06eRgxwgPdbpj9N1s74PDzIe+WYR3BoXiiBcTFtrm1o/L
1tHZXjmAhe03rjvYaPlZufwii5zH4Mc9eEFUEYsrBRkmANvk7AXobHfk6MZFif7Oy3PXraziu3ll
AfwjQ/hugNxHnrfrrb3fQf1qO8JeCdMrDuxWyBiFW4a4Nrc/QNwtEiKMqVeNi6moNddvqHRkBxdr
6XOJluys6G6pTR/zsfqK9ihDRltjJRW4VgaRmLMS22dqYKVpQetxyNmvqjFKt2r2kApPFJXtcly1
vHMu7b/EVvEkqNBnc3mRdYPvb/B3uz+f8sXlbe6d21K+ynKj8f/igqsbfLfZ+8Ejv8hBBga80ghG
qbzmv8KemfA+OsPvH303eDgXnjfw1cWhjkeATXOw9QpUhC1pbN7RzV/xXnsRy5DbUQ3BTQD8ktDm
xRWf17djplcO3jaTRHodb/IYvfGA1LXreEJsO0TJQyE7/m/7TF25NryZ91Lj/MXl3X3W1c8Zsig8
NEW3j8Vz8A3Fge12sjc2zht6UtA7mX/NrTKgv6Zprrvffp55VRKQrPq1gp5ve1y5V0C4mrZNGFSf
69apyiIZo75e+yTq7DWaDOAOzbKpkDY7qKpSWAP++QjZFUagOeHJzIRN0I2u5LvzYEDPHfGdc28P
n+pGeqcFKfXzoT2hgtjKwK4gfgeYHPBUXwEMaNLCw+v22OCKr2fuYlP06zrn/TXlOgT4vmmbri4P
rnFHW/H1oUTrL/NxjRxbKeNejiRmAte92i620+VP6Cy///7O430a4sEZDc45RFrNywlJQJhwsHBr
K77esoK35QQQWw0ivJj6nZt2WZ4bTgnd1BVfn2ZaSDR3OOe8AkR+FaATcApj8/q+9T4oqqoEe20+
l1jIyTlP0Xr2UxS4n6Zq+BSgkDSKOIiswrCDdIus+HsYRXIWM9AYeZb/bEfQhEjIRsdDTyPDFz42
lKsC2vZnf9f2IVLvOe56q3TbU7Ud0/2jropmEx7vnWxH3sgJWEgHTLRL1Ji6rnVTV57KbGOFa0OV
FXf69jH30J5QWVl5c3nv7z763yV2/wNYG5fKAnMmLF+DJmLt62fBwR3miehT09kmSnfdX1CcOKMN
SFnKHl9xqf/NR8v6XTgsx6AjIM79t/+ukwNBQnQJnW02y/Mf83fskMYvllbxXzbikQBGEyxt4YjE
Hlo/3dZjPVoYXfHfvHe3SojROdO2v6/pJBIHDEWny2urs7pyUguwLq8zQ3CwA2Cjob/TPWyB6xlO
w4/vwW6k+Gy7OX42+Et0dgeA53x6Q0MbhWb3Dapaz80aHDq5XBVvxnAV61x/Dw1o4JiqoEm6xdhG
r9n9KsQsbxbHLSIwP0y283l1WOLW00MrwuuoPNSmQ12VOy9EzanmQwczbXLDHX4c/eLURJ18vrzI
ur+w//7u8KIly4cF8K9zK3DFY8384Abb1Z5RbprAVKHT7CQVXlY7a5ZZ2YqDwLLFA+Scur1nAyUK
wyJ/HP/dUPFgUFCNNgd/3hk4nibpd1K1MnPflsw36R/pvqC4cUnzHG0tnoOEER8A+kTa1wGUH8oc
hjKvbh0UT26XdUGei+MD/kTiPKL3rTOf3RI5wdA7pG+PzaR4tN0NgKHUyJraUQTe7bn8pw8gYHF5
J3182rsqxEw2oKYJR1yDfE5ubVJc5wtePG0LoNTU3o0V+cnXQ8Sk1FXxZm4+jlPv9fRcBmHnoJvJ
7WsvimviQuUA5amuN6QCNOuu4s7ckLWuZSMGQgziW0kmehuhF4KXlukA1biGCjwLwUO/gS4GH+jK
6DUkbfGCtiNTFkA3uuLd7txU0exi9HUp27iOujkxIxN0ttl/fxc66lpymVsd8MI5EIslErYn5uw6
O9HBDgtXRZJNU7HZGavh2JEvk9AC75sL5Mbp8o7VWUdx6oyNaCGcJXxuqMrHVuxk7RPqppdH13i0
ihVjtj+KDJz/Z9smdyEet2E5P+3V9uNuoPhzOGwW/kGOXAOy/XG+gi9dzPNTs+B6evlPaGBUbqAc
02WxSTHJgpxd101kZP2YtuBMO0D69vAUOUlFyHO1+bdjARBEB/reyx/WrI0KD8vW0ao7KB2f5Wph
0TvgPYuu/OfY4MpbOet9y2oYwXm0v8RLCakMYHu7+PLoGr9Q4V8zNP0asu3pmZCi/DWHzLqbeQ/R
zv1qfOwbimOXUSccMqE5qKnsrxBfAXlex28GFyC3yx/Q2V9xbllZYozQKXr2i4Yl2S4D77gNu748
uubyR/evvgsdrUAlG9gy/yydKclXCCeIeW/ecB8tG68q87Gq+xuqi6OruS15313VW21f2wX6XIOl
MJFX61ZaObQBMZIDsXo4R7314qq13OKrLQZa3jdTIQ6JpVFX1Z2dwiViNNvIOfNke7/SaNhibrPc
BJ7V2Uhx8bYI5xZVSITBbeXpiitNXRpRC5rBVQRYO7DVtgrcv91hQo3QDR7lZuzH0YRYFfm1omEw
c4umu5p87yVrt/Fzj9zuaRhZXNiRqc6jWWUV91V2vsdGuwS4PSqepxJFchfAHYvYeXrZG3Q2UpxZ
0CngQyZQKRfkTfD51d0lew6MTSK1lO02yMDmwBCmA4Ri4rYZ/5INNRXZPrQ/BleCBNIg0TTP65Ja
9HqV6TKX8TB8b+WvY3Pf7fUuSkysHBbX6Zd0yrubZev+zvvAUF3+U9H8T+ICU1cCAwuddS59e0mD
mN/LNIrHk0ghMpS0cXECb2f6QE/F6esvP3YSeZKnJUV1L5bx90NUhZiAEjuGdd0iV8J2dXsHWB5E
Sb4X9Gs5mWgwP9y1GF+5GwxFuLlRBuMNbfu5mfitZa8vLjcJHOiWXgkaTZP3c7UNSxpN0BNusuLG
a8YH7vHTxtl0bPOqxe5CMJCQ2FikBQDPuGrdLh5K/+3Q7lJr3QBuRiVkYbGwuRNDuHMXzTY8hTS2
V0vblsUhbc+nJWVbN52CMGyeWjm514DomdInGvur9e1iyOqxGGGaivzixUPbfSJRF/vccEB/GJJA
Wqd4dhRB3ajsBNxjWRm0xZc3F8Cn02XL68yj+DWfplAIhr3joKEfXRKxh2+QPkovD6+bu+La7rS0
E0VWI7X6r+384rvfLo/7cVkJRlFc1gdipFwDuJT8zr/aqXMHpaLmxUfa59R84kn+9+Xv6OaveK41
89UH+gi2r7pknvgZGSaDaXSWV7x2HlB03jj+wcK+DXYTF+3fg0m3XTNttbDtt7QrAzIvqd/18+9Q
jD5PSAXmfEMw0MxdrWh7uFbbi2yXdMummEW/CaRuwEIdHzK6Ws0mhILag2DT8OAmn/BWtp8vD/zx
C4pEKg3LMLBx65CuTiuw/P9NPj0uyXj1pT63p+kQVQk+sZvs3UEp7MppggWm4SAKziNQkkYHfdVR
fBXdbb09rRzOtJx7eVPKDll+U91Gt2UUT6UkElEb7IODy9/6SQ9eHP448Dt7DJJA+iBH9CqC62J9
jixDVPxYjQCGVlxTZDMQGmAMTJFxTMqJPdfO8nUW5CZ03V9OPZ23yfviCNApWSY8gSbQq7Vs7qP0
blf4L371Mjs9+tpTsATEzDoWbdSq9EbH2stlg2hTpCO7GypD5uzDJx6JVGaVdi56blvYk2iMe5OM
PEs8LhprffDr7GYKD3Eo4TP7598t9dpRQvwFK+KO9+Vy25SG8oTG7Kpa3Br1bUug45jafpDupEJT
MA2QZ+VfdjWQY0FHLU5HTgh54qFDaFijb7nVN9hTvbFZcQ/qH1xxVYYV7o4Z+KsQeKjI4jHrAIhm
sWOx2IP+nOWHt2PQpMMSJH1hAiHoFl1xaMvjJUW/DzZTjmQgdWIIEpZFGGf0swyeLgdUzTlgu/9e
cWcuunEGBCZdUNAHIfYNoSGIy5jhZaCJSWrRGkjirmLSkngIWzGkAu4W2zOED93MldO3l6vXEwj7
pOF47wPDP9x0pq6Vj7crCt7/NgodQKjXCAztlW66jUMykyGBiOqpcPn3y3b/2DChWqQu5tAioKLA
7DnO3t+y/npsXMWDUZrmZJY4BPKghnpw9iVoaoPBdVPerfUuOCzhIB3iITgETZYs1pxAYs5wG9EN
rRy5qy9pCLps0KU3P53heSGGsKkbd//93ZRzLtxl3LefTfq0Jwt6Yg81fZNQLUVPLOMDqsO4dk/l
VTTXp8YxYXl120/xycVfhdwkDA3OrrMPCqRW/OXbRbIKUzb9Y98J/0OD4pcMSgQVvuC9deRn3fzs
giPcArCL4pbDXHGn7XeTW1kiRH9achMSVnP5C9XyM5c18zMLAXGCHlnHv28OP3ecJpwgrnxqrOZW
hN1p6+9k1J0O+ZNalF5yBwnnFctMrAbMzGClH6dD5xXYKP69OTMHUgRzCFcVzU05PA1BemzKip9K
fyumcMO4keXFQd3HOTOUVTXupFaem5ZMy+YiLnbiGlwA3rFrR6hWnAk6GtncYMZ1++BOp5I+H7OE
coCiFdcK8YySaW9flzM2+/nyuJq3axgqHiqxv9wqx8DrLXuYrspPb84TSW6tx/xkus1ogoBaXQYh
lw1ON9wk6fJz2UnFvD4OgrslIFeX/4RuMRVH9SoI0/gelZCYciGqEyVBYYLZ/XnD//eyFKoV5SbK
M9FsPuyT0Ks2AZv/uf1UnPM4+7p+vveuvCQp4i/XnhX7z3f5y6E/pFaXyTDNQRDAYo24CeT9Eh6L
aGpReVpc1kc1Ihrp3RuEgtssPBgCVD22PZUMJZ1Mpl4TnBZ0VQTU9LrS7B+VlGSAqwq/tmUagjoU
RJUvvMpSu1zAfbeZArLmGFELyl7fEqho78sciaQP809RFyVuZ0rqanaoykMih7oAZTaO1ZV4UGux
RZ3KvDUVY3WjKz5MG3Q8eB4M1EYPuZXHG/lybB8qz9qdRFJIAIxSL+Lgqb9mCMGXR95Pho/cSnHZ
aSv/IBxQGxiHW7GNMTIV3xa8BJGl+0W23qTI8jGBDwnVenHUdF7dNLANferO9W3+M3iY4yvrm3fb
nqvb8Lm9uyZfL/8nzTKozCJzHXgA0uBTPUu78rNrCm+avanWjXkRAQI/5EgvMi+uSJZUxetoxFDq
RlfO2JJ4aM8AhWq6keey/tWXzzZ7vWwQ3dD77+/urBsVIThUMfQcNXHf/+V7YCczKWDpBt9X4d3g
gFtFHY8Qyyyfp7McrtCGnITFseceurX+PfzoeDXrB5yL3RQ+BB5LvfkQ9BBbUnFXJtnSQcNCpu4C
6kN0mgyQBb5s8T9Jzw/8Sq0Jk2opSQ5tzHR4lUn2s74er60kSKNke3hk9+yeJE/BzT/sb8PnPmR0
wl9R3HiZoVlq768d+5N8yx5dGdNHu4vlmcfy79/ZA//UfbJuqk/BKfvL1KyvOQ7UyvEEkjVcyhFL
I8SOGL2gINsi3Wc674+AiS2GN2L4cYRSa8hdlMlxaVyZNuG3vL9nYXRq+6fM+VbKK9Kbsni6+KQW
ka2otQOxonkyL2VCyHYzRdmVu01xOE2nKHQ/d3D4PpqfvGK552F252ZhsnFQLnE3pfX2eVmt9PJq
6gyrRILWscEvCCwBYvC3CvwZxWNuP/alQTNcEx1VCbZsYRWuBr1MwfKYRlSe8VQ2LJVu4kooGKum
nCawo6QhaOpPveWdWM2eZHe70K4zvOs14UblFplEMFpDhuAOvPA9LdBS3mbszq4OdVyQkChBgeRD
YDUSsTIME9u6IvmhfGWoaqsR4eIJC0xqOhcnt7xu87+qEF3Thpu3ziqK/3sltBpoM8o087MkH7rP
snXPC28Mw2t8UGUUaUtgprN+P0CAT3RQvbgnK4+puLPWmErDpVhzFVGZRebNZc5W7Zavxke3G7+C
xeFqaL1PE2uv2/4QWoSE/v75d+dV10AntUPBNC3WOxbclxvoVA2upVkFlWCkXnMxLfWCoB+SBkx6
dX0O1r4BzKxuzpdjg8Z7VZIRXAJXe54xe7n8DLxPy3K6PK5u6orrdhVvPLHfbRb/eY2+y/5Tbxl6
mHRDKye41/hjw/ejUIh7y7tpssfmYGbIV5x1aomoMwezhhJtZN2LY9X1UNVGK5eqbPzdyq7nxzT7
FdBj2UNVFq0JW9JbGwYmpXUiw4gnyMHbjMoawrKCy3nB0P6aNt5nuzmUbw9VmhCZd5WzEtySupyd
ndC53UITIl3j8f+RQcvRAGBFBZI07lO13VjRtRX+COQ3ZzJlgTV7T0VXjW2wNBZYrlJut69+uT2I
Nvs91cux5VTxVT6BMNI84w+ADSwpaJbIwUS/qLON4pAMCmWMg6w+XVrAOy3IHYy9C6mc6UFW/Qkc
56YylObQVoFW0KeuGI9qfAho1bJZryj95pRbMplqTpqQpQKpWj/Ia/RnIO1UiO/Ad3K+fD0UtFQI
VWY7LLAGnKlOG/wzsjpPbBA7PSzQMfl2+Qs64yjnKp0tP4OgvUTJhtqpxZrp2trq4URznqfFwuix
sK4CqSC9KXhf4+LsuElU30amxh7Nwa1iqKSzQdsTjQCpy64aJGnKPBmJvGrdPvaW/HGuDA8QzW5V
AVVj3UVlWcBOAVsfiAU5BxDKkTV6bIsaBPmz4TOaraSCqiAEyYbemZAH6aOfogSMdA1DU+O7bvA9
hry7GLQ9mrsEGOnT2SmSgkzxuF1d3kWaKKRShWRLueTBQmdI98Ze5YAoGHKoh9DHJHSV47UrghAd
2ph2Wywg8K9jpIkuT1tnEOV0nScipevv0Y2Dh/h6WAxXeM1j1VWyWS1zu7npyn1cAX7m+wKpuGrO
42nqT437pXHQIGHqC9M4sEoV4gyjJ0HEigM3kAkqXjEo2SJy55vgN38gPB889FVUFSizoqgYd/N/
/1sk4ePz+ngVfLq3T2v8xboxIhE0W0gFV4GgyF48rHAKKQtXfJcuwPj89dA6q9CqriGQe0d7UFrb
N/lyW5he7pr9owKroCjrkWbDuGL4Fdm77OUhkiUSqniqSFAL6TKGNywYq3HGx5B5PhaJVTyVhwTu
/0x6XT9v/GYz4UF1C6i46erbc2kH8M1sfQraMe7bm0CE8bEVVDx1LLLKiniDR3FQzI8tX794o/GS
o5u54q7BIr2mRQhLWfdYW9d18dzw52PzVo5XbAjb63sM3fn3LXnOpmOLqGKmrCrMoDgSItksyhOf
IPDZmJQYNMFLhU0N09QUdfcnFV9N59Gx/GRxQAsbE5nxc5O79gnkLPSx7mrvxLvIublsKs0qqDgq
B238tZ9hiTOPfWnDSJxoQP2Tu/iGu6zmCFcBVdbShEtYtPiAGDzIhYkfGfopT45fbLfjmolTznpi
+DOayKDiqrKwZjbdInwrfBDj57AwHLS6cfff3x3htug9kIjhqclFeWVV3ZVn5MrQ2V/x39oDM4yF
t0Tq+L9pkEKJJZ6aYwFYRUxNSDXilozt2vj8d78syz/Mdra/j2ycIFQmDpBkPcgW3R8huhzFT7L+
DMOvl4f+2NyBWrNud8VQ1jsog4/XzILq6T+Xx/3Y1oFaqO5YPULw1J7TqboZp7cKWXMT4bVuykrE
CQHDBVsFXrPVdm6tc2bSuvx4XKLm+5129JzBKabUGchNJx77oDoUy4ia2pe5H+JCmo0A41fXGxou
R5Ny0cdmJmoCP2NNVEVFNaFOloEArovdMIvBdnboUCJq4t4KqrJqvXJLS4Bp+sj5QkJh8POPb3VE
TdYzWVJhtb1I0bjeZDz2CzTwoobDDqWsgC3/dxyRYGRxxnZfTXeJyfgWem8zO3ZhJ/9JwM/QIQJ3
5pSWY5CIWSR5YPAbnVn2zfku/HFiTXbT51MKQwTeW8WeZpAd5YEhha3bL0ok4VvWLnVkjWndP5IA
Glr9I6xk2C26wd1/zz0qG9vraDntgy81TRz3ltP+dDmgaLxTTb5n2yIioG3HdIQcXBRQvMBM89bZ
XAkoRTaxAvKsUyrCFy9DMeUxWx9LZsDSakZXE+/Sx6zLHBPfnDcH2tjsDnbx6OMhs6gZ947Nrj8P
2C+ci6uAdifjTvz4MkHUJLtTSprj5vDHKot1uweX/5l7QV+OzV1x0bYee8sV2Iy8Isk20RPhlmEr
anaLmmMXnje1uDhMqezfZAe4YWTqR9aNvP/+zkHtuV4Xv8Ny+tsTcIfxYNRY0LiPr/jmEpSsjCRG
nrHDbetN2BCLHo+FQzXN3hDurduC1YRv2o0Vd87r4hv2oG7iyuvCdwuwRTFvTat8kN+yIUdFr7H4
9tTOUWlCvunsrjjp1K8LUD/WCtj7+sonCEMGneEo0gytpt03b6bzDGLu1G/ys8PJl7KTBrPrht6T
eu92S4H6AFsp3NPF0GVToM/MFLV0Q+9++25ono9tN/QurC7aV8hjPG2baWjNgqop95Lz3J4reM+4
vXjjGw4JH2fFIadX8+1IFBFZlhEKHGy7Cbz8G+eD4Umim/ZuqXcWqQEhtQsAh1K29ksehw0kLO4D
p7VY0gH0SU+X/4EmoKvZ9jUAfeLKEbbG+Q7ehC7jmLdv0/z78vC6dVVO0bzJHDynEQYWt/8TFc3X
Ft3MFUddymq1Nol1xUHXLC+h9zJPW2w8i3TDKy4qyshefY7hcVw0cxav4MPZrLcoMLUnakyjptg5
qydOfTjqfu0qoi3uyCEuFELULLvVy0yyDFbHgcHzIS0dk7z9x/l7oubVaUQpKsjhCETFtbht2zcb
xA9WJaCTdIZ1Lm8azWGtZtWL0Y0qOsEyq92CZv1xGB8D/kiqF8c5X/6Czva7071zrkqghrKU5YgE
OOjoEwcAz+ueu56pWKbZPGqCPfe21oE6oEhZ29zRpk+97jcPpy+0N4Ri3Toox6tb9jVUPbA7e3YH
8qeNv/q4+cJz/w9Hodq+PA5sBmMGjllOxpssGj7PXZlMWWc4aT/OXBE17T40cprDAqGnb35vVRvG
cGGePQ7MT7reenBJlxpvZ5poqqbdEeCAml5xdFW8jfcgh5tl4BmufprVVlPuvedKwKMw+OTxGEeM
7/+DMOSPBnfQbNb/pNr7MeKM7e4wd/bJp2grzEhhKkjoRldP3iiAAlaHnTTYNFlDclpzkyqtzi77
7++8rPDZXC4j7BJNL2GVxxJP1qnisfkLuskrfuzUoPGbxT75NfoToY8PvX/y3eT52tRh6WJoXndx
SyGew00yHpr49kcs8t3QjsVJXgUYGm/ief69ny4IbnijgaXpdDnA6T6hnLvTmv//VApe3szB05g9
Wc0b3mr2sSINUTubnbB2qdsha2B33vKNinr7e9h6YqKh0QQ4tYu5tOomt33YCH8AjMZxsYbXeMvC
TlEZXEfF78t20sQFNTEvgQudofewpr3zw53nuAm7uPYPaVMRoubmR5b1Lo7M6VfHeftUc2t5abnX
GPBpms2vZuCnIvcC2+MCSOQiXNI+sMQM8QfI2x273aoZ+AaC0qFP8IHBHVNarvGWB9eX7a4JDWrC
vcYkc95Mawq2rZfJsz8X2XxFy+J6KA5RGcL4igNXhTsADI/ZT+hY9rL+isHPLs9et2uU03fJWbgt
c7+ie9FLoqU+kW441dJPLg+vW1jFeTtO5AZdvxXdFQvU6jiw8SaREN3MlUtzZ29NBGCWSFsy39Zd
h9bF5cndjhpGuTT3HNqQHAdtOnTMf+3Hapi/sHmk0Z0T+NYh/mXiq/zL45SBU6sCfGG/H/rtBpHz
QzR5GFpZWbdZS8tdvS2FKlh/HhY/TCh0W9K2alfD6n4c2XyVgjlsrTL3Fz7+QkLhOiv6+9EdH5D0
kjGYNt8AOc1jh5k4iz5eb1/tgp17t1wG9Lzjvu5fD2B6ZmQ7T1Vo+C+64ZX1rkO7WrrRG9Moy+K+
fITQfEIPvq59tRd2ZG3hN94i0twGyo+x33TcBsPMP/YxX216BWQVkmkSN/TCKsADAQH7mjPTo1pj
FrXtdRsgjT1NGLwayQkV2JjT5lszdF+PxAdf7d2f7HqBxszapnmP21QYcHC4WP7z5cE/jsy+2rXf
s8ofGGnWtHZIfueKPkpGn9yyseu+ubQ8Xf7Kx/cTP1JunSuuy9EMqu00GJ3Yh1DBul4BgpS4WR13
luGvaNZY5ZpfhtFvSsFWPIPJ3Wpvp6kzARw0xC5+tC/9uzuchVC3TUu5pmR25usRg/ujcxUu8jwu
zk3N8qSlvvgsyXeXeOkho4XKfZrSrWlt9DymZY1UbfuE+1AB/rRqTYzZT43J1PbncoNKXuTMArde
K0XoQIg1dczqht5/f2+xgrWr18ApOC7TpJwerdoz5Mp0QytRuxiC1ZtHH8+AYfkifPtTlBm2kMYb
1IqyOwcOXsAwOdIQeTGcUHvLljkV/cvlJdXNXDmPHWBoRTXAKAEnL4EQcVcYda90c1eCcw45vMG2
MDayY9gtuWzjCHdDXHMN+1HzAbUFmqJHaWH75K31sZvvKH3so9tOmMoeuuH3A/TdhgFrF+lGgeHB
ShNHQIoG/q20bheIs182viYIqV3PQ74VjOxZmpKcrQ6VG1wQ8USykNUu5SE1DRSe9n/37l8MrA7A
+T8JNLRWD3VvxTiPDQkUzeb5T/+ztYm2HDD02mZxhRnbxJTn05xgattz4UyUrEsn0pqtcR+ceftS
MMOe162r4q0Ii3MRSYF3S3SLV+oJuT2EMPcg84ev8miTiohx5QP2jTc+s5be+LL+XDTy0LPLDxSX
pRLJJMQykUrUskM/ihfv9fJ+1BlGcdggmMFrg172dJJl2kHjFjcHspEUAPtjO15tet42sANaDuZu
Fdae2IaMAyqAMVhekBAzVOU1/+I/3c69cF3a4olR2k9kutrDDl7ti6n1XDe8cnOQPW+7ZR8eQQcs
ognY2D3bP+VAXVxeBc3Wp/uH3zmsJwco9doM29MR55B96XJ5lY/HTiq6f/Td4F1QBpZfF4gGIQ5B
O7j2BnK+PG/Nu0KlyLbbSILjORfgWvlNIKKA5c3rO+n+A7gVKK8MMUdnHcV5Abkgwlq3P19haxtD
bio2ZmM0AU1tgJbR6PehHw5ghPRP0qWJVfqny9bRDa14LdiAIN5mBwOQndW1JdfzGEUHN4zitjax
vAxBQaRkGW+ZnX8ecyh+ZOGPQzNXUVF9SZldZxGe7DD3Sus7Eq5fLg+t8SUVETXwGkTePWYeBC47
5VH+cxVRuhR2e91tjaEJUWN5FRs1Y7c3ZMzEH1SXdPNPXXMsxeOrsCiy+iW6hykKXHYDrTav/tkW
leGU0k1b8dS1zMTGiTegxVR0sWBQBkNTybEUj0/2r76LA4Ku+TZ7wv8Rtl0Vlzben2QzPfp1U1d8
FPpao1N0s/+jgfZI3HlMxmSg3y/vGd3grjLzcKLNXEz+j0oU/d6882oX7NexsRUnrQcr78qm938E
WRTuapI0drfGRPmhm7nip3U3FBS1FOunRThY/aH2Hnddb4J4awKjioxq225cgY+wfobcofFUQu1w
afssBkTNdDJp/oAKj6JbX7SZS9dfgBf115SG3VfB8tHw1NGNrhysURE4peDS/2EBCh2Hw/Tq2o1J
g1c3uHKoMmimCsBH1r93JFbMiZAxF7kpAutGV3y1rOcyACiq+CmngQbxGjkRQEHQyTGc2po46e/f
feetWd+MtZ9H7Bff4TpzPeEhFdyPuaiBtT/WGuqriClvaeZoIXUHRDTNbyAnHF0j+d6f/NA3CbTp
9qjiu2Hfd+gPsrufbd587UFc8ou4y3ry1qg0nCj7Zvlv95GvNiqDDC+vOxSOf80NHe5lFfnnZZdv
sOaySsKhZtA4qWh6OVzolkVx6LUafDDy42NLS1+GkSdtQO5FTu6D/iBoGA19/176zQJrPbSFq7+8
bp1vJr8qz6Dt/Xb5D2j2rdrKzGUTsaYW+V9jTsdkBVQbkppefjo2uuLQMnQF9QbEO4h3f11LVyaF
NGr9aW6bKqrKplMT+aQYXrGNviwDS7ywS5FxQ6Kweq7WJmGWKe2lWWYVZIUIt1g0CPpXPxJ1PK/O
fWUhzWb3VYIbneESt6/nBxvXU1x8pZuDfKfXv/bSexnYt55Oe088xJ4t7Njx1YPgoKyq68tLo3ET
FXXFi6m0NtxCX92ZnpxghP5f+ZOMXipkdh3NneFBqdtfir934BEvbXSgvNIxPzW1Vcd+WJng9Lr/
oBzWRUSyHFgg99WzmgSH0SNEn1K3/n+cfdtynLra7RNRJSEk4Bb64FPspB3HSW6o2EkkxElCCBBP
v4fX1az+0/Gu3MxaNWuuxiB95/GNQZ8tLDF6VxXr0kU7M3J0Tmg8WWG+5ir7Vcfmrp6GWz+MH6yI
fzVaXbnhvbn8Bfd4jsgSIwGzh3P9jwkcP/y4LjZ7cqtfmp2IO/9vjHLJOTgrhbhwwCYy/cbZAPVQ
xptPlqAAX1LSv1OCXzj3c5TWGMVdDhff/xgnupTQ610KouR75PEXDv4cngVpb4aBsOx/QBQQIhKU
FD6T6C0a/9I0+ioBhf87RnnpPd4O6j9xNwefEwKUn77nULvdgUZmLqV5L6hfauGfg7TQRghT3ur2
RzOJU0bCk5TD8e1mvd0qGfTnlNeHuqr3c8b/rXd0vhuNmTFv9RJ3PySPpx0D+OBjVrHonWO/dH/P
zB1KjYaQypjvNIE6Pe/arISEb100jX8vh77AT5ucg7ZAvgyOwi3Jv69ZexDJjRnZ70qkH1UsrhSc
2ZsQqK35c11Nn0aeveMvL12EMydg09ql+dtTx7YzRashB9qHnuz+7o0vBJhz/JZsKNAyVbx9q7mR
8a8Mgl/PSaoGW9ZTbW8SMZDonaXGS49683L/udG2cTibdai+oSfZpVC4pusQiiFuG3M3zUM2EDC6
L+6d0vuCpZ4vUidjaqM5sOoFKPbWg6pYnZQe6p0mg3oabbuo0tF3O3OXnvb2zv95N7nkso9GP76q
aLl6S8dkNH+yzn6A4pzBFfn7YV24Cuer1k0XpaCtmvIX4Ap4mUSq3vMGSf+//frbU//zDsvKbeeG
BKszSwNxzYgURGPI9/cfv/SBzuryBXB5S/M8e5GJuANl9ye/zPf14K+cnT9F0z/OTc7FLOYpT5sq
27JnkoRnV6Eatfn4idWR3FmQHf39Xf63f/6HhOkc/9VBMMMbUFW/rHSgrS5Hm46UgCK10T4USVg7
qIg6ns3tY1LZKLCiBuIzKkZwrOfsyaWhtwfqp7lZCoZ9iIHd1ow0OdxVxmv6+e9/5p/tjZ3zqxrX
K7kw1e6MmL8kUfp5Fu7T6JSE+GXzjvv4841k5/OGZgoDxrId9AuiSStoykYAjdR2e4+78c+/n5xD
4bStJqQjzfJC11EcbUWrY2rq5d880jkCjk0k8023hZc2qcECEK36mI6cHbO5AzJ3te/Rcl54i3Ms
XL7xJq5qsb5AsJAUDMLnZUjaf0PaJedYuAoQl6h2unmOl4YVIm3Hsp+79yiJLgTWcyDcqCGoOM86
+s6CtocgoC261HlyldHtPaO99HnOUh2iq5x61y4vRMZsl0AHaTcv4p204wKZd3KOhatXN3HMHumz
HyGLG8v+wCFxXoxNVq6dferH7baaIWoqe7JnSbKLfPiJlP7wdyO8lDSQM8eX+axtPZn5SxWlB1Qg
H6lI9ioPD91CHjKv96mvr96KxlaQh9W8x6F56djO8qFBJ2QJlg5f7KinqVQqEtuh62IUeUOu+nfe
7tLJndVBArVCzzounmaluC5T2oOYhkfT8M7hXahMyVnu4zeSdjG0556iRNzKGiIjb3VpcOmhEtvD
mIiTa9RV495j3vvz+7BzdNGgJZVNgufZLCVFUAPfRRJS73+/C38u59g5vIglkrWxktnTsvUu/eV0
FuZvS+Wxno5oUtG66NzSbO2hHaYtfM3yecn/JYkEsOks95r6RGeqN+lJ5vQ3EaLf6zXt34ntf/xq
+PG3mP+fxGHVabOqpnInRcU+76cPOsmOf/9kl376LK+KRRL84Al+WkUFqNqvpMr/pWLAX33mdVxo
ha2adTwNW30LZesv9YZKNM7+SY8Rv//2Sv/9KqPNQFyVjSck77T9QHMb+xPrFyM+//3b/DG+4wFn
nsVamN469eNJGHGCiuLXxXiw5ZKvJuqf/v6IP3oRPOLMi8jJU1I1xJ5qvtwvE8B2USuu/6de/fcH
XDrfMwfiRtSg3UrtaZ06CyzruBaONt/+7cfPvAfBvL9bwjCenMkBb3fLd0jfvkfWfuHrnwOATKXz
Aegl/Liz4RiRfLgKsfM3Yy4GRHc9vmNcF47gXPYgi8Qcg3bCnjJjMQ7aeC/Xculj8prUAFDt/v6p
/pieA5J4ZsKKkTgfksGfhqgBZx/y0TR+7qy9XmV8y2J++rfHnJmzdFzX1LDkNI98J+zwrV3GGzOI
Pe2o3IFG6vD351z6aG///j+218ZOObfo9YTqdienubDdsFP8vZnLpZ8/M23HW+gOIZafpGvbogo+
LhMKNXEVvUtxc+l6nRk318PkXWXsyaT2lojuteuHu1RARt6914G/9BZnxi3alsWJVuvJRx8FMYXu
wWM2ieLvR3DBss+hQksGOthOuPXU6NyUlqNLRtP5ncT90o+fWTbHshnte7gNSqNKFrFL5ifHtHvH
cVz4MudQoUqYSYCL056sHL7IoX3Npv6o6Dy8kwhc+PPPYUJdF2I/uSqGImLV7qo2UWXVv/vrf0wz
kvz/SCO0Zq6bMWMn6dvP7Sz2b8UA4/W+MdnVW6ntWfeOPf8xP8OjzuyZB+i+hRDHJ01k0XX0yHhU
YjT13Yn+OOT+U1X3XwbY99/v1KXHvZ3Xf8walAoD5FITdvJzewrtjCUye5dO7p7UVfm/N6P+4Op/
ohPA252ZOTgt8mmbK4MMweD9VFoPnzbHzXtkrJeu2ZmNT3EUm5XG5jQ16c9lyH/GXdQXdfauoMil
B5xZeALyMNuPFH5qa+Cnsu04qb5EMHlvtH0hbJwzLU2UK2OItqeJTl8JTW701h2HmsqiN+4mlfk7
vMeXnnNm71E6GoZ9jreTCEcm0303u5e05TegI/r/eMwFuzyHG6GFV6VxbM2pHeHNJ09MqcP2nke8
cBrniKO6mucc84EBdjmvxeqA2gM+oj5sdPwnzjUA88/CeDJHLIHSozkB/vwy99O0UzPwsX+3vgsh
6RxxFARn89D0/lSL+SqGL8+X5dEk3de2H98550sHcGbgVRswtOHDcIryDbo0tBtvSVfzd17g0q+f
2XPVAhy0gVDmFHv+C0DZuvnktyE0H//+fS5c0nM1BNB2DpAj8/3pbbnpLWH2tjkAMHSfZ+YuYet7
e1qXzuHMqkXbd2jFbNMJM6htLdp6o9+bzWtRNEpnn12bq89/f6NLH+w8O6coGhM1bKc5YDxPA4Yq
Y1D/mEXxM6MOvIqq0PbDSURsKWuxkSfyNrwZ63p4+fsLXDC5c2CS7kbH8173J8q0L+2KXnkVt1WR
ddK9c6kunMY5MIlv3TwyPvancdkeROVeoOu9S3Og6lEp/dtbnFm1CsjOEGi704J8UA/2hnT8zqf8
H+PQuVSCBhNqAvmw7sS2ri7THut4HMKxWLGCOPPfX+HSVzozbDlHZplifCUjo4+TdfKA1OquThq3
c1375d8ecmbftRfExZnpTwTd1ts1l+Yz4na1b8BUs4t9XP+T2g52MM8Ct+CAGmOE1Z4qMnxhmb+q
iH98y0PGaXgvtF6wvXOeJxtLI3oRtyfRTFiPZFm3SzxEKv/tU51ZNprPyzYlTX2Cw30A29O14tsz
QWfS6PcUVC/Z3pl5C7PlzgGldKKmZs9VB/6MPA/RKxoZ72m8XXjEOUBJZWBfEWmsTjxltwtdmxJZ
dRFl+B9//0wXDuEcpLQ0cl6GYVMn6Brf9Pn8Qzfr099/GiInbw77/4yRsG97ZtdAEIkNzGmgIm9A
EaR3PeZt8aPf6Kzdru/mRGY7JINAsUACleVjXMhhUQnW3bvOpHGBzgAZNUTEhkSqIq+yaYLkeSQi
FfarrQaJ6SrmAtUx6pIlhVSMF7E8CY5tzLrE4r+gLyEglvwkjOtIPvRyMVhUro1bxVdhXGe/h6Fe
BlUEQKKr1xjUWu7GTssql0IxNLRuCFszMINlM6bHpqyxP7Bib4MHup+GuLlZrOAd/lBLXP0UR763
Y8EixgGcb3yyYsdj9aGSSZHSNK+QFGU0Q5NJdyqZP061jHoGyse5z+6qTITpC/OgvSgbOupyiUj9
U3fbsKxlk2YtS1GAmIgeBzElIItuBNv6E4hc7baBYBSaKq+bCsTaXRyn6zreI530cVSGpY7GFvtP
4m3dL7IdNx9DxDrIaC0dXGFcYkwdy6Zo88DVzzVfWzCpNCRptqOItjr9ukAJc+afZtWatC2zFaud
474bURmNOzZN9XhvVoiuoAgmGojwUo3jPD2HqQXwCnVfp8mjYkxE38yaO9bvXVIl6VqqdhxIsgeb
NBhYr7xTnv92Ghj7qBjmQXOsf5tMpkeqFfxeQcaQBnGMWkdnQFg3VnWveuD90hXNSoOIduMCziX1
CIZ0SW/TOAXaKltzXcTermDhiOslPTm1DeKK1q3Wv2ea6fxHTir81AEJpTBNMdpm7li5tBDgu9+w
szMDYUd6GIcahtzdJmaq1VSAPQTMrkVo0XexN02rNz4dQtRKpwrXbS0KhJymkDsELK/h4T5Xlamb
Q7R5S8fCVVHwX1Yh84D/Lp1E902ZiNixBLljwl9TkGMsci953oj7iDZx294S3nD+I4rkRPUhWqaZ
f1+G1jRJwdRk6CkZXTJ9ti2wZ7emW0V97UQyOHUIS8XsT5D/MdOUyvTtRosl6nCEIovm+YHzJeua
PSirVtEVwNhKO+0yTfvtMWfJG11+0rbJ+mLivFXyDspks/rQmQWgmh2tCAZzJfaxWGgLDEequisk
rTiDsBKIqTN6F1neEHLosyHb7mozQlytWPOqHuoronubfW1azM6zAye0Nzh/8EBfZcr3E9mtg1f+
c7Ywln2L/Kzm5LaKq6RJdzO6whEONqlS8zBnSc9Afq+JuxfORPPRQWVzup1BlVeNhz6NeHoHfTCR
f25VxekzUWTLxyJ3uGK8XWKANMjQqPWmbeu40QjY20y/QLqJLF8xLo2qpexi11ePOQ9sfOnV5Cfg
ohwoEO+HKo9RHWJrSUxFwqEPkhSuN8p+bLB83spytZORAcJtLIyhoFRl3b7Pg1U/sxhZVV/01rgY
oHLfLf6H1HWj7uJ1rqplZ2u3bTdG5EZ+H/rEhhNg3O20G+s1cvrAxm3MHtK19xMGLk2b3aQCoAa5
W9U2uqcqVuKOgicjufetTjr/UKXZjOkm6BW2tS7aUdTNY5oPlXrkgoFGrxRe0xEZsNmgTQgZb6r7
cgP7vzhSXJtqeQ1WGkZAamZrQrCTEbnllnvMAcBhl1Sm/4lzIfap1jFlX7KlmbMdJEHqbseoW+Qu
rHPnSr9Q29xp37AbL+GwkiJMvuZdOWChu/6kctm4Q7z1tMXUAhDgppj0FLrXIaEJt6DiWKAic50C
Zpc/8AgxRhV9DUIZU/ZDrVy1A+eCWV4jAvzIl5ljm/t3Tby0nwaRJSBgiMAFPtywhtvlV18Pwj0D
bVjr3zZrQ/Z9dsAtxJBgwQwVsx5wRB5mEK3TUOa268mzaQNUOLs8UfDLdIDC3cmzPAJZRSS5qGxB
eZiGjxjT2uYeXTy1fSKZY50qI3Dxrb8lYEfmBPZcLL/uTDK+rTGKIZ3IPmOOZeUwVW2dFPFK+hWC
FYs1YPjxTWyaHe0VNTejy6scFMrbbMTPPptGYH+7ZQauqM430xwbjAQQGLuZ1fq+m1FHlV0AWmQu
iZn67FEILJPdvglwRV/nRurhq7U6qGvsbzcLxsaVn0lyqLxl68eFVmHdri02NgDITeA214eYpHXF
dnXcZnVedJkZCVbjUUZ12OPtN4sPobG30xQ1o7yHLOQ05cNyrMCVzrKDslhAyL4Ekia1+eBiR7W+
c4lb1/i2hu73MJViJhsNslwS++YR847q9Whrk4K6J/KLD7+okyy7tyOjWdiRRfj0up8s+OO7JE5t
U4A5YbBHqccxoiWSjpH8rINs0ejQcTTHhduW7ceadTO9dqRK4KW91hLE8I2qSPUZS47jG8yFNTnr
CmH8NBxd19fjbsYYcz6msKa0NDwaan6jIYXAY4DJKKJO0QnactRgAvLFz6YKEMIBOUq6l1kNzc/9
Br+XlHUcVNFS6IHyYiRITLei1v22HrEhMPEDFkBU+J6DIIOVfZMOyXxj8iWCnQgQZ6LPD16j0F+v
MyH+NBrDIlPMXWhpfcDgE6O4YmBNMorCrYlfLVZtosQONx6FIjaGFAOpxx0kXEDnVBiZLQs74PiC
/6gUeh4vWKORPENQmdvkZoqyTO7ShkOtbV+l2ndHnla9ecFx2cTsIXy7dQUBoRMlB1mT7RvkYeYf
MSULVaB1ogBF7jqWijg+wGVsGlr3KULciYFzfuiOAJNpcaxqaru7yrRSPciZNwPBlHINQcMp4rPd
6bqSK24Ca6XZbRlDcM2ClzPGaVGk8T0Itue+JoatqlhyP5IrwpW4oW+gwrzoM53MSCK9ASS/mJED
dshK1gphqlz1PKfyetbLCpVawayn9z2CgDhqHXi+Q/a44q4jjvjqI9XDmjw0OTLOZpevCL2vQBaO
9ac3Ikxoj6sE6+YbtNrT52WNa/GIO6m2b2yL2ZKWudHpmuwmWWlVl1nmw6ZKgFP74QPQ6Un/AyB4
u6TFkEQW+typnCHwV8yLodOHVRJ380a35hJgigmfo7KNI/iRAgnHlK77SnId93viUyJ/zWPO7edO
NTq5Wtottu461ilM5dBPCOTqMOlURy9yzrsgDzJpQrUUeW519SGaje1/uWBi4wrb1GyYdzEnAUli
Xkdg8XNU4LYR5xmdkSvA9gQaDr7jH/ppi6af6dwjtS3SefaEXCF/6tTvbgMnUX/fb5S4taD6jV/p
DtT4ku1NxoxLdim421cIrCaSE110lcvmqJiEWAi/Xpc67u/benbRKe5V3T4HvdLGFf1WUyF2awAr
UXYt4F1Xe0fIptSnyLbbrSIuM6ZQI87zBPbQrLuTk5Z23pFKQx/6Os6WiXVHgKfn2twomRvzMiYx
6rqdXnKK3fg861M/3oz4RzOXY4+TGa5aDZ2+7WqoxBTPe8RbZcSxrXvvzR75isNut+48H5sj9xFt
51MWxBjn+5z5pLkKeUim/gazWqO2spc0V/5QVeFHtGlSIgPtNWih8p7Pn7J+0slUgJQbfOVlgD+P
oJDBalQkaF9MSajL7S3dAeRzqwjoJaYs56o5bE22SHlofI1yp5j6Zata5Dkz+EgLggRG/dz4aBwu
IfxI/gxnZLsv8YJ7T6D13bBl3qu5nuFHp6VNNl+OKq228TobJeqv6wZZuKEHzx1LzWEAxyMAjpow
tiVoBra9Gwq8z4wY1jPkgbrgEXfZLThH6KxwKjoJYPxcHH/eqDE4TgJ92F9KS/AzoQ7LDT8EtOVE
uksamOqrm5a0/qGElyorhK5HBmOmi8lsSQZfZ68mHlv2KVMbErVdNquIf6Fy0e1H7bGd+mAUkeyr
N6bpTg24QWNygABdhgqr3gBibsoWxOToLbYMbNPwy9kCmEDhKUbQ6Q6E6E3LdzMyXOQvfTVnGCHy
eYAYGBZXZnffipW2QLu1g+g+BSTukSrNOifzALUUbWW/T0CyidooICmK4l3bNj47VtylwO23FUR6
8tL3PoivMzzD9q1FuuifZ9JXAWK8wFmSJ62avJn3kFBDR7doCDTkp8cwB9/cyrTdkt+M+OSNwBbW
D1jz2lEr1H5OCembIpriyiQfGcMtWoom7lRoikHEjuBjrkPeGMAZ5bD+TESN4uNqS9cYcXbIOcH6
Dd69rzDXVJpriiAVe/lqse5LP9GpktBjbeCTd0k74P/S6VhWvNj6ZrXjLvdpvvZFlySBy30DXqzt
ddnqBX5cjBZbHnTidTW+xvmoaooqse8DKXso/zh7E+qmTvpiQhPA5vcKUyp3YxLcNF52XgA/Sih4
LQleNRUtymLV1N1PCERLbJVX4xxaXo5QiNZZUbFhzD5rhA5tSqNwSd7aCYvLjn0G4PkPrRDDv5Fl
HOKPG0VtcsOQSvq1SPO5ne77pB/jez9uzTIVINtN9QelQoDeFhcpavyeQ4T6Nl9TP5hCbjUau4cx
Yky/2hREGFEhME8ID9r6FsRZXiY0+r6wZMhu0yBH3x6npUq2Z+TJUo5FZ5C42GJZ9OSe48Qa74tk
kRkwI60VLUqrgUCa53vWRcJ/r3IbDfF9Tacmuo8SZHsjytKV2B4wK6hhSV7MZHnytafpY5cavcyF
0ZvZPuF2LvDvuuZjYrAAlYEQ5NbEfY68rxddF0XFMi7iVxU1PQoAhp5JKEdiAPIrY7R0mEcBGrk+
L9+Y2tf2QFB/N0uZy85kSMJUm023bTq1YLvovfURPMKI6ptD6EcNmb7rujlDRT8D/CqH/QAixUXs
GN+mei4X9FIYx5yVwJgKCiOjP0UEfY+pNAGQ96PQ8xCeGgKGJoEdXxANgl9K1o9dxjuGTMpUULjB
RwQQ+aeUIWNfa1yW+lc1tAPoMDJl3figHdzNU774bfssKatmlMZuo+ltFyeTy3ZIHAdxInbrSV0o
p1DJFZpCbhrYYjbY8Jyhrqs+iKknMKsVN2s8cRSisi9XY8WE/dHIyGMaVR1SSKfBancFtWdqHtoN
MNywUwStjbZkkGhVSBsn2TX3U4JdKFdWgTXhrqdTHD9BpdhhIDgO1ah3tdaxeEyU2qoHNsFVqt3a
1iOABy2J8TvFRsVk7PMgFRKRkgZ8T2B9RzQ2EDrJmm4lCuN5OC0oJKrxZppQj8F6q3RsC8/XbbjZ
hFsCRwm/SOUKQZsKyWkKWIZAzrW5DIUZDcjFC29IsAT2H6fk68AZSlXUAj2rUIyhNqqSsqsMdu7Q
xkd29+hS6ItOJamQwL5QYnLLdxoZczQWa5TECS/ffMzoCy0b3H78UeixDWWSj3RLCpk7G3+BDY5o
d4hqQtsCvDVDsKIckbtiLLHWg3wYkC/UvOR0JaksWF9HOUWRCoaF1wA/vt0Mb7KXDwo5cvgW5nbm
YGTKfILcsBpze8h8zOlHqCmHJeyBnO7V11o01ZA9kLwKAoTSEYQEo+NIu7wONxHBOCreTyOfeHeI
awUA9DHxzAe0UVLiuqHwiBiiv+5o1vES/7l6QiqN4FRaMyibQVd50Iwe0zihHHo7tBOA8nQQgV+n
3bp6OttSSWqmpkQO6afPPayc9F+IWbMcoYqjF2qvtYlXKq8iD9nH8XGSUnyc1j4VDwJ2o4aSRQqJ
xE44MqsfwzhVqzglYHfq57JGi2oPudTMVxiLQJ3n2s1AOu4XFpoWqP9BxXtgUfQbqZfEuXRgobYG
A7JEu+hbJlh8yIR7XGKyVqVmTct+RnWzeId9AIX8sUjNzFl/PasR5TC8/DS0H7NWivqH7SHLeCNw
iSpbVkQmMLTGzRZtSQQdvTWHgdKGfltG5DR4PBaCw1xksaTR4zJLrCNhfj251qAJN2t2QOzrK3Pl
QYo1V58rrtfh8+qw2/2KcWFka3TO7TT9bqYmxh/SLh2WpFtO3G3KEfnyPQZQABuC07uJ1/sYkRfW
lecTiMcKgpgGzryKQRVRHgbBBr2V+eCp/IGlB57hcwybqMdr/MHwouXCZYhvdDKAG5xjYy5+XEIO
aEe5QvHTf2bozMD4bDanLwR7trkHDzo0d5+Q1i61RfXm2HjIODq2GITZbTiaJtpAW8laZXkoWxRA
KJ3iCblLh6rCPkzoGHA4Q5Sa0G4A/TCnJQ4nab9C4WnNTwTNw/o17uA4TzaCzsNUpKgI1IcEqxvi
i+mrXP60TfAwG6jOLnMHq7Qh/5RL2NozLitE/pBBs+wDOk/bcLd6vf5oZgRyMEPqecshUeZxF5GY
6Zx8wK7dRK4kS8P8o2044k/cClrtct2ABNmAFxOqwlVQyYiSNrYzumTombQAabk6W58lR4XDSpzt
igbbGmKo+aLiJijbsr6V1c6Dsnn87cdaYGUC27XiB9nQFHuK4UQ8GjUE/mq5qWKIQmHcN+spu0Hk
p49dP8l05yh34L0akQMXm4L68J6h6xgdKPEkLaMexeRd1Y0rlsNs4w9sozU+i8yELFUSxJvUyTjW
txIlh7vGQIE6EItRUIjihbu51CCt1vs8j7avVdU335WecVCNt0kEEQaWCwT6OHKkaA3L3rruoysH
J+b2OmCn62FB7XjLkrr5wCeDWgKSwP2N7JIUPSE+Tt/FsmZP1dbFz6jNxSsnWwi7HMLQV2Pr4gOa
LBFC1UD7o2hN1ZUrXP109HxLCb6oQkcM0eWx67gNZWXH+PvIw/yp497fGVJlDkPkNUEfvFrZWGI4
5A8UichBsc7cbxV0BsFYxZdfaHgn+WOLZFucWIUs8HpGp0rv42VwkGiDjje6W7wyWLeNx+ucBYbc
t2rQjFrklvMCQbx/AYMdn16xvfY2wxzR4j2gnwze2gbGghZEvtjh2G9RPh63oOh2k02RYjsZBpZc
xRPI+4rcV4rcwOw80lnOdLyrJtt/bXkg8jhsjUDDQQxJocc8HXcxGmOv40rCDTa+kQtsc8vsrl+8
fcjpMKZo4Q38y1A78QIesJbC8l2iS4kYku59k9RfeUsyEPWkclHFRG3W3VsQKUc75mTzsQnOzaBr
5A37kI+GPxIrAwhs26btr5CjsA/oJsYvmmZweWru8hvmYMBFDbE7Z1EnbTy96jB66CF/O3q7hyEK
CPiGjd97jKvEPZ+bLS2x/MnXMsYc5tH0QdegpY/BFcqAMb2J9KTzIm6R+iHtWIcnv3Y4zrVturzs
oTXPr6GQXemyNeA8L0ScSFtS72W0T2Ppfyfb4McH9NKtwRzHxc+oQ0KyG7Pg2l3WbuGZmnTadhu6
cnw3oZhpSp+OVt0Jmq/sODEk3secv60s9Khuoh14vv2KjdUR4Q+OflsHij1/xW/rFdLrBc0IfUR6
i3hm8L2QYap6i69A/jMhe0QJf+84uto7C6QdKzfTM1+saFZvV2s09Lys4gVnjwE/sLWSpw4LvwE9
FVnPMXZYI8Xd9ezj8JvNEKC7mTUZ3dWIEUdd9KnW6wfsMeJToWsxNrs47ZOr5P9xdGbLcepaGH4i
qhCT4LahJ89OHO84N1ScOExiEAIEPP35+lzu2qnY6QZprX9cx7xJpVzks49V51tDIvR88tqap1YW
LpuirqNhvS5MpgEALaVW6dZtzppxCPBnkr5R/RcWuPItDiKjyYi1o3/SUV81aeJX5BHWNly3VDtJ
EdzFeh0fAsODcimZcPSrCcbwScVlHJ3sLpPXdh5L6I+oZbxPqvlD1OjU01Db6n4ICDk8U7VAvtu+
zlTCkzRphuPEjZ1QQOzNXZrvLsyEaiYpnuJu25fUm9gOuKFFvrzbpC9dtofehmBuSmuwC9D/16Bt
ePzHvvaeynAprtsKfZHppKFSPQkc8cvvmrG8xdQYcQwavVZ8eNxyUDuB/yaW3H8rhrJfHmw5Bes1
htHUZzGa9Q3dcvccR2UYvRS+5dUeEE7Ux4ktkB+ug7g5D2pWWVfsOGBypfh3MzOZN8+uFJ+OQ5zj
dGoT8VXKIfpcq6jMue3m0qufp7ga8yOIR4XTljlfpIFu/SDttDfae9F0U3UHkmnzj3mEcTjsA4P/
mwHo/afmRQ5ZJ/dwvvPdMeBqmqJwqEEMTYnSqfYw1B7s7gZvYVBGKu3F4k7v1pGWS3NA4tbc1YPc
YOeDchApArupzKYJb+7Bk02jMv6V7vY1QBHs94winn4xsHAbR5NxwtT69ThdzFy0v6EUQj4sZiZx
dfkzwWFoaLV4iFZfguVzZ0OA8au5LFw6z79vTHvbJfFBzQ6jXxouqyUIn1qf85wF/HbwczuG7UW1
wTpfC7fZhozqHogoY+L617DHzUfFlDf+bQYhzAWq0n3eV/z5qdev+X7Ydew/C9yc88FDkPAQBMyY
Hm2C0YkRtP650l743Afr8pNilI4dOnF6RvNl9YNzFLvlV2saCcgOLVwfduXDphYojlMYqOVOVJuT
HIxhu0hj1zd3QbhW3WnCov13El4w0HbrRXt31qMIKUjc8kXcTW2h/iqUSK+CqSg4uFQ+4kiNOz3f
e8iJrgXbePen1/7IxzGE3r2prflGAhoXfdTvSXRp6DBzP4N58cafQVEJdUI9FzOkaOU/Nus0laeO
CwhamfY3dQx6wTXoTg03N0MbUhtPR+ufqO5YV3qOfPakaXTav00Hn/q3bSv/FrDZbanIk/C1MW3r
H5yq7btvlpLU6AyPFdWPuU7m5ewU/lBe1nnMo4uO2FxTb3c3marJnZ5dKDB98UqEA6d+55N73GpP
9pfWn/fgOuaGv3KUiVdnE/IK98F3llrytBROczSzVG02F16zP+QNY0t1YKuv6mND/c9yZh6JqrSg
jaXjd+vMS9zY5g9denl8t6258dOqvxUAMROV62O70nuJk72LOCpzzM7PhjFcvS1tXGETkNR7tvZc
bfucjGnghXI/z8jf9KcnZDKcwZHF/qtfax4esyUDCV1jbB4q7qEi28cx/1UFyfDsgjSM9/E+c10s
/Sj0UfgsWuyTmswIUAtHxFMqihJqimlNdw3nMhXM/b+p8vopOc9WzePPOC4bM/zc5sCr1fMa4gWw
D5NyXWotTiZhGfK/xjKmBbqEGSiDO+W4huJaK/uWjm9dBdqf4bQ3p1qfYdo78VSFIhbprNH8/FUz
/P4ji3bDQB/HANvR5ux9GjcsMQPpj61TPqMDcaiTJbSUNJumY1GPmaplxkSjvGwiFCo6svUW74OX
j2tGYhD4HZ7DgCu9ECVAMDxqdx/5JYX1btk4VDDr2IyXZB+Tl8rzdnnOl908eTzzJRGFwwZyWbjU
RM9wIwCMNLLMh70vsbn3OWtqavBIzxehZNO/dAjXkTL4Sf/Our8+y13ov9wFwU83mRSlgUPEfq6m
aUBm220+VLtUkGUNaToUQ1Vys4e+huc+ju0kmeiXdXpvmGT7i5sAaV43hC1OSvSNCni1aSLNCivr
u/42Ud+X++QXqZLh8J2JK8+PrTfK9uc8xRNXaZxHVLgu3ovpHeUfVU+K4XKgoyjR5Un4Q8T9a+ru
odaLWDnNSuM+z53XtN/NXvXXLe5V+9waOVZ3ic5BPmzY5vaCHlN0qcE4sPgpioR5OYp49Ki4ckRQ
H5htvD0b6ttb0bZA4hkjqmK0kpFfH+soKtTjVMUS7GpxuQqHouptBhvp9YcbotRcyZjwnIPiK6uP
weQnSzYGSjTHokNRcYn8hcFnr+vxO/hl/G+rVfLQLK7aD5Seu+5L3cjov0jT5/0eQ1B91cFQPy5D
CQeseYvdR0dIjuAD1CKXoco987bDNlCvRBTE/tC1t2gGma+DObflrVPWrpWNf6phDPZfnczDokx5
zItOptYzxX5EH1A8tyTDVf0RoVDbPcN51kWWyMGRV8+dZvXFJrkkz5vrTwwVduKME5UTzN978AH1
PkmZOCdKjIQ8TVsVeoe1qJL3zm2T4bFIkvVXOTrLfjJOVKw/hk3Y5rMhGssFnKbWBH1XY2llNqnb
evH7ODj1iMjIE+J3ZOvumenPTmcQqzJ+8aJVOjJr91wvQ1okQbU/r0vkRg9NQFV6f1htaf2LXWvV
X1lppu64k/VRnUzja+9K/7v1z+ti+Lgd2JjyrFXM8OdZsrSIlIurGoChE+4xsO5IqBJQ9o8Zx6y8
Vm1AdFeUeMvPSBOtxonkMeCOMQ1XZuSXS11Cpq8IC9qn0oZonNhXcwLWiyG5OmuXi3M5WN/06TLT
lgQ3CnShn8wg5z1Tnhznh1jnAMhEKChdPXToFerjQGbieAytW0wvFti6+N2yODrPTl7dUMMeGOo7
Lv713vHs8FQl3fob15aLiMBahNMLiqAJWHpf/DuCQvbpilN7l4/cVvxfWHMepJ2J8DFYt/a5GeSe
H+c2H1/RfiV3HgR5nPm1K/w06PJ6ewnGvP+x86lUqR2KMht8A37sMOd9+gzNF7Ejovpd8VT2l5WN
Wh0HKcffbWyDN5u74wP62ORfIorpbUJn9DokcfK9VS1dqnswuj+jmtkX5LbZ/7LdwS6w1ZUvVg3R
S8Aq/i9XdVeAgbfD+0YxY/xVs3X7Z92FUqTQiiziwM3FX9ttwJDzsFcPQzdKewPRu6cd/vkvclmG
thwdTNY3LhvGUurtGjNSnAqNduEyrOMOYbEacmH8k/WIeXyWdWwWHxgYW+GFro1bLbuj1xRiR/cc
LDvElcvkxcZFsdQp74R5n2LyOYqE9+0mzC2ySS1QBEM9mXO5lXVzLhZtbZYEa/Mabzp/5Uh17ulT
rf8ovEbXYFpBWSdbuDlCX1i9zV+X6+AylWXKNbV/N/VmXO6KWc71Zd2b6TclPoTYDb39AWAdHCfh
9wE48zy7/80VB2aJI/rPtASjOOXYP8a02X2Ga8bEcL+4gd+5qQBETLLAHYr6oUAXDw+yFEwB8CzB
O+vWDQwOzDQe88QvopQnLkbqUq7D0e+ZadA9OOIprKpxORYMfyZFMNiHp9Hv5vquXabqoTSdsqfC
UW4GALiA8JfjvmX74BW0UqBIKiDvoz28gFn17wMDCui2nVv3kCNP2c9i7saHwd5mQDBHRGcqZl0S
DqnUaUzCQMNgPkbhccpl+WISmkBSfjEK1VwXKXMw2ILIZNISzkzWSj/0UefZbAtW5WcECFTf4bLr
Z2+Iu/IJElmb81hpmpZRQdXt4yqHub/MDYNgsYscYF8zy8TJVL6NkgfPy5PtqbWJV5LLtcqLN7jo
v4u69F8VSsK7vK/FG5IXzx5L48AluAMK0bo1t4g9tHbNwTezekjaHd3MbIqivoB+Fu6V5HnbpsqQ
WcbJKOHh95o5FFCqAzwmwJCvGTRbujb65a4zg8bQSx66ziEMlXKMrsl8bVfSIUIG5bSlJP1xcj15
wNi+XvhKQb8sM3xtgRAWp5BsEgABwaHdq9G5EaXSsuSyQt5s2sztkNfnGV0I95Z2OpEV9K00b96q
1N9OjuUrlurg6HUA36leE/69fVPX17V1xmwaa/uDZaEb07zaoUSdpm7+MR2b+DqhMByzYfTqM6kc
8qty41hdzBYTyF50OetH6RiT5W0ehMeEXBBq5Lkxmf+9vH4ULcxb5qq2uJo84GB1Y06huya3fnwH
WBiiN2qbP06UaAMj5XLCgHY60yFvqv2xLeViiF6IyiUDRuTbQWCXPMSh75/bhNqjsCSa6lDaAsEZ
aYXDU1NI+DVZzZRcjSwOiLq+rbl03zYbNXdV2SXvgQBnYsAOKEPJ89Gmdhv9b1XTMCoOnYDH6Lco
fprbxvtscyW9X02db05xamvRJJei8BfndS4I3ErbRlu6CxC/JqfQWGSOUVtVc7px5y5nwBdWLuMP
Q8XJzjGYcYSJ+aFwWuQ0YRWPv4VpQAXZav1U9xour5rjSN0vXSJhaDvZ/0Ip6l9D6MGS+7Hl6/d6
3gCDqMTPLDqL+7YOBxQ1bVg9AL4Pf0ifE+fc6eQH+uPKAXkdyva0iRAaK4pVHmcUsIn6jN64+TkW
CIvSxh2aHyOYAmGhAUT0wQxtF3wHiA7vh5AIdWKfeE8OcPL8IzpEkTs5bahgrm7B0sjmJ/39H4fb
UH/bws6NsiCPa/sAwdSO50XcNLxRN5dnFNNzdc230SyPxikL/5IYgX0SFaH98rsCmlmv06+4Mdt/
pV6xz/Cs03QaJEvzj25YomydsZq/m83r5amkZZgWQuMUr6qRermw1BkvI6Jg9tEuU30CUqvmPhsA
w2Zk41a9JGG0JqcYVPLYTsKIg5w5KXLA4s+Ez6jJ1LZbwgxatFKkLLVP8WLa7zPi6J8+waTVoWDE
VmkOzDWe5sHy0Zp1T7oUoMn/Fy9g4eAMRAYjI57/q9y1/kN5s6eRTXUsBUORL3dtXi/diaoNsd6B
Ztw0Q1XY7U8ILKhGlaGWlwKf9GtgnQi5YeQBLg+za/kkxXy/xEn33+iTz9Yf/M2dlj8lL8Z2kj2h
nZebNOKelI0l7XN+cUfyQ2Aki9Zkco2G1Na2uZv9PPnOzem95r307odeOB++cZxjEMDC266CFw9u
vzRkszulwcLKUVWrd3JcxfSMLKk8k+DGtelU5Rm2QzKar2Ud0MWOQiHSOrQvebJ3n9PUAN85yRws
0C7B9IsKKACIYV0n9iHVRsfFkeEx3vd/e2gFLGdHUMD1hmypDBO0c2U9Ro8/j5bLEfrOe0J+H5FP
6AzyNEIIfF+c1fvFMxA8h64u342HGBpZgQGTZKJFMcQpPP1nhDv+9CZ36zIF2Z9RTwoS45skfNlg
VI9LIlDfUMmJ1D8ypXIABBtxizcf56chZ2sEtpE7dhJvt+io+dGAu5H/2ezD9n2XHK0cp3yTWyiW
nw5JS2ew8xXm0tsewr0Y7uswvK0HbdD/7tep/GrIbPg1TuCNBxFBdN/qNMc5VaQGOYcSBvZUIsD5
sS7DPJ481xu2y2Sc4COQSXOIkHylEyNixgy3byeg7qrLWl2T52KaORR8bjgH0pkw109vDZaGK2fL
x3T22v2VBWm8NwDB9yG9HcgzBvR0cKbIvGJiH9UEFr5obb41m6juUfKMceoYrfojtmvGwSjBKbF4
8JxdOEyHCtkYvRCUZB/0YIojn3KF8HecRp7Qvg/+uf4QklRI/jTotAiHi7hV/x69GR/kwQZr+DNc
y+jLksrxZrx1/hjHvXq6STjsofWJLbNAZitUpCd+KzHtbFNb8tIrOaS52Dm6dBNekL+H6arGnLli
ZuRT9ebfhXVi3jmYyQbTvczPBaDEFQLfwvOiltpQXFfi3foIVbLcQXGauXIjFSLmrP0ySMamg5k0
Wi2aYMHQu+BGE6DaGtpDQEvmZ7AQzPso0Qc/YUnJOeedaPwi/qPqPpGhmPGwR/lapzk/7XHLTX50
VO2c5iYWmY6j9nGm2SQ52zICZah6E7wlVQuomeMSwJOAKOY4iraHm2FsyNO84W9fEapPh2FrmBoG
f5gf0ELrjuKSclxS0ZJYlDbcdtDsspreAHjr35FADA+tBTY/JaSezoMGSuD8e2riuvzhdDtH/1Rs
AII1nNFxUGr6ge6+vy8rGoITJBFvDqI3Hjx3aE8z2sVnp1NQNCSwXezgGYTIUfSpkxtcnUcrKqRu
WR8q3+O428pmusRxMydp0a0SNU3ThhdeWevfF/MovtyOXeMwcu50x9L3ACRJz+LAQNzD/Bs121Vv
Nr4yvJr2GPHamUPjhMvfwNnRQESa2KSYIMQPqwvhpRuB+feC9Zr7Z1FHt4+DE1j7egn7mUm9D8mf
TMlV8I4LM/ifUE60jHNh+elc1AR0dcB8NsV7BFPn6oZpbWk0ihZJXtiPmtS28OhYT1WHOXKKL6iU
4l9QKfdbia2mfWIr4ZWK9cKpUEYspK0S9pP7VJwXXwc/ud+D+qr5l/1AClj/1PnWvPZqGpyzUWv0
qWL22INBqon+s43/UPi0D6c1nOvPyW7qOEN0PYrercpT5azg3OtOYFFWhKt/rSznziHhWEr3zfaX
cfbcZ93785jKdtUXgzRNYXXtCzdTMTP01XTFctevKr530bD8KEN8bbNuqxGr5FqWcN3K/bkYJB6D
b72jse1877tb/wPdjPoom3B5UWYAbsQwdUGvEb7h5qi/Idice9xWDVkx4zwlD7nw4/zcw1zrQ7C2
LrKp2OUzLRGHtqw7Td6lyISNx/s+QdsEHetyZqtAZGVTJhmhwOAG+dLz7FmO0Sme60eoPeezGq3x
0pgO80cO9jjToa+vpnV2kdp1av71hF/9ndpYHb2IcZx9DMTYclMAMUhzSVAvngBqnTtgKbQu8OOO
RxxCpz/GvQAXbAs3SI57khjEyFsO8t17SRRfPQ/p6MGCdL4xZk8GUUiCuGLP6zimB4ZpCfpsnjOC
xve/a4HAA14dofmgpui/RURsw3xw9lG5pXx28w4RHGQIMIvP9NAcwln29dnR6AzvJwlFikgettBz
VjiSOpwmohX8MHrVbav9TJVD/uhOvg0uKtCmZWqoxm49TTgXGuyVoQ3v9NLvr7vve68+OMjJIAIo
j1unUaBujGlrCmhdg576vvvAglGQNK4nP3rbF12J/wwDJWVdjYR9cfI6r09J4k1vzKzrQ0yYJKeX
BbXyWa/UqZK+A1LS8fkG+2J/hCDSCG/8nsoplTviM8AngoQV+5nul8nnU694MOlZrBu4F6GKH9xT
yXtVbSXl2N7UO7JMw6a+CY84d/3pET0V2CMa9pm44MHE8VGaoorfkC2X5mW30OYriUgrSphK24Hp
TzY4nVLdar42udjlxSvz9nsJ7PgqW7fPaPzuvynteuno7EV/Ye9fHoUbh59uMyziPpTBVP5Yg8j9
ATwuo2O7a3bq2UlC77pS4reCk8i4X5kBirwUd8Q7TtGVY3nBnmgHu2wurhoh1v3QbL38hkVB+c/h
zuXTHkfbrJlAWaUOutTza1QgtiWjpX5ex3V4FDD7L32OKJrLrYz7IxCYP76iX5DEL7YoopIHsdOK
flyJUxX1M2MuE1S9WxblJAfYTDvgtuTQ8/mr1KDNElk+K28+t02wV1k1ELt9dhYWwcsMM+HBq9ao
K3SPsSN1mOjqdC/2djohMuszFwdPcoy8Wru88cK9VkHUvfLrgzBPO/LtQ9m5/AK5V+d8M0H8M9zx
kmENVdD/yyjLmDPZzX8lvcOK2a77k6HR586ZEvtZjxUKnzHMN/KB0GJUBGLwRxAae7J6jQef29xd
h/nZ13KbAUIIVDsPieKdENLHdo28IPoqSheGIuzL8T5a4v9rSaYlScNu5i9HI7Ek2egTBnAYXZ7k
Y1JvjkYSQpIr1JzXIT5k2R4OPg21aPSQVvzYmlKBRDNf9pC/fHr3kejkH0JU1IUhVT8LZ3Fgj25v
ccew614Cx125LSJ/PpoBj8apKXycq5KrML8rS9eeECzArjmx92qs5z9XkIqnamt4VIQY9ifkZOM9
J2xx7RpYk4w+ygn4f0Qci3XIUadlnfczkJF32oDLn6goMWd/5shREtXmsy59Swq9t0A7f6f+udnu
DEHSb7i6CXzZ9zosLyVfz1vYy/jJ6BBWrUXK87CGSf8mbW2e5mGuEc/lAd+G3/ExOArO+ADlOWU5
Mi7mP+61mtNsVZfIjaMl9ZmuHyqYwf964KCXGE0sGk0GwqtxVii3QoDn9laX/0kteMkI5/7wa1G8
JxNqG+ZfvuxSheXHyhP/AKSw/lp4AkTmLcuEXBT6CzsKT3oBXFF5n3FYbnfemID5Ia9DtavnHm4A
uE68mzzGh98E/QsPVXxvVV59rxSfUrJrOJ3ZwwN6hE+HqB1ms5Up/H34rzR9i251qZOHoSicM0EX
eIfcjtFs8eKPzWXjOpT9AKvD8yA+HfI+V07kZfplJmr2bOlHz4Rstpe+WPNnYObkAY1Y+NLOScvI
Elj4vs0dnRO9zdX3aYzb59EZ8nNTjc2/qb1JSjowu6OsAd2ph7UdegFMbh5mXSCgMFz/xN7Is9R0
JUIYO/UJuyTkDTnB0akA82w+gsCbzDfjTkBHuIXURURzjrQQGe7BlLE/U6HahqgOqH6PKahmBKf9
Dogh6keMKbgOeM+b/aVFfvukbpnDrKy82r3vhWRnJKH6Kis40mgc1VXGbneOowrtEB05v7SLLO4y
OF7x4U3qRt34t+HLwuOzFJS+uqCPLO7dwpjfThX3eLpQtz+Hap3PToO5IRPL1tS/g6ierk2Rg49Y
zvwDlxFiwJSeqJATBJjrfWlXPN9xE3kHvxLlchpx6CZ3oAW7+CZib/U5aQbmS8Akdkav332qyQNV
L4dCtSXdou4sEqgv7auPuvYtTHYUSeQm0Zb0p6avHCwVG4noaTuGzW80qDmhqq1SJotwxf7nQIjK
pxsgw+GcEOKZsc1TLSGnZY3fWFm3f2JZqbzvuQWTf9o643qJyggYnQaE8lA7I8bivakqeUmI18Y6
mMSlejJtyOAf4AjuDvt4k4AWco6Xqwj62r1MsNN3RD+XWCh1uMCCjzuHs4jjvzWJv/pQwQmEh0bX
RX6ZWY3BxvMI+XZYu8iGungbHpGvB3+dpkiqp122eXIUc+hzSZFbqQ5ovTWLkDawzFXohi2ul8h+
SgthkbVG0bkWoYoYT8ttKEB7afmMSV0AxFoY8fwDrgWRyb2N8UYvi/3iZlyWBxgA8S63kA2qRgni
sELmdbYKk7ytceeykbKgYDPYgveoSxTMlW2a4dx1pF1oE1hM+FvDZhEsQ34k+3qFS23WoAXkSFzE
qH7s5N/bkhAfu2vsaBWrZ3pTaS/pJkvzxnhYrmdUr/652AacahsQxTOnT6VwE8i8OVU97nMkcSuw
WoFIvoScqWuVgfCP431d92WbymLGtBTTZnAPcQyj06GAlgfXxtFl2fUN7BS3tUWjaEh71/o69Xcd
fTlU8sTP5ZbsKtOrnJ43xMdP0aC97awNgOaiUepzNq55e/QGXHRYc0e06cUgclRO/NWPQIPshrtX
svMS14czP6g8xtlljHjeNS7NiqlIHIHdAjdF8NF92QHkeWCO/7WgCL3YJJj+xfEycLwg3v2tsURF
r14/tF9tPm8fWADa4Rxsfr9lnVbDTF16h3upVDJLPGke7WQxRZY5u7ez1YEs0qJWLgeMz6tw4qBb
QZoANa+MqH3wiZ06+YvrBI6PSzrhg27G4WmO2zpdYkFhwsp1w3ELLBGkhr6D8CcqndCPsp5c714B
d0zlgGty0yRFdr5a9cfUl4b4bO2L4FxgQ6resSxAs1d3PWdKJx4RlamxeEBtARTIdzCv4X0OpN2m
8bAjTEB7kl964jO/yURH+qZioaqJb7LH9n2W+ez/W7yl+aG1B1qH67u/z3ftMhnlxSK5+8rJuYrS
kzGWuan5RdgdrNWcNPWJAqZw7hirG5j5rY7y/9auNXGYeSr2TkkbbI/RuCj3HcFvFPzNu8DDIo2A
1K5vTt3Y8IuMl4ULiI1wmTm5pONLRs+KJR7fMFhUEjSRPs2sBO4dOsKqOoEpkhlsV/em4dmH/h8b
rbTP3ZQInfVlbu7c0ONezWPP/6Yo8rMHDB+ax4Rcw3OtQFVjjPY/efpBwD3rbR9YXm+vtIi5Jw01
cX9viuhvLdGZ5aGCqEZT3AYIxcUKHSmKMSHnNOlmqvViY3txGQmll5lwUOOm2M3QnOGULVAGTdjv
jlxyS+el2g3q8CggINVrd1NzN6lTo/q93wit/Y0OXPVZg1Y6fsKJGausx/9Y4qZp5vIbZbau5szN
gYHLOEBZ1ylEbEd8Nl2A5R4H9CFBu/LAlTE8Jsvmtae+wp14IA2DL4h6o+LdErWCG6nimx7Ayh+s
ZRSCg8U+dGlrR1TfqiWJ6zcs+kI/NeC+SFz4jyfpj+tDEDmAKn5RNj3QCcNyisRlecrj2UR/LJ1N
d3bpUIDoKm4TuO06AlpADHDHz99ZREhNZlFeRX8n8WVumWwb8xWufRyfhnA0+lxyz0ImojMx933N
ywYhxV5NSoIVLI66nhqyFnF7vk3O4MUXfwrRPx32ltyN2yVqxVocHX8ywyfzJmDqoUW+xvob9T5w
Y0/2tPleYygyD+BFYL6bjKP6QaOrWXCZ+Gb5jnp2j7JFsttlCsnGmHI/rctLsQ8JewJM4PA+I7v4
JkSvouNs6mo9z+FAjkXg5f1R5dPgUVkEKTTeC1eisIF6q9j1BTrRo8bsCek7GP9FT3K7otimjXTU
VXXn9QodBeEH+uzGu/jBQTy2H652kEyqCKjrKgN0TlfyHtqaqUdu8n5jVx94f5ti/JUgxLlMXLD5
pZtliXl3mpz+iZPBIKEzrqfr180JWKS0v1xl1BMiXnaYqb4A6ILoVx+OfQlsofrPDjo9ynZj5vq1
w58J1dNHe3FWYe/2T2XrLoB9RL1F6wdv9SyDlLBerBpTTO7FV0l6k/1U1YRK9uB1uup+lh0I+wsY
5uaeSs/fQrTK4UDYOIR7fIbLktAmgbQG55Urllh9ExjZd5GFEZboa5tAZLzWTSXM52oDGI+A67y7
8yCj5G+2oTWYwGB7xEpcHs1chOcS61hA+xzWKRfWKydEbEsrDfrxRHnCEFza3vrFL6IRxPgvAOoJ
c5gsjtXb9lJL/+LiTxk+Y94Sc1/3bRvAC0HKfJBL5YHOe7Ehj6drGtm2BxVYS/BK0c3qZYhw215B
FsP2adrWMBbH2kGLWyGY+ehLJNDpVoR7cyXTAKocliz5p7DiUdqBskqi0dOT9X8NcHO3HXLZgyA/
9lonp7XQUX63BGLa7h2IkvLBmSZTfu3oA7yNb5sR/qPAPE0P3ox4rv0xETxWv8vR9+L/amOMnx+q
nOPx3Su6qJ6PTePtE1SniQZpr7bgIDSX2q/msQbboyrDOWobKZF/q8ra0vaUCNUNj5O1+Dxuz85E
ezEhuqWsD8hgbHmMk6QuLpsm/CrO1gG/8iFmu0K1PfY6ODWi3feUrsxg4L5rw9h18fCvW/I+Ll75
se2F/B9HZ7YkKY5E0S/CTAgQ4jX2iNyXyqzKF6yWbBA7iP3r5zBPbTNdXZUVAZL79XuPZ3dRTxm/
GwNq5uZcjC1P+IjoY69ZZWcHmG41xz82bxZ8DMMKjlc/c5kvHOLOr1AfhPD78CbDgTj3rsMG0P/o
sCj1FybyqObxVDv+p5gGLBjJ4uKP73oZlceZEWX/huM6rF6atuu9OxxjAa1pXC75KXWkNi98Jusz
ETbfHMHE0DdkzPJeg4VdTnvDLnZMUkp7r7nTWUpit2BMx+w/Si4Nku50ioMwR2kO5uhSzk6PKaWb
cDnnXtOXn+HED04xWAk3ujLVSNKz1RBe8MIjjD2qAlXqsfOgOD1Imy/FReA/Wp8mAxeoO7hBWCdH
U3jzdDHKxPzVx5ldb8+43rKGx9zdptfjsq7xzkdR5X/gUrY+h7XTBUt+rkKf/Dz4gpIBEdoK40jO
68A1Z9UH1mouQUVDfGSJp+j4R18rQEKYIWTTX6ahiXK2dTWTwuRUdl24H60y6/1YxTNbLMZcMEuN
1aZNMZrGfBouHjpb1c3rOcl18t2s5EZJEI9x+NA1JXOiyuDD46lqcTyx0IyymQD/G4mRLtxJp8ao
z1Rufp4qH19LbZ31IWzxo+9sGE41+JBZPAnGnesxInBCvdR5T1WXe8tVlCGZ8nmQhtmWNzJZdJ1I
/JagVnATGK/SLEKWMjuasiW1qRQycx30yY+Mlw7UpOpeHahlv11qLU6dTGCiDYe8PVYdWy5IYnPR
7ju7MGLL2j49e7X03SMsAdQ7YAcmf4wHQOAnt/Zp49w+TU5+WGRvjHjwRQeRNymibGPxmS3VgPVl
QjbZpUNHZ2Tbjc7FXSj/0pUP9zYOwSAss4uYGxZN9JFUuEX3UTrjHF3X2YcSlCbNa8sitWofzZvi
psoJUaxVXelyucbpEWSN/IQ6iuOKJD3xv2xk/u65S7Dui7xzfrcO7J3j5NfObz2vg7m5TFRWQOaG
6AaxM7jsoyOu2NqgOSxb0zxFrM/CEcgQxI/MZjJgYhLvMgChP8BHke8FiuKOl8RpxKVAe3rbzsW7
xTbcgInArgknq6uvqkjoEKkYiKhFQeC7u5jJ/g9m4eVjjUshP+bD1HQo6E1xXcNO8l8DvDzgzQoe
QyMQqDDXcvRVabArxiG5mr5eH+ccR+NuwtADtX4s44Rk5Sxs/VtBAhMNb4bo5wcb9OHA3A7O0pEh
W2rPU8YtWJwnMsFRQ3rdRbnKwZl00TUIVm0a6svKxC9ika3p98OCpf200ooUM3PWfunPyBq5OOku
sNOvuFWJd7MMYMdTGs1sopjzYTS3nnUwIMXQoxlJltV3kPYeNgJCZfdxOoe/orV2/lCU8ZmM3CHF
YWHzasosfauYzSQpmuJ4pvFYVthyPGDW6c6+wgp+KzxHmx/N3EbM0XRFUKt1hnS6EgbmmUjrRV/T
iaIWSxt+iJ0vMvsTPZGi2l+pci+G/SMZplO7uAd6EW6VCVpF/bjWdSLLV0wp5NJG0YqEFZ2rcHV5
ydNqlrcAxx+UqxwXUfqTfUxD+hCrbQp7zG0dMWTSLjIzYRFc0mlOT+eTdqIxRoqYLp5Hktd7QUUa
1o81HFSNeyaIK3Ug/FIuF+xZXX4Kwla7qM1DTYY2nIzbvY45mYxikVRoE2OMxwarUH4Y6yQ0J85/
fGXtIrBF4ISlWwumhHke1j2qJfIC0/yJySkguexjHtuFDey7nUlWNdwZXJsfmMZT+1gP8zSfokKX
09tE63tfZclq9yFEI+5aZRk45HJs4bbNkjBdGQvdn0PVO/Yz8Vs+Ajy0vofB2PMCe0u9gYDE2Jcr
5TNvMRag3Gnmr2nGJHIXt4B7jinPY/WuC2q0o8GXQ6DBd/yfpDj44MK1KvDMKRcHXxn1ov7Vz5m6
t/ClxnPlTNac+wE9/omjx4p5v8LIIziLfaHEUQyh++QClsMND6/q39LHUNz41dO2swcWxz0PTt0w
dk1refYB7vW/LNaM/xyNMsu0fyEjH1N+/1q7EUgGoMbKvZh2ydcfIquXdT/2jgqIw6ROHHE/+fXX
PCXNeCOGs4jbitPyw+87w+K4CBHiUhAW1me9Ot0vLxmGn6id9BxdyYpt4qlZU5xWWY/zGQpeQ1Jn
jN66ymWcN6ChZafWZUJ7IAXTfjJg9f9bNSbSvVXjShCxHbcUp2T0scRq+VVOE8QXlD78bekmvYW5
X+mDXBO/IotqtPmNjidf1JyG/f2mQcEDnOsOLzms4PVKONM7k+l1vonZudcWZOn0ADyCsLetMYda
uSI14hNCz8xyLNWZxzbQk89U/mbZicNEu0im6jHu67qibipIdkVhFXKpDjMVEy5p6tOhsyglaLgK
1hXd9Ibp4RB8QGclN4nyyJcTkSefrrzbMvgV1/gldmHsYVBDXeJKg48X/bR0RCQzUBeT3dpXVLbt
XPIvuW+zbQdm3TySRK4/XCdY3ipHuV+ZE8i/YYDW9u0oE43XjP6d3B9xcTaHxVNBOVL3ebaeN/CK
OZAnjPDUFi6t29Lh0rnkwMkYNWLFPc8puh4aG+S21SmfjBMSIJ2Fzr2zhDCGn2VFCr82gfBjFOOe
e8+HsnQdSj8RgCGl+iR9HboHBovqy4X4F51SRgVyA8txEGbU/O9ok+MlyFbzvUC+egnBDj3AGl3+
czLqoh3kQzgp4xaA26WJD4VA9nkMKwzky4Neg/XVbVvn20ud/29aD6KXBFfjD/YSc+QzH0+OXaLk
35Tp8rrjp96mo9Af7lfG1nQg3IKUvSa7NDK1oA/a5Chyj4uxWRP7EsnYe+rIogAcA2JDFLpgymua
XpYHNajoedNoMa5IXyBp9czJoxlvpJcg3zgVjkGwUEnxoXi/+yvyFyPgHvYPvopMP9ZK0d3mNtDX
HGDkfZ5V4nUgVrUc22TdShlSu2ZflTEMBzaMPQBAmX5Olo0JuEaWTmCzTNXM01SkPzwP9BnBF4MG
V6SCQHuVBD/8BtoDbMxE/PTaepAQDutl2AEBxs1b4XA5tO3Qml3vMj5suiZ+MvwXx3iucE/z+0oe
viCKkJ65Zr/8zuYfKaZRhvVrMFOUdFqAt5k7eJCX2mShf6AqrLu7eEj48RRUH31S5cC6P0oFhMIK
X/ZbHTGUR4nNX/k0Cbc0keP9ACI0HhK/xIZhU5XLf3W9DeXXonRPIBIzjDzhlmv0gA68wmugB9kx
xfGcu8ktopNAlYcus/LpfEiiyaxeSJpS450NikdsPwT54WfJ/onGyuTnfmFDLQo7XcgjoZA54Diu
m1fRg4TaW5iurCxfItB+IdtNYBh6QnAm4wNAp9/O/UJ2ZXPyp7arnrMe8umtyvpkQBXhSsHIw9b2
nfAWUxzYdw4xCrMLqqhaQ2fvaprLOAqD9UTCXL/jwRIeppt6Si52xRi0y0sYE9Sx2OP2rSfsY4nL
EpoaOoq352eNp3+Ir+F8rlq2BYV05k7sjudp9JmI7xJVNv/3AzJ90zufMa7722GzX8V6zHDqLwvj
X/IsoyzVCcNy8IZ3O0hPk4mVPSHnJC2dpMV1+dGRH5rHc6nbjlZNSe+/gZ0ML4FSLOHF2KbT2zjp
pH91siS7qilgxMagevojeWWjXYvD92XVMnvoYB3/419Xy6FzNz9bi/GAh2EkEbgjOJwXz7gJTfzO
fIyYL7+lU7xMUEDCM/7UKTzS42Q4EzNPVYRfChwEcWHtOe4hFh2g3zh/ppDOYO9WevoKYnSElVnW
UiVPIi1JZY9EHL4qn2aDL8wQGp/6OSTtr/FUcLpgn8OjT+2rctzh6I895kxYIHVyGDV7mbFkVriT
fJsG1XUAoIDxDc9EcBj62A1/6CpgOISz5YcCEXxKCHomR8LaRLvrmMjCGY4jyYAi5s6l7oqeQ/IT
Mf1uyRy3cid5KUZbDecoB960VSV8Sznq7qPMW7wRiyqcV+rMOLyV2CK9q9IJ/XRVW1PfyiEkm5nE
MVfKLjdSwQEaCtCue7605RdYvegCx2UBFscrS2q9F4CranIFpD3qIn3oUGcQYq1W7r1ZW4RV0eMe
YTZFyA3zZsD4oA0bNCYHIsCyC5cSWT3GSvY+IzecNQugBTZesn/HWCX9ewhUaG+7uG0+cO3zFUZl
FHyk0mZ/ypWB3VTrQp/zjDzNLlB++dYOpnivfTsNf5Ny8drfuLzowjrCd3bH9bRldWI79+eVcHf9
pJE+6/syK4b7jnndkfRUGZ6nNtz8C71s5CskHvWCyF0wMiozovA4FcbgOPBL6n0+DvHnxFbUa7tu
VoQWZNGJmZWnL3kyBUw6JazUt8aLE30iwd1mZ78usU71Sb+aHTu77bPFK8ctwIdD4cATdg7miYB8
1TCSZ+gtGdkMqeh+t+tECAT3FGYAGD3eHtclesfQZcvfeSXYfm2xRzMMW0d1Ru9tnrU1U3W/aezz
XhsS2nvixYF+yvTAuqMQDaQ/xWPjfih3yc6Z9Gr3Hr+QRvYvS8rjWRibnzCvsHrEDVCQ/2J9oCQm
uaKe6YeLLX0BS/emGz0hV1cO0eTnVCzDWXkCUaH2ytwckbgq527GMn7nojc/L7YKqn92qqbooESQ
VL+cdCKHooc8uOYwPKtzNfZVdQ6IRJp7uG1MaOAK1V8tlMwrTiXsKwwsc2/fOLXL6kzrYg/S+BVz
QJzEzo6rHJqHxG7ex9TYtntmMTLTeRJ+Efm/WqfvSYCET24B99hxwR/oXznh/f90KxUeWOIgOwZw
s8AOT+eEhz/vsCGuc35GLQZZsUvgE39gDM3Gc0ScZ8uRhpW9lEHStLD/PNWpf5KCC/Jn2bnvZAj8
dywSVF60cYn3yCrHKd4zESGsGzVE9e5GO9jxlJkVu1sdWpFdG+M7jO68jGBAwtM+EqdZfIdcVkLL
NFvpFo9qYl/jqWiyTIGh3mqzzq2ziwnS4h+iL4rTACoew1HW0cs7XiQ/qzXC6ThS2T9NebBNYgdf
/JCiJ8cRj7HBf5HFyYMfIbH8GYBXRWcm5JSqQ47X4FbDI7gDIsPEKlRVN1xqb9WwDQOREetaZkr4
U7uyBwJWpgSI4DcRg+8uo+YB0NqxQglPgWVRJra7tthDcgCIMYu0/90QptdP4MtU/4RvDjCtT8jh
pOCaoye3c3WcSJqSQWyL8C5SueEigZBJ8Cmns9kWqMiXJQ9j9y6ZcgRzSIlbVIZmUBFG69Xmjy5h
8KglNdiI+5BEtK2nb/jW/jsoXpIXeeKT2045on+awOf4LppmrQ75EHPlEaPDKotVMRkPS0ZgpUa6
X3fT2Bb9NTMQAPd51qC9xDIwjEcaobuTw4SGL7qci2virRjiSoXRzfZ5GB6XuALyGfctc5XY40YB
OFVSYsk6yb9CopbZLsEk/yyQPHGDEu/aAwIgC9JaCnCwxe5wBkstn6GwinLPrcFBTMBlM8rGOBL4
eCyu9Sqax5eGdAUuiAG0w07p7e9qaLCYLi+wsXa08w6QWwTUV/QZSoiJnfJHbnoMNJLNEp8u8RBn
lzex/rddkWLn+6N6hp6j7okAE/8KK7A1uBQ3Wyg+URzY2RmGLOZm6iffO1olaAqUqLAkcBEV9UnM
/ZgehYgTlrtze3SnMmmTpwnd4CVp4undhCvFqT8OzeMkO/1gXE4H3IEJwARPbkAMVFS2KuD5No9y
BKh3Am4pf+tkVEAWWyd5KxtMJhTXkt9owZGkHoKV0e7C5PWItzcuLpyfefOo5Kp/JHnp/fI7nGTA
BJdNQ6PRu7QZA6C9KOaQhEiX8IFME6kZSO1j/xi7ToZQVVekRAa80MfYZWCEkWiKSDn7pBSo/zxi
Z5xCD3xpxS9jJX4a8nta85qP8oEjg3hZIzNcNUHNtwD1ncwVoawtaJVW8ZGY7zbIaTYwzATuckat
nNPPZQwDAquWA2Jv5gaHMZUzlRLjWctAtjLZPic1da29gnMwSAbcDSURsW8Feig6DpnHET0Ea/Rm
6j59LQHqfUalSbyd6cLNFrCG5uewbjAH2Xf8Wt3p6o8YoSjw30YfOg9JG4hO3WumRF/xyiKGwyYI
dfs6BKm7C1qmsC1eoDeqfNUcTeXyZdDKpi/xkEYYwRpby7eliR1zgXeDcW1Qm/MnUY5/McJAFmBK
X/yDALGCjGE09CVshO3Dltq81cTev0o2qbQXjRkbURoRyR7yIMOqUCu0qp0KB4yXSclc37iSv5Ox
uksY0gV4lJ0Soxu5Lt5yuwwFwSHjYcJI4u2h1wHXQ74unHIl9HIu6DYIyrNa2HZfdxuNGoADRyKg
JrRpzMHDrJhBaEqkjFgX8DVciFsqMO5qOx99dG/vqBIGpodtsdsvigvOdoYZxIBrjuWXSeIWxfDI
T9MmmIZK7px6j0jPc9JiFfpyooV2wjgTNjTyJgbD31L/TbquSoBg+fICaBghMGaizA6IoM+b49LU
y9/WRlgEDexMTOtCYpxAKaBJi9ruznSa/lAXTv8L8CwPOGvGAcYF6WZPx9JNjozmh7QElsV/clWs
VQDu23wOFs2LnxNx8sBchYFI23fiR5z72R9J2rreTa7JXFYPTeqWEJldz5qnjUCs03i/vDnHkSRo
RFpkVONU59mbcDTiJYZvwtKzMb1N9WzD3ZD1fnpKLf63o3WrKN8x6x2LB9zvmCS7FX/XRcIwnm5V
a4G3J7aciA6vSixXXwpiPbhpkEj4y/ns7vZANtleMfOMzcjfRfQ1x2MfjQjohKfaK+xNLIR1r9a7
NqHKOdF0TfGPpl+AVul1UwLdQHSom3YMpus8cT7QcPIzUkTrq86wCRxalh1nCB9OA7wj2fbWhKzk
uYpUU/L1gCth8mDNxF2o2ZZwX4eDt5zGhkppoWbM7jBxdAuvZ2bqS01rEGAdwX6T38vZ5NWH4Vsw
Tz6TuO6lUTnSJYRVLfdJQrlGpxI0qr1TQRSOA3ImlM6r78N+vXHOVOkzr8HccbpTG+7hInXRk58V
OBuwelpxYWtvY7o9WD8F5Cee+DZpCifgEoy7v1ngplgbRkrOoB83A38AcJM0nS66d6tBHAZR9mt/
8UGMhpw16UYiieNwpBXsWCXxWLM/ZUF7jKb8oD2m+sOxxEjUtfesjsrjV/Zq2+hpcC3sY5NGyMC4
QLn8r33GWOUxgfKu7iZkaecIVIn2hlok786DCzuvBl48TVVyy31eQR9VBC/0SbhDSyiWMCKj9xvF
Eh6ovVTkf4kiZUxju0sy4S7/WeLPS4iadEJewPW0XXkQkbvW/8Qq0A8kx2T+s5UVM+gjpjjN391L
ik4+BmVPylStOLP2ZVAOcP7NDELnRPskHTyLQ0tecOCTI/QZYbXCzwNDiWfVx7BM8TCOfP1QjyLa
D7weI83+QP1ACiVxS3EvrTTMD7q5SkP2EWRz/CfX2z8P0st1RXpjJoKK3ydvyuBLODBn2APBtp7D
qAxjAJOPPMdwp6T30DYj8N8kHxx3JzPUZ1yQClblXTzngb4PcaVDn697HyjJpPzQPWd9kQVfsLmi
zZCJ140AsbdgYyPM2FTXruIL2AwetYz5koglXUcTNPD1y60z181Aj7vkogL854apGj8AzY7l88R0
O/8vQWdBVFnmfH3yW9DDl6WRmK8Z3En9QKCec0RUQLRekh5W3DMgqxKbq+gq/8FCOHeuI+YDaMWV
X/pvym/d5TmRPnKbgISTY6hu+2bn409rLzE8KCRlouTzKRkzL32vy0RVX1o0i58e89alSIVHiFsE
31N0L9MaJsEogE+FNAXdnod1aa5zWDCcXJxwTA+Ty8pBOA9+82/gNd3jfpnGn9ydwJKiVPcl8IaZ
TnUH3ZDQkoEDHV+HCkUODV17yz/s5CIdDkhArYBitZm6+7VW5bkjg5sw1q6m18HD0b83nsh/IOJT
YLDYiwBJrCROZZALBaJ0r/SB2ZBT/yMnHIzvKBkekgn2J+ZMeRwsrOcN+NLFn16VavhtR68Gh8zS
z748y9VdezBb0tNPjNNcykrJ/oyPMqua/BN5xCF7n7EjxjkqHB1kFwadqPom56BfSUSjqCCGD4TB
bw2qc36aQkI6KYS16eBnAPp+FrPu48sIYpI2tNT0skDEurY9tWECmJ7gbkIfjmWcKR/ycUpNsVAk
kqGiYKnyerjTdPVLzAtuQfFQlUUVC3U1IB8LwXDCgDAe2mXw5DmeR9Snxchk+lwI74IFTEyb/CXz
lSU3EqNErbZ9Idig65RaBGo8kRWADckD46LNgUiz3B9qCCglNynLo8Yd6S5vvsJ0DJwPWRlc7oY+
3uv3OokZbTDHY2KRDoK7CmNmRzGC7QLsp9RdBOYsdJcXSyqciaFTczlJVsHV3yJzhuDGodY+sUiE
DRlmo3Z0+VbAg40lTFe6lfCZSIs8T15hBTTVt6kKHIsLk0zxQreL3dJn31J2wnQw+reFEX5FLmyb
ZqMB0EZwKOozELE+T+jLFh1watfqWvL+Ep72PfePKYUQj8k4OLvQRGX/c4GgwKYrMg+ZxyMJG/0b
352Nb9RUS/0o6wmrz2npcJ7w4NZ8oq8wwmTwRJ+SnmqwjeMF0YBvfI8PGNvA4Ca1frF82jrceRSl
PaNbD3eDP6/JDJdwNKgkbURPu2PxRxjeNXk0D4emEGqpjujQ/XIoSYZ6VxSXuXk2Q7mW9p7NCmp4
MVM5RsWeKTdkjd3cJIxPRDDM8GJXUhPp24AS1PwrbYwrDryEiLtnVjpsDD88lxBPHc3oiwgQ1y4M
N2SKxICfhPpjmOtL7drucfVXzhIJUnO5DFlDeluooH/2gRaKO0vz35Hs1l37UJO4/zP0cGGuCa1K
98eunac/a8nuzYMGkWvvlhEP54s7OLoCqeGv70TTPfc46XZxb2UKTOCndJt4fkoHkCSnjuCBsBic
JIfpUi99dxmABrlgN3pyHHE82PxBL9QOd2wkJQTTDrYxX5PTOPmn0ovj/DeZlWqYwSVHgYRQFOxU
l/m6x7fJAPi4Btjitx0mW5Yls/k3aCYgCtkqjrJlX+hbK9dxfQR2bUq8E5WOPDxGZMOKCygpfjdo
S/arBf/NwKfI0FttSLtJ/yEK3x5RyVlFskuRvx/8ZGmH09QHwRtVNeQ3IfkJ95pXQ+7VihKzlwlW
9cMECse8qApJ7SeFYrGBtbymPQkEHg9QZ0r/BDilWc6AnfDI0WD7ePFH+ud5F2Ue7qk87yJ6HmFb
BwFkrolVQ+/zAl7+bHkrRVY6T74z1vredxHGOP7ZZpDtKOeq4QferhxxeoPEYmHA6kHUaAlfTBaH
0x3RBflAggsYCOQVSVoFHYlzKmEDGV40JZLBf8dKE/bnxdXgcv1lJVojRtNGT6wBIm2EohJO7xnz
MrW9Qp7aQf6PtwFAtPzxo2Sk561DjuYcRmx3nEYJlcRnABXRFCDunjqyxytZ9O1m2Hz6zglMXhxg
CDBdsbwp/jMCVpwc682RA1EEy0Zv53fiyJyR8MSs+LJi40RTIb4/HOJ6MfqXSpjUnVyQL8Fpjpm2
HbSKum2OFDXmzgI+Cf/UPluimHih+i030n8+5r0JrrlzJD7sHpwm6NtTY4k9Q+cBVn4t2xj1zIfW
NOwmDHefbdTWf8Oui8xRYW6uuLs90/yOJ9a8LLgO8d/zGBGcnH3ESTMVGHF6SFEHWqxSgkEEInxG
hpmbM2sAONHYfOZ49zyvHMJJ1Sr/QY0NU7WYZLu41SHDumF24v7Ujq6eScwmxnmUusSWBKUp6s9E
mCBO+zZs7Ys2WJjuhqF3UwqGyP1DV5C739rNa/dzIg+bS6CqoD7LBQvQsSxzhCTBvqj23kwTILTY
o5p5UGWGZsblPgtyPB78PBjYLt7NesnCQ6u8tr/hQK7/su8LG5rkiFwwqUkOm2bNU1JDUgQBWDJI
5rt5XI3/GACsW6/kA7R5YPCStweN3wHPr1oJIRAsF+bighUrzjQcJDXpkGfX+WRs0RdfAjiluk6M
ihhHCfTUH43jYhFPZtvNT/AHgjfbVJM6IqzN5XsMJZiZQdlwhdhxpG5UfhJhpShqS9KmQgz80Gsq
AyI+YVLVV4SkYrkpit7pyjmbtc/0HTTsSY/LLybNFb6JoqUFx5YFkSJGGz2wsY9RjM6Txfs9BH1Z
XXQ1ZzSx4YbxXQT1jqaZFgwW9URjaiOiWQcm6IW8QHTO0wcy8bF9GUhWttUR8Y1bdCkaZhXDypiS
79LBIVBiYlUXprXF8Es5jNL+yUXznDNMrNnCU2EGhKJvpqE6cbMT8yGOUEf8aQSFzkPJ//Ot4LeE
l2XQvKixisAJM8Kmk+N2JR7ll+zwuUjtQWJo23D1//aDSzAgaTrAX/US9axla1cemZAF6w+4pBbx
0oM0/8LraO3RdgsViIxLDEK7xRsm91Dgn9JYZtYZT2y9Zk+1O9KhLd5EtHdgOFfyNmj3D8bizbhX
w7GkoC6V2+yt48VPjAoFk1ZowN1ZL5M3PzJEUOIy4JcZDvlMNvLBr1pRnLGziyfmRklwl2YNpa6h
ofw3zZvpldPaG37mq830E0xYZHbUHKLzAo9VRWVvuXTKYcjMHxO3w/2kaiIoXWbX8C53Nyce+BVK
QKVLAHu5W28bYeoePRw3i4lBqW1RO+1NyCUmTGgU6/+3137KwHw/Ob7/PijFL4FUan8kbMly3tpA
cusRI1eIwrjUmvvZ7efmZsYuzxHFAC05zHuL7f4xM5o40JfCAw2GYmetOArsLpzmmY70nto37jFp
Tva3hz0mpBHLuGQLr5A/Iy5/ktrspvqkuAfnM8QjlESdNKScQjFFgJJ6okZDxnaNHWcZy489bPD9
MxUPWSnqKU8d5ehDhfYqRbPbUSIND2x7YC6W1PikgP7E0/glvZj9a3Ex2/6dfT6FeMsUMZDPvOnD
ngWMzMBZ6hM7jAoQEqP8idzCBqKek+JhBcN+3pboqbtIRlTvo8cc5q1qVOBRvbPZbsdry4ODLIfy
CsPSzf/iuZXxnaXiXW+1ytQ34RoInaoLMn2H6TT9jon7pSd2HbqCrT0VT0mbdcK/kpF1g5elhDb2
mfNjj4/FOMv6NsdybT8FmTbNfiNosnsDSjdgZ4RiTmh7lrUxSfdYsnzewhrmYAXZS1hWiGsIW1i4
3hjOaF66gFV/j5JCPzjbQWIskljMMYoh3OHnV9AYyrKI9IdoV6cdj7WNVfXE+qzO/Td6U7U+jH0a
eFCWmoG9TTR9/be7zpDvBizB3iNqaUVXnU9+iY2biTegh6EdKPrroJ2XJ2uWLZAB8591PbNoy0cQ
+yhIS1hDr+fcDJYvf/aR7TUM0uLURgSyd6oaQ3Ghw/W2FQCBwaDV+zDEQ5P4/zHpUz6rjAFGAkGF
XEYD5MKp/YknRhDKEHMwX5JQTe9lRdAQ8qOUlsKwNCePWiQ/k4DdJCfk1d+MvYL+KadzZbNqT+lx
gFMq5bldNq81By7atmYzx//R2qQhtC+7n4mDk4G9qESnxZ2x1TheKzyIw3M5OkFxx7YrpBzhJi0a
k1EyiB62ajV54DAhcZt0gKUuJmMJwKUuxxzobBO7bz4gxX44TA1+1wOUpLl+xDG5FriQ18h/M3Kc
iivRUtyq6P2eZXmUEK4ixTmmWfg393Hy37gKGdyQkFLfQjfTt4G2Xzw27BDwjyyPyN4U3s30HRW8
zk9J4cfpk2bjRk0dTM3kf1jFhqK3nPnNn8F1PZszZixd5xjTsQNFqERinlzVcV4YK7Y1AZlQ0YNg
0s+3xR/Wv0wYrOY/yiJk8XbERdq/1jEV216zl8Y9aVaJNK80QmRysQeZXmNn9lygEB7CxH+jx8QK
Zdllj0sDOGpmQhdl+nVB0gdd7nHe5habUtKxNNns8BIyAGIwDtxJRm4KwSOke3olYJjWF4I0RGH7
ORibXwtqp8ZhRTJsPdgp68WdUBYmOz4XRAZQn9tR7m4FsQnTcTjwLSxMEfDRhq+l42636uB5441Q
KUfF5OV+evEyqLZvYmkUCNcacCM0Z2hr/8REKcHEYIWs55NUL45TUk7uW7QoBEAfb1Xw5JU+Z9eE
2Tg8ZcWMBiu8FmGpiActCE3mC3qmlXFwY1pCfsLHj+CTdeiG5KlTiiMZgNcSntHcS5dLMrBlepxU
Qv3e+iGiTO8Rgz7AKxLiUCq7XecakGZ7cBf2uuyYgwPg26XNSGyGSzpbn2Dp+rOzH1wWGTyWCg9O
c+b3XoJ7nMzL+rrJkTxXZciOgGFsIIUjOGl2HxJP4O5ReTJPl4Xhp73vnKB0X2SwqAzEQBIyWlK1
AHvP+r3+eYAHU9zLUefM3AjsK1wyHCxE02wWzjf+rDC66SiP21tPrOXVg8TvnD2TxyeUWcCCPp9e
9C0Wt6kOAnVtwtMyqntWlZBfsWKryObSQaFku+98V8ze2N6GtOYwYX6ePaAjbBQ12Q5o+uCmc3VU
WFA2432LXR0rJjpF3Ww4XxaJYuVjVSIDj9oYyOZT79rsmSKSPKwpxynjpiUi5p9M4w/lASRCigNJ
NU3/NejIb9xja4bquIwxtS0eTsjiMOWTOj/kaTknn3Une+clg5TnXUjHoeSKidD/weD6JZmZQ5dl
WOdxfcshK8brNDcDvkQD3eBrIDPf8ucztEf0XP9H0nlt141jQfSLuBYIEgyvNyflYEkvXJYtMwcQ
zF8/mz2vPdN2S5eXOKhTtWtxQueQw+DCicyrj9TjHA5lvR/pViJuZoW5eOlHP+y/6Mf1HvsAMMAL
c6Sb3PvYiyf7VJXsgx+Ya3rz0Wp001Me4E3ETcdotJ1AC0m9K9psBSuIcc7uFi4aMzgM7gKnZAi4
bY7OAInaUGNFn2RWkAx2yWYigXjA0eMSqv038FJTH3vBE3+kXJlzgFMFPw7mtlbdpUVJEozWZnXV
cz3OFMPQ9emzZCVLhsczXIJr5BIoO4782OmZzSOp2jEYUQdYiCfOJ99aFT2xiHIJwZO/My+6DiES
p7bL/tzKJ0dxT22C+V4skZO+xOvLew+LIcjvIhfU5GWlROOaCHxg4BCeM3WUHYQ1qgKWwH2kxFJ+
hWlUN691B4jj0PfSDx+jiSTrhlt+0vGZs1A8xCXkgae2J05N92yOUBvkg/2bJTL2U5JP2OlGuBTF
OZiMk97hhiXwnLvu6L0OUzS6D4XENmu3g7UcQz1xhAtt+mtlT7jWUG2RnSc3Y0Qn01l2QLqdgaoL
X0JGdqjFxblOf2OA9ULWYFaouvqv02VqUZCGIaPnDkwGe9VcG7SUhlHII0MwkQJ1JMbvHePvUONE
LPHpbDW/+XYb80nB5elIrcD7xYQkoTMpqHOk9yP5Z7Ct2n3kdQFqVsArTffaN0rvcUwYuQfF17TX
IPPIkjKXcfBSr0fz1MbAaKEvONH0B5hpBTvntSro6BgzPgaWk31AIVOpi4PUKkr/lC0q2+jDSLl4
vKgfgO3w+PRrV9GrUpSZAtxmczieBd0KTBM2Ys6Hh5w3/tAvw6aobXFR7VvR8yQwNFhxT5GlYQXm
qiRNnzFneOk72l7NgzX2cKoyPFXJh2iAckBiZKDzDbbiNYYys0/sgQ29VJy6Ck1HAiUmuKmaJ4qH
eVFxENQcoS2pV+rBUVjgju89rKp1ehwRxjA/LJPf1nd2b/fhvaY7I7qDDggXLSVgiynGH1qx9yHn
l9DE88x7hCozqyObbJj6JaQNdv+qFgCeMu3DMENS/+/eY0li2kEtGeiA7DoCgdsa+7J8d2mQVs4v
nVswrBuHraS0S1S0fZTjkIcO5QcchDNWOUk7h637lxLzffpqcuD3UHRQWx8ALbBe2ayZeQzALJXl
bnC9CTgaNpRfTs8XmOEn9x/oasjsI0sMeAWj3XCHUSR/yAVaDFavoHiwx8p2KN07MaqRoiXVFI29
QXXgm0X7G5eYnvpY0AiaqeyE3BveBLPn+AunDq9u9B0i/EBTnIeAiNGiMQcqCuBwuw2As3hlwcPq
SmeYv3mf+OKlkohlsegiQpd1IcBjLMJifh9Ilfu/TLKuwhOKUN49lzj5bhkTi7WWTxvdDo0cn4CS
bttdmtqZKKmW1sJzGWsMJDscOI588G0l1bAB6kwpJVe6tj3lLhSD2xIWBgIaBMr95LYIYXjrfOr9
oA9gi19mUak9SAFE2Ym1cozRYP3+n+LBCOvcCzu9IdEgNqXtYutbkJXdH06vwn50WMzQyFukTvFf
alsBu5Y57XHc82xC0KwRw54UPzQ+1o4ZhA+1l4g+8zeoHy+7GqZ2hqxglUKNL+3oL5sBxDVw48ge
Lf2WaZJ0ZKkn7T1FqQX+8yQ8lw+b707BYxMNbnHxsQ7YW25IZPO4uMbtyfczDy2bsEgc65ObGKft
HldQmrqLgjW3B9y1rn48LCPialmjPtUw4pJ/8VzKHgY3IY5mjY3Yw1dHxzoF3Vic+zNyUgcHP5hU
DFxksAvvOc7gf6ebILA6ZtNkWlVlb0bap/PHM9HGAMle/cqly6+9bCf+w+68pa3j5kByFWVBN4p3
VpoEwRuxFjeo9uHkoQpWkjHxG4+LlG+O63N7WIY+t1BV3RZnGpRdv6REIEpo+aG6Kvbei4hd9rCl
WgqBW0elOz4M2E3L80RRr/Vu9wV2m7pfCBwZnzPniTARCxHhDeWP16wnXTWj9u69AdHp2NXgzNi8
VU7+hH+ZJ50VPnH4gVqC5ZsSUGpb5imj2R5yVH4r6pGvkzsmkf8ahip1Xk1RAfcAV2G/4tKwwg9d
N91rTuqVpa5VssoLS4dNWbdk9SkWDZJpMLl5daEsFl8V9yXc1ahS7NdQlyZ7l1Ld3fHGKRS341ov
xByYM6zYvGJWa6uaDgGXNRxbVFIfx3oY2v4RoJLP35FrV36qjM6yTUclKKoF3v/6ntahgkC7DIiv
QE2DDEoltCAAizMkCrzm2pVcA9g9y7Whl10W+9ee6QSQrIU1JWKt3mzrcInxSrFXri95Vw8OLpwZ
Ct6+9JowfOTpYc43/qDl0UezGQ8eJwR00FD3eAAoxhX03I+y/jbYArBUeWTnX+uspECZSnE8M9Tm
IvHOVi8e8PIug43OxrZn7ymO900lBeetti38qh6XSva+YY5bp2SBuiQHAUY6ZPWRedVbnSXZR2JQ
2AhkWlAvmcY7CN7fROzt/Gtu2Nr9CoMRCO2uKugUlvAqqQkiL08H3XhA7nama5CasDnzdsRof5lG
27zB0JtLGsJca6EgQdfKKeptjDiEIQS39yJo/o5HsEFJn9vA8cDYN1DGQ7eOiYBOCXc7eEkcghEr
n/kpJqO0fJYqJyknWHcvTAUoO4SoEvUfErIHV/rJO7Jg8gBosYj7CoEJWz7TScFNDIQa9iHKmfjq
IOxkzgeP8RD/xKw9m20+Egf6hVBpz2cwsIu19aLKJLiq1wwEL8p2/M3cAiKFFhyZTRQIVsxyPyE/
AqVArLuY5lmQAwf1cMs+Kqg2A84GQwqYwYdYRrWhXCgd/9kQcKp9p0aKlze4dFZ0LhNxtcccx44B
zu8SbzPPLX/6uMKUlqGP+qcK1/RfnJ8AzujEMY+K+V0+WpJw68O6qhw2dIpiHRSYw++dtKaQJx5l
mr7zVS0zcD5KYm3FZDwTGqAdocaiNFSGMi3EaPTXiBA8zWiTdfUxX/Oln1z5lHL68rVsmUr3QwsK
9Mqveur/xkTy6ovr8pWAAii5SdCFiBIzR6usxImYOOBf2OkK1/AJJ0hi43aIetndsW7VzSmBfEeF
sdTIwAQrIu8S8aJgBW5AcpP3pcObuPAcLEfaX1j1p31KM15L2tXc+rWtnn26coMbWxySV2lFdcZm
UEPWPuOhxBgXprH8Eg4mI/5x1Xt0u62C5kIJK0RnktVXq4ux0cVJxt9kh0PPtqlwWWCooILFxXm3
ShmEeH0IlbkaH1j5ME6VLbCkLdfpPNjFMUEduMhd1/yVFsmJc2qlIUTlMgAsg+2Pxdc5J1cGUbCv
a/ntOS2qylFS8BLfWbrFymRKydcUfZ0XKU6VVF7qbgrUty69TuQQxvOQVA13L/bHGzPVUXaipYv8
FD18vA+QTdCVOZq5mo3dgHMwbogznuqGotPlwJUGG0ZkQDk/WoPvGerDsE4N4cXNrVGQTTeFn3Kf
Jmc8uxunLP2QVA0Tgrfx18AgegcFDgm2I2icwWUM1FpugQVJdhWMmwXTF0Y3IFovXtMi7e7CiFvs
ha42Z8b1hRYwQSFjw5/8o2C48uLTiIIFGQknimfvCRouTD3OWEfp2wSqKuDWzq9Tsptv4oV2xlTo
onrtY85RtoqgbWL9oHKoCz8eAy9bqgw5cL1/hk0QclOvIkC+3Nr6j2Qg7XtXdHNThPt0iNa3hp+2
VOfqCVAa5WNNP51EZdRAOZHrTN2podrIs3YxeaYSfHOm9fLICOZYvz3VVtTOxPCaCqQPPPE4chrf
nkBX1obyqCWvHR7okWtC8pulCpDTzZzIUfyKOrg8kELrHqNSPrTzSwaJuL6lShOM8wJ/vbuWhgW+
4k4TraNplQvrW/FlobOHAC42LLDcL15LVT3Lpd7p9txDzZFPIfj0O7vUv71g4k9k3/nDl9kKjrSw
p38WJ1/vLFoga4ipzA+2i/217TrcutQv+s0dx6gPNgMQ9rMqVssuuXvWWOlazCeUDo4oRs7NZDr7
AKOFiU5HAw419PzFPFBE5dfbBC/JBf7tAhSFnkuK9LBTBOxwCoRsLur9qgP5FbzeLWtfyjKGpFH8
ywxM5snOPbhuu57K8abf4hQbBUjOyZdsk0OnDcn/+0vHMsle42AuTBR4Cdom4sBFZbS5cTCWvfgE
q5cdCyeQ55nv29F5ZMOS7CW6IDV4rWAdUScJ7WbstGP7NWIhyKpxqRf/Pm5xiUPvHv0Bc5+VyT85
6ibdOoznT5HIw/pkuTSX7hXZYvswo7/JVzFG8zvhcpZHydyS6alnYa9LwMnOeiBgg2aRFAavsUlN
eu1xggRPpXHm6qaLWbU3PWSJt81xtxa70k3C9OIFi0rZpy3+Hw5oC5HNitzqLIp2JUYVK/ggcnTx
Gi+WYbzh/z4RhloZHukOVmnYcCFgoRqRAFNI6vQaIOYu3Pn+AolCKnIzTLRxp7B8wxlC0hS5htLa
x4ikNxIQgAOisPJ+x77WR2gjY/PdTra68oxbLfpY55idWQghHDhyB3ARZNmW8o7kA89S00ygFVvy
FNBCs4zyr0hM1p3bNlNyxiDVBDd80HwUeIa7PwRCzTct3by3ysVi2yaX0E/PQQJI/t6tUIW2ED6C
IwtefuqAh+qhrjzpbusuwNGDuC/NCcxlb348ppge9raPL/hjwPT6DimWubAcOk4kqs+BbDC6+g+q
SVMqzoCJ8J84jwOLJcnwCF/Zmrzmp3bsrnzPXSk/wcDVJ5IEefM093brfMc4mjoCD6WIULFwYeeo
m/TaZ+1eF3JOd96Ydl9xztFzFE7jP4+ck0995BEWWbHEIzPsUnzWkTIZYm2pnKcc2Dkv82byg0+Z
Atr4hLqp2UxYyNKSTqnGwYQdZ7wZSzsi1Kz9Hvf2aEII2rELmoybOS7f/66iKEYYbrVrqvJvEylU
FdCz47PtiuQZey/Tgg5AkO9X/6C+FApXJR7SdVNf52tbAOFu/BSF9hPi7//BOpe2RXvcsVPGVdGG
5OC+Be2l2B5qdvHie+WOjVQThNQfCZe3SNiu9KUsj5mi+I7rBygM8fCYoWnShUmpa2/OUBB0csXO
M5HBXEqXuRLmDE0aOa6YrtsmcWY7jym/vAEXtcStsZtbmBh/SL8P00tslia1eTUUQfbbzNGE9MC2
snRJSal88r9WXwNnLjiCoDxX1hRTsxh6vnWFyMGXk3w/wYhvKWFqfbCTr62zRGN22G0LE/RU+8WJ
xfe9kycbL/RdxSZTPSoi9e2xKzPonXGAjKoCJxZnMPpVsiOXhS8wgD1MbCAPPPSfkFV026JRnUyX
cZEBsQlWXdKssZsL6gMQl+N8PPh2KfUBx1r/yZm8chHnhG9db/rPQLY86dMKZL2hssQkhBf2j+Vx
8RM3PNsR38Rbxrus/mwaRXYywKSl7mMcGxc/ScUzLV6u3HtOYf/MtGcET13m8ckKCLTrnJCyjZsj
B9XRJym36i/0C3Lu89WRRIXSQ1Kw2QxaP63umD3k3eSDFFxPMhb9uPk5X6qQAAzWdV7Crluy2sFH
3Ou0PfpNFf6dfEJwu9r2SF4vy9JxERk889tvkLyxhbNs3mUYSu7SJgJXO4ZrjMDH13EAq8Tsi7mN
PYY325qi46Kpc55S9jcbybRQQTVZ909jkmufk6hmzKvr9Z0QO3i9cWeND/x/zVsQZckJZKFpXvyE
nBoof2pu+K3U+aixio909y6aC/qmHsDuq2hipSBs7RI0sSz/Edsm3lY18JW9xa7iohF6ScwVsPU7
zXwEHfu1x7DYXlgwDCE2fEsh+bNgi5ALI0ycms62hHK2PS5qnKgB0BKXe3K/cG3DD5ZRcz90dPxu
ExZV1aXsYvndgldoD9jaenfPicWdEvMo5FPed37FbJKEsgu2YT4E7nNWhsAjTUTG5I7m+NDfu4lN
VKTv8WoJqBrACGBx5WdFtrbDn5Na3UE1a8K4Z+1Wn4C3daF67Ix0XZs2WAWScce6uIek7BIQ3PJy
iNszkxVdjEbL6Ju1DVPrBm9xaa4OVpNy5Ta3fXRvV6t0NCcT/Vf4dUcI9qBiVEhsywVsdTVLwn0G
NgK0SfxowwoGDBdGK4lnVx+4EeVvNrYn/yKMSMeTq8v5Jed3GrJ5m1rpZZvWmM4+s4TEaHYiMNnQ
D1OO/MuK+YkcIxPdvKe5L2rvwM8UxZtVxZywTeAn9m5a0pH6aFY2xY2ELf4tTpVxsp9FPxAOonys
NjGfWIM09EBe0Ql/QoboJNx6ai7C+9RVFUhOyqZNurExvDnxKXLZ2Owjw/R2hxjots+L6KGlspZv
eOeQEeRtpWEjBFcvtDKqlp1undRLZntuKiLOkRZ2PcG5CGRenUj9UzIFF90xgJlPNzkpt2WnOyfg
tkHNNjlQmDxTecdjz5jppTamqqA0nPXwPkpT3dBlhuGJVmM6JDnj+I+m24LLSrLBHEExPXhjbf+L
izQzf5ghWfCytM0ddolBKr79so5oiB5wnl7jziczn5qBS1bsS3CZiMSWW3yVgCbc/RzgEfB3sSPi
4Vmm5PjvNPbP+YtDt7kP4E6w1A0q72W0+uDOINSd0GowDORUO4kbpheVXicFk+YRXpCXnZJmXKPH
jurSfenzD4SXxQNCDTu4S4n1E75fBsMPm0I5+d+6Y7Vc0xm1ujI8B7MGaj7xiU3eQqSgJpFyELrZ
a4Yldl401FaQLrdwVryfSQm4zpRnpJ+VOyizxRYqu+vi+8SWlc/6kgO3YdKsbdJPnHbsUcucbAvM
RrJ/dd+lDqQH2j9TV+I/1MOIiNQLB5cVpc05mUci71QtBIte7ZXUca+mP4YuynRWNtMy0x7hOQRC
tm7grPFfjf5Sph1aeTm482cYrK62rMjXSkcdUxw5UPcgTjNnmSFTLUl+Br5iO+KI9bKPvjJ+VHVG
6r/qMETBh0N12IhgsKdngcGyekwBi41/yWthh8nh27afpBLXphQWNNhT59V8gcla3qVZkxs6gRZI
xaQvgFcaUwK863u2pbOJxivSNUsHZk+6LcpkaW02fTVVvjEtC/eKvEV5bP4TKYUKY6s/cDeP6S6f
K1RmQU6834FsD7vfbs76hzB7yr0WoO3Yr7GDyvYsRH7Isa0zPtJmKk4+m9/okKjc849DZM3eMV0C
Yi8z39Tfa0Awvgq9jmWhXXZfpCPZgADLcv86peVX+YZyolbeOH5FdUfAcp5w+yyJ/YOFd3xL8azk
W35R3OEDz+McElYfZjf2KuaHcY/fd+CRTq1LXujb2ClKQ6G9VT/P0mZz2OZ2++GlGRt9dxYAeFXZ
vBJtGg3epIRVlsfmBQSfzUUFalWoXjI1so5DFAs+cEgVwUOZWvKRSLXuMd8IkIspBMVuOMyJ73NW
q7D6gLZTP42o1EzsQGNe43HEXYvUMh7cssYeWZrQcQ9EdaqTLtusf9GCbjDR2fAAliAZ2WH8Vx6a
23hQqDKT+h2JhQZIss9Rmd4GtZjngIeUOBvHQHCoBEIQVBdnGXYUb3NVqFMaCWfcF3205aoPtOvq
cUeiYQP5PWB1pTr5QKNpld1ye02z+zi3WFh3mGv53MHozsSk0NyP1UQEDszfiMfcLS2XcZGey2Fj
q9R/6OcSLxOQ3OyFEh600dFOYKeNLWa5Y1pB4/kDmRRrPcFHUropTnyW4hB4sVaK0LynyAewe2iz
j0ieUrHhchLX7EyjyjnX3kQC18FLtY2Lzrfu10xvduTniGGKwVYgBwBcmm86Qqr/j0VUa52E8YS1
F77gJN9KzbbgjZaipP0ULYr/m2cJ+IQbvi91ARK+COo4ekK5wsAKD6hSnJvFZPdQtXIT/5t5HPxg
l9BP4cQ3hBF3vCdTh6qDxb+CpEkCz7uKLIXjgweNwoBn1rRZUp3ZEhfNfYSRYXhBVelaGoubdagD
Mzs5VzdgE4uBTrN5PRO6Z57AUWxb99RVWP0ac7cLlz8SDtu8C5JBDI+jBpj4o2QPxZuP3cb4aOyZ
05IAu2fN/TNvWNHqjde1MsUIGfD2e1SUShiGMjxjf2zdRHp+NcFMSn8zNFJ7TEoM/W9WnCTpc0yM
m9ka5RqXB3wQldwIgpbTpYNRB3EXG0I6Ypx3i2jeVpOSC/rhUIkbkzHrVMBmfntaWDDPzyzc6WfV
Dmyx7UhVCNhluI35iAlSzmILWA5XiYgUuUvMZpN3WP9Q6HheOKpnW6QYV3tIHuo2T5YrvxzZzL/S
orPzE8NfRvUAF0FVXxevbZNr18COoIShbKorASaYcLbsp/FfThN6tYNwgyziLggyJabF1fa25jL6
pcBmDLeICVuEAb6+2BkxX/W69S46DLkb+aqc9R15lqzlAGFAwUPYgsFjxdysXYFR2D4lmLpJIeVl
fKgJ6eKLo8R6DUJ1ThF+SFp3nIpX1MJc0NpJdArmSnykgVtU1C3DWHx3l2K8TUCo5CoQqPZHQTfi
5yPHzX5HCbLlwDxlfCB+B8Bi4098r4ntZ384pP3CXwMS/kCWBjWetYor6XHHbukEmY8NlndX9FQl
s9/tbSt385wKm3bto9PC9n/xvrUP1dQ0/X0V1txUHMfC9go5iQQ4FfHsIlGdVsaVKIhwQMBmijEI
hqhGlMvqPVI1Km8CqOOrTNaIbVERowZnOiVUt1WUrYMsCkt1G9sV9xNzR2WvHCEsHYFD2OELv05o
Js0cUPhrSjdod07Kum/fLwH+8RJEtrUpyXsY6EVIJQer5NIBtli8wIzF/Z+3k5gPMSFZFHE/V/01
zGeSzkM06ifSaUt/R4pLfjiCY2rj4rK72nFWE5oKbLLBwSDcX5yDtmROoZDZZkYmFMTfqUWkWVJN
k24fPUKYPwsrAQdOOiuwu1ghKN6nA/zHXaRYpG0yTL8hqCvX1qeiGbIVbUTT40ZKx/zwxKr0GQTt
oj/ygQvsCaoCVidiVny5EZER/UnHaPc4qqxhyKgd1cCjxdkOzAWSROrAAAiq8NGY1i6O2B1k+TDS
xaneBa0emoM+ZwcN/MMKWC+zLIj1uzZpi7Oxc32Kt9mlELjOJfa7PvVlcVk63NKHwmaKeZbhiPEo
gTuqb2bwgBRKC6LHxcEArK9LImy5T1wOhh/k5k4o8JrNov7OLBKSJ2Q/l1ebKlMgKnmTDgcgJX5L
wHFo10LTeqY3lyxIcqGUhQFmVgY+P9of741ehBVHbtJm6LseP9UhX0o0BN59OrrHi8NRzN5pNjcc
TcQtgYFNKaGAltkM587sbyPIXIJ2BuDRaAYFnsdUhT042tD0nDNLEuMQ0o7wf/dM483KlQNS4rNl
39DFTs0a11eQR+RzOLxxxa1WZ1B2+pKmtLfdhMogk/SkulOqQUf+V94p7AV0yH16l7eF72zj1unk
QRiHpkwg3gue1FIifZD5XM0JUGAEWs033ct8teDCq3dpSXU/LwW/MaoykKTgv4junRmY67eOAzA/
RNCG7rgyFj4j105+eL6YLQPM9b+lk43PQVvziOh+ZUshFFPePiKAcDLj1LQ2PXjbfJvriSstNjTM
JnDV/7tjrgCdMhXYjGqM/fywUvFgCMqDeHOtePFNAr3vD+BHFi45aLePAn3AwuSZ5SgRCoFr6zZ1
+xUYnV3YwCXWDrybRzOsY9g081KcNVtDeEDoszNJmx3QNzQ0TyyYH1Hw4+BXHHjm0pNtna8xwOA/
WOfJVKeRk3PgadrKVq8f6QojqVDbYbJHcB0hVj5FNkCMPW61ptnFueTGVSKQU6FSZv5rivk22OG7
IrsXSWN98QMGbzKEXYARmHMMX1OqqyvhPox9eFPhXmCD4r8w7ywUV1uZ93JU+PRwy0BFBl7rfQtR
GpdQFRK5ew4Lh48Gg1dZXlpaZME52A18HyKkVGtQe7JelAFRb8wIMxVpCEf8hUszo30dUYV6gHSN
KVhEc+zf5w44iS3QUoq7oPgWVwmFwJwB+yMD0HgzDOB4MUoS+wwvTKIctpFlER8Ugctkq0fsjRuW
BIZ+tzYXLCP402mszzQaHS+6p0ZMzE1GNuENuqL8ZfUNUUGfEcp9FJKF+07IJlFP3gCuBELcCjSZ
U+IJBD3XoiQQ09MNqkVBUKXD2+M5M2FABrX8MRpToCPYHlws2eRK9yBl+DHMjLa+464yT7e4Az+w
7lpnllurxU/LgpsT6o+7p/BvBM9ORVZ3DrBA0zffD7CfiPAwdWti0vLFzXJG5mjSVM9FmMW+40pa
V74nRPPxMHtPnj1xQax1ip87hZqGeleNlfvIOcQU6WH99WFdNuQ8TGWrbsPzb5Jzmygrvs6hoX4n
H1lk3BIsR9Aw8J3FWzR9+2smQ7EzyIdIxW1GdC6Y1sAP73kieTPbB/etT61mfMvTELpaFmL/LWlE
PBMDXccQ+i2YK3FA8R6l67QGsAgj6U+OdbDcLkPtvpk4C+WnXxGeuAYs516QC/JDFWacw0EAg3CT
O1npnnUoYBVIXL18unGIjTla6vE5cyUSvzCJvZ/nqZ347UcQzYB4kJrBLzlNvzq9wg+jhmUVBqbF
eEeXhhymPSL2JD6m0agtInPBp2yKNUkE7OqpijHWHfTYAq5xaZhw+GIVEbUbcG7ICh8yZIXgFyIR
LQdgFIAoG4ugyo51ojrho2iwNSeufiEgxcku+UXlLz31bmvL07SCd0a9/IsII1DE1vc5ldQQ7o59
vWCRz0I83BcKJc0pL/7L3rnUEuDSbjDYkRbyOt4g1F2eKe0jkWix5aDX2KOj9j4GOae5UWbdZcR+
wJUgt4PHgmVEB1jDcz617cT3kd8nr7bxDUY4B1rFmnXsJ/b1dfatXU3XrpqsMtgQ8Wh5hU92WFcs
mHPvIegWu9m0muXAOTJW+IjVg+aZgpHmZYxB3Wz7wbcCqls4PZigovBIMpVkOZU7bM9ysmXYPaoZ
A67vhfb4vCA/wkbpetj3ftvZE0AgN8CuevKiApuVn+v2FuI46x/kPPHLgRCR7n2JQ+nQo/G69+QJ
B+sgjZ1OrLKyAROSC5Obrq1OfhGqGSN06sLPtk09rd8fAAcUBtMgNuLtRpg/KIdBs8lmNrfAaXhU
tNdMvxWdIVTqFCn+ibAgF0+t9VBYG/py2Xz8v9scYBZ5nIgmvGwDIsp+N22tH4ayxKRCJNERezSI
yoA4Ghp68yi5+BsHvdWf68HjtUumjf3IVCvG6xoADuyseuDZyEji8FJOw5JXjgW/YebUuzpVxeUS
04/V7ULE+eUcsLz/aace42/TsRs/TFlqe1uHfNMvfx6gpsC7t+u/YZNVyK5U0/q/fLIl/Il8SCh6
cP2iBB4gTNNzmbmCEsDeqsODnJXucXmluA+3EZl2c7GSruFYAgDV4Rsl8ktKo4yUi2nTMT5lMTJt
QQXnXEERJ9nS2c3bHIHgw8aC4+/RyslXfE/2HBa/U/r8EGBRbGnt9BKT6HOJ3V1eisAa2J4aqjby
B9M4azh9SkBcXKbY72S+w/XtIcE4i1McU/DSdJIagvkGdyAPDhI/O76c621+IWsJIKBsxpRfJd3j
FCPFVLEuJ9NmbQP3iCai8RFCA1YNJdbE3MwLcjxCeixeodphCgmMhaXJnQeX7zJWiuSSsgiYaC9q
ERYE4+p0q3um032NN0w+u3mHrQs9kzW8y8vpvSTHSgQqUx5rd0/1xUuFCl++WjQWTF8e8dNfNWnR
hQeuHUE10KCB3TLr9R9dicnhzEzb2EamovCYl9kCxeBfqcduBFw8F1jGzl7jDhSJ8tG07a8+WoQX
bNZ25EZsfQL0YgsBLmDabvuBlTLOBwi3YAjit6gbjI2Q4+glv/AsOA9lXI1de0f4lOfLU7xemG30
GGBKZ5Ud05LHTAJMvarxq+5KcKkHgQHyHc8dZUytkfqcuYhNBdHSuHBec5DP1VcdhhT3gsvMbnXi
WWxgNWkj6Wjv0gdyssuT6xhqASj/QT3ax5W/xGenmSxQl3XmlL+1K7R/4A4cpt+4qhCjaYN3mudK
dW78VvC2Gj+L1kcoYXveeRBNO2x56i0poPtABFyH1aAX/P2R5n77D5UsdA0zRdegeOiFLem/fuAq
AVzBYFcEpeG4CwTGdMi199K3hOA4qQcwy+jJYTID+Q5kR8WD35UffQYN5cpTNJkUz1RNJdc2KBhd
L2zGV/kxVjblHboIbZpswpgNQGpTpvzQT30AkKfv9fiGVaKwZiIAPD/WFldKtsZwYDkF/SlHd5lZ
eKjao5praQNeT4OYCXuNpCvNO9uG2nrzy8Avn3swAg4xHtnFOeseHB5oqzH8FklUKsImnZGTfuw9
1wupQeJmUE9nFmxjKjDBmbT5BCyH+I8Tqc7Fs9WUdqs2dVC21ucSt7Ynt4s3x0Q06NwhEsAXpq6c
A61kqmp30sigerIou6ghE9h0exHBKayIL2sBMp5lXeQjle4Xshp6PtCZgx/mtsiAf2sOQM67uyKq
VIkLC1f0pDYdGQqR7pJEZZ9ZKRZYP1ziX+IsSWf8UF39qdliSOdGBWtgX8rGpiCo4lm95Ql+243g
bmbjW/WJkoJLAWi7MTrM9ZH73VCH+yRdWGFubS0JB+wbBwfdU9di7r9Hcu/oUSKrNA5/wFM685/K
o1T1xuSyhP9kAAd221HL0F4brp2CBA7v3UtKyggcrM9YwWND7vFW4mdt7g01Le1h1Gpk72ca/Ry6
A83bBsKYT5Cngky4Bfk4EylKsbG/2VHb/iMBnrhPk8wWDJ1GzMVDVC70xbuxZ2XEduiHPCXIuVSi
L2N5syqr/Es1kymO9OYKhxyd8umuHVGqHgcs9vFp0pwi1TaTsFrvlUH+00jJZSKbXed61m+KpW2q
dFp+hS+UojOsbfE64qcPiApDBMaMHRywMvnZN4s2VdyhEwmCfIjkTARlnNFMjsgNApSaLrYqrYmm
HyrzCpL3BSPTIjeZQ0kKtslB0ursxiiHW5ZM7ZtIp5FncOCIQLJiNXmfBy3sFZ+8hXMmADrzkY/U
QTFImbD9N5TZ9JQ7rIl99s520O/Z8IYhlRYUMkUP5Iha/4sonQZ1FwXFb4qGIoOmHVvh+JLxXCke
JmHN46ab2sGDds3HtQkHHPE3118ifT/ObPFuQ186MCbB2Ps/KXs457WZmFPwpUYwOsKMMEy4DS1f
41iMlfcQtkPtgzKbLGo0wq4BqWYrcexMWFPTNSXIOW1Kw/S6XmwkQzl9Pet6J49zC1eIpPRn40Pn
xHKUJe6lGavgOyJlmm3tVvyPtPNYllxX1vOrnDhjMURvFDp3UH55W7XMhLHa0XsDkk+vj1uTbt5m
UVGa1oAsgEggkfmbFsxapQBeDgNJ38hK5Lyngwo4CtCTa6xsSqBiD5gPP1fZkPRXRIzsF0gFNaV2
Dutc1sVXjgywvxmwnkAJpDEj/boFLlZQkmOv5rzPAIZCm1Vf2RX6O80WaBGGCO1icZyghwPZJ2zu
aAAlH1SnJQ9JhwIyAwKeyS/gA/1NVtjtLuDe89Z4QfaI07exa8kF7hSAu/eSGTsn1xDdR8NlScMU
AC0FiktRcNtRJP6y2d6Q7ndlzz5Iqp7B3cZbkaKZ5MkW2S9KGutBlPU3K83tUVvTprLElSffEXOY
v8V0in+iPFZ+qnGhmWsr8KPnEcXwgnGv+gIOrIMmFnjyNWJOHGjACbhUZbV3H6cVXsNaBbSd+yTi
P4EAtSDwWfil5pZ2gwJLDB+u9NAir/ryFyTS7ob0Hp+XocKsgewn7X5KSuOZWz2h4ommBJyfV7y+
nR46EcARnkyMwO9Jw4Rlr/lUVkbULzfxFLMC5pJhH1sALsjHaEbxqfhGcUw8FD3IawzvrnYhih+6
FP/ALUlihNtb46G/Kjm0pNtIFQ/wpulH2oWZrRMpNuT7oQyQzVilYFiGY09ipgbrthhKBMMrpKPW
hW86P4wccsLGZ4e7ieOC+mNWgjBbxznSpoltAKnMTIOLKT07EX6INtc/fGHnN4mG0ca6dKw8P9CB
SWDRWYm/L6yx2UlVNDcPTigLc4drT2S9+WqTHMBwcrwje2b98rBI4zYaoeG+oSvjtbSj2kE8mqoU
w7n3Wv0K+SCvQxHTSOVVSrmd0xQtOgtKm9JBCkxUge+na1YmDh2qH2wRqkiggLl2dpsncq+tqR4k
+saJU6O4oisAZQVmGMXjtC+QDoTWGSu0RV172DiU5+J1G0bKHZ713cZCjZI9z4zt6moAp/fZovRi
bPB6Z5fJSsutIGoJ/1VAj4o3DZ3Y7GiZLRCnpuKd3xE3jyB5VZFlPwKO1NsNbvSWfjDj0Ja2UlTV
NNBDCM4jzgg/EaxxdES18bDWYBgmXpW52r6wrTa5IXVQdJBKUmxz7bD6iGf908bQlSR+p0ePdoNI
EySu5QqigCbp1VEYsems7NqUf2goDn1JoSKhKOJpxheysQ0yNQM4RPqkcfJh2Qp4ZEiEkB5bIKjo
qqOEADUUDR6ss5u8eDKMmppVlja0ix3Vvu7Kvtav3QjE59YxdJKaUAWDtUWHoabzq4Bfox9WSPpD
lAv1WyXMOr2FfFMFx6yopQ9FUvLs2jS65J47FY16+ML4HaHdoQPj4lKGCV3W40hT1hqO2JgRSEfw
NeX3XiUXx7pWkr1btbTZ9jqp6AJyKpCrYHuk5EsuIicif+U6h+Yl3dRiGyRcyrc0ZpOjrfgFMYg5
0q3V5Z3HTcJnc65FYFqYO8fIMpswRZ+qpvGvs4hb20aqnfAIoKE8GlzXrmWuQOLgYNAE1QgkhItO
Yi77r04KSfo7pI+0u0s9mmfUc43I3XTqEAMv8j2VNePVObAfH8i5chs6Wpgf61xJujuYsFn1GoWZ
Bk0593M7XtHYLTKQisir78nP8b/lNDaMG9OSoGR6VHfTLyBUkfRqBxraGCLH0QjaNyzNNfIAuBPa
TlqzQaIqnlDF61LZCZF1D+Vhw47M/COVl4nbQPaTeKv4cSbR/zFkgANSJ7l3eBNI+j4AAooMZ9Cj
oYW3JlW7lBaOdTVeOsuPEJqKo8NO1d3kKkJbGfExGVLnWqAiwdrhO7V32AAF6oeAAVl1a8R9AgOf
WlAab7JCIW2TJ2gXv0oDF5WTA12dZmwkXOuDiSl0KkRYgxw0p/P6I60vR+wq2mjIaAEcV/cQlkMo
uh659B0El9Q6DIIUYy2y1mDfJSWBumFlVujuKr0O9X3TOZJ9hMkNWnhFhV2E+Me6xhsuUQoWOZxH
1iYU1CghMmNjidiT50T+KgaShVmmBamftNFRkYTAqXzTy50X3DrUm9KtCoEiO+AYWsWPlmXaPEFk
haU9UaXuAaypEboDH7lqFQWX/z7r1uQkWXqMqyZurtntkuTLdzNJ34VJqJbGBsBOCP3MlbPyIYbm
pz52ltI3d23mZ8kDLARroNMT9jQOuQE4YCnkwrmuYzpMbz0en+qW7gF+10S71+8wDVbTV8CKao/o
J8f0UQU26/frRNcxuifDimnimgFQMg6rVIcrCon1GENFMn4qtZ9aj6NuWb/th5xp2qSoaevAjnoQ
qBuj9QtrSxskicG6eXQ7tx0SXaNmSlk8+USvtkvYhkgNgZv/MjHtqbeS8HMOf9mwPrvOSl4Mejrh
Lrbspt00QQRUzzR9KoiGQDWWEmAPrqPLnOJ9SEyLCpRuVfCrItHgxkHRFflp6CvRxhFW6d4XvqPf
FyF3i21SSP03XDw0MoiwqWEwmR0k+Q2upRGsGTp8K8E+DcRUddRTCeEUUnpCDgjPgoo95SboW2sZ
T4uHnHxwBMD41ZuMww3VXloyNzkHUUt1Xql+aEIo4srTwhpF+MCp2oOs0uZGbcDDI9vKsQZE144e
AuqYGVsN4UPnVO4cE2xW71BpFYQxHkReGdE/w62EQjO9sOyQOzhOoiNCLRECCQpI2zoJnHLbxxjj
XqEOTN7t65XsrkuJKs8Wm40CTKRGk+0Gy7kCDCTleizMk7EhSf5srelyt/aq0uLA2yF2B7HfAGuF
Jdh4vV3xTXV7VxlWiXdyzhGxQm9VfbNcijFbDWzOJ4L34pfnNkATkU7BG6GyCw5hNdRj7Zp1lr21
QdzvKWObzTaHnRpuhyqW9QN7lwxiiuvTg5K5SDYPfagOKO655cnSy6o/FcAeW5zaJdF/D0RIlj9k
Jto0zKzoDhiZ+PeoxSj5M3coxMXtvui1K44NT6OFYyNPQnO2yhp1Bc67EPeAN9XsYBro5iCXh8PL
zhUO+WFRJiosm7KSgrtAgkWxpt+eOgdfKvsMtlqOyeTKDlrbv0FrPgTm0DSZD35B974hBKCrCMwK
/yYUqFreD7hzDneOaGrzAa3EoUFSE12fjSFJ5peFZK23MsqALEfJijg6RD1NLPwXq3D8JSjvQyDT
1wRX8+k5kP1Y8W30nnuR7T8gB+BEV3jglcMuKQzrGUkf0W3xW4IZxC4psuNAhRQgEXzjCLY5OwjX
QLMD6IbJKh/CCKU3E2W+/AbysJvemEkQdswIiAHQ2HVNxc9JXRMlraLZDjwGmw1EfaVNIyFaczRV
GOKoOoHU3/HFyuHITd5RN1hVpDkLqei/AFFhb2lmvoL4PBL8yWPblEZ+GwpThLelHWGxOEDKzLbO
kDZIaZLOfkdVCuh9mjTl12Dkot26WEG3DCxICLZBSyGot0O/M2tft7Zlb6NoE+Mwqr1qBuIpP5Rc
BgxLTzUUjwO2Jf1GanUt3xcllau9HXNqrdgvG+xXes22N5maCItKdJtihJ6xo+zw68hfol6tf0EB
RykQ+p/54BagkkDBNYDrhYlU/1UIsEccJFsK/E1LRbX5kVBhR2/epxGOcIko3b1GnVvZgKxHoz3u
LefVayTwmyqyHPF1m0h1ekXfvZQ3tJGldgcui9qgYfhZfptAzDgYuBLaJPKIyIDChDYkVFqxCIL/
VHKuvwWyYvcafe99bydZ82UkTQzspLU/7Rwf0zJVi71RpdKx1Qob2Aqy689x0OcPBp4YxDxqeFtC
AvMcx8p+1ljwjppoCrC82HUl0n1LfcqpE3xV7IO7AcD5tSG3efZIDqHc665k6XvNiriwaQho/kxK
3wGEN1TXELZNBBLVblPShn1hS1P3gS8pyRamvrlFODfZo7vQP+WtrEElS5Hr0yrzGxW79iX3MXq/
gp5lfO/ZkW8cpZOuitodPlFcRfE1s61iDbGJGmWFDeYhLNFG2slNpxucILKlbfLUr14yvzOvqwrK
9TrKW+CoAa3mJwmxFg2N09Dcg44KtqmC5Shy3OYOwwhANonTXoNsbWSu6bkZ3CMG3QRXqapbrAZM
G9eNhLJfHgbulV8NPW6aAP9WsGuD9zIMkXcVuca1WQpAfK8QNwc5b1SaDw6D4Glxa6XZS7W1Fm8o
GPsFzrQ+lHTJVFRxyAqjfHY9jbYCmoYoZVAVwPivgAl11+GAUeQrKLDND5zILESlK1T7UWCQqzuJ
akK1MehKwCAOox7z0CIdSPCq3oBShLZJs4Oy2iM8rikPFPmdWz+CBQ2BcPiwRK8dcXEF7MAVU0dk
Et7KDXPsB1c464WQ8Wgpsq1KPEsuVPmjg88pH5BRHPMjan81vbY2QyCgjhA4YiF61QEFnkHc9qkW
ZmvEaeBuoOpKi+lK7kIKJCSMSbyvzUR7RLsEbdM2LvaKqMobVOm0PUQk7cFGn+sUFdh1YA9S7sj6
q2cvTstqbwcOWhcllzd2YVuvyxs1AphLJQWkxUoLbIn2SIYswCZto57qg1ca6ga3PdS0ckU3BThn
mA0nL0YzuyhE8pL1lXpHba+EK46qzUkMRYZ9WWHTHLQBNCv0Ssw2zQ42LC1nG2M/jN4mYieYurdV
QWqYipzD23XQpscgmE8IEIaeMA4g7tbLh/CuGSs+nAJUlQpmDY0tdCWeUAPuDmWuiHdarWgDDq78
FWAnceXqvXGA3ZReQSAK+63lwU7biHiQoiudxDn5lArUGndaGgnQl5iG6ms5d0rUW7n5cTNIWyXc
eiHtswMwebydQjtBGp/CYqLYJgqXaQkHtw00CefVQmR87ZqbHV6WQ7cPyqitgGMHg3sD02Bwjo6N
3dJrwX5LamBUeGv2oe3GtyjXN3i30I2noifhFyNbtrFR7Dz4FrI2byyv1qkLmOhcl5rxCI6rIznj
tzxrY8CehQKpOS9C6pJN80MoBKqTlkV/0MyxtVyiD4FdKjxHbv2dO2BaDfB535YDFNocVy33IcuR
5EIlJ/R+ocZaPaY6VS9cmoPyuq27F+RnQv1ejkNoIR37O/4M2hAg+oRy0SbUcZva1ejzootAFUSg
eCe11TVgO6WKV7AkIB0HeToQqhr9nABZXXq9zbGXaEVxICjIBwb7EE0TBWNAByNgf2cj9Ku6D6DD
B6nbSMAsm/2gSRG3Q8nIneQV/KcS1Jukkg272iFOiOsq5D3AKaLOHq0KkopIpQI9SdwWUQrbJjX3
4HoTKINk6EiIVXpebSSu6k12i83xEB8xR5byt15ULf8qr1W9uzaUio7oVVlYtHs2Nuog5Rewxxae
XobzMV0F4cEkI8jhgHsbgwr2uORMq6Zhhc5jv5Yc3Xm2MdUgL0A/QuqvTc7s6GdTM+UoRVdyqdMf
rfzB3AYQT9RHVTEk+erf//qf//W/v3f/y/tJvQ9Btiz9V9okj4B56+o//zb//a/8//569eM//5Yw
QKD4amiOxe/fv54Dbsr/+bfyP3S3MlBQlILvjVJsTSf5SIx6G2vyvtWq/WWvGF/92yv8qMInHZbx
d7/FZsWUH8D/vQaOskZuPF6df4c+Mwzjz3cEFcmVJzr9KFd9tDaV5ATwsVxf9vDxpb8NAHEP6Cl5
jyQqlco9FOV+gwL/3WUP1/58eKlT3q+7QRyb3PhCuw7gucrquuzh6p8PT7qKWw237WOR5jdtFwOM
6uPkwocrfz7caKIYFaBWHH3XJX/y5GwdelyrLvvr8p9PLzrk2NFWFEdQ0O3GlvUHoxvMhS9q85C/
rHrb+fPhWe6p0CsbcSyr+qXOyxNQLh2DKXWPIsY9yOl05Rlc0i8aij3+i9/Wj2Zghg3mNzphTgI+
CTcZXIAdKci+Lnv+JIY1KllS2ZkOsoO+QgOKelcftMfzDx8j6G9TNYneFoA+BZQq2dQUPl5rjIQ3
eJuTVhS/zr9gJnTtSehKQ65gDhVQV6ZcvQZTT0EE0R7r+2WPnwQv3XZgZDHqFLVkXeU0IB+gddS3
5x8+t44mwduAtuQqViSbwVYO6N8h3OImlF9cR6NCEG5Ip7S7ImmNzfn3zc3VJJ4HpUFxQuJ9JFj1
LpPU8sY2jQtDzp4ENP1mt+zxlUIqLdr2JP1dqV8WzfYkmuFE6kDMUCUOFHnlycV3rbcXVv/MArUm
saxIKvJf0MCPgobRNRJPMASgqq8rveoW/r0y/s2/BIE1iWBUfcO2zBPrW4bCMl5EukzvEfnfSvHt
R0PPoC9j/gEbEz575mLpu+aAhSaxppOQa+Guo71gGgv/Zm7Ak3Af6KibOdIcm7ZwNpat7SQP5qd2
4dMn8U4jue0DWYmB8Leut3VQKH5MyqF7hLgsS5etY2sS85leRDk2xjhwQ58BPBUZb11oDgs5zdwE
TUJeqUSRBW4ab7xC5yMh2LKKB/dZzfWFjGbuBZNAQdFRw1F81F9A/+Qe31XYTn1t+Cu5EYfzkT67
5CYRM/Zy0C+FmVHqg21wyYjqjArp0DhOtgZ+HxTJjYV/VB4gvVnGA3ktIAlw9b1O/os+RIrZ7GWf
y5yEmIybfYMcpH7Uqz5X8cApBlS+HZmq4un8cGc2NnMSYLqiKH4oEvs4IMeF3GnivKSea99f9vRJ
xCS2hvlw23onwIwd7ld0CPHN/HnZwycBIygdokMUlifXLRJrSyHavePM0Zrd+eePz/nL3mNOYqWP
KzTSVCv6jqa+5KAZKzLZOwB4RvxOaw1khw6p0ffmw/nXjXPyl9fpkyOt7rB41aB1nlBve8b9HFWv
NHkcQpB7ktm/JqJdWFRzK9ychCmtv9pDCr34gjdw3+UgKZoAAgoa0cDjPatDZSB/9J3HHO7C+bHN
HNfmZGyqKmvodmTFV/KPfKuc7TuR3JiefeWjcVRFiCAX+s35d819NpX5/S3pc3GAQdQ5LL7kvr9B
h+fOBhVqKcELcg0Lr5gLmsk25NQddzoC54R4A4zJTMYbKoKkc34Ac0+fbED4ktZ+lNokMShG+Wwv
jivWaE0lTbS+6A3GJHJUVphdi7w+RZSHR31Qra1WsdqYC9nZuD39ZSkbk8ixLRvZUauWjoDVrHsL
YRYUJPVsk/TGL7PzcVyFurTp7UpdO5VpLcybNk7/3147WdcesuKOntbZBtZl67snOn3ug995EJpX
SBSCSkCBOCslxK8g9mAiZ6l+I77wEqBFy2wLpVZuuP0PJWy2tFe+ob+K+KXl2vp7Fak+lGXgfxUt
qmxABVk7hH3S2vcd5eMo2cQ0NlosV9oyTWCEe6FcbCW43Fl3sCnjBS/gunuoxC7VWe8TjyaNIEMh
KqvXUkRtGcJcCU4xBdFtYvlmLszK3LYyCQforhWIIoMN3k7RIGk49Qk9vwsQ9iixovFFtLBfzqxb
fRIVtmrDei9V+8jmAvNtoPND03rp684c/fokKgaVTWvsaRydpr9XAAKzSd2ZmrqwQ83sGtrkpM1N
L9BrPRLo/vf7AUHYG1FI1bZXsc/ULWPhLTNTpE1O28TE2pYuoHxSk0Zaw3yQ13VmfF4U1drksG09
IA38VXEiOXZ2JZplK6FpYmHPm5l/YzJBiGObokBO44iBQPcZ91IovVQteqrAXyyMmy6ryhjTGbLA
zpax551kRf7Vx5A2HSP3tudnaG4MkxnKTNRUIWdLR5s6YvYo00q1X8s0p/0BnBzZo/OvmQk5Y3La
wXKlmog6xmfWmTgPf085ujFDB9webtkaF/KFuU12Eth6XdH4dh3zWAVih6vli10pILr9dO0TeZVW
yzsXcVPTXbpKzg1rEt8QWELD96TwZDMsVMtvMf95oQ3/SL9p1yQAmC+bvkmki0KDleD3zanSlF9V
Zt4aJlUPQ3mg9P8Ye+1luak+WdCNjA2wRHn75AXeWz8kmGMF8GHOj2Em0PXpMh60rkWSWz7GTon8
Pmw2GC326/mHzyxjfbqMYVeIkrb9Z+lpN70X/BwfDVTj5bLHT7IDc2hAuQWu/QnfY68GT2NxulQu
TM/0cVC/pWdmR0ab+ZHz6QKu1oMAEI6wf0BDeISsG1yW4OjjZ/ntJSKG+kmLHHp0YljqT5J1av8W
nkfpwkY+fse/pBraZI5QuelwcOs5LlLzuTMBcRPjeDLvahzMWgP3u3LpVTNfW5tMGLBArLStpjup
AxLsGA7VUQKHKBa1ixUIVLD9+c8+N6TJnDm98O1c1cQJ/tUmq61bO84eQ6l7SFvnMN4+mqpYmL2Z
6NAmG2QAg9eGYtudcAuSt2iXUFJZrOvPjWOyL7oJYIMulrqTbbfDDzhB3TfZ8IV2g/DSaNXkkqGY
qMwxlb2L8fv52Zsb0mRzRECWgrwQ1qeFJ+jKkgBsham/1E6Yy04mWyI8Br8NwCF/OnazS61ug8Tl
HT55uGvIv84PYGZ3VyfboZ7jYtL2aXfq4BAgxnEYyuR5vJkpcrP14/Lq/GtmTi11sjGiw50qVlpq
n+OpNW7wUUhzBBOjZp+W2T5slE+tM/RdXi2VCeYGNtkt7ULoJioW8mfitveqgbtdZ75qfXI9DszD
Sen8wGYWgDrZEQIHKQnwHuKE2Cf2wHomrbuq6xfOxJkFoE42Ab0XbqdneNaivblC2hbqf3bTpeI+
8NWFASgz1yd1sgFAuOudtIGwoHTdalxkGIO8K473QBf9WvWYuDC7xowVaECS7IDtL9wW58Y22Q1w
gLDxCOK9VVvuInyGKlm/9ozsE+DzZd9msiUIVNJj7CrbUxs4pwyG/KqQge+df/jM/qxOIr/qhOXD
/21OMuSgValGD34GlhF289f5F8ytrEnwKxBuLanJ2hMGNjCmdIRUAxjM2/NPn/n7yiTuBYp9sWwG
7UmJgeoYcvLqRfrzeB6ff/7M11UmAS8gAeHr7dUn1CgQ4hX3Y0e0Soxn2BnFQnTMzJAyCXE9Q8wh
Ah57klG2vfEhFz5TphcLieLMlqVMIrsrOTEsJbJPI+82N9J1UiYYvYxJdg+eLYh3iZZ/kADszs/Y
3GgmsW54Ni4TQ2OdNICziAIDMcbv8dv5h49T8pfERZkEOTKpYZqBnTh1enFSdePnGNiwZElSa+P/
ocg4N4hJUKM7Hqc+TJXPoDM/VVP0wLU7d3N+EHNrdhLPthnZKmRv45TFhhRuIqcuAY5K3hsO5d1C
WM8NYBLWCtx6SLylcUJO3FzTmrGxmRYv5wcw9/BJSMstvhO4DZcnOeqP8Mbbtebii3n+4TOzI08i
Wq2E3SfIyp1Ei1CInHvZVSvS7ymaxJfNvzyNaW8Awobwx8kqMUZsFB81TCEhGe9kF7bu5UlI24im
Iw1llCeta7xdixvQkyGr0WUJqDwJ6VKk4BDUtDz5UQ12Gi0wRGv6zBM/z3+CmS1DnoRwBa0Thaey
PBFpK47TL9tApzlD/FNL91Zo3Y65R4PWw2WvG5fZb9edysBlB3JNzfkWvOWu96BUvKb1DokUYkwT
PksNMMOoXlhgM3uIrP35OiSULGRlWWDjlo6v6b6PATIb9tWQaK9KnS1UnGaCRJ5EuahsL26BPp8C
o4eZP8jDylfteGEQc0+fxHcGagYbYUs7RRVOSsCVq0JZG1qORcD5jzIXhpMYLxAN8yQEgk7gBO4a
BQRpmwOA1/T26fwL/j4C1ZnEeRrnQOwzXiAVbXaF0jGHBaTjw/mn//0jIzP650cG1+V1xXhQjOsJ
aScozaPUEAtKb3gTXfWr8y/6e4KgToFwcWEBcQyM/DTebVSrfcFv6BnRDQ3j5ctSTNWZxDvu9onW
IBp6Mu3yKu7ddJWawQMkn4v3dNWZxHyP1jqI6Eo5wSEOHyoHAl5q69XCjjU3S5MQb3S7cUzdlU+B
G6AI06AwmBR3zZDe1Ja8UFGcW1CTuFa0YUjQSFfwnmoNpIFwDj8Is5IW8ti/b4o0Rf5cUQGNdN0s
VflUsRsFifKAnCzKWORNtZpulNz4hEZ0H+ppuDq/sv4egTi3Tl5oR7asNoZ8alpDe3aA/WOVaylK
i156kJULb5kLlEmcW1giaH7XIeIbih1KvbusEE9jgwKYLIofyfP5wYxx998TNzg9fw7GFsg7eg2z
1xTxM+oAMMk0a6dZ1d1Yo+E03lumvxD7MxM3xc2B7peaxK3UD1XOr1VhvqLJcKVzNTg/lJm1bE/O
9ryPJOBZBRTJ3rzy9eC5UczHuIB60tYLOfvMR7EnAe/QuvZtN0pPVZLcYs12H2XxzaA7d4Eo7rLc
vOiIUqcQugKB56HOpeFUIat2I/eJvQ/rwNmdn6e5QUxiPs9dgUQNUA+KiTvb6+RtWHRP42f2XS4F
gVEvnCRz33sS+KhvtFWS6cPJ0ZNwhRCQsnfRzlzjzGkuXANn9hZ7Evxw/4QJQW846fCbHt26kq5y
SWt+nJ+puQFMIt0xpCi3rHQ4lQY6I4NcoWkTtsWu6WF/nn/F3AAmYV44AtXbvudTg85C+CYOYHii
P3H+6TMhMcXS1cgmVSKWh5PC5bsoie5Gl/eFED+0Ifk8/46ZSZpi6XIYPOj6NcPJdZBYgvwmSN0B
/XCtiReGMTNJ1riSf0tE7a5JazWTshPeDPVdGBTvci6ihV1p7uGTmBbUoHspV7oTEqJilenNE8yX
hSRkJtSmuLiodBQo6oH9Udfpc2T2KAirn8JpdnI2/IJ0uLAtzX2CcWi/zY/s9JYtNZH9EZjKg+L0
D7Rrn4YKCYHzn3huGU0CGY1c1/Y0yfqwMJ0e7xy5HiJgh9EVOqjnXzE3U5NA1mu/xSJTRgVLq1/o
DuVVeg0kbzs0SFsvVlPnBjIJ6MbFWU0MAMd0OUDWgZFg+PVkk4qO3YjLRjKJaC/JCkSLeAf01l/j
K9g3rpAuuxovZ8uH6czBPcXw0TUxK88xtA9hBQ9ieFW5Bo4rK+OztMNrbmcLKeJMfEyhfOj9GiGi
+9oHnnyY5aWPy+t25nOY07hGnxBWKGOARrjBQOwwksjVDtAMrzn/NeZeMf7+W2go8WBacoIuJp5s
16wrHLdWSuKsFe39/AtmYm8K5+usDGNbN3aPZueARzdvEJO95tp82Q4yBdVFUg09yzbVf6aI/z/e
lgyUGaFVbmJzKdmc+8aTAMfxLMTAzdNGf5mHPpPgYhqwtM/P0EyCbk5CG5AezP6o6D5C1Xx0HMS0
9GSvc9Eb0z/wgAWW3klpXdQxU81JiIs87FBR0JMPNYd5f62mWp2+hE6IhuH54cytqEl8pxL0WsdB
+F9Kc7Qa0QELu2GfYNmdh9DrFcS4VlEju+HP8++bmb4pQgY3Vw+Lh778EI67jtmAQZpt0wQ1pAAB
G/aUFiuG5aUws69MkTJmmJcY5Zr5B45e+/FLRaw0BBpXuKPuUpLE0LEXdsq5V03C31MaM8CmOf/I
GM04Otb32PB2qP8gaLhWqCGfn8OZ02WKTHQ1OPEu0P0PSPRPvWrt0H7bac5ouPfND9SFlTH3lnGL
+G2vqWTJgy4v5x8Yzl1hAr3Gmmin5/adVctr6NsL8TQ3bZPT3ql9LSz0Pv/o0cIaX9UzV1GLrqVD
FSJAiUu6dN4m+0JWdtjVUtH6cIZs43tHlYatF7jrMP0e9kvXwrkFPtkfokSSoQDH2YcbICGiZnsX
qSyEmyEGi9U4Hps9I2R859fC3PRNNwisMRSjTDJI98jDaekmGa+IxJCMQ+X/V1JjTLYKSkN4qZLa
nJACPHhWsLO69qr0202HyHIl5Qure2b3nkKO4qrCFETVnHdcr+svP8hHTfVMT4uFGZvZ8aaoo0op
UczIovAj4pj+p4sqpY+10t47yVKiPHOKTrFHjbCkIGgV/8NVS2RG/WyPesJpJJWe/+j/NKL+UufQ
J3mAzGMDRaqkdxXLDrQGWhXvxGBdh2aAbwWiD5Ql11SqMvOZrQLHj0RNQwcHRlVpJGdlIjNQxAdY
+k1MZQT/o3cd7wC0BDKEzi8766cwTtX2XAfMb/4eaNnNGHEBRheaqyMDyt64WEGeibcpoDPx4W0h
F5q9FygyjQEwSsbh8HWfIHfhyso6Z/8t3Qt3+SmmKQKY0Zt2k5xUt/42FpfGA6UqkFRRlDfPO+pq
f1mhcQppcqpQdl2hBe9OXDmvlUj818wcsufzS2gmCrTJtpt7HoZzTuO/S8zbBhGfYYeY0AHR0wE3
1LxZ2N1nImEKYipa2wn6JPLf08asBpRW9VIaVU+qaI1YnG8soCPm9ozJWcVAtEqyUvXddHI9P5SZ
YnBWDZ2iXbaYp1g5BDCLEOVF+b0J8H9KV7rU9QJUHiY52r4xSoBSiabWhbPuECgpFooRc8OaHFiU
Iby87J3uPYrR6LvVQ6jjr608DNVl6aU+OawKwxu81G/zd9XPs6+G5OHTa+Gpn19jc39/cjaZbRmj
zmBU71mext4GAQWl2jd1aNj78y+YSVGmcHdBhcxy0Dx/l/DkGhRlrZj61mUbNxL1JjWXsAZzi3jc
en7LhAZd8wcLqPi75qZB86WKznKfbA114k9ILqb3cn40c6+ZfIzOUwZdVkr7LRqdF8N451vWBxZq
C0t45mv8Qwj5bRToVVMS8gv7DRWMrvpwndFAsXaR3rvscqpN84MMzbgGe9u3Pq/uPEsixUdeeMD3
xxQLK2om25ni76whC0Wap+abYvrZDlVSDBOK0l3p5FNqo9qbuqEqWOSJtjn/TWYmbYrEs7EMNBsJ
KcC2rcW97ybNW4xQXHrZ9qiOC/u3b4JVtK63pY+Amldhx4tSm6UgdtRWwxanKPx0LxvFJF3A/FtH
BgvHKBF1T2pViJUD4m9hDDMnyRR155XVYGShDQe0RhWfD4FQ7HurW9el6yxUBOdeMX6d36YJeSpk
SOSofsPWD08VFTc6bddlqBwOq5bkVxaPkYPo2sJ0zb1usu1mFQBIvZUx+y5blHNdNV27Lkre2HMm
O5yotF/nP8vceyYBn5komEK/99GpjV+rgj5foGbX2LncoSu5BHSZW8GTTVjFoslTfSzj3Y5ctOjQ
MxqBLudHMPfwScibMH9kFFXDLRqQx6DhxhOr9dIFdGZ6pqA7PCGKouxYtTE6RMj3HmTdexgrqOhU
fVz0/6e4Ow1bDFwxgviNLMj8CkXgv9W6jwPCZY+fhDebrTTYfRO9WShA4z8Z28jZpvggLKVXc1M0
/v57YCCY6wRVGL2hVv1WdP4PM5T32qBfa4v32ZlTSRl//+0VwFmRHUSI6Q01cnGnD7nubKLU0BHb
DxRUa8/P1NxAJhHe0oyq+86Md0HmP6m+/GhhPEUz99puUeS+7B2TsK5MrfdwLEx2TlJkh0SL619t
3gT7KiwBWdqY/76cf9FMVCiTuE4wkVUy24h3eaQhJ17YYjVA7V0YxtwHmQR0F+iNHqZuvOuQNPtm
kJ00I61bf9X1EPO/y4YwCezKQ/AgoaS0G7I6W6NE2e0H0V0IypmC75TQSpF1SvkSGuzKQxVW/ruO
GnS9kNbO5IVT6F2Or1ZmS0yRi5wbVvVOsPexa7wyEebdYGDdU78SxsLSnfnaUxCeVXgpLlZZvOvL
8MXgdNjiXryk5TD38EmAy7oWFwZ+OLsh1B/8Ht/DLnWWIGpzD5+Edt0UqPF3EStJ4ACGTUi2M7EJ
XlinY3b8lxqFPL71t43DVXW0ZQPVe0sjKvB5o/4f5s6sOXIjydZ/5Vq/QzcWABEwm54HbLlxX4pV
9QJjlViBfYnAGr/+nlT39JWyRXGmnkYmk4lkMpMAYvE47n6+35QwGOgkU69taBEt8PZ7Pn1USvbO
EnJZcNcA1ugrWPWnHQ32C7AH4QRjigxCA7Aa809e1MXU3hA101Ev6oV0xR7+HbHvHgcQQHP4uMLU
/6kkT5tHdz81CcnFTG+qIFf+WDpPviIQEFu0GqCDGv0TPymIkotZLl2mh6AOnE9n7eSsm5zTbpsd
YVsNw18mP1hM/nzFopc1eIPdJKuMzBN3nPJwQfTRrWj4+zgM+fOhRi/L8FCUPxEQoJxPZd2e8oVG
NWLBqpiiqZoS2jS7rIXP0Uery59PG/pvtXhAIpd9wOoUMiumjOoUmOEz+BXBB/vHe/frYtK33oQe
YnTBp4Owa0RhAp4SU/Hdhqr35K+H1p9PFnpZh+cZ3+/5JupU5VocqAz4ztSAsXuoMwSRov+5fZ0G
F4tAAHivWzqyguptJ36kwjpy73qTHyk3y7+YPlfut5+7pIvtHfXhfNkGrGZmksvXebUjeL3e4gC8
ZNm9BeSFxH/9SX++vdDLGj1R1CAVM1OmGoaK15o1D4UPvNXg5junL9F6JD4q+3zHhYReVuchpaS7
YG7EJwZls4SATLHFK5LvPevsEGXsJgpf13nZwzzhg6Hx3tVdLAq6qWEJQdGtLGy5J0qliMOBrcvM
LQ6RO1uKj1Tsdz7oslgPbgIz24a+PJePPNbTuAIKy/OID8PeNxquqqP/US3+ex911hN+txd5k+OP
DlcYhtX0hqi/QtlsecpEtneCloYiH59+amhcVu3560L5OlZV6mXqUS7ZGwgbn83Mdnyjbch1+eOv
P+fPhRCYtf7xghwiRRdA04ftggWXlFv0MdSH3pv3spufUax9PxZe+tef9c56d1m/B6RvLbSGE9bI
wT6I0SFcmqSuWTt/MOLe+4Dz93/3dIDX9Rgejv+pmVk06urLVBU/+TwuFoVaBLRVTlemyDFei9oB
rTNobsaGw3UETFyvqO5+7iZdBAbFPJZAyTpIii0g3EU1IETXYPQs0wdR5nsj+CIWEGQY+8UQ5Hm7
bGc9UyG2nROQKw8WRJBoLD6ypXnvYVxM/xmh4ATuFj5I8+KLz2f7xUgvUB8EUO+8/WUNX54tzjg7
rExH34DRIFlXrvCDnNb850brZQGfAxxmVmOipc5SbrEP0nKKwPZn//zz4/ndUHWUPwNMPGIuqJx8
4YD0gO9sW+eDu/POzi8upvVUgrBboIs5dUfnxqthx4mm7FSy7KNyj/du//mDf//3b/A5z5HLSEep
v3nVyNGKnQM69NeT4J1VSZw/9ffvziviGPCAUw9bx1qxmwkYZUbatwagudF4CQgn9ucmhLiY2cxz
Fn/jeZlKkl2tObTsObefeNGnLoeL4/KTRzAqLmY2LHWATNNFmea5mOIGPBuAB0b6U8XRVFzM6wBQ
JUtAzEphKNGinxzeITfNCJuaD9bW88j591MYFRfTeWth2WMbrEtASAsQyv29R9o9wAt9DGOXD/TZ
dxany+q9kS7KE+h5Tv3GQiUNxhQL626GcX6o+vUzESL7YIS9czn/Vr5XLBUgtBWeukNPqxVfPXfe
N+2aIuf+QS7xvY+4mOILqtUrt8LAygd9hagepsRA2q1ukKybePzrifLOPPcv5vlAGeAYSOKnRVsD
3dxQipCn01cjsMk/eRkXM31cXQ1CKYZtoNsk8HEZQfXZ36ajZ4ufyight/bH6T62smomhc0VBJEK
ZBA5JuDbvvz1LXpnpbp0wzMro3ImsFK3xSRuu6C08LC37KMyvvfe/mJW57ppWrXh9vQVqvkN2LcR
+bCO/73HezGpM4BZBF8whKo2B0/OPJcobFvb/oPKgPdG6MWcnp0asNNF5qlx+LeC+58YmVgd9pR2
IbAvIPz89SN453Mua/X80fJJuLgMV8zXeWtvGwIMa0s/j2b7YHl6Z+W4rCnyNxCCZFkU6TTa6zkf
g7Bq6DXKc5LMbzDBP6rKApv6zxfCy0pAQOXU2MCr/xlndlceRBHYYjd2LXsLgPR+7BqHs2dfF1aD
AQUnfY2sTFnMDzQo9HLSAH+q1CnL6qvf4p9oQs+XfKx9ryDHCcfp7KuYtjyLx8bB/yqvalToApPq
xwFwHinYVPJaTWLrY22XYY7nzZ9k1FTuKs5N5VAjczhVqR2s4RCZnhl9w7Brxqb9DBCs0wNoOIvi
TEL3qnieKkpTjwKpFfezUDwe29b+ilS+/MK2kjbhnGnz2brIg0YD4eu+lot/Xym21ZHsLEA0Djjp
8RpMiwwiYmuiYw+E3p03SxC2lk1uzgGt4jZ/ZJXnQrNRxqFhPUyEA44RmHtbDW73jWVz5aQUppVu
CmbH+L2tQClOzSapH3fyrIUyAVks8nsBZKjiuqGAcGW5+bzNjXQe8plZ76QprebIBUsClMkaUJ0T
Vtz21noOiMAFnEnc9cYXenOnyIPZ2RZJ3/Istf06VztnVoPcZ6PWQCAzUtTqTvTaXd/Ypit6byxX
3hDhmfOoJPV0BVIuSOGwl5vSGgSddCk6G8R4BIG49/ohb2P4+7TuNVDU3IV5IRC1DWDkciy/NAAf
0BsUXmY14FSoOYh83cnlhFKnfEUddrUBnd3Bah42hxLf4ciM4q7lskTdfC2KQuxgUtQeCQgXsxt6
sKrofmSsXtD2HBRYohtadt6NX8AQcC9bNTc7icKuESY8fMBT9nhFERHCSiPA/DA9gLJgbfSw7wyZ
6jlpUhCqcv/WmX35KVDMR6QiSjMC0cScDZnyYvu+0GF7XICuOJSrMndWeUAlkbbkXcg0wHuhI5zq
oUWgi2Q6SKb5Hs6a4MLATFo387nJgBevecln/2Ubl2z40c61Ct7QGw6D/bUmKK0VWwEQgctHPE6B
0+McbttizU71wIseisUxnxxIXC1Y3R4sgTu/X9w6ngPHTFcDSnb8UHYuBtDIGfvuc38Gc6aEt1MI
G04w30D87r45wVBcuXIDfXk4m0CDlVtDhQMH3GQxBjrC8qHdvsLdegOkmXv1afBXWNJCIyoBoEHJ
ZLkDHa0lD2Rl+QjaLGxrdxVu2hn4q4o+0n0up2fwqFsZWt+xD3WzAtXbEcESd7HysQVIZN1j//Nf
wUTwbsQ8zmQPUJEgkQ878WcFtscnu/Ve9rQsAXDulejH23EDifmIfD+dkpa1dIar65jR01Llkl6N
CAOrz6uAjh071TpU143I8ilxc91tT0i4jfrGyXsKVCsy1J91T1yT9CDBgwyOzh9y3wL4AyNPNku+
80CYnsKBOriDoNi7OjTwzizCAly2HJzarL+G/6a5A3Ew+DUTpV4jrPfwcsxpo5EvLvuHzG6DE1VI
Zz0r0PK8aDIOGEui7TJ9RzdPwkpCzLWYHqbCLjB12rw10ODwabflOx+eExJPv4QXV24L4wDCbvBn
rAzMp9Ax1Ls289rdAx8S0J1DR1+FUlX2V4ObOYaAHRckzrsx8EMfHD6xG9xsu6MUnPjYoBgDeJrN
OGduDBQEuJd2wdOqp/F1hk8XUA9oBfZWLHiqyKNqHVXK3JH/wH0YTTKrlgepp1aYmnbNcGYu0w5j
JzdgO06hDuq6+hWLl64j3xBpgP5xkVLwgJs9QwWDnA/7OSDdfLu4ns/Pjd8LsclM4cNXJR7rjH9L
1DTAcbDOxRdsBBh3qJ8t1qsV1nFgUgfdkt0tFTDqx8nmDXjGQ7MFSVCjCzspBAEFuxKGAekzAxh6
GtnK1A6dXaQ9orzNf3HQOYYKY2wqJnV8YOZAynUnw9JOgNYS5/XSP2kLcGvUwCbC2ZVQSCVWyA7E
RJc32c7kCp4/Yd0XNQEEvZfzlDQUtippluVYa90SCX0b6Zl5ACysQT7+wIQ1JiZ15n9xhE+2hDlj
/TRhN3lBXN7VN4FrLLlfkEvyDsu6dn3c0KxkwHGhq/mwNe6ASMLRoLeiFX/yEkh8k5MGbOy3BzE7
w3gKBluiVgweEFdezbYMyjoQhaADDqK/d8dsoC9uBtgPQ+kSnNNlt4EC7AcrQ2JBwf8tUxXMmYFO
FixF0U4xPgAfu/jAcfGV7dDW0A0HR2uLMsSlrmDpYmqOnSdEM7IsDjU65hSiqBnwULxhAdTGlhvR
xkSihu3BEg/8L8BcZw/eRRKjawsG8b2dyxqln00G+l9Y9oiZEpBr8coMiz8ojQy14ElrPFaBJbzm
wxEWBP2PPLAoJKp6PVTPXtn0DxRYtzcNf10TgVvryy/gko4vK1aG4bChdn0+1GC9mjlC24/fXa8L
BAIZBW0+PLplUGcvSADb9mzHSs4Mc1NV6gGdaJl/nM0kmiRTE3ZnDfybTNCNrZcjnn9jrmUeOEee
c6kSb6HmOzgv0GVDo3URRN1CS7QxBWcxoix8L99xNUxwbqtzF2AeCouIJgmo7Z4Wdwh6JFrLUh1d
Uqkh/esw9J1o2rs4kKHiAIWVPsJdAaP3k8pIgHKcyr9fwHz94CPeOQ1cdlR4aly7ieKw4dUdOO7g
5z7zum/uf+4CLo5iQDoSylAFmxowQkHBRVIPoM46dwBEE3PzkXD/3kWcv/879SUrvbEGugnwKTW9
sFbpWObko+zqew/hQm4pmD9XJSTT1OlIvQ84+9EY5iRls6kPnsF7n3BxImsoKFctOHkpGaZyD5xv
Ey3QIA9cFR+pX+8daC7OZblEPrpanTwdhUsOQBbkgC4vbOef21vytd12vz3w//sHbpX5jWP1vYP5
baHy8eLL/3zqGvz7H+ff+ddr/vgb/7l7625emzdz+aI//A7e95+fG7+Or3/4ImmxjG3305veHt4A
Bh7/i6x1fuV/94f/5+23d3na+re//+17hx7k87uhAKD92z9/dEZx0XMS+l/krvP7//OH5wv4+992
0/bavv7bL7y9mhEYL8//xfVl4Eruu8wDQByPeHn77Uc+/cWFnyUJfB/JDMj9GLxtBw/3v/9N/uJx
gvI+4nnSFfQs+QDSev4J/QV6GTn/wyWQfThT/+2/rvzuH9rXPx7GnzPG8Jt/PIV6PvFhbMEo82CD
ga8u88ilWw6DQFF8xMkwXlP4n0fgLbMjHJuW67mZIfuOfX2lfeXvTdW5iBIHM56mGkBpnAhgnV83
zoa1n7rPwJL6e4CJKzgAB2UBGAJvo3rJGmxU6zg/Ing1xxIU43jKHTepQAC/11igb0wui7uppPUz
q3iTh1tl+a+90VXs9WNwp9iC0yea7NHt4GbscUE2ugpHZ0WcDS29utWTMSDC81k9FAa1hAN4459K
Dw7qQ1nBE5FwehPYzY2d1lb3TuNVQEpt1ZEJV0Vw5HVgXdgPIPJVRX8XKDXfBT4Q4doVy21v224J
Zd3jvCpc+JeFNY4kbWSsIo+QU7L90lTmBsk19dmQaYTzYlHwGJzsPsky1KchlVDe9joYUtAXm5sB
y8o3YQTKf7KmwR0X2RJr1dJnwFT1HfOZ3GsL3322EvGK8EbdS6Djw2FkAOk03aoO0geT1yyeumvd
odyjA7pNu3xTtwyHARQ8IqoMQdPy7igOxldZu4y7rfSD3Ta03ldDDeCwEkVuoYKOfModD/jSQOmb
oAN6NuQ4n55c3wRHhZg8lWU+X9F+8r46bStOwGz6D5nw4IA+wBNUVBK+sLAMODDJ6UNfw8k83IZl
frV6Aou3pdMBqYP6ZRCSHBjqPPdybqcIFQbO3l+oQqedmq5xvMMepFzrxZaDcnEWgyNAKILv9eTI
BJZ6xg2FP/jp5i1NYtt62vv5Yo6AAG4735/qh3aC3U0xd8HN5nSQEaahOlHwkmMQlKkIjRhLFbIh
aHE0gxRwCGTp3CFOKL6bHtQehRwwzlm8XrNwKhzxXWWbDgFkVAnKlA2PeosOsKbrOwTXXh7Nzdjt
kYOc77aMDFm8qNy1YekGJAp4B+omzBKRcyN+4nrnIlT09JfXKMLbopVTuARmBpUuh2yqxB0sb/kO
gyJ/yhvhYlKRtf+8uPP2VY8WPbyuZa3YTT0ci+OJdH3wOhI3P1i3Qmw1KKiPqma5CUtZFyaGAQwg
QThm91XIR8pu0eHg4wDQw3O2RfNAXFpgn8OWdSLCftyxcNxqn4V55eUHMbln3O/m5Icuz9qX1dOV
F5YKR4BkFYJMYEDX3csQ6PG2VL3Ys6EuDrIN8muxahwShwYul2whaMufAVLdHHxNszm4y4HBrcOW
ADYQNdi1bznN1xilEerVA97kerNYC5rZmqsaseGT7iz+SFac+9Wg9hQ4jy55/kroGFxh/VavvGTk
mqKaC5kD3OAzohj/NVvTY/PMmj2gGOOtO9vSC0ch5ItY3Rbem+3a3XRoJH9Z8wZXNvQe7h6i2jZy
WIF1aUN7/6GGVdkL07JFlm4Y8La4l80LdWr9QsrePOp+K5YIxATrxBxx5y0YHGt31pSkH0K6nZ/z
gOj+ut1EiekmBgqTAjRJxrCSEObZGbeyOPpC+kO0LAxi+OgE5Qin9GmmkTJq/HXRzPeuG8ZcEtEF
MQhSxJSCYCbKwn5VFeIe8JDPj5jBc0ElPVY9MF7hsqHC3tmqWxRH1jVOBJyuj2TFHIudgDmPRBTV
lyCreJ+Amaq/QCbCKXxtyV2rcu+WbYQeadarLWas8I6ucWyCo4RpwnLSYFgU67A+yYw0h9b3CT4L
IKIXF4aITxV6gVEVljVXTj6yBCbkzp7Ac2Vv6LjdgGpAHpk39C8lfOItUNJZC9u+wD65XlBdVVZg
iVUwrv+24jSS0HLOY3coMBZh4LL+WvjuyEK3KFFxJgSMwkOnX/WnVeY4DRrMj1PNV/ysWQFcj5u+
hKC3WgvvKGJF7IqmfDOuN8ChwLTurdWskLG7FNNypaQuKLBdlfdJsrL/BpFAYp4wD4zYFT1OkJ4G
uOefeO3wt4FW1Xn09pVzh9uHtB5CChdWINlkp+99h4KLtF2oex5nsyoji2zQBO+74dVsSwGd4bxr
+YMeanBOxAw1AHLMEi0FXNVDny3FcCUWsB/O47g2/Z0PVCyBZFBgEZFtv0TQCpzuZGuHOpGewOgK
u9zSAhjqvrwqOjKEla4G+mCczuK03VYMAFSive3azyughRXaCJ4o+LwyEtys9ZGUZOmiwZlaEa/u
GNCjACFb/iC2X0gSrLXeFWU9HQbalMFD5+aUh50SvElXvxHiEaumdiNfLVUb/lbAlRam4etdVxFN
i0j2eoYQ7HAuX9Qks6egEPOhB/a8TiDZkGe3yzFlvGJz9g0yyjrWFOjxSDH05uHC25UcJsFF6AR9
Qe5gb6DoW60zijXccPvSTK6DLbEBufo4OK3Box6xlWsqXOR+GHAU2ArWG9otK5yXoe1QaAE+jZra
tXfSeCuCCM+d3nyZma95wKcZjDrSschkbXlPNz3EkyqHtCp5dV1b5Yd5xjkJIWdhsbfagOsIzrhu
QmED+2kSdK6h5nb1tyk3cH8NBn3HVwrznnVwo0naAs+/K500b2qyh3RmhhC7y5zIYWjvoDc7Jw7/
5hoO4aQ8BEvj75nXB4lzbt4NaZnp0KIO7+tA8xkHfVldWw/q8kgqHJbhe3qoBMm+tLMeblbUGxxb
vwOLhur5C8jM2XNb1jN2Hh2MaIppss+9tw0xCNzrr7kXdM8C4m8OnQqOYY0Yt7u+HdvP88BIyk3m
fOLz2OLwJmHNlWHrPcxUGtA6M2nCznPJF1egrCmDtv9UezXIzRT9urd5i866rvb9a8fdnBR1IvOx
mkt5DckM7CI/kKBUN32aoaEpEO2N15MjR9z2olDCmOToBYSYDKOxL3ACbA+QRsSuzgKTofNNNJ9J
s0ynxkFSQy293sutZbc+ToOH2TrsNG6V/8BybU69v6GVeu57u6fYyypcpEKkI3tvsdgeUKIJIHnm
fCm2VaBsF23FkBbLydyAAtS44YTttg99iHkQTZt5QxvAMKDNcqGbE2vS5G8U7hQ5ymxaDPoCGYbj
wqX86tSre2B0gcEjjAbxxkuhvmrV6R8eCii/GtaLF+ZRGRtfO2NIN6N/+AVZrrsl8H4EbTPc0LWe
j407YXcws0lANM7vqczszRZweddmurqZSLMeypEWV7OpbcIFGw9Qg5E+aQILv4d+2I11RuCgvgVY
zagfUVNZsKXheN7W7pLA31LHNWLpZMFhMZJwJthnyNVgaHNMG7XMt7ASdI4GZKvIUbObOAJGDF6f
ydRpCjcd6NYkaCT5DpvAMUK+Y9tr8MojWjgm1gj6olaO2EiwV0Ysz9GMA557mNONxUO91PGIIruw
67UAuFpK/MQiFC8tha0nBS5wzlCPMygzvwBCgNxoVtG9Yt1ylEUXfIdUXBwaUq7XyL0oREU1FLIi
yGMY59bxphZxZ1C39QbKdR0Fsm33EtJiPEC4iXVj4fRacjh2lV5x2yF7/HVBY9c9VHi45Liu/bI2
VX9Fx8a7WUsbRHIetydItM6N3xmSmInPc8w84iRIQvLXpmiBz84r30HwCBCkbXEI2s7FJqIR1kel
lw/tHfdjFsMz8dg5ecKm4XEebFChx8dznzmUyf3ZRvUZqBiJyLhen7ThzESAWALirQcIWZDyThxn
pHjZaHZbGRpcac/vI7fDqx0YO7yAt2TX0CH+9p0QiyLAcQhArOoldjuHoIdMedz7FeVOKmkYdQ5t
JvUV9XuwUu2gghuEW2iab+GGCf/bRdtnwSBeIjTMFWoClPPD71px0y98eNJOvYAZRQ1Ssdwt0bvi
DWrJdnr2SRdmolrTxvW3iMPL7ASEthdZOBycYCW5lCHiOPbEgnx+mrF/dTscJQxy09Isj7THDhbm
eY8qTG9Su6weNGL9fD3N4GNjjdwgl5RsmQ4Q6LE7kECnJdZ+SPledSAoiDoUSDAA9YkVd+vyORm5
r9H2ZOcAojazB40KuQbbRSMe57VBlAPo3HrcYEcZOd5K9y0wa4lTgX4+WTve06Er7yDeNwmEeeem
IqrcKWx0+3Wg9oWCxYE5vFSnoq/LGzqhrrPlut7lABnAdCGA/0bhBxGSPturBFZ6J4Zgup0rNHRi
icvAhQgyP+k08W98wDgPmSncGzFojlUHRr4Rlpc2ReDAn5CDancVNuJ0zTgq1+2INA+Ak8GOjaPG
BuvWaDNxNohhHnrb3aaAl7GPHMWvk+1Wnsocx6aQooA8WbEq3EgcAOJuqfMYVQ1+WknbHXsg3tPe
GbwY4v+MaNN/gZpsjs3C2bWsMYIGbdYj3XJ5HNcJRiyLmcO12dq9DTb3cylkn1o8wwSepPUBGgc8
W6Twjzh/Vo8uy+hhngmLJxzBIE4H2dWQSwGAq6In2OYzhC9Bmyi4S8Ve3vC9Grsg8TWOb1gt+9ig
AB5g5a775DUKOwXc5a6dnhd3pWrE3gtMtYdYsX2DcoBYN5dmn3vTtC/KYjvi3avErhmJEafUb6xf
fCzeTUZuur6G2xfubLSUK0GH2bo89hUqeTRsrqK+lPoNFuP5/Ta2fSScRSdQas1h9UqhwroZ1HfU
Z5Eoz/X6LWhQIOK6jMLqTvjJRnIXWYkKpS+rgU8JDjjjbnBG84Qz+nKEB1WxAyzacXDur+ZPEGua
u361ENcz35tu6dQjX+gF/UNumiKty6GORbm6D201FSfGcdBc547uufL7pMgUhhNsDYazXlDvxwwE
DTeAksypELu2Lb1IgREUUl/PKSUjTbKgaE4FGvljOOnhOCYdmCAx9Cy8OkhlPbk5a0QYjJgK46RG
HWYr20668Jxk1Nx9CDJjkDXtq1dXgDg1ygoHXU3NiXc4GoWVdXUKOIRzfnp8+wYCfXU/DAxdh321
kIMVSkWmlttXNQXjbYct+WYt8rYLHVurw1RwPoeeRAoQYLwqkS7vXyp0jx4aieQr8gPquPrwg8MT
T3wE9n0oXCuu2CDqXVszn0cEIdZpxbq0wJB6me4AMTG3iNtLFHcYfoWAe9n3QDV+sZg4aVfw4mko
ZjQMV9Jtd01v/bsFe8Fj14KwHvZKVyLMusaL2ho6y9TWJmYlFtJYtaTedcXsnErK9GdidXDVrpu8
Nj3xkN+TfX6Pe9KeQRYyWRYtMYZwhkNcbbLbWUoecZwqfgC9ULhIyozrDZ8n5L9alr+0zra8SYHM
S9zCdOtIkH2I4O2ypIg8OpVUnVOcKrfJ7yHw1A/CBPJGiYbs7YqdAnrP5JxmvuYvS9uSPbL848Fx
nOUJStwCBQnfm00Bpwcr650orPvsDGR5W2b8Gv7u4IYH+N2q7/pETLi46jy5pplhjmdYYXBawW4x
25Xk2PwKp4HfBSwjIt4r/qWE+2NsXCgvUvv6s23xR0P6Kk6/XRPOkeVp0bDRDCs+Do+tu+QvotmG
x6XNgGf0XD7fgRBTJaxd/R+yLPG9JUeohDH1iITfP93a/kcy9nXxXYMQ8WO8FKn/oGvf9m/t46jf
3sbr1/7ylf8L5exzff5fqNmv3/6ofp9f/g8tm7q/wEmfu4FEaACt+Nz1/g8pW/7iQw8VgceYIB6B
yv0vJZv9glgJsnJAqMskwwv+JWU7/JcgAEc4kJJ50McpvF//B1o2d3+rnPr/BZ+SCBfRveQEynjg
e+LSyW+zZTkuQ5MAX9+eeq+LLQ57mvH5Zj2MKJw52fGJ4eBxZQo2hSigvfWKZg3rDkoMxjePukrZ
uCfCC5siqpyNHEGr7B6nHKD6uYwRyfVR7ykWse3L1HN6gqyQpwNvqjCb+jkJMhwrmKbQPsz3Zmk+
oxRlAad1FtfO4tz343TsAsk/12KFD0W+ekgDZ2s6tDmPWzGIU1d6OKPw5Vfa8CIpyyA/ijGIp02v
17zWMmbu2kad4xyzabkuqiZI6mBNg74XsdUKZ99hcWK0gt5CSmTodPLW2xm0uQGOqBE6WtuTAy/+
ePBJD8csirVmAPRGD6gmqd3uR++MkRLkZiMS8Y2fa6j3pX+o8vl2C5oD4xO7WpGViFA80O0WpMiV
1zxUrnks+Wgh71XtHkIDiZehihzabHtvCqoXaI9Py1bceXT19qju+cS9l0L11WGZ2Yp8OI+2HDVe
uSMRmPvj3h9leQN9Yzfxml/3A/qj3amWUQ8ZI6qNewp69VDrlj+NlBcxVNY19UaO32PLw+Yu5/uB
TGBTo6NPks+o+UKEj7AbOCH5LK2P9y2HeEAhPmrax+qJerh+1P+oqx6o1YexeTLKOSqCwGyB7BIM
Zo6ht9TX3qZeqy3/LiqPnNw+uwmUFZHMqA7zAQU9y1S/IPtNrrjwcVbwsh2pUAHRr1BX2BYGeWNT
lEShaBj+kglFU+66zV1iUPaeNqh/Q8EqeBOLr7fvXWPItxG+oz5GYT6sM0I1YCI3dO0fIfng6fYv
haviZfRFNFSUJJlNhIaB3FS5rwiCIjsY8WnGbE25ygGAnMtPGJ7N89IUTQIbrB6OPqrfu22HzIBc
SbrNbbGbcHRyJQV/lDQ0JXCcwE1gCazVxsidmROTaXpzewiF1eLddrY5toLmOzvj+pDFR1N5qco9
SlMWD/uX1wxtusIU5yrIWhMNLos9Oulk4B2iFJxZxxqR40Tnp7qy6pFmKANkpYXVPz+VQ5f+P6LO
azlOpmvbR0QVOewSJo80ipa0Q9myTE4NNDRH/13z/H/VuzNlybI1A3T3WndaNjPpo7q2Hmmzb1Xl
fAV9woZCZuO4+nuvk0nee/ljW4LN1MokCNvuz3Q1+Yuw3fxFy50pmhxpIkUTEJ8036+1bAMkSxdf
bChARjU+qHyOSAHLX+dGzpFX2O4B/XjxWgn7ZBv+dl5SO2kake9FqX9rwvDBRlL9tj3LZQ7OTvcL
F+51Hme1y+jCwo4o2l3XLu2+K6ndNec41o2zc9uqiCeENk0FT72pv11f/HWVNh0W6zQSsBVCFGqn
ehNvSjreqRr1i/B7/Qjb9LTVLu1JvTwyf7GPRstR0HRPXTDOR2p05o1nYLRIV8Kh9LAFEDkfZplJ
N25u7xvpfInu1s2u1pnWhy4uWit9O/nLliY9DnRKE41WciHVbguuQ16R3Of5426U9OCqyuRJdCVv
L9vEDqXcMlvZVWXZoZhtP4Ef1kMHoBU8pH9LGWET0vdP0dinP5re/Fu8ub0Vtfepi9I8lJVuR9MM
gtOyGhMK8w8LneK5FsbF9fuTEtqPV6FyGbYqnhAN7Htzzg99TnS+3zRn1VVRF+R6PMv6PcBUfezG
fuI5QS9XdK+EiYelhh6Igc8MPTEQiuWkECgJ55XN7s5snO48Mc0gMqa+iglTuQA7X212wSff6X+z
ZuukzDAeEkEPzhOU43UKaqyb3dljPOUOvm+Ns9V4LA3XiDtHPw5u+kPUU+R7gO+zMMVercMvZlhn
5BJ2f9sOaatCuT+Ok32CL+2SrlmKA7LYpGO8xZPyOE3G4txQty9LEzlVNfKfingoml863OFXXZQh
8UsiRjPKE25NXty1MDHGJTVp11B5IaYc6ypu2yCNFcUn7/6yTQBmkvZ2I60tL7uL34r6tDa+PGXZ
dChHkT820/gAR93vga4BXjbHaU7/veRzywcqArSs7QsXZ6ohFEdxsrINgCO9//G/r4sZbm2dEBAL
zTX2RT59qmZfFs4/ouNBUPv8KLLprv8IvjMTybNhfE26+Ms0CXXL9SAPdYG2ZRpMIiknWBF7ScNp
Kl5nxjHSuLYOlky3O25nIvsCxl2RtQM0XoScmyWPuf+b05YPxI55dkeVhojmT1VAjquWut3Bn6w+
lr72V194Itk/vJ3fYkpEZfVtGcp6xKHYHXJr/MnNYUo05w6zTC9b2jifc1a8rBAgUeq4zmXqoD/0
rPonqzxNsr49aJr0T7IS6x26z5PJyX+gALbdXHU03gtgtmHq6VGOsDQb0qonRwjrMHbWe+YSWDhX
5dEd8y2Wqz7vrUpiDJu2s4v0+SAqZV/awDumQTpASq9V3NGgAUG6+9XgotUWAqcFoVqVcfUA8P75
s3tsJ5wUtTym+qaFDmgbemZUrO0kE2vztrARLtDz2P5Tsxiv/Sg/u3E8b45l7J2NsYRzPcikORtE
8HGRN4TJrX1Rkj4QOPDF9PsH2yy0uJ0ygzAl040rrVleqrR/krI2Xuxtpiii8WT6zxoB2pUHaQz7
HgHdJZfGua7rIlw8uzu1NDkkrSKWnGea0MYYGEaE+MxfWi1Jy09v7RuQeqM4AD3BdKvWjVk4xd7T
RoJS4e8jc1BL4msuR4y/LrHWLWJv+tNhwpZxaN05vUHqLyGj9x4K1RuPG0TeHuDrGtRej4IN+F6v
V/5OpUgkhzWhV3aXEo6ull6kjf1JlJV5TDNvi+cFe306E5iSosuEHaquaK8NoK3eCUWJrNl1p0ug
L+/esHbH1AbKyXyV5EpDOJApEqXX+aUavWffoVcaBh+hL3LNE5NawEKR7pWD9RdnvRs2PZpzZas9
gslDjSsulKNv3LI1nrfFA1sFjq6Ra+IxypaosfMm1sU+G6hCUk80OzTHeqybXeSWr54p272YcBwq
NZkX/f4S1M/Vmk+ntDWf+n4+OurOCpfrTbnbqwe5vkMqjxS0WP1QH6eHRhacV5pDH9zUD8z9CZ78
8qBt1ldAqiz7p/HUwoxp1YLLVB/nuBSo+v0tOxcpx4KVeVFH+Yag1b8aTN7d153caZs7fSEDMZO1
WGLG1gYcC7Z5bcoqT4TEXJMuPOkABQeUSqzWYgZq7Wu144qfwICWTxtVWYwYsY5pg5H/+eMp1Qdn
tySt1qa7hWnhT4Nm+hFo6qXEbPY2ss/anX2w6sX+rrp/dDnFg44COHLVdtUH9dYKWdy6dFh3ehmM
0R3ONEV2ZKxOsNNS7c45tMvRYTdNx9JNNtkMDCe50+7bgQw4Getwem+GeUYyBuimcdL4TTq8qGB+
77dueBv9dmdtU3E1KnM4iShTwbno6iC0qk48+UL/NrZ7EoF2ZzK5cuD5Y+hN0wIyKMado6UyrFiI
C9TXOqZ/i1WLy0HawGztEnWmeGvr5VopHS2AQQHeacsLI3S7U5GryG0EVzK4w5O5t08nY0183xhC
hql9S+Fs8Z1xkviCHN+bb76m/oiqOnuuZ4fBYJQxBp9oYJbXo8DEEXs3a6N8WvvuUfm1fdAHYy9Q
bYZDUb0BVHOxGhNgvOwi04dcdBbkH14jo1YLpmtVAgRtgbxD/5Nz8HWnTyaFBilt+/rs5vcJhBr7
ndEZ9lWHeDpQhIyJC3MA2Z9sluT89RhIMo3zu6sF32ZpXaU0QXG5gJMxWUk5Rf4qQ2PU1Icu6m1v
cBH2hr8aH7XTRelEmlo+6t2+d4sHog3gd/xK7IrNeWRzr8Ky1hPHCtSVmVZHRY19JIDtT6e6z5a0
GNd1mks9jHQ21ORBRw+VtgymGlnyYbmwQ1OGqcNMYhuH7hrqpcUdKJBcWGm5WxatPiHZoKKX/VHr
nPfB7Z9Lf7W+C5nfsmX20bEPXexW+oPf7n0jhe53h090At0xaMXwpBnyU4i+/rTafkt0x9/gNur7
trzp0boWb5nIn4gqq+mZJC4KwifyrLH2G4SH2TvaAykOMTxdgkq2OhIWMZzxsD4GwO+HVWMv9AdU
tU0eNLE2ryfLGJqo7ac1YfLeHGbDxepcJyJDvdxrrX4NWv0XhC+gkfDxoS4hRvlgt/psRm7dfqaE
7ARudc2b/N1m4ku4cqPjLUNCDoC3q1fdZDE4IvKddnuoF++RAORfJjbRB2np6xHbWoC9XF06uWmH
IRjtuHiurc0JxwxyHWlCXLjV6yKnJsry7p24Gj0p/N5/IELkF3QeLqbWiquBZeLnOTRGDaIqmumk
zXKLenv9LTf9LIZyjpAadLHD0aG5KyOUum07jkpdc1J9wYyLEMVKmlSVn+AXFydpX/Ky0HfrWLxT
uN+nf7rzhZE8bYSSv4ygKDgCUjeFsN488jKEHqL1nvfY/clL6D+1IJVPo3U2zWZ90Fkuy6Syq9UT
/+ZthWJ39DcrXEfDfwhWdHfg7cdVDsHDf9/SKj2NvP4eNNpW4mzcXzZybMwtGK/tbmu2dDcZjRYi
4hBhn2JWQAZX7JngRdkgJFkojQ05NTV/fGsyz/QfJoq8BswdDUhbpHpkr1p/rTMOqQJ6e78EBusu
TfWzUn7sz02BFWOisJ5X44lxlVPrbie7Q6uA9u9U6tPVdFbr2OQvjdWYF3tQiIrkq+4NBfJ0Jzuo
egie9EBedFR9Ibz40TZa9UYy2hcK5SCqNl0chZMiwM2HB12jDM7ziiYZtBjWElSzqsoS0sZ/6rCM
tw4zw7OufR3LeThZD4HHw1H7lcPlbOSz7jB4reHQQ1//zwZCjtZhrJKafSEUI32uIzobixzwolFl
u8pBd1Y63hSaP64w9AOmnNcgMKbTfy+GTG/90jxZxZMjSyMGI5mx0lB4LuZubof8qTeTwG4BVSa/
eNQZpJ2MdxuUISyJPcOewrbM10uVA3rgv2tiU44w3IZg0y22N5MHGQv2ACg6Y9Kxb86oumcENEEy
Ny4xOf1wagbPieD5QYuksTfVpkU2FGzYF5Ygiz21YijR3ybZiq0rgmeZjf+YqAaAjyWB68d7zTuC
qnVax16/+8xK7WTMngjNQP9xg+q3LyR0S7nVlz7TG4Rsb1yEbWe0/IxVau6TszrvY78ZR5vHgDuX
qf7cmgOuP7NCFaWK+ph2aZKqxjio3pQ7z1AX3XpC8sX4g7plFKndPTtLevD9NTQbZgY4gpXW9Pqb
QS5AB0HHuVGhbSNJe0uXH957uy9G9ygq0LcUzddoDTLslbvG6QCOt2aXwDTqF2E8a7J0o0H635MM
PhtnwViGKLCzsVo6A0GtVlduADNZe3CK3ox6iYqyPgPDN1GhF5Ta0r9aKS2MCPLfmh289+u9DZQQ
p6v26KsOqtTbm22+RavZBolfN48qNx6JjGE286kbNq68R52/Wew3xfbBe0ZzN60vdgOVvi31dzst
fzaTd045WKrqw/Obab+JV0YCdYx74j6aAlPGJlwZK3e5BHlK8dALn/GtASet8B4riyMCvLI6cLcZ
n65VcVl5EBezu2fGgFa3v/DWSdpXYBBj5da5VjCfHfULExxSXjoJOZ7v70rAo0R97oRZJx+6ZTws
whiwxTVvTM0jIEdYwUms6wmH6D+rSqt/mblvyRuTi3uUKY4vIZHnZHlrJoNeR7JQxQmbRZRPgnNf
z6Oica99v6CqESIyzOFBo3CLyJcOnKpNcu2nEJMPMKP5keOmt1FznKfBsxIscNql1f8hTfnHqdqF
a03z0I73/ZZYE+lub1O33eZg0xPNXmQkae444xKnylm8nnvVF8RGcssjfSyAd7GTNP1aHNLG/bLJ
ODtQF3cZkeZe5+1L/RlD8wb1NEmmYeXleSvQ3DTKiSxvMR6lWH+P9YtOBKg/JD1TaiIMRtl59ZrY
ksMTvMRb603iBm+JBrrQRYgN5lzOpXYpkNat5vSCCiiee1N7suxkmcqebbtv6WDdJfQY7hzTfksX
1UezwqbdM5BwBIaYiipgNQ0wrZBn4c1pUhBURK82PwrMerOtuyCWU5vUs7kThf3Y+uYdl2CYc5nt
27z+q5X3ETozu9q2auhLtfTsaZqLY5UhqgreKVnzwkEMmxbhioYp6qK7XXiDoUJ/wBUd1+NKOMDB
zrMtAqf956XSSPT1STqkjjhy3Cnl6s++MM7brG6gAHXcWvqvbMW45IMSGcv4UW7DT+q1b1sHRu+a
41dTxauy96tlZf/Ssj2sekp6mvBCGB/gpDadgZUhHJ3S3pkELpxqY/4EMAiLwdpXliyPTZDlkW8Y
nykk8lBp+7owPxrkPbCtVRX1QlDYQpyWHIZlu6jQ15uXclVPWu496i2/ruRub6NI1sk9IxgJOyP2
fZCoPJ+2/aqzQcxS02KnmuF7AXZg8oIIuptsnaaKxiJbEiT2mCNnG5fTV/fTTKA1QTZ+wPrSMc7X
yVwnXEn84DYTcagHnxOqaJrg8cO1PS3yguopc8xDa+hl5CuA2H7x/42IlBO3QptfBw9ymH/w4tKY
anqBatp6DDbzTct07TipP46u8/wI6FrVBB8AOaemyZApSXn0FB/cyd1TlakVwAyTE1l4jwu6qbCn
r0Iv8idf7M+50Smj78Zq3AAo+b/Wxv5Oq5wtq+Xf9eqSazdR1kXiaJQPUzo/Z7NgfaWvuhDubgNW
cnVN7YXMr1m9zg9+kL7zcCCqzNKnVOifTaCxOBvnbLpSRwTDeuzqvdMFp6rmIcHN+F7o1LIpNkB3
tneFux1o2CM0E2WUb/3zVNiHGvlWjhtzHnUstWBiiMCvhTPfnMKn9moYe2O2v5eyPbaoZQhvzf4R
KNiGY+BSfUyIFpUxQIv8LmbEIFr5NtrdB8TXtff5u5RFhD0ZqJKF/WUzhC/MShoF1YFu3ydQTUMR
dQ1Vt8cAr3TmBM3T8piXrRcu/e+yT5+Az5cwnxkvsPcITQ+lsyWu5t2ryPTL6a0QFO5F61agXXkB
g2HojAOY2mOsq9cfuHBK5ZnjHxAJidd0Q2zxZAm+0ViwDYzzijSSUXcYPHrqTfOEM4PGyrZ/j0t3
moZnCy8Gntr2o7PF74FHAMWS6NACG6c5a38Fq/OjVGCHU7PedKrsxPHTyLLt2FnrfzjrToCX4mHL
rpk73Iz7L9Zt3v0i+DV4LJykyiYbWKw+zd/m0hyWqjy4pXZtqjquShhhxAdua99T49BDmdOtoJ6o
qq828E+NYe6IaklDntsboolqq+4Dt1NwC4biNM4d+gB8uKu/90YFeb3JS1uod/KfLmVdPXKcvuce
Yjwzpfdvj42rXnTNerJR529NN4fjqv4Z9Y+hkE2iuT+5tVHse8psk1RtvR92Xc8tyzS03MXYct/U
bkw9FfaGOOPmvOR2trDjiIolBgJXrPa18Rv4q+6pJ2gPgENhCxWQNr69pyswQm1YXvK5OeJ+BUGr
P/p18hD8tm++yfk2mPUpWESZeFYxhIOFpZ/7ayzo8AanOZRm/ebbcUMBUPVk6IK5HuFMv5UaW56h
mgcpdWNGrLxra26H7QKQCmKkAj3dzVJSfRY6N1sX3BpDSwpkJFwzVDKCyFw0Dm9GWT1rmL2jCfo0
yovuhA6cC6xVyBXzZ181d017htxLf3EDXNSyU0lNHVMWJkKceFvtd7dHghVUb64NTmUO4sXXx4/J
ml8ybwGZmu+AZBUFI7tiz8d1s/mP1VfnKZV/glpcFGQ9KcEB7gBvS8Z2rGIiVna6PlCw+dMD++tm
bgla8our7MTtu4sqvSeV48+p27/er2LS3lNh3BThmgh1OFUxvcYDXAJ2oDOP3Dm32xOFhx4OTeMl
bjf/BUy6GDWahPQgV3Vrpm/UzWMkoWDbov7DuL3Q9byntKu/hsn+ka1xQRrehsI5epjpk7HkVLGa
8Yi1OyF0AsgRssJGJUm8RpQuzFzBUPSmZqa46+lra64X2+MMb8w7I6pwk7Ll2ML/9mvzd91lYH7V
CZUhTwQu1tqad8Z9qnKFY7vNuuM09nuDGSjhqhksVTV96LP/ncEQ+vVNujiBNkl/sPSXpjfLmFno
KDOnl7kLYq9pT1qAMkVXwcUcq5s111ZkCqg+4eEQ0Su0plK+W7P307TypZLNm3IP1EWEHOAMmdSF
pk6bUDHD/WLX6N0kLbJTiwS7dRSzq433rl5eLCt9NY3xtBRVbGb522Q2Bz3oP1ajO9Axd/dg6dP9
h/si+El97dXyNswxnhU2aX3RRMoY5P7QmOiD++wPCMsL0ykLUh7qnz7jXsOVFzzY2hi2m38oGicP
LWdPwszFH5u9Zx+m3CyjKtFzKhSNJxAymdYQAZCnzWOIa8WMcs/9nmVztALKbWvWjioAMVoNb29k
AE/lfTQV0uueMnK7VdtrYVW33ts4Q5jOFm49aK9el48EvY9hQW082HCc+t6w/W/NCBCIaRgsKke9
D2Feov4Cnz+iUnnLXO+X7O1jd8ew6+qtK11x99kfCd/mAF77CH8PfF371aTULnlH3zTVAk26fivJ
qdgmI7bpm0bdNCFcAygy+8D5ixWi5EmdsItD192srukA+B4mCApMJbdicb4Fivl7Vs3VkENcjTP+
mSJOfT/K1gVl9qfr8Ja9tckB8sz3MlCUHUzdcAm6uxcnS1/EqD+GHb6LI8qBCX+81iX4+knToLe8
Yxyu30IxZuxUaM/oYspX5LiXtm4Omj+d8ztHUbsfcIofrRwZHDNN+6JLj0rw1KYYpTcNFaWVseFy
5Qcj24GeJlZvenFVsBnAjH1kX9aWd4k29Qdaprjv7jON3Lv4oP6n5/OfroUh2vyrv3wyhfgyWYq8
B3y0XGT/ZGMICQDU6MuOuYMegr720pd42/LhmnXOtTW+S+w4lTNHUzefW8s6q7Ld0YEeKzZD3dUf
VTHesLRl7HvIkqfy1LfqpZy7AUD/x9ue0T+drVHuHDlEyguSDIi5zWon9Bb51OILCz0L+4Vp5H+1
VZzKQXvs2bD1UXwBr7FZMIZtBLTsZY+ry7DjLcV3j+ODBxemOntLm+XGrPglbGsK33maX5C2LoTo
qyS9F89Ze0zrz6XU3zGx/CFf4d+mxpcOPWKICoxSGXrU601yKXQz6py2Det6oJRhPPxofAf36BVW
epZWJzFSh2ODMbz2oOzhtiwFYrUfmR6r2bmtJcVJk72hDtsT4P/swwMCbILMS5JoGmY3bD5AjzAe
5rH4UzbOt8r8jyWfr33bystqIvzr7PHGdAF976RmE/mbfTXc6ccsrDM616v0CO5RbM9eSKpOE8Mz
XbgNL3VTlUCwy5dZdxdYuxicIqxW9xdc3GtWE5Kk/QbaRQaxbEmbT7cZlLuT/Ud732QsV+3R4X4N
tf4scnCvbHs3N0xRi/Gus9+RzUy46+DFKDG+lAWjMy2nTVawh1366QUm3TGuTlQ5YaDc67o63xNh
JlGxnIuCTGIcPB7HyydVYhd7VkYMVU+5ovkaU0nbeQNE2o0AtFkbxEoh7fO2Oc7IeKkt+UGpPhx9
PpJMnd/2YBFMsRxmxf+4WeyHRXbR9oUr/vbKeJqd6rHx/d9Gnf72txx4lnFiHdti2S8HpkyNYZpR
5AI473WKEddhzxomSP9Z6yPdHHcB67sv3J85S//VToOqmXJ9qHEY+ap4k3pwbe74QXnRNx7MbjTo
rKQHLmT168G1nV+Z8wdo7B1SrQ510vDjdv5bjdiceIa9tXisS1vuCb/RwGaQ5itBNyTrQ16sN3tW
uCR7CdayHjQXPDGYCWUp8Bhy1gUBJA2ljP9kCtTBkkNLtbkTOf3LKHl/urU8IH5I8nmu4sw15khb
oT8cM+9OburummYt9kD/D9JxrKvSPGpztLut1RKia2NNq+t5xulJdd4LugVtMfdey77YOaANntUP
D/jAWHFFTEo+uOHYIhfbOrnv0vzPUqn10fy7muNIQ4zFaUPlnKogj2oDELTv9mBov5spwdB5sSGw
opTUkrBfSkC05gRO/92TbZiUwruKxbEOSpZva492ZQj+gZxV4dIgrDG0BbelzhDYnrHqyCZ8RmbW
WUqAyCWogsdhRqsFEjCHXlueG1cD/rGmfZD2f5wUIMcZ5OvizrcGqUDUqfux1iPyBwaI7rI5iEAt
gjNOCNZ+pC6UYQOxyC7SevWHazj7Akm82xLdg0pJIAJuxXTLLfcHTzUSk2kNRx3hjqVJZEpMK8Uj
AZLEkXtBVX1Gft+Gpga4MWxxVpS3oTCxglT7bGIezqLvNQ2C2um6LbSWbi97CkVTBeGn8SwyMKYq
8pvtYo/2dXGWX3VBkZ6iPUX6vyv1bMdCT9H7YL7OQmi6J90tnwPIfbuZRPgr2EBBXKMfOdpvq18e
a3ooMowAt9CUmzhD4nIM6OUJyszcgqO+RFPyX1GTDv3H4EuE09Pn1lHNrTMb/0K822iqSLxbq3Vp
je2FtJ519aFBAbVi00JLTxlHXXhspf2tyebkMC49LLrhxfXkTddIbzJn/dNc1Fc74fZZayi7enss
rOknbaz3oEPhwqc1A5O3Y/4yim3H5BhnJ9dZxIonZ34gP/Suum7svcty1726g8nbe1iUdoHSXpmE
Cz3ofBW+svaNc5el0GiUNj+l/dKk+c7AasGeWz2DHGPzsXboSILdf/ufhj6v9hmbmE43MlfIKlt7
Rb9lRYu9VLFIKz9cRYQB+Oo4wz+bMpTyeDwDFnEDtukFPYu3yZMC3sgYP4iaoNPDbI46WXiouNPf
vXbvGZzxqVLWlyxq48iUlivKE5YY8G1Y3usdi0po850fMaTPlfXtUR5FPqViWAftYU4Vykvzn6VM
GQmpcC/WNoczPgHcI0YIePU+1BL5Ie7lcKr6k24u+6LfPutg5oCrEbKgONBFPkWaNr/4Oeq7Jpys
YT/XXborBtqwJfPp2NHKjYquG9zfGoQW3/9dC/ERmmgkRVqiWKnWkFgCig3am4XKFjgx6Uy8YlOf
fudi+OqcbQzBXGNmFM4o7439wKa+F7V/Dsj5OgeEbseZ7cqItLFmPE0ItWsounk8/fe1ZpQXB/RM
tfTUdjB+UBHbJxQUOSgg84uOC72cU3grEQumHlOJe6FlqikU2kIEGGeBLartVFfTdiLem9BW60RW
a0rdliKTuX+7zXT7KIsPUVBZNC4cRSA242SNFCQc+kxBJDOMOF+fLamwsadupH0kyMp+a1ngJZPX
YGgnBmg+BQ62g8a1PlQgVGQsmKMJlTi3paz3C+3Tf5/ov5dSVktCcsqP0aM8Hw0z8e4f+X8vnbL+
/5dIBEGGO9fHebPowFKOfpK0t8f8/uFUyl5/f/nvT+Qbr9HSjfZBEw+OtPtTWhIrZHqyP/3vS2Ia
DvlY9gfq34Im2X/t87KKTHelTqgoou1ui72cU6LX53dvLPeOpcAxRrjIdFpoemiZTzlWBbLSlIWu
av1OiYUIDeDvyNue0o1iHTZy8XySQcadKbThVFoQ+v+9/O9L0j3Kg8HIWL+eQdyWYgJ3njd0lYB4
Pk3qdK8csqn/Wmgskv++x5h26pj//uK/P24P5L2y591/HoVsd/rvu//7svAcls8yvahO/Q7G5kzU
wrLPjUDAC/HE/b8/+S4N3SqwWPo1vubZ+EsbhIxrxYp4kvcX+/4hclWD40+ryfKy6pOPJnZERWc1
dpqoxo9sdP87lds/TgNK1BnVIyZOah9z7U7i/uIWPRPa84d2HBOnhu8yUa6uBQ+Lfxq8AjzYHqPa
QdJUOB1T8oo/aa1/by4ER7euH5OWEuzkYPhb0dN2uZnk3kaHNLF3FIjHwszI3zMpnivGJ0d63fxJ
N3ERGf75YTo143jxKu/HkLM4GZOf1Eu1PKQLAcA/QUfxNZljwC8GEMvI3uwdm8Ss3oW+aPn2sJZA
/s2+oce6rZWBzlogn7MJUFN2/kcHIIkC4UzxsDD4pHYrdJNoQPzyTCCa9QplKqMjMXjaTssA132i
S3j48I2Z6XhBKrHFrm0ErP18OEwAjCR6HAnCgBQY5/ER4jLMPGeD3EpQZmiPpm8zUzvQdoI+L17R
rISELg57YNvqhuPttDqK4MPRP/qQcmGlo3jQcOYxfTZH2iuhLDTXOhoaJ0nT99pBbLDwY1MDp/jc
AgSDbtC5qHHUr9kSzWV0qLVIaySS0rKjLrd1gOqPtMaBxtE+IzCeCUrztPYh0/6UWKnX3UI3mZiT
6V2HXn9FVEvlaj0tIm8ixGT1vUFWR/+bdaEscZF2PUaN0tpEsFXTjLd/AAehxjYY3LwT/blA6zdg
sz9WbWZcNNM+euva0AczNKev/Ms94+ymNn3822DjC/Oxa3bkrA3kc+ifwlLwAf38aei1Sd+4PnqM
B0tge23OEO9p9InjsMo7rkCmy6urUSetwjn1vaEDiZDqhd3c+SvFCoDcw38PGXIRrxy+WBD7YZ3e
Ld+coGFr+zi028Gx5vwFIeacWE5kz6t5RiC0JZ1zxHftv1h4nrx0dTEDM5rV2zCSK2jD/6PuPJoj
R9Yr+ovwIgEk3LaA8sWqom2SGwQtvEfC/Xqd6vdCCmmhkBZaaDPR0zNtyAIyP3Pvufsq50vWbBYu
t3ygqOiSe9Nk3MloFDFVm0bndom2kUf5Mwh5wrG2H9FAXhGsknA9aGrvZMjuJnvr9rPNNCTCqLzk
OIxQprEIZyZFSmQMA8L4yjvhXLOR0eSipcfq5qmNUFIxMI+Me1UvgSadbNtGwKxagIJHm8Xrqhrn
9l60ct8BgLtMBkgBjW0cfXd2wGVpPZVeUa0HM2dwqXGqxHNcnZNE4V6ORbwJdQw9NlxyLeH7DRXt
qsjB/ftMzAvuBZ1mdlfEyz2xcGqVTnCkQIi+RGFvIXTHQ8VciMiIG2NtSpq3pKwOTVY0l6jIzYNd
23nIF2kIXJ+yCyKEDdC3Bxvsfc8naSTv2ig/WdilfimXfNWpKefzyHccHIiVR7PCb8wDBiTmWN++
0Bh3AAvWFgU0wk0uBPNIA2YfNKt0MSJE+kVpGjMfgcyuZllfta0VKKcq7yyFVENDXWnFBvKFtHrR
erXpIlmsK/x5WyNBJEWSCZ9MEd4UjNEDebYTZ0gy7AwrdP258sJN3qXFttQGidg3NZ/7Li8Z0Kh5
h2dGf/r7lw1v+oyQuDPI0MHf72RocJ00tGpVFbn7HsnP3qvc7tu1U6pqx63uBgz5DFAEaIWy4Gap
xiNKau1uLOWzW9g2Rgn+LYWAsjeT7lx1PTnapJysrYRBfB167glAEZnZRp6dumm4Np55dBJ+JtLl
4sde1wZ//8jRVOiF8PHdCp5pA12EOyPujDUhREwH+nqvW613afupQ1RBv8B0sjr+/YeOdOqfv8nC
PJ5sjSXEspPuByO1AlicBYW33pygkVAJuuoJk0m0n8N+DXyQupMV98tYpdXG1e6GRUbHuZh4GqCe
MEka0SHOenyYG7iU7P98s8Q4aQzJx8zhNpmVnylAMKly/FSZaBpGt3uo49epTpITcvbOz6RvSM/c
RyFxf3Iiu6t2zZM5zuKEA4eU2t48VRaV8dyY3t0SMjEpR0kteXsZu4X5IFfKYYpdmqouzzdt4dnB
DGelwphh9DYnGSd1lGnybGEJbbveDZLO2+Bp6h5Y0r90TRj7DsbUNWmAX6wbFzip6eBTxqfbhSnw
3nTqZJu0aR+M+kTf9PcQ8yJ5FyMZ+JPdO4YBSbgDtmRpab6VJQo8knX2xTT/wBfFKFnMdLzJrlMi
ZkpgfuGl9mgRe5b7ORZbRp36UfZ6HeRtyomgTxPf4IGmg+CKvz+FjdO7ukv5YsbFXZh48U4llOk3
oM/euiXQdV2eBkbWVGfFZaDAbm75wn76drgUqdndRxFTxr9ffGkNe93gSh3q5QHxXXI2RR/kFUKT
VDTPaqx/Fbp+o507P5wiuTfLCPsAEPlkzKzN5DnGCvRljBKDdkjOBf5cR7p7+MTTaa7KNPAsC4ei
Jd+EZa6kCrsznuRlNVaTdxlG88vTJVSopvAuxjAw47XQet5kVPi8giS/RJXbf3XeDHrEzJvHuCNi
a5r7nxgBIQI8w97UTaO2Rq2oQ25cmvr2RivMB3bPCjEGvHdt8g4tUxjZW+hO3d00m48TLokoz+ZX
s5uTjakJuUV3S+UjoxcNtnZDAuU1X+wnJ6kM6DJ5f3Kbytv9/f7bk2dS0dLdTIl99GZe+L9Xr5sW
+WYAxbGD6ZLCpbAeRd8sl1tE48mI+EVez582Z5a9S8xbIYR4+d7ss/QQmh2uG5Ms3pR7DNEn5vDM
+eoc7bve4ozLXqPBjf26L5ynoU0rOGdudhmQM+mhMe1GzW426XLrgdEMazp7IF3X7T3PDXPYCXH/
aNGyipAnhONxOM5oOFfKmve2PWb3KGgQyuQjHGYE1Ix844NceHNu8N7Ayb3hLCjXThzg2SFp3I+/
/9ZqrbNJ3KgEltAflFkna/z4ToBtybmmnei46eJ5M9rRRymF8THzA/gn//xBpBXOSuaaoHJZNoja
+1cGBz3sZ4Ts3JDlumxCOqShyg//8SNN5ice62Hb4CjeaU5l3IViLjexS8pOOBo3eFnYbvNUo1SD
WHQHRYcVVuNGfuUksMtMmWwyZHe7aXoyUCAcwoYFTAKQdBsV7R/ALR8ObWrbW/qTjQ35Vhhbx7ET
LapgXAzLbBQ8P/VvuhZNHj60hSUZgFvDYRqrVTI6xYvlsgFYWHQpYSSvyxSjN2eXpyHMbKtZ7kNC
gjbwUpGHN8Ig/q5U5yXkHdZ7DAmlmOLQR0I/rZEo/4wZ2zAtVQKhHT+KxPCnsphdALnrtxYH2kmL
+m3ZjF5QGjMmydsdkvK28fr2s3+L/L0HApJtO8dGVVxtSlRF59DF79KOU/IJ3/m0zGX5okvlrBtW
PImYHLitUNBM5yTqfnyLwb1uuxpDMbCMd5cG/4XdxIM2TvY7scK+o5w/bTY2L8y03LXUmg8nw/OU
DIiWp7xGNjBZxZeWIEyTDqV2qj230HYZWBbD2cAfYduZOhRWI9YIoez3cWS+HhUvFSl6lcACKNO6
PrmQz68ZllF2Wa7+EM0Z1ItlXivV61+zlnObTJRwqBpf1a2OQ8Rwz3bgHadMDGVu1h+RLMWBFqG9
nimaj9HtPySTh5pNQIFxwmzYLJags0X9sRpcokv4Cz7GLlMBZgwSc1h4kR2jsFBDSjIn0I4TSzeP
FP8AzAACbudK/7D1NYhj/WlAbuspgln/viuMWHuKs2Rja4qZu5lMON+oMAbN/ZNkU3dvdeYbAsP4
HSJalQ6vfYL5KJrVJlqq/LWdJBSHUjq7Shb1JTSSO0TG73Zn2N+WyaPT5t5bHE1vRMV9Lm01XthP
iV1JOuzeFELbWIqtAdOMem2JsXwcQnSJdlpo3JJhtNVGbg8NtMFD1minpZQMp7NyfHLYVzGTLl1g
wOLdpZXYNgbyegC2CSnJHdKlMDUZw8Dfbacw3kH9+YMuyQy0IkSHxx3mlwl+BG7Xx8hN7hKQzdt/
XmHcHkdYa0rM3W+tqg9GgkbA8HPeKUsHko9b/c5m0LNtkBPziJVrfeqcN1YI95kzTnxooL0Wkrz2
+sgnZ0G2P/yfEFX/Z271/1fcVUI+/hunukrKn//CXeUX/Iu76vyDhlrAj3I9Ybu2MP/drM7N/Q/h
CP6DdAzP1qUBKvdf3FXd+Ift2AZxnVLormXJ/3CrO//QPdPCVw7gy7DBrf9vvOpYov8zsZhoIJs/
xLIoQgS4CqH/F7iw4jIw2LqsU2Hy+hveVyZH1Ki4xXzkCyYcQWCYduuy99Ku1ZzVu6Fk08nTjit5
MO+1OsKqlmanJWNaMobGQ8RYZsOU4ANvPI1108cB973v5r/RxOK3noxHPa5eqwGbXFgVDw4iopXL
YrExMUtP2bPmtc8cq0/V8EG1i4mwAW1SYvPQWzn5KEvWNN4HvL/xqW9Wiap+ByN6iFyBvEKiTFcC
z27JkiJsGUC4mcBiT4VuyLBiRzQdywHVopGEQTjXz8UsGOFa3aUewfzpdrvt7DpmvK1G3/KmaQWv
89F2mwulqLYfrf4lT9v7G4fvOvcJB2MSRVvGxaxaH5PZg+qXzYFmhS9GmV/j5gn7zW9k1ocm0aMt
U9EuyJeYhtU0HnO8dhCWUXeMnzZZxkHK9uAutpFp4Sx02Vy/y1Z/t/qDjPiilyh2A8pNvmTQOdoY
728cvZUK4eNMcP+JU2S0nvbHqDBe5ibF/ZWG+VVHghVJL9uFZNdKYG0HY5IfkuaGBXKQOu1z0YWM
ua1vVJvSk5z/erhsF6R1pbuLzKK9a83pznSyC9szXJYN0iyVugerVzDUm9l2DgxSkW4M/ZqV/Hc+
16wyi6ljw5ySEKXJu8nJrPvYEus4pugtAb4d6yx60o34m1aVjytM6ld92MtbdN8ogNTRQJkA2xXp
ElzOUNCKaOtOuX6XObHu95r7vghbnmtFH7i4A2KRNEZGjt4r7behFg8BBMeXYbTe0cBYW2hxaGBQ
xpAhsUNXi2HJ0kM0G/oJ7OG+wUb4CKX+lrDCnKUW2VafuCG0Un/1mEYxBcxBxtDosumEfjtFor9W
Kn9GMS/3YmZxM0n1a3pozcJOxXcxCkG+wNZsDKJPGt/RnGyddC5627E51FNYB2Xlii3qDx8LNP3s
LPaWzaPUZVyDbmzET32Gnj2FpDZYZzHqg9/0rhOEHrsw99ZguHq575wwZ1gBUquMp5z1oAXerbZV
0GGSCOTUsE0AXNmInjf8GlV1tLFhGu6MBiwyD4eH7ndVZbV3KJLxmszbULeNrwbZnj+nXwmoHP7/
nqtaWVutC+MDjguUAOG3xO+zm1IdoTeqGE9EvPutMPYGa4VVxud4GEX1FusO6h3Lbtfjoo9XXXhB
r+NkmUDlMoTJjmIxrY1Vo2DFWIwjBQ2u7IcAfjG7xiE6Mx2tfdi7FUVPsdfpsLKsZjxr0PmANcS5
jKmI1yLRppd4aVGrOWGQlHZMvI/5BBp22chOwZjQcLYYAL7qZqXQ1bXJfOd49eMwo8phiaz56aCx
igmqBQGFclPD11Hb7/XY2AK2w8oBCCZw3OamxkEaefMxJE7xVTNEo7LTLWaVzByKClaDm/L3gDX1
alc4v/jQ33pDMeikGfPTSLyx8LklH4hkn8S4UuZjQmQNplum/IbtPI61fnTUua7NZ3ByD3ilQ6zt
flFYfGMdLwC8e3KUOWLdNDnCxPgMR+pODFoQg73jowin/chO2SdkxobE8NWRl0h+UB4dNNs66BYU
17xEm+2k4IOjBaysU3/DzrwWtUf0UPue6dOulng6soghmz2AJoliTDFaQU+mHHcJzA7hFm4WxnYa
Quho9pPM+EhcBL7oVDufc/pqdDnIHSc7AIZielCaE0Ibaw17AlMw5r0Ah47F8qc5gMXEmkUkU1IO
eIInJFnFhKjpGFuzfp5q/akfuh9Gky8cOGHA3zK6rxWrtSXyAq+Zvme3Yc/uDOtPo0TPmJn8ZTNQ
pLrWrxepXaYRmXRUoZy7bQEYfU6K53U2kRDZ8snrC/zg/UomrNE6PdwgsdALOfimSO+kvZyhn+wX
5lylkaRrkyGKrMKDmG/8xsELih4pg+J7qcbk3FiQFW2umIltlG4yC7h1BPRkFy2vD55pnoqluRZp
8yyEc1a9u1EiuaTspVaZ4V1zhT18HI2LBhslKTjjNBbhrKRFiPeg9nk6Aa7N7HutmGB60VznubiY
afje69y+tx8gKHtjNFX4jvHSYWIBdLXc7GnPUV8EjuqetZHOBsP+vjXS+xrPOJ27JlY6chb4nvGG
ieJNL7hc66A2p8nnH99Grf1MgGluB98uiYG2ZXZGU89AwTGNHxTq+7Gvmesx61YobZRB9rMKvT8g
zEi3Fgmo7nqLdmWV0emgtM2aFaOwfutm/SM8kVWfoLYsxb7Sqw/4YVtU9CcGLqkf6stL3cUYYubU
T4arHpclrKsKI44k59IQT9K0T4XqNs7gxOtxNu4BIKRrJg8lrrclWTuj85EI41ma9byzM+sK+3mF
Kao/a0qvOMw4RprmmoqFhwhw4YpBBOqRcNebNAEU64WcL/qi2Ot7fbpC8IlVobLXWshrXCUhio9k
eAF73rH8bF5Tl7apqY3nyizfx8pQJ8PFCt8W5YbQBoZWOWwbtOEMIkPxUN/cXQUyPQ5yPyvDU+p9
aIv1C5UNHUaP2qGy81cS6PkGOPmnLu2vfFamn/fODwqFrzwCMQ0xBhvFLYja01npb0PJiGbOjWg9
SlrOWUebjHENx4NOJ86wc8rWFfIn1srFCy6XU9PwX1ur/JNSjAYt3VwjJgoOx7iA6hHB0lWPoTab
O8d0XzKUNl6W02zoytromdKDsW731eRwvPXNfW/nzzaSp50n3GdGkB834fTgWa6/WGN9z05wK7WJ
0XjkaFtXXaQ+33XwjrBXJB0W4iw8EL3CRlJlm0w1aAMQIU6tu63jk1UOL3357brMslUufkVGz5lN
HKlDzy+IHggC4p0uz9ywKA9xvCau/dWE76hwtDWmU8oqOTQbZ1Qcl6089Z+NRoKv0ZxovMMtE72t
TB1ft8vX0CJattVcsr8dSIsR0mt3KWCqkZs1AqgpGwcgsPSuEio3kAoomFk3CzCF8oD4qsCd0oPX
cA8pEgQfdkUT5KSD4IuWzaYvxZY18HtPQNm1BMSz9GnCRzXzEibqXep3XlXLFxLct3FolMdoQbFk
2zfygIbMkD+I1K2JoxvB9U53E2NlT/y8KcIH1XIJpGRbpTlWaZTD1XbuqjezsaE/RkYWZFZRYk3U
dGpg7W4xrJWU7W9tez/eXPD376+uZQ6bqUXM1E560DWOifTWXsle7ogvK/GGuDMfR7rujYgpiIUB
0+1+NOOGEBnuhzZrA+h83kF6LJISJ3BlwoPsCMQoxK9hKtfvo5+Mq3dd2Cwo7cWzKEaw1DcRwgAb
BL9njj8qg5TqSu3UStyqgh3snpHce6z6HOkDvjhNZii42Y+pXjqXsFyoiyjalMwehGr3cLoPohhv
kVr5z5AhhZFWfi6dzt60DgFBpeGAlQ6zjZRoSFmDmL5t9S4ry+YXL+c3pEHl0+2Trmndkdw5w+1h
d2pbSLD60trJUgaTFp3m/GVAtZbG7rZLQ0x8TY+hbJm2QxVBopzh8I1jz6+rf7L2RmPpyG7w0grC
vl3xafTPTAFOizd+Trp973TaIwydcfxCt3RR8g344r4UhbtKFjo09+YDEOEPvgRUyS3SIk/IR677
XweAbxtaGzNkWa0Q3eUMV5nIMqLKrAkSlCbWZRW/WhW5YF1LbECkQcrE+0p5PXbfWeGQboS2yCmY
PC2RwX1dFeGh18f7GTL3Gr3RKZ+8Y+KG1qHSFEW6o61dplppoa7moC2Mg/Cd2ni2wEIx7420Z4uh
SNdknLX2d4N0dbldxfrgROSi6h8SpF7SdV+th1qgYcuKUHfHoJKieHobkd2vwlR9Ig831wWPFRBW
eFzJDiI0xoURG5lN8B0pXQi8Gi3jKxZfMNJOS46A3ApfK+CDfKnezuh4lOqB37adL2PfwpIltG4F
gZwpEHdH3Wvsb63zNGC7wUjU8aprT53Ldyqt2XflI+rM0HpLlpRSqhgfWr089079Bp8hkvhntHik
3TxXxngNKSZr69doCjSqC/rHPPqgw/tIwyedeLsNWQo+WPwr6Isjj+dBb+yDhcRwHxn2e49reFqA
RTUOUDQrLJ9GmbIarx56Ehq8ejQDTzT7ymv5PrWZL5kq+kVodOuJVdtI9MRk5MS+Ofk+KSCmFPOC
Mmrp0Twuv3rlQSJJdhQ8EI+nEM00EtzWfpnK/jjFt+wt1vkyH1H0Dz+4aefqc0L3clO8njGUs2Rc
nmfkvqM0ULda1Fyr1tZoAbPXqVACGVN0Qe3VrOe+2ZVTKtAAUqxSYi5Zh8yu/qTlNZCYL8cqRDMX
Unk5iP5W83pqzJ8+Q4OXOfqqKshesVsKlwSap/3lRMUeJR8+Be2lHZjvjTc7hf40WfSjgMifDQwF
XuzNYHvzHTTtTxslAg0GztI+TmDQAmNGkBsbaAmFVu2RlPJBo6dzNMK2vOwpKY0/ZLL4nWqCWDQk
6g7Rh3TxNsfhfatXj0hzL1PXPhuVIpNVFq9KioUcluFFDMbdaET7wRveWNDmX5Q6H82SEJ6bQ2bi
Ed/g1aCdMTGPsmZ4YTNvnyGcPjLpTo4xWGCyA4YFlKnzC1NjWBvZPlxAIxGgDiFirqTvWLm3J+L0
C3sxzDGTkwfHKgswI/A87TImBoZPxzhnObKVsPPo6SYwKQ6sLjT3tw0td0XiQaGSQAP/mjrL2pEr
xsBcUZDlGXDU+IbHaD0T4gF7DElmOOO+a5BVgc8HUxa2hyQccZvl4M3IK1uO4CwCK49L3265N1Tq
ldvYCelerR7NXj2YB83Bj4lff9WZiY1VeyVA8G2sjNt60qb3xKl3toP/UXgThCcS6waKaBTJjI2S
/h7w3XzULYTEZrHT89paG/WICFBbfkd2IPtSYkQ0nc5DBA3A1xroYHFK26LZSir9PcCFwKMKI47O
47YteUChHXbq3i37h0a0rA36eF+H5rMAc3uL1it8Ay3y0DRftlcvnC6mSW5KBFpp5grSrB4bQjqw
FsElLOu7dihPg2Pne+IqNw1kCd/R0UBDoEaMirwXOJSGgk6WOztxHpKiyJlxDbxioqYHISEk49IO
be8SaYgO9aK8x8bV3AzI31lbcLuPNDbZWFNUD+59hGq26/RLa+A/ruZH7oONHc/ZFipGA2AtxDpg
JjvTsBAmNhRJRRJUbcOCVbx5E52ki9BT8RpZzjCjF585yVR4grBpH27A1CLqENKQErga2uJNUR3v
y/JeCN05t6nFIGyEV46R74IYnaV61VrbiQXH/OZGVXMZjLW0ueEhL707khJVuFETlFaMiQXFCnYQ
9ZrZ+EGqKD678Zeh9rkzCn/mOCu4gXGPiKdJLSAOlKJWdcJiE5H53uF6lSkI9YnkT6aRk8MmTLPY
C5JJsgA8cWJ2u1WZfIxtUr1OADVFQIZSdS0cQfffo64Ge8EoTNEsN3tVxJhbczvld70B2sJE2zQN
xJikGT8LZQHMGWe0PEsduOGvKm5oBt53n6XIQ1MOu0lNLOFvyiyNLZBEYyLhuUNF4jau0udwLp8S
nhs81BVe0k68N6yyUmQ1BJtuHHhfC+6NQlWccvkaRV+108zyj97eYa29zv6CPoa5GOPRbH5emvAX
RZhc90P8UgYmNPMgZzy7Xeim8ljHBs/X69M7nDLTZL2hpZtKyntnMF8LWh9tHlwk3c4rLgw4Qbla
SZAggd7y7W/658FG/ONVubtucFsZ2oV9eLYBo+iuitS9Je8Oj23GnFRXum8z9sSOKY6iHRvI6uU2
dz0NsoOZr8ipeZo75W1l4RXkJ1hD0Dv6Y9JgBy3n8ic0+s+OGAafYNc3Oh7fxk4M8TBelzetSC94
+5kz+m1EqzZ15krgRplqVMbVGMuNLMazbBKA+VDX0FUT2DDzvjpuKjZpFlZrp5+eYr36LUjtxaOe
AsFJfwyTvgA+ca+YCOlUM4itQvgkzJNSeSlYWeOVRR1H3jCcPbxi+s33EXlHYS8Dlz0mK7NYdrQW
n93SXdOsgKUYTEXv7WL54szoImLpW07LftVWBzuT1mpCjMYCOlEBBC5no6S1haCyshZ5ZSAN6NIo
Hyyh9lmBlzI1Q4T/zByVjDDGceVkN3H7eJ7YSREb8hhryU7OgwBKmL1pRk9B0EmxkWWEufTR62p3
h+KuwfJNQAEPNNIwf1HTK0LPhzGV6FUEZ3NMHoJcxs2gMQWDKJ5SYLC77MLibZjRrmHAozDuj3D5
edElo2DSsq7tLbI1a79Zcz8MVk+7keYodwnUoKXqfto2dVdWVh8LUC4t71Dg4dLcpHq3BEl2jYQy
1rflMltiBlohnr4QEUFrDAEBXGj7Mutm6MvXgJtGaLiclwhqGRqPN68EdcMiG5JTuu7gsX1cDTHY
/SYRzS6z0++s/zYTuO9QacF6dAPK6OkhBY1xwqe1X1hT+46N5SUend886nATuRpv+23FGjM+p+Jx
4JFb2TFCfJIrODJwjV6xnSMA1Elk1mtto7oxsMljYzaaQkyKI+cAXBdmdA03N6D1KSncO8T46eie
OZhuChcDvEHWSZpZ/mFaTh8QgRv6RpPZeE7qxdj00IxuY9JrX3hHCmwPt1HeBgAy4QBoGtOR0ERf
R20X2SPxYkJTPnX13mjx71oZKAYT5sCQ56mvVAKpPmVEsfTXiUCyBto/JRZIuEyB0hiu1uyRHvdk
jaDPCIAFBUf72C79cz4kxKHrbNDJmQ7Bz28Xw9yietVhzSDQWcceu1eXyKVMoWZxQd9arkuCieZu
p4g8ocHunpQ+H4EODNyD1GrgFJFc5NqWFTqSN4ziDhNuYbj32vLNnXjAGJP7k1UeWrCffJspGrTk
ggwGrYkXEX9Tggx2mwfDzHZ6VL8XvCzMwi5jg8MbkgHD9678U+FHZxNO1u58BNsFmt/cCLuu/YE3
m9S4z0Kf+lUNvqbU7CCiLMI1aAV4bvbRVP92WpiTfgSpV3IWVV7k8UKaSIFsYBl0BxR7Bn7rlFSh
GiH0iA1hyJQ8jf38FoaPlhEiPKvgL6tQ/GZe9eGBNAwa88Yx1bkDUvb+VMm4Df80EavtaYy2VlJy
ImBXYzC5Er1354VcJITzgkPJ8MnpTbzKvLLbZKTVrWy9kReXrGMk8GxZ0htB0y7v0FpFPuhdjuRb
9oadP0jR3ts31JPG91r12iYfuZaiPuKMaBb2URMTvTrEx6WdPOt+6I16l7vCbxmPm0N954nEDsYU
dYfZPIXKAKPZksUJMndVSxGjfcEAMlGZDRPemf5HjceWOIZTM+DszD3kFG72JzTms66TCMR4PhOJ
85yrW0007OMphIbfdQmAqhJedH/1nJlT1Pljdpz2D0s2RIFtlPfTgB2a/IgSsbCD9E/ntlQxOw5a
MS37UzQp5ClucTMDAGY0AC+KBaWkrZ8XfascIM5T/uiZTDxmKdFk9GczScqgnMIrRNeHDHYiE9j+
p3BqVmf1qNYd5GNEZ8z9nCcmXnha+ovuVmszA9CrMRnEqNCDYriFLFr9R93bu3wdE1HrIxnAt4uw
zp87Z68iBmWDYv9XU+fJFuDjWO965b0alnMn5/TcsNUD7XmyjEMigXolXF5TzauAQQzUd3+vlZRa
abu8QJLg2L240n7UzPE3D7uvSpnJXa9b71VD24fKeidDBEqQ9HYsXtd4bG7CZmwZrB3OPRvZTSNx
xeovZd9/JWmz7F1hv00OZ0pH87FG47wLOQQ6OuI1rOijlpuab2LFq1w7wq3h/ohOgnW2e77SSF2Q
hDx4OSLtzmsfhHwpl5RjSC57zN5MRWqx8CkR1cBIrAvKOX9qHVKRveUPG1J2HVP8GNkpi5qx0X0S
a3wrDk/hDe/NHofWMn83NPZTpXcWYHRkxIzPm/oHN07xxFk/ky8dMqEYG93SjMBvwDXq/dpVxcEV
YljZdcZTYgj2p0mLYdutMMOTlcAWic/FKtODaWLF1zoDUTHgxJVcyWb8JuUMNLqKb1jCAX9Tz/ia
rYLJax8MDcY7lNQ9U3CoGll4h9lh9ufWPQ0wDGB92MXWit/CWjPXbhgTZCSzH8u8eY3c5BEH6rwf
CIo5Fh1ZDqqBc6Npj1U94UVDsjuaadCgGSxJKvoYy+GudO6Mev4EeVT7N30r74vB+zKZ78VQPRH2
gpOnOFKqPJbEMuy4lEBnx953ZYVwt23YAYzeWGO41BsmmRvGe6mlqEPi6KozSo6xEMXg3LdsYHD7
LcfJtBlmDAmJRmVxTlpxjPuk8s0zKRzHofaSQGfv0PV4jgUbNOaqQiQHl5lM38fPA0dYjx+bbjvh
hAVs6oNKtKaX1mHIhF0lGAtQSnaGWahGexUGWIJ2Njbgc5uLz3oEOSiT6KnXSj4kK38Jo/6P8aSZ
N174jQelzSegv/j9y6XfDjzqS+bcWXbz0NUVpHD2bpYxHpzUeWAGLqGlQTnExwUhJzSxb/jNOP3g
tPxEa8RdfyTI6NOZ3WuqE3WW9QIehYwwUL/iNk6QQTdbNxwfcpbPK+UQ9jDEvoHiat21w3Zq1fdS
VXcppILOQfo+pNhxbBE0A6srQr1pJkFXOhFpLTK0r2U3p2vLsi5s7CnqGEkBqSvi66QRtJSXA5On
bPi0OcdTdYuQGKlFa+8cCfAtTTowQx+j98VuH29T+H4c63MzpOdyco8a9qnKweNAUV8zCo03aUXN
SMp96MO+OzUtVk5lGDS2v8kIbdXR+WAs0gdXtrfHcuys6JesTW6zEAvxK+YafMcubgOaoMfWhk4x
O6yzVcwWyLabfV7MR1dUg08/7aqQ24vE0WFsyLlKpk3XzlaQpEbpe15EtQlPtRNgIQd+r8JV68z1
rlkqm9XNpdY336ohxy6znvokv1LsAITM7HfdxiHptu0hlC5+HusGhI/eZKEfRFX9WUPzocXKLEZo
egbuNHs2F6U2KmI61bLrtt3hZTE8Wuf2V+AqI9KrftARSua6pWGh9D5pCHbOmEL2gYiyCHoMp/wy
IHj6cqo8jKPal0iHZtc2qOkRprx4HovAxRDfpZs5GzbtcMKS81JSsAqlAXErozSo3YRGmvJtbm3j
lJXlm91A8FaIVjtoG9v01j6krjatJjTDtW19trmZMZ2IT//G3nk0N46sWfSvTLz14EUmgIRZvA1J
0Ioi5VW1QZQcvPf56+ew3mxmMxGzn0UrukNqGRJAfubecxlJCd4T7lODDme2UIXKfeUuSHOdUq1F
1eRHbYFkZYUxymPjWAaOIO0FipN7ATS+55HyMk7klMo++6o17p4wb9uT6+V/GIQjAGDcaaMhJkv7
EaPAZ5jacVBnXBdJjJhnrAckEfDt4uq7CY2nOXeq7TT4d3NNA5SbIwn3KZ0MKE4Q+g/c4uUmmeSm
BzmhHUyh5Ywcn2HpdmC1tDKJC1AtoUo9Op+Z+gJWWmoWZpCUvypUlzRaVB+G1sdwrBLqiX7rRj5E
y6bc4HZnokF6yyonnihjbDKKgeTO/A7oxpkF8kfmzLTfPvFg4A6YvvUNPFt1342J3mtkHR1wMp6k
W4w5OIVsjTu7OvHo4tua7Qeja6yQafHiAPcO7RFYHGbP1AH53anlhywObnXr3M/QDRb9IxDYbXVV
I+IFFjQ7b7CJWB1X3mHKpypoxdnTqg3MxJx4jEdJ4Iv0OMECQCCaFqR+CYsDxsSKrMZSwCIA8cNP
7Pb+7K47s1LruZNb8+bbC00fUnBFg+M6U/ea9B27dif7baTze2Qb+lM5RFIL/8EdUgyfbXxgib4r
3Flu3VuMJOJ6RMgwSNCMc54UxNR07alXFvT4tEeCgY+XSWan9wWLxV2IPHbdR4ziiS6MsK/T1KuG
eWTSKTqceqdRy26ZMnaHNCK4I8o//BSGOKe2jyCABXPb9FvLHAgSHDkzQIOJwa7vMFnYME0waBbF
d08hhXizIMnSaa0VuHwmvW76zPiY7GxvCharerUVJRvV8leZTS9ew8indeg/Oetc974zc1rLivJq
6ek/ctsmdBrdeVKEW+H3L1l523Q0q5bYYtYRLpECV39iF1sn6kVm858quSnTnFWNQpct1PgkVRyw
ZN5FiJAmO0ToXTdfs4jOsurlqucJFvfwWywma2JwJirimevDM9ajnZ4ibCpeYpX4/MimqJYEQEoU
2OB51rlnMPB21ZFD+L0Pffcepw2cUe3XuxLYxUx27ha+ooHpTszHvx+wBBQ7JgkXXTvpFvUEhDGj
b8BAErDmxwy2GBCeMhBc2U+5dM4ps8yW6TIFIqL03SgW0ua84WGZqt8T4vxNGDsREF0rIMi1OC+u
zzsDKmYZSgDNNeO7uqr6u3bqvxiNlmjqy4fC0w+xgxkdcQY7nBsAi+RVEwkJKWxMA4MsHoCsRXZy
IIM1WU/W9FidFeaEDZtK2twuBfxTHux2QFmmr5Fynty+Q9eFqwmac7ysXDz+xzLkvA9VehIxYbVt
1O1MJiA1D7ZVjV1h55rtJRynZFW9GHmqt/MQ20EaI+bSoTylIOcQFzDL5MKG3ANMLy5kANRnb5vN
LyWsFqDRTV0SvxMBEa7qGIkR7hd1ey5drcb7aTXVKjvvAlnxikV0uhqn7GXx9Et98/FLM/ma59TZ
F0o8x4i/gtAg6kCkYnyqF7vmaefiPKeZrSP2ToUVfQCKM87CjX7Ntcf9bzXX3vLPOcKm9YJMfRdH
6X1HH4VHj7seBzsri7uZOdveZSiNhqS54owKD0wbH1pNy8tYpzVbdVnCbieHtj24YX+nIPkjITD8
/RRZXzofObYWchzszn81uvTocijTguXRPoNn98IjdY9ldoC0nGZ8rQHntouiY5QM2c7EabmNRHcH
/BJ43QxzoJOkL/RFALYQZVgVHXTGDInhdFvnfdAnJTIA3q2tMqNnO7IRCElRBQion03e9cnX8bbr
/A4SGrZzmue1qeJmZbbdzMaOsofRUFeVX6RfftZe/UJnB+nCSF8nNGkotBIEOA3n7LAF1uptsol8
F8E0hzps5I4YIaXwDCkmoBBliTUwL6x6v4TlTujwBXzWdXYhg3Zui/miqf9Uhf3u5IyA5+ohl0Lt
lljtkISUAT00YtUBXJ8zoz0YQ9yaXX9nm6xXDE+8V9agL6F2nvRSBc142yMQLxYkMhRHD1JE6Cz3
s8Qv6tL2bGoYNkkaMykQlrNO8/cZ2yy5PeYzbI3TPFIb0P5Q0rfEbUtwJAkgHJXBE/Y+Y9G+GEDp
y4SAmdxMXha0eLu8IHW0NBnSdEZ0i9k7E7MIxK95DAmt1JN7mkDV5nULY6pB2EVKIlhD4i9X3W2H
EF9I8QQfzeLfqbnlfd699ezlG50UrETLveUmLIOgtzC5Q8/KMSPIuK2X+nlQXwY7MSzVI3a/YiZj
fYCB0xk2Np3U3XtVxw8h0dTPyUhemNFHIeYvBGjrPG6uZem+R+l88VyiV4iOTmkIKL5jkhJznyEz
fstd3biAhmueQks57FWJMYtTbN9E6mVoMGTX9HLjyK40KRCHhXj2B8n+uJ1ExDYqDJiibpyluQcJ
Xt2GUEwhYmIIUwR4EGBWdl23Jw910xrzZgU3rh9OiWMOJ6rmd7sT9iqmcGEt3mOiYDH190PZ2aQA
jWMO/n6E/o8NfXZ5Zq3+/uvfDyTKOPvGBg4pnIuVFelRSePV0HO7ExGrRTeTFLPd3Kwtqz1PxvjV
WmGGgBfwjE7rw2zXP4SqTlszin5x2gMLu7F7Zzv+9P3WDsKu+ZgKaTzG88HpHXtfVDzZLMMBY1Zg
G0tJI8SfhoUDK8Jl4iANis7E5mpSP8ct83Y501rI9wSKJXG0cbi1qALBe5A0mWVv8V+ku4+YVYTv
2ntKhbccxzB60ATrmgDwjAqci5Gpr3Bofg0LzAjhdStTolFCvAUBe4BkBCZ9LghvAoDz2QorXxsI
s2NvSfeuUESP+Ms+QhI2hCljrBaVVIkWaAPSZliT6PnCqm2TCCU3IXYYlNb2r6gTPyRuNGTZezxq
EB1hZ6/Rxz2iX3x3+iGI7P5POFmnpOd+YKJK2tIgNAZ19vETmokJqp8fYWAPozfWXvTak/gYiU8l
L+2cuqaNJjz+4rUkARZjm70cUITVNvAi1bVc/u38Os7zpU5Rud52NKxIou8JX+Oo5YhCbUF+y2Zh
xZnvbmIwf5u0cu/gaUi6HbS0GlCMxB/MDKg6DQPKZxTr65FXeWDPvZnn6H3QNwgNKF3LZ3nAG+Hh
yVinXsyj1lDME31OEn7QCezDfV47DqPwGlkD5uYJM56oTXHHNxYT91taGUz+R6snLMc6YhxZlTXT
6CImiFTE1g80qbWpu6cCz/raGRAwugSrb2N7QghO0nwHHtYdCGOvYBYdOvV7NBTQ5PEraYbiXrt+
eEpwL8lqQDbh4zFvthb8llu82t5zSDJitlet8yXBfT2yLxP0gwHbYB3oEEFLqLs3zPk3p0pbnsnq
2ubEjB8i1+shySZ4z0egYbwtyCac+snqqUln0M9BboRHy2vxmY2ucfRQ8BNHQI/cpXK90Mi1te3f
52wGV5Hp/a5aTr08Amaa99VHYZJS1OknG9EOwhuH4ddiYKJNjknqkE9fvFkT5AWVvsEVPYcqRut1
i+CdonsWY956npgZtOgg21Id5xyIrCEh3bt38ET8jeEOF57I+7gNn9uisvjFEDBX+hPKRFAhO1s1
Xfh7ycff3TAcu5mYDWYRrRWDpYx9hTxnONo9z+EWrCfXS39hjf0Fn/Apar4wBnM8yF1ZU/+kL6Yu
3uLZQzmv6seibR9kQhEcG8VlhCrCgn74MZVCmji0l7ySsEIZIQxU+QzMzUtL3NMhNDXqWMR97Fe+
0MNne2spnyAEgiIe7IBtS/uoMWjFsP8DPKpBu4irSsmtYauiDAGZFABF54zxRpD+sCqzDnaZXK7N
fLL95AGCtbflLzQ3WRh9t/H8u3JSFUC536m5kDuLDOj9ZOlmh6OpvolJjqL14iPlwaNuy+VusDf9
5FJFtC5nOLYCuJ1rmcX2hr41WrNx2vVkQsFPLTCPO3sMyd9GXTwi3it2duVGu3ryZ+ZrXr61I1Tl
MR6MPGzke2vHZ1kMzy7Z56+lqOKz7jx0CZZADqwdcZQ101zu0/SxiOu9iDRIsiKbWNKI8Po38b30
to2+NxvgvoKYD4ErcdvpYTqWt2yVfmyCxOARYsmCVFLd7/0luTfRwu3EwJ1j9mdWNe6xYH+EwZv9
kQNiqdUePCN6j7CP8CnfxpMzue/EmXugOiIIiagYjopB/4eHICcbB/UL61q65c5Wh2JxK7I83Zea
AG8/np5ZQJoPwGI3eLmydZSyZJy7yno00+oWt5VKkh34TziKYsmNuxmdyWpE5fOa4PA/xRNXV1pF
6mjbXcn5mOOnFSOvQY26R816CABkzLspCdUrUywYInUTBnHh3uGY3liKWawOeduaspAohJBsRh7h
iElETBE8JnAcJh1YYGhkPXlab0eT243s4auJevMAiDk7IhBn1hxjX/ST4ULDD26nYYklUxRCkSr7
BxbAeVB4Rvm0YMFkBNZEnEkp89bF+lPzfEUH+VNmhnPtdXQFN4HkkQbzcVpPOg/vhqGGNNZLc5dY
NZKs3HyClJ9uolSp5ygkJljY2Utr5eHzzKSlC1nfRNRoWz37t3xsmFy5NamHyQMG6fn9a6vtHVHr
Jwvaxgl6TwQxCbyvMYjvJlqqJxQQnOVwdtZVRSqkW3XXDJ3jfQPpeYyr+HmSIQP4FmxM7laoLMUQ
b60B3UI9M4hRXrwZwYWWRTK+jNTmrfBPfhSeCycfz1HZV5iasCMIuAaiJJ5QoGSXWUn6yE3+Oo6m
c2B7+eAP04KKMu95vhlYUccOS0jdREHaTV8x+95TlEfb2jxrnbvXesrZCqd2sWFGde9yD+yHeSg2
EH+o60jODnxAfHuD/4dtRirUevDxLCDztQ/yRhoQfUfho/C705AHhfbBE6pilSz5i18ldTARIrJh
EBidBtv8Kmszwitgf5eqCHemZv7VoOxZ68zsHtr+nRmUcxyd8tDrDjgaiEowdwXrS5cK1LXg40UN
ajd34E+Q/WLuQV6N67ifxlOFsQm5eN9vMZH4mxRoGvFIR58M6SemnG5jlRdBnMVhsNgRFvBs/81P
yGJXsFkQ6IhuEVog0LxDmnylbfnsIq7P2BOncf2U3PZkwsF5kY44Z0fB4AR98ns0mKssxk0Vhbdz
GOgQ6UJTdcb6idc6ocazsoRuH2I8SNBslxukEqDK3ADpY37ekMoWas3TwJ/te1LEXVL6OF+iufvD
ISe2UTMyB0L0hsva+PL4RsjTrNtUngQYmDUUh/ita9/cK4lwrhyUJDOWWNbbjTNV2I1Cn11/2XrG
Ne0FGiYCKFYW5cxGxNPyZGII7TFu/CZkRt3W7jeeSL01b4UHOgLYyjLTzPhKjDlN91ol1UxGa6Uv
sCnebyFrVe3Mb6Jt3CNDUy4j02yDaCKMWkwkGlgZw0qObRRG5nCfuvL5htbEzARMWcrOvpfJPAfG
kJ0HgooCKtXnhdXVLoo4evn5ZGRxrcN+Kgg2bS1r3aD24ZEMhI6y2Qch7uWryUmzJ8ZGep8wM1mn
ofelTLd/LlLjk6Wl/TlxMKIQ81+HgukcSybkw1P4VqTmNYmE/yVO6PSuqTWFkKYrlq4QGYUFZQOX
DVT7eEdXaQcy9+TOThrw3Sbl5WQ8JFEH++XWMnqRlRzJIhw5iSh5UZg+xiRdrGlHskMqb1oCtn5r
O3aP+TiDZA2poItY6rOhmovTXIamd3aAABFJdc0z4BIkHTNkzcx0v5phbA6uN9v0mHl37Tp0wpaB
5X6x+6N25xZ7H1WyWXNjluGpiTtv79QeHEt+Fq2aC53OqSE7N9Ryqb5ps0Td0PRGqEpKYOLQ0YFA
O5Xe0+TRfqEBaBM5H5rFO+Gkm4+thjyvOiZaSszX3pFnItW9NUz4ehMvdr7rTdrN3puXd9Az74vD
BoyONL0CX0tIDnmN4/i+8crp33gJstPjO6a0pVY+acFtvp3AiD9P/lXj3TjxiEEX7A8haxoiQEnA
6bf1MLlnd5oe5qhEcIrFMFh0xB+cK+cuy5pfFmqtTZd49p01MwEahp5EqszfDkt8Q4RG1sksWhqD
eCvRIt+R59edHXwZWjINnQ2c5vBHwmPpZ+YRDZmhoo5nP0FRo9EMG7MG3EJ6C6lRd1ZRvUT1yEpi
yBDE3licPSmeJ9gQVph3l04x4GW/pYH799E5bX+suUYEoLNvRn1nFVGmmK1knl87dP1FjioGCZuo
ojeSSOCTF4EBY412l7OdEQwY9SiBqtFW50H+SnEWKn9Z1ix1743OfcJ5aW+EyMkIMex1hyEJK6N6
SaL0s5IsL30beRkQsDX0lfaGXRAQIV5CXWHJL0HL+Yb92wZkxqqqijYeycJwSFCh6sh9sKOZ5KWR
FBOzkaCg5W87RCVfV4ivNAEIKFV/o1pa1qJF+wwP6YMwyAyAs4M+yvbO6aJn7H0d66QMPH8VthAK
DZ7WWnsHKB2BB/JnNQ18v97O+00B8XlQ4R8DD/6OtqIgKhS/IAA28rOQ6i2VqB5Mezyxy7sDLk9Y
YaYJYFQMs8elvXe9MDxp2FWlN7PJdR9KJ4IGkrmbWvpkHCxm4BU7LCln22fiR28J5zxzd0w219NC
PpHZu48R2dEgXH6JsP3tYicFytOyarbOcmEhHc7+wR7YZalQsH+LzTutUduD8DmX9prl3rpmcDwq
Cis7D/01xtaHpoanrzFz9XazFj6xFW5hvedT8kOIzEeayq+xAISlbuo2ctqe/aH9ZSQO+ac3k7Rb
ZkjAhKTiZjnR+eIp0j0Ec+wVVogxjUmLt5IpNsmGW772Zu6Yceu41JNZs8sG63Uel3fb9t/TZn4a
HL56rpuDRkiIIYnKkEilfRlCjsaCc8Z6PdxklV5d00e8D4vzshhJf4k7ioQ0VrAFMuc90/XWrgYF
9slDlqT7e68R6yQ00VY3dw5CFOR4iuHq8tHXMapCjAd99wwy8VJCjh8gUpTKO0PfPfsW/bxl0lYi
CXa3YFsJ7yDQWOkQcyQwGLRFJrJ4755wGrrLvt9kA3kns/fpJ4u16ZPsN7KUD4bI2D4877LMxVPe
mNd2th5GwmRYa1+TNLwzS49BcNVdrA4x68D3sS1U815tv0XQ7WPC8voCs48Yg6kpqPk42ueMdjIU
NkpX8qroa/a+apdtv4zEMLhc91N06ubut4nENxszsN8dzX91h0N+NJliRcyG0gVYiS2tvWS5uxqw
Fph+vlEq9VG4VZcu5dGIWTswUos4uYMfCZ4WC03xKNN71zZwOS3uBnIKwub8BkeR5aNlyi9UDP3a
cfTZTtEL1tkj28frNLV8B+NXLrGGI4PSbfTot3u6+BlrBmGtbv9VDoS3ZwO6mpyonZ4wUMSkK3TH
GH2N0Tq1EPnYmZDI653ZiXW2hV0FgfHGcrInwoqK+78ftBQzrjTcNwD/J2U8163l3f/90MUI6lIM
ufRdmIqGKYgnhr483FeJLJ5tYqc2rRym05R26LN8yetbVlCpb4TWMiUiLTSmKchp4RH0oW7u9Fb5
yCKxTe9G37lO7piQxNf/JBXd3BAve49EdHqtWG0gmLcbtHDy2jnzBdiWOmFIkVeOrnkfUsqQQ2T+
adlvcBjWwUxyNnktcucvYbMDAShWodHoc8TWhlu4TDaTOZ6MpkkPGs0BxyMrI9kyeP37n8iWgGLi
wQAllzJGYAfP9docZ2RZHlHcSI1mf2PN4UR7xwe/tXhpOq6X2pTW0V4iE+DQwBHjVMa2mKIHz+mf
XbDI66Kz3roewOhw+xATNLcxynnLHfypl2E8drU1Hu3uW1GIHhobB64FNDpnF+LgS3T9fq3rxt+z
MV6OpBBgGbltaI24Ozqi6Y7LLirlE2LGhEzzDoCT5uWWNnBk3gmlYOjjYM24whZn46ILPTjpAJOO
5ZVlZgynK+PE3iQjVlQah6zLjk2ZfbLRas6Odu3Hxcv3T8vU32OXrp8dpLmMFgivbhY3uf3ZNhMe
TAF+grDdLeINb+lIE1V/lc2ApZpFA9Le+nFoRUiUq34uF3hJaZdtK5F3yNYBzXvR0OxmGxNXhFph
Ftk5w4G3afAar9NarVTJrFcJk3WEe5smzc4Jq/DZ1p9xCARganyf67GRd/O5LmLCkI32tXT9bdMP
ZKtGxPWZ6IlL2zSf0JPJ5pWCID4M5cJbhljP4ii/NyoktnFTnDvWTKq33/nVL3jlOkXeuZuTEIwV
2FMNz/wEml+IvdADabQsTxXP9ti2vMD30q/Ox/1rS8KMcEhR+JBzTkrlj8dSCUTvt5pY4nrR9Aec
S8jXZeRczdWX42YHFwVM03JYGMQ8C6hPq35AHHarH9wrKKENJE1cQjnq1I4StBA36nkf/UxDcsZb
jtqEmEsjlhxhotgYejn3cXSkUW9Xw9wfW3ikm6HF6hEW5vs8E6xyO0J2ngWrjK1JOHvnHn/+iqOc
nNfJzgIPOfyuQXvu6WYL08HbxN34k2jzoZnBjDGdQhJ/S7CWjLJnKFFKRN7eLB3ahXDZOnX3jMr4
QZa2DDBGDi5yaQQ7rEvTX6FGe1ILhYOhF+9F3vrBCPHYY+FspFlAKNEEyPXqlgWZ013/q3UNeph6
wWZi47Same2j6ctPU5u9N3Tga8PHWZQXfFBLOqLtp0lvHM8+1xG4y7irA5zUD2bjU98uITHSKbtR
4RK2rH34R4wm2W8pZ5KPVjkeMa7uUpQImzkBdmGZ4R8ZXdxBDEHopI8YbZ9y8NV9fdIR8w/XCc1d
T85KQCSZSyCRQHZbPHoJZIW6r17Kyq2JcuDUkMXy3AEK3/Qh7Gq2cCXEAr8Oih5JU5wiXF0WUknr
KdmRPvsu24j0LgWfsBOMPRA1jbKj9l/0u+NVB8PA2UKnBuK8RZVwi73GJbNuC2hTQ2lFO7cBiuYs
CLjETMh0VoOQ1cyIQ64u22vu2j4EsQBDdeohF8oRtmXUvRm9Ha75NMdm7SMVRLy2KcpmZcmJ2ivy
yBBBbO053a+2hswgaAdEYWV3PUptPbGI1lGAv2xthg1y/OJDIbtJE9RPIUwWq2kxsy0LqAb3o11a
f1cXGMvxJb24U4SEF36JQ0VjDkUUtID8mW8NqPww/i8tilOj8IIYTQkSFQTV0vguSdlprS346EeO
HYTLrFV+03fXZKKM07GN6pc+zveLb74nSfuhuv51TDlxjRuaYF6meMfuC/QocQiRxqXW6iuwlRfW
cheBz7/qpxeQt3e+7HdmV+7mMv2o3fo4FiCuLAu+q5Pepw0vCk5InPKIWvBcoLCLf+xSIlJMjsq6
8TQa9ROOMRF8JDX64zsmumQ0MDI1aK3aGls2LvRVY4wXEtKsnaGybgW0mU18awQWeup2aezVnPCX
M+a5c3H1XV2OSiM33buU0JuQrFikD7eVRFU8cgWFXFH3E7XYSoBhJ6eqDNfFYD9NQ/zohFhJxoFm
MqRxXpdZBecSMf460ssbMUoN6+pMonkFD3QUqcHsP1EefkcbYW5yvpGyd2Y1vyduNq69PiHyJ/tQ
mMwW7OCgr5gcQc6CBSCT3+DDVnYW/+7621xYlyCRb3o1N1qwBMTluHPU+MSY99Sm0l17YTEitOtQ
EufAY5DExRIHmwDmvZuN6Y32y2cqP1kQHcJT6WAy8jvvPCWQdMeZiMrRYC6EpAup9SCDNlLnrFC8
lgJCie274W4sorVpYnQx5lJtrHD5qRHO5j4vmCoWnPzhK2oILP95zLbWmC6567gUSO3bMjC4c0xN
WETGk0ugzDaQSW6syfmcRqZ3VTfdW32CqUPWeyt2ztAi1Eqo8sJldDYJO0ZGdcXVfWU1snKnttlL
2cO+RZc6E2oQD6CloyZcDsjtDt3A5ewWLNz8fjrMDD3TZQmacilWIXfOKvfyr6UBVZmzY1Wmvgw9
snJoolTWBht4MKtrq/LYdw3zVwX7I6fMZcJoURsomCzN5B5CbJhCLprMyvwSumRHacYMmN+YYA6M
l0O/+l216UNq2R5jHT4Hn+V35OUPyqAQaHS60lOhD6ZbvYL0D1fsodm8m/N37TxKZ/pykROw/6MU
cNIK/CKiIMLQpjGrNxUSiKMX52+uTM8xi24k1kieXQo20u+6c4gv1zT5Qun4x5G7YjvTnpGcaeXB
goNmXaTvqZMHTgliPbYwWy7+FEQ0oUyqfmzLKM5DF24qvqdj+WzhUPfGaGqIWhlIOqXmwHy27iqT
WFrIS6q2rsxMrnBdX75VQlLP2B00wjac+TJnBn+za4AEBqf97qFus7oIksESfnnFU4EjGAcKstJc
IFPo4NR8C8ZMDfXWCZQ56uqaGFnd1scqM0s2UsnJ7iPgzYsjV42g+SpMKTBMsnnsPfVIRh59NkyF
yB4uKbkVunE/YkeWN1uaidKY2sUjIUYOFgnRHbKzzFQH5Q5Qm3BGuMIkNbcTZ4Mh5trvUkgNgJDY
zaD7oNNaz0g3N8XAKita0vNizs4q80AiunSjxN98l2n0ql3UxFHTXuKpYziZbUPtMedx64K0xM8E
hiiPzuoVBfxbmFuwsKzqnVH5Lfj5Jqfr70hR/uiLjD16qdlKY4J3GDNuW9+4mv4tfshF9ZG07cXW
lbVPY5GfrGZ4Qu3G8VKDt7D9veHiNhGSOdpY3WZtjsMVjh0b+99dOBrAKwTJEEb1gFyXoTtGmjk6
mllmHNq2esUwCj0AwO8UJgQ7jbtI+7+kwYOu6Bm03Kyf/UxfEY8PIUZqJeSnTMRdi5SuZaXfVQ8k
9h3SGTKi4Uq9YTXH1NgR7iqoIzI9XZKFAV1o1AVEggmsS1geL2ONWBH13slyWRIza2LHU9Gaz9si
Y8xO0Q4Gx74yfDbZeztWoL7LBGuDs+jHUROSKjnRrZ6j0a0CcOcMO9OQ1pGhSqb2Khy38Zy+OEn4
qyNFcg2LxzO468JE1Ds3piCZ61Mfu8/Kj78kb314mywYUmD/mp3NgNs2MJE2khP1lqiQi9RAc2Xr
167y7sf+olnRMPkfrkvJ5lA1FnVENe2FwSZyTOvz7Z9uxI8ISA2MDEx6QF1QYsY842Fuxz1YeRQU
sut+kdL85AC0iSeQPMatrIiYtlQcvUTuyg86zhOQn5KxYKXXvK47HeJl6R3z3s9wzPom+C85GKy7
OWtMeR3UWWfp6wIdFvEaEWfeDHzY5r2MipoE5zDbGTvbpm53JM4Pop1Q8SJ8ma618OMNw9kTVON9
Oy28DRQ9h9o6L3XeIMZuO/ge1vcc5w90qCBIs+ZY3nIrJkdDqbGqPRyP8Ni2V0mSxTqDnLUh9e7k
JMUVgMVdR7iH74o0YKjNQS5xyFVW47/EyQ0BSYUtKB2IysZxOsi3vudiVnXPbZHlb3DePgC071Ja
ycNSNTB3UZIK2brrzJcfjQPuzC/CMkArQJFys94sryYDi83AYQFNadDXKlnSY35jXoPyGOP8pwyL
S9u5SSCqmTJCLLeMLSJ/TUDRrctRO3lcCFFL7e+FRLiTB7Kv/KHcstXiAcFoxLHzlyTkze61u26I
vHXUUOwx2e6ykLL4RvGzXI8xldwMuYz2xvLm9LgX49gmHWN4TRWTrDntnjHEXLVnfnbWtIsAzhcT
N0reet9tii50WN7LRp0XjZinH9SjYqi77rrwEWkfPCTiwSeFjI3Offu3cktT85UzwgT/xZDTTdMN
O+83CVmQDdaE5gdJeOGWxjkB/qEW1e9Z+756wIeAAfhZ+sdEoXSofrlhylEVQgHGo0TyZbcF8NGx
sR7emc8Mx0omlAymRmQ3g7VQJoMvDR7L0yEz2h6rYNZ/ZrljBwvRL8qbT7V3naAP7+bbMBom36WZ
y+0SUn8zmGbThDiGBeC1UO1dlrhPPeF5djPt7H4vpPllQcpZ/T+8s+zZ/z4v9fe//oEhquzb5fE7
SqoS+ObfTx2+/vUPhtL/G7zzLvlY/ie78/b1/2Z3muqf0pLKFjDrbEdyzv7jP6bvrv/XP/x/Wh4H
p5BSCs/is3zmv8mdlvVPihAhBZw8S1lKAvXsqqGP+VX8fyrhCQveJzJmlpvq/4Lu5Jn3P9GdLr+b
lK7l+y4/TSiH7/cf9eefx6SMOn7af3o2lJrQoebOfAhN3MFSL7F40rUJo6HC8Jx9Z1XfE8UpSXxH
umrWrn+ZokPXqJFHJKL/iDidp+T2YYRS1c88yuRMBIdD5O8b3GSGXRIv3lw9QaueH5Bi3xfW5G8E
s9gt61x19ORsoTe8LNmSXzAmsYpFbHg3Ke9DWJP15FcZ4Vpju51E/W3yRc9OxuDTE9krMYPlvrUK
fXwPR1JtPDO/jwX2cK+wyakgoEZ7jXxWYyvPrTP8qjiNn1OTpKaC4fZutMKg6jO5J7Ct2SDX8q5G
SiCqU5ZAsQfwo6488vRgoxlzWMfsx0+dLfeOL03yfPxli3ciXde+3W/UlFDVDnp80D7Yv8LApoB2
QnF8wNIy/HB8EH0zPaBzA1KjZ8FwjUl2Zi9yY7QmBNEUz76WaFWV5ejfEUW0W5rFfTrKfOeMKMyk
k83sGKLuMLROjwV8dHD0I9dtjOi/2DqvHceVbct+EQGSQfua8t6k0r4QlWXovQkGv/4O6tzGaTT6
YROkUlW1lZKCsdaac8z3wocyExH+DvhlSJjMSaQgNNzWQ+M419ySJppqD9o6LEjS2dqFlTQ6Wyp9
hQHzG8ND/WlBBtFnHKSCFHYoWj/djV3xK5XBH0lpfk1NGCMdmQgxEKbf5Yh7KXSo7ITSCGIqEwin
FtITMO63tNGPnaN5sACCbWGNuH7qFJuan2grOTMSAgHcuc6ru+mHBWNSCs48I6WYKHG5rA133Bqp
+FWQTL4F4PTXDsrhAcYCL7Hm3zurvBDG1TMlbpIXlLr1TeZes87KEQxj0vxFZqDQk+ANtkgdfIF4
pWFojsTKQs60Smxt3vkVx0Q6wy8n3NVl+O1JezrqCnpR3hECm3h9t1Nx+kEuMhrvyFCrsnTEvSUL
6dxg2S4unW2qDzBWfUHC2Wjbr73BtyCne23QUj/5PQDA0TJp0FjM8KtGIyQ7FfYxxfd1tGZrQDIE
V082FrYN0a/cHEt6L9sMpARxtebobaKsN5dW7/mEdlTelvCNx9gRpxVVOmIqWI2GE0DvMvN+bWmm
se0HVXxoprNqvNz9Du9pWAHo7sviOvFfaeAwKVXvYGyX9Vc7s/3cMWPMjfj1GuTVX60oawAHKOxG
O9LXMvRfy/GXS3QvwBtREi5yHvSR3ZoemsuGJqswvTm/vN3S0gw2Pkw0iut7X6ekMLfR9+BVSLwg
ZZ9dRw1nI+rxVZakbIbWH0e08X2qwFBSJrugZtqW4FL6Ozr4KLjk2oaey6+BFfzONoO8ifSviens
ADIfYh9DFALrWgCT+m1wm2SfMAJ/FEWTI0A2QL23cHyDHG2y6FqUvxwE8sJD0VVoB/JpWHEn7i69
904alboGjMCv0MDUFfhuAx5NlagVnFU44G18HoKeMz0v0QWNfQIZgbIrd1rEaL0taD6Y7SWdwvYS
R82wB71dCRif2HbWToZbpMpwkqzNMuwOxtxXnR8DqHcthT8enTmCpwh84DbKt/fPy8YmY6TMmRg0
SCS2o2YVVxo5iCtifhV6ZD0oE9AAElS78EWubcHvWOeWoE4aLcVbjyT1RY4lhFrDxlIq2vxBUAiX
WJoEo85y2ds+SPne+9MTI4LMWfrRGjuIMW0H4kFFZWYnjxiX0/PMmC+fZy3wQUQQx3KKXRZbKBY0
Edsg7g5lSSDMkBVHXx9QTkLSTdZJgFmVlLQ/JTqLhaBw3xDnFBwil0OrptekstqLERrYeYY8PwqD
AfioSAscBdHUdTdlu8HqK8yKA4nENS5dJ3kviet6pHGKwn7UnR/YR+tG9G9uKJptXPvpsTJiDH5u
fbZ0gw7GxE4wJLtj4VSknegudaxk/8ocgwZm0w/DOQwl4IcpfH9eWW7Zbz0XD9Pzw0FuEO5pu+5e
dNbEpRt349obyuYVrSQxCAN/1Jj05tWXEdMLDHuzFpmZHH9vq7Bx9vNBKP9DMtHeZ2PhnUz8Al1a
4qvXCRUcHWh5+uhZt+dBDowBoAirXewTEdwWuAPzyNWu+UyYwHZXb3vQ/LfnY5iWe+TEgCgMwRZ2
GhQtEd1Vrw0bzdGX4f15pdsESaaTWW3wM0y4E3puUpNp7nPPFw6dmLPbGM3NtSmqx5y/Eu2ut+4C
qgoqIZhIMhafteetYLJWd58P6rJGVrYisdLZqsr619XN/34D0mLsdzJKH8RVRUcsk0KuPboddNqT
bOU5AVhNMwtWKSQjLLi9wgjVRkQr9+VdATb933+QQt5etAMYBzr/uGu9jCz4UhfLwDKK9RBBM4Oo
SByZ2aQPP+bdtbJEfMQFjYh0tNQvJrpG42x8F1Pp81CSnHiNyqs+aMHl+YhZnRRtxKMIMWmDR+g3
XVX9kqNNoyCXwXCsHSdq2YgnPpsF4Z5joyOUK7J+9zmsE98UvXjxpPEjiBJZFnwkl4pG8nvopLwf
Viw3z0viE1xAZH58fF7CESHixKYQ9GCb5SyyKqFn7uUU7M/Lkk/y3u1bIuOYFRFlaR5jx9LuFjfL
hZ054z4o7Qd97PHCDCd9901/G054hJ5XjaLJXTvFIzHy4S3BvDs/J0P6BBlS3XWZ3Dvian7iMq/x
xZTarc3yfB+3MSEPmL2/wHusMF9YPxYMqgXUGJhsJgUwy3u/fP7R+qg7ofoZaDsw0/XrI862pKnC
YwiEZN11Y3YtKm4RUaqND32gCQe7UX5lpv1JNkb01/HG5VjHfFPikP5ujNPDHVqc35m8W9JvHxhD
/V3Z9PC+62kgNngf6tPwXcpKrsMGpALaGXmMWRSQW44M1Rv1aXhVtzMyYsUQv42frcEK7MG/PEW1
0b1VvlpWU7qyGFRj1hzzY2mhN6aE5vR5yIl1OjaGxs4hpLEOLj6e5wEQegx7Io18vp4MIBwdjQLK
Vl1eShwfqPGz8C/GRSz6JXxCJ8jDz0l6Nyw06pZbw3ifSPdGKqUB9yDHK/dTaxmNeviZ2LChTAhM
h8nTs3c3+ucx9dR0mloBn8FXsy3dGc82MOTsRrLY2HtMKr0K3uyZ3Zb9xYPHaof0YpHHPom/6LTO
UNpe6sDvr89DE1fDFQYbbI9RJNvnY4KMlU2i4U7A1P4bYdF0oSru3/hWIzVKxYeDIfUYgv9aPC97
A1lNIVp/k5mj+Jiq6bfuDP/fP+QyWuL+8OkmVfBF7tjDLXTtt1WhQev97J+ugMPEFiWtcrHXRTM7
hw1AncnkRaHQh8AHD8vAw0hmdfDXHQVxLBHpFwgxTwgWD0OQdu9d5HubztWMjVYP9nvZj3vSVnD+
Vkhs4tZ2zr5K5cnpyJV9/sAf0hUrfvNRhSe7cwUJkTUvVTKcSXxjOCYWhIfnZdmmDVmL5efzypei
uVZpcnxeYcbEgIKdGHF4umomYp3oyCCM+c/RCSLOSUvGCh6nh2dgIv6fljBHDv95zv91bRTj3vEn
vtwEK2pZ95YoW610o3iDLlJlq1SH2qapuFtC47cvVtA4pMdxRk/1D1yTdtcw1b9U88FQtvGSTv6s
FEMg2c5hM76Z0Zyqw3dd9eGeuTR5HwxKvklf2crR196GWPA4FKcVQbTqm3H9VsQJr6l2kI4CudlN
TUY/za3rX4z+UKn80rqiWeMY9reeQZc+Tcfd88dUgqSVYVM4GpVh3IoEVSGMpPpXo3KF+6OIri5m
h5Ph29daC96TPlafdqbMRVf51YGvvfpM38wmxkkpQry1I6maVRZv0yr2XseKeLIuI5XGCLWTZeTl
ByAeNnpBuJpkE675HlMdOAZh6XEJo7bHV+gYCTNU6UVXxhZyHckIreV8mYDevT7P9KG8+0Hg7Z9X
z0MDpG1np/H3fx+a3WlOI6M9OT8VN0rDfndMbvlNhCairkr7PTYMZ1XKJNk8f4rmn291ja6TYvlq
YmE/+SbSKTvDhJ2Jhl5vK1q6RGR+raa4jO6Q99sLib5L+nUIlrQu2nYFt62XXqfVZmkAwBIXRRxS
PTR73A1azWj2eRdrDEnw3L0IaUS4tudrzWDCFs/eODTvZBuKghVHVVRBRnpSuOcuvKDi+jxgpsBv
oKl22RZNcMiKYKfNnbyXvhqT05C6yamAPNx0fnZ4PvTfx59n6LJeZNhUZz/B0Klr1VlYZY2RQMvp
PTrWd4y69eLMn9yZ15qXddl+ATVHqc795D8mu+dZ56uJCAemkv4YM9OdLXj//cHz7HmwUWbAf3FR
eo4erLMYGdC2iqb3pvDkySIy4vQ8c+az52XWJ+0WaeV/nvF8flMTZJ8hZH8le6/BxRgb22K+NEs7
RxJK/jKb9Rxqn5L7vCe1AubN+Irt5UqSMqhJM6y2tNOzDx3tIb3pxjnZQ5J/DMCEHfKPHni91C22
wvPzWaJts0Ot5o0NQ5qi9T7SWoJ+C/CCwvjj89q46c1VTEXiQgYng8KIsHN2925WRCuV9sXn6BNy
1JCfcGxso/uQAEznhzt7cuCyMON4XjpkwSEzCJyda7nFZ006EgskEjS2rBsmKdaj7b7bZIDZrU/p
vZ1m3jBX2GzMi1OFj+fVgNro1Cjk3WNo+ARjkoZOGUSNBXuV8PopWDvPOoHGPf7qYProFKJfpsQe
QYTNS1OnODEcNluQFYPk0rDGJ3ahrgw8wqtT3Ie+F8vKtLKfBpxelTk/iPbQF1GPnkzue2flaHIB
zN35qQmt0CSJSNCtaXYENQRUYi9WCbzhSzQfrFlfK0SrtikTYnAqXCK4Bm08lGLVhYFvbd1sALeP
N2yyJwTIucZQzEnQYWlTu6vSxrkXoRzOk2Xun1dV3KDXDBOXqjpNYbNa6Qlh1S93sKcN38T09N/H
kZxOq7Yg7xYImT3ECl5FmLBRVcPfXotepedVv4QlAN8gIXtY+FWhXolVE+mITIUK4SyaHw0y1msh
+RDWhr7NJ6F9pNCld/UAArPKsvCzlR2JEmUS7HvQjxR+6N1x1LinsqXtDsCbbh02qBNfJe6U8+F5
9nwMmdReVlW+N1znbx2N1Z73yLgPM/20iwiIMpWeHHNnuj1f1/MV2tQUWxwrr89X/9/Hn2e5hzov
zKPsKHWiHsYYQ4MBhW1bcL9CqymiVxO7+D7NCbrOR3VXXRWfc2INrMEe789DVboZs7SGgQhOgI0F
7vvFV2GOhLhynRWGYA2Amx6dn4fMJEcziCR6OD7up+dBE0j7sJpBk2I0dcp8u2fibY0rw5/HagNw
GIOKvLZ87zKLHC592WubNmOoTxQfz3D9FuWlKiwADWN/sk9ppKoTWSbdqSuLHnRHPSvj51OTNj+j
JlRQ8zMrw2QtrzElADI4uGnlHZh8uf85PC/1PJEN2NDil5wisf5/nvJ8cku8Mbck7gSWIaNLbI3x
3qQGel6NuZuDnJp/0NPzx2mkuPNxRQtBMtyBi0lTy1l0btTtbW+YPiKnIvXDlHfmccbdKQ0aL/H0
EQSsYszV7cXz0oSTsAS9h9I19T870ecPdxwJlEcpvnxelpE2nLw4/IxTN3+k86Ej7RCGTnI3W7G1
cle7aPoULvKaIE69MMKHBo5/O4aYTb2hmjuvjo+CwseT2je0Gwb1w/pH7qf8bfv8i2PUOjuQwFC5
giB5HzITmE4TKb7gTfqu2hyrSJ/qK4nRfVfEjbbGQoKSDuRpP4lq3eQYOwP9DG6HfeLof7rup4ej
Dfl8j0GscL74fSHbVUSDU/PWh9CxRxDAJqggDBnYAiMK+G5cUrPCpI7p7WoYG5aNg3s4r8KZ/Ipl
A+u0ucMjFexSU1JaOy9qYlXsFNkayPsVovuqAQVMCUNYudwH/E9qqnROybZLITjWCVtBqTvY0M33
3ML4k7uVuzUFkqm6AAvv4yuOwX4QGKjxD082QjpLfepW8M9B48hQL/uGi0wrmqyY0DO2wPPoY0U5
Ur9SbCqHPoEJm2dVPCP1gr5ZyEhje5EJEANpOUDPm+UmVPIp8/84qTJilyE/N2if/U58Vaadfxo2
3mzyEqeT9H8KEPFvcObruM0/iVOoD1T/auG21Nd1oLf7zoJkoXeWsXENEmAr1JOHnL5fkn50gv1v
A/Nz04TpEu2Dc4i8c1r0UEFl/a+1kCVOIJ1WU0QJ20IiT9L+g1yzN9dW8S6jB0qqBerQ8k/smcE5
8rsOz7OO1Tx0sytvcH4FUAglh/gCavsADapcVm1TX+KYoJvEtxjZO+a7NEx/1eF+dyttOKMmz/aQ
CypARfumGJgjWqpZtZjPx7g7lwU6Jz9k75Lzl9Z1faxK69WuzGmD705gJ4F/ZkKg4j2rXjU0X75t
xdfGxtBETArLE16mMMiTLZ3cdNOhDCnSiS7s6BynqqULCDlngzUP3V9i32wL/oFbZTekCYss9z/q
jOYXgXtH6JXWNdH8HxnLdz0tdZpjgdqneIhWjT4G9AxS9EVjdsxIa9CBAyGPcjEu5QKjRQkIz4e/
50m0j+mEHtqvmNkEf4U0AbOk+jLowEJhW1YLkHvQK1tulC5cE8K7Dr6v7wzs4zupo08VOYJSXYBR
GUhvqcseTcKX5TrklVeoTrJkG2C73cix914knSDw8Ux+22mGUTwaTNCorvX8LDNxIxg830y6myyy
pnsHKYPoCVq46Wjx0kEM+zKx29hxe0BLAk9Xgy814lVibPtOF/FFVpaLroGxwlg07cvgu1951+lX
dI/2ciqDERlIncFs3IkKZ1VkbHKRMGPBkzgZl9bKSHTV97GT5y+dMUlsh/EhYf+BWDfK1gy5EP+B
H2IHU4DY7qIVZWS7NDMnOIReSCNPwS5hKRjS5NIV4UCTpmxBZ8Qg5Sz5E0jgNX4yHRgzhEyEgmYR
J/q29SeM+BGmDhU7X6GiKiW3m0iHQm6MvjVWY+RgcMA0t2iltmyELBalx76Hpu+J7ss2ZbwPpJek
KSeOrrN5l7iIQ1y2CM/9fIela5bY9y9FltU7mgrMfEhvHSJ+Y+C1b8z6tDVCPAbtNsZO2hKg3+o9
ZlOcNUn90w5sChtsXo9STm90w9MzXpzpocUwyhvQ8KYep9vUkONZT8yrlePnQFZBdsON5ulGtP3K
Ckh8N6YyQpDDAM1Kix27wz2JV/XJs2u84zk8u9E/loqxmN3xyWKsSb+h03ZuAhpvbL+IqZnjRXJ/
TaiSH3su02ygJ0albXqkhqSVaGjjjXs3YhBOwAV15bppJnZTFubS0fmXQXK86PqMALH0ZoeSajmA
0H4xHb5ssUTCXxsbAhNa3WAzK8OQbZORknGptfucTTFfd9ybNhR05mMCmMaAbM4Z7nbScTPM3X7n
5ehgyhbA9WhakCzSEUmLhXUv9b1dCVK0drCqBL1h0vgNbxYE04jMLJqGjyaib8GQcK2VgbFG4xt+
dciNHZOeBPvFX9EIJrIQtXrNAfH7ElhdRwQOFmusQmK4iUAaLwnbiyrJPvxYlwfC8wh1GuQOFvxw
QhnZrSloAoyCX3osBX6iWryO1qO2SntvF6gYuyE0PkpijqZ02wrEk25KfIuXSWMr6vBNhpGG5RZ9
izSQVzhFpe8JwiYCFtB7r5nBF5udlyCo/wAI4/uq4pvZNNpBdi6DU9Vsdae/Yf6AspEh3NMU0g/0
EGyD9XwnPDK3pbjolj5uPJhX4CyLDMpxHZyCzl8nRfOdTfMdo28JeqkqY1O19bSYlUmFc5HudDEx
1twr1Fl5HCOAz405Sq2fSJ5w0qVh6zdnJDeq951ylT70Iv+Bboewf2BlThAz5p39NdHQyOccCCQ+
0Na55+AgXmVplQNLAsaYFqhX3KmakcJIijHm/LN8qh6ij/9KhJjU1x6RSw2mKnJdv/yAwPixH7ZF
QzxAnBg/QcAw0Svl26CscBGrf9Biq7XwM3IlMrHVB8s5miTpzSkpB9uD9K93/qoOKmvbMgw/MT2U
62Ec1VVZAjBIYRQPi8lG02og3g5eqOrLmKaY0uzwGGtG+i8Zubm5Vn9ICQxYtllEmLnGMp6hcjPN
Yo62DT+6XsAPDO5+9LedSE5Kq/G1rZx9bQrvCl6kXplBBRUldc13pRHohsyS5IxyJ7XEfCjs+bhE
CSs0HNlswgS3odAoVbUJ9VY8X+J0nPOWnVXNbZ0PQnHJAuRLytXjlUJBuClxbzyGBGm6qvdRa2BC
9UlunCCNCK0BzxOl4DsQd8Xq3Wd4fmgjPXm36Z0xfkv0U5ATD1Dio1+4aV+dHW1hZlj4QtpkjGh7
40z+IwYJNWVQ/CLwgs8HQevNX2s/3pbzc4wgMc6oMXf6oMeHntVSs+xb0Tb9OuqYEaelcaTB6p2p
iupjjuw+gC8lXjLNPsXhCHOCacY+9AasUvNZ4HIWM4hfjZYgY6cdC0CM0T4XpQn7EnltFr96Ku/3
tZvPrCTmPGaf3LwOpaNqGPC6E3SetLW509jvyZS/WIz9WKZ3mdWi0EoOWfnKINHcSiR0sN/FO6P3
+IAqPAMSROQPG273QoT7v8aD0VOXJODZZnVw6jpGRIZcvA/j8FiXg3bQw75bj8b0W2FQqLxPq6+v
ZuoVG1KeSIRTGjQfi6UxJGTs8DzYrdYfEoG8FgVuuwXMuCBd2rmooynMaSVDzKiK9Op9Efr+vmx5
e0U75ktCzNTJayyU8ml6YZdA71+gd352yZ9nHY1TPmRTsQ5AjjpOKy5WlUWvCKbPdc/du6mmOXQy
6C6l+NFS0utTFZOhns6jd9N7oyOnjmF2iedWQknrisELQS7NuDOL3rzxCLHjhp1stq6n1BHv8isd
2Q8LbNRa+c4ebViAVkBXdGUqC30nwJomcrBfhRBRS5SkS29kC8N2rV8rOwnXqXD/hq22SrF/nmt3
M5rT35KeJ7NWVLKmZlirBjrXOkC92g3Gd9vamxTELfYJ9AtZf7TzMNnaOl5cAXM3aRtWf0TmaLTr
1zwjPVyVWFp0ou8+K+zWxYh2W1YiwUPKYCzGKxHRMSPH4NY3fn5IjPCc2Mjf0Pm9xGa080Jg3NoI
l0IPfpLU7jeeBq+mToIWZqmmL90eM4Dp/E5IDjnVHsPrIWpGMNXdbyH1dhGENQJ89xUgHms4Vg+X
nHtSl2DFBNwvDl2GJSpQ5lXFLjt/zSdiqHmPAikxN5QgkMSkr8dR4yHrM4fKto1d7QZvFSFDlHy0
RncSsTiWuG0WtQdVxkjhIOT9q8h19zyl2ruKgZOhUoVVSgqKAL5xqNz0PjSsLIFPz7qE9GiMLvgS
htEsqcDK8kHbxvYIYy3U7EUYVc2VfKE1uM+vkqysVTKIh203OWp2B2eCO+6Yii4jTRXcUdxtWFSM
3twRE6u0jwm+g0UWlP5GUjgu87o7SNumnjEtgIvS/TuaMrgYY44eAEeAXUKWTuvpIklRs5BP9sHs
0ioBvEJfflOpnl8ZbF7R8Dg70AOQMSROd0ymdC7dnDEDSc8KtqnYOpC01q3JDapELQ+GfodD/MPX
+lc9U1BJIoZ9Y2jqS2hC7tYe1bvMh+HOIvKHAu7I51ccHMn+2DViZD528uNn5sEuLePu93f+B3BF
+RWGz8GiriqrE6WvoE8tnpauAyBIsPyEp0JgLO+ZO8GEglC56kiQ071NGdjEh5jBuEKP/dc1PfOl
Rai6sBk8k3QWLGJcK1fSBH4bqgBnxHK9NAiMOwfzrZXO9zYM0xmkFTO88dZuTiyPFkuXSsh1X13T
xIJMiTXl1u82sLQdXmB8gwgZyBTe4wnRQZ7pSHZ942j0tU8bqf1IDdTFhH567Mu7YtPBHTfLAUtm
oX2QyHvDV6KvW8Kbx84IlzF4/G0yhzMPonfXOujifROhmUod9oZQvHOA0tT1pWB/O3bTWYVFdmZt
Jo8qQGmRRKRNJiAFl0Nayl2N4YGNjbf2/HZ82K76hSe7/w2l4TSi0DdH7eKU3ls8nDWLOWNt4WWq
zQgwvGUkR9ezN0E/NMsMleDbWBZfbRx37NRH0D5ZygDIbD4VkTUr2pjN0TD05uRibXwRXvJhdHZ9
wI14NKnhXmD0wonQ/VVUFcNO0yWIDciyZzqkPkoXp11hxUI+X2BtzJLokbvmd01cIA0GlGxe5Z5N
Tap9oBp9rTmleKjEQ8kFPvTdr00wDopAmv6me4G6mzQ0V8QXvdljOqt8jb9TW8lb1mK+YJuh/wby
sFKDIR5OLZbm0MHPNJHFFYqlUCjjlfdptsSn2Z8BybweV6ibXbYbxAqk6yFNmx0phDit81DsDNe6
mJ6hH50A8Yurd3/HBC66j3RXTkG1iQfa2DGL907lAa3nESXvqFWfsQUSPGLWUdbeV923NFWo+hv4
UViOjjo252p0MQXG4fvgqhWeD3FoIRLV2ljTGuvkS2c2PejDdtkAO5YsPXoqbTT0QYnpC3IO+wGj
3BfzoYsedYYWuKjODaF6S7+IX2m7utFWOG63I73HwO2LL6h1hmqPWgw3fQP39n9P6W3GbGLB1WGj
Q9oddnfJsEevDhXdmsbBTyP1P8mAk2LCqOBbEE1qe2MOzrgWrlQPEnlgC8LTMbTIhfZoqG1ksKMM
VHDhFouNUvRyU1pwjlWtobH5P4fODZtlac42FQuoQI8ZcsTQa2thuDNAd7Dfw2E5N/C+nGIYr5WR
9Zu2SWn95WRoBrVkiJF14MkkmLimZF9WMr7GiD6+d6W7AgVdfxs2+A6czP62jOv3iiTYq9S0c0lR
YzOu21kURw1coIVXxAxg+xQMTZsdjckdaNaQL2nR2TxSXtDONKdd4gbMrQbHfFOYG8lXZkyFw9Hz
zBuRhGyV2DNp4cqRTscS55c7i6S6F9cZxpunidmLj+3JdxnJghbcSBvAbifFH1/pW7ex3ZufKOsY
8ZZnNL2IWDW8q8LFyr0GV3KSFHJLqckvoB7Tu8c47c5K4xC3jZcAkHW9GEAdrKMi8S9Rg4PGQku8
wGwIZU3mzvV5KPPhgRgUpYPtXy1N3dtIaxdDPN4dJA07P3eOrc0YLk5PuRtvB70+IF5ic0OtuWgj
1Kg6xGedlmHRtfnCJ/SUxnOzDtA8HFraBBYdczYd8oRsfmGm9Zvda/IGVwCZHgXVJrZ45elYX7w6
fUWIyctN0G1s6fIjU2CUAJHIXBqFpu8TL/0OCr05W0RzU/HX35EQcpXomClElW0GkiLfcsJY8raK
fmnJwLCngAOhCCLENGciBbS/y3KWfFlQII2ooqkF89fXJDIcqBY4oLDgkS5SNcteMpQpQtr1Xun+
E6l/HoImoleDta+qvGbpUWpFcTURnlEfQHmML0VocOsmYhjDZ54wlU1+CrdzN4YGk1yfjF9TUHrH
0lDa60STYIV6Vaxi4elsxsJxYYOdPIbu+D0Epkcyy99oShZ5NX4SRSwOGXvOhQTcECNNWNYBCy1R
4CvL4tff0M70QRnx7VXIxJx306tJyxoxNZWVkb4kUgEIawkdqPLw25zifoFDhVzFvCaOsys+ulr8
boccGGwtT6EqjhV+pXtzSvT5y0pE0qquUPLJXgB8xSIG7abJuoBer07qjWArAqcLdb8G11U3HLEd
IGbFNibQMDGOFdY2mMgWN1hvObYlIGRzoB4Je38Vm8gqgFZTdVCoo5vh/qDrdrpy8grYZt+7C1Lw
+pPes5padf3DXJuJZ6v9riZnPFOmvRjjLcAgg9dU+2IG3m/NXB58M42Y0XprZ6q6wyTK5qxVLCoF
QP+Xgg4HX/yang1LZNMOUHKchz0PgpNG4ujV3jIvN9eOqOpzQSzTGW5uvS4PQIcxOTYh5CM5Op+R
6BkATKFxTrElY8kYSPAMkNxEZqEurAUMrG1755NEa49udx6dvDszdCKZOW9OLcUghgsQN2kIaLsw
EouqckvHkl1+BBaKvekfv+7Vyc3JV+oxkDheQ6gIhAdetPYVC0zdsVeJc+xoRCKOKYYTLP4k9PTv
I7fPFjAeiY8GtlfouKr4iSumZmNlvTRKmMeMNezsGHmz7tH1v8wSeyqNQP8VpxVvodnoSMim74EV
7j9XjeR/Rq9ea72yFmWG83KeAkszOhBmsUo/lBmrs+lM1plgN+vszprPsadE0FPiQ0koli/SQ1md
28kr5RQdbgmtu7FltddA33Saw3Yul/DZM1hNqdO1q6FzEa0qv9/pwsL5kqdntx1hsbDYmFlJhNmA
6JAx6DpnSIveL8IdVvdfYdT+08G0byIBTCFtun6H/I51GYjHCkWOXFliV2gMzisrbVaUACG3reqQ
TCwmafuWoafcov7s3r2QrEdl1582qT17vMneom4Z+dIb6/Z9hRe2b+vippmZ2LdlPSNjAYMOlmKq
PKKzqTOAOA3jVjalVgtr0psxDUSfZdD/4u9US+tXwYroRs0GJiCOfNcdT+ytihVlufcGPmEGdyTV
P8k0Rav4SxjF4xcDyxY7/9ymbt77DoiEnvlYEUPs8YaIVplFdGGZm7dOF92GbVrPKGg8t4b2S+Ft
+s4MOEARcjELyMqNpe9XJNhChkWqznUN/sn1k/5UJslaNPoc0kwBYLfJdC5RDyw7U7M+tGDcdmxT
dctLGFr17sHxFMNL4IWptkiBra94a6295kV/NEUnTEAEl34YwnAeqkPEfWIWgMh2Ac4uSB4iNoul
b7EAoyTGNeXlxQFTZPIYbX9cR57Gq6pMmr0+LT1QMBq2TqPaT4N3T+vsOrE4WVRKlyRuwh15aYiL
4cqhQLVuFfTYhyWxopcSiKVtdd/BpA5x4I9n8hi2YQVlNFcJu4NedK99caj00tgFNhMlW3wb9Q3G
nHq1u8S4RTrZiHE2PhDCKCgC9FArGJJF4FxNujui6ZJzZ2F6MthRw550kw2VIFhXfhcM3x1xIKKR
tY3X6eZacK2KWN7CECkT5Bik2u65pDEMdD3f1Lq8stpYTBmhRdkQWGSxSgSxRBpZ6/BR/4e989qN
JEu386sIuo8+O9yOHcLRXKT3dElTdRMgWazw3sfT6wtWz0xVo0+fMxAESICAmQay6JLJyNi/Wetb
NVct8relDUe+gR1Ng5gAQ2Caux66DNMgBfkoSAWfIqaHSZTc+wD0rygZZJB3D6hU4h3e+K9jBvEK
lugxsML45Mh6o3ftJSaG/JaVw6kQyZchdO76+cUzQ8u5NsqMsRYotcL64lxdRwMRYjkQVZOXUa8P
cwl+A5gVXTfavL62r6OrWVe7DU5DIlwEN8nGqaxx47l9tcyHCZhDHZTbBLZHgbT0wVSju+U90HtY
4HLiKwOuuYfUqtJjjapqwdrvSxkZ5irQ6Y8YAI+PyPKEIgOZAajYfX46Y1tozvPFlipaTfJznINr
E4iJs1BfWfYL+0HEG1ASVxSpK/D25iUl58vpj0XPKEQVkbejMszPRNWij6ZnnbzWP5IvUF2bmjVe
6kH5r7SiusoiLY4W+XOLfGK+zL2X1omNfA8oa19ZEUy3aO+gv26WvtDosTpys/RsZ6fK3MPlO9uJ
fZqMkR4ld66xQQ+XoxUdrY2DhnUDwLVbRqTsXcc2yi5TEaEN5BFSSHbbWPFXHtFPobh+/mdihEOb
0l9GhNy1q7MwVP4qAfC8NTSbI9aBrhC3mOhFbMX7OCfW0LDdh8wd+7OR9cZxTOItN6FzbAfjumyp
7x0KoYdG+4bMvb7X84plgWNG+7EreYc/TdXoXtyhSK5MHAgzndrvSa5gF2Sv4PXHq+FKgibm0Mhg
ftphbMndQDeFnTtfQYu1d8b8nLzuyadH20zCOlTs8DKHsN6M4q4XYbJym6F5mMJ3wgl4NRwCPHq7
qO9qZYhLqNVnK7gxUFiwRWrguAyIrMswvdLLkZEX8iKWnp5clT/L32MrWOrlbBJ3GbZyaoS+JEOj
BauSeQEEW0HSRRcMkqrHNncNDLTzmHTffFmGd7YI97AupltNS3eNDoWuS4Ye8fF0QdyYXjtHI8+X
zHPZtxfOty+cHc45CLuDaZrurSRP8bFqboqKXxI9LondWXuNoSbStKAp0NXUXrNBJ67GxbBluRhA
Z/+IndA889dc6RY9l2ZpKxnp030GlxrEs7azR8Y/OLA6srfxYPZ5fRlD/QFLw3DVUVqQjwPPPSME
w0TrUpdpdcNs92C1Adv3MeaujfvEcOp0VyQt/5SktygT2htJBPCj4AwhLRJc4ecHK8DLbQNApwYM
sB8wn151nNzobrA7qDS1r9JSGHEDVBdSBETWYjHeBnpJ0rKFnHaav8Lzp/ukz95yrWJVOiFg5IjR
rvZQy5uacxdB6CYylHaFFKQ9BDhIkNhcP/+DsH+tZYUO7RKPeYSmZgt57EsY5urslYX/iEEY9GnD
n8WfWYEo4qdHg73gkn1MQ4k/bT//aTJr6qqBtZXeTC+W0atTLUPJPSvZWw1LcBTh6aMlSebBRm3S
WWMH/Py3OLOZreThRyCDhyYIGI5mBmeBIgky7NqQ01xdEP6L2yBkClz74sFSXzDC+I+fT5AksBX5
yAgD5t/QksldQtZaUJKlM6Uxya9G166rVifUsumJ2p2wTlBK+o9DgSlPTcOwnQj4AsIDqV3ovrdS
5Avt+oFay25phaq693eiVSY29P6YBUpcLWoyZvG0gNVIpOMExGdHC1geR1Gc/VkWmPLOaWCAbrow
d4FhzBgQou7dwjKgEJjypjSMG2M4jW08XvOM2QsZ0iCR0caWVJpgXKd2G5LY5nRVeB91U/1YB+3J
1IaKq9JvHvHDPSaxbl4cv2kegwKxdeCK9Pz5qW2qcN6Xg3VEt9I8SoRjy8hymsPnR2Pbt5ZlkiMT
mb/Wn39TT9na9vMbl65XAv7JXdKY+CgD9XxjjjT8n1/b9TkYhjIN1p/fOcqcesdeP8MgwFNMRsAo
aVKwlJ1/bqg36lAPcK0/Hyo8iCdNBlAx5k8uOSbODibvH09Kd4obci1//K5u0QLl9oz9j6eU0nUO
2PE/H+G87K8saKDqi2FZRUg6ivr6+aGGtzB0xvH+81HAYCcIMnn7+QNSL3qwBie5+XxEdgZhB4H4
8XphjagXWtskp88vtEAwo7GO7MPnS4B5F4FEkfX7zy/19JSZOHPG3edL0IVJtE5NmW4/P4p2yN9g
KEg3nx/tozmFq7Xy9ed3Lr0p3IliDv6dX1yjAdpuQYdaoiF5Ql7S3PSu6ZM5lnor7ow9boFCn+UK
8Xbo6+5pYF1GlNlo79F/ZkwOtOqAVgBUYVyVMwe/fVQdfVKi1J7pN1GyyL+fqoEyX4YkbX0+HOiw
F+hp1NGDy3kIxMCOgL8Irk8/PQmt7h51TtEFqACGxPNDswTrJOwoOxSkbo1oDu/zXnttnOEY1FF0
+HEr00mu6p3c3w3ze72hrMFgcs0iQNRl0V3zIk1uCm3GB5gwT3IUeY99ErVkZHB1VX6m3eMLXU0m
c480t3wCjvz8jhCynQt9ba031bHP6YwDhgerYIoRGzSICwPykraiQk3bkzh/INupWGeNFm3jUuqP
CH1rFkvBFtAi+e+G+2zOp0IADWSN5APOlYLYYFNXP9mSUZvvV9r28yGfD1UVyTLzqeiO0O7xJkp4
PxPwBhoVafiPi6HnzQORWtsG8zWdVyFni0hOjcYQo9QHa61344cmeTkR69LWVAMbNct0jpbTfYiB
AxPN81J0QXowAmE86gwPlgllw2FKegbVDb7tNu4/MgEZJJ8lr7aeMiQpsvTo9yOGACcKllNjlUc3
Y0jHSOZVU/A4lBvX294hiyWsxT7NQMr0JZ/flV9VWqEidEDxMD9xj6PG9LIBMYrEXaBmtHIi/AL7
sWyMRaGsYQ9QfM71mDORu9G7tEed8ESuyYLKTl0zG0Zy3JEWhBgS0bfDVCvhCI4bIoUmZ0fkH6LM
knEih9qTmwoCJSb7XanB2I7+QBp2Mh4mywvPYc3PTw0xg9Ks8kS2aLN3kzmgrCy8x1DSp44JbU1l
nxE4nePR9L+EAUmzDklYzPVABYGFXAX5WOyLyQAuRW5j3M75Uj4gdGd+Q1E5DuuOOPeNlrBmrftd
PTioPvWhBz+P2iwjNHRZjCD4MtLph4Z+tCXcBBQh9/xYM8MnkiXZgHoccdCmvrsdl/3USTQNGtSi
JgJzmo7GYZQ463K7f1GVjyyj8k6jmK4FP2tEq3FXUNLyox55Q7nEm4039cBcVIfBq0XZvYNEFho5
k1ckF6TZB80xAiMB5tuyllS6pE+CnDZZzD1KdCt3uhtui8xZawCtHhKyTs+JLHt2p/1OJ6bgFjze
uJokZMgUSRXJFN9xmsRPoAlyGEAmAayeFT8pWUaAdXXyxRptVWpJ8iQLUW3GGIeIOb9HqrGP1m0u
p21MWXrGMOovzAFFiGJCuQ+CJn1iE90ujOp54opuMNDunEYL7lKgGkULq21s0/yc2qInYzoEf6aG
b1hunVCopaarV68aWCLOP5ku91xWo7z9/MGABFZphJUkQI+6JcgqfQKc60UTeisP9WTm2GBbst7Z
9dLjT8G+W12qSi+e8lQBiyrDU8RlFnVd+VTW1nhBr/sm4QwK130OsLeem5Qxgx3Ng2vA2M7UP/WE
MRJGB7hsgqRuzP/UQPfYNC3neo1QkThG0SzbBBpW1QzUaxnajnC+gSN8k+Adldz4LPaftNBtkDzF
E7EIQf5kutUX1eOFqBnfEtNxn05p/2gOw/tU6/JchRPo42jULjHLSOCpBwm18ga6a38duULYGBCd
GD1J02FH3ng33Xw0pGgyzlEJkCBstPbJw6fIqUJ7gaCTzL3K7q4Tae+3aKjIfQan8v/BIf8VcIjh
mH8FDlm21ev7a/4zauTzK36gQzSpfpOmK9gGuuBAXEN3/84O0aQLIQQ6iC5c0wHZ8Ts4RDd+M10T
OogjTBMEhaX/Exyi/+Y6jtJdyzIcyxWG+a+AQwyXn13kZPDl2UxEsW0pTdMQkv/zNCwhIZ78zA3J
BjlEcP+MlRs0L6CaloGc7rVAQ3wyriGJEnjm3Zt+z8I+c66mZTuQ5rdxh2rtizNSbxfNC41AuBwH
n+7bCu/J+0xM+Nsta2gIqKTgDbyBe4htgfJfqfmqs3SYvrqUBajNWs415togQ9ylZ/WcKRlMUVhy
rG1HIiRGchljJW8Hpa4ikhcGC3zOEH8z6v6rcpipbJJWfM+rZ8senoiXzhaYKzfcFShuzZhk4ueu
PuI4tjahrMNdiBY/ct2NGqitK7or2xSYkExkE101HWfDBpOKYRsOhNtEekJW1RTDqkLLE7XIg0fO
BWRDBaEHGNfYSLai2EVtN1wG0CKYITtigTLqkYggWlpRMjNdymkSPcmFgz/BxmKFrqqombvySgJC
eylKLV3AtWVwlahy47GlXbQuoTeWWRNAkY3QIY445butIWZLk4t+veyj73YY7DXEFGtj1Nhz9Hjl
aqf4WmjRA4Un2CTWzqtBoIPIfWYkYJFhp3C73kuXxrPmFB0TJvBVahHS0zHZApGVVG200DPvHaAd
r/NYreooj5aTFoDKC8STjMy7tOoFuIlK4V4oyKuDUikzzjeSHElZAF5v2ee0DhIybduz1U9PtRFb
mA35ow/Jth38m0LmezLESEeydrhqHgoWSKlH3qIayTFn8Lek0TvYaLeWLKAPXcQyKk5Os1y1Cymn
0Dqcl0XFOtl3h5RB/EA8XcAEFDkAG0UQCyeMQuR92fptJajLwrJ+oc901iEygEWR5Ldtv3Eb4+ra
ZbKwLawOQ0PEi2/ny9DBtxhm311XAuJaMVch6TnXro5uXGjrwJE2kFDc7CuLe093X3v+8PSz8Ets
qyWIkyjM3HlPdZ9FcPVS1iLckTsV8Waw5r8JF1rjyIMI2zdoC1e28Ro7DGKaudKf2MbelsK9RkH7
UtTyGmUsIzPDvqgmeZusmuDTBKtzV+CTzVOKA7kBTfdklN15rJ0NPMcFlJ87s9YA1MbqmlKtRGCp
gK9ZO2i/3xzNs9m58O5SDikFdcZlNBIuYyeniJloNqEaAF9B/XkK8+nOHSiZRj+8uoxM9y1DeDDw
A8b9CbGV2ldzBWw3nNb0whyLg0YIK9mXYdysdJe3DPDxZRP5nILw3izzLlTBAy40Ah5DTriaHauz
msXhg0P9nH8tdYmmvzDeczTdoISPYc9WN+7uOmj0E2CuLPOoVJwXGwggStR1XsRfxyITq9SWm7Dk
as6JcqkC1tym6vd5K18ibV4acPk6YfkQNqm5KCgA4KEv+2dKcP3HGfk+/A//I7/9cev8b1mbgk5j
TQtbSfzJHdXSbe7a3FwtW3d+vaOa7PP6tMkMMipNaG3+YRoVy/HI/xhIsA8d71rr8SkrWNh7+nD8
10/oc/he5XX+vfn3f+NZv+fFWIV+0Pzt3395dM1T/veXn/IffqNfvm/9t89vwquzem1ef3lADwaV
6679mGlcdZv8eA6/f+Z/9YO/A7z+M7aX/ZdH9Pl15Lr/+PmI1uev+HFEW/ZvJptSxxXgs+iGDOPv
JzQfEboyLSXxlliOtEF4/X5Ia5zSUjeoHaXl2Jzqc5HwO95L083fEISZnLcO3DDTcpx/5Zg2Z3rX
P09phSKTuaFuulK5AtzkDBL7+ZTWQVmWeSDVwoVAZZfPgGAGcu+dvSIRvOkwQgFFuO/65CmyEKOw
r25QtkG+7hmRf+nTMF0gKF70mjy0Zb1Bl2j6WKwJvDa6cSsddUC2o6O2pSjNHrm0kTbG6fdgjO50
wz5x3zmyPL3LnbtQtu8/1Up/8oYx5xLj119OUQNZDtUR/j13hq79/Ms1xKKoiE5rgZkN1cQtpim2
6yk+++jOy8zNDGAGTpGQLORHy776OvrTQ6CVV5rTg1VFjxodwdB62LCTrWUhSwoXjXerD0hlFZLD
ONpW9oNrHMEMLBt06wGNTmCsTJGgbyVyp80PjDtWJTdWJyd0QC7/+jf8tcaa/3r8go7NlWI7tPY2
V9fPv2BZIcwhJBH9C9DOyAhvg9HZS6iso+lSFVjb+TyCRBH8J7ci49db0Y8fjIXf1A3HZT8gKSN/
/sGYRPSCDbDL6vAp96ut3mTHCo9Qz6TX7J6mBMYCups8HzeKai3MxFGw70q1YBsoG/0Sgydc46q9
9KiQWL7+9esi//T5zdA8Qd34A5338/MbXLikzHhmpgiGsXp4AWO8TcWhb4IzzPMTyUxHCtSLGFJI
azj9HIYCdcwk6JvR6dux89f5wMATNCP9GLFkW9pW7CntC/qpF9sP7/itJg+N+px9VhCGG6Efxy7s
FOa1pCcneAx3UbvQi+YLEccwXwBQlIH2rHcRkpxoa9TaKmD0xgj/0BnOEQnp2jlNs8jzkhfmvTlH
VOV+sJFCvhph+lyl6U1kq63uOZuGkYul9RdXJjci/PLXLx6gwD953yh6A+5a3BS4Lfz61xWK4ARa
V7y2U3mxG+fOCXjfAyvQEIEYM0TVemO2fad14aPhZu9R4H11R+vF7zs4TUCgi2sqUEuJjW1Pe5xd
qwmRUhMbbw0rUnxypPPaCJ5JtQcAENf6Nqxhrlo7r5gotygsBBoeZYPOZ6wixyMmvDWW3HUjgyuL
39TUli26phRefeFO1wBEWxQHj52eHi17xUgGQluPp19zCe6bgzSTiSiJaJ+BOEmE9kW1auPnby6y
yErHHh10577M2ZvamzoqLkOaHNg/PMRcql7DRO8kGNFLUZxcK7sTSbBP/S8aBbhdG5fYK24RJSzY
xslvNhx6EkeQY8tlDVZHx0lLwt0FfRYEuW7vthL5/7IV9o0S+ZbN7wE/6V4y6Y6k/tb0CY/nkFRg
NxnWV6FheDn3fXtD/touqMJN+eJUHT6IfJNHwRk+/7Zv6nM9oVQBWegoEqypCNkZnyC0HjPN3ZK6
vgaUtNlEbrhCHQVZDLMFJRoF/GrAXwYWZlfm6ZHZ5E1kDPDzYJC2cJwZwX1MfXE2o+oSWtG2pw2x
GpgKTdme0RG9GqX36hILl50bJ7zTSDUajPSZmM8jcQeiBoEOAINME4lBXz8hvTwmA3h5sLld1q9T
nzCsOa+FYA7Wuzdh7zPWj1ducgKzdGA/z9CmxIPjE+Vrbj7SNr8lS3AzNc7epviPpP8d4+jOS+4t
kgEQ1Kmr0eW3nl09gCbaelPx4GDDCExr63QTaYfYgTyk3HGNmVeLvjmd3AfcfxwXqZPuXglPfq50
UrosJk4CeLPaxkPwTbYkgI/6xjQV6ZHpaSoV0lP272VpXyI0Zxg+TnCDvsFzfJkGbz0Z6jrOd13o
9M7k7Lv6ubXkxfLwj+vZ19oobvMxPbmDf0G7ExOXHr2ge9e5RujXDHOhufYxcmkho4ZFass73in5
gwK3qkosCzCfKgRyqbxEc7LCjFTRkKiwS23U1arCt8bLHkocvQgYWd+PT0mN/oaXd2O15g6O7hoz
9qrGWBJM4qkZrV1epm+agw/VlbwRy4cY5rnfBm+GVYIQ03ZGTD/hhm8R4UqZma7dJnqbe+bSoOmJ
vVffU9e5JzNtbW2P+l1VsvN37fpCK7ppZbXrFPfhmMUffo4tsvSHSpmXHsDxJOPH7rVvuR6zvlhm
JSpRAGotfYQ2lheIDBjxv+Nc+UiN/IG4wadMmxDM+wwSUs5VRXa10K6FFt/3RxlrbwP6ea2y7oYh
OQGKPJMWerGr8qFOrafqQ0qaoqIyYKTh3rxYbvOsQvcuRmHPmJQ4tZRYKtrJJCtf8jD4FuRUN5kX
w8jCD+Sk3Y4oA9T/6kp03/ehJG8Jix8ZZs5OWPltUvekSOhH1jpf6TROMrfRMqCKt/dVlj+YLShx
5PpP8ejRQRlbAck3dwocR61aORZlfDGXErMuMJpdTp0hvhMHFG+COnvzAP6heNqEU5mtSJJnnJmo
IwwYPHul0kD1Z4AjzJXu0Gd1DtE8UVsi6SOXLmBUqZKHqq52EZmzi9qw7gzsFblBlybkRhTyOjAS
aAr7jZXNvo+NvdbMedDZTKTUDijjDwYDnaVSLo3sSq+jJ1Pa21b1O1Dv2IP6hWbeTxLFlTNtAKwu
c69bmlXxkFjPtROdmNWchwJjYJ6sBG2qR8+KWPsJVs/O9ru9oYfPuTbddK0LiR1vWWzBehrU85h5
360QoZVT3pH5dMZjt47Og57fM5dH/FaNi/RVhgnlqgblKL9Cs11rsjpqJuyZUbdXTJEulRmvJ6La
0s7YsIvahX3JbWzchkF4JxB6D8mXog52Q8N7jEWQ249LE784+sndZJYraSd3RucedaxYcFZRn+lY
d4Iz7KEdvKl9aGy9xN0CL923bLVRZV1xCN9iIDg0nAN/fUJ/dnp/LGxpHHQpKQDJ+vlDYUvgSk+0
ZodGDz2iVz+pXq287iYzR1RdiEgGJuVojVrpL0RHVhlA+ubOEm/s7S2k74VPP/Nv/2i4fi+1acd+
7vP+8PBv/ztt38/f92/bj/zymn7Uf+wg/6/sDanIeaF4/r/3nr/3lPMv8D//+5mhyvv7L+Nb2ve/
94aa+M2dC1Q6OYvmwTaU+Y/uUNOd32gYXZumhfbFZmL7j/bQtH+jj6RzFIZhSea7/PV/7w4N8ZtD
I0DjCGiQjk4a/1Jz6Mz9wz+vM1si2WESLE1h0SYqvuOvhWA/2rBHDP81wv25sNJq1I9plfT+iSnO
2L6CMK3LV0/GfrZKe55tHm/swHcnzmCZ1pXaD6MeO2+t8sKaoL4+KmLuFn5mfKtVk8M+aSeDsQnz
kCFfYAXyWrk3tEFn8Tbgepl5CiO7dnIxPS2yJCSXAktEfwwHnOANxxfe0Wr4IrAt+2JLjlHqdrhO
WbbAFklwt7GsSAmYshap33WVtWLOB7cVC5uqdfSxhem+CtEg2Jaj6xmHVmOidYgRgtePrW/6w1PS
t06/A44FCXeBGAQRYm9GSf4tEX5jbCJC25KDjU4AD6vNgDlk+qza/BIj2o63I/LNbietKNmUfp0P
bEYLa1gNST/jQYWrwrUbyRD0gwg9a+UbOXYv1r19nK49G9RGmTe52E15PGK3bOK0duTC7YH0VWuQ
1wo6a0Y2t4VssEh1cYOCog6xEvIX7ZcautEIe39tPhUay8uNIvw92ytXxS/94Ntyl2qwJ3CpQm9E
DT4xVXMiO9g5vmHe9cVkJtgQZd2RwQ20aAnnrp/WHrKq2wjxKqldcdacusnOrgZSexjQRfJW8kqk
CzvV9WprcGYSjoJukfz5tvBOQaHlj0pv9IgfGtXnUOQcuSNLerwSzPx5kDqdMbgPReGV2c4cdNxW
uV3hlYLpTRCaYgel0e7i6wEcyxGMh7eEdukv445JykOiZQAb5goTF5jbGeHAs7drfSI0VsfYUE19
QpYzCxBz5Qw18cMWkTMBGSjj0K1zF/b0N6zvpXqPmkaWIKmlO3CfBRHJJkInr5V843Qg3qsytWBY
DyREygvEFk+/sXv8ZYembp38BcIqvlTTrNoSPmgrcZXKoSFVLjAASAylCxS2Dey2OgROlQCI8Pys
su6dXnTVeqrCVrtlze87V7wRjbMuUfeHRNL7LnFTlh3NWiPLir37rO8i+ayx6dNAYPSJR5/p2uLW
yaINb0hkPA0bk4PVNTgQlEoyYwfTBYSx1oSTsSN6j4vYNJPYOnFNMk5Eui6EPHs9/GmsZizTieGY
nu209bqDEqTHLSqQiM9aFLBLsINPI/caNnXlPk+uGTIQD2q/2ebsdi0izMCwcCRVuKvtseAtZGeV
yDAwRT75z5isyHXwyX2rVyrTOoIifM2fsJmWtqXz3VEOvMdRIBNgZxKe0zX3RWu8c+Aily6nZDxy
fzzYGIvZSI7kRtA26n1RrFI3ytuNZLGSLImJLGIwA9h6Vx04oHjHSF0vN4WGn+U4jWOIhF4fEtjL
CJvjpScrIDnM9A16N6CxBIdrZLUiRM1Q4xPiBWfcbeCnKLasi4I0cosY2Q5bmLXwEd2BkGADwcgI
UJ2JehTBZ1OR6jtZaIQWMarPrl6YGn7SY0SeSLVtADI+2trQAYQJ51RwI5l07yh9XEmvtW5rIHWV
GKb+JrOt1F7jTEnGW1kYUOK5y/gwfLMUMqOouzIAtlHnDnqCXJBI09OwjDF5JTivCiSm8cgwneVz
aW5seIVyG6CoinZVEYbTjRNLetIgaq1pwq2tK2SmWVZ2W9cNEoece+AmitQNy8bEYoKb/o5qmQRp
tzSDhg3ebG+CD5PBVzAxcWVHpUYR3mQ0HdG9KQuWGWFZAFBi2M63PE+gUKdyGTHDIjrLyEhM9JdW
Vw/iHIgy4O4PaDWL8aGh95No9uH0DdcE4w8Fq5JzWA3RH6hH0M2MV9/y8eO4WlLIcNn4/SymDqUJ
aJbmk4CSfDFmsAT2cV0onVxQ0Yo8W+l6b3QMXJIJ7Xar+6QgDQF4GLQuGB4rZbPNcWoJ9Q0jr0lC
nz2bQr8qIgFeSajO36jASm1lDUY+20Q1nFEnzdS1aCCTj8SUZMmQJA9IUesr0gSFHJCWokfsgsMo
fKgbVRRPZCD57SR3Gbf38ohHuGhxh/iuDleR1MHqzQhVPvJP+RSBw2knFbffdA49VIqODGz/0HXm
2N3Lvhu/JKWnsSnrMU984Khwu3uVqiy7CzXQvFjs2D7qHsYAxGMfzC5q7TugiRH4jeH3gGZCc2wu
YkIQ/lxXuZdEJP5Z0WMthW3SYbeIMVWgka5MNBzGhdrt5UAYHYp146EfvdhZJOClir3KPEec604K
/+oUuV68JrFDkE0oHKNYT5lXuGe3x/awbly7j/WlgHEnrow6BhKQ8tEPbiejNfNTEaCAXhdlNmlP
PShxUgBiOYVMENwWJrlVNgmpsaEaLXqrvokq/21UhlIvbuPm37Se1mr9UxH3J3Nl/Q9Dc6bkjs3o
VSnLtFwqrT8sYvSSg82qyle9ILQwLYct7fhTIzjTe+F9I9POWjkJIbyspGo4qUqjf4jF3hnCVdUh
ebYm9/b/SAH+/1BpbUiWHv9xaf31NX0Lf8lU+fyCH1sX4lEYXKKIcBEg2BCv+QP9yFQxEDm4wMoV
fb4UBiPsf5TVmvqNCtW0XVtnru6SdvLPUBW0Q78Jx7UkexLBDA0R9b9SWNvAtX+prJXOIMWVHKWu
bZiQHWcdxs8D6mRyCKXUCehresUbO0mXsP1JgML23KER3vh+cEd8cbcXOsvJ1q7MpTlJgBzxaOyl
dqqiEgzSqOPcsvp7TwbtqkxLbSOjZzfH9l5wCGrOnGnW9d/ZEqy4ZFPeplRedrlXWyn173aMptfK
EdhOECzlqOfrSQzcw6UHozhHOoZgGJx1HJx6t8QkRQHNTh0KnWg/VKMA+XTp+cmHLrPScrLocWTS
fCNxqvHXdKXxaueBYD5lGHtle9p6SJthzY3kLituFOgnqwESYaApWRQ6ytCBIpi5LomeIzDvaCjT
NWHsOvgvmg9MKwtzspMVa+pmKxyMMyNEx4UbBB+x3np4M+qPmcMTdSScaXVE9mFShPS+gHWIVITT
T4zKGouydRlzc9oOgLA3Zp6+4ZwKjnEf3ApTzkEcaE8GqtqVUUbfApHC20uLCTqdeMyEX907RrQp
IiNdQytY1oqvTZMmvNFcMiIV7IhLbUpa7OjeVwUD3DEgY5oWQsUFgkdGlLchmmiyCvCY5K9SpMPa
IM8l0KvhK/a3KpiM9yI2WmwCyr80AAGdzJs5jXJi8Om/k5+nzsyPX+oIEgg3HZIobH5hld03k69W
Y6RdMtHUj0GqnJ3aqoofntnCWBKBwlICiMCqxUKic+vKhEi2AHPm3XaYb9vYKldaRA5K6qbOgbXl
hhMK14antSSJZdXZNz1jrWxgbxm946qKbXII0SS34dCedMYgJmj3AsjrmpKYRKucwrzqmuAmDUrt
nLrkcCKg91B1OMZNz9wfA5m4geP+7jdFubXySl+aDWqN3iV9zAL4X3bg4EQoP1ATIbPMaDrNKVqh
yWhOns1bIx+sah+0DVjrsrjtStlfQbyGQfeRjAEJQDb5nvi6ca+j6Ikl4l0XR1ur5M7z6tuCDcqC
iHr9KMKs2rPZCyFFHDXEcgCLqyfUV+m1buR5SoMQGWqQXZ0bHXbWMkTisyucDn68U1ODZjeksjP8
bDGf+776EpX9tCtK9zGOjPo0Vvk3wzbGtYPfeC8GtIHUj+FdwxgKTHyoHUodRL6fleWmKqV935In
QGhQGL6YwGQC48l1G/vu8z9hXiDWMEW6AfEy2SWaDDe6q+eV6uj3BtsLOCPzI9YkDQTO+JCGZnVb
zv/0+e8OA90mbisIqfMnwA94NQZBitH8GaLJyW2s4nzdNSCxMpTVCz1KrZvCsQq8z75zLLGqvHTe
2QqDr4Y/RftIp9MAhqIvCQWC8tyg8CjtjZjaYZtY/gO0q+FCKufeKYIP16gdwglh0HzFXcc4edSN
NR3vNkzxAZPSpnNPzLZEnmKDmcp2JRgBUNBdOqdLNxNcSMRMDvtVHe5xb2+CFrhWm2XvoVO/R26g
uO8JUAAhOSA1CqdVZFarXsRXouteQWaWu8R+cjqnWRmS8WFjZrtgcPNdOEVfEh0nmvedOQKFqKlT
aVTQm1M932DgIKeWvCRbby5mEHorKky2fplxUi2UszRrDqgrif+QzbR+y7raXsQq0LFajoRdRSxO
itbdj0J8kKOJ4rND7JlGDXO6/0XYme3GjbTZ9okIcAySt8khR0mpWdYNYck25ykYHJ++V/rHQZ0u
NLovSiipVLaUSTIi9rf32udMp++uUh7+d+NhghTaOXkRQSN4xNf9E2S6SVnvcCwhkmIAhfW0rTvT
c34XhWqiKqPmx9Q97sEEvK8cH1bZXbWS+8Pr1SNSIDnzTY10kq9oFNBQuVwFvrIOszTE02lZPwiL
vaUtki3Oazdc0hLfqUdUcdB+1Cv1Xin9IwX23sBxxivTTcaaC5SpztAOHHbRov1cQVwIYCzZASf3
H9Ku7XvgYcHUaPQD2NSh5x5ExaIRVtA5LBWq8cXDls8PupHECCbaZz7SFbU0ztsGtxSr9BwB0mb6
UxqPBAvp7iX307Xckzy5oqkR77OTDXvmlFmY5z7zQRt71GJg5GLxe5b1KDjPyYDDVXovDYVhZtHY
QXOAn2fwAayy6b3mA8IMwcd0mQZ40MhmPNLEQ7TszWKoyNhSJzdMlfZuWVgYkf8DxnXw1eGskkDu
NzMy2oXQdxoa+QLEIAmqKpvfgD2kU9fHPjDpXbXSy42aExq9s2ttOQUtx0Su9GILPT+DFef1jFCV
cRodnnrCryGU0nQf+XbybqTOha0K0OItXcIN05Ok+4Kwvr7vwHKc/GuSiHHfU6lEtBHgLuZcZI6a
Z/q6liIuMiu7UpLkkeGM7HZJWR+hQ6D7i33L+JJooYn5l8IeQCdHraR1vtARiciXng18+FVmJsem
kzDFV1Af4xZt7mgdoZ+xCsSbhtjjV6LdOz7VN3ZzG9Fe7Nm9wBziKpm8JpCQMton+JQn+j2as8on
cjWJ/2mr/Lxmax2m+dgBTVo3ZnIKq+dkXHKfojatRnRUlmEz5pjaaNZ/rK2mE0yxAMrldFE7gwfO
oGIjRH8b4BoZTRPRhWz1jKMFVEc5zt7ua/46cKOBPlJcqg+0qPX4vmHBUOfZGKTmff9edli3KWqB
a1piPKyka76Ktf2lY84cJTN5X1InQpcjcjohiNZj5bJHI1SZkVETXVxdjbHf4Nw4IPOuFinst5aQ
dNUQFwY4VlHK6wQllpK3knnuWIDjomi1iKutPxFMMHdabv7WXIaXQ6VfbZ+upvnRUcb4YRXOe22e
+967VdUTKkvJCAolZICDrjhJNORDInTGebe6HDW7Ic9eAPh1+9q6bveYdShdic6sW0ynumnvUqPS
DpgONOnkaAzHLedibqZxRcPoxN7O+mFX1/bV2sg7C8wz8yyTo6r8U9XYPfM2ov5Nt72NSdndsX3K
bjAdq+fhcVM+4HtxYeWuEdS1n/9Ab+VJzhR1Ml5ZVPZSTDPP34elliXCz43DGNApQ52bs/JhdqN5
rWBdWdPR6KuvDjw9xdx0g2pyeimTlJ1Pexz4hynfdhq3l7Ec7t0KUByPY24u9a6E2x9ck04YzD5N
7Z4HDLvBVPx0JnYAm1kwVKO8GoyeJcKmWeC4MU7E0jmRCkqtk2oma4dhc9iPMo9cApsXLHHdHcJj
MNU2VwAn0X1dHBHAQbOI4bduWxEYgmNO3fIeTTHMoIw9D8tMQKQt0qNFFQAHRPulnW7LMBKLiz2x
9vUAVuj8xKakeckAGgDPBmCdFlpM/vKugFtzxZTIyjBIGr4GZB7oHPoTVJ8xbUMjEVNM9cuSDNir
HIP88dDHYjbWq+tNXjwpH2KBrWFsKHfdaqZPfz+0jVazH1A/NkiWG3Lq898Pmok0IOUCnyvVp13P
o/BhuH0wvJ7H9gqdQ7eHR5vN2QkvBApey6OYlTGnZYAt+3/+rWff/1ASDbpzOWyIxj1mlE5HDAJw
Nut3HcUlIcwXSxXk0/IpdhTTYx14bowTc3hECFcXolIP8yqGR4JHzb6VaFcSqCJb+ZrnJmuUMXhP
cODpjBCr95DKbHpYqbYphXdKei9EiWjuJtwb8WYwu3QAvd33m2NRlE5ve9U8/P1kaDSQrJ697gEZ
5veU46bWlO0Idcuj1tpPZc0UNeNIwJXwJDorFvCT7dQ+sNO0j3Jh9mBracMJpvhabm1ObA2vfsZL
TpQPZxBxyZ3t+elbOlOdolPaboxudnRSTX9uMNXRDLGdvE7cwbTy70dMAizGiR+YBvyj/s2r1+Z+
NnKKeuwe5CP8z50huQLKqltgfXc11IJ8uUtHdsAclLI3JODiglbH+PX2KfwDCUdTijjTNFxFR+RY
gtKO+ZvjMeWU3breF7pFskuWkcuKgR5Xn1cTJqDjDi+dx8Gu/bO0/utI1DkLnC6Bl+psjyzQLxWE
MsInx6n3wYAlRXdgAzAxJna9q+/fcU6cGBOnBTetCWXl9mFd5nk/JbBS8WvnGhRHHU+wZoCOLYYc
vpzjKEzOOqEo26TepGXxXCD33hdM0M4A/QDcmDA/2b8nGIReGqk9lJPy7l23kAGMrSJYb5iBgczz
vqPjhJ7j1nr2POU/JvwlBAvvIfnwUgh7fpSGce9XLHU4Q8bdkG1fuuMTBOvq3wCgk8feUcvedkwF
epk3eR7SCBCC9cQYBHt6Lt8SBLCIEuHsEduQOuLV7XZzORB/G9kOA2nPnrq6sa5TS2g6/bXkFzED
nNWa+lBl7ASsSVHUAr3zqXbEZUJ/uzOIKz51SKl3nJcufz9rMvxkOddbDtnm78sLsaRfY8VVQjqH
PFTQlTykmjw/IePOjxmdG1iksywi4cN2AMxxUdopYbL+wH3f7nxo8nvH684OgIkOc0qXZh8wsRht
OVxn21a0Z0s/9OiL1IrBx1hNk+xkCgmd+nFcBro4ke3tsL/3P2goLi9GXlNNA5zNNLLjXJj3FUsJ
zLLEiX3q85CRtzgVU0WwdtwbZZcQ58A03uCPShbXu/TZNIKYzIOGIyF1VVmPfpjqkTNBx6iZm+GZ
JdLFbqjtoVLOudwtG+xdT336HvDJwn6t6kY7LczIkOIE1G4EjhAf+hmiRxOIxHkd2umzBi6b+0t+
mPPpJ7RKyrMZm+1r3sMbpG7miPXlzg7PP2P8RrQ5uwvL38hCPmZGcapThzins32ksOP2ReoFEiwG
VBCfKKxYnhBiq8nRdls2vda1CH3T+5ASG7ms/mRJpl8mHU9GY6YrTgJVHs10eHvhvcHR3hQ/wUeZ
EWG9qe922/Jg+ykd9qmP7uNBc+7gPodGRRKf9oQda7BLfaNZnrvh6PAgzqb1eTOVTvdoAVtZGw/z
nM9RL2uFBJ2woFvxMrfyo3hYYMtYNC391Ets7G7CPtBI9IjK1jICQueg5hp3+WIDgIHfGer4I3VB
c+DIjr9cNFAMPSdyJQAU5S54Maw6Sq6h9Ct2Vkb1QHzkgTFXHpJlYP859J+2BdJx7BnmdKtwSCZb
4SQmIBjK/G3X2YtlLMTvM5x0zsY5xui+nWyhK9Cg3d5LXyjnPAqsXlzLmJNSyAlQP8jsFehE/QAP
1uib2KOaAR/NGrZDUgWZ6/M2LGVQm951zKkcn7uegsQ8JanvZWytOfKmE/9PkRclsZbpfknnX4Tg
eAWt4cektj+1vzwNBCyJAo42IvxkzU++6DhmMnoJnJlS8pp57FCPiNTQsh6a5NWpyo+yUi4RxTW/
TaHizddxubreD98e7WPKUrmHSPTmye51c3mikWD6TGwcjjr19Lrc3nke9EdHbyK2eD5bMk5BGNe4
vjCXepdS474zRuNu1bjQSqq+g97OrqZKIRGW1CBuphNQYRW2ygbdkUyvTqqnbHZmzFf6Lz8xyn1i
ufEy3XxIWb5v6IfZ8wqbTDcPxtBplBYu1r70048y9dkOZFYe0C2IJ+n2LrHDPaSmA0jvlYG/foS7
7QWsymBW+R2yZq3ilEXcLqxYcx1w+IbQjpzf7wCM/ypvJilrm5KwnGCYd+mPFqtYPFowICrj5FsE
OSr1ScFGecJtezfmAXCdL4qw9jobul2f6R/w2R6WVh9ZW2CIteAcFk6XdH3WxnPKnNfPQLKCh8YK
rmKHjTV324EMHRIU8F7C1P7pPx8qF8seUha7z+YOcbbFp2xWbCHQGTLmR9RU3YRAdohH+Dy7di2L
+3bkF+CYFFlw41eYKntsSUsgsBCFUpnRutlfjADfJdB+6RfzA4YFgiHDrOClZFNc8+BaReEEmo/R
iN0Wm0mOnIrHzlQUP9mfU9BHm6Ei1bKJb4WfG21M3ptO/ku2WUz0n4oLIsCt1+dx11PvLvSLPveP
o2OtRzgF8GIJMKVTDfjBpDqpmQJjVn96JblBs/repnyq0Q62u4mgLy0vSorqpaIdLdVF2CXiVJUm
x1ebimgaV9iWp7p1TXv11eTO/WiOv3EL/1yGDEa1XhGeZcS5kzp6mZVnmJDS+kMm9NSQOqJ5yC5f
ljJc9O32smoXIGpqX7CkIpk4spxCJuWvWMu/JkrtwsWiAFpz6kdRmk8wLkpcgC22M5gY0QTWZKZh
ss+FcTca4mkY5YCLVVY7Bmqvqli8yJiTF0IUXwwxj1lR85zM5tfU1vubg7OJVjJMO2TQV9360RT2
H97sJ5pmIhYyjWvSIphAFWfo6MtdVjf0RJBnTsmFp4vOD5otzUnQyWDhtCqx04Y2I95woFKPsiaF
xsmeD0/jabTG/DQ26liNObc1TV5bUmS4Ly8+EWcWLtJviTGQKh8s5GE8sbu0GDOA31RqGguCwAa5
QHTeDVm8NkGjJRfPbLKYGWvJEB5+7lCVd/qqtnPVrw3tFC6kprUkroX3v0Hqb6vZOrIiWoGjP4mK
3UM+kG5qlf8T5twrx7smILhdhGuZQ1nuZ45tJ29zgFcAMIvm3L6v2qbZjZ2GU0FxyrYoX6h6B6hh
v3wNpUFoUsqBRqOoNLESDjmlP6v/5nxJQhyhtJMsSuWloG6DvBuaDAZqYhI2ejDw0lbq6jFvyt/C
NdY78acXLXZ5jgFpvdFzgyevsxgazxa3P2p7UNOjEngzwAdHfK7TbS/A7MFlvvtAzCDWOt+KnN7m
8GbTmUDekMadXgA0FxC4hPbHGlidm9j2Euiq0GrRBRF/KE8PpUgsZu3hij2D3bT5MGkOkwQttACT
Y9NoOOVmdKxvDP05bnShITkHbyymNAQUD1ovNEDcsxGk5qdo2vKEnKidRLDSgn02ta6O1eL/KaH4
halO6IPKBgzp/auPsLcje1geJp6bLFm4kRG22NfPnnws2+ZnXbvfPZpLNBO/r/GhJo7+srk6fTZW
dpfongU3OUEBBZh00jZyco69sHfi+l0s63OwknhsrR90Bba7uSvavQGLhE6QKugxPAMvt36Brtxt
zLvD1uYdcs84c3gYZeK7VdYAf1CSMkBqu/V2HNu+4ARo7jULO3g+Vu8lVKoAN8cjhOXPwjib8NId
kX2TnPtZgHW809LlB2M5wpIeMMaunX8NGFx27q7Dh4osz4mIhipMYL5kE8EjxNDhJMytF2Y62qLH
lpGtI8joW2c7dL6bBwKoAw9Z4IRB4X9243pVrqkwPiHbVf4boVaeSBue5ymyZl889tUJW8ntJtAN
PMiGG28zXSlFBUSiQ6ggSQsoY7AebVXVkfIqooudf7HFOVcjPK3FiOpxfLJyPbsjjg9MitQK28aj
29LrkucOUyHvI5VTzfI37qbFLILJdDhId18NoXrkW1rlyk5/rHvswr4Zl2OCUyNJaMFxnoVeLddm
tX+YxZwGWuO9GiBwoWvk+t7V3KCs0FJsvEKe4WQIsV24GakVMdAjZoU9BHPVreBRynuqnx2u1Lk/
JCsYZmpJT7Zjh8XWynOiaK0pxVdF8RCbNYhU2nQrdXovRgEbuRog3ZX5C651yBqa/7ls/fsEK5do
wvLeFWi9iFQ7WNtvS5KTc3bbi64mYpHsius5u1UM3wB7eHhTUWbBLFQsJ1HGzcq608mjnpbZwdjM
Z8ezzvlmT4/mEMs8edH72j90BRvXlR6pmDSjD2LgDEqSLZ9rPxL2TSMp1ucBCsN1mnfQOW7epoy0
UFat+NR4CKmi401N6v2wiGNRyDkoHOMrM9hBYC7cFRKw6S2oCsltOehYeE2nDjzOgbSvolBDBQl1
f3hdzOFh6uYve+SCHxXnt1ZPc8ZilB43rtDxENruXhvFO8r/i5HW+b2vIFvRa0u1a8Zez03iym3J
pVeZiAcaYeD8vtbKfAJAuj1083hyLKK1g+HCl+g2OrmSyQRcSEO43ptHP6dIpzcfu6GmiMcGKJGM
A0n5ts8iRwwf0lucu603ju4wxoMOwmNhK9MwnYmrBSVzGZ6nZHur0lIwCIBCZDj9S5ouDywvRViS
GD+tGhSgKmpq3iVGitibWqtBOxz8w+A2B6UmF1FzVnE5413P3UsPVuLRZrgBnABvjzbYe8ZQ+Y4L
viFb0vPy5/pnl5X3HKxhpPMVEJcJcl6pnW2xfbBweBqW8VuFmSfM7k2U88kpeUbbPZi5zlp2ptu9
Z81WgQV3yaTUPRqLRp+A57548GioFvLBENsxEvmtRaD7k9DSRDCiqcLZhbPDDu+B50CXphDmbMs8
Su6ZfMkmAvJ0keTZUgSJYm4y1Qjf/rxxfnKeDW8Wb9MyfCbTcKmNpn1vnPppnX8gZWUxzrQy7hKw
dzSPXzDRyKCeT0DRt7/jMG47mMxgYFZikBUF4iFsoyeOALR7wmB6TMwhaHL07qZnrdA15wFEUf64
bJpx6lnAWj/QWzoPqzp5M8Ybuzaj5KebeXrTC7dzRtDwmWPTjSHomeGBTgCKpU06byyDDURb65T7
MH79lKI3ijf+mMp3sUTpV0xkjOikMsKix8YjWu2cdvSKcbjfbwOwqKluHvTaojISQ37Tp2eB2UmW
NCH1hiUQq2bS8+KXbxD9dA4Ol/J9364isNuVvORWvHpNH6Wa2b/XipO6zLQ7venMu9RWD0NhVzfw
8kvZ4fgUNk9U3mozGPolKEbKYRxsxVHeb88yqV43yVFdy8gLIFw5EVU8DGvIatTJQbT+k+RiQhjs
/1T2B6hohRpPrzoIy7pEMrHWqMwRivUtXuAA61pPI0f5LXONAgdNhttM7nn7TWUP+1uPjmI3T3Yo
U+yOPDr7HKc7mZvzB6PSXaVD+5EYR0Jj3Q5kncS1H9YTP7NFT2nMQvblQZHYNVPH+G82VFS12j0O
KBFM2nAWkn3trPdJnK6y2vfrzGQNoEylXrJWy4Jko9rInJawWMdrutYf2pD9bg2LM1cfWn3Wvjvi
ifE9qQ4e+Mp28WtBxKRIJ6cQ0P3BXA+IWtH6cBo0JqRL/7sf4eiNpFS6hu2xhpiw5NrvJW+caMUw
zNhKeTtCNl6MEjKfW5zMvM17XKdevKXMLce3lRIha1P5vk2HN79FIWLWW59JIsWrO36U1vySt5R5
TC0X3qJjxrW+9Ir6scGlUP2mSQCykXHqTU/WqDF6xpnOJuY0uCCPCnwJBwMJ1cYsdzVH4r60Q+yT
uRtCQbNc5LYQZXKCWzmSZU1ROiGdaWeWQOxyrTm59s8xWw8kopGFB36XwnJ++V5xhFS/MDfeziz6
YocMZdwMlSX8UYtSBx+SvtDd6wpeTwMRzemZkdxYFrHBz7HrzO7X2lD1JrpPJclkenaxhJ7Z7Wsf
LRrTZsnCe+wH80U3Wir82rU9UJKZ7udmoYZJ2OKB6yDesuxP5rb8utNG16oUFRu7Ynwsu1eN+7T2
jskk8Cm0609+K77OTZeEbV0fpoaMCX7AvcLkQQbgj9IaJv7k963NjpR765MqqqvX+c1h6GnBSj3r
cdo6P1w1jUe9v2qnbtXOJjxlYmGIEUZKAdF2a9Bs/AvgMiNs5ypUOkBgnOnDMQUEVKfNElr4zvf8
SeuhN7Mi1OfjZE3vKRVL0VaZfZzbPEDVdnEcN8CofKscAE6mW/KHW+vsZEC29JWXHYpe7FPpwhvs
zKO5UphEGvkIOuLnLeJGeJw40eoAGU3MF80oHrblovW9BLQBw6q50Ss0++jlSFz5bmnpa0sSkHE+
oOStSB+y3CXKhpNoNwwrixDqQKXqu2bLX0pwYbQvcWas601cEh+qstlfJ9LlT7gY22Od1TKo6p6E
dbPkseWTwsGMm7FrLFx2MpsXsR+j03sDf2qzxOvrc1GnHGeqTkOft/UIzBzhADyhWHcHCCg3z4N0
LEa3dh8tJapSqU3MZBOaHZv7HmB3i5K0U2c1AcIEpUJtGmbZmlfC8ynUbpFxd5SCXLXGqkKn8PUd
oDg0uVuFjKV0rKl4JCIbd2eEJlDEpk6NwOC0T5vJLm+EEeeySC5rK/cO/bo7vZjwWM/G03Yr5EPr
jMDeytjtadzU2X4ox01OWmt+e2PTUkcUW6ATHtUct3bj4BDhD9Q3c6F1d6IGSKsCt3CboOyHX4tV
PaIzlAdzM6+Fn247NFpUmkr+XJjkYaHS7zE4/nZo7JA6LQFTSy9dDU95p1GAeotzHFw0/YNFRpTj
qEMTSkWbR89rQaEB3w3jeS64S22kZs8tfXJf1TFxhzfYvFcJgzqkVwZDurHXzInytAIK12Y3B72y
zxZhVKpXWGErCkLs2HeVxQbC25NhC3p35tp0Wg4YnHtHH6jqSL5zAc1Du+8j4aidjz3r1eyaJ5tM
RSSHpo5mLQsZVLwl2GiCBf7KSFksPRwLhzzzc270uBI1dKymwBBe+Ie1EvdQdPpQmhqgYvcosYIy
ddbgHzqtE9pq/WCl2XlOf59AdH3U1vliKnaj28p8oACUw4BRnLXMMsIJzgMDv6HewxhEOs7KZwwp
FnNI+trzej1lG83ODeepaaDyxmvz63rrlcF9F6Z0zXwP5IR2rP63uwGeTEa1zo67djuZzSBCFuzY
dg0iMaOCMFKefWX6/OFyvG5b9WbM0sCaontnfbN4+vXEMSEIMQyjsC3veCTQQULDTS7l17yWd7bj
tW/UWmAQbyyxT+hne9ya+ifSPV6T4unvh4Z0uktuKPYsaqFot8xOEGtc6pZL95LYyr38/be/H1Iq
TCMXsPvuX//hX5/+/Wbb+rY85M9//ve///avb+1qbwtyXiSgMf/t7/rXN+OJUie5DdE/35YSav/P
D/fP1/7+X1PPYRVVDST2//pnJlOpgB6MP/+nb7Nm6///1ctcnhqBMvQ/fe8/X9O0hN6GiWPQP1/7
5wX419cu9M7zRPxff8bW52CKpSD5P14fabTjcdZKio/+3/v2z+vzz9cAHD+CIDs0SjmXmWzPReYT
KaC/n6+UDh2TofvPfy1Ly7n8/bq5MDiN50r2Aed+nVY/TgelPW2BSwH4qxK5DJUy0sPfTyk435k2
RhVt7LHLTK0fdl5VXzBhUXlkJX+S/GnFKot3qvkwmSofIMoD1ZxfXTix19GY632Gd/tsddN2mrHE
0LLkRUI12QdZsJharPJLto4ZFK1j3GUeVVQq6dqghKhepb326qrO2C3so++dwmyeiwTjp2NyFy51
f3TXbTijnACkRVvDNCXeMs5QYbcil5aS9LIgofDStQPAgmfh5+mvgmEI6M3LTJ/RQ2uj5KH8QTit
j50pP92EOhGe6rQozUFufGmI4mc3pTAVhyGlvQRJe53eWpLA4u3gKPQgNKGDPbHW81i7KTvV+IZq
i7+z3/kF7e9KEMTNc/NpcSkATmtGYJTEsyr2ijo79Yu9j3UsevYEWG8AImG9WDLtIxPt92boRURl
ZcoeNysCC22RnE5zZD6DBxUi1lTnWrAyRCGytcXmPH1pvTzf+LW2ZgJkxIx82wRLO6cogxJf3aHm
k81fhO8zOTEmWAOZmyhuYAVHdy7YoRxta/utJhjuia5/5BwBF25qKfKBM+IYc/oK2nkEKaHGjFDx
Y7ZVzJPokKBwBr+H92LcDBmwFPUNeQO5FF/ed9FyjRS2bsWAmyN9YQ12E2c89GzUox5zAWs6m5Jp
FufFFvxxjH6wom07k9hTOBRI3MM8fFhi5MWTzA/WddBD6aT4ecdqi5h7R/7sf3QkDakeqPBLwLWq
vnLLLKgRbzhcZSdHy4+m5R5zZgYezc+7CdX1xLYssfAEwVbWUJ4A5NsHzTQ+cX3oZ68dQ7Qj/E6b
24aj9tgXRCsIAR8V621MDSePJvG+1qq9czUMloST53BUkkZNnCDj6jJ7uGUiVr3UdiKtRgBb264g
Hz6w0rHIAKlJ59hIto+8Mvdzp+Res6uXCVsQB8UDfnAgCZ34TffODfmLrY3I3gDx06P+epZtJFJF
rQudjVrfnCzDfGlqzqzToJAnfDuGiTrPdhGIKjUO7MV3fjOpqO9voZUBD2SZO39cu6KMqMWo1bQU
1zSLvmOTqwcMQPBaKbaMXfPd2WtLC2r6tHX8Pm0iQzra7Qd2EFXDykoKrUn4tZJbv+KQ10ZIQmeP
F3oNxqVl38pMNsoN67EvJ40C3AzD4PRHDesSsM3DQdETh/P1rjqZGrdMk4VLUVEITc1MDHAdY4v2
AnCOkoDOBOujc0ojCfVidAZ2rta4p3qEY4Tc+giHTRGCAMyYtM9+vA7cAWnr7eRQq2s3avdc201c
Zf1BzTS1uVb7rm9MwT2/u68culikYNNjpGMfjRCTucDGi14D7GAW5XZOGjVW8aWWJJy0WaKWLQzZ
OboKZME+3T60ArnEzdh/eUI+dRoyjA6sr7RAe8wpDNt9b7D9mTBU7Za1+BpH+e3WFUKRxd3drkMR
qSLfeN6gffmM6ddVDZfG/QDwh4uaOdBhY2q+GyHAAsjbvsdR6fvxmKSuezdWVBIJDLeT5xLQq9VA
EfyTWCCljmg1IVIfRVjp1WeSCkzUpi/Ktn9NSv1QCAPezBasqBeTJ80Sjj6oilXlNERXtCpVCxCz
/I7K4v6I+/RNW8Z3+qnCRI5WPBkkgazpm8PidzWJBedTSVGJbwTmhCA6Y0H3ZgreKLy1isaLxTLS
wiIe2H4zINxqKBNaE5ZOOR1teo31uaIrxZqoOUbfhGfL3l+4u5HyouDvVUZbCTxJoUE1bIfftx9l
FM07LROfBlnmm6EB2dRgrCzR58r+KS/n/ERMmrbkBVvd1lnfPUWdOy9PnhOaKFBQvGgr8tDqnjJv
a8H1j8+NdhNNO/ROVen8vc7n6Hwt1e9Un780HR+9UfF4xJaUG16QWzX6cMOoyyy55l2FN7TXbVj8
eUpCF3h8X/SH1DLg0EG0YI4xHJoUm8/USSS0Ah91ppC5RfEy+dnTJGgiSHsek63AVKAP18lY3tay
RmCidoZp6B2jl+yj7DHcWFbgmpO6c9oBPHUZJbDNAj1bxn1HiHpHKvPZAgkV0m3zPtAsFWiYrJT1
7cLXGjTaIWlHD0S6JHtmCR0z2PSla5i2uCU0nmr0vpmvoS851B3dtKlCxN2NNYjNgbJX6Z4zytcC
wxq7iA5VXgvfWc6y9mHENMVR8tA7yGqM+sF61Q3Er401LjQxkVZo9HzmsMXQhz+m7MyI2Xd1sQHU
rPgufJcBAKavHU/sS5n2xsFYTojAy26YDBSyydv3XgeNxeBMaPJaeppEoPHbqFfOs0ewgokLGUu5
cdLqb8Jk0f7mdMHJW2IZ86YsdDP/rsqGLFIWN+mSaOGgTRWSIjwo5Tavxky+sizsi9/SyTbMMrBG
LHkYUVEdsdN63RgvtsvrOx4bm1N7l2ON0DM4pi2JZN1z99uq6qDs5HvNHR7qFudwfZsPKYKRymz/
WgiqXSoj4RSylJeFkxlntY0EEiO5W8PfvTs6wSTsB+yNHOnLhBRnnr1qOZiYBIKGnfFcnuVNmqU5
QbPwIpOu1e5al1EILrFP8KoWGAzIWPSKpqd0soFrYr8ewIJ8pIn2q3X0r74yE9pgwJFL0ykx1dFe
x6EvzNNXspyPVuV83p7xG+pJDBJeO2DN2pWOuq+F88xUZQqk5WGWHG7ITonCkTBgW8qkjXy4k9Do
7FNr6tbBlu4bCUAqeyaTJHNvXgj1mkE/3qe44G/EpHBisBY4ZQvUiDXGBrtes5tTTrl3KN9jzzFS
dtuptyYhuE8kNZf0y8DtWpMhJci/IHNO6F9ss8dAjuoIoQYkFB31K3BqDqzvlcUBf1np8ytqcgTb
eHu08ENMLcUcKY0X+Bh3ddX/qGvD2/WT873p3QeFV1hy0vW4uMCmGJS0svfxpR5aB1P7nBk/uSRw
07mPhhiWd3YvzH99nIVVuv4qmNAh2/krtE+K8myL3GGv+khl+nHhYBg5Ge+7qdXPCN+RVjioAoz7
9lJnFNmI/n4pcyqe+QMCZOgF39VoZchPWtKBbGE7OCveDwiZV4ISH3pLD6ZNSnTXL6gKoGghuMvI
HemvIo6DgOhiezlWz5mg4EbbKmZxo/nbnOwrRptbZXIVWXJy9sTuflAFyreIib6Awb8V81KkVNX4
XYaClM9em/x7jIBaWlfXnmqMXEwf7WaZp6lmiyUU6rNf1adlIAqc3nwy0Olphfft61n1lRV6RkYz
+PjHdJerJjf3olt2e3CVAsnujA9b46R7s5rOvDHa0QMY76TyitSIBd6MhEvNUC6fiqbkLaCAb58t
OQM1OrA2iYJElsjeoa8rmkv1HTLNf7F3Jr1xA1uW/iuN2rPAMUguasMhJ2UqNVvWJiBZFud55q+v
j3I9+OGhCt2N3vbChlJDSkqRETfuPec7jV9SaoMmeK87I6VzRyhgJu4MTBBpP5n+WlQyLNPsJ0OL
+TQqLXyIsThIdoOiH49xYWneZhUOzLavTuAe8AW22ZXAu+qUJGTgfr+l17FzdBheb+82FHEb9Y5B
/IYCf9bU0n7rtdMN7GKCbxh+ulRuVu5wlhiqmH4tE99QJMl0YCcJe5N487ZMqFQm3T7EJf01TW9O
3//ptdKcshW7MYUFZWxxkqNnDPpX2Q/1rmzqYInk1jYpxsCyLeADHaQxk9rmpC1LG5ZkYyt5K0Kx
ulDfJpXm13IPp55DQ0Iz2FkQ+GxfUmdq/ee/dEtj0QXTamJLrZNm2c+aOi07a3C4ACM73YK4AOjz
s1NT27Sg+nVRwwzZeRzJK1cGWHySDZmv8OK4spoPq4IFhQPJ4pddUp7oEyFKrlhIrThVT7WNjjwh
VmQBXRJIQhr7nNbKkpDXw4zx1GbEXg1Tmxx7jdzQ0mGO3TsWwU9SZSnN0GSmFaELEqYYEigmM2Cz
qB7cdWTBtxWUbLSFUOp8zBONcHcZBErjCbf4xHkutmxGgLqF5kGyjoGcMgLDnFCYdILmkQUWRcdh
lyE+SQVH4BwNOz75X2nBsLbXxC/V7a8iGTGdGK4Wwjx5dLURnadYOhqCLLAIqY76PDOVoPR2hgM2
0Z4h0xFExlll4wecIIIoT8+p0QE+jAaALu0v3Ygf6Ej9QoCoUOi2P8qYcAM1UalTZxbWMX8p8BUu
U/paHHtD2SdD0VGRlOYOHyl5xsOnaDgQmcrnwLUWTgLdZIJ9fHVcm6Z+Cia6Z5MfHOxNLl4GPF3o
GUfCu5i6h3gAE4xSK0DAwqJspX+vupelSbbUih6JkYUHx5TGVZojU2SuFL/DwcmcGDgdOuMpMx8m
0NmeOc9dYCpF5+c00auFbSfpcQIO3NDDWryUkwCLtlHFqqXxtymj2qdIg4b8KY4IodbPJMPBcuT3
HG1cFmtr3pIZge5XWOy2Q/6oOPaLRh5pQU3GBaa/IPGv/NKYTsSn0TzrjQNz4BepAexQHL1BiAbY
I6wjszriW6EbgISwjCOWlBGhlqUyJ2/47erWCNsKNSOL6eSZKA33aow8XyPCzbKH3wMC40Cb0n2q
ACdZ3VqGEcBNWxnhYOVD4y/9chkP+WKkoa2rv6JcIiqVVQae0dxXuf4EPyF90mjU1rMA4ahehCVs
lnLmGmU3ndLFhOlZ82sKx37tNQcMdP3JubXbTZ27S+fcRnC30rAutSQQntNsFd6cP/QTl+MIDZTF
iI1yIDk7j0FL0hrxOW8rYe1Ybajr6yVquiNGAF6lBfAiqXDjXpwtu/8x6xNTJpI8jMZkijLQh3SR
gY7buNOsq1sFDI+nLa5+QmlUa2IMi7bveXZxhtFcHqP8Rmsim5mLXe0peVALUXPtnKzhQtJot6yd
OQQtxx5EzwBe6vhlVNviXCkPeTVbXp6l585pf6M2AiiYVPR3vxiQdQgNOF3W1V2r52/o4JkzEW5b
myS6RWbDyLwQr0zo8CiqTEH6sYBN6WRIUEV61V1w7oWzNYCcAikK3EMz6bmSWtdPO3osvEhYDop+
8VerQuEbHVQFf24ySEJcOv0wxKXc1/O677T6SiaHtU+dnhDFSpJLZ8LpoAsXWPg2St3w3YZTT5p/
I6onzn1DYEgWHa2qfmI+h5QxwlRU5vMIGYV9rBbsH7ymc88ensLFJiTWaDQmoBT2LLikH4s322B8
C/et3ZuCQ7Dh1J+dZviLoKASGTkmWYXosRLEdnQEeKOR6CQ2QirRrgTdPTM9aNDzlebDoAPuHFxK
XVNDjrfOyhQQPnmwnHa+i2NY6RFqVyYYNw6aPK83iB1SKP0qkp08gzg6RuuCFiKnhOsgSMOuaYAc
geaHQ+selDU+roZS76chRzpdIEThnLQE0Wzmu9miCNWn5Hc0yXJvjiSGGgOpAtXU2JeuREFfOwz8
RdvakGwB/iraFiXqIr6wWwLAhMW2pj9Cw/VdkIYhAWFiT8E+E6t36nkxZ7hVmFFjinIXa6xSqbus
W65xVrh+t0mF27t8cr+o6K6DwVIhy9H0I/bjDTgy7uAifkhG1zugk8/KQI6ZqysPBLqQDoZGNhXo
Xo22CvRZcw6aPr9ujutkICd8ZpNWIl4X1yUMuW3LV8s0Lmk0om1OjKMydW8N+/YzfZ04mHp1vQpY
nJgd84ApaYAG0TlaSv1CYCnmuUaR3rTOjzkIoJOq5KFKCRXi9blzsupVyvVQzT9Ea0K5YOZEycFB
m/qUPcdFkY8yRa3YQdvyIPnL31qk1aQslf7oGivB7dVX1mPyX8f8gdbFxG3E2Q9XKPyl/miYA6v7
eAfm95qRAOUrxUjyUhxb4erIc17QRMQ+VeWJOCDIOmDQxFqaXfsmRtlXpIdxgWGDdR/RaoW/YErX
Yt83qOAiRO7uzDpe9dpPK2lhqjpm6PDEPb29YzfYj1j7bwnw4eZzVEbe6oKy2iTHN2Ef4gvQI/YZ
/Pf4rE/r45KaeyRRRpCqPybUyD7MHdVPmzZsrIzhdaOn52lIKVXqmq7urHxIgYJSEczi6dg80LLk
p2qKm5jXPDTH5tdQW4dhQAVq6NqdbuBBlhEbbovUyaMcS/dWR5fbRU48ZPpn3URvSBN0TIgmlcaC
eZWMzm7eY1imkhQmIi3qNlQ8MgpoM5yHGbxBO6+frkJHO94SD8oxqm9FtVwa/ceSOjIQoAwM5zZN
GiBcZTX7SWp8bn8yQg9YY3MOVvAB8Iz3yYNwraOum0ooazb3xEBplOUIzZHVou19adFQt81ahGk0
rbu0ry9DoZe+ZbdqsF+SFgW5tugHDixREL2JGVVbyyXq5whXF+C3t6TREp9d9i72C5Owq671gEdp
p9koflRlBtiiTelkkKaJDSq9yeb8GlXGpz4QiCaa5TMXvG6ZM3HLuw6HSG16Bya71+rF2Q3IPk1k
1FmOuBtz5nsP0HNfrfTJrMZxdoj4Mk/YtIq7ZlOLxKhQV0E70AY0xnkuronnxFRkMpTAC+1ELiFC
ExcdfXtjp2tQeXvElRqMSxzRbrtPW4CMI4Txqd6APcpyLRpYMhmvqK+j8OYAzXo9uuDhyuS6drK4
TDbxIi4GUEycLYK2fTY0ey2fa69BZUnuWV6SgIYIrRlP+lbwf/8nreUfDxcamEiujzQ6VpAO6/ta
zLgGYu2DP3t67RN4wslM6b6sQ+0ZesZ2O7IrT7QIyawLRzH8LjVuP3O238lkvbWiTB4qbisfjR96
CzYVhyMFkptdzYK4i8rNE7ePxp5g84owXLitIOBb67DFJm6WmsobOSHQVNZv3GFCSyBAxkKxuOvF
dNbs8pMWM2gqEqvNyXxr1fZSmQ4Z1kVZB3KRcAneO50Gnyq7yjeHgTE/ehgHjmc1LrEH3+mhqZUf
oy5c1BBKGaqiPS+EfcN6jVmM5+EkkOKsVqqEI5ulvzrRsULoFOT4kri2L2R9BHZtkHJrwXJlFvx7
NhmE4vhotubKu9JodxBGLvFs/tLa5Wfirs+zFckd3L9z6uDdSsZ6Y7ly143mtktJ1MSKJg60vMCt
sAnoMpVhEzvi3AzoNHS6Q2u/HMu4jrFGYwhPUAtWKvgURaY+u8/LalOBaQzvnewIfiZBHZR0mECa
e1O1vnr0lId80p+7klRd6I1Pg/teZnkCCgShTkbTncm9CIklA5Cm1i8AvmDo9dYacFOdbP3k2Hhl
xhnICz7fMxjAnR7Pys78ZZtIMZsB/G5tPCmSdhNxkZTzJtm2cR0wZN8CG5X0qHZU+iLuFa+bjGXX
xmis6Ud5kzXToVDqnU66RlQOR9fkhFTACwEzCXDbpBs31y7ZfQ0H0mhkrkJ7PR5QHjqF4e5BnXBW
w8y9EndLiMqDjBk/qw0jJ2ysM1pPG/S3Zd+k42IHpU7eojUQqEVKaB7ErBfEyNR3cVtnp6h1dzTL
8tu4aw7WJm2NW3ESOsaAahwOumiVg11GP/oeB+vAfGwnxulHbQ6fqfpeGqzweMwc9tr7mJRAz8ru
I3XzwOcs6EX9tujollrF+JkUvXrqxsk6wNjOYM2WvoZmkjKpJEJSz8KSXvG0zGyV36qwh04BGI7p
4gwPb6Fa7dAImH0EJV6P4NqWBZWdZnvtIuzTjDEJHO9wqtf8PtPKbl+o4mZxopF7Vk09ulWBpuKi
JDR034iF6SLOoqS4NgzbvHZuEkIcFw698slIG2s/jTV387JEe4KZ0DoqBNxDkqv3KURjjzsIIeaU
HDPLejCsDmtVzYF8mNEiJ+O0HQ/nV/bj51Rq94WO4HElqw5lDvVvgovTqM/YQqzwHOn2exUPyc5c
lLvSeLPIETw2NuBOi1NYU4GcB+D03JY0aGBqJoGJssmHOMNSSwGy3eEYA2GwODpmcw1TxowlKYhz
gaZ7E1wM4jN18ufMNSt0YdIrrMm47yAkJ0yzEn2COxN9qGiapnTCXNZMP4qZ+6Jy8pAZoOIbUw1b
p56ORl//QBv1VYyyPLbyUZMTgc5z5mkSiL+sOUO7BghN3HPuhZx4CGf3aJWxFZkYf9WZphrB5bDp
jKUIk7Arlj04RlppbSk9lfqLGXqyn3TFs7um3o0JGVD9llnU1AJa+kKXFOzZrjS0Y+rQIIhmA2Jy
z85NTvRQi1uiHxdGiS4RjxWVkDWiNStdkrKABr4yd01OWYlXqZjTa5dHnMjIK3AjyOKzsBDNw4dm
RmzAcKAJAyISjzprTJEiGgTJR5bxJtVyKDfVLZ3Umn8tm0d0ktsMnJlkUmUMRmuUM0oUf9omlAu8
UQE+2dbPEthnLDmlX9BX1qAqNW20k237NhdWc0gg2ZQKXm1ybJ/HRX8lSu9U2JFgT3Rfe6MZ4AE0
+Y1p5pdezsUNTB+8FYgUtYURZ499ysMe+BPD3CGvsv4AmfGCoSXaVdwuPiyqQLXSDD+PEhIotKfE
IA8L6QylJg6DtBzPVmcTACT2YPh06k5qq9xF3TWDVI3xmY5CZwpEVDR8LvedniTXO57vBi41AlAB
loPRYGyck/rco2MOpgQAf8IltLBzKbJrkJnSurFYOht9fAPU9UAOYVhW5a3UOCbQh4IVeyAmPPPj
kmUDJzRDi/SiZeLS6Ut5MLX5IEvGEIOFN6jX4wuwJp0EAIPspXJvs6hKWlgFMt6DUUZ5AJ4x5T6n
PlWYoCsjb/QxvNgojliONVycXItKjzbdXFU6wylaLn25bSSDwtlptbDMsNnD64cHjEpIFx9d27Z7
w/abWA6nQXvEIY+xZJWnTuMUkyUoshQ3ORdNHrpZ3Aa6Ex+TwXlYhp57N4nvFkyErKolNgpuBnOG
9ZGTaX3KV2xhdDu2sxgboaxfOLkZvtOlZWi7twtzS0jvfMgcGm03KhWXH2isXDFoi9DumrTfOqY7
FjUP/zF0K2sEnIseEGkHjot0nEMmbwgDhmEOAHDWDOvsJdimi8vYno0YOI5bOXdqAaelw6eLth4X
pYa6O9GS+7Lr3jI3B7wlDLww8ka1B3UnFxJhTFCjVeF24ZRxMKwkognUzAea5c+1tro7sDvLcQIp
UVzdUn5atCppIyDET+Pysa9pWoEJh31ZLleHiy1U1OJVrI9yhoPvlr/XNH7Lt4tVqlpNh4TeRZEx
HY7M+9axYbBWG0bBDCY9to+LxJYu8CqJjnaRHUvODuhBYmi1ROBxbTRL/G7pQCdaY3V9TdvHKySu
ZXDOMIM+07p56RUYlKW6HEcKuGaM9khGsQr0uJEJEGN27YCsp2ER6QAbyWBAEdNnbSAj7TmzpyMQ
rvJGVk9Lkjc35lred72G58BQgSz0V91BgSvRAAX6QueyGR+YHr9Iexq3nEpO2OAustYEklMYeD84
O2y31FNRtBr2uOgHJdR86TB+EnD+CjXll04MbliUrDhyKYyracqd3BvsKlSFqruztPbFyES2d9WG
or5e2DLgMH9whGgCqEoLQn+AUwBmHRbZwmDSnalpx/i3OnRrEnTSJia1b2VYaNnkIb7Z4w1hvOPm
DMJQ5cLvWXbjnLcHpcOL5WJP0lUlOtCcTJAvyPu+7P1VFxYNz6PWNzVRydvW26RBLPoPW3HuU5mc
OxRfB43okyhi1Ejb5GYSgsBgMyE7ZrlO2vQg0vy0FiXHmUFV92aiHqwkJ7INjmamEMtARcg5TxSB
wJm4tHgMm7bLD5FSe9Xaj4emX10vG1igMxN/N0tAjDTfbW8Qk55SamMsJNZ+pED04K2cwKNcot6W
dCEMTwcEVkuSkQfcIaZEBzlzpmVjMeCaIYQULabOVV1JKigUv1w7a8fh1o8bvcZW8ruGexTkXYIt
zqy+XB3G/mBzh416dIwtOp9Fw7ZrdQxkHJwmvv7BbPJJqspmi2DAaJsE4HT8YPoqj10jKxZucMNg
og8upCuihUAP9YHDZfvnWdRsWjxsCHRGC6r7qLRWPyZ7u2hVXvfoWkIVOXLyRO2O7RW7Pi8zsLHC
JtBgNTVuVsZPyK2tpnjVZKPhSxFYrxPzOI7rY1LThm+E/CACBoJeMyAuQ9Hakf+DWwsWkDky4i81
WPslCzV7z8Lxhq5lCP46Jl4LA0fTS3bDCB26OogbYFmbpPYngwP1QE4J/yVr7XPMo8uK3k2drq3r
XIcUPo+2kO1tT9Wdvqxc6fSxwJ55Bav3ClV3kAZ1C/t0aMBwBP9ah/F6BUhBTAHTKIyfPxwmrjzq
WLd7FOyusp9ry8LwGN/ShKTf1UDNq2vqN9AFjPoo7spJQnNIzENZWcxtPvk9Ul9XMBRmroz9+T1q
LhNtOopWM7836YWUZTnup2qiva7gSO+1Gh9VhY7caGo8TivZIi7TiFaFzLPO8znN3DsF1UiZDR/L
In+mXScQoipKIPKF3BEQW4zv8bV23HzwmScIOqc06Z9F3j4x4qs9+ivLjq1P+lqS/SDOkvR46cUW
Qe4DTNl1aRxKveyTIxTXQJMgY0I5CVsXLQV8+QZfKpt8TnCGt5jQLKiEa+Lsuc/UzZapo6E5zBmz
7Fap9n2/4HM3YCAxtN6PHZvapCJxwZ+5+kuUGyGcCk64fY7Cy5gYkTQAy3x11A+Jk+AY75pbDNX0
BxPOk61FJKhq3TjkmjdRq27XQn+TFcOB8IyUeCyaG/CjCopRs92vdP5Ak5rH0qCsr0BPaR0KoZ6V
VVVZiU0Vf+IKrE4bbPNkudSvaTy+1UnKOIH+IdcTrZNYRX9r9fjmTLrXm/U/i63tF6AgJyCDtggZ
Xi1XVBfLO92FhOG6v8uOUNNIqL84tN2U6nrubO13YVJRRq08Oa7gyyJl5iTdXXM3boLIFLM35Tl8
5maC5te8qAWtKKB5E2tr/za1+mel3bFYIqobgsz5hR32ZsWBaHVVeagR6Os2MsZK7juQ2z4UUvzK
rp4FjbkgJoHQ6ecr+pjmODWc9YfReEV29qXJkiPiQqPXKOg6dgw5Mhm2bo+7rIYzz6CwjRHXrLgq
ghm+AIqAGe8AI5EG+Y3fgwDaZathUIejiUIY6tWwnm0nS4/SWtEUYm8gZ3GqbyraoQtXfIwKiJcv
mpkxa2wqzAO0fGOaRre10XcnN2u/Uv5+BPYshBl0svUT0O9QgfeNOz3F3YQMr8znXZOPP9EtMvvU
roRdNnsDRhL2QgJzCgPlJlkwrBskMeNM3gmdVtiqPSv9W2LDXVBXlAOlwE89r0uo6PPHWNihqLKU
3lqEb/1LSexxi25i0muRyQSDGM440x3lJkNv5ReRY1x0aztVleZZr9i9TLJNJ6su8Ue3D5pCC3bs
eAHViuEPbUq/Lwt4z9qxcXcuCeB9Y7WnOapa6kPC3b7f6ra3/j78+yl/P+9fPuX7A/8Hn/cvX/b9
Pb7fp1QSCeP/89N8P8Gf5/ofv9XfX+Lvt9ss64yg//evxX/7E//Lt/r7NFYZmPniHLE70oNUqpGx
NTmlFPaOUZ6inGklQioTpj04od26fVzVivJklvnWVd8e6xNypZvv9449PSPv+0168aSPf3/Cn8/9
1/dioUNbuz1XHGGLZYf6x+M/T2WNefv695019mRgMfnxe7Q+WUgEvt9qI4Vv+f3mvz5O4R+sf0bx
36JS2rw8/n5TQdD0X1/1/XgR25DgX5/g+3G9jfL/Pv/3p38/1FPnH0//5+n+fujP0/19/P353w//
/uB/3/f3yctVHUInmj40J6lPwOFalVmyqE5pYVvlISKC+KSJBlHx93t7WJn/9fifPvT9XmbJKVFT
U0dEWiv3QukrUgmNn8iWX6NEwZg72eNJ0jXqYS7Gy8qfYfuvNzOghttbruWcgIkwMXcyzhbuiCW+
wsZUVOAlwMEf9No8K9J5r0jo9LNhmS8zx8QWGlxaf6FZYhtkYMASi1MYPj7aVclgekRXoIjuc1kN
Otwbn7gphn6bEpVBhJk9LPPycx3WR9SJN2iMgOi1zNoZjSzeFFcTjCm8phi5PjA6qR4RClPk6LiF
8vsIyivfDs2HoTPCg3cG7R6jEqf2oMyi0LRBFyQdzr9c3uIo1hD/e05c9l7TELAg9GtR2m+QHIKc
RK1rm+dvfMM7UjqWndIbGdoUhFxxugPYoj7TGoL8k8LqUoNha8urS0dF2GTlNtSsIaMiUl6kfo3R
c8+WZu3aOXpAzGUwcEt+ptraBlU59dg7uzGoxxDE43NpZoLR2IQiZEnw+Xb4Zk3roq7IDec1zf1O
MgevyDHwDW35XZA/4mcZ5iNh0AhJI+Vpyu39WHT9T+n0VBoFdWs02c/xVtaW/tRSCPdGQgk+f3Z9
G90gd4wPjbaGzSCPCxYjvMDFFxLjyhuGCYM3VaQc6ku84ABCRK35k5S0PSRIkW6dQEtd0FBjGuCA
dYJeRXIHplevGRDN14Qw+1bFnBmBe/mzcJUHtdUM5HQaWmx7xhDVDpOXy0z3XEepdgIBBaoUcrJS
WA96V/yMm2erldojowr+5ZieM9gPDDw9Wlkf2UCuMxIZI0DDTxDk1TQ+ljmWoTFtB7dWCWPTvnVH
40NTNhJZqTWBqhOPXjakJ8qiit5kN3JxYwEXisWmW6CZNVTztS+w/Uo7udCGfnYgeREGCYrQTC/L
qENo6Ao26ROnBu1Gs+rXxGx9rN8ezZblTu9tJDH1avqiLbNjrBQ/XXRmdo3LUI9lcY7ivAStvU9j
hsAodGggTJysJ0E/GerZY6Zpc+gaFaKyknH97G6qp+LBMpWvdXSmQAH24VNMkH0T6fdLLu8Se9+1
CBg4f32UGk1qUNSz1wJ6LmDa3amJyUtKH3NUJ8TpOBh7uvNUfsV8h2gArNOLneSwFTvKjXTuFIw0
G6Sx3yEybAXO0Gb4msv2TAjOvWvEeZCl47PZ/jCyJA1cqnI176qdmTMuLsyjWrUonRDgbWiNTRlk
dsxki0MWte8lzli/IhNl3zMX8ZnKM8OX/cEpIOGYJoObXrvBc116mZGQyBHTsTdohMsu+6g1+OIF
2q6N3JE11quibz6kRNfoBVQYDirtgWva8IeREaB1UHsQYatJbnlbI1LX+UsrM0bgUgvmkRutAyNg
8ZXQL0vMx6i7nOfEIZnRupSaS0mnjchPxuT3xOwHvjnn8LVwEZPgWmxmjnY9My9NK/iZZ5sJ8Vio
txwt1lts6MUNJrJDt/HxI9KEgtk2hR6YMWjaDNfr+v2w4097uxj2epbD6vXVijnIFAKF3/bm938t
bWeACP/07u8v6lkTq0wbzznZQxhBtyf6/nxlbQ9I8uWpKcj02GvmAFqzmY7fnyE4zHWU9+elxi6k
w2eQs/IK3Af9iz7cdKqBcT+DBqsNpC8V9w7k50OnG5eoM490bFgpo1gN4PGusnTRwQGrzGcosBj/
IJMkuAJvs9G5MUrsSGtFi5KOIRNmNwN4oet8N3Es6nYKcOG8odm5R36d7JVNI2nErXGTFyBYjQZR
hIbVdnByfCruaaTZHdZJdqdPJjH1HIYpqqHxxC7arvixXlT+sLpN+5XrxzOo01FYCpvriqBGr5mi
UxYlb2DL5OZ3/zUImPcRmD4Os+iZuMFBOBkoriJEW9pO1VCa6LSSFRtCxMJ8geMFHwBL52Wt2NNA
mEOpaXfEJ8wATkwCXZhlwXdA+wjOmbvm2Ajx21LWgyoqNCfNOjHSaF+bLaSoFf2BJx2Q0RFWLFzO
Ki/4v/UgyooLr8HbMNpP/Dy7yLB+61r66NrlhZixKRwSMEbL+los+aFJ+QFJawvcOr9aq/7eJxZb
zlLBw4ntcHHXC8Qg4zQOT04DhU1ANRILiUgEYYakjj+rXYEAAtlxPGmhZiLqNeWN0a4KFviLO9Db
sFqddoACvZTUy5Z6v+8K/FOxe2vT6d9GlJiBjIepGbtQNcELOgMvohnn95Kpnw/FOwrsQeg4wslY
kMu8L3t6AOSugLEk8Qq7LLBmNMKcPFwD1F72JU6rgYCnMpQGdxT6zp5DSm+QFqHE8qGJ0OfMojiP
1lNrOx+upEzNrfho0x1ZTAT/qsGPQvQEauHorA3DkTvnayIvClll9kvVyVkFN9er3a9KDBHk/OEl
Ldp7s1TPTi7fkYbCrapRyanSOXMw8jkyI0FMK+kXY0p/rx2PY1Td91E2ho2rvyCdqgIhi9dFcIno
lIphuzxpucCO3F1g4z9V1AWDuCwyfkPBcGpxAXqxbeLkGYGRIsB864viZk7yhMt2S2Zq59u+Fy6J
FfaPKck5NVqdQ420daXIdkj693Yqn40lOdqG9VUSjsbQ0tjnfXuzdPxxU03cCBvoa/sqchr0igox
BiJtsQ4vwAbH07iy+5dq99krh1zoVGMupfDUQ4IfYxQOSQPDRS8rROV7O4OnODpvS/aY00nxjLE5
riWU5smpj7YGmpJOoOk3s31xZq5pjXZFuNIeCSSRS75Zp7/nBtSWZkbQeGNMadhu0KClEZcph2QA
QNRegxmsCTYt2fxgudKP8eiMAQo6X8bO8xI7024YzEeFkHQlfkBPC64EDgjTMaTrdXpkJIJcLnZm
jvx0sBbd4cBSEMJVgL+FCLIbB/Ni5iRp6dYJECdyf2dp95tjyzBxbpfimJEGFrgRu1dFljqCugE2
7q4e7tUlm0j8oKqAyzmaA/b5DkdQM6G7NcYkKCb7gZMDfDrCQ6MlxnpehvyS0BGgMfjCcb4GDYuL
5M9eJql+iKsoUOIRdrl7riv67lUq6VUXDH9mIZndttGdAn+wzKHWakqEtVrZSiQLUVGrQnXqrOm0
rL/W1fBX9J9gP8BFDnFFOqAGHyRO6qCrKSqptRk1hikJEJ5SDg+qTlbHws4y4mdwkDDGrcarYeqs
tcIk1eyHqcjflpQRd2f9slYDI+Oh/jKy9lKsGyqZ4nOtsREWMz3pzn4gv4HRi6HtXVwEoei+IkhC
KnMXphHjGKSzdkHICD/Ervcx03+q+9EbbJhfPecI8vXOZl8lYWWXvzpC0XnJsxBnye1i1UPYTh6s
ulM2F0io6f0TkNAR0KLj27Ui3JKd5jRh2lbEZrv7wf2ejp1jQTkdmQnMS4dVwIwuc6ciq+jfTbZ7
GJL9nvEytT+gJPCnzWkk7ZvIxX7PogF8sKNBX8blVTGQO9dyhmpf3LN714gHm9+MYDnbYkcrEXEQ
4Len5k6CqWu+xgGnjWttYFCqggEIlA9IAgS5ROjdYZaHS4YkqJqfVo32uV7VP6YVkcwyvHSR+ZPl
1PXHliUnym405HJ0XSWpq2UlUI0ZK/P+F3792zoF3TMv8aeD22Yj6OxKHHLKBlJXKuVryJ362hrx
oVDNu3XUf9kMKvw5/pXo+ts6okxinMwC0dII7iP32ObIJ5kJnrSmtfeFVSv70u4eqlV5B+HIkHHj
FbC8soWD2OaVLRJxH9WQztaIIS5mjjAZ0EcmIgsSE5V7KX+305ztjIYRktprGkPD93rC76vYM607
SQByV7qckcozf4b8T3Ttls1KAur/T4qtQDy2y8PvKKlKgl4Z3CPT+fyPf9NUgRbbJebpf860ehrK
j/917PL38rP777/2T7yVZf073nLhOoZq6DpjJIKq/sRb8RHNQO+A/vRPuhXfD0ByH//Hv+ni33VH
N0idgulkUrjyoX+kxvIhwxQqMF+bLwe0/H8TbqVZDt//n2JjbcO2hKUZumpiljRU4ZLk9c/hVp2Z
j2Uq2TFuYFIFrrd7et15l+D69tZ5DwQaeXOw7Jvwk0ZrEO0m/94OtDtm0jvUP/7iDXyG7VHwh3Ck
XhDCse+Kt0O5pwjx5p0VfKU+40v/BbZv+CT2r69EPIegKo7KoTpYgR2QFBJA5tu9WAEHyqc6aHeg
BINP5IhegdGLifxuOMgQHUFgeSSYe9Hu5bXxnvAneYn3wUbuYarzouD+5d7m599dBw+dD3Xrfeo/
Pt+gV/LeMu/law5Pt57uvdzeLt4rNYmPaCrgmdZd45v+5cq5jd/lDcgp3wppNU87hJeB7yxCZWd7
7iH3ebYXy7vntOTduMHrcoAJtA867+3+lTez4Ob1ghCBT367kHLkP12vvzXv109+Wm/29g/H47Hx
PpyT9Wq8ivsV+7tXvxY32jHyfdQ/HhnY3iHzOu/18nR8s737x+D+9RIsnn/rPRbe6ws5Bfyksf/6
6nrBlT3Ke+UFCq43qs/O5u96fvC3691/UnZmTQqia7b+Kyf6+rCDUSCiuy8+ZsVZ0+GGMDUFFAUV
RP31/ZC1e9euHd0R51RWZaUKAt/4TmutaGuLMd2HA8vP9tuXHUgH+NZz+OENENz02DVOxUT2JPHN
d6jOENOBB/bXBJXEAsST4PT1N7AHzvBTMbMF3/ryL2L8PVz74/FgvCAzyE849qPFli7ZlmI4tgXU
eVEZjB+cSdmPIKjHwPiQA8PNgcaV6pqFEkmDLJan3O9eDnrb+9oIYb6U0ZgR7zEiDDXV2I4+AcWm
byqqJ8J6kPCluXfxsIMc2y8Fjx9tPxG7tTNYD3CyROYsUvEz+4jFt+zJHsmOj9N6T/82MBbeyLPE
qnC4iMN9eaUHezDQlY9LPvOOIgbF5J4E5r8Oz5rYHRrnC1MHeCpWyX2DD36oobhgtEO8GWI4ijR4
+PIBOim3dLLxiY7t2sYWi2BPoU6A++lRCh7c3DMHnx3vJxWKi+A3V785kz0lR85L0IIPempCekyM
JrDyiKvTH60WNyd6Oi+nGrU+gNQwD85BL4Ky34NhxsOUFFaMTbzp9Dn90jn5QGpF5j8FFMh8az5E
Vd2zHdtbdG8sgojKv6AEVJJEGcf/lA56SO6CUkAxQ4FKMCiCS2Q7UEa7iACNpS8UVif5sLdJqIUA
BbBckHKMHmLRc6JUCIAX4uFE+CjCwSARNWuFc3Fms1r8nNwX3/cDuNnl0I+gg0wxXOdiFo2Dp2Dh
YKJ/wentuNvvxbibGC+Riu4WuVdcE5G5Pw939RSR7nBJuvlEE+fOPud2b2LYDbnhmAHJpAokZxXn
Yts1yUOk3qzn7Hvc0D6Y0N6LGUR/LopUPN54MGRYz2YK1xqyuIFC4S/dnZEeFJvaezqTH3Iq3cVn
P7yYcD+0kuXu92e4BCcpR88wQcTkKlYlLVUPTAcKCw8/hpMmXev/8egvMXuKYEfq0sEsdeLVftaN
l+vvmTNOERdnlTpLisLEBJEf5j3ERGJEzbuIH24hDC84O5AkBhvyI84O7E10c5/OVSRhTjH+N1zL
rytS9oygE09HM4zXJxYv2uQlxvzbuh7CvHzvCA9P2E49YKA8B9n8tVI92vO7ZRqwWJJBFtv1mNYD
VeIQRRCT87IcfsJinIfYeawK3WxmRYBMldbtuoeu0YVEVyODGLBEkZt0GL6F+DGDlc7ldAY7lrAH
iFAscaTED/+t7iLIncWkxwEUJYrViCa2GEc5LbOR3OMxfvuas1mtqM3rVsuuCbs+YHA4yPq5lgCC
45Ng9mGkcFE3c0y3Dzuds/HiH1YnUmZCzI+Dg8MsT8Tqyh19K7y9+jgxBfgCR5xdomThrp05lSBi
37rUs9DwmrPfxMEPjzbxujv14ENzvpzB3BFOK0arQOxSJ5ysVn1Ch54udny92FyFyQN+HM3LvJDq
Cefw8A6Du+9uBwdKONgZD3CA+Jk4DpCz5Q1sXZYedqKSrelEB2gii9RAD77eX29P7ydDlsTAcNns
nONXsSx6ThvOK7EZLd/iMNoDDnUbd9c/HgfdqoxQBivJ4dCKeTht3ZXsk31l47x5rhR1j5rTUgfA
h2Izn8oCkFIAnN4tuN1ltbwGV7QinNcWPRwvZ7RbYkm5r0tAgx+k0xxOJrfj8LAQcHlsbYQDhBOL
0WjQ92Lx43mhsxrVzo4dEUY/nmne+lq/r/UJ0NGAx53z9A6EgbmDsGHThsTLX7XuKMRhdR5ocnHJ
ZqALKMg55GsKjpUWurtHQJsuJPBMjCMrhSkGw+PVmR4HX9PBcOCvt9tpvy88ZxpWzmF8FsMDbT9F
Jles11+kesVRFcd+v/BgK8VCgfwMktOwWkqL+17eglxXTXH6gQvseROn6bVPDfAAO39gB0Tex9T6
7yTnMTTCjiYOjrPgRfrXfzNoY3J248/m4V2O6vC0ff3ArbJ5r9+bUhLGVl+/hvlYpRbx5B2+EKAT
B0CSGEkVdlMI7J1NjBjeTVTb+9T8eQX34StACi6jaVUxqsQS5WfxAyqZn26cfzzDAfnkAEHgoZzU
6XUjb4cRRlsf6NnKxTAYnek8SgZYhpfh1zVoeDt0r86qFYNjI4aARwIqr0V/FcfeR+yfIu5PnWDm
9edxJgahu3E8L2CGxM6kPwrdAffN8nyY4tUzbFshh3bEIMOmotuoGWfe3bzK3T5ddHAETd8Zg29W
H0oIMPO4twG9FR7+ybr+H3R8NVg9/wdL1TQJFv4qwir6v8iwJhbEvY2RYj/KQ0V1zzMlHbylUdH7
KrMVuQAMhtnVt32EpjxwpowlxcXXjdWtUcNGLe6uNf0MrIhqhes7hOCSrblbebsl4MzCRl0aJZ3M
aGpuGPOtu+k2bjQahkp4Z7YPnoeXj63ap87RK/vV/jWufPaRL/4OE7/yatH6T4e1nrrh5QUPdkAc
2r55Gfuzyj4E1tl7RnlYLcYvv9s18hk5uDzsbILG++6Mmm6JJds2aGanibZW++/gGV99QOXONXq5
tH4AcaqLxhmmhHx8uVuoVwbbO9NkmIr1AmYR7K3O1GYzYBllL/vJBRbZsNvixz/jb3+8jXoOdDFi
sehMKEiAWJQw5sZb3x8M/eFwOI7Gw1L43a8huy0rjffhggOf/ZMuJ8fsUGbrjsff422PUzFhsBOx
MB8iEGI89G+Cz1LhR+POuEGnwVl8+2vowznu++2Nt+PxYr1gP/YXwZjrcFF/xi82xiiafX+zjZXC
ZV96DKPx9hMutgufpVwaPCiFDt+znmfHyQ5vGnkJWqNzTxp+tip24dXHQgyAcwhjWtA3OQwZslOx
mUVsYPz8rCZjLjnjItFwiL8QYctG/iISe+Fhf8Ri7Mc8vb92/XEUdZvRjP97EaY8hk93IDbmr6Ey
BsUr6vhrPVyvGf6YJurwiVFhCDmQQM9OlW0SfiJsQp9B4gaZizWjetWmnSkunUL1qPh6TebuBUFv
DLHv4fcWVq1d0cUJXCKUQDIpuqZKzJnPj4gsTdqpz+4NGj7S+A3c07mFUiwdkFAynGKYTfNxaYlT
31pd/GeQid1bLDfsIH2iw1+9ByKWIvxqxBSn7HhnWfGWI6/vzUb9khUcncAZmiYOGCPvGhwTJjqa
XHhg1wjuFOe9rQhzsmNurK/75jz4LExfXVIAGOchi7L/cNqRQTtD5iMKNxr7WOFtQIv7hR/l/Sj3
QCqIkz+evUKMScyHjNGKTXXyCYw5bMhkVDGoApKV308MEefhJ343BX8681l3NS1Qo+5d7G5pJ+1q
sTcd0zO8fQYVakRPc2j0M1tcmERjBu96PPa/I8xAXBNAItwZNrKz3ZKZYPQ/hL+lMWf4Z4vO8cUS
YhLgRA58dtcxGDzBmIy+/eEYC1oRQ+bAF87b9nsWLG4OXztcfA8u4oCr5uNqRcwpJhpeFJde0Bre
F4OW58OqDGbiBxcJ56//XiJk4yy4iafLTW6ZPUNq/7hbPxed8RCut0M2NaZK53PNumeajbm27/ts
hYNuUGJT43GOZ3xrZ/jMMuebWf6Nm7v212ufyR4tZqIfepPI9xff2/GX2zlmi/Fi+8WkHzIDeR83
gR+WCR+j/ltz8ZxtJvh23I3vGVZPMOKpfBrv5tAzwXiROUQMaUrYj3/N563uaDgPfhT9DH3fxY3G
oeSWbjx2N/FfIZfJmDJ+5ws/xPcMZ2MWBfRR9L3lNNYdpthmxiBJ+VbNXfCaBAcdxKIR0Ta4/123
sS3GPClLpthe8fu7o6NFtgHn5WT+BN0eD3ins8o5tvsM99bBQ/4mawaghvO6MykbZ9lUGHyZ/0MF
JKYoVbfDOmq8AaC+rs/xgxxlUHaL+AvfYB8kbuZm/ml9PzuVJZoXKUpCDvh/5VDK/RtLbeM+8IK3
+VYDGoGMxxb6B01xCux3CnVXzQ3oCVoCo5RDgDeQolVZR08U+YrLErM8OfQO7UTasVSwIQG7mVVh
b94QondUKuMqx5g264f/mt0HxgxAvlhH34tvuq3rve5pgxicDKbbJogYEYtu6Z0Qadin/ckquIrN
Luj8zL3H/l+JvidmAS0fcUwwCeJKxMyE2Wy2Wq32myCOA/7GoO88sln0MwlObndsNJkFOFeTeM8f
+Ck+9gJmg4RrKfiO/YQB0jlXM26nm63M32DujT4YGoHgy2YLOpjF3XQimvaHzjQdBtgqGDlz/N0A
d3fxE3WOIGfGo5h/8MrgixaBwy1uRBQEURB1bpIX5AxP3pjNYi8INiPs/yDuO7t4048X3MAkDoKf
2KNdvNVyPvfi1cbrxzOxiflztOlPNuTmBM3BO5IT0CiCjR8T15txDRy2zMMiJQ7j7LB3Z4yT2BuF
A3fEH0cnHo0wmOJ4dhX9ozfC/dgsC/aOq/AwSV13uuEAZ7Xyws3G2/WdeGeJQPDnaOk5I45hPZ54
gSe4Ptwbk5G+lqarVYzDNorxeYKRGHmbnbMKvHgCNbXnfbxN3PdGGyFGTohsM82y/HirOJh4Eg0t
4hHghIJU8YQAB+1j8dW70ejl4aLwL782J+6dd5wJPnV3zgrPRcal6u2vzPIJbhuYURE0cWf+4Gby
nd1p3biiWFFw9CjZ55P7aIUmPA/qbboAAMbSDL9pcsNl9fAe+hu+0eejTb/1OWvF+kz/45sAenMm
vB9zvU3AS7oVRc/QdPCtKf8WOF9BZ/3GVyE43YuDzlJlD9gzdC8OU5Y57wWj/Q+PQJhE7F9ER3r4
fKgiYyFDregyYH4IPhAnYB5x+XjZvzpHDNTBNJyOuifa4X5wG2SOaMpCTDaM54qYEJ7mjs6d7H+4
WtTZYAtCOsz8/Uyn60agTByv9uhJMj1i18eJpRkA7LgvZzVp/e7RZrDHYDmCqeeB8Fv3EgsTbOTi
xWaBCDqrUOavJpOJ4bFKefP+dOnxILT4hu/XHF4x7frcL3akjRkS44pult0itfLw5OfzsO9NVkLg
KW8Y+5NJt9qieu2cvVuwihmhud/35okzPXGTNGbcBaZo08zfe86SsRowBTuz0+s+xNNVRDQ6YSB4
/UkUjRfRjGHj0QPefsYWkIoxTTHzmVzeZMYw2SgMdu54c6cJ6AIakdG2pG2D/mY5Ort9xuZ8tfFj
VbDurLoDKahhQpV4MZxN59P+uP6rYjBjsker3YZ2DFbe6uL8/IDNd+J9zcoAT/vQw/BxHY85vFnG
fWyYzUb1E66XiP4SSVVcIwY6trvfRpUN3b2vXuA8ofLEh+ch3bAi0rYMtwaThjuvxG5TC4//j3bg
Q91PIH3N6D46nxGbCFr6SWNy48Rp2FODIGDPC5YpD7Xr27hoXecxQBD/6IYHEQq2YVo0F6+wG8Jn
hyWS7wiCVX/0HoTz3E+dneH0ZfEOr78+bl8jWvB6CLSJtZ4wvprctdhLL/22Dl89v8coP0J1C3PQ
yCAyUgnDMcGSLeoZwgCsA1DLMBJ4hNdOc3asZ0T/+IHGR3iUs0GFmYsJOgqiaxvYPdwlsrQsLM3Y
8knBLnCHY+mYhfXuvLh+XQfV4DrIGbRIoQyYh8yjD0cvJZdSYwIGVLd13jSTSA3fXVzyRBvyIzGl
3y63UeG3U2bPf+U4dcPu9mAhpKsIGDIDY8Y5zz19i37q9Heb7jtSXNNM4IE5eO1f5AVM4R7YSMfK
8rkFPPYG0Jz3m/F1Gos9iFexC+4M1iBgqemiNY07n7oDl698skr2j1N9SHgF4Ycu2D/NWLSPZzcT
6wJndQBtEv+zYyLWnYfif2PL4BpxTRPHFft2SgZCE+snIeCv1sEyPpqETiou6WxYB7uwxjVKpnKf
BEcfsQOxRtta1P724xPAbDvf9+6SFLGcw5fdOumcerPcr4mCLU99eYCOjJcRBTxCi7CtAsn1ePk1
moxYmGrXldx3OCBz+xbPJenzMUwpzP9ApgjT9u/Le6+7k58LHirMN07WvyHakfv3NHo2wOJ4gxHm
HzPiHF0EgY4jxRuE5RiI6ByZG6+aIq/DFY9UmwbdsSh++cqEaMswlEMumY8B6HMyWdr5fSsz4aBW
69aart/vDPwYE9An+ASiLlzfiOK0xN26VoE+jP86N1MPEmTDoTV2QjM6hMecT+aQhYrD1zFcsiBM
gXTT6bQFyxLXJh20BrQS8zM44cBdAzhSGUhzwuIjrsCPFj3CloTOcZ67pwEp9kAN6yF8OWBzIkAA
rBHQcUXdKMI8cqHOxfPrYq/P8DzMfGlmTQh2jrG/EEIFZE8goN09PMnNotvQGD/XtUshfe3b0ZxA
QNcwXKwlwRXWTp/6ThoCHN3sPqpHXejlq/Hkr2px0hhlBk4n4wYSe1ywL5RseSRyL2NM88N6YHJu
nwmPAY/wCYHvzkVjSTcF3g/hKQxzSWyx08cSA5GhfxwwtIZy35Vn5sKdk/EILGfdiumhIUHRxY+6
JFjLlDk83a8vri4e4ZFgI8wJfSj7QuKv/d7yBGO3A7gJPzAmWWUxzWg97vzO8C7JWdGc3ZfND4PD
4ciXvXmsI+ktcRiQf2P0Dr+MKAumR9tlXnYHU6fSRXu62J7Ruf2/53exS91LB/rwswFXDfRY2Vie
6Zrja1THpP6ySAEnK4zFg7rF73Rlx6cYF5ZiJyht5unqBpjhTQmluLxpocfulLnG4vKlDzu+/FCe
2Yvn+lnicyZDFc7IuY7/iREMLipFKgQsEHUVbkWG4DS4PAZ2SIWrf/eZWqQIm0HuEhaLTfc9KIKQ
RKKbMDoYi47k0lgMTG0CoYpPg4RZAE4ueJCJVIN01LBGmlSQviMp3RdS9Bu7+v/Kow/z/Z3y8mP9
791p+7LqtAKz+j///S+vFuWFf//1kL+c8fjP349J4Lu7eveXF95vBnva/HRJ7UdT/PHtfz/y//XD
v+fBF+/q5z/+bf+/psi7PPb/nh0f7opdm/8lL96d8EdKXDP+Zis9S5UNtaeo1P6a/50S19S/9UzN
NmRUSSCkNv6REJfsv2lwwWu2LhuWqnZ//SMjLinm37pjf5vyX+sa/nz9f64NWgr5tX78x791Z/9T
EtxSNK3LtFuKooIi7Mk9i8/3u1kOzy7lAP83RVPHRBIL6ab3JXM0u0QL2iqelFu82EZb67q4NcZz
DHnm4PfDHJiZ9qJI+6Ln0vDPX1dIBoa50bt6ZwOQ0p8fnLvjADr3IOK+fULzIY/eFLGGpx7iW5+0
HDW3D1U8RruWwaCjLkPd/u9LhPBImJyV20hBsX3R64rlUcFYZ+cWur2G8sL74zz6p776H2KtqtV1
zl8bBJgvnO+Ul2m6ogMe/2uDlAhIaZpEZfwZon0UunIIOgqqFh9FAk60V/dP3a8CYLsPScb0pt+R
iXpmDbI2ZYs5g7LM2YBB7JnD2PBclZD8C8s8/dwgc04ThKdsXSdcBvkaWAT4Kdpiq5+l5akHa2vv
KqMi8ohLE+no+/UILpIc5B0qmuZtTxtSN6ifumplaBBIfiL7BHf6K1WoMlCM6UnT1hL0oXFbpRRZ
aj2/OFM8cwFcfj9BCEo9pypTmiZRZSU3JJmfL0ooKzjt33oqGiRZnV4PjFRRNIMX/KehYTwo36su
0OToD6DmdRO91Cz4fCwZCknAre9bs7jDkeQ+yLqqSMHaFuX5hYZoN/TGbdYK1LsKL7He7gl6ICsD
o5rw4LWeeBAMfYMLJFHeDO6KWlI1+ab2KGfQUaXnXRqdYIvypC6iNAOYlU7uNWlNlNKoWkN1NqNS
zlWk9NDcKWe9oB3ovauYWo+1DntPda9zQNsUXOpSyWKaJ+NeIu3zC0LWn3J3Oo/Rke6jaJR6mnH+
OBAwlSUj0UBuPnn3ry3cT+pj8q6vL2jZ37ILkrFBGR1qmi+tJ7GGJyAdoHynftF2kZuCIANkD3oU
VAIrHQskBaPmJZlXcKKIV3MPkbw6xzJZkKqgMi+vbOrgAZNQqHf6QEz+8dG72SsGZjDqVV7vicBk
mnQaA4qxbDu80o0KbPH8GDCxttez2ybSQO6YeizygUUCD6EBk6alYjFp9TPIq4Q6a/RKT1DRoiRY
OmAIAa1bqAGyHnigQl4R6ueoCOrnKzVc6sx8S2NDxs5Q8gKdMMTew7eejbTL28srmMPr3kxB+Biu
a+XLvGRuk8Aa1EKzrTISXk1lhmgxQa1zn9lpokV2fQWxmhpDFVlQr0lspOpLJDzfqoGDqaY2C8ig
ajIshOLJ8HsqVLXd7ps8M6Pz+QFZ2tuvDW0sWfJ5ara34QP+DvY/++0ldgf5boHLIMO1ARvpfKRc
6G/EaU/nZnhqAeujrWW4qApcqXhyDfSo7tdPHeefcfJBR8qqPm8Xbc2x/gEd8SyLQ6FRxKyfiDk9
ymTyyZWoTe2ZrhmE1IAZvq17eAUuKc7X28HsYI63Nv9ElnZbwN7EMLOh+LRj+PWA3dq3xpVrhtGH
ia6pMHhYjxZBeHsINHzans/kTo18WbzMwS8f9/NM/Nmwz6AWq2mvJbOCzGheA1hrHCUrBm9ZodDl
aYQvVmLYj87L9JJR0q5SdWPwxYaRUvpYw/dW3LDXK0g1dfgCHRKsiAOjHSCNGu38LZmlRBls83RO
Vhnr98fDOZsfGBgb+UuBV+3DTQ2pd583ELCkplX5Ro8a9JdNrT26san+XpwlREYk/fyBQzwBuFFD
sfUGWGrcY4A9CFHJOHA3dX9pKqTA5GN7yUFFNPIQrr85rOE+35X2i5ehh4h4WaKlxDFXkmwA8+JO
uWl2/662+yfVtkGuGdNri0oVJcq5U1oKdBKnSqNc/5KSJoLDe/BoUrguALqHCgrZxUmzB+VL1roG
+e9Pe1dNRWxessTvwTaVxHRETlkk4JwWuKKRUKpMUaZZ3Mr4Qgl2bHR/oUmGsWc8SFxrj00JM0x0
b8+pk+Yn208qk9ov/RvcBtmh3Paf0gKJMvaptLqP39rnPv79Kz29kdQkQ6orKoXx3Yd//jJ1BFVq
CYXw9k11zDkdWXleDz8JvlRPVRfyg+W+udxe/d+X6lstvQ/UH0Cc+RR6mmVZaJj1FGw7VXlTF+Xj
ckeQvPr+fXU/mdJMV0ndqrayqBFrot4doV/1lKVQ98jfvefHctorJcYAhK99xQSi+fvXny9Bo1z7
+UPVESKp8T8sherL3h1tGbUISuk2vz8YgrKWGP1PiX9bPowfK0u35wtE2tTmnnD4L/VQM62e2zsD
5JIL+x4Wr9uroytgw8w+o3dGsOOE+PClZ1WrpLbXVu9cHh+k4Yvpu8kvBzUHLp1Bsjt/yUbpqzni
yW+EimK5NMBkQT8B5wuQtptZwd3anO2D0Yxe0B4f61beP0DdfV1gkPYgP6n6p1eC5GrR9BOmSQCr
zXl2zWxXr7Q9BNNmbPV0nCBLlkMwaNHzzbrSmmk1U/L0Bwo5KTZgsqia2/ICdGuRJTYySKeqnEuI
sXmo4X6GKRLXnQYKTIJpFlmFhBjrFYIg+62a89p+2OxqubrNuOpLfQtobJeshrft6xu5OvQuLs3h
bZ5W1/Ize6Xw9MtwSmHzS/v2+djfX3YxhRTU9OvWlAZF/db7KjxEATLaYHgQKQ5eJkF49C1pqYRS
6mvem5zrTmjgVO6eHVl+kXwU/3VmML9SNYHPA1iF9DIBQN2awMzTx57OhDVCUR9TeCpTCEQbCXV4
6+HnL4pS6lQfWfoIgvci0K7RyWzfdD8NpUg1VPN3Q+rr2sOANKelvLcsWdtfsjK8SLCD1iC4J20D
7OyUXM5BLUEJ0EPg15UK9TO7KKj3pFurd/1MPhcolAw1U0fAWMku59UxO0uWK9vVzc1WBRIUkIlS
D1y83irSEY+L0pfe0NUUZhF9Tj2tf0lyvV+UVCifGzizHtIGcnPcL+2pV/3MyMPzGZ5URAbiBwbh
DBq5203rDctzuWzba7VIq1cEAa0M5H5UVfXo9oKy4fQ6GpB1SRomEOKVUGfaUONeWMpMtdcOsn36
qKVx2cszqsOpmLPNRA97TwiD2ryOS/jYz2nal+4dHv+RnAF3ddGMS46RkEPC9rJLivpeoO/pV1k9
Bb07xRpKeQPQd4Mp6v5px61cSNBjQPv3/Aw/SN6OoB6b5wYCBU1xsD7WI3jqj3XRSy2MipqStlb9
ICp7D54viNEao5D9h/ppRu/LeWU9bwhfGrfxFXIiP1FJyrTm6NO+NSCr1q6uevewPCOn1KZnr6Bo
V5zq+8u7pjlVRa8OPDV9qQwPUD/E2Nq3Hj7s8wwWkYmdXKpJcSlYGy7pHBb6dHx52W8fWXlbvHtI
OLRDCwTe4FMk81RCMpZq3W5JbCfKC+MMitP1ufcCV2xlCAVek5Vq2I37azyn2l0e//56FvjP9yqN
Ch1E3wexBf2tLmoZpGN6ykmFddhnOm5VXUqSyrCKQiBj3ePmoxYRyoDxuaa/KrTu/hA51XoIbz+y
RzPQPupz/jQKiu5bC+auG3FP2Fbnv79yE10TKx+0z9oeSqicjCAxnGvP3uqkStokNS4WENtLHeif
3KvOr3pygXBsXkCcjtBTcfPu+qWdfd4D4y3VU+CwqFuUpzi9vDHIWKxHvVP1rUOOYReci+aU4WWX
xgYp2WK2djQ4F+1mTsvul3a7QlJq91K3BxmewA07hQzodpjAd44pUcFV2ZxuXopeAH75CK1oUKjQ
c9xPebZOaaGB0StlB1MhXWfKE5KOXDai30+l5hPmqv2eW0hITJT7a/17VK+66EEDWYOXyqoMp0hp
+M/qWY4AB5Wj/Oaf06vO9XmhJ2iqws7SfyZG0QnlFEPpcimGFw9a/9NQ7d74ffeelEoLtxZH3XQA
zjB3I3H3j+N7isXHv6//OKZ8U0vbKqr3+94fH/9+85/n5IkilKySB79vmclbHVgWCdoThte97pmD
qvv1+1LXiieQvOudSpnHh4Rn98nvMdnpQ4jk7wedrD8OvzdMW+kG5u33IVHwJHqbvmP7DBsbXJw8
+AU67JF1pdy2+6CeG0qSTm4ovk9AUiWDTL3GJ/V8nfz+kmowlC8NKfv2CnNIatXLy9U4zXNIvH9f
Pc+qtrAo9+jV2gvSu6H2yZ+Lm1E2SxPRmMzOsRRNc5bnPQu0O9Fuw9Knv6+US0mG95m04e9L6Bn1
qHfVbZF2xz6fz/cc1Po5x32CNx/ADcjDITMld69WYn2rad+6fZ4zWFso5oGkXJGp9oVIFr2NdVlJ
lDzaNQB5+7K9Ayq73bV52ejTDHAqt64/MICRvKwUJGFS+fupog1cPBzFkEem8tjKRjrE4Q8hwV5D
U6u7zzobndr7lazCg1hvbfV+3npbiOxW3FzzcWXFTZJ+rSJhWp5gVLrbj8hKTKpZZeiLejpDCKOh
32RAVJDiRXv0nAQQYkeo9D2dEhEM8XgjpSspiWikd89TanIIL1XzasUGy91Ipv9SiL1lMN9paALJ
cja+5siEInt6SiC4vFXAgE4feW2fHuBkQF23yMaZzS0+I0HKkqu/KJROByY2A3IJ9hzeCxIKF5YE
VMmipL1ZIWs07DIfzwSe591TSGbypyGerTyv4cSoHzN2nagx2hUI5QMRiW8dDqBTk9u4TwqEgq80
epVwyDcwGmhyEssAsKX6notzD2aV7H3uZ5rSgTLzGIrap58mzeBmXEr3bvaQfW4zVzohbQMzFlBR
Cw0y+bT7NX2gPux0zR9L2LG31g0pgCey2/lFIhrbQ2G2SO+En0FwKZWx+pQYERJWbdOoYGOrc+Ml
58/IfB0KkMDPBH/nTYgo+WyTlwyYMvNaLYXHVdloV/nweb4F4qFKVYuTVfXt7L5VzPcjuF80yFw+
Pyq6RFL+PPSq+1J5AL7Ny7GhND+qKfn1HbsdIsllkt83aZUNPqX2QhC9QT/7BjK918yM9FmENuY3
nDbaqJcR47xAYefq7zOgNGTdkmtLXffr1q2qXvtgVKNitE3O+SFFVYVha4YnWYe6WAHUxAypM7j4
n3ewW+wrimzG/DcDveSx9dpRIzfrz+exPmfK4JbKBJGz96A+Q3GAxioFvEpuRAYWPbC7ye2qT2wp
r4OnnM8KlRI9OVEpl66v4w8SE/ZV/k7rcvvp5UrQqURQRdFrvU8Pijm7QmzB1GgMYOmXxVPH1UTu
xPJBKzJ2nwMYr9tB0wlsw4QBqRTQKOyHGhFzMzteOkFuCKid/Feiu7HEBc1uol2dunOJZdoJelcn
c9NJaSU20YFHJ/qtQN/qaOfGt5uZKX2uKwgkr4qWB3clOUBetM7RD78/bi+quYqouJgoFaVIjNdw
2iE5Lr3uBY+KDLnRCZI3KJOf3xbFLedsrDZm7ZkyXBqWxUy6PORvtZM2r6j/R+kcppHeREb7/KYj
gn6mcFJk6KIzSo8AzfpSdUWbu1fevcK4JCJ/EIUr9QswX/VH7upT4F14oLte3c/7SpZQHLz5vaf5
8c/wT2OMeMWpQFlJHhfniSwj5J5dNti5x9uvwDtK70USZpaqTytAeXUnBY9+LjnNTh7+hk58hl68
bnXC8Z2EPO6gowMmdZDELjzr3NyDBsX5+wnpeUmrUe2pVCIA0rDo5OmlBKF6k/bWUK7XOgn76lfM
vpO110OrE7lvUbt/M/3gk+mhFa/XrvHJQhXpnkHxIWV50cLmch0DNWzgYEINXCoRoiilQX6jrE6G
X8OFQ5byzUaeKLVtonNRHa20ebBfYG8VDxXD/cbnqfaFrLBQdGCKCKRQaVMpOrurPWaNJrNm3Hmy
i+FU+QXMuml+nct7Nm91Jy/1rW2oYODhlpiec31s/hd7Z7IjOZJl2V+pH5AEhYOQstV5MLV53hBm
5u6chPPMr++jkUCiolDI6lo20IuMRXiku5sZlfLkvnvv6VqeqiS45n5pcnDd8qHJufoton3MCgor
1Tzho6LiQ/DLDcXdVVcsazOeqhDZGMjSDRc1e+cWtB8WcJ920/iRU1hhZFG+UctGGTzHRjCqV8t4
T4NGfaQwZau7xV7FyLXrCUoRxCNCknVNesF17GNJIxFFD/ceQvZApn0jHfhN2iVMbprqT50SzjfA
q/LGDp6yjp5R6T2TYeSCnJaP82jjce8RMmHwvNFFRD007GtdUkBI/zjwNbuCbkrJBN3Ep8raOupK
PKSELKcGCeoy/RtTP1JFldwiPXy2/BsqvYaCDXhCVFu07r5renpGCjbureHw9FHWWj7yA5WGLSlb
qqk5I5dMH3Tp8K1teY3mOeA/RVXnJF5TH4bZKFW6EWK8s7z6OYtzlu1RppDeltexfQK0wO7Xh/Io
KzamVrDQw8nxUctjEQXexVXcGWYQlH1UDuvZmuW2yxg/FBP+Ap5LVIl97MHEpWNtA73lvLIk0haT
PxK1aE8hMNu7sLIeU6VeWohAtIWo3VSA0ZxpuxxcrVa2C3NmstRl8vz41qra5yVx31Bw/T1lQhaC
fsp85tDFjkrI6d53sHdkx9W4vlt0+1JqQ6VnAHvUwlMeUqVK5dBB6HqCAUXftvCt41ynlDhnzafI
lm9nyVlRx95R9E6+n3VQ7mQC/GVEs4uCgOabLGYfyWIbUNZ9q+anzk6jbabsh5RSuvWUSuvsjxvV
t86uTgss+3UOq0P5z/m1/r0bHrrSPk+99WSNQXQw6dFP02EtKMfblbLdxYqfUu+y3gdvcZuPVHa7
Nt3LThVvl2Aqb7qFVWEuXuFbIoQoAjvW9Ob7rbseaZorhP5EZBPrMkueJ9Pi8e0VgayGhDWlOEXi
T7jpGAsy9Y3iSiWSoNlU8c130gzu1fhIM05Ng4u3Onh909ya62+MeggWjcdglkw1IkX+kh7VGmzv
U8OHRgESHerE2lt9ekV9BC8yJS6ez+6HZ3ER4IMX1p7epHQsrbW2d6YeDmllPZiwd7Y5MPvVHFTf
ve2hJdrc0QeiMVnDf2vUu6rtX0OYkViyuiMM0Xivrrf8so4vfdM+1oO1RQMV63E6D0Wkb+I8/TVe
UR5VIx/UbL1QKHBtFzO4uXgn0/vc+zspRjDjiu2BCo6NntTDFPTbObqqKhHMDf2aJ1z0fd7xZT/f
J/pTGA61ED7qSBR/FQ4JtomM3rycSKRvUN+t/n4oERwsNBPi9pRmFrqhAmGMD8rRLx2wAQwoSFI0
qU3dLx001OBqG/kunj6yorUuS+Z/KRX/ONDSM6yVavkUhXxo5+Za4Zy++QOXymqR+7KP7yzIdhh5
eeBn8AtF57Qk8dUPNwOYpecydpOt0GLe1IFa+ZPzqxLAbOKyNespDDjUg4KXCFWAoWt9tCBeu1x+
NgOhPhhJExwK/5g2Fl3KPWWhIaSpQzGkF2f2KQqOnGckbZC6vOoNNJo80D+Zqr6GoHlwWEBpPwAL
Mz8wWB9cKjMPAZ1BK1O/FBNTlVhQ76i1sDbUwvxBO853ibQZftYctdSU0qxJw9tnoxtJK4MCJnlF
OIBg21cDZ4XFDZWaYi4e/gRec+xcNMssu4MU1wuP5XRh3c05os/Cl1JPzhsrRrZJ4jouRxz3ymcb
s7NbduVG0WkUqQBXqjpnaECbJeAdLW1sJZAZnG3UDtxTQ49jrWc00tnO5gBrm2HHC6zjY9pYa0C5
FwkQ7VwNyQGgXbEt7CviuaTu65dSzXyph/j3GJTdgxWdq9ENti2NeCjD159QAnJR1De1SxlJnVy/
su9JvzbJVTqyW4p41XZqGobcTFKpZPffcWnlm8qhg8nlKtBd71PxdUFQFvatL1AKghJ/PGg7K6vH
NTCdrRM26aYfYI3EaIdARr6QKyDHGSR813psU5fn1YzOMUGJXFGftM24D7A7q/dZPbN6mDva/k1G
o38DZLBesIokVF7lIrwpwemsVRVnG+rcd7EVs/WzabMeM+r4Qd8S00G/YYKnqnhgiFxReTxzK7yZ
wzTeM1TQtdInn6HsjzkVPqfSxKcrWYNenP7UVLQqO2BTYe7w8vCrZU31Nw9/yeaspOUhLvwcqh/Z
TVAHJhgufz2/YMDYGKL1ruoYzKPhgKnkHwsvfuK9zCUToJiDguoXq95TdPHSIfnQSxUdaXb6tsfw
ufLrYBul40u58FkNCpBv4eQ+JtEoL/TxY1G0j6Bgh22zsIipDK3ic2w9LmASKPoID40bdRva3L6j
Wb+YVCBNexSxZvQc0yxcZOJmtphrwZ0kbvY8Zz5lbmFLJdiSvqcjOzy+RyREAzpXkyqhiSPXZh0n
3lceYnFKvFtRdd8tlUf3dqkc7tW1tZnKiUUsKuoAH2AzqU2ok+ckGIMtO2UFeVwfRu+V4L25hT1M
JXD9RxecO2lob+Ih30fUhgBi5cSlpvAox/rBt27q2ixwCOpk51nLc113fBqyaNen0S/hgdOMR3ge
2vmpmq5dc5OrjvIb+t9X1S3fy6AI6VA2t26G9INLpQvFmECXUv2OckW+QQ6oDYcr8F2BlrGI7o07
9jc0Lro8zbxRtjetZ205e2hEX5gFEDQVWLRaJbfI1isPqNDRljDZOpefX+gBtnMTBN2GGw08BnMp
kiVceZbDstEa9OmvfwycYaECfS6j+eAu9ckBhrdb0leOfKx8I9fBNJdPY4E8XbDxhL2laP6lJDvr
o7sqtt4XBTvCbrK97y7ffUh1Mq1skZWdEtN9Bk50rsfAOuXUiSHV7doq+kiHbOeLKty0GV8Aa9ef
Ym4vaT4LmLo2t8jU2Ym+fYgKKk9jb6Yglvemnjp4yDT9HxPWd4t7bQ+DSEOFUN/MfCxCHpE00igL
Onqf48nZW20lDn500Nf+W07sZG/3/GMcyiftUOYeymzfB9YvZIKDi+SzKuzuJZITp7HFWtgHmGPR
l762OwHfVNwF3O442ZEPPLlcLHnteBLqJmgbDM3u3leSy2MQHDTgIybR+miJ8S1jHaVdvoYxdz8d
GZp1kBYvGfsdl73DPu5oaAsb9eGU4FjGYdgph96ioLpK32783kwvAlnnDtptfJ/EbPO0MQcoCtAf
olytRmd8HFy2s1MRQu865mp4XJbxT8HSredOvh2j8VfjD7dJkgJxqxZ+A64nRcn6PPPdcV823Pvy
pKTRylb3hWLW8HlTjLki665SzKDcMFru7ztqbSrWEZp9I09WGJbnaHA4F+AyrETuHwM7RNuVeCbl
cJhk9aO8xTpkcKdpxxs3USy4Gdi/G12TM62dDZc175BLSxJ6ahKqfOrP3omwtk4d1la+5kVSmKyN
2I40cWw0iVlav3YIi/YKgvoxnQR/T1pI0c94pWQBcJd02gDnKTaNlpclpQhdDgvQFYmGqkKQW7y/
V3a4FF/jyFr6bhzL5t25+lA4TBWCAoNsMGwp+TlQ6BxtnKWwtqYenyRaqcmOtdVl50bQyi1rH0JK
wHdzaOhXQijbsJFHySpMvR6Cu2yosbiCFumB8BbpV5JxqDzJqH1NuJke2ZPOm95CTIjYSN4U8s/A
WbH1SvVucrWZ4+ElHph0M7NqQNzTtsXpTJnlNokCBKOe889b3jEHUHYXy/REB9ZWTdgmAs+m/LX/
USPV/ZH9PbrReDC1h38ycaN93i+cjGP7Vbd1cjCtPPMy+fRC72WprOLK3zqHk4cnv1a4KZGnVlnO
VZ0j8SUI8rNPp/MiET5HLhlgRtbIU5sUg8O69oIM72p4k8URrRBjTKxFoR5qLupVPEBfmPzgJkd8
mSZMSVZWATnQw770LbNJMsmYf4XSDwYKuDX3V8jnrbY1QD+PDKApH22IFzdt2X3oCQYVvc/0CEaM
seDetsBy4q3J8WvCaOxBmBwG2ZZnkdFBjsaVr1QVxe9ly/swu3GDCtOAife+lxK7G4j3ZW50KlLU
Ew8uh5ew6myZN9Z+0Z+42RJcxcUFt42CHkTee9OMyU3KvM7VgsiONfYHJ2PmT2fHX9vu8Nxei7oW
I5p91gkkyoA7dT0WFzsSI4vI9GluZbfVAX0J7NMOmP1eoR7ne1WZbwBC6XrAEwITje16n1y4Cz9E
ySK2HHpcPWljocOsZsO2o5u62AyeFOxVskum/Rt6WtaD1+KU3DkVkzxtThvwBNcypeWgyvrF0cAs
cpKBDjKmwyIOO1BO1Xo5vVjBxBc/MPzNgZ4ZKsTOofoLtYlRddZAo0X6JxX6UYhsfoJ1vctj+Gyh
71BxwhofsnVCJb3GmVl15bYF5phPztXvxEyK4rcecuJMcQ5RnvrRz5xbGEwc7seLqqnUcoFOWNTN
7+zuHEQhft3BuvTz8NYX9QOkj3AvrLLdtt1vM0ocxAP1nhS2Y8Z6VFnA88ticuIStwqNXMHeLM7e
KLt1aWe084ekPoVTk59ySf1dy5eMDO7KRH0Phh5zjriAGlmfwAok1wfDvZF9RdRuXXqzbWcRh8av
z6YSW2PVBAU89exMxt1BVmcxoPQ68vldRrrjGWzS3Uhq3SyG2gR59Kal2nMVQGyV8RoWC8uAheFA
sPBJhIm/26in/7GBGZgWtzhrzjHNlocoJeQ1YcWZQdw9Q93AI8KifmOPiqV7lp7d1H8ELz1uLSt9
SiteiW1U92sK8XfS86G6V4ru3ApwhoMXtooKsOQLKp+Fsa5yWTy/BqEyW3uEalhxWz3zL5ezu7CF
7UHT+8HerpD7PR/uy6ADtddw6FdO+VGVMITTgi2csf+M9MSVjKEb5JMMKroHRUq5oLYCN6eBzTiA
z+TdkBSGFl4HIbmv013hprgbWdF5efRrWnyQbFlwGEVD9g90F1aJ6C2W7mfGRQOAoLE2iWCRbNub
vGozcENIEKJz/xRzMe6W2VWrmCdubcn5nNlgYQYjeTYc71duwH4mqEgsFC17SQ55BlSldW4wQm5d
FdI/lkvccAuEkJhWzFs+Zb96ZzmlC116cqK6tKg8xtCs5/7ny3BPAaLLrpcxTGXnMMruxhRNFMIR
zCZPb+UI0cAFG+egiKIg4ir3g2YrJ5coC1tZRYIAUs4uSIBC2a6HNYhWGytw5qt/Qq95Mqpzj5G5
5kxzXeoLmvZUDZwyTcVKG8/V/aTKYSfjCHo0oNN6pC1HkRnOk4aTALfXKo5mev4FR2NToi3ktVIn
T4h74+yg9KzpYMQSP4fqfnDhUExWtulrdM3UEhvG/WozQSdbO032Vtab2h1Qjyz+aIe2W/o2c6z1
bfMwDus2afB3goEAR1HhLOQ9vuKmZ1Kka2dIX0ty9vTESgEOmy7bYM8PKnkAM3qQggLnNqybtTfH
1VMoxh37sv0Ssoyawxla32C/h1H5OOEdcsKs3hrbf+5pGmaE/2yXCCpuolFQ+uWEglS69bHLhmlv
3ILPtvKBqnrRVzpZvJvtl0z1VENYCvhm2QK+TXaahdZpGVrDtzjkSmQz/bu9uKRKD5t5GbJNCSm2
nKSh2Tlbdl1PxWocRFyN9PsyHc2U/qnr5VVpKnI7nARVLjLOZW5GqqDlO8zo2UnSkhtR+hSHdbkt
+kkcc9GdrwjPvh3kYSkGJtbIPIr02gIK6XfvdCrZxLH7ETnw9fAx7/Ls28nksmEwvHcc5uLeNy7H
kOa6Cz9WgpQQTf089nWwKdovb7Y/3P5dlSkPd4ch0GFnzf3dITuf54/1bNlQfdgTiJS5MRzqi14+
W8arTT5Yei9xzUm0r0M4+b8qe3qguXEtKdLclY55Gpzqq8AxJ+rqyOunQ8WhhL7xe+7g0nI23Zzd
9zRpchwZ1tVDgfyh213D3Ad3YAL67eMxHMrxaDvFzvEhT0RGvjrixq+ScZ8oBJLA6/5IRk9d2ykF
ud6+wRQyd2G58iqUh0b+hIs1HBLuBNcldNCSNEeCOfhc4tZysL7yyTwVowaVOCFWW2hx+WiCLZPN
tGZde+SjPNZSwMbiAW6sfarz9imuBU6Qyam5oPIjj+wyPOVWf2AOrDkETwE6Os/HwBIFD0mfBBBm
rfvW5NgaQgSVQJGbQHm0guFX42Jl4RuDg/suBFMLVBRyZ1mvR3o5N/QG5/ZSbWze0WW5fE4+51Pj
PnWcXAY7Bfg0xgwfE/lGFDa435zKcuF6FqGM2G/fcLIwSwEvBJbBURaYbNezFDYMPqs8qpeVWWBl
ACrZzHyFGxu/6moGjbP0BXjOvCApVLcPzeCtF2g9FzPZN+DQwYH05WlO8QoERe3xCZZk4Ulw+aww
x4GtZDY8Sq94saEardpgPPndjTPgaIETa06B0703Laii2ldPqd3sYslAF42a/umYhcUPreTtzucS
D8R5HA9cS2+kSdn/XQRlzxvqeLlzt7zbLd85hCp/tKaYD2y0nz2KRAeNbzj07c+6qHfQH2eodGnH
RBlf5mWTI7XZNaNNxfFDlkV4Dh/2mKrcWVfHWYdUPkxeftYe5yMKLiAmS5x0JYknLeVG0Mk1F/J3
QUHQxBAT+P0e6uFDgvVzL6rFO9r4pfIQg2tsqsc4qbnNIHA5A+5FFRcQkEcs6t1COlz3BEPlfAJ+
fDUYeocODA/2v6c0YObD7HDCR/HHSQNnza4O6jY2nf08MW/SG1o8qkLcQDfJ9zIQb/UVRB2z519P
PXeQpJlXIhspmVqsNVuUZdsarGSqshlYOS5bQZ0UHnkWMPxPY14KwbWAIKJcMiqPEH8JojUlZmeb
6lhs4LNLwUQ2YS4b9fgUV+29WOonW0YssBz3p2XXYOe0b+pqPstyesy9CrdMwm4ffhMBh/6zn7lk
hs6WeznmsM77acL22Xfc11kPBnIpdx4bek3OlYs7PFbAarNw9WYEtInIs2oQVn0sG07BoKOvQ3UP
S7zcRHK+8q1Nt80tcgusUY7GCb5DZE91vSXOlYfuhPSgwuTiTpx48cRHKAmo5Ilin5bPcTPM+jmT
sO3gO+yhBBxnE1wZShsmH5yGiCpuQfBpwjYlKmkdxpiedgk4ajVpomGLo+2NKuzraF4dVYULKk3K
YZMMAc1840SwzCGAWeu02VT9+Jz2705pR+tMet0+csrfkwNcT/TJMQrqw5I19i1d9EvTdMA3xhyK
FJDPGSmJH1Ue4OB0Xtw+oH5jSg6pS2tHk3Kf7aN7lhkDrxIGfL9bsNV67TlPzS+hA+Jb0fVuKWMq
dliPRVGzw1X83Q7HqCMBQV0yB3I22tMe5O9mrpvv2R7fMHD256vem7DGDkOvP3VD9zNjhVs1Yd9t
3VTxuuiSkSCT/e6oYW/saNxmJXcc1SFi0MTd7K7vmumvraAAOqVjMAzGsm+G0OfGPqYbO3eqtRTF
wrzIKgB+217E3q/G0w9oog8mTdnEeXJfFykd0z2rJLIf+JPF5n+fmvrv81B/i0z93wWr9r/L26/8
d/v/RLRK2v82XEXr6O//KP/8x+Xr762l3l//v39mrIT7D8cKVIApzvdsTzkukaZ/9o7yS5SR0q3r
uzb+J5v0z79yVp77DxcPmaUD1DMdkJT4V8yKX7JcGkLhZQU455Qr/zeJq7/nizyXuIOlfWJXAdEt
i9/17/kiDizBsRMJwhHFZvTeAgEnG2XMg/PxP4SZ/ps/StJu6tkO3wplOaTN/nO2q7dFl2FFQmcS
5uywIXNMR8ekdu+judzb0KySMt03Y3fSU/Sa1u6T6dimTDCLjXeWfn0Yo+aXrq3fmSTtmc1viysO
NSJmk2Vnv0rvYbtj5yrvlBCP//4vj777tyDWX98oKTU+G74Esm/qv5ReLaBa6TKHiBvUQwcDSt71
E6Rrd4EnF9NYxhjR5/ONe8ei9seF+5dQkG6y5B5v3ONon+vKvFmVcyPG5jbN4l3w6TLKrsIkOjo9
aovoBNSzgMJNf2G6mlegjQ/m6l6uHo2fkr34iwUg2AniUWpUg4F9vhKQrfkcRfHnWNR0wbDBZJUR
n0eZ7PxZn1OT3qMrMY6oT4gt66COH+dcozYG5zhDbJ48e+tXyJYS7XuVieFSjTO5T9OcZofNgCFe
1EnmcVuzDDbO77jgXdla8dlHg2SL9htTznkuxwvCMbnyvrxjimg2WYk/jyAV6qH/5QORZBXYr3nQ
HpQBue3L6RKVeHyt9pRZYi+c6AOzGKgx/iqdqs9V5t+HS3TsCsobWjKpvD+tIQVKQSdzHresIsKH
UZTksIiLTYvERkXzIC2lvW/fCCe9j+P0QRbioDFXZDZO09Fsrw9HMXNvws+LUoogq7BkufijdZOx
4B23c/tXW/6hS2JSX/FzODlswjmEy/ZzsDgYA54/tmCr0t/EXfoISmcvNbmsaNpy/u1zbPZTbj/l
erlNWdz2nngGPw2RpbtHj2e7QHuYyfaLGfnbqHO9RNuxUl8Qyh4qLmo1NzKBCcLJ9qmd3FcZX1E3
kjEJy+gx1DXz0HiXxInDkyMORW3jZtM31L6vR1rko8l2KeHGuQF891KPH6PjXXJD7KVo6NJN8Vgp
iGireEDNyVnsVT0zGJr32zzkCdzekJRyv3x7cfwUKfWYuePIf9jodQ3xbMUy64WCeayIHqhucOVr
Xi/Rzo4KIkcWJXpdjzcSVXMdEUpaLy3142Evd/3cFni6qnCfXNvIQyKMG2OX5c6DuyBy9lwd786j
SstdE3ZIcHX3MbfRT+n9itLlT0OtRBONT61IXDzMbzXMAR6lka1fPX/gRzpIjTEoSa19n2TTTimj
1/0CS/X6CdWJQ5lQLeNdg7qKT5wiOoNzpvDOupOf+VBTwhtVt3lHAALMka4xyiZ7K+WBmIZlxdri
AdPkrT+rzzDSON8wUKJiIK7bAX1hhiB9mbF7Dd9LeF+4Oap35dYHy9bPJT9priQX16LiEfkMEFcQ
PLUqfm3ClItpRWPWXixkeoLwPvXzu35GjkqI8/vDdmYdM+XVLVb6svKOQNLXXuZ9TVX2CqsCWHby
GslsM/RQ2ONpEwXtu3aQist5JNjNn9eFh9wSD6Eb/sFG9WfgzhUM5tRXyeu8BI+en937qfel3AJX
f3fDugk7BXofTnu33ybaPy+O+yXs5GcuDNjigBL0+jBV3pfv7sYF72Zs36R5dm911S+QE+vKtx/C
vDkw/R6tzD8bXA+VZ97q6sF46oDV+FUQPsUmk9254rM31VOg5bGZmfcWl2rH/mKzWPdDeWz5/C1D
vQ58ikvx0kOzyc7lEB11a+6yrAb+3N738x1Ybm7hPc+dsONd3VFgH0W7rk1e3DInchfv5zE961Hc
+2P3zov9q+9AIi5Mzv5G8HcNZHsqsuy+XeYd2+d7t40fWawfhRI3OWIZHK72FvnpXCA+AqUAUbh8
SkBOc9gcppBtlh+94Mc9Bdjdx5o3VhU/CJ2+td/GwaHTkbeEA9VdjOxPPqu9yPF+F2zBiqWBoKI7
Vuh0I8w4g2qt9gn7Rb0wGwdU0jf9FTqVVLdNXd2GocIFwIJUkeufKv9rtq2b/z/p/RXF/x9D9Mwi
/zZE/18i9Pzn/xzv3H/YLlYxHbhuwLwmPftf0520+TUa5bX2fd+2Cdr/a7q7Burbsr82zEvrH9LT
nqWVFxB/d33/fzPN+QjAf59TmKyIztv8yQ6TY+A61ynsPyXoRRHD3spp7Bsys+4km7lA66MYWPTQ
52BVZfiRlcLfQ1+tGBSM4qOTRn6/SZf4OyUaVaHCbO1cg0PBHqMlqO4RL2lkDwS75uemwkovcIsP
qaFnOR7tHe64bWXl3ybX2XEIQNIuVrcn+7gcI/JkQMWXNG0ecGxQohTLx0a422XhkErZAW59OWMd
snpCsRNq1JTezh0X3yYF5TfHb6IuwH5SGLACN/Kz5N5wAflqdtXA7niypukwufrP1Lk748l152of
ppzVPKmBoFpCki2oCakoF9eze11MsD22Uli6hveXKlW8jsDQrOKlgobi1/UWWNxXlj/5hN3qPvio
Iwc5XPXTfurfdRVdmgC/FFFQqmlJuocJ5Ua5i7WkvDqAjgMmd+Yl+BsGYc8qSA411p+h9B9La/50
2YrkkQ9lcAr2qiSap/ruqaDuoC0YiW2X2QwrkXTLjVU3u9bwGrLxRqU0gJdZti+Lp8Zp+D577BYK
3JrMpA8eL6DVMAXrWtZfroZ/siwoJJUxWy7vF1v1WOPTYVuUzmnG7HmaQzpp7PYz0M1PEVbHsJyP
NYbFTV+awxT3+NCr/CMn8rIiUemgKDU3kAyfJ6qShtj9nMX0Pbu8hMqMjvKIcg+sS0VEmGhuqmN1
Xa3EITNqMcY0mOEN2s69RZdggS99wI0hE1JefUhmTVtlhkV4vrQsTMn+Lc9ySEnWrVzVkQVoiNrp
AVV9mK/uXOvicp+Pr1QzwHjpwbgB4kpU5nACDzqRF2PLja9alznGN5uxMuNuFJ5YK7ddz2GesOCI
qGv502J2WOVNPj1XE+KZK5itfX2IF2ArXZW/DMFlWPCnGgcLq/I6wATa3Pq9y2JIhsupL7vlGBIz
SRIR763CzPSktHI/zIl+gFm4Awx0wpmeQeFh8GVle2t5BgPEQN4S3ONvZ5jR1sTOJJneW0nGraVI
7xecLx3Kwtabh4+FZ+1E9HLN4uajCL4akUHLrnp3FxdUCqQxO2VeMTd6LJ+nq4faLua7eDi2pfdm
TwwInCOjLMiEkcZmlTchNzLkOzOTSmkgyIwDsUdnfrWrKFzrLsKOq8VxTqst5Rd7LOZnFjccUFFJ
7XGIPJba0Z3pscLF8oZw+zlnXGK2etU9Wfm+FEdPm09nCXMi2dVNZHb54GHtxftvkbtP0g6PyjKg
Qv0mNEu6SSUsM5qbJiWwX7X9XV9Nb6XQXyXpY5ac+LT8wNuVXC9Wfr10O4ft3D4pOO0DedeKYNvY
7a2dcOLDL2TEjI8dRjDOTetStRrbc7GXTf1hlcbemr78jEx3Ln3x3mXqQNdGfp12sFapnzRDNC4o
EhnBnq0AG31MyV8InE1aaHYc3fRsL/XjsBTfXYzxjmU0WTB4TVGMdOkMcuNMo78uFQ39+UJMuluo
gvL8m8RGSMa/kUd5R+Aau8SYYmzH30D9qdJ39VCeltj88eKW3OHyaLXqte+pr8qCqj0IqikYMFkK
Dcl9FMev3bBEm9JB6gyx23neOnUo3KDp4jy27Z6Vc4q4tK5N055liFbJ+m+J2Y24Xn2RafgzBVwJ
cJDZY/ASAIGCug77WKYvrUrzTT3mcjWSeOnJ8HcDqHM7PLjFcIktvNsmYcPs2OVrkz3pFPsd6/B6
bQf7OJfYHsU0bjubHZ+deRAffYK4YbCe52BrL9FXgpvTLrF3k/bf+/X0qrlLVktynLzOpZvgCAyt
OFWTF1yDQBvjYNulF4RaTRfl2Sf+BDMw2zeYSoMO4GJkNeVuLBra752p3PKi+rL9tj9kuX/r2Rp3
iYOX3qrkseb0PspiOXYiAF3Qtfa59az3qGMNCNoL+lggKAqgLyOX/sHX+zbnmgOWdlvVrrfFuYpd
lo26i31wNZfyUNFBsCtzElTFow3Yb+3GGHKXCQDijIghehzrRfTCq5I99mIfhgQ9s6JrOnnIQ+t3
h16H66m2d3Nw3/oEewo1sehu6RQ3SYTH9MmV7YcjY07OTZUz4RNG8pAE15nVU68VyachoUMgtZnB
jbOJqu6jTGpvV2lM+GMUvAkiIpulKU8hW8RhSJ/x6mB/WqI7q0n5FDfe85RjK64Aq6+mUXfEXyl7
1+l9gVlotYwuhqv4OWtd9iLW9VZb/0CVDFMk/7mrHtEjaEmY+xBHw9RuzSDu0sC+DyPMaYG4LYcc
VTIZDCY42js6Q/uLzRrmkPChcWyPtmybRaslhy/Z0dyQIVGvg2zci9Hlgj+Um0BGYMc9ZHs7f59k
CZUqMewmxyamL8B7m/yQWzNa1UB+KeteWRada1YoNRBrLNT4+keop6x79yTOsfaMvzrNGxPG56n1
FmcVtcmh0QEbAIfVm5o/p9m64DqH9lBDHxZZfCp9YgITd+M7bOB1XYTrLgXiNlL+1mVYdkzmUH9c
zuTi+8uQpgi6Vr6VpnzupzJa16nHrZyCIYvSfac9tNHbbOZTYkXRGq0FvblD7UiZz5p8VGt8fcX5
n//gHrd37f4NS3eOz7K+WDbV02JYUJOU2FbGuyn+D03n1dw2kkbRX4QqpEZ4JUGCQVSO84KyJRup
ERqN/Ov3wFX7opqdWcsSCXZ/4d5zBQXbmGfVMVVIlJLwNyrr3DajNBwLEl70bbVzc++VTrDXM7u+
LLkhzIwDybx6LqYvy7M+sKe8WMUmds/zoxe66JvrGzgZBsnI2o78CAxw4JkxoXyTY4UcwbH7g1EF
xIuujgRA81nkXX6yF+8+LF8nXL21MfenRvgvnhFc+ff/DagqNNZy9DGmdaQNwmpZBP/1k/yNv1Be
y0mwfVg7Bh6D92HNIQlwhlcd6CkF7gTOPpdaoegmZDFW92DWOrz0jLMqgeEssPsfu+rx/JM09xqq
J68I/6VtXjo3IXBgne47qE4JxVqUGTU6utWTkZPMeH98ce+XoXlcZVrwjGiOIXbUfdY9yrkLoqnx
/YiXAqQaUJfUdYxY8ePklmXG5eR+BNunZLaSMwO65upXGCgT1NxhippsyPF7BQhn8gzgy1jwxtmb
Z6mTLfA9BfW7DMfL1Hh4sNI6xf6HPHGc0VWve9/ocvIq913uYd4R7h835MZQcnosSzJm7UvWYtXw
nPS5LdzbUjkf8yTO8xzkR2q9n8YjQa0pu7uqnPa+6rpjIfA0JoF+78Y5EomNGsYlEKlcvCisbm5F
QWRY6tE3lrO25vepxL3RjX86A+uANyl2TkX+AimLY6dlqFLA+HFnE9/v8qezfWtTlD8yDOANto07
HqRTki4EA1f85gLXaTgGn2JFOM7yF5H21BBlCFhlF7LOd1nLY00lG9krdRR66Dom/yn463cDmNIO
34mPyIarlbV0Z55mMm2j5Q8QD8T2kk0X2aR3pndiaIBye2hvixFmpzZsr8qtHsYqu9oC8xHxdAOK
s8KrYmV67ykr853IqtvUIboMAHqCGvvJSghfRfcRGuoV+hFuBGvcOZ74nYn2ee7NO2TmmlHi0GL4
uWmE0Jk/EB7N9FFhNTAT8NBxyIZrVwlxDgfjTzgiHl1Nfsoy/dRM6vK0vVvT8d1brKew9r+X5juw
Gv67Z/f7mv2475QvGmvcMoFECJfwDwJwd4enfIwQEO6CTvzJmv4vKhPyC+Ts7pSFTqXgZUOJtXPH
7FKgcvEdcIGDPJLc8NprFHpcft+it25BUPq7zLXuWXjCgfIQ5zJ2mmfzqWuy+4SdumjZtnryY5YM
tPh44SH41SFpogUkAmwE6LqMD4bqTlXY/KwWmcUCWiTL0L07tlwl2d3qIvisMpwMnVRUBkJjpJWs
uibLfSwe4XB4ETrZSw5JI+rKxeaSXh4nBnAKUiwpp5Lub8jKt6JI7+0lv66rh43AwRpbT5xGnvno
GnPIByVlGV2/9NJigJV8mANmUMHEukZBtxc1NuKA12KtmGnlfrLy4Jcv9lIuDLjrj2X5VYz2UVDG
ytHZJ0HzZk75c5p5F+WQ6I6UBgxR5z03mTke3c46/0t713wSiek1QSJZ5zUnW11aLWv0EEs17aET
cGzkk3gxGy+uR1ofnPUXP0RijwZjbyBbBiXGLAhL73Rx8C4Frb3GU+qgNH/xO95iPZeKQ6P5WYR3
p0Mm4eOmjTZadrVmeO2ly1hoa9wsvzpt9sbdPGukwAnnHVEAw5rKw5KpBxN/V28ReshfHAWLjw7d
m+6tLmO45TiUkITvdG+LZhUB8afDmNklt9yb2bxjfU2QtWTBuES9Rzvs59Z3uhRfum+bo+KJ3fke
zWFiNs6h9eRFoQCMhhrQk/+NRrRjkEmhmTFQ1ixxDoT9wcEcqnNTCx7mcnmwwsnZV9oSMb45rToE
GsX0s9oCdSUlFfy0kyh5K620locmQ/m3aO9it78hoOCm5HaCuxMjUE5QdqR/x875Sw0f+aLNo9FH
cJLMIIaQqBw2Ct0Tsltmvryj19wCa+LhpMS0OEWZoM13luKZLXJ5KGrWIkVRYShDT6IC7pTaSb87
s09je7KIc+n9FDERU7y1D4+eRR3T8nv23AZNRq9c8ElXc24RjtpNB9yCKGPgBAjmhei50MSpnPk7
oZv3wMiWNlWnyg4PzNM/cQ1muxF77nUMBorMOi2OOpvI2mvZRNhvCRY4jurKiHJL1+AcUDjL9L20
e07tjtlNp5O9roV3sIv1O6AukHnODFlvlV+N3CSH0VA53dWVrBXMHt3IHGgs2zOH7oibdWdMNA1G
GL44wxqZbRCicdo5dA0nnDwuVxIVTKuzPfJDWjmPJr2t0iv7vf88S1axHRyKTOE7lXUS+YF8H0ps
NKy6CRZMESPoxp+ObC8U9RHhH9pdrnOhX2Xa0Oyb+9K7dE1NNcDRwd7NZjHSXaTvkzn8mgEo2ssG
LWKnCkKxx/o6LywdKhdIgtoeQ4E2xAfdR4IuRCZobNkM/Tm3PWwHAGdHhcTYzF8NhYSdYc9joFON
HK07Nn6GgVhlaVR4xUTgNPLlalvzF4oHyw8b7pvpPLnuS7ItfpyqJwOkRRTuDgXF6GKIqEw8JOuW
LoEAS3wg4ZQeZnf1t1EDriqTBwkbwC5lH+mCw0T5MX3VFZSa1GJYkNddhTezfh4b9ih9QUR7rtLP
9D+rS5bnpXYR8I/cjbM7fvuZe+jZVSDwhoyAkKbe16gYTsWEdkO1tuBtUxS1Jb13s4SXcKMipf8t
NvfOavjlSyfHh46ywisxDWbmJKNg9KBK8cMG5UdGbUWlKzDLa8z7WU7F4sxud5UhmJvKcK/rxAtu
cqSCC3QPKPVFVtT7YVonegULgxJHeUkHuW8LtLqtE7wuc/+Lplsfw2R89fz8mkkzTgujeHVWITGq
mCzg2MC0iVWcWtMEULuqg8U6i22gjHnEP7JiKOK6y8y9IAF8zCLps08SRvDH6bBmobn6FdIc2VUk
RmXFQ22neIcX2vgl0+f0SuPvRZqobzRGgPr5PKtUtvgQ/B/t98e0NOX531zHYTlpuog0E76UcgRR
5Ybv2izgnDnVqfN+TyONaxVwawXeJ1ceTVqezOeUp4i5k3uPe1Gdj04e/PKbWe6FQwL04pCfrpuK
6E01PqMz2Wd9kt0FjKry0D0ONmZ0Y9Md2pYPTJMG/SixDAV29cxJQIRbaM8ooPiLg+1Qolp/z7pn
Z2Jz52pyqlVbnbgnATPlTEs7zsUVMtaSmzyoqW6YTNoPeoCq6yFQawYbexMnSTbaftzWpHBWU/MQ
zlVzAGKloob48ZOHf3uHhYMLO1zQuc081k6B6jSwT6VWF2Xq6nkOg/NYy/yIhoYOC+rYkcdcHXpD
pV+NDecP7aNJSnyTaiIMM+hlae6koCbkOVDeERYdnHOyoq28AZwIkZA+mm+HGm56lOnaR074bgmV
vLJVOubTfFhN670HVcvCGEtsQyM6p+NNcBQ86NV5Y678a+iUfTJqLuXRKNZTGS4aS2zyu4RTgfNa
4Iawv1kp/85saqO1+KBA1Yc2e9T1MB1GoZ6mHLUrlCy9Tw0aPzQZGxl5m3wOL6NdJ7cykGez4vMD
KKk7dQ7+lwzRsUMR1i7VOx/l+14u2XWU4x66XG+O4ti12R16guHgddv2tg3Jngva8oBveFdgP752
tYB1XWJxcY3MuKZVnGVZElOCfJbuaO8H3T9qPlRHUJGYbgsGOdK3jnyeAS1Cs6gDm/En1QS36SGZ
+AQiXS8jN7A1E7E/M3JsxJcc5+xdSXAvuL9xakANXS04AKXpHGq/PrYicG4jJWE21ExWRqY5blY8
JEOLVtU8Bywjr57WZ19kQMlbit0O2ALTkSxurYWN38IwcmiLo6tbVHFrg/V9PhIs70eiNPxz72JB
BTIaFVrTJObqC8H031RpLLuYu3eT9pkNUQenVsOb4KfM9fzpfVrE72KDQXiD8xJKfVidDjN9hwF8
HE8gqqyjMrhBfdT+Awo4lOz5m3aY5HhWKNllQJYrqinqluID78+E5g6Nsi2n+7VQGB1q57cf5tWO
QVtwdQor2FMSLxFKxl/uZH2ittu4lImKk7El1n5DWk7GdJc7PCRmgpNRobQNTVy6MrxKl0wzezap
PzxF2PrU30CFsIIJ8FSkNccAbLgO3jbtOSYS4IwM9WZ2kHIYrb3y7PeGo5IBhpvuCXnfDU1Q3np1
WQuACRTSa+SCMXOLtNl6S3a1tjBOFDfxGjTQuEsiR4J82RW+5/AS5V5Ey0k0muN8eRY7D/xOl9F6
7E2rw6Cr1cu6sFt1WEZ33Dc77W1i6cE+9mkQF4PIHqV+wmXr+Ztde8VAVzHkPIwdz4erLQj6UtQH
DeENNCGPl/bzo7OIMVI8HFBzvYfMXx7FWpxCzzWQTObrs9s7xt7WFV4vPHVVwP5YZpB16lVdi8ZW
D33jPiNkcG/Yq8w7PMW/kxahsnYovE33mHSjdaRjJi+GScvZTuDMMoTUTl7GkzFiFVor89nMzZGB
AEVmb7pwS4wgHkfFbMDSAeyE6bthQL/zgCw/Ytez95ty76gnvrWQI+GWQeo9ahObQFGnP+tcFadB
39ntalKeV0VcWEz0Mytnveu2071E4t7MZX3WXYWzeVTTSazzywiNi7RbU8R1aFOHFco+ZGxOUouT
12vWmhWvvncMBu5lNl0AcbWoZUVwbZb+q7UxeBv+8LZYtvNiUs3S0N511RjeTxy3aDRD7zSP4n2l
5pmkDUtptZ/thf4R+aLBoqquIzddX0cmKU9paoHaWtrnVWJdhSkASNdoscnOTHFXB9KcnKaLrIj9
VYsV143RHlJHAnSAqrA0OebvXmMvMSll9NQqLi4TmITiYMs7fhmjSQ6l4x98T5nXHurUTIZB2ldP
/75w2KAYWnLjOH9jzQCN4xcSHoaB0t/ss73bFGfZmeUt10k0ptZ4b8O0faqKNOF+keQkowtq8Zhc
B3+iomcu7pq8V77gDwvZNHHJ6n5Vw/3qbmqZwY5Dw+z2Q5r6lB5B/8TfzczB1vV5apsfTzN2NUtx
LUPbvYNad9dPMw2MEzwiEWcxE0zFy78vPcBHyySe18gxCA6oe5LK/69s81PDKXcI5QKCMJc57GNf
7LXEkb4ELy0mhpNvW2TgbTzcsrT9S42fQrri4t0ykKl3BSWpO0vSUGgdsbV6EPLhRXIOUKCF9iAZ
hgc2fUZv8KgEHxM0wrs864K7LloAGd3wbn0vZdjEtZqP4HpsSnxbRQO3hK7y01yGpGRmb105rjE6
BHPf28McdSbsMpHUTLkyyKh57o4PU7rQAvvpJUNEBRRpOIWUKIiKQzgebqNPvRBf9cxRjt/8o3aG
HF2tjxMfrBGGghyQoxfKj2Sl164nMphDoFDGzJ6phXTCyeKAz5YtLw/NQWwSC9SS5+wI0F2uqOyd
qOsPM0/HJ4Bg0WrXfwedkXULChyMBCAXmI8qclxgGIMmaqKvukiBkzZzR55bJzv2Q40HCeHNJflT
bAj0DaKO5WBurxgU21gATThR3h+Lyq0vfmbujHSaL5mU3x1GjUPe36cOmva5wlSqTRsKVVN9hC34
lCS3zLNKMIAaq/OC+QVb2hre846zjUvtKBTMiptgDA+h5d5sK5CfTkqLn8pF3Pp2Rrbn0U5VQbJ3
U5ZJ5VTdGpWIOykYpbMTBVrQMcoGyGZvAmh7Am+lGCApwV5jrOblWfspZkVgoZMeI9tvZ74516dd
OiYshOGvvwJ6WcCW6/I11ZQKuoodL1nInVCC+LOkHj9y0yE/1l8Cbg4TSFY9UoCahHM6IykifPBi
HcDlwNzErR4Frkfq+kzJNNbGX+2QKDGW62cuvD/N2OuoXObzaqC7yxbvdxnWKLXSARuKD0dlhIfJ
bJ+NcBmIp2Vaur1ykgHNu0Gwt5n+Du0MfkCNTitlOFmNkglJ2RKoChWuTvkJ/DVpLmEZPIhSBkec
s+jVfIxR24/BpL4LD1XR5AfTEMt+WJgpJy7bFgAf4CjKw2xNIF68St+ZLSQ36eR4Vv/SZSloVEGU
1EVxZnT+iqmQoaai6hkNX5xo7kC1ZgCC2XQH1qweEq8bd2MAIc1YzRysEIR2twe7ohiBl8bWKCpa
dsP4ob3pTs5ofJmm9TiUKQkeOW5ty+9YJZU/ixRG7DG3yUfyOnISMpHdsTzYhuvBSAgH+R3pJl0z
YEx73a8KJtidYQJIYEdw8ILlx0cpqcESRQu4VNPvaRGT+pveE8gBhMJhShkKOCLC8c+AkSX5VRnJ
f4mx+puZeOLlsE6NhuZimHfa7m3Iyw1LkwJGOxShZF8AkaaH7ogNFFCbgI7n747C6TT6jvVZJ3R/
Q8ycST8EXrrtKMBezMUb7Gr5ujjZvSOcLBo0g+y+t4M7X8Evg4i77Yo13RHOZfbeHfSWcprv9PoA
pys9V6UkT2dOG0RrC/vLzK4OQdY+cTwXh0U56jwWnvkwtQvNhZ3tszqcrsA6PqAAgHUKyrgKHG6s
3gNUPSaRkZTeteKO2bs2d1RrIkb5V1vnINJP2hvO0Cvehb7MWfo4Y0+NOvb/HJSlhYIkHbPbmDBT
b9oA74up7KssAIMkiPckW9+rYiQLoHo414oHIQ+goRgNQUI1PHGzlO11qq5iNsNLVTjztWvTBZIJ
RbNPGIA7L3XsWvMbF+RXapTOUYvxv2RkxDOriF4jZUXc4dIL/OX670vtBh2+tKr9sFfGJtL5LtnS
XorszS6giJfjUmyfhNe09JNjxpiEvpovEO/eSgQ3jHZWWvnFfHWR/sSNmf9MNN+H3ILSw4t1dVrl
dSwCm3abLZJSh/+OZZ13GsU60eYxIqqm9VdI6XTsPI6EuUS0WOvxDeGDgcE2eEq7dYxVg+RzDhFy
tCxv7hQuccgL4WvZTJSKuCLQq3buNQkZegK2v2DJSe8GM7FiZ1VPWKR9gNTzV8buFgKC9R327hs8
Vz5Whf/j1dwNmMPDfcXCD48v36mxM+MgpoZ9MAPz64IvHfFRiKFpkvCiFnyClPIY6j2bvPCRjZoQ
S3udMREN/ngdC5zZYO3Mg05ZqU8L0ylntL/nbCYKu/X8eO7lwzAy+hasmClZsod/308OwPqgjp4b
itkY8PPNL9oRJzKcSipvIv48v7363QMaGEU3FJwr7RiXZvuiN1a5J7PTVvleWGQNWxwHfHNArYyC
uXA91nMyZDPLBO3ibhRomsIl4mT3kWbshNG8KH9atqfU2vlMKiOEgM2lYP2yr1WD/waqCDTFlDY+
7YdfNp+QTmUz3bobZ079hJ9viJ1Ekp41GH6EW6rmT///y9BSAJesR+Jh/XI2uMXYcnitQ4jIQkFC
qnvhx0mffFd9F/N/iHrx5qzDECOwktLP7wIsl1maYKNamXgbyS+v6r+8sm2wkzJqdY08O4ctY3jo
//c2ut5TakMU6XM6CuSn5L8rUhh4dLMIZWp58RBIAlBaXk07UX9g5x38Of2xVOCfdK4dwhQYGVjz
9BxkNEsOaInCw3BjexaTOf4KL/HeqirsT9Z47f49N0ZIDDMzid2AUe9iiWLn27g+E8uFzjDhkgxd
pl/gmZ59F1CJK5YYKFa1oCue61fe/uWKYG9kLeOIHUfbnJnypBFqghBo79vF1TeXGBWz6S+zkSQ8
hajMFLrTG44khzla0V0qyc9ZVwzmQnVrHTd90FZ1mJ3Ev5YJSal1RYJpbfQn1wXAwP53ZO2YkZTR
4oOEyJftK4gKh9TPH9Ji9G99VnIFoBg1aNpRUTUCjsLJKp2HFVwlzqPxxVPGq7Fp9xytO0Z+soyo
GxfqKlYibfg4c65gP8v5yXP13Fqb5rdwlwNPlnkLp/JaT3b7lHhYlcdQs9fKyX9ZgqW5ozl8rkHT
0WQFPeslhiU2YOv9ahJp4FY9rXzqsCvw+pht/HvRFwvClunNwTCR2CVzxMncTTZoPWatLKsLLKPF
zDy4oO0JN0l6KI9oyz8ry1aXMu/fej3lrP7lExtXrs7KOpMvbsYWCdNtRmRcy7Kug3Wz8K93Tk41
2jYMRNo1iSsDmAiUTLXzGXpdgErjbM15YlxSJRCEI7DgpxZqga478DaCkv9T+j3WwGVM4s6g0/j3
59akv/z7J1JMrNjGWakKtVxkQPUzsPYvZPC8djAM2NxNaAzYhANpTXODeRgL54OBs1MwwlQr7a3Z
Zn48ZQNz4SAgw9YL3JP0Q/ukE7nw2Lndqd/2IQi981ex+OwnFu3uiVp4J9rLQNEtfI0YxMBCzkyR
/hEokOXih1Gbf3hgYuYbxWV6Dlf0h0Crf7nUULuAZSnFKremW3jHAeF3PyYJltqA1KC1vmSp9VYp
7qZh2hbzbD2WDO5R5y/LJTGgJnVW9tvpes6fUK5RTxtJuAFjfDHgTEllXW+WtmDfhuxRlhVHht1n
LAH2dudUSL5QJmWFh13935HeXqYgeDJ9E9mW4anLv/c3wetZpetRZGW4x/6ABmz7b64qCM3z0LH+
y3/490+r6PgIIavZJxWD1orYjh6DaQYC+0hQFCpw6yHsOfPqlTfEoyGJWh4d8CstsdqsWLvcZTTb
wc4xUgIoWjt/z0w+rGPOd3NN++RAsb1MmQW7ROKdro+zi/5BpvpnWUK+pR6NfQ3miG95FTk6UNJC
Bj6p5o8n/LestjevRD9xNBAyyaQ4O2mjY4Vevco864+G06wgo/SHYVDaSiSul3ns/BJiXwdlGkI7
G9ryXiAZPuI+GOiez//ep8EtybgfTgKV70Gu1Y+sHHICAZtF/WPX+tXZ48UQbj6jYRm2WjN7IqWn
Mw89G6W0LJleNnw2nALeXWsg2SFhidWecWpUpQ6MQlAYNMCT3M121frinVaQ/7V9AbCGQ4CRJrQw
LqJ/bz+VCYwoDSTRKYddMINLmDKTUdT2K/370miSiNyWSKGKd4W5ZX9JdbH96T5mBcgPP3ATpqa0
yPcJIgdEDuMTuwUx59isV5Bjmgw7LuZIYYyM9MuG5Qms+n7iKT4v2dtSZ/ONUaUfhbiAqCmN8b5o
+yC23OFcwtq06sC4zcWKlrSncsrDQd1T05JBl+sVAB/znnZpoVPiZk3L21yZ1sWFLtoqv7nnjDsC
mwRibPQVY6LiNxi7WJAmcs8EoY59BEq7IlFMeipWQds2f1NGgzM09M3y5H+6FVhB1jS8WbLwYmEs
PzWDhus0tWBdcpRDiyDWYYEg5RQ50mdkMCveicM2yrnPCrTbVVjdB37K/gy4QcR2TWIRsY+rsaYY
ed1n1/DDO7QBe6fGRN/aDBSqAtgEzvvmuIZlD0Jc4CfL5XzX4suVoVHesyXX6Ibw9fudfF775bQy
W8g3FPUz8iaMSyncARHA6OgQKRjBQkaOw4g9PYBECtjlo9ZTDZyRaapeSon/xbjDyEjlUlqsnuDL
MQkF+ZeXh34B5ld0eokmGzVJT7aRPw7zyRXz74Y9vgoK82hq6Eb8WiCbDvkYqEdDtD+4uYNkRKxb
WdcZSupZAZW5hZ79wP/lOzeSi5k0xx4GXZVVkXz0mJil1I1MD3aAyg8ba8hP05dMbCq9ldwtqxO4
+XGJBV2x7yzAtX6IzYl71vSqi7atIkZsGs8q7XaqIOTKC3JQ7xVkz88uYXqRWbAIi9atoibwEDAZ
jw7VcsT7mUVhUvw3GC1bDf5Clqu2OujxN1chj66h28hicsXmsGJModK7tO3iRsKpLsyc6E7XfxDZ
L3hg3FoIt6LQRhduBW+Zx5AJJQOj6Mre90P1pzS74zzOv1QdfPW5/ds2zHPtQYHQJW1qksOeLhDs
uryeHnN2tofVrmRZvRu3UbLt3RdLa4McwFB8RuODC2wpv8GqETkFxh5jF2IBmhGuUuunTFEorPYP
1+aq233eoZfMtY2Mai0OHQr/1Wivjga0pCzTOI6FYC6YPYA0/NN4jLvqiX3UEPS/EAhB3IGHAN0K
U5YsPlMZZYX1rsgS4QhzSaZsWLD7VMqo7EhZsrK1Z3xkM8m3Xi1i4AyjipxRvAkH9gF4hdRHAZco
84konPPGrIu4LJMocPClOd13lRiXakVKGcyRXc948BcgcTMW/2NAr0lZ9zyad6l58Vznd++bH0Gl
fqVDT3oSIUaWG3u+fk9godPw40p0vD/Y4whInZA7aCyyzaAOJsOBtetvphdCcJlRqWPQHFpTgRX5
ZqdXHTS6rn2v1J+A6jm2jfHRCwU8yjp/CQF87JIlMM8wg19zG0CxwTUeI5WuDn7F56UJAMH7sIjp
C/XdJFEhLigvMh8aCquaQwl3JCN7tS9JezPdqGvd/JjP6iUtY4ut3AHOLGQCB6260JjMp9wv43mq
jyovXyexPtl8Kvd+A1CehTE4Ieird2uQvVp+Mp7WbPGZa4B06Pv071BiFW3n56Xkj4ACwpO3/G5q
hwHx8MW2PyNEj4PT2j7q8p3l7QWpImbiBUW/kR/8ZH6C3M5Wdj3bNhjesjPZ2xMMaqJr8Fkt7Viy
ooHq6oNjgRDtKsCBvuFj9UzKm7u2ybFzuRdcEhMulraODEII452IKwn1HGGKgTFp5sPO8aeGtYQb
O3KNc9H8NV3AjAEG2V1lOXviE/ODt85IgxjCItBgmOsPn8JmpD6ESYc6qSe6yVx+oUbF52mAKjY+
59Tdu4F7J7kC2lZ89onod5QSiV9y+CjOKDSYJArwG6gpPCRSIPSuQhQwjsHKngKNHcNzYYFRKiqS
arYHfBRdd0vm8uQFw1X1/mHEzrJbbb7UuUV6xQQNpnS02udzW0BqmJxzYa1s5ur5bFfLcrfSJkWd
3ETlXj8zGIHPsLi0xmlJC5JblbrmdnevOwQotVAHPsN+3DvqA+FAc26K6yrEowQ0iiKJtx/cauXN
PyRz/TLUpnj21LebeEcWH5w4qX2dlNTHdiZOxg9xPjh3PhXi0QW+ddCEaaH2u1BIsZNJUN9XsGCz
9hGjxI0mA9Lo9kaPFah9xlEdC8l9OPTGEVNmvObpA+rBJeIgEtLIjqG1Ieyl/bkU+qDpvMnMcKvg
1hTsgHqMBuboHsKJpXa1vHfFzDg0e0xQzZPzRn/EEdJNBI2IlFfLnHzUdTGGv9M0MqmcQ/FrWb2L
2w0noJiJqN6mcQaGxZTneD9jxt8GDd3ed3mYAN/jw93yFslCIK+tpopIgmv536h7tFJte7EqxjZm
FYhdYg83BFhjjN34d8PI4WjFPTTPyEQIsgcOGykPjEsXfipjvpYqbY/pXMJjFw8MsqKSF3XvsEc+
QJ9uSc0iAKdO5JeXBCiaRL4eeQ/BeBONIselY4mwvo1yCq8WQq9obQTSiuTZLgKSZHIi5/slThn3
nKfEr+/GQDRcbzLqCMy8c9zSiQaZMd4suSpJMmEoxAQeNznuJO11xr4zkiwqraWPsBchFR4wo1vw
qj3mDbVpdlS0EowWaBukLKnHyzK7mJO9dp8x9iESD6+O57BxKTBlrG1XvfA5Q392mSzrq5v8dJ9l
3tNgODCmlpafoURCJevyC4QX32g8iFmuh3JBju61CAmmzItqhyn5FAZjNPW09YSZYn8Imwi54lVv
fD0ePlR0Rh2vGeNLdN/AgKBgwddELQawFY4GCh5I+HtpPdW8hXQx6ix7PZ7s0f6V8boixEd0hOzv
OKBNP03WjzlOLonX+NZayHv8mpwTfvHXyNR9m0HQqi2SEbN64XjJL+YwD4cVRdouVRsyh8Eq6aDD
DdsxsmHLZETPDHY3M2R8EAGI15pE0+PU59O9WuAtMisYSS79xgO2nq1SxVkYOMyRQ7Le6oZBTG+d
6MOikRCOazJ6d7qdfNBg1bWEuDUnVgQPCz2dfKzaMLxhmp0yXip8B9VeDELs7Gq8oeE/FY3YrAPQ
XNG31/HsqoY1tbm+eKlxXXAFfVnWJGO87Hz+UfVdE8ejuk/X7TTJXwhJEffLFsmCYi77Ghs94REQ
8iInDvu1gm01Xq1i5ZUe4buZNXF32Yp5w3eb8NNhKYxCa6JIMg332BZOQqKuOCxyWj7D0IFbj0Up
DLAMYQr/QtL3LdfFI6fE6B8HiI4M6Z+6up2/5sCeohC12wUozogce2XRXnyHNG5fLILkWYUlVF6q
zEBmwVXwW1OCeS0Llbl+wN8yXctV/0bU+Ezkk/M5L9XzOvM3pE4/0fnxV7Dmj1wx1kgSpzpWCBFu
S8MT2bG43NlMkm9pRYacmXJCFIpcqHqa/c8c11jmVV/d9lLQRNoJwsA1sOovEgylaf1B5+Q8ZABr
4YbwBk+/xna6FiSdxrS2aVzPGXWmAc0HGWA0DXn/mrTdubCrGBk0RbVE/pEW/YcvRXMKMwMa9vb3
hath7e1ldmFAzEm0Wh57MAR2/347t/4fX+e147iSZdEvIkATdK/yhlJ6+0JkVVbSk0EbJL9+FnUb
U4NG97wIKaUXTcQ5Z++1ExuS7qjDOK+mO+XQEyvnDUy9o1u3xqVhvnW5fYQIiAS8hGkC7PDWa1EN
xZBve+0xQQj+aYZwZXNVn0rR54eMBWIbIUVfuQJXRjypA4ab7Ktl6LQh2ZOCXjFZoadJwdwIusfa
dzWqZD06p9tpNXD/DeyG8yGS7A4rxU5T45Ydc2XN/JZ5kNggHSRKWDOw9vRwO0Mw7pbkcOL0B5pD
xrE3hjscauwXBv3Zh9kaotUnYiP/qtGEb8IEAqyuY+FvR/JypcrbPRN/PUX/mem/ZR0a5wRCArY5
LIT0iddxdchS0GiY1slyz9h2ZqL/QaI1HC2NKZSPEWubtdysq6qB2J/esYuOVhoRegFrwMFX7ZMx
J9c6TpNtauCzMTttYoNtTvuQ2+sYab9NxfvgET90Qd4PErmqzAteFUZ3uRpOvf+q8QO03CJPJTRh
HPfXxOxLhBnDdHbtz6YcqzvZYU8nd81InzunB5Xut2BZTSRwoqh380CQNbMq9O4qlldtDBwE6SKV
zdPoIf0S6bUEVbqlPVHfW4sQuWcn2+r8FjMh+7bVp+QUFh77fYKEP2kx0kwD++nXlTh7qrXOUwtJ
xDflxahJqDUnJ3uIeue5NDXvRJ34g4qAfA2syesm7rydS/QRMmJOLqJgbXp2buhoZ7zKQTolV6Xj
QwTDnuCexPngtvoMrmlg423mzYGRGYV8W/yEefUFjxammEacRT3xLi7K73UyE8UdZQ2prMuAFLfK
pTX09rFy5DusLwjXjLnOJMEeMBAjkfXLaWssb84Cun/qDeM100v/E030uHZiWV4yZGX3vvtA1czW
vlHOR9yC+7I7aVFYWy/g+ja6g9ITyCzHflxgjLaxRRzWfEYIsDAaQSFhXAa8cSa0KkvGO2fYdqy2
rtmkAe2pgZUDI9yckyQio0ejPHoKDmaqmOKKhlgYGomHHHPF0oktvch8A3DCjFqF1Vax+X3TTKRB
lgtftbdfjDZCSbls9GVcbWEwiEsc5hnySfvE+Qdoy3wB3Ucbe+SytiyaKwygRzYweuRs5ORhKSAG
k4blUuK7bHU0+StpjZPduWI/ljqWQJWfEmvAoZz8ut1qM4Nvz415aVySYObIKwis6WgmbINt1V3D
Lgs/fQHVCi8XARetEW1Ljo/f6dSukraB6GrYP2V0zJAaovtjPt0RqrgvmIcvQarhWreocHpBve9F
+pOIof/V7YuT06JhdwQz2qOgSJdzgGO3tD+0H60CvJvFL9ZUpXSFMsytOgULwlgWXqCbaIf1N02E
rBAlqpzKQTIKM4aga9N/c8T4Zuf9XnP6V3Y3xIjP3WnqokfhjL9i4aLRYHkdG7br3ZiwTS2Aw1Xs
O9fwOSEYu4+2yUFnugSfDLVABZAbUgcVWjM2zTHuMlTuJsEKvf1kYv0cgZ4fGr04hzbpV53DcIjk
wg/Nlw/GyKZJLe+xn/vptS7b7jHN6pc45KALjXuxmcQeMR5yU9jhc0L05FZf7HzYz7BTdHeWwZBI
oG5lGH5sDNyU9aJf8MJfXsaIOgdA9QEO/tS0uvXsV753HgY2dX0NK3xZsEcNqVfdiPfIp8JRQgez
NiiW0rYauIaSduXlxFBrC/qw1gsSPH1hbYu6aw5ZQg6scgljcGbjNSatbZq4DPRR0ZNuCM6VxkIN
Xrd2iEy441bG7Z8mY248pdAwHunj/B5gDR9YktpVPVj1h49HhZaI3KQGS0KStiDX7ILINVVR2YQ4
B8mpjlgk1FATCew6WTCnjNKT6bvNOUiThgs6IWhjDuWD1rBvYCL5y/We47zW3ubBfqoj8K9uUVyj
Kon2LX7LD/TRQAlwWXUDFsehFM8A38T69pUTNyPwTGFPQ+K2sUKNQCtOamDosSq8N+rVHvrqFaXn
Lh3nj6bhza3AsaLW+BLLSjiAXsSP3XJ90yfgDD6FiG0ZQFhry7W8gxgS48ytW0NEAq9S198ns6Ty
nDJ9Wy2I3TAPjffxn2W+aZ6KWAhqMm6FKfl6kkswxlbyIRKoKakqn7KhHC+dM0ekoAz8QRG3o545
GfmhGQrBPry7fX1igIXUpso5NK17KafqSY8G4tdtly1+oQWjfTGImP/Q8cAQCcWWxROaCS0fvbmD
Eh4rWa8UrQBUvY9RND+VYqw+9IzbIkGDnBymVn2UHE2OGhpU1Ew7AhtYEMfePLozKYvoTpGVDyzr
etHdJVb8rUNAuU9SRz6wRr33cgrfNVqM8HJchB9ZpL3LCJgM3dx1VofN3pzEXUE1hkZJ9jtRDSCS
TH18z/oJN2oDbmueCbrhUtcuekTr1p8+4VCEVIZwiEO2pRb/2UdR6vSrBvdFoOgJSPeVaz2Pk4+s
qb4in8TvcvQC+nn9kxH397cratANBlsj0exxV+Xvmfbzz8uR1PdC0FuVPZa/jB12F2bx3mr8DyKP
HVr2fntVtKVWQx86H46Is7Ux590la4fw0aiTe3QUadYQhlNS5U6in6jd+fu4fAjVaUciiYEjMsW2
P9TYfpOI0bE/1R+SCJIOpWz/0Giokuli+6hJ3iu9ZsalxWiNMP49Jen8JEP9WkHQnKpH0lang8zZ
7LZW/9QxbN5zuigyuOZdU9IDKdUcrYqMzT9CKv+9e8uk07xEQ73nDUc44cRoR2RKYt+kWIQTL1qB
hpqvw/yI1jp6UPFCwInm9Grm+scQVUwcGgYwqcUU0K9jKo6eezNW76FBH0xb6rUm3dFjCo4vaOAI
p0jOJmdykEh7DB5spiS3B9UysvpPr90++/cTt6/7+9rfp//1tdsn4v/9Rben/+m1vz/qv/6227f9
/1/3n37yf33t9qP+/ra/P/7/f+3vX3D7jtsX/9trOIVoHXajv8fA63SI5yZuy6l2cgwaGloC5LyZ
y3gzR6UK6DUNrAp4+fXOH4JciggTyfIh8M3lw1mpAPMUVpu4OIzLt/yfr/k/H94+FUnMm25Icv3t
+6Th+ty09yMD7bNuYTmeCh1VXg8oGWUJqkkzfukNkwbM0v1gBLcQpSNM08NUBrfXMNWXwe2pNxPZ
3MHbIAsLke6sR1Pg9VT2o9LDLS3RMRgd+VMq5BiW1YY7UK+/PduZNlwf5MhItzrTW14B46G1H5l/
EgWdT4UznRmD1mqs5QoAibhORD8bWYWlzJkDiTbfHlwuUO04uBB4ZU65Fk02y2b63g4OuF9h0T9p
0ss8Zeah95NHggXlepwIW+jr+Cu0fpH/ioF6Bu9t2jERavO5A2ywaQ2wtGHrbMd+bPBk9Iiyq61o
kX+Uyy/neDl4hRZhAUUXOxEH3Ki/waSYb1BStmAUiV0IIWYP8L+WmaC+pZL+sBN6PpaPj8pu160P
OsSqta5frStVzkRuTIJUy/5syHHc5mH4cpCAirchwB56SPVezd2FQB0TIHzy3ZJ2FdLFL+rf/Yj9
gX6SONUdoU2zHUGkSS9kIioU4+GiJ6WkcPvi0KX6O7dDPfBqHVt+rLHvm8mlHKgtkrbeZI1kwx2e
eksWa0LHv5FebVMx+geW0cAVvb1xmVNkFIgA8pdW5HwAV//YSwvtDW+jzjFyeqybTCdpsA8gs70S
9ncyKPwgmr1OOucePO8ZTVqzLbMuRVCHrnCQEbIfOngjo28mqSB6Bq1+qqAWrUOfDq2dOBd2gAOq
VXc/KIwLuhvvY50wvDxyn+fco7yw0AYxLKWzSyG49CBQ+NTNDy7jK9Hy0SF2rAMIwUdAJmAaeiRU
cR5fR9ewV7WXfOb1lFC/JhS7y1nbdd0YJDqKIfD1yISBNezssv/i5EKa7fBNBgN+vSPLq0lSiEYe
hVlZOUd7JgwlykbyGgtknWHaWLuwXYBD/IUXk1071Q5vsE2Y0tpqjYbcunZnIuo4NsOGdAjstjY2
YeEmMc1KOwoSY9hazJ43Hs02KgX8hHz1E90T1DZMevjkSCxVDxkxjb78UAPBoVz6BW7u01DQP0di
03SjdU/JcgV7DErXMlloLJ6xEml51v2ICMCCPnMU86/f/v+4ERQbt+d5t2h6FQ09CC0t8R1bL/rE
fMZ7Ltx225ikPkGTeNJ6At+E+6eukZLr2Onb0VNrCDFccTOHkmrC3ow1PbeuxsLNoipOUwMSYvAP
mTS+cQs6m8GMkyMnxLGV9HxCauXGojNniQ6WaT/ejZV/DB2iQPIWYaCf6y23vrILKGX2FleGw6Bn
48TCCpoy50IS5UhDVW8ZoC1vOnLngD/N2lVx+eM5qguwjtQrG6LATtFKQUpFOqiYX6OKGJFGr862
XqJRyAgKonzYQLzuuNAayV1ymd65b7T7nirM57QWOR7aMse3Bn1jiEFnwrpk7c6MCVllmaJ3qrXp
A05InEA6NAlOIXR4n4hrq4PQtYBuiCnbhrV60UuO5O3EobPBG3Cmt7kVXtGjjEvHwCocBekh3QzS
f1KkrqzCmcGLQ5717RZ/u+1PBrl5hKZkVFANuJ0eXNnZ4IYTUchs0si00c1naSCc5L4SRCMgYQXE
2nMuWAgdI0+zkDnXJ8/iR1cNTJdQi7IgLcLHTjIBZ89IorCczgaAtAN9rneV14TSD4yIrF/2lCIr
sOklKB0dXZ4xS49F+jpNmOuAcO5Nhwt79qZ+Tc9gW0KpWWFMMPC2d2+TJAMyrchdGBdR0SciZZAG
DXdZEC1vsiB3iP5WdhR9d74ti7eHrLQWNVP4z6LpOvMAOoCl8e9X3D5y5fS7MpIvUXElm0wfg3DC
iKu5IIJuTzsK7uD2Ue4pP6hG6exRhb/4oiuYNYuQDBTzToX2h16r8WCPB9MtSmop4O+q4q0jDZRE
rwavHhe7/aLp069Gga2aXO13HHvbIhV3YZ09RRp4IILtgGJzp6x9nXMoeUIH5vOHcDdLmUkkgoVY
j7yDnXM6N7Z48Mb4dW5jJkWW3wb98jDpGMk1HSXqyA/KMEN0lQO9X1fsU/XnMq7TNQ7HeStM5aBY
K58jS3tzi+6bjtSLNNSWuXB08gmoOXvZeu6Hn2WIBYG0evNslHCu4+5mNf0qFgpI01jOFkova21E
Guiyucho2U4gQ7cl0aKrxLq3Uxc6qWmezGXBkWKgNE3hU1RJQzAMvUYDnbZPZyqMumTbAwP1ifWJ
Mb4jJ8eo29Ji2w3o2LOkfGZGjaFdkwThdKEMumoE/hS2G93MnWBaHgokmavBLtLtbBJmOHpFtCOl
Q5UGOcVuCys4t9zV0molZ9dYG0Y0BHUPxc4h7ZdkbYaZXZ0FjjtnQaHJ9Ojk1qkeu8sAh47xE7Gn
IfO/gJ08kpCEvDxrvExl86de3KO3n9IreiLSf749EYjB1gM7qgPT0mvasvy4jQ+vwH+SGVAHZ8n/
YZAr07gNkslqgsUlHwyjbZ1sB5rL8j6bUzrR1tfxVAG9d3PsawSIAFHI5LGmezrHkdwWhgbZ7/eM
ffw8+LoMGiQtzK2MjZbQuJLLdaUM8Wy0EEqEn5wJDfMFRcNUMGRr0IkF6fKriYTA8qXM5xqK6FTZ
Ecoedhj6vBz9NK23oIfmlT+Nj+kcia1pVbD1+OOXBm5XJcHtye2hb7NuQ3I2llBscIeiSR6GnHTT
aPTdddoiC7ndnQemIbUOis50CXfmdIy5s2N6P/BXDqt2eV+xjy13q4j4cI72bfGalFYEBBSWgQCI
jc4tx1TUSBIVZ3OPBrI+Rm54IPMDnLzjzxsaUeS2TPGpTq0+qJYHs6zP2L31Q818CW8UiNGBzQv2
me+mWecF4jv6X8g+Jlhkfiq+4t4/6DYJA2xIyQGly021vwQzPQ0zC69foVQYZ/84oskPxhE2jIEU
gZH8uMlmlZ36OMjUxFRuonqjQMPvigJN2J8xGSK2pv9xTLFHh0A9a3P3Y+tMRo+eBO3QXcyRfQpk
l41cIEx5AfkKpV6f4VKIqjvhEL4TJ913zHbEIh8AcWBEetpSLvhThMswh2Wih8VjYY40zGz+kXSp
Kmt9L2ftteAXBn8ffFgOAH5RN5bceayETBh2FFikQ5KJRNdXRCrkzrFwBW56eZGJdpqynk4xHl9M
BABnUu2lHTU2bWF9GltbbItZPTZFgh5OekHciXsSpD+VRlp73RJL1qcnxLJM7py7AiP0gZVZD/pl
UzUUrykS1XUO4YSigQX/dnYnrsc2BWP0AUFtAICGSXz+LXU8xRA+PDsUDPvEl63sfG9G8IX8vj36
ybyJUNauETqwIbfDI3MKA6Sh/337oeQKyOD20W1l//va7alpUkpkrvPP147LNXb7ir/f8G/fL5fT
s9qZMXlEvpG/l8qp9nUMslvTE+O9LvU3C87ogzfk9cMsndfby6IT+k4K0BC3p5OXP+BGrBBYZfK+
6LLv28t47QFzsJfbg+9oDp7Pu9ctE9DIadUVXTtGYQtDol1Y6nr7xN/Pdt55jFpxuX0pjAtqHjZ5
9iE24s+/X+W05E1L4V6TqTKvE97Pdac1NOCXp8bYYb/ynGFTpqFxrYumvBrE/ixPwI+Y19tHtwcN
C1WKapLAk4mEETRK9GjQBpfW1eynfz30DM4PDjBwJEKruRm66+0Lbg90ZqxrC0xyU6dgRMoOa04s
PCgHg+tc8Ti8NN7wnkZkAPpfAwawU5KVpGmgObMz88XXcYDojbgUNtUODtLXvzX8rfmAno8tbQdi
06F0g1WM0rlMMGgkoA/Nzm3PmPSZ0RYA6rrlx2O+aU69gS72n4+sHiHkTID87Ze7zIOg/+zK/JHg
J6JSQG9vvFYfT7cHxSK2thygmX7t+6dFiUCdrO87LE3MxNldzYjPojIJEFGCmLNikqHK22Nmoq/t
Yrc+ETq7zQD6HZrl2e0lr2Tc1aPU1jrHJj7201r8EKY7yBPsMApZv3nwlfnCBjqIDQS4RV3gRFs+
uj00VpudRgXycz7KnpZwKZt50y8iVK8gxAgRj0FOfc/yEZmjewLGNAPIHV6H1v5D1RhjMC7/jAZF
66zigf2p6E8ZbfBtYprvt5doT3k4yDk4BSqKfU620WnsC3cDfAjuyvLUZV+NELYA+YOLZ0nOpvkU
jol+iLpxbwO5JmzcWrW9bDYx/T3EdkAUavYaLCpgpWJnCQRevombA357DkRD3qKVDfbmvzZx5tp5
L5iYb8dFx232dTmjHKEJFlX2xdYapkjgVrZpUi8Xlc4ZQp5KQkSmw+5XuDH1wTDl/N7FgWeVpTwl
HkHFpjVui7Jmqr68H/+8A86L7ACfRtac7xh+vQwSytHtwdXCcQ/hB4cj/rMiRSiKr/LldgBuD1OG
6jkr9NfQjo82HGBkyA31bVxz4h3a2b44Y54ekLRmFU/7h5xNICJR6y0ah1dQqO3u9m6y4a9Otzcb
mido7Cr3kEsb4ZYEbnKKrPfQwwQ6ZlhCOIVta1+1Ibf2Hkf/8p787YzVfQ5KPzPeQsf/ySu6isJH
k90AoTiRZbsZLbozYxR+G1nxfPvVTKDFMdP2//wdS+NPb/IWjrg/9IcCGda/9crajoY23XPAUUYV
n/XvzhznRUzfg5GwrZ2jacFcEQmWwu8shHHMFm8O21HgWnHyxiS+Ot1e6paPQAVLzXq2cmwoYWZ/
QExBO5ilpCPM3BVu9wKCD3L8d8s/6qeAPxjgWEcuWaAaerT2oY1S2TEYSTxIkyqSYh2ORnmd8NVf
LaPDOT0X7tZsEqR3tU0oELIzmhOjpX13RFQw8EO5aqcm0v9UHiyIyT/Unnh8usBtnOg91buXMCbu
ATP+n2wg3dWf2Yhj5GTlMCcQXYRorNKOGkpDEzSN07WsiD7E7Jn4XqDXqXnNRjb401JScF1tSU4x
rkaY/uth6KZfOZNwSElQUFXrgRObIugDmv0VTeGzZ8MYCacxPsc6b7nIww9F/4JY0S6kq/fR+r1z
RM+4j9MwOcgygjs2dIoSl9vrKWIns2pDKgHGwminyehL+h8aJ4xkwqVR8Yz71uH6ngF1TICdmUeS
IQHlKGPQxMb6YJi4++lJf1U9JmB3WmzzI3iPGYom+Q9YQCpypLn3Eo/R4NTKk34fqUIdQcnfSw7B
rscxs3Z1QDt+NCPZnv2TmZnA8Uhe9G2fTECa7uuKyLB1knVgP6Ddsb88NUAtjlT+fO+yYCw+3VDy
Q8L8kra5sRcIY6+N620cWzOvceb2V+4ZOyUM0J9DDwwOccSTBMlHR0N6K/gUFtOHGdsnCnLvJy/Q
ygzF7zYaoPSkFvWoZPkqhoS/HdA20tWMFiDxaqlFogICTba0ROiaIIuHk6URN9GH34KR+BZJkIOx
pD1rVuvt0WLGpzF7VwV6TNJ74fJ1I9v+Vn5F3rjEQD90OmQgNk9vaAjH/UQ+864c/ZF77gWcdcr0
uL/TvV9YtKwcv3+hLZgXOmebBJo52cv6tsfXtzFoUtWMlvYq+aSeQchtkS3H1YLLDTyebCGjxIRe
daJ5H4xlODJXBrZDk7klppZ8ZtbQuyFgfrZyLVfWaMi7xtb31HV3ZOisEXwszZGR03OKf5Qg1Gqo
PwHmcUdk3qnmeCf0jpwtJaPAW7hLDkZj042PpZhPpIr6yIJSwksLDQV8Q3cjSc90HbmXxv0jrsuE
0T8A9RI3seitE/6maZeDVSs0CjZhT3fAm0lPU1Yg2xFZU+G/uo2hzprvHPO+hT4ywPyofWTlji3S
rcLSIkdcgLVrPSMMeqel/ZDVjrGP3JlYYAuWXyRsSIk01mvSVZC7cFFoQBhFGBOunZJ1p4lXlgDE
5jkN1FmDAFKwo6BBwOahv7fMgohAJNWhQeiMHMrTQBzLSmXeuWnjp57uKnUzEr8o085Zxu2B8mO6
DG4POUbD6eH2KS0xMBG7PvEPrdk8dB16NK3DrKOMY4yOAbYuicPNQuDKp/6g+/GZyVB7yjLYTJq4
5jro4hbRx1cV+V+WJcp7Sch4l7bIp4r+7LcWgXYkf15c5BMbAzkqXkr3LpTYK7y6+9PAh1mVbuhB
gUN5PxR5vDPa5HOYexf9r10GWRbLQyfpgI4RrR69+Jkz6dLANGlWL39GEqgw/k1qOEQLA1E47ATg
djJ6IR8sQNRoAjCJ0INUGQmS1hAyyQdhy2UuqVst4FxLzvNCPdoDKi/WKqwlkN7QWBkE7eHOYMKY
oVzhn9gRN4WVAQszZdS1YExJNGPpnaYB/2zh5ohIwRufMQOEVhlQa8YHuzI+J4NbJJzeaKO3+kvb
DsbBKzIqSfLPGeiDnWy3tsfiXg5sMwkxoeiraN7AtnGKRMclUcq1N9gHq3UeVa9+2ZkDjdIE1FbQ
2ZhkeogG+NgZajZ0smVLYNK17oVa+ZkTXuK7jrfdKbUHF8AzFy1SIQQetGLGfNcy8hgUjbSh3/Hp
g6CsRlE96/j3vHafpjHBkpjZPPXLq0BRMF/wF1vwqabHuupwT6DOzfAVFvW6COuLNlcmqJY+33q+
eiugvRtwelALGZBozQKQmKPuSLFr7lilMkv4jCD469oyK9cWo4RdNuLu8BLtw9ad6TAZ8w/HAvde
g13fYJi94mdyw1t44DVqvG3cpMZO9c3JLZq9z/zsSOOPUb3Rw4Hp8Tsn/sKyUQfNoIdm4F7aZ0Ri
OnivkW0Do43HE5IpVAHuzAAKdplk8+Rq1rDK1BLKaWcF7CH3IU/k4+R4r2i4mxFNAPD2irFXCuEa
mfickpFbo5vGpviKAeHSpUvlf69qiiiav69+VH4hwck22kLCpDXu4yBf5te/SJuC8kWjGNXbp+hk
vNNwF/PeQu9VFu9Ll9RQDGt/D2S8vhR6cRh0a1f2NkI9UtwxvCwYKUu/WEP8rOl3jYP51cpgP08R
0IEZvTd3NgB+1BUcQeIY0NODr+1aCYEZxSw46SVhHAnQPSlID5nyy+tQqB3t+JE7/ayve/M1wozC
6t1/x+itaWeMzMLxBdbz70SBcXXn7kWbnfgqVH2hLH3XQsZHjmXhpjXMM1AoxGsRFF5f6+4w+WP6
pisNKJSNXGEB3ImjaS20/kXvIO+GwFFyTXzTxbpXvol8pISQQGxamIv+XILcJ2No3kW5fyExXL0p
w3nu6rcYRdp6wPeLVa36GNA6McbOD5EJVS8USI9RZxJNTwDXMoDBUlk6FzmqdOeVzdGwrAvdECJY
PZS3U6VdTEJEq8L51mcHkxFoP5Qpw6Efhrsa7Ydqf2azM7ZGl+0mEBPtIjBRIyWHJN4GKNlvhJHl
cUz6E3DLV+HUb2413tXHSdnPReRxWeSJwOhuopcqsPMk/R/HjYpT5Hk/tEKjvn1nCUcC5KIPL2KN
ItN4UCq9dzmpV53ef6WAFFcyHTa9k91RBrhovjo0snpd70B53tWNDikZ3gbCbo1hFbp8OZj4y7SL
r00nQU9UWO24Es2YbzEjZ058X9TWfZgjXsPq0kNuwPhunDPe/0SPsy1uqicEcbgxBk5H68moDePi
Nh70SDeZDl3EDFSCfO7JZhyEXqxNTG0DxQ5gzGEfSucuUfILI99zyBlIO2Y8jan2U/vnpVN3HjNr
D111S5iRO1HfYs4MhHsaS/9Qjz+Nyu4sStyV242/Wq3aO+gTJl8jFUCAO5pwTEsJKawrCOdloObD
G0RmDDq7L/8kBVdoTz647H/Raurz/j5jPCtU9+03brWhPZuuJPrBzl/y5exh67Syfbg96N19LYx0
m3reITZTcWhK65jEdKEmvM6HsYv9R0e3HtHQtxyY0NwMFIf0gq/o5e0AefKe4IIU55d+nsNmDpou
+5N2MyIpJh6txxnAjRMmqJP+mkpWNd2ym7NTUuVgwiV4o7KBHnlM2Jqa/qqp+q2FDQ9OIf2yqn7l
hEtfLfzfiQdQOqUXRqpftR7tEMspkLmY+cNqdFG+OUJ7L9EeQsfRU1SRLC+NaZugyXW5tbDbro1Q
33TKH7dul78xdVRbx43fYoB5g/hwrEQBQnWNO8vtbOCJ5JwPTSv3HD0aAw78TYSraGQtAInNxnWH
A/P58KUR7rZ3YPKFyv3mflZtTQP8CdQ1JGYAyHZjOkFLkM46icanJmZCWnUi3Ayjld3XbeQdXfzO
uiIzA7v2IfL9FP6Pz9aoBN1jSbp7HXPNjW3gHMmJ0dt0thkw6wV3tex3oGPp2xhYAFECUZPupROl
66IjuTybNwZwKdos5JhkHf//IpH0tD4+O+ZL79vGyY8sC9hZcxExzgU1JMMW+nPQq+neD3E1s9X0
1jrkkZKx926YgS7M2A9rZyYEoKeFm6XZE4SttPEfQ/M4tRacmBAHYeu79qauUaYzDR8cFJhsFTZd
xCUF8FEz8qMWLSueAXOeEJN9XUR/Cn2c1h4JwFC8kWQaFrexdsFVlvEvTeAtd1v6twk7UoiG2QG6
HwESdzP5JKrT2bjU6XeOQe3kOfKLaGAcCg2nkBswAmXW2Fe/3drEE++2AKKFX6DwdJGIgTjuFLYy
z/hjW4xZjJ6YDUlDYJVJ3z2S/kOZUgz3df/VtBABPY+NNHBK+GfvvW3M23+uSVDICDd8zmlaKOWd
0yGiKAoccB+DsI9lhf95ZDVZMWp5KER2ghDxhvpcMB1kn9Iowf8LTjLS6kcn8wCi5fSdSd81FsMs
3w1yPkS7SHXVuCU4EpCOCM6gGENZO2CQ2WpLinnNgNhsgjFsszsyv6SQxcbr2dpJNgdOKrhX6Vw4
Zd4GwLMkh77/scAmwQj+SOOQcoa879YhbltbMvDShhDoQU9fPYCT2yh/6HPn2yAAjoNI/VUzoZb0
iaB4YBKdB/PYgPbuiTpA6ZeEO3CPf2rhP/X9rHZhmLGp2GG2ZxiF4GCDmiXoSrBnXeqsO2QtO7dF
s9t0dAsSB2712ByLoR/WI7MuIIz8w3P0Rtd/8btHH9gKUsZe7cukj0FhRxwZ2WMpzWs2TtOJ5sVj
XMIoS2Z3K3qG99nwW9TJs2GMb1bUEq0Qr5VQP6lVatvwVadY6nFulz2+H0/ABE+mnZH/gol2Cunu
bme2aRA80GonE2iMHP02S4/+C8vcZ5vIg9v+oiKyLyGe7HTK/swGi6pUMUJw/TRWimkH2y2yU3ax
gXvGRcZue4jIMZTsirD8iVQClz1xmnU4cZOnc8IUpub3Y2AaMxMUsqLhE123CXIeNzVORsQ2rGQo
Be/lD27BaxTlV6uMA3xRGqp3C5Ss9gZKGnfAHB2KjCGXQ8wqVeBbkQEfqBHRYZfydrD1noqiJ1tO
+nRhcvrWJZ1lIzlJo2GqrBj9LiLpMu/2vvCQDGS4eG2TfEcSBskQSssjlbWlZW8UOJCwcu1smvy4
Sb6p2KQCzFmo9GjhNgwvdYMgIY1/5Yo/EQffc8edWqXu66iQVusZ+H0HISgpRfupiZsrdqtiDVHa
ojy0Cux14yIdhFBFg9qgwCQaaTHP1pV38PJLPdYvdgwBojDGfdG0e27495NZkXMcOgHbcpfsUp+d
ELNBV9mfPrxqhQMJSY8f0Eb5ZTu1s53H9nBIuvIubDCs2qZPKCeoTJnEHyJSe90e/uDO+pFJ8pHI
hiztUVsN+f1APW+R9b6xZQliSIRflU+6aW+gIsgStuUpfTYu19n4JKPmZ5qmltURhtEwCYh55k4S
4gwZ99vS1JIFD6KdkdTJs38EjYaVrbPPX84BwYKrL+y4ye+2aOJ/O0MFd3Cy3nOFE3uYkZfl+XBO
YllvCMxkLYkPDJjxj4YzvuSi2PYiZWYKXrN1udX2DmIVmLarhHdBzmJjz8gQJj26jLL+VlYCNgRS
Sp6be/Ri20x0T7kjpw2VTuSR3i2n/otl6cXuUO4qNmd4K7QlWISsWtQu1jdan5e4CHdEXPHdwmNj
Qd2UMs0Gn8w7q2v2Nd7WDu4ZD6fU2nW7F70ovlFyUSV2xeuE98Fs23hFyM1z6+sN24cKrXXKuj6W
/8PYee24jmXZ9lcS5/mymm7TNCoLaHkvhcLHCxGW3pOb5uvvoDJvZVc10LhAghmUdMJI5DZrzTkm
EXVGG31PdClSEE22IW1xMMhAHajDVGoJ6auidxjAHfBd8C1OxKUGieiDOXk1+E29HYTerNSCrMYQ
nYqJm95vNYBuOY4DEAMo6OMK8XqD2NyJibt3NKxofQTWzZjwubKuoIDtjdbEQIJ+dia1PthZXKyo
ECqGLtmt/SrYWm1EYRGvyp1p7RRDGT+9qH9RRPwWNLWytayufoKmPOUzufWCfHHWOyBl1KaZrlBn
HttKvTG6oGZr0aqrUvfAW6mGvxJFSV7eS24XB2I9diiokRYYDjudXkFU4x07auBLNHjbQZI4CRb8
OSoRLuc4UWujQaal/wQifBwt84jEhyY0KDxLJw6YMFdYucMjSZ1fY5Q+ZqwiprH2oxBcMIYs98qo
EXPqFaDJVo5F0LwEzujkJVRlwz4l0YgOzqrYA9n6wrENGvuy+NDYSeYTpdTvnzX6rSsWRg5XOGgd
XEGiRLzgu6iP3HalNxSXvXHcCTY5wPEFazHtNdRTEKkkqTfF0SgjZaV15aolGVZn/pxZfbwaY2cy
vreU1HQUQq2+6EDOLCwtuDNtPCV9z7yvy21H84cqgYtT3sq5B5V7zfhO4zqetwWQsoDJOY/ZLtAQ
DxACqZ9Ie669CRdfHTBSQr2wnOTdTapqn8PR4dOKv9qObNWkjh77IY83pivuoAs5y8IyiGdoNRw1
4L6z1ZiXCREagNo7pHDUINSNtEtjGSCriyPKfq23HlP/UCZEB+XEi3RqeAIpx0XkQEFkWAb93HKV
iXISSmWvfWURhEOAWO6EeA5yO1xAZjPm8E68hW+Ep7HTqAqQzjjo6pfjEnILjOCpLAFhsNMvN16i
fBKPBf1K4ROpuvIzLS3+bISqUkle6wLKXeR/0kBjTIgIhvEqnEdgRkB1/ciUulo2PIGRXZBwC+Mk
06i+pNmjNtVStInsCdh+cxzz/NlINdwK4WspbTACkbKkLLNTrR49jOa8ET+sYcTOLmplP+h0YoX4
gprCD0ezBkXpUqfExKrTaODk69GiTs58htRezyg9gjj0K+JnbLvaNCZo3xiyIu3UOmpw1aTDPizq
rQx0aPQ2S2+F9cfMS4MHo4cYSrDalVIhJSjWNlFvC+IVKntWprtEpaipRNQrB3NaogQzvbTUWVEV
YFk87yASDEcEWDC/m9RtAxeFSMfKebSUOeKxKc371GMjPVm4Z+Ay3eud/1bRdVl1pQu6PztrAV1t
GEGocy1ukFh+xLSr50CNdDIwLir+CcUD1Q5fjMLKOa/RU3QeLFrXgeQBJaoOpLse2hI6pgq4kdiJ
xm4npA1RDnl+bEKKPJVcaym+/jFB86aTpuWzXaBIfa2Gcq24DDp59uKppr+LUHGFUy4Cda4Lwt4P
sU9VneDNsP8AjfVNbcwdrA8sWtWSlDuKzlIhNCCyr8itdh3y0VlV5I9UCABA2MeWibCEObDGd0PD
TRkOrpQrz9DUpfXo+s0z2oWnWoGharAwyMlUIphO/RCA309GFW9S/OmFtxhgEHao/FeyQkxh41gX
kfrUrBrNa+ddi0qiBn0wzbuzugkebbINAlUNdwEr7FhdVA1vZKefkSyFizSL9vrJVQGqlQpOziw9
hRK5MntdNEfluEejs/Sp8a+jAFUo/XTc25dUiep1J/U31TOWjV+RWldA81RD6zMTHu1p90stUG7Z
Ioevm1v3EAU9GkObROYPdWi95ZETsoTClRqkbADQEn6k9pEizBHMQ/heIPqTRrSAJ4IyVQ4rW2FU
cqhwTOTStspi6I/dsCXA5Z4yJCUNM/626YRQBFCMpRm8+iP5RW2os4kLPZK+yXwHMeodPWR3jd3s
aflOvmMbhmuTPxmkPs+yiMVvb7MeMdgkm8H41VG5TAlwMRx/ZRpYbKkK7sChCFCUgB4sJzeJ65Eo
cGuT9UIGzKZmlzFzWyOFIk+dTsf0xdXLuO4HJjmZC6NzvmN8W0KVV78Ycgp92k8XKSfdxZFd5KSd
5t96aQPuFMqhcSdvILhzRUQwP3ryxQVrrc4dnyWxMZWZPYAdqBeeV6X7QhPwcw3wOu0UJW1j43aS
59hvr72SgfLO3Ctt17OFnGMO8yBaAtr4zmsKwWOfsRR1CN0Z7CkJKFm6FoR4jPzq4LXLzqYGYKtY
OKMS20/YUZN/hpnyVEugN3iLT0yyEp8+sUet1JZ5NWy6AoZXQaDmxi/dS6uJN0wt4TH16k+7H39q
z7k37f7soE6sxqdIbyRLLHkXhtwYKFt2dUg9v6z1vabs+kIcQPF9mDUrfMFt1LovLdUmVlHseyda
smy1meRjoZ+4Hei0s4RmIRg2rK/SJXfcxhHNe8EGlBuBzU3gwFkmRHou3GLpNM25JphJ2g8+iZfz
hpg/s6AQkyFcWnRW851UUcyEU1+r3rlUPiFzTdHAzzbXkG2QB2rZfZrbG8DpumbgDWKu1EufmgSw
QM8C0KblGAIJUsIAdiptqgh9bL4RHjrPfDvD02ow7evZ3RBLf1GrV3IuqtF+JhL2Y4zlhfn86OPx
XZJTA7FOym3cFkfwR/ajR+StRo3f1YcTkOrnRInEquxQa0EZPOhibzbfbT8yu4L6TSZoq6lOjj4i
DWvNWLutDpbNKB9klL8DB8fOIItjaXusGLR52+gFb9wdUD4al965h9o6M8txrdSgfiDUjshPQJHE
CBDYsz4ZanUn0A+UpHAVPSM8BkB/LhnHoTbLhYGmlUAKqg9aaZ6jgYBIeiz1StXgixZJ3KGgLdaO
pyqAtdxjkRHQooKaCDPyQXoCGwqa1k3YPJfSWjnk5FEbJqREoWiSNXIRuTibPfWny8sI9yWtIn24
zz35GrWxeTATOvUJXXJD4W1MGHi9CnWdZcNG0pG7QhZ3GXTDeWMbLBkEV7LSFT92oFE9NhcK8ZHL
VMT2oqkWCVIopE3aR1UorOyKYm6Qo6zoKNdqdS86P53Ro3KM4pkmsJyZZsdkVTdnrybDsEvfNCPe
lE55LQB22y6XVpsI4NOgKjWs7EiLuMEFbDvF5jrWup03kvbk3Nm6KKDWdCMF2XfWIso6ZbkkHCIu
fMHt0wb9vrPqB1pZeCdGgzaxsK5OrR0jNA7s6pVx6bvGa7YMoJVC5NdnxA+vXbg1sBMsUkQbbRdL
CNq2fIRYFq1zCngzl8HdsR7MAfy/vLhxy3iYxihgyY3sUA4MzQUQhTZDIeNRe4X2TRl1ZVLAofBa
kEKruFusn0xMPvxB3683kWfA0SLACUKUxjATk2ulkGRID9fdy0q9ID3nguprfeX5qRjgdZLYFA16
Q08nRNU1HSyNyAffroeVOiQOetIM9pfHrQlly3EWSGFboIU+MPkYcQAlaoXPoFswK618VspzUWU0
rmrC9ho+BqUelomI96xz6LoYmU9XXKc35WBQ70OjvDSl96M0jbtgI1bOB/CMqKQDbA5X/FoTOcwl
liZEJuu4n3wiX2VTlxua3z7YCZq6bl3vBrPsZ+h1YN6l7HBIisT1Q1kSjHO3x1SULGmpCOSSZFLr
chF6rFhlgfq1re+FQVFRGYGuB/GFWCsMIRJRYemFJJPRnk7Mci8zqLGBU3/zGcASjPCKtKLBUsK4
39rNF2iMlZIaF5mxmqSJaJ+6Ru51C5yqL1Miv9LXbmQDSiqYQhxnC3jGpHAlgvBTybps7mMvhutw
Hdr+RXd0okfIefaQpuCEWTp14cCpv+etuzNr5IyYl3h5Fb8ag1T3vhJuXP0eqUM3a7z+RIttmMlV
Y/qQaQxQ3AZrRrWkhtdEHeTg4soipJw1o3XJ2Rc0JsnCGLRWqhcCSC8B0LEvE6xQ2x13U7VuRm5X
Usnd8olOubshxJdyzKoa64sFS05Px40rJNljiK9mnjW534aMhh25yGlmHj3qzbo2GGeR6Gf4VfOQ
+XFRwnpGdJRDzAbolctXMM28uWzrM5muQU39oLp4iGO68Y4Di88ZNCh5BLWy/8ZVkPuUs2ssmIZl
rJjICTbXjQWlPQPXpv1Ox7wCF4FgjBBOoGAAMwS6EjX2Aed7L3VBrkAaVR/5kH2ThlHMCb+7F4Mq
8SZjmBvr1l3rTf6Qqzj4CkdMjRHarRG525o77EvfKxdqS1BKDNVIBPKeGNGUoYNdfeHl8SoS7tki
5jNQ7GWl0QVqw+pRr4JP4fj9QpWEJGcZbKFOvIx65UBcg+gRaC+Zad6loxJBoDI2cewelAgjR6+2
EQXKfC3qwlzbdektuBVl8BTWqOxIfPgxGVX6In2RiUdkJJXA7CKC41gnz26AfI3sOiZfFAOF/MYZ
+6kExSqE2FMQURnV6puG6muO1o8oPFE8RAEBzL3H/uWWkkavQVPoZccayBempYJmXsk8QhMtZT4H
BWZ7P13H1rwL2H+3mI1Cb/hg5UER02ZIyJ0EbVnCBd3QjuN9r7dxBIvfonISSTDwPT1kt9Lzi7p0
CwLT/C5/8UX8PvkrFgYM0gaOwtxmB71k3rKXlFbZqkR9wiZ4pDUMD8r20pXeUb3TLHa/YCEfvJxK
HFDzbWx36lxrt3bwGXHZQIEoFxgYWtzqxENyB6Ip8ksU7fiCm8J7M8iUQyawtLEqnfvXjsCpIa/E
2mF0QnwRw0jyXLSz5KQRBWWf0uwOXQgUYCd61aHLoAKqiakMSdwUlrWL09Y7WAZDRUdhurBqAlj0
YQV+9woaxyxASNeo6xah/WnbqjtXUe4qvZ5vbSRvMG+reG0xWFdRd18SalrV2llJBhovzl2EbGcZ
CIWsRhXvniPir2k8xXBvk7RCwzt17bMeIyzqiq2hFjUzOst9XEIJ+xEonSGBFATBsNmm8cVPJgha
69x1QQTq3HfATdkWtCKJt80sjikZsHxez1DmcjT3lYoezu9n+KaMZUnFat2W5aemukcSQigXudyv
uWc8Dk2whb4iyAZprnXd3hHB7Md4lDJbd9cIDN/o5y5Q8IZbocKWIuC9EbK7FCn7EZveMB0Ngh+y
EoeGMv5oBVVylb3+Usehmw7NvLO4I6NI3lUGyXyNFi48ttwLRxmWwmZpFtjFplP6NxP9H9QvLn0+
38oIrVWA4MmzWVOnhTR2NvgUJj1IWA1LpzVAX5BENMXYJRKZ6/jjvk7g6QVe53LFo5woKuClMlm7
g1rQL6S/1ZNJOO/YdyNMKQu2quWKFJtwkxa2iYuMWTs3fZ1mU7U0PYoAplGYK9cwUrRt0amlozhT
XRXpQt3rp7xV98DMzx5swLAiRqoEgExZ0OcrCWZsDMh6GiWDnWRXVfvVS2sSZEMSOpzOOjrbUbDR
pjyWzH0HtFwdYh9YZywIavPb5Bi426iigwr/PdlXo/ugNaiwBjY0cZz8SOFRrNWRrpjyUfHbY5HY
2qLygh+UsfEsQioQ1eeQtKyxcLM5176YORKxBAB+OIke4dm9v8HwpSyzpn8pS/3H1SyG2CabBwPI
4zJ4pVpsEbREIrz5xoKKKhHRlRVyo6Qv91nTbpSh2VY6MLRKuY/KxltYVXxKiBZDxLQkT32NUZXy
nP7eef4D/Odn3/ZfvMz7zsx3FVVqrHTfoYGaafCPqhAYFopgn4I8SnTtlPvhUXYeTUQEv0mLlE0L
hXkqC/dM0QjlDJEQTZYMyyh2KCxYClYNj8bD2Oss9XCPtGkuZvDf5RTezlKhrYJnY+KADeU9AtRn
bI02V0TzGXd0pzoHkloatg8EsmE/V4ZXmiGPhWeMB0IKPtW1NHkLS5ZBJ3UIXtQi+uKvRdo++uqq
8bh0K3KnV6YuvnTuD7qMvJM2yMw0JUBFHRoH/1j+nI60rtv2EDdOd7odNF98o5PsVrpSFmyos01m
2KuEixGBdejtFeReNTCkOWUjMU9dkLAXrYxA+8ZquCTZhcIWcOG5oVQwv8BVH+MEMRgw1nudDPVa
uzhDvGMAnHRN47YquCXTEpyjqmz7MlVWaal+hYH1Xip6ezLbYhEr1qPU8LZbJtybyCatJ79zEAHs
dU15qSyUpG2npivLwPpFpMwHDex4GbpsxQb3dUgLLhUiQwMjbOb92L3inQEKF5s/lZaDEDQTKgj8
SrJn35qkMQR/NT+5dvYokF7vhNyWsGiORo0MV1FKXqxeDepzC5gioHpx6s572/iKlYEoutAH99TQ
Oiw9oJx6AYjo12//8Y+//8dn/5/+d37JE/xCWf2Pv3P+mRdEnfkU2//19B8Pecp/t3/zz9f820uO
4WeV1/lP87++av2dn97T7/rfXzT9Nv/8zvz0P3+7xXvz/i8n3IthM9y139Vw/a6pZd1+C/6O6ZX/
v0/+9n37Lg9D8f37r080Is303XAYZr/+fGr79fsvXXVvb9Qf79P0/f98cvoDfv91n7dN8Nt//VTh
5/v/+Gff73Xz+y/D+ZuqckPZjqVqqm3q+q/fuu/pGc36mymE0Bxb11m8a86v37K8aoLffym6/jdN
tyzVdVRdN/m/+eu3evpZPGdaf3Md2xW2qqq2oU/f8P/9/f/yOf71uf5GPfmSh1lT//6LOpX49Vvx
xwc+/YUOrVbTEOiVDRuqgzCs6fnP92uY+bxe+z+AbYQjpA67U+vbnRd16wwT2H2Thv4KZvt97sfN
OfcbgecYy11/Np0ge6BVme/HKOG6RaIOvBk2F3XejeZR+lC50S6j2lc7P7bebmcd0vGNmaBnZjOv
bBAUf7eB5SFGT/VdTQ7coEn2ZD62xnmCbmdL1Kt638Ab39FsJpTv9nRJhdFDWVv7mg06UaHslnrj
qSczZU4MBNUCxDuPSqKvFKV19mzAH0LKHfcJ9ZVFL4k+00w/vM9UDf2UC9i98l4aOo3yFOeAQWE0
eVuHbMAHgti8NXkSyhysl3Lf6maMLqRTD3lNdkPXxuW709tsIeO5ikHEGgPrCsdQnBGVQFMeBxgK
yZBdxjjLLk6SRvBviR7NiHWp5HNqxP2eflC3l73d7Uk8KHdTplLTiviQ+118yMRQrsC0oolRDJBi
OqCkvWDWr2tFPFQBJZBGCU6jGMRDFILQgz9obyulsh7YkfwA8kuPLmDux2zEAa6o3tWpsuyxU8YD
AGhxqqoXMA312Qj0+gxJ3Zs1vEcIKnAPwxC2VmHddVd7KJZC5DY6K4BNdohV38mxTyRD4TiwCOrs
ko7WCymk2Y72s9hQI3l3+6Hc29OhA5dXzBzVLvdB4Iulpcl7im/HtO29+9vB0bUzsq4eib1vIFmr
Ye/SRVa6ilTDtgnPXR19FSMOR1ryXHLhbhhZsiT8yWCQzHDjNTJYy8BzXtvkPnVlukwAvi+lH1MI
dRjokK4QOGkoBjXD3D0TRRWfbXq8CyTZ4Ubvs/6pyNVHTNvXWi6R/chrZVrBfcxUQaDnMVdrecJ+
UcxivHEvtRqSssWCIvX18omIILjbvWou4+kUATLMVc0y5/zgo4Y4DSQCb9/OnA61nVIgzMxI2eC5
Du8ytqa8C9aa33h4hpqS7jF/Uy822vcuCfV1kJfZ/nYYSC+G0xIAa2AxtCC6cAqt1/EpwF6i0arI
YGl3JBK0nYTi8dc5GY0ov7q42omuvR+bvrrcDn0JjsPu4pODie9C0gqbAeuIH9jZNFp3HdhW7VG6
/XkIRNPti9jv97evbk/89Rhyz3ZHwHAr03CbdMEm9EaPjBYORQk6erDJMBAeYvFFYiFfjhLIwBnl
LjNIzQtxIVT9PCWm8h++t4bmHSlbuDN66nd5WCqXdDqIpE8vlbe7PSJNz7tEgFoug9FvCQxSl4zj
GQ6buGSRYDxqgdkDo7eKw+2h26GkRPHHKVdhsrbH6nV0MHdg1HUDWrx41FpAnBQapntQAEKmrKQE
b/hkaF4m9Er1jpKMDRjy5EVteors6M+vRALCu+/ZuZdkitNFm552pkNr8b2zglbi7TF658ayiqhN
R6yp4XgAbkPkQ4ZLRCnMWhhSGkcT9AliRWFm3Z0w2oBPbSTluC3gHA4aPZrGp2b4z2f7fz6LqNVB
0Zp/IUsYTnGmuEc93Hahe5cozotLM20ZDEF+SgsPfX6R6HxpK5IqD7JZ1a447ccHegD2vonyAxWW
4FRaNt5v+OwbzWbRLgLnw/SHvRwD7TUvXJrfoBsfeLe0qZhg7Vp18E8YhWhaaW+dYTFKqNj/EPyo
hAGyYl5bFHM2MBZYkgq6O5pWus6spS5xQc07YyttnZyQrOjRRnkNpc+zpm1MtE9gXEAH6EaNIrCy
RiO47O1aPoSVkA/C1bc+sqjL7SGyQBUqeGaw80ETbNyU938c3ZCmQRYdFUksg+rW+uJ2+tcTTlyS
/ObJE2G0wT7qo3CvpTbSkf/2ZZqTlCEI3ZhsG0gcg1zfto797HgJDKCE0r/WNicrp7IRqxj5DIGN
a4hZrpoAM/aWCiUxgYuGILR+hZfGUnVk5YjhfK6RBXCWThkeSF4iCrkumneH5umw1JwQiHmoacMh
sIdLCsAtmneNDvNQV81ZGagjjnuYAlYiabzJxoYWHpneziwTYgNuX2qKcbUpDW+wy+hHy3W0Y4C+
bZdr+i7Im3RY3B6zwl4/5p4pl4yaZCdPr7sd4gwatO0yKUWdwpK0gJK3whsKRkzRi2MMbO5Q07Q0
mbbPEL9XDO8NKQFJcw0Nlb2BVWWLBvoCM5WCyafLUL1PzyJkkfNB84AgB9WbrSXWgxrBN+vZTjOf
iofbQxqwPpV9xDopcQXdZi6gTfXZnDIJDaOhmzXNZk7bNszprb0SkLnRXI/qPQYo0qncON2ym07v
AAnCg6jHYxx36lGzS4zWbBcg0jdIDafT2wFfIut7vRzWt9NwTHdBk6oHmVZPRZ+Il1TL5CosUEfc
TkGNHNNBg+pBM5z0juSUmuaXPkVc+tTNV/hDyeENZPISxSn7YD0AydfW3YMqwz8eBznv78osBs45
/SvoGJRoM7PZwzdECJeFCjS3mJ11UT4NHhtxK1fA1dsyhPtM5mqXtP3abdzwpdHk66jbmIhg4NAb
VeAXoAf0ixQbm2OQsKCm+gn3JyIZJcjxfzTO1enYOuqWLb9afQcBt0WpDgsiU2qXLb+6jYeCsUej
PExVU1fWt2XVAF77xDZ32xt5cI+JEM2QL8QiFLSoEzM39qmfpxfVqdGcGRLVEZugve8yifIrt9vB
78FXh83FMyP13VJVQBf5kJ8qpCWnMCao2JmeiIv2gXBoFVGeOtL+8xAkyTBYV1btPoBGuuA/ehOZ
ajyiXlGWGn2DFdpD/TEFQUtabEWHaVoX/nWqT6e3F9+eJbhEXBknVlmJXnKwdHExHdarJb2ZDY1V
/6qq/Al4weSXyZWaVslGDhrNPpuCoi+mDXpj+Fd6vj66Rq14HxLsKXEjxrPiVcZWz6IDnb1kAalC
4J6wLi3Ogp/eqJYB8TIftUEUI3i/+FoFXYm5T6t3Wb2pUsvbwZputgRodDgavXpntFq/xYDZ7K0m
Vzd95XcH6EYm1XF3PI5O5q3iIhEn3bCTVZ6Oz55NvcUARnaGnByw/B7Fe9FFwLqpHbCHdra1MqSL
qO3qu5DA+VUP2PlIt03dDPEAc4h+817UGYQNVryR6mB3DgTxgIWgQOikIXiJXTxQ2PZLehxN2hhP
qg4DqS3Tl8QEiFRT3ud2GF5USwMcmfTq1vCr4SUdkfsKx3zM22QeppjxGYrEq1M80epO3zGfTp3R
bUU5FTOjNc60ajA+Mckuberwb2XuK6T79tWBlJkYYoFGtGeH68LT83GTWyPhQ15mzvu+bI4sFgmz
MnB/lbH/nKV9vU3b8aMgVgymfJs/EuWCHlLxlW+FroXUyzfZ5TTqUHyp8p5vJO8Lx4ci0QTD5nY6
aJW+D1IkMP30kjBx51Aq00UHfAiVPEo3fkAMkQare2IfY6cSBydJfmKV2pSGR+mOKwKssZHb59jk
IjVcuzi5aVGvWzuxD1mcyE3WpXKf6Z4gxpRWdlHZZw1F+el2GKevYIKGKy5E0NvW8GaosviW2EE7
Y2qqoqkFnhxWXwyD3wO6nWe/AdVPJFV9FarjoezThqMNAmVLvGoBy2FyaDW+suX2t/eiDca19Fr7
BI5mXPbQB655kYEUDg0XuQrZYNgA/DfdYERU3fbLcGKULZNlrl/0IkIL2xrDyvJU7StUjOfEaott
bTA6MFuTkkBR8hQLH9kgqs2Vl0TFk6upTzUeoC/qzUcZhflLXHXpMrUjSRaDFh8D6YmFwxj2Cldw
W9FS+yr16EP0bf0oVa9fBfTjdnpC9HotS7lIRsQhSDLyN1rgAUtPwz3mlezu6lAAUw/yNz1pETZC
FTiQC9Dda5VxFytu/iZ1S4VzKvQdIzfmPh+M+fR4GTsjHdTui4QACAMNuL7OxtccGfE7cgLUf07o
MvRp5TXR/K8/Hq+pYoamJU4mGrpz0iHDjeAHvOuq8j10dnDtbMrctcHejzAks8r0pyZPw/1QyBSt
rqU9VWMDMSKvSCOZns08djGmwlB0e7ZOgak5lqLvb6eBKvCO1sr5dmY1tCeg5t0lGpwhiiEbFlbG
vioags+AMewSWva7wBLKFt6vs+OqoKQudHNvB2a9UYl4PbTEO2NHF/gXROutpMskUj/VI3a2RM3C
PW0XFkuyrOisJrSNKhQFVwoZKj4yH38a8KRDG5BwN+g2+xEP8WY/aNljNfifXW13X4YXb4Xel6+I
/c1FnmUpcG23OQyejWwXFtOLokVHBL9iUQGCOfQurh+6yewR/Ebf+3CaF7YRJdzUZ+DeHrV0dITe
gG2J69a99oXxfXvedOE2tNYQXq1AY9FKUhJsJAXJodrugyzS94he6TRSdL/D9jfMY6gxL4LdtOfk
NfEqB4DVjPTVGD5boN1eAkPV5wGpNHeBngdren8tBmSUKzkfKPU4/7lSRHXqOydaW37SHZFWGutG
bbSDqdAOt2VpQ8hSgy1pF+HerWqDdAOz3IU5AzDApHGrmFm2d/IYWB58vIM5pPAe0M3NAPTW8zxu
knujCqCM56jPbqe3AylQi2A060uUiuTesQPyzl2Vafo9E653H9rZeGrd7kJXInvAMZA+aANpRuyH
Lm1JmccYETkODpnlmnfOKg8SpW8RKaZIfdd0SbxRgD6f2pqxu1JRW1D0QbFQ+PGrJuRrzDvxTad7
7tq5ROEhy4VWedZXlqYfflZqL7QGWeLWaXpvurpcAk5nqWN29jrLpbJWe/bEosgFaI2BMLhBIt6U
EfDzOrXuvK7ykZm7p5AAraVuB0W9cNhed7O8x6KK3RdfcJwaeBEZ07LGcRn2Ed2DZTiTndqhkmio
JvIwMdQC3ohBqAyztgV2/I2szFdRm9VViQznMHQs3BvomW/1FXZiujNrd60R2IyIArflhn3ends7
Llg8q32wNHNc6ziFkkXN23q4HXwzuXTUynd8uHQ8Knq0qozluTFEe9anr7AKBmvLwI5/e+yvJxhP
EzrL2ID+7YmycgFhk803V9HUsmz3L/jE0ms2VDkKH12ubqe3w1AMZythSM1zP7vqLlWzQOjrWuSM
6NNDMfDLdQfUcHSZH2qsaEmm40djC0tvhkSw22MoNlvM0Rjkple0qJGuhs4khg+xWN7+we2QR+le
6fC63c4UHdIbNp69ajveAUIF4Y0HWo/eH4esjAYEygm6HGKL031di02cJJNxhXBCMbknLKPZYpL6
RqavLd3Yc3ZIc1CfwxxY8Fs2uylNelEPIEK02O13caAoM8ZSc54RQrIyFYUb2XuIVUxP3ODmQvr0
ptShlbvbQaeCSMTFdK43DWiUnFBjOYFh5BTDqPmEWI28M7MbdUdiawqkDl7K1Y0tCkxav1iHRB5j
7h47MjutOF1XCAJ34O+B0vmkZLraPue3vCNqtZoDnWM71U0aLOsLcka26WpyfYi4W7gWrezBJMsz
UQUqW4Lb7TB8YHaqV21U7CxfUGRCHOlOtjxF7V6wzjkzAyCIgc9UlB6DcCfjHeU5BCNBviCNG4YR
e+k5QwzOFcpt6sQiG72niorHER8ncQe0Y98drsoGF8acFTuIQ9p8hNoZCGxMyz6asoUhkOU05Aif
JKV7X+Y1tQJxJ/JMbMoYC6iL+NwrPHPhOI5xqFN0FKZ66nWKwBpIt6pkIldsjfA8KjdpK1mgZtZ+
ZAu9CClSzvqjMY7GnqYrkr/wvkaUTY53Nkf35O2TuvhAIRuhBK0X3Kr2pgfYDeTAOpe9G+1p+7L4
MmhiClska/ZTJw3u93LEU4HLu70TfXF3u1q4lzBUOVn0DHQkWCVjQPnHwZAyB7mChouA6J1d82c6
lGFnqsguSkmQ5x8HFXhSJpvFVGOfckqtmVGi5DWGeNsTI9joZghRdKqb1FAMI+qjQbUyyhjJfmK5
E+qhxjiGdwK3H9jdFvRACYBHqC2mXcf+oE5P3pzjrZ2kOCexNWc38F4D7l/B/sW3oAC19X30NKgd
PJlsUd7jCx07eWcU+cYIW/0wtEeN4vhyMLvHLqLag6hpq+g+hkB8qUuQPneUIYHipv1B9P+Xo/NY
bhzZgugXIQLebEnQUxIpylDaIOQaQMEVTMF9/RzMWyiiJ/q1uimYunkzT1JdasmFl9vi4HRpbowo
LdO4jP0JDer/L6kxO1unoOey9LCAbFH/po1t2/VGomchgdPA11cYFrRgP/c+gRXxSLME9TWjxl3t
qS2bjyccbwxRvbBuTetYG9J+PhcA3TIMGysgUPqe3HMbOnZ6bxz0PzoKMH6BgZyFnW2zjsaEMRiK
U4AlwmODDJdNyKtR9c3i5eifpEo4DxpwYdGUArlEVqgW4a2Snm0H2biirHpTubxDNShVM8YFj4nV
7eOS6SOANhml37qbGftyy1WmsyXbm8YI+SNxE9QdVHZw0qFTm9VZw6s4G3GNyWnqnvQxPZMu/xc4
7Q0Yhw9h3fyw/YwlvyFo8iOdG+p1fneyFK3RRQGmY5ehAWDlyBuvrDDIVxXUA8lLDb6wtXORggl1
9kZITuXB0+aHgQQiWpO6WQXcPK9smwfsa4mwCBP6TRAStt/XXWKRtJyCU2ldShw4Rz+F7GSxOpeU
nEV1v+cJK3lz86VYwLsCMGuXZowZfXaK8hU/8Xk195MG4sanK7iPhnVBDb3Uh+Fo+clwjltj46f1
S9F67L01XhZ4xCi+lxqK/PgOfToLR2ZMusX45FrUB5yUeegE85YFivlkGN0/cCwHQ+ZE2/ss2VsC
O8qoONy6guNhWfjEI3Xn3cMPqHz5bAwOlgeaSU4U735Y5EdBD/vmbclwhJU37eaq8N+TnjJcl/TD
eKIFNLtQ070ErOcX6hj0NdpykMWYTlTtvbot7cCtY+wql1rDbZ3H/lvKOWplevW/wLOqXVnksFuF
22ysruGit958SwOXgKl+DX1iJYzUOk5FS/mB7/+RDmv2fQPOB4JJslIdCaGqfsjFc52oOrRd2pll
Rlbep9NtPUYHFMQCHU8+zMpjjW2SY86bXTmofaZzcYBqutu97u3xjR2aoaNqto3S38YYVz31GV8C
8ztmIuBIQzeLBejJCEfgCKAAxg7JcWmsvQPzVvPUzGT/qUpnDOMsJUw3CpkMqDtoT8olUVXptNgR
RL7mFS7LvDD9MK39d0xA9spGg14rXRwdlIQA7vnGs7oHGcyvTTP8Ng6MkMGeb2Bg8IzSSlCZFAoU
I3ZbjI0Uml6yRPg7hb+X/qX+pbaxW8QBfRgwdK2KQciyM8yUnca7H7ExN6rnDse3ga0lYKrfSGGq
QzU2BIODSbDkc2FdMRQox/lp0ft9RuWwLYtnxzfkpvY8qn3bPF4eXeuuGdwPO0o3dja2b2lQuMdU
+q86AVq2fE1NmUL+55rIOFzsOFkzFmCpTlpmxlwI4oPny8lxpbrxRlsB44u31UyMsRQuymiFAWzI
P3hHrxjEZDi2kbEpUXf68VbjeNux8fwG1VPhZxfGFZs8XiCvDHMznncWXKlDSo0Dzmn6s6hY2XqC
ZQ/QzJtL3StIfZ181IyvIyAhA9XwgoKzATOGWquzXtAcTx68VPHYtAeXZ2flbSupm8zVdbMyZvrx
cigqg5e9aQG1uvxvC/l8x8QeAdXwzhG3CcdxMt5GrY4DCDc3qMSmb+FyjAjzGTTtK4aMB93KvVAf
aIOv8Lebymh2g+4cdcBDR5GOD/5SBInuZRKzfB8shQRsoj1njkvu1yKXN8SgZmNM7FiPoXnWNV48
2IYbhx1QmHWkyvo6/7CQOnFzEfcK1syHGEDrjywIAmKSAcnqjjiQljYfbhA8eXgXCNXHrz24vmPV
aZwton9uFDAC5fodxvgZdyWroB7ylDFnTA98ODwe9oC2Fj15ScBsB2+Y6SGbDlz9RwNvRVIFbz76
05r2rDIEO0Apb+KlO3uQb8RPCbGMBU3Fj4FKmoNbkgwhDXdoGrkXhmLXYOv5GtbGWUrvztja7p39
OOIENnjIhJhl13HfYB6E48yS7o/ay01KhijscqgTMFLXYx80IVHzXas8f1dh9JyoeiakA+olmDce
mWt+aoAPYhljGCrkszd604Y00iHipFPrWFBaxaZXgJmBrW3d0n76RuhoCacZWwcvy4Eipx0iIGep
HB60wB5zinCZ5bQY7UdQzOAuzY0lJrJXjn2wOZKs55Zdfjq0m86JY7Lp+hPKryDHLM6Qj82TR/Oh
3jTdQS9xvTDDByv2JS/60t+ICEMsa/jOLCqPfSvuww6wtUVrAmxx5XKoyh8Nj4WQSHcBuY2DPTwJ
P3AOBndohGy8y9rqtWb3/RilPtVHOib02mtOWoHzhmIUJ5TAAM4QCuotsIcLTeZbmF9kFgyyv5TL
HqNO/ouGTF5Tg2CzLN7LVFWPZBQFQSb7YTapH2v7hj+10u/gbAmAuUT8XC+iLYfLRxkJhRdO/pCN
8YtSfDx5ZW+oPRYLSN8RBuBynV5TvzX9U9Wy6bCpuEjiV8/RNShojhcyS4pdOpGThDITbbCrZuu+
j6h2nXYI18GhBkBsRDyd/A+toBVO6W2x5qpf+i8+RowiB36Behhv3MrxieZSywr54IOOVo5Sy/Sr
Q19dJaBXlKUOceAUN9xE5QlsGdapyvWeBP6+2CQH0CEarIyaAlPpU72VpX4QjpoNt4Nx1cvMY5rX
xen/L235ozTuclLqKzZsPr85LR6G1H2tBf24OiNxaZK1IUK10YR5py4Bx1QedFsMbvfK8BcYpNfu
h0xLH9mZe3gD47tJfRednkuouKA1aVYumdRBmEfD9g61qqZTjgfY70TyKHt1rnXD57REUWAh5Umr
jQ+jJ8UuBEtlVbGjsrtKbah8BpatODzXj70jN7JeQKyeW2+cM50q6alA3IcnOPHOb0CKujx6NM3V
T+n0YrLUgnqEBVUQee5vhmHrYR4PTTibbnnhApGThZOlLt1w5j+tvdY9aZHKSB/SozMAilE1kUtf
2ASGXP9n1L4JcZEbkv1zmsb+Q+cMlNiXv6kTG0ebAsTrOPmK+1z/nAvjjMclJYRufqqA4GmnE3Gv
ejWvukloIdn1Z0/l1hV4jfEY2RPv3zGgThRbWF0kW1n6tJal048cXcbzsbaPg5h+OASO14Zyu2vK
sugAvpmgbWeP14rQuwzaeKtnCZ4zJgF8peW4hcYXJ+TSZ/+K8IthF6MdURKI1ARs2Ty3W5pH0l0u
AWRDTMXgSP8qEIaqPlnW/KZ9c+QQ3IOsqVofIDY2WdblvI/5HARuUnruqLYYgNTDdtsHI2lhPG7o
2VhL9eT/v5PgnIFmTCdN92DACZzLAFI4rpPQjfbYoRK49kWxp5UBZ8rwUnQ0HboerxnIMzVVnCA6
8b1p83OKUHr5/0tVsycvEBX4c9xFl/Q+FQPZQmDp6BpwvzBc+AfDpchvqhZddd7hrX2KB3cdFeWO
hQz1GZ0Cgdu253J+ngyhnouI4uwR5SHPvfTotvHFjIfrSP3CduHAQfD7UiIjwV+IZ9ef7Q0gPfJP
JmRbD6buOPDEXPqIWb1+1gPp5wQiHj+lvecOF4xWwWGeeI0hktiM3hw7iGtZ6VU31bXkvH1m5fJN
Aq8/pG6+LbLq7ClQ8nVC/N6094VeauFoelRZ52WIyAZLxOZHbUYlQTyEWFX7wO3vahpYS+feY+xw
sMvj4KDxAot9DBtOd6W2gYaVFJMie0hMRBV44EFylu7FIyqPCz9m2PRC+x21oUZ1ek5FZazBbj11
BRWOYw/6uY5mbjmZ012QOGvXLC3y8i2gVMAYK3wUbx38SRDWQHQb0oVcHCTP/eHEbmLfCm04ZkZS
cFLmNNYONV765mCNiG1mxPkzokt4sFGZdTenDhz/kgMtLxMWVzh1VrXS7JCtTBibLZdq33LH0nlf
LsFYIy+2RUGsJ+50n5I7TLZAxbSO1ALNgPSStR8ehvs1BnoYHA3QYSRnis396c2dKuPANWqwgZuj
PSFzIs7zSlg0lYlOIwEWcdXLHjsLRkDs1m0fBj1tHTMF7VPJspMVDfZWSnUtZnN8vNuOUEmZA4CZ
s/YWmPOjrgNlkMjjvMhZNvhGvIvaMpRze0dxjI5UNyn6PU+lO2xnnVJTqlevnu8YRNUrnqIp1WOT
hCwXpbus/wAsDMxThyJn+8OXJZSxMVV/jqHQ0UL8qEHUO+U5jwJdOivSoEQVnQE6PuQwgrREzieE
14S7iAbPA2E5AMl8HxoYiAjZyqe/GUNutWghbGcIBlvBcapkth4DKTa6ZNh3Roqz8SfkIYaNt9gj
oY1TCgpIPr8SJC/XeTF069jmg/7/i49Hb1OlrJVMG6SiIy+lgf7OYMnoBmcZUxoexIG+jiH71fuO
THwNtXHsTlWPCyua3CNL5F1mvOFLX/Br1MgEGYmjNKLQHghAwvLQniWJYg9e7eiDIcPfR1utM/6W
UbrPZv5SU0JezPK81yJyi3XUs1wmzMLjb3woMwpdm/SgsRHgZIupvLRMH5OcHnJWYe7HT9PIW+Tr
D+RHKUVCOQhc76PR4l0sqH5B66TF+N2fwX/5ROz39avf6v8izd6ZqTmt5sLiwmjSx6rrIR1F1cXy
2kul6DVGibcbahpinIo03L9pHvkqfqo0cOjevMd0vVOMbIhWclor2HKkxZINGlyyhR+YwuN67/rg
KcdoukY4+ZBi3gVp9zYYnFA7hzgEJXHb6caeA4iXu2km516NPEVT7LP7eWITrjEPlR6yAQCLSQvx
x/D50itA6J+bNIfhUeUamqsB5NT5y4k+wndEA4TSsBuZmJkDt7HTE44tDDfMtf6G+Mtp1Acx7+rR
iQQGRNksPvgjVVola+CzTIz94EVXHWvTuk94NA/Te9xaKRwKiIetnuRrrrf4sngH6/R1dIiV+4Q0
Tq5bfTaUfgU26TivrNcSX9Na0SpDaWncbDlL7QTKQV9Z3tHJzGdTKx6oXdP32K4+qRWEcVoEQx1O
9uvgO7R3wnSgB/ukS3z4tpVQGlTP1UV5E4lWHuB+DVNoysR4oLgMq8qELAJALTwDmTCgvKAFQ837
670KiAUg5lFHPYb0uhqlrW1lM3wmcfIZzKV/m2UFqjD4jYRv0ydrrFlWEiAWgictIiMSthl6A2KR
gn/Co16SVUBEaoziSdBrfUD9eKxm2+B1TI9aG5OqiT0OtbIIwN7rhGQWuPxGxB9mLL5yfQy2bPfd
Ixhd7ir9aJlTABGMaBXn6oDDXB+CrvhrJQRRJBGiFKwAUVh51CehS3vGs85r2HOM6WJXTy2eozUu
D854rjaEgN0F7Jbm1g3ZtIUv0W6yGewpMOtyn/uk6+ae3C32kbNPqcaKaV1blS2SiEkFVNh29yTV
1MZpptdeaaeiqvszjhPYSzrc3iyOaaXJoJ0xIcqwQ6l6xkZzCHy5AhBpgMUX2Q77CqiKSTy3zWiF
UedXWz3B9wkl/3EmiDNnR1uZX76NKQKOMOpsTkUmnFhRTntdFj8FjQqG9d1pbbLLdfXexWZxqFPV
bEZOQ33FsO6grdPVPr3MhUsIvVE0K2fOsY/74FpO0wsW21NhGGcOBeZ6bNQbDuj9VDN2kQRLC/O7
NL3gaKVGuYq0ZjcWMfEqREHRfwHtYA8ANrfXwYg7jpNsY88+9Iq1x+B199JweQ7yXifpERFj9qjD
MAraUUmP7upAxdvGxPjkuvUPH729jaFChK3fvJAkpF5PXaG4g5nRnb2T1vHagfS/dkp62jRfv1fN
g8fP3G4HLfT02t/gPvyJ4nGPyu2ExaTv5fJGy+cfMfYPaaY+2cQQnbKr56aacIJ06dlEXgkdKz03
OjIjT/dXv/Ky7Wjpd2LIpNvbcheZvVhjA+L0zYvfJy9Ffafeqge9xVtRuwHOoqy764tb2eQQNkwE
4GrKSOBXjXusvBJAV4YUo0fwc+bpXTT+bRj1jxEuASHVgYEsTg9m9gnuw0M9H3n3WGS1+yblGEi6
Zp1liPDS5uCUjvfJUVfs+cwuzW87wjqgE1dVd1cDCiCJPuY1r49WUpQ5iweJ4w7fhktu2A4OGFbT
tam371VssPsW8nNoXQFQm/Vo5ukfHCQPNsHSxaJw7YwDu8z5obT893Hg6Vx3Dm+OATmqxfogHRzm
QUk7tCJB6iOir1tNf0+Wks8pVfWR+Om6sVW8URiv+PYYKmUdbBrnBYwNKSZW+ittSPeUpX+QWNzV
dvrlu+x6RgLhqyCRq6CngacLnH1lVz+O9jSDZGupKKXwVyPMHJALjEa8EwV/UsTvLTEIbEefo4mo
8ZFkX/FANLTqvR0x6IfcIEKrt7e6ia898VxZENsW3a/q56XDuCZIV291G4de4wXJjs3TJakQyZZt
POmp+TMwuZsHk6VK9dvDVN4bM7ngmHrp+iDweW3t2PobeJYxrcNoy23/Fkzma2bHP1bP/1V3uluL
BYtLko2JTGCK0e39ZS84ITtIvvQkataGb/9EsLiS5FzG/efg1i/sZgjRy/436Iqb8rAXlJr6KvnX
QlLU35SjgHM7HoFMV90NmwRwbr7g3P6am3mNZENuV+s+tMD5yfrsgisdYttMgUHl3MtYfXvd9JzC
bIkHW4XEt5jeomRBdQDGnJ+alip3kmpfrcMz0BzMhAya82R3BqN1F84D0Z7WyYgAEPZcVeCdneou
ex3jtaCP8wL/9LOwzDvWgqcxbTin55J1eY1h1VNPZU0sL/Hii1+YOy8BINonFC/rM7BylzD55Bpf
eZLR2tKbOCcTDO96VV4sSVg2ctp+JzU5wibmnGfZAD+nOg6zVL4YbbQH7UB0DIZdKqjvg5fyvry0
MhF6Qcr5lywpS6IXP7b23UxQOJmTFwpqAMrHrGEml9RcXpxd8ZpOWARrDbaGVUZXnlUPgjQJ+wnr
wQH7DEmO8nTBS71wfqGZXmglgGDYpUdrmj4YYXCJpOWz9Nw3u0aPMFR7FRq3zNQcSqoJH8lZ7Hv/
zrc8Tem2n9wXXWmsZ9I2lMyfWyER9BtA+YBDgQV1gQUJSU8+tbTnzYfy6Pv6kUXS95B3KeswagpI
TSNBlPG7Y7JfbRzxrVHOl9ZwqSnf+6DaKFRGwHOly+4VFYRNMNDfBwoBSSwlIdi0+FZ4Gy8Cmpkn
0RosrQNhnLaD6h+WTswXSZFf4BFwAPe2pUYXKOWqt8THqYC1GvKnLR8zH7l+rlAjqjxhWQDkzTAk
zuW4AcWYiFs16AucBXwNCDWo0R6b4sYcgzXNjMYKzYm0ZmB9CgeGeNFGL+QdOGgE2YOeeV/t1NT8
oT3/lFzf6aijh0ZZj4XpXupipFfWsE7Ls7WEoruqnLZaEfFRISb8aNVn/DdNBuYGmyNRes7+hEF5
fLr+uEZ0Wsmgp52L7Epm91dTfnoxnNkmkzjF/ekfnqh1sly5QeLRCzPfsp7FTBSMN8K1T2WPuODQ
fGdFCQi/JYQO3aDajIoscY+RymS3GHTlDQaUR6HCB3mePYMVgWVzPE1xx+bD3rt2lTOwQ1hU3Ct6
i8EY5YUqmhyIsWh4ttnkOFojfVUYJtjBJlsWD695C62wba9tHPc7zwsYPiiEazQEeqqiSysDJIfn
hetuZ7Y8a9lybcck5RHRuvjy5sACi/Piwfc6av3wOemW2HPJnHB11WFkQjn3vXKnZ07zTG5S7klQ
0n+i2lNn7grH1H84LyLMZGrlYE3mapBjxxdSz3kW7MBTqh0KfO/CHTKz5tXzrY8xrddRA/1ZNSkw
VQjHvKflCd8WzCJQFnVRY7xZPESzewQBjKbIzZWCq2FxTMUJK1Hq343pnY3fzofwFA7L948Kq/YQ
ojoLIn7xT46428q9R2w7xLrMFI9vcXRz4zFtPf2Rku0HIg2cwXlHru2OQ6h0h00nvMcS7lGmZ2cG
bGNHmtI6NsGIuEnjXojStOJAzRhPF6dmGf9oc9iZfZtfZcYWBxIe070zsGyDkhSLcicpTmAhk26V
7irovQCwXJmsdOkzt509rHihvxdaLmjZAAzVxmUINTSAqNKPe6pQVlbZnuuuQwVS5gt9lD3kz0WD
a/KWnEI1njKKzKNowjpOaBZfkrZPeW+sak/eOLxe5xa7bDfh56kLYnQJUf+LCWbT0LHrrp12etVK
tte5bexz0nm807oStrDQr0O/c3RvjYI1X+fR949xACsDu/jf0Ima9SbWm1Hm4jHnXGfVeCyTOn9t
/Lt0PLG1TPleGdjNs7k3HkCSgWgo/2KC8Q9WmlU8SvlCZgn1Ty5bzHk8aqbuMVsq2jg7Z5e5hKY7
5tN4sPDWVf3FoYFgr9PSFLaJvCcE43fTAn5xe2BwSVwQgiKP6iSNCjXMOa+RaZo7epVo7Fx+iYkh
xWlkLHYrVgf4PXfEXw9qUkAc8cGuEzSfE1C06E1yaNcSUlCjoiol0/MdN16Hl4AgWYpX495Nn53i
LMyWJdhpc+RggVG0pNIkDSz0LCx+MdFQ2WnxMndS6lR47ZOZawSNJfQdry7ch7lxJTWkRkQGmCU2
tyX+EBwOE+Mw2FC3W0j/JCSBp7aNX56iit4Le4ByObsvgDMJAzgn16cqz8jS57wnWRTIC+NcDDJV
50JL+mObTuehh7pYRjAlktr761wMO1ar62dvVG/F0CwBuctsxTZJYOZj/AgpJvl9wF21Gqs3J+cu
KVQCpYTDYWNQkqAC85ITB5xG9u4V7v6EmiyuVF5Zc0nTTBIdx1z/ihXxZgjVHzIuOiSmgqarttjM
C62jZKmoB1e3jxty9D7S4+L/HL2gDKsm3ywHjKTVv6LSuzTtaK9AebprrVniGOD2tuzkPnmK/40x
/RZlRmggK5r+OLb+iwuKrjDJgFfxM55t/l9j8K14o2DHgc4xUx0mtNLdjiYMea9KH61x4PPFRVPV
lAfboiLnP5gFL7iJXWuWZHSXJHuTTy3wcKgPsruJseO3K35wftPs5fxdOOVVS3ijGyWxupRFNhBz
f+iDbQxtddewWN8nQWeFSEwkqgFgxAl9wngG+vlqwrx7tlszOwK4rVbRL1xcql1oFCF/s6bR9Xcw
STzxc0ZV8pio0D8QDMMR6lSRBOt2Bo+QpA1gIdd6q1h70UX0PPjezuW5wATC37zuzn0L0hqQODnv
Q4E+bgs0CwpkCoKyMAoku5xQROzBg8i4aLbmfs7Gd9ul30l5B/ePjSIKvv0+AOyhNQx/Os0nOV1A
hoMvKbr3hhlGNYnIQQSPGCUhT3jT3+RcyK7tsiB5iEc/zBMMx5wUf02jQGHL3vn2z9qonnOeUvVA
NY0z6+cExXXtWAUyfiKA+ehwadtsPyTpM77NeFPFAvx/5B8iGzxv1akDYawWmV+QGkhsJneOCkat
8avpkHURR6apxSjGBW1m2Rbw+sqsnmqVJ1Dyg/e2n33ka3V2BpC0so4feDuda214jYbEW0PB/wST
yDSMPIEPN1tjhidEUixzec8wEBGebWm5ZC8TB+u+Ozd5/cSZGiPSM+Vcm4lYylrWSLJzIX/8nqWq
S2mgQ3CtiJvHWNU0IaHYAONzY7/DlrV8vO5dy8mzclhsIMxh6ytYE1APXoBFj8bps7GdSxwb//LR
WZWJ/xtTpLR2DOPmmzkFA265NVki+JagDKTx3smYGqux1tZVEJ9GN/iuWCSN5MVJxoJpM9BG6H17
EZRsUUGhLXmJQj0Olv6Pj2uNMkYkM7AQmtkdBlPghQ2T55DiV6Bx2BW/QwotoTC8G4eBgarD44IT
EVD2D0buYNGI6S+qjC2V1HTVMoC3FiWKMeAiEB29aeI8GsFf8JwQsw3KKSOZmTYXQVMEpsh4M9+x
QP6TyrgBb1y3RgU5Gj+twII24EnHy79KdJbmVQeC1TFPNYkFJn6eew5+M0to3zGrKxYmdJOaVRwK
V/ue4G+SnWaD55c0kuBEm9yR4tkc1FXdOo9zOZbHaNv4LQmAwMXYCRVHr8tVkeAGi3jdNkVx8dX0
W/sx87kTP5uYPxrzWkKi4MMdtkPETsAx8ssY0ysS37xKXnK/bjeYdteyn49d4/5WywExYiUaljqf
LofrL5yjHDld8oww61p84qX0vkv5NBGeakfjNHXBnWxwsZTlcKX2z0kFDicojB3e+62anVeyughg
Je1xGlnFtDwkZvwPBG7HWRevBYYFPD0wsQ1qPGVzyxzowpW3ocPJJ+aDEaYj4eV7GLgS7c9K0nIL
QYASo4iF7khdY9+pS0WkBjIYyNZ0hMaW2dJg1fSSe8ubrMwX4iLHAoTiP6xlD50az7NnfkIaoGbM
CjnvkzfsW+w4JhnQ6BgkxhmXUHqQ9KU36BOruCBDH0uj3+N0R+zkBBbbqEUdR0FsaYpUI7RQfH87
/P9vk4/pf1l22AYXlaX5boiG6SSj86ACAlMjmehVZfQMKd7HOMybJsVcxnzw0QS02gwEBx0yQhPB
qF2w/CpBfO9M9VXYwVs9Rj31bdXJbAE8y+U2qX2U5cmARTj2NNRG0j9XfV4cB/RuEjJUQGvYbZya
/ZTn27+RpMIOs8CaM0u9j1m3aZp1ZuJjOHLoOyuhssEvDx5kNTOAzfVqtq+xzd8InSoFoTIhbRrz
LWlw+UfZX0ZpACs2GnZdWYBjS+mkTwd6BpENYxX9mc0rKeJbMeovxZC+p+gILo9MPSnfyC6zz7c/
RTa1T5OW8W4oKN2ooh/ABM8VfoGwzRqTvw7/iu6NP3/a4ey7Yshr4TsudGiJr3enCZ9Edkccaa4x
UabsabUaCgxeF1zCUMBEYlLu5NfhMvrta4LleMf0mxtDXp78n1Zq75ZL+0oKppFjh4O+LxCegmU8
n7m9k/4Wy+HZJjCBFCtQswvxVHCtoZC2K5HqQ0jDN+l+2SPDluw43TdrWEu9GTYBVe6gyKJvXl4L
hWiKsV76f2yEd9Kfm11W6zKUtGj0CXZityfW7jJ1lXX3MTLam06M9cYbo61rJfzoZU/UC0ZiCszf
firc5o/RFXd4Y+70SF0SN74CpFXbdEL9UomgSxYdaRAWJKmAacfoPYvwcbZ1mtdAxp/WsOH1lG68
JH/FK/loggJYx3wYu6RGZ3FIYnUDa8pq3CWz+FUGmh6+l2zT0qtWE9oteg5RdAxB4iL4EpqmKg52
6bxSA8NTFABNxROzX1oH9aR9qQmjC9LeeoSTDcaNe5zGCHIVVyTWkQLA5L60ecDYr4aO6bpND1k9
UNTQdtsAR7Jr4/Cc8k5y44/PSaczizFKh5HNMNrZN81huYFYD270t/TyZw5YhonBhsYH1hMNWs5s
gB8t6NnkdbkC+3QuFlUsc+2X3BYfo403aGTRbJbpdHIJJuM5oh9L0V0N3ohtmb2zTDoA0wSbOev1
tc0mBonN9La1VVBxzt2RAOqs8GmeEhz4g5X7QNezu+/bOJmmpdKJKyDSnqSO0Yhz7l2HBMI5Yml5
sIdyiy5MiZr3M0Ylw6mXU8NhsPPAvDis6LsCpa7z8qI/4WTW2V1vjRcxiXOAGUBmrtq6Oko7OA8O
gxyWppZ7re9ualY2/9zg7od2w/1huWRLomYz23T0yORlEqV9BMr9IgfOSLZjrC3ihpIUlVmr4WGC
FYhfl7t17N/b0i63hQVIpMC40GfPph4/G8LmIIYRsZzsiMpYMyRa/6G0eSnH/Bkqzs0FaUN0S04p
Mim2VYtU3TQ8o5WuPWRqbJdimJXhQArOB/MYxRXDKYemKBuMjQ08FpM/rEGL7J4SJfaWQm3G1Lki
EkGPlPmhQm+b6QSZxuIRuyduS4FfWfAzrEwiIJXNCFwVND2XnbeFaEvW0VPltjeTcZ00zMa4aHCJ
YAAQpMhSJ2TF5cIjHmiBXZ4kVY/93CW0pDGATphz/ZlnHL9HHa0u3aNUhm5hPGAjaTGRGVEYKGhS
bCLDYUrpXLGmneiM/Wg3SyNh1m0gZh6TlntQjHKrZFKvceohc2dfWazdEju4kuvoNlhwC8k/H0t+
fhaEGTnx5VQMrR1OACemYdY+pkP34hgmJtdMlbbwSapFnbbOga2BQkN03pUNNWu+GT+4tDug4pym
HBElaSP5sHyrfPbDwuXg7OgUC9CMzGvAZ54am3leA090d9MUcHa05ihUjZaGYAzCOh9+oIeJsxdV
tGqNTQrk0GGGLf4AzIOZ98Y4ZG8FjlbyF+5h7GrQUg9e3YwhzBIQa7SzhmaN0Ss3mDq0MhBbp4y/
poLmWGLlNLJxFIiDtOWqHLF2JPFZVLcJ0+nKtCJUc8Etq4ZTvcCmWk1eebLgcY0pTmx1f2WmuMth
QjubtuQZlSAlMNafs0Lcy1Z3yIkY505HDHC+vFrX8YLG3NPOS5LIN+5vZquGFy1gO0/gp2rSabyN
rgRzrV161hob3m11qH2WGdyByJiuVBEhegUBmYMcF2pkhUxNn3AI2JZkQKlcZ/ZPMbL/CsPtU7zJ
KSDDcmkC70zM7qjPaG3AikPfeXZJk7KXLf5oRfq2Jhy9xqTBrihuXiRPKCDf8+z/i2awuBUX8sbZ
WH5pHImBZGt/hNSHLYH8VP/jKV0dsWC+Bx29LIUDYN8BIsyVTdmmDWDfw67jp2/s8S90Yf5LkobU
dYX5HhEEuHhyn2i0iVRbrzLsAWoET5jM6YM/3b1c8y4t3RCBqh99l4CGHS3kMSoz6Z2mCrcrTQq5
7fSmRXH5lLi4dy1jRutaHNR5c+Mno8KOUJBvXxxu5euw1HQDmFZHW2TPrTPg7xX1ylUeH3z/JZ38
ZE1PyEG7clI/o7mwacnSnWo2O4jb4ovcOcabpRNh6jX9P7bOa7d1ZO22L3QIMIdbSVSWnO1l3xCO
ZDGzGIrk0/+D7t6nNxobWBAsh2VbZqj65pxjrk2TQSXlzs96wTzKQq4K4b6/jYm5J5n0lrLw2hYp
CRgjavS94UwvTaFYvOJs50DofobgYYy1bGf48VsrtegmYEyq46MjTsTijaYPNrzyXMFVJWvtdhvT
N76C+ksUc7FmEpyeWhCWjBkWhkJR4F2UwXNeYjcXWvOpSQIWrgMMuOKYNMdbWq42CfgntGy7ZSOG
6y/BlLQZFHjcPon2o6fZB9PzjrUld/capYXsxcrfKM++nGJ2wmb9aWT4XJJg30Nt2gV5pMJc7zBe
ixSscYIdoQdFw/aAHCw9CVW2aYRKQQTSya2bf2yTcrdJRzua4vjdGw2A1cWxmyJ1SS1ZEG0nxdh1
xiORO3elHP7CskC/nI1gW7OHMtCwPI+tk1WSWZtcpn5MdnH4up9N0993Xa0DSP3iptmGglUNfrfB
BucbMEZ0DYbUXajbHvlo09jpPa3y7Nm9FcmubUv0Dv2FUa5wfhJ7piDXdJfSvJDV8nwqzBQVLE/8
TeqxMCstlzmll51pmHkgGStNgYkh7z/8nNawntjmGuEKBW6gCxK5HO+EpiJu8vOFb2QsIuh9pC+4
65q66Zx9zbqWdI5lambya+7ijEmlAbdmhfyNIq0VGOIx6q+mojsLR9yA0aCtqfEveqN/RwhQElKt
im1nLZmnoWpm2zKoH8aaDrzUfqZddU0j5nDjqaUdAy/pik5ffATvUwAfIZOPfTRD0Su5/084aLvm
UqYBR2NF3gGPWV8thWwwn8G3TqAyUbM8UkPpVPwY8PRGNncrcM1cxIEKYVpi49Ya3aM2BNeIvg9z
9p4R9OddpTGUR17dTkWKUWfMDzqrBz0TX1Y3YFnID0gCL53pM3x23RA3+aVPmWZ0Hv4lstR+aGVC
bfw2uZg48nd5NL3F0KTWNaSxXOeW0cATnxMLw5RadpjUlA7oI/wg3cH0OV/x1azdwgNG688Hfay+
x6640x1dHBxt3moLv0zgHWsGZmlFPb1UPknXWNQb6jMJbA71T9E37UZVOK0dpS75EF9gPXi0K4hH
N2XQaj7lJEnvhbyzI4fsDfkZ1sbOJ3YtzFvONVU7x1kQbExglbFv6EtE7eyveH+JY2dZ6BNtW3Nl
qNdT9URL2aaY8YQZXNq5AQ8shAsdaOQsHKwC7W2RkJMdVPJUOvk+0Bq0oRYsPNliIivxDIedQ23C
qw0Gj3EeVZhYg0MGlP5pJhUQZWE1LEggFd0B5yxZX/bnajZvg7zAPq7Gr8nSfhwt4TSZh2WwYu+n
XrAjsfwHRJphCxNy4Aa3nmXwVjXea29mLoxny3yQhJkFu1sqKwZxRoqT2w52+qZGIzLEa+fpLwTC
Tz5iHdktyvjyI8aqdO0zLNtkRTWGshPLBKVjXrKoBFziVWPQhz3ds27f+6m4iLaipDbYzVkW42Rq
Hgd9YiIF0Y07YUTIi79+7kffQwBZ2hk09pw0uOH3Oc0wVman35dxMoZl277YfQM/fM73LRvPDYHh
L+0qGxJ7E69cNRnHGifYQY2XKEuu0ZQaexRk9MtiluFUclVRfkBBVUOSPNr3MxEGDctKIbFr2/U0
bCaHGjuIrkwrJ3/fVs5tLhPqIIer8p8jQ6B3cPVd2agMRHHNN7ca7zPxzWoHe6o5LrZOgBtN6dwJ
aTPKtJzv2KAfoI1pIjTp7A4oLdA1sGKztenk+EdE7DAMygkMvp0cn1uLTbIfb+I22GTWfFN24sLC
6UkvCjR2jI/xPFzLtLlmpkmWi5ck7RkE5klouQkLaA+1Q/YaJkKs47Nu/bSJ5JRnNp+AasoNxgLT
aH4r5T4ybYPEl2/V0GrrXOEVz1T5mVPxituViDsTkQnYhtH6HIvOBuesi/OvPJuD265bru4b02WH
hmWOF4XSosq2860VWDB5uO6n7VOKgX6TlLNEuGStxojf3Y0d+zCzaIhBanqzwgKYHH0KIboxfs9N
q99g3lBAimKQS05/yodh2inkbK7GQejiY1sx/bzpGwykFJhsI7s6LgqaR6Ej/yya0yc/eMspbbAa
zOnGOC6Gd7pa6kx/ye3+A+dhDd2nA3XBin6KAMp4BLvogg7zQU/WTkbqP11wXXECW8qRNmYT4PpK
OEx4Kdr0BX+xVumYFwznPldtcxjZII71UWCkvZ2kboQIbXjmFAUvhBRcAGQrj6PQd9IfCuEALvDC
hUVr3JsF+rQuFpI96fi5tpwwkpVAkOEsyDR80uUSulYO+6Kxbc52kWtw4rPqWIzRc0K7bvj7sQS0
JrGT5dN+H4JvGlKTI4kyLmy5iR/GnyiKZeC9/I9xvuVceEiWUDfLkPKYLm/989RrmnvTmu/xCPfr
f36K309thlMODOIQ0QB+nNPghlLOaSuXH8mWXXXMcr88/j5to1yhfFOtp6pL3jItWv3+D9XSITZh
1NkwgWlIled/P8QwICxjMfrWagmSay4f0E1CxQDHl/XS36/G70vyz4/1+/Sf9/31O//z/J8P//6W
/zz9X5/y+z6J858k6vLC/+tzfn+Gf33n//rsv771vz7++1/8863/69P/13f4X+9DV+DncY3O3QEB
3/77U8gYF/vfd+KowFb3z8fNFAg21wh+kd8fykZFnLmM/ucX+32L+oXg79+W7GzaguD8zwv9X1//
15f+61f7far/fpO//n9KUIr979f/9WtOVghpBL66C0hjUHvmaje6ouWi7Ni+F6l4imFf7QoTQ7rT
4X43RTaAuruFBd7vSC08o5xT6pT7+772NSBMbz0hqrXEMYREjYvC+MmYgLKBx3U0yyg/puytZttv
1wkDzMQQxMpnlEwczo41LOFen8w4IVsUlpMHYxpQoYddkWqVib3i3tIrVi3VJuh6f5fZNMVXJdID
VmVsAuOIhY7/qV3yUU32rkbxY8GCYbTvUQE5Zlc0hBcW1FdDCpZYKpGrTsUb+pxfKJDLwqJTX5mp
GWdPuYcqnjtc69S6x1/t1FlbpjUtXdmtH5rkmnd24IfUiXsvkKfY/uvyyF3GukzA+8dWdcf3eEHN
5EEFa8D4ZJvaD+oD9x+Duam6kYHdHhLaLXYBgUMiDtXngB5Mn0qyByiJBDMMzdUxFJh32Owx5y+k
sVsS1TU8ULQoapjjLckt1ipd++FKTtqO0O7asnoFkaW7yBrgnC8P1EVqm6FcbBdD3ON/d/ZGu7gi
EkUm2PHssPNIMBoOyTC++0q6br1tUvy0Q+uOS3CfHKPHuovmKviXc/DCVG0CtGFSp5qDNK1QGGCe
UevD+N0dU7WO87egRqDqTZQNZBomo6yr1wbZxM2QwukFgibBsW793PoeabAUnVc9zH1+zRP1gx4g
nnLsKZsJbBqLP+MzsnD1d2og7aA/y+kmDlx6kRKioJGh1oFV3zZjQiAvYxyLPJquI3HbQxVbp5U3
nMWor1nnJFhkkI6Fh5rcE/4cDHaq5XnIyAzrevBGhvGrsbWfwq2pPlTaqfFwhDreiERgKWdjRcbO
JqHFCzFo2PDNbYM9XO9jRLeG5XAHf2jTL6UPDPfJypk6BpcRFDma47FOgd9mdCt4uC0dh4G8ylCS
MbQb2DBoCIwZ4nFcUU5VD4Qb7Q+wcYdZjz4g3g5hbePgTgRFjI65lyk9p4agCljVPft6pq5zzwg3
8B+0xPc3CodlGDGVdDy2giIHiNvQ7hKSX6H6rKExLp8bc9N0bLmrVGp7WLrsL/PAPGkZ/2uXynbt
zIvy0rNN1LK9ropnNsAvHSisgxe9IGeCK8KZsYpUfG1rL9+UEYATXbPuRMLCxZ5Lsnc0ea08kmQn
p9gVCUJ/RdHSpqYO4KzVxX2gumQLwY30DoyJWL6RGRsJjfW7qu+NG8cVX3brdHsijsByXZgmXhQR
J5kQdBJeXGhBn7HLtddTtGEZVJuOVMB1qUWHalEG69HJCfidZ5fdT8OUKSwq+eyNjLpG3XwmE8Qr
Lz9JwYLiEPhEtD3YADyEkU9zLa1gNXUjxyGwjzNrlXU+RWFV46vX4JC9mIesQHyYIBSHAh9Y12ME
QFfq9ygGK0E1TjzG9o/hd3tcCf2KME154s/J66F5FHjiC8g7xijoFaln/OntuYWL3hkb9huXKe7p
RouIduRk0dIZy5tpq0MbMETRZPGIDv3C7bteGSNXN4ywfK1A+RVfAcO5ImuI18LBl63ebSTByPXE
rMfJfEEcMqaWiZN16OzqUGBlWorWV7o+nuLq1az0px5TXNcscVmMzWbEEjwTGr2a8U3WJ18DEFzo
tboMs346T0PAK8BQXXedJ5zkIePpBlNXAlzf728aU760bYDoPgEi0FG+dzDDq3WKSakw9Z01Dgc2
gOPFGScu5iHXiGid5OCGg+MAYB/QrLOb++Jd6/LqzIb0yXWd+15RbksMnzUfFcxsLeKRE96JsTj5
bcYtJ3PuBrfGUTPurSRDXtHJf6AOBSfsk6FkbrxzHFuu6ndqeY9OzXh+AZZa1QyDVhOPslZbWCCU
G41VjHGIyVCez2tG9w9DkD+bET2y1PTB7c2wrhQd7lDdexoYcWDpwg2n+uFdNGa8H+nRLfP87No4
Xx000XlU77Z3m7omJWcdeswMjtEtipy2ToecVc/sKF/mY7k0QqOncz2t0yBMdIk1QO2lhozf6ky8
SzwLTjFuG1mMR8rmlkMdl7ajhZlhk7sp1bdnuDc4xOMpwJ8uELH5QzxTEb14Ouix4zB3sW+j6LYH
YowF4dK6PbH/uIsC+5bjATKarT1Ivd87xXaK2/Eq3KYiaN2JtY+8Mxn6NtOK3/o+yK4+Wfm2ybht
2lqoaT7djeWzFgs6rSe1S7xuVW68yX4uTWrtasnWAOAJc38tvRtdx9lH0tmWiT2BiSMJxiBr0xhs
tO+lqZcnLe5ORan9oGE5mLj4MSrPentNejI9btGj7/n1vPYHmyIJIkSmkR3wZzdXBN1bxMaVI+vX
Xub+0esXjjUrls5cPNzjU+BxAyPSDuuj/MOs4ou3vY0/ciMtMIewZ4wY0pMTQbz1DvUU35SMtpvK
RPTIIRzkpYYBBzXCdHsoiN0mRkpFvgzWPiHjIT5EUOpXUYMhBNQXbnKVuHcIZJZjPSkzQC5IZ+cg
usbf+TWTDjdGxa0JpTD7Yw5LhalzU+YYV3Vtj0VrYhhMm5TpuAf6ARGqRpMfIb+HkfjpWlzn3eRr
RNDf26p4who5rujz1XE/t4+TYSZht5eT75+8QcHK1cBB2BEmGbv49pLmLCf3nmiisU2mSbIePEtC
rhd7ImistyLbxrTaanCTaMqraTPkjz46uOBmJ6S6hBkifpYarLBFBRbHFksryzw6FGyulM744rNA
1Y7L6QG1BWFBuB+zYCQkZ6bAtmUkm0af7jKRn3P7MXGxzvjaVnMt+iiRzKWIUCogrBIc8d+1qr/h
gHyAjbDcZNjlu4I4o9XtxEhkXBu78+jl+aF3qhwp1nghvOhIgT5ktwYRHyRWTcuOvaNusCpYqyBC
BB4ltHyqe8YN85SSz4q4umfBD9SgdmUbEYRSw4o50rh9Djmzunpg/wnOw0dZwJTJciTTIUoNVCk6
ZbOduP9yQCMvtbXYV66NPwS9NXZ6k3Kx5I9pPw9u+mx2D9iwGaWp6jaxMwB+DqJ+ZTivkUzOZoyv
PZ6YADkjS/W5pxPvAzqhXOWBUKc0YCEd4/URU/OaBPNZ6+m2q6c5gb+Gga+oNk6EOakRDBzHkoYA
pa1n5b11pvna0BGmz8SQXLoUV0Joe9Rv3FcNK0wO8G3WMJiya2K41CmiAm1MixI7Jvw5XgK8SFFF
HrPUXpawrDtyF9bzCTR2kG8BCHY7zxzvGDbRYsNX7Lw8e85nYpJcDxmbInxTAQ7vJbOoMqjLi5vj
KTZbh7AUEHshqLIJ7oYK8kjur+fIjGh6IG01fFAFkRL+cw9FPtlH16U/dx795iaDZYTu29uPM8BP
Qjetc+yTIAnxg3wnRutiX/Dp1g4ERnl7LE9mVBAXjBGKFUu8LQf+MWuY964jZgocu51zlEZcb8se
gx62oYQLTxzd9TLwT0OlYxcLsvY919odZb7ac+GoXd05lMONanhokUluWIMcatMfHgiuilvfEheD
220VCRbZ1aDwZ+jtdw2TEXW2eY0XBloBdWbXmrm9MSzGa78PjED0PbAS2pZtZuApzmeKKMwnyqYI
R9qdxqUgtZ6quvr7aZ8Ywwl0H8N24q+EzlL9orn28NL4HCiu/1KPY3wp3ZGdX4ZGH+v6fMAGXN/5
SYCkPHgaEWOeMmyr7wAk0XjLHeSv99XLB7AqmGuODIvNLk9/HzrcfxtcSwzN///7QFlOxNWMCbXv
P58ni6YlAKDfGpxw2wE+70ObpToel+HDYKJBeMuZDqNsphtb65wHyxXexhTJuzQGY4VrTmGb09XN
71vBWL7yp9IP/3p/X7tHGhYwzDredgaj9wx1wQ4ndI9tBMb4WfaGvSlxT+5psUyfW6H8de3ozBtj
jzazuGdn7FnJtcIEc+qXhNvybKTiePQj7clkBsjdnJ0kWXfvrs6bt9oW0avChg5M1vKPrCzj51J1
5Oe1CDyG0W5jOWb7308bs1AJ2bzOSMT7IG5cAoMi2PK9qM0FGnWOahswE8u4iQzHITAa7xIzvgw1
sB4PvU1BEZYA522pRZBMCZ6BQT86HmFxbfmjUDVFD8HyILrCDq2ZBXxPsmNQXvvglEn8EFFYvDyh
ma17qDF7kX/JCuKSi6uo8uyTiqL8pGKML31W67eWlqSbMmnvHEPY+8Yzmqe4sZ9bwHLXdnkm6MLC
++kb598PAiIGeCAZnnEPsvddEQs4QCOC+qj7p1yOw67U/YxiKK0JvcF272WOG1m0KIHggtg5CtTE
TJi3XuCO9yXxNXa3nkuGv3bZ8vu4Upr5S5K0aejnHV3vVHck/Sx2ntB3mzcm/R2GVqsh30OSdgI6
xx2QBcfc1MFdlzJUJsA4MKikXJ0LEF5zy+32XAmLk+VSHo5LsTlE2pid54y9otawfYyU8u6Imnh3
wBE2tsNdcCg55RvpDc+VgBkjeu8VHLq39Xxz2v0+LQ2c3FwrjwUBHjxQZnvfZ8gQtBqkx9+n+F6D
XT8NX1UiX+I8Az5tWUgjlcbeIR+NxzzJa3YdGDzbCHUh43gxSp0rSHFjMrd/1LGa8gO3P+Rmo9Mc
29Nu8qx7sLnRSci+38QdMWsuV/LqLQ+Fm8jr7CtY7x4pl98PuIp7I54ZPgKJ4mQnaLVqGHeDU0+b
DMxGGMXWeB7ouT7nY9iBUTkXxsyyZSjvzNwnhlkXjQ2yhzeFSm5kTSqXGoVrWjX1XZIM35UDlRRM
uc/S0tJOICSXDZhfAfM1n3prEYebBg84q68LMy7nUMn0NoeqF7K3r08VbVDXgNKdTUAukzVtUCJH
iShsKrsM414QXOA+idkOEsoqF9y/C0NP7quCcl865uoPdsrvpjC6W9MKuBLmE3fFBoKEX2TWrR/c
FbLK7n8fRit1DpGPKNum2D8DUR9/H1AQ6iNlQfXRRwxg7LFl402rbCCTaztZJYNhMVwizWJzgzp2
Tmnw8bI4OtD6qp9bfiHAuD7F3IF+Mf06wkxTbAW8romUXMnmjvHARiNg+RShvyODsZ9IwoHI8c2Y
Lw3nFkql2326mHyfjZxSIVZTyA4sa3TgzjsjiK0nZygNjk7HwPlqsz0Yu3mnVTmMq3Q0z/ZY/8l+
Oz2C1n/2R2z1FYnE24JjO3eBzEEGwSIgJpb3QJUus0anJaMp80Q5uM6IRUYHF57cKbKtRWchldS3
886IuQ6WHvZk/pDVh5HZ+NLr6Jtf/qEU4LEl6rgVzcnN7wNUulfOeHaZvavdYWdxVkNUuF/qpZ7G
kSQl5swGYMzdVJFGYKG/ZtLsHezA6S5k+tgdydF90KENrqwxMwDSdc2pXh748lM3mi9+Q61xHfjB
1tEmDHGJ0h6JfV491qa0b3NRDhKxrS09f5ZBbR8TaZzkVH62g5ZeSVILc0NEfGSxwLIlnserptfq
jgukuc+aziLqGqvXIm/uRujl1LLHQMGE1p58BqIzEfsLQXR9C2NZHefBjK9dkD7opRE/tm2+Q3Xv
b6AOlStWC87zJKoDW8zoZCYwKcyZEBf6Mpt418M7UCDSwqbWjkXlyjPXgmoL/ES7ZxVESl5gv2iH
7DWd6v6hEKg3OW26J7sUihoaFw6sJrXHUjOcPfk8yGK6rT3WOFTyNn4wRl7nWBEz9jhStSJepl+Q
+Z32KClVXxez7pxgmLKFLzipOpy3VxCJNv0Ghtq0D7Kyx2uSdvg9lwddWdOViP1DaZbjIajfCrbf
BZ6tvKjBhkL93bfKDWCScXrhZcGjyqF7z+vJwGDoyRJRrWQRCVnhOPSv0taLOzxtX6oS2prEZkwu
uGALFnvHrMyI2C0PFaYhX9fTu4m26ixhiNpqBofZFIsb5unVqbKIuCzv+n0gYA1nv6B8tZ2Ue/59
yGeufcJw5/D3aRLLYFvgF8c5menHOKqffgukGIaXt78PVoJFQ1GIupeQpk+O7szhQ8RJfjNL5ntM
AOijxne+c0lKrac0P8QyYUFOpIZqF7e7WOBl4J2kI1kSAkg2LTmhT5kTThGaBH7fYqrDijcmC638
+DI2nMBuYAVbsMZsKV2SRSGVjX5oWO587yFHThqbRXMu9PuiqftDPwKz+/3glOGScMeBUC6Kzsk0
Z0byv2/Oy9Wo6tMOSr0NatvW3avy7OzQjo21d6VL6AuTXwv+NIA5nAybzE/r0IATcJvPNB5iQSFn
atWKMXbpA3s4s3rk1M0i4wRkP3oxBow3kB+evIFCdZuo8GqOpXxIoQCswEuog4jq7DThql/ljVfQ
uIVMzs1j/DN2VIhj4wWEaP3hQg4bsn8ZU1ODwpt368xurvFU7lMVWZdqyEirN3SqgIOwL+1c/f2Q
tRQf0jM5sTmYy4vW0UvYEl06lBHbAY2NhMAhs5dYjzYTGa0TiyH2xT0L/Hlon4LAT7+1mRZehv/Y
1FFybTaAuGar85gJ7260m3QraE7cZIN7A42jBqsKINkCLH6rGvgvZm3b4FAmZey8pVh0WIYWrFkZ
Scpqy+0IvhvXowkrGvQCfWJTbtno42V2sIlU8nLVwRGbrLZTOMqucWbuWSZ9UNzewCJtmGL+PyG7
KXboIYJlyJxdJSxuccw47ADjE8fxV2EZ+IvmdI96/M5ZJVew3c2N7CJmJwQ3uZvuvMmVh5Si6Vq1
9ImB/2OjT6yst/rLrLcHyy/kVgWTS6E0/lSWjwaOySvjXRSN0kXM6He+wZlZze1ZjuxOLezxiGOb
VnLJtWOH2rkg3RAfAO1pjQUTLo5Qy52eWnNOz+xfP0tE+K2d28dxqqqDr0/eeTLJiJTQn3cL57d1
KbBimfowGtq4VkQs113Fqq6teAMxyYpL92g49ScH5ltRTS+ZNoOVL9r0XFGQnH1ktYwebN8OThVD
WLa9cuurZVZsmfpxZDjZp/VjSvYxFwFTd9rWp5n+GxEcSqfzV0nin+OiSEP0G9zMZfCZ9Czw8sn5
7MseqAP1AUPa2KfKHK6J5T+1ouYSdmrVZbY87cQJm4cDQE+LQGEXpeRa9I7au6R50LLkmOtYWkAm
oYDTwdRnwz7zgPHj+dwaTWTt6Hb5ytQ+maz7Jk9wEmMCXnexCz6kZaI1z5kWpp6XXDrP9LfjiB8q
NayX2SswIPYd6GI6omVisvqV/p1Z2rsuhjDUFT4qRJd+lZ16F8GZnChg5Axtq2xk2DjuTpp4SonB
3hLZ8hLvj3QND2dbwBXGxhTGKPvsOzEDK48NUGWz4c9iCEKFka3tur7a+L53JFi/UIfuMxerjwbK
rpLBwev4y4Ec+gA8s1eqfnTj9sByCAhExtw9Pmlu/+Q7PjPRtlj1RfcuHD/k9XYhywkSDcQqGVPh
LZp1+9DQ+EV08UZdshgOHJYyuWaEOdw26xYu7Y3fVFXIpq+zJiLMLiPj0fU5fOxkOqTlOB5Kfv6z
quZz01JqbLBoTTTGJpVNzAW/yGhhd/AQGVdB2p8AZm9Ze5e3fsXCKMUH2HnAomvGM45RTI+2l9cX
0y4/Eq05d0r1JwwQjNm07FGoXK1LF19XK7yKinVAKiqYtZ3Va+cg1ettMBYqFFk+X1IbazdjrjpM
wWXYlXnRAvMIUqKCphPfWDlsjliHAOOVYZWAdSq04LuhlnMFfJuQTOrQjWRSRZ0DVfV8Y4fJzL4d
k/xjwLQ+Dy7EXfx/uCy25VTFB3OI/wT6Pal0VbC4iDv5wFXm6pV4ATuTqUF2I4x2AnevvVZV90lu
Ere1sCllg+PfWMvXAC5yW+8Jd0a1Nnv9Yo+pC1GgP1bE7oHqzHq2G8bpZxjTi5LFm4/59eDL7hX/
UIJKIT7HP+y4ET/MYd7FFqpU5PIaZXjsmGQjsxnoToX+4QmIiY2TETiX2suId2YVtyAGi+TNtKdH
whOMdg040PDhUv+j1mwQIjYjq6pjvOuN5kOvPUxR5q2CQHK/rnHepwlu4bltV3k97vAslYa5VyyZ
qEN3Qqebbm1hii0dGKRg0/jJKKSH2sCrpIZm1TTIT4Y+33o6aHO7W6A7JXc0yE6J3nRbRoKvLN9i
znmu7Ysw43XEBgLE/C1tejRzA3ULhgGOUkvAfYgybFykiDX9doiMK/3qb+nCnW4pAtigdW3QPFmK
TF91O9ElTw67pLWtHLhta5EtwjG4z70qDouowk9d6wDP9fxqCpJTLquy320wow/vvaClLcjPdta+
zpiDaU8b31hkHHvSMfRuhCZUSFF/l32bkWYHascN/TQs0LciVm+RURh7dwCgIXCXufSnXfHVmOui
+tCH6Qt78mc6GVxn/fw92U4ptfRs9DgaJv80ysE/qaT/SgVxPcbWYuN0DgUawl4ldvkT6HRMcdX4
xHD33Jm5QVCa1TGqpweV0yizFbc0fDRZ3647KcNcEsFp0JT0AGZ4obODbbQXqiV/TJ1EVtXdpop9
Y7c0bhhl/RZX1R2L+BdTkQi2UhARbXSO9fpsLtNHg+x/0zjfCdllyPH9JYquo53iQa73s2IfRzXu
Zkr0NkQJw3yPoOs0yO9T9qkK5930mURorb6mPIwEX4o7vdGaP53QbhkbXTxfsk/zj4mX0o5wl/YB
Zm9p3rMecfZybLaw3I4Y5xKWgt1jG6RnnyEP63gjiS9J4zxOUXzsEgi+aUB0hDaEYyELLKEdYGM4
7Pw+6C2tuBOez3ECrtrbFtzJOP5Tsl5Tq1bJVGAFG67siaBs5FRnej9awuWjCcpg4++4Qh2Eh2NZ
kIDFvu+4hIDxkpULL+FCq8C9gdex97HKew63omSkKV6Y8Xss1bCv1WMGGwVCvw33aCC5yKyktOxT
SvdNk4KwyjAl4+J8sgfE2sqrFvMzkVXAlHvUyqvPaYYESiZRvw9w6FIxo45eEbzhX2rWbgSy2Ee+
RrEjP6WqswXoDEQwtHGz+so7M6MFODqXdsxYfew5ExMr39tpc2e3wWveNw9NSoK66NBcSkKSQ4nf
FlD0atbrfTvn772wuO6JAk9d7N7Ect1Gy61WCuQ+D/aZF/TYiSnOi33EP3acDju4nSMNDmcQGzr4
M9nbP8S2jVDjpkSFbTgYeRj7xOqtDmQ6lYLrEpfPARt2HbsDfnODlRZ9YHJOMIh4+RcVxuvEM0Mz
gkUnu4NjYWlF493JpHgltYuJQ9LrLt76OnrPa2WFUzy8V9qUrktTw2KXOyWlARR39M2BFAfIqyb4
aiv6n1lL9t30OLn5W+1Q7i1rfIppGp0M41nL8K04Pms+XQfZ1HGWTsCqucfYY0adocK5MOvy2570
aNOaVCYKeyCDnZ4ZApz0GGquhupb0IfIxVSriIJRRlRZxcG0gFXi59O5dR3imT5kxSyE26oO7pcG
eaSipgprw//GSFkDYDCBUFcsUzqTThjffKbgESRlPDt4KofQKwvrjMsvcykr8hIZmg3CU/YxWLba
ZqjNxOLwXIy1ftCs9KXFKx5Bz9LwDix+7VYj4tFq1e1cWzadAY+VIi9mGuqBkAWsbhCDiSAwIBrt
wZxMJISp+qMHD0Gl1ZiA/LU19uRwYFduHb5v4c4PYm4AQXY+KM84D0FX9HBGHLTAkZGnYbBT1G0a
dhiaJ/nnUMO3TqhmXtH5EF+jpgEo12ZkF578QrvUbmsgyME55XCI4/x3+CiXxRZk/6S+5hy+2p/G
9FZVVQaQvk9zaYCDDBzoOm3wLhsuj4lLnjaozVdJXmRTJRT6aemnwEBz1HwtZkQ2ob7L8mNiiaBg
CvCafgQJ22kn+2CFMNzg6OX2rEJgAZismV9rHbPB6oCpuKDEtut3w5Rditattlgo2pVpWve6lrSU
hsAbnZX1lV/chpYNhxqfdWljU1WtuHKzWLkZf+SORSNAniH0k1zsLSa7azBrxZ+KCqWmHm6M3r/z
huFb53qGprms7zrCz9iV7K5/dkdcSVHq7XSH3VgN8kb4gE+LBEWua8mbQ1m49epUskr0NdScaS8Z
X20sEhibuB827f8xdmbLkWvpdX6VE+faaGHegEPdF5mJnGdORd4gSBaJGdiYh6f3B6pl60gO2REd
jFNdLJLJBDb+Ya1vEeZ9rQ33ysYKbjezRR4b6m/kIGtKbPIFmmnV+M6wCsIQC3fE5NeJ25teaMPR
MUE/iMD5wG8xq36TXYHdD59XtjWmqFhVifbSO8MNyxFCnoHh0pRChxDiOMyFeyPNZoM7DtmUni3r
mNwDclkAAiSDuoFyirfeBJBFXvHKctwvm56NI67cT5N5IMLuQNlyrAPl04+bA7ZIzyITzC+632ga
5M60ozcEPOqewAsukiRcYuANd6TnMtbuyu2kYg93+nRjsSFDKkyhibjsRPDTCwIeJMVkeMlJLmJ6
GUIKmEI3sKIqN+CWnXiXiQpGAQE1I7fWg/UQJNmzjfchVR8kgodNGWevSkS3VJrOFrD/vgESvh1I
sanzlyBDOK75FcEKBvjFNjRwmFcg5cxRbqAx18RhYFmuyCfIms+cPDEaAQRFotOfmKZVS7I2SdIA
X9rmGAES6LNpNRJTYMGjr8W510oCRsZHHF4PmtGj0KRiY0ScBmQNPuMNFGGzF6ke7hVFe0sTsUvr
mWmoCyQ9TkcGJRuBZdRMzyPjzqyf7qXO5DCZkB9bQLLymdjZN3OKqZMvWntC6a7PCodUiz1yzJ+0
ktWwpja/J3CxLPZ3atRcxmqyV6oItmArxwNO9FeOw3UNujZRxonzipWBEzsn12yxiI14p4ukWNvu
yCKiBlWpF93amIzHIrFe7YYLqYsG+k7fdVel4+4DDbX74AMXHRg0LI1RXUIA1Tb6yGYlJNMnh0iQ
EipC2J0CRa3ixlXqcx5AaLQFOL5pqunbtODTLZkHhL7P+wqLy9apYCoAALHsaZQrljDAWGi+1W9B
BjUCMn8nO/vbSBQ0xggEnBTHQMF0j8yVMxzEl96viC4hNEuNzIRf64gLxGYJ2ncoN3ru/mTOc4n0
xkPKf8hJ/1nahsPGOKqxhQAumHzjWhLXx1cNaRIntQH13vIjkE/VZJjUVaCVIUEFEEWcY+83h5lW
XvuFCn/Q9YFYacycP4VWhCckzNzozwNpkeSZfjTSdWFOIZYcfPPdlDzwmUgjnpktT7zJWnzOKsvf
t+gYuqStDvoIGFVvsI9FQLNx17UrAGb2yqotL3FTZPRqrLJBZ6qPrW0oOA96lS23aH1ErxAix/6B
0lKHmsOCwfd0+8Mig3ZNJGqwrAaytdCtFFtElgv8cP0qLh0EGFbxZLPa3NXqjOXlvt4BxPDSZhEm
odxUNKfYvejpXN5xL9BXUZG/hFrTbisHvk0YpkCkTVaE44tvKbAskauwFl0ZMEe7zL25fpIdE3Cj
mWZfh4rRUE2bZ/Vtcksw17Lm27HZv3dE58iaHDzDv45KMcOHqo8wmIK9TeKzLkV7rLuU7B8s0x0x
XWuDl0iqVGEsNIvM2lx9Y08Dpk0nTLPtEBJqcq4RdKNehVLSmYmItfO0G6XPmqGr7hlpEymcScYt
KHK1EEkntW1Jwp7Ota+GMDtal4RelhdYsOx1nfvpFsflQ2i4JMalxlJV+O567u6VKCLbADroUryy
RyC4I0efqDe7wGH0xOXMZKmecCg2gIfQG9Q8ERQoClG/MBVhcI+o+VrmQtADjOWytMyTDCCNY+t0
cHq1L5oL6a1Kdl08gIeW8xCiYE3U2vGlUjqi5w39+PON+4yCtrJN+lMEICx65I6+hTsRF66D6EEC
kwOSwOELS/w+ylhZ5ypFi2GY73pJLGVLVcSB4BNtuAut+JWx8FVqHRhGvSECXo2qRSR0CAET1FMk
Xnx6zBjtzz/+5R//+jn8z+CruM7hYEX+R95m1yLKm/rvf+rWn3/If/u/d7///qejOYaqOjpttGri
XdKFzd9/vkOdCvhs7X+gmOgTgZ5imYRleXABcpxjgKSuxeifFe9wCgEq+sC4vLCzjr7C4E2fNIa6
BrFqRsUw0wX4G/VoIPsKdjTSXWNHGt5djNuhjatLlzji2tgmL7LK8dgbs0yi8y//j9ch/vo6TH58
zRCaaRmaasHkd/7T63DGPpZZDuodeMtalV29xdbdLfQw666wa2NgtGax0tnC38o4eYEggcw4q0+u
LpRz6fjudjDkR5kMyjl01lZVBMfUjh5ixxn3xBnkYCLU0sP4hvUEA6ij9cqDsHP/rI05DMSwEav/
/iVZ7n99SbrrGrqh03sJwzb/+pJ6ngdYQdzIA2wW84tl057RYbDDiQ6Bn6ovamBuespX4oBCYwX7
c6Ljqm8wJNOvqC83Wic4GrLkTFdgDJp5+T8fSP1lLBDFT6VIH+y0cY8/HyYwFEfG9TUuvXQwuwvI
Q4bAKO0f59ZpWRbSgswPrKnrSCDqMzxmQz3U20LWy6rOmmuljsHCpIKf76b0CZkqbZYQ055VXvos
BdcPAwi20dGwa/RWMmqOo3OrUTulIVlTP38UOYf+ZKUIQdLsYmWGs8sC8/HnT6nVBruf3/S//OUu
qH/uis+CVx8FYfOf/viPxyLjf/86/5v//Tl//Rf/OEWfVVEX381/+1mbr+L8nn3V//mT/vKV+e7/
/OlW7837X/4AnY6H5639qsb7V8025N/v5vkz/3//8o+vn6/yOMqvv//5CTi9mb9awAPjz3/+1Xz3
a8L4D5fk/PX/+ZfzC/j7n+co+Kr+y+d/vdcN/9T6m+tatsGARFN1y3C1P/+g4eRv1L9ptq2bJCdx
SxrIGR2u25zgvZDTx/gbTwjVgNVpa6rDv/7zjxoQPH+laX+zXZgErqXrQgU86Pz57y/8n8fYv71j
//djjbv+rwcbM3LTVDX4VgyfDZZr5nx3/YeDbbIKLWhl4UXUplIhx6pgOclewnkxZyHCVAE8tfVX
snXIg9KIxMZQT9U+ZF8WuLbC+amIdWWXBsol27r1dJ98PKnm5FdnkqX1mIlzQjxH2Nuj1xRMafBV
UD6GUYvoMop3SuVPW83Rp0NpCCoJAw6JzVBz2ZCkHnltW8ZglHoyM72oMtxP2yECKfH3tRxJ7CtC
CjMZ3HqbLRxPYPw1lUWMdf3EXL5Q1XITWmmMCU+BolUT0RJy7gFHzeDlE+C1iJVCempBI9tbcbVN
+uFSgWYohT8QSEXCRe6TZRIYT2Eg8gMCpJApl9V7kOqDetL2VHvaPulTqGoxuO6M6ifQlLM/qeG2
JN9XC8fyUJNp4ZWgp0m0ei4KfHi0KIy+RWZRQZE9FQWofknmCzyrGyiHE4ehGNUf08PBUpQvrNIo
0Is0uTZZdW2zkAjdyX8tNHfnl0W8D9AGBzEIr1YQfaHB6utU+0ESMLIJXZLhaB7jFQuK9lTNelqI
b4+dm2BMSbHKQoq8MAtGqWJmgxfJ38lgNTuFFJ4rJBOP5E1smfprykm+sird3JdIx6jKnF+ia5M1
AhCxdC0aFYRcQKyzdi1YC4edWd1dvX80BAHXwwi8hg7Jk+TyerxX5hoFWvg6peElHLLtlKeOpzY5
2EOWnisWTR8MPG16Af23A05vKWNhngv5pU4gkPnnaEdSd0MMSOWxNAc5H/eYcdmw4yaPH007xXmT
gcEuZBevMs3EM10O1TkGGq6Ho9hg73sZMV+txq6pVi5AeA9q+5wXMYhTmEGvBhpAgBeMrhjkvijE
qoeEv20tHoVUbGsQalDRiCdkIKnfexI8kYc6QBe5rfVFQqxSLZliSdy2dFgkH6gTShWF/egepmng
sWubAQHB1kx6naqz83pT28Ls9quk3/fJGKKoYaORAxmUwHHwS57L9F1V+w7TPa56hUFWEjjdbzIX
vilBvurMEmfieNkoYwW4hIVjeKUg3hRy2o7FQKk1+onffiDGPY8bKuV+IricQOwF0M1V1Ebmh0EV
OFh++O2nxmNgQ+sAZtatyWwSC8OnXyhCLdzn0/CFpJJATum22ykiQmhiIzTLYjy1S8+S/VXtZkSK
2/Du1LpKzknm/xqzlFo/dpcqYjnMMEHNoI+UxUSN1n5QIRpiJi/CrtxYYfxItbhiOZxgSiIRI57D
iOqCvLgYIAyLesJ3VYKih7RMz8gDtoB2ckH5PoTnrLSZcdr6DnvSsx7w1aXLN47S8OwWHZ5kt3Vw
ACFwE1qyqcnl2GgjyruOa1Svpq1jiOYTlpWFb8fK28gzxLww70V1mNnjbmYetJ8ZuBCgU7inptTw
QF2Rq9xMC8tVyn1tyYWvCpQIb0Uv8KnEluqZAXIwPeQOBz88ekOeB8tUIYUlCJki2iWxKkhu5kyl
zzhkZ9kG5rRgyvycGp+UHf5a6/2rCKZxXwnzqETMD9phBEZcGq+4H9G1CoYRY1bwrVr/mLEJEARk
35HBEe/gamdXa5NXoUroU1CXM9FcpUS1Fzos+wi8puGXsMOZQzprg+mrNjjhnihXEr02auN+1kZz
Q1bSeU0YY9XoQCvNL6Foe93DEhQuqT3JJHAJoh3bwbOoh64OLfeDSzpuZUX4x4aSpSRQepKo0ARU
6jp3VJqSoKBDQRL/MJqN8zBrmimU3Cu5U+LqhNJruFWX2EtcoJzVdSqH5O76jX+toucouWmKWVx7
t5G3GxLJ7NYXMHoNPPhhdoK5tU9aWjs2U2jQI2RrDgq6yaya28+HnAH8QhuRAvBkgAJpXAjBgRFg
dAbczBBHXRCKPVyrICmtXW9ATugyUVwciJYBvLenvFUJcPEH5voiAMsaAjRxiOKxEaG3E+VyDBqJ
07UfpbGX7juHF7BLC8F1O6xEr+vs4DvgEUnFfrzh2Rel1k6BPFnp7ZsMsKWC4mWOBgauHFCs5KxK
ldnebk6P2hQ+VNz7sFehoPou4l3XyFDt2YnzXGucxyZK6BNwlObRgI8wiPA1sd/aWuY70St01Hqi
rom+ZhWexhOK/ppyWGndYypEvbVL3Fq1ASkNSjHpKK0JzGsWxums0LYdNpNT0wPxIBgHteFU7oeE
bQf0uHzptKTkFW6X3OrRrj23VOorekzWdsSQJ6F+VXT05jjV7uWYWquiMIw1YlJA6Gn04HYFC/DG
f7N7tbqpMAqwmTBWbXdV7E4w+dzvQu0wJZWAywpF+Q2ph9DOaHAXuUYkmqNZCRqM9pri9Xhs9NGz
lfJOWJ55iyKb8Yp2b3Ry23TzwC6zfrTc+AXhKzImeJmMXNdDZ8WPjc3DwsJl86G3ncemx/3mwbYv
qkg9pj4/PVGve78TbHCRPCxthd9dQ6hvVyjZ2h8jbSWATS4GnGEEA1VQbbFPxzr/NZk+t+AANTbK
z0ZtKjtmgfvJJuqpN+0cG4gD7ArPLGcC0tDc4VDWQsR3ugGVITtajkgxv87qfqGjg9HS3zbTChNw
AIyQ+FeCQJeCRCdHvCdthcFFs2KccLGi8JJObMyqGlK4wLjGez8wrXT3sYWKGm0rAmKYg+qriWB/
NaSv6BVU0Av2l2o3LaqkWw1H6ajjlloPfUMaVWuVa+4oWBRRXW1TU9/57BSXNnw4KOQ7s2BparjJ
QzckzlU2e9yd+bYcmdwl7HfC/CF3q6/e1+Q+EfpzYHQn3nxQcQO+Ets9R+GcXDBP+yaD+2Xs4HMM
+lOvkpvO76u6oDPlTB4LxjSWezNxsfGUuGuQOgnQVXaJKIelW5GKQC3UuDqnqozW7jTsXVysuH/9
xfjtA7LzXDc1UcKc2IjvyZLetIHcIGZ0oA3Zb7JRLiQXK796wirxJIdc3Ja6s+oUgEPcdQcGgtwQ
IQrximdEmswao2g/YG4hkelR+m12VJCsjr6xNAXXCKXHvdaUJwOjAZFn5alPoUlqBAkG2JHgwxyN
ikWjtIxrl9dPg2sziHPTERUCQlKUnB9FT9KTqTLljeVrLTepyH43aqWtJ1LY1gRNzYzGuj0ljWaT
NY8x15QbH8gR9Ez4EJWst1TZZ1nybXK/p8A1HnJlF6jdabAAR8yLboLZ90S9UbplAfM29tawSGcA
gBos53HOJfS7ax1nxb6VHjGhEO0DkSwaZva9lgAVzMJok5An7kTKaTCrcO278LenkbvHZ5pcwqhQ
4CIHInI2kcbZilJ/vAyx4mwLzhNOcCC4PWSh1un3NQ9QVF2NylsC2dhQDYbjmVqt3egaIgNlacLO
hYJp1UENWeIl8kmxXYct/XvcpoiI5VpHdbYoJNGj4A1Psrafo1EB718VLAAL5E+ReB8cBuEMsTEf
wQfhEITN/KrkzRu2hHw3aATmZSp1lV3qxJXq5Uro4y0mswfCpH1TGfSsayqXVTv4+MZVIMG0ea+5
luKzE8kliOd4nsJFReSExOuoo1x2Sg5yvBmXdjPhoU3ujebnmxCc2FqMwJ1d/JuAnRFeYpPi/deq
A86K+dDtIO4k4pfUgmuCqGQFj+oXZ5rGYmcWy4U6kWmSuma8BwG/tHGSxHBID6cbu3ExPBtlbiIl
t9ZOo+nnUNPanT+nBZfmpqrGd2LJiCQxYIyV7FijYb6gBhMmr858xxl+ZYpGxnwSre0Mc08x5OtS
m6+8qmLJL2KQkhH6e7OzI5yJjY5ESwKv7PkKQMk8NwtZZFcDNIIIBXtg6NRlfbgaS3TpZqM/q0NI
QJtTbHsmQMu6pTzNo7NuyScnqoma7VNlH8bomBIQWatwfv+UBKrlGPfgpGAQpeLeJNMvYpYow6XJ
jC6fkKwmO8sub7VKFDyC5E1l95eatDpb7mr438u06p5C22z3Tq/hthPFt2nLg5rjr1Mysm5d9u+R
fJE5S4IoJkJSNrpJil2W4g4Ir7VteBh7gERBvV2msTMi6FGsZQBkEvwWeH8jy797vb4C1c4YW28s
h4RFMnkTry0hovnzrw9/x7Y1GGWqOEe8qbbrUxJZPCdksKk6+TaoKYn3AzdR7K5Lx7oVvFdL0RDI
WgXjcUZsemELcmfMDnaDaFKtAS+CGms8rmk2wrNSdqzkiXu28RSeQ8upsHYNFKjHvvJ/44zf4Bnl
3AAtt41NwLlmnG45y/JHxF/ByuZ8eWiNejaKIaOwmSSsGvwxdoyuWgkQGBZGfVKV2d2yLpEK8oyE
qlIGPqFdIt81PUWuqcIOK5GBLglhLtY1iVRb2Nb3VBpfYPuKh9RoHgQNh3TNTdmP6rnEwaPI+hIG
ptjAEozA58kn1ZAkTFnac5miziLGncKpTqm0Yiz/fYUhbSVq/9vM+I2ZzoDjTqPIQaQkka1ROSdr
38LWWvCcDnX3lA0Zzpkp2NUYWMGIQ3ZoNy70QcJpTCAJot2ZEVqTaeiupm13O6dmZFGzX2SrHJOD
4E+XIACnjDt07yQ22g5jTD0XW/lgCGXVmJF4sBH9a4glVjxa0mXZ+dEBiwVMpd7k8ZwWOw3fA12R
EXj0UYgSbgS0MEBWp7NZqubOJpFmsGKM57OetUH8fkAXW3m2GWcsT2t8tAl6FMRwi6nuzE3c1Xda
jxWpC2KFfA7MLGRBJFq5uusjecXOy0Cit02vU9PmHhipSlaO2q31aq3p2kf88xJiwKUpTyxqbDhT
g3+3FDVaqZ2hLBVbv6qd81KPmnJw/dAnlwZZMvYUSKnMIYB3YsbpEx0oHVoO28+2oV7R6gGZnaya
+spK2XGkYonyYziUVbFpm5w0RStFZ0VIylJ3J3VdOdlLOuGXY0W2rlX/pFSqs4ktyHHhpFCswvV0
7WArOjbgSYBAHgPKwFU67xr1M2ulZq+hpGYfeTMt+wnjxRUyIlHxU/cd9+QJWpZyNdTq8acZ//mQ
TIJhVK/R103yOEWKtbFIJc4b3qqsd2KQAdFG4lzYx6SMR+U3X5uwi9H7+W4/H8L5nkB8hUTFn3kw
/CO1DclsU0nHIHRBJQWKmBVjBNurC9KUkyBMgLSmwLjDRp4Iq8hWGEcRzRjDFh0UMwNiKhQ7vAz6
y0gLt1Ta+Bdk4N+hG+vHtIPVpfe3sLqrdB+EkzgXSkTnFBqzhml0ukOtqcDOU7Nb45fvOK7Z3D1l
0/xYIiGgawf2LzXgD6XkjCUmDckecvEZ/rxkJ34jcOmcquO0SSGVLEBWhWwHfCzhvftSS+V9DI1v
o4GyNmnQD7n7l1mNBEbGzyGohgWro1gLaiDEgCfKscxWfppxTObNUpN9e/75QGMLka7cuAMKs6F+
d4Wym2b/UMlzqJ+frqquD6vJFOhiq28r7iUxKe2mIlTis4pipmhGonpxhayzRVAgXCXYxaL9Njoe
oAHX4IKqP/WMLFlnQdvuuJ189SFK6LVZ5h5t2i0wwWttgEoaKYVJFLbz3JGzl/WIvuLKfWL99OBG
06+8ffSd8J7V5gtS2bcWEBziG67XitCBiIQgZ/QymjoyalDLlxfOxjBYxAU/IwZ7T7cly+shuKP/
79Xg3an7kt3aiBUyHOEeBu2Wydy+S6e3vOXVmGp6q+fmvUVpAgMgLYnHUIyTXQ3n3IneK5apWYcM
1e+n/eCA8LHGc0MyjkGri87KeM6JpoBfNuJaSF0QbWRaBt9tYLMD9/FXauMDk+hzhrykLifkNd27
NeL/t49jqB+kGAswSsin+pJzHNBuWkHviDQEaO2tq7SnwhfUDfUMKyGcl5Z7nzjalqTsjy6ovhM3
OofZRzlNACLI8WRIZVgwd5P+Epn85sI8ekX7fBg0qvaQSeEiHXQvq8edWkxPXYQATER8FZ6SaGoa
4L3RUNle4EdHR0wvdl9fqpkNzmSQzdy0Tu3qVeGCTVRLW4yGUxAToawzW33juU1CGMzuWbe4lSlo
E6sMP4VbvZyMnOliy9Qz6P0zEb4XJ2qZJ33Y6oDfc87EdhkvZ+XOMa0nLRjg7DCJyZJ63weMJlRo
0w4tzFB2l2xCB+NkRCmk70GI5MWIULGVklBKKCMpsHrWTzl1I1zrBbZVT+jZe6GVj+NUfvQFC13u
ZTqheio9wwKTjuRdnUBlOrF1KKE3LqIOEaPh0ETTFGnQ64BTEnsVZ+EhthVoPj1Tcpa8m9FSyAR1
wb/5XPlNuTcL4wMkfbuEk8NYEVh2Y76PUX40c0zXGK+uWgpbJWg3UR4+jhDfrR7LPGLOeXwFkSci
YRH6Q1RPH7EEtRd37gF0x7pNhmufypBB2b4gqHSBi4q0BMago4HkFs4p+2ft2lr241g90fDeczSC
tgG225DjImEkwu5XngoGGQvL4LSYkrbyBLOaSebTGjPQxSZsT++MXSCNt4DmHJ8myqwKid9wIW70
ZIFETuzkxuz7Ql6yCpNYeVYojYvYPWClPPhuTZ+jWcd+qE9lz7qZAxPhQj99GOPwEtaCTJfsiKYL
pQy6d+LNpl3CGrxIm02Yod0fuw+GK7iuIhJ3VLK/hkFjNDby7uhhhIVEELacjwdwr7toRHurI+eQ
BUJivWTuYg38tEm152Alha1SqdptEENI/diMXAsE4DI1szkV5lCXWLp0gViEbtO3kV+4D37FfmCq
0WnUgDhIxeovxJC/9LCq57RoxynYeFZ36xl60SFXk3M8GheNuqeu5VOvSJYfWAB11kCOolxDJGCr
OEKySuNcgAY1J6JMEvMtp8pgpoBRMqjGrRbW21qBRNDr0+/eSG4wT7Kl48afRgsz3ATHGZFUGOo4
E0k4ZKjErGjdieY7YWACoKjZxbKCG4e0aYQUGjHqAOmAfphEJVJ3OLSlwjR01N4G7EOY5tnFGuCG
SwpbdUzPYaucolJ+m2FxCyrzGofFrglc/IMKFcM84m36TUvhD0nntZSw5TvIYypvnwlIzaOcP6UF
tJi4hOtG87GiVryTg/VOhQMeiw36QjKqYaaEUkJLgWqBdXjVmgokrnL108eoHK/Iu4jiJOQ1UOgF
gPLEmfXq8t53XYJ6Wd+0HrOvW4AsN3I146FgQK2bjBYLQq+K7iVJ5T1R/H2vOnuZ5MifetOzekFH
XeF9HnYj+8UVm2d0lZL4i8q+gKb0chR98Yh+NOIYUUgIKP2l7PAIqKl+rFULoqdqLPUZmd8P2WPs
KkcjdDGSlP5RU4o30QGLYh8+0aNz6vP4jPQ9und/YWqSuA02d2GDjbvbCbvdcBqS1UmVoqTiWqvm
S4UuN9KiT0ADbOxYDXaRvga6eUQoRsHn8twzg1+FQ6fZcL3KiHVhafzu6fkdLtkyx1QN2LEwr5WM
viFtdtyivgaLRSmwoU7pptf8E2xaLSrObSOdbTURn9SD/kzcQ9opvHjmzRr1KUdykwuqC2BRjK8O
pTnOw/Qvu3a77fzoKkWCto5pD1JahrdqxYFZikfUEUynEfJD7KICEMf5rBapckwi94ncOira9FuJ
rW/0sqAnEgJdEUNptbrvkv4e1/kucQA4x5CXGtAeWB84gCHan7jyHyXVA/XvDbHFqptMKNM3vM6M
Xka1wzlztRBIwOWd5hjFYGXo7qNmkF3XqJ9OsJ1mjVdBHHR6bMC9rEgFSTbZi6Xar8ZE2sM0Ttth
Uk8UcOs+Yy6ERwbLUkuSexZ8jlX3JTpkCQ/DUO7cxFJXVazeNaKvR59iYWzZrRXjk0jnyFeTzE4E
BYvUEYwqUTQz2WVOP+rHlnAFF7WkXY6Pg3Fva71cTsSAAfLLEDaWL25UVAv2KSAraJdlm8+gQ3kU
evKAgPechygWwVhQptjHWBZv5OIRZmSB+YsCvdgrk5z1pHOgVOpesnRaIa7o9Ustp2TTUIEW7vRS
KdX7hDObNJrqLa7Dz3TK2e5Zb30KOyiGkIcOVWs6qoQyw1qQFEuk/+Oyc97cj3EAXk5wAHkx2U0f
6maf+mIboRw9/3zICwiAjRkfelu4S0UwQ9YU9IOSEMMN1Ef8AH7UeXXAuCIamWm1HefxIgk19/zz
wSd2uGDLv8Fqdo06ICBtw7FdicRcPPbgstY2SeUrgKvIwJoWmZdh1xlu7aXWQFN3WbktpmhMtjr8
4qgWJx+ez9lJWVMGzrnLHtMRdncpSjyRrhmtMjOoVn24kzJr92CPnlqDKjpTyE/1c0iOdYXvF9WX
J6X41XTZixYg3GZ0v1CyTkG9H30Q6qrjS6A8yJQihwCFRWK0x7VdkENQJOqxGLFvKIzqFqMFfwFS
Oeq5nPqGqiRajS0ugJFo2kU7mCzTa4UeJoDYEPJYnPNFwfYUC6vX2wsMLgYZY1ouE734cNREbnMo
/rpeEvrAwi6e0BsPyF/FyF5aD+gn8fJZeOy2ZeU3a1mwfKlLf958Knen+grC6St2m3EbqajIWfOu
BMuLxHLhQdN9Qs8kqLWDbocilG4a7wG6M1/uyyEut6GvkFUezLiDQTAWkjyZ4vruF9QtEEoZan91
TgkPqQZPms/T8T5/GRUUb5VmbdIdj8/vXpTNpqz1eXTPnJicsE1PCWwRWYNEuEYg2YzANWuE6Bmj
wThgJpQmdHus3NY2ijy0FRdFxdnEHJioxob2PbCaTWqJzyz2P92M/jA3Q/nY9E16YQV7olZ7rWTC
nEcjVRAnrQ480PxEhHaPW2iQE/Wt42aR5+B/JoMhuivOnUSOpZtH7yKBCoXGTnhuXCvbNM4onbkY
4TJw60jFA7M9K/aiq0pqbTk+RbAU1aKvN3rSdNuC/FOZPJGLqT/KGDazgx9ixLjxYjgKuaSkBWwG
B3dXN9abAYnkkrsZ0mFCpA1ZRmQOkgXrkmJlvpmd/ILEbHimUW4pN1e2Nm7Kpu0v8UAV49S18265
PEuiTOuIoxRk9IpfRWmDQcXFtqgximgiIbxerx5cGemAO/nljYNziJXxDUlDNxXJ+6ATxNzFSAyt
2RiOE+yeBv5jKdh7OPBjlxzp6qJW6/IKBSQ89Fw1jsJlnapKu6HAtNYl3UCQ30QYvioJkgNrHBT2
rrW7xbgv12h1dpabbKym+t2Edgl6IEkfa6Zh3GLDVmxbHb6NYx8KFYNHiHl3zSBI19Dd2sN04gq/
tdRu65xgEeoVbU43m/H9/gQkDqY5s2D/pce7l7BHWGbyymZSeeRW1pZBN51CJtJnwdWxGnT7QUsc
SkFfIft0GkFfZO6duRzzofm/6i6sV4gYLoHjj7tMwVKpUvMPGo77Vio3dh404n0AtrVJtijq2Rri
/vHgq+TXUVajNw08qwy1MXdBB8NqUhSAdlO3w2V+yJ1kU+GH3/rU6HWqo7hFgMwciro077ETDFnW
bsdScfdA1Nl7hkRe6T1TPqrnYd+NTXJQ8rbYms5oncaJ36Gi4GC1J+Na6CWMSN1QHuK6LJdsuOMV
SIJo25SE1o2oQvKx+igao7yJpEOcxEA7DH9rk7ov4oJnmTpfxqGWxgu6KjyBT47LmQZK09MpOj8j
q5PQr7rkyW32JdipldTL/M4kJvV4N/KrXzo5oyF5TIjA2yPObjZuiYMAbjcGwEFPDiWQ0L2vRjp8
SaoGllxvDVmPK/hy0anE/boRdm+cFRu4qIZ9/Gq2gFxnYvc9LUakfX6C/Vbkj35P4GpEwuaakV8M
DpKYMxef7Wv009dZJUnmmXUt6Yn2tPOb0iibbzFZW7Jb7S/SmPgpBuPAwOsB6ANphcZzqAGKRWM1
QekWjJn8TL+WHUPpsJ0+piH4bQyR8xokVD2Dq8kXXMzZckQOsXJ80yeNvA1XLOTV+6Tmgde35XBN
BEJko2j2qFLzQ27J/OBqCf+BX9my5ihu9DVNVsY7mm4P1XwPlWqYjwJ0Sj76XwWXxr6HzbzXhuKb
tAmXeaCcDj8fbNIN/hdT57XcNrBl0S9CFTIar8xBpERFyi8oW7aQUyM00F8/C7pTc+eFJcuyLBFA
d59z9l4bSeQ68MpX8iqWVIUG0GnYQItB30UgG+POFf1ObvTMMc+WvZ5CM9k3ZnXNtC7OdHX+/8t/
P9f63m+zUcXu5yv6edJ7u24uIZoGBuXw/k8OkwM6UvjeaD6JOFdnkorUGb25OtcxtIASBXefmUzA
HXAgInFqYCF9fbbQbTQrXXKirHzS+Wh0p9y3W2dmNOA38HAG8p0nb8Gh596XIZGK2G1w+HnzKvJC
kMGLQ7O8lXryOih7HhzAPPbcg+F5iHIjUH8Oucbx8pLGpXUCOqKdMqRQdUN843zEYTI8dayHO980
f1u2U55/rtDPRz/fO2OmPfNF//073DkVi2ZIA88ENlgsBOfUipLzoFV6NqmtaJ6PHgX2wPDXc2lx
J/86X7bImDvaCLaVgBvhI1kT5ysyiVCBCA8GkQ8KLyDekyWTkHjPxfxWRSbnMSIZkT0FD6XLKVsM
3rC3Lf8tMq1zkUzEneTOmxmEhIUwAKSqd1DkVRlZvW1OKRQDYXv4eSmXxmIGh723WTcJTmZ6YdJz
FznuIEbpsO0vpuOCgUXBvquWwh/SNxGTJIzVzq6zKELr2jY3gQwxxcmYSDfB8Rd7/LhSDND24GW/
UzLPH4aGM+vPRymAr3G0aUgnUPnS2LhHFXotqxJLUwpz9clnBsTEkOATM4V+aQbptVp8HrrP8p0/
9TdacUyUBLw/ehkVyX9RilxJRRerDGLCxY1iUxjxl8j11cOiua+Ddmugu1xnBaRvwtMeHOh6K0Gw
EQhZnTCGMfxnEsHlSrUMVTp/PCeJbNfAOTnee/rPHFsFTQ9ZXFwI2tiZ4xMNiOEBP+y4n7roQ4v2
BLTG2Map+Aa75hyxVuGXtfa99vmZkqZg2mXKvWu13i5gH/6s/PacQ59+HU1nukwJHatBdeiK8OPx
F+B/U+KtoDqn59knVG4e/mCJ894Dr6svQYAHlC4ogUJKENbc5sm2VKRIN9oi8LYv1b2PR+o7o33N
Rt+/Do2N9NF2x3sdYl7RaZkfgAjUy1d2XbzT3hgTic2BjbDC6F82JB+hbw2ffYHY08GRmOh6IoGZ
8E0dF8WO7iSxaa39mI8MhQN6Sosc9sGxJ+MJBSYNSl3/lplPE2qWZ/rOeOzl9JkyHMf0E3cniRoH
Fi+u4Hm0P9zo3StH+0/acipPlUqPoMqfbTPyyNgAGJvb1ULMaNyHiNMbCSRYqKpMZtsyF/VjV3T9
2uzb4cvVd1v67wnkhfesZCwsy7vjFx2rFhQ/7eZwzAd6aEJm6K1G0sfI5HltsG0hD9hXcfyn65Kc
pkfF06IodGrLco7VU1qYoOcNln9CGNj2oF9sEKJe5GCSWggNnPZiHrxPbJ8W5/IZ0vSszW8IY+MT
IbHWuS58sZGwE2JSJ34Vj1Yg1J+8b+iR5EXMuFYnTyCoGARJK7whemrg4wZn6c/Wix6nja8WzcXE
O6/1pvZxJKoUKGtMgHsKjstoZHdjMIDgzWnUeqhzRcggCJBUhvYlS4jyCOuy/wMCdONluv5UrQfp
3Y2sI+KkmtNfTwmMfB8P2fDHnwruhUlH2xn+wmbsuXrz3PXbwbZByXtC7WPwOMjw5x19TrXWdEpu
KjGPbCH1W2bG6VnBltwE7VD+gsv9JiJ5S/0ZptFg7F2fUDzdVb9V8oE7q0fzo4nronvKhrj82Qly
+lbez+vPZ9krWird+O660a+oYwMq2kmdfl7KNr2Qp4UbB142vXyBfPj/Pvr53CDH+5jAvx/6iehl
otyMiZYAt/GatLHoMi4vP5//+Wh0K8zMpSIKMU0ZArgkk/38RZhZ1cVNT/kM0I7ic53rmei8tO0I
MoS3FGHTp+nMfZpMu9qq6deS4TJDJ7nOg8D0RvsPcV9xjrwWeBhpNbltGhsGhYiuHM/FYI0+GDQ6
xKxCYdAK0+dxzAj6Wz5dLC9ePTBU7Sd0eP1E3Urd9vP5NAj+9yvy5aOqkR96HJ5yr+m2LtbX68+L
LlMUWEAUSVevOdJl1M3tsGltfoFafuADHq+eP49XRTTifz4ScU9CjEVwqkjueZvczMBUnJG88dAJ
+zqaHW0cjsy7JOGR6G1jnzdTwQ5WxHu9WJ8r2yvOnLe3Ghf2Sn4zPoG5Yg1Ps5sD6YCpVZfelWbo
vFZA9ckvGm+ctaKn3pz3A0BzeFTKOacQfugy26gePDPbe1YzbqaRM3uWZ5jslolY5D71NAXdERIX
lNuJo62rXntCDXvMSDcT9NZLA0Ghtn5FTKXJSrWOA7NkVMUv6G6JXclqd+sX08FXerpG5FrSzfwV
2x2MFPg7HKBSwIpKujdvtjfQFgi4SrKYmMpIPJKKR2mbPRnSfy79rjlVyog20kTEOkkmTlbhJ2DO
nWknVZG9en5Yni0/ZD5Ft3cfkBK8icWUvWIyHkfsnyhyVlVTNuc4i74pFySOdx6fMPkL6sc9FfDN
iA1emw3br5hHZolDQDOcWeIwlOvYmKicDPejQS+/8btMX9PI9I+uNF3q9GxHVxmdbTvRcqjy+Zo6
aIpye/7t9ZZ1g1KCcdWyH7TH89tbxu+wmq587+E2mCCTm9K+cfYQ2xwdGbpCmvgW466xN8RGyFa+
g+JEAxa3Gw+p8s4Z8S9MK9PLmm8MT+j86D++kZ5RbVUQTJeq8kZGGUwDXXUr4Ae8ZH36KzVS0LVx
rpEdlNbeiDA0z+O/saWhlBMceS5HlxT6Ms1xQZDrxVT3NHZtdRsbLKc15/qT7GCddLR8QD6EHkgM
r72HqFNzrNPQd9v+YOJryLW5B/90xk8f7xFOyG1ttNOL5xybYVLbUFpLrolj34AoDMfU4SBlMQWC
b999G+3wOYuEMyth7FtAnDsXkuLKKWo82ERgim4CCVJjhbIcZpiA1Y+qD7rHwu+7LSRABrFktZBc
50/b2AhunafARioAk60emEJ62csknGwPCFStLDwONIwg9wMqdJm6R+6i1Mblbafztfgw82ArlJ2c
UTw0gB630mwo85uXTg3zRdnSxNs8+ofI1r9+/pTljYP8xPxdQpe/DssXjJ4p0LOB7fr5HOoJ+2Fp
YGXN1B/UXKGSW/cDUJZ+QhtDMBIz7Xd3EVnPOWs4Q7GQEa5onGvmBMGa48CnV8D0glkybqIhw4JZ
zsx++IHc1PnrJDUz6DnEpgLbCagxS/lA2mhqy22vCnTHlbwU5dRfOQP1V38Keh5ManffI4qziY6p
XYG6jjjmUjxhBnUk+RQ6trijsWtNk3+3OJf6dL/xpjRnzoacu1OzvQZO015LUdo7PwnfcnKd/YhR
QFz7r10HanZAGgB2gR+qqwgkZ1rP4cjfm04NEVU3PVUTvVBsJ2enVAT3NlTnofGZjtM/oZkZD7n/
ESqSBjN60olFomrklTTzFPorTUdxIEAX34jOKJZz8PHcqyscydF2LNAekuyH1LiUxdWLlq3QK60r
ah5z5fqzepjJeddj+/EJ0DK5FgNxjVlchU9Rr17NlGaBPbVyNxUsuL7h8eQNqt1NvaI/aObhEXYI
B8Dc/BDNa5k27TtGD1/mj1ll/lNGMX0Axy4OjgGNXATGbm7U+OELhKBIgV1ArdTlrqfVsYnmE6FT
+hkvrPPMTYNtxpuW5HFi+dRQnpqKQW2XMuxpOlY/3WNnZo1lOh5h8HGM2XnSQ/DucacbuqreiI+d
H/uh/ouXa3rnGeSbm3sfOC6upVx8NELYq6oTyYVmU81+0blnIgd73OIfIR2RizmhqQoHM3lVvt6Z
DqnEGoEPSfAyuxsZHW+B+IYAsWFtoVR9Mdt0DyzWgeEoPJrONDf7FNEVflfrZJklHPQUp+FA9OdJ
Dklxp/W+NjJavIVyyb5hcHAdFXp+j3i1e67wCQnNrCBMqP7ZhMm5Nc3PzHXkE8xH70VNNrp90EJ+
3L4lLfvdkCRn4eIBxg1EWZ92sITj5tylPVMAN8sumKSS2XTfJYCN5dqUHmF2I/956cJSb5zaOwOa
GAG1kGnAYQ/YDa0w0hQZphLf+5AZ9PWZy1v7bpLjrW2bl3ny0tfZo+EkBIQRYC8bo+PSRLIcHlAL
fIsIe0y1XK0wjcpnJ/Af4rDCfM92gEe78w8wR99LG3qO7+v8DlJREI1DT5ugtiWuqfgY7VeNVeiO
Cd1DqDieh5aQkFiGzocfsJXz9h85MSB/B595L3W7dg0RvXVxZe+dJPuL12+pfUmqZaxibSl3ImAX
gXNye8hZBLS/gFOBhDbN/lZYfkVZtIo8900LB79zDzA4lFAxiRAGLFHgzwfre18qhvWIV+3h5zsn
9skmJfLoSRR3YciIhWuJdjfw+6090IsLAkGMc9XJvbB53GIEVKV8B3la3KBy+oeiRHkYDv7FIsdn
YzHlONosKHjh7F1jEMuXjUN9H3KAM3XerScDfYGlHQKyp+gzb2r1ZHtfsTV5j62b3S2myxfAc+hQ
uibAgM8XNgbrgKGaaD87c3tv8ubJbF2B1rbfjZpJttMZv1TjWHdoG4rwRG+HOanfx+lY3D2Gp13Q
nxF0zTcqogFEqioPZSB+xd2hwpFx0/bwr6hjTFY5RibPCr9ybHBpIfxDmqff5N08BQwanod6+WFH
+7cLoPtCXyQEAZ2qXTAU1X459N6pnQhg4hnsUWMHaTzeLBqCkrxoAo65JnooXqNSoqgiJuE+2w4p
c637HHjjRVZuf+7tDB8pP7Ucfw/s29s54VbohPkaa3O41fN0yQMWnXm57UXdNk+TBmrcNPMdNfJo
pmrruTLcp2ll3NN+2rua3DGN2G5fuuHMzkfYcZM53T1pIEeUhDXRHSRbp9Uebx7TdwCgr3VI4ecC
mthb7L+M7fjxM8/7J3IMzTSWp6MZsIqnQ6uuOTet3Rq3MRjtx4oIlItyc41YgQVA+Xm3kxTCG5cz
7JFd1Nq5IGz29CTotM8fKdz8M82vYd1pl1VAxW8wN5p1EmfjA8KVEjgqQACf4U9JGNeHjCsFpBMR
pja57w2mzkxlmocuWNgky0+H5cd4rBNbPDBpe8Ls+EwIuXWPUe+T25WhR3YD84489o3FHmULNfJB
Z3O9OD3fjSye7rJ2xC6TyRMN9QSR6mzfo6R4ieopuv1sIWXEJpCM9V+rxKzIKA5fFEqqNZsDu9WI
npl+NrOfyuFekunBVKj9OSjEe3gkqOTYRCmLQHMsV83TjOFNYcjjbGKEzFqenmlyN3TM2jevhykc
U1ECDp37u+Dp3GIoYUe3SdwpbLfY5klBglE6v1txnJ1H2ZInReKaT2/lZar+uZIyxEqSX50XIOlY
fhlIm+BPu0GYV6pPefRqCiQ8ED8/Tm5O7MfzjtQG76FNaXI73R9WMdoa7r02gozQaoLXK2SMHNk+
Z2ASNIAvWe7GtzKTT14etucpE586fCka/J4evP9NQ/Nii8HWO8DneQzIjXryrf6ld+3uQfcusgOZ
v9OgUW/GSN8ctsrjBFD+yBX1b6EeF0Rb82qkcfFOT2Fj1/X8y0mIZ8GTED3MuzCfEQN4uCfsqtD3
TDO/mTLg20InRx2Jp3mIp5NZyq90iME8Y2udOuNfn2P69HJ2OrBCp9q3pn3/LjjM04CFZNFwSx9F
FC/it3IjraK9R0b0Qk9MfiNMZJSEolNkZfSicd+s8iko34qQazL7Krn6nT0fpcPDSebLps21vnYq
QVmVmhgzpPFUYPAAyZPs+9QNX2UwvgjyyL5F/ksGNg+Q7sOXoSheQOTWu9xlLbJLevyZX6ApsAgD
EQXjXQbXTOpSgYho1Ot8VM06JZJmXwxNc6N+1WtgfdFNiPA9aYunwRTlt6fpy7RB9YeQkXhthhZq
urRLjw4Ita3PqPRSJyI8BJSR2FLcfd7r4FHFhIpC1zq1wZy92oF8tl0HGYhXvHAGRig31F81DxBo
I+siGE3e0qYYNrWdEWqKsIL5z4gRLIhPdPbzi/IoNbve8DfE6zQ78I3w1uIx/4Vz8QmvhUN/FMzM
TCD6Slodh/sbK8D0aTkGwkB/il9cacAWY+++NIoLNRhofOmh+6wDsXsRjRvgRujH59R1uZYhmwcp
C5gMFUiaxu0qhhaI+KiiDUFmMaqvv3Tax3+eNP/Zoi0/WkH4MeaFN01w+mnu02iPro68cLeEtby4
YME7hC/MDhykcx0I2rAymW7hHOht5tz8ax13y+8xtI/FZCS/2yUwDDoxILzANY9mUZNxY3Q9kvMg
3HuTZZ1aj2NlMnOsa8va3cm5mNidUiQ3DptCoPPfjgcrTtlTcShZloBH0VTaSpD4CJmXP1etWgCh
wHpyDqoXsx7iM33gPcs9f5oDX694YtO1Aw55my/0B0Lkn9pNNpbyWEGMJp8o/ctTHl5+XriPoovC
WgtoBYh1x9o+o4pELpXMxqUKKhw4Y0ry2Zhq2EO4JYI+uAAEw7M621nA0S0jtjhzTx2LMF8mOdcb
dXl1Ldd8wP4G9zMXmjUT325v9Yutmp/7P5/MrNecvu2DZbuEJ6BAtJrCvyQh29UmUVVFgcfKkhhJ
tx50CX1r+X2Y8oO0KIv0Mg5vABRwBhoJdF+bTsUImmRldbmPQzRBiIWOoLhaZUZJ46MEHaUkXxgM
9Q6NJAohAtKuPx8VijdmiPtvl6HttkRvjzjLyK//+fbLR1GHyykKzQsqFGs3kwwAWocGymjW//tS
Ee1NIDMbcG/an0jPYnBRS8xAU751XLXdkCaAyVCSkb3kBRtDF4ywBh+pBUgetguPI7zMTlndIznp
rcdaW3qnqIr+k+b6E3qK55OoK86Daw1Jtmqw2VkZRyjqQMrIFB05bSyy3pWBSJm2zOnnxVLOuyta
YwtYXZ7cecnZGWL8tqLHBOpE67ox4rOdRXvHk9HeHUQLh2zcZoXTmlsxGk+g9ZgMJr46+fAS2yYo
j9PVaWPMKiAFVp7I/rpVkuFDIZkDi/tPlmoUIQT7EcsLsZM4cCYXnj1A1GFTtD4jI3p2DCidIuQI
234wKp5PHhnNAL2y185vdxUDdYbM2F860asNx2Zn5Svvreynv8AXh7Wb4pLMSsqEmIutWmBEXDsi
jZu/hU9zETW6xBi7R260tRsc1ljf7ENG85ilqV3IM+9RnMScB1oSrFoTCBM+xzxJ2qNVZfBKGyMn
IV3JE+9UQECj9QjAfxcbC6+WFl/Jm0EGE24dOx9Z4ErABx0qGXPJK/75qJ5x56B7XK48Q2Y3ycP1
4E87oxJ6F6vshvKyPQkwHrtRiFunlhwNFO942f0D9/uKRb48omzvF/QD6LEVDdN4rQElrg2Ef2sG
wBhFl8vfpUazAhKgNzB161OV0tEyGC6yos+nKUkbLEFTvqbjcC6IqN3ZgX77uU6qC3ZAgyIAkflT
5WZAEJgK7wMO/45jZrTM0t8k/jGDus2BkZ36adsEAxW3ayGKBEUdg0s/gT0wECdhJs7iMjqweCxG
xQANRu9btK+8Ln2dYnI0gkDJQ9dzpPIMyz4w7XMPcccqzv2b4YL2fKph7V5CNG6ahGtluxMBiq4N
vYGBZgYxlQsy42bgQSrE80wXAzBfCO2hnU9gWSjcIhR6TTWcvKXT/vNRa1gMdMeIVMm+32LW/keX
vtq47UxNJVYtnKqNw3fGwlcYK69GB/nz7wB0gKucSmsz+TwbRcIp3xoHTNGkLY5pdJTBhOChwZGB
/naMbaziDrFRwfCf6zvF6NeytCcpwW5Ptjfda9cudjLv15Cqyy0gzFcVLXB8BtduowhWjXv61yVZ
SHCrq7B/M0qfosyU7/7UocpX9Y67BDeYw4DdjqJkzWJowvwFaQfKogBMb9xoztYPQ06ei7aZmDEP
lOsglQTOYBfKp9rEFQa9oihSsKJxTYkSlpvCRwvFw83hhZKP+EQUFEW+sbsOSEHlA/JojVcnG19w
c5tbM3ces/TAIQaLzswxC9g57BF88gps9CU24kd7mNlYEvCqjgTe4NkBeaWYitYUEZDjlNMfDIPd
0OTIypIXnE2zANMyxI8ehHBIrOLE7b3NQh5WoN4SfVZUXJqS9h25KtEKL+cpxppEHdNdYrdGkNTD
cCKa+7AoJBxqUuqvER0nqHkpKc4cEveKX66a9k6MZVuU7jObl7WC7sjoZDArJCmJy/XHpKxKjyRy
K1wp050YS6fueSrPw2j1B99y35ADX4dU5VusNFhg/GGLKgXIeFCoZwN6o6lLh96wSThzEH5ZUGny
nMw1pdXrHI4wgd0WLmuBcKJLEUW14DIA26HKUkR7wYGw+8PyX3jU+djV/fjouVAe2wytCdfpU6rf
E4oDtjs0AEFcPOcIoPAwXGyKun3nvUktN1He7iMn+CLrPAA+XaPIGOxsT+9OIqzhIvb6Mxt0th9M
TdVaj9Xpvy9asE0BnWaikWCNSZ3qVnTunrBNdYiYLbu+/G3HZb1F1YCVu4Yps3Zoeq77keUIU1wO
xDD82YXnHSjUF8RFPF/ejSEzlPTRbZD5sCf20BBXgcOKlnlRuaY8ndajUyuEOSuvd4wTh2LQ9Cyp
TcefquWltcQxi2W7F/Ix9ANsloJfLsgcEjuyZuRGGjiEEiIru/BYDiS1RmnJxZvxsuduhc4aPeqM
Xg6fdrBnlhXT1La/plmpbR+3ySLaNhmWwFish2A8IzX3vbk5cwT318K3JUnKfD+0wQX3MSQPlS2m
uwqWCbVPfyYEBKo0aS0Y8blvylCizupZ/FMCdBDdu3/DmvTdpLDfrHn+6gcaWHSPPzXH3h2zy9vQ
OmAdM3RawcSyVuLG+/lONmJG1Igg/tGWv84ZMeTk9XQPRVgiiA97KKo5rd029G+Rj3wzyPq3MJuw
OGPHoFSb/J0dqt9dRw8g83oFs1L7BzCwx0BgFPZGtMd65hywouAlhBWTlMrsFIOM8aWimp6BnF+J
FEPRivNjVYfJG20upjLLS1yZ0S7Lg1fT6Yig9rTkSPYqyrQ7JfVXhK53h7AHx+XixE7teT7/vLRM
ErgYHEL7AvaTn+4wVf9SZWRDK/Q+6358Y+BV7cc437Cwmscqw+dXhv10tkwycRV6llQgr0EWfw5g
urcZMIDATFBv00A4zuSeN04+natmQtQ5dye7w4rkQlDe4lpLVsoxHroKv2kEe7RDFDoW2ImT+KnI
T4YxvQuYPL7ZioNhQmcpRGPv1JLhDGqQ2Agr8BAFhhu2Xn/PmUediEndJxZeDX7zD1TJaIOYl64V
MjpuTvMRAkV7rOcUdVfCLKdSJWi2Hhkn8dubsqa5Hfq4SM360VblxLXlaEl/7Lu0c5oznUv7oaa4
baxOPNj0AM46mJMNyaUXrVXxGtqveYCcK8+Ehx7EkY9Ntc+i+JZlrXXXhEjxY7jJu4gF2e6SZWo0
R4Il0eBhjfeQckC92KBuIkRVPTSdtvYavVXil2o15Bg5/V788geZn63E593KMaMy5F0XFb7ktF2C
J4ovkzd0R+jUC4QGuEORuPmF+msbbCOS9MsySPKHqm5+z8oOT/E0fn7B/cjWQ9xoUFDEMoxpxX+X
juUqCM+68Iy9VeZ/KU3Zdi1anHmMv8S0nujJfJZ2Jw9x/E+0MJMLI0v2sszXHgsetzy3QWaN6UaJ
RKwMX9I9tyaSMROPmCn/0/VB0ujU9A5q4VfGI43mIrJfB+jcJNDCTFFx+6iLbwd6yAF96F+Nbf1h
tjiKN+h2t3P4bbhzvR9nl3Rzw5uJ+2FwqdCrhdueE9S6pv5Hl8mkIi8YqOTiEQlAfaKZZaCapsXT
pBc2YPoNSFi2uZGN57yxEeiwnZ3l+KuKC1bVeURY7Nco/s0hQFiFmZrYmvAQhbbaNe2Tct91begr
BM5DNfnuruTKKy/INu5YXnMZoy4usDpk82+GYn/cFM83SYXiWECS70rxN+qDcIf7A4GMT57kdqww
kbK64SzAYFRiKNjGlKt0cBZ3m597K2limzAakBtOBEhsaijVxvRUpDit5xmogz+Wl7gccCskAk7W
7L04jtdSunNt+6TGEAb5+IoAhcjgwn71g7F/VSXaBBJQuz9WAv3ZI2217uSxL0jIimX5lI/mV9HX
w6Falu04ZbUe+n8hjZQNc3h58LINbIG1lweI3ZySbSVy/lZJODBLtt4pEC6QQ0mo1NHaFDjP41C+
AQLoFj9+vSpgMb4EKt0YcvTJ8sjD7WxOp2jiMIGpMN51nvwL2rTe0+3YGFPmgM8n9yzxzX3c9gWn
Ydtfj2X1Fac2WRKYMNc6Gz0SosxkrZdERUTJFyBetGv44ZJeO1tRIdPxdAjsIxEzbAYYk25UEPDs
fLmRBoRrdQ9Yd+nBOOG2M/R5OHidSwIcQTz2sMSiJuta06DPY8zi8KGp23iLwbjRUS2LcO0tLg6z
e50UrFO7tjDPzOO+a9HFQGjysITAsnA1rt3UJdT53zRNzSPvLf81ToDeyuS+Z0EzBuuZh4mmkVvu
MNVKNrR+M5fEV0GIcjZTI24qNb6KueYJzjCLu1EIPj3rroZMvXXfWW9z341cKb9Bc2Ei6+fwmhj1
Sz+O3+44nJA4kZiZVGt/hFBBAsxm5KArSURbh7PT3owyutgJYWUQdUMUWfGatly004XzZ85EywHG
XeWp71LHzvt8SsnZal0Hrjh8jgQcFFHDlEc9M7OdqZKbY2ANdqtrZfekdkiAXs4QbL1Q3mZRcldm
2BZEnDAPj+NqDTT04mY9Km0e9nUQmSDZQDZgIfFuHR70Q+9734EL1rMkV1mqMCEWAa/k+NlUTrBB
YrPHKC32A0MX8EMbfk7AHBXmE8FwbD+X6l8oxujihN5b3DrGIa6qe0+eajP3QBscbFUjZsGM23Iz
BBE9/oCcTRAV69KqmfS7ekNpiIBFNkfkV+tJWu3aqasaC6zSu5SyTfb+d+65D9mYovr2v0dMhQTX
wNVInPww6Oaqet88iI6zop4/OZSAypM39EaYuR3EApXhwE1jtAgVlaYcIuV15yqUX9TWZWn0rCUo
LOekw43DaG0rGhqJEz3SlZ58a4MtorYb9kgsmDlIqsEzyksfE/qewjOIg8lkbgnxdqRESHLMzViH
P9K0+92QI8zNx7GphLS/lVX5CqkDsmKMsFWpY2lWGi0corIkxLdfxZxRsoy4xfE+ZxABw+yZMbLE
ekIwwkB2zGYKprXjZ866FjAJCcCpxTmX3bsn40NJ82kTLf7r3JTthhnao6BsEIE6jrRqVwK+Pt5a
Esz8+VaGgog9/SuwAdAHugavv+SbhxpAa7IhL5Yy3B0Az7Q+4Jn2xYDEsKNFXK+jediotn/U7USi
GxEK+OvSDrYeqXTByDHLCFNrbcN6ODGDXxakGC0+jqXai/wD8YX1SRoBjUGcU5vCrmckPF6xL4k+
2f+3eYSp655AaMHxwTE5oozHZqDMk6zIb6EDgzcfO4ZrDnQKbH3DjmdszIREQd3w6GGtowMD5iRI
QuSv2hg5BbYvZa03vg6bcy8FpM3IBBNnD+wvQ/ovGAQSOLy/LjEfFWGtJ1EW/yynOTg1ZpkCZxQU
5uKYz0O3dWSHslOIb1RN0RUVBQt4Oqa/Gsdgwzt14BvewyK+D17x2++DI9GQ8y3KbyymPGh/zKm1
CINa1WXjHZC94IVbFoQ5gW3tJkCm6TVxGArb5jne9QDlVBN+hmie3xuWGTy//coblPuM7+GL4i1a
8XfJuelMi+4m+/+AKemxJJ/H8utXp2vh4IyjwP0uk02th505ttggQsN6nGv3lZHjn0aG97CEAYpf
kaouSsLiPJFqts8H41mrHudNQrE8e/F2xtm8MrKpQ3LdHPMfj1vInNek3bvxszg/8HYiyPEbztNA
agJXPVoaRS5m7UtABsE+w0bR4zVurPLTyrOnqaxooJhHGgLdJRMRYqzCSfat7ZV3ESNm5ZifO7ho
UhICVBI+JbXxzaz7EOZuuGp8HudxyJ7CYameezdYwQv2N7GFpSslq4WUnaMWGvwN7mNP8UYH2GKg
MSDxwVG1FEEh1gc5nHHc9KS6aDYmuZ8bDdCJW6qfQqRbynnrOSP0WaSAtQNBsdL8AxHG9AwNkVaL
gvMQk4xahJ3NDiHpb3RGuzGnhbOD56MOQOAjfEd0o0Lr2IXgrxh3EWk4Fu2GkmrbFWQFI64tDtWI
gWTk7G1Sdqw9krxS4NqHsBl2A0FGjJAe4jYvT4jSOx099rZqmI6Y067JSdaucG1fnWL65JzsrghN
otrW5m2Kmd0nZbbvcgvWo8KktNzJeYfTB0K7xpEfoG+nkAWJQlOLn5P1s8hDd0u37zA6FhKiVnPz
nlvjuSwUKTfWcIs5kq+GTBxmxOFY44JfdvTV+hRgYwCEy8HEn/QBs/VlcbQwJ03Ml7YgHx+tXP+d
zGbatFjkEpMghqisvztYclaxwDLQtMczgj0vpS/EyCrCKVNR30EkrB29s5PgyZLNtNJiPDmIw+s+
/HZ8BrneLZ3dZ4/+x0aM4N109cfsccYHDzL516dIfkskLHs5xMmxF/XzEAf82lXno0fIq8MPV4L4
dDKHEVYZzRHUAnkW/8PeeSxXjqRZ+onQBuEOsb1a8lIzyA2MIggtHMoBPP18yCqzKevF2PS+N1GZ
lSEYl4CL85/znWFYu6lXU8g0/NQRMTi+l3d47iROvyh99umqIiZqxBtVtfGdg7+6jQL7zcSrvZsS
vNV9Fsj7CnwnmUReb0O35Tmkk5H0x6MzSfE1mz7WctL3t7yesjOetQBciK63tmNxSMwJ6TQ6PIQJ
h7c5xwtW8kcGTqluJbNHqzfNQxUFG4x7YsdQGcqN82jCKKpoWcQ2zjSyyR+Iel9GdD2H7/AgCA9V
KYopRuVqzWMuAZRBZHuSRARDzhFm0DzZIYJXMfnYb5f41mKrTlv0FMxkrlhEZP1CTBU/p2F/mtuk
s19EMLJOUsNkDuRhGJvT1IcdXuSPOxq/uY0hlUQCv0429xyQR7LjpLaRgtXr7PooLq3ktSCuwLUN
bTqkp7NbvkAqq7lqFdd8Tu5TOXj8ZWZEOgCpFK41jBfE/B7N7XgJTCPADG2h8+W9e/Rlds0Yyq5r
N6HnJoqtS92pdV4IdYim9mxa4cWruVN4LsSXYahgMCczVMQ6ps65TpG5JuQGyIAoH4kvDj7B51Vk
aGwAAqkjguPURVfqi9/bWkGNYvzpey/4Zbnb1WQnk6/IasjVeDhg8qShmOdJW8WHl8tfVFSOuXI6
JRbHnVxmFLARMaRoIbMt9nNncdwsl10dzjmVTlgoElrjq/YrrvtTYTwpjpgo1uN0cFvvA2/+OQoo
kTAxaQK/YY3DNY+vu0cyrEW/Je3aHRNhv9t1cRMNCXpSdVuECr0qFNeY3E9f/Di+QG47+t74WHj1
6aM3LBPLK40UNBICx7HwsAWq1YuUoLFaPILxZ044q12GtX0VOeG14XS4DTPCZiEFY8e4Ce7aTrrk
hbD+ovjFW0lbmemxZ0T22eWhWwd1DTI6gnioxJE3uj6EQu99KA2EU72HTP9UAacV3HUIIFUTncdy
Kna9a/6wG6aoa0GzBQLV7E3qEaiF6pEm4H5fesv8ml06ihKnMfbovbCu8BWx3DjRJsnII+jSuJie
yDZmzwfCADbY15O/jyxuXF6Af9TMUthUwXj2nBQ1QJS7OKLPr+sh9qSTZp5+K5z2A8Qk5DOOhsSG
gI22un1qmcpQNuJQ6CgLjkXDrhmI0rRESiG+YVpJOrgY5TmRFzt8CGX7Z5Y0CFDZFJxF9I4WyjSX
Y3NVBNHZ69pvvxu2eIvr4zipfrcOTfbywjO7t3Cpv4J6VnXjcvcG6GspsA5ehq2OtWNeWk3NwLQf
7Vi8arPjko0IKuzmJdetPpY6OahK35pe/PELVR2sypJrNYeH1KKFtgyKck2yzBNUaaewcfII4l3W
4AtFCSyKsD1iAiDaIdPqIJtBrCW4dD0xNevK6Rp344kJGJ193tHMgCM2xk4nSNhOIKZN5zTo2GYH
YzQktARXgVfWPhJQROfmGmF2tXywAGcIuYcODPAto+8GNMuzTTR4l3r9lePXHz1+NwObbk0F9z7S
GspLtzNBoayxYLj4sMV5xmGAjbE+uGTH3ZTkUSRtUvEJTetKdXdjTGtFWWXUBy5YRcJXCWaGOZuf
xbAPmWTtsON98XzZqyDNfhWKLCjb8D43XHJyJFT5DMOUKehH3xX1DSJusrLKdvu/FQX/PxUFtmX+
vyoKnv6Wf6PP/D9LCv75Ff8qKTAoFcBqh7WEBmDHc6RDScC/WgoMy/sv6Zim5/s+EbxASKoQ/t1S
YLlUEViuHQggW4FpOlQHtP9uKbD/yzE9m5YCH3QC6Wb7f9JSYC2lJP+3fEV6dHq4ktYS38b8ZPru
f+soaC01W8ZgPNBsVN9ZVvIyKqPYNjQGrrRrW1SuaK7OWhw6UZNSsZYKTCufiVxJ62KDteYedYWW
Ozo86CHaH/u0Z+3+4xP9d7fCf1bEOFip/vvX6fH5+I7t8XF4lgiW//4fXQqGDoksGvGFMhDSoO19
FwLRyVT6PhtYMCgy+ApyrBUBEgul0T7/QKuvX0X6qfdaOscTP9wWkfNsQXk5xF3+wx4d7RSThUYU
L0kHH9XGTASyZWu0lb+2lf/rNvk9KSICU8Hkn0Q8hQsS8A94lE2eZu2zyLv3AnPblOFL1QljG7uA
eBFl+0RA58LUjP8e0Hwwl2IbLhDo8iUYeDmZjNwqTuP7aiYla43eDkd2uwdDSTwhyYBIUPxmudEJ
+yE614zbhXQ91Yih/1SF99wLumWUc2Sn46sRDGhNSfvKdXA0F6eK4GYkkiNTD8LYvcY72Nc/5tTZ
l6IhT+BHmE+XNDB7wQz1qnxwsrTEBarxA4xEIhN0g0QqNEvoLkkJR8Ls3eJqjWLbQ3PYaE0nahI3
H2GgH2buZ/vOTfYOBEvsmEGzS7HhMnP4XVhcKSU2NbvWhLV9O9QUHoUQBVeDHUGFtMdbrLNi71Ga
dPrnB3eBDOLLSHcFbKyWe/M+7Fju2zDw7ro4+JN5EtIZ0jj14BQXcje0Xb7IolebxBjOeoYtVWhm
YkSM/yQeFAYekm/41tQqxOMqEtmuimgNNGMOWHVrrPwaXocwuHnzCAhDc9Cs1I9CcmGR3qWts2vo
Zee+xqUtFvXvlMwfhDoOGYeqlto0cCMr3UMPBqHyxTAcEAMcCGR0B/rLvRViLFtQTCpJ3vGH/Vpy
+BsJxlFz+MeYAWZCA0f0MwKwEeXtaI7twcW4uO3T6QuL0YVTgmBmT4cfyzvpkVWnaD3wJ060y5EP
LEO/a3Vwb8/dvginfWcnzakZ1UuQXwdV+QczhCNiV8oH2cWxX9p7gwpf9gevWHv4PJm/dcV6buLm
DrV47/ULj4rdKY8qaJ5CvJJtZ9wfPceIaPg40i+XOF9YTi+iKDtawrmmxezKHkQ32462DfeRM9UM
q7Qp36AQWrIpj2Ut12z6ZEV8kW4xKUK3wZuMp5erFE7ktbKaI4mubpiBrHHP4AQcfJZkXdiz9RPr
AayqNIZwjpVF9m9Kky0p6dHbe3iSYBdTT2qRSrPRMiacCfNknKMivRNGedd4+i+e4UcOeXRdWK11
crvH6/IQWIycyKqs24yeSngweAH/KUY0VnUfNjCEaMCwHfUb5yO0GWoFfGQRGHz2ygT5CD6pWOVE
SJELTkGZXicSNWBt8r9FZ6+zHpOW43EJ5LhvgdkKzC8gxEiCE2YBnFF44joDNN5UAfHKhpOdf3FR
2Bm+ACwAbwh+9x22tkf5wkjZ2Iqw+3X7iBlN/WZb45tUyXOXDd+yx6sKcrALaZ8XgfmYNBOVGo3a
msEARiCCT2qOF6a8L5074ZRp03cYnZBJw+QtX1xaJmGdcuAdC8fm6Cb8NhnRAeJK04qstr8bwCGs
IRBti869SI0gCHuOz+FghCwPA9n2XSOCJ6XE30Em4Q5STbBul1DGPNjHyIhXipjvalK6ZRIU4+5A
2B9y9yfOH+CV5ltq7V7L2osg71JHk0WUhihSGDiMwhVI6XfBSEgP/a9J8pcWt/biIvswxeYeqGpE
lD5A7XBhbXmI7ZOT3cK2u1QqOEa6JCo+bH0zWSjH9I6ObE2wIaBUhejcBMnqgEiVzV67iatjnmcW
R1cq3alcfxwZTK9bjZoBemmtQzKdQtBpL7JTr7KHAFQEhan4yDTFYj07AT0fZYEdsypvtJmNpzGc
z+EIxkIZq5D+qW1RmH9EdAyWmUPbEuNyjQ87cPv7KPG5swXeEXcmlW89coTrkNckwfqXW8Yam+FO
ZB6EbhHQ0uy1clWaC6JT5t+2hIBDjuOiovukTalKrspPKWR6AhP/o0WrDmURrqpE3+qCtWnODhOF
3yyZYLtmmFPz9IkfHMknALDr8/ui7HkEzlCR1k0R/S3KdB+WEFQjqo9XkZ0fmb71PNPX2eqQxk3G
KU2/bZQ+d2hykLBEsp4xfW4M+5g1wePi/EqzJ1DTOageR60MHDrzSKy/YfK583uo1X5EBdKwWBr0
dM9R4oKfcmChCPudHhowyo6zHwJpnTz7JSBPQcyKyuwZAPu6JyNpu0G5B3MFMhbkqBul65mcz54K
8Q0qYpozgMDJewxI6e56yT4Yl0yCLbLiNGYbG0HgbyXLBbkRBeDGAriTJhfpg8OmAVVtDXjex8Dp
ZPc18ZMN0D2BgWt8GuqFUT+lzI2bYYdFCPZ627a3mpoFcl3hD2oyUz3P3zKCDF+ccsQJTzuSAW85
pain8bBIRnhwZyYKezlDJEvbWW6QQu2bi7scF/ZHoIZ7z4vf0MoZK8jyrdcB5jLGYE1XWkznZL3F
2+bsspJRTO8w2atmGH0MWP5M3lIfgaNo5SUsdtTPQLED1jCniIKp36+ENvnAjJShqHrNUnEv4GYf
Mlv3cEnHx9zX9CBWktZQbVtgqYFbUznVnl1isHe0/n01qhPYwF18RiJ9xSY97Mq8/GtM1kw6zT4P
3ZzuHLDUCbzmS9GGd7qRu94M7U3lOC0GBOdxYmd/nJWKDjhd9LotnWNip+KQ+f6hEXShWt09p7j2
4Z8f0koymeDur5LxNmCrXUEsqDeRq358H/9d3t8r/yID/YUuC46Trvh++YJAlZYiwOIC12t5J/sA
sbZoJk4jgHhm7mDewPzOqPZ+N341YUiJkJncmvF3ohZZgg1Mxwvjbbws2astje2UOfsqwFLRBOcp
NX4DGVJDNICw7OdnZjqfzHxv7kgGpKTz2jEILtC8xEjR/tOAGIZHW50KU00Hv/FHbBK8UpPvPAl7
78kez2oSPqUmmGK8olyyLQ6Tq3RU/RbGChWItbzv0zy5R1DG3LAllsN+3TnQMc1T5MR3ES7OjSr8
E3WXOB74xa5HKVPmxfdpvlTDBxrVq5q9rW0Xt5xAKVMPTF3F+GmMpHpEn9/LxnkYXQq9MDUcioop
Ydy3fxbuFnMIOlmKU9r/rQqIDKbkCZiXngeKCVogo96zi2NzvElXvTmJ99qNYFt5747h7H4TJruM
I2p057SY75rsYnfZrnRnLhy6/aXQdxiGmy5pc/DZVC3IGdu6cH8cqgqY3l8rn8vyiEENSjHH36mI
7nXEJjM6LD1yah6QmZ+SJLUpHHLntWL+bza+cfMZrUG2xyVrlf2m06nYuNrBJtAFFjPts4rHCa+I
/9WpknOsUdSbIliUn1DUT7DrBPsJ3Iaueyzj6Mt3oGykTn8BNjpcGLSip5VEYRNojszWeQyvynTj
jQQJS9uRu83bFm9TFHwm5phvAvExQS68+iauSq2HcTsAhFlL4t5qMGijVjkbGiEWWn9DZ1dVIYFX
OPnhWAY4UBTW6YSvKBZmeML3Xh3iRC4LWrlOBjp3Up2DjuW7Urni6iTpk0HuY01m8t0ygz3NcNWe
3M6etsJ6TWIkWVpQwaXYHaMoL+z2Qwg8sf6uSOIcqsSfdj6UtRr77BpHLR9Qqzd5fYonfqXTuvSF
g+ciRzIfndDNgQeWNKvk+hPutoELCid8On6z6MNtUyY7MfRIJxz+jKqY1v/83540f5hwF9RW3xg7
pnvuG97B1/5Xipgocfg+l+H4G7X9qnGsIyJQi7P1VAXSYKqOcXdOvWAzpEy7zDboyIAtuNtsQwMf
y3+bPpDx4phoEPzo8meGUDF3tlLtLB9wDOcaAZuFoVuqo4SQNWBsI8m+rS7oV3AZhV9haMtPtZL+
W0GWKSGhBXmp2w42LoE0C7FJ4MnntcRgT6HAnjQhY7WcNA7I25pBT9JSxRtVyd8maA+aBD1DS2RG
N0/3g+mHq2bo3B330LXAU7YxWBYZ4PGTVu4szxbeTm5/67RpPzzXSM5+Tdw+AC6SYwCWKe3TNT+L
S8JpmGlE6ynsOqah92IV5gQWx4M+NV7ENOsXikewQ4Z4zknlB7qnq52i4a42b2PaTteCa19co2fV
4E+nriQeRj8S3/IDtLvXkqm8LsVmGM0rOII7M41dEhVl8RKXI/eEuGPM1Mr1JBL3tdDrcqZtoffs
lMe6eg+UKu6akTuvjdFVBXm1syJYkJQzpU9T/NuO19iNxSkQ7c2EeFThfV7sJGw5w4evTb136GWu
h+SNbRoYBTN2GhhOQ1zCn8XMMlYK0yLUNUC65XhlA8xObh66+2Iq5/soJA2gO+fbsv6RapM3O5mf
S+MTPh93wEr91skCHIoxBksi/MUq2saen9LxhFyrYg5pRYIqmYuGvFFaVVvKf4DPqd+uVuVJevmL
mDnkjhSqcGDNrl1d47pt42JDtj4vkfUtB7dp6GfrUDXjmjlMuA5GyJciOoEymv5gunhE6L15BsVO
cTvSqs5iywfqkwDAQu7VDF+kxd86tV8qassCK52QXSixivSw6iqGM6aSKa4Qrv0sctM2emFVHR8a
YznBeUNPjfgTY5CPJmUqPALYbK3018bTFhiVWkUkQ0CYJR59QLXUN64sNBLBGpNdueOVeachKGdA
x2DEJaiyxs1wdOsJx20rTwWJjYvPkk9/z5ZCm2QdC3kIc+L+stlRac+Rq3pjyKb3cV3eKrofCXmE
09W2ySyUEA06/JZOZHxkBqbuAkNEY/vTPjAYVwwhl/50wt6cMZb04fSQ32Iaz4iF75LRbYLJVswc
kk0lPAvdo/suHQbKlfprMH1zZpZW7ZBJAoGxDU3+aIR+pr6SMR0tnvhcByikkLeQtpLuAUKsooUK
ms8ESdttX1POOkYvXzNV8EH6TGoSzGhIxbW9WoquXdrSonBy1ixOe83QCm6MBXQHs76sZ4AgkBWL
kGI81kTOF4AoeqQBDV9v241QUFvNGAgwakEphSBuP3k/iCH30hc/HmUaWxHP/bGWTKZ7cRoHeAIc
4e4qIN5YxIrrLEP2wbB8RffC5uJhCgw5dMDS6FeVx1gM8gYk2yL76BhZFiX1mJLDK87P1wrErF8a
t4yDLEeh4jYbVDbN9XdbM2gsoCEbxCXXgasPbcIshOqQj8opX8sJv11e8DJYAVPbjAl84/mKm5ni
Nx5wsSd+dqaTkwemWoC0RWJfwJx/hR4lpiXdJMxlWArc6W9n1vjGFttt6mWH0XZ/qrQdKQUh+UYI
8sSwLthkOIvbZsQXkYZn0rn7QdB4Ryi/dLKTyBZaHNshdBXwArwHcTd8d5LL3NxzhHAGHI1c6AVD
vmjvEW8NWYehuhNrwGnZQq03DjZr532b0XJkivzmzvZ4sAkMc49qsOxsU3ZinxG0pYxdViEFiXqZ
YbvzfrActEft/NYqJNtuCTqFPXs9scmuBgwm6yALGCeW65kBPThuJVZQYrKVBF1fqq+u637EglWw
OVFGJuxf1wFPZvC5dfIGm/qS2j5vU/PE7jRgLD7G8KRIkvvPMagsSBb0kBYMkKSjnxiJ08oSUtHa
MNtofOuxYqZnOrxiox98VQkANfToYh3HUbTxp+gcEm1JDPtOkehedRrpi92dfbqOMGmWwqdDhXQE
5k3C4VToMYAb7+8nWQcXS0qGFprnIO0pULPSfk84oJnNEP0iAcY4BneAXfhmKGyRhjE84+tSB+FB
fByTZxEfYuSZdVmlFm5S712XXQVBlnRw3zXdmso7KisaKgWmnH6L3IJM5TV7R1+SyH2tBVD1zLJx
hpCoHHta1WKfcVcy/5ZL9q+cxBsEamOPP+/N6ihTooAJj+FZAIxdmVlzDgtFvlJ3MD8HagVJ0ZPv
oqUi3YTGuMM4FmAoRsgr3OnXkGfKrh66EfyXXxUuZJIi3iIn7xrVExrLUQ57xsvj4B7jqbY4MxYj
YRErprIBNTiw2dprMnybsd3RH3OTrd3tyEhFaxhjq8mzMDyrS0P4r7PkG2j3wOVsLPn8QQGOn11k
wOcv7IhrIvc323VupkBRzslr2OIjKOh5tGL5Zihm3Tr6irIBRrAdf4LS4BiKHxhPycrONfsztJyS
zvD17B4Dxyem6YLldrNHmsYrZM9NI1tuJwpz4FTtZhFfjU7v2MnzP4nP6arDAM179+MOMFzYdnr2
7dohZmPzvQBdi116EtsM3ihBXw5qfgD+WiT7clhYSUV+lxSGs+lZan03+fQd/aYslJ9OlqBvQsGB
hIwbsSPlN9+TUT6Yhj2tnc75Fb1zs1X7yUZuXYiEvYs2eJSB2HCLGzHUDRjAfZWxVBl8kwYUrKKD
i/XX9sYMu+j4MhcGPy+pb1ohJhLW5uiKFha50l0VC3gRbMktboBgGh+eVVf3kefh1WEJyJuXJubw
bxtcuR2k0nkzZda5cILpSVSPjAqCjdmYeDtnlrJB24uYLGAE4Gqfgb2BNYsOiVf9wQsWrxyJqpjR
aJ+24lPBVMP//BLSyrAi8vZd5d5HMVl/w2LRoyQZ5WzrzM+DtTTdvgWGBkZSLo6pmYend8gPVKQY
VhPe+00TvaOKdBQOTCe/MWDlW+xhae9vphlcQSvx4lOB9So5Y4YlcIEon/EDOoH90BW/fhrcTZ6k
4mFE3Bwl9QG4Ow4UOu1JC5sbur9yNmh4CLYkdme1I4u0fWtcusJKIfnyhpdwlMYjQiwJ+GpFQgzt
coxvPSMN5HZEMdFinEjeuoLmp9RU8D2NfM8beUqkg0DlbWtJf1rUURMI9xtfIwW6g2AwPTJ7Ks3A
PRZN9Cd07btROf3Gs5FPSIsYmEQ2VuJcm0l8F5PNtRJeGSrdQMMocXY4qdcy7x8HomGbQOE+cm3z
a/Q5LOm0PA5Ovp+q6c6y6TRE8KyRsku/THbdPD3bQpFAzogFw21dddQdtG0KM9znLlK1Gd5t4OWU
IcylQ2ScI4rdee0Z7+weqBXvt+3uxVh89QS593Ru3TJvTxbuAbF7XjI2WCk4HCaiEecoJrJbBOrV
yo27oEegGQIWcDfPqEaF6xZW3h2q7XaU9I1NCU6GsVefac6cpEmemxITtKuhTTW2fUtNr956LmUo
40xWIofdZJOT2vqwpvrZOTdJHNNbVQHbnNrfoUZIgUG8VktVGGXKm74XZKo8UjzVCOm+0s4N+rdz
F/ZRutgd74c+Ti7UBX1Pnki2pcg/CWKoGychxoKM8M3hl9XWL+Sw9mvUUrcQyaFqARIBzUAaJEwO
3nA1nofM+B7kHKPmI55ME4tQn9RH3ZRfojHpqDLkXuFEiWvnbA0UfFKD8tarS5RK2hCoDYpIYa0K
Rv61jceAFES7YQZig3KZn2bgIGllbaMx7o7kC1+6HmR02BysnurZqXNuPjQu7sL5U2y4CDqGd8Bn
Soaj/Y5nfc2HlMu04jTbdZji8mEHtlgxrmnvsrp9y5g9WIyTOCjmWx8ZD5vk+JAJB9CZ6ZDpbn8Y
Y+FSmw29b7osW5NkvvMhlc85HNdYAnhOKrvnxBBi9mRJauHx4iEGWUxf/Gb2uSoFFifRyc6xEdZ4
fcep/2GBqLB9aWQMbn5h2VymsnwUVuhwESav2Ip+uI15ta9M2W6ckdfY8MZv5Y8MBV05HWDdfrud
YZ1MOobN3ln7XZI8BcFAxVtk7YLqx8RXyBdCpgpxf5254jU8UMtjb0IETJ5x/R3dozpZZ6OsoLob
7G1BgWuoD/Ma1EV6p139rMgYDk2fgvMe4P8TtabpwnltvQxGmzZODmELikcGJ36MDQuu9jw/4swI
16H1U5X4mOaBeIok3pdnmvGf8wCF79VOch4HSt52w6tyh5v3mhngeSgfTpNLoogZ2hkFkz2v35n8
Me80hOi1lcbOufUc+5xQjXdqLFqWI9cDLQbTa63oisDBGgW0y5WbISiaK/bt6jDYVzdBbGhppHvG
YhPQBhnsWHunZ5oDons8qPB5YXUbvQaUYHi3KhUfadzMbxGr5pquTKzDJrBzr2ir9zGH4lvL6VMV
WUhNqxmfqXq2Hi2/+5422vAs5nxVzdG9NK+uiIedpKpiHeoEt9QwNV8l+FcaruJBDA/Evqd77Jvf
Yex6f5yS9nYiFvWBuhN77QpTXUaTgGThvZMZn/aIdNVeOyp+Sb3ilAPbxWXwZfgIMh6sSUIXBSi0
woQa5xU45UEY7s3kMSu99teW4bvuvOotxES5sZ1QHLFLPQU5rYKWKtVR6CS40uPXgx2u42cVY9Dt
FNEKvN/RhUkKWLORWvQO1r0XiTekU3HTVU07CQURG8VcbfACvUv7nghEJYpDNjTEpMhJIS5pWHeD
Ub45TceMIaNXpbLzH5vU0YttpNPGyDWrKkT7F3Ps6CRLcXHVabHJpA4eLaI8j06x74Qf8Ldpki2L
o7H1KAveFoyedr6U1VPBxohDk+Bj3+TfZRQ3BwBOt6BFK2eadkGou2kfltAUJ6eeipATMG+1ysKr
18GiiSwFYnmwqLqjIduCYMBBGPxn5n/0Gf/LxPoIK4xisQ6Jha217PLy0D5J/5c8VLYuu9jdDTJ9
AL4DXba1Pn1OP0hCZrKXBRMaSmYYzPFNXQ2KERKGf4cwC5JW9oumH2BxXAan3Lu3HYCJ2aU1wcc6
oHz/ydLcHyzlHXszAfVp6o4wt5WtedCTOEnuW3RiKF74oUFXr7IucbeGsKjN8fzlNNs/9QEH2dpK
NybHniPImXlryOIzcrl3daLKH8s6uzPjd3IT4pnKSnfXO/5zFnFtAmTk3WDvkIOiOlaOXXQXxNUL
Ty0QpIE66ZyHfBVB7j1nfQdfozevYyM0hqv4anNzumQz6Mo+nE9p59Sv04AS0tGcFTfiaNfc0/1W
lvej0/6oNjq3mB83mhqHnVIG0lHpHT1yqpd+uohey03a6WEvWVRzfwsKnNJVm79M1Pgvjd8+6jRR
V0MMcMFinGH1+GLjv9h5lkdPpSv+yCzcudzoQEnNL0HoTOChKHzhNou/Lwn2XZaXWzsPiHzk3KbA
eqbv3LOrBppr6hvfk/9BLWdCVUyd4ldVL05fFgc/zOL14E3lobPOegx77ogcCSjlCZ70sENPaXaT
09L7mpMKarzpaUbSbkjt7eMmojpHuM91M5r7xg4/HA0rhuWAsVVO43WsguyCYR9dTy3pLhoHzq5K
211qnrhxvLexpnBTLZkb6ipsrS5JYgVbZh4AUvDceV7O9KWG1Un74abtl95ybz4xqbD4JPxoTWw3
3WpEUa4ItIPB6efS3jnOqbBQxfIy3GRJFR/sltCLM5TAch1jSRPnmAVpUZtJuTKf97lbmsF2dqt2
uwzprTjSW5vPbUuzKwpAFXJgS7eVi+m1tCFK1Uz/jXa8Uf67Cd3efEyLpDxOHHyoUcsOZUrZLZFo
hoz4AimvnxjxPsqsQBIc+/d8BLgMte2eJRlmAmFDZ0FyYDpdSbhQB2X5SzCvd65Fydbv1GSchzBH
i4PG0S8/wHjBhY5dkAIr0T4yQ+RbGLFg1V1Vb9ol3c3VCcdh0F7U8m+UNZT/+sFi+ktTuMHbZ9j6
xYzmq+tHC+vHAtpAtR9N2wbXnoBeOqtM1hA+bN7eTh2bxZETmX8dq0hQMRgtZuFR4KU/zWNTAzdp
CNoZzXIs9OUpmWeQeykqRefwNPdKNpCHoB9wN45f7cyNdznsHRaq5c/95w/XpJhOpj8Q4Zklr8lQ
7C0nPEMs807MyT8DVdW7Wn51rsPRv9RHMQeH1m6KA8XA2B9AIm61QXVmUmgczdqDRF945yKc+Quz
x5yCuasPpgkJwatBHvRDfqcsuwIbk1LiW8cL263Z16a69l3d73NDJw+2o2F5TlsqskgWTr3eNr35
iq+0PlldHWylAlvINUghK64i3F5L6WWuy3gNRkofeiJqL4W8Kg4vqHs4XWPGvqxy0zNf6k4oSxwT
kLQXKih5zKcREqhl/ZLVgayOse0hCMI3XPdPVdQYNwdB8zVgRD8kL9ICVtq6wWdDRhE0V3LJzGrd
GA1J7nS+mnKg90K3EDEJB3WRhVZeLMfZ6GUuWcbhCy6ZUu/V8zGkGpN+SSTXCALk1FkFPc4SPGXN
TBrWdZnfNJm4ojRPe7OZ36vFSGtadL0yHumY4eUEclMb475U9F3SLJKg4Wgivfue9vpNZ0v/mKT+
I0039RmFjxHel6xoInVUctdRiR36xNjdEvL4oJqB2Iz5G1Bfxzt+cSgNbwPoLQ63AL6+u6lIAceI
lFO+0eHmLsNT4HELk1jAkfr1c+9gWoZfIY46ju9FY7Olo6vT9EbgWJirIAvZdYmykVKLKepDI5sR
dfYYtJ1tv9iibTGfysGJLoaRMN9yFsg2wrrVtM2Zns5ol1ehRTMvRZNp1Aoi+mRnoWIcBunNR7dw
KD0IMexYdLghC5T+oRTuSBDOCk9Yv6lU5MBdTox8QyvYT/hs7+1HEVY8+pX8WxuuBFFFMo6pUHyv
IiE3pZ07GxzfyMw96M5g4B6kOor3kp54iXDPblz/nZwClE7TsaNxBCkZeTwY1bQgxtXdwLO1cmgJ
DWITmdNNHtLRABOv5Y7SQuuW+xeVpofJsqKT2SNYp22Vbvo0e0nwkJ06hL7FVkUTNy8WJj9sh7YR
EsNgZ6GNRKA+tcPJctidssZ9hFnOCKeIjz6f+M7u3OqqFYbwAl1iYketh965nzA5wT+GMxN7431R
GxiPm/BoDT4eg5roHyx6rpHLuNEcSX0lkhlZ5uwALgCE6cnWDPXLIP0ZP3940JEMj64kM+77bniy
uIujYt1Bt6pQZUNu8QL8EF23TebXr3avybBU+bVNXsL6YbDcYmvB5Av/D2Vnttw4kmXbX7lW76iL
weEA2rrrgTMpkpoViniBKSbMgAOO+evvgqpuWYYyO7PbrFIWUSFKJEi4+zln77XvSkJrK/dqj1Jv
gqXh5TfNlXCsReoIXw3avYu60wYcV1QFRyTvBdYl5qbYAtgw2e6ujXwFLYGQDvwmX8aI9bbFXMPw
lmG1im/bOKJ2tdwE3yzbWmzMHs4RDKyGkEfPalrGHj6IhTHYkMOIRdRj9r2IH7G+BCyfBugC4Aim
LHaxvqJWaE5lPJMtEs4HxrXiRlb3Xm5+FYVozwkRCYHpo7WLSf1lCL1FFuzuyXx+yHG2r4rUzHcp
eOFLqYg3l/mniku/McPvQlvjIXCWQHlUjZeq7Vjgqva2pwreDUgO9y7gw601dQRu2PZVQWCnULF3
ZWD/zKXCeVyGxiGr/b2tQC6T23TENy3IwfYmfias4oKxZOBpDGhpxRzeWAJd1dFp6CeajPHWAe88
B0Z0NDpONvj9NomNny+rFqaoFUC6B2+CtLO9WoKfiWE2h+buec90uGkAeeWz7nvjMOAyo97Hnd4N
+abqItLJUhOihOU+VAWloVVQlTg+8AG3uu/rAa2aTBmAM6Dzw0VXzGUAF09OUVBesnGMXx4CFzRz
qgl9m0x6RzBDcZDNll6H8bes15Dmw453mjaPRgYmwJOQ0RTdht74tbef/cBYoFymy65vaNw3iurT
jr/FdpB+jQSyUjY7fW5q8TQwQmCZMAFnxM1T0rDA+rhcGgI/NnmFc4TBJqNFMgC4CZN1acTWasaR
e+HYzihpXDKIuxenbM8zMa/SbdiMRfrFMxTe7AH9VESPtk5+Kpx7Ww6xBE8nTPY5mpxCVT4XQfiz
musWzREbYcIsjy4PNYJvzkeTMTluZ/GJSBum9xZ8ySphQJb5r7oV1uPY0eBsOKemdk9XIAQhNTWU
dWlQ3RPafVsxYtibQemDImgVS0X66rZtujObpefE9i+C0nkKVIvYVj90Imah9iAeRJO1zgS8ODPm
jXUNMk4LZHaAcFCOd/eJo61jr4030j/0xpMNWXBC7ctx4ZxqSjsi5w4u4shmMXjBeXip+1nhxIyv
ZcG4ClCKuzbA7JB+C+cgpR/NpoFJ6wY07BI87l0jPb96nk3mYeY85tipd4IMuTS17hvfrA7tlHwf
sdgsADpDsrK0y5NgCZ5vwJYxhbHso5fDynr/Akt1JmRs+buEZE+0IT5uykPanbD1wT4PB8wn1Uku
SIoyAZjGp6PG2mozmbCM1x4GfoK4Ycqjb6FPYqhoIKmlLIIoLL07I86JL1Wf+gYlqfxKmvLnUDuQ
3EzMxO9fUJ30gKoguGFsBF3e8R7gGE4PYabyrWeTNUw4IgeL5UtVF/pETgXdWBnatLZBtwAQ9UJS
1OJbuvZPmKpxs9YKx7zBDNYA+Pb+5f3hdAGW0dcwMufgH4xaw27797e8/7WqZhq2WE+cOaqYoAQP
qM6YY9FrMoJPhBqhK4lyxCgaYZEayfYwEFp5SBTUNJ9d3b95acj8MSyeg2LSTB9yWN/uzPZXM1q2
OVIk3xz6n7lEBRQZ8OGTk67Fi99RUvjtjVPm/alA82jH0LDtGF4tln6ZdO3R7+8cgRszJ4GBw4iq
kXfg3sTZmp8dQcwrja6D6fgXp2OwFynAgbzrX5mdWDhG0VTQrmh33sB+6euc1F2nYYCl6ycjIAHN
zclBSiNx7Y0BWHVWDzunq6ZNVXnobJwRcRPr+aZxzF0wlB18eAxTAyd+mW28tqff4zkO9ydGpDh0
L0xJ73Td72TxUzkjs2Jd7cBvp3iFLPaCPgV+3TU/eiYQAaaLmZphX1r9fQylHhiiOFViBCEqyz3K
nmBvkSpNWePAOvCsn4FXRIfQb87K0c5mcgPj1Ki7PqBQCW2XcAzf5AQ3s1RYtm1RGUxix5wNOFPk
Xt2G4pUQIz12wYZ403njpOgANZZMuhh46NYT0Uz+5xq383Nq1TaKBHYAy83OBDnVz2FFMCJ5Qy5t
htGgdlHhQzuiFZDkVQTApuMp2BqZeoXtBKutHMajn6j9lChxcdW9O6bFHqHOc5nQvMzwkuQ9Sbxx
ZDp0Pr3nMLdfp37JkWVOqtLuXgRpuAvJIF0q/zersDQ0L/ofnTpVA4ENTTY8xE4bbiV8DsuxSTcz
jM9xnhJTb7M42ojzj0VR/FwaJgzvlk0QrkDJ3UDFiWMNSFq76Yb5rrPIm049Fp6s7GsAPAaqCEFM
yqKjST0YdElAzlHSq7uG53OtDYB0wUFJF+XzDA5Yg71oLfJIowYV/ZQNV8NmP3XhKzE6Mw8R9x+y
4VeQB1x/AcBADtNL2xnOKSHMOU5Fdpz6LQlmagGbBVZyW6fsMh5hcKqs6m2f0kBudQqg3le8hMLA
sq2B6Y0Ud1k8YTfu7TXEetrGGMBXTsIOO1QRJxYPg0u4jEA8nJ09re0eMTuaRN4rpageO2OfT/68
V810VwywSSi5+VHLCy4lDeESKsPK5VYhtPJBNFTvaY8e1fRaeTdGxecZLYXOpk94FaoMhBlA6rSl
J4UUNT31Est3ghxkZffGhZZ3vA+c8TtzTaINwu+mqYmECBIC85L2UCn7lMNE39HP5+fYt90Sc4fX
6h4p8VdZz9mtk3k4CchWL2PSppT/GVEhMSEd4e6BygCCVeultZBVpX2o+hzJmuw+FegSKFKjr3nn
VaxXFp4QwaRZyeze5ES3QnRYXrx4xqM3fCGDRW1NIgw5A6LYDqqtZqeI6XJs0A6DFRiWCtZHQuUU
Z+UnguhQ47FA/mD00NGqEfKOEXh3DmDyVZbr+qaaPAU43Nxw1vw8M5JZNcnIyAnDKS1qYqpgw6wD
67YYK8Cafn0m4xt8jGHkHO3a9MT87SxHPliQRw6TF46oYXMFcmLEWTS294TtXAJaUNSXrb8Z8mCk
azhs8J7lx5hyLQlQiLWJYe5Km5hjJoF98BYKIJTERvKxHiiemxzF2Oy8BR7WpSxEf9QHPwQRtdve
HG8sTi70ogZx9TmbYdbIf47JnOyZMhBjZaD/IMMr2ScuPZEq7W6XUigu0wJPhag2TbpL/NTZsZSx
z4WAPsPMKq+BvXl/lB3zivJGkRRiJ+vcopTyEo9+Ip9qTTbCJk3nW6csv5DkRr/T5jzOiYVkXYdG
cdsVBo2GjmQFy94g3Q92XcsNgNraohU70mAK0eHKV0xQ9SlztQVApIo2eo47EAzOUdbQdHFZOKus
AIAcRSEoheKLJWAmIpAx1gZZmIYhzvvRYcNCr2+VlLEmaaVrqCgE49J4AiuL0joLx+hcxVABGi4N
V3492q3alZ3zaPTRA+bXH5Jh2Q7tYj/SAkIreuiQDWyrjqaG1zH1VdW8Av1lMEBnCypm+xgyeVtN
lkh2eMNR/Tr3ZLlGm8yawr0vyvcIReJVKAoGbLzW9BoTtnqsmfJu3Qqtc5igpIn459Qus62wK3Y+
Bb2xhpBiOMeB9B+/naIHFT1OLS7eiP09BNn/QI9LpUN24517q27OVQfV07I/OQ4uVprGJa2kHxWU
4d0IupmKgpmrNs34mDPE7Ycs2Gsct6u66X4grQZELZNvfmNy64H82IFFQMdkpLjrB5NZMxgAp0a8
6dMrj2PnMZmci2Pad/wuR2bjWXUNasMB4r8G/o1SrSI2079HudQcu8hgSNsSGldjR/DpEq29KoOR
sCgxk4ispziBME3s0Y07E2ibpHB5IxKbJyvcvXci47gFXaude7NYauqc8W6oLM54SQm+svyGcfyu
oz96E2DRJtUe6mbnPpK3w7y0KfY088eLtvXFLsQngTj5UJlwI5U94X+wbhezl5QWSRR4CAENEPky
Zc9R3FmUZ2w1tYF0NoLeXw3U0ZCLaywoptoSpks4hFznk5lt+LF3ERKcnRHEINRttKm14T45wks2
Ngjm9Yx0ypTufBdbSUxghnOuHfY4nmN0quNcUFZfyeZtaQ3Cwhpi2own4CFcR5UcwqZ07oRpct6x
36J8lIh60aiNBKZVIVgVN0x2NqaLDZ/ZihZ0c2t5waNvT+4BUv2OW8jbaLKp15MRPzdYOU40cekJ
FGyOkPu5pB0fYoUOhQXTuUFzPsKcY8nMUjo2HoU4HyBGK54kyac3J+sYCO8nAsV55aM3Q/3Gz6gc
kpf6n5ZvVee2S1zAKckjqpLPoYIdQsr71BMwxMpMi0966R6Jx7rGAYCAodk6BABwFALLHOZYwKxl
45nq/uqFIHwpBWlGpll0xr6FJ5TTFpNv+oqKfTlVBmuRgyNvIu3J8fWaWE1kGsRvueYQUNpLbqEA
NdesaN9BDkCUVtT+1tQWJonKirkTuLPcENGlWDoUMxssKFP/C7yG/qLk/cQOsBMJC58Y4aiGxoLv
GubPrQFoJrTyOzsdiMpOCClzrq7rFeegOVNXpMcSiVPZRnqvgvF5wm65CSInOaVN9kLmns0hlYgb
oufVU2teoNkoK64uJtIKmttOtqt1du1HmBDKpd/G6ba6qZAwbOeUPEFZRSEKAnu8N0j3UiOZJLXh
U/oBFWqT+UJoqY1dtEx3I+wjY5BfTBjy67YAw4ok5abErxKib+MUcXQHS8J5+uLpsd3OnvsjD6DW
VwW0fKye4sAACXNCWZ3RGNGRx0aN2jMrsMtXJFynJMcipGsXQestfECaRnbzJJFE9B3TuIbU5nEA
ONejY8RjGjRZeqxNYtksecod3CNKtQFJyZxfM2d6xdbX3PeGeztnHhE/9rxoGNObdjltIEpiphdx
V3Yz+hJ2VRihsTo50YJ9pR3D8J5DdQxbDJJms68c5D8kTrH8NntwRzS03JL0ERPswghwZecKp+Ua
g6OZSbYObTKJYobMKEofiTZQe+0Ux4Lx9NF0IkAmZXWgcRPRK8kR74fhdo7aV6PD4yjbcpFUcJ3a
uMRqEnbrhJwCytiz0JnYeqV1E0XxK670dBXNAXrJ1sNYwQGHLb7Ib6yhz2/e/+SAbOjYedaAy/CM
aA41xIhBb8FUHNGpVEnRX5AsrxX/d+Im8YOAiJQS8Wwlwz7UZ0xP7I6S7JY5ls84IyH2geF1nSY4
DHOQHvIyM0GT/8hyTAmzRBYZRN6nKPT0kZL3IMw527lW+TT81Iyu9+PUP0/soZvGZrQru+BblRBE
1dtanFVyJ3v3q0u03qZisEwTJL7XrnVH1zq8mSET37ttYx6l4XxWkbOfa2sg2cujr6AGoldzk6My
4sK46K1T7tHMbX3jGDtReDaz/KV21P0wYGGc4dMN9EWgE+uvpSt3WjFakBETGJAY+WVCQY3egL4T
dh+aVTHcf0a4G1DdwcWBAJIxV8W9+8IJ1kHz4L8m9FSQG6LuTSPjLh0dKGemcytDwERo8GmUhSSv
0lwjRC9oHuJ5otRpw9cmW24ELYh7yoJnsvkwOMTz2vQ0Z0aRXI22eWEb4+MHzsp8cqOJ5U2K6zAs
PVC0kHvYP7xgK5GIS1hzCTXZxUQdw0meP5l5Dhgsc9BIYyPyrJhjTdaqbc/QdT3wpk9hZu5t4kAe
mNHeDDRPTn4UXpYWtMGu8LmESb2pGzZ3u6agJ/nBeBxtYEy00OoVOv4dD9mQC/3Uo4va2oXcQ8Yl
IiwNSZLI3CuTPGTnY3xAhfLJdHFyYD4AjoN8wOUBeeF+1s6I19h3X6AoURS0E/mesOe2lIzAWWZn
POYM6DJp26dCFo+S1Dkt76Op+VkN/iNek5a7vi9j+0A4BYlFaQSabGLrWM+Neu077bI8v72PAJMF
fAizvJrXw4DdYZxnBps5DdL3f3n/Qm6et03bkYRvekKjbuHLsZPl9N/5Y5oBxRMxxgt7aOkg5TnG
g1GzyKbem1sXzwPS0lOXLtT3qIzIYeFB7z/p/Uuy/MzSwAIP3mqdJe3npozxGBUh2LnpfqTVhZI9
pZlpNM1BzfYhSMVDPYwBPY2F9z7RFuCYBNYclO0jMB+AwnbZMeRerrgfNDfoCkhJpfA7TPptckE7
tbmL01c8l2iRASoVHAsjAgLLpdH0/mXwOn70+x+BGjG2q24KPpIM3/tovnn/AkaeFRmdQJULOmGy
eY0lwiZttUCMGhw0rESsMSiYbkxH4XhLWxIzkz23XQp8HblgjahKeA3HCvr/g4l0zuoE4P5msbYR
riq8GaIOJeRCCKqV99z100GUY7yr5/4QzjALqtqzdxEZ5lkwA2QOwrPKcLkbaYmnsyrfw5Rv+RS9
ohC4IwOBWzPQD+EksbxosdNmstM5549+8A8Ze+rKWhZM6Zs2LTmAdh7GQppOPyzBjmOK/oSkcjU1
+CJ93D/MwDZtUh6mBLGeS26gTeN06kAXzRbGQA6j1FwxR0Aooou1tFHJ1q4ZRIFw5HfWCqPC4N0E
9WqsH5IgRHbNvFv3xnFJ/F0r7sI1cQ79fuyi54ZQ0m2K/4167nn2fDR0GTF++ecMRBxmZLgVSboZ
+hh7yJDe8NyeWHxwoOWvVYurdYo5UuZL1RjkfJ9FMRugdfXQ98bEtDC+nv2t6qkInFltOxf4xOjO
t17tvAoLJ0qb9GeXrXZXm655gOP2Ehu9s8rjttzWtJhVjL+MOdG9m3uobcXr6DdvjdcA1PM4Ms25
eTfP4fPI7DErgB5SkTWcc3rM76RR4cfrXxmB90zb4PcNTE4Sb0YmgGhPECkfEqq+FUMHj7IgOAmO
ZeWrZzDf3zBxfBcuxEDSOxgXjqicYgJHwBdoJAnbRtPFiNBO7Gy/Orpj+eQOstpWfiRPlp88RU2k
d0z4kciovEWOup4y5meVgolHturKwiOB+IX+djcy2WeoZMyaOCJGyYusZ99E0SmUM23pXnIxiIei
/JxTXJ5SP7fEaRwMu8ZbHeBacIyXYmannHK+t4+c76S0BAfRw2qTYXs2O9Jex1DDJWw4npATMy/I
11zel5EfHs2ivpMenkKs9jkAJMQaqK7XKkJznkAjjNLraA9c3YGp9DuS5f9+G/8j+lH9i8mi//Gf
/P1bpaYmoQD78Nd/PFUF//vP5TH//p5fH/GPy3K1dfWz/dPv2v+orm/FD/3xm375yfz2fz27zVv7
9stftu8cn3sqx+nhh+7y9v1Z8DqW7/yf/uP/+fE/oQFZgXy/UP+8TsvP/9fjlhfwX39Dk1z+eDNW
idZv3W+ZQO+P+/9MIOfv0pEuszGgQNLzPetv/2YCyb97phtIWIdosyzX/g0TyP47q4xHwJnAChl4
kieiq66N/+tvlvl3SEACbA4tImAFgf+/YQKJ37F2pG8LHLqmxXN0pWv/ytrBlROEOCNvvTbYDSQw
goeZbhtylUC2fu9HnIsBS9bJ7774k30NZVafqeeGvbZjQoRBz+z6GpsoXAbqkDT6zPmg3osO1iGR
bfJSqf6Udx0xW1nn025vgXaMTcrE1Hd2XUHuTtKjf5zNJDmQPOLcxhbHfRyHRzIyKDBRsioSKYpp
awJavqu7t5DZCZ45giRCkBqOS3ver8vi+Jt38g8oRO7vWUm+AAdMiSOkINRV/HpdssYt2SviW+13
6W7p1qzIowUl3OivhkVoqH2px6inSEc6SacbZD1JEj5uyRTd9S5dgshoPdKGol+7hUdBLwPP/FH4
eE3U3J0pIb9TUpVnNYVv6DtIJPFscTJ8NDQBAoo67NNzIhJcZ7MTH4t9M/khTSkOhAzvc/Bx0yHz
SOdsnHq8C/2vrOvrBIMpUkHfRocKegh3TMIAV/vY5JhgdAIouq/VbRDCmHAQOTaadDny3WwgdD+M
kWTMtLHRP3r1J7XY2P3OQRRvrP782gqYWupXDhXZpqbrYUp3BZPqDxwqzFD+3EvjGi7jpqF50D7Z
U9FMRHxrWizSzryNCebZJPWL7piRkwv5CZDNk0eJndcqexzNeMO2Z1CjxTidXEJNy7SFVuwVziot
0EFWVums7KntF1feRZjYCC01j1gmOrlKE6jmXpOUuzLx851OOQFNgH+w67knMTK4EbOt9wH3J+G6
Yks8FGd5oV/YUMN/rq2/LK2/xV3Zywfp48UQCMw8U0K8MsWHDxq9s2lKhEH0e7r1ahlSMWHtkNlP
ASeKkyUiLwpojhMTR1zxrAbyJFLgoenImAr/NJZFu6TTmCQwzZME42KMJhIXrtrhQ/mJ+K/ajD4t
zhSK1j8xcf/tk7f+YPUQwnM8IW3Sy+Ce/XqX9PDESBoPrmlRh7dWV++CkUC0gSFDkY9rxKyaWgl8
awtYP9PyhlKSAznftJq1/vbnH6v3perDlXRthGBCSBYz+fGWlVjaNC0xXEMcwXyXitvoQfca6DLp
pobdljgq3BQ4kR/NkQy7sdOLDettTD1Gq0GVPrOw35WuR5HOibyX3kW2+KGJCB3uuwWlqA15Dlzj
erea/LF+Cmt6kvStiWFSIYxB11jFEiyEg3S3h7uk59q8OGUcHlMJJEkY1td2TLDLkZdxrMHG7kLX
RyMF9GNt1KW/G+plDGNjN7IovteW4wwHy5y8BcNhnrv8yY2Tm7iQhz+/cg67ycfPoAzoDSxgOnfZ
dn59G7OpMnocKVfNbI2GXnQQKWzivvFdPPkOp3Ow1e7I9M3obCoYLP9lei0MwmbcuEdmxcGsJ8Q7
ywaCSifIVHMKeFoSTawg+HADztL2ThAWsHx6zomJIuYqgpYOKDi5fRHigZz317Uw+yOz0cF8lGBq
V26TFWsW1XpVMebe/PmLtth4P75oj/6cyRZKkg5YqV9ftC4ZDwvLvObjmOyt3mrWpoVMZ8S1TXTL
1iMfbDfJQ+jVJ31LuLL8i2XQWm6OD59Xtl1OB6AXHMdekIC/xdzpkZzDJsRftlRWskt/OkgqDFFs
kZXdl2ZPToFtrMPUfOLKndyaFY2F+6+ug/MHCxBrj2U6AjO5bb5/OH5D2zOj3MuDwbxCcdg7oEW3
rcCNFvn3qKIRr3fNxdY1AZZKPphV+Er0iji1GruoAhu/Dkuffafp3UNHVsjZavhsoHDmE/Ap1QUi
QcAasMdme1sQm7EySNdYY+HczDNepaCzFsAw2Z4yiN7qsEVTFQliCDG1QTIkEacNi7+47N4fvV7L
DjzXCThfOcsZ77eXPXYMezZy8wpR5g7JpFrZZVU+gw1Xrj9dyYYZVxwxgDKU/j0ghlmmhNfP/cYl
Z9JtltZ7PV4LBpcI+3k3lMmyNyrWt8pnwjXlzLbAaZj5d91qH/mmvrdKmAjjZHzLgJPsybmYQPJF
ghi20V4z+t6509xsxSKZ8dD02LH4ghoLjXOM2qtRdwhkJXHnCTqWTpDMCoPyJq/gwjiTJMYoYiLb
yeDF3TOln48E3RAuV9/ERFrsiAdvN3D4XV4PI05bYT8tHWxMXZQkEPRS4oUCZ9eHpDsk3j3Ru8nF
11fvKfBvZTRFJxUuXF1RgSVlfOKXGOe4jfOkEBzkUAT++U25HHl/d0/YAdQL03O4+eRydPjNhzEG
0xIlRnfVjqEPZsC8sbWqL6XX1yfTZtWYZ0bEBe72piVXVjFY8VL35JfUPQwLNl2t1K6S/Uua5MUR
/j5cvp72OvCkfYVpOV9ivhK/BzcIM+/Pn/v7ZvfxfnaXBXQ5Ulsc0n597ungg3PI26uLEZeTR3Pu
Z3OLHC5ah4vsEAbzk28hBUmyTaC7AVfJCpxV6LUZUxVr4XrzwSAL71PVZYcaWMpeNogUVTjeGiSN
XKMEH2jTWIdFFkqDtViU49JFJTtWGw0Q5WAPuUXfUEPDtOflkfFw+vMX+Qc7BUWHcDivWCb/fbh5
oO/ZU9io6zSwE4ixhV1uAODS05uqs4c//11/dKNSHVkOljppWf5yRP/NZ0HlfkhLsrxmxah2oZH8
NALOOX/+O353aBBL9cUNw2IAytX8uAgXlc0cBzElWDNYMzZRlXD3gz2ZsCeb7BAIWrx1fYUrnSiZ
qp1oPHJ2yDS6ddhiRs5xWkzJtrDbaCvI3F7si2YQK4D+jL+iCVKYE4tjld7gdg07PNaQIHPAzgKN
t/wC5KdaqSm5m1Imiwxb6V1EFefx5fzW8EHDjHSLF534uwkx/lzwDaNWzzHl0cJ4ApnfBP5+BpHF
ENXkCIkwoSFwyend8UFhJSgvYa8pKlxw539x7bwPNyvXDuMHJS2fCOFSKv36Bs0IWpoaE1lgNE9Q
SKMbotLxlVpNv460sdeeaWwCuCxr5dCggtTB3lDOL05evkwyt845PhXfdMyDquxjrLlHcSrnG4J3
zF09YYGHoOIoar8Z6fQaHMjOELw33jLWnh0YG5H0PykvlGtbQiEBlWPsEu7yyG3BUjotiRDAXqzW
Nm/cSt1XOkHRpEKHc0yN+ZN7bmdlmND0nGcHbabscb25bbz2M2wV+t0RSM6sBL3EopJgMEk/U0V7
N6Ptf++huW+nuX5Ipe3e/Pl1ZTP6gwsrOPkHpoXFy/l4HiPbaZ7x4l69lPTiBKHnwwyQhsDfA94D
626QqHLiavznXuy4eoadiM6610SnmbQoc8pplBd5sjFT4cJ3DT2mcIzOKSejwcXJ4qkO+rqzj9MO
5g0wQBVDCJu1jZ1XoJoribtC/aGSKxz8i+0gCIMm+EkHwjqSa1GcU8xt2Ji/xLEMLjNxOmt7bqwt
kYtk31D5b6A0cYT0NXjMZkEl+F/LBUXoOS3GR3e8ZtPJ1gtBJ7BpH8gkONdMxXe1X71lhU3Uayt/
+B4Sdath+j0z/rX4WXUXzDc9mxS6G8BYzGZIpEOtj5QYQ53ymmjTZZPF7czLgW4QKWYgHYkQuGlg
D5rxyL3nojmqo/KKSyJBf1V9oyEM5ckvr1PPrehWyUOFJYp7uTzVgxVzwC3ic9V633zIfV1aeYwh
IvNknWKYKieAtq+0a9YUFT9ECp0OqWsDtQeaPkiKE0PlRIJv1TF3MREeTyFX+erNMRmgwCrXLEpH
p0z7fQ8TeV3VIREEohh3rhMTeIPM7EjcCOaforh1C/VTodqGdWUT+km2QeS5N5NuGbKM8P2Uvsr+
e+NIC1U0Z5MIi8RfHJvdjzvActODqpaO6Zs0nz7u0LMa6RSr4mpk6XDAFN+xMiXj3iw0xAkXMaKL
Y24lM87vfhMbR2awT6GpE3wSiwRA+t1mHLmLGbDlK2Veq3QxTvd1cHaWWrctDHNNvsCtv0i1JkNt
6Y59p+r1TgMqB8NwwyshI7TqyeTeeYj8Gq4tuK5t3PUj7r/0VDDs2Ng20KzCzGEFURbiCeHDM6Xe
I2mLWOO7+Q4s/3hIgvxzMPUlfZEUaoZApNO25G3zntWQ7nb+mF46i/DRGcPTBqYJ2jfwYLwbKtn/
xV3/sSvChQ2E7XIQtyB9ex/rkaQzYmaoxqXt4N6SN4OAoccO7RLhxfgv29NKA+L5DNv54uIg/Ivf
/rHftfx2l4YXqkI8I78rnhskAUCXfMyYdKvj5llaDI0lgj87ZqfvEEkR5CH30xLpQsThMS14SzUJ
Jpsg+YHtDeaE7dx2M/mCQ+6cLELf/+IZ/sFuE9Dx9Gy6nxBPzA/1mhdlNXrJ4EJAj7Uene9+1rXr
oBrfhpanUhUmUTHEyJNfOHUEkAUT3SIHXDfRtdNqigJ8Nx3Si2sAL+wvdkKKxd8t2ZDbTeFKjhEi
oJX74WAkiW5CbFtd6NDvOCOGK8at/ZNr9LemGeIHK5gNak9mJ9TUEzLg5m6mRbJqLPYWPGQHu01n
NhRIM8RRNbPG+Mjc5iUb3xJfkXkVNxVaOESNTUgsceCfEU+FWxK+Ed2pRr50VoBHb3AxfQ5CvpAy
O2zGqZVkQI6ICajHT0ET+cukDvzAzBglT7kB/aY3zgnkMgWDLm5rIqEVTN73vwr049jCOUTjgtvM
7mzfoxIb8AfcjmbwzHhFPTLpco+DQY/UH333s08uncVU/etMbB2YHEhRbRLvAluUvLgcYmGuxpNV
GBT3RbCLJd3ecsbkk0N9MYCj4/G7cJgJb6xgKvb+RLD93B5sHnETG2JiF2u2QD9INKmdAQ1TXO60
lIcO0emazEWvC3YAMC5BbYR3elBEoghQVt0Cxh3M9CGe0CnZRGacMNurl9JE2tgQgXvpwaa/qHZ4
Qsd5GTnev7ZLUt/kEwLVJ8UuB86OmgV11ZSLAoVYQYaR9aNvJBFzIJd0EG4shLTzkAPMREq2cWrd
rbNqIxiCAfzy9K4Vm6kpcSZH9kPmZwlN9Rnra6M2vTPXe7s0EEdATNuja9iXMnW3ICq/+Fb6Ayee
jbeXFFRCQe4neROIaL5jK71hwIvXWoL/CQZvJwzwkCNWwLZLYT7Yd/ZYkyzmIoEyaFNDd38YRnfr
zfjaU0c9mgmVhksSXGwRzWbPtGA8VR0HyGOtYBirupAWYyJ+Sk80t13hHYyh+5m6dsiErbplLTOB
a7T35Iw8MOuiAz4jo5zTZ46qdrevSwphIb9VjvfoD9N3EIq3xsyDh4kOnaA4IQ0DgI7DNWMLfsAo
RZu/P415/0Xp8EuZdaw/xSKfGb7JASt8nxFIn+I1LxoaM92tQdrCRoTeOcydXWuFn5HWnwCjMM3n
oGx1aFPaIbourudQEayVtvklcNNPDa4fNvVPZMqfc476eLxwhUuE2iFt9FHPjznNeDdqvo74/dZD
w9huKI0voyk4G3lJeJXF9AKC2SLtkSI1QA3l9Z5xEn6Dy8oIidnEdtl0frbRRvNoxL7epNidVzbg
9YU02GKGDuZjFNMqbZryIppi3ttG98kYkaKzAs7bLPGHrcx7mijLyMTQEThOQ2fMcsMDYir3Guya
AH85XHiE2Y5HxAx3Tlp3xVX13wdMGtfW5Ur2/tEHQAdnwdoE2BoTMTg7v8JW6XW5XpdN0K2dWT9W
KZrk2PlZxr7HqlLC4kLZ6njWaeqd9pxhKVhZHD43fXZrQV+BN5Gu8jGiY6fVulBSrpM0u9aYr25q
MCgV1ABCPuNiG3ReuS4Y7AeUO8DawcCAEp3G6LUv0EZ7SfyZGBxuzbq4LeldjAJJnQdojT4SPMKA
s35p+GeCDLpNihZgkyI7IKXeUZtmJrtwmMNdNqc/EJTEa0gLvGXjeIuU4EVqnPm1qD2gj6QeTccp
AlkDUaGv4+9G7YtNbHfEn1I5DCZ0tcncB9EnLBMNA5/URky1YgwLTi4N5/MQYi2siWRhHcMb47Rv
LrpcKu9XO3soJIOs5P+xdx7NkSPrFf1FGGUiYbflLVmsIlkkNwiS3Q3vPX69DjhPofekUCi012Im
ummaDsz8zL3nAkKzNcweU4UvmvSDP31gvLsTyhUL5AmtCdVvi8dzKtqlXYCxhjxHz+dFjNoIa+xJ
itgxs7z5zogdiBSKUqhkqfv5Nw42G/+DQAOWDHdO+ruHRpesPR4lf2yXnlu/V479K9Kp39NZ15UK
THHhU1cnExmgzx3fZQHEZO2iqAzj+K5aka5tbVjJLmerYAmEZvLNkgNCV3SeK6zau6zGrOHbuE9T
f9AfZRUQf+cCFEBKuTbQcRJmQ8gNhgBjFw57ji/tqtXlFwMlFidG8D2FADhVDlZD+T6xCH7PSr/A
4hYV+3RqNrUiMQIR4S9DVWeEM+XSieWMpfFtlNVDtUU9+2rEaXSQ1mNldME5RIg3eSWBrlOsv5B/
Zm4mZC1D/albZbErPT/dxhDf8ll45FVJM62R95FaiUCGVahL96OnqyxN0biEouTG4EB2U/xCs8Zm
mNU246y7aWT/5JauO58Ox3gq35kYG8uc1UA0q3Z+LGI//6MAB1owq3tSOo2lgWfy4Ib8kO3PcVYC
cdHP5LxZHmTOSqF41gz9vFP9IyT6+ePPvxQjM2I8id5oFib9/A8dGXKkyZ82w6xQ6n/ESj+vMWaI
QZ18VnmKoqkq3swfkZM3650g0KDznjVQg2oBQ62M0roFSKQa62ls5QNcl1tMPcRYGQ3RhKYqndVV
/ayzSmfFVTZrr0ZEWLDzUGPp+ns767M6bPKdQzZLjbW2DuVdR8pVzpoulRoPP99xNx3SgzUQtjkr
wHD2Pg8Vjag5bYwRT7PE5A/uutRu+vxLPgbg6irOztWEneI9RCpaZ865pzw/9EN5pNKarqN0yVsi
T2QKXVLh8wwIum2wrWTS2Q0zTiKyxZmKgJQDppyuZVMW6MMisT0S2gxku5ZbMHorWLPafWc8SK9f
KzE+l3Zb7d0txJhXF1nxg0P+iWM5hG6oYWXa1os1m4ypRbNTqdlvSUrJGdjFtW0Qu5JF/0ersuyF
3fb0OCj5iIus2jCPvRTOJJclEEX6XfONNB4qd6G/psROXqL6ZBule67YXHezkJBuBJLrLC6cZpmh
MwsOqXZzKJtIVdzE2lioEodZnijQKQ6zYLFCuUi4+2v4I2WcRY24TzdIN6lsZsGjI3xSGX2/P5ap
+aDJtt+U6CPZm79bs2BSzNJJpmvesUFN6c6ySsiup2pSGDhRXJbhJfIjYFt9mOyIFfruKm/gmW3x
wJbNiyCta2t8yy55BuMYb2AG7oIfgSdKTzFLPsHZ2Kte/YJCNK18PNO7xIxcjJrsyAo6moEF8UuX
1sfWI128jU5ja9MCx2AtbIZhyr82Wf/Q8jOHUdueq7ZmJsozycnfk+hClEFUAacaK29ZsVIbeXqP
wax0/fmT3egY2wzGwzzj9TZyuKjyybtjMDuas2A2maWzkbG1bbPF1R5/hgoPmSUiTMVdQELXVL5N
+JfJE8hQsSHKHVDnylmmm82C3QblbjZLeH013FxYLumY19uc9n8xsbLOQ5REmad+R4FIjha/TwPn
zaNNbobqcGR3vstYXlnjKZDMCoNhURiifykcCzygGaKxKY3ijOP+UOcVJ/hY3kSWFSs5Rt1bP4XX
ENLqQYIyX5uTRUkiVXDuBXG6Uxye/KxCZGbDRHPMhPzeWRnqNPeeecchUOk5FcgyU3R0lflVaZ8t
KfPgfPoH/u6dYCou7EG8R2Hbn+ElsZjXiwNUnmtfxngVGEA9GEz/LRcjXG8HxbqHiL5vq2ZR634B
Ni4ViLrqsd5OjQ2kVzvYozns8haDT8YUcW9XfL34JtxrY4ffbEQL3O3gQYyhSE5yYAtELnQwlmBb
Ic4+8FPEWg7iIiaHwQNDOVn1awuLfKGB5EvDvoZWL8BvTuqg95H9oHf6Y0J/cMoyHQ6voKx2qLJZ
x0pnMQjxUJOutkTp62O+8UC9cZcthaU9Wg0ALc3k96zyRLuiNHn0pI1hME7ife30Xyh8jtxgeLMV
tSLVBGF4EhEWSrKHJCVVbsQMsR1M0LRRq3WzBXJl2aH10ukjIkuLGUOMo1IrmN8xSgYgglzbbsJb
1lftPgG8S5Q1G78cfYhfE8WEyn5bGcZb2A0YjEX6UboEfRJvsdbmQFe/tq6BBm7cci5gIbzH0LBP
AQSZhdbjY4CZDHxXP6gSfCvo2mtjWrTMdUIoMNqMJVk8Rlm2BweeMGadrl4Rd29tUEQiy9WZF6sW
/GCOXPFiwSsvbDaxk2WWb+mQLQZPQ+ZvdKjMWS4uWbVCiFZy3CbZNZB5+BL3PQG6EDqjUpZ4TnFP
2bFFoaqV8bYdWmtVIlnkAnCCo5l0ACu5Bp5QvoqL64cg5yrnk5HDwpt/PEDx24egS8GrW861oLPc
qbS+V5KUbLphXGUT573Wef57gL5Ya59E6VWfk7hEOBsORG6GC7+N/8RkeTFt8t1jphUjMv7yl+Sr
34LM5cBua3q+zv4Oq3QZ9+NwrGN/OJrm+NLxo+TXt0KHIX2g13jO6fZ3hsz1u9+cjdIMj51N41XQ
NcEjP1LJjEgEQeelctxPMedeFVBPhYwFOdbNs6FVNvy2bCcygUlAltsQzvAm1/O30UJ4ZOc1CHkr
f0ztNlqTh+OecqiYS1mLjxD7CGnrp17QRSZ4NrTJPTClF9vEhP3jaPmAZ6IuDknJGBSbZLwtaI1p
8bz8GIhyAxWJIC8zu8W0uOuCMUGetP4i7PV23dSVtzPmWcno99mxqaFHm0b/nMzDYTUAeCx1rmsk
6Okyyly+9bacGD34747yxXEgiikROVaEDu+rZT/rKMU3PKW40BkGPOhoXJZ1obmPTLhPUZE91OYU
3p3akAvFF4/VSG2N+VBgXYCZOLj5lA+Bxq7J6wYYF1GQIQqHlP4npvS7DVV2dKyxO1IfNzROHjRu
N963BrllsnHYoBIFd5iPorRBxxw4jUVkm7ygtptORaRheokeVQqRPMYmfIgHMrFKskritJ4Rql58
4iBkbJ5CsnNFi//FzcI1YzKdB1/wYDe+tYoTtKZW1IMxbiZtZ2vTCN+MYUiWBO8Mp5NTK9q730f9
2iwIKu47LT45E3B4E7Z5bFTu1mzAXaQxmSktI12MOFsyBp56mJkxR9Y46cHe6IEwA/DRcmUeB8wv
NfYDGGgaaveQQWlBSK7RuWCX8N1rWvQ7HaJ4rvRR/aKOedZHsuCqmtwlaWVHVVVv9hiEeyA13TEv
600F1rw2E3hbyUjQUxlEKyuNdrBk2se4BCtrjIiJAJnyJyND4AZuhHwcOyfuAUsW48p+OxJYHXbT
g+9g1dE7h45+JHOMMdJOOGa1l1I9GaD3V85ghtuiDbfGaFuElTvX2LbvXaSOSNcYgWm8qrGQKUeV
xaPgk6kwgl6EaTp4PvdKYF4Ku/ikYUjXXLJiO9mkYKfOV1cwp/T3bRGH5IGF0Oh8praBDzjT/IKH
xeo00QmExj9TEKaFv4jZR2R9uDxnW0gMd4S46pjl0GLCJjiZ2WuUj+6JGQ0UCtpg5Ec2ecO+tvPj
IFoqbTJ38zef9D4tAjToVnR2SijwiOCEA+Z7NiM4IqELLgMLOzlZzXsjUW94mJhbmjUyR7cPkXqt
PGcA4eeWxQbc86pMPHlAyIbnJPUhAujph086nuJz11J5TqP82YgD/2Rk6S8yTWyQ5m/U9e5JIN9Y
SB24ctEW/WKs4z+tpf+pfAABgAAPplnp2z4fSLrKxbYJPIwPhrsvktRbwaSCPJzjOy7Ye1ruL7+l
piGrwN0mCXSRbMKKxVzdWxfxG4a1dhPAI91Xif9iB2xHKenIQpb+L5mMr0geSW5pBY+t/mw0U7Kj
SxroZiuXo4/QFd12gFVND6Lwv2VWtqsk4K7wmX9eJDKnVrJW7ovHmsSCUU8vdBQ77J/6M6OoReSb
+cEbMdAUiUfwESIsUEezU3QQ5wgC/pohGwkbOi8PA58MFiFPdinbl7h6kQVlnVYea5jnu1SEeLVw
WGxjs7MffcECYypnVM4EZ702gV1ok2asjD41lznl68Ht9ZvnSeaJmJTIXhPc5E/RXmPqtKyp5KCk
8pOsVABRSDVctHMgk6huzA4bBK0MpHtlNUQdld3KrgShVqBFHsK2erWt1tv4FsxVDt6nEV/Rcz/m
J/2UoJI849CodjjRYgAY3UXr6n4vSR6BHtMMS5YkztYCfViA0lvmavgCtyVWUcVtbWH06Ft450hK
L3WqNesaGyjDtYiQRtGTN3RoZpaiV9TFhvjsa9sy28N7xtfr+Ot6NJ61CrYNv20QZrrhVZ+AlcYd
H4xMsBAx14Oe4SBnQ4WfT3vpDSzBcHq8m99Br6yw74cQDRYg4IHaNHGw1RrjauGKJbtGgK92sOtn
GHetKmWNkNQzASy5lq5W3xzQXIR0N+IxDPNv4PO4ZUH78tuNCuUQ65X4auFeQpDndMZCQfMWjWuS
MCCReGHwOHLn8+tzTAA8rOqadLvJszbcIwUUoXFYl14gZ6xkwQil/wXXWecxzcMHQfm1HArZYM5B
0Zf1NFEwUTKS6BAlFLY6kh/Ft8SCwTrW2t6ryeyD3M7QPASPlvl1uerRdyMSDh+8ITgg9cV1obTf
auLMHOPA2ddgkyrNcDa6xkDMBwIDDHTaxN6Ix5pGdGXkpOYxcUKMa/YRi06wZmVkHR0K8afWVOcy
gqPBzvp5ShDLDEG4GaoghYTA2KtytA3Xg4R/huUAPz4ma6dEOq2PF5ftwJY4Q0IZRxddXpidMkkg
Gj4Df9VYlLYGAeSPMu2uxui+hX3M+RfcogyDsO+HbJvnldqkmeqQZnwc3ezuQQtirs7LY6YbR8AK
5a5QfrDMbMwMTWuyi5hdtOgfYFTArNVqVn/CbzahHLZhxTJwFBPEUuRm65Yjf2nVZs8jiZmmCe2X
2BwVHNsQPU0/PYmZdpcY0gT8DArKcVd23GVXYuq8PPCOtXipOwuqmC2wm9ktQaJTRFrBhtEre4qw
ZzxGqLOOfKHl1wRgHYCbyqQG8vXySXcxIFV59Yo/tmC3iR7eDz0dhijxXAPYW9xdDTSPFOwNPlrj
1Bb6dYQ+zUyyca5qCE6QfC69JtVaSY1s75h0nYZO6gI0+Y52yFq1wtKvAJkWVe/CFkptQh5wQG7Z
sLleaR4bO1sh3ZgWQ8qaQHNMBLZq4zlFfpIuwHyvOkGTWaJdeNLoaFaKkJmhI5FNI2UJe9arNm9d
jSb+5uYE1SnmAW+pI2Zz/7hDjWxYy7wdW6RlN/Uv6I2iv7di/28beR4L7B/feZs1swnFD/Psn+0f
ukDJ9G//bEv5F9vItf/Mfn3+t3f42y+ixF+OawnXRcfMfEnaaGr+jpDWnb9QKhEgbSmaZKQhbBj/
kSCtyb+EqeMKcR3Fqx01v+4fdhFN/wuxvTR5ncVi0gVe+3/xi0hhzTK2/5S5OXL+5KBj26xiEa7+
N9mq2fgKRDmb9BiHa6m7nDNe8GC7X01lymUfThnQlMlaipisFJP8tZylLVTNG26CU2Q2+b5mg0dQ
+91zi4pUIRSvFQYtUsKipRsAl2ic6hK0YBt9nz0Py1h2uK1+Yn3OVRpG77U2rjsopM58fcRuYy77
EnZG4uEo1JnsuQHkCo281HLSNuBif8FtL7eZ48ON8lz9lKl6Y2v90SiY50oZITgo+uTdwAqne4dC
4HTTUYAGiu1Xg7bCh2MrjYGQAJ2hVjDYmP9LOgzE0n0dPA82u46hQ8dJVNKL6Ta3pmhukiKS4uU5
b1lAmk79W+gvmoYOHxTlOpP1dy8LzDWDD6I9Qp2PkX852hNW3wq1p+17x5zUS5yH1yAgOkV13Xpy
ta/a7m6GB7m2TiHbJ2OzL0vzCUXjIjU5pZIx9x+I4CPlJAQXH/llQ/0XJk/INgKU+UBmBFsoP22e
4jHaF6P67cztvmX4EmYzLJZJC0gRJP8xDQkxgX5760LmsLP42LPAn6UqgDwMKMRlQeoR3YNMZg5d
o3BZsSyRbrE1uFsX0N9GVihzUtp7EbF7g7wqIR/UCFPjD8MgzyRi/0r4ENMSIvjQDw14KIM2WsZD
2WypIWNQXu0FjO9nX5npulb5vszHo52CcG8dhojYmRgzxOQ6l9Y+H0AiNBCI3EDDzFylK6jt8WI0
sdVpGZw3/6vH2HT09Qg8No/hOAUsZVOyqcl8OVPdQvwRjG8sahFhVNu+cuJb26LMxHeq+yiNwuE1
CTh3FX2OjG6JU25Mi6C8yXgxK3SQUVsUFy9FrFchsmoHkocsVEfUBQjhsEFuTSVpzLjURmJzVu3A
k2/Pj0jAliPKt3We3DNotbToe0yoZ2YYT1XL1s0h3uqUTa1EDVaKtdPSF8HmOpIYZW27zMXCyDo8
dNUu7Px6i2bvjSnSdJaQwqz4N6JA4GvtmwcoaisK2W1bsPnLKAF06dAd2Mp3iOMMN0lAKERULoLM
IFrAoGYw5R8JsGWB6fCXUYZvgTO9oXIlgZMNZVezmrGNEEZmxwTIeSxyOKoKxpBKHuuBYbUnXpwp
tcCf+LSfmJemTmxE7+1qOmO0jTgcnbjYDsO4NhKmK73on+IIu009w4jbDpyGMT6UpU1vbNfWnoTB
tZl8uta6CbqHVpBA4E+4YJhwWEUYLic3YydSqU3iV+YyhSVFOBFO/oIEnFInp5aMzRzSxnQwh/wD
LQXFUAvivna1o5Zqe4qo4VG6KSwi4fwu9fowkWR1tKf8WYcEsLK6It1TBN/K7jfKpT+trkGU5kMg
I8DzGtSv3Yxcbiz/K62yG2yxcNVUzR81sfij0IO5CY3HjN/MgOViJ5xgX9XmvmX2d5OdCRAgfxm0
6CPzi13DCH/M9AJFqrtCxHTzmvdCkZ+Q9cxw9VZbqgHnih5YZ6zOjZm8mn7OEgHcJrUeoSeBS0FK
vsBW+ABdqhxcc0MDTx14QQ/wFuEp5oecvjDw3wJ+3jqKNWJl4Lyy7V/ETWinnD1972v2OhwknHJB
NAG7qwX0wWPjodcMXeceGiSXhAHcFh3ku68HF1iFJyKFGQ953T2McVMnsZXvXBvss8ydk0jYbUsq
5+rek7PzWBiffVi3J6HDXTOdptzAMBm2WTgKoM5hekhjW38NIp4YP0HaXX1oM/GVpeAm5nBE9wah
mTSAsxPr+wqhTJq1V0Rwd8CFUYloWmkuyd8+NmYTtN3CIFTK/U5AoGJ+kzhaHPGSBQ/Iynl8dRHt
P+TQyEU8Qr5kp++V2rZDprxoOnhz0/AVKfO7LuvDWPU5nudsW2seoVpTAAcnnFcbFugOJf1FCyLB
nGSzZgC7dHT6vCQt9yj44mUojPkgvFF3yo3n908NEp2zFYzf0H6WkDuRnHbTbezhg6d032vdJtAq
z7YUtBfGlte6BTfZpyRi1L+gTg4X21flmS3NuAzq3l/j2syOpmHvotDV74i2jY3W8/CC3odKLfln
m7wc540P2T6u2ZHTkq+NguOwUJTBCBx3wszqx94z92ng0fm7TkMPZd69nqy0oE1rhCeNwGUISKfo
sWKSgoCZsoQ508QYl+twF6mq3kcRSrrI6Q95TqpP7ugPYW6/t5UtGUH2FMKpeWUG8T44HLGTCU5G
tYhVrW4P340Az6A62gIwJGzVe6qzr8yMiqNKxivWzzs5McsFgrJRaXWHCES97GXiOMFlWkr7YKYE
qgM+QSqf/W6DAcGpxFOSmJgd4pA4JxPZzPBUtChgCuFirAweEy0CQepmb4gsNM7NJluhXWImnnXT
io3hjkXmPneAv+pWTt81XafuAZM8ge/KFiuP6ZwGCGlpbkBgTwt7DNNlnkVyI2Q7wAUuDpV0g02a
nabw0c/VLcLWXZTFQyjYqqYgoLzk5lNHBVxy3LPibQzH30RjAP1KHtGpXmDkIkQfBZMv/Ou9jiLV
j4mO6p71OTC2Qc6KlJ3f3ab+RbWGy7aqoGsyqVmlffXEhnyYt4t36HLBcqhgQZv9d5ho7x7YjxXA
v3YlpOLO6LC5EK6yB0cJmbPjBhsmsR7oKHBRcogS5MNHspFpUUItpDmdUJ8YC1E7v6HCbnIvf4vN
F6yam7R0RxYlern3BwRJSUUsfcBTTkiguSa0nFhVnJ6OegOAe/HqOY7Ii855TQKQb5dfOFByMmI3
+dRdIXq2y7Zyll2QXmOIl4tSm8CRB6y8K+0SlOO1KOaBe26zckrb79IaLUY4tKG1nMpFNUZfQ55/
9d3eVsWvnqoO3Ox0dh0qrySZ0pXpaC+qzL+pcD30csmkd0spGKHhfXF9I1kj/WCGy15Kh8tkso4g
zi96Zlr8NJrobgNitcf0k88CgVCVvUTZwZPmc1JyVEaxhTVVc/ZjC2NJCEVusfPljtZjWisoY/m7
bWS7qshuoWYdUz00X3FB3NkQhNC8rW+dhNJVnTv5xh7bYN310W/NmU6UUNXeCgn7aEn0XRBJTCpZ
T/cNUgWeablupBZeEhsBVRY2V2NiLd96yFnb1SjC9xhdKyAScRBxVBAHzsI0asMr5OEIMKZ4Z4NF
9qqevkhIElB6cv04qOYgs2nDZPQ3LJJzP940bd3adfIwVtRhQUfjOyCrWmZl/9YBscipZi29u+qI
PpYaCfN1GgKD7ux0S5Cru2aHCDAqPrg0wosowXTdKb0iHzr+ZMQBw3KKqeyLZtr0NtvoxnBXTV8c
kBhmm85O/miBm+CMIppXm7jxPMKv0o61+BjYbJAYV9QYzxoHHxQSzfV81G+cpm+3btFSF7UT1ZD2
aFZ8jwKdj1vjEpYQ3l1ExTUtym4qCOch5icilzkMCb+i4clyXAqtQXKWa0OxVWMpWebHzcrBP77J
y7jlLDWJmevBmGdq3Pi19yeqi32uLGZGtngN49F7GrJiz6njGUFzz0rc8JFHsivxmhuDNHYEmRB4
UtHgMEMxuhpsvdgXnnb0+rRZQaCaSXJNfeqG/L3CxJxXE4jLrP0VTe+k4MGl/ahSefUCdiVBYbMK
ZRvUMoOSnWCmxBTLx3C1Yb1hL9qe0SWHG1Px4Cwh+MC0YZAwVpa76UJhLflo43mIWRgXOnoIAy0T
q7uEbbHV+RuzrSRu6gzlhsRVoUjnnDoFnoo1PQRlgkbcrtBRczKpCMk0rsr+PAr1RwonujqZluzC
MQG37Rm/azeDgTiHa4u4/J7ywd8XBk80WTFyJbof2k4NiEnTtlqpyIdB/kWXAha/SRhQabWZ3i2s
P+u4Tsm4toBwgr/FXnWgo2FQ69aM5QNixBEFpXuNzRrTL2TjSnhXpQ3vXmgOK85WkrKnjMQIigMJ
D75BWCybgN0zoxhXFtB1Lh2BMOvasL/Z7oeLnggS1o3osMQ893GxdzEYJA/WN5meVdi7EfGGuX6z
KvnFfLoi1TkNdv443F0OMls8Ab3nxkU+iP9VfwUGsG491zrQI8gsG57xjOGbjLbs2MAyOxNL4zTd
VD23X9M6rKLSfsFldaJrZULrkVc0iO8ICo8i+K2OuMsw1MZLEPtjJNHDU3iti560PizC+Bpd+Pdc
3AilH9MYtLBmQztEUoUbeKiuXduD+0rtpWo+uGn0I1l348lDCXEihFdFoYJbmwHOaYYjlIEFg71L
50TZOgryfmf56ZMCMkk1SfAQD+ydTxZUsq6BzCcdge0lP7DkiXjd88zlGQfi43kcF7bXklUYVeTh
ZWfXGsarIDawzJBASMt9vBmGT87pEL1iIsQxzaYQAicrDEgMRpM8sNIPF2ahcLkwC3cyQiQphdaT
aXCd2QP1Y/HgmVhRoyEgtCu/yoI2pPKaQw30fuO21DyuwunFQwAllV4XSCwr35XIvDPutMcqKrfg
7BBNTvFL3yFEzHUMDU76x4t7fRlYV1ANizpp9Q3s5VXcsftgVtevAKzuMhiyCyPtjoMATMlXK9D+
LiJWUYtwcp4nbjwWG7q9kJZXrQzWYegXUs52myUCSFMhabUVcn1yN/VLJ+wjRkl19OT02evdb8CE
FkddgwGlrX+5bW1v9cpI2eZnl4nqRLPo9/y8ezZ1NNSymEm0n3U43NTkLHp8rts+41Jp9PKxjoMK
Cc8cFhEfwedRfnsA96WDJkRxsSQd4FVZ+uRgod4iIK3vlum+UHl7Tk14vdPgb3L1CVL30ZEeF6/E
qKVJWIR58hFTltl1Oa0IkNuw6+RcYR2VgEHZstYBjobK2jW+f8Zv/z+n/N/mlLN783+eU97y9DMJ
/3VQOb/H34NKU/6FUcTSbYu7Uko8gP8xqDTEXy5TSp2qxf55FSPMfwwqpeRVuq4wcSgOY9P6pzml
/MuyeJkQAm+pwvb3f5pT4p/n3/qXOSW1JPZ+EmFxjgpH6bO99J/so2TWSezSGuAWi8S50WT8n6R1
8dH5NlITR3Mekc7Wj2bDbOrnFXzWLg9znj80Ko8ITKCG+XmFmYlxGXeefqpwLl/trnrBcFB8EE6/
JclBw8braQfKS+el9MyNTuTtu4WVcwOlnJQvnDXvCErYVfTvpq/pu6JU7vrnxbE/7hUn1E0aeCBa
Qiv5jOOt0ffhSy20j8jPvG9tJK87NYN7CCN601VIy5I2ntMvYu8lTyh9+hEyXy2NtV7Eq4yogvWU
tvFVtMNwiitKgnnXGI/ZRxYmkhUvq7t69Mw1ljaMA+6oLY2iqpe1oAiNJZOkSBF8Y2qqfs007xbL
JvplltGz4YI2TfjSDxOdBbZf2KAYqe1Dl8W4gVoyRq1wSt+7XiBSAkFK7xFDwBiOIo3UdySZ1eXK
b27+QGxF1Tf+LjLYEcqu8xcG3ft3EfgPKFyLu8Zyb+OUssOBHtWXTjGSUf7Way37y6m+q7Hsf2cm
oTxOqAImGPnMmUbdZxOlc8ZbSUoJbOlXJ5vuP2/rw/+Ap99/QtyYd2yiv8SRtHaar5pdp4bwqRrb
B5ngqBUS37sq42Hf9aT8GU6DJpYQXpx/3vg6ZRIva+h7sHrSV4cNwdGtmH0Sk6c/iThr14xUjMch
HIaNVoTuORs0YwtnJj3pXRxzqbrjwaq66fDz159X4CkxtghE3XNjRMMm6x3jEbFjs864sJ76SBIK
EGnmrSbggkKyCl5zVduLHsbam9mT5J5y5Quzv1chW1uoePXVKkxrnSWVd+5YAO6mdIoPIXCJE7kL
87KurS8NuLdVwbfqhZ+tjgbC0D+Smr64yJ0/nnbnV5xAZatTG/Qi9nc72n96gANvHXQjjvHRuo4E
h6352LkKErK/Ee5MbaQfIcdFKG5qFuLsK+Gk987GKEsUP9oIj9vtqptRsznT8yi548+oFpAXys8O
DibUbet3ryWrSEMsRPl/YuHH3Kc1/INu9t03IZ+/+tqJ39kPQMUnrONFR4OLyy8fnyQ2wnVes9ND
36RtFYGEtcXjnA/oFEJzbJ5K1q9AsCf9Nekp70szVl9uNe1rU6G0ce2dnbPgwL7YXBL8vx/YkCVz
ASd8iRm8rvJB+ZfQtIpt2df6cZoAaDros3aVam3MFrPNiWybBzHEL2ZE/ZfXZvndpKi0SB6808TE
Gz0HRm4G8xMXAyvsypK3EMYm1WYJVYXSHjjq/KVp1grKnXOIKTF3FgqehzbW1TrrzfwaJJwCKs6N
V6vAbBonpvrMlWIKYZBanDVvdZzg3QCnsA4ay7wiGyJk3nS/kqi07z26rGXZq+RJ1xJ/K3NPHMnQ
K47Ij/ItSTjq4hlOsFJVX961pvnDzif4nbZz3KyNRX7KnH00KveTYEQBybcUz+SE8ltiVt2DBVl3
pxyq3dJQUG/qzL0wFaKkN0v7uy7mCHe3/+xthXjKLMczSfIz6ZVob0/K8sOV7B4m2/o202laWGpA
sW4mCEC9IN922DpfMMR9iLIXp7jzm1VZIQ/wxsB/IqjZORNCgWih1MePqSKFNMCX9ORHnX1OS3wb
/+UVEtrP3+8Rsa76+z30In9voHEfctRtl66ovkI2uO/S9me/bexgrGrid4vtRu6E/h2bLieAqKHj
tHb8rlUUnwoGzlmTRvGsimn/8/I4rwv4HI7Bspt/bRiHM8iTLHKzB4H27ZYVPjMbE9GgFL5xg0Dt
YhRT7z+v1Oe3KEgWow52H37eoHRsgIcND4pWNH9GO3DfGuzEUI1YFFcN8Yej3fAfL6fPB8tqdOX2
568Qbk4NzuCb6Q3tfjDdV1doBOBwh93NQO/5RVHapvAI3g6QxC3ojfPHEPntS0FAGYOZTOOjpChr
5/cobAdIs5eR1D3/tScU2xxEd0N1ol+YYt5/Xtz2hbeNGwMXyfxWKSIOukrG2K1dEg77+vPRmtit
11HGg5pkKWpMXzM+2rK9Q9DWri69/dEokfH8vDxNigv66ewZWeOq85BSemPtngG5NtDasvRiqjBa
GxjirswZvaXuieKF5ZJPWna0iV0/fvfFo+C4+oUYGtmGH5gXI83MPSNC5BBDXrw0TvPBDqd+L/3x
+haMQ/Pa5lZ9ZQa6jYyqfdXgIjyMbv2Uj+bRFGF1iLVBXliIwPnvcanCXEcb1w7+q4+AceX4iXx0
007bhpwNvLHTnwyIciCX9Ow6usQlxSoP36MofLUMnNX/ztWZNTeqdFH2FxEByfyqeZbl2X4hbFeZ
eUimBH59L3Rvf7ejXwgjq1yyhcg85+y9dhcP03Or063Xk78VygoCsPv0hYJdYZQbs7MKPfNQjpSg
bIa0myeA7dh9kH81ubWbTLv/jfNqL4Y4+tJsrI+MfchJDG19D2ecqKPKsZ+TEN9SGvT2a1dRvdCG
dnEsYF3oex0oD/6F1mmqn8iTIIJGWhqFZx/hXa4kWhQSM+iJVvMyH5oEOtrQfiGY+Q24QGeFP1j7
ieYwY1MN1aM3aeTasQQ0bu0fg7wd9mM9YF3wrPYoEbbtQjyjZ+X7cACswbqOppLrUhU5fnyRrrIk
dKHeW8Tn9q3xlt1XDt7ezyZjHWSa+xPTk0SbS/xK2buL1tTQm0QtPYawwsPNgioErTo4aumj7Yid
VsYMeeycVKS2+Yv8/UjyhfsHQ8ZZdFHzZ8jUlQGM9zOmw60oM0Kbc/1p8nP/O3C0F6CH7bej9UTX
5MFXn8RfozH2X71t/ORhHn6RXfFrpM3wWfh8MiW8p0+6wJhuKzUdgX6A9sX4tKIZ0Z58zx6vAZrL
ZZoyYpC+DgmrZkBiF8nWEOzYnM4gkdssrsJmotWnMnoSkomM7rflW2rBKIHbHHwRoXUxSdkN0cJG
2Kgwmi60mgH2vLJWjXhy887+JFQdYaDVFa8WGXeQfKsEmQ/JhiEG+It0kmjXmsRlBOyCUrdh1pGl
wS4diuBEyI4Hgse3r+RgJIQvOxrSF6521q7wMUymg06sENlPTfd3qG85FpI/Hc3mBdqy+pE7LriH
VCIFm83KvBP9WzDRLUiRoc4B4f2b7mHb4lJ8rDV227UlmQPwrDrtUmQ9yOnup52uIevs2JbdT7k+
clCVg7zcTyuMc/yd3vqi0y5FkYK1rVFbaVX/pBxlbLiAQjy2fc3Mrv5w7VE8hIU9PpoiudwfjpyB
TKwq1tcoaut3eujoxjOgFXqXXeA7BGdZI95Lxkz/SEW4p5Pu/iFU4p3JSvqqO722VrENJP1/T2Wz
I9dkF4G2rMqNmoboT4tTjuIh1rhJOXJXaiz00u6yJ2aCJKvNT/GwQeijOX2AbOdOF+oTGsZkOA8j
YCfKfyKASau5P5XQe0QQRo9Tg0J5F3YmAgzkmM8qm7Ps6JO4hc/4zAeQ39O0ZF/pvxpYukEs0KV0
iD3Ae5AVn3p0Zv3OPqYcyCQWWybk88N+OrLC++NrGNb42AuchP88PrFxxp/zbATSPXaFNUPLeD6B
6l/mYLi3qUzFWWtoOKEdLj7dELOjGbjiig1dXIlywToymJux0pxH5srmLpFjvcIrUr7y09g7CoJp
kMZVr7jjycYwrG4rCAZ4HSi8lqKomr1vhn8a3c3PMXuFddxawwYJV/0c9x77XlDCi6HImmdZJOGN
DvPGDIzxEJCcicYzlg8jg9iLXmMdm88CuvpHgL6nLnAL5J1C39cIZVWadpdaddCpPKu7JIO3VI0m
YcTwuF/hHHP75qHK4n5jKXoYJm/94/1QxgOLlFY8JBbjh7hWE38+kWyZLGarYqjTJ49e+ZOZV+RO
y+DhfmbYFgFykhQon6HqJsx6whZy4oj0Ks7osET+G2TubJlKkz4w6+DbkBZMXqb4tYzUk6bHIw1r
jTFUp3kfJOeIhVEZwyWo8+FWaiUD6sH7SEYPyI5dBmxJjX7XDexy41klorLkIw+1dhe1FJZROyUf
rmjfs1gjdCgn6Gx0kf7cn5agLF0nRO9siasE49phAR2QFvRa4HABv87Dsx8CHrHHRqn+ULddufdA
CW7LABSSXXTWLtD74/31uAnjIJVl7o5crf5jEov7w31nNTtPxtkGVIr3ASJ1B9OveJEN4CMsvuj6
jLpb4CMaXw1s7ftaEJQDsn4k+tidSGIwSN20KwzFmSf4DUf70ENVBFkyzok+c6ZhYsENCRzzUg5R
+dn65jWPY//Jj9zgyPg9WKaG7yx9iFe06jzItMHQc8+xaGAzl6vXjVf3a02vnCsvvzjWdndBiuyA
1vVM6DHZObYoQ6o2c46DNNCj4uzc4JEvn5yE2yOou/oYkDi8ko7/XRW5/e5rdrY0C8cikt2L1w6N
5Gsmo2mr8MUIS1NbIOfdBy3MPpTWuxMG/n7ke0R/kLCR6Zl1cVpjx+QD4HjYPYZ4CH9LO3h02L/s
FQllaxUo5xIbsyk4llzwnEF96fctyn9KQkQeuUWtTozK+K5JbY+YSzwZ8Re3VKYDNikD4RTajIf6
hLwdpfF0ht6ME90tYncPZzWAJbOtvGtvtk9e2tNbTPlM32+yYjA+B0YbD4KdfiUmBbbdc3/92K1v
Uku/em3yDpiPFVFJICaaKdybpm78DJQcs0PgxL2530fgWY9Jq14iDZ1nERrVmUntCV31OhJjcrAC
FXHW9TAn0/4wVbbBrb/MCAKzxvcGepcnjS2Te/FlDdrn/YuWxdwrkCJXFJ30fuK1rYLxW0PlupQy
VJdioFB3C/e7jFiCLDb1YC3VcAyNrN6iqkseSngOK6mS/ajr2Tn0sgkUSOrQkXagaZCuMhTeAdtd
ctTj6ispTJ9kBj97KADs/dN3GgmwXdb8R+eh0tc6u7D13RAjQqY/JVoNgtC8TR0wuXGwK70ZXmAS
n9lbp/upouGPjWF8aVCTXaug/Lw/3El72nmzJCl12lcrIyTH8JziMQi78JA5o0p3pXBWrq18j347
iZjsxh1yh4nlhoF/GqK+P2GxV6f76X8Hef9ujuw8JLBcc+s/TtmPhFg5OmIzxyWqJDgbTqffoKND
a/FteQiSeTjt2clFmjnXiaBOqxoXBM9nVdbW6X5iqqbfaCMWwcwvnBukLwAst/vXKLzkrs/Y7FWj
iG6iqKNbaiTZ0qkli2ztJJeGcK0LODR3W9loitEE3YSBrLxPC/OECrNfKuqBz0qxVyfEJ98m48QH
HNTXg62ilPtlsGKdth/E/FCJhowmPoTLNC+nk59jFk5a0IO9M0ynfx5jzV6ZSs+ZUaftWefiJ9pP
RyHUuke6NC4CROneyKPN+OjWHWNv6oolLNTwWI/BW2DZ6BjREu1kltgrF93kKyQsyQTEZbSae/2F
chwyRiA2vZVkr5oXP0UkK+fsmh7phG4MhnmPeY3R1JzQ491P/RhMN/ko0ar3p2LVJo16J1Ze0fJQ
OjH3vf/pqzE+W0X1qdcfRXzQFe5DI2jaZUxWxZVYxaXwveilJBMWEJM7p/RoK12LmoOvI4eZlGGu
Wkt7zzIGEW4jnD+dIs8N7Y1NXNMltcrySthGcdWIWdgnk/qq4B15VXMcwlFsqEjcVRCW6tQEw7DG
uL6Dskn26NAZe3fSjDMuSDSU4QlHFV6g0XTO2KT58EXJHqhElSJ9J0mjt8NT32nnugry3f3sv4Ml
h2IdkjvAbrQrjgPt0+NQM60kVChcZ4zIl8Ku/Ws7NeriI4evkcJe4yF6puxxzqPl+ttac5uVwZX2
onBcHSgUIJvbhAKWJugOm/ns0Z0Pagqroy7MEcMDw/i+ZTriTD0ayrELtmiU2sdUys8Yvz1wJ6Jq
Y81tIcFKsB8qSZplRKNrpadsFJgKWc9JUEc7GgBrS0juZfPLrOZXZxf5v6sSCggyPw0SkxJXOh96
G74BMiwfpe1GF7sE0HJ/HI5NuOyQlu6zQbsZE9aToCmCJR8h8W2Yp7hyqfUi7TezLeswJAXBpEFv
HfwWsSrME4ZyKH6trs2vJUnFz1mZKJhdhlradcPiqFDzkqaRXpGBLHIrb87GINONFUTuqtQTQg17
eOh6FhJfEHNTyzEbHoo5zyWbD5ONxySyc+dgJ8RTZTQgsCr701vJireYhqE5mz2RVR6fu83UNdM5
jftu7VFoLu+n9wPaMyoFt0x3xvxkwr1IWOri6c0j1DfPnHYXGr7GsNXiZQ/tuG/0vH2BwQaaYXbp
kEncvGhdFOIB1/ZNVlRL7JwsItAF3ZNmxSRbsD/YTKF7ErKJPmFqzdYMrdjhxv5g5gAkZj5M1Wx/
qMV3wwZ6lQOnfhmGOffU7alM+asd5aAFyEva16afxE870PSUffRrunzEcpk+RYI5ok06q4kC5jIM
U/7a5emRJoq83c9k75Ow1ofPk3Lw0mHXM73+XJclvcDS+jsqfj7mS3uLqhKThas1e7wIr46c2Z24
XzaYWn2HZBMzX0V6Py0obeD7ClTKhFqVXRlt1PzhtL2unMUxKHPTiBniOCbsM1pN/+pLXzsLw2nf
xE/s6ykUIBMnYxb8hsFECqbwf6UtDdQllpEv7HEyDnBZhqBsHzrfKh9cEupjg4HlkL/WJgmzwm6s
Y9xtI+lpvN0GJUZhjKeY8t1xAcQ6dZtsG+6FmzrPfmtHjd9JMf340lFPdeD/+APOljqe+lcxhOZC
99LodD/tLfGaMO2YaZ2+tTf73H4rUuw6jqXOYLzApvJOntuptM5Y9f6UgeAXBQ1HL1KM/37DDyAN
NI21vj8kImgQjQ9hTEeLQLlTN1wbbr7px0m7VUhatmOC5VvH8kFytKPjeqmaVwJH6pci7IcHB2Nq
2Ib1i++IcKtsXVs6FaQc3vd0ZwVZc70fEqGaa50iYL1/I4hziSiK0JmqlVjrZvirVozmQ6g6Z6mU
Z6zKsINwODMBHDSyW4J/5zl6k7xNsfq1Kwe7P+3csM7Lk45Q8mQ7/b+H+2NV8WCMRM4mJe2EufL2
cCMli4/cScl2axRkzixGUDllv/BsaD35iXFoDaPYj0Zr7ZANJNdQs5HX5q56NfFbUp+y73fHHss4
kynMPtRT3O/T7pQZWYxPVYlZk/2SNIa2Td3cOVl2oq+mkFGTrrTfuq2NY1v8tXI6EwEcYbzE1I9A
0oJNl2X+Ubimf6z1Nt4WNA3uD2Wq3ko6WsuxNPJ1Z7rwgSA9AjPwCAho9JDdBXSBlYchA3551+9x
NZgv99PBew77WByY5MVPmAffldDjL8Zr1VLoo3cW2E0f4AKtvEQ/BtPwBIw32AKTHU73g0UvE83X
kL4hbcyOlqKxpkTiH3I/9B57m8RXY9TfJ+SOBXrFIVpCDzDWTtw8h1XYfJbBl2gQ6QwTNoJsNjyL
5FNGRvfopbb1xJT/Sim8M83K/7LpQxCzEbxqgeZuXZ/MZ7/FhFyzjiypHKfL/QDTxDtNNSogJvvr
qQjGoxyZe7lR5zx4yCgR7FjNIheeOhKjOz0HWPdWbiDjreJmdhwFC0wkLxUAuePM1N1h0KLD5r/k
dtI9aWTMSlMvX0UdqAfGG9fEpGsthuDDbuag7hx3QD+1xas30Do3zdRFBecUr45NP9oRlNUWNLx1
jhaFRIYgYWCANutYDCg2ClOdXcZ+m9qQ2NpUKF/0rtu5rEW3+xmX/WPtIPMMWigStSC93naVYjcx
dHJlpAUlXx6HO7zK2doBqnKmvVMdEy/pNmYPkU6GMzCjfm0CRqNNV705/Vtl9/KcGUl9zk1bniX4
snOzuX99f7ROjC1m3uRQuFZ4zhsAPD1oNf49erTAhULtpfymaR1iX0c8C4DRmOXQyE/0wHqvfLxX
jW3RJm0tiDYioE2clvF64i+0qXxCML12+iIqN1pbPpwFPahwHRCfcZ4TRDpfG3clNjoaI/Ex16N1
NabFvkEmewMwWmyw23xbNfEQxuSFz2Ud1MtcHeu8Rn3qEDcd2BxqExqsieIQ6/+qJdzogBhDv/Zt
gCfTsxZh73bOxjQgoTFhwaHS4CBIgV69zWayRaP7+Wb04+FQNBES8eyf48QKJJtpWLhe3x9lXalN
lA3dU2YCNXTTUv/hg7fITR/xnhy5MY/u2o1p1ZkNA86I9/0wW5ueexd4FpJ0ItjdVYU66kpb1rmi
RmeTiGmjznMk9Y3/URAvvczQtpxoTJfPVaSf+mz6rjy/30WoXlWANd83ivK11YON5zf9o7Nw5623
hkjmCDCh5wXH3irKwizcExpSHJvaK450q78RY2Y7+oQ29iU7bg6t8B5aB2ZZ/78DEQLUqydLF9Op
DkEM/Heo5tMmGE+y1cXWspVHxhtIlski5R1KCTBGN97VQ20/0TIQh5JCi+wqzXpKCKDd6X1HrIU5
fjWmUf+1bfrbczzjYvA8TJ6q/jGBVkGV04zXODCwitpCP1TCPKedCG4Z2QwLCF79Pnf8+OJHiD8y
jWWvjdIvwCsJ/hwdpAgt8/2Ytc/cAcxPQSuAoGRLnnoa54/SSz+7NhCfns1nMUkNWPGDO91GMGds
8Oi2qebFIZArdfvx040Jc89xJn+EzAMWUTdUmFIyAUfUzN64twFK1MbkNWjzeulEHuRK/LG7Ksy/
rD4J/hhOtO2asvnUMjtdGWFrXISpiwMj7mEzUYQ8q5hfH5xf/C0JTTX9cCOmsX4b7UBiqRfOBgZu
iQ7p2GKL+iI2Z85ljcDCciuH/5g/TV2aQK8i484XRvbUJxNTOVLa+qkZ96iOyPhzXbwNrffm1xro
oNLEHD/F+hZUYbO8twdTLFz0L9PRXqMbALCZx+MD5RCBw26Mvt4ttXMKCG8BxFGum4KNJxC1ZeXa
UOrpra3EkAUktBvAVfGSGDmCSXIcrcfOCox9qbv1pkpE9y586rqoqY4GvbVlU1r2SXdS+yQFpNjO
dscXxL8rsBTa+wgve1fRslwzTtLem6n+9obGftDZxD2Yk/N5f5jdvrl2eJ93eETDD36NdSJjHWlL
bJ8yF8QSHDDtPYZIh9CNmU+N/+HVQvd4/+fMXfJ9VNRQDuen0QFh+Ch19+rLILgF1q+u57smqzyM
y7RXiniIV4VqzC2pDLtplsg0yGcm5rNLBsvNeaL4Ovhp9kurgNuF0POPfNDngvhrxgxcrVRoa8qQ
9qhqRHwJtpN1UNn7ymOjB9Pb8dvxRAtYQoVGTYJ4DKkEreV9XMVyG1pFstM0JLhc3OG2Rsm3SKv4
gDTYO1gZiSbKhlctQkt7ivDmRYE1Gyc8onOs7EMzkSKbqUoeqNxQVhqgjxhrg4CixRMPAeTGGKEf
3fLyj+gLFtBJIxsQYJMY2uBWROalGnNI/QG5WINzKeqRvqdlZlzg4Y60ZHOrVfU+7IPrMGH176YA
UXk1Ades2mvY4oPBQ/5ZVnmPXxKZYSzEY4fZbJcFJQCe0OpgJYGMmMypvgZxwnAOCfWycca9x0Tn
8X5IFFgTlmKyvF0MMzAdq0vbcvFnQyGPhuyqRWJwuSWT+YcymdlnIXcqiLNtBG43taT2pkUtZknu
j6CbBrBfe5sA4kuWdASCBZ51Ut9xMuUHxd1Li2kcNN6Noq9AN1o6/IEQn5qRkW/Ri7xBjbEfUcBb
j8GkNczkSM1LeEMfp8FAu2x0csGG9hSF6e/9YTD09qPQfxhEPRm4SjEPkE1Nx2jN5gq4oCr+mi1J
wCi2dklovCjDXqe558KcDP7YoruFEod9UgHeGpQ1l/mANSOSZhfIqpKzm+XjsXHdABlWarxOwk4o
EHmpztScy3wmzhbRV2Hz2gagq2uCUvzFlAp7AT2iXONnt872fLh/xd2pWRPemVEW5DiCZn92OMH5
iWbTRsmmYUnDlGrc17dDp/3mSF4Wdpx8wRtDqWWITTyw0MEex1NUDcyCcDcuwkBtrRDId+3rKLYJ
Za+yYlhZXCAr+mCXSYjkEJXuAjG0scpqhKpVN6RPQf+gIEwegIT1Sz0XDxG947fU3ziWhg65rqar
41WQPqwP0K/hIR97tafsQdLuzfGu/SnsJ3fLkFBAdIIL5ZbE2tsPLQrUqkdm0oT0yJrKJCAzd0m1
EHG/tVLwSzZ+FitpNl0fHtXIBM0upodA4iCIpOs99RaqV5H7lIV+9MI2VS7rIi5fG5KdF/goq0sT
De+IPltgOhCZXODpHjgDx5yik9fhQAqBUqHqD6bXujLsRTea8Xs9pC0NmTDbWzbqOEoKlkDSxDXR
Oljm4wQjC9IoyR5KeygiUn4XRTo3dEGphjEvOC7rd8Y/X0XR70AGOpcYSR20w658kEa5pDoER35B
mzYetLZyARxkOipe9Ugl4e3DNOtv8XzIkKe5RVltR49taF06GFTasj4X5vAWe02wlTtfg+E4uMaz
rqXeLddktFKhMW56eAb4nYOzZor+IWCGsQ0cosuZXS2MSXk3ix7YrXLGdM318cmMRCLhN5Mbjo/k
RgVGHaEczESK9wMo8WkKqHHdzrI2PEM/WZ1zHWn2rxwfu4czmC+paTbHpq+IENB0Y40FvF/dT/U+
Mh8krWfgEhu7GfEbIEfg5tJOFvSu0t+Y4mm0JJkNTgAGNtU2KtOjW7djtmQvdBGmO2G53jmwqXuz
LLuFqIEXBDjUVCtdeusTOWxrsyInonKg27bECwYNya5SpcymXLkahCYukzX8QQifHRgdTdqi9ZSz
hGRzc8gPAdnU8o9CvA50yZvbUEJwR4MNQ1IQRlbhcV4V1PY3F+36wvTrZjtNhJCOndqFJULoqLYr
XsikrejQZeuKaUYxQJ7BySFvlY2pjSmCs7qf3p/bJS5CrX3iDt2qypW8aSQNofualiVJbqvIgK4C
oBnsYJs2gFRqtZkYIYWUj5ei8oKLBewbnWJ2c2THDLF3sJ06wzme1DmpcqQsBAvS8fsZwBntM1Ii
Lm6t1ppbGrfI4+CVjnVUKMW7ejg59z9JxL1qr1vyS29mHHFJxQsPKMZISvY5wxV0W7x7lTGyukTJ
K9GGI8xEgSa/JkC1blON2RwH38mKUzvUFxXXwQnR505a6d++yCEUDcTZun7pzHe8cmnrmzoJLp6J
iXGI4PsHZVjeojyPr3cnsacXNwLTsO0Gf7WybLcOQSgAsFqAGQO8/T4AcWb4my4t7Vsx6JIfFWMb
/Wv0Yf/geD4yzoA/vpmohgiW+SY0+ssG0S1pRUwOGq3z9vcY8Dr97mths00gvJytLmoHY2exs0FP
MbzrwfwpdXFq2liq3Z6XXvaYKa1eF6gS935uTqcy0056YrSY6Ed1UG0h1vC/fpzUQpYnD05AMx9P
gYNB2WPiLKAP9mns3u6PSRFoax7f1j1SepeYyE6X4nD/rE62LdZs3azV/VTMH91cbulIOmyLfSKy
eX96P8ZFQoXSlr0PipY7Qd7zIeipKx9tNeSbkFzyUFZMVuEIhRB9/fIzC6w/eFSdL2/wyZvtFPaw
8QJJIf9rh+6ujcvg1zQAZU6dwK4PhRcbOoJR690LyDxY2OKGPQMkmGsMS7r45KUUaU6fELFIbtQn
QTronyJOYFza3Tc3w6++sJ1PQxX427G6fbCeEe5h19ZbOvUewB2vejUDSFyRl3nPhH+55Fe36ike
aJonXEOPMR29FTJh/6GsHBi+oxJXCJz1Bq2AuvTDrHfJo/YcJoW39aQuGbKgCRBk0x21CPkEJZk8
+E0zMuuzcan4/XAM9EntcGBMJ/zo+EqFbZytEWC6Y6fOxUaMvEGyrl1Ddg1c/F5xcxT6Sqvw1WPr
ZZiiw9R9qu3YXLqKODA41VDz48ZAQYzUWlh6+q4lrGDoD40P39LRxcm2+MJ992GkaJKDsLjptRz+
DC1TPd0rfnsn3ThtiD85zmi8VzPgJcZm7zv83aNpzV+FpSgPYGoLnQg8r9DXNqmbv16ZHUzc83/6
snqY43p/0lR7Kyaj+3II8OKDqrsfWK1qXkKENEWjO+xaqQuPHOkj6rv2hd+LfZpOtU9wT7Zyq148
1nRUVy0g8psJ5XXdjkP2YHclAa5BrF1EQrBWiwzlbOv0jbR67kJbhHBBkRHHohblPpKFYCiUI5fq
Mgv8aZkB6kbsCdAnP8Uy0LYqb8rzRGYPtYxdX2RUdCh/u+GaFBQbUSGth7TCRNNpAF4zftmVUrV8
aqIe06owxLNpEhIgBi1+zWUXLBoM0W+mhT+N+230QQwFRF2Un5+VnL6BkOXfZZs8SxOJVgU1t7HK
8a9iHltFFe1lNwiYADjErsjx7Z+/e7Xo2SegF0UoxfXArp5IbbygGf3NLmeS6LV/zdA8R1aMXl24
z7Ej42/ITz+Jlfafo8ZoUI7Kf7cmml6l4bZv4Py1RQp5/QUIEHzGShtAdtFxb/QxfxLYYVayT/yb
0FWK0bXT4W859rrwzfbaFTREOrxYFx3PwbapqwzoQxXvStI6TzKjVLLHLj42LD57RvXJwUZcfaDl
ne/HGKSdRIW0K3NU1jUgqK1kHnSutclkx2XGBL2W4UZ5evmA4lmuIbRDtE6EWJUjmmBfNdDpp3Rm
+MKHoA05vHRznBcNA7gOVJ0L6Zn9u/BISZB2H36OXNbEHkxfSZi9xdwEfhxtupaN68OGEOS72/qv
jm85aEBa4DNlf4adAn+5t/znz+87tJ1mI5Y0WO3d1kWlxsqozCD+paw4wkpp/tStfwPjIL5LK/iA
KhF/1UDxFyMhBR+1gLGkvCak24Nmoq879Zr7KBvxgSYvtj5YTHoqNqdoPVbcfJrHuIaeEA1TcmPZ
GdZAW7wrCZisPlmKo1WLjn3SRscuFv9+Zbctvd2WBPH/Hrt/5TTk1BJ0+X+f3cz/5P/5zn9PB5Tf
O8v/nvn//TcNTZrNZBm3f37if//u/rz7aUCGADrpPmFjn0ZHWYzhEaPFvwf3f1/lSV7ArWoRTFYs
yoNZXrKO9lM1RkeT2TIgXKOB4mxt7mfoix2bcWReHDM8wyKMuuuEJPeSjVQ0vnvNuhKzQsK13SUj
KLwkRs5cDZE2d3KAEM4PEprUxTa1cKFnB+iBfyJ2sRhQEy27yKFaRzS1QUToOcsqsVuZl5osyyVF
el3tHDN0GXxr7g0T28+AwngtWhvNCQVaVFQvuls4J4I7yKGaTxEROpcOhvi9p0t0fXPiyg4uuVe/
ETnvvaSWG16aQf2pe5KnemNqjq1pOfuW0NKVqGX9RlgR8aXosFsjzfdG2OnvEn6pYeHwnZTu7BrF
58op0hLMXUrSUi3NA0vHWkT2+Jv3C6zt28ZEIQe4AX2sVNNawENwWlD4jB1GdIHG+4Acu8FP2Xq4
MuVQz1lo00U+5CiJl8lE16SZn1+SjVa17gsqqhzujzvsDIohCsf22DfJnxDRgtUhz41ajCS2gfME
pDgBlEAhVwQTp+uAePulUeQxgqvsopmWf7Hm274Yw2JX1txs2GuGKwH4Z9m7MewDQchg2RuMnasU
fKGT7rWwZNmsJVYRzI8dKZ11PyZrMdQVCky9OkDybBfRAL8uKS4xMfWbzv42tP6SqvApzCKdeyCY
mp4eGGCGcMWUlc6VcbPpHzzG7jeAkmFdNTxIv894DCVaIlLn37AbwnsR9Rv6q3ZZOHbEB618p+NE
B00VctUMzoGlAaJgP2JwqopplzqYyKckWBgZdJmwB7UZxc1pNNx3J2jsbTtScgislIrZSV246tT7
aubOjxUMoowYkAQUZNHlxS6lS9NhXyd8QuZHg+w4vO4HGxXskWAm+gKzd1taLcZ0G9coEL5pB6uF
cTEt/M5ugcL4TIszfd7aN/xMc2ZC2mjfUlkuTak+K4D0RS/7d0NB4E5fYD+rvxlpPhAa1Wc6Ne0m
9LGKR7h2lonmw2ih3wu8DrjToJ7mSJbG8K94SLC4Q0JBY8+8U7fCbdmBVXCavRN2n8Wk6KA35nNW
/QZksLkt2CjTnRwSV7oD2tN1OhX7quvKNwtu1CrXS2tjQEVAQmM8eaJaa06DXK1LP9q69tYau49a
70hekFoHZyfM+Tz6ahnadvndpe7GzP1tbk/5Ix+Q5qBZs0PjWZ8C820o0pVCF+oyHPm2nEhfejOB
qopQ9Jg6Q2QUQPW3CP114MjmPVO4+GdwjIpFt1MxGsagZVjSTt5nKA2FRUvD/Jmb+QKIh/6ILfVQ
Of7ehxv2Verzlgcl8YNFIXvyCjYNXTC6e5ot5Drr2kGvLLgNta4hlA4kcC7ksZWzGNj00FnBJa0T
+ZyjkNrj3C9ewji83L8XG/gNilpW57JEpdm1NBhl/VwmuvZREiC6kCBybmadAgnyW7kSo2y/ihxe
qKm/6lbBhsvOfhCwTZ8ZuS+LjtziHBrnx6R1+8himAaM1noZnZ8QFT91mL1JeGfwN7H7EDRrfrn6
j5FhBD8e2v8mzFo2eJIFAJCrnBfcNqpevd4Zf+bNSdNp5Zy7Uz+4fnyF/65+oGi9DLWefhML+k0a
l/0ZDmzzwb9zj5pD53NFGAZqGmA681f/h70z241b2bbsrxTuOzcYZLAD6hZQTGYrpVK9ZL0QkiWx
73t+/R2UN+7Zll1yHaAe6xzAkLZlMdlFrIg155iDgerdtiOLLfrl+3/98elnPv27f/yTj1/xr78W
dRJsEXweW6silHYMArD/ZXGIlj8G2QXQrP/7+4+vdCib4P75a82NJq2F15pils/CInMp5acDvCbY
+XlLWZNCn1Ds8ZAsgBWldLAgF0Z9aLuqVldt35perUIG6K/rVFfPVB9T+2SUlVembEpNNyRNUFOb
M4lXwQRIBdF1Wh3KuP2eGBx4nIrF680kdQBfUM+rjy9zRRSHj68+/01nGL/5+X/81x9fapNyU2qi
gpDdj4eZDYxDYFv7SuWUyk4yzpp9efj4qotCPs9v/tu/foSyd83yD6bmcm2aOpwO81QRsJ4inlB7
5goKowlouEF+5EFf/vjxPajB+hCocX1Q0oSfiqeCOigYXuj0VYcBWXqKrXy5Nh//IRcayyt9M06B
vxd50LIfqDcHOyZUTY1Bi2JB2csBI344dLhW+OUfBwMjWh/CuWJw9Fvj+PF4lE2U/3jWCmq2Q1UC
nSAciDvg5X2ibxp0so7kPbGM+MdV+rhUYrlU7dXARh4TErk9jgj2Y7EOkzE7BLKYD7OiTCivrBTr
wjQBbhXtwW4sSo7Kd2WiQLdgb35tNcnV2PgYGVIqyLah26b19N1M5FE7gphZBVXpWdFowxp+MGzm
WHUOhbW1rZGdUjBsq4hgdpw6/PHxVQvJGYcdGT3QNQ5hMHQHQ5EydT++/PiPUOf8XVVcWSAJJSrv
V6ybmEq7/qUzFKJPlAp2MdEOW6fIsp1WWWjy7XIHgXl+1mPr26yKu8qoUWAVQ3Q+KfBf1dFvvvW6
tTFQzn3v4RfS04/Ha7EIB0Yy3lTbXIswsa5ADETsNK5K39BpCHYDjDw7Z4xw0BYP3YSANJ4edZHu
oe1lHpQc9bxg33zlgCZkjjN0r6sy/5iwpliB5Qi+dwgMWl8+G2I0V+w8uoliBscui8ZzCie09umY
7MrEwq2UkheeNrmryMazjaz+Vtk9WF5Fq44OdoETuGMsAPgNgqEav6Vl4Nm1SnaH3TsnrIPbOoJf
YUXRGkFfQzDRcJ/EOFJG6e/SqT62CPFXA0iU77VxoTq0/ZwMUBFCckwpiHnWatZnnr48sR+PLX1+
+0f65f9HBfwRFYC9/wtUQPf6/DMCdcEB/E00hVuKK153HJVNXvoj+PT/JpqKv4AB2HBEHaFBJl1o
AH+DAjTtL0AAqnBUS5e2qWvEVbJmbMP//A/7L77VTQc51YIdsC3j3+GZLhCAf8FMLX6TJeCpqppk
m1EK61PGtMyUTJ0UYDhm1e/ixN7YmX/1j0tx+eOX/Q/qx8uCKr35z//4mUPw4xCSQE8LUKmUbP38
zCEwbIc9/DpzXLvARe6JQmlAU5XsI9I/gT43yNhp/xCW+XNW5scxtSWh28YEgVLZBMHwT/YBb6KD
ucBm2wkzSjSqewG3GLfbOif+jwbQv32GmgUAz4ZhyVbmch//eTQ5l5l0aJa6I1x/P6T9WT4wFh/j
yvjDef3mWnIkaWtITxzd1D8xHVjTMcsAYXbn6ji3Zw1Gy6Ct2Z7r/nCg31xA3V5iULFwmuyRfcqh
n81wLkr2Zl1Z5Te5br2kUltp5Eoktbpj3+oP2fE/p69yv6TB0+dIC9yXKoH4/nwF5zpgl0wF7zJo
VwLvkpUC9gLkpmZ0finenegPGdM/Q3yXA5rkzDrmkvnKaaqfHpApShFgxbnp4vkkyeRBnQwv+uNj
+OtpmSgadTYa0bvotvh0FctC8CHKFMiLdUeqrWtmBXkUZo2nCn99e+cEb18/ib/cNsl0xsDBqCEN
3fr83KsNitMoa0gHht9r61cYP8/YwlhZcDGEYv7hIfll8JDmcn6qxX4vT8nn577R2qYaJssgVChZ
SaiybeO7X5/QMm7+PEAtx6C1LTgdHvzPT7xNZkyUGA6JykPgwS49xzmUuX2koCcsr7OhI6li4aRJ
AjByw03wfKjiFqnYEmF1SmVx1U1LxgDClGYmp+Tx68/3ywu5fDxoL45BC880rU8vpDIqCL0CLkEA
1Up0hICQSs2otoP+tf76UL+5t6ZQDQZ8IQBPi0/jaJvUDtxIAt1CMofKkMwEpI1oSK8jlERlomy/
Ptzvbq5gkBH8wU22P70hetjQnSayxA2kxPDBwA0D8OtD/HrxePdMoQsbwR++qU+HKBV4DlBDLdfX
xCmwtPM46m7zdNo7jfqHs/l41X6a6ORyLP6Quq7aiIV+HmEqSCDTDEXfBUBLMJGRvmUWTWIl0pH0
J0Ox7vvxDrwbCystfzNzOntfn6wQvzzJlrH8H7a9JiX3/+dPsKDfUq0UJhKQ+n5utO8B3rc9nBWx
N7L4TSA8mIP6hkmRNTswQFTH6fXXn+HX8cgyoKtrEiAQb63+6REqpJDYsbngSYNd2qy0s3q078JG
vUhI5nPTGa2j1t1/fdBfh1rL0hxdqoajMcJ/vst1ZOA5F7CUMRPfWYHyjk3roq+G0v36OL++H5bF
rCh4Q0zd0j5PWZIoXR+HkeHK4hVFFtgj4JXTY6YV3oBr9uuD/e5uUrYZOiWYQ7i9/ul5EmGXpCV2
NnrKxeSahnyZRT+ssKHjdGnit8bXtqUaP/ZCPjq5frRtsfv6I/zufLmiKoOC7Wi/TGGmknRjPYIn
7KuUll71ohFV7tq0XaEomg85oZze10f8zfvKQ6PRlVcRFQjr03RmiUpTTMGk6YsBKoyTn6xSPKtL
c6j0mz/czt9dYVvXmVuEYxk29cHP78sSiy3TBWWH/3rSz6RNtziq9RvNB9mK1USKcd3G0usS+y4N
tduvz/U3T60NhF0aljB5XT4XCHmlJRPDH09t+FLCfddzNg6dPwyAvz2IIWhKCcH88fl9JC5MCHZ0
TLCs0quq54AqJI/+lBz/u6Pw0jNtOKbgTfx02xQxzO2g+tw253Kyz4zsjbTbr6/Wb4ZXW8WbZJtc
MEvXxaebFYu5BmZPAWeJ5FyjjeWaabhFQ6QYxwZEvBTd6NV6vXGs+g8Pyq+DGoeWpiOgVII0cz6d
HnlEYdfmRGYh18SbNoGjf+1axyXarpzh5I7vX5/rrxUJxzMtQwfkhgzT+TSI2nhhmjYm+DehsBqU
yaMfs+3FC4Dlgx1N68qkGWVV118f9TevA0M2C0GBI0td5uSfX4cCLFni07hxJxXwTTzca5N57AL2
JPDAWhn6Fb94Ycl/8OfkbA6SPwx4vz5EHJ5xVQe3TK33+X3wIbQjz0V0PcZ3rYQTHryEtO+/Psnf
XVrGcFMIaTBBfn4f2D4KUMzxFLG1OWhsjwyE88av2hh7WQq+rkC2SL7t1wf9zfPD8ZbFDlcWKvqn
+8kekQVIDNVgmWPOwORjzgcrTVZ1PFz4uJ7myPrDEX/ztjgm15IJ2NRVk3rg53vZgP5JmqWobRFM
Vw1uMqtF/uecJX66TgfnJBlqSJA6TNSuX5/t8iL+XAeB8bN5RZfwEpsT//nQVQukPsFu60aZcUnE
BYZpusR/OMHfHoSMdtUxdfYvPk/FIE79rl5WVzi0fACe2XOYNBdfn8ivDySrbRx1DkHHvPbqp/ch
C5yRyZkJmEQv84BKDJ+pGAxl7Xd69G+XMMuxeEQctktsQ18mxn+gFNmxEMgxuGg9ZFucclVzpUBu
ugraiGTcr8/r12mdM2JhqmtM6zySn87LAXmoiwBauWFEV8YsEVU6aHQJgM797t3s8JJ8fcCPB/zz
I/HPI34qTNvRLyekNvSJTDLNE8Y9kBKl5RNzlbVQ8qOWehm6Wd758wbkfPSslBMq/hRfZ4i+Y2UZ
o44cRrTHufInampbv+0VJbodql58/8OnXc7/86c1WQ4alHrMaZ/LySIIjNqu4BI6mBNtQqjA1YYu
NBB8l9FBJElFkCXYLjMgisRKH74+vCaXd/Ofx1+2zCRFgcNWj8mE8/lqEbWt55N6O/X0UKKVn1o0
4jCLGWq3z5JICd6nwgh9zCZAaLpvKuW2s+2nwZBnZmFn4iREUJDWRoku5CVzY86Eaeth9z6jXomc
TdpADoWw3FmKczcJvatLL4wQDraLQ03i2R35n00LwzEHE7yJDx8luYmNpmfvecq7HkgixDecFk/t
FCPmW2i/mfrNSjuZjp6VVnpxL0SNHw7BXVJXewBBRlY9amFTKXgPYBvKYos7s27bFVr1wDZXZS2c
cUZvnM5Cx2aZJiVGcimzQt9EMomNt8pCp+/qoyNSyJ9hOem9NxH1K+c9gug5CNy+GOFDbbBQJeWm
7tsOw0A6hCJiryLTHHrmWSsWzXtUDQTF1EXn0NhF6Mk3I+Gw3TdsiaX83kbEHF+hQYNbAKMDIQ4P
QK1N84kIvFl/abUc3TO0/kIAeQKjNlyW8diTF6SHGUEzJNHiMXzpB6y+AexfQyOXva2aJnrt2XEa
4Z92oUboQlDxF5UOB8gDE51QW/jjjNAHOTc8NrfvraDIIXoCkruxmrY0kGdi4qGrnc157OO/aDTN
VWZFIlCBwWfOJ8LZwGWucrLwpnOt8G0BAFWJ0vtBx4XGzpceISalQRIi83WB+TXGA4TsQnQ0b6u5
vKmQDDvzRQ57EX+RVUrLetLNBM+xh8Yxnj8CHoDguAYL3gppgzBwbqmZjoJSaiaiPwLgMMi5ZQE0
57s5EKR220FV7Yg/bh0eCDczMyO9yK3QTCVe5STIzurIAs5fwNIvjq0NSnLTJ6Ry4vA28a7Qa5LD
vgD5IMioFyC3cq5UUTj3VVn7MzyfbvJXflAp2qknb8reVnA+0eA1cZttjdjXs3Pi2ePsTFVhKlwG
AeqMFGvLWAzPEx+kOZpz0AcFvb0o2U0LGDGFoJtULkHuhfEGr3ZJG+2Nup1x7U/QY8gf7BDWUg97
fto6xRv78JH/2Gtdk76QbJjxI6oUpUlMSWqZ45vSZYQ5jCBEacgb5OgSO9jRrKOdG7cXE8IgHU/S
wB0q8vAMCTLWQRc45EimlS2mArRzGEjD03Uiy71Wj+Z1VbEDiA4RrELpAtgIkeKVqlFn35SiQsC1
hP6Y5Cm4eQZwhQwbhSjBF6WBSRbs0fEhBrYzF9M7iNwK38ki+rwxqzZktXSmNvpAHnxPbAvUtIxJ
qW+IBCceNHQzvAHlQ1URn3nVOVltP6V9Uyf2SrFbE8GAMdXmOclgwvFQF06CHNAkQ/NSx6ZdIX/B
Dr+bLHABGxNMWbApFdZo92Vtjzd+ZIfNvjPAk14SxKVNggCDZlCNVRgmdV+6FrkFBjuQ2IFYhYdR
LuaHGvCx/U5tO9nEbNlYKxabeSPEu9Jr1ciYyCaesbKUMWHVbtQjgaR5UVjsbRuZroa3GlC8lRLj
AL8Ou6ZNFVeU0tFfNUfpepIBUNoPV30aaeDUh6CAyRe0+PxuRVoQ33skSsPU/B2Vnp29mXHSajhJ
kzDq96Bm/eG6D3TkmnEziQh1uZlPB047JSjMHxvRncfYE/Utr5/Sn7LUynzaz7SjyYnSq5z9fpQs
bb/9mGn+X7fatm/FxXP21vzP5Rd/B5OBjihs/9fP3zY/vg/eCu+5ff7pm3WOuGi66t5qkvzYHuaf
8ov+/sn/27/8O9/vD000Kp3/cwvtf9fZW/4zbZuf/9FCkyY9L5bgH/s7Szog9eaPFprU/5JsR1hs
46vSsemw/XcLTYq/QCHZVNkaVS4rE+r6v1toOi05XaXrZcJrsVlSaf9OC23pxf1UEVCEOGQVanQu
DD6D9qlis0ez6fSQFL+kEjtisxkNsNeqxfxaYi7dDCjfV2VmhldGuM1TgtKD2d62KnBedrzhMSmy
9tjxu0K30LrCctbYntyuI5zD7yFm1GpBGBz7WqWRDcePP9JmmJnxJP6GRjv947Jf/qhk/tmuWxbt
n09o2fhg4GZz35Bsui+l9z/K3XAYG1OUMM2iwnikE/7IwgxYW0vaSv3YxVAMGoXE7npMS4xZ1U4H
ChtqiCEB/m/GQTnlKbJeuoqIrDLgNiMB1Oxp03uPbqagf1XHJaKHDXPiKOSKDWK3zubmZgzLwe0y
jM4AMI+J1nUI1ZInZ5rekiEcPU4/9JRA0c80iBl4No9N4YyrICdKLi/jp1AzzzTRXnWVne2KAWEW
o6uX272+iPGJ7pqQcU5tdBwKMjTa9o1xJvMQwmx0ZyAOqia0uY8eiIlegs/prFtzdWe36j5RD8Re
XeHuvZR1cafA8IvCd6XJLnDyt4Vdr6YG039TZfmqVK39gOa96uJ7oxaoydQd7a2TUat4G+NLpCKr
QDzljad26dEI6u9a2F5p0fCol9G+JEE9TCX7WtFVcxcTPp6Yzc5Pe08N4rNcl9cwj9+j1jh0Mx5f
VSe1gJkdL2P41GnshRXxjRSRAJChXatwUJD7XevqsFdQFvkJttsJeFonz6Z6OobFeE7Y5UW5U6by
vEzqU6HXCoAoSrTa2Foy3lThscmHbZz7Z22iEjw0H20SH3XNS8I98qQtsokzRHWnUU++ZXYAIVXs
s7Tb2wiWnEjemtpNWtigEqordUaIHxo7p1zSXlMwfhrEzudOR0SJLZba9xi1Dmi2FnhKejL8s05G
+6wDRRj3TKX1dgqPQVnum8laOQv6XE3Ki+VkNBwsRXAwW+tgkWBV+AH+EeW8tIsru7HPy7k8slMK
XZmgEa1aogWzb7Wjr8eS8J148bOSA4S6JIfYw+4bAsjvVGTfCHf6RmLgTQelukYpOuTTHj75Gjrh
RSf6s9aUR7R0G1DdXqD3u77y7HA+jrGW4kzQnwNDPFptqKxaY3z1dVp/hZps6vIqsZWzKsSYPisH
Q4sezLy8tJtEWfWjfR7aiZsGPP+Jf97ozqWWKC8J0SJVFq6L0HrWgDG5GpWCOxMNFUX+t0qhAgx3
WUYqHv58YvwAd0Ji06ddKQhwZyBJifZrUR+1ib0fg/6yp5rMpjvFtwCvwXwacjCCA8F9VAkvua3e
tiDj7BF5GF5PFvD2ktXH8hdox6qJnKuiH86torwR2r3VxRhgefrru3jIMPw6a4d29Ggj4jfCb9K2
vvtpjJgnWIed5pn6eEGH8j6A0ewarf4+Yq93Q2EdN044/nieUE8tP2JrFYicOrt2+sSrE/WoBuJa
s0CQ5PKKmvHOKXZVZjxVU7JDSOPRs35uZPxMI+CmO1aNdiv7fmf7PehocXRq52Lu8iNQ0X3ksH0d
1OeiyklTy6o7hKlkMsfzSc0cgI+YNS1yvAMJD6C4DgrUzno2vJVUg+U8nOPLA7XYTatW9jgz+vGt
Z9T3A0jZXfdYmgdHbiU5I7Y6fg9iPKcd6VrQIMfLutBVr/ONdxDqF6G6SMt4WNqMSl6gwdxWxkMQ
VI9k3T9QWLLXlpxgbb51lXrZjCSREP2ekvbsDVH1aJcEkNr5CyuOM0EoWwqwlfzDJ7ZCbtOcBoDf
3oQA2X1DI4sJdhdvy8SYE42l17fjFlPflRi1y0IjHZVSSWPfzSd0dEcVFWDNXXeipvgMp/Muc65C
Zd4tl9AvsydtfsI8gDJTzdZ+SFx4aQDQtnNGw+jZadsbXTfOtbnfs3Q6EIB9pKy7MOPsqlXy9aCf
4GncV61Nl9Z+DJTpmoCebe7kW2uebpqgOynjvFtuhJEkN0j0j4wBD41yDZxOoQa8TY34FJZlsMOK
TiO4WcXLAjCox9WImTuWcm8NzWaq4Ak7+hZ3xFFtrNuU1G3ykcxVSDHomvFD2CinlKDq0MLpTDpM
QZBFno5nTQatUCpnWdmf5X28KwpGny4Dk5Zyl8rpfBnAltQsewBtmBzzyHmXY+p4IJIu6mprQFZk
z+botPnJqEav0bWLHCSDazNO2r6yq7RN1yfXXSwf2Vd56O3pxQwXP2kbslYoOy/ML8Z6mjBEs76t
CuUqrexDnOzNNDjSCroc8ShYMrjHrHJTzITn1NGOx8LTEv9gjfFhFLdNFJ2Li2nyD3nfsdowr4SR
nfn+/RKqaHTdpS6iO4M18gQGndhEs4WVBzCmmO8iX905gM6Er98rhrjSKrlmdbkpB+uiBvCrFa5t
Ws/FOab2R1/xyTeMiSy2zrO+XyZEQ0/v6qReA5s8qt1t2pB8Obd0GJ39aA27Ie/gFYwwCPTwygwg
9ZvVPTl/idtYkhFqmrZtq1WbrKitVbseRkD6gx3DxwrF1VDM+8HJ4lUWWdlKG4cHc0L+MqCfHxT+
9eBX90Gro1XcaHV9oefJNz+O3lQzfOnV7lpGFuGCRn/KubeTX4D1ZFBLuhPc6euYxqthsWoymTLy
9N3pw1tCUoHCPA2h6g168jQWWKTh1OyLJDhXcVXAlHLM+JgV44lu+XWfyvsitc9moR5aY5HtX2Jm
PgTJ9N0vC/CN3XCGKdbF5XU3Kbxo/Dq7yF+yhXQCd5xqQiU4bfDvwkon8d4P1zTIL0O2b1wUmd4c
dVez1t31ufVGI6V2zTm/r/KMvThwchMwde0yjcJrJ2tuMFVdg/9ZhbJ6eIsZ4/ofHz7xotLeLK8z
TEgvUoNDok4A0Iptxm8xmKAFGGzuwpwl287Ot4Uhbs0uF2QfZMcxD85Gs0OYrnxT0vmu1poFwLy7
1dXmKaJWkYqxLbZ+bKPDoFlXs0rsmoZYiegpBkvRBsEpJw1u0tVdlqtPXcpWwWgV1UrRqD8gtmHS
tPBJq0NwqSpmcQLpw5rw4DvddGwX92ouDIXhwnwrrHBtMfdfsD+Vr8tAmVcmfNPQGW4UyJEugl+q
vHqftcPVJMrwEtCEf0xn4k90eSAORm5DxtfEZ5MzF2IPeocE7XpnKcGlJDF1o8oF2sWOhmWDWSYT
gzeQ0lUFMLE1FDM+5f3rMA5yV1n5ZQuk40wvxD5Wo5jfQYqGGo53icCMPzfKxhhtUsOMpsD8UN6A
K71juUO1N4+6x2YDJWTynASpup1IMU5tZd4kSvjUtM4DxPh6G6CNp2lQbXK57ElMyaPBgt61Cfyl
2BtW86zBmCGfg32dJF9zO8hSDCh0O1LGcKOpmPCwYVYF7BsW6ZWm3dMw4vFTUZSIENz2GBKKKIo1
wSM9jlzciryTvpmitY2Ma3yPJ8eZd3MffI/K6hyHuAe+WTmSWppgopnfKU5u58Y8FJG2aKT5XDHC
HJlNwCna6TGsj+aIE2CuJBExk4XWl6g5h76dr5Wz50jCZAjcUzAfLE/jukmHAsV8pq0z7LlRGxE+
jPIW3PVNM3aG1xPRDeGyRmrvv0epepGFyTtqkmI9ZEx4oQH0bsxfKF/1Dad+PiNScnE39LtWgxNd
WYHjbiJ1nFxM0mAag+S+VBpce5HmzbGC5HZuGenKVc4qbJXF8c2Q46lM4qb02D5ym3HUYeoQjFSP
I2i2A4UGnnsyJqVTTqQ3zOoqJG6AmNP+W++wcKklUagTkh1f4gVDoOVL57oYZpzQdudqlbmwKCDV
heSeEzJmIBW24hOu4E2D8PsQTjxSuFExoI26dfLtiek/sV+aqsXp1VUDGytlvZ5MGa1DS+TrPs3E
RoYpJpGmOgKRdSGmZWsnbYt1Z+bBKq61EkuTQ94uZo4VBu98F3YqtWEFzXuu9feCxouHzXTfEljl
5tiR+iKc9xlBy8tWnFgrYDkkru67QUIDz6f6sjRBeSiG+toQh9DG4PUMUAcr2457MnEPYfYkNPBZ
pRWba00libv0eYu7Q8W7YvvaVbVN/dLCkGftFUlg3IxbAK0BjANS6nDFAVvChrdAPqae5J3ZvNUM
/xCmmC2tqrroDRaRtpFc1AwzbtyMOCoY3YGgEafT+eG1yEBImFF6Re9APExywjkIkcBUT3WQoSwA
gZTqBtVU85zCKDpLA2MV6+K7oczXeJuvg6Y1z1oOnWJK30Q4xV17QE0DLCNelbQBzmvNL9f0xSZS
AoaNUUf6g1o4cA5myMgRqQdq78e3DuW4315PQx1tg9EsvLY3M7fUep/pjtlgACfaz8SElDksO2PY
9QrIekGEcrs4HcbiOjHGBy1T5ArL1pnSAgKxkTB6o8BfLUmBFe1GM7lRtmq4tdHCyGNtM4bmTg+1
K7sLdxoGkRzW6Ronfb5y6KK7aZVB++DZKIrnsCLVWF0WtfX4VqaEZSPLrN2hthnHbRIK7XQ9tu/5
DN5RT7Y2dqlD32B7FE5+Q/7ISvfLS6PJnxSzf5HGN73vxblJx5q5UK5atjY3RtWMLuqaQ5QP52yQ
PkaaprrTmOcbjJA8cX6isj1r64yqDtZ5e6/lpIEqky6YNdKLQq8uxexjL7OHCsyMb5FDJcgUEABU
IoVljhHVlZvK4TEOjqUy2FRus7lKQq5JUDyNCVaPCSg6mLZJ+g9JXje78ixgDlkpAh9cWinPE4uJ
QbKCHx/N6i4Ef3VejVOyghXkxb61Kh3SWkMH16xUiTu2awemu3mKE2I4ekyXVJVd6xn8UGeaYLGM
HXTEe3N6NApcoWULsLjuIX6iWXXhoT2ldXtJ/C/16TaKKsmGAG1wRsOzyCyVNVx0ifTAib1Zxboh
3mOiVRDDiNvAma+d0T7Lw6yFZCSKzeTL23bhu9R0ML2qnGgr6XwqskVuCATTb+ukecBLvY1Z4dC8
OoJW5cAI81YFsWlDTCBEYb2KWtuibmAl6NudZ/IqnZs+JkUFBcA6ZVKow8Fz8Ciux6R5kzADlUDb
QA5608MBVz62w954SrP+1R6V92EhcTrSYAdYsdmsB06bFZQLBoURGHENmMuQ48bFNlSBWdNk9dpY
3WUTIUNMILrD79+pS4msEHIRlJipuSyDO+glIE09PfTAZXe5VVyOTob5ixQ2fxgu/dq4lED0N3bD
gBNGTHg1fa51VrGdVZnxvW7LfWBGb4RmuhDNGnS6Sb8pMs49H95J+UjWbE1+R55TuNj6dQ/47fkE
EjEKePEtZ2o3/iTfB6F+q53kqk7KwnXamOHHb1ZwLa+l6ivw6wATBZRlbcFmVE9MG00JYNGdUm4w
sMP+YIIOSSFz1QLKDrHJJaIHaAOTGtZbfOnrLkwuuzi+JvGVGTarT2EvyQDpBgAfJVHQ7dSKlSP1
u0DrzoPYIAOVvGAx1KsmnAD/265TnI+oK9yyJpXCiiA7kZYljlbTvw1Y0uhQwCGKam1cV0Hbe7Sl
8O1avDkB6FqoD9bKVHhfDN8aPFtU12jID5UAFmeWVIqBRl2c0sIK7FPsjDmbGnAe40yyg2g3t0Kb
UI0tfAU2G+KHyYwNVp0RdBN26Hq9aM+n+kRYVMGKvxkg1kOUturJbVnGYXFrvL6R+ywc97NDaipL
/2slme/p6mDrFsvwjcM2jvuHQBtfpZJvx2jDG0u4IMObO3fK62iOET7pycItPHgmwFfWESTFtGp4
QUvsiMPrDKcD8Z68jWVgeR32nBW6zjX4ZXiR9IvwBZ2AGl+BtN+nvV/B4rpY1KRuYWq0JWOUTpAn
WJBuCzV9TQAXsaR7y1uoroVymEbQOCU+fDcHWATjtf8untKAEK8hBcEOMAsGR0MztMlZVQ+tugNd
v+0S9ktm+J1uBRFlJSWor7kAX1VFTN06km8l1OfbdOg2VeNQTit+j8dJwIXuuveKD+agTByhmWQk
dhHJa7yMFh9mSPbMq2+JyO4EKx53dgh5c6xjrUXeNIwPoe07eFr9SxH0gkBHptLQDu6sUr9uDX8d
+cZRWHlMiL2EVO7kpGXfdSprlyw6Z9m0s2xAwTlBw5U6n1J89XmZvDglz3xOY49AYMqGUDkbjOqe
tQIWFO3Q9M4F5oTrscmKjSEypgKWMX4X3RSDA3OivZH6W5f5jhtolBfdx7KRcHDf5NWkB5msmTLB
R5bFdauyH1gH9drK9N6NEkAJhkVfNpv9XTtTjGVWuI+HCof5CEo3adTDec5Eu0acRHyhVk4euz/f
mBEV2F3WSlZKsSFBi7IaIFMjq1UVwR/u0dcdVMpEQuEMLw6XeoPqwMX7o3hB5pyP8yDdkhpqNeJD
3AQ+S/0W2yllWnFv6Op+7AdtLTH3rsLrttlgbhUuGLRwG04Z8bSRcYBftbfhr5GfF9+x6GBLTMsL
j92bc4QZzrYxrUus6YWL2WYVCZpTQBxBr+sZw4+CnJimKItNB0gJDcLZNGhMdqHE8tewLWv72yAg
9joruIsDHjrWpvWhyKGHU3ozkIHj0U1xGAEtufiWVfLEs+fWyYx12Sq+F2nEC8zdW0DyBH5U/SHu
7tXWPzhmeTnX5VEkCtsPtMmw2kdeAnN9zYqCal4hbNNwHutU1agoHd8rBzD9pHCMgJSCnsmqdtiL
WuHMzkDIpW8TGoEVnrht07UH8KSPZtsRkT6zGJLUG1bafA8YBTxn7B6bXK03kMheZ4mnFgui59uI
VviMjocA54UFGs9hGDwqYHAy6Pou+UKM/HX/Kmv64fRjiDBVDprFsM2ieq3G1aXSUZoPelhuk0Jr
N0OXUH0OALl8bO59VcBJyMcT8Dla0Br7DVOQPFU64SwZZN/CgkswNPOlbC11NZayXgWzDBmH1LMM
gysWG5I96EWOQXygAY/cr+KDzIqmraysva0sUwXmICHHB9gtsuwi16M30r7Te9h9JFmLRNtqBUvK
JWjcLN9MEohTTSs20auZRPjR9anFf2g8KOk9gOgbEc9vLH9EU/wXdWeyIzeWZdtfSdQ4GSAv+0FN
jGZGa7wx7901ISS5nH1PXja/80Zv8L4if+wtekSWJC95eGUABVQBMYkISGbG5t5zz9l77aO09H0b
abdBMX8qAGoPhXiuYuiSxjw8p+p4aHm81hBF7bwJVoM7fElFUW1sPPArxDollBFC8RTnU59G3+w2
AAVUG343IXnPnXHdVc+kL/AzOizuLjP3Fezxs2bIrs3I9UOLiiHTjtFMbuXr4HX0tQYphUQRsE5m
uKmzbdKAy0w0Hzo2j8lCq28YMd89gR+WZdsBQHrYqIB1p0vTOvR6cMjy7KbqehUiFaSNZqpftNq9
CiD6tyrTbZewHddJSXjo22qHinSFcR5islae61XXURMWwZaa5Hwsu8MINMuKLxSRneYw3uYqSO4Z
6QjNlK85LAb8UejnM31ajwZX0AcGXpNOxEkM4AhZMRAdAUNsNYheXBD9aEkaTeBmspmFRe+3XYu1
G0XKuihUCjh9gZNBe7GMF4CbkJekxI5lcWi276HRjtSdXNlB5aSuiK1DKVZpXfwASK9e6T3m1qmN
O588uUYjILsI3OtpKhKQF3a3Ctuj1WmfTQNOf/folOoDqapPVqq/TCmchlbwvZ0jzJthR9fGXVGU
R4k8710/K6t9Ej5a4XjI9Q0VRsUMaurVhwFcUdkIzjTN08B1VAsPIBbHxKTzAd1sAc2YNfu4oIPY
a/YetfAmXpqdOUjeONq0jbUseUqz8hrb+QKmsKeHZ0G6zZKNqbKwMakz9hiZLHyTaxb2nV3B9MmH
e5W3cTXZ44WSi+S80MA5sG3aW6pVv4/I6pH2iw3jfV2NNgZsbpBaohyxtBQsK2AdUZHlDgQmR4ru
0bVC0pN42ljABMJ7tCnbxBuWhqgzPqeRhpOotrNNm8pnMUU+MoEt2YcQHbV8XQaz3KYxFYxRba28
imErFdMmVCwf/dE3GyjKVneiDbzHg3QUZmHaQcMxss7D+q5P0s+hQeFA1Xiwl/3edl8CPe7XQlEj
evjtsTLoAjZjJb1Af9SILz6Iq7yFBB71NG/x63zuJWufdW1duTWYkqGBBFlTjLWSsCQYHLcR/hff
mid+EijbdatVnFbCDD+6YvGeDcmwzpy+9YzMUeFyEFRVEHCbN6a2crpiS2AnB6dJvYhccCVWyihK
G056Mbae3tsaLq1vHTKwtQFox09deSNK56mz8qswD7c0C0h9aFjyOmsvYCjyjTuy5tsea5yWmF5L
lz/qBoA+c0RiQ+VeJmGcrKt0Klk9WbD8qGOiM8w7CyifNcdgRGOFYALzqtXm/iyIOek6ev2kxepe
TW2DAfJMhwJ+K0dfWR+cQmD17rXs6FagmkgZ2ekgR3koDjyfGFOStayNR3zgpmdNtjwjJOdrWznV
pul4uZVYZRDSXFmiZARJ+zGvLXk7tRqBymCLOyP0LNmjaCqmXapmpQ93kXTIrtSg2lfrbDIe24lZ
xVxVJE+R/EEpcQ/Wj1Gjs+9D0tvaWB5gw4Mknz0JoJkuAiGEyabmvG2NNeWiwyIbK+kmTGg6MwR/
LKDrINxx6SyB8PUGQUyveisi+35kjQ2S6B4AcrN1OvqP+EkgcBvHcEycFTv43myqy4HBrddEBKuQ
R0Ar8pLrABrH0TdNzK2URkaSA6dRz3XvUTMWiEMTZVW26UaJ4RQ11PfnKAeR7czF2Ux5SWNJM6hB
BKHOTn5Kc6jqkDqvACtYW36/PJA0Vu2CLoH/y4+L0yhct6ZwtpzuY9g39AMDwEdrKqzrRA7jUz0I
TzGC6dwRHJtK96LVw2ljTgqs6Cn3VSBaawr4GqwpDT27VWfGNrjxUxQg26pqCybZlukT4LWyX+8S
cuErtIGGRQZfNvtI4kKagdpnVJ+Zz+9HHpcWw2HpFDY8pDtUQi+RTZfEzCtgxVS5MUPJLNXpMk+A
Fk3lno3nuambOzwy8TovXT/KgBYpPYo73Dvhes7ye7KfL1CQBDsyR4LIlZedQy5G6c6rfhyTr6Ma
BlQPtBSk9ZLjzVvDsHHWRnsRxiWglEw90u+l+i901ddnY4KExnGzsAPAmIL8hOg5gK9NqmZ3I8Rd
SSc8KtPrhgCJaTTKfRe1Gwf4r++00Ojs+Cppu0ezD5OH2pyORmANm1RGxhoOF00cqz/FRoW2dVQo
mXjp2Jens6IkYCCuCeyAqkYo1Q7O8cqtzAJCPrQ1iqPqOIKgo2lP1yKElgeyxzcq5THgBHyIkwrB
qIygCwblWu8EvCJVIdlbNBttnmEkDvvGCu4Ukgup9+DMMrLVjW6F9M5ct3ZEu0tZG8zXj/2yCQ56
mHuFsGigwrhcAeXZWG5ZMnWbc8+BRaPp9oukr38e5eKICVGitiU1OGvu6dVmN+mo7KLEtj3ZhuQr
KNUn7nBKIjqFlflSqSqjySVERHcAXXH8mnwyXVlRdM4t2HmPOS9mNNT9WVXdLSGyFPimS1YzAWda
HWvHUTtSMCDUVJ3mGA5NuM1nk5aKjE41rFD0ssqt7vTmITXqLzAjmJKPlr2VDbBRMxa3YwL411nB
aD3adgMU0qpXozivVJgbuVR2xLro9bSNGNrVNFAm0d5YZOUxD3AukSBeVNSSQZhgfJfgyeEXq9NB
p/MzdtO1k3X7pMl2huER67WrRkimaXylKdklnJtHwnW9sFc8O/0K7Q+idn4qYokcoB1fcj28121i
jkr7PM20z1bDHK7J6AwO4CJbOaKIqIRn5QP5zKiZOzu9tZlbM9CWefgJTeCjiPMHMHhPPAtMNm4j
HKxuQiVZMeAc3WcnCF4SqZ3qJzSGxMTQjAMswv7dK2e22u5ycmL3gDLPWyW7y2TxjIZvkzUJUxBQ
hMOCO+dR8+lqofzIr4q4+9IYEalhqhp5yVg8Ix++XAoRiOMMP9iauT6XhitytJ3KaUq1fkv82HUZ
DumZhk5q/fe5yBQMt1q8CWY2c71/MsYKWaZ2JqLgK5HMhBHk+b1m9DetY30GS3qRARdT5ECX3Xz6
e6ISBOmmjGdGK3tAK+6HqgOPxuyu7AYnW6UK2mvlnG4s3kFLJ2XRAUsWOQ+pFTyjTMnGsGAUwrAz
IDRknACOgh6ovJDj/4ytdBXawRclEcnSgHwpqNjCauneDtFBm2J7k5LEExu7pjd7r86Y4Nr5VdnW
T0kQPv596pvRFq3MN3o4oj2wTHg5dE60tI45kyvJSSIOmsgp6E0rWie6AwSmBdxlN9eolgePODkm
Q4cQ0bKncA4nkjrOgI2H5LjDltoL5vZhOxzRawWclq0Oa386rhTHsbchY5fVjFAblOM2dQC4/7eo
Kc/jrw29pZfuZ/3kqybyu7jyf5HmEvbz4lB4X3d5UzWfiX/4Gwlen4vnFsnlqyB0//zv//bHn/1d
g4k+77fFoaiiCXQRIVp4t37XYGqa9pvLKrpYSCBTGIsj4w+MCf/HsPCxQCRAiYl5HSXhHxpM6zdd
2BZ/D8ZgnEK6o/8rGsw37jhFaGBtbWxNi6PsB6liGjSJo6d6vXcVmpT6ba4VpM+768pwyUxyWYWW
zsFWS/Q7NBm/P1S/619/IZX82a72/UPfOMYSte/anizV/WA5yAOAwWndqZ+0u5pPhd20RrfzhbnO
6Ycb84uP0362vnz/PESuP/7IHn9C1qSGQn96Og655ZeEr40zeTX8u2hU/L6sFa22Ns3A//PPfO8n
vnE85VFvIuR0ySafJHpV85gMht9b5jog7MEpyHF0B1/LnA8+7t37+EZy2prYehQmJ3szDVii1LWA
X6oPj0FIEo1oTwPOWKd6rG1fVcIP3F3vXtfFxvbDw1PrudKUsnL3BFJ9cYgmza3mwBy14DfjyNmI
2KTd8cAQ5gPL1XtXVf/5AzHexCy9vUtugfgcSILgDaLkVYoliosyJ+1DQcsVmB9d1Z8Vyt8fnMXL
9MMPdGMNgzPv336kjvSCeNcSOgVAZpXQbVMwc8IIRyjBCX+dEH5aOMbVGD4OQfep15GuEBChN8aa
jIoPXpx3b/Mb81SWSa0ZjIkkcrfC9IiGzVrXwX0r7G1UzEeN+ZxVKOuxSqmOjI8uw3I/v1u3vl+G
NwJtIecpmjseLiRh2qCvEye/IyrymGX6Up/7zUtbO96oJcxNWx0HNrEA7Pdmon9w39/73eLNMlUU
XdPp+uzsU5KycoS6NIo9lCFbS1HWtWnjvNF8kVFTBgUNS/2j6/2zovs/fvmrdP2HB6AMBUuwnkSH
uMb34zbYT9orBhorxArHqbscFzsQb3EVmmvGBnc5zS8mJ6TUdScQpyww2geX4J1HUdg/P4qyLuAo
ZMLcW9zjZQ0jNB0WL+U+yRm886jMPrrd7yyX4s3alRWahZgotPdJbl8iETnqNetWn56CpDxxLNws
a5gczNNcJh8tJcsb/ItHTLxZv9K51mKnkfYeT44/AZyvC+dYkkmXG/0xqsmZYk3RpyVitTu5SXZs
uNKKYX5wdbX3Pv/NUqbGaudgnGBOzojaGoy1GWTbynwWPOamc0uUyLrkMTOi5qRw1LOj+Wjy6P2l
zUK8WdYacIOqNk7mXivddaHqa8c5Le+WjcKbALs1c6BVZn7g/333p75Z1OwKBEE3ZNa+ppGBpv8R
GfqyjjAWICsecP+RTJ57oWJXG4+Wrqwh7n20gL/7Ir9ZwKxZGaNZG7q9kWm+VE/wKXyzCTkEM6dM
Ba/XqYyMY+2QEPjhu/POtvGfDCbuqJCDNXf7lD5sNeDZUkdfkUzRTRD+Y+AH6ERiNug/v53vXeFX
JtMPqwYy6yHK1HAinuR6oJwB8Loe+KgwDDdy/BI4WB9j2DH6Yo5vvA7dCL2DDx6md5ast3b8vCxk
JlrBgJcHqZauLxaiiTPH9/FUffmLv/DNahRPg+rWwzi+VnAg1QgmkCs9YAQVxickCayPs4+g9dgX
t6bervO82fz5R7+zDmpvFqdJKfq0rayE9q97rA2xVmN5bBkTLrVcxb/3vEN//lHv3sc3i5Kh57LV
zYZYxn3luocMib7SRbsx7k8JcvxUOZcNGQgaz6wlYEYc3P0Hn/zOEvyWMjDro8jHEG2whVOnQC2P
NGG1LAlR5axJ3Dka8xGicFFef/CB76x/r5fgh0fWwJkYW2oe7OvCZ9UxoZ1URHout3RVltcRg+c2
vo4YQICV2aG8/KvX+M1qBMbYzYy6CvZUV0n96LrhF4d0tOUaL8sfORedVV0TlOrMC6LDhEKofvDZ
7ywLr2vUD7+ZaGZVmmkBpDaovyzHkMLR17FO2BUyqDi0jyVVXtfoHywL7z25b6oohdld185lsC+k
/nq+0jgCINYAxPD60OKp/uCHvVeYq2/KJeREupyMnt20ObRm8TUQ1OYiuEOli3Kk9AyYye5w2X94
osP598v9+y2kMrNyGiQ4vPdqMvhlTms3UNBAzQwXc/axE+02jzUIAw3MsDE/Q3P9wZO77By/qBzU
N0uRNEnRxQzh7KvH6ib+ptBBow8JrOehIQOJx3X1Fz/ozcqju0rMzIboa8UxfKf0uybemxKdTjgd
UWychto+wtNYN4TXBAxN/vxjxSsw7lc/8O0q1E6WnsWstaM8IjbFzVZtHfQfSUkEgDbC0ddL9d7I
EFIuwUhFlB7zDCAu3qy6wec+Huds2Gd18ERs1pku0DGlvs4hptYTT+l25Fw67TbVD3W7LcsjzPpQ
84nTobyhy650AcMxSWN0N7FfiRSgAGqxkQC5qMW1iBsn8Oqxh8aP+4IeOgTn1XCtz8eh+mJkp4r9
HZCRJDJxXziQhglGx9C3s8etOm7KHRIzJfYt9mKAAFNwRJiN32NA7GA8msZ1L27d8aEyXjrjPi9u
NAky3WccKbud3e5lu1cJzeZIkGJ48TUkJ8q6jbYohzS5U0hsDfehuTejHfKwROTovYi9JQNGqcQZ
vhHuo0xGzy6UXaLrl2nT3yaiOcMNz8+aLzDzMOeq9z2KcmuqN1T2ng4QNeUEKqEpyvoCHeN+TvQb
q+n8ftqrZDYYzoNu4RYo/HjhM4QEubBod5VxTDJzG7mxHzEI1ZZsN2e6cTN6qsQavyiFdo0N8s7o
LrSy2euZdevqBVlv+dfOjY52PF5rJPwSQLqfWmsTZQ3KGGOFadwjh57sUFInIRm5qFTyFkNsUnye
VfQiThxdxc7kT/PEzmHcAQLygWwTJMzFUFoMXImjntHMvU1qe//KfP8GQIKTHBPj+lOLODyk47nF
oIP8CLK6PpxHvbNJAC6rpTlvsmJA8mLt6pB3Ann/Ih4xU+cw6GIfKhW42Pk0kRXhtHIlqwGwx+Sj
Lqjj7OhUzpUWNbuCYJUaSaBbx5sq8uaQZT4SO9mWN2RLXiZkEMCPWNmaSlpTOawIsxvr5dJc8kre
dumDnk4h6i5qLLt3yL1KrtN8+EoE+uJu3bpztbeNfp9VcBAydTMlcAQM5t1T7HwzxHjTV+c1wQyl
yktTprgB7Nw6l9OOqO7DEBrX6Wic95N1M4T2FweAzJx261QVuwjRxGSaZ8ugbDpBXiAB1byS6sCM
BNnqTOaO2vuAxXw913aQFvYmGNjApvMbnXKSHJmTHp2uPiZ9uonEE4pM3t/xCg5CyHiR4aMEqp7G
nw233YYR5SKZYTpyQyAmKTOXIj5pVvzB/vTuGm78fMQc57ZBUedqe8Y9RwVyE8Z+x53WGAM2naYh
n9UAAi7KeQPmhLUC8DZ9sMq9u2O9OQKV6kByEsa5fTmpJ4YxB8e8NfiMPmzvcKdQZ3L07lh/ouyD
QtJ4Z/t/S+Syg2w2gHLIvaMj4A+D87BjXcnRrCbqhY4eMid+E1TZqidGErlrmd8EHMbCAhi7dVOT
qerYjmeHS0iAhaYIXVGH57noNjKvvTLYEbCyCrVxRTYcmgBikQhLMIrbtnhSVYqb5xjJmhuYyG4M
aklGXI7iB2XuSUmkVN9uejGhEkLEdaqK69TuV65Te/Ztjtf6z/eWd+/4m9OYBnHfKPGJ09jZz+24
cwjUylDvxRHdG3qz80sOhaUjmKsH6hVGH93tZev61Zb2thTSB9AaowoIZjnyUWUBiVw31JtkQ0dB
vColi2bzKdZ44JZeQ1eB2hL+RPnXfXgqfOcsCkD15+ddG3DjZsok9mSiM9Z28bvHO7tja7VkcrIZ
HGPhYzERyP4cnF4fPeyvjZT//PMZJ/78wXOELV/KMN3rKFlFcQyyQyZuC/WJNw23B4aIEdmpib6Z
keo4nVrX9FxkLKqlrFRYFOMecdBIHmNBQmeFe8UV+hn18QVyis1VlIZ/rY4EFfbzF2WkGtaEMZX7
ady4l/1Fdtk9ROik7+kDffQwuL8+sFqv//2HMhymajQbZorPbNL3EUsA3i/s+oNfNI8d+C73oplh
ZMWVl4orZIEEt+T7tOjOREBk/WB7YP95R0+xOJfRceApFsdMhcJS8QpFDP3I3ukNhquPesfz/KWv
K4Z3gd+ifU1rm2GDRcousc8pwh/ahxG7Rkve52yiLFiiSJRNS+6hRerbsgnV5W0ebuCJebnerlT9
a5a/hFhiTISFcYcOayQyMrRXGoigzsixM6hQJjCkdJ+V4ZMWwjwUZxX6GIREVx1aKoFFQzRXuOMy
mAAJ7DqU4DOD95YVBmuCVsRn5cNYddsShYfjhus4QTc7uN5EMi45WV5DivAI+S7MLc/tnopORZeL
eZt27PjFZh/v5w+ZmMut/9Wz+6YaVWwmyWmrtfvkzKEXWxaz6mfCOk1d6YcghNp0b3Y3fXIfDuWK
lIYabAep0yEttcnCuNY7GHDaW/JctiibE3QrabygAqH0iMNgY6fF8jsC5Amb5lwP0k2fojnRe4/A
KD+BseCmBZzjcs1uusotgZcqWAnMYJEzrfWp91q6KwOxnUUabmo57wwyIxLLXCEfOaSuTYgTqVQ5
pZpZbOa63CRxuCHugY41bGMq3D9fWu1fH6iZ7P386hhBo1VE9DZ7M3sCMoIe0DqnHjyCzCImpcOh
OF7UkABEbzxXoN561Y9s9Vxw43AxXuhQxaSFwbzZGzzmyaSQwVGSMZPetZGBbWlJcuo2fYeZB5ok
sb6eWSzLoww5wj9ZbXM2hOPRUfDoCmOlZp97F4sS5Rloy/U4Kb6TqBtCR7ypUC6VrL6sSAgMq4Fg
5caDkbXTpk9GSedmblaS6BSrG88ruyc1sNrFXeDn4FcQKPu1am1kY/kqYrjkvh6SjSW5meVNkJCV
iNKXfwN5t5nV1E9NBz4UhsXgjxXqX4L9/Ndmz7dlzj9vx9M/wX/+Z9B+hM6j9Cdz53/8n/Jv/JJ/
/N+/MXf+26n5x/8rMI5++3EA/fpX/D5+thkkg1kGmwljHc7P9/EzY2lLgH3lv+u2bbDcfh8//0ae
gEryBkAp1PmayTf6Y/ysqL+pgMfZNJH86PxJUMPOvzSBfm0RfF9RbJ0PQgXiGELTl4n38g1/HLbB
+iTejfq2sMnbMxvylszkqM5kZnfjnTNB95LwpoyRRDZbTidLgG+wiuh2Smwsb0Q8oX5Vr3RjoDMX
Wb6gckP8A0qkQWQdkhy3Ean8apT5uZJFxaaZa4iNiCb7kJCwvnCu0bldMKubNxOytEhzd6VQcR2Q
eOFQhlkHsw2KvdKExYYAtevC3SvS2aVy+JST/8Xs89DJYVoX82KrijDpc0pCKUN8t9oHFMxL/0rU
SDxD+yGD8LMtMdyja+FrVmzloZJsFBNdrY0pY+tEzR3iL8XjDIN1X665hzcw7zJPVwsWOvcid60T
uYqdl1YEGNWk2tR08dZjm770PUgea8R4XJDgrkzZypkWFehsrNw0+2aEdke1tUw1R+mHTcdhr9Fu
nBqPe5UcggH7rSWgJ83lpZXXK1eofjmgCcPC/dmssRUi8MM72/Dz5oCQOZt+MBjW8DIoInDS9T5L
ETOPSMtjBaNhMkyHTiVM/ofn/fT7k/EjaEl7DVf56YnBj0+sgc0DSPiu6rxZY8mSw3dqP1l5ej+V
OMW6XGbrWHHsTZ7p28YWA1CR6QXy47iOJgtZpW0CBZi4SmmleGkOntGZlHt8dImf0zNSM4Zrrxe1
SYWBCyyVG+mwepuRcsoM56yrdVoiooYWI7u7bK6XCx5zaAFTOBbAi0mpgLnQrOphI6dnt8ofUrs6
w8yiYFqpddCT/a5sNX2xq78UaqF4Wd0Fq0IW6kqF/YlxCr0ixvZNQ06wYYAdyUBFJTMh9sJ5LA03
8wYYlMPUrOtekikCwbNruwazc3bIF3UpRABMjkD18H0cA0BBWk3HIxjYB7XumBhnUxEz39Kjs0nt
yZoLbQARI9ZgfUBxtsS2B2PwLZfVJfhH/EIF8m1u375uJ+krGo9gP/K3S16mwBy/9nl1LGbS59Ru
bzX1pz6mj5Py2HQtaRZRvfzFnX0ZZbRwA3LthBMqXqSHn6uBs04V6584vL9UYTL6dr+1ZqEfop53
vK9bcyeRgSNKhxEd9dfcEkTkPbAFq3Y3evWMX9U95gmgLbc0PweQzjzYigw79H7ihoccXeP4xRiy
EU2L9kkC7V9XtvKpIcQTtxNPrsBcUFY6r2A6XPBde8+RDZu1kF9VldcAW4SzqeIoW+ux9qhZvNox
s0pPLRa/Py9fXzflGqI3JYaBJSnOkPtl4zXNE6wybb1X2uno5EWzC5XWXalF/pBoVr7TR7AAY9N9
E0YXrrNiea/7iqwtBAV93kvfUjGAqxUw/oh0ZoTJHEba/lp2yhE+6JIDj3I4UVAT9lH5CQMt9kdC
GVZREElsM0CEnFA8WkNx+OCl+7nNCsMarw4wX8BmyJgA7L45MurSkVnoPI15gZYSJZ2j2LS77HPy
hym/ymplZMoNC0W/UmX08vryvH6Df2mr//Umju7ou8bsv1YN/C9SorHI/XCrFg7hH1KzBV/47/92
25Mm/jP/7/VP/FN99htoPUEZyrbomLwJ/1Sf2b+ZxFnA8YM8j+/DXGI1/lCf6fw/Q7VBNpsCjhnj
7//Y/nX1NyLLDQEtx+BgY8IN/Cf38I+VmyLqXR3Y6zjrh4WcHV9HeyaIRCBeA2Tzm4eqQbpEyzGH
ZJK0ZHsaDnWyZj1GcRh7YNPHTWFeWhhpDo7TXJcTLr88NkF9KeLejFNcV9X0UVbDm06UzXfiB4Mb
sAUBNaR7iZ/LEdHGMzWtXsFl6u40RbfPFREtTpoRQhqp8szM2eNDZxyv5jEUdEiI7P7hDv5ih/t5
UsRXQF1EmrtDQoWhA8p/c1lm4noCFS4B5UScAhrluOloxjGNEMdLoAxem7Y2Gij7+c8/V3u94D/d
EApEwWNimra+gKLfHPwtWy2q0oGbTfbyLUZQ4n6BXWx7GiKeauOxsLr6JQtkfo6HRj8UOurBrhbu
KkfJcGihJtwp7FVeUOLQNjj6iCZySafyjKm/DNN8XYxVcD6KdrwkB+SiDaJkW0T6iUDKCVyMq95j
iBCsJckntv/60BrPadsZy6kpYqGzGJhHeAxsp6Iz7+TtZRrSNGjpq6VNkm+GGKcVQWnDyh06jC4S
+0rSNPnWlpp5Pzk6I4vSRv58j33OpkHXVwcGy2Qe2YR+RJX6ibhBrE/qeJrcPuHPyiOVxoien4mF
Nu8KbBS7IPyk1QN2mOo5UAOQNlHIXNZKrpFUOrsJC7SY7mPwm4fYpY+RIHtXS33eO5eynpRV3Kvz
tov6bGvptCLmdv7a9lp7g6Wq9EgwWhcwqs7bSIbnQgklmjP31BW0XyL4IzKHf2SwPR1DqtBNraIf
NuYkuoJNnUJMDiQMram6HZq0P8wa+kbXzcMPUZfLCeCHNoAN08x2hGo6Fu+vLogh+vktKc12gkFp
fY1scRWTNbnucYCu0SjxQrh5wO9Iz3JNn645eFxSjFmXOBqDfvaGeUAAAhT7UCkQA8gN+MRF3Fqj
GrCXcFGcqHDXLe8X0cXmZTLqxwwzzF4m6OPtnjpT9rCsILasVKzkNMh3kLaVjdBV5RjP6dWYLFgX
rXum17YSSaY89bHG6CaZNxYGrIORky7MDFisoY+gYZtiFK6GtpOZTap9VrONtrswyXCPd9qDplp4
QObRPGSgp6hIbxywLJgqnuJYBJc6p40tUJThPA5QXlS5jnHNHeDKFQ962B9tQjnJkU6GK1AUI2Jc
vwqIZRF94zWumG4oW6hBFIJ6rdGGtqngdwqjJzvMxNYyg60i+Ruxxt6aRW5tjPJe6vFVznT+ONl0
jjndYI4CEIYxd/K0TI6XxCXelCrhzLS4Kt/syCzGsG0QH5gP19ADjnDd0PtbBv2uwaELSdu1EAWW
4MxMvWkIQ08VeCTsnG85asysBi/v1M9Dgw3eNaBsAevYa6oaermqyksxWi+GYczbtpk/F31XbrUq
2dGqpBFynViWcpAsAA12EfR7FW2AwjlpOLNBS29D1Yy9dGyfnKQ8D7VO2Y9ElXjS7Lp9NTmbyT2D
qG1euiYcP9oh9XkutQOj+71RpNpOzGCazKCNr4y232j24Ofj1VD15ZlJaqKWwPTShpE4adDXbYEe
M0Hym/Fdb2U+pxfVMN/hsJ9vO4klaUwIAgokJyWDFiKnHm4Q3iZII141haEf1OkVDixMxnY47HCT
YSZiRFjh84FIDeDdyor9lHX0o6yjWbFmml10GmTClA9KlWkmu1iAUWQhuNAD+rgt51XwJbzyMV1E
znJEUQ+jT/p545XmUHj15JDdymqIr787q6W2q4MYg6FIo0NkYHuOM+YE7fylimR5144NDo4B4ukc
YkNRRQ21bxsagOX6MVEAnjTtOu7jjYnnY1eAz3+oasxHc1Bk24LGM7SV9FjBIyfPr2Lc5x4aI0sv
O3fWLmfTy/TkqplLzU96z6739ahmF3IGLzfD26ZbZKinpguesqlvwXU6qQfPbYl6aVZ63NxPUnV2
s/FNK0vj0lLoECUJ0wcJW5BYjWQ9FXW9dchHrzR5Lw3MvX1X5X5YmFdxouQXStzOWPJvc1VA/5nc
YVtOAcH2vcMUOeWqZcmu0CtC2W3ruTSessU3biTq6JWVeew10jT4wlsh9W4fdTQPo/DMzexwG1b9
JZ1BWpG8JTRRdSxbKSrqQcT7KPgm3Yp84Mk5sfeOpA1hujMS5UIkNt2sjoF/qlmAyXTBY2NlZxjm
XhTFCo5qFmcbDDozwGtVvTHa6V6fw696IoyTYQ1nsWYOHja8hwXrU9TFlQsLgglqb14Bqf/cO47j
S1eqq6a3Lbze2kMUKOdhq6R+KXverwKs95i7mKoDZTuaSXJKdHlvNc0NZ2HCX5hwYDeZOLJPJGBo
nXVTQeU9mxd6jF1fDDo/p3Tb7sJh3dAMwA0Gvz9SDpHO3alqmqZSVMMFbOU1geTuJsvM+2JyhTdx
d67dWNSXijHyPitrRYUhZSQMXLt4zE9DlOcYvW3JTHrCq9JHCsEAz50luovIlJvCtuK9FVh3+Hse
Won00IynQ9EPckO3qvOVqntJDcO+0PLLkpH3UXdSXD1N448JJzY5PuQ9etBWjkcyHmxP1RXNr7pk
5BDptgdFXSTbUNS9LtPqYy3M/LEzv81lGt8N7dciLNXzquVx6uqieBxd80k0SXDmoMJJkirbE392
hwjA2WYpitQUiGXHs3/k1EdWI/EsGDyZ3uiy6je1pTE3LnXfiHIMtLJoaWw7GlxnjMAFYNUq+2ST
VOylEO5Xea499kWgeTKi7W1VzHxNOinMXsHO6UFBEVLZu8Jg5mAk4r5gJec4mK/MQhjnco+vnXKq
otPuGMPBLcJ8ZblVcwXvelr1k6KvZ3xWKxnw0mGDVywj2I9OIxgt6Li3/j9757EkN7Bk2X/pPZ4F
ZACL3qTWonRxAyOLJFQAAa2+vk9Wd9trYTNms58NrIqqkplARLj7vedSr94KNIKASmykZJrBpqdm
b0Oi5rjKw3jT++yXdex5C6cKR0phozragjl0T4r1JrT8T5UI6BMiyxd2yfZnBB9zlG8Sqc2L0R3C
NMS6jWWXmQy0OhIeN4Gj0GTYBfZU8FslXlZXMJD3hzWbHmq2G/PG7jrZF0dG04bXVK+MVBRvpWm/
uixJVx/T/cYksHIjaNQ4qfoRsiBuR8fzN44x//Cnujr3ZuPzCCQtCdS1OAdO8Pxwpp8tLf5WRWq8
JrVjneBRL6PYfMoMRkb54xL34veo8bG7E6TXeIjLbVn1L11gfE6dDM4GddBKVvGfqHWqVa+a/BmM
2K+5HuaNO/fJ1nbhxDH7MJZ1b+2V3xRLA5nHvs03YTSUG1mpfm2N4arlmLYNM/s9sv1taGT6gpdR
XzTx2eE8B5eshAHDVMX7NQ1i2QFa+hMN3tucNX8ht5i72ZfT8fsyzc3GGPrmUMZecvC66mxO3Xxw
HmPypvH3Ss3JMh+8a9NDsPES51VVYwysIlz1vV0scxXbrJ8DXo3B16+ZW+2xG46LbI4aYJ51c3Wt
UZ3FbG3TiwuNdFPXhlijsyou0XTxu8Hf9IkKNjXnlbUoAmvlABs4lSwnqS3EiZvgV8ynA6gwwpUR
nipyTLY+YJceDsOmCotLbUAX5oTJlKqMiiOqznFhtllANSf6AwYkRm9qEzqWu5vmHybQgOOchA7Z
dWLeE/z0e2ig0OWF0RxschrYfgtmf0oCy6zVGwhht/3pVxziLGGUJ5Aoq9Bo1FtaNecst0AdNRwg
ayPIL13f7ilhOAUg568fOAvH02zoRNgNO5pJd1UgehGmKNjNo4l7NlrOgBnXTFx6/qtKI8/pttIu
q0vhSW/VtXW8oc/jHUrTCJZBOvQfTdwQBsPDfMy9tFurXkZropCZbKZd/2qFKbjDsSxPMoMjLO0K
AkwyfQDncQAiDNE2jZ2eH5EPWy86TKYO/xgu+IAC4sirGZZoqVK9dqNqvvo1k0tsY9lvFmwa2WL8
qQHB4csIU55QG/ayMxAxX45XgqGKVyf2cjzOwSoMMmsJzjVc46fRZxWX+tx11lnGBloYFDQA+eq/
Wd9OR8csb7aCsIb+5EFpa+el9OqvpOiz3RBHEHhi3vAerhlDIgTXstP8H7ufrhaLQEXG85QFxd3p
69VUR7BhnCa+es50DN2peE9jfVCt2ZwtFDOQQ5KD8PCUTLNj4zRHJKrc9pAHcGCOaqyYnhIK8O7H
3HphYb46lgfXuBVHy+7mo+aOXkFYBFQfivQeA4MxA1oHZZpuDT/ql2lAZkWGezIC03n3ZqD4492Y
VQ8wMGuoJwjvCYXzq4VnsA9VHG7CIYteAT5+ke9EE3IaN0ruptEsnnnI0XLOJY42HrOT5babEY/b
jtC0HLGyPkLAiwLj7ICfe3Zatcwc6C1Yz/chinfkrY08EAPIGmwnOxdKH4KqmGVWxGKjxxKqc2XX
HOycZkk2knOhYADzVUsOvR6jOlOXZzo9N7uHN+/XasnMM9hicORQNz1b7WifXMJK1uGjSSqU6W4R
QtnUklHGf0GS/+IVbG75aO7j+d3Lw+rIhCPnbLQF6GnBnogYNvdxvjU69SvEGn/AOHGyMZcto9Cq
oRh5PEBRi5O+M5oNr6VZJnXVPcWTem6KbuPGNMbpayDkka59gDxZLdt5UCi/kHCXZd6d6A+RzNQV
nylPERsRscXp0DhLw8qsa0l8Epzj/BoPbOO43eHDx+cQ7/nKhKO6irox2hdW9DUIAPsk6dT8y/Ef
u5+8p1LKLWbdcJFOXr7xsyzalUlvH8oJtRgBLegfSbZNZnkRflu+gI0zRHWxfAlAW2VvORac9Qxt
/VSCugfbHW2EQbDl4EKkHvriObZtYK7Ou98b9qlrBWB/KLokODjZLu+Ev+7N5OJKLOzIDl6NQRvH
3pLpqh2t9DY+eFQ6fPaN9o30K9IsWWnWdpIF2zEoPzVQvm0zgJAf+xYY6NynICWm7OYr6kU3HdYN
OS1rv/KSWyWAiZh2o1Ztmp8zu/QvVp93yDX1wNQ3zU8eHQZM8EveAB2Ph96d0H/mNQ+U2ZXrtJMu
0WXzcx43hzgMnIPRTrsh8aNrNVvRKS/mj3oi4AhC0xecrAJ8r5xXuTPXK/9BVp1Uka2nUFRMkeIv
qynyX4YBCCJtYhbW3NknferfmTudBulAMArsV059oDQbzjMcxo8lxQ7dMfPU5JW1Bt0Ro2ytD9+b
Ux4Ljie2Iuy3jg8SFOCt7p3prkH7uZn3W8k4vefVRBxhY5DeZBAS1M0+aHhArjZrKyg7unUt0UTr
Kg9DhJ7gY9zBddGbtGvyqNtfKbudiYeBRvyLlegMjUAynkYmddPkJHfVRpKAsD+kSaEwCR6JXG2W
HoP20pPRvPfoVG6tpISNSEVB2z6zbyas3n3k25/JrAd8gjlPNRXgoq7M8hxkXXmtm3Bae5pjoTAG
3pgivogpbp8HZ/4NTiI5KbpE8Jq69BzIBzc8D+8N4jELl8IWjn6E1cJ0dyUTlg6w7MnoKuMQYbFX
BSKiKJIYJedz6VbpPizNH200PIGQBCsf+5+EOdUn3bNskigWr0wn5WadlDgTzPJndkb0uaSUTCng
T3twOUJk03xqmfl0cVHuh8dLyZvxblb9xog4xtVDB44zm2G6CQFMEfkLVGNRvA/UNXYB5pfbajgS
xVEcawfhVdcL9yfdLjQv1t5k33mBWSy3rZElW6hc5UdHTqH8YO8SX5YRQ4PJe3lxCt89Stfxln5X
4cN0wkub9e6+HyQTmnT61L4s35qUiN9UDeZRPcZCujDCjX0r48DfmSCvXzyaUMtAGfEjsGuLBpKl
senSYwwokb/neien7b2TTv96pbdzIgvMIZ1hOPmeseSzrr4bWIj4AMIlHF3WgiyE9Rwi0ezw/ZRW
u5p8A/q+suBrG1Ny8KNw3LQFikPd4Kuw4uEKjCE5EonsbbhvykWSz8HR8EocLlTom9jNEIZY3sVz
WtBAvs1mn/RbaisQfjMdH6vNLRIi2s9Q2N11nlp66F19bmjJLlAF5B92HZdrVDuPaOMRDG4Qz7dG
DmAGC6L+LG8yznVX9Ju+yaq1G0h/P8PIAfUu6bhZ8uQNfUKq+AOPoyJ9LWSlr31MqIUBqzqc8YD2
rXd2/dI4p2O6L1NnOlWQHnXszbfEYJbK5FttVTXMhxLFNrLjNYgDZpqG8+Z7PTfPGOrbPP6I6vSp
TynWpfReJwrscypbxkuo2gNRiZ2fDc6xzeW+zx+Pvu9Np77wh0U+D9UzmrprMmSKbob3iAWhrTRp
xr0NQt2lCugO9Vl9y1PF3L50pxeAO8sA81Kj0j9UlyhzRH6tQ1jJgNH8d8FIzrDDNfL7GBf1rFej
H56hqMWbWGXVcy2sYWX75ryMJZPUTA3yvUv48TJMCCGpTXGiEQuZyFLRJiNPBJ2O+doAOl8IM1NH
VfroeOvM3sRxQJ1uNvYSHiEvtRth2rolkUhj/iM3De9Jxx+5Z4cAz9RbHjrsDR50Rh2AKCV8RT60
T3X8ziz31Z41xOUhm9Ypd/NhGG1EBUA0l5kdO3sRPqXEB64JI6qeugYlGUKqaOdZzQrGRPQ+BPU9
4EfvgRsWx4lBopgayNRNAo9w+NuX02WKXZJooAHbya1+XMZEfxHia6LhN+KTme9B34fnJPYCTnBZ
dxzNeOtUPKOQcIZlZZUfdofooE5B+cpjK1wX+XXqncv5TwWsWht6Prg85mtao6Q4BM0tFVVwBBNb
cGo4z2G+xlpCM0BP6a6G8L/wm8DaySwqrljEwSznNnrW3DzkVvNe9VAFspHX3Gdav0mj2pYFqEGb
VvKRlWx80q5301OVXDiK/mDEUZKcUz9Zyo6eJG1rTaFwreX46nRde7NmQv1khdRtLPSzO7tfDgh3
jk5JcMJjmLISYJFV3YkteDp0tXjKOgTfdFX/cmAPnqQcryKbIb2i/F+iv83ujynuLNOtbTj9gjju
+RiTy4SdeWWiFL22Rj+ewCI0QFKBoiePDjiCiHiXNihfmqSCNmtX1bNtcS4nieRpiNQhs1NQe70b
X5zpltKPxzgVy23utuI2OMW+6T3MOZMFC8gYQEElIuFgo8l7fnTuCkmn25mAGrZl2S3NoSw5XDv1
GUcB03bVJUeC0uW96UgBbEyvpXljOyddWs8Z9u9XKI1qKziF2uE8sqHkzksxTcHGlGS854hRYJCZ
R6oVckdMeayLzNmIDptx1KWcoFtHnJLGb8hemfJl6vqLeRDq1Wyrfp/k8ZuaYuZyzohJlJJuUdp4
Gwg42FL6ngs33TuDH/J0CbqCxYAhvHW3vWm4C2T2FxdkLTKYZmWxzJ/1LENWMXcfZEOIySUrF3OF
zduKI5Irs0f4YBfunaZHfVujWRTyFbg1bfSEuBSRhZ8DFc86qruAdsuizZviFM7Oui9mgG51+SRD
kDQklv7w/YczSbEgJ+Gwj8GE94Y4gZauavsK4y4lk4iYLykOgwpQMIGsW5BMuJ0Rzm3A1iGIpI1w
TJL4T79+XK2IXK7R571Qp2xCqt6V+muOplPQPFCkBbHv5Un5wRWUDTRL8aVg752NXGATsmkQuYOD
mnjWhwKoO4bKT5RKyaaLnvqQKJSAw9CqLNpdNReUJAHHg/x3qAbOOyS6xIl/8AiU7qXCO2wXNEJx
c9Tu0erVvJxMskWAy3EwBYTqF+7b/BinKAvmTqKR4LjE7zA5bXIyGvXBE4Pzo/TsiDFns4OTgrVh
yIFY0GQ00u7aheVwjPVt0LiYsnLEO7EYqmh6nWvwsj1k5k07RSAJocYnD6s4IZmS4cN25PYibOKM
jj5dhLqludlHCZuauccRjH4mC/JdMnDSYzBypaWBClw3OUV0c2cRKFZAe1ZoHdxu7ha0qPhzSJlO
TdDKBWtbtgmGg0r42EtSdDYm+HOjsk4s578NU4/LvKoXrWOgNiW+qarhVhsc3VlHkGkPGJ3Qrw4C
bc04FcPerCYcJae6Rqc5lIhyYD470jA3yuP5Yzvh3WHLN7NuQ75MuvF7eJuAPd4KM8FV4tNfb/RZ
pNpdcVcOxwf33ogxS3UADIWoV53V2otEKXrpNE91Q2vdLQPA7zTbrdrExtO2zOKk+bdiDBGXlnlu
o/e8z55j7ptNWT9AgzAHSiEY4zQ07E1PcHQoU4YjBZ/1FBLt6CNHSbCLNtN1IEPSr8m3AOP4Au7T
ad3nLp6fVFWxWvYPLCCUPK/yPtuSpHLtpttgor8M7tJ254V2K6aCvvXmBCnN3Fy+9jbbY14wL2Ks
wL89EXTRKBMl/DT8mLoSkGkdyK2R+yvIg84prv94LRkmacUjaATaWqV9X6Ms7ONTIH4Q8Gkfs5xU
OSZ7yZzk1yoePt2i3ha2JTbmnHwCvnAOUGkvujOc3ahBo0mQzLbP7tHZfrTpARnnaQUbAL7kbA0A
gs0p3YyjWKoEcHad+MeoArCmKlWvec/DW6BJuuuJqwGjxDDgIc5VpsUQgFY8hPDnNIjztSp7wj6A
3hcg0nAhSP2oCsDDl9iMmRvv4WpGR3JVyZux5p02iAfpHg03HHBdTxqUqCGB0RX3lwFN27Kuj22R
d1tGPgs3VuPaHYkZ6HMvYMky5n3SOX/TqRkg1Knotaf1K0iINc3J3CbFUkSJe3RFN9O/hSZGYvFh
ykI49wNEhDKu1GEuoxtAEpGXa8fNn4Q91xezsq17VlRL1wZViF7/2rfBiaxGQX4ciy4BKDS8wPLa
+M8egvtzV8XFZiC2rceyTjKAWlMO4G0gG01ztkfB6fBIZhr5pdlvPJC7LJ4vUyuD++PYb2oJK84H
n227Ly5owT3bmbcgHiBbi6q+oeciV28YQMNH872Z4+KUQIlb6ggAZjNdgtIKz1Mjk+cEhM5Mt6JJ
n4akJ8O1XjXNGDGAiFalHYmVOfJQjoFd7utRf5VRdHK8UbHmRdFTVYEOVYQbFP5zm+UfudM+s7kD
HoBuaSihlsmkbMSHw+eUdjWubs5XkUNu9ONTV+4C/MauKQd08g6ZuKZKVvD7ssXM6rj0HjUtwMcx
+cvTZ2Mbci81zwUP7BQwn81v6aRIl2DHIZTRkStTCgp6rNteStCXCRda10Bme7ru5BnWKaDFmL5u
FwHt1S2+BveRu+QNBGK58Yfjtkj2PXfcpqD7dlVV3SaTUUQZt+CnSTQvquygNTfqqCxGIEmNnYKS
YoX+NVgEBnv/4IkXVMmnVjXs4gF1nHCMux93vMu4JEQdkECTxzXVf3EAuskByIEDC0t9zYI+bOKK
EL3cG1aGXKZvcjCnmzaq34NihADaEj8EELd56FngGgYh4V5ORbl7SFjLkHfNaWbAR/qRaCOMffwe
hs7bEBGrFk3V5yx96zmX+Sq0qvQn43A6ezi5eiGXqEG6xUySGRt4znSv/cHnDvrUiNpzQ6KJNebj
iZqMBT1sk4tJjbsgocJaj71PRFYASzduH1hnIHvYS8nSZM9bGs1cnZm9Mof85Uej2Om2X5ZR6V6J
D3YoNDG/ZOq96IV987rWPJRD8stWNDux5C08lj38ZvOvKMM5aAfdOmitN99sW+5MzWxGqF9DaLTH
LMwOiQof01nLOOnHRaCWWGoPNjjcbB9rrFpoauIlvuJqY1YNIXBxok4IkSYAiogiSLl7jqySlgf+
zbtnL0Nr3nQ2horEchAISEfsYz/YT6EpeUAC2rNZlJ3iTlyQG92rLJRHV7rWYcza3+zRCjMGpVYg
vFc4nIA5kYQtjMeakxF8t0z7jACPNL2PRMKRUZBG28EtsOLNw1rJ9HekHopjiyZPpuZbYUcrCI8J
frH0JbH9cmXMh6CrnnMDsipqSvdE8vQXLAwgj0aNVaXiADi+pYaL0889+/BtEfZOI3sgRqZGM2Cp
lbNBovAstUM2Y+C9WIwOcwvWuzRFuyGfAqdyHw2rTONG8SP70GfCoNvrhC+RrnfgGH9WMq/ushTj
tdJs78hFq7ciTtZWQ7hMN7nFjUzX9GBm2ltGSXgDuC9ea9l9kHOrfiMcvSrNKSdvYzQWOqQ3iRLh
8P3V92VIAW9PafwIQBhIdpIjUgq0Ti0sbLPGsuFlZ1U18bZqAwM8kJZrm04A9WRAS5wGCfOIfKXI
it6XmhTmPkF2EtZFvO/ydn7lT1D76en6/R2U+tepJdSDduiR3Gfxyo97l0VtXSLtwOGE3k5Q+4DE
3nc8FOwaqm4PlX/H3GDahkHUv6k0PgsSI37p0HvEj0zVTQYE0JK1uCyr0F8ylep/6cclQRGzcubR
OpaW09+singKYXnOXucGYyCreLAP5etYRvEOEYS59fosfg6n8Vg2SXEY+hp7JWVqcYhNny/bKl/3
ktJqRmK3ItDMWs6FQYBmlmJblVZonS1X22fZ9QcDHclhtJOTE4BQLBolAX7U5QrxV/jeUUUt21Gh
S25izngMfFEneIc+YszCHM29VsL90kpFH2k5owtsEJq1sIo+WF4Ys3cmHSNI/0tHp+Fhcn/4nYw/
2mGEvuOzP35/mzwI+e6UVHtP1N5TlnjgZCnB6jp9tr3UuRne+G63RvrhBFps6agY68Eb0w/j8TMS
g82f+mlntMw5JY0r0af5R5ia4UH7kbOU0lQfno/dStkqO+TzChuB5les5SDz4XXEtnppa2j7FVqi
j0S2/rqJGtIEdIdPPZ3Azw/+PYAy+0Gw6i31zfipsCd1N9v0jVLdOqQFh/qRe+LoDoOJswH6aomT
U34UE7GSwmLHiKhpvLi+9KO01npkOWMQ7hLWAyDaqtoZTv/k3mIyIip3so5V57sMUDQu9zZwF3FU
TttsHC+Bq27OkDdb1GJns2mYPiTe4/11bOaFZOH1aNBDURoX2Yn6Fjwueeb0HObnnE2L+RqYo3My
kJxeluZIht3E2H0mILRh4lngsd/4g50tjSi4juYojnGOUD4QxomgpgULqrj2Vj2SGVJ2xh7BzLth
1eJaY75ZzGVL6oRFtg1OhGPUw+IrY/rMCSxkPIqPSyP96+Qv6rqWiIJEsULIRSMWAkPqWzvGqgwt
8uAaV0FytLU82fDuA/nUGZ449gi8l8gBio0z0BuwHQjl4Jo/MUlvOgqLZcw5KVtrRee5Zk+O6qbf
yMg2r98XS8bW1fCqZySB3X6schLXerUsqP3I+ZiGSxUwH4QCi5aGeWMW2PqkBPoun4LJDMhLGLTn
7uKiahi4IscC7BAiPCg00i8x2tZVEQtCVDA17qRvaEWf2tSxr9+XufNeh1TkHOdTqMDvvA/q4qah
vvotXhNVmvWqlQYov4zbMvtilW6vwwtQ1r9zymDHF2lLkvRMqBJvn4NydVPn0KF1yxNWMhwxNOiK
ghV3/38XxAb/3ajMEJqpre8i20TCxtTqf/LnlBPFenJx53KjXctO6Is0/FNaEdpQFWhCRHFqe1SC
Rv3+AB3fk5wno34UWgnjchkTyMDElgih3uY3CmJqptz4gZkigSo0MSix4+bYN2zPWRk3HDKJ6Cx7
XIsistOV0T5Yszn5z6rpNoWKiA1IOjx3KdzarOqwpiuardJHDZHSrfTsO5kSXyqtqAT6F5+MnV06
IfCzwiA9Sm3Fe9MMtnZkkx5soItKYnlghvHLF5M8yaJvt3VmwmNvPMOALpLsitHdMIpEexzRnp3u
gz3TBgAO5Bktw+8i93dF35xz8zaHRvVZo1WlLNOEKT+KadvUe+XQamxNPdyFzj61Wd4TemjbjuJp
bvpwS+zPQURs6dD7fMi3JolwKRnWZSHuBcaRDRWETcezKzgXl/5nknX35OHLdTraMb7NuNE7VhMB
lTIqKRqe89ppVt+3wf+3HrxMJRaCL81Aop6e/gBDL/6bj9DBoP9/tiK+RjgQf/6vv/DvzgPb/YdA
Sc8S7hOnIUBw/KfzwAr+gbrcctC1ez55ZfY/nQfOPx7adx4017UdFs2H8byhjIj/9V8MkLhISx0i
7D2eSjyD/y/OAwuTAQrlf0rdfRN1O54I20MKiZ/F/p9SdznzElQaPnkdWSExx4j9PJunWud/IE1h
53aSchMqtIl5F3xJu0uYapbvOI7dN2/2j3ZbPgPK3rlz9WlF0DyQOEvb/zULezd24OhNw9/bQCQX
rm2QYRPIF7s/JHP5SpycuVRT/nNA2I5Sif5Qfrcq9aJaZKGO7ByAM0lJIMNPuk0UW3W1EcL6m81W
vwzq7khoIs1s/OfJW1lQNMWcSpZua56HiXQCD4NU3yNHqqgg8l84ObAWpkjiPU5VZMEMX0VNcjl9
EWPBT3wa6vhOTRkwMp0XSK1b/rR+spBZJCa+KG2NT8WIDMvWG6drfxHqwbjdUuegIWsPksKdjFzn
w8Ytj32T06JLtqVdbkqfDbODKREnRrUHMT8vRyRhyn0d6vqj8tuNUMafir/LkRYQeNMyy/HpmAU2
sT42M0QlGJIFwqWQdVAy47+k593s3RaCTqb9x1AtoMETKXStZvzD6uYvs5qR3E50/zz/PR8RFoVD
eycCrF7FdU0uWWAiRGqb3xZyRTxqUIfHInik374Y6S9nJD4uIisN27VYdyM6ytgvbtJRxGarbSLF
H7ewPxTzR/6YXpOM/azIYMczAeyb000RUj/az1NyVcWpMgNEdXF5aAKCYwYy4kx7unTYIZNgqBil
nYgqIuQIpwlJCuexhUduBoQ+p2P5o4qCT54La+tP/dlJYWCkVvCjjWkM0DxHsT1d0JZYa1u748oh
IoRQgmGpisd0RZFAFpBvu7Wwep77qS0JDyA6iJtyHaYuOlvbuflmPiw9c3qRfsrbHWRUUuKlH5v4
0Hbml0b/T+s0pO6U3bmCG3lSXfRszZN3QCj6Hxc/hMnG1BgFy9wma6GRfYjK29q19Z43wb7OyNBK
jVLwtPjiqAN72lGc70LdF4fE5rBWuSD5cRAu/YqRFQD2/3r5/rXw8RsUpQKNpMeEjbq6bGoNytlc
F49ahvnhMo8CZz0X+Z+xrujpFeXBnPRGkp2x03PAQLPpI32wE/Bn319Z02OAXhpb1XgU2UTmsB3z
1felqEixmafRXUoi547ThIpWxZKMZ3bsQ0WEwqGKZXUwNGPe6OHsJVJWLYI5zkkPGJ5iP5kfcKXH
FdEtQn5H3LnZTTSE88mxp19WNTXH8SrnUB9EwavNIosglUcinjVAhYgIv1zJ+e6qhE+BkI6Dn0T5
anTBWRj6nNB33pVzdK6biexm4SEoMPClrtLSLDej2bx/v9Lvyyhb2q7fL/r7eyymCcmEgw0tLRrJ
5ppPLMk/+wzFfKGeHPQH6OTD/OA/PqPAzIvD97eZw2m74sS7JJHQ2gZaXmvDmVdOG4NYmKilupL1
jd5qfwija4p2zjfDPeku29xP5XZsWk3IKZfvr74vEQo1XJg5HpjZ++olEg0dx2Sb6WpC4TEzRWuz
vxzyyA8jUfFQR4ixv7+iNbWqw6na6Hp6aTJs0iUw4AUh2cMBsMvm0eDZBUP0J1TdzMywbQ/flxQU
38G014S50xRiUEfNyGV6/Ov//DYTkCupx3uWzKo5zAZ6GCFCsBxMquqD2z1k3+haghT5O54fKs/H
5fur71sbF0NysDGgkCcm3HvcW1QYeQ3eIwvvIeKspe051S7lgyX052eahc528jEfuVaymYyOvnei
p73pvfqxDDedM3zo1m8ZbfqnKqTZlHSpuWhngusMExRRZf+s0qmmx4sqckVFOixml156KEaS6f20
WXIPk5rWB9nR1ZDSgqTZfd/D3/eEbeTjvnHy5zIe7YPzEGh9fxX5ijxRFxNx19Xe0rJoKxfi5M1u
t60955TZDSJkaChcpyJD36JCvjSLcVMbZrPjgxt5Tf3gHyIL2GGQsAvxPpb8pYKnOiZw2EYBWrgl
MtAxJsvD3HmdQc/J4TaU6hQHKUKG8YFes3AiGylqXyzCosSY2wracVNkqvPwuEgad2uDUnGJCu7S
tjS6LEnbuxCOuSJOty2ci/SsrRt19n5yJ4QvoJz29iSOTlveVJhBEmwFdvmR9ZNIyHZZehg30Eyv
TXd8NEw76JCKDw+hr79JLNKDgpmho8eX19z13nxtGP/+HaoOfxdY8uzpPr3Ppv03KlR6mNtnlbJj
GH64qoVTbImem7YIxBGVywiVXAkRykXNY9kQkHubsmAivdYfeI/akYi3ed9/zydjo1gbmg+mccrk
M7QZfajCmfcFlBXirsYzbqNYDlic5nIFhQ6BtoMIdWRnbJsVXZcUblwxbhtT4kvI4pV2vHahPFct
y5mTUBaNN1KyjOP0MHGkpnHXrOCoWA10Gnm7NK0pAxR1ndFHIZjPfteherVHGjmI/qjQzJo7cBaA
CJSs2aynZDELeY0cpucZnQuKJpfWTHJoM0XPF11EI8dqnah4xg4Y4W53XRikK2s01+eqrahvlNUt
3MRNrkMhd8NsUztp97cw1Naq7fXUkn8Uz9LYmbbhv3NCqold7udqeunoRUHJwYxVYnD34iM5TuSz
m+yKtvWGv2pYNF2AUiLQySbqn4aYfbVCv02w786pqhF/GQuQU9GTz3EwPhreAtnTLk3lVTZSH63g
QzTJuBh0kBB6Rrix6Dn2jc46ETjPIYXRRBiTauWHpsF+uY6cvtn5fnyuXVJ2Z9f8wsUxnlvae0XH
MYcaSBA/vBwjojFrgY29CKV9lDnCyC7tgf6Qnkuf68UyAgCG7T7vi+rC0juuXKfxd0J1v8uemKbE
RkfLEFyktBgtREKbkmHMonCRH3pDYC+NnNa24B4hZJXOaq9xx7ingH4V0ir5KoZEbQhsdxbENpjw
a6y/iW/bBJ3o5GhU/qKntcRn52PoCbvH0BUZP9OXk1MPBLz7DWPuiij3lsJ/af8be2fSG7mSdue/
YnjPBqdgMBbeZCZzTs1jbQiVpOI8D0Hy1/vJ6m7g9m37Nj7DGwMGGkLdVpWUAzMY8Z5znsPIZ+sN
6jZsqGgBNEErSlRS1m0izYRzxMmRKrvDzCGYHjNCpHH8oDr/G2NGtq5JjqwpOvjMwurbi5cvWQpn
O12n3oayrg1DXbSjksw9JoXcswJSMOU0h6Xpvb3gYKquhfdunRJApas+Qac0uxGJa6anh4uSCCWr
fVVdUsN5ruckC6ZImu/55D9neVQ/2HqvIgBdZT2QexuY1NgejtDEi2tSO269n8LiF1oOh/GOzKUZ
5he3nW+nBGRW3OoDD//M/IzeXxgLmAzWvWsfaAoN8aWV5yzu9+HovHgatInjZZ8AK061pOd7YVu/
6vRIGsh1m7t+8K0VEkQS8JOBTYygiyKzeBd9fjbUtTwyoTcomqBXNPFZ9M5pNGJKXF1qxUrfagIf
zcOgEDZDxe7C+jjYTrOdM/E1mPFTk7zxEojbqa/O7eDrl7buXTZ0+avbEU2NmJFs6LYc12Oad5ff
X9Cm//Gn3/8Zpmo8aOkwpvjn/+9Ish+MD5HBE2IvhPx+RkJKzMfdrznKh4dCJ/q4iF3bDxnel+6e
rVty4Ibxlo7tU6Km+RI29dG2aDNF+7ubJu+nTmN87EI82Nn16s8HkzIlvtjkELbkTzG9Fp0v8Yp3
LOhLVG4sqvqaXQtoKlCYIpkDG5/+FS3sw3leZ/3n4GnndaSGe5w7XJm289b51ZOZTc4l99nJCa+8
9V3/Ey5lu3dSOQZhu3Sswu5NkRDfcKzpLPgAahwcayyN9NwZ6CJVRmkBPns8wV1A69Ihq5J8VbJI
rzpP/qyd9KdlVTSC5A/mFL5OXnqLFFUttUJPQINA28SwNNk/GskpY+ZWeIdHILsZDMqM/Sy1f4QF
k1pMP9eLGaXQxLd5/P3FkON0rE31i/vzuMVjqM8ifUIEaLaiS4FulhhEus5+woNM53wzfunGvw/T
3mTgTbtq+hzh1zsRybr3G0Ae2fyu+9YAs7bgxK1bLyg6NAacgLusvp7E/IU9UErqiKYRhI5kxh5F
pvsulrjC0qhmnQXSyZH1EmOVvRQpLDeLTzL9dDuvKIK5WD6WvO1uMpl31PrlD3UUJpvKCOFtFOab
WjLQhNy/AxAhdIouIfcJcwe85X7MOAKN8bPqRLadW6XpAs2/tWNRguWnRzEaCELzBNgtI8FF+ShE
raBIu1uZIvIqS8BpA8mzIaZIhIJDkNEAzdGNMx2rzvlM0zhwCeUHk8pDvkfwTbPXWttW596kBLzZ
2maPMmqXW/ztqzapFJcHxFHded0x8WmabumVxbmc3OCTCtisufumrQH2Dp92NcldyQlzNeQ0lvlT
9Wxpi/LyutrwgjH1dQsH8+iggsGnVdWWyNKY2D1j+UlLiRfgnTs3XXhW+uoLvm4kUAy3vcmErm0M
Z1XZJVjHQhOPdwRtZ118amDnZjnpH6vx2zNK2iYhxLyjqn4DGybH8ZGfEfeZrPrdvDcmZRFjiE6M
dtdZnJzCSQe2HxtkaczwkIWsguw+h3JxyGZkmKTVALjN8C+uvfjr1PYoT/cgtldHXsUciaam9TB0
xpWgdsice9xnMp5XiRiMG4Yqd22Byw5Ts0gTvMjm4dBqc+KjR41ppLqDHEQVdHbGtTFA26vmq8I+
+WTTalhL3jKty0UdGhl9a9PYR617P2Ddb8E8ZXb0qGskdt8E6TSxP6xKh50tsYvOaW/siBUcFNSp
MogBpSgGW/ZDEdlR+96x5Y9FxP6O6lz0n5lUW8yTZAM413LiqCJvomx+IBpyNXzT+snKjto/R+Ci
xH7yRbSxoW4gx82XvDVYs2kon/O70rXR9yeqFqrqWlZccui+lpdH3dW1G+f1DiH4PeRwy/N3NnYt
sbEk+2XAjjGWYIHKjCp4aUafxO0QgJZ5a7hzHUDiZzWwmMfwWSexE1ChLE5qdqo1TRaE4ZzkgNnl
DVrS/ME/YNtWPkxAaF4GHPNmk3xj/5JnzDHjtR3wJpef9SFrqHsrpkacBd1Uq37EkugQIAkN+dKH
NAy76VBthE2yubX3S73QVN7SzivkDyspgf+GxmGuLLbwrBchJgx/8mOuWfCKbaHI9HXPpsdDbbxf
SUmd5ziGNeAsVrisodc1yRznSO35izVmX8ZARg717bliNnKY2GqtQocEfesMxbONX0zRkegbKjk3
3Aw2rbZLcGEjPtQGn1TGCD/GPWXU9QzpuLwXlZ19mJqUAaNJ/ezNW10Bi2KwKe59/hRMfacuudeN
+1J40xGfqcat+spZEygBpkPMx+Zat5hIrDC7l0spgjJiR1g4CEbAVm/8VA8boXB+STUzSNDdIfNJ
seIcmPZOqwaaZd6WOWOmboCSUiNIKHOep/3gzT8EYT5wR/3e0nO8Z7+HgyQiQTV07LtYwClzxOjl
jbY6YkExdjwlbIYLjrxKo7jb8/RBleESJK4edpM+E48SVBfwJWqsf/xJNIIACp585oCVXrfax3E/
1+cS1GW5APrrOaGbbbcb8/6zJ4Z3gqHYZ2Z5rCj2/W3t/P0FXaAI6pjlQ5kZMiJnk7WXZhflyfrk
p3TaR3W3aRwTGx794oUY8uclU8c4ZThSJorVwtfGLagsUidqoZQbGNrPadVgdd4aTARPTk7AzdWP
y1zuvbBC3Khlh/lAvIhmEW9hgiyAQVbvmikXb54azmxuxSoba2vXtdTJ+FVGDesYpVQZbtTooNzX
yXyLHDZjnAzfcAqEgT2Xh3hyN1De310nFAc5JgC6CAATWGcvvsTsnyE3fkwyXI4h+QvCJxmprL7G
r7pU2143XLlEOIMWAW4TttTXjxk3H7zqVgBOYiQK1NNj4bnXi2X6pWQ+Hu96L2HS608F5hYWgBVE
yY0Dj+txWexN2aTRc10mxk0+0Ovd8ml9s0a329IwXZBgNYYNZwP7QGTkA02tvCPeprF0lAcUxPzN
JDR6WDTu3UbRI2zC+MY4Q5k7C6mORUHipvmU9DpRyQ5PNO2/ZOvVl7b4xNdtnBNuVuw5nXtPag82
qn+2vYfSJ9Iz2ngEq/aysNsBNJ5/9IOHP2OIfhVVeGPbr1XmDxsMv+WaIEaZmUe7xE3cVlfCMnEw
L62YKsh7MWFvzYj+lBEI9X5u20Oc3/dFUW+HFC7oHA/gP9C7VJi81wNW4ISz65C1xlqr8oODfo0p
4NWzGeBhzduGobFvCaRtk/zLN2hFZpYY4lo004uVtuml6ZKvaQq9gw+SPiV5hHfKf1JZ75BUz4pX
CA73SV+Zb3iEzovXnButN3hux1U8lvmt21SouyNIbik+5sq996NvW/rqYjkk6IyXwiAV55eAFlq1
BIuuH8q6OxmEJNOaQFhhPJJBvvgdblT2foZVfrqQ/YXoArcGpkcamaBDhWudxtr1lAjANGN/lw06
W1+bq+cwO1nizY0go4wei7O63hrdKdv0yjQ3MpwoL1btIRVDUBXkYHzn01LRM3nMaAtcbjULvwId
DHlXVPXGAwG2yebwfc4w2JQS56liF9EyYauutOupSw89KZKdoruVIzPB/xJN+Eibh792E2+hxXc1
JJScTsJ2thipCZ0skgPg0r8ucTKs+1RV67wV3JMixgWez/RWV+PeJn64qV0JOHXuxKthIOJ7vn+f
2IZ4MDt652X8SDWJuEyp160kdu5AgIkjMMxA9veffn9BxH0I53bvdhlj34KCcyNE6M+5j06aghG/
EIeKydZdhc9oVfGjKpuIQIxctVvMki6S5aWFEJkjURxSsztaYO3TEXVg9F5NydGsLNYdcwuoj9ae
TzxQjvDZSffCrgrKVa+79MK7ybKu2slUviTFe23SFasoqD+KmMZSRy5BLavL3FgRisRUMKgveLsN
MEqkejZTSFi+MUaSje5Pjyl1wNjyNnX9O5+xyjCC42Y6Ve9a+xImQF2YcD0WDh7oueh3BdIZ+T99
kQq4pD026Unr1H/QDheTZ1VJ0HHOoZ/8mUVlP2VRd+gak8tiiB+K1KoCV+vHToN9rkKxrmKqO6Yw
gcvS6cAUxGbI+jQO9MThnHaG/+RV3MQljv2sLAySuh1P3w0nEjniK7JuXJ42XpJREjGEYlXIhJmZ
zO7w2cqO6Wsh8x0ejKsj7AqopY4hzDDdLN4+ggLkNVO0aadNxsJPmx6Gswjg1FrkJb4SdrtB5sVT
EKvGZIjC3xSJPLmk3kAetRen0vNtnfkuWJWEdJ0b8/H2QHoRRjkwlfIEj4iw+9XHcddHlnVhTX3B
+Nis7s2euzRdGy03/fe8j79IeOcrJ444K7AabqcBq5q7nLlp0W0QseVJ4vHFDOt3w2qte043HdNO
usPoDLz4brltI88+F5N4JRtOC0XVhkF93Ycn+Qf6u7+GJMYVMDBc4MCOVVPTStw+CadobnolA5Fi
DrB9Tqu1BSpjtHbT7HA7azJ9azi4r9ya16dr7qnxpGHyCuFD39/yk+Xd7y/kNu/9xWR/4uF67smb
rybUwpNnMPd3jjK13mpioriXwanGM9dZr016zFM3P7ldOgYpPk4cmvajtdigE7poa8/NdS1FHAnz
DrppPuAznvY9xrW06H8YlNCk3QeP85gu9vdgiruiw16FR4l4pHur6pHgZZefW1f98JfQDUorLs4V
W821TuFms4gYZ7XoIeiXgeFeCSndsih2UTb3p4JxmxwVkqfguD2HT7WX3Ju1ODZWs1eNpgomJu8z
a+dYMC5xnLhnmpztun54CgXAkMVw1xDpXPQjdZp6mZzSrHwHQ/5kUTD8QsJXB3xSC06oOqI9orkj
C5KtQcAwqwIMVETYM/AQhhNeBKzXPpMu9qZtcVP7bUdWgR6Bph23ztheqswwgtLtaf6kKUAQFTta
XKqzghqQHXRjfKiQA1PqLfvYKu4NE4+F0XbHxkMxZhq1zr3rDnnKp7XhDXjJ0qjY89nf923aBBg0
T4UDbiDvIokTLEvfJENYwG3jj2GJu+3o1MO+Ntr6Jh+tUwrm5RpGtdJKrisDrNRQk7ZIiSRf4Ujz
Wznk9BMIp9wnDqUkgijaqpXpz4xVXxETNVVM8vUa8Oyv4BxCVM42lXF0B9icAMvs5Y9NNy5raqzM
l65nIoU4c9805fT6Lo28/vJqKsalOQ13pMjEoR9cIKkUpz75jvxKq7T9suLx0EFGjUTn32eOhewQ
ykD7BxM6ymOZxcMKpIbzFfGYExMJdGwL9tHWch0awoSSZJJYqPqz46BAI55Vr35XP/akwL8ayzkl
bjJdOHUMq3C0P1of2TzFKH1atLKDsFeEzyY0tTGu1k5dF1/Luk544LUcChKCXn+XEDQ+JL5Q2ymu
+yd/WLvXBS5Lx+FJdEox+fVaDFQAhYfCwk2gSFoUeVG+Wq24X3x3/mrz6c6MvHFN05R1FjFkuIkr
j0gbYNnZieDKJRA98Jr6t4mv9NrqBNS8MuSejU9AF6n8xhL6HuZ++JJIQDiAHo/DuWlTf6s997lm
dVxH1nKLJYHZrWUUGEWppA9D79VwrW7dYwc0riH/XCHFQjQh6tUWDw6O5M7GV8Qon7xkxZs1Y6Hn
0+/NmybB486QlDtX1+CCByQ++L+YIm4mamHJxbr5zrEZBjQ4NLGW4yVXMXvrEiyy20DFSg3uOuMh
ymPYgsTbUQy+8EgTKyEk01AAEYxigmrWj98sEL23nKmQ48ZXbdlxZ1wDWJMZYW7r64/MamxE5Nh+
pqn6oOr9psSqtkLFPUetfSc9twWOZzOcQza3qOrEqP05Fka0YW7xzdj6wbQAniueTQJzMYjb+aWr
fnSeAwOAuOeKSnBwUDEn8FKsqn4+R86wHT/cGNQuU1nyzHr55lS+nwv9Ao/w3rvyPyT7UZlwLp3Z
HpHXu9YAZFsXgJOHQ80YiK+VqUOIoYaKZMkzdvMHv3C+J+lcHDH+4MYUTJUfgoJCUq5b6wePZQsT
jFlz1T26I85PA5DFqtFWuJb3iICPPeSIK7ckgFhSkc5ZfhHTvXXSt9bw34dI1OucZoWc+Uop87cu
OZN9WxmNujcHTL6CBijP2jodN6Eo+8H8jc0GWpI5HGuP2FUj/eiYz2DhWjAci5chTNJQXidffQiV
emyZUrWEkuhIucsdHoSZfiLGgCvhcJrAJdhgaq3QPdTJzYA4Zr5Fy2b7FaZRRV2uA/oRsIFI1U9W
43Nr9RC0iJ3UQ9XdTqCa5EDKrBP+FrnXp89p4xQT963QeTTaxTqOdQJgMhrZkJrvfaQYMqbOZRiz
5UGH6VsxJv73yFk/41Z+yzvD4K6tV6qYCB0sUftg5AXl7k7tEndQt3WTzJcyd5z90kfPZoKz16tN
om72GVrHcFRgBG+gtYzshqMsSBwgzNKqxKrz0x9ty87EKyg8Esa26dPqdqmdF/A88cnm/rOKM+x4
WENwIku2+lHUwe/PSIQ1Ychk+jaJ7WjdDmm6TuIyJ7bJAR7K0co2TRjG2iU11GtuLZZ5hRj+VC6V
M5xXzU2m9D6t8aqL+hS3/uvQJshvA7W8+LTnpXFPRYxJj6dsGwycwnkkM5ALItJdtrVmzXwzzQJC
5R8RxpnNkgdFyeW7hP2wJ0T8qJgNoOSRjgTNJVa2oB8WbWHZhIIBP8pNeuOm+h9f/Bot359Gsfv7
NzrQCxtNHg3ffWdwvfzzb//+9lRGc2AXmuc8ZdNe6vp59upyJjmDk3iyWo/NFCPUoYh/LWiF8KPT
LRDsK94cVKSPTciMNTvEoaBJSdGDVUq0Q9yO6TBjmTZ3UiUfvs8crMf4wV6AhLsdOkwGdRUoj61e
RIoLpV2WSXG2S4tlP+4ebQYnmwLE0EaZqmHQcWAgkV1tiPW1n7AkiGGBQnFBlnKnmleZa32mC0gS
yQICEE4EgqCEYByziq45DgCGP/3WRXFV97VJxtTq1F3CGXPT4LnfdNDZ4YuSv3LLr/pqjBrsclsS
2lx3i7yvEjdi0N61q9ny/TUEUsaDA/LW5CDr+jlGMbN0gl4BukJyb7faHO78ZDi5M2mF2GxXZZ9/
mMR0jiXRFt21DyIpHzXmjR0+kj0+7OYY5+RJ6rRGkI4cdSiMkBusZpGdUl+hf+r8nIjJx0CMqdrE
rSOypuJs2lTbolH4tZEINzmgswneypBZ78oqv5ZJXeD2LqsYfAd2az66mUQDEzjIgi4h8wDG6ybM
b8vYfrHS5NMRWX2ZTZZImKiP0NSmldeAY23y8kH3NZiOubuEIt12SwiQrnNcQpfsJAVCbFx8OP58
qev6SeDVJnjaWXu8PSsArR8IKb/MBVELMcO+jY38wVbRV+nynmHFRvE1222B841WYnedAW1iAKvy
0yDzX/VUlts6xosEw2LjCoD/EE+349JnJ4K7zBdjitcUs3kGWERWKvhW5OyyI3HGuuiJ04+y2JFd
aZlScrfrYNESsHqIZP+Q2smzdOY3izPmWgGdCbyyZmuZOvkNmQI3fKz0ckm1/W2Wy1Y7PR6Uyj6h
9zAhiu3iOa1Abtj2++j3vF9D8tA2xH27WlXB0qPKYNM8TmbyvrjDRrdwnpzlySyT/iGTzqqzjAQ0
XBNkhdg4OgJxgb9k1Usu2f/voy37pJ//k49W/CXCG5B38vNPCO/rv/i7kdYWf7NxvPqmKRwSR4q6
jf+mv7v+f/x3y/obaStQ0VhmLXBUElT1PxDehuX9TXkO3zMtF4unuHYo/NNJa/t8j58DTdGSyqLI
479ipf1Xi7wPIxwNgdAW1lxqRuT14f2xvsNg+xoKb2CPQvHn8jSBnxrz/wCmvlaA/NGry+/gmUjv
atY18Qf/ickdimsAqmANL1l6Mx8uYpQEEfEvzm9l1gZ2zOG+9NrtH+zMd3//BX9smrD/tYaX5+Y4
jpCgO12TF97y/0Q5ZsNr2p0gGo1VrndevYSEDG7T7o1P5qqncCisn1Mr3TXsaRqtNnMFYs/4QcDY
qS7C5Th4SvptP1R//yD9b8Hp/1rC9PtxucDJBa+LR1TY52L542s+pHUSpYb9KwKj5Ke4a7B1oo7U
MUhdRhsDbrS/fiX+7U124MYpy7Vdy+Jo9/uF+kNX1xRz06N5/Vfo1xWa4PSLSAZgWnOa/sMz+/df
JBxTck9UQigHZ/a/PjOZlFnStxE6g4BRVNF8iNvVjtznv34+zr9dUY5w+A0MeXzJ8cf80zvbL/hj
nHSAPGT9snLkS486v+k1Ab0SMeUBsRPQ8hfEIWJmvXw0rTZwVttbKI6kYGHUkmtCVAMEaQd2Quw3
HV5q/bFwr/87fuJXCrG9L4dD6zAKngG6hetWvEuB80ZoxFcMuZWF4QGCYVcZZ425K+GcMslh89fP
9X/xkrrY3VGt+B9+6T+9pAiCqi2vpWcFzM85r3Z2ZKx6hr3/1V8jcfnT4wPFmn3Nb9b/Hy6RIZW6
t1M+EzZnRZORHKlqyaT9/+C3eEJaDvoi0tufGgS9ru6LEGc1St5N6FVbv3l3Rh389S9xrD+HA4Qv
LDZ1Pow8DvHun18zF9ITZCiCbeEYlbg/pF7C9iZMXB/sp1U7euNCMbJvQtVp79IpF+obYxHFwTUb
Je4JBcvtYLkcr7cFIYD8VBjg6eAPsG+jXLqq5tHsH/Grw0cPLDm2an4sG8vMCel6eYu3bKM8DMHh
Z+dR/6OPvRr85QNlqBquBT0eLmp4dhR0Fo1foh/kMtw5lYvhMpLNiFcKUswcJDT2KIi1sx+eMVaW
VN5zLvcx2dnm6++usqtf1kUkrLvoa+oHk0O1lVgp9l1nfKxNMw55Mwu7etQjnrmgKTIxrSTHDkYm
cWxzHKKavA0sOzdOTVZjOCND611trI3MDhmEXHyS/izTCCMLboVdYYZsW0gkACW/ipQIPY2py30b
ttHAbn8alj1PhtFZpI3OOfWTFWqcrdcCtSxzRm/vlJ7mz0Jfs0ognLqG+BOUb3z0/JCgYdDgvDid
ALwyCZXIF3vSBWrekl3PuVrAqds3REX9HptgkhZy+o44BuFy41HGdM3ImNjnqRFVtptT7BiEpXhd
QhG6zhPDqgm+sBel5b43oa/e9F5mTc99FcX+msOQ+hkaURkGPcEHvcV6Zfm/CFgaRUB0yVLrRjWD
3Opa1PJsxGl+dSn5nkEGQ/v5T5kkLTw03sfO+OgKuoOehiGx0B2ypvleWhfFOh9bpmvT0qErhznJ
dnC/fpUDCcqCTozgv2HD8xxp/EYgZqYkUB3HBI9nADDV6h9gr1kGp1ASiy/m0vZATOo+bI9YzdWK
+0Bd7wFK5bw13tXVjvGSmQXqeVb4UUS2YNbxE8GJq31I2bXxwMzV1EdScRkoyCwrcrQJMajvsiT6
8gJrNCICL4lq0sYQ0iaEJkpEHPmLmtvefnIRZqC3gTNIJ/bKSgomEr1dfVIPn0zMGRjndx9zh+ty
l8lZz48WkeD0vgTClDyCu56vtPnRb5GTncpDtRxLxq7b2tWN90YTRIiijqZQfUATIi0QJbkVfk3l
yHCAnveWhNx69rSdvnV92pHGDNmDV+sy7cPk2Se9ah9MdhnJm5nHXOq0agvcjINnK4/ERpNeff9T
FCW3tCF79oNJRQkcvsZp1Ku0DBtFqFmcCUN6VKudCAmArxc1KmMdVTr9qMRsvI/XpBIQPxwyC95J
Pipmxvk2xLHM+JSBsig2fQKweiNGUlVrPiZ0rMeR2T+hfvKhnyvfuu/rsMZqQ9indE51Yarq3qEK
bQpGXcTXqtq29LZmmBAV8gW/q1nryrm2OIcRoobJhDB0ocbUtB8PiYtRdPQnqsV0BoCSuEyhGwsT
ebwMm0gYOQH1MizHIKLfFl5RPKW/xim1omMvRFHjDU6xHdVhlsCw8KRPHtEGyx0QZ8SiGquykDuz
tgxQ3qVv3vcwKpJg1oZbXMo2FvN6hCys77o+Nq1NX/rOjS2a6Voz7SSc+mk/vCDZ+4pCB2DW+DrV
VdS2vOmBDFcNEyIcdRd4NBAEzPn9H3NR+g1npoVxIiKDt7Jklca7YkxBnsxmBRC1HUy1sL1j9jpK
LSz4Tm3yE6RrZt6TBI7m18XoESS6Nu8aQIHohbehPVFCqR0+vGolWmiwKBe1udTrlJ2bdHaxGzrs
KDo1SX8ztEXz0ejc6jf2gGx8DgFxmkfR2fUYgNjQ3XZyW4tOgagW1oaOmpDqRUyOn3qeCV6Rj3TR
Qmj4sNZNci1j9sYI5HMajjkkGgyyM2aQpSH/38bqw7DtUR4kVSL6h4B+MgbTkCXd1mJn6cPcrXz7
l5+LIbwROBvA4rTJolYLHJ6XBAjqQhYoq/NnuRgQ4BhPimAoXeerScM5PxdJMdsvYSKGbms28AbA
qpuFepKmmvN91Uyj9Yw3KIJT2AqkXHYFnkDNtMYa2PTvO/b/7YTm/0u1T95fZi8ZL3/0SZn8S/ry
+k/+kb60/2Y5XB30B7Ers6TF/vfvh0YanDjQXM+R2HV927X/cGjkqMnfZFPFcVNwL/b/eGiUfyMj
+XtLJElnSrZMf2p6+qvmJ3T5Px3pfNtn6309tNr8VHHtmPrjEYaP15IbiBsr2G01LJQFs6gmCcoM
Ln0t7Kk/TszwaUGf6ntjGu5Nb2YlzGZ8twDuPCny3XRlhrm5yfxsKrITusdt3rogBwdb7nHYbsII
LJ8w2p9FvjCtxHnSN018nJPHVhjG0V4Wthe3c4Ql2xx8rGpaeyd70VvdGdxS6sxGHC8COMrRSpXq
R2XcMJbGArkgkTB/EpvweitW1gQotSQdnz9Q4yFPxizL0xgj6Ew46sU43AtPXsIOa961eQ/n7uIz
2KaGat1FzIOk+rBi8oRQMabuUi7hy+LzG6dlunGBvwKocNfMn+wN6OVNZnXJetAjg8cG1sjicH+x
q4C1Awefto/N5H5MGRXkEGKzAGLufPz9BflyPnKuSUGQd98mBEtrZPIuqx7I1Eysvxf9TNQ/xd3p
hTvpWHqdsOkj9QVauWzJcMWK7R44PJw7OWutYH0nPQh/K9bjgbC3h0GPNH41A/aqir7bD4ZlcGud
x3PNrRqNbTKfcgvOp2Pd424LTFJH6xhfDBYEwJmfuWXFZ+fqoLOamh0hWOwh0+06hK+7UXGD1GsZ
eRB2aXlroHYGg9HV6xjTwKHrrFtRyU3W2/GxbmuG4atxyv0bgB5nvxaKow+1j6nVWOdexEfbpq+y
1O3TUFvNzhLAIfqG/fRv+Dlu3Ooy6ezRWUaKyiMGxyGDOzJk35THt8T6nmbbbFZ0H+Q7aZh4/zJO
Bj7mxhTwW2iF+IAgc3eUYBi8pBenh+ZXIJk2JfpVCvWFHKuYd2Zi400veQkdx7yvgFiQGx5+UqMQ
79r8UbLkWxUnhK4kJwxFkoGDzuleoAiqTL2gxsCeMFzfhgUsK4hxjz5vH/iblc9NekB52S4lJh+9
jPNF2vmeosLvWLUNjrGF7VftP6cKWj0ab/ciwiQYWu29R1O6Nq8/taWDCy8x234oYg+4KmpcReVq
FOLTKovLTJXi2VZzelNPLfp0ag+HsJgYx6hyB45sDZj8ocmvl7vXGxvy1rCue+em61yKDGO1b13N
eD4an2jO2OZx6u90epdlVbdF3xnfa7uFXNYvN7G0jnqZHh2DwmvOTV8EB59Ho73EAhd67/DSZsmx
usqiUzO7tJ+I12nRmJ5x+HNXNO8xJMPK6vCWxH0HUJYyIB4gM52uOFVlgQVthq5V9e2tlybyoLGZ
ikVZ9DmMPG5zvkTNbwqppwNiSzwN6TofY0y/ZDYmDJBrFqISejYYsX3tmG8mpLP9kvV7upqa3ZRR
HjpggGjLizKq4i5nYUGQX1tX2DeK2LxtADltJud+IZVxScrn9lrc4yNsrUb6c/Yq9b7nsXKo9QCt
ZCdwCa+ScNZ7E5Rh82Vxq0+L6XXAFA7DjdDVrkiqX8nC3iYJZ/my1iQZ8I9dyW6F3NqT8p5rRW5H
UrHgukQbff2UVVfcYCfTO1o5T64pNlazZjIkX6t52tn0r21Cre3Hti+zFf6bN2qS2GjWTM45+Dw4
lOLMuXBfiwI3RIW7qc8LxBeLbM1g+NGecOe4aYcCgFTzy1a5fUsieEvNUr7xOj/c85sJEi5iQ6g0
3Yzm8OrkYZCEnbd1+LSsh3zpD6ZfPmniwLJ2x3OuSn0s5vBkGRTquDC7gnJuja1nohqitKWaG4PA
3Z2mWb/NR7VXbo3/0rfmcV83LocZzuad9UqzWHhMu7uimtWJc5FzGJxob/qtIg7rSAQ3Ooe79mKT
tjj2/vA4+jo7YMG/0CpwibgJb+b+Wh+ciV0Pz2RdVxwuiF1OW2cmCp8z+AGAH4weCQo1VvHWdMo3
Q9PBymqRbqAQJ/+TujPrrRtL1/NfCXJPg8PisC5ygHCTe9DWPFiSbwhZsjnPi+Ovz0NXnaTsrq7q
BhIE56aBatvSHsjFb3jf5yVsxHzN8sYLPbt/4Db4vs7pJSxcnlFGDOcrn8hmMevLBfddUjBoJQUE
bLcxU2F3aXzssz2WIdpRZFTp16SU4y5tPJTBno4LEA5ZV2LvZKkf6x3ecbvlwbuml97C+s9rUtun
huWbE8a+HhLij5bxRq+JasjcrEHUtEDHIbJtotA+ZwoB5JIJfAaRO0JETQIWhPUd4viXXidswUFi
f5wm9j0lfgKzcr1929uQ6zj8HxoMJT6k0Zue6Ff0WFooUlPu8oHttNjaN3xtiKrWNnGw+GbrjmKm
DWMeUCFJNUnlhtLT3hNjtfdg36a7H/8TTcCzSCyxmRrqfceis1Fb/YDln5XmpZVp8dEqvLtGUQdH
ZrwlP4CT3gYTs5ie9FrDVjVccXOZlxiJjpwg453tFYQoUF2ftCg6rFEcc6l9bzgd/aGei31eG285
jh23aG5GLzqYLsIKy3O/Cp3HbSOtl9yOk70duXDuMbr4P+y9SeFInMOsOAE3pqvzUlJI7JWMgUWa
xCdPeb6TNtqgjKoInh8+jLam8+5RD1WCZ/sPV/xqV7d9Ct6B1He2bR4GWmdExPX/pLT+13JX/+nf
2ir997pZuEw5gf/jR057/K3e4k5/+o/wx77lbvjWwSvph0L9ZxG6/c1/9Q9/D1D9u62NQWn8z+kn
D0U9fqt+Wdts/+T35FXnkyO2jYVneSy2pcsM//e1jfXJ8ixyzlm80PEIohV/39oI55PnspHRHUPo
5JBuC53flzbC/sSSh/0HIh7EtMK2/p3y22CJ8VP97eoQUQCfCI8Xt3Hd5Rbw+IdxrZxtI+s3UHru
AhuIDJj3uhFBvog7zLbVLimWcbeMWMm1DKHL0gsDPBQPyE7LmYWphcxPG5VenlqEV/cPWRdFxwKD
ea6u3SnJgBoaewYXoAYJbN8Buzu4bEg7E6FqYRQnyXWw4z5fD3OqYXQaB1ztmnYs8Ej5BRYTvwcs
Fwgcm/GMdQwxFrtOezlXaX5JfXRbRhS+7mBAI7aGCRnyzAaETed5WlEzZRH/n1Oiy+qxGsw2kXXw
oY55RRvqVV4PgAwIrq7NN46r7zDK2kBERlAcS+76OE6551NxgRU+Ax6NJgwLstuATxcuTw8ottBH
CotBbvW2ReuiZjOemSD2AYLJMB7VMU3sb1MDVHi2QeT1ctgvKFB35Dly1jMp6MGzszJCI56aadiu
2CAQUYnQcqKZtEQoHVXiLL7KTonZe+EUU9NRhyVbSJAXuwavv32Bn3S9QiLzFeG05EZFNtS59gq9
971G7t1urqBoY07vGiqH0lJMCyy+i9XIjtIF5EpK1U4pNERT3vUwLlYkpdo67s2GULsaMA5DTCib
85SY6GfpNQSqMMcG2MAsBaszM1B/IqZyN1kEUerYIS3shaEz2y9MxQ4E7ICeQD1ojN2r0tM1WJr2
cfZQBAI7R/Myad9IOH1GIf+tmpKWz1xRs9lQMKpqk3kgnbLz/rGr5R4N88Yi4W0aquejaJMQRZ8R
eDPUGgTG1yPtyIHcFK4Ucw2oy60A/8CEL56IWtqVI2+xQEnc4VpSnKCNGus90hzD/pFG2NADxbzk
pXt25rABcM20ApN5Sj4eZjxMdFaGEYHKB+hhFQCfaqjl64MobC10pv5VAp9iV+rXWMzJDXF0XCDe
lWvw+S2qh1g5mNwo0YtqNhxCNhNqRWQVt1SHRxrsLmiB5wpcyg+fuOTYH2ztCaTzVWGMPBnN9arA
f8RVMaudbLxrVJ/gXCG7V/Vq31fDMu3LAXBJ7bhBxoyVmRsR6nwz9UJunnNfmnHKfSAQC+tsCrkW
QSgY+LPaDf6CovrLYMz1RbI02Jesz1qZ3ww6EzVyW+BzzOjkRwMb+8oDdpnNzwpGCSB84hxirbxg
wkWtNWPyTpnv2NaXuYJIp7zyCaEkvQjfrartwYc9HzSxqo+mAdicYSuWhhYHf8VJYqhKHnp72LUa
F7zpVa8eymq/WWd9n/QjBmiLS5eE1V2EujdVYgJFQq2omTOEZ3K7dktH5pppvHeLkexMqTc7FpQ7
a/UuCS886B5UD8MlkRABXTDFEhhtP0LygPLI+OAxN8kbpnFGzpatZD2O2kWaMixsIa75hjRAvNYm
NQiIw8i7jsc08vvWMIOZoBtfdMjxGjcbj8gn8GQ0e7utFxxaBzTL7xOH/EE53bEozQHPKvcgtH1S
6Fsmnhl3rY0VvdW6TZ8kuL8nd/AXh0pFY6BOLAqnm6Gf9cR5EQnckaUiwbb36M6n/DBEW8qD3IBF
XN49jUi9nuLec7mf+WByt6xCMl2o5hyJlhADkU6Khj+7BANC70SJiGSsAHPYEOCBktrEtEgdjXSz
wMNYfsxM3QPhLt2hpVzxysbBvdFYILrXxo+tSaG/WUD0cnUjqHTYZXLMdJF258bps2IL7pnVARLA
u1q1lzrNPo+u4uQptXNhm/p9XAEw0ar1uJb6eybXxzqGLbsdlU2abUxk3pvoL0ck3JtfA7/cw1pG
8IoNFlMNANQMzR8F7tdhdIoD0tz95CzpMY6enW6h4k+SI+vaLoxgJCmLl2d/oRAHy8yuRqJo0zJA
u2P/gWWTZi7SGYNostp14y66aBGKmkZxN6ygEQfXKnaxy64d3K5FWZn8oIffdoYO+fOc63wS3Knw
lCYrgKNBbkWU9w8q4p0Ie9rHWf6BNGsG20Il13W28lOcpTotsFO9V5A04AiPl5rGGo9A2EOh9c80
I34HL9xHMF+dpqZ5HYp4PM7OsnNzUOKq4Jk3DY5ALMgNCEikOTbqIJjF7qJG/9h+hokltRcnadTW
rtGVuZ+U1lzDywV6luaHlp2gnzjNnU1jc89gOT2z7GGJLY1b1+gYAzGwWg1QoiY0p3BY4kcyrWpu
dsFbMfBV9qTHEaBQP+Yl6rOqBbfKwlRrqvyAu+kABb1iFs+p1ZJQD+vesHdNLqB6eF8J5hW3SZAZ
Q35RDLXOnUl0LYFTQZ2UGK2izxQJB+XKjLUdC+wMUVNJMuthxeHmZ6t2x106UsZfD0Z/RzAjst2J
ez9Sl/Bu050a1y9OOjXMBzOUgc4ZHvQW8dDt46pmW8ku0d7ag2IFR+LZ1oPgNAhmR7v3ZMJesvOu
SyrqcAiIXdUi8nZE/VZksx20TP84YR19F5UNduM0vomTDDNUE18vxXR0DKtDzr08JAX6UzZSIkl4
QMzltWEBAUcgSMItWIEgLtxrthPcfkMCSbp2AMTntR3C64N8QzYvZAsw23p+VguDzmWSYW/EziFl
AOdgYttFTAoHkROtuKBabcB/KoRlIMXPETE/FUj1IDNj5UN4PPcrYl8AIkgzo+VyKONd4Q4E2or8
QFBS6bce+GzXWifacWzaaaGT+0vePEK26VVZyRzojsNzu3BHv0SzKWiJsQdNeDEadKoZJn70jDbd
CjNFnkshA6YMos9wNCU3c59a76wiKMdqErpjA6iFqe5WVku12z8aJZI3m32p37AFtCHYaMqbgs7u
jXBiWFXo6AYlGGD0iWhBiTcLXGJ/AXHAl/RktZ+dtdh5xDMylKm1e8ijQYwPlEicQr5G4PTNFZkf
K/2NNdlusYIzKAupoNq78bhb+2mnGaI4LfPmMp175jErKeOYntwwusTiAbnN7RdijzICrZTxVBFH
uFs8+cXOC8TAJlZXw5qnvRDd7UgYz36lz/ebLhb7ubfjXdYSKj0nLDE91wpnjJahqYzlJJ38W2N5
CQK8iovXbIPcsWTgaSA+NvWZ31jMIsQaXUizknuCsQjTEr0vTWMI0MjaOxEL3+yOSnjDUZ8AySWM
OBLl4gl275dI3ttu/LgkzJPxSI2+NhD/kudMItE9Cca3YJAyyrRV4zKCrIDqExq6d3T7zZG1MKfs
J7ju4HdMBLzkv5oekYQ69glRVrwEZ35yAW2dOnIYORkvSnjnLMkSSvO0ySkxW4wriRGsOdVvlmas
IuPqvVaZR1JkNPOI1QyOeAfXUZ6j0p8HbD6QP3zGht+RcTWc1e/4epmxkHMy6aXBAG660zpqcX0l
0QJC3rYm9Q7ZVMWXA0yUXS7JpsumfNuzVceSv2kpEitbPB34/5ZLIn9IEUTW4TsTzXiCWm43D1UX
NnHN5EFRVfbNEKwL1gYDgBdW+gGv6ygDHBhfi7gNtCmvDorABEa0D6k0hl1i23vK8XIH/pYmpkIo
2pnzboraNsziFzujDrTX5IUWPzrIMf/MsX1dMl1UzXoPe7m9srHzJFRLLRoK30Bgu4ciExeEqMD7
uMczHT/FxjbKNLgWChQP5CAeYeVQkxAy7zcFsw9Y+xL0oncCAI0ap5M6kavIzOW1tQrsfuOkMHnL
73m5snvwuufWWfcZy+GdtB57TRMHpsT5bugQ9pIrwk+Yoc2q1r495IoST2oNC9Mx/2JNlcN53Cis
e9NbkUKnxc6/W1ZSWThT7mwrvhsGHoCalgHEVfu65YuVctXDxpwRymP9HdbsUQz6Z0QOLJoncR+z
xelygecXJqxhUyZWA+lEEkWqKNAu1/y8lb4MEEj/ZZBWUE0GuRV8aId0sI9lwk1t1Gdt1uC7RwsU
NUI5XPu5mNNwEqTPLVqJ53OkwiOMb08twbmX97Cj9fo4YEDdZXGL2QOBDhGlknXETEQDhxyWJSEP
SxGdI4si0fTu1945RGmahTViJZQk5VVBCX5LVkg4QITnMKD7bRt+NoEgt90sn4ZhvcKteGWOHG9l
UYGo2hQVwMHGqynq7KOu2muvJ6aybnkmLJUBdsAyCFNfUccnLQVMbc0fUQJePeE2spboPRky72jy
DV8SNXVs+Lcjx8gxh7VHtRMzLdayvSNjorDbWgu1jgDEftSBeYFDob2TPoKW5VJtJP4hQ+Y2zUhb
umTlmp0bsbMQEeeRnV/m2nTSGHVVVqIFVmbf9d1piLDlWcZrhy+ISbUsjoMcb6FCoH8fWvM4wygj
V7q6xyttXBgas61a+1iqSl6UNrJ00lNBAGCnTNZE+N3syXPajq9Rq0r0lcQnyJUEK2AdpAGo+KJ3
iINMzXpPoFy7i5gxhyxfLrNCykNZLC1Xbno0WpI2a31K/LnBwFXPP+LK4anGC9klbX8xktG8Je4m
hWTDEmOP0M23hJkbrCwyLDJWY05fXRm6USDHw1EWgfmTFbJ6QsR9y1TQlY2ZlIOqPSQee0hEKmyt
xAOkRG/vlQsG3R4TyujS5JpyXXa1pj/mioJ66BRoo3y4zcelRmqRoNiUdKMkjdvDdGUvLnU74vNz
I5ewHubxRHW9c2bSc83tBO7Hb9EKA18rpsslTg8dij8ClhL9DGPHN7wMhuhwb7MWO07L+KSBCmfJ
hYNnseXZno98BO6Fluhs09w4J2sJlmufqWAaa8IhljqDyKfT2JVgQ8Z++ViHpgtQBYSrRWEnml4E
5Ry9RWBNSEmtgNxob22fbSfpPY2Qj6HCPfNwk24bnRy9o0gpSIwuDBZznCdDggG5sCYHlWyHgh6e
0qS/ozXpDqaV3BljL1m3kCPD5pV92zqZCGYajp/WohUEsICKaw7VtJaHJe0y3PE6I1RseXvMwwlz
E2Qd3TI4ZyRjpHBS/DFayvpBu6yAJmSKJwwy+Rr3rJRnkHEpus2M9skzNygKRtveYgIcR929DYYO
XhGPFSYdPGAqm4KzzMCxdeAfl4zW3abG6PT5bMYxhyKvZp7YUuosbcBTTN9n7BZhN+c2Nhl6LDKr
4ddOc7TPi5cSdG5b5xXxUMRIwvOw1ywokiVsFu9b4ZbRPsn0CZNOUZ9M1L47G93SXutuvAo0J685
gCDKE8icysBU3Xsp57su+hap8d3bMAFw3HdozSIiPdgpV5zU4mXoOtC7FjO9aLqNJliGrgo9Vj67
mtQ+nCz6GKBAPMqoWLANvucDXXCmIA1ixMXx0KVPthyPU1VgXewaHu3ZVo/UYYsfYSKTPFz04drU
mMesOUAeW2q4ss29kUsVAKlKD5rMCawjxajGF3l0DXPfK+2lL1UeIlKZ7uXIkx4EWnceaMGZG74h
U3w19DIJ5tHNCcFyuRIcPEdLZN/FTWMfSL17IybidtZJKbGSAgdzzCJkoiK79KzykICOWsomDXES
VdTwM0sk1Gssr9BbJmJGOEdeJxRVVp92Y4eAeTBa1pN7hOMX2gPlDBl3M64feujb2JHtXsOJsp/x
f+Tkgu8k8KGb59yLngFTZYTKju1+1dV8INqNG5wzS1ui8Vg25V7yRV92yrnJyVG7IAsNSIBxT7tq
8zO/mvjtfPw2pw14P5swYY35uYOl0yRkb/KgMIc36ijCfmJBqy/gQsoJT0h+K+Z2cwL1wEL0s5bq
nxvHOqLTaSAkYnVRTrRtFnw9rb7gL+BsUhTAGJ38xHtp2hYhoFg4D7roOMdcgskISGeYAH5p7PJZ
N2xhU+7hBw1KztlFNc+f9Tm7cmvvGnY0Lqbms3DX21bjAQI9jPC2fgY4ROGj8yTy05b1VOlOhOKA
koYiQ2ojKcBiulnc8rh4T0hRA3s9rYyMTnwau5V9Z2+gL4KrFWhd/JKj8/fyC6LEW4647ad1Kwk/
NUTLrCAqekAjl3IEaoxTKyMOZzh1TCbunc568dhOm6X13dvCfi1c2Hg9ocdfixaascc9myd3XcEK
aPXyFxfR0y4eWXPXRXqrYxu8ac/rltDpzuutM+RUUSSNb4T7LxUH1qVdiu80/fYeUx6FjQlVVzrd
RdsMbzo6LTdXXLXccDzrOSP5nL9iDj0jEqQ8hbnnxm/JvPIEdIZ7yS10YD9KxIyeGVvtgCghFzth
ztHJNTi4Yqc9cG9u1lR1pYuSGU3l3g3WSi5JEmk++VyPU6WekmaYgiQfQg/SSYhGCzdip+IdeU1o
Gab6eze7L57GvorT/UrG1alb0sc6T9/hg3k7GDnfVrPvuNBwheVjW9K0lwdjLdPHQoO7i3JzP0KK
s9lU+vnMtLUyLIUdDviWUNyUiWnilEorzKLZm0NeYBCtT+y9mLO76DVbQr2Xi0Ra1SafIWcA+5wS
Bb560GUXc6uDNfEYvK1ANTL5xFQVR13FSIVko32CY9DX7IaA1pisGa15XYbyzJ9oO8VumlUljOQ6
nZM9cyGI4nVM9bKoBTBOdt8QK7hDaM/us8TCN/FfG7SKvbsXImFgBmdABmjq7NEY+cDEsKk4a9LU
C4nC7sYiewl8HRNEr7llp/paF8PXQTERs0D17fqtGdbxeY+qf6QDUrtyZrH+Y8yFwfpIqJzcxTYj
SSmbluk5MKYaHUzffUAnyQJZQImRDp/GbE0fAEZItCZBbm2I8yuGPcqdNey08tYxy/rakzHXEHdO
j/5zl/X5cwMuuOdrBazGchLNJtAp64nBIHHwkq7dBbJC7Duuu8pCIjUR16gC4tof86QIx1leWoOr
HmVGFPZRm0aOBYVgMWfMSY+3ea7leMeg/SKueNTBymEcQ0SxJoaGvbWgK5im/co+mx4uLI3hNYnj
d7tnLeyMDxGyBL+ojecS/SGSg4o5DlFq1DMMLhKn4PIyua8TzbovGrhvNNY+FsadNVIapu7Me+ae
SIFhYW+dH4lOYTrgkLPV1PaXZRUMd/v+VHmE7RlEmwyN/iJM4u54MtN5DOXF2A7dFZk9zHy5Pzs2
V1zHHesOngAlidXhYOAVXOgPAnZXXBt1D7RsIDTSs+xDTpBQzuQ9MKzFCrNOvOiDGPeFZokw52lS
ziQl2DA/shryw7Ig7EiZIeDB+3G4Mi3UOMWdGvWYeTPpJuHwJgGQFLHILZDM+naM3Eig47RT3Jtc
tgMD/Bhxy0lLzwU0enQKJY5Lw+Tc6T/QD+SXzHOh1Vvts0f14v9/3Pn+VxJduviA/mLlu0VR/LeH
4ePt55iM7V/9rru0P5Guh4gSxIR0hbPJGn/b+priE1tYWkROeB01t/w/qReG+cnEzOJJT7oob9F0
/++1r7WFXtgOMA3kknjrTO/fWfsi1f9562vxa20iNFDiEJLDa+E3/XHrGycV0ONl+EySEeb51VqL
6KYBO4E3HlI8y84llrI49WamOwgb8WJYzysKM1ZGUzoWn/Fmea/ZmCxRUCbt4rz3tgnibvE6iMYQ
bbJ6byR5l1zBIwXtrEczk/ylKeKKURtKYy3ysSO06ju2DaW9Vp1IcZS7XTFYPUdIidAkVKJylf0F
zTGVzhTb5EUF2KLrtidVmp5r1zH7htMoM+Hwur0FejhOgwmBzJCtzaHMO8i80pbmY5ebGIQUTW51
dId21f1JJZMJx52zYFf3Qp/uaqfLagVbTmumhCE1NnVEaQsDHDL/IoKJ9MR1DtABU+0rOUEV+h5a
8hNxXN5mQ6zLkyCafqDeJXj1DdEzu5SxLszpOrejKSVTo3FrzCmRhsTmXiCFVkczXiDtNZnRkI5V
61Uf9qyZyEdn4hBfUzsxoukKVdGboBawy4vCa8ayJSlPaB/EEdfawWAURVY0HgXzs4bWZrhkwdav
l0PtDfGFaXeeDL2hsdr7wbO6+NIiwYdhJIMH5yY1dAI88lnAW6giRh59he333sBp1DLaLm39a45Y
VYZI2534iApQqmNV2mlyQ8Vf1FdJSiXsS0sDSTEu7mPuEP9gxmU+EYhQL+S3A+FlNDe62UU+8hgL
4DhKtcsJVHmqvZHxUp9s88EkA1HFvHZhlqi31KvhlhTC3gYqGyYh+qwJ0nrlrvvUU9bDOGLG8zOP
p86VwHC5cdvNcr5RaIwbggxgnrP/zbqaRQRYHb+ettqfGFPncWLZRgqIFykbcX0O3lux5N3sOCRV
nMGQjeIa6Vvl7pSW8mSo+rpzrobYE+MDWRNkzbH4ZQ1/L7PKWG493FfWVy3X0oUgrDGvTnpbjfqt
1zl2cUcfKhgArZHkMc2zNoKbhXVyc35VahqtIKo9tzrFdZKzCzSTvjIuZWlCpAjLKTHSMSDWz03v
jAjtWxESHuYi7ergrREWHmflfcw3Xn5tCJRCX1H37aKOCy9GkFma5ghrVyhjbK/RYLCUKGPmvd+7
cgZU71cTTOxix2IfQK3vaZnhkPPtLPROVP3aZD7VmsLreWgTa+ouY/ofyNxg7CuDkkqayWUfk3Km
qMwF093rHJlZzPNOaXl0qBBPI99w8AOhhi0GUcwBSgTjeioV28PKS8oxFHDAp1NjAwixfNx1Urvc
UIFkK+MJzpwjUQVDE/ZzA6wGVJHLu7pUEavTM8VyyrAic7Qm/9AsThcKppyurKQWcev0S2dOaXmH
ltYd30GHtjUkryqp39woT8SJnTZEwgF6DEMDpxXqoFsgu3dYbCeG4sAxSMns2H0CkSCVFVXPhV1z
Kwe9NU16UOeK+JlYDQj75CIqk6AqzFSIsuIihHTDqKHtvclGGCb75bpiDrvgnUmRt8Mbn9/gkYxx
mJD2g1TTsZjSCLs4eiIZOWMJGjJfmOdPxk3CgI1sLvCP2kHVZq9ee6eNzNyfly2yRE1sKTiVeg+A
hWYWEDWdsdePjhhn53PVzx0vwXUBHfs62oYvEWmB6q1DQOiEHvlc9p4sbVXuB6tzjVt9AF+Ds4Yw
Jsi0bccZFFE3d80E26hVNIQXsui8b4j5KY1zi0iYJ1LGMyeIl45+bIjMsTyajYnLaO6n0j64seqM
j4VYVnmNODaar2G791+IinGqk5cZi0t+fVsZJ0aCswGOvGZ1xBXOmr+MFoaNoJ4aj3aQ7XQIw9Mz
v8QLSHK/qXiLe1i/TX+AkecSsqZzTuz1hIucJcM80QuuQ5YG/VphOqnJ1hk3zCr7qbhQ4genhjGq
53LWgx2CLXbZ5DEdcek0kpoWiXd/04IwH3zX6sxsPzrKcW7wcEbaeWZP1YQGOHKIR9pikTOhbyV1
TMSpgU10EN1JmYVoT7JXJdKhQWdfNBNMzqB5JY4StOGLO4nxpYksUFGpORXksFdb5GdKPjzhz2vM
kKd0cl6jRYByy6KXZ3MYR1mtIREw9Z5Aqjn/KCJbGTeN23LjZfQYKhgMbc5OuAiHPCjhvNkhv94c
vzoO14LBdEGNUz98uJwAIsCjzK5bLlizrkiMzdLHnHfLClDTEUHXzSD6Q7e0QkAQyYx7mdZpfoWG
q3zOZ7sbyPfQGjD9VCsu1AwECUcvrZN2V5igILlyYlZa+kgpfO2UOUlQmotqwZ8ssEiHOvPKNqxy
WhgST6CG+VrKsQ8+r9XSwwgxSV11mkMGpC6gU37pZs3V3wRJ2AxFXLx9iM9hdfpzweQsyGwikvZ4
xtYmdLpqmG5sEsrbsOsnbEzW6iKuh3pcF3snL0r7epAgxm/SQqALa9Yk6U5dwRLkmKE0kTsdx1MX
VsnWqJIJWc4XU53rzJRjt56Oy8rTBdW6oSCgea5SsL17WDY9SmrhjykrKOb1tRV9I0xGukG1LvoK
UWqV1tmBgT8fWaK3H3a1uPPBXkGHhgPDBxddWNUT/5LwhNmPcQw1+A8l6p9ADH7UdL+xDU4f/+O/
gzqz8fnwAMSaLRCjbdXlH2s+wufHxavcrzLifmues8Ir8NQ7C6fPXYoHrHiwgV0pYsGxkvqji68U
3OiPSotc+xXZa4lBE21r3Nnid7DA/23j1j/Vjf5RNvof/4U6DexQ/7zP+J/rt+7rW5r93GbwT35r
Mmz9k0U0nsWoeuswLJc/+a3JEOITLYZOp0Cl7+H94k/+U1tqfNIRlApJuh6HvKsj+PxdW2p5nzyu
EgO2vWUSeWk7/06TYf0MzXCRL6Fd1YWOhQyHF6/w5+ttGZgvmf1YMlwGGwsZcW9Zy63ARO7jaoDh
VSMgNThbd7UeRWQNTGfLzm6arm1OyxQ7gbakJF7qcxkmWo6PEr7rCsqvjjZXe3PfthQRVeselY36
vVi8IRygfo9adqvnZMpEBXteZIkX0Nz/Dk/xg2Lwh5uJN0cjpntY6gROOZN+7Kebaa0wrXW1kYae
5r7yIMGbQlyxdK+V57yZYniQXvY5AorK2tR99zAbWVQVjjW8ylV++8NF8Sd3tsW3SQm0oPX87c7m
K8P4xE0tdMej9voFA5LphWpknpMF1GYvaCheiay4S93msh/Q0WXiiMz8QCvDXgMN50XSVExMxyun
cr7HuZkFhEt91a2kwxkDqhtBF2d45/mka7h+iuKvIb3YJ2BXTz2QjN4zSJksHByybUSAyp60WR15
Cf0TTn5b3Wmbhy9LtcPkFM9//Va3j/Wnd2rqXNC8V533Cg7nF7dgOWLCwUGCqHIkG9SkMzwI/bOz
aD2pgygRKT6tMwqhv/6t//D5br+VRpGDE9YE+76fv+xsKTLRV5WO5Ma7I3JkoMws98DUut809v8i
zwXfLFQb3UAupJto5Cz9l6sKtaqZ2rbSw2UcyWjnETlp6XwxGh5jXyM7rwh2wr9+bz8jZH78Spt7
HRErSnRIwr9cO0h1KCIgkKA9zuBRL52+K5V7J8uUzbiEUIJx/O+wNcYvR8P2PjexuS0owSUf6i/U
FcAZkrSXfg7xc9gXRGnUpvM0LtV5aoozHvmb2lkPsWGVBDs4xt8ASv7kGnIsBPm8ZZaY/8CwcQsK
KTqxOdRLRODNPLN8kIQ85IafZdZTDYMhdqv9X3/Mf/ZLBdAVHROVYZjOLxcu7OnIXLDOhHbR38Tm
o23zZkfiSUbxOo9Ez6Cp/tuPeXui/3K3OFyuDJrw3cJj+eVyktGCJ64HBumI9ouWxtddbF7XaYTO
HyJZQHDBuxiSSyCM+IgQ5WrHEuzO31zTf3LzuLpDKWRhGta5f36+eegIIpfmle86nY9VVlBgF1xf
dfrtrz/hX0daXFMuv8izNpgVBJFfHjc4kjJ9XVocTEiym2IJczc5C1ZuXM0NWmcjM4PWfPvrX2qL
f/iMsU9zKhi0RlzMXFg/vz2Wfe4CaATXoGD97NUJGE6tPOfGDQs3VvE2sJ3RcE+Mw27yufrgimRF
IGgHUMJ8JfGVT3wOYogph7nKjqmMnkrWtv4UWyFxXh9KK57MMrmqchIvPb0/jmyxmbu5PmQ+cnU0
/cl5GwfrtrfZVC+z/GCYdBtlOZYMDcfh45RU752Rv1pp+Vwb68tUxl/mLL/x7GBw80dELpPvlhNQ
vsZEKTkHrKqhqXhEWHUL4RKF8ebW7pVwkz1Ls89ZP3+vU/oY6Aq31K+BlyM9IQEm9nbSS19MrbiR
eXrXztF1M3XHSaKmK4+yUCdj0u8ZfDK2Xy4UopAaCKUWZyFhitciXa/11btx+Rng+vuHzkIYG+lH
0S6ody8HLz4ZJmp8I74WHUMnz+2uGsHKB1195u4I33ucOjbERFy7ewgj4CRE+xUhnH0hZu1xAcHJ
Gja7ndvE+4ASGe893evOfIboa4wzUyHjnETIwBaOrlMRoQZvmyeYh8Ml+4S72SnZtLIWM3VETLSp
y0EQ9M2XMKSXrc6Yo7bs75NFr9Pkx5J+e+ohkKNdYaoWxaeazIWHRnyOBA9We4qnS+VY50xa/RVf
5vd8ZgYjAee6EtWZsULmYwAGkt4BhWPFJfJSY6aTxajeaYFyE7EbBTlF0J5of6+SNSJ1JhtR4TrR
Uz6dsLT3zAbMLiT55kEoElBqpI9MbKtdljUW+xo9uoDC8MKu7WArWVywqCS8VFqHqJ6aM/MKkpRo
5QjjgWccsxWO5Q3M+fq85s69q6fLJerO9QiZgtVuSYQP/vZbmI4n3rIV1EwPwraYz6pY02fMry/g
Uu/yljnnPKcHRK7hOov61GfIp+v8vpHTg2U+EQ2sHtjoHM0EKTYadEvqUYi0/1WsYrmwK4ucJ1kR
U2UV+jlJ2Yv31yOzzqCSlhG0o/O9ZXS36AQvj/OcvTdyxRHX6oBy5cjAcy91MzqKdLjW3OzzQPJH
sOKwCwwNfV8ZuUCxiH2s0uaJ0cEH9o7POTaCIw2sX6QjKpmcQoh7tUiJc+hXbrle/C/2zmNJbmTL
tl+Ea5AOYAqEVhmpmGICI5lZcGgtv74XWD0oRlczrd/4za7VZVWAEO7Hz9l7bbvdQegElNgPB52o
csCOUAmwUX13WwjhKrG+W5b3O3hJ8GjvnRZVRMjAs5bC2qILyzcplc6mLCQyhEadd0U6Th5JbBV9
hnpYzVO2pcSBUWMsYtvp4hhEQ7DeTudI1yDQRONbXhJ3wMF4VcUJLNaijlaq2+O1JGKMd5aYjC7j
HbWx00fCBOfrxGIzTdE9CF5xzIPkOpW9ue1RjfrGoBq8uWV+0iwSQaaZs3jEkM1xkQCTNfNWoqay
m73eRwQeZpZfF7W+Vcz6jWO7n5J9kfYM0FWYaNv2PLR1dOj7/lNaVbASTfOuDYO15gja7Rpd9us5
Rk0x8n2gL6DNkHDqFBSa7lh8zxvjLpuWlNTul+mMZKzw7eKk+ox0TTnPYYtExULVnFY4kBL1p1Rg
6WdZuC7c/AFVSeSrenvpYgC3qUv0dALMuArGv/RgyhA2WQ8ppOatrhxD2vu+2uLIAlfTINQi4gYo
8Vao4ypjmI2FBGOq1SvviI2veH5J7wMJxY9mZ9avFvHu2prM1zFLz+SoMCd9BR6AcAZ0j1doHUeW
6ZUOqOplc+scmsYFJhndtY3Jl6xoUG76DjO8zjC0HccMZpGzjbTqR77QdJoyvtZyAknRvMt3UB73
YXjhvevpepZPbWytp5ETlnvUQc2vW0eftqpAs18MoZ/TLXyVZszIY8qCc8iq9SAyNd+ErPkIDhs8
a+W4r5Rp9uuyfeeC8n1C5MfKGlFUCxUPipza0dOrkbAuQ9rrkGOCnzqiuJtQuqISnscNfSW/mjHC
0mPXd1FAj5B5stdNs/LgIgbaxWHthwxktz3y2yOhAdFhwuFbNXIzKDmfDBoXm6z1lfOSVxLFeomC
o8McTg72gIMGyKmXGM43NOwb8oheAs0BJsVyR6yQiiWsrvs1prhPBg6ovvLnqUHeCdFbrqMaVbbI
83fNwK7HdBmzObysIaYpS1wRCxWSUjcyjpyJB9rUuelhaSEJMGrOo/5hREZ7yQnx0Uvrp22U80a2
/aULs2sYtaA4shmJefkCIWOrKfIxSZUPLDQ+3bH0kg+PFbEW67lG/txMJRGzsb1xZI8IO8ORktov
TWrOXhEjVROk9zLD5pkWL3WewDaqstS3MlvdV2lFaz02rzpcwdl4jFo5nlBIlDCGOCM3xMdiS2T9
7km/8uuBTSHu7yRjDC80m3eTyQZ2uWf4d2Sf8h82hXwcYnHf53T06rz1tDT8KJ2tMunbqVLUhyzQ
3+whZ1Ztx3cmaUT3VsAuW8X1WqQp8b/skuAryK8VzXCoiGeO7H5nGs2RU8YPoIZreO0KErQuin8w
IxoOBn4eKL7+4PTVqkkFr4w6fcqBFhzhdpRE1oxtItGfAEFYuz9Xab/Yo78VwvToKYDhVi7HDVpg
vxdpLtxnVg7Zsvl0xbZL3PtUtD26fBeFUIAmPOn67FDX1BeEFo4HUt/GVYUXcurS6TRM6vci5xSU
8s55FntvDI5i15bdtCc3cClTcgLGAixdzevcYYKFUP0jU1OiicqHNiXnSqbpJZ6mTzGWyQF2/ym0
7e9zlxkbqGUh8BVlXIGF3sPvVy7V66+//v/vrX1l3Ka19b8317zveZh+//hsJP20X27ypZmi8+/8
3V1z9f9AseUszlEcj7Sx9FP/7q45zn9UnXhbRvSM41116aT+d3dNx+1taC7DeiR0sHWX48B/d9d0
9T8WY38XpzXAUdX5P8F2b0/QyHkpxWjR8TvCMcXtAD8LOU1KMu12HCodr62i54Q3MbOVtUHvjBcv
Njc5pda6W+pIwvUc7x836/r3x/NPJq7GjSn/8U3xFakGHxVEYdvRDNjCv39TOXJ0knPzcDcFzohQ
1KUDU8v7FjA5xyQIo/nEKqg4yrqB8YbSsO1XDORMDw9M6zWa8uPPF7R8w7fXszjmNYz2DmSr5Xr/
YWTXGbl1fWGGOx027SZPbfA8kcuCr1V73PY/VLNE2N6BTPnz72o3HZTlRtCLoqdhmCoPXNwsLnlf
T3Mp9GjXQrMsQPCQ8+vOprKSKiR0IBlPRouGd6CUj4xsx+j9tWYujBDLQW7QK4+WjI9T1/XPj19c
2c0tocOhOWhMUI3QqHR5T36/JcgG5yG1nHqnDT1JDcQ2KAPas0WtQC52Q4xjmv9sBtTgA+lbZE5d
WuN9dJ0W80toX5IVinGJ4ql0OGodSYB3vuiK3OB3ba5QNzQLUixiGUbht4f2ZKCNR4en2lVD/ymQ
Zqy4wWx6XTbuw5IjYjATMD0NSPMmsXOt0rjaQdTt8RsO2TddKV6SqbO3FUJjz63vh1Bpd3w6Cemk
xNwqhE4NTmSjjY6WdmaLZrxK5J4P9BUlBrxR9Lxkwe2wE7fEPkNkyRL8EyrB4F3ZFxdR7tBS6xuJ
lwDvna0+xq1lfPUC3XTDft0EXVdZNtAD6Zp607mICgt3V6pyExyJuh1EKCmsm6n6blVWv2l1E6p/
P64RDrxVYKe+QDprNw0aunAL95gpATxtk9HA8v//48PJRj0PjaZJd32eAdCJ3iPpXu1BqHeVJbIV
OccxNsNoK4E3bpsZ/pEMmoPLUIyoQc4+XNwDHd+/SX7/ayv0V0fsH9/zclkqOhoSjTTqEuYVN5fV
2UWtdEGyw2ufrgvQkegkkD42VDkEammA7wezbgF4BbM3EoCBtmTCFNhKe0cwEjgt6ssa+dLentD7
poSZFq4aneyA4a4WbtwaLFprvXEAWplUz0aocsCfDtFEjTSE07U2gf1oZm2vSMR1CBbcmJwmz2NW
vqZo092hNE6uvXT4dbjOmdM8g+FJiDVFaO3EJBnaUSEOkHB/jJQRJATo1UbM8U6tbETpzrwZk8q8
9gGZwiFZgNtFqbFKCA/1sqw1jw7HME9VS5OwwAbbY4xeCQD7HeNm7ehI7Lou0+IdsVDrMOuTNznQ
pA/6AlJAHDd7LWv19Z/XE+NmyV9eVDAhYMfpwiwEkptHotSt0/Zt1+xkSfiCRmYpTS4dSTgspDps
trKOy0tJSgPDTWIo0Mw8iNk+hshavERKczeouFjmQcSbHMvbGu7UQYGPA/M1eS6H6QcO3xQR0muO
rWjraErzGlWQp1qi4IoqfANhsjU4k+90TtRmTHBr3lYPOvaqL1rEC2Dln5vJr5ePr0Hjs1xW9ts1
vYSGUUBdhBbhkgZu29mGT0E9lYH5bOCX4FVrezzTODKGsOwgj7juyQr4Uo0seJJzXeEgEImvlkq6
spVpPAC7mCFZELOQhwL2VpOWq16YhIcpsYIinIcr5ubcoVM5UpwH7phzWMA3FBtYoBqBNtcMInFg
yNNrlnKdIRM/IoRN10JBMs1MAlW1i9aeQFEBOyNcmS75UXWCID1etLbdhEehOKD2ce4HmuNb2YKr
66qYaKmGY35QG+Kbgas2QXfkUUfb39W6OBk2/So4p/UFxZ1c0kbMC27MXRmV/TXmXRV5kV6UyHms
iWr0Sfnq/HAq3U0MV8/Hx3UyrVHdLemvddP4f34hl97q7RLh4iMWnI1ocy+Yyn+uXArg3sRRZLoL
wTcDbcYhhQXapxc9MIkXuz//2k2D+e91ktVZh8jDKeK2hQ8p1+5Grm9XRXPsT5wY1oArNc9G9rUJ
hM6x0XCVM1ca4DXCp/Tnn78pM/7+eYjBy35uaEK/GULZY1PxYvHzBmL281h9GyZzzbWOcAUcTORV
98Xd/TXDvLm9miaW0AMNCzH9jd9vL4M4l8linu3SoY9PM6ANK6kHf1anbh/2gAZQX5IlTxa0hzcu
9CWvwaYwaQaD2+e7BN41r7Zi0OoDoeooWsb2hNEZp22SX+MSPoquzPivMXO/ZVpsPRQuMZ26isAx
cMEKFObwxSP8173O4i/F3Msk9cK96dYTtwqbQ01KqGJo3+jOrURr4OiyTPMQkGAZ6mm9VwAiwf7m
0y1Cy11V6PYIJUzPTTcRUFcj+XHzrvpicb1BzS/DMCohMMSocXlFSHX4/W7rCH6ELp1yZyBPNxTl
ZA/KyWzUjqZsvZ2Fkx29XTqBkFAY2Hz168t//fZZC4dYAIeIDYDVN7+Oua2i3aCXu7aqg3PXwUsp
TOPIU3Bz2AsZhww1w9EvaefrFeQam+ZXPtTlumb0vEL3J79432/IsH/fEDAtuiADgqrvdjKJ8TWd
rYESDJfo4CMq3tDgBgwVknpk9Th6OucEb2GRGSweTZiPdhpgh70P2/Rk5+Ae0srYlIEG7XQIDno3
RFu0otMpIb8xCUv12BrzBCFCXZOF/dzVwRclzK1I4NcjhY9q2ZZjWygFbtanGZZh3ztWuTOlip6R
1TKe2vCcQ84nRvBcdJYfDmbn4+8uDmY+QKrSp/Ck1xinAkyMXpyq939eRf71mkD70ssif4yJ2c0e
TrSioVYNX0BtA0RSAPxCDqW5C2uv2BUt/dEkTCNkFy69mtJajnDQcQBtcr4hWP6+HlRQUorzxY67
3Irb9w/lgs2M0BEI528+zFJrAicZnGJH9BbL54hhpMyzfdpT9GT1C1mUr3gVqy/OH//yq/pyjNU4
iaCp128q78w1amvOJJj7qSRrLNVOtiCGy0gxOiYiplAc4Z6FTfLFu317ZlzeDEbgDIKXcbDr3j6F
lDJaKVFN77rhhwI67qSW+I9FWpkH8gkhund1sqFu2pYaXD/y/FRfNh0rImeUMMRlrqkYREL2Vl+d
q89aib9aEP5lt2OTp9YzbaQPcOh+X47qYkgYoLRY8JTmGjTljM+xRKjIodYfetXdZX0XPZnNQlHN
222nsJ7q7bwf+/44pLlxSoR1gYro7Gmd1Z6t058tMthTgyK+GML+SxkAw9hyKf8WxLVzs08prN4G
7Pt6lyaC7GE46rIkVZ3UhqF37C92xVsZ3a9HtxTBjAHR/bi3b2pvxLJtGYjtasgauEjJmM4HRa6U
7iJz+4mp6x3qG0hoBsxdOuuZohNY1vVfPCDrX+oBg6aUpnNIUtmdbxaXwlLjCNF6sXMlbYbZVLHl
irW+pB2ni5e91pXXadKpDkzttR8GUnADwkGJn32tpnL8NjKW8qL6Y0y7fNu7AGugH9C+cJLwhzQk
WRrzjPx5bPSdYcoDSnXCIjXtYBcyPmdqGG6wbQNEHSp7aykoKdwWqquT5ODy9UR/gCEL5CNzf0TQ
zJwUsKDoRcAfiDk3LgfdpIGwizjdTWf1oMucQgbG0wYbK0DAKDonJvtuTTN3zYHG00/m3GwBxyn7
wi6BxcIrCIvZV2In2v15jfzXO+uYuo1GDq3crzv/jwPxPJhVoudKTqJebm74X/pK03LLn4ZG7GIU
qzEw5S9O4b/Kt5sFELELo0Z+lqyp272ikBNn+wncqOGE0496YcUGQVA+VrrZbCoK2oRsas6IC8y2
VHq2wXo3x6ENCs166RZ8TFTaQDqakBAKmX5DLU/YQNyjsx8AhWQLL1Y6p//7neKK3cVKRJPpFh7Z
qTNFit3CVSF43svaQME9WAb4/kyN2QFYQUxy8xdv/q/sp9tbBRmTPDP480t74PelyUhMsdTC2Y7Y
6xzlebfkjyj2mrze19j6nMMqv0zSIWKiEtN+Frz+bflmpWr0MqqIjIlATw95yaG+mJuDbmCGTDJY
aH++N/+20xrCwmiFDcz+n7Wmi4zYHlW8zXZQWmc7e0eF0x2TlJTGoVt2fYUETNPAqOmWyaYKi6eC
LNtH3LhPIHWUs8bE5P/lkji8UH9DqkNq8vudm03gmJBLsl3eai9o5rWD4Vb3TeZanjHhpXTUqsds
SUcMytAbm/CrYxTxzsTpa0bFI/3u65+vyF6e1e2zpDPJWIYPjhH9zb4foqoByi+KXYAydYWiskUX
UOUPtoK+utHc8oyiHmV8YPRwX4T9s614wQkOgZJQf0AKTDL1MRnr9tQatGImGyx26ZLp2bs0quKo
vrRhEO5SAweK5TSFL/HErfnbLfg/agq6288aJvsiJ29TdbGuyBa+o2WDL9NsDODYaECOmBCl5gkh
JWgNL67mZjenEEel7Jo1YnvATguLW+gVpnSCIQEyR8lR1bMXTS84rAfkuHJq7g/KEqGZJ8OBFWQ4
uFhvkPWjENJCRzuOxbZxZuvOysmMBe4WQHm2hF83prOZrEy/g5pLlO5I/J2Y7gyNFJg2o/eOZ+KC
P3/Y96kO9MGq4h3jxZdI+fJIeNv0XzY/pJdIepdjAlq2m03HgKeNLQ9CToXhe+3W4oDqnFwByCBO
qw6rAK+rZ5vmWxL2V8bEHOdGsBAhvj7Gxqn2xWb8L/XbUlyzDOi80HSkfn+fbVr9zqQn6U6HvAYc
Yv5G4rvLk5NAksUlDt2frpokX1SN/1IakUnH0oOsmV+/XX8mtcLEpE/pLgdWiLpkvhd4wDDl3NXC
vWvbxvBshdQEdWQf/vP38itw7PfvxaQlRdOcA4VA/HLzALIoVAZ1DOqdrGC6ElHe+xVm5WmSROGm
01ufsmVFc/LdbMBQ1LPluVZsHMYUHZYV0ufEX5BsVNXtVikhgTJ7T10Vj4Sw04tOHcPmojaY5JGi
mIFQv2M1JoUqHPOHKcHm06QFPnDR9N9mcRiMnxbB74KcIC8c7HCnLOTZuDJIMNbI6HYSEopKMxZn
pwperJhcJmZWXspKcCVM/ipmJd2kS1JE1OXOvRmn66QkCYQWdXVq4PW90EowIK1masGfAXeyG3QF
wlm+zwuQcGVnfPz59v56f29uLzUv/QFkodRF4uaFgszQWBPdfsS34gWCDBkGWrwvpavsODONXt/k
3VVlip5Rn1h9xgTdLLZFBGmCpFdAS409rOsclisuU+sgyYaA+OAcU/66OT2WfaIFim+2FszWkfgv
faKBVOR9uDGC8kR3idOY07yPRnKe8+4ujDICBfp4iVAgBiqFnrcl5YJm9cKuoqhciSjdd0iiPUl/
zQsnwJWanIhUsNptGCpvlWkqSL+Gc+A085Zopa/aUhY9iv+xhttI/HWbYaBq0Dq86R24s97CQ9eK
nRZxsrWjxY7Z0rGdgTsN2SOI6eihQA9xFxEhXzdVeVChQ2GB7OtnN3iDweOBRLO/Gb01HFtEUcSb
k2gSguLfmYPWXEIMPZmhcqSg0T4N41vsHKQw8BUntBvdwfqWuNGRnLf0GEavVdsb1+ITrlV5hy7I
XYtQJZ2qTj/igbYoCcHosIA968j/SuIZMGPba4YRMWQCd4VhV6wHV+4cSNS0hM5pNE7HTs2A50Ao
JY/d72JGnOMSG0GiRykr9gasRNsAwYo9NU+1Oy8cgeS5UtOnsTCuzKIegGzRGAX3YJaV/uCgUQvr
zL2LHQMnk+s3ioWOS3kJSic8ke3xV5gTAF137gYDq7l1zARGl0HPSkuG1ktgMCfV/FkqFleihj35
yNUS3wWCYhDtj1kdLQ+J80oRVUQawIScNBYPjUPENaY2TX7UbqCswrH+a0qVn0GNxM4Ktgh2/ipt
+VcfkmQOhgyxZdWs8jorfLLCk1US16waC9Mx0rJTVboE7nwvkxypZeZ8xoEG3yFbt2My+PoQ3JtB
gSUib6EPcZb2W9V47OAOr9J0uGZlTde8Ec8GhlsWDxIRZpn4cUu+dt/Ntmd/GiaHOEaGJHNHRycH
vgbpTfWj1nq0Jak8mXNB3fktKTEozIQi0iyhZnZM1DxFGqSrCnNGJIptzwoGOQfpieoMr5Bb0Xg4
n5Ka4xQV+jO1/rrV5LEPZkxcTuz6AcLxlejpzaOa/4j6zIFVlpR0LZWVOuHOGmGq+4NKc6lWqsSf
OCitSy2HUZm23pL+B8YQNZRL9MoQkD5DYhigjJoMwdk6J21R+wJgB3a8n03TzQd9jI6JvWCtORCh
G/Ia2xj8oY0rQm8gU+lA1MpQXxdpCFkDz+B1SK9undSnEcI4RlRxGuKo91MxY3mc6j3+ev06We5p
hrl6aKbQOSvZlHs5MoJ1JjpEA1I5ENlRgsEpIBVrfy3mgJMe4/sbjcqCMhj3x5Eew87oXThTo7F1
8upFUXK8oygOvFZrZ+ywegpZVHuqWhBgHKZWkoHMShuHn0ZRvnalhGhMft+KknP2tYkEinJSVKL9
OndlQ0KZIMV0RNmXXQOzfdA4C2bVh1nrxyACKaiG98OoIkoP8XWCoa/XYG5DO6ourvOuZ0HELMxB
VsORh+zOlMYk2NJWdQLP6G1sx1D5nPwjNKj14pmdBigOmI5kglOfeLotLsbitQsV6E6TjY19xrln
PuGVyf0oxP6LC3nrGhXTxba2tv3Yg+WS5gUAwTWuab7jlrwXYfdpO9UpbcZL1U5vmnQvila3my4M
C5Irv1GnbtoqJte7FIipTwpIIwhhXbjV7KjfkAKI77RBG5DtZKh/ZxoY7Yd02un6ayInY99PNF31
GP2jQmdKi+TPbAKdZBut5kOh05NIX9dOcAfmkn+aS/y4xAyTDw8xDlwDQu6jaZd30sk31JYNARK2
4gNx3xP/3R41lHyGveDt8uaoUddZJirwJE0FynLrkXBA+0x/9sSoMloJjW/Hbe1rWjr4g7PorjuL
Ef8QVAZSpBoVKWJbYnCFl5zDvWWDNbdBA4UPbNl+1u3inBTDVS+X13tuTkL0l6ipX43R2WVB48+9
BBwfwmusup8aUikPecCxHJUTJRdIJTHQEV2e0txfA2N+JQEGTWAe/3QUGhWDGe8rqd7LaCOBOrRK
uLGJEfZl3qONSw+Wrpw084c7srWwZv+odVbkGPjjpkeSiKQLpKFdLCjMtHmbDLI/VIaRoiC1JDAt
r611wCsBMZQNtRGY8hzTOe0oZNG2Tt1SnHG5Rms2whD8tlkfVNm/TsCH00TfWhjwWTSLT5fIpJHw
T3uOrmxNV9PRMwzEaPgh0YfP88RTJ3JSuPoF87KGrrXJVoqsn4AaH1WM/V4/Jx+xEYEgtiPYcWXs
a1aPFFdme/JMMGFV5Ba4zttgpo+JIZ6wS/hTpV3DgbFtR+G+YKgQk9aYXRrizkhCUh0ICbQ1quzn
rJIOM5CL6MuieOLoFK/U3uILTahBYuYGK3UQz26o97veShCBjsbKXt680s4PEIpWadZkp74q2RIm
d+8qwaowS4Ndp9Ygj3HObBKSS3vjcxLmz8rsXqhgn7Ctce+Xda5H867MI6p1dgzVik5MR6ftnOi7
2MiOTTvuXSd/dcEvmPTWvC66l12vsntFhNZwhK/VDI5dJ58wpeM7EL4T8C4sd7oIFoy58WJpbuvl
M1EWYHeeyi77xuEFoV8UH6NS98xceS5GTsHMD38KLUKLHSMxHWscOzxDonPfo8ne1KV9pgv0Prjx
tnZRomRceTmpR4cFf6jGaEXwhOGj1p+APcgR37vZvEyKs1eagqBnV77NCbtMfI05lHpGmTyOA9YY
s1T3lh1frN4T9rLHkh2HSR4Dj+2yE4DIrcTOLMfNEOkflS02/eIZKDWqqciVaJ2MJ0LF6Cpr/KmA
NXy41PPsnAyTXwsDCoEl7yvTKHYMJ5XbyEhApRG2ZjLDFBqzrynudmajn6ti/NZpwzPfYcXfTG77
ejwpCbnmnXpvafOuMdXNGEeZZ4TFX3qOinGgkCs1dkqb9AV1gWpBZBrnkOXVqM/SNDpPh6CHm6Xb
2APD8ilQtqaefJPQuTzGI8KvwMOVJgYsPOJOmz2SMvoC3FWi0pW9N1g6VD61enChBPgNrkwCnIYP
M7GP1QwxcoTtKMIUOKuk49V3IMUlARKBmEBEzhyzpR0zO8Iub0nCZ8cQ0I1bEttqDtGHOqKkSAKb
09N0GIj98BKtHaCAOQRwQTxNxUEn0Yk/m7Re6RBkpo72IanTbQdJ3LN01swqlyAo8tDLW2Stdu4Q
w0AfOHOcd9N9LhUnAR6rJB7FdLsNiEPwA3MtNXlZ8LuzA1ESsp/0o+mFQ/bDPJMVjjK5QjNNv1Qb
YVRATgEFg6mhbbN6kzTpHVAI3c+S4hjb88EJnSuYs81QsvRm8fSjTUuY/3kiYZXVrTc3xDg5ceH6
SKtJF2WP2BRzuo9LlNM1+eUdIbn4U4AV5yrFVmIbvoyCfdEvhF3HjpHbQ+d25xaoKiGNncMK27jR
gA800s4hYInTZD3TIr44YjgXyWyuVfYXKWGuOiIftn2PuClEEi0QWTncnb1K2rkGBJsKYezWiqZ6
kwR3EDVK4Y9iwHlqB1eCmyVcYi3ai8Hwk6XwrbSGnJYMBK9KNlMyjgFJHwjlc+wJcN00nKx97o3U
WT7lxJkc3OG4FFfETmSuNrES9UhwKHEoxgynKu9rXbQ0pCseZq0/0EQbVjQzw7VeEiI2Vu5WtAA3
S0rqYgJ4YyDMFk1CpledMzpL7WNRYoMpE0Q/sXoBW7QmXU96wbQYRglk4ezxnorw2laz8DoW72Ha
on+rj3XAp85nm4f9u0Xj+TgXy9i3ZZ8kV5wUq4BEg37cDYb+QQRJ6jTxyhlaMHPCfknkcujqwZAY
oXGZEuUD69V6Do0fYfEOtmRTq7DbyjZ/bFIcsrqSP4g429BRo6q2vqmcMUErP2Mnum+jSeLGUvZd
m765/fe4o1BS6vJZ6qO6Zm3dyPkQg/f0mPQA4uDzUGEBxcG4x7eEuTjjozTh8iXlp5mSbJbVR0nT
fB1edZBIZu0emcxA0RfqE8/UBPVL4OdHMATUdUO3It1wbXHaIvHSS3FerZDsUUYM1K71rJ97V6Ij
cpxXvh4eyLEu5aHo8mPb4YmaC3BtZjhhaivRAqqsYGBlqlJ9on+9JAIZ711abYxqeE2xQMQG3EXS
Hn3i91Z6zcY0mtZHpBLEE+TrFJagSmCwOhfrzE52RVzdhQs+N8jztxAfDA6+y6gIcBYw8wlt+Blo
+TO38zL8aoUQe5YU7SW2qoe+mFnLq7zDLbRw/brG9Iw0PkcpQOM56B2SCEnISw3GR4Z+D+z9s22n
zCtdGJy6S8MvCK99w1pGewbeNq6qJvikNYvsS2jfmti8V0Nlq5fUkXA/HlUC5rdO3wxrApcdNm6V
XpxzwM9LCUktAoA24PJoaPTlwVGU5wkMbmDfVXrvM/3FBDNDd8+hQuYI0cz5A8vxQZ2ivdu3xqov
rNTjqL+hKDg3gCE9rVBe5kQFRolxrbaSH3KwHudB57hmM8dwy48p6fdzKAxfOGwNivsG9ifdV0Ed
rxLpqiuuHHpt/jAvIJHOySA+s/Cu+yS214IaJ8/nTTlCt8TE7ggWWD7oRPAPNVcCtUqIPZKcFtpW
fDo24UKjnVygSOt+ZM9HtyfaCrSIQqD51Cheh5KZBpNzB8blESnbXnTNZ6AhYUk1eTZK56/ObAnI
iZER37nCLemiEA9I6uqhLpvgVKcGSHTEXrBSiG1nWt6LnV5m88ksqrWLOGEzsSrz2zBZGtc80vTO
4dLHdLKyUR7FaG2MxoISy3dS4jCiWij3OTkdBLWjy9K2dssZVPEw1HyanfndSAnLK638kGrRk+Py
n4Zn84Jhy1wNMNU91rqadBGIQk2Qo9CJxQs5ogeltUiygeCq0CrztB5YZV6Ln8psfeCSNFf5lJAq
ZdufMeFJRazC4J4rdVVHHUVU475hXvKIq7CEEoEP0pvNXlHajDFvRZe+VEi4DGn1pSmzP1b0Iawp
BsFcn4PYmGDmxi+DzaZYp29sl5t5Lh6tnFjdkcyPaIkLWBI8tAac5MSrVM7fkC8RvGXCzkE5ifJH
j05uyaKkEeQEkCBagSV/TswO0JA5faevG23DZNqQjDACSUwwzJMlELUPWa2fM8uEEh64gd8nc7er
LOvBzTrSVZOAkIi23SaUHXiz/DixQNC43yuOkauwarUVi9N9GdJGsGk5lSOHtAmKMGI80wsVwrbU
cVhrIUqnWjheFGovUSvCjTjlS/RNH3G8thP5U8jqk7lJjUiqpL6r2Z5bY9M66tOUVy6MUx352FRM
hKLn+iZw34ZqOA0lp6Z+GeXSvGk2NF0y9sF4r2NOXympNfuxZZE11cSPI1nh6wYCqpeP/J2I7Cbz
JYwfbJRWl1nPX5Ostj2Ec8RWqRZYKExSKeFkMLGKvVonKCuqkOaS/jkbArQ6Z2e06sYd+xyyUbJI
nJQ4R2a6S6FOReBQFshebutaZ9esm3qVUwQ0HKhWDKaHFeMjaxMoenN0mksQWsPFclh7ZYoXKaYv
zAwgfYmC7i9d4/aN+bhVIl0BxxZjx8QTXCRQ2DKkAhuTnlsYz+axi0LKVPLG+dH52rFaczw3iNac
z300reM2he6a841ppfzQYokUr+MwGEdA9g2Em9tkPHEKKg+lWV1Bp4brsFkgYY5eXAyZPerE6TxE
xc++zaFy1gEO7DwCUw1iTyrDLldJOjOVmQhH2V+zPM33QV+6ft6Ix3zgzKMqoHVRm+M7tsh/Iu3t
mGb8JQIOhLEtHiWtIzpQOtG/DRpfy+hpwXAOTPzsQdq5SWFRYq1NyngfhJIOmco7i1/TeZzabgsg
WRABFfsgq2iq5YmfB47yGPGGxBrpV8RnsG0EC2uJbnyvH2IdTRRjuxBiu/Yho/BHNWv3Q5plG00r
4jsVqpoic7ltnaby3tNI30/W/EIEqVMctKQQz45NpiZBaTFm6yWaCl6hyXvmAeq6n9L63WEt2iTT
4qZtG+kX4bjBS7ovB4PeiTZhaKTqkTbE/uhJRqRXgAkkhMcm3nLABxKF7OFBTbiyU5Eez3QY3lvm
92Mb0x8Tl17lOaBN/QRce9DynoSXaGKbqtNdoFjmKS0A+wo5yLUN1vFeNOaORjR8Q6q706gv7kkA
5AEWSpWYFdq6xqui6uv/Iuk8tltVsjD8RKwFRZ5KgLKcbdkT1jk+NrGAIsPT96fbg+5Bh2tbgqq9
/7iIUp4nt0OfMuSfvka4ZL0up5yWpC0qz1devPk6la9EKIKq3hVXc+q/ra4OoOwfZJ5D1PXO093L
F8G3ZRsKF7LdYsRv6aTeXQhnGhABHLWB4pjWqBBF51+1wWFvmyUNZsRuu6hGQ63GZe610wVRrLFv
4ia7NNkV912/S6v8FR0vqWkto4TXGLsZT+9CgCeNjFke4b1st1ZXz5jmULNZCeYSq3spMx91uCuI
zU1M9pmKTdhnx66Jv7fHe8aZ0+WbQk8fPX+BJqSSkNB9cl9cEmiFzopgxn4Ldtk8N4sX47RMRNCm
McHpc+9EIlcfqR4VMraiwSVfcmDEzUxyt/S7uMDO42Pbj2AYsBIJbopuXsxzOiDCA6S+i+ENZz/n
PBwonfxnjuAw12OkVCy0h5lY89w+m/Gmno36TRPVQ002DnLyz5hZ+cWrMKoMVX+d++GUWJRdN4C3
hkmy5YhxxRaLdUlxf/vJnBAQSWCVU3bBtCAvzkuNI8GnaiCzHjKZ3VgB8Baj/5dJN95fuj/a3HOY
4/9FW0bvOigGjIuhGB3lBD/SIGsn7ncylvdJlFfDcxg5S9ofkDJFNtKMIyfGEV7tXtxjvNKrvEeU
9ar3D3XaHXOwoF3C3lK4E/tYEo6J88RUhkrBmqqT15YXHUg3y9hueb1xerK9m8oM1i47VfdWjIqU
vshoE5IF8rQ74/M86kWwNGBMbceE1aDfoZmCptg6X15IECZwDKxJVe9+S0NQZzOnr+V7I0brbA1I
cQySIccKgW3nbdzeNY+uV97w8kYL02ts0hrRZE5IkeVuLQeKwV0iEPq0xZBjuQ8DGy7exCjW9RiH
I2H2o0HK8ZJtLM3eZegntqKmU9FYKEVzSC8G/Fu+WiOl+rBSNb33CHcEqL2dySlkEHxRA5PwvPTv
Y9034awDdDrmozJOaNe/ZnzjkVuOD/FnIa08ahHERAbVMI+ZVgwHp7R+FM4COJqS6c4zq+MIXKWh
A9/qBACBT4W6yVNNWVuDj9XeJwDqakyJLh14t309eW9q8I9ubNrIUH2/b7yCQA3hXXwiYba9gwna
yVRywKjF3QZfzSaWsIZYlEJP/l4l/AhvnT6tzslOufQiJyXvbW2hfJdk7SIp1JXaiPdlCDs7G56y
2v1oUr6YeKofiEoYj61GVOrsvi0yt9DHm01AF0Z26JQKUB40kDCCLB7cAa2Gcc9U6WGMY1quuzqs
BjS3pp8D9xWnoXDXLTPr0xCvAr/6cNYthQBeasWJfXznlxozjyTNM7PXL/jzkIoCpEuxuCTCBRtN
GRa9nk60iZojO12jsfKuNUEpZBl0RxxhzOEjWQmUFn4khi1PFRHyW+hKraX1Aadus/UqylpbimLt
zqq2E6UFDkNTkPgsOgzo+uNAhKGdk15EiuN0KoreOOixBhaBdC6yZ48APyQ46Emp9iCs/Y9eyh/I
bS/S29U53DlkN9f8i2PE47mERVlbVMDrWP4Z3MW42AKTo9K5WayMmQ0tib5z4MFkb3SXbEq7Syvp
xLtXqLR8O7BZkWMTL9jOBqgdWcdIW5OwzRS4Hgul8hqJ3ZqBWpRP7qzOdtlEKUina8wJZTF3LswB
loR6mY4Zf8wutezHxWnrneisbOvyIAKW+M6hr5wuJAqwC8wKbN1hNeuHtbpq6d1CMXCTMsS8+5c1
pX4opmYntLG4t5xgdyNHE9Jw+DjEzRAN89yGQwWcPoIgrrzKBarYjSbN105SouuueegJigaXOGcd
hjf1xoep9R7sobdCW6sPrnBSkqpKeOiMarpmOZhackOIVEdZDvLolWZL+AIpBy2C6cyufmMS+4Ny
yIGaJ2DgVCznVboXdF4xPg+0AppXk52UTuN5bZjAsCucZ2PJEECmm7VX/aNncptOg7xTwEbUW6O2
zZzUpPqQEW1tXWCoynXCvp7mC/TdfKkq+0XvXNZGewmJx6oe/vs3IuuLh2R3bzcMMYEpjvc14O0z
nhOyOx/UsN5gPuTF9kHcVCqpX9BzSipB7PuWoJCMQtmtY9gppkIUc8iQoAYTxnj2AmjG1XstyY2k
4knhU6dxRieKGm7BWKKlvselAIRJzT/mKX1tYtDibc1lhN6OCjI433XWmIhI9EVhvGNxK8Pp7hH3
feioVgAamrU0DlCWgebKnV835oFBaqvS2YlaqyEIWm9VxHdubohK2GqD/ZbBBkBTaS9Jn0Sybs0j
HJF4a/9ZHVHGljPTiWdoSYgLshPesS57aPBivqh8PZV+7W50iyDJeVnFI3EJX1JOW0Y2oiXdbjhp
HHxrjFu/ce9E9mR3tPh98KxzN3ntXgwKvIpcOwJwYNsCCmOfZ90jIbelEMGouRRpY4KrUiQT6JW2
o734V+98KuboZK2HCzJP+xybT3Td5VQhAf96Pt0Xixa3NFEWIF6K3JOUgllmtfPaMS6bbfvNHxAH
ZPbtp6VpD1MxvOcA7cecSmGvQuE0TmiJNZ1hJrFmC9xFmUeUx8eiaa6ZrRF0IOlftscqigUFlJR5
sgm26jSYPuHBdQGWkfNjgX4yTZxJOWYDXZ9yWf0K7oJN0qWCKqP7Vl2ewNSeLUVXVN8NZy8zaCjR
rS94gm2i50tANSYBLZPz7swp1SgDbRR98pK4ZDklbU2jZrscHUujvY78arZQPKrueyYXUKLR0lj5
OFFXU6dNzXidmpgSWcu/IRwMVeLPYXZPd23X/8qk8zWyNSZNYiAQI4goayjRnlAXhX3XY/eGB9JK
d917A/koKb4Cox9ygHyER5b8L8WHMjHf/JeMRoj2kUhlT7mBrJ2bwVO3odt62Lop8ccsavRrk8Eg
neygZwKmVDWfrvtaLhbDA4WsuMa0Y5r6TzT7zbvcpvWvWuNg8OOLm+OqRSi9kMTOw5UwtWt59VKj
2O08dTSE/4zghFohYhG74ces/X9eDIX7WdIckeXeRTaMBswOFzeTV53s2NCvoChKThYWhpBg93Or
rR98eevWnKebWLNnOrHZKoEMN0tDjsfE5JcCychpPeq9eq4aeH0Jn9feFX2uKt5bUx65U/zjMuYR
wcU31t3XPBO0N1kpRShtfkF6+6w7yfhUNtCyotpN2Ek3mtstd/s2LbC554bwYAP5wWzzVW2wDlJR
TUQNV3X1Ma76Tz6X105R/1GIFMdUAdJt1mGjGUbQzfw+2VhntP64fli7D/z2zSp4AUpC1RP9mN0P
aDjCM3xUGnbW4hKu0X44E6Znj9jrFPaHjoyMcmB0XPVqv5HkthEQdaeRAb1e5XXM7JNI8/GFWh9q
nZ7ylo4j8EM8sM36NlJoStjK8tRxbbUpgq+ObJEmVhRF5+cK7nZTufdgMZc+sQodMTJesOIudBx+
oNkTqcxt+Dk14iN2qIWbXO9fu8ThKMRwtMRE6gyA3Eh1z3GheWgyp/s/3X5EC0oWjxWfkoF5Inbj
V4nOux/jexe3MUQU4u1K8/e/X493v9nkHEzcy/4jveYFZ23pv8IiYU53BDqeNvI14sqaNXtRpLlH
vfu0qD7SRo8nmB7YnTflf+5tBiTbaCddM9dIEQJIVhbBM0XhfsKUQTA58V7FIwHyrwmGwTCNBVwJ
WT+rcEIUGezK+HWT8luf8z8xyuKbXh4ZeiUKcAv0cOCtMtia0SIQdOmtbhaM6P968cnVTtyXO/7G
JZXEpMYxwHlPiw6MZ6rTNPHySDX225Evd56Jj8R2MkpkMgTy5JuYUMBd24g3mrI2EPNjIy9mn3zG
ZBCHsciP6WofKo1+yV6BiZR/jFGdpFP9iIx2sXZKgwqX7LGkRYbocu8POObaN0RxWrdq1PyokxOB
cW32DHbUASnwgjRW9q8qe/vEf3WHBBD5WBVGDQ8DJ2AX8S3UNdkTCOLgAPTk1OauxTHP5jaqnPLH
dGlsk8TXg1ToRJbx8q7Gd0PhEHFg1iOfsb1p5csUjw/WWAHb4KQpV0k0unB3TmN81HP2tibZJW77
nzQHgfP08gdC61HaNJ9MCmSrrhmUy4UqtLR60XJqhhbbCSk5+pk1KuA2FXmwkeUrNoV6PFSN/lSW
4ynxnJbLvn1FQfeGkRzbdmuzvCqgltmh27H+I0tVh6aoXkE2N8NEylks5kAIsFafnR2N1i2TrzOv
KaTbjRPta0RTxH3jrButHnd2J65Dw/uaJemvYXzpBut+x7lNpiQyAp0agA05WAiqjaOF5GkROHG7
sFYXgphVMHUWRNY037RqvJR2t1Nx+Zvnd5kfdU1TUYt7cNwHffd14LGZAH8slHoK1FYKl1bS5vSi
KooCvAINaFVDKNmKd5b8ziF/8uTw4trUABAqBINxmgcSEjwEONR6bLqpv1kTo3zjkKtb5xWysBFI
CSKcCdahe9C6A8ZQ2GwPa7EvWuKlOrqnqqlrCHs1En41iisLYivz9TNzU8JrrPFxZZIttXQMEJ8/
qjw3rrYg372m/3FhBx8TV6MZLFVHmzotQNytp/C4FyRfgQiTrE/i7T2TKn6RfgwZZd3GUSui+mXU
KSxoEKMxnZEhglSESB4C9xK1kXb3TJNJSnFxn3JQeQRZpMRaa7DWU+/H0Zrh19RZ9QothZZ2Cyg8
PLMzMQ547TJeMpRogyI5MNG1iz3GkWXnKdsXCelmj71iYkTEcnCWwhuhc9dnR5U8HHybLFbvo4We
qPTleG4aoghND85lpS6EmCAUc0mFIEjQGZ6SSILuJUwrf+sUcHhaplGqliDkS6qC2L51BD3E0LPx
Yh9lgfoEQdhxrZohzDxvU7F2wbrKP3FMV/VdxlP773lzdKWN7PJ1KQ3iPHvT3uYp9dF6ne3xFK47
NxcvVa2fQGjpNZ3/NLpAttQVX/2MACKdGcUxU8CdjNpLsyJe94fh6NXln3puGTgc+War4ZWcdy9U
ucnvIqyf0tJf7FYh8+6zL5PuqIxIlJ0hqXVkWN1Z1sL32iVPIzUxbUOz/JyoeVM4tCf23nDOMIst
iQZyh8Arbb2gdZY3/R5+6jlre7Ds7rsrSP6KQfibAZWs/2jHnLCEmYqTGOkBTMc+aJrstU+7SBTt
BfSHZ37MQ5N0iNr1LJA8ewgBMWRkevnB4pbD8zES6d9fudhPmKEAaMjG6laigrkyaLwd1A+tT/mm
E/LSG4hh7N7sI6UoGEvnniOHFhv6gb9Ij+SLdzMaDKv5rZ38LPDsq2bTDoX0/V7mSgpX1fl4Dzgm
RFy0Icm9dpSlLaeBzlyfllRmtkO3XQpEez19ywnAHW/wR2lT24pIYhl6ekfWKuoq63dCjpcv44vV
c/OsSwFj3L8RpE11GamXAowAFyPQ8V1QaG7v/4LhajeCjsZjxRER+8a3jn9WjR3qQAeNTc6VgILS
fbGJ80tNJz9S4fDP6+OTcnx739HKvZdnl3Gc+0490szMpkDGRo785iUrjSt3ZUCpZaC7YNgpO5WU
+cVcvVs6GR8auhBGwZIRofkrZvbKHtJRdTT1EYV3zqaWeHuCIvbVBQVMvSUY4dQOxXw0yNm/y9n9
nK9T0zCnUU0yRkbsfIkY1bN1EDbVLGzHWfwk3B5BmAvg2WgaoIb7TrUWHEGXPtEZRn2RSJg1Xxu1
XptcO2EGoWXHvw6L+WzlMfoNFUdaer+3BveclgVxDfTUzPDjZUdWwWBxNwq9QAeSxVuhKmQqtLMh
J9zE2KS3TcVZMhCBEFHoxaLtU6HpOvStm8kPTkR8b2bfhZT1vOUWKXiEQpDhUvcJRavGVvCpcJk1
vOZOupVxsQMXMkNRpt/Iy6l77pWK6LxF1at5/2wN+bypucGc8dN5qbODED9uQSdtUw1i8ycrevOg
xp2fOO02i78rBmWvrRn3dYeW5SpUtUcXo2VrYUMBTzN2oHzIjXWs0HQnrdS9gJGOPtC+XlEvr3X8
J9oAe0X5LkAAv5FVli9WYoMy3SsudGkFS0X2XKUR99a3UzjzPBQK+j29quZ+ncZRFU8wzHp3tdb0
rvicv0ZzefBra5+RrVzGA93HyT/CXxyYf51ojARqIAM3wibwNbojmXWQOK58KxlP7h/JFBSlFXar
9bp0NTImtzA3ei+R1SXuY9u5CO00yB+SIjkc9YuVs4FX8UgQhDFGZu7/UwuZh0owVKLto9aZ199y
ILbkxu7sW9rga1ZNvFs6/VgSKw4aRlcmXW4CSTfDdTj7zZedFo+uyWpaLv53PvH465IUa4G2HUE1
OVuSlm6xvqGtXTZpJV8XJJ1q0ALbJeAVvswksYlnrQJab8rAsubdYNM52wGrupoKGJdvI8M4IOTE
d2psEKE40WBTMFoBnUf2SKceTyOG7bPhtJd69gyIvORGFTpvgvnP6GD+jByKUvcTL4AEburpxRxm
LgsqJUnb/teP45fSuW4a4+RoBLgjFAaKofGmBSEf7WAVgpjaJvRZi6jSTZ7K1NE2Sd3ygY4mNUKo
qSik5ToCzqkIvdxSV7Xuc4e/2UXW2SXFw0ADPPkK/etSAH7a2Bbu03rvtXTV1jYoFnomO7HfrDgs
HKMIlbS/RQ7XPAwU5Mnl0am4tu0BwwAFYdyKBa0B1pw8aTnSIDQ4D0xgGpdX864GiovmgZLU1Pw2
y/5DFZgghNYQaez7rHFdtXB+myPxAUCNIrskRVpDUq3XLqXgvkUvteF6/W1LhSsjng54WRhICCaI
XL0829Ih3hU5cA7ZfI7vrBsemMYpDxA+nBfcX4dFpB8VrOpGtUM0o2Gjpxi/Wu38K3zQL63nP9IK
4IS0Na4Uy2De6OcbLV1p5WYo6/qnaTUE8TIupxLI3aJMPD12c+nn7m+Gf3PbRmlmm3gW4mYrEpez
tygC/OKRTecaMiYnCzEK3Ei7CmVb5JE+VE3APMgnkRoRJZVz1DcAfY61m1b1MbZUokg0V+kdfytG
b9mRGbAdY/iJ5Z3v26X5QzjB6Ka4iJLq28ptc2c6RKgtSMUjz6jOjTacLIcSFrHkR7Tn1zlDkxtT
392QxmLGnhdRsYWibodLiKWt10+6v+wrEx1zPy5nGO6KB659MQ1xl8kazMyrfBzqgqRQUCWUKF1o
0KoTzonF77PywzkZjWKY9zPfw1Zb+VgtZ6WUkXdbJB5pNJ0aw2UZ3SC1CeqsPrzUnHf1gqjENmLG
RvR2elF9iYpqlprhlV8WlYox0vsr78oTdIW1i9cg9sc3Tf7mnhKR7uofsrbCsm78TVznSZQs6tDn
BbVUmXYdO/Ol1YntXv8z5aiZmXL8XQbrvaY7i5yp9hej7LZy+X5Yq7dOS76XyUI6gyjsl0XtAeT5
wAqkZBWQyGZVzS9dUp/oBE6FWC3IA0AfY7ENOGeaLfXMOcQ6stQm8ZvAmNLlWK7lX2cs36QUtzLV
p2P7Vr9qIw4NLcdTXd1hm6SZkda1pMxWGok8LkK/LBmRh48I3sdpfhZ125zz+bMktTVIYO42ajU+
e0HRMqtdsbVX7+9YgZtrmMQiWu3gdeIcB8pKfn3XiqidxMOa8h2r3vqx9A6CF5VuZM4Ze7C8oijv
SXOYiRKo1xeUmyWmrgBQ7c6gE5vsxvQRWTBADsClyuzfVWOiTZaCgmgadTZSBEXhDEEzxFE3Dr8S
nmdfYIFGSPLRm0y0xEgcScvVIgOL9dbV86MJifPMCPyNuSK5F8bWeyQdpG5R2eNNZQoyuGmx+IXS
d06r9D+1ovimX207zJo8UEHAPzADM5wG7J3E6e+XhDun1ZMhWgb/Dc7hqE8v+TQZnImsE1p1q3tL
26T6SnNuVhAcMz32YiXok5BX1qaxj2psccTJV2E2JPhCu/pnWFyq5RvrwEQDz1pJqJ2RBvhWHvTV
B8me2reMwNgJECLoHTg+xZKZaV+S9Gx9JaGMrHbK4GljM6GeRLMe2t4mpzTRb24x3th90efQ6EdZ
O6E6a0rc1AQQKHV1iMsVnw1C+ICp/ivNq09nLeieLZGGG3n5MeiNEzgyaQA5NVp6JZfBZKqDNg8f
Iq5Qz1VUg1AKRlwAk7+TVkFlPtEof//ArHeirP+yNiJ87Rov4iM/a0BeJ920ftnkIsdHD0d34WWy
zmMr213W00Q+2GHWL2cnXX8nB9eGb8uPsgKCxX30Rh7PvF0HYsNcaYHNGeRQ5S/96MA5IXsjpY6Z
mCAhSrfBUAgOCwf+oYGjV8m2bKqJI0PcKrhRy2TxHfT2La6HGzVQZ9emYhIb3w4l1S026k877mIy
E7Vtgw7RxGq6XfE4hlXXTUGmpWFq/hFCLvt0FV/TYD9P81zcFaD8fIPZcnbRJc7LPk71Z3oL7QNl
E+B4/XmCF9xgcdFJmqNGquke9HrRtoaCH7Lpvea2dQt0WEV+bPT51aiQkRqx8e5m7bbr+fNnB9sU
DMQr6Omu6aCttVERxD7ah7SRu4wy5I03I70xk7Y9umb95hTdnsylMpxLH9HBaTTFBYur2vFyLMFa
OTClZnFsDRV2E1wGtRsiAzDIUXTiQDjYzUo98f2twglCLTZzajwQgiumrzJ5Ja7g2/I6jDNjT7Oa
bR4tHbwsRTx0HnQZ3+8BsqjH7qp51xTNawRTVUdzu/zDgd4jyOWMGk6taV/0XCuxwoAUUTWT7XOD
bZn8k4x+eT51OCQn8Kv6Z8Qy/Vqt5DKuClTAtUYo3YywajGtO+Xy9g0LU/Hcfs1Dh6O1Bgak8m+6
5wEs28Y2uPE8HlHCLd8qb7j4waAzwk7x4B0s0tJOEl6roBDgZA731GRVEEKob5RFIrUx193WUv16
b9MM6tm3QvzC/1xv8vZrkV7GBM6+rX07HICJST6boZK0CuoSNxnOo3ViM/a+J7M1Q6fQLx7cySYl
5XVrzwAE1AFzqXL97uwksYN4kARy9jHGM0nQqnIveprSbJnrDG/pqJ9Qju31AlnA4svDotk/BlHC
m9LifM5MNum+3CAkSkNQ0hZuAl13QXn81lclSTc4htJGY8Ein3t162YXC1Nj2LDIWo/9x9K0P+3s
ju3Ja9+gW3Yb64aI8jeBmYZt4tSmpuZcQqfuOqK9wJlRlNEoGDUJggxwI22gWa2e14jEKPuMR/NZ
3YdDVBxfU00sNqb7FjpZnprnYeiSg7w/LnahX4ueC68wGAqtSaMWT58RUvpGMBGHg8dfXmKL6yZb
QZEyQtTx69bLR5Fo3XYYSzjZJbvVpVnt1nlG46X0S6OP7cZPXL41/4kJAh8tEVdDy33szjneDonX
kOZmzFAj4FZ1YBJnQ+jmP5WVb90cKTr44zHu7FccT1ZolZKmmOnWS7gsoLRqo1k996xsg7byqYVG
AtTpJlNb1wGmvDb2lSzN90FrWOG8BPc2NK9ZXUmALuEvC3YVDZp6JgVkw/lxS4UgHwoaknLAgbK5
aC2yz27C5DPPPOPIP+KHom8pevefxsKhz8OU+M0uyvUuXfF3bHCR2Cga+k4+NCK94uLFXO3peqDG
wj8iHODoyA+y5wPPSvdboPIHUlggMae03daNBdLrTBtGsxHAzGNWcqJs3vXC2qOBIuCSGIIqYe9O
V/9vZwALEhqQAcpYmy5NXypeiKDKhQQYSvbdVFsBkkvJdHufJXScGJn7TCf7zUcIuyUJo9xOogqn
Xl2QlWNkzu49H6sAhBTxCQE+BUwUQECW8/pTurjNGiTKZfo3HjTuF14nbNl8dQhk82Bx2wdGxR9K
NMtD1n8MAh/nbIK0sNPfmdhPmWG7TklNzvvhe0RPW2gTE7L7Wc7zt9805IdIY0+Y/7eegUMjZ7IZ
Qcqf2TdIy7prlOqqIN2R4AYx7gSdHb2VkzAC9tvxWoIKjo/dXk81ucnU8JYoSZole5Y5Pmisdvbs
PoikO0zsiHfh+hOX15OMHTzTKRHzdBpMTMWsxo5kK1bEqNgi2dFCBVy3fpJHx8PBH8cy8jrZ2bVs
BAmujvbhiEPdwMvGFpKX2pS/RbYibRmWy9j57ckw5+/RKA4d2iuQ5v5nLnNmIhPcaS2/sYbIsGCB
3FYSEt8y5JFyRYfgP38Mh4HPdr5oyNf50b6z9TNuItbrSnoAnpqMg8p9YfFwoDiJRXJW/GB+8pjb
hr1FmAEudDcHcGRns723FQxUKauHWFWP5Wzre7f7h8s25s/NJ5wg+nAjUwIhjM7tx9mPOI//ke6q
89SlL5rOzNxyxLnFlAXJgCvEBLgalyRYrAHoQPtbLvKmSeCDLJtflU8UjG5/ZZb7XKGRh1BEXy+X
HzmwQtvlyYmP0mYnGisy/aF0PYz4G6Wnnxa84kYMLR4jcvXH1DwleRKy8346vvM4OA6pO/5hcZJ/
68J6DBJrV7Ld0qh5opp9287Fs0m1RyiUw/Jd0m4xPTqOOsb4ezb3RwfEbNqVPtI1k+cY3DSgBcUN
Z5wgm26Y78tirJBL00eihI46C/Vtmp36pGlpmuf/5sx/Qbg3aijeUZQV0AzZ75BW8B0rImM7PbQJ
wlrqJvC2wnjfWzxigvzkwLWDxnZBiE7dhC7dZxozRGQKInDVXQGCAFQkq0F1xLQRo/w3Ub8LmEND
gmalLbqCCNeHMd24Nza934Pz41NILSq4dRTzwOq/+Ld/DW3XmDpSWOcuobMvMQJImoqqL3xGFOuA
k8dIYqb6VcWOQ0DLnZdq8awozaX1FIZ+42tIhUTd/dTtZASIW/Y6Y2IgSLMhZ7yrgjZfntUBJ95I
QOyKiMs3XsykeSv/jE6TbOsaBNTuOMbG1sZzDCRVLu7VSCYtXMz4aVmqm1rjB56iMWB9lWHDEjr4
qtr6gnl3TCiR7iua8AR87rT2h0JHZwCySZtVhjRivks/UqM+OLr7U8xIHZuRE5Ta1agcqDokFwRT
rWJ5HlLU/OmfrF/xM3kLRRfT0+S3acA0clW19jkr58fPCgICaqPARDEEvdCfWmfFzNsMgXKsqE35
OFasOIkyQJOmIZw6VOGroD6GN916QhPwFFP0tRl5VZeUY9RQ9cHr5+uMSZGvyq8urIAj1IeruViA
5wFOmv3Tcqd/sa1YKIbW48++aK32OndxEdG5jP2vedTtFI5GAwzK/VuW1e1pRo2edxCQfcueqP/p
neIn9SC8ZivSDUJ51j8LDqtBXDjr3Wgkk4DN1U7xJbfcRDyDvuINL82JFjbbQ7XmLMQKfOdAh5tF
pe+YW8EnYeDvP9p1xHtTuefJ7txw4TSgecp/nMh+RXp1cFNWgtQnL8yg84KbLcV0lf41PewHxIsk
JsIfToRTV8gmskvYXDH1od1W+77Tr4NjYnWr3lzSeZCvd3heAMGhCEGxOzSirt7/zdk5cZm8uTqp
q60t3kmu3hei74OS8qyQL2TFeRm1PX8l690eX/GGv3sK7WK8oLFR/09E6ex9O0D/W15B7pl6a0ZD
BTUeFubK+YNwZD4LbzWQGGylYlYYp/7J65o0tO6JIRSxYv2uWF+8PtODyUF+UVj4/BIc7tIPERRB
GlrOU23OdlCnjbnpjJ4Grc6/UX5tbDw7T/BU7KDvKWOyJuI68JkijBJbD+HlwiIuNZTzosLUU5EE
4dQX0WS/Rb38INu/SguTT1JuUYx3134cnssuf/AqKiEtXHM+7/PGFIbcWPi5kSvdX3eEy1MWNW7J
Wmr2KuTPw3RiI0gzazj75aIW/+jpstkB6JDytIm9NYzr5GeJ4YXdZH63sjSoW/yLEtXAtOQ7jqPH
0iLc2xvp3wTQ0oqHTGs/CtvdJbUsd/hToONMfv+OgZb1JdvpJsE9Y7E3tQbpeVfbYediFVFFhUjY
/gOr0xPXJyDfprINXaRI2ULXuFpqfz8KhhaSfvGB0cjOGYxDxrGJypNSC3w4bWJXKvqpTRKdhZ2H
qfo3OusfD866rfIfwxTthrUHgZBNrqWneDeIw2TYa/FyLG5Kc0ufhqSG+C5fhoFcN2B7l6RBsgY0
tvVj9AUS4Ny5OQtGWpR37U7HwnilfzN0SnfkuqWZcyEEX2qkh5lJBUdcIgtaujU+lENxVVhgA1iz
c8fRlRiavNQNxUap46XHiSb357TEiqtBNbAN+qGm9G5HdsihUWQX+I3yg6Uj58getPd1kkCbSn70
clzfTIQ9HBkyMxmDGzGFGjBaJLr+I8vzo5bJ+OafPPIddsUQW8fl6JVB8dKaZvunzL3HbJD5Kf47
knaBYxlrKHIZ4zDZ0M2W9jCT9tdIDTFRFdPYsx0jVFrJeVD+tifC4Gh1toE8JDXCys6v9SBLMhSg
5OiN3RBH85EORA3ywZuM6dqDaYN0G3X1kJhknnrDmN6zwOQOSGktWlivjBuoXNFIpLOOktUxSZRP
UIcbRnPAnf4Xzb7P72S/sauTKAPVXChd8okN1iG3n/7H3HntRpKkWfpVBnXvNWZuLoHpvgitGAyS
wSSTNw6qdK21P/1+nl3byGLPdu1gbxYoEEWQjAzhwuz853xHSrM4+YTDVvSLTVA6nehoWsm1oQAL
Uj1r1jy+BbfGN8NwX2VZf4VoR6XShO8HgDVWfVpXj3Zg3Qh2PieMV8vc9LWbxGXNg3SqjlXZrIai
fVPAFAePCJqTouhXXSrOlc4CFMMTN0WfYD4ZhniJzXi60QVbCm0aH9v+bkbYxJHxNIG1f0AiIKLc
u6e0TDnaDW1LwjRcVaAXV1oTD9uACfSg69NybNLmlEvj3e9TY6epWOLx9IxTjgNokTrGRVVQU54C
y6/vGKYE61JPqGVKWJT7rUgeAizzWWwSSgjp5xrYFpcJaAtTWnRXDcxS7XLgLajr4JjLlCtpfw3Z
xdwmk22cCTEctNa9TpyGxwmpLZHeLmGSDSUfT3Tr4TMmXdleKvLFRMMYXBFMeo2i4dYwuwFkep+u
+hSLz0xXhj7krewawQT7N8MWQ52tRJUsQ9C28ACdsVR4KFDeu9O+mCVXB81tDjn7yEVeF+5eOCC0
cE/66zhPmLvTg3TOLPMaVrT7pDKkV8sPvlcR4yGgbuzZJrBYo+3wmLWBqFZj2awrc1ubCBMBnRdM
Icdn8CSXuavo6DbNUnkIOdq5Jx2cx7LfSg/rpZFE71063bVpOZ2inOt8E6bW0hvVOsRKXQ1gngKH
Q1LX7HHvWyAZGdwCX/sBQKs8WNS5rVpWiluZDylO/OG5yr3o1iSvthnMrIaLkCfOWjlZsyM9i+dZ
t8t79q3orgbY31pkb/BJei7PrnPe0D/5BjknO2aQnCIjU0uIQvU2ddu5IMEl3Kc/w4365um4QDph
nHo+i4uXesgVgcxWYz6nHxyusF7oG2u/PHHai57NXTwO2sXNCGSJujp2cXBmFeadE+8UghM4wQiL
jyGLbT5fa0cEdiVF8OL1yYPfEiiitgHChQliMe3UD5GwEwlF+02JqjsG8rkZZQpTq2+fYgVeIRYe
0V4UedtjT0Jl3E2jqKcnb7zE4dbsLTdif5YXhyw325uuMYY7MwtYz4D2CgaW45XLLpPkLLP6oofQ
YDCizITRnbrC3nE71G9k79T3RND3eKcOOhqnmmT+IoJxaX+3nXeyR8at0KASQI6Tu66noROBMeqd
fG2GlcvUe+BMzcwPqgDKnasol2L9fu+ZWXbqMd3AkCiXKdLmN1crQMDV2rSy83jcmv1k3zqCAxIG
jAQ4Mw2rrqo/O0M+MXB39mZC9Zp0UNlDczbGRxi9JhzZBRYXZyz8W+xmH42Xya1uxTdFM/m39vhR
6Zq403K5ytpAsftFZwjyVh4rjZ6flCXwYkrnTFee3yEOfoypSu7p1mKX5o4dwaIec7O+0WKfvFQT
XQsXSkvp1hjCNbAB3Du54xyy+DOd4mjHwi8iDqhl53g6+nOi1TEbjDCsfxeUkvZnNyqOsdZ9Y5zV
7ULH2IoodQ/6nGF0sYizY4uWKpmwHEAHbljUlRxy2x9xMyyySqEARh9F3fdHS4QsiRvH3uYe0l6g
tP42LYMf1OnRZGgqcYXwQP5kUqjhvr6bKZt7E9LRAumS9aJVMWJU6biXGvyuUUzy7LNb6syEgCDz
0pVF+enSwACzjBH1V11kqFurWLVjF9yPdnZPPgbjKG5mluTxlgIfltf/EDUR+2ZDqqx9YroVzbI6
M2/EqTPhw3TjOACjgQv01G5oj+E8Sp2cssIHx72saQxxapzb2gblAmkKcm54R12le/vzWJFQwvc/
k5xma+LE0h71mv8BqfHKHWkDMYXCN0tTG8bfb7riWiUb2e710O4PQuGjDIIeZT7HWToG2GMVdyHX
T/aYvhNWodM8uxrGAz1AGx+vEz4f9S0n/jSJ2YAC1vmhxVTddereH239naVRoRfdwShgZQpYYiDi
OLYnw51eQRzP4GC/ZbafftYukfyqAzBkVbK6S8boWzlli3wScMqYzC+tov0eqeEpaj2SkLn90DuB
eZgmrAlW/44T8Q0clNhKZiwLHO7xOkpkvZ/6aDfJ1DyQV5bbplffh6gi0mfnB1YMtGsW4qFvCfnJ
0sxPtoP0Knu9WTuG/6RT8LZROQKSnjK2SolK2aBDiHpRkMhqs140dM1xbljRNgo0B85KcQ26Akdq
7jXIUWmFf2x0jz+/EEpd9znIf9311WPVIujFSReeUi8/FIlOZlDDh5FOXrXuBhpwhKgL/pXC2sca
8zgvMvCaNjrWxsada8T3Ou6UnWeFjO9mHopwybLmkFnwEKPQ6gqLOkrxo5VEeDKH8NLWjYSlqyGH
yOx5SHpnazgfjcWtBfcK2Dzdvbh9ZRIqoO+qRAelAtQCh0RYpuTvdnEWPjSJVoCIjr+PVatdyoKL
J3XYp7bLHixvmo25gwHONGyYml1C0Gl+MMVHvcneHWcQ+0z6IFTQXbu629Uu8IGog4mnfBT5rGKg
RwXW1kVdPo+1XuLKc4aj1TDCMjr/WAd4r8tGJodOL39wzW6TLn402pw244H9SWO4h8GXn4aL054R
k7n03KJZG82A3JqfB8/pLjH+UJLZ29KNmEyPZHZhFGJqwe7v07ezC0rzxWv8FLFaiJsA+zV9VBuZ
kHt1TAwnGLaDhEoXIlruCNmvamfvUHbEHOXwgd/Gwl0NQ/DSSPuJ7twYWENORtFnUd/4Tnmbdt0T
wD52COaGHrbuzXbx4eBpSa4pUU82vtI/WCI/RS2bCb9OrTujOTBdJmBXRae07d6tvn/NEkChKMn9
Bbf30DXdtWc9O5bV0BOqlNe2yCyKy0x1avvuGNX45gHO9kBmWnVNukOJTI1XocZmJfvp1nO45xLb
l2vTCEEUykpf2R5FBgQk8eUPwrrNyFYtB9ImURcrZF9dw5dqOUc2pG8S1Eift+4+G0r25K02VwRp
wWvt4JTBp8b5Htg3NbYsEDsvQep9y5qm2hqt0+0Tk1GgtC28/w5tFYniymO54G8HezvgA8VLVaZk
+GIac+/EONEnYiJ0O5VlbWvqOJuxMVcdguW5j9Ul7UPjgc4rxrH9dMr9mmXhtE9L2165kxwujenM
5Z92gMEBC5cdvyjWCucJWDmrOrP9ZgLvJ0UBl6jmJrzA8HTbC6y7+ThfxztagR3yYKyl/IMrgw1w
mEvfBxhKovHMQBhVqCLZonlWdWK4dqgszVqx7C0PTglNVDfTdBkLtrfhyEKVzEh5aqMw3yrJP2sU
EtW1LpMTWA9/Adgp3UJPwEQzqOICLK28DDHpWtvXH2SLrcOISD60oRceod9x9xxHhRshFkc8jS1w
TXnpujw9qOyOjuv86Is5xlW28wC/2QojHRbaRMtv3F/tgI67JsaHZSfWi5lHZL6i+gC2ezUitu8t
MhBTGqVHtsIcLiJ5EjaMADOOd/TIZNjhGQrMiwdryg5s5cUekrLaGG36mkozOVmmknutl9uuZ8IJ
cokBpDXQMlWQPyPZOSySDIeMck9tC1/ObLxz6HLiYfKgbo983A0bKmdVuX7LuEFOq0JRRshGiqRg
yeaisV9bFT4gDbWbKWiWFeOnGyKtd3TL51eWlaRp5QlrDCaKIsN0lbXFbmiKx6ylYM4aXa540guO
QV58hITiofFA0OgGAhWxsu8QDPxDaonvTBFQUkVwisakvFo6sQFs8fko+l2ipYe0A3c9+MV59OTZ
qRvrfYxPFKjmejwxUPZvjLSpj93UXAhmQ4fo9Se0wF2G0EXXbIv+D9C3ssz9YPe3lJkd8zLaT6Nb
bn1WvEuyhzY7iKNiGsqB0uoHIbtdpMv2LmWR2tjyoU468yDHeK9aNjGyVwTeA/+Uxib4vo5VRjqk
9Z2F9YAce4tNwyO8V7gwETR33XKNACvljjc/vyg91lZs+pqdEe+sFGDbYEF7AmQcHMzU51xNkV2i
oL9aXgXmot7nEchuUcnxxvJFRHo5LNkLMjooS2xRnhpPRMe3eoxdzbH88Zwo0e0lb7CBb5Hcksmp
rOfhzc8vXlVtvcTq9yxE0lOUTTihIiLxZCwp+InsfZqSt09HSqWd1h+Q3pML8Qbv2Ebto7BqdfLC
7maEw74zkGp3VCb8EEZtb5OBTpZJI9LZiKj8hnDLjdA+tn7hvrRtOS58/iK006PXzMZiJrCbmU4P
gRlqcUEVxVCysuxnsRlAwRoPKMq84chTbdK9OCbFQS/SCmkYPqpBPJxMFkBEjcUmGel+GTI3DKrx
5GG16Ho/X+FzVnBycnfrZjB0PN+9GrBWH2JNrkmDP2MbAEFK8upQOWBO7AUtS+IsNdSd3nH0xThR
3+dhCOXiw77dmkPxnXHoEi++lzTOg5LsagQvwAcGEMPR5NdZkfsozYq2iVKLNmQbgtUQG1crt64j
uexlMBr+IZw3/6LPj24lQ8AEQm5Sg+y0nhb+yhmqo2v1ub+AuBYGhyilrXSRQfaxE+h2oV2LPcvW
cjU7Qc2MGmHTuE5uPz44I/tkZsnWxa4J33tVu/dwKm9bZxifaxFfqeSQd5Z+JNJTH7wS9ijqX7mL
LS5QQTF0S6PCPca9acCCJokzW25wQBym5zsA1u2Se3gWEm/LwH0TPwyFh4gTlyYlhbQqnPCclkPw
UPdtDwIO1G+tRpzHLjZd1NIPdvxy5woiPbXZZiu9jB4R/3HcpUn7rcBtdMND7HQz/0HCLd4AdJsN
B/lwTrJbBOZyBZGbEynqpmrVWgILrjWnQMykXqgexgB2pAOd2YQijTkTQHh8I0bGM93kPfXJ3Pha
BrTJpCRJ9ZovwraHJza6PGC+Djqj2erRkF4NRkp9wKGVC97cuGXakxQ2Dk4/gsXTSlitc8lFThLL
d5r8hjUAZvZtlTd4MgCuYHDvppduNIisdddJ0qgZoO+dmnFG5Ix4WSLMzR5z7DUFaXSGjk28ygLT
X7YwJw9e4tPaMMBGIEp7mDyCh1jOqTDxKrK07t0YKNrli03dWdWLO/V0mEeC4hKV1y8VoC2HxL0t
odNEQNuWQQS2yFfDQK5Vmi+E2MEgds6dmKAw6dTKYwsNkanMXKfJywowgxXWM/mzMq7K74Bw271p
w00ZKNVTbDm41doTm4ESa7nDWKKVnH6NNrAqK7xPnZ4NGy47isBg7ZPAxhWfJJcxS4tbemIEnezG
Bhll45pecfX7hl337Dsr8d1GpR3da0QmMt2LYHIxrW2uGP707xDsj4zc7atMtW9GK55cXasvWJig
p5D5yWrd3jc5zlLpudGxqIF3+iYFs+ZQ3kyJ0h5nE9yyMZzParTFjet27SrKTMpApARO2LcPKRkT
1qPc9cZIO4dhwEWijk5DH+m8W3VydgS3RelUuPkm4mQGafnp3dR1uZQwk773FXnrkPtQGOdwlihi
XVfgBpYELXBaRN74TYcwgiuq1mRw+/OLO7rfPIknmAmsWOmCpjxurjsNRysrGWcFWpDJFtaFQ8wA
4dYD7U0jrrfve2pySDdFOB5wQ2iMgddFF/d76kX2DhOoe84KFBI2T4yLGLjnLgZCRvjbRsE71FrO
j46d4N4aoc/o3ScOpfqhCOD0MW86+Eaor4y+KL/TYsDMzrHB0jU6K0RyTmXfOoc6nDRA1J+tbSZv
YRDSGTGjjuxW9TuLjqFNkUekN2utXIda8YHMUR/62CnWePe6iw+maG0S2triAyHyH+v5I4c/PF7z
OqpUWw8WJ+PQtgPneRDvZZIbd5IE0SLSDXeL4Ui/0YEtdUbuHoVzUMaobpizFqdJH3duaGLLcriH
+pq6CVTzalI+dGV+RrqlHE/jlLkrNUp3z7aSWO1gvY2RrTbC7+/tnrdNt0rEwpRgrd21b9Ys6FQZ
AAgnohbAHMHG2bBAlk2ZDpfavlF6Wh47XNK4WVk5BKhs2H0eWUi/pyRptlXKKhHigmQSexuWBiA3
0EErvRK3RokszaKBKS0tOs1r8xmaPYZyNnt3djvsLYbTNx1gooWoL3mgw1LSLLwXEt5VXYd3kCTG
nV5keIFIA7NRPcvRhwpWl+xGTBpRJaCpPHA/TSOz7jsuwhjGmD5i6VmIygPdxLJzM4mmO4d63R9l
F1yyPPpIfLjro+GwQmHHTERwxDhQiXWEHXRlqnCf5gXKfVRzE8YVoEqDCergbPFL9rhJ6YnvptTf
5GG7o4AUB56KknHzk8NPnqs8NbCJmMMR5cSzcCgc6oVHjw0gecn7rI0eTTG4Vxd7KNJ8ZbBcrlum
+brAQCExr0G+xB8yoKytCIzN/jTlr+wq0C84YXZcXYNVzXcI4cUPsC/RscGOsrBaPbiiJUmy9eAT
hYzPjm167LuCdEPefd0yh/u5xnF0AALUxDJ2E5M6alWJ+2n+P+C9T21fR7vNZHNF7yVwa03jfiUS
kBgtkciDYNnOosFjSkR2sQvxs+gmY4nYA3Xrwq6TVX5DoqQ+uErn4xR7qAnpva5yajmM5lYHEUrA
jlzrpMJdK8pz8aMrordmgJdsGwEGI1kdtW4kWs5TOWRWt0G93fmFVj+bHVY6bVJQ/02upoXfZoc2
zdZ63naXoA81Mv4R4XHcOKGCgalNh0mHQeMGub2UxeQdcg89tzbA0dA/OR381ibkOqH6Nk6EZlmh
BkfE6XTWCK9ZhdWkGfJXRgjZCYdKudEQRk8hp80xEsLc6F1V3BNB3ztp+daAZ3kv05uYS/5VCOsO
5Gp4O0jvxcMJuqfo4knLi4bkUlPvI9D9q66DixBWlY0mARfBrER9bqVb3tm6+sDBLq/Cq/eUi+Qb
lZXWOswb59p9jpNp7ewgCRdSyx7zrJ0esR2QHMubm0mL841VT/5fFKzIf+06sU02WhYdT4puPvdL
1xJvniaE42Q7UyceWBozC65AvI8rvVyVzfjkTD70aMO/J6nPqnGqnyPWw8t2XqS6BAFObJqZgheJ
DTSMMGCL66aTcFW4tv8s7/jPP1VG13//L75/zwu2FX7QfPn27zfhe5XX+Y/mv+Y/++ev/fmP/r79
zM+vyIP/9peuecp/X3/lTw/Lv/7Hs1u9Nq9/+madNWEz3rXcdu8/6zZpfj4F/zOff/P/9of/8fnz
Ua5j8fm3395BmTbzo9HOnv32x4/2H3/7TdFf9p+/PvwfP5tf4t9+I/6TfYZff//ztW7+9huDyN/p
zTO4TCs8WNZcwdl//uMnxu/Clkz4LBucsKtTE5nlVRP87Tfzd3p2DMojbZcMjGPM9Vx13s4/4m8E
rETXFQb1nfMD/va/n9flHy0r//i8eBv++P4/sja90KTc1DybL70iSOdC6bpSCguFQ8vdl16RqWCD
Ycg+3Wf2a2STyJfjW4rWgKnRvTYhAe9BYN9jHbzU7eQ4eOmaYhHB1N97RrTPSCixq3ajl1/ev//u
efHaCV4RPs7mt5v3g4rtufuWUgSDe/LXcmjb1fLRFSKhzMV9tzoEcL0Z35KOfALNmdXOz/HamArp
waaHKByKbcuM6d8/if/mvfnTc5jP21866kDPKjmWI3Pukj4JN6Yeb3DuZFyTAXWcvygN/VKI9/UF
219qw1q0uiSuJCDpoH8bivKc1dprkM1j0g+c4I//45dGFT1CpkXz9nyQ/fmlYegEO+eFKaj07Ag9
9ais9EhHGuSpqPiL2tGvJbM/jzEubLoydJsrnMEZ8Ov7CE5TiYBB2r4R3lNgcE8ZdJJJnrsB3Ida
at3pI46vYjh4/czo96CT0rqNOFK/WxHUMU1inDa1H50ZPZk6MWYuzhIBU/uonB9uR007lS7jotTV
N12R2fn37xXVW/9yMOqOZeiW5SqaW3kpf34BhcYdNDDB+fquyPe5ateywRVaNpVauSLaYVMg+zrO
btYRKiPZkHoft4CszRwuVkfz/DntYypaGEkyY7yYURgcSzeLUCbigodwHzM9xtPDLHGVVgxzZtC5
UiGLC6ebix4CUj5I2mE53LV9WD+GScQYoPbv/QHGH9Yr9KGBzYbpGcad0fXM2Q8lNSP73lb12lPR
NvP1d+Bm5bkbRPwtNNzbTOcRKdK+M8m6wfHcD1U5nOElfgcatmvyswFblw7E5tTOiccxnZ6MXIRw
yk225/MU2/ZliYkAmE80DYcsGAOA4Xpx6accpBajyU3O/M1PZqZyWJPTga1hsH5ZukCtFoFPdMB0
4LGMI8aS4pU1NTUAcf0ivHzXmSX7AZl+UN9A7ZZXvMAbLkDMs4xg4Z95LLlhbwFWB+qFkmmY2QeM
UzAVbGtzrcANHkwMB1KX3XiqzslM4I8JlJzc+HsS0AMwEBYQHQlUnQATaWIsNUVwO8wFdplGas3R
swej0Lm6WIwKtKk8GHFGZ0jynX393vFBGIWs4QDhb5OxfgZwSKYkMBk9mtUxVli8CpM8VGuSkhvs
XZe69Zrht77hbrH07OLRyQcaCkEiDw55p0TT2i0dftW9KEiyKYKSoqH/yGqLb3bLlnMKLeRSm0lc
qqH/Tr4N3Lrr8GPcm8FMfncAZ5n4WPTqhHxK1DyPv0OVWM72dEwR37I+/FHlOSeL9RFU5TnBOY3j
f2k/IQP2G8RSZgAxlG6MLjdmArkdMMtisIQB7u0e4oJYTC1uW3BRrKIVgTMdVZTxx5JXa29tr18X
NbCoFgZ1Zvb8FZ2sKzsa1o4VPgVFR3NM1r+QRLeICzbPUS6h/QTuB69pJDeGakkCN1oOOqg6pgbX
/odtUlGYZijxcFEOoQtEVrrhnZWAV06N9hrXxZ1TwWw1hunDivJsLfVeLQeD6tgEg+ChpZoHvEm3
kyLDbJkhE+s0Fy0QJU4eJ8F8zyt9dSrz/i3lMqtS/TTA/umKjAgSIk/9mCY0hpFufLGM4JkbAkt/
ULcYAJaFQt3HIw01oKyXInERbqPwtfSTp0j2b1g7CtJQV0Zt6cqfGKRBLtObo8iIYXn0YxewnWoq
nFbGlHrHrDdvVeA4K4MSxbVR8YTaFmeSmxeYGvvrSYTCuBRoUSGjrlKXZ8LxkiqlUl+LRn/NlPtk
pLqG/Y0BrluCExjJZgsnfrEy43GqJm1By9pTybuA19s5YDd7CH3MvsrQUiz7/nNhlVuY0ri7q3sV
t7eirWEnVuREGX/R4xCpE5WMeJlrAEO1/TQk9J9q7YBl0DP2BKOXWox2QTGoeB6ND1E/B5ltfpc2
cZeOXDXeF7mOcm/4rgZj5QYpl6Uwu/oyu3d8Zt7EeaozxN6lyKS9YQMBrKLUo53fsTOaaLkj9tI1
ByJYLElcTOHMjimCSl9MoMVWNe0Lt5XfqUY+GyFW+CksghtHE3zcfK6LxNCnbUZZxjaTmKG10j4L
y2u3jcu4RvR++disO2VuKJYIz3SZZERBgbi6QNLPPvkfun66RaJ3Yo8dKL2fIlpYXYgEXkG8POtF
caHQBduy37/j7SjPng6SZL4fKdn9cJVPc4mPAUTOzWKdf6khmy3dedsJqhEJ2bcOfsgJV8wANV96
TL5yUS6CitrnOh5/cCsM2ZcpY03Cg4GWhkhcs0ShEqs+TSkNMBz7VMj3ZbCSCi9VqKUYCxJ/g40n
XOlc05ZWyg4oHYcVkBRC8mX0IzX2AP5Iz6uMAYZD1UM0egysQ+2GED7jhRuoSOW9iCJxk8TTq+XV
D86gz0Ot7qRM4hrzBXDyKeKSGOrxYMB+NjCCWY8+l7y9kxXQHPFS1x6IMhmtLJ1uGM1kkoVO7+Ww
eAbHAa6NEJTU5bCKrAbwMpMNHI7fMs3HNK/VzsrqABuzQub2Q1Gh353d0DAP7agd8VDi5iMgBC7E
vNPD8d7q/Jqd2qLKJ6RIC7gQPTzrMlP3cP1vO49iimbQ37CgwH+ITFB8XfOAqrrIZLN3i/w5K4pb
bluMo5Ft7Nazjshk+xydkKjrreszdADuRcWU4d05qmVyGSYXkbssQdjvkh8vTjIx+0U9aqCGCARQ
hqOvlK11a4WJFtgR/UTVPOjLy+HZ8bJnMy+GBaLDISfHhBTJwIuZoc0gLaxhiSSsCTv490ZDcLOk
QcCenmuLsQcZlX1TcMPwjQAKIphOrdNxw1HN05RwUf0f7NLTtTm4rykTF/7u1us7cw+i/OhBjoQJ
9Pnvl0tKzuu5P6/dDUfQ6GcqjCpc0b6s94qyTAaXiDlnQsCtR6SUoCjvHk/zBgK/fmc2P4dipBsd
nfGx4Tw7Athf6OlnnOe3Te6Takw6fASRx4foMtMJuFIyVorPZukAaZTfawvJpjTsB48jnYgs2xNn
rE8drg57rMBkEPtZDzXFXqCbS/CiBmle5eabXKMQzIlWgR1kDH88XMMCfNro0wZbrKXZ47rz7Ae6
dkDsj0fJyRROBLg8u98pBZzdDusnu2bJErTlh50/e9GISaRMQqAXgpY5qzuhEkcHW8LO6Uvt6gMG
csoEughL/KXrBk9Gw5SmD99GDZCh3wTFisvVRWXyAc4X1hETzm61ZZ73mTDpWHDV5KZbrVGikGnA
W6kuPbezrt8Te9GzW3fo4NUKFxd0chNPqXEqI4MlYICDaeZeGnV/0WaXr3dw21jbNySdFokfYdzt
nfcSK/etZheQyNIdWdabZr4Th3l4G6QTmPYw2rUTMy1NDDRKAOjocZr42ZaeAgjHQ88NB3G7z5mU
YImCghKW2MeNH1Zf3QcO1EUpx6OPAXIhUxRy7DM71quXuRABXJ6x4mi58RMWZK0OFobsCjlI4Cy4
2QEBjMu+pMxAWDphyUhbl/bO8b5rKfAS/pm4MI6dOZGxbneWzSobZ3vhKBrl3HduF9PSM6OXuoxf
yLttYbg4q/Q2RctbpD5rgMRj2YRtqscidjQhfHiD2JlNCGDFf1aTOHW1Sb9Cw7MSwYF8/8eE4SyA
xufIZqtV1hOVkOfad+Zk4VCv/c6+S1xrB9/oMaDFq/YuujmBSBOsOirDvMMOtnWJDa+rdHwjZ06g
wKrdBSH9Vc8cbIETDgtextUQ3MPLRIQMK9LRTJxHxKo3mwjfRmbiTbezs+9zRjA4hngSMO6JGm0u
iAdLRQ9OW3a3ZA8LtgI56L0szhk1WPbeCqgz4/73ptroAyJ+toRVwacNFiCdKroL6eaTjCUbE3U1
cY3PyMT7BfR1Y5pju/SGrl8Z8j3mw/MlNQh9Xl21iTEWwwes0oG7t/LpPptywmV22mya9AL4CgOe
rxgk1fUdDuERvtnQbUur24sySh41/4kFADa74MQ+cVfnMKx/BjctbEK5hWUgQQRd4h+5sDS1+JR5
or0fnf3auowYSPCx9RkURe9bDlJkpVzrhinOec7TLMLC95aJ6T4Lzb6fArJwemAEq5gfVTahS8cB
8o5llJV7e0oGhN7K7o/OaIarttBeEjFCBdM/szL8oeq5aAqqybIgvR+3ZyCPcGJ0TKExjRpCFPLG
bm5II1HYFAqbSVCIoTuFMqiK8M2mtQAfibpkaCgGruaabcnQWdcpi8KVomN1BcVYuMYBqSFkuFew
mckOmlGwb2juCzRTqrAab2t18Xtt91uzRK79eeH+Qz37Q3T5IuZ9+fbv/70g9yeZ7/9N/vv/UNsz
kFr+z9re8jV9yz/C11/Vvfkv/lD3hP27pdu2pGsCsA8UlX+qe0L/XSnXdS1F27nLBeqf6p40frcc
i58Zpovmhvz3T3VPit+R/ZC+KPsl2Wjb9v9E3fsp4/xyJ3YcaRgOWqFCTSME/bVqGcUumiJsaDuI
mPkqJKxap+V1IIl9aiv6Kdue7A7gb4FJjiiW3zZgkYoBSA01lVVpOjtNkrPznD4F8JCjUNS+T1FQ
ejErdH4OyJy75cADTXReJA6Y4pAd1xIu7HNOaOaxNSfziPi5Ho3BPfYxNpXMIQwH5J4sZWTBm86t
vbKLcGvAOphXY8nWqFEZ3YA8cZXvMg9L6y8f4B/H+a+ipzlraV/eFnvWY6kiMXl3zFmL+0XYazu3
TcMyqHeNIAljWOUutNl3CUNg8VbtjLkCdFIbBtm53jGJr/NegXAwjxKKzTYOy+duZNYpilvu8kjz
c0wrbfKnsO8WdZ1UhyIccBBIHfO/kIS3VLMSpsuJLQMxlxrcBQ1Qbd9B2IlSbBB6ScFc3ugzUUwp
LhlBBn6zD7eqG99wjwzUnGrPnasREBLdaaA/DPUTo1porlx9oErG/5zArkfxlO8Bczxa9hSfmsH+
xzXiT/L/r2+d/kWmnI8o29SRN2n3Yspkzrrtr29dBcg78u1qZ7i2eaSyAkw5hKOEBnGDj3Gp5vix
ha1hP2Z40KcWGhp8/EzTXxXpgA3Z8RtCVyCh/O7R9XqfDrsd67R6wXlE0sviNQPBT1YapUog6jKH
Yg9g47405IqBUfIX4uTX2YsjYURzZhjQagwU+lkD/uX1JKKNSLjKesf9INxaQ7grLZrOBG4npq/y
W+oTtUrNZJdWnTz/++NwVvG/HIcmVd8MfHivTCm/6oqN3raNrRUNuX2XCqgBA27aJNds/uB/Hjjj
9NxFamIyzOZEDyPj4jdM4NDHyl2fsSXkA9jH+rDR4OLfZCUZUEZWcvcXz3NWg/98vvA0lW2ZaLiS
SOMX/dOLBtZ7E8+TNwqoTa9N+wDgWjA3es30jqBxIHA4BFYyJkcbmaYPI2ySv5iTKan+9YnMIzLW
KrqDZmDaXyZlVpEYmTsl/W7wk4PIzsw88EoSLli1jCn+F0fnseQqEgXRLyICCr8VIC+1txuiXxu8
K1zB18/RbGYx7nVLUHVN5smIp/Ae6yBgnVEdHcMC+LHKXznZNLXGjSA5PJFoBayXYe/FWclPKTAo
dQLbr5PL99o9oPPfmsRrpE1eIT2H6j3LeVuRQkjf8K7N5t1QOOcJ0zSJJvA5Rxd1nBDHcsE2K6WV
nlX9oq+xfQJVOh16YA4Vm8UIGYkk9cVwD6nfvzkTztBsTfBxJ/lLl/lym+fDfIxvqQcgeuHHE0a0
Wbyuj6j/EVK2IIUjbMQtdT8U0mQIep2gKSBtc0gWknEg47sLzaow34TNujwhKhV2nruDmlZGHavL
TX/rFEBF25sM8EsQp1Zymm192hI8ikztVvxVGOJ8P3/wEYy9EmgfFVx928V3GuCd3gV95B8z/ifL
Se9XznkM2tbDQtiiCUMuEqOHG0gnBUU6VVhn6r3UE3tr/4NzgUDDZ2tiJhh1G57VoPJwxK8YOG7m
emCfKSCloSAKFqGJiVW9OVHad9sVUDJJI0VE8KRGhLN58dIW4aWOiusm8Reks2/cnsFknvrpxuqZ
8iS291RJ8WfhNNugD32Qw/DJxQYw3x2Qrt9AuCWth2+b/wBSpxW84glWU7zYijdLe8j47Wgsl9h/
0Hzx5JrLsCt1HKUZPB+sThzlAGkvA38+9jjzLsEDoZAFNFM9bPyYCNq8jvf5LH/1bvzC+YoXqBwP
eDC6QLQ3kgeOgmCIQWgiu8dX2mQhjvM3MkjpL/1rnrTQPHxCNgwhr9rattFQaU8WmfCM7CksV3L2
TONFGP3L2tpnVbb7ePgXC/urgjwcgNIBtJtCco2nq/QPZNHdgXpmog4ttRpWcFgjeZHrDF3FKU8E
gWaXXNVfREq4OwJiPzFUcnoPIWE3Z2M17w24FqkmP2BPwRbTwFUzAX6x4XXtgDRodXpm0F0GSBTc
Q9l/jgsjT+ZH3GI+bUFhPTLDJmeLcVDktPjnwOvgDFiHoEFZd+EvzYlQbUYR2qc+QxLQsYPxfPbp
PSJW5LEm8V+uCXDbR+54jNP5c8ZUfJenXNIOy8nRqXViaAwBm3T5XDIwhFrCMMZKkeoTg3TfgRpy
jZ+Je3RDduPKC0HYBiRVuJ1MF0SnMaY3ynJbWIbcFyVdg2UOqPN6+y7Bo8xA0w1rrfN2Xgpv2SmH
M0xOmldSOldh2JtJLK8KZEKgNOL5Kn4uv4I3I5i9bFrGMNYEf5yjBwnkhB2KH6menenqVGiQVJlc
Ooy66eTexciOQCJghNGR8DT18E/zAT30BAiSfUMfmh6WMTkwwAsIAmJNlMVyj9TJUPZrCut2a03t
d542v32eqCeDo6pM6c9RyrzbqnlD9FrtSq2Yg9axp0/tABdtX/TxeKhJ8gkFCYNbtsEfytAVVKv8
tfDLP3YLC3Ip1lyj1+9J7zGO2GVGfig6Ma+sAxRB2MF1+Q4ZX4QKzYJeVc7Oa6aL5mHtT/UqIv5J
CwY/a6/+un4o1kNYXeefoQMNVzX6g1Ozl8gnsq0K8qqndiYuZi0SIMfiEgOoLDy72Lu5PBNVh4/+
vWQlFmZkNGzjDJU/5zkEaAOZv6slemBOVr7Jm+Izp4wF4Jo+EDPlL8Z0Musa5ocNi/IBY3cJ6BPE
zgJ2A90NWyVZpGq7Ynkd3BzFcA132uynnyYGEYN0bFc27qeqCC0z3/tl1jjV9Aa4J1N8JsL7NnnA
mf3oNtqLa2TXPvtNSgekqiZ3U4ZsLQH4IyYcE0KXNxwGM1w7Xu/RJsMTETJjA5fZzRbrfbl9boDT
RQLNfDSs5bYu4TTp1TelJ5ueprk6A8iucSA2ZNYehlpjP655A4MMYy81mJMqAYqlSfcCRXXdxgQD
6PaCs1qacoeBATiDj8lKQNEz/fGau00SGTkwdae8vcizjeIPioSXAZ21rZDh9JvyO07PpHuHy0JO
9ZFNp8teRpsQNULo3RerLBCfAt9hTSV0YqIZ9Npj+YpM9slt/weOf3XyCkYm38er81m4/gFhNfJO
FmP91PehkbhdOEh0hS7Q1PQuk5Bcxnb58VoIM+VQfZRLhuqCyOZlghM52qzAitQbGYv4v0TLoFrT
oJNZ2Pp6mvUD0hqATWySldft76tuNB98j4dtOtozmHlIIWFbWK+a4ObBTXdnulAJuxaakqcNz7Yz
XKCXQuef4/cO+IhXmxfVwNgERbyiZSWXwt6VnAA4ocUBp9rzoFVWCNqWQetcH7TJfbLMZWaF0BAZ
/T205BysNjN2w9b2IuvXMIX236/Zj5mzvXUFMmiomxc2fXLruekj42F5FV5o+7MiAQoSYAvsEEko
8d5YZgjEs5c+chC9BYRPrAjlU7vHwVPDm0NUsRuMWR5JdGjg8SZEbWGBIqiiX0KfVbrbAv+wbEcy
1U6AFPiKPTDVHWKzeTg0hg9kyal2UjXilHcE8pIQcTtEd/MkMFfkJbpeY7woMPPneWLSDcWIr9Zi
gCGq0T6RbWSdx4U0d8IkzqkzxeeyBRNXzIScklkTZjlcmmo0D5zr335qf46NF6PR5ImtUQ5i0KZq
mlX7XRLNRlJfugEX3QjjD+MnhicwgYzV3MOiq+YivfHFIwMmILaojOw1rjfGjRynjzZqtibfM+bk
eVyJI3dz5qnK+ssVF1zhOJ9IDA/jzdATZzMuvKrvSZmtSWPxmkuLoZQ3kA65nf+Wzrgn3pIVKsMa
6X4aarxWmnazKCw7OTLCK4BxsARPdtDi7WPNTPrV993PHgk8BZd2xjW63sPlI9F8pqwA39K0+ZPj
F19+AsDVoU3emE76IgXo3djXf1rentkWY7S2j1qy6ESy1J+shLAmgxr1LbFv1ckt9UdL9fMe0x9Q
Rjv5wHR49GUZIrl4roh0gjc6YmnllfRxvwUMGZ3ANaqaldNhTRcbqlQz4M8UrwktQOAResZ6mldp
ec9vrO+BL6P98ybzTaIsDW5Ib10CAEStvakckgj07g5s+2c++x+d1zw3GVje8dew4o/BN1EXLwBK
Vj3rjmxFfwirpXvAk1/WDST32oJS+B47aDnRbpP3K2rwm1P8p1XyWx+HjwLCLBhBPvglHY4GKFA0
nUtU2jahHQ5TeoJ1N5aar0TBWNHcsWmWHsVql975Vfobr3c4vu+qevwHcSUGl6d5EdJYsncVu1BW
1fT9IMEAqb125GdP9cuQYyW1yAy2m/Kbnn/xGN+WN5qKwupSlMxFHR6snvEOtZp/auRGGCgyYzS0
boFXUicoTnP6+mBPzo1d1OHKWos7vYPqzOA0BAS7y1v5iL8kA8U3PnXw7nNN/KxTF7I7OuLCfdGX
+F2tFptMdI5UiyvwfAXgiRJjM3m+tisS1CTeutXbW1YEbhmw4sZpRCu44ba+ZmB7DP8G5q0aQLCl
fZ/G62lS7hld079Yh2eg9KfSmv8hVDtOKzQ0HxNrV8U0Gw6GJVpgXFS4O8qU4W+2lJQ4yswDTJhu
UAKiSsj8BBqxHUf/7JrexcjNe8ePOR4arlHegT9qUrVpx+5SONY9mqrhZvHhWy/Oo5/D3Svnu0SD
MVB57oe90PbkLetvkYHBxJ61bAcErTcbRphM4mW0uiLq4W7DzBpu3IGJTAUcyHzALS8PxWXa1899
OTRIzI3+cbTmi99PBiqGG3pnQAMrZr67QfRB1pvp3p+xUMGRmDE8eAVLogaoHbMcKzQsVjpgYtlc
GmTw+f53mczmvv5Z8PVNkiAmkBi/ZH/TJs3OruLd2VjeBNQF0w4xn97BZtfflb26LH7JmgnuqUkO
RMa11+dDAbnVYAmaiFMj0LktiNEH/tk2X1z8R+2ElmMlSAUuKPpglXhe5Nmxs7Xmwg4kScMjz33b
VeQhWu4fLpxTPJGLYYGagxarISJp172kPTCT8WlJujd44Nec8xXgnHeHgepdLM+WRHjrEXEmJgoj
Hfl2hmPFyX+I7iFVxobhNbSZIJiTME3b7iJthOJplCiQ8a0RClOeS9NHrZq1If/10bKso58QvdyU
18Qn1UWu4EsKKydDe13/ETPzY+gCB6QOQYLd3mrMuIcpPTyYURp4xcBxAWnUtncZa6MNZqRKQ7bA
fkFRzHyRYHREy4dlnpetK/J7T61vgweTpFyA2M3To160630FKbvhTvGzIHETgBIF6sAF2RiZQqAw
WOJi/N7AiqVcnryw5fhaBVElzYAZZFRXDUTYcVqo4i2ngmxnDAArwGsjRGG73VU/GDKsLV/hgSwC
MrLns2Z3LzYr7cJ/MtnkBkl+IRSwD6uENUfGnABWFFsmgGBSd49Gz1Frzve02o+x664wIeyoFLbx
BDCJpZdIxnC6zR4y9uGPdS3Uo7UGwNhZMU51ufNFqUhSvLEQGo/RXwmu3W0ITYQfH0od0gy0kvZk
QAOmAYaWgL6j3rdl396rhtWDTGIcpNkJRstxbsGzebqDG9YDIGbBjSlI7A3zlZ073guyAM0KhVUr
IpIujrHLSlBL3S8CBfCIA5vgU4VeIx0o7+Y6Mrq8rXJGi/ttNFnFoGXhhVCs/EbzW5acm4UBJB0n
86XSh36fjtUF62S1Y8U73YIaHqspbaFcexzj7G7lenQZLND5CnHX6tNz2bw3Pug1HJ8kvma39OBK
PREvfWVwq4cA8hMgk7CrlIcqSEzuo2noZ927TdmGEtiLfWFrrbDnAvCHF74fZ5p/ThQ/cBlyRKuc
tgxqIE/OlMLtYrw5ivNPcQGNjAZJvmarFzPjHnxjx6x82ZiZF1RadtAqvjI7EwlffxzNMcNktARQ
/ORPrbOaqga5laYGuKbbLeAv3doJCg17wuLlXvjsLOS1y9IduAubcesJhF5y/bOkc5YZYoPJrPh0
uVI22InZsra4K0wq9rLWPoXePTCRJm6mhcOFW0Vhq17qgHfrWST7uWE1XqYpk9n1yJKTTawhnkRF
EA9MqEMLnpVps8mUtWtfUtaLO9mRORK31ZMLjZVbJv6UDMNnj0REkBRB12cfvJErBHpY4SZEUWZk
AMN0bdrD0H+R1TyHqz6R/KItz4PrnOhkOE0HJmU9hTcQQn/Tt7ofWK4mIwd1BZBRPmIOe8pYBsUb
1VkQyW+EnpuvXaPB9SdLgLLQYHPWJFGnt7hZgsRhpOVhZReXbMIiuk6UV7RrXCfmodQLQsXSAQiD
uV6MlhRE9vAW3sLuroY2NHm3u9fr9V2M3CdwjPJayN8KPhZLZp3NKj/CYjCsz+4JTOkAxbruJl7b
L/PbwqlCbAKoY78+qluO9qqbHL9aN1JF4MhKpfORmqs8GknxOQmSEtxG0dgwm0F7g6Z4Iq6QALbh
MCqiNfvCi3Cljed8zkecNh0ujnSKtBZHAKy7M+TpajdY1J11kx3J8gN/3n50flFgM0RR0hzHVoea
feO2lFWMk+bqjyU7GQSx9Jbr1ziQ9o6/nMpX9QfOhmGjLPe5UvjLk+krKyvWmWaKI88sCWEXE+mL
ggBHLYdSMpkP4A4RTVRq2rSV/90NCl1C6gzshgjOUGDHF8uJcvU4GfI9wdcbDDMhBzDZ+XvV0iyb
SRN2mHTZwXLnZtvq4sUYLIP9u/Vd6UQolT2W3bj+s5tTEy/3yaIus5mgpkR5RiZfte+nlewIqrzI
0/xr5yxALxz28Jp9NPW2BirOJI77F6tZF+mk2pFaCLNBFdfU6FzyN/R/xIPTEJRJqAGVACvHTeVT
ZIRLTkoOcEbwkiwABs+6Fos4WESYMlNdqFWx/ecT+tvZgLdVVd8I0f2to8HYTOvB2vrUEpuVvLbq
VsKWwO0cEMdQpLV1CJ1sYM3LfBXYFdcfpHKC5L2Wa6QGklNOC9m+zdSGwo78Vs27pXsAP6ozluAZ
bDXx3Nnxk+isO7UWv8PScRRo/GPjMUaJD8C3W25OEcyCcxYZo/tsWbjMvcrdr3O680T/DyTKFvPJ
u5vaMSCPbdXTHw95yWB4XscNQ2B7szpeaBJcAJHGe7HyogkShdRTYIVaTb7m2tf8u2nJ/80uw9fe
QRksFHJmd14+CpUipLUk47PqgZSEB8UkaJPCe1XttcBoy2YL5YF3Q5zE/KnkbwfEyMPZUaAXtTUH
bOumz7ZpU4cs+RX5qbZPJVatulmZStV7zTPJ+XVA0tCSbRyNTqlALB34g7vwnmg4zQf9g2fHZs0Z
J5wwTOX2nlmU+zZtr6JQ6Gz9YmMSsAhWNyeBsjZDc1gOvdk3YZdwzaBcpEtiYNc4LmWgmyPmcOdL
Y1vrdb25F4m9ICSxHInc5mEN0qR+nG7QbLdb8m3fJ2hFS5P6hBD0dS6/EtQzAcCEM1MABCSN9Vg5
9ouga4soNJjrp2Ng3iIynOSoNbd61PE40kncRM3gUsKQmzVLhy4hi3ckMDE3pcULZnZVmY0YlsPx
sQazzsD8d7kZ0tR01lS6wzzMK609mLjPb7qzp6GG0T8SZ7UxuuJ7SY5zlZ3sfTYaFGJIaoY0vzr2
8MtkoQlgto90lD2gcHFCdpAxg6fqWvG1RKNH4GxPUevzIxFNRkAO46uywgw7swcpq+FYjCtiZ2H9
OCjXyGfiz7SxT2XYsULbRRllmC9ukn377rStCiS4LZZ+D+W5T2u3+kwudHqcEt5CIGOPNEty46ho
GOoTWSiIFy+b34zKbCfTnljIjSOtR5CdUJRTNDaNrkRoH/18ICFXGkHbU9YYThFOo8dgAE55W+lQ
z7SW/lB/aMQyHdTq6FiRc1KPp9ylhmkPPUKjnSN1JpLugxEvj5qEikm6OM62gmCUjidymaedzECc
zCwXwxGxKUuTfWKRgzQCX4H4SSLZXviafsrJiOvUchl1j29Of2lsPKJ4ClqA7wYa+oKJG8YPFMJP
CZFAnQYVrtfwg3o47iLB9mJlTxhxluL6Jp6pzcME3fNGjDy6RT7tAWc9mGRxb4Rol4OoHxnbslso
iGlRPE2T53JMSZ782JcwbQcTRG8+Pkvpm8hOkTQxZUdnyM/bqZI4wyV/WNbVDmXhPID7/5WDuGu8
hHp0dj5yqSKySqe9ac5gaGDfzjHE+6W0Q53VltE5j7GVkWDKcEp5p9VHW6XkQls3jACcW7H3VPeY
J+PKRoriutH6a69PqILBGWUEQoSeLJtIoBoMqOlH2QNrmunbeDNIISXIkv2Aj+NAY6bpEjvUuFN1
SjHDSs4IZTMUYZrFjkxl0Je77oUI1NDPf+wCzfw0kwUPMxwSqFaSQbVU4wZoCtGMN4Mja062QKRg
JnGdHvbsFz4nP1+e7BxIqIcSJy9VJAkHD0ioPTlQWSIpF3h3/h0POVIhydnsoNAJxpINaYWX1eih
3A68OOjAibSaXHHhenBa19+3BmWlxSkYIw8nhoTTH3DZYfXA94K2CEYFlti0eIKryotq4Ryw89zr
qfdLFbKgjwNUCN1+YTfYG6HmiTEcC4pfg5SJQfGBtxohF7YH/ZjkW36k/NmklQkzOgWzK+fIrfYZ
K61tMet3o/EK5ikJMtbhGD2NcI3zEbHgFFqdxcCFB8F16vdB/ZQG0WKNRhZTMd63Y/VHfLr+hq7f
DlScvK4NPGd6XYCrJsDtSnZH0PZPwpcPef0eW+q5rho/KgGKQhnSCXZpApfsAXQjyXODPNgeu19K
YaTNLmI/q7nPTBZgWsb/kbkPU35yXKjNTZguPgR6C9aku6TvLtnEhY+ZVZ+ZBAw28UyzS+iFvqLO
o94/VC1jEM2/KdE6giPoX4I6816keTDjcUJhiqoZy8NUkOpmdeVOGfMTUoew9vuHnqllhl6MEg+P
LHzKjbE2D45k3SDY+aF7ZjJZ2SJcVkUKYfGcKpdkUUroxQUslhqCyavHw2xo91ZLVyx1iOTr1Vbg
WTwUmedbaNpGhwnN6ATybcO4s8rvE0kjIY2diRHklVnSqecXJ2+CbJvB2gM6ZM+kwZQRufjSjeWy
EG3mmP3bNEGfEi5+aodQT9E6CQO8ZAogizf8/PzchRq7jU61+Har6ETMjTeP8hLf2y2/UJoRZFHW
LwSk4rSpnu10jHdd1j3NCQsi9mBkWDpTVAEKLfsZa1Y+AAutI945XpRmHgMAZafBxCGhc4MYxlhE
0OYpRLP4s65qUJ4aM5sarbScluZDSz/8EhgEgLD3soApURGJFbRjDWshIdbs9mO09o2NKkqESFr6
7rXrd0MOhK0qGjCPQ6s1XgFizqGXIYJe3iENsFOZ5Y+uJWdR9/p2pQjZNNW0pbYmrVCYLH7YgcC0
Sm6ddTZTFgsivPDFpVtTEwgLvJWc82Qlyy9+aj3jj2Fne/SXO8Ng3ly31iU2V6TvEJkNqICh1ROn
a02AA0gh0EoiH7G1lfhmdtPKhJD8YkH0e5yhZ3TY9gStN++z0pesUBNQxTmcLv5fYS78D6f3/tmm
G/b98GYxINEHhIadPe2aPMbPYqhXnyybpdXpTJGYbQra+YQR5ELgRjrJN6viFCunCzlJ7DHFIIIM
Ky2z9HXaq56xmzbyzI6rQAPNlnnniBvivgFgT3j53YKGOYEgcylqiDT6ctfYXPLUtxrMhj2JbAyn
hsdO+MdhAqDRpxYzMLt5tPDv7QFiWlvHK94zaLQbmQzF3h8eB4KZUQxnoAZz7alzAfsthCDaBrGn
7EugACe8PpWyo25hGzZO6s4wyWSJ9XfwL/ietGJirkXAjZTmB0x471CNMP8ss6e/zFFCpAC4XBj+
Tkd5B6A+SFPzuPYUdKNYELdqecr6me0/1hqtODG3m6IYVfzscrK3VRZhgkHExIwZk6sXuj2EAtFg
GoqNfmsVJFImscWIws2OzGyHbWtM5s4aCDpOUitjQqf/pgxNEFHPA24GqFh63H2o+CqX/KOdvVOv
94+ADLmmO4QnMyT2SaaEI4KyGW1yaaBhksZnlszLujkys7Xf5DBI+YKMravGr1XnX2yoHcaEwDio
mDrh9nWBNx04JPNRg3CyKLUJD9DUg4OZ8bg6E9vxKvvgKTADG0IFLOAlNPES7tbReyMxhyGKJfry
IWHSS8tmnhNioSz5UBfpm5N+lwNy8TRjDapVz7nXvKeEZyTtFv106GBUv1nA4LvrGldodmtjV/2l
YrEeDKs3n/X06iuQr8XSbOnF+5PvKeq65GtiA7LJrAWanbM83vhkKrYfVMZvoSJ2IBfLT1/zx2ls
1WOqXkiJQOxO8s6u5Pol/EnIsOFFCxy0B34z14HhqtcB/C3ep4oioYi3M/ibmwGN4MeqJ36HKk/H
T7xpzPRrrX/6krNiHnjqM4/K2I+bTYVPpNf4124RmYlGiqhbmedO1s9dPfiECPHrymzdDpaI96Bp
D2QtfNRMHsjmzL0dPYSx1ypkTzOQ1DptUK3PMdFCVnddMxa0Oi2crzIY4ZJuwsO519e9dcg0wk0X
uVv82+3X6W+JMhi6EwCY5WUe5QK4qDeh7yac6h6t4G+cgydAK3bGLQS0fzZ+yEZlGVJhm4hTLWeD
yGBpXZJTbap7zWseimHi5cZGYtNobPsMYxNslrwpefHN5F9hJ7wpqfu6UvKakxqxBdZAVFpCjdqS
tAYj0/81+rgzqhwKdg1+sHBo6BFotPqQo1bOty6Yy0PvMnFwa29b47TaSNEPux5FRkMssanP47li
pNck7GxMBozj8KOPKg4J8uZzXS3A16zOaB35PNcbIQR8pFnZJ1oUUqGM+96RCtGVBpdL14/2/wqn
BnhwtXhoEDyuYbv7rAAgeTWVUWar/Tg0K6qS5jyaOQsDxYA2sXBIQWgLioTtSeozAqydi+YM06ko
PpecI0OO3Rp0uavDKr/ZyyHwWvm51BgQiXki6wBh9gHRKL2PjGo1/poTaav9iPXQMcU2cY2Rx3Fk
45X195rFc071sIwYW9q6vJS19E99BuSumHdw5T2agLQ/mejQlMoPS2EOex/RIt/29OQ7E46HudLP
zXq1cCSAfKjvHQRnkUtegc9Cadub/h/202jKjF9ew80K0hntRqGdWoIKeHB3k4W6EinARwIkH15Z
iUkrea3pMpwUUK6+Cj57ugN7zL+9hGAZdM58SC4w/xsWceb5JbaCXLiVgMMm73ZztlBv9t8lz/3O
Wke0VHDh96v9hEqhJDmsZvzWMbvwSfGdjU+Ai8aOG8mnz4LCRR//acLE4do1mQROUeexc+4N+0Nf
/Dnw0lGPrBW0/7ASUW6i+5ghntexBBmFD45EEv+FPGw28FYewjRm/4i5JU5qZp68dDx7L/6w1GFR
d1oAtpUK2XFZapE8jU6xpmbTqw+jTz/1ovpZ47nf9/LBq+urnKsBGlRJfd+bB+j3z7JyGwwEQMPw
KtqHomAuqQzwYncguh3Ev0xbXQOVbZwu6ILlAHCGlO5zPfHnEBOAb49gv1nzEX4MDThPWDvu6Puh
+6mZLDoXC0ORPs3PlO8XFgrm5oMiltgwenMfUnigYb1bFNTTbtz5KW2Nx8CTB87ZFBoHb50V9NGJ
iY22hbmu5XfxSPgeNVkSLFLDY+ahgxplzOdDnbi6k7ErDnOZvXDf74demJdcZ6fXcCzg++QqqPu9
NgB7UN50bFurjMxetDev5+cyt8umQhMTdNb3lBe4uKtUBUV/YNX9FS+qOMIp+TDBgobkLhFCXuyp
xZiGr/VrS1DXhq4gShd8w7qj3meGHGiiq+9koEctshoHxPw1QB7joqLA0BlLRRUSzgSiixdjc55A
aM9oW8gPT772um19mK4CEOHmd4yhWWdPw8hAWG5Z1SQb28q/b1CMHU8zEDE8XjetCSk7ZH5jAyc8
pqEC8iufgjJn62Ajv+PSRgpR3VJLURnJtpj49diApnX5Rat5ILQ+3ssyg6FD6EMO6ZS7A3UD2wKm
PXh+kv6B1BCdTQzKMAvUZqA38ZNfZBGb7jVkwZoEiN8IWyufqOS8i19Agc/N7boYR6r3jzhv8nC2
uVM4RsYjjWISIQnSp7/Sakhm0PUHx2ckjFT3g5Vn6E5J/mRis9QL+QjuhoWP2731KxmETPQOlmy5
+0mVsmYoSFNmATGCt1UtO8PFX8iyiyQLL7vU3kyIau1fjASa+3AraiwPQ2LsDyT8ehJsQVf9ZtPy
5fvNgTUA0my3+/MJ6V2bdAcI3eXj0GNc9MW7G2tIF9DMs/XiPP9l1PoE7ucLTcgFJkC/QwmNLm9Z
XzMVL7vWyD5S3Tg6VYXOqULN5moiSsErbSFIITmy0he37b6U2QJHWOW/ucledSsrAeCnOI9N7W4V
u66eP4Sznqy2eiOU8KyID8SSxKDGtH/YG6JXb3fSNdjm6nSbpZPS+ROnhm3efvX2fU+sBGEkV71G
gCWq13IxgFDRiPJYGVDUBSnEvbGVxTDs3IqRYsNRALURJ2pv7D30aSEQnt1MCEjY2PY3lMYzI0y1
r2qQPaadjZHFndsv8b8O++xulf57W0M47vyqfI3hfPYqxzkkXLLp8jd/ohig0QPVFnvBzJz7FjnP
wjRH0qfxz0bzy+8zhGVN92lk/9QtMyEtmMKBKTDLyozSlP9wytzN6ivt6uRMmqb+ZcDYsZmbqt7C
eNnh2uBd9TAHV8J7GRKX57VYHy1Wd5ylLDxw2cveeB3k3qwJHEgTCg9BW+tITOjEyI0QH4B7Q5/8
TnInPbjkmXFE0AYB4YNITO/RsvnIbDpQc86rqBt2wECKLekIzT4Vw87BdDl2Alh8DHehIGE7y0F+
gvAF7CQO9hfcPh1VEmfprLKvxWWk22mKzarI0OUgq4lt2sgWL11eEsReTDfBdLpjrGZjeCHpgr+J
fEiEuUT5oQBVl1p+nMz2bmRv6PlEklY67JCStK/ckGTPEI05syJr9ZngN5LAoxYyYbZmS6Sj/sSh
nm/XlmmvPuclmZWMlSfYAhxNRJf6cXm3wqnbkLlKSmFDJ+JOQS70W2yUw2qrRotQp4iRIPBr6XQy
So+hOCk8RcZuFFnXyv1E2YfEmOFGfRRJ+S0wtG/yfr3NwOIDcbAqclf9S1UQiCe8zEmSfOgmAT6g
smqAEQQBlraix1gXWmCdODKLRuMGaTR4jGqm2L7LeR8zDLS67FHq6X6iYkBLSzRaMzpfizm+ous7
mfOzKUV+9uwZbaSF2N2BnR4iGQA5hHJDOhFy0SOYkBSXNJxTNhtT0FjpTbFRvemo6UNWffDOY/PI
GY3+ytTkmW+T31KWdYSmCpkYg8GY1M6o0axii/CSw8lKnsimaQh485GtANGXHUrlTm+3VtlTg81M
adB4xSeW5X8rvJj/jSN+p+4UFqK70mqHQEN2FrGuh3xHzgC7hCE/SVy9It1pui0ehktSjcbVzf7+
x9/N7hDak3jWGtM+5Wq8HYEjgoBMZIgJD5AT7M1Qiuoizfa5A1SGk1F0uyFpaK6LwX4epQCPduRr
frNXLqYEo+ogTOKIUtrPMW0u//+7//+kMQvNkwB5x0KLPRphaB2CJQJciubAVgRqA3dAiGQuMEaF
liJFMTDMF9GjCO+Umg+TnzymPHtnT427qne1gzasrALxKFnwvzZotvUT8NWyHodHnfSd/+1YLtKG
gCAwIm8TfNRD2h+ksfxgJvWP2kznZLl1JGuEUVptudv//Vp4RBGbieTNuc2+s1ERxAoEMqoKplpo
kinKF7c/V0kXEr2F0MZBxIXUoUme+a+sXYrgkRonX58kuOj3ApPKdSICmS0IQXfDkOU3SRi/dsK4
VcFmWIf8QS+zx2okB5NZJ4tKZo9I9yhl+ookHLRtdYAjNmgW5YUNks8wZ0gaFul4bwzGi+9YL25O
NJWmTqZSzmWJUzDt83/sndly20jWrZ8IHRgSCeCWM0VKJDVZ0g1CsmzMc2J8+vNB1XF+S65jx39/
oiMquqq7TBJD5s691/pWXK8biJlLUzT5ZiBSdcX8niCE7sngxYHHUNubpo+/wyMg9sgK7+AdvGic
vw44I/Z6Ft8lBc6ODPzCJSKJHDZbei5rFW1LR5VXiZ8hJIj0GwxU3lUhSrEN9GDvWU26r3LfY/gp
9nZViht/mJat1pqUd2TWcyZZkziZ0T/C95YLFBr836/z1F15ioher56CJx11kWHFq1ixBpGQdyxy
frYkC2tPrNAGWla2yVvyzWCXEzmGuO6QmzrqXOjF+ZxfYCDSKBgbfsQl1VZO/iwhpEjZ+xW8h3zL
xfMw1NavhJnVvUfTr9a5HxQ8SoBqr8ldOXQNCWy+a90YSu3sSJdXmh3NesVUbXRCP1LDcyiAUp2d
H3BhhrhkEVl+vNEw8iMiph3MgTLA0cyRr1DWj6nqiIjJ+2IP0pPQUpuRGsmn+2poEaNollyP3lA+
1zY63ihlxlmxfBJLXiBYRwTM68vRzyZERmZrNV9QODk4z+zS2uRR9/Lh6YIZU+y1OLhqJnaYWPjB
bQvnFoldtK+sGJsD5DVCkdpyH+tn1ktEMTarb2FgzRaG/f3jDx5qmieFLAi6N8phrbCwkWbjjdso
Z5NUffo9kZSSY8wWmQFVo1Lpwb2MvBGR8LOVZQ070PnDAkhSwUgVPgvn8Vab5JEMQWCPTB8NukZ7
FJfOgoSVYW2XxlUB8v1azPZIaCNo5EYCcHMb8Hsw+Gt6HYA5qZur6BXrYnJrm8VKGzhuBuQRrxtS
B87kwx7ZytH8ivrWK5j2f1gY4SnOjchgV9esx67KNsPszfQbxfN9KmjpQ6EtyEczCS7VqvKosw8v
bavqDpknKppwHu7CwN4Z6JPjjHmZ1sb842iY+dn9ZpIRE8w0uZWayJY2GV+zWGgEgdMZN4L+aBGY
7Y1sGd9Hibih1bs2UukQdkPew9zFG+Efb4bY5jtV8fuUOITYz0/X5DViEXa+hBeftXsn9V5V2p8z
2Cg3gRHQJEuRhJekbXw8jNUgEEaH5vpd46E7tG2xHYuJk/Pg3cLr5PQWPZIZzwOiheFCKyr22LSd
8dfmUdSKWTHSGK1HgtgHvX2V9tUhihk/IkojndrjCQE73e/qONQ5Fg2nyEJlodxMbNxqvLfG5q1I
CNPu/eeEqfQ/hrj/b9j+C4zR8HCd/r8d2+fX/DX75Nf++Bd+fOAYCb7/j+GAvsPBakj9g5/4Xx4j
IoL/6Db2WgNmIxWhnM2g/wUyev+R+F4hEXqmkK4pjf+xbPPnUS5hIwbxiIdLuuJ/Zdn+7AnFZ+kZ
jmPNf5G4LZGgfDak5rbDE+6xyeLNwqEQuBzcCHxGiV3SwkCvRnD5T6GhWZomWa0aGyB4xfAysDDY
Va178mAnLmUvf3S0vQ51R389toONh9kWnrpgyS6fUclBC3LoFycaQDJgKli5xpL4E0SkCxkU36pJ
Xbd0TecpM2GSKkKfCQx/aJHFvDHBhSOvkUKYZxFRA6LQVpNr7tM57BOhMNWGoA3hh1hzIovzLjZ1
DWKQpLjinP/Lzf0XN7ehz4zK/7GnflwylyQmAV4Q0iYX7fMlM1LN5td5Fno4MnIzr7wd4aXDt7af
21klwLbuWepGi2LigzK5oefiQ86lMeE320YjRotj7rQbIIeRSErvwEfABFV/H+eKwZ1V0Y2bwKNU
TN/r8opdB7sQM8G53D1XHNiLwPoR6MZ94WYDB07j0SjMH6abr3imtok84x0tDi2isNgtL0VNxm2W
ITjSXPYURrYxaI043lZSfa+kc2fE9spFFTqm+DhpLfSyfRH2nEIB3nZj4smpXO0JaejNlIX5No69
XUxGDXUMCk5q8h+eMb01kRZvI0beuntskurFLNHUwJs7WK7EohNZOqIn85ufDJwzgyDDBhR/U57P
oA46EWoM3UFjDmPqKtLe7EdyhmeJlaPQHdSeuE4ad9Pq2r2OBZgwLIH2tqLMzKKdn4bMcCrKh1ht
mgFU0TCqH1I/cz68KZx90DCkyGy5EkH4mhi1h+Tk7s9PxAdg6PMDYSLq9CSIVPBD7tcHgsoFNXbK
eB4bYr3SItmt+gBDQ4jks8yrud2ZMN2Y7jDUHjzvMuQ9vTiNADtDSxg89laxqGW8FIqhLSqnclm4
5sKfg5d7FRE8ClrdnnNgu/gsEqM9+vyDv/yG+T3//Bsk6xOyGptRjQPr5/NDnad5xrsPLs3VmAiP
WAAXnRS72q1ecfPc+i61eEZkKaYE3M19cCnRRA9p9TMaRLAaxotd0rtJRiK0aHasaINcdRAP10X+
AwDUtx744Z+/sfH7N2bhAt7gWoKrblhfzNlFWComda5ajyN+Yqm/ABz72ThlgSiW11LP36SGajBn
5GTpBdbLEUpdSG/1z9/jM31qXg3g4gpPh9dpS92eV+pfHf1dGUKkr3Boub3OUUS6cGrr28ZFgPfn
D/r4kz7fIj4J+gctItsAJvHFFp+XkD3tSSq0K9RyoAqYJqgiW1Y1LqzomlP7uELEXyDCq26iQvBt
DJKyGEnuR7ohq4JhbeLGQNvnaGWtRg/8l2/4+8oIeoQdwwRuYEqEKJ+vhc8DRAMG8RBGr2RsnsPC
oiwvq5J2Q50tBa1Ktwmgtuk1L+z0M1T5bWNMjyR4/NCiw1++zWfsxj93Zr45lgeQVP52ZxotkInf
1Wotx4imT7mHY/A6VPJpUjTSRunv2JAUFMsyLtjf/28F8C+bxO+7KiuBDjVAWsJx/iG8/oJ5oN/b
63kbkdxs4Z6OVIGj3TQmHOkMqjqPqGQcNvtMWtd//lzjM7Fg/s2u4VEYQHG2PeM3Agun5abJHWb8
CDF3RV8xVKoeSVdkdlBu/LA4hWsm7VdkRJws2dz/5dPnne/zE8qnA6bRdSlAzRjzHfnlZ3P+6ZMK
iBXezoLg9faeOTScJYJDPPfsCvEeRtOt7+WPhmZe9+Yxk/45DsvHKoZmVNZoJqq/fCXzM3Dj44KY
pvBsgLoOcnH7y7rWCAROPK71GpPxrYsPo2mstUWfXx/qF0dXL/hVdqHKjmY0nKTWXmtjfN2aF3zD
u/kp7n3cjwBquhI503WBTNdLAVOo9g09wW0u0lOqDW8AaDd4fHYQZ5fKrf6y1P2+xLiffsOX10o1
GScQIkLWjk0AZk48n1C0YJvdX27fZ9jKf6+Vo9MdtFhPPxBCv94+qWUuUF/GjF5QP7rFeOum05WJ
9kfteiN/hAF1RbXxLjp4bR3TFAbZCXMHGIGF0b2lk0f2h/63J/pfvxT7kcHLJCzTmZ/4X56pKFYq
JiqnXguvx1fVbieiMphdELaJVxmvCmSGXRrmT2PinEUnkYe092PH/1bWW85X45Cfta58+vO1+pcn
3TQ9amYd6wKD/Pl//+VbYT5Ks14HkjfF+q2aiqfWMq6brjgR1vsXBs6/vdMUmZ4ruEMmEJIvGx1d
Tdx9dluvIZUiBaub+9JGJ8KMC0ipw8m6j5xdWqFa8UHLYiIiVCJyqTr//JM/3t4vb7cJkJpVzbYA
2OjzhvzLb/Zqw5BD3NRry/PPxrhhBhsM9wDQNBcGZli/KUH8QWi9//lzzd/XcZfPlY7h2Hyo+Ioq
rzQ5mf7IwTgY7XcHOyqmSgzPoX6dtdUTuszTOJSn3q9W8WpyxpUQ8QurMhMUE4m9rFwDnh6yUwbe
P5vIRiRZPzKd7/52ff5tqbFczniWcIXuWl9e07b3Nb1SVc1sGBuk6N4Co3wqi30yBT4mmZo0D918
bw15pk9XL/xef6iRi60kyUqTar6PqIlzK9mC7zkbSfsWdbX2t+8436Ov91B8bIfgqNigvzxLCZ6t
ygzzej36xQP2biBIt6NhXo+Gui+N8tGcJ8StVrzUuMZ95HXEsf5lmbH+bTmbOWEci6Xu8vZ8fo5Y
PbI2aALeaL34zqSuXDDqTXh4J25Wc+k72oquVUVQu5oDcMANRIZTYAZXqUdsmZi6Sz5jZXBnQcIA
8lkxZUtFk0LDMH66uSiQG18ohCQRZwjWsLOcECHSY062k15u6do5ROfouL3RZTrLOubfNEnx6WxA
tH9+dn9fvDyX/ASb2pDfaVhfXhndzR360bqxLnvxIA0byAbo6dhztx/4oqnT+r/VYPMd/HyH2Xkh
ufGUCN6ZmR3361va9CZtLjJv16qYE8gx0kX29BpYI9AAi/6oAlANC+OSmfBnzKzxmD+Gx6msNGYk
1fbPv9/+/V6zbvGFdEkX2jbML+tkHPtGApJFX2PoPToF8OIkukkaDnzRN5inN2PecFIzF0PXMx2a
GHIMw01ykwlcCSbtrkiPnsbAu0BUONndjxB8ApoQCIxDan+TAdV87bTHRLdo3gVb1dRvaWXbzAOt
5YxsXaJfTbLwOyaFvRupp7Adzp3nHrBorvAkrcXQ3SqosQsYStFSet5DGJzKhktEzlYCcJf5kqyS
x7BHL1sqdChJfT0xu2qZ3nRJvacX+ZhWwfnPl834ehMdnT2YIo6qdT5Xft30ppgMjSKsMOSmTL7I
xCT7SX8MWolkTwSbTKOVWJWM8mQSvGeysne6ll5KSOewcrz/7Qb0z7dxDcvRaVS5Hw2RXxb+MFOg
Osp6WgcVjmc6Xa8lmAK09AggIuYpvYHgEzQQWaXYUXGjMFTvXPXjzxdlrtR+fbDnbyEMw4X1y/vE
Mejzg02EopFFejbh2prS1VSGb47ItsFQgV8tHgus83U1/eX9/YJMs20+1KLRIx2KWdzS8BE/vU1D
2YekoiQj7eL8wakR7soaM+1AlyNzH33VbyUWrlE637VsvOWe8RJ9N8j2sQbQSECZR8IHtHsnsC6J
4f4NUWb+y3MyH7Ws+ZwhPPadz1/Pjl0VIzIa1lk2ntzEX0fM6dLhzqnx8GCsxtHMJHvUYObXhbVK
PKyjIMZ9TWxr3Yf6053i0U4WafUmp+xV09U3VWCmMmnEL2LRHOvS2v/5Nn7dJbminGBZ9h2BZkbK
L/Uc5kPV5AEqqSYBPjQkzLSHQOzdaXwilPybG50SYjnzMfT+UkX/Vkfwya6tfxzUPQM64JfFOBm1
ltjqiGmKDT+xntAK9Wb2VL7HVnYZSa1E25zUO0Btr4qoVRfccKaiN+ZFT4I8BE0ismpsQB+0PDhf
u/j8Atph41/2x9/O+R/f0ySTho2aOvzjmfzldWsrEdqYA4c1QMQLNIETwLhN3EcXxrX6siDlK9Kv
pgCHWtWUFKB0XAfruikJSNfknnM/YZ5lWAG3xG7y55tnit9eQmNuYvMfNrb5ZPv5gaMjXRf5EPdr
Ei9/fjADUea7KyX0x2FMxRVxwdio/WQjDf+V/ZDJso9Rt2gyaIeVTW4qToUeP+2htrZdQ3CdkZXA
l8K0vAi6n7ERM6+T5ckneCArw/RvF9eaX4nPywhFJFRBliLCr357CjCpWl3AVHLdrFtIDRu/seFC
IyLcfMy9TCv5mYa8G6lfx1t3BHEYTfW1URPh5af+hngvtE4EHC1RVdY7PQAUBOGK/Ot2Jcx4XOVd
BxfFCy8I0tZNDSq9q7N2pRsn4n2tPUqQd4L3vD3DXEbco0OeMubadA55DQMSLcDpQ8kwtoNIh6NI
SQIaklJjAhbtyRZ1sOfQN9erEXXifBnjtED5XennUQ+9ReH1oCOifCIc2tO3kQXuJ6YVsPTJH9yi
/cb93UfHKjdjhKXQjt0gWnuDv6O5epVOBljM2r7VbUxxzoh+qBTJs66M61QHF6qFPxH0Pk5eC/Ml
zd9t+0xkbc3QLts4ZvxmkLWgD+mmFNN96BcXx+meMsASVmwZR2UY1nIiW2/22ElM8NixeCZU5J3L
AV5DYxdo9B3ilkYDLzep9MipwMASxnvjoZFZ9kpMCCYQnCSdt4aipy2tnohtS4cybs3CMl9/s/Th
FpkU/27KlmSL4dASvgk3IbxCcnRTzvwFmZi4VfyiPtkK0SiFxMIM6LL6ujEgyscmKYGqQy9X1cZs
wn1QIXS2Y1B4VWZnG5ofBTCMAvOrOb62E5cfPENx+Hh6VDt2WGwDtPZRnW/asIlgFoFnIRJ44wR5
+/Tn9/G3s6Gj8yBz6KCzAQH1tw1Ag6sS263Xr4PcurcD8TDUzlvhQE0H0TRI8d7U0y2BqyuOEsGo
ff/Lx389TvDx0hGedPloExPulyPPVMWuSNIa43gKxjYbLAq40YZ/H6wyZ56SykUd4rBOu4moQVUa
2BgEjKXIOf35m3z0cT6/1nwTwBEM0/R5mPZlcc+iKXdRjnRr20MaSy6SHpR7v+tMQk1Z2ZuAjFJ7
qhkX5TF5Lv2LznTYwrRvjLOUNuOx0vY2RMxb4noX6fx4tX3dnAoVbaqyKW6iGilo5fUkrw5kjrqF
MSuOiXV37FJbE7eOmU/XfswpCYt//mB3UDdm+xwK9Hcf7yp6X5ZmCxWrUYcFitt1m6TtsScYNq8n
ubH68Jx31jyo3qKRwURHZBHBIsM2qon/LNxUrjXZ7qdBty4eXgIDm0dVVN669EqywR3eX9HgBf3z
tf2XDQkGq20KQhboakr5ZdGniBm9up/9K0blY2dR0JvsG9QJPP52hmWAVKw4THZWoZZxb/7U6WKs
RSvdI452fN44bF0xkPuOXC/v2/4vjV6Lhv9vizrVj0slxrf0LIrUz9sSme0qIF9M4WatrK3fkDCv
+ak5V2H5brL6Za3JC2Dg8Maqd54TmFeKyOptN479gx0lm0i1+sn0reHkUEyJekjBjFmITI1ka7aE
7Qz6lOF4Shcz9GQ314DGUHn3ODqypWfVDWRKcKQDPaddYauN9NpyQxJOvSBtz9phMXqNpgkTXoMc
eWoLG64HNJoM/UWDYguZebhUXbwuFezqHL7tyoe+v+RM8zZOV5xyRi+EAV/S8enRWmzIKckWOKR2
WZszK5u34A5BHCSQ1lvHI9KubGLRac9hom/LoqiuzYGyLgvJNqV55G/8ZOKhIdfd0UvSu8gswb4U
nuUkcExpJeppV0DFRCa9Sed7aGigLM3CWU8ejo+woD7qvXSLqMW/IYl4FzjWtvI992iS4bsY055X
Pl5ndQiANR6qayKR9CXkMFORUeR3mQPEx30MJdUYbh1g/6BUl2XZqQNEk/eJHGaZGsc8c8EfDdaG
jNbVVOX8XjOmafK9qmfFkJnmdx5aswEDBi5i46bx7OuhjMTJBhG0DrLioZz33Izzp1PjLmlDiJwe
W9y+sWt4GsRArAMzhm4LFoohcpDtcbR1WFSRTs4fF9ecNwljfw/tGv+G0vGwB9HzFD6rxB4vICa+
51hOVs4AtaFVI64qbvMShYy7ZncByiACztxB40HnZkcqqni6CUT8DYzCG426/CHt5EZPmzPWCPWS
lMkZwxzFwB4378CToDfXMRJylC5tusoKOP9iGo/h+E78W/Peo/4AH7l2A14qdzK/Ox0h4mEYHCZX
oFIxMfALrT+hVOasK/EZuTAU95EI8oviNOI67hKYX/poHGwrS48MFAhYqrEpsp6+jnO52fSW/Zqa
yA97J1ZrKykd3DOheTQqyDOx8g+gCGBxkWMbyfhqSsc1JCZoeSb3kkMTT2AYHibbe+wZyhL9jr9L
r0OKJrIUwsj3HrMFbEt5lKm8xUMF/cUv1rFX53v+QAwbjCvWGRLxLTp5wxJgQAiEuM96tz0QpXJL
DPelsEf1nE8Vn+fB9474nMLtb2lmU1+Uy7iV1r2WBOKSFOl1GEAz0q0MUIKZWwg6sSH7lT/c1xjd
VQWCqAkdSELIdQ/1vLa6AeHxTo02UmUp6icXXxDDhOyQVBr1Em6zRHueXP+MqIobJckbyScyxWU7
PoOzdRc1sqsdxGH9JCvtSrSTvNJxCFIWEUJRmLfAuMUz77jZezSz/CTbhxaBvBzfwj34qecMfgBZ
rXl+GJpmO1GS+BbyPa+aNlnebTykx5dqHDYQ5j7uUnjRSEQbnFC7sXvm/FpyF5moAUavaxYJGUUM
7s3bmSEQC3FfDUW3B4l06qYmQntk7sOGJY7j7JHUun6HVv4oetBhDT+DiKjRm89P9d7Wsn/+zmiy
b02MocBq6LwAgdDIygN1RHvF65n/KZ/9kRdk9oil554MtoLV+BZJAFm7nJcNl+x4RN0LnzH9HuHX
ZlZahSF0d6dkUY3mCrds4C0XIf6ywjnnWVVs5ZjWO2VxB8pxvElHuaxUgLPJLXYfpRiUoyUScHfl
CjJ8ajoHC0t0xs7Mt9hgOI2EYb0LrBC4YUiLRV05g+9fBw2y4sRHta6moQYaGFYnx8oeBPalqeOH
6ETT7FQIJTfS/WDVtq/eOJpHBQWGrThC2NeUR3v+i4jA6OBH3IWVYR9AfeK6KIYAClCGpzWQ1xxA
5TVeavv6nULD1s3pOnDUcINwebgJGAlc+Yl+3aiZ5Zsbxr5iwbiTiWEdyUZ8rP0sPONgXvednt4G
pVvMyYft5uNvW13hwa6ycjM4OYSgJEDVWAzLSGv2fQOBlXoyW8oBn7JgfyOG1XWWjTqg+VWotwm3
H+PtVFJiqB4cIGY7tpUk1KCCDQAYkAu1JVJDs9XsVYwmfcPdsVKaq0k+nLNp6hdF10gaauWlcoJH
1w4ivJSxQPc2RxBNqHWofMolpAJnE05oRwR0rlVn1vqNWWqv7GPbgRPmJAt73bs4htrUvx7igyM5
C7mRVy20vis2nMuf57SIpYjbY2XS1igHXGNYcvWFa291E7oWYtDpkGfk7zBEosX5bKty9tznV4Xx
kM34PURL6TKay/zR9u7YoQR5ZNNtbBElSO8+oa2VD8ByIfYGhDC58M8/Dihm111SfT7S1F53yoz0
obC3H8eTNK4eIJEaK/oxYl8qupJZt1WSK6iiEE0pmdJpNeLnoVqLGjSGQxlwDNaQtoxhQ61uQM1I
ZFXvpkLAqUiKI+Dkw6A0fN/0VLHzU9C0DZFoRXL0uuhoetWtcvCM9DaM4dR4r7LgYGAbX5DesJPu
aNxFtgDmM6GCTHvT4kQ1MDKKXYkGJ+qVdet1yW7sOF3VpY8bT6uWtu/gDItAj8d2Eq4Y7rRrFwCd
HvY/zaYxV0EG3qoCP0+K1ILYznAbM/C2zGaPGXJXRvK9xClA5YLJGiiDRkIVGHo94uQ2NZO/qZwR
qA9YJzMtr8ssf1TB+OqkGVmCA0HfwrFos+YOSX6ltxjI7NjGNsJ4/haUro86d3SFj5kPvfpgTMe0
RhqkZR6vqR4dB9CWAAHEouv06ghR7FvqB4fQQIaWIc8x0KoIfQa3ZrABO28WSTdHLSaKIUndfFPi
UvPqEht3gY0NBiq8Zmcdi282yNbTx1nS3SDFpygCAL9h1DxtXPHe4uCiivb2vlP9MCc0/Y0EA0D9
wQCrfQ27IDyY2BGYQBssmqrk7NsADLf9fROCFKYdna0asPspQeE4hb2WBBCzWrSjFe/jeDp25G5j
wY1vAaB+q3XMeRWW0GVVFe4um216vR48BU1jnEs7MXF2SjAixnDAzSjXSVI7N+hDi6QCqcSpfNta
DzInkvcup798X8Ggjlpyh1Q5gmpTU30SVrLyMqWthfnWiHmVCXaUH2zfjRYtNCI2Lj5j2k2c6tet
oxV3o2vch5q0V1jz+T1JNu6KUfxozCjbm0ndzaztaGn3LUTWbmTxnU9bjoenxoAbtRxqCJ6GjLoF
oaeUfFUyLfVBHMPYZ2aUX9Kc10p/7G1smCPYgHVJObgoSl/begWIL8bVEPmq48ebaI4YdFDoJU1x
mEE+YT93iokaZAGJY37gLA0Jm7tCfIshOdDgCK8+ehEorsGcYa5Hnt7eDtByihC/CAF4p8rH0ty2
5gab1jL3yunoBBW8PrfW9tgXxoNb44hGfHKVt+lWdSMBky1D2dLFPmkp70n6/swaaojF0aS1N1Ph
LvRahkfGb0w42/40FMCze2Cg+Mfl2Rxbdm4Cbxd9P44gIBrvGsyrh1u8PNluZAFf1H58WAPCDL1Z
jb/CLEW7acbYWWA6ajBUUYgESbSLETT4ySnQfWvH/ovoPx7rXW4/lw6IuSSxa5JsdXzqvfes9Qmm
gVpkZ1e+kIsG0EJPre3kBVdt0h7M2eMqh3Bk0SseBx0P2qQhJ7eDCR2i2+p4wMYrwOUZ/rreX1AT
0gqoNB/Lcf2cA39Z8LZx6oC40phCnAq8UFWGq4oOzBF9KIZFyH8DcMBlaPpyGzv2bciEC9I1kw6O
kmwDGo3imiY5LAA5bqYpwnlWSzaupL39eAIqke/8UT1KTb3Npo88CmtCN9C4p0LeWdFti1ERewDQ
LihcE8EB7khaHYpsS545+9W0VNNw42VvRPvJyyhcuIicW4wSRqgakkcriotDVu5CgpXvQhGbC5Ak
J4lmYwMPAn+N/1DFRbGyCsw3H1/JKwNtxSD2PZm4gnlkVHvHtnaPZdTY16Gl/CXcyOLQK14OArID
ZJbsnW6eErxBdOuqrTD0aQF8o7zCKlkHh2hqn3ESTZsup52h59m3QGN8BgMbeG4zBdhtI3zGcVdv
itrZlrCtG8o5dBs2EqH4TjO4lmGAa6DQ8yuHINeDBm99F5CXbdVXgHda7D2043SQU4w7WCc1ZO6D
0jc+Tt0nsBGjXx9Bfem4cYHsIGF7xNoKKcn1LiOB71UcGms7yqPliF+OTdu5jmnVXPI6v540jg19
VbFSNxFlujStSwP8fEzxVZPbybG7CHe8VfolIOTjytX8p7GMkxUoh0fErFSRUN32VUHru9s4Dkmd
kE2/+xrnI7O2SOrEkMHodVhXnVcd0Gy9+lkClM7ucTLAlwGMgxXMdfj1Ng1JDb4CnV9r5do3na3I
zY5qXmgjv9fM6XAPP7Pe4DYPl/jrFnUWXON3vVck526mvHzp4O0QTaM3W9OdS2YvuqPx84Y9McSw
515njfkirZMuinRvQOdcQBaJ6TYl3yXq4KsB9MyRPJOHlNDiBaAX59L04Z5ncNg0EGC4voNzOzzQ
VTUJwaZedeTsGZY/mSWqK0aVzaZTABWANW80FlrHFNO1Y2NM05Ta4ORsYu5SbI3nrsWL72Mhwnh7
W081FWecVcACf5DCp5YieGoTI957UXPrguik0RA4mypV50mW276MuyujmAY4RcBvpALEWIpmrUAE
rJPmMTfLcHaGoBCaLqwNV2wNOHUCML3kJITrmJjfOCTgZ5juANP1oFxRaI6F3q8qcPsL3SANUKF6
cqtm3FpmuzN8pMwwwAKCBM29oxGG0MrovczUq8DnsjUZmywNQ91xcm0WBIliH7IDNlv9BUgD1tTW
vvHcmWEK1nNVdd1LalBFSYnjFtI7kfGoCupCAx4rLp1nyzkBmhzIsrgZdExwwfCWxc1d0yXGJn6O
xsIGIdRT80unAnakLl3ELmOMZHUUlbF1Ym3HTXpLFYBplWW7mP4BhXP8LEOyuwdwH+TxAg9EE09s
B7+GbXRmC59pu/ZALWhEegLaBFSFR8yIuCtTt13WFWxuayKKESfRhpkZqM9Sa/duR4KhCQ+8wmu7
mdL2KR9xy0E9KFa47h9Mt80XChlNK59VOzy5RZuf441VFgFdrbbdOm392lTGuE44UIO4aL190gUP
2dBvSi2DfthFUOsG42oqCR4NXWItc6tYMzWfaaTOS0DDc1GYFX0WuzawjtXPeLMRPSrib6RPtGRU
D/skbp5VwQEnaKKdVQ6QoMgLWXSD6SxMmnaLAUKr2aWsgeTFW7ULjatYEQMtj3VB2EYnqMdri0y3
fh1HNHA6sWPPzTc1DckNwDccxtGt1RGZSf7Pwo1thwyX8T6dfqAVjy4K/uYwB03oXD3EqKxFPhu1
izAIzS2JFFTpqx5gGElzdou+HBJSGnsr2LDXCXCwrZ/rNnb08XZq620UiluOwy+5nI42x79ahRgm
9Z0+awVwUZO2g+M8Odm1e805/5SaLghreAhdMFAX0mAjfGe0mn5TDDTxTLJbwcn3j7mIbwOTsS0S
Wt6iStFwjoIzg9NnTdkFPqLyRaaWuTO8rVH0zHuIkVl1NqsCAXq6UO+aUIcQmCJ0dbqGnHMe64Q6
IZYZxNCQqUzU076lvwGpAZhdVJ37EOwMdJtyCdlhYFIlf/hiLA/1wcZ9cCkyAS2LZ6nxATO7k3P2
KcyJEkAvWIXuuhikvxlUhYVVUagyMVuoQK8hWtk+zvD6WITQ0EziOs4dLM0cL7iF6uQb7v9qK/v7
sQJoU1dUDTDz1Tpii99nA1qgQozDOWG0w9Y1HTXdC9cZbfZdZZg3WpkE63LyluYIlbNpMa01MigX
wXDlGP5BzxwH2iFTxm0jq3Cfma0PLBxyqjZd2X6hAz+qzW3nRavegTgjwBGILmdcYmjvIvB/CCPv
Vu0EOVilzjuJxhaQxuQOu9hqCB50N3hKIdYA8GAqaNTFTxEaL+SwDtPK6yrviMVdX1uDaubcwRcn
RmmStsmD8sVOeNjc8Xuvh6ay+C9k0LlWMW7NMdmJml0hVF0GTdn67jTewbAb86IkZ5BsLmRlor/t
YyIOjaI9JRUd2ZA0U8k0GQ9Fv516qhsnKR9Tsh0W/M7rFq/m0p4Tr8jZ8DYWvDqsSGs/LfrHyYfk
zMT7Gz0u7xSW6Y9BgqjzFJuRMgRLiA8plJ0R6FCCKVuJGMqGniUnMWQbjokzitALHzoCh9Z11f+w
mdAdHEcfSfcB0gQZAqTPDCHI3W9xUgL5K1va8Fr005fRti3HayfH+ZE4xU+tQ0YxbdOOk5bCe03k
lQnMPoJgpPDC0qyDKm8bawFo/RvH1Evq4oXItZFxSj5ti4qYIxs/Th5tjVF/a60ECEJIBeWkBdm9
/Tud+YJ0YEy5LoURO3BnZtqyU3CgvFbDbwz1AJBlAQ5g6f8fys5rR3Ij3davsqF7DuiCBtjaF8n0
mZXlu8wNUZaeDDLon/58LA3OGWmA0dnADCCpq7vTkIzfrPWt1kUn0LjehhUliTyVtvNweh89Y3j5
2WhrPjMoP56Jw6619U9FLpm675hbYUfKQtz7JQaePtW3ujO8WnYyY0F4wkSOdx1gT5DDTA8ibkCA
mYIcNCCVcKKbki/EAJuwHotuJ/L+fdTkoSh58vW1ovFlEOGAe+VhyxFheewg4jvf3Toso2WV5Hy+
QwGNAAoAj6o6jtg6oYNmmwsrJRmAujKJ2iCC46t99WTUrOfEPLoNmwhZyAqtVvRoNHysNl0qTl8r
aLhgmAJlwZyP26a7TxvSEJD0x+w5DWLo7U8IQAcTObclYos62kah5ZLW4bD/rHk3UVbLgKTbHd/i
Gx6FgsYcgoa/5x5sIGhOiFHK0aNyzgmVjK4LPDR5jExb021wn61HFpUjH21W/dCX0W4WXfbAaXHT
4MRknQabeyKZmyf2uEGJRyfZRqzzRmfXN/pZ0d4utCcvar9LBTJbQtpZRQmxbwLnazGw6kGGte2y
rNqQBIiBHGYaJYfLbAD6oGdj/jZtYroYEGMgYpcZQbwkgWVc5Qnoia591ZoWCrcu+EKqDiQSe1jD
AioZRQ9ZWJJp7PdQuBz88pWqt6QE85juMKpYjRVvcslcJWnPjr6rN02BsJo4KYLZ8YUy/8z3asaX
F3ckrefmssYpECvyAvC7U073/a6Px2cnUeMGG/pd4Y5wmcB2bRWPEQM5G6Ss+NFBPLfTTDsnr+NB
NXV1hYzKbd8mYWqYgrOTPfT90bRvcrHt00PUtOqxGSkZuiQ+1iHoWXiut31TosPsaTRyjy23y7dD
f0tIntVwj7VM/0qKVY/nWmdq22U/vO4t4zTmGtwQXeyRer6lc1SwKWC1jundTVL9YJFt0lrRdGg6
rMBDxe8GXdhK6+wlSG+iwfskknmiswxhTLsVnA4BqWkg05Aoguc6G4CvTQx2tCSnaKpCk92oQTCO
IrJojn6FhbzOSuIsYAUHRiRPujZ4CB9SyKytbx2c+UZz0bZFVQ5QyqyivSC4aLTYbKDMJ/yibw/J
0Jl7ct7SdYadbs0J/pkPDZUpj7iBzpTZeUOGV3uJK7CXy9BgMizvPBvPgHOBVedLHJ5BkI0ZAlsn
svTUf+uEvRloIO+LinsJHDcQG9Myr4RCRlPb0afN606b6uToBDhxgu2yvjZXbVJYyK/5c2yyYImW
sR6k37E6GdBAA/ja1Z0dbxs3zLeJes387BQJJyiSgUMae2UX5fdGO9SBgi4FxbA7WFwVHpqMhuiQ
QGuZZkknfTQdRDEFXiLqy2AuPgEkeBSj6KLOke7L/dxWlzyu95PmftpF9T3qWMBaOt5iycGCiBMI
ptSA6A+gsZP1VA/l1oqruypP6dSjZXoevrcNt1OfhcM6UhMzaTZIB/+2SJctTUKmm2kSCKJHOqso
A229XtIkaARhbQYs/DuIK4SPxRDHEIYbl459H5PDZFgVCVGlo0MfgEeAg5a4vXWJtW4tK58YAMyw
gXTd4ZAiYtzHEqZf5r/Z8xDexia8GKn7h1ZzKVfj+LrSNQBCSWsxS2Y05XuVtu0LSLtKGPax1Qyy
ciD7W351MTSdmiyS+iIn6YI4M6MbfFkrV1neCYD7RvaJdkKqciVCY9Nr01Ne8wKaEVutSPF2lY1b
b2IPNXMNvnLXj63Dsy4ow2q8GdE5Sj/WjiPqgFXsht1mgUPAZ3cAz5r6g2n2v+jwVdSJ246rPSwM
LsCKcXxYDxkZxxPomjwE+dZ29kYvUjswdYs0UEGJyPPLCPijrBVbONAXSYgBNy51igXAZ2GUcBQl
ib1JJVIWPBknSbXsDWN8yXvKdtsgW8roqscJ0mTVqBLwbcWzJsnv2ccDdZmAcWKPjEEH3NdERv08
LXLToX8KvSzQumSvu/hdo+JFKbe5jwpx1gwffKEcb5IYHdxIEh2K15hknamZVrEltoNL8KTAw3OB
rL5ilJVsIIPsIuVCsTKKt8ROFd0LXkXe8psvvfyYqG4v0sG+7poYFGqFsdbHrrmbHa7IH51G3oko
mLl0yhqmsrLIyNCBVPf6W29v5SQspogRC1d33Jui9HfQMJ/adP4V+1V1oHR7s40hpuQ3DnIK0WDj
GA6YR1+VPRRHt0lJITCadpk9Qg1I3JtpKh75Rp2rSHR03CZntJ69yDRZvvcaI64JgcnEQ70haKZd
q4k8zxJY4yn8Y4RGGmrZx/Y1gjRIOKIVKw6m/KA5r5Ij8BpGAE22qMVFi5Jy0e+u6HGmT3DU39CU
Vo5V69ctmQpXwjO4rYg/Njs/JM6AfiBuwPqObXzSS/vNsyMYIp0KDGA8QKzQKRCzaaxLAs6IdMMH
zog/uM7Mod7bzvysRs5811xpowJ8syQel617205cHEZcApSNpl1ILBECthj6eWOfM0myFTlNjyVT
OSLOKLtCwMaBFVrwMDjvVp1DpoTWDgE+AspQ+DuAmqduk2fRNrE6VIZAtJKOYymC5t/udKdstwYp
cmwnymtNply9Jbm2YR/SeDtgP7Iv0rJYhg9gxJPmzo37+6klkZLN+Uuukpus7JedIJSxvGF4HHbp
Uy2zp9YWp6n0lgjKZJv0IxZu4LTOlMXbOKqNjQO7sxiICEmyB3xJ9Rrn7fcoHW01dOXRatLHyK5f
a6EoqpInnSkgByi+9SJi4erwdtWSqVnZVDbR4m2J7Lde2s82MQ9jbb23eX6aJfr0tCNJLFWsO1KD
3k7GB310BDG6SzpAbt1LdxbbuFAfnNPIQoCkoYHUd6Vo2J3mlIa6ewp9964oxHfjJh5JCqskE0QL
owzpehazcGkoxhuDeJDmunKpDJllGznRFdngr0kAPGRlZwcWE7OVZh6GwriTUXZfDpyoeul+tqy9
yx6ZpekWfpBnyAhaRBYLR8ly6J4k4nKyd1hU2iasqqbbWC6UWcqmB3K4N+3oftdO/KQ3/GxvjfCY
TNkdc2/kDuX61vmuBkftLMLQ1iDGruMCeDYxAu+eVGcfevsK5KVutt1RDRxKDKDYeuVXuMLuSCXg
VgcmAID/2YLwe9WWdKFtbKzHDGG04+fdVpc+ST/UZiOljcUujlhbAAXY4gcoYP21hiSHLNjGDmBh
IS6bdhFZXpaE6Ry36bUy/bs4qRwkNYTXWXyXRdqVqLLhwpfz3kraem3YKFOkTK9t/E/rH/e8rs2S
sRBR7iw62Fmw7mf0dT2Kx7gVM4wDFAnC0k+wXot1jhEPBo9eEmxMCN4mmSciJsvpbIDpqtNDl5eo
QIyRg6pYDynWX6tBzRMDIzD6+ij7BXZfMbiKGHEbrPOJGKIY0YdiXC+MROzFC4WgGNIVIQ34hhT7
H8lIKo+AzHA71Juwy586YhFXvsmMib+PBhi+eBduuo47VQ9RQ0WTeh6ovJTjanCosFhEfRzzOAn1
deTxLmfP2XY6i1+DW50qxlh3Ia+aTYNYAftbjVkwWQ/MklxGWex/UnvQeRr754SGXYslPTSzHXuc
OwjJjKHjuWmZhsKJJTGSsQ1BkwaJBQ2x86u0jACn5cBz3IRcKQxH7qUfyMrISwM5yi9hGTzpwF9n
znfSaHc1Vg0knRPz47rdlk3+5RPGsLLuxrZ0WWnkzxqmXHI7sGxYUXuJHGqtqI2sLbGPtF1brale
SmMMYmHda06QlylRR91GJbO51X1MufJksFWXuf4F7Y7G3aftQeuAz7vo75LZ+YLLzNyh3PeG26wc
mKiOSThic5B04kypeKSOgifHjKjIzmumR04KDQK0GBhjWmvULsMjxqx7EdeXEvPZKtKRmbVTctU4
DmXYVB7nEhq8yJqbpKvQ8hQDU+JlUjPPNy5t+cpjKm7Yr1NL6lpzLdP20nTykmLAWjsFLVJIG2bM
hMaTdhcX8qqEpUnAitx4ExA18I1Xnpi7w8gwMq0NWmvBKscl6Wz2nqsOZVYlsp2d03ZBH7vtJLoi
1hhL/LJDFFUZ1zzph2M65VcpCRUr8kveMtVHhy7F8UA+WioxyDsswYy0JMhQN7NAiollIKTR3OaW
KbnU87L/VPLRAyq2kEySvZsQAeCJySZlkIAh4qOmQ5zhDkci5wPkwToxXzJjCRGl0pt6emaOH2Tw
UsHhJfwIu9BeA5LBTSxojbvkHji6vlEFUIC8xollJ4BATYp0/IMuI1aYaTG1asN7aFKenmxQA2qx
11z1YJB9XoQ3NM9F3b/91A+SdS3E7utaR7Xt55h8Ktgx3Ly5u7Nax9wLSeeTGe58MFt2cIk7DZ8e
Z/fUZ7fo0SglLJIONMN6dhWUDEE24QPmPqI63Wm+kVgCLUV50ow+GFnwVOesql/K2pWLEpyEtKy9
iFjciGS+KhVtS4hKKkCbgmpBUPab5Lrx+X54TvuK+v6dtp6wIdEH9hQvGFS6YZcoG57j5zZM3/Mq
mrcOnIJUrzduxN5Gduiq2QvveZbc6cO49xz10GYpxarBx9o7RMO1m4jwlY3LFnoY5HWb2a9lne7b
cT75Xb03vfEYha4gd0HckOWwl+jClw5ebf2OWKBEMhpL3hLT+4gtDhgfKZUOCJjsBykCpL27MNLb
09QMiosPUaMsdqVdM1qBcC35GDZe1z6Z0G8kfKgwU8eIOxcxDovi9LXP/NuhLn/Vowwc/VkZzkOz
bP8jW91ZPtIocDKELpDIs4rRi+PhDwNVTWeH1XJHtjXTfHQbhXM7qOaq6QRnRcQqWYbvdgSf1U3W
PcEcqqMgIyZuDDjXABM2j6lOrzjX+kUzM2c/sgBFqo8eh9XvUVPA0XSzeyzs8qbWpmdgZlsn3qZ8
jitPk5+VrdPmOW8aw8Jh8rei94AP0xuuNGkSLR52KxZTsEc5sGI5HljUx20IC7LdJ32xnuS9UZPH
bLWvsTIeyf/8JSftqpzZ2k7WeU5Vtvf8aF8orAE0LnT06lK3dnfm0wpSD8JcnutnqRs7SK3oBEfz
m6wQBbHb8ubALowQE56Pq4IpYAvSZt+3JssmNwlJXQRZ989/pNQv//nvjP0qWBzQLc2pSLcjyhKi
Fg1oOgbis+JIJgwFl1E86BEUiMypvqwZu0PjER5v+eaTGffW2i5Ddx1bS2U6fCLJrl9A06GXSDSa
s3jvI924ozMmDculTzeK/rpkIMh+TPOOHrsWQWidLRCM915THLUepEpPYR80sVOcLL9eu5KouTki
qjEyOrjJevVuwerwCba58qdOCxTjbq+eb/2Q07dpauomG6WiSyfjGQLEZa/6nVhcQEmckvU1CJNt
Wn5b2BELeAsdjBEjGjGWgIGf/8ZvtAQg+0K2/TmdNyUUqxXODXId+pGvq5XtDpUvgb1ZeR3mDmR1
RBTUnhoUO4+peeJmCDBbzv6ewLdqRIppYgSvKv/SakDOYhOOpYlowmgJcT7KprNuxuh7GiGTxq1p
bMopk1f5rrLJLmv7EDxQ9uESvUHjixja689hBTFPeXOyNrv4CT0zyTZxMq6jlAYGq96GtjhbA/jE
PYqgPEhpfHQQVVZZUUOgH4ExND7UxshFlyQ7oBA7vVJDMCh/2li5cWPJLxOVKSaS2ZcKs5JzSro5
3eb+tEX/VR/tLbqZhxht27ktOoQ1ca9vTYTQM/GLgduQL9c373Hj7IR041OpoiMuOWBrVCsSMRp2
SH0tNcwwJcYfzPIHq7IpeQSuatMcvyxhhNfkIIGnlTh0w6x+YGf92A2VtkGTghFvDO8YWNBmddVH
nDWERk/vLilzZUuIms7dGRQAGteKGJeVRFPdK8zlqo3bW4yALPJM+6tPHUax4pRV3H22kNuonLxL
OT87Kpw3np88xxm+gRHyYibYzyXzElBv1nhlkm968X5ht4Qb8oJM7kD/KOyB5S1m0wEpLKat/Bni
NRelJ/u9VureVSU51RAwHIfBvKl739+reCDz20GC6bOzIdmpGra9bXxyBXrrP8wVjM53NpsJJltH
cya+gskGQseQ1RQpnxwoPfAGV2hEqYEUWcNMWrEnxK6N3QgBRHSc2PbsYpxmLWOafkwd+qqc3Ore
WHJbjKNuHAQhZZuYvcTO0tlT++1Y7FDuMp+IroqKEFKtEZdEGCYpkt7XtEQf8BQCT8wA3ObFp4bx
QSkAOb9f66YrroV/lVQqvPTSZEZdnsycclrEFVcepdVJWWwsLHBQVEH5LfMZQfNm5OZhSu0HSJRr
OfTlfYrh8XZs+aGBWpWq3NmmKv02ZZkdRJcUhIuF07GO+VzbXygCp7VM0fYXIv/OmY6KSSeAGfSV
ILiMC9eu5EY200foyndTeU5QGjFyAFK1Y6qPdSlQjXsKVWTud1TFNQzTHHOh7MWbQjCSJGIiA4vJ
Hs4CgznFdOUQjrTqUemuCi95s6LyNZfhnQko9uBrpUZj1qT3zZIfMbbmm+FS0E+1jVjOnsgWc0Fw
O4O5Keb41tCBXHWUvZ1Se1JpCFiZ2pZFPousJGrirQ0/XWDqQZ/Sn+k/1i4kpXKM9iy/r+oW8Gph
8PCebeJS2/p9ErwtLRNbAx3ZZpHaW86dHJrPKhwg4FoUs1AmbxrWH2N/iqhDgzTD1V+xXB6E9yvr
yXhpGt1Dp92R04DqukwYOLYUnsnICZtKAgP0ttzp4xurcKbSFYUleXeEozgfA5+yYfFlD8LYsQKB
oJtgQ8+6DpXbDFcmihf9+gPK2WxTuW0X+BqJIsQhco5F/byWIMHW6RQ3O9fkGxF5lTJ6xzYzKIdz
xgbt23Yz4U8pjiL0sdLmR6c4Ho7TbEy7uGf/zzgEx9+QW+vR1RlKoYWdl34oIbFoO9ZPKCFQ71lb
hYFCn8uLiOSHq9fIMOxT6wzppjNmHz9zc5XNJTcNBpJhdDUec8NVzmgbGj38Z+XxDvzokT3fKk3j
lEDl5mqM6kNVLgOzwv3yFNfZorVsOdCZqGYtqtP60hNwuSKDmDF51LyFXXzERJdv7Jy/h+Ev9SaI
ho2u/B1xDq8y2jRbfdaSTd5q11OHeACK9YbUCEQ7Qt3wPnEsAgnNqAF16HSU46CNkYIyhWABusnG
6FP3fdour187evLtGPIAxfTsUjpjrJlBaSrQqHiK3lrma8zIMScwr6oHXAhRxyZOd7KvznPkuiz8
MsiHGQlhfTNl0GvNIso3wzBeq3D6kJXQDrVfGZzlCFFSodvbJu0JAY29lYt4yWVHSmrP9KjleX3l
DXWyZdybn5rB5eyNBkCv401KjPXWjppzN3/GZFKs9EpEnPmK+kZk5yGbUBEUZCpmoaFjracFhDpr
Lxv4MHLBFpQDVz7T0oNf8NybaMsZ9c47QbTFtogTRfHTfIvePbUjKHmUyJupifR7zYI6SwrIytMJ
5Y6FP941TkJaXKH7t53CqRvNVnQsp0ptFUjAH6FaEobDfV2V/REBBPHMm0SW0dXAE3QWbJ6nBv94
CJjOTlS/RV5MXB9jCitENz3lnz2y8iBjQovEI8ZD2bW3pkBH0qDuaRsGHqaOtN/ozUsfebezJjBW
2EiAw/Iz6e9Z1QAuBK3TMrhbxTMqr270IehTTKopf7fUeMhZg2hnZY8vpnuPDu2JqV5PbKzxBAeW
lsdRKMFswTeDbWHRSP7otu2pR285ngwPWByTxQZcHUs8xC4wGvEuTCaRplq1uIdqRQZPgNyAuPfU
uh3KRS6cq3PfMXShfwlURIRPpQjr6Lnv0+xbafVeNKyd4xAlBTlTHx3LTbcuXgojOs5UrOHw6bv6
9XA0nIKU+gY7ad3fjn51rhMKnURL3hNSbLF8nXBL/nI87SnDjgNaKdIdXABkxxRiq0XGQ6M1X2tZ
Yywa6vmz4rQM1AnEIslZRc30b1TvI62SnX1HHvFObJCid81gOCYGJC4o5ZT20PkvSVy/u0ZLVmfz
sXCVbQN8uzVybYBELyTMgL7ied2bO2EuzOmFlVEgjZtnZj99whfpVNpjBj+09IwVmrJdn+unPp5g
FofZB/lFiF27LzgXmyzFT2Gy9IryYzTMD6bdPgNBZaXD/giG9dYzAfjqi/2XOoKWboqntRA3nvhM
GAa5hXzUTfI3sSXcGpHLB6O/gxPh2SCb5zERdzajh3b25nXMWbiODTxAinHghYiegXYncYpdbKUD
MVV1unO57JkTgccWY3835zDqlk9f6xf2Pd80rpSUAORU7IiDWdWgfSBhtGuzYVyM4y3ZlkTjadQs
e2qJqKE+j1AlwmiefsGMuNRpQpKBg7jPQfVP74uyfMjT61nv7JNohjsyIo3LqMpjb6J/SKCq9435
WTQ9cQQLzLq1Kgr1YTRXtWCJJdAqFdG8tkauVs9z7jh48CeV3n09lcU+zhlWxa26Nq2uZtUiUSvP
avdj3tDSBZpZiXtVeg507ZjZX0OoSNbP7lorQPK1Y3tvR1awT8lqZ8BEXqiT3BkhQ8wfAc6o+V9G
rREJhxEBWxbSC7xyYM7LiPOKIcuy6kh73qLHAhKatbEnGAnneYm9PdH1ePdoJLG3bxclfzkm/PDk
5msTmd/W9yJ7o/nJu8m8LlApCO9EkCk6zoxQ7Ar99xiy+PDM5G6Scb8np5cxpO5vtJ5AWVJGnbVc
clRqTPI/j5pBevPe4btcdYJGP6FtOlEvmlR2ibk9CpOlRNood+uS7kfK+aC4Frxtrbmw9emHpvoj
6/OtlxZvoQZypI2oJPRx1jaKsXrgGRzZnZ0MxLegbxuaMbAbf+Iuz5jLZBEHZOynm5psoA0hZw85
S7uV1yUV7SjIUwLT2FlhczPdztq5WrlkxTCFHNUjaHSNlwA71xjtE1l/3t8QTex/JzgsCDHkLY7r
6AsE6s9W2YEgoAwOVb0ZnJTYm9I8WkN1n3M8rwY3eg17wC7CPYeGd18UZbwunORrLGxsqQ0uRiaE
j2meXRibbJf/hxpPk3x+klrjXDXENpD7SNeWhHeMnA5NzNwcwfuGgMhlTpm8d43E5lNlGu4T2rjW
iZwN84+fkALbTnru/xs0FGIFOunRIFTtqNhwL3k9MfEhpIj2SgQwGLK/gYP8wLn+7B8Xro3vjYmt
hdXK+MvHYqPSDgdr0bL1nrbPq5IcBV/S/1Q7heyhkPr3LIZoLVAD+HNxYehN/VtAMu/d/Ek6FVdG
xai/AtPrQE1PRgICi+EQ58lt45qvg0acQIzojhkmjC+kFwD9wGuh67ZKUp+sxvnOpP1hCx1FT5rT
n316C/egxGapVYRxhhJAbt/8jbl7Adj89X1DUEWJ4Nu8beMvDn5LL+toxr6w6WznQswoO18veuvI
vd7aKJhWteI1/I2f3FgM43/5S6EJgbBe/PqO5yyMjn8hnLhi1kxvWaFE3V3RyK9exzQ51Y881Yeg
wHsAaWGlqf6uCc2SwbB5ynOKlrEszO1YYDJgKKABIV7ZpsejsUjWBAOw+SyOPQFxK11fV435pdWO
WrtlegXBaUk5JG280fsz1eLMjN26TvKIuBuSoVvXGu+qeN61M49gnbxWFWXvUSZ3wmdHTHWsti4Z
n6b1YhZsEycqu5VOFitXAh213rYFA92mBv2L1z1sDAxEozGuSeP+FebyPHp+QeTqI1Azd1V71j08
QcxU/haa1bwSfdyxwpd37Jr8VZads9K6rT331MEpC5on9DGK5Eg0TdPI0IMSJOaC+EzZ4eJGwXaN
24qKtI3W8ai9Mg1ITcmCsmI24oTXdWGRnw0yhHFKv8H8de0O2mWRWoFqzQ6VORIzkjju+RLOrv/L
aa5YKZDL6ahoq6p0XyQGHUxVvmgCV3bZ6d5Js5/GXNFfM7z0vdEJ4pwP3p5gukztGwJS9Qjl/z9f
M//GWHYFDFemF77BmhR34l8uGX+qgEAONXmyPjL6sbSvoip78gZVseGL25VnYgYjJWVt2tMts5zs
QLVswsCpHydiLBwLUUc4YuhGrVMo/EW5al/czProCUOZh9E+OGyQg1ib82Cax40u4+pvOFr/Rp4B
mmOavglIymS/5P3lLfT8ikyYcm/E0qboKBlruz4NkvIIg/a90GroHXF1+Pnk/lfU/qvko2F29t3+
9/LbPio5NUkUt//z33/6t91XdXkrvtR//KGHquB/f/2RP/2x6n9+fjn6qtZv7duf/oUAQABzt91X
M919qS7/4yX88yf/f3/xv75+/pSHSX79/tsHKvV2+dNQ65W//fOXDp+//2Yu5J//y+xdXsk/f3F5
j7//RjxOVnyViWrf/v23/cHud5x/QNdHcu2A2FoYJ8Dthi/V/v6bMP9ho2cxIezCJbWEzyGLXLaN
f//NNv/hMsy3OUyEBY9iAZGoqlt+yRL/MGw8GD/kRcfh4fe/Iff/PJn/30PUtThpOMN9m/uBf7L/
Sh2vBwRbugh92jvqHzVhKZhx2AWojLXrMC23RjhemaWh7ScPZ1uOw/RsNP0Q5HPYrYdJ2ypLTlu3
wSOt94s4jRgX1l/xZ22a2v5fPtybP17Wf5HCdLNk3Ck+/T9f/H+8Wh/6NZQW4cGd/Auhg3qs7LKU
tZUjQm9H3A/GM7Vs3Q21LmrT2NFqv/SCjXBHEbgak7Q8G3p5ckI6xkYVDSR6ZwyEzp6tmZLHesrN
jVYX6dlARckjuXxIfek8pnaGG7hdzeO6Jtp3TyDNTepnKGF7fDr/+U394NX+9BUAH//hv2K1IZXB
+AvdMPP0yevIlNoMXQdXdGhJIEPB+hqNAhnrZDVnUg6mILYsI5BmYnM8EfaLijF5GiGsoVdZlFOS
LuQwcrrDwlQnTt231GJaiUjSvMQEgcKQz3D+ZV25pwLGN+pN/g3F7ZODQ+IIKpD5zUhFSSATD0eJ
F3sR3Fa9QYT5YJtEF45b3LT9SapyCroyKdbGPPp7vXCOPvGnbmIIVlVTv+7DelyP0pUnj803dpwL
zzOEWnb1N1WocM3lC//Xz84BJmhxozBdFY4OxOjPNYAs9N5ofLxKZFfZy9gVrW8RaVBsdOzRmbvv
GateigEkveXK+B6PtQwmt/CewTa85EM1faXCYarGHDnWRHf2nJNqqFyNIoeERmDsYBDPYEcTByGR
RZGBUNg1tftIzUYQYhuBGuJbCMXnTu0Zndud/UvZLZrYfklH8BFT+1p4wi+SbCHg0Ct1EYeepyiY
+8cMobFVsJni7SFb1smL13v5knjL372vmMEEXe56BDUuEKtQuktuEtHlneQx2LLAVkdnyZ8lPxPp
aSUx7ol83cWRfvQBKTpeG22IvEf7XA+Yf2YonhP2tTAut5XFNq0jXqbPTWRLZDisu/zbXcKd+Abw
vwgaRqePWHh3y3XUdsT6ii+HdQKKtihFeOE2a+a8AqVeVCenkIWrdAe2WTNR7Vb1JeGGBRGR3duE
MJ+NY/ZXjiMUycnDa20h4J88PsMJZdwxLRCNaHQ2rdfjZPLqfEs8XcBE5FTGHX4IdSvYmlc+5W/p
2TtTT659ojobws4PUenezS2TPJtH8MaKsUBVBrQdM7PlxhZzva9mm5wvoqWwQ42rQoQDuCQjsIy6
O4aNOnKtb+feHKmICJOHUBOQhapWHloNVg9IaeyErW7Y3Yuprg8aGeU4MB/8FAorOaRK6ikKDYb2
k4nqJwFoAugCjiQrYaqwDSXqS8TcqY9BK1rQwbFWs3sm45cEcRIbA8zU462baOIgQXN7Y3QMaze5
NaG5raQxDXuv1fpLFs88pGd9VYydyUWlJ5teF/fCYwoe5dqviV1pQJoQmbju/KSmctjzVL5JJvuU
AlvYI/Wpl4CpOwxQJ1cu3ukIP40GIqVlVZ0N2SL764cdLltnJXShHRkSHy2xQ/ranBnQWABOzTtk
lfGGpJpyCwAfipSRrCPf2hWosYJOTUjB4Fkd8zjOAtNFChEXDBDlqKGU7rrXUOhcm5FiKOnG6T5v
6wO4Cveq1KOXYpbjviZb7YK0Pzw1ebru3SbahSMaLX3K6kubRBJfPAs6uvQ0o6HHbu9F+daEx8cV
ieQMhx4bGAuoQ7VDFd5xJHg5iBM92iFBD6zZdjeNQLIn/fBQ4Q0/pQUpsEBzuABZKddyMA6NDhUk
jZi2NIA6olJCxP7JfIKdV2/M2n1wrfBJNpZ3GQTPh7l3C6RooB1JDAbxklgA8TwuD0Ork4MZVR9z
PI8ADJz+0A3efWchHw1b6wm2yXwyWfcja1jnrYU6sHZwpZkMbM1BCuaslsGulOBbMmjnrZLJjdkX
ePQK8t2dghDEEo46XoudbjpXhaFumsp67VrnkfYm3zQx8MOk5iWmgow2TCRJIC3vGX1Ke87q8ErL
zolCQtT1ebTDQ+KCQQAjAAZrHS7S2FZjtVto+lZD/4L5mDVz4TMuajF1JAYLA11OaN/8eeBW97FE
OXiRqzBlN5HNjMa1U9kxUxeu8cI+DSdqhTYDPd5Wt8fHaoQOWLcFXzPqQn+uPzxfj1dSY1FTkM5u
u+70opXJmztZ2Gu9eMJsztSm4vXodtredEZoH/UGfS1P9+Hk5tOZeqvZGqzJSH9X3yZm1l0s1X4K
UeQxfxuIkeRPNyonudjU9WwkaPwsp9QvJYrOAOzhqmNA+Db2/hrLeI1kmzBRjb6g8jsqpMaYruTY
fmeIOldaXI4cFWJANVThz0ebviJsNT/yZSAMHQoJJibDYRg+YqIeUMjDGiwm2tIRcnWB52ettKJk
4vV/iDqPJreNNYr+IlQhN7AlwRwncEaaDWoUjJzRaKB//TvU5m1YtmxL9JDo/sK95y71OX2+DKlz
NslV21taqTNuePPo221EO/2bLji+OEOy9ifHW8Va9adYS7nPBfy4TNiPYu71S1POrKhLuLZIkaOx
Ksgm61KxNTIkZGi7sh+Z122cwL2YjuOhBneaG6RLuRrCMFsFvW5wZ0D1AeiqbzOH9jUZMe2iHlnO
CANRUq39ODTuIOIIL7fnM5zj4CJD98cok3nvqafAvL79/2WpnyK5zsfGxScdWygRQun+txAZ/W4R
0Ldx+zTfpoSpv2tUoQfdTxzEhfIP48x3ANL0dFW59+J7ffteWgOjc9uLTx0eVYd8DAgQLTyt+kSw
zBhpw6w2hKjFl8L10g2LaYUWQMw7gC5MAsuuvAaEnB1dv8eIm+WXfgjOdWv9ThxylpMl+Xgiki6d
hU4qpxmeIIhBPPjme1af8gMSfsKPwjldC9P/PTTQi1Q3fOGkzwbfuWBN+m2CT90WiGOPiWN3x39/
9e9lYvq05Rh8eF7QHkWFD31j42afTDPfI45fd26a7Wec7vt2xLETBimKYKcrNk6YOZ+4jl5Ia80+
K8t+IBE/9vqZlNmio2c69BG68U9PVdM+oEDxgtE//nuB1eYfmxRTL1pOAaQCuHFoDjEu4rT5xAf2
NzDG5FazgHpY4VGQKLsuU8myeKLlBymPjxyZTUxJShG6maWXRvTm3TpJrXqjuyrYpjY2YSRJaKgu
o4ufbJCk4HUezpB+btPzNBE1I71HV5kXMaviRK6qHXWVn0eGMa7jNi/PIcHo0xKc5udLBe5o3eJ/
jSzk4BfIaAeKiPjE2AGH+vO5HPjlUQP9dgzjk6p1QWehz/nQfJuuRmWmGA4Xo3/S/mDjljHoaRTo
zBnoWpol2TrP0gVjS468hnoJ/MKit7HkU0172KvC6+7zWKi1ZRXexpvKyJhw8MQlCRVQNPeZhfrZ
mASVkbeGDFevaL4d1oYS7FmhdzlSiC2YZjIVS7BjTc62Ix/46Qmys9Z2tsBW6YkABdwCwwRFl2My
KZjad9di2Mkuce9bQXVi95KsRPnTG9qF6l6xoUiALzf4NYJaY/pNYyIGl/+w9uf7ATnNM37wz5yZ
7QaCtMA5CL/CNYFs0Fle6h73SUxVg/U5RVkrmlO8ZMOVIPhlt2SY9jAtBSehUk7WgeBZiyGjCHN0
LyY3qv+ETiwGMdICcPhSdXc/NhoMaFPFGKiydiqp6/NcttXBGLLxyBFm7CyfGE+NPXap82SfjOw8
7VluersmmSDtsceN1BzafKPTUUdcTWsnUN7Ba/1jVaJSHPK/ff6kR7nIbxb6ntkjcL4g+jtnZ5bM
TrfOc/VoUqy4NpmObDPm9hrCJpkC8T2bifuis/6nO2zB4AWPr0SXyb4DPitsz73ahNng23LbEzTp
3zBMjKfpo1uVosPkyvMUpcBjYgqpw1JiZAjYSKwAZA1/RtaMTrlKyTy7tNjktln80aPzAW4+3NMu
2cMB+CVBQ2As8XhWux571PPozvx13HsX9nbpvvBteapnnwNgVtPKwPLIrQRWW6ECAlgSXFAy/1ck
inlZKG/jgEGWfeu4Q+IPuQh9dRCUL4N7rVo+G8j35c724VDynAjXgX1HlDSm7ZVQNu0Fkp/duHef
43ZvPigEWHszaV6SZdqRnkuH/wwKxo95WZQ0j9Wgah5aU8Ivtm9+QPpRl0/ko4f2H1ODKuJYpTQh
OGsTTDrYEF6FkqelGonT56rdXaqzLAApIePboDS6Mvwk4NLmIiP3i+0oCcFBAGFmVshTGqgerH5I
u8UEEGA13CiymVct+e5HldLe5Kn73oZ9uauT9B4kLD/9wYfwI9GWoHY45SPEMquXnFFz79xUMhI8
6n0OniwfxMTesxGNKzdlH2EUViZ464SV40CNxTFXEyyd05GFAPOMntG8rL6Spf0R8kl4aEUaDC0N
Idw2evd1O9wTC9WSzY83QnsRnD2flqdn2bxVruNelueLnoqIpgmJC5JBTtBQ4O7Q2UYQJ4aZvIGq
Eid7VRg4ugjnRBHNS8yaCc6WdXsWSTjWz7nTntC6tC9JY3SXQcsTK02obu91yQxi8Za/NKqvg57H
W6oT6wEV8qFQ9NzKYLJXaUMoamG6t9E1xjsOYJDLmRM52W1J3eBdqsw6hb1Di+c2W0w31q+ZZoed
tv45QqvHS2p+Nj6PeBDAKHdoJCPFfunr6asQrSWYHFf/YeBKH5ax0BcvDodp+Wxip866mwV6WF+m
+W838+Aw7N2pmxmMc4QW8DEvfQ+ELZgmbjqEwjUZOath0i780yplTUbOnzt35pkn59SJajlOwfQd
M958EWHrbdIRTaSGXhd0U3ZAis24353i2+SW3zE2b9/AdN3Lcy7vXcUChUo4hHsjMsAFyAhIgmEv
7NnPpIeQvFMTrzX7xVVJNRNNuo73pdEDcNRTvRkdm1CIxfXfCw13PE/Kv2Ng/UgYGX1WJmS3THHi
e4scnsqXBCUb/rbcCz5xwYZbpbhnlgzJTROzF7WeNnK/Bhqe2/ORmxt8DpKQ24wqd5aiO0hEe3vh
NOFWhrQCbpySt+Yv8Q9HxTc+lRlJDJQLInn5eTHo3uNE+YHuOm2a8T2cs/DaOTSQBKNgxpsfok0o
cuxsj8Zu588lxtLMrSNixd7UpOdTBaW6S4Gs+NNeZaC906AgvrFWYi99vN3a+/Jzy/8sgX+sAkvT
PtYznhFHhZcqDv+aSIzH3tKvyhXGvbXkx5Jf+WyMzyZg3OGiPdgLRv888YF58BMa7XFo35YOgFWc
4TfiZ3c2Cs5Ip4cM29boh9wQ78KCoPgzhVsHYg2DK3u/iN1CxziDFJcOcVTCfmv0veaQTP41Y3dx
dw1w2bVpfGO1dF4Rcdx8iX6LLaPEvdp8GyZVgGWuUGZmH8JV0H+oJnwd219ebDDzLNrfVfBcxrSt
ZrYgi/XokR48o3Td5oz9cF+h0i1KrNuwMlmDtzDnqqe4d8w7fJ8WISw67u2PvNAPPYziJvP8I1ai
uKaD+YsLxSDmukSQb1jJQzP/XA/c7PgDEmezGJ5FhQ7KrB6n4FAVvn6Y83GB7sIED+GBFS/Na5WY
T4NCPQThw3cD4814WlTlxN8pw3udwmQDaQNRQlo/kFPJi6iqYWUhTP6UMUbnOAtYJ/PuP7OSo7gT
S3f4908dEzatDozrv3+4iDOIwfyj5sGXrjOeXcM7m0Yyf0ydN17UYoIdFVp9kKBRHBGxa6Z8/O3c
geAwS/ZM4yct3vIZx9aCDMYOqEUnTeFqQtswyjeCFNNXy1KXf/+WE7cZYeoVXweZ6U+geUs04A1A
d8l/NDjNe2kIjyOlUu8BUsR//xZC/eBUTF6+fuZLylg7HyqYf9Wd3qdT2364agAVi8zHFCEAz8lG
NwxJsFbIMcfR2dRoMW2vXY4Y7x3cFixNxBjvQpgSlFFUta3kYXYZkmT2jSqToV/KWr+YgKNKrGIR
WzF7I2prQvpDqQC5HqGLzOPDEqT7tGFKm4ub6RFLkdl3/eQDjkvBxW2PIcbjES0LdoUtCqLRI1TV
jTtjG5TenRh71CN0XRCa7e3oecD1wwI0AP7bNUChYzOYVJliwJ3oz0BFoAquPUvpbct32i4Cf0XV
gmB54ajJhHUaASnqviiu5LxcKuF/5G6T7KYpBkzR9gYYn/MzGg2zRmhHeJVxx5uZc196G/2aF1Dn
u1mEglLs2X8WW7svLtKmFKD/ae/lMnzpsAAFkTQPrJjjruAjXakmtCJqtvLQaEdfhkQBx23OZj78
TN3kycM3v6Tgqx0A7IiACXWkasWouXjyFjA2KyaxIO4YM0+9NBBTy0OZo6crjpYyBgTUdnzy07/G
6P8xO/S9vdQxBgnnW/fxSyGh2ga6OSApixk59Xvizc2TkxZI6FN300xAX1pd4YWU4zqtKdNDOcQv
sEeWCA1JD6m9L1/s+QD/u9q1Ixp2nE0pCbRRIg0XtV+RnBBn0xDB8zJ1yFVh9xQP1nfVClDJsjyN
FDSRHQ4OyP+pWQdpKDGecdvGaQmgGvKEofV7DnhsI/vkgznIi5f2zX4p479imKFtMpEL+KZzdxoI
aCtEopj7DVxtKHszpBOFazGRALYVLRbn0gJJvUi+xjb9OQChhmVDUJXP5jLwbzUbGkjKBGPVdTCc
dVFdm6DeNaOyXhEXrWsvBiHYIcBb/Gx8z2zjHow/rQ4gYDEvmxEtJrPL3DmR3Zwj4GtAF5TVdoz9
H/bMOVLHGPM01JddYfcuVqwZ8W3Q7VvD+2bQqZ4iswh1d7sDT4DoEh03FVPRkiGZ/U3K1oiehWfK
+IcQ1h1Li4V4Lu6ppgZsWVAyzA5zYk6c8eKkepuPS38qBzuO2qFP1v1Swfqxh/FQFhQCTU9igglu
EeolwlTrbAR5vsWIT2p66JJOsVSRXRMf7Bn2NhnttykLA2QAzgVvEh+Xh7ZRKzPeEIvMex0K0r0C
zY4oTVbYagrMUZA5s/aZmyzQuDM9geM7r3JDcLT4IAvMxTm54/yXadXVqO1uC1xrh332M/P718aB
ZdQug3+a2gAxkZYrU5S/QiEeiWW1uyTUXyOFGRMtr8rjrWU9cttK9wjXR9gCNYJOBnKgLFA+mTHA
R4MbbNWIcxLU3cocmdE2sRHuVS36LZ3Hmv2WQ2Irw1MutNwmizJrz6ppIYQ5tK/DE6vvliCKeaNd
1l/KjN+PLK/saND25SQbGDbuBGRTBk89GPV53cbJj3BavM38hFa4YqZwsea9o4Ottt2Z6JuRb7VR
AqA2rm1sN7S78xGlBqAJwtI4VU+rAhLaOcBruOb6ANJiTXu8wRVEUJ9tANIjbjIscljCxzMy2Q5z
PT875hG2mNqj6tW0tVTxoqxiPLKjRVIfophzx+QU53o5MqHsnLI+CUPXB48Tsxxqf7vI6WF0hbnz
fAOsYKPP2g54nJbcpNsJPpy6NDbmku4N5+YxcTg0Fo1DytDlvWe06w3xDSdqdQ1V9ToiXbyLFrwd
7/ar5XjYKDE3SO/eoPwvjzaRd6PCbNhYSb+tPDCfEooTpuJh5eWS+RpXEZd5mIj49V8NZNV8Qk+l
LImvK74d00te5Gwr2C7AGM4jlbUlJlHc4TUoJ/QnPq0bbZDXWt+WmND4WFhm+KiOFsIynNDjNo3Z
hyUu20HTd35ZjGrxDlk4rfwmPnT6GUOlaZhtv1rVRWAfUC7d57o5+xNLm7mV7cHvICvEaNNW2QgF
hQSOehWGwd+KykVNBaSmkIpQPYIYmyx4I/siFzpAP2YOBP0527Su+DKcWFyNif9zhGLEwcwfFE/9
za+QqwWCakLhILkYKv2cpAsmPJwix0LvOBMf3SXQF2UNXLR3q7+zYV0Tp4Gbn5lbkLERtgQPrAyi
0b53vgkvj4XqbrETk9g5tpGjut9pT8qAm2MEBpWwCjiGUW1nl2kgyiqsCWID2+K4uC38ERl6lTuI
o+vuIRBFylj+9jxcvdBNMKEPrCHkKJ0j8IaLZ/rVcajVDrwDtWtZxhvRMTxBqo+EuVzlowZ0pd/Y
IXEZNq1/Wiru1NlXb5mVBifG1OjQWr33pHvI+iWJei7ek+tOFAGBwt/KJodeTW9cDN8tOykr7cC+
hChqs7J6m12c11P1Y7ItVMA4X/EbR90c17tKuhW8+WU3tJjhLTSU62o2CVSy2mCXV2UX6dhot5bD
ZU+o77LppC42RjFNbwQ3oPl0ybBKx3MrZIHLmxmsDq52VZL9bnsWk0tuEgzykZUDigGVxOysMd/C
wD/Cacn3MsGvHEuBElHfhgqd8WQW1CGzT5IDm6umIdSb/r4Yh03Nyt00osquA0D9DGjbedoXln9N
0OfAYpZJlMSQek1l3ssKdXk72hyzNIne0+8QeKCwix61ktTu36qr/0x+8I7wljGb1fwep/Da2ooK
AlxduLCuDBXYh6lhSO+My65yjXe4SR9JotrtMDPnMtx0TTQSA/nSdyLviWhyGyCriVQ73736vUGo
pI8OIPSYFPnvXT+UZyogEmkm5jMG0qKVwxjuZAcdVVO6K7Nq+Rl2w1ZlGGYWR74ldn/FogZxVdR/
XYijR/9p16ZisJj5D7DNGdbyBPe73ArePdhAm/DohEBmQfCTN41bCYU2sR1zA65v+MrIIOGNTbuZ
XdnatGcFnNt45f1/mEH2QTT8z5RxEdCo6YWGEDWaNOWxihlHlqwrQw/HcZq+Tn7dr7tZJOwAUcD5
s4eqojP2yvktXYLCJ73sQTIwy8uN1Ti5IEqWcb8sLTp1V9an2m/upCgwGF1aUiGSnTvka9GG1YaI
CNZiIc51T0/fReMI6PIAxcOMRCkiZ7y9u+TrMkNCXCq17ogn2iVNraM49zZVA1VwKuttjWeFWa3a
cPH3lO64rQ0jf8tFWeG+b4u9DFBhdzJ/LNMcvnciZB3ctLte4UJSgtgoyW5wF8bIs8KCIwApM1WI
lwFSfGAOclZyar7RiiQv1LA/FHTi1xRS7wo+wDZQdXgxZoZZXrC1gOsaTHNcgZLVrqyjYeDacDwk
wF4+XDxgebTvixelQXAfJ8AAgahR9YXm1rOxt8hEA2RG0YEU4GXxSPWSti83JlER7GAkF45Oe5AD
zJVzoy/Bs/iPAfc9qCwJdFEKxr/gTQYnBq4vmZum2ZqxPNs7Q381TF4+HBoNDshDI1t/Q7FYQwaS
TmTMDRV1K5JN4Y4582WXLbug+/bU/IUocL7giQFa97dDzBY+F8Q+rOkrs2gBD9Apd0h1gbPoZ3zE
09meN6K9Wy7lfz3LYSPoIg+psG/Ydvr/RIfdERHOnjITQNrw1XXUjJBB9FaqGF/pjJ+ssd4HlpM7
mdTvgcheEVq9UIqtMsr2SA5yiFD8M9v/7WPApQxsG2qg6peB7Kd/yilZN5AMY7sfA4tPXFRuStyX
RelmnmHCEqRd6ms4q2wFRSp4VirfHcvew6KABBRWugnyyYwccDe1J2/pDICsSpp7z429n8J7QsbH
WWEV3i+cZOSV53vPMc8Yi2UUTDRDo+Ncwlj4B8bL3apl4LD3bPWWNBnb4j4EOuzH5qUEtFCI/MKI
3tuYfm8DgIFRVoTi4AHzBfaOERflmLyHcbdD66JvecINyNS4kpl60SVKDdLmxmip4/8yiwG8PVbM
Ms0PqjYKQpyC/HHyD3jDcIceO10jeD1wp1ZrppvkbRL4JBo099mUTtT4qN5zUb+KAxuP7uIO+jSQ
BXtUfE0q9yR9gQrIvXNoXIIyG3dhYSBLtgqwL9TqpwRS9iw1xVtlHg03ZvxuRISXpkfq+nBtlMI+
WdBg8XaUfABq+bK9XTDO9glHGDl1NByOkW66BRazY7f31lGgFiohiLlDoITf74Kj1uWZNdS28uEy
Aj2BMjcgkOqz6dguHOFBC1IurGJxkQOXOp4ipk1cCLNVtnvIB9L/zZz2l5M4Hr/2/EbhYg7T3rrm
Gfe/I018N+YW74h37sSzJEegTlmQIx8iv023NjqOekToL16bLEy3pQ9/IB6yNxX4HwCMFRsUhp2y
Ao/eE9eE7JTD3kEGm+XdD0z5fIbK39gZrg8iNE9TkYNOK9hby0VsTWux9sVzKj08fXCNGKBIZ7q/
mk7TXyu/+c+e02kHd4M35eQTXhQby6juzuUQm68+VlO3UL+5DPlu5fF3EFshNhMmJWk5M8Fip0+C
uYVO+N+f5E/FJTTIVMGkshtKwzjIGp/6MgS/lPecMw42kPeBplSF98FgqUBawEyKQV0TsTT3ebCW
BP8m+rNH25+o+a87lRIITbolv4p1mt2EkUNjcsqN5V1r/FCjIvuqXyaI6M8/idMMNIWPV9LBeshN
u461+5jzqVqjDk+lzG5jNxx04k17rjHi0DLMQS4xgH4ejwcp7RcPrs9CEIE7SngrxFooHyONYhMe
+sU9BWOySy37VXtZumsDeNFZ6GOCaTE3x+kPBLnGKa7ItuozCmjrOf7JzRWp4B2XBoJf5Dtv5Fpn
SKr4aXWGJqnEgdidngDBhRHWVYxm3LVAP+Bpizn7G5PY8hxY55A2w/08MJ0VIqVIQojkZiBAOMzB
SZZsUwyTNq/x9aHNnwjzrok6OOCQ5ITYTjrL13bbEfFqt+9Z3IGU6+glk3IAK2o5zDGwQiEf2ReD
ydKFh2EHmFu+g+pKuBbA5M5HxYzvSLux7RgAnoSP9i43E4oSi4c6D8VG2N1Xyo9mVaTeqz8wf3LL
/CpEBtrSjLEmx9mdSu5W9/64i2228FWS3L1uOjWinC6CrJ7bMKQbpDf+TnUoKOgqpo9BrjlzZdxd
3RSpf4vMkMH9T5vNy0oyPzkt/34pPxfA0R5NDdAgsP03q3aMXcP6I3H9ddC0zl1wIiY0OICTl2Gj
rD9BPZIzRVrQaqB45XbvN/OSHxRgQKGYq8SOJSJg40lUTNZnAmj1jYL4xY/pnWarOQx2jsoiHdL7
TiwG1zIoB6wqDg0pEK+pjo/GgmIiwFLudUCtQuwhQ3CZmXtj1yDMjRrtfSEOhd+f5BhamObqo3Bi
3VOsEHHNG5hhtwJX6Nqy0e64WYZzN8j/JC1IMJHnyOmGHZlp07lDooUedd2MF7fUAQxgzBBao26i
F2e6UToEF7DsluEfgGrDcbT9j1Yn7llh1QqZZIsEfgr7h3POFHbtD8CsJyPsCOXiu1LV1W72h4cj
gnojtflqhJW5q1hdJVyMRYu7qg5qenqyizao1LzLSMuFhN0knVPjnqBv/834lVFfcSvSuvxwKUVX
tX0qsqp4z8fuzY6JQVONs1/0xcwS65Dp6YcR99jP2M1YMyPIPssPozO+LywTsco1eLOAIQZmvl3c
edg6zrRPntlVXmCLI8t6nILxtmwDJDHw38DW159Yuk4wN2Fo8G4zXdBF6OxoA8HaZVWTc0BlO8ej
J8IUuqniaoJZSh651ZePIgvFpZwHoLuUvGCACmBQyFdFVbhk7wxlVCgnxUizzKdu7kr2+PCzQs9C
efB8aUMD/wI2PXwBeR/FLR+LWRTpKSxFcjLL8DwX2bxryBo/KdWO+zmRu7HzazqjOFxnnX3uBnJI
Vcy2y5XtF281eD769iSDfdwBZYYtejIE92vS2J8jN9cWN4F5UqXxn2idCW83Iw10Zv+1KGdOIEnb
k3y+BA1wjadCpM0acZja3f+fcG2jsmFcYjC6qOMs3mI7t4Abc6tYsjgoF10vofd/gL6zheyzy2L9
gZnPdnwO7xMCkNP/X5Y5fwkCmez4KfuHcCT9iBKVT7H5KIqRHB2sMSeWDNlpIhA9Wvx4QTDgolLI
8v9amG2bKQYCuDhQiUrw/YYSQCKobkrf7Y5mgqpzyksRwfSd19qayVGa2ijNix6TDeeKeLKxQ9vb
gAwkIfKZjY646GCBxsCOl2/A/xqsR4U6c4jdazlj6hSoKboea+o/lAnkN+aVS/wTsPkfZTH4SK0s
38amaa16C3DVk+wnxzcTatpKuYycq3ykYSa0KUeRs3YGRMStKE6BWaP/pGhs/OE/mFC/OwmMSgv7
1aLJgfjeQlVYvLXZooWR3RfvvyKSD8vFlOuHh5sZcSj+3ya3XnvX7w7tkw1dZUMbGUuaXcRot1cw
tDvmEZiRm4kbMa+b2ww/Bp62M7W/uoZkBcv4hmvi/c0DhOwJRJB4KMWhQdB8COzEj/LJe+t7Ob8W
Lje482ZZVGXLYEN1TAe4Xq1f/ZYsqp6ERHOe/0KZuE7Zz7CZbsxaGS87jtq77DK2fYhV0qmqT9YC
8BJ669UwygAqXuN/ull66crlHybEOC+99fzByWkjWZZHlhi6XU+w/LYqSe3r9KthJv3VceqbZiV9
7/AyivZoLgzpgbQnxLhWinkomHMnHB1WDaUXMf7XYBw8ha7TghBHM8T/T4xiqXF2fU0LUbIhsWOy
AT3Lv1jjc3NW4zFdEEydCPESK8gnnN7oy8GSf3ujf4fJ5B+QDJzB/KR7Vti7xCJ/KKgg1ZkO/ah+
Esl9C2J+nQZEKs0d4+gkKSJCOapLEucvvXKrLVC8BvwROwEJOpVY0j6NwIqEkWnZ5b4ENYsAAexA
M9FQMRj+nm1lk6zd3dvQid/clC8n6k5G2w7AIgOkMZRJOMAb6HrqTTNu31da1kwGsmuQ5fmrt4QL
qAc0DUjpbxhBf3Rhh67B7hOOSwvas5qL7czScGNlN5IL1NX0iq8gbfxHqoz0OtXmbyeEHD1XhJqU
jR3xg4eXPxakqsnwHONh4n8c5Hrl62XD1B6prOeMG0aU4Y43LCIFBg48UGBycbC0bHMgymCYucPI
Vdr1CWSyaXG9/RgmbFpgA4GPgb6cEJ1LPBZsPyaA1W7ReaR93HJhg9BEFD8C/w0d60xv/+jN5TbA
P99PDHN7NWRQUAWhhhFzjARKXA9ZbEjOXQwYS2JZw5KcRAb01LWTDMiSZgRkQNHxwFfx0VWlxZJs
gZHF2Xlkiq/X1Fo8gAbDYfp4Fl2dc2lbW5NNA2HdG4tPhxDaHY8IcRBpIc7u9Na7DOXrfZEjyIZv
RQOW9AEijKGLShnMa8h287nCpzbYejiWwmrP+fNlIXw77UG9gvUhNIhwgid4BjvZ/NA8PIfGUc+o
iGaJ4gli5irt/F3g8b4rwz0PRSOPKT+Vi7Q+prqoD5XbQ3bPQfkVYlxP8BPvXc9xLNGMH2vKUMQ2
iuuY0S4dlruupagBClOFNwuQQm8kD86on7yKkKZnSq/PGNiiLbNX8jbU1UaGkYEQYyYBHwuC1caw
SHgMQ5IMwAy/FnNHQgcJtv9exPOvlICAHNabgfOZZ5JCFX1giK0PPXAyi2knRvFR9Zm6eYvbX5Zp
fCqx13bXp19tgRo6nbqKhRZ18cxZubINmXxpkLyoTGMkfkEM99R3CN7rN1NQ8/C32vkVyjhyiHjd
oHM4stt/HjFNuSXOLd8SmXgTo+o/5vwwZf6qZMXz00GxjjSPfGFtPYNhe8cHSGrf8YRk+9ol08XN
AozArMg2WfiA+J++Fy3YoWbiC9L6P4Uqa0amGTN0lSZgUbQ6wdBZw4T0cGgzQbJtOrDBaH2mgrCX
JnStUi6fNe9zNdmlc42rfrm3Zfjc4p8Wj4E+TVEWsbss7pQ5ISk/WDY5P/QGo9gjrvv0qhj/IrKY
3pjnwPEhfwQportryrF/mCmKgBSWLnGlXXzFyrND7t1eEJJgNyXMTX+S6SSvWRBUD2akPftFEK65
bmuwsBLsAnL0Ve96B7scZsaz8cN+ZjcWOIlY/nPYpj3ZC+FA6mPru6dhISGBo5P8a9hfW7dLYD6P
tn4f+ZXcD48zq+JI0GxFronQMrY14+k+/SB980NarvnWi+q3Vmi2OtDrt9QKfwBH3AmWwa8DKIEV
c27vyrw88f3xJwcrnBw9EtOh8nbnyvQDvw+jWMCFq6KXzqtluHJtLR72fBW8FDVgiyom23OYjPya
9McxpZrHeixxarFWCriKdlxFpATOsbr4ZcwOhW1Yaj3ZbIVcFyRk/BwTdBJyOWGiXCLHxB8xmDCL
WtgqPwUD3kGL+mRNg30ux5Z0CwRGG2vopkgh+jy7JJFGGYiNPTFng/vaGLn3mqB33NaLw9bFNlaE
KpiXDI3d2tJuf+BsQwwzBekB5wY6hSTZNcLCxTMlywaLMT8Nx9M0lqxL3AaJoImsuM88APpDUF0y
D8iLtSLPIPtmQ6F5spR1M9MpO1ZOBc5Vb7y2QXNiF2ydtPwNkPQ7LvX8TpQMIV3oRUOVQi/SfvvO
fXqS/ND2bQq3ZJXkHeNiHsMW6vOG5mS8/3uxyHjYp9Bfn9BlcDm59Ddx3zkn4Eh8NLPBPBkn8Noc
3exHQ7zTWiEHwetzCFr1kHk5XGDP7yYrlsfEohIfAKvxlWuTWxYPX1U2GkeNFOISdvaR6p24gecL
CqzItO3ii8jHg+au5GmbfjEai49KlAiP6J6GYPGv9Wh9YOmkfraWAwjBLlqSwtpkBVN7soN4OubW
vjWtrqNJ7Yc5a69kcYp1E7buQYcZFpAloHKZ04cioGUzZfMHOKvqMMzkqmboM19gGWIh6rGWlCSk
hG5if3QE3oWDudcTuheLzGrtq/IWY9t7UdWi6GCsEYEyisGxMzO4ZDnmK3/+9NTwxm+GVCp7S03z
M1sIUwpQ0t0NjJlgxDyOr7o+WAwGaNOMa0p89IuUenppmx8Njcned/CWoYhYjsAO/qMOBXVkmNau
rPA99alYIlxwYKvmODhXJXD4nE3bOa3AhccLna8RJC+TNScvCfZxeslR3QgSwtqnA4Q3nRbTZXRe
vIbQigT1sskxj9giXY4Mf/7H3JksN86kV/RVHN6jA0gACWDLeSYlUpSoDUIj5nnG0/ug2uH4u8ND
OLxxL9Sq6moNJJDIvN+951bLSLFueeab3BVAj6W+a8BKrToBeFAwgLv8+RAZHGMazqszOUCais3s
ljZh9KRkBMHzmglyUbhkqkhfD7TjPbkxt5TrUnFromkBQ/RnLlvvk9qqxr2BXQEiPtxZVsgbX6sJ
9tl27ZnRcMFghs5ICHKfMjKih09dMsGVG2kIWqCnWaDlpk+5oBGDL0MSS1fFvrCBwWgmv0yJHXBV
ez3PDTeHP49MxkRVMxepYYljmq2i0j7JaecdsZrAcA4+TPBLFFlOTXcaysfIiBFr53ziN9+TCotQ
Zr/IaV/ELpUi9VT0S+5csQVrLDFzOg+V3uhzC2EViyvTWCVSWjpSexUskKevVen1e6sY73rcKDR1
l0Bkmy0o1+E0dvpwGoT9UVEDsRMI5dtowETWjdy4SUZENVCS7sw0GnjkSBvNOCrammbU5Oi76rtO
epHsXyRZXfTuCNLHKnJqhKPBvpAKWGdjmy2DrORqwpqB818V24iT7L7VmNRVQQD/pALZ31jaiWU1
fS9U6yhU8v9VV1jbkFDmrBkKc1VII1kktuecPUla0K8pfMo5Srey6VEu+2/IK2BehJISkiGbigT4
GiwigeziYRFd2Omg7Al+roC1cMbVQYY0GWFWWu79tRF7r4RX+Q0V7ainJvNA2oEvlQ/SxTV09T0Y
3A36WvuRxKaJA6ugzDNqudEld4MLAS1aFNBMT0SVMC1g9A6Hir9szFcJnAAqwKKvulvbOsNJaHV1
GRr7heJdNPEioT89T82djIwO+7BTbI2psMYte3nEdcd3kh2Ggso0Voxm/U0QqyqBLg4GEPaq5z7j
h0UK/sKEcNXZBkKjAQngeRlVVyhhht6wc+vq6gCKrtgGAUupOzTg+ARzrzS55FCRm+i38xRr1wMW
N0SzKIJQf+niNliWzQeQCck3LE5kXO0TTY0US4dutTYmb69G2opCQouBYptDX5feEiVPA+bKPsl2
iMzGHC/otfNR3jkzn3WlUc/ChsrJ6frVQSf+9AjUzgqp5FcdAODWb7rJx5HedcbDlGmP/dkW8AR7
E8NoPGKJEbU8T9aTtLOja91Fv00r/ENOW1y4+PNpbStw4YOMcRb7EuwF8Sq16noXEGQ5etOHSm+e
TBPbR2OUFUzv9pjZo3ryB33YjsNkVwDBrMbjs4jM8IghmnSlYmCsKe2nUkfhNZqonfcm/1KmAw1a
Wf3ioFDD3CO6FFF5miFN+NkjVGt5slp6IGQSOztKxgkKF+o1KTVBsxow3j8fvJbEXDmXSZC9ma3I
Vh2Q6i2rhvKk+X2J4y1UYOmLmSahzCoMowEybDmO2E+J41KOQNxKplI8tKQ1uOEaY5P47o0mh/zg
+2Bu7PEWUQ10FWqWzHulp9aNdNbSqpr6qe1xVds8Z023vLRk2D1SCFuSNngxMPRAkYISwO/YQaKV
bhi9oGNTHGCGwKZcXr58VI1jzYFyVtcuPQSkTJDKGmDUZr/GJbeKZFmd1bI0noz6pfdpipklivsu
fYe72AvClybgwSYoBlhYNp1Mpa5GB4yItPOZ4g0g5GUwlPA5bsvo2VPi9zQyjTWS3FmnwiaUr8wk
KxI1MgXqNGQ37k3qPfEtrArhpRygW/HSsDjCbjHNm+Q4Mi2jK08vmTEUIn3JKjoRKcN0ffeYmWoD
DQgRctBU/40N3RYrcXP1sc6v6J6tTnpjflBaoxypte/PsmdSpDmt3AGAQAKzMlYWtXTfFedM+OMq
03xjqqRzTVG1pzEslDuOUhx/aNHIQTk7yTRfmNXIkszTInBNIu/+GNxDzkCxryBFxkmxFVWenIIe
9S/JoR6r+sFz0bazVCR7KgIPI8n5i+HoCD7hs22vKkIwDwcrVqFrP85o2Qd+iQOqR3zMNYVZLh9m
unDVk+pY5kkWJv5QA0p1yCFMk2F2zVFo6qJTN4Jqoh2hiPww1a5ssUPUKxwCzuXPB7VNBC7oLZFl
g0ziAYSSwQvg++RIMMYNqGxHrKHjQsOBwtE2OeWVs2kHPTma5HtXXQkOWg2G+4A3Z12Z0G4KTqVs
VFnP80AwnCmKCxnzTZNbxtGfBObRYFgWCM5jGsintVah7dCJRd1UUwe7wRoP7D2ctcm9uIsVIIis
hqvQ1V4azlS08orkltvW2srpx4s6BsV5l1m70gDTV+mTsJlWJyeCeRM07RrSUrsuxTDCZq4sUAS/
Y6uZW13DgdLlKqkKKQTMN8ezZ1Uni2Wmc2xUC4u5E7tlYN2pOR/pCl0Mvew/aaH3C6ZVejWKnW3p
cpMYHe4VT+5w3tSUhCUEoDKmiaZ99sruLCK/2jIFyp4NK1qzhsLsC/T8PDjQelPEF1rJsTfmnvBv
rZfsG/yac0ZH/oqUPe3AsUG/I9cWJ1kCjaZRX4eMsmknyRp2B619KiOteAYzezXTxr+E6nCve1We
0wJQcGkzSIF5XaFzMiEvzSx5rsLka8AJzDPECDdlQxtXi+cEr0h5UorijdybDtM8j06oBmfbpwXC
Qo1bqbKrb3Vt+Es/UH3Id0qxT8ys3JchCgCDnLUSxcrODhplB9tV2RUOzdndFBHHEn4YJaRQF3Gy
DoTcqS4+n9bS6SGNlJMJqPnE/wYl05jbQU81n2vrp9GKChoP6kcl+nr/54PGuXA/RjhU1JybO8qC
FTkleoF0bEY5kwnooYY8dq0ZkExB+SzsmraNYsw2ZoYDI06b+rkOwXtl3QTdAv0WM7wEVyKj8WQy
kCRiWt8EbQkLTaGHk8xUfUvwROM/Ghjia87Saw3QhLpJlyKjwWKVjbaOOG7q214Ml7hHOOl9nhha
Zg37UuJqNwvrOlI7fQi17u65WrmOfS6tVDNfVMayByso//2DmP5YKs1mLOgJzChZo8J1Cj0qPvqi
nabnivE/uIR5Ug32u2M36yy/tLZOlIHfhX7y/FU1tY2b48ktGfqh+jiUgMAB9oA9zxyPPjHTyGYN
c1UrafWZm6ANoZggIjtkra1bitweGQG/6wCFjG7v9ahBdgnKliJaAX0Qbs5rLcSGc828j9zfka88
r6s0WnA4X/75J6hUmDOL5Ce6F6P7lup+wQwnb3iAPEe63RyVggkgQZtu7vsm9XRToLXPb2GX3AeG
m5ym7DmJCNp4GtwZJM1ndopNdhBy43oTQs/9mvxoBiCrNHEfduad5RTTUfpkGRjkLzPpvAbauCQ8
SX5pGEqwCOOjaYrDgCV8C0MezzMFA7HP7dYz9J+1XDQnGq4pJJwsbajutf9GCPCsi+LBTpqNjsdO
sljWtbkRgXyneeSlKQHSjfqu6vJFiH7LXnA9lKhYqqX9+nZ9JVj1SJmyoGhMuAfl5lr5c6+Kjdvm
CidWt1nHGqbsTjOXtCyAVlReLJYI1lYC8/rdcLWjP3Q39FokROvbLtx+65m0y+QJhawiD8hJYj9c
GqnkszbFqW+8N+2T1ckPvUULKQuvpdPXp3KuI8QWDHJBzb1Gs3o1mM+JFm/raBq8oYA4/UHx/M92
5I6iRvNol2m26RABZmYhcKm8VWX1GUdxu+xM4teau+UO9Wb0a34JEEFGn78OudOvTcNgY+VbL5rP
zqu3PdqhlHPXjfZMuDlGB/ERWt3DR7vmSMQqwFNkN9jGa9AyeMeLwTeY1LYSzWiVAcWFJKZvLUY4
C2nALwc5yl6/by8dIvWKpfss4wbreZSrOzjcBjiB8K0OSamrYcD+sOzocA4ZIZnMXEn7ac9RlP84
MmQqkDoXTVo+A212NRFHlZBCuOuo+gBilgMZ2ycOjAyomLs+NKAEC72n3TUd1TszUW/DBDdaRqO3
COImnpQ5LqkAZj9fqYGJYB/inrh6S+0Co2tvGaTaO92elsEO2vNyXhzUb+Y+GjJ8ak+UNibgQfOq
eM1C5ekwyzkOauPUQW0ZtB56K0eLv9F6CBXL4Vf3qw9CgzwO+FvO14yx0om2ADDXZ/M3/YVq2Fg7
qbScu9xY8Z9jdIvbBR7BTxIkbyZMBFIne67CeaQ6GGUFW7USB1Q2vPRRfB2QBgqGMQ2tGjOOVSLw
XsWAOFTGRIbhvyr1NiqyK0CNK3CFuYc5tVMxPOGKfOWhzvwCQWL4VRv9AD/ixTD6LVattYm99M+X
8HPO2kEaP4fY5wf+u1CYwBC6/vXNkiYFOjl074bT+zbo7W8srDXTUk7gGROahnhmAjbbGepsnvvE
/auJ/xq4nOsyYyZMHoLjt1sVz8xY4rkpK3+WvmnF8B5QDcgrZD2EpuxpxFr5abftC/eRFwLQSQoM
wUkugmzxDLrHDzCEV1GH68TWCO4Pn5J9JltTsTVa+gElA6ZE6wUEf32BF+4zjMWH0nTfeWA8sxvm
xFrcbA7ziGnwf1PF3uhm80651F4vo1NluhU1Jsqjq6wt3H57LkyTfI0X3EgkcczKIemkNG162gdf
r3F+OO/9ALd51pHb0evpRp6W6NCjYtd3XiADXHgqw2hWT4VnsWzaq9jmTgXHgHB/hf4E+cOgEi/a
x4r5Iqk1cvP0vRHZCWQUsp8G7Sja9VizZG5+pll60/13AgV7DKQvbm58u377avjKKk5qMp/VyUNi
RwTdcmDdlnrMOVaosEKs/hG58tcHVsCBt9yMXbhB3qbD1IfbO2r13uydu1FPCWcOmlkJDCPmXDc2
NJL7bMmC2DlzW38HHiPZwejWbWef7dOoE3BISfbNfO7guU05LhMbUog9VMzpeGpY8WWi2TZjfrDZ
MVKhxZf1Q7FV9QKvtqyxPKTZ95g/tQns+iAqfrN++MogXsdaOWscAs+uVR0bAC8wxbz54Fkcn9Od
YV9r0KG+WheTbfWXqPGZrc6zGw4KPmz1AV8+jICwJukJlNAb1A08Cc0ytAcEH1pRZLluNGvVBxbH
TRXnLPvvdBvm9X7q/h2w1IWVtx9NFWeIflHMXVqkBw5ccDoQxPy3snwo7rjAybtUOZOFUp5Lwmuu
HW/LyD4YcbsImRvmgln/8CJqVhBHz96qu9I1J6kyZ5kqIMHi7hlw+XO7bJHpGJPkmdhmNk+lzKzq
mWnHj9oNnsaE6QDcZxJ1CAZm6C+h/nzZo3hBpfwsM7ec99PZOq61ydSITlCRBgAkgrnJuYD/tWdR
4vf4i/3b1Bmg5yAkwnqtMJu1B4rYEW8LC/ZKTkDTptuAyTQPhCbZaUbyESYs63W8HIV6M0vjiDCQ
aS4NFAVICXz4zwE2Jl6llOZSAER38ka02jr2x9hutJKyI92g4qpkKA5/cvwIlzy8KJbr9Ot3pHY7
qwdzEg4PT9VPsGYAPDJ/7jumhIZK9qsnMZeHmNWG95yOS2D4QBzmmUnIPlY3sVm/62n5EpThpxyw
LOg4tSoRXJWQy9+pfl3L+VBHnPcgWNW4fmFucHHoiC3D7NUKTpDbFhTw8t/xm44n+Y7x61xaxH8z
61Sr9TUnOVKXLstg+O7nLbQHfx8HoNy06DnikmkaTi9GXV1tMjMLM3+h6+wicXOSKbz1ukWWvD0L
g2CrV+vPbHs+BXCVpC64sYdrHi5K3cf01r8ToPSIDq+LOH0fk6ScU/Krzq203IYgA4q4tbnDnCt7
phd0Mp4vusPjx+LM66rX2hjIk2m3CqONq4xfph9domRcw6Z5d0LtRWgQwVCAZMWRyoGVNNPV9mkY
OSaZ/aMU8Njt2H3rnkLHuNHA9q1j5poFrc76Gq37Qv+S5ln3wy0VEV+qhz2zq8qSw9mww7xPSCZD
Ix8g6RJQN6Aw1d68QelQhPixzR74GfrazEn7D+DAudo+kEkwCNrGd1bcR698Yp26mYl2rE1uRCu9
Nb1FWXl7R6p5p+ZnV2nDJkflnhkSzRJ0bVsFv6YOF1bQhNPalF2L6Q4q9QdI5iBAZWRHMtPH/oOy
mo3TApahU/LJ90CbqPyEkXLWmvp9UMBHqErx7iqHVseN5grwflaQnxPGB7JW3shPt0AjeMViEPqj
Jam7nq5kSxh7Oi/WeRJ8ERBgT6h8MQp/qtfCrt573yGd5DxP1TEKD5hR9YhElHiOcec0VvyqIUh2
Ck8c08Jc6rXe2emriyzDiceytVQb/qyFZuW0N1+XCyFoj4IBxdhK3CvJS1/CFsgl/Sasoaz5lF4A
zkHr4Zb01HGJPszQgkA/iJGQGIlg2F29IIB8KGb9URaE93X1c8RENhb5b6Ow1e7oQZ0z+lhjqGS1
KikHRWGZBX3ymjrGV5ia35oijyqLST90p5LjNBeNcilCc64HBhFNSn8IQM7LNt+TDdkZTfHSFf2n
ZxarJiRfZ4/YGmq4yUHNht9kNpsYqC04BZ6paTsiGD8HMeFl6cXUJULyQNoxxhqMK+XXiZf8loVN
RFDHVMnhouJJ7iXpG1197EZNMpdq1BziNl6XtcbWt+tZmimVQUYFHkgtVIrun5Q2G1I9/zTNdF2M
qj7jAMI7HpXbzoEOB8ib8HxNVXuXf0UwmzrASrMB3RcMCUea2mq/NGvdVDqbNMX5jbHXzNyMG0O1
4As1P05OZUIeKuew0xZ+anMLg1igAPzbVzGJtEH2wbQPkgvI+4pgV9oQcdKEh3NbUnnjk1BXNN55
2Xxrkw8dHYf+xDR6HlJ+DYLc1IyyDg92++sL/l1LOghChb3uu5rOx9DPZ93IK9PFcu/Hn16Bh2ac
lonpO/dOQ6xWuXY+cVF3NL9r99duWZtGDB7kxYl5lY3JDJCIomd0OwwStz4ibZn0ZK7zRP+mZgwV
sl8q+NBmFEu+OdmQ4TJjfBWO6iw0KoMv7D+5TfGMob7nBedbdXiTUNujmhpJ3u1PKl5Po2t/ONad
mcKjzhzuAfheSOAdjHaaZIxAJYsewrkMTuY4udDVc0ymaCE8i+nNRm0ZVhm0RC1MhRJGkz/g/HAT
OngzxtG2jeEHz5AttH1Qq59a6j27Q4ljjpNC4SdbLAThLPXVduJJPWUsCb7snpW8ugubB2TfW1g6
XnXFwWy0lKF3dWlR4rDuHBSeTCR/diIb7iDqVh27+jQE8wCQ0jCblwJm9VIb2nuN80M16SaPNJqd
QzV59JjUazrcZZu+5UoWzjnL6NQG1RsS3NypIt/j3/j0TVKcSePCQ2M3RaXle+xbR2n95GF/aJzk
t+j1Z2Lib03T3qKouHgmuXPXWY/KplWwDsG5vQOcuZRBchvo+oaZRrRv4KIYzDvNR6Zb38PcPwl2
+J5cE0otPHmR+GqJ+BiIJonxk464WKP2hq3kR5UQA+3APtmNy51G/pA4S+4waGSySaJVEbh8p3Ze
JdyHY/AkLLyB+Zvuc2lmZkh6swaT5PgzgXFrRrI8YLtCHzkERmyvHI+q8R658Z288uDdFH76WjjP
YLHoxNSZjnpURuEVxVe9aAaWg8Guma03DOu+A+AtVtiuVMENmQxYh7PsnJo+hIdmZwxbWIA4wYHn
kdFkD23dK9t+9CK6kjnCPWg2W0vIix0y9MFHBvSpcz4Dlp3WrPHcwxMA25d+WEb93rYdF0x8qK3+
OHbOqbGGjaZ2AND0J17MfQR7BiWtfqO1+ibj+gKYutJvyL1ntghfdPhR+z4V88aucYjiXzlyGvGr
d9N2M1og/ZVTUEPBoDaGGAP24Ww22UcWY4ycGpNdvVxrBreJmYYDrkmy5rFuHisTirsl0eBFtQVo
GKEe9S5mQZK4rQ5Q0LOCTZm9EDh5LbMwnRJMe0PwLlQ17KEkVFaDCRzHrMt80erBGkPNs0jl0ckJ
IBTdOi6r+RCRhMEi06jNKwTKu6uZ57Cks8L29gwqDn1fkLhzox+so2qgLZ3MRsqwthLMaYC3aPDz
C5HYd+yDB5MoY9WGB7VRr4U9rI0pjhRu1J4KQXhprpatSQbNoombwrcMbA719XhQYSBBgbgIsbKj
7IVymAU7lI3V0/xOahyi7QF1/xEVPPCqhrXKfg5yPm2Tvc1uxtLTqU46AoJaKXOGPcVM1yneKXy5
k31AVAjDrUsUv0vMa1/2n5hb9qYghFCb4QzM1DCz8+DksEINstRRt3QsIj7tWlhQ6+kS9qiprjqy
mCp29/k4rVQwg1n1rFtsBTVVtqyFvcx2WWf/qpiwWLN5NKkhLu6BVuOgMs15QW0soIiV1IEmlTpi
P2ouQ7PWB/HwYHKuzP/8bdbxlJXu3ivJ1QBWeNMHh8xazTSRcoyrMkVrMQmSeJXRm1CrrYMnZ5Dx
R+nwIK2K5HcctDvyEBiAzy6yT1GX7kxr6j6w1l188+NhI4ppkAw1RHN3eh2+8BL63GDGrbFYxGNf
3wa2cqph5avxq57Yzxj7Dobm3cE+UTqZncK0/kg8BjtK27xrLulDt6DLRKIebP18OGgu1L5GD3/8
Unky4u49UN1V1k4DsVIvFm6AQ7jFahIghwQ6OwKK276abCPTGr9E9Uwfx0k6q8m6PCoNrvT6VZ/8
Vp2ivUXNuMmEuyyT4KFmxs1OlE+Tvjx6Yi8yK57qfKJWMT+ttLUnB5sGs3GlCLqbfJRWm2rEmpOu
72sJ9YIVUfNqF/yRhqj5iYwvnXfVHrtPQ7OfqV+7uNI89dK/lNF3Vnln0E8jOh636GgYb1gJOw/7
AiamDqpBNytaz1v1QNzmebweEupqkmKV2z2PgwIhnHgKw/TyFrs0EcWwpcAVk/xRw3PTNS8lmSMO
dtUlbRva0x4EPM9dSDy2L3ZTgxW0tmBOMehITghQQF6/SpzTJMeBpPQYx2BL6sgQB62nozJMlDXT
KR8tRLnUavWNIWQ+cBao0njnpPZKWt41NIbbkp3uLWqyQ+Cpq0T3PuCFzlrb3rr2o2yqe+Qz48w9
8AWK5d5DOE00G//mEwdDT5iMmk1xdbQ94ZVHKnneJ+mnMVLWnWX+rgM+gUUJ/rPESUMtVdFfsgv0
laM/ak8gR17LSj05tXFpogcVLXuvqvd9lqEbMm0OtP4p5IkkJY9MihNntKexicncFwcBP077r4gx
yszlq2I70VFjkuckpHpGpXq67/KNtIpN5LK1Vd1Xpw6PbeXuE8brSog0goAmdOOLTpfLQGRJxPGR
W5dttP4SkEYITYXi0/DX6jr01E+GFj9qDek3mV4OFGyWSPOSKiwhTVTcA7EcYh5poLOIqJf9b7bh
uf4Kd+Y1gJA6NNq6rVqk4mHZmmgR1FeqMHrFT+X7WzMp99TwPelMWHuojobbX9KeXBinJhNddW7k
gJCyjKWvyvrfaaKi28lXAa8E5BWbqtinfq+salAh5HPhSR708KtRrJcwzD4aQz/6XTu9Bx8FodAM
2FWHw0GTisv6xkqCexUNNM72VdsurBAkoKfSPWYpryPhlTjvVz3YIUAXV4SGZ7DJD0DVapHQxqy9
Bh6qpaLob45/gjv82pXyLOqGHin2N7FU4US6O0s0ct3IicNGQ9vM6cv4kgbfeUVuGDjUQO93GJIn
pgojil2YGdSPuar+m5oFobChXzulVb5gh/tpKA1fKgS6Dnlbr7Iiy95Di0qL/IfnAVO+wsBgTsk7
AnLb7RWmQys26xWsgjxAOIwi9u1meBtbAuBxBwdN85+ZHuRUbX36jadswrZlqm1ZnINACGVRcutt
t9j0ujfPM3yXaqmVJw2lfO6BxuTY35aU+5UBmKM4acTS1ale4rJxNGwBXLC7Px+SJBZ//0yrnXiZ
uRinSq0rdzwNil3nsees+VHmKq2g8y7hbmfH2FtElbCS98XCUHxlL6YPeBvcfcWzcK4PEf3v6dDs
yz5q938+Q98EUyeoOep7iirpgrd2xrsBrGZf5ZPC54mQrklsK5pgGVIdZeVQk0Tmwir2XpsXe5fS
O0qF/+PPBXSihe1DB6q0/iIH8+IHgMDj9kB36bnT3FeK93AKU6fHuA3jcQXZORutGfU49N0gZoSd
MhMjC5XElqWGGKy0CH+wZX13incIg/6hTy1vmAJphW8G/NtjfTahmJOTwSXk4NVCsqr9swvpx9Sj
aI/ASLhZYlqMe32exZG7oj/xEPXqq+f5H2RlUWJL9d4I527VwKIc84oHK8Y6RFRXqOlrAtKRoTNB
SeFMXm9fO4bVpwtgYuGUdEdZjfzJjR1eSXWDE5d+YgEyFZ6ZHclPU7H6eYYtcRYWv+Rp1GWX6E+p
PV5VKKmBBuepgYOSanOjNraRFlY02hpLEOsUeSvmahjrgrgHN60xKt9Y6j65cCq2LtkKz0izqf0c
eEerIRm107Y9h91mMXtMdXkaeZSws/vEA3+FMv/W6VAXoVu9S6rW46G5kbvGoN2pUKdSHoSxg0EK
863Rc1QLNezzjB6Rj4ItI8Cvqmguds0ISe/6Zr6spb1XsSL4YFchhTwVlG8zRZ5YGtYcsvkjr7hv
J3ZNUAGq40dyUoGUlKrP2JqpnCy3Qvc+IXDHC6kggY74f8iXu3u3dxaSkPbqz/uqqQ2ZWzs+aHl6
pRcMWWEHM4MSoBxGSe1/+446oUGVTYFPf9RLCqo4icIQxfEqkFd5FhjDcMjtRcVspqQuExX9ZBRH
xTUtEvLaoeDhSa6IvQ1xT/yV04DQspem6936qm9nmuXuVLO/A14sZvRbn4bAuaeVvOVd99Bi9wVg
S7wUSrb2a16+sWEPqPdAvlFzEaoYT/soIorbvJfejz1CNdSc8LWoUmshe6y2HTvDWdBI2FSgjxg5
bcmtosz54hHrBjsYaNWRkc5d2A8LpSzfYpVfLic03DziaAADGu79LEcrqOrfTOnChUaHcS0KNpHJ
OHVSecc8Iz4iZhY8u2XnOFQ/1soCbbNeWPlPCAeQkzaBkzzhtZy6rFxtaSCcc1jjsVgUwaZBGpmr
pCsIInqEj2r20apydP3xIikI88HPjf3KbTGcRXFOkJ1XYcEDPlmo8HHw71G6VHd4SmMYQ7lbfuVU
nHeFtweGJHdRseTg+hp2LcdfsL6YgKItNr6bhpFp3gWrnmI9vMw8azN7E8YEvQxyHplkmKK6ycoQ
tI9aoz7Q32whqeIK3ma+f7CNcE/q+VolMNIhKcCHVjm/WTGTucBi+IpnyAZomTrZA/vmlN13F2zQ
vnKn/rLzBoGxSCE+9XtGggrMJqQf2zI2oci2HbksMJ3M4dHFayba0xSAhZssDFYGMlT6F1H7nlEf
0CtfqbC49M64amt1hWBCjQNVU8ehSku0gKMypDBgMFU+sF/Mpa4FL3rzINJdbcZpB48Nah32cB79
GNoWGhD1U260E874ZWWhugr7dJwbCUclA1cGNaiD7q3s6gI4h+l0GBvzjK3GQsEtw6aZBuMG2wRV
ZNEco1O16jHyzqK0ECvcCd4JbQ9LluVRm+BkmLs9yIY6LbUiGMOtpfgv1ZgZxzhUyX6q+h6DGutn
ItcJOZNlX1D8YEwMkB6RbTk0f8QLGyijSp24N3wqftQ+hmxTVilkNsayeiZ5BtC/sFGioZ9yK3d6
fJN5mBrDHvq9ts/S9H1gxLuXjfkVhgWOWIUzXWvhuvY2o5VV80YIkqS2660dvSngH/BQ5amnL3LV
YDgTNDQPplo69eOkxzwUCYpoghF0+iMdudpC1vLpX6d+of9VEdN/3p70Dy1M/7eupv+HRUwGzS//
dQ/TtQz+5fCRRh9/7W6a/i9/72Cytb/ZFtUBcioE+3v5kuX8TRrSsVVawKRBwk37j/Il52/gLixL
VU1LWrYQgrY7ENlT+ZL5N7q3TNOxaGwyHc1yrP9N+ZKY2mn+0l5j4BlCQVZVgRY3dSn+U5cX5n3T
VHF7Imuo+4owzobElrGtTOYLTQvn2bGjBuyEf8M4CbO29xax1RH6ilqJKd9ZQXVz1kDqfukmMPdG
fsbX+pj+3JArQfEVJeONmMhVfvnLy3v5+8/4L39pYjL+sfHPmn50lH1LSkfq+Of/FET+pXwvksTn
y9HowTu3CAD4MaO2OcNJgg1awDBIEzDWeMt4dlUUkBSNvSg4wedmOS6jJgfJJeJbGXnOWjgpGyyZ
IbzmPHYBbzp0rfzQ0Nlf6N5M19hKJuOovRBNMXCH1ZBiSXxwHAYDM1FObINhsc7oedVKgdUA68NK
xhYv6dUdU7Q7sxYLuhjsBXG6d3a3V1FHHC6h62rT661Pp9iku2gVa4YTUoT7379YYmpw+qf3WdMl
F6Cma1yFkmvtr02FVZWObPPo+gFpw/IfWVeddlJKRutbJ8kxODVnBRP/U006HPUzOHVicAEgTZ28
GSMp8eclxXCDovDr9E0yrxWIAubAP9Bq5TezH55mGJuO+E8dUSDSTkc3q2f88D/8KlOT4z//Kg4/
Cv/RbGbk03Xx1/c9HKCY1DrpjHA096O1s0qzfm7VBIk4UXijhI1029BlD9dio2LJXKd50j6VGJSo
ZjIverqUCl6yMQ7koiygMBlFquO1rZ76CLokg8A8HsQmoUJUJfGn+tVk1SO93U/NoZbV7v2G+c1/
/3tp/8lbpEMvI67q2Jrk03/8vQTwB8kstlvKnNN50i2ikmnxdNWxG15oFfpXZ4gDzpIIDxVXOfOr
bK1IFS6dOiyb6e2oocOuQ7v9H1pFNVaYf37V5b+xdybLkSNXlP2X3kMGd7hjWPQm5pHB4JTDBpbJ
ZGKeZ3x9H7BkrVKpu2S97w2VSjEpMAC4+3vv3nNtScmmWLJYsKS3xLH+6VOnOh0bW8bF1s8newcz
CvJci/Mpd8kvsvfNEKRvGBYPVLeIshvGyYkfcy5CmRxYqfiZ9yI5VFF0hf1v0bNP8fFSM67RAl1z
5Z0aJB7g9vWZ44ALOZk4VhHpN2p6l7lzB9QyCelt9LxXQwA87LEMgv6hK62LVkNzT3NzBU/7ZlGa
bKoyLTat4xcbCVZjF7p2cHKGL8jZfuY2ScdZTVqpLnzJWGNgDCkm4wDPkkmTG0WQxkcUenX2kWnE
TcLqZyQe/dfGrsCLIj6oHDgcRUpIfPazh32ySlNPnGbxu+4cC677dG6DGouqHrG32guGZWROFlq4
N0JVW3B9cwtGCXqRtsT03ErAVS64RBtWPVm/AiSAQfVIXurPgLiXoeb/t8jUeqgD45jDINy0ooH7
MC7pF1VJAk33A+TRI1gdiGRl9hF3nrF3IpdI1/oeh4g16OFmV7KK6at6NAbMSZ/7AMEkxcXXoIPl
g8PiGdHxdBgVebGAhVgQ5I4NyGQtsDiflN7N8vo/boAqa1wCDZD85kkb5Ej0KV4ul2uNYfGhnxsN
2qIsjTxK4YkfQvWbAHIsUS9Zy/f7mJ4ju30q3ELtyXRQ+2T2bvno78PO9Q9zS2hrhUh4lZQQH7G3
mwfP9qqdkS7+UmuMrqJkBEBwy4TM7RKr0D0pOzWZEgeAlPqvg65p97RCbD6fnwBrSsA8yYvuos+v
enD983j8fLVY8/J11ZZYh3xwj7MvQCuS7jcyVN/55MFE0NGcvo92YHrKXo6PQ9ThUjeRvBB7wMh0
GJckbmqWKPth57pYzzQkVp+fC9D8z+82I/Ohs1X8EDsBsWWRODjlQNQyEH5Qb/VeEjZ4yRKr+uN1
dyJixPuO+KC5LQ9NWfNr1LaxiSZjPhsG0t5smlexQYpz7TgfskQKMQH7uCY62JMfZv5sLHHQtJ8u
FGs1UsAhfaOWgYIkx/5seO9+XQxUJ027QWTA+XIJ+sGm4CGeQDcDQKF+brT5WyV7x4im49Q53pHp
o0QK0tW7CJGlGLtkq+0UAZIwV+ngT8y9DbpQ7TxeMSC4qwkzxq6n8olM27h2JSHVUw0YOCrbZt91
GQ4WkFT7pCfpL1HM5bi7xqVyDQsHQxzsp8K+cGPHR5kF38tMzGdBjDAjh+mHypQ+D0XyMgXRt6kO
1NHo+MzmgKlYIVukAao7x4L+HGJIlwN3xfhiOT7HIc2VXPdfxtgYdsRpMLBFBnabx1+qnYg4suQx
Mh2bdIXp/fN55ce9eKrDOrgsxNG0rD/Lc9ws61LBgLVuWw+0NM8G+yZrBG+FKCB0kwOy67Z9aIsj
81+YuA7/IJgpJM26eUFHp47B4L6Ti7b8Z3FzqEnwZ4JbHRcPJ4mMwePgbmdLrdnQ/WPfZneBxmBf
1OWL2VtwtUfvVJiEDBR+eJ7L+kXjfNwDNuzW4Kbhby5XPAOM3vWFpsxEht8NTctooHhTnVfdIq+8
iTBwVnamJ5oNIyW/DhnFPqY8SUdORu9cmb2Gci9IBxhcmuy5YqQIdNNvs+eSAw/wGw+xgxn354EO
TsZtvoZ2t2tzA+dibkCngJszxfqm3KHd9RlWycIUrwMOaasa5HdIA7tEm9VZaIl1JE++10jY2JsH
TltDicdz2djjYdoPWUUe3PK5E1DW4KD3eNzIzonNcTqFoqHjvxy7AiPSEA7t6+ctKCtd7MzMf2i7
qtzRl/CwBNMfgqDskLC3MX3/IbFSlyaz9yXxC3EIHOQVjufTroLzuB+ZQSq7+zr5HNNEU9+Nknpc
YhzZ4rG5f37Ibmi9+xWi9tniLEhAqbuZSKaHlKq8VU9ZgDsr4Ajq9Mc2rZxH2Ygn8gbp1/tL5AFy
5YCj/ioYi/ahKGCDzh3tlECr8grAlr4FbiwgGHgNZ4E+ILdqeVCFXyEfIMOrHDYQPIKd38z5YS5M
TKbQSoIkHR8YUOEJQxhJHZv/8KNfGgkCSVVMfqh5WzjmhY1kPDWRFc/JE/qhm/j0U1vpsbMJ6UIm
aOz01M0PMutYc2igyCadnslP4WRbJbvQdI5iyKenjCEmSuRZocWTa+5Z95S2kFd01T8lRngANadu
IqbD4sus2uP4Z+w3Y/+ag+qXi9HqsjQ66LOip4LL8/mSRTnijMiNjLdcDlf68sc6S2jatu2yABHR
0SHi3IiB/zq7YXeBe/oFxJj9LYlCMFH4blVV/yqYnNC9wTwicUI3Yba10nl4GdoBHZBR/XCEit64
j9a2LKIXGjfRXvvTcGtqrKJjDXm217TTU/u7nIz4PaeQJ5IxwW8+Nw95g53b0BXxdTWflzOW1s5q
1TeMWNl7nGXXmIHD2C3hDcksDrKGjotH9QcNan2uyZZft6btvUHLSEfe/SwJkjdb1zSNiwzHjgFN
KY+Cgyxhn4iSILk8ByHKDrFpWOAoVaAVt6W3b+qO2IWcpywDJ69cnuEOaeg96IkkzAAf7LjNDkY1
SeQEqpVzyP7btplxQCiz7wBGPrSLayFQLe+nvR76DFXF/C3wOnH2GxxS3Kd4jxONUpGO0NrObLq3
qn/s0u4UWeu0TrLL57s6yu5HGyfZ1gawcwBLwwIHwDbJ5yPD6HaJATPWhs5ZDuv8Lt2pRRPKLIp7
eWfj2hVJxf80lP66Vs65bSPKUSe/TTGKKjtkKWcX1ucyMh5B2KDjhMfP2lXuCJQoN0lYvtW02s+e
7q51UG68llqE4YFH49Ih9JNkFi+BeWH4OcQJ/0urButoFMwrDaJMPw9beaafirrIjxUtWd7Kqnzq
+umoQvap1rnn9ZAdNZ8mNeVyJk8Iwk7A6g66+Wl4BSgvHT/5Tr5i0K2f030S2mencOY7qeA4tg0y
RcZ5iNY+Ya4Da/s9z4TYVlX6uwCI8bCs5kGpd0TZ0RoO9c3twA9n+C4WzW/J22hClJxKwJNj8s3O
Z4EJkGvzWpHfsfRjwuaHE5Vmc0dF9WDYCx4Hkdak8YjrGB5PolEE5D6qAc/B09w1895vS4a4nAX3
eIduNpDtXeFkONrIjyJ5Fa8MirQBexDZlUWYQZsV+4wmxTEXtT7bxXiyMUEeUpJ3V9VYt08pc0uI
s5u6dCfI+ch4LEZao0OAvUG3u+kf02LWtBH9t84c8lvSMiTECRuYdAxsjLGrhP7XZlI0Bbup+cXx
o0K/wdoyi+rLPAFuTYr2gzb/U61HdSp7xmLaCaI96gZWXvEtFQpHB2fvVYoAc8sr5G9NVx+9RsB0
tnseG5kIzGKdcYeXuvFV8AZhgiVEdV9N7M+r0nSNR3adi5XonKQxIziNIaOQpsCDA3hOHWRRbEyF
9efTTuiLHqTu7I+7cETdW1RBtB3bGfKlmb5mxP7AeQgrM7iOsoa0Tpl8YP5BdieEGdp4/OPUB8Ph
2EMPudiyNA+CeW1Klxk2CtRY8ewCr+eEGVZMRsSxSutFgMXvSTtimw+my5kcWRbV7OdLEER2cKjd
ntHUUkWkBggZK4oKfkyHo8XLj+j06+e4gJM6j84+KDPawVYybrLcyrailYRzucY9b9rqrNyfRZ8R
RF00zxYD7Ckxs8dWwutfhjVL7aM8Ro8eyATo48GBOEL6xnrcOnn3M5Jp9DAOGDxdaD7k+6zKBAYZ
8oVd3boEaUcvLRSzvbtsyn2iX5Vrwq3jypCi7SJGEftU2+UR0cJT1jpfzKZ5RZkT4+mrN7CFPjgv
EPOU9S9R6pv3bI6+1nP427GS9CqqeF75Bhzazx8B/iADCRXN58DBwkKSpXVwUh2hWfffIXc7cHqb
W225DibR326BlKsu4IAWneUyw0i+zWrBV7eogrzQ37coakCBxgw7ltfzs4QkmIFIqdg89HTD9/hO
OZFI3E6LL68jDTGw869VuuRZ0Gk3EHCji/HKnz32RN90cczFvo2MMboT16O2KfaBXa+8kEQz2r+R
+V7DDvvWR7gN61yMODW9aedpGDUsJeM69XJyYuaQZpPJoWcoxnKN2BKYb1Z+/+zjRAzjZvSFVy8F
rBuW4a0HSWeHLScVIa2LYIe8fDZFmoCSh6EZQ+oZXQUPMVtOxaqN2Wd28wO2qW8Y7cxNM+o3P5pq
GirKPCRWM6zrlMBuilHJkB1T/mzbu6IFzhi33t1M1ZPOcucG1qUeY9LKYFzC2BPl2q/gb4ZJGz10
ivdgVEEKHUv6q0qQaauSSGCAy30et9a6y6mqD6pOCEbzGbC4fv84yRir2gz3LCk5SEfY3OzPur7i
eJGSqtT4mX1qFmraSilHbH2yV9IWAL2YI9w2TA0WoRzTF3oUg3YYlblpeZJV+I0ftitoL+1wi6L7
aDlC6Sp5nAzOqR620KMdqquvoPrNJlncxhLCraSASsBptojJSmLQ3RxGvyq/+cv3Y2k45m3ZLf6u
R+ZKsC9MdmiCM5/run50s847fR6FpA8g3mzReVYIQC3wGpvR7nBjMuD7POg6yTeck/bpjwNpkVbb
AUG4DziIkYo+t5hPuWOL48QeOJ/Rz4EUwIrOud5DwRL/HskI/6xWS1t8sWlP3lhH3jLCRtafZ1+o
T6wqsNb23uQ38COWmxab+tnMmdg3SYITUk4/TMfDjgf1BnAznpdWX0oTUksWtruMHJcj3R9kMwpx
JL+/OLQjwfeBl8DiUT/L3ht2npniWnZ7rCXIhqugds592H9g5Ps8v6PESZHiJt58wPhLjNLovY8y
Ru7cPQM3hHKeyWoj6Gqv/lhH7WXvz1wjfwb2RLR6VXYPaRUDKG0RRaT1l7lLxqdPPlSSOdVmwRKt
ywaxAfFeFirgNoSMTIGUEqGzhZDUEx47TA92XkO8pxGGZCWIH62CqB4BSWElc5IaCpTTMKWm5Bos
XxrQYauGhQNqoY7PQ6MmdvMF5ioNDq9BDOHdHIlbmCUSvqS2zEsYhOLisOsz7TGvGW2AR1MD91Ft
sc8H7N+fQC7AF/5DGBfzZqCCXJsQrnf0d1pUpLI+1L79ko05kzpZQrJArXkcC+RkbTNvC9IH99FS
Nn3eoF6BXP90/2sGt1u7sB/7Zv4YutR/5GjR7WMZGJhiMo+1AueLo9vLMDCWDiMSPFm0JwndKK0w
7H++u7mdwzIljOhzwQGBINfrYzK6N39kM/fdD3qJvy3JP2zot+MqDitiP/FZKdf/41dTw6Mf6Ox3
almHEp/ho5kG9GC8yN651MKqT9M1Hhi5MgEdrDOT7m6e2t5jR7d3CY3CCz2uyRQiokOxgI1NVD4X
kSaKDol7EaPP00uKMPDf4E59uamgjZs0NIgZs+704EPYNBrxIFcHq8VcjwMN1sBApolHc/254eeT
7g656Zzo4BgsBQR1fn6YqnEMoqzTjwKCG7x8saMuGtxKvKjOiWmTGQDLpXXgyAkzVSVklCWKxHPH
KL+lNlmVZn4lnhSVa0Mo4OR2bMUTmCzdEvOwvE4QxUdYv9V4sYz+/sfGA+gqjDj3w2NTx7LzLlUG
eYr1AhiOoMmSGvHvBmvUDtPzXZcwbErCPw/B4jQowApS4rcfsUhJ7vMNtMuADk6TSteRRjJOugp1
PA2ITTJXsI9EDuDEeWCJZ2Qwqm7vNgel03IXt+ReiXz6Qg9S9ybpNJxwdnqUD1YV4pxwY381Jl14
aKpG7Sva82sEZ8EGbli/DaewIBUVKTl1OkXLo6zjX+ZAwzj2SDexTKSfZte4G2tpIocRvcTaQUPY
+U59o8tyDuB5w+Bi70h85xsD3xD2DRsDNCvyuWJkxnCmULAKfx179Ak+W/j/fzL6MpUf//N/vMMz
a+vp6SOIivzPY06xzDL+76PRY/3jP7/9j7Gobf3DEo6iu2H+MQJlYPrHdFSpf5gKdTrDBqWkxdDm
f09HLe8fjuNI4bi28jy078wi/jkdlfoflMvOMujStuURQfj/NB39y6gJSwhLjkuX2zOXK9Bc3Z+H
HjNEoUTbwbzJ0f3jRdKINYLFDsBaQw7qR2chyGrr7kr4BZKxEaHNbMlyHbkOfZl+IDm6uRgzzpy5
RC+ATm8V4pYoNeCaqjYuCrQVOj3mlIUwfpp9/WKWAogKzC6dut4G0jei1jqN/ss8x1rGun+aoVmO
othkfLbMmC2G0MtY+E/THProXpLQud14KsxQ8sjmRh+e4NOUaJNMD0iwOgRDEnnEWYdzfg1wrq4m
0wrelICBucj1DAe5Wig6Fwl8KM6mTnGt+gRBFKm7dqK0Xw+uI2DQpQgz4P3upFWlOyVIcDFRbNMz
9o9uX2dHYPvkFmRQi8b6sTkjN7IHxhvdJuo4C9NGHjiLzQHHYpdF6E9P4uN/TpHFf3wSWnnC4hBm
2SzS0vnLNJHuQFF0fOqbIa0qCg2CqhFuIE0BiXBqrWTYJVZZrl1yfW/KcY+5feZQhirHnbF02aTn
lVZCMsrY7yKguFsTcCCoCsvZ/P2FymVC+2+3TDOachQTOK2UKf86wU10CV0kAI5bL6Zopwb+V9DD
SXHA5OkoXqCvX0rVuafGQ0QNwhwtdjZ9iaXXHwkXGfdlJS0ETPDBwYOWzeJvi9Lm5NnpS8T+ug5H
JPl/f9HqPy9am4oX0eJTJiDI+8sL1FeTE3q5Lzaed4U0+45SnvxDu+kPttnuRcckUfPIOAZ1eyfp
b4kzx5qHIQY/zWmSzzSjMzbV44aAxDU8//EUjfaJ5lV4nrzsIK3cO7adWveGKG9Rr8keNF9dBncv
Tj88MCIjdcs2yvqX13vb1PHmc9qjXLb8tLmFTrSHMNUdDQGLPY8thKZuQL6Mmz78/efwf7h5GjI0
OVsC/97y9v37+xbVyBh48uVGtsND2AfOi+LgC+rz3MMpOcnmDYqMRjdt08AOZj4HmPGbUKcKeX74
QEzKpi2m9MhcZSyDl9odpqtntWSK5k9m7Hz8/eWKvwx7LYeGprKQpThaEeDmsbz/eXngmAFYcGCR
stFv4I5mkmr6FUY6s4kIjuAEamFyQ+Bu3EI3QDqOVHOta3BqUx5mD7Gnv8owN85ugJf2769N/lWy
slycMi3btKTQikn0X56pMo3p/0a2ho9rKLKts7e+LMh7BMq49cz40e6HC07B7FC52ILzuEfcNarX
hEu7RoNsgTTTnRh7z0UpjoIwZlGxZVY8NMSUl+BZvrhzSjiWdqtzw5g2x61Pa3VokBEUKApn5lKL
nFjG6cBhv7nySXoEtgh3r7x+2AcFAt1+k00IchldBtxG5GZw7L8mLYDRbiwexNTQNnLF2SILda3n
LrpXXfVb9LZ8tU376Lp0hgJLnYu2opFLdpjBgr6GPtsRxHXLqFju9IbL41BqvGi4EvO4eCyG5Buw
hOJuJbHDTgV/nu7bU5uhUAWA9mNoI4PyXBNDaIJsTtMI1UYEpFkUGT2X0DyUBRE8fh9tgrxJT8YY
EgnSetFXu0ws/OYsO1Y0Xt2pk0wtnHs2Lonp5lDtVILunh+GFjnBjhqU/XPTW5j0j11dtMdwytq9
Xah153rjXbSU61lQd0f6kFSLNZhaNmK5CxtZLROvayNiTWO6CM+ff+pUc7K6znnssuZMtvhWwLI/
ViMxAK4f80ZP+7kChpIYM5a4Xj3R7nNY8h77kZLIISAtMvz2SyVEtU2Txn/odtPUwR83RxxXQVWt
WzfV7FQ1maTURyBTpLoUgJHIRWvOQyd8cAFGdBr6hRc2S4LZeIZ+BBpEWEOnr02yDg2jWIhgQiKY
ZkDFbTHbLzpCR5I77ldSAtamF1ivtGlQrRj1dxmPJtlyNYDYzshObprcstCt9rA9e9zUQbl7Dn2j
uGgDlobpyXMrwOUzN99APYXc0PW/Jtk8S9VhC4f04MpOwOeOuAa3TnFxkvtV2Vw6EUb4E6HtPNuR
sc0GA5QIM5PwxGBHkZYdsL0G3dFNjCPMjfQrQ4JwPeSiWfUIhTYQKfrn0svnfSlbg4oqB6rp1va2
SWLz5tgaDGXornzd3ZnohpfcdeW96HMobFVEwAIuXzmYb6nV5tcUY8sQymdDF9Q7obibldS3Nm+K
hyr5Kf1fdrkwoZcXW+q2Q3ocL0ILi6iCgdaXN8ji4JuNDfAL/P4I9O3qQx37L0vMcvr581a7SHBM
k7kP+iJbcFL69+WPnGbCaIRNkLu8TL7pPKmsTZB9qaOLyef0Cc4kbL4IrPFelcnVdfp7GhK4MI+m
Cd8Ua5RRPCpnil+cmRfYnFlqSm+6NPPikkQl77TqGudT89/2mb8u3MuVS9uVDmdWh8HiX851Ze2H
kJyVhyK18yCQB8dMx1gyQvnEsWC8YYWJ0fd7/raZIRbxmkfcD+FvqnZYYuIdVOUEOwdhU+5ml+SR
eJKvozV12zmxMvog01s09hVoDZOMUjmSlws8cb90n//+HvB5/8ddQNwnbOJYhGW6ggf83++CsrAd
mGFQbIcw01vfw19W1IoBX5W8MGJZ0dXtXyAtoPqejbeQIuOgq+Ylp9Z8piOzAYQnVqGvCWsljGyu
mo+YKVPRpukxcXVwGRBrwKcJaI5kZbixO0H8SYpU3BospOkVa45J+iOuEqBqdfdgklxIVpwkCpXW
ZOn4t5pGeT8SvdfOPdHOwfDc2v01tqZwU6LO3/REgACgfiPrhaxKN39qirg4jUO+J3udJ2G0uieO
Z80jkIu1mMqBrn2UXPls2XWyqLr4Ee7VuvoWkDq+T4OcmQ+EEV8j8B4q2ZzbxPVPzUjyCcBuFEOR
OvFoWKeBOrkfSC4h4yG8/OuL52beMXDl5vOvRIe2RUlnOZTHp8ZkFxibpWVaLuG30VpaTXwA9Iot
l9hbjN/p3urk0uRBET5Hzc9hsuxti1f7lHTGPkWLDf6qC4/mPDIqD+XZ6dVryXZ4aAjz7IuouIFv
5W1RJ99nyDibY4siic3KmGhEZxI9YSiGiwzvVjG652gkGSWzc9QjQ341mgyJ83z2yjC8TlUxntue
M5Jd/8qpCOHdRepaeVE4M9Fu1HUsFCZ5ErC53mZtdG6P7RfvG1HU8x7rBWyIxPkZT3N5hdnx+skP
TXR/yrENIeQgEpiW3giucwYiOU3fcTnpJ0O9d8g5lTcbd8g66SvajXPikenh5zbp0r3sGY8uUoR2
kqeW4THRZKRB8JTf/ZHJQj6QCo2BVADPrvJTOBolNHueVr95F+THtpgvEusQRll/5EMNnwyapgyK
vaehoCqzlL6YmfGrqcz6UI2l3td++tGGhea3NMqtDuVPG+gaNof5Aahz9l3wXatkSPcV88HDtIxq
xiA89o515sc329gjXKXsN7CYh62oPOhMZn8gb1Nu53rfG1IgqI+aXRn3r/QrnbBj9KWQ9qL2fM4j
JjpK3KHf6D2NsmOp0M6BZqtObVJcRlk1FJKhxTCz+0ILhzME4CTTyg92acUAKmtrg1fsO8sQuoA8
e4k6Ye+9wn6mN0qGOFibLaGY3Z1Xo5hkcGz76qGnd3cuJrIyAmJO2RRBMJGCgNvHfPXdLN8m9EjP
g/bJ0u4rPJN6l7TVSLs4/OLPcXdyiZJzanQvOR3wHc8YSkBCajpiCUfS3mlyznd/PjiAclZaR8kF
rwfcBzn30E+SQ5oGwYGp8EvI3IIAb3/VuGF+VoS3Jp0fEzThRePJMwsC51RIejeBEcSobVhZAaAn
hCMPlgcZsPxet905n+R73gX6YKdD9eiAL2bnI8KjqefpyhKGo7LzxDa0Fe295Useqt9Jq997Cisi
QcR3aflo9lqNVK+JfiSugThQ1LwdlL38f8ldVk3dhQPa13IEoJo6MUvmEI4RyT8TyJYkht4YtVuj
NeGWu9WvIs3nh3geZ1x+KTbTRNI7o/3mA0z0UDcQm4hoGdOJ31uvvoMfK2qYio6MnVCKF3JeT01K
5FJB13uFvRVvfTX8dnwZkaniQws1JHnnlRdvplLsp1KhRsk2VdznlNA2BB8L+qEx149GW1m7uQfa
DG5th57NexgyPvJ4TO+SKN46CLI3FiF5dwAEzEb6RRVZdkMBLjCTFPYGUk9+8bs2u9hTkiIGrPCO
RZotubez3exUxg0/T1Wq8sUoJvsljrubMYjyxKnglCwB4XaejXAIZHupWlKtnObJj+bqyMzSIj4W
tU/X5OGu6eRMplix7gB9HqtarwfbkE/hs9lXz4M9Mj2KBPykvH/V7pQ9lWXzg2GO9cb1fq2n6DUT
8EhKh4GOk3OaT30/3aV0KDckWSGlnlV2wkpD0kzkR+RileZTnwhz4cpc4iH/kQnORdZYThCOGFTJ
4FyWRnD+/JMs6x6hp/bXniBP0CXU4vL5J6cHc46V7cjx7IeqC4NmfkeAmS+TmEyZ8RvRhaiudNFS
5tQR5nD4GRZt56Csb0Gcdls99KQgYmW5epkyr8yAQTmk0RbNiLvhrOC2KxYTqDj8YifJ/OCAxhS1
2KEOmvJoWfIZ67TGbSWDgxq6n1PriGtAFgbCsgVak6IkDNNrP/mY6kde+s7oz/NcDOcgcUlvAdXb
MrsbGs1cOWhuc0GAsBlUexDA/qVr+n9+GefUv3z+XdK6zTYFQIwE3tAELCbNqjEXURIOSvpP1aP0
rJogm71Lti/ppkG29nuTg2iflkCfZudhSn+mQXePhppOhhzFKQKLwb/Pq0dKHWvbDCJbCYaABF37
DtxvN92MKBeREgFBQI9ABkgdZEczrPurLcuvPTD7tdC1v8WIypignIw97bDuoWkmRE96unYaU2Uz
NJd4+ln6zP0LC8q5mcYxSzEOUn76s81a5OQ+yVE5owGTZ27dm6z2yu77Lbm046UJX91onm9C1D1Y
o41vBtDTgLwsMtsKxmh7YmShkHVQl1hO01JdziDshpNlzwqCoPouWHuvYSfEcdbIHYuwZB9DiLW3
VZ9vIUS7B7Ty6aKGoI/vGoecjK53NE2kRnX6KYavccDl+I6S2dqPk/VE82042L2BsMGy7JVjiugK
nOCDVHSyx/r+xY/qAIzWStHwUJFdfW27jPfar+Q+UxxXI42hM2iDZK+DeD5C0banaXoqRgQ9FEQA
E0qou5aFQX5sVHkYNYHKRdPIXwTQ2IkffWNbpe1ZZcfRJ0c+C60vMWeiZzjYt6HBzqma6IvjcPed
KZ1e1KQ+BGBBqNDy99z16K3Iq0YySAxAiKyXdRdOuHMYx18SLtEaZ2i/hnyA5BUohmG5B89E6o0F
Heg/tLKZecs1v5V18xu8fo1JULqt2gQQnSbLyp8qFcSE/+K7ZQBIrUOShoF/+oBv3FkP5asVEuXl
N3rn8fA8i1qxHxPxCISncFmlApcjJYtaLrsHP86h6JcyPYp8iSIa6304RE8BT/qK5d1+xEKngDKC
145rf4eTQF3pa341O4RypPNN7wotJXVsiP0fDRynhvBjdKovHq8oIsOvvYNMjlfbv4ux3yRpXW1G
0Xf3ZiSAVWYif8m8uFpj2ZnWLZGNp5ZTeET4TTrZwa8OCwzEBPHbqe270lXwLeaQvVbO0J+UmL/m
0jb2w1h6x8kkC3tKjGQLgsd8pSYHjEcwwEdtvRqqoTohZfNkjs1r29nt15m1eF2OffEoNB77jqTf
Y2Y43nXmF9vKhNOn3ertYA3mhc0IVBbV/1EQy3cJEuojEqgIy3Sa+jZp+h2I9sCvuKFYE/Sq3xID
kqHHzO2Hsv2nmixhxJbV9EwKKv4g+mWrOrl4TrzwRSDaRkE/vCvHezd0uIQpegqpjesAvinK18AM
0o0CaXEnSFRR8hTzg2Mn1j4pE3W27fIpxWW4U6CUjkFQDQRWOem+SaL61vlGzQuo+yfqOtrvs2S8
59K/0a3G0RTkHuucl35VLtAzM2jFd630t5iEpnc7sK5L1urvlLoFIYn0aDmuhPWGEq1DQ+liWZ2B
LY9pt7FcJX67VnQupJNvCi/wr0anX5wi1T/CFn6gjsaRcoXOGO6U7kvvsemrBAVHlKAQDwp6QKLz
x+cKePjGMEzn3noOPTirYL4bROmuDCbxYKA1I5OXSAjANMXVNrr4UBkxmTImBQQjFnWyQjsntycw
jwP8orOY0MmEGcKREDEKsXi4P512WzqAjmBVdAsIDbRD40C9mVtzQ4zCiFjQLTEvdRW5laVczRq9
hiunN86GHIitF+H7+QEhPoQezjrwvLEk+F3uXyKz2I8zGmJTtqOJ+LTr91kcf7C6YGP1mOemeTQe
zaj4IBpOr12C3OCWQIixtKcQoDQhp5js1rui3cMR6zbkcbOsxQkRs6G1bzsL27TntQ86CBr4JgjQ
Sz9O99Bo34FWd7vAr6x1uWQL+7njbQFBjWuBH4Z2yj1LznK2i8dhoQwEEbSqWjcpf+fkWwNlQT71
RI/ifz5Kqb7X5RgfXGk892OnL//6QrVJytUIcOtff9c4AwdGp+khsUB4pnL75xdn+VOvwOTJzJS7
sgrMi/k4BL51KZbv/PzT5xdH5vwbpxkuOO0gsFQIimt7GY7zwvwvts5juXGlCbNPhAj4Arb0npQ3
G4TUkuBNwQNPP6d4/5jZzIYhUt0ttghTlfnlOeSVrNP9QXoU5QBuHNxEPkFOlauhMt9KJxQd6x+A
f4wA/+/BBZuyxzB2mJlFO2G9SddmSKgl1Qm26pq173Ufj6jvyX1nWtbl/hBl/msyzBu9couNFIzr
3h/CnvxCb2CYMIq0PupGeXRTU+xaGc8n4uDzicBVv4j58NagjbPjKK5BkHDRn0Oi/eH9cZhxwleV
n2/MtkpOUJbyQ2OzB0WcfDA5AQ9sXiH+NB6XbY19UqG3ey+LvAezjKiIaf2NsZNFy//2en+Gvm5g
Hp0VPjVUYhLqT9DxHpddwmevTXhluLQhmIr2wJwtSObK1ear1/n4gVxSWuwGkaOost2zVAx7murl
jJnERqFDyxE3x8nRy+gK6y178cVAFnOabhRP8pfcKr8ilAHn+/cSwV3SMJzmeP8mCQp96bCx3mes
IA8yK4GbeCE4O5+8me3MZzc25+v9IZMDe+2aXkJG54etBn/MHVpiean/nDbio6717jokWne9f0Vo
fdM0hF8ZMR3I5WSgODW4X2w9XXPbMoz9oKeeeAhc48WalCKL89zU2upiaMS83MhI9kBwioMo5xby
pMuCrgjsnddT+tK7bMkOXH9qRglui2TbJWNzu6+cCoZwlYN5sEgJkAD23o1WexC9M/zpIl/SkNb/
aXRjGOTwgEZncbTpIaOfTDLvR0qiDXTF+qmUwvnA8AGr1OH8Y+NlSbteDyZ5PXpv+IompHpNCRV5
GbWcfmHfOsvC7ZM1tVaajCxpAriAK8BNcpNO0w+grGYjsnK8Qmj95aZRA7wP9XUwjTBW7w8SJPvS
B9Z0rAh61bkDNT7rkJzYn6IDlODOBfYph/xXOiWXsf9pJr0+0wM1d+bor73KIRxf1uFbKgJ7UfPJ
nzryd2+MpiHNKMvHyE7MZ6Kcy/ufQiTkb1u3exF6CQlSzIfMj7StMdFXS7MIMJfC9U2gfYaBcQwr
u6SkamVX61fU2+q/xnrZlRRqlvEAc6RNmLPt+b0/5NTNH1LPhIEZdN3h/tp/35DZMWz9hjddvLs1
FCqmm/azTrLDhQKVgiUnablu7Pqpy9pTktJgaPz0TRtpqRQxvWsnj8NN1I4kOC20HrP1nc/tq4ul
kNgDdwhYKAXYtoZaVTj7zL1aLChwclFghB8SIirsDZ1xM3dvUL7YIwAegkcQns2yCEGiFsNLy3WZ
FkLpbqORnXZlHgsLQgJ38lVUFvYK/cBvPSTvDWA9KAb1QRqsYLwcGbp3sRnsYHA1TcGnJ9+VkRSk
CYApSw4FqDXmwqniV2eM441W64w9MwyysB0IRIEVjlvXUS4/5jFxq6fHOcgvgc46KvppHHI3lBR/
fRLaK5+N3ILiK3AEZhL65EOk3sLjLAa+VTP8bbyPTNCsinCylrWDObmiyrnJrJQugWjOWtH9GVXL
Dqe3N50iSjJdNq6rvPko3Gg34ksTgX8JCusDEM2ZXFR/YQKIjv/eH0ftx2q8i5SQ9vtJfLuM7CUE
50hKBi1UveI7ioS2p+6LcZiWVDVvLDGx4vCRIrOAbKGGBOZqrsrkajccAKE/vhEFzJ+HPv5FCvbk
UyH8SgCWLKRwyZHbYPOZ6YNXFsZXmnn5mj55v3IHR14mFZXTuc+MuqDW67nNqkltZ5W1trGtoVge
tckxCHsbMVf30jhmJRA1Snzjuo3mh9xwSXfK+lLIvDnQU6CSKWiylZ6GVf61dTpiDew5F/PA5FYx
fRthDShFN31mdmA6hSlaYRmu3XHCYU9TMFc1Lo+gnGYtIQpblJ+V38Cli9JEDj1Po7xKcUS+CrSz
QO2SM/ZCyvlContbzJSL5uA653Z+NaubTLOd8IGSZ7b4Yq/7qefWtmvEG+Wht8FBbC+sH7vIHhhf
2I+gyxj/IildkhIdQ+50pb0yaV1FufjXavBTxBid4qg5i9441aH7Ufe9Bi8bN4U9rWVROouqj7dZ
2v+LO+IipGrINafgiawT2b0vZ2gC6s3TZsYazEQO0odedP6iZivm9fkybd3XlgkY4qjriLmRRVHE
f5FR/2ijXvFOuNNkdviPglsnaEv3jHeSrL6GU+IvEpN3ks77YAKzabhfSMG56SByQILc7UEr7Bit
s9ZYBbVFW7RHy2IQruB0EsP4jh+PQU7POkMsqxe0Y0kStrBMqH88WX73mjLcX0/9h234rATCrTQz
hpDs19huLg1kGsYm62+vJH9NM+qhJ+7HEVSOLjQWLAuLjEz4ctDDR3MwH0nPN0Q48nEZBu1LxG1V
67NN6gfbUppPjKj/6YAqSZ1fCYqS3OPmFIrE3Q9WedZMDp45pK2n4Jk4LizSg4yvQwHfhT0zsIIq
rDbu2omCdIJiCR2ZucHgFSBtmC4WU6twomeNEa36k9DGI4WwuLQvlccCOiPnaNsfnW4+sqsyl/Da
X6sZAnyABmigDrxg69excL67NJOTM0RHUYh5q/tc+1JraACsi3+JLx4c/HrrjNEDWgZ430OHRFT8
1jn9Z2dVH0j8rlme7xqdlug4Nc8V8U1/tOnEYmSa0LGZ+fzTzzocuT5geioNjQfAc6TAy+oSZLDI
LcXyB2QlK91Ydrrx103opsVDiQKR5YcNkg5q7FqUOwAwTRdVDH3Wp9DA5xAGHDpB5kZrdlxPJvuR
RPEpcjdklCdMNUSM8Ws98puy7C+9YTJH18lKjxNAVQgvl5RDhGmM3icA9h4Tat9SH9tOLP7SeNRP
oM3/qCAv+jwDSsxUHXMzclxhn92miRseHS9/dOpqS/2YFWDVUhJ1ol+gbbCrcjxIpfSfxKas4iP0
t5aZJOvQczslabRgFBACebxRFrSlgCJE6yjd52iErHBmCCDw30h9Rx7goRECkYREhHztn6fAUZ2C
FOmMaxK29ahjATCKeA14VD+vA8H4GSOgmzjyLk7xkkfGjWKddp7VIHIQv3FseAuGB+qlB090F0BP
chRGSY0DYkdbmEOFyBW1lzZWctWjrRyQi1CVWQ+t4vIrPJNg+UHJkGm2s6vwTWOAHNiE6FQptNOU
D3+xgj2B0Djm6XQmcfwhCfWChKqd9h0wHsjRoVwCmySoFOo7G45UFPak7pCDdU6GgU4bVyEVHS5T
4KfA8IgVaLM3X6GpmvA31LpPyvHV2YFdZdwhVopmxW9hCYM1WViQrvRooiIA+0rShikbl/Fv/zWF
jUUWScJb7V9NqFnwVJgJSJPnASONa8LcsXqCIXgAX6RNvgSly6m2A2oX1EQzcZHQuWplUInWVG5P
BXoEA4YX6Ei8zwocRfEC0idOKzfcxwr8xQ27ViCwXiHB0qMtrXwZddVTKPP8FDFejJdgJjtuSSYR
gtVkjMFRWn6+mCKmpZg2WgUy+R7mvUnyYgW54zFQmDINhDVjgBvQWwxQyuI2oNQoKBfgWqVSD+vM
gHkWwz4zYKBVfXA8MxBPvVKyUGlldxtM+58OLClTBDWmQpaOgqpJhVdjlm6t2SMNB8BrCMmSDVyG
Z9fjB8Fmo9OJJxRamwW1rUjIOtI1KKG5ySE2GKTX94kCvbmUu9BeoLpzFQYugAfHNRpuO4Q4B1Kc
rZBxs4LH9bnYMIhBy51RlkwB5hxIcxrEOZopR9k2Z93UjuBnnsLSefAY6lhrzh8EFowuCl7np+53
TVUNxAzLKroXCCvxLURABP3foGYxas5ms9Lcb5A+Z9OAIUUCqOSWBDYvD+Vb2TPHUCukXuA89bZD
Qi0K32hhvoKb5T8BhS+DxmcQAqoUno9NirXU6AHbjN1T7WzTY+5Nqxgh39WZKXfM7kAxQn2uod5e
Z4UBpP0LyUqhAbm2fIyq0jsFP6na1htQBAU0QWumbKYnAAYrhRpkYl8q9KAbASGkDYJPCy6hwcqz
jIE61vl1EMMphl8o4Bi28AwZYWIf3paJotmAQVQsRAivnND/73nUg0UcTVPbVEP1DFzha2DRtWEc
AWTBfUK0fBdNKg6GHobwwkAK2IrKmCRVd+wVkPH+lXA1Z8lvbFzWJcdWoDiOoc4DZRc4MUAjTICP
4539yNqarmk1Rktb8SETy5SHXqVOB42xnVEHTScdaRwIgxuH+1f3h0KMbAKgT2rWLs+BUTYKSzko
QGULqTLKz6YCVxoKYSkVzBKg2HJSeEtMb+DEJ/uQQb5MFQIz7mhYhMU35GymZxUmMx/Oeg82M74D
NBVKM1FQzXQArxk2gDaR2Q5HBHL6UioMZ9sD5JS/qVB4TgXqlBA7wxZ0Z68gnjo0z6AG65n5AD5L
SJ9MlP8xvjIzAwsENAzjTaKwoIkChEqFCi3jn0ChQycPiGivcKIUuQGLsoCtovlcTyVXk7Z7GWGQ
BrBIg+gShvY7TXx2Gvb0xrFzMo3f0Mg+0lR7qDuPJUdzHpNho7lczCCeRpBPPYVAheW+MmGihim3
qs4D10YFlvA+5NQKgmrNYHMBUTWGrNrbwCcgrfaaeLETFosAWDv6yW4NktVWcFbyOvTr4LXacFu5
QC1bOK6VAro6Cu3KnJereEHlaAF9hf6q3TGw4GChwjKvfGyjaD/mv1qEq6Z7nEkNF+W4Tgo2t5mO
msA6aIX3lkfirdr10Gc7haGdFZCW+EsPn7a8g2qdW6nAtYVC2LKrz4gKtL/Ftzewb+Y2j+0qoAbs
LFoYuH5lvgRtcpYCc1Ps32hT/YNqsAhChmm76jpb3rEyo3NUem/Mbf4IWLsTzN1GRH+FgvD60Hhb
qLyawvNmCtSbQ+ylybZrIPi66H1ZZgJy5LxYpE59S6D9Mtt04UNMqA61sD7yYw8WuLVvfUF9QjZv
rW49OLDsSkrN800qojBkYYb2LyOkYQzZB2cGPcwd/rtkQd/DJA4M+C3yiSUneEkFLeY39pdCMQ69
4FUqrHGmfh1N17xq3sfgeSyXCSrAQY5zY+Ml8uS4xTOkR/3Z1WJadv4GGaAqECmwPsuv5qeEsFwr
1HIKc9lU8OXcO5UKxkxtk9Y9O3MaWQ4X+vYtHGtm80E41wrmXEB1jqA7j1CeG2jP5fhRwn5OYUA3
CgbdD91LCx2aXMkmV7joXIGjHQjSHiRpU3IkSXL3xETkBsL9SgKdVvDpWmGoLTLQoJEYlVOIanbF
OsTqRqGrucbMXDFD8ig/hp3ciLVc2ty6kRp49Ir5O3F9Mkbuv6yjdVp7Cy5kh4ZNRMz86Y4ByIWu
MNo2W8HQEpsCvjaTRd66ME3QMBzT7kjRST6kisgNmduH0G1A6sZb8lFB7s4geI+QvBknl+y32jed
oSwB61v4yN5nZsCbRwEJvC93MVzwRAHC09QleIJ2o2uynzifwI+RoWTCzt+ERvuZVf6DqYW/FWWW
hTHBomfwvP0TcR6wxSyO4dB9FoyUs+Vvv1II5gKSuQMPLYJsnoBjHiGdd9N7AvecJhgBEUDoBUR0
T6HRbRjpJqz0Gma6BTudnuduzJ5Z8G9dUT9kENZHSOvSGb8d8m7w1wmu/jUKyD5DZg/I+1uQ2qWb
vscK/Ej/L1hKaO59ywi9rQDvDaT3SCHfRXDEtppDbCGP7igsfBR9DHdMfMYJq14VFgh5rre1Qson
DX3VUmHmLQWc97i/GApBXw3e30TFdVZw+lxh6mdw9QpbryuAvTGDsm8V1D5iCdiBSIK+APCedAyZ
FOt1Vij8ACa+Dxs/UJD8UuHyXbj50tePZNK/x9x5GhRY3w9o7MJkqCP3YFug94k3QVhnlK9XWH5+
hYzaQ+rnhnBMWIL4j23HpY+JA940ZH9dsTMa6GRJvheR2MHwXwlMAIa5SfECIAAgCTmfJHfXxmQh
3Ho7G+BV0BZbjVPRc6ngDvFu4Dc8j1udbWvqRicDc7gd96exAj+fFDcXIbX0U2ob7j4AsgXB3Fh7
Kx+3wTRSYU+05uRU2qFne0VQ8Krn8atZNm8pP9I1hv041Usz4q24PmIo+wwk/nFgs+q26BVmJVpg
ZbdhrN3hY6tpgmNjIPFWoLCI3pryJVW6hooCLhW54bFWKodESR0Kwhud0jy0zFvmlnOOlQCC+UE4
K0oKoVHca5QmoiK05bL1rfFHAC58nIVzC/BKSGUeMQkf+BgnSFw+N8ZvVVjoGNgfdEoQacrw3+wb
V08C+NjFBaO1XNOctH5PG0SHvakdosF4iEhddf24oy91cWKQIzUhfVJARVl/Ahj4sj0m3BMXGIdL
nTv03G9hEqDGCsXK0LJvtmz3/USvrJ3iJ8baP0rxWmDm8JSio6IhRWxvr03NQfTai89qLDCNCwFi
moxBu5kyfZ2UP17aXF2tvvZKBuKXK6nkICU4rcKKzzg6uPngDwld97XDJ0KOG7eIgWOkVIcw6NGp
Z2LdUhoSy+NTiP6mkfzvYII7tZWzxH8B9JZQqAofnCY+Qo1RbhNzVSjbiVTekwkBCsigm0/hwEeM
YihDyoQqRaBMKVGnmChUcuVSEcqqQinoRoueiuHW4vqCesUvh1dhYgESr3UNxbmIWW6l4wJ2wLNE
3RI47uugXC66xrHub6E0LjNUL0yWPheoX+oRqjgqGM7j01T/ja53HhDFzAFDVAXqmNjp4aH45reG
VCZSdpkZzYxiXC6kMs8wNvveoaKZODBS1DSsllwi8PjjnIiaQ9nCCMFj4zjcXBDblAhuhrGgugR2
I+hfHas6JJpxIC150u5mHBQ5qbe2Fc+ifptGcYPOGS1C2bzG7vDI1QzRTnAT09Av2oRywTQD+q0Y
gJ34BEz0PAmaHjBgxzRc+8reQ9mlA8GB0ccZT0S6aXHi+VHGH6PH/dPvLGUCytWFyjZpkyAJCpNL
oZxBDvIgW1mETHRCkfIKdRCmyMdpH4F41REPYRVG+WZ+Zy3XcMa4RgRFhTIVkf0aiULKR2bSHjSt
ZDamp0IC2BpvYV9SO8zeRdSECwqE67DNrhIpUqHsSFNKhiMwx+eIoJKnDEoNKiVbOZV0ZVfyew2j
YfCnoV0aI7UpRMQ0IWQCq/elK0NTpAZR4+x7RN00KodTqWxOFE4oECB4GpTpCc8kvOe4/bP66bmt
Jt698kK5CKIGZYoywRgsRPcTqj/XKJtU4YolySJl8cU01c7VpUI9JZWDSv3kWCeMbXQ/nrJUGTO5
up5wC0z5K4e+Tz+k/hWS9TN2Vt4fl5pU/OUd52Olb6O8/TcrNPKs/FhjK3E7o8yKUGfR11vWyqWF
nqWh21bvSVjS5qEPgcCw2BoouArl4qqVlYuogKUsXYbydVFvXDfM1yxyVF4ock+lcnsZPpavCN0X
ET4+C+Zt0YA1ygdWIAYruI06M1cDj/+nModRWoR7hUzMQCqGZP7MJOQjtWgWtTjZZc4vhWZTg2CD
OkPX+lvGDDZDMH+Tt3qJkJdZcX2kbbqMfHlOmIMCjU2XOiN3WyOpbdsJ6bsHPNU794H4SWbqeojS
ZrIDQY20pVUONarzNMHThtkrAkyQJv50lxMM8RrpVAAr7VeLkC0wmxeTVq2GqK3qud+1yt0WIXFL
HWxuQPoR9DYY3ipUb9KlW+NMv61bs7JBBidirHB5q5+4vK9g8j2bA2FHK2Vlq8k9/fIl4+Q3Bqqu
rqiaBQwDBs6Rz/VI6Nz4mConna7sdOxXjxJdnYu2bkJfR8nls9tqs/mA1/Qf1fsfJtf/mXq29Uz7
OCkHHhw4fraSDik/HugvzN2t9l6gzqOHezV9CRkHrAh2ItKV5ac70n6MAvmZFD79LSYXW5WTCG7R
yBWhrexdHfVfneaGnHXNF7eM3NM/XJOavdAyygfJg0/KlqNI++0nBm6GEWssB2VTjbsomg8O9/Fe
b1/N3HllC/UciQm80XzuWueZk/mh9F+mzPwZJHesLGs/KMSMsCF9MgQA8inv1sH8G3Dd4nNk16tc
hjNSw76ELSOV5zBGeDg2/OqxO4CoRIbICncvnCsVrX9DSrvHIt3befj5WMxohvk83HRLvPcZXaeg
6j9mlIu23j9gtK8WhC0oouprS9kZg8R4mdA1ZrQ9XPSNGhrHts7wiRnPHXpHVjxPUl0mdGV+pJXM
oVm9+Cgha+WGRH/74tGaSpQ1Ulf+yBqRZCK3BHlCoK7jZ2NFR0JtE9rJopUHCw0lLJ/viF2/ZXNt
MhBVTggrp9h8Fggs3YiWOj/h7rVsm6demS4zlJcS9WVOf8KLYGByKcRs9RmN4i+TZGb6+slrHIBg
3dpq8+utluJ5ksk71QOEsfXKiy80d98CFJyMWN0aX744jLfqYXoMSvFF/OkvYdvXTOETkZqlC15h
4SIMYF7kZWSRQdqPJGTDohqyyLgilXUatf7TzPC5GUZ/SAOcRTAqm6jfZPAWqdizgEA5yYTrOUM3
+hsP1lOmDKTpukNH2qgj2VaGUkbp2yXR7hR16WRWkxo/eC25AbvWLUFxWmUZcBFOyUrZT2f8j5N5
VtfhuUnXGmUOJ0+/QujsjGwvdDZeMBtCPiph7CYEq4lHCTGMj1q2ZW4rokDNgIMbPaemPyx8BIkL
Od16R9Chj9t6IRxnWoy2vmDe1aYu5mAETfPvtNZf9Cb8F6dBuI4ccDPmPPwUlkWwAU12l3wMLRMK
oZ+hLnP0fc7QpN5wBsUlM0tTyeCdjVN79si8mM0lfSbr+57XQllrhpdA1499tgvLjkiBd/LR2Uq0
tjF627m2Sa0N65lh795/7/S3sulWGUrcHDVu4Bwqx7pNCHNjxLkjAt0MkS4oy2OsLKnzakSzOzCE
hfqRIWKYP2h4kc/uR7S8ui2B2njvbZNdei3fABv18+mjI98PdZoBTk9cQVf++bVk02ASAR2eRJsT
LOVIU17gHkEwKI2zmbi09ZU7uGQ+EFfjJIu/uk5Jsgdsl7MfPcWgy6IPlcas7zWPVVnTqDluvzi1
OVV7lMUqge8rhzHeBxaDaI25xvrLMpZcKpXzmJA1AuQZETKQSnqHlf4jAfUALuREQ9hw/2dtmaxr
V34OWtPDHxKvzBIcjQhLKUFeOvtZvGsLufOJuS28hMR609ML7sVKG+HsllVL3BLZgB5+uINk5kB+
Okw1a1H/Zk7GD6zKl1SCR5o/aBU+C5bQk+kwL5wciJRsDXo1Of1yDaG0QCydI5jG0HZsEE47tJ7I
pT9ZCBM9fNQzLgXyXFsfUXWTiLWPuLqy3ReXqIIasgd7NLnrZBxpEY2PQ+H9wsb8dR5bRNgGQuyg
w4xdDsmbE8bPYLoN1Wj3liMa7Ryddqu82vCHLjkeVBvhdkkGdlAGbiwqXHEt+ZzQKPcDiI92+9NP
85esjW/maFaQm5iCV15vB8H3gOh7apieCJPhu5P6Ic/jLVXHN6PQf0mPI7AM0htDNaz36Vkbrvho
7Y5YdLAxQ4qphfMx2f6fQ5NNvLhKQh7M6Mi1Rj7qP5bTI9HLM3vhSQ9LjLv2GZEGWILdsRvrxWSD
KYaGNi5S2V2qxt26yIU9vX5Op+AJcNMqxpM+4kanGKYKSMmjVpLrTpNHowNooAVsvoB+UDMstwQT
93B5XzxLdYmHv8JI/wZaQXr9NupMYEXecHawuDt9+USm/6nE7t7+90+wqUNdYfmvhDURvkUL+imQ
bIJbGyZPttazdnHeCz161JncwLcRLrOEKSgGfrFpvqdD/tsVM2s1q+N6x1xDOGQlrWUHccLMQqLv
adWEpItGDNTqhVGLfzrSdYu5r75a9V5Dmij3VxOaucK8RUNfrny25rqWyQWX0FVq1W8ZQYElVyPS
tbpaTpKFtFmqQ1kzOjpDh9icPl1UJMSG+XRDklpick+6qUqnbkzJx6DPJC3lW7c0coVpum5NPdwJ
rJtM0OC3Yx+/6j6MsG8O1R9DqOFDsyqigJ7iaBZPnUycjcXa28Eeuk8Tz7tFElxyk/9OgzQY+QUq
XPZUvln2EyT06tXYN8hquuhd6I3NLibUDzJH0IxR6RIOFLASkZM70+V1sgmfaP5YAGHVoWyVAwXb
zt7YXZBvOUj6NcNJ/Wr27LexTg9WICz+zzYNMDF8FOaXmWdEsvXeW9BEvBqhdhkzlcu27RebZga9
CZNqd46CSKCmy8N/nMbhojEA4UoHsKLWreu6+e7Sd1uaOxtaDREODdRY557hyZMtaYMv6Y8nv2ZT
XUzXzEBLPjmP0dgc/Y5RD2ISrLD3QerhZfI8bjk9qQOXYnULBl7YnzpREnv0aTcKAVunorEKEgPV
yDjzw2Jz3Gv1zzzGFIjq7hm10xmVxqsPvnypEZN9ERV9qlT2ztrJtfeR421rDuqWBD+2c4rHOtWe
NeqdEKgY39bQnFs1aqT5L47wA9dRTsA/3KMbYUTQPAASPNeReOlG69MJ7R2NoHXYBx9DWn+LAtdY
MF/1UHsr5LLWBZVyqiN1yM0hq2coOMRSlwzqrifTps8On2rfd/JUUPmNpomVFw5e2gjzunJR0djc
ljVtzNekAhi0Cq+1KT6cND01sn2qteBfDqUNldAudZlnB/xFRorOdzWy9VAV5KXktOrz9DVjZWYZ
ZFkco6KwTycuqWpOE2ZFz2H82EVB+zC3Pu8o8969p3pKfju3ZNrUZLzOmss1O5101U9ux+Sa+BuM
loPe2CVx+Hb/Iy7jElR/uT57kkxJMBvLZuBQgEjL8ec809pqGlzwJianpdWDAwLLsUCqxwkn/X+U
L8qFJL5IBKJWHaA5OWjV/e3ubD9/swKX3ZlLd7QMKIThtdYS71OrepaX5dUviitpsHE59RNF/lxw
jdRlp+0aivfWpJcnL67/94DAuzyVhkPbfGZORCH+mCFZwRicDac61R2h2HLMm03PNudUOAR7wk5P
IEFY6fn+wKIvxH4+4C+gXXilFnMxs5o5kcZbEH+mmt9HgJyQ114qqo3A0iH63hlhqSENhkSB0edc
cREGkO6V0SmpwK6xo3ytPWxJlRv1B7OutaOj9Gmz7fZwOqf/nt1fuj/o6k/8vz92f82nRrdwakAQ
YJvAOagHB3Liuk5S9r3/9zXqv3jM1MP/7zVGTBB/50bDtC1k1ibsCDtNGTEeNcln9JTj6Pnwnfu3
pTE4x0gHQqBZGsjpoGku3M7qNdTbfqlNcXO5P9AfH41FUwwkBKwe3B1jwts2o+LXs5GgWpuarF/N
AimJNSynkYAw8f09Cz0y8upBh6RPRYC4lHqGUS9AIBIzu62eWtyJu563l3RxhIqAN7DKGRGmZjOH
Z0El9jyk8n9fdeqr+9Mg9+yVPxMrj4hfhls4zvxt00Y5YdQRNav787DvbUDtZO7ySFtjXfIOnTPd
pCVUbkZr7XUjuCH/97yqN6zUkmUWMltqzHqqbx2THxCGCoSgzSHgaMqO3ex6qvXksWJj239M1ENO
D3Bv1WJJZQxwO5N7GpNKqCVGOwaCGttGv088UOEFBBQ4K9VFpHp3inl/j+ZMo0wKQ+z/e1rX1cW3
qqOabssKw7zUbiBu7jgL6l6rwaBjk4QUOBy4YZvIHJorTJwWjwq4bBhAzfX+MAbhfLDBm5WVX58G
4h7bqhCfvZcxhBXZc33670ucLxsbWv5xqnCRtPPwxIIlYyKJZ/eXknj+31e+157K2ru2tYlNCibv
lZl963r/qpGSfJLJSLGkRGZkQHtjQ4pN1GWDYlebb9KhAEU4ujkn6unUr3Onjt/aWK8vLIaKxf3l
YtTBLudZsWn7Qru4w/ivjNqSsl2vb9NU5M92n7Z7bvfE2NRTLQNWatoEI1Jv3NmdW7zEnWY/mfE/
yjxs9qAhvAjvgx62eLp/m2D0brCLnDnhutgMVmNsWDPrlTZ91SZOTB0v3SEoBu7+fsUvrJ2/SA7a
LB4N8+qxS4RDkjA32nvzVxExc9K2zXKM5/TSV0JfwioFT5nMtNnqgStw4IfHOStoiFLv6BMulF4V
pXuhtc4TRTN9bzEdtRisyHma1INLql6DSDyb0RtVH6DtdpnumFAJl6MWuaekyYnEe2ze709Ns1Zb
V74B5wrXtkzjjVPVKgQa/hlRCUFZPbOSjta5w9Bnh2WdDHlH4JQt63rM5kfP9uBFCi8/gnsjWpjn
pIZmfwfb4DlszPZisZi74MKIN11tILSeasSYOdDfgoyaCK2YrAjsy2hiX5UXVbYGI2v4lH1LiH2o
Og+BMYqD1VvnJje6vQEOnTxfU1xu9y9jRaO7f8W8c3cerSs5n3BXqcKfwb8n17lRbroUzYMOBfYm
GBlYTSkzshS1FlbeDh+kdiHmwsYmdsxTdr5nj7//NFH7OvSRvXEA6CFYH8uvFOQR6WP3h4obaZum
Mp5ZjVh4O715wWnIxc0mZZ3Ow/SZ6jRBqIA8zt7gnO6vF2wpF5g9y0Pohs1DDHClKoqAFoZRP6ST
R9PJGmjMVJnFJ21E33oWbJrcPA8ALg4x/cwb8CvmqtpwleQsVOPUpC5ZTgyca4LBEOB+a891BjLQ
jn7I8gZZcSA2TZi2R4CIzX8PLQnao+ulnLLwGFxWVmd3PIf2PJ3uT/yiqbl8SnqkdZ5sJvVP3/99
J5zNo299F46dM9uoXh+oPLCyDNjSpsbBt8bhWrXQonSboWaTDgkuCGp4lffXc++MNM9HChid8Aim
7Gn7jwxd5sKmTLkktR4ug1BCI7PphdTM7VrcC/IxzHeWQu3bycih738xYf0FvxZyjkGlYtJ/mbCA
qDgCpU/K6t8/n9GIhTlRUMxsj2ZgZC7dqXwE2LjNpvgMSvcvzE3SiaP9QVtykYaMJctfdwg+zfEB
/CUThtR3Fswa8k1u9KAp3gC1UyxMi/2cZiyJEvt1ZDlFwucb05HSoNpXU1NrIO5qta5xuWrSG3OM
t0JQ2JoLF75H+YBIBlClxdVMD4ufzMwffTQA9kDzeuqfPai57M7kC2Lqnwqbch385qyZRV58coP4
nAixls6/wvW/NKJti8kXt6DfWz4FdX08FXOwdxqS5vn4QpbkbejEB0brc+YitERJmaJkSfzHuYkf
+gxRy8Tet5D6Pz8k3GbcuKq6KdfSGtbdAjDpzdWDJ+mfe3pmFQ03Euz5ShReSWUnfWIAZEV2fNem
bE+diKq2SJ50VdUY094hhp28Z1OwkW347eZUtrKBxZYFo8CDPb0smQxatUB3I938rJxoW/jVEcTm
W1KMVCeS4DFs20c/0VZdWW+ysv4CqnIY3HLT6sPu/3B0Xs2tImsU/UVUkZrwKqEcLcvxhbJ9bHKm
aeDXz9I8zZ1bZ3xsGbq/sPfaUV+9ac38YcqMoXg33oVO+g4oPo6FCzx6iMuueqaXuQyiuPuFcUam
iY8LnqpVrFnaXLx5b/Xt1i9KeuMOqW54StgEiFJbuW15nZvhahugFub0wHDqjLM9MBy0qhj/2+il
st4nUNeNFURTezBqCP5mjewgfVVmfJj4zSr2230Mr63wOJOQmFSG8RrH0WXOjecQnQ0yv/ylcuJL
IkumFTr6C8XiOkHUupCz/ztSbmWTdtWn8rdh+McxcYz6Ajsj060SyrycyXKZp69SsNzooz4QCtNF
nd2jNN35YIfc2WfYoK9apAaa1l+hHG4BOyEnZ5PgW4zMM8JBl66uTlWatrvCjs6JX2FpGszPitt/
UQ2CiG102pXePOcXZqnsXvBZzOanrnhQ9AxJHg/ivx5TQzb36wb/6aLg+Vlkbs42k41fVC0GnelT
L0M0/J2/sRUJXWX9WTXJyM3lvUVhd0Xpe6nJfbCn+U6nktfeBaDiPwDxN5BR326BrQvfg5NSONZi
+otC0KBjddGi9pxfq0S+Tu2wS2R9hub7IocoWczTW1EYn714pPDwlOT0RrpQT3ah6CPVsOZR2HHP
/UZOPS997dN0wdoZ9IcpDorA0iGA9MOLJaTFbhu9eyrAu8H3C6KUfqdGG20wVmdKzKjMiASy2rMj
UPVFTUlPNOr3VPp35aMSguWBqyfGuzIMzPrMGpWvNF9KnVmg25iB6zNJD8vuxPV6dsPW2Ju4Jza1
raVLFdZHQ2eLcqsiGnDVsFez8xMRDLeMInvwGSuObL4cjWcq1TkTON4WquR4y6lrZBQ9YeX9c2vn
n5diMmRBmrRIxVKt/sd01zxFODu81pjwLy+SoWyOmqeIUSSOZmSe1JdLtxRWwPIGTFrobl2jeSMw
lNkW9w8rpl4iP2NwSwqHLTiFZV/BsY8zXo32pZ7z5yy3mKfQL2C2iVVQmRSsOssJfN7yefDWrHeT
TeN1E/vqbtVg3pgne9NVEdjt7Kcp3JCMaJsRrXiOcafuRxq8MNRUkHTNp5Wnb45Yl6X3nug5Wp90
n4/xb26V3sI3GTY/JiAtJUsCVyLUfmb6fy5O5vTKZt9SGNmqcIqjzkSnyLxw3b+DxfrouubXVI69
kgjH3DkFpsPCdpHOJj+23W7bpPhWo3GtzfbDHbnfozg72VH/4bZ9uwrFsEhTEmtbd1xbAgF8ouZy
E7fjuglh3lbkb6+Ip2qWbENB1lnPE77pCMVAxFbYQ8zGGnNS0Or9Y4ksHbPcNs5KIDs+i+L/ZwM6
+QGppx9zBeAiDqEnsi1f4YRCLjk9xJdB72Mg8Im1ZIQmPISbTE8LCi/Wpuh+C8FNRnsa1hPGDw0z
W5hny8ICVQARhzeBc0EZVbdy0kC6Hr/iksCnrEebRjSbzYtxcMErWX7+hQyO3ANl3dLUtpbx7J70
3HkMufr7BDQNeyR/VyPe8HktCJiAPeSjMUxL48sjlxK5xkfhcu71mKDjedr9/y9tEiPU51ZBG4WQ
j7lPoXODFF72qcJ836X5wU44DhjJkfE4DznsDSRJVe4SutBuk6b7QCoZV6w/paM1ALTy986blkOV
/zo670mXf08+0jDII7fGJY83e3x98nz2LJ2ZWJKv8fAsjbC1ljGWlIUh5w+p/SWD/TuCmikq3N5C
HkaNdePcag7TIkVaznwESYTKrEApqdmIDkNtvIW12tGdOjv+etg66Dtbe3zxMJqhBLzGqfL3Q9qP
WwCn26zNsr1kHlQnjXZV3KFmm9tnz8k2uS4QRyftd84sO3QQjOdm+IYZkOPSVSA1NFxRktXNs2dN
xdJIwP89Pm/2TtWKRy5f48+aCP/pfxpJvpkadHtlJAi7wVG3xyznbWHyi1rATt81YbB7r731qLPz
mTE3gOyYh23odeMlNH4NkLM8TKwlNF97zaBxHLpwuGSJXpJ0ozQoHRPm8ixk5YzENiZLcUkCZ8YS
OXQuZIv34TnV2wlHrtxOsTMHCAdO1hgCh3Iw4fopJHIx+Q6KCCffVm7+r8zEE7um+YXk9zyou/C9
i128WG6tNrVGNpTZduxb2m0mRyTQonqsMDGApX+YmfiyGllWXhfaG2fG7xH7DpQ+m9A7RxKxN6U6
0/PZxZY04QqarOEjqTHKM6TIXyEDLcrHa1btRW691rXMN4nC7DTCYmWgBfZodItHoRpj7HCzLWJt
PZik7gbF0Cwji2V9HZeIVage0Wl8Feak3wyXSJH0TTMrPiK4kF2qf+bz3HA00LpbsOLbsdujplxw
n7CjofXHEl4eXOhXBllPu6YpGJBPBflCVeWjquDKICl7xwbiLVGZpJ3roiuhyDrGoYltxxa+FwnF
+OQIg60w818MimSWXjlYdX16bxs8RFb3nehSPDkPEVU9RjlNLrVM7ur1csL6wK54YtShxD7EZBiA
FaW+fVGdxdEASxnJDGyFgZ4GDYd1HCAY3nD7obkj986Un+CGLkWubdkAax9+S4afLigJ5xyHfdlY
e8vkdsZL9FYb/o/tq3kJ9WPttICHk77/5QpZRmZ0ig2B6KmNx+VctCAG7dwJakVZ3njgZk1g6yZD
IRF9RrMMA+DKI/bd8MhZf41izTo4tCBBDl4pCKfpV83ZZ25KeQh942Tawgj6CTZCFTrtc9TaqIZg
14KqJ8UKVCWpWv8SPXoeAXj5ylErDzE+tjUCIlVC1NqEroAEeT8Fzpm0YjtWDahJRBndyOeOqYfZ
7ktoVTFpQlG6ydz0vez096ELPfjqitMlFbfIAjbFcOzeC+q8QRIuw9RRLmNv+O1zZ1xjS+FTFQk+
G3fn+o3aF0P0LbtEX6pdmiPcKNxvYXWHZpDbRCdkpSNMMPbCABEmM+8c/HObtisn5HojyDh/snWV
wrYslqbUPxo56zdoqRsf+cjg/1gtV74qM0TozlNvO/EzKitYuTj++u5FdP4htrvPhAgoZPmXTtn8
aQ4ejlx8NF1uTw8RYR5MDb4ZoP3jUWf5xx82k9S+toBcnYLYdOSo+bIrMz8Is+qtnWYbMZH1VTPh
63P6eXw6bzNKwS3w5LvoU5fXtT7obU0r2XRghLPnmLr63CCgynPtn6nFz7bQNjKt3zitbnFCwO8Q
FdekH86e9TCt1uKnmhm9W11/zst/RdOcxCffZMQAYGGZpgqEn1gHjQ+H59LNVxoG9yBtuYoHlmAY
QVzywVP0D0tWjoTLdRTJSHlfUMYdctP9Rec+rErb5g+2IROUKG6XdmW/hVi+2VC9EsnGnHhUfD0T
ZExVY8Oqmpj8ijfyimvuX3zwo1ZS+sGjmPWFRf7UXvVJdIglAqiM+i00NW3L1lK75RmXHo6vTSoc
c9vOJOIoioVIm8f1jDWVfsSpLjHGk6Vjxe7Kwva0SEjm4pRh5dyXJsiYBFNWjxxhZ9nNJxXevPT0
etzFZY7Jp1DU8laJ09oLb+NU0DjZKWUGVKR3r2JoZbBYlwA6NlZBiJbmH2Y4MzIFDpnV96zUBuxz
Z2FiYfrEZ/TZxRNJG3V6rcb0LzWa78b2NnIcC8aTSNrUwKJNacYEw8smVCm59CwU7uBBvH1dk2oZ
ze+1ISFchfDY57Gj8f5qZnAvDCFOSCLfQ7JrRMsqOytOFk3DwlfMzEpQJn2cfPU6S06W/ECfdFgj
UcVlgobLkW0HdIRqIO5RzFvagSS1eAPE6mbhXl214UhMgw+Dk4WUPjciyLz23PcaIBWtJjewYAGi
xYcx03/QJiDSisiUjHqYOrhxu4pW9HPIow9TFfTrEOMWWNJcaRC8UX2JxPtXg5mhZ2BLGDV5MExm
s+6R9a4mo5ZbUynBbqj7dBhrbVuxo0uZNnYeGu9D6m6maFtGTfNBm+UutToPL4mrhdsG70ChpZCV
Kre5kstdbjg3ePUEBvrI+UtqL125DDAWg8f8QhXUcZNG9qH0OzA5RsqERtLN5M6ds4iIKfqcKHWx
+nUJwCixg7XMEoeifzVTyzE7Yudl+Zk4657cVBLhM9cS57amr2eCvl5CJ3miO1UorVrGfNXFGfxp
hc/sYrT5W8LNv3M4A9ZAnnGZsqMBN5aau6KwyKrQrLeo6qFCRYN1FyP7Qxn3dE6VhRspFPdOjNMe
zvHPOFVqR6Tmqeo2YRl9JDJ9iuruLnDiEk0TpWO6F5b3Ec/RO55hDLIi5a9T7d0Tg3p4HBfKQRfh
NVjmOnSIQ0Td0+bSht8IVTkxUA7i2AuQ/WNan4D0dQR/EEOqp2uMYyfQLWTPGlpgRsl37mvnHoZI
CbzJDGM3gHEM287r13jDoXp2JHVYTn0lzO/I/gZjvBhoHFrEB48VPXFO3WPA1yz6R2kp1FI3wwRM
/zyta8M6Nxb2QTe+i8l79cbZZ4fQcfPo3iYshlOrb2pfSfDPPLDRPGWrOaRCaY0cYIzvY3TzEAwZ
zk9Uha+lk50yne1tVcEyEL27lvNUL7TASd1rytgRazimNPGI6MtFy2sF2KFHuZqE8igwqPQhnUOX
uxvw2lzbxVit7Bgd/mxn57HDbZX5xnZ+uAE5xcG0/kCLEuAM0EVOWvHa83sNTWADNm6tyFpVOmRI
lDmBZXYFblD4hkxf4ANqezMd0c4mTb+Z8uYVtRpbQ8Mv8BvAlTU8iVPV8XYJpypNUonZYJYlNf+t
KCYYI06RBmNJKlv6uL6EG9fbPKSf1fue4qhdlbp6ENom5EvlIbT78pp75l5/2Byylutf+GhydhEC
PxzGB6ETZ9I37cSs0XzcI/II7nmJSVsPvK6m2XTiJ6+AQ2wZRIohxAuI0CiPpW+SdUMfTf/rfsgm
Dlr/wSmN/WU3GclhIPtZQJ7i6VvDgIHu1T/sOb7HyI80mMct4oGo0lIgtL1FZ1lb8lDFNA7Mw/Gl
RlfEUVur+MFUXUd5uzYzfd1O/bXsjAZLYrbrSw93cSkCw3USlofceDJp30g9SosB5RcRsrPmA/th
s7z0FCPqrNHMx5yTocYMnHO0TMKE2XEtYpddgCXqreFr1XpicEs1FaJuGbL5IFW2iwti8kLPT44m
qIRYhYTFJA9tI8tjJY1T26TPgxvzjTtz/4H7yQdbuCEFh9BZeeGa8feRZm9tUiAWzpuXlS962r0p
fAJQsl7jiATUZn7Jc6dbuiFoo3Jw9wXJb1uNUatHVDD3hoxY5eJ+KMq1U8Cc9fiP69mi2wthQ4lo
9NfJlBHdF1kGUKIJRI8zySsOo3Q3VQVoWiEgrOJZzyrno/T1v7op2VsnA63R4w7xbr5IQAi4rVy4
dfKTzk8dFRtUps8qt2k2bfUqrDQJvAaRSjh6QLjr+Ge0zbeCmPHl0JNu/eDWlEGMJ2xhW9FnVk34
qw2iJyczaXh4YZfq3QOO0zc7O3lL5t3EMrOV7jPkbGelp3C02ip1QQQ6lFvM9IfSjzapV6MDCBkQ
pBjquX1KY808j4cI/k3itYwKOS+tXNNvpq7+aalvAn2JLEAZLGMJJIT2mezsSd2nytM3KDtMtlfF
C08IXOWhc5BhlxWVjGLbEi/0wdBOPnbBMzl3Lspi4ijL9oaRD3O9TvMxWcfWSL9Th0u17LRmOUDr
5ExRZdAm8ub6NOgxWfOX3u1esho5X5d9ToLiFZPYsbQ/6/BqJNUHo9VybxTOr+sWIDZYBVL88jw2
Awl9NVkkhIc5fFw6CYJLz6DjyD2SAUMCS8FWsA9isJajwHkI3Fl/NdoZha29wECw83SCTGsAF0Eu
OziTYUX68FSeGa+jE+qdf3okzpgijGNSG6dywvedRk0YxNapUTPLEIQDa50Ho1WPebj13BHKdu1A
+fnT3O1nf9/XltoZUn0rVZj7DgdESjhqGQ4T8mRj2uDTM1AVkh44ODCCnC41EGSKLuASfKuc4tV0
yoioBONJmeNRtHg/QvX4FYcT7KmJMhA9WGfRjzmD+5mLGm8Hi8LSzVaekT9p03QaXB9eylsTDQhf
yQ7Ge+8iu3gcO8+mNCh2Ukwvlpls86459Frs7VgUoglEoUdCJMfAK6DDldYiyBtky3sfGxujYeBn
A3/aezz/dTKEq8gZr7GWfWIjxfelmu+wI9fQ5GzY1ln6mkUpkW2KUy4hvGeGWrKKxg7X4ogTDLj5
aYyGXeuSyPnRpnq2E5UocdKgw9ZRfhr+E1q8e9lIMK8Z2u86MKiIAuSgxZraHWUPB+5INq4QvPOh
Pi8iCyImblXwd8Y0bMnRPZrYKRai42bvYkesGrc5oclZai7OyVywNMJDzrbDR4DELPS70HL/iNbn
Z7aS49iIrzqhvfWFXwSmBCEjk7HHJpS/1OFj2IM4kpktQJfsYGBShsA1f3B0SBCVGsV5U28Gxm1G
j+SGnN6HhXF+Rfg1k3Dq7RSZYlEkrU3lw+6CNLalhDi32g1D5X3Ad/Fi1T0MZ5+nT4TGax5r07Lm
YWLUxLIfZU7lWqeerYZvxMWOJDSGI/BPvMGNaLnE3UbVha4P/R6nJw7eh8vez/sDLy9zyiT+hefI
SkRqkCytdE19edHjeD2xrOZdgZOiJGoYl4/Fcs01HHBv27be09yOH/gwn2f2NvS0qOah+2hePZ4r
26DxHFTgK4b3USb+ei+7+cmvl7Zfc5cOz2G9VQi8Ars22Dq43Y053QdepcOUMWwfPW1X2mcOrGGj
sf6gGmPXgRBuDY13XP3fB2C7qvzmS4O3sIagckhqN75obILJ0ECHVNivdSR+UZvSSZre22Ska0L/
UE/D5dh1SthPrLoqBmc/iMMguofofVv7rMMDnYbqjyEGEedWCYY/rFLqAgCKqn8eHbteNeQzbMWo
zYGTQGoKLTwMdmlAzzZaEtVau+BQv/V5Va16qVnBJHAS2HAxXMYEkdfs43m+pnGr7Xrj6EtYycor
nisXHVOL+bHxootKQrw5jguXGKNmkSLslSI9+pUeHknXuDBYY5BqwfgSvlrhS3kbNUXUILFQp4Qv
sKyr8TULhX/ETNzVDIXI76yQN3ksbprRRdQl/01uixcGhVko05sfe/ca7s2CyFhgFhSmRTstDRcj
xTxaP1VkbvKZIXbVmhtV2pe24EgsaCLHuUiohmESzYSG+Gn+5+RcxsI9U2RXgXLka81EBDpBYEdE
kE8xpLi+q8AmQwletJ1/0hx95cymy7pp5orUw9/QTpobccWsYslCsTNjBXwUr40GXQq2ICio0gWk
nvoXLZZ42bsVwWDFykyRxqYVbZgRpgxG2C8uffK1k7Yog1DTjMDUm5XMjeE4QL3hKTFWCaAltLAY
xer+3IcaVXYP0F5qFG0FYZBk178OVPtLv/AwU0aix5s8P1fKon0KG7I/GnmLSnmwKpckDjb7sOkC
klAxT0Izi1XB/Vc2bzTrj7GC/xGZ+VZhuKeX+bKKMSWJtC3gzTGrj4svz2IMnrN0ReI8UNwlwBJD
OKgD2ngWcpxxy66iJtY9AMeIS/q1FjLXoe3vALKIHzZ4TmfOB0fNW6uu/U3ulGpZ2dCwyojlGODx
96Tx5Sb7SXwg9Zj17r2LOhAn8dEcqK5m5g86SYmTa1A21zhUbfEZF7Df5/kYZzNYeXAnncKVO7vj
MYyqHcj2eDtZMxo7HRa60ttHOepxLkRHTQP6oSYWTAXOxqVEpZOwr1ia0JsWqYuRLB4L3m4iauDA
IxGv2HzRriNSxFeYTtRKaSZxQJZq4+btzwhfD/sv+Q3kBMAykM8uSdYLnYhfCuyX3mx+YogXQekk
e9a+KZJGCAfsd7XF7OWrTCkcy73vk23xVkXYs4VHpTQ5hNt3kf/XjtGtK+K3xu28FaHcp7by352w
i5YRg9mu7vCRKZ45w6zyTS3wiUFDzQLZ6qt8yk8Tk9QlintufJ+lKgJSBal20zY2pDtfvVay/iDy
ojlkppxWfnrNEu1U5OBoprLOds1QeEt0PVSQFf8rNOvsxc+6Jxt9MdIfbt7xwYzHDHZNEKauZ9py
Zk0TioIiCtohaXZMxcNSWxfGFD46HgaqsOeWg9H8sDt/HBoG7XtnPCbyUD2SbE9A5J7UD8n/c7X5
rpZVm5zVANMgYz1I6uh2lml8UtL9i2xiyTXX/mMvAEYoDkES+yu8VPRUreavYrKAAmjLHJX0Py2Z
llZjHmcdH4qVfw/TI+dhNQxaAMXmUj/WHSiSn7HLPY1jehpicwcbY+n6xdUuWmpe1KtGY35pY7pW
0nvUAve+xAemr21Ou44UomQkAr3oL1rnQO/ORWCDB16yISVeO2PlRmtMEIJKYli3Yq/3/KiZtpb5
HSf5SovtTQkOokDoAKd03zFcZ1q1T51uS9jCrvSifgVd0snu45AcW6+6z5F3dZX7RqzOK1RB+hq5
z9NVOtXQT1gWkglB7WzvPS8852bzBJ7+oE/1bhi774ymsEebRo35A5XQ3lR6++zkzGVNLEbl8fHn
Ht9hX8THzoXkj6cm05N/Lkq42M0R2OuIm/3sUzr8Rd303tTWHTAqGg4oEdKa7iOup445u8woUcr5
VfjG3U/jZjGVzS/ZHtvSmJ5RGD7pfvRCKsF5mN8zqzl6RnnptI/W8o+OU9zIZP2zTIPwpYHXOF/q
GL1CxsvsjlMVXzV3Ojg1jjhbD1LU1ejwnsY5fAe10uOkTWT2/6eYP5BnoiO8xzm0mNz1bJ3F8FHN
9m6OMAvbZMuncgrxz5eYJ7TyDT1EwJFygVYNivEGFW5btmpv46APK4xLJACZ/vCduc3u8X2gbDr5
WCBG8kGQqQHar967XjAqa7ZxXv2MFst8r0IY1YOVwLU3sd6dq1NRVDuymsB9xxevYgDmYAUtlXcH
1vo0etZqMBJo5LiLdVh3KvrJYzpr21y6tjhEvgMwgmtf8M12mcjALKBG0PT65hNHPPMbEn5/sRxE
yJlbkotuHpHLxU76nEfaUdmOSTRfzhg7vRYNy2uILGc/ya+jaUJQwpduTPgH4n2TMNbmVxT3/HiD
NADuqufcxNVap/b9gYRQ1njQfjkVDrHjXRWvFEaQjF7NhwcPTqi2PHxPngqGUp25aD7dUdsXdXma
mW0lc4wipv+YC+tce1c+l0MWO2ej9K+dqX4GmqVyHg4K1EKPs8h7WLvlzWkZ9IqIkS9BysigSpun
JBpRJQUNHVStS5Lf6hdzmK+2SwqZSNYdZo+4r3fVPbfyu4q67Wwbr9LeWUX9lz3KisnapgxNWXn6
PqulTBBZzX9HcHE5nmJrAkFgn0Oj0B8bxyWlOQvPGmLjY47OQhy3L5V2MmmAFWryh5ljL6wyLFlB
9gwDUJFmJnxqfdekqDjnXT2HOBPyeNl0bACKMCcw+WPOmZ2VfubsejVwSvJq7cZhMvaPIsSqko++
/pJyQB/mIXQG8kItrf8QxfEpEvQprECzzCYMj9ozdvWtfHgbi7C5ieoGo/lcpeOabv/aavmxEMUt
QkHap4FlpWxWo+EGbFa01qaWQIRNcZosUocH9y2xzf3gDddRlE9wLT5DJGioURbEcWzoSbcwzNOF
ybiUhL6FbmOaYQ+W0oygLnGIfIkoTx5/nefWHxjlS9/atbOxcafqOmnN3fat00PWirfB39WevwCH
M3kgAfXuR9riOdLUyfJWLj9Qa3Uvbclc0h6Wo+yuQ1uzxinQDpmklBrGW2402x5FseyeWJ0FuIM+
zZ57OSzDv/oxXxsLoPjVTGVKe1laTwz6F6otz31uXBOt3Gm8GNPQn2wtOYa8eNDV6BEQXOTmjSzz
AN3mGrrJOmmNU2agvIamUnKeuIXPzr/6iVlAMuoPoXnS+MaHWhOvtbJA4bZbKEknemakWUuv5+Mg
2h1qwiPA2CNB0Dqlg7XNAZVPLFtofZeIHrnJDcheaCH4DDKFoI5vzbMOysdA2iYzRnWXGZHzqZHs
haW7TT8QwSNjxM+OvJAtAZ8zW7PH8Pkl4ufT03GjUvfCsftsCmPnQeoyTCcAn4caMRCTxVmLHSOz
TqTE7YoBfKmenNryVunenyc7Ov8xWxqxThFF3erkckNOy5SaV6+djj3pKzuGb8Sqxu0TYUIYqNus
3GTJS8pKcBX7g7ns7HxtZQ+Hh9lWG+FYlF2spQa/dReSFdJy9pt3L6qx85BiFgijenNSltV1isiJ
Kal6rQvnVo3aBSJeltFWZGAJF+00gix9Z+BxIk+eKCO+UCd/TRPeRFPw/jOw6VygNZq8EURLbrdC
LmwYrlpC5Qzd3TxdMtXrq1prcflI862fzYtugJygeKnXYSGbhaHoFioJub3r5HNszF9TTWqXPmAq
KELq57E4P/6ZAuZSFfo8vVhjMeJq0KRArtJ5S5NJtO5Zf51LF8APp4E/4D0Vli9WQ6K9xxncM2HH
B5MNQ94eCZRERJI/SUc4PL8zlONZVzsES/wezIS8GDnj4rVz1tfZl9FgcEH2CnghcW2sPuFwM83u
po+WXBLu6ULhXlvd8MvY+kYiljZP1smUz4onJKgtjYl9j7TbYgweT8kC4160nyrGVJH7rUCuLpIG
PrzZwB93O4GbHMxslYwHWTnpG1O0zWD3L63bHgB8q6Vt0YF0yWyw+CTso0q9rxgv00LI+SGlrSIA
a+01L7A3E7YLfBVIvlmydYdcv9Df3Fp89q7xQd8KGjZLm70nrzlZsgunbq5jFtfruqueLP/BR/Ug
txaG/+FZw78HbfVJFzudqDbqQCarpA/8mrjGTmFfnGEOvaBGu5XNTPvthH8TkPh0rsHH1fSSY/qP
VC+8g2SGou+ndlXvc9gD3qFla2BUPfq9TVj75QYEK9LB3j0m9nXsH95ICb2qjry1ZdAFNi1EVQgC
BCwY7XJMk+pYJMM+TBALKJY1ixYLFS6tltAwfrUrcpJYasYgGNLozW0g65oO7GroUXBPg9BHmEsJ
XxnFnzCS394Jo41nl2CQ5HDrRDbtSVX4U3ylZdqT8tzZ6SmaOQZsnSm4Q34J90L0WVTcYgy2b+xb
ymWXdv+iKkc/rDk/ZqpVyNm6M6HEYq0abt62q0k8ya4Jfcq2p9lYtn1krzRMSGvc1wUPlLPvDDeD
w57dsD0cO5oItpvWmV1btMcLCs04+ROa7Sy8T08zu92jVsfvCOa4cVcDdeu+wYO/GFOkfiWz66ue
QObPkV6xobjJ/4VzUt8YHTw3ax/OtKcRmMWthUL/aObGXeEqYy6DR7VvOEo8qZGAUNgrMelrfQjV
Ku744Arqx06UK0SakgiAiN5xaHckStA/V/+Y6y0hx3x1vRMFfZJXFJFswrAy5+uJjUZcWGB12uKT
X/y4Av1wqWc/JTw1xHSORTBCioJeEKG4BWEOnxsxYpzflELXpgs3LlxUMPkv5CEbm6RYitx4UgY8
xb5Wa9gFsHdQHa24xbnri9lbCI0zL3Gya6+fxiZ+sCpNCIFLYVd332lL4uHcbgMpLIOiM+I/5kCm
OS2dpWlw2NhGtrbyoXzq5FdG07KUcduu3AZnduWwJrKU9oq4f29Zo9jaJtr4MvshcSH+Qll34AB6
lOCRjvmbWINIspxhqsueFXkcaiJQ3MJwUEHzo8LEKi6AZEDslIzpQ4eVmuMk0yqV4xLdYoCerTnG
NQcQ4eOfIndevKE8Ekxdv5pCvmIj41lVXnrSy4JQRLbxcrLNgGFauZAulJHEdi4We8GN3aO8lg05
49NlSsnrTjM7grOumPmhHcLV708dbHHEe4z2j5bsrHUZfXH1WsHAGOFdz4t3W6/II1DF1o5JjppM
J18VmfnZND2+b3+F+W04xhsr7tkyxOa703dvhc2GOJqKU60BtpJDZbLEwSWfmKm50Q0jDrQ6W1cT
r8P/ljwCiPX0H/mP5lJl/rBy6/Col0S6TL2hvY4uixlD1v0x29WsopdF7V5la98LGI7TLR64sjrN
Yx2s6maHfWslpZNtR83eRIYOJshmY4uqWYgc9sYoLny9pwhDAx3vC0iX7+aRwUVwPSOF3kN15UzP
iNFhMUQh1+4EJiv3uOOyezx4TwzA+6K/NR2bHHse31N9QtFPbe32RIDRrl84pO+QBZ7C3K9XZc7D
M01PWY0lvBuLK5Cit6QgrgiOaIe7bhEVLte6CccoRKPgDKj7ZvtCT3wc7Wpde9pH5Pvp0sxyqCf9
CO3HoXF16lNd1GRdwfvuH3r2xs4+cBT8ProNdFYbF+FlIr1zif5kMY4J+RntKTe9b88Y/3L93S06
dh9q7fjMEIeTKkuuxAF8gQSbxLxqLxXqxRHPRjQitskfUv92QE1FBGMRngUE7cSawPvHV2QqzBc/
3cR6+Y+zM1uOU1m39avM8PVhbyCBhB17rQtV36katfYNIdsyfd/z9Oej5jxreSqW5BO+KbtKElUF
JGT+/xjfKFkoUAdR7tIpOj1IHlCgnaj472OzOJbtvo4oGXVhvAGtZRRru6uWJLzdTtWLgk7i0Fy0
wjwkFddul+QwtJ5jlh2mDRZuP/elQrhoeabMuS9SC68vZoimVndj6y1QTD2WjvYjsC7Yr54DhYt4
DhGRWaN+16r2E8Izej95ACPAhd3Woi9E9BQgjxrP0tphH7vXVOdrk8B2FMYBeMMhFCPmky/OgHOE
CEJHqi+qH74UQl8aqfvg+ghgMwi7TCHPoZl/JcQJ9VFev6J6ulNKe16hlxiK8pQThFVQQUN3Q4M1
a74YY3LoB+u2nPg5kQq+B19S8Ar9fnIjTMWqMP1aN9UlcewzRhDvZo6i7RvVNM7EJH4Fy5/Mw+Cb
zUfSqymIp0cZ3zn08vvvEY4u7q3FJRnjNSyIG71M90hVNqjfYL3p88bBN+w0E66E87NWo3BOvBSo
hzTfkLNxIQyNNPguU840ZQFbWE8e0C0nHOegVu9gQDzgt9rT3qf5NtznQ0PJQplVClJMS31SNcwT
ajR+UcpXNH6zIWjWhhY/DpTD3C+aR5ExNVnzeHpIERCknWWV3BWM8nPpwyarA647zaqd5pm9tZdl
fNR9ilOSW5hWkQH5ZVDtUxomr3ZkfmsyrK4hEvY03LV+W65gLH3rGippsW9eTN8jDcB88JL8SQa0
/XKHfn9iXLLKfE2i6AHFxXNabOw6espw/tB+VV/SIp/FrXuPds4mGHN8zfLqNs6R8w+Z9wOW7rp1
DPgpQClKe3wQtUV6xH3MHeOG5UaGBpPiKcV+m9O5KDU6Gu25R/pp1tEFd2AzHwL/oUttPJojWoHh
tYKWlaQ6OGUlWHu6fqzaCeeDSNtnNdIya79BGrmyYv8hi5hS54n74EfGq4C1rNnuygbl16hooY0W
61AUNCdHB1rAzu4zpyEoQ8MJUjrPjpd+BvUVhPliIBgMUdOT76O0mLblQyl2mEdnNheQ0LD6WdfT
ugwc92B63x2dLpN5hdlZ/XqAM7IAYEDekD7RMxztpngCLX/XmAj2NBD/CVXpGnkQLoCCAUe7xkUk
mKus99KEK4jHsjRghTCpulh4ZE8gnfd9zDJeBqjXFe6TWE6JU8/EneH5DwkqlThgtCW13cxKp6K5
xl960T3LDw3zFqKHJmRSZBgIRrXCe2aAXPomOggzNjgV2AOx5VwUZOiBiu/KL7OdzKKlAmm3NRiD
IOJug7heJNWktDQBxvkh+53Zs1pTnQDmeimnZopmyGUroy+jggjD5x2FC8dkHIdFa0LWa0JaqV75
khLIOSM78EcjnZUW6p+HSH82suKhiPx5yxeciQ4zUxyuoFzskShrSJqCzz7lNj5bxz5T9I3u0RcM
VWfPqvLS+w3SCCWFxmQ+9N7WDIPPqUxfpep/q+Nhq1X50ZPd3byoJvUYM1qcZOyb1EXf31SIcWqk
F8CnbjqJP7ASQNccN0B75a+5meMJU/JzAvadECjzRssNn+YE90pApIOFgVUK7gBdTbnCeuS68kjp
6eR5NGQdBwV/yMnWdtU6SYsHp69mgQRJqheTY8lhXuIoUGaEuA29tZ/JJ8VJPgdtIqmM8lU79i5t
ea1AYNhoyrMaMWOvgRga6atTTtgK7vDc5B7SYsCgiBZYlmtLWWiaAgI8PXRBI8ldCCgWgNbx1f5p
TPUn2RfnkNJiQbqCGloUW4pcu1HMKe9azLhrPOcRYbbWgO4lRuOlC+0HQhsWS/DVDHqFN3ag71pk
nG1I6XPIngNyYFDenyzPxD9WehdYFxga6AQ5ndwOObKSoGNpetMG1SnzlK/+oNJi0U7SHE+OGe0U
a2FkyTHMw0NfRce2U8FmpMscVtQghkutgQap7a9jiADOD7xt1JXH0mSNXcbj3vAgMzRdduepwPH0
hZdZ30ev6UC5YZP0JWuwCrYVNAP0JhdYYIc2sX44hn4bpcaj7rWPdqfsEVYukF8tlDy/N2mW60Z3
3xoQvCjxxnl9YrGFgK1rXjq5MbrkPKjdRVW8Nd1pbpmctQW3IzJkG50jNnDCBwatsV000uN1UDjT
Ko2UhPrdeF+FxUbNSjRP7VrPtlzoL07LhL+saCY05T4P82MxYbSCAIp/BQM6I44Df1b8oDv2jzo0
v5SBcu9kXyMfya8RX7ysPfmBu3Z7cabOv0z6cY6SZ2GKZu5XEye3YlZHjkH8qpXBK3gED9Kk+YXO
68rQxwWl7vucQG1jZ+fJSccldNNBRjJbzJBlNsxJG0Q73L76ijM5tazn3JY7V6ZLG1kiIsxtbGar
jnWTj0K/r/JzmA/HIskgLnQ+t5GZSzu9UDzaHZzN4yGi4G854bNPRPtNUqmLEYcc508NxpK2y4UR
X9yYOihO09gm2XAWltx1EVW9mhiEarTvjcG4jTXrPrTUle0bD0SzfA2FgYmofaTRxETNgAjYKuaa
afVKr4tLw5fvcy6dhq3eWqzi9HqyPDuHEkoKvKWElD8lem4AqNQCkS5DK8mTg2yInZCSNfhIY8Y5
ofJF61YXXKGUh6E17ovMf3BDGqwyF2AjOFB9u6EchTpYnlWCnB5Q9GCaKA0wv+gZIcdQ/nBrGnpx
cSf9euWnyLq4tOVzM2heR4jma6WvHv1M6LO8RdBjFnDwmlBZWWFwP5bQA5vRJpvJGldV5x516ZUb
MuXWRRpTvXfjZElH9RIOmKh6OldE44RiVyKy0PNO+2pkmn1j5P7GVWt3TgvR4GMrxapoV0IxwnkQ
F/694Tf+EZX24frMBn1wl5yoNu+FOZoHkf/o2t67typZgyki++L6tHZxWldgiLh8xd69rHFxpJKQ
RWD2auCQZWwodwg2VVYQZr0Nu4qnRTWsSh+4cD1+trym2Br/enC4pi2GBDKg4jy7CfKdf//s+qtY
X1GLtVNeNEyJv/7UGwJe/Pfz648bH7xND7M+xGFAbbjMt6Zp80Djj8hv+eiWKXc1JQf5jFIuB/cy
wZ+n36vdmoVCjHSj0Ptse32wCRzb9CTrTjUTiqg+xJgtuWzlFof9Xw9/vgbcGB1Jt76+fn3pz7+4
Pmc2EM9BHrNDeht7/s8/um5XBGjpxgy4PrOR3mAW19EdvYtD8EolqS+aJr5TRF/KLCVLYdDttQoI
AV6nQzP22LQlUvMCz17LsmzWOn0LOgkbjFWXeygySLFiGsz2t4qF167Uw3wXo+2fwTQGVX4nB0Y0
fcuQO99UDWbuEULUorpkbKg0h/M6Vc6J7Q1z13cQ/5EfMJcNmvuwyqplQ7X1QizGNyUftqLrIkQn
VKkcgtN2AbEq+8R3aDUrygKlbLjryCzd1WGOZI4/Dsjjo95IxstoLRnfJY4wrqvF8ESOYTsfpkLT
QFtxFWBIW/lNheVz5DrpUYypIMHlIwsinZ4bGljii7Sd3lJcUCenoUp0XIx+dJV39GdzaRULT04S
0EYEEKLQHEoP2k9kpssh15HgTdxVNA7DJm76bk6JBuWFg3mjD5K7oMKdU+eUoLRKxvOCi86eGbXB
GVPqhX4LGhZDlFY8R1LL95IUhr09EEmosKbwSBY6IdbTbnv6rNIc5HNVUC0zn3rwvifmUMrKQVPH
ijizD2lqseCvYJhOgc9kqBnVMuppbNtC82772v8Ov5AupNGvOS/J9Qto9sR1rZ7AfTmLHBczZioV
qAzFjLmlh+m98lylWuBjekTdBLeLIxIQk8QuWFSGb8/MieZRDmSjdqbcqXVrrRTiZbe5obk7x5P2
sujMeEszZA3SI9iFQk/mdknWt9PZHskHdLCGECEYkn6mt7Flv4SINYZ6zwHb546WP5I3xArFz8JN
RbCEoiWcKhPtxUpofaCkcHMz3sMcRI/UDRrGNqwxZjSma5tpxLOlvyT0m1viwi6lUlr3lZvPhyrz
L02lmPdSogGsiaBKVPXIrKx+8FzlRs0XakTdpA/oQmeG72G6wQZQUsVhXliVaGdAs7qala19zUxO
Sp49iO8w9ZWDlglnvKkjwX8D49liVTlQ0jcFTTlCcfL2RuSWte8dhNe6E8mV2sUg5IzcRm/aK7NA
j1JkCXQ63KyKlklJ09kcPSZsqh1eLHFNMgl/JNIg1dkGe8B6nUgTrTfv3GzkfiQSDeEAT0cM2yvf
n3KDSCa/a4xYP42yXVx/GNbBE+eWt4dj+zlIR/NF0pnntLZCOrOURGONgDmXluqZyvVXyiuMLCKY
D50Xeg+kHKQzq8rl5vqUBrWCocqwFgP3ZJYeGblrdjTsCru7tceMUFquXTf4jIYvPhN1rhnDpdXD
J2T6HBq7H567HOyjRTCW7hFwa5uIX/BzlHF+dttM3XVCPVAvaHeREra76//ognMlQx6dB6F4qMjF
eQitp4Q5UjTqgjkWEaNMXb/HLU3mAN3GbSTNjEicwiRYT8hN2bGMK91hZuhxenfdSghH7/pMyYkF
U1gOLZQOCI+C7+ru+r+0yuI//6coijGXEhH9YGbWcrBQiAqbrhl415hbcdo9Stbpjt+dFS8Jv0+i
xYEcjCc82ZguhLputUw/tFM7eMjGhMuJQgi7OWaIHxDM4Mq4N2AaA5bStM9Kz+oPgKZJSobuUMhx
Hq1SK8+N4T+VmVXsFBMmiz+BWcYw+vOlXC/NeccUHpwDauO5IQdtd30wxZDujHZlex3zAA+NvZM2
xRFtXLdWPOKEO0XPZ0RiiYdUH/ifpwYnKtANzSUgKlSyMQFpD74vKYXHMl5qIS0isw/VRefjHPKp
Sy9aBZWDGdcQzke/mDwH9MbTfefU4b1rt/6uKbEoldPRk5LFc92wfBPIbmZ9bMB9w0b6DfOAO2PF
XuycNp5uwGfXj6ODanYMjVqGmOlKYy2qCT1cWYsmQTrRKSmCO6s9JLJSz/EURT7Zj1vVus9IOLtR
WmpWEWmnphJAtGW54DljddRx6qwzk2MRUEBKvOCsGrq1Kgnq2IjWujUMpT9Z4SYI+pMsR/25SZgh
enXVzpoCQGpsOB54FhKuDTQdS9WlP++ZbbwOclN9VAW+Lboo467oDXVVkaFBsI6pLkkoVWlDqorC
d1c0JgzYlGzAt+ewKOOFaUekNDFThEHZuLsqaeCSOzqFLM/xiyXuQwzVjpuvfOb4T05XLyMpmjvN
JjI077HzXl9GWk1ssaBIaBTxU9kN4WpME29ZhCPDLiQuiP7DWeni/lta2X/+x/v5ldTSb5PWbc9N
PUU7uDhA8NB9bdveQtOLYOUmmSY/E/lrUaZpv0Z5Oa6LtldOXs19v0zy4SvC2Vk2osxBh/6jrpTy
1kjE1gxS49Db9AZb0phmBfaIeZcVsOAIJVthw+7npQqAPKB/jsMU5bIBLqYqafepwhLQYGJ768ZK
sTAoUL9kTB86J/+qADtmOTnVnSwqtTY12nur7g1SjCgDhxNBK8tLyp3pCxaVZUI41lYKY0S8AWFu
RlOZEMU2UfF/1fXaawhUnZ61fkh4aplREpjsrn1cdktXtsh58qLcawGeU9PeN3huYfMK+OF0vcc2
INc16cR81AjSbZUldhIdy4Y9zqB9IPiZ8uLGliYAWsS5nSXNdycYvg+NkjxnNjWbVPHEhVm64JIY
KYep5kxJ112mtqEsUlehQsICyiq99mtjdqthUmF1La6uQnQ7OijqIdFUHsxMO1yfDlLgPNI8xJRj
uK9d2hxtVt6ZFY7WgSr99Zk6otdKIoVJselSokMsotJJINo2ibZ57YezXFj3rlUg9sRCgN8NhvP1
KRwLf0FnDDgbXaSKpB8c80oOsLecEge5GhiR3PS6667g1sdTME1HFpl6D011QhdEJThMpVrmDo4K
PS/8hRsCeetBN+3xniZL5lG56DfAooii5iDM3FazadkyhWBufeOYLro8krvmXWumG33M07lpFfYX
xOIQbSrrXupFjalGxSvkmOG6ZauoH9ZBHzavri5A/NmGvsd19dR3RbvTUxOB5iiUJzT/U7Y7kiyK
j95zD5RXVzmPhGflZ2T+d4ASvGfDTYq11tvMSafouopbO5BAX2U3+GviIouLTx/ukhLnsqwM159f
X7s+YHCh3aIa8TacfsVDSLAxNJuaP8W5YnIvs2L373REEOiDcFMz5y52XkU3hOUrS2C6oKhQvPrB
grR/CA3sVl3h7AoPkLubJlwSdcoF6ZiM89ioxKlJzYGqJbYWRonNzU7zDBan/ZMAab+Q1EZPOrCI
UyQp5WEZvTE6w/7OrKx+atVMZ/EfWAer6eeqCUSgD3PxxKWUQiRf4tbtlOYRbePgTavRznvxa5s2
q86ktAwqZWMKnF69ByZjQFKyCJU63g/UvOedJDcndyhedPRqljW5xkuonPLkYYfk09KuY3JRmGkC
gsDWdrIbic5NmpIEcyDQ9AJQ4bYooEt0yMtQx6PsDqMK4YH95qQyWNYoir8Guu8d6mH4oaUyPhgl
q1nUQEvTRr0TZuFw51aoiZUhOYuGQOshkRscfFyDS9mqXHEo/Podyr5QUDDrYKxYgVCWrddntzQe
xg3VoDvARPUJGIIAIENvYWyMZ4ep4GdXGY6+G4HeqbE3VV1Tb5xaQlZoh2HO+ozg5Eama20U+Yr1
8z0hnA1Q4zShh6xBn4FclN1e3womGoxs6YvldeKpO83XsME/wRQ33tUFq566KoJn3Uh2jWjzs3Qp
LFf4btcFcia1GMTJqbibyETs6NVQYLEAY9Z+902Vg7tG5/Ai0qQ/4AYgcTjRl15MwGgu1Eel7rx1
5LqHqKe/Scbqbf49gbzk0su+CCZH5KQrJ99cQPqNXhvQR02IqaTqYGEOsqyOwvE3tT93bcIAbwI1
XCm1TYocYTVehtXJaJgomXVpP3oNGaK0PauVOcIiHzprT0spWSikgK46zVywOnyQhszu8r7LFnhc
000fT5URWvEDkwddxLjKQ2AtnZeYa7voW9gXirHASsJ6tHPFgZUtWVdw7maxQ4w2mPm1EuSwEhtt
OHSltRrLYjg12haILjprijh6Q5xoXKDlyuIBF8+0MIESQ4Wq7O97v0Pk5Bv+sizr5Wi0RL+pzJAt
NZpcztlwO3VZUlU86JO0M29pFfpA8iGFnHIjoNiIsgbHulLtyhKZaxWn9nwcOm3N9IQCvh0cS7/k
EqVOVt4In4ssnQAEMGJISa1235dE8aSCxLSgqhaaowVzEOmUIkC9zIshkos+9fuDyCKwEWTMcC8x
5dmJnEOSMU3W85zQ7BGFaNr3K5rg4V64XYXoYZLqgz95EnDR9FyPD7KuYnRj9KMKGcttZdoYBEax
dQLjUgPnOFwfpHSiHahwY9ezNG0aFhAGasaZ5cCfV5HdzNUMP02d2AxFwosSme9zKyjvSs65dtL9
ZKWCzAF+05y7ariIsYO8cGdrk2zZpS3LthqjTJ2GHZqOeInvSFt0998Jmxe3bvNYRZSIFplR+Z9h
Rn7WADjMQC0Fi67w03sxglTRQ31cDRaJdrld7Aat/tq6+N+yihtmMj0YXDqUNuLgKCRweKqPpTay
qhUtWRAFTqI+BrKWB1q+9sGScTKrk9aZwycs9yxCyr0iEnvhW+0UYNCml96hdaJyFzGnq2rW4vq4
bvP6YOT6F3rAOaEjXHqBXBOEEe/icFQQrLM07frA2pGDsxyRFiw8permZVMx6Fq132FehUqSr5TO
ig6pviS26LEUySOznuBezaR9IzMM2R3KuMYRVNfHJjg7na+vzEDvdkOSbTFzQzcvNIkPMB7R1glm
1po9bsKwdw9QRD97reghLNXVhhKIfPL14UCAxiQCHZGIaum+wAPBzGk8Xx9yo7GoXfu3dWcE5ww/
Nt2lUzA0yUmY88SzxEY03pd2EMnh+oDICUsCmWJ4wFHHE7vTL9OQVTQWy2Rt1e4jezHaM0sCCcsU
5SZDhtuNRXobxVm/8iEdzUYt90+BoY4bq+Ssa62zxtn9GCILnkG6oYeGT2cZpVgaih6wspHUIN/t
hLfDvbRCj2LcYllEW0zWozcYu8BDj6pnPe1FZMbH4mtGIfBQVsSrWwIAUmQKb5VLrd40PWkW7FIq
6VG9cGr1rsHJthRu360EiZfLPC2fE5n4OEFLNJJ+eGvWBfPK6MY1Iu/W64xHlRSihdYrlK96rbhF
GxRt/WEVaULfGCkVWbQT5SoNWn2RWdE3zrFka1Anpob84CoEwzY9rl61Hbk6GtHWGFFHV76wZuTA
IdGQRbjC4WpudVUPFyA+kjkAN53mpTM8izJ8gPjYbvpembgRHTZPnAsN4JeDGY/PvRHlzGmGau7K
hBhMG4AB2vcCu2yzo26nnUdpOtuuzC9eS8SrPvTWyvHsAy6abq/0SrUhqAfTnHAViNlcPHO79dbo
SaJZgWdbyZTunFTFgx5A6Iqx1i+l4BYw6Iih8ZZgs9RAUqSh2A5tlEN4U/vHunVuWm7X85pJzaLn
nnpSjLyY5b5DY1eWrziyuotrDSgZgiAfj1XfLJuRGVMaG6wMcVXUxGstdFt+tpDHHjGUkXbULJoQ
mgn1ny14UXkjy7ZcBlihvdyvtggrRifYdJBJb1TlAOF9l3TMxvQug2hoPCsuplFEXlMkUwivGCnL
DC2Aei6cZMpDdKtjUMaUd6MMUk5H+Emb2RfSUQgdovcNW0NHhGZJZ08oO508ehEI44S/H1HjlsNt
mobaWdDyhMAQ7zVSfkShaHuzyJ6BiwYrr8lWSMAIUm21Q6FW7CJwpGe8fEezOjYeYPyqhmE/VO3R
s46JhQC2Dw1cGi7UE1SR9UKZ4nTB0ig7jWpSluyvFzWnbnZdMYLznWYIRTplL7BeW4M9uauTIdlL
5zuYx3B3fdI3OQlUqrFUe6iurAF3AefzJjAruYkT8a11cYsVtrZoLPTQIe2HWWcr/oo5a3FA8+vc
xAmq/SkK1y+1GgkXAASNAssmTZBkdEk43gS9CJ4Vg2mSEnKG489IL23qzZlKK98MdZaOqbONwSr/
WatTnNTZWGN70EF0IWyGrIsKieOU09GasDejXltfS6hleiP2/QR/EpE4F233xSqoLGS+4S0oBaN2
ERQdwk3WkDqQTzM3MtRnNA3Hud0W6TxBAI01Ye6GCiwlv/eXSscZnBBY33TpjOZhhw3dQbRZbWQ4
BIsU520Y7hMqd2fWHj6AE5ktkChwZ6MbQ+T94Oy7LCdNsZ6EelG97dUx2akOyrvr/Zmo7FUnhaBi
UXJzDaJ+Vbc5ZMah6zbSpiFQuTJHZWalz9w59oJ+Nt2/eKdON3VBN3tmSTKVA70VO1RFtIgiVABK
bKKaKXVzQ2HupIVlcytqBWdWnHss1cigxP5cLRyrJsc0gart6y12ImUeUX7bZkkG9uxBjt4KfFdx
qps6oCSbXHqWVRD+CC8uIqrobhothyTHDuvXA/qtAkZq6GberGmjp7qPqAaWwOMCAJVxRusmxk1G
jRZ3W5egzqNitPFK5ncBa1CM8nQlAQYdHaU903/ONoHt33seauzKdSn7FcamdQOwWAP1CiVOMmxK
fg1sqtihHtagoWsnW8/tbYPScdnGtpgXYRouahLct4hJsFW0tQEUkyyFxkRP0vvjLUXC8NTRPe11
1lK9B2wPmM4xS/tm0073j7pvt3ZeUmB3ASgXtkpSyHQI7XC01sQrLcfYq3da8nKdwnTyfuyASet9
siLTZ91Yg1zKLhUrmvDIv93ke5gD6x1U5w5AByQ7mW1yJneaHLAmjDj0aaFUXI/JX3TTCYi/7gOb
OCnc+Euw4v7CKBy02Ah25paWOUePme/eCLxl2er+voNcgmFyMFkgOABpp4K3dFgNdVrsHpR2Y6ks
txs8vnOUCsNu2Pd+7pzU4ZXxMeDByA+29K0d5UUcaCahpjVQiQUtP0xXFKA9ACzNJixp/V/riF5O
o6ZKm88CrbDl9unB14nj+PNBk/28r9ELjeZwm5ROs7EcWzt4jvqSdLgzDFrjkKhqyZHJ3I1WggjT
aU4cc1bi3G8p2mpY3gHYEHJ9nW4xA6s3oYWgxfaIZA482jg0RuqNQlfnRgkIrYO7jd5MskCebtNC
PjVFPux1qz/rCmmuaOPLmSxy45bGq3HbCLjgJLxS+YDPsqpGwn2suCtO6UQxGpMLurd+f722Yaoz
hQxuPv3x3//83//+1v+P95pBfKCvk1b//F+ef8vImQg8v37z9J/3GaWs5Po3//qdv//FPw/BN0pW
2Y/6w99avWa3L8lr9faXpk/zry3z7n99uvlL/fK3J4sUpOpwbl7L4fJaIe29fgq+x/Sb/78//OP1
upX7IX/9x6dvWZOyXr+8EpWRfvrrR5vv//hkmNf99Odumjb/18+mz/+PTzM/SF/e/voraut/fNKE
8V+SLERT1ZGdm4blfPqje51+IsV/mVIzHFM1Lc3UhWF8+gP3d+3/45PJjyz+UhVCV4Wm8+ZV1kw/
0cz/MjTHth3DVFUpdEP/9P++9N8O3r8P5h8pc90sYMbMt/j0R/7nIZ6+k6IjjzIM4Jo6r397uQSp
xy9p/6ceccnCNPROxST/qEtDWWYdyoSf9sFf7/bz1vmU/3Hr2t+3rkkWyH2teCfU0NksThvBMlJF
UsWtcPnxW7z3BdS/v0XUmn0yVeiOUTlCbW5A6jSuka8/3rr1n7+AySH7efd4Uo8sM3eMI1AF1B9U
9TMRArK08O9qm997D/vv7+EnUFOkiv7ZzOofrlUxs7YWdas/jvHw9PFbvLOTTPn3t4AVQXCTAYrd
QTKUgTvtuHB/vOn39tD0+k8n0FiKDuMSgZ+Kqt6brou9qc3vPD990lx3+/F7vPfxp9Prp/fouCOE
slWMYy/yhBQTnL/uTZbaTvGLL/HOeWpOb/zTG5SRZ6FvlsZRjQYMj8wIYB6sx1b/9ntfQPx9+4nr
5BWzbOOYRR5WPWLWcLmW0S9G2Xu7580YxoWNWoRy9bEDwzYLK/uRmM/0FxufzsL/cIEw3wxhqejE
L2ixfqSS+83HxpNQWqUFuZUh2pEes2PdrX5vL70ZyrVWSindVD8CxGbu5RfPyLP1X1wn3jnExpuR
nLEIGwLXZ+MKyizpEqXcquOksUEl+fHnf+8t3gxkhHSxR9a8fnQ6fe2TuBfhHvBL+xdH4p3DbLwZ
xPmQEZqR26BaRxwNvin0rQXK8BdXuve2/mYcmyK21BofzIkJ+BTwq5Zzs0jM4jc//JshbIqibWVb
+ifUVdosczNrQTaj/ptbfzN+lYYJJx1975QKn5jEbkRwsEAdotXzjw/tO1c5480AltyhMSfVBZDn
cMUg3tp0UFloFiaSyuQ330T/+1WiyZKxsEy/OFbExKP2mequS8MzoYgiaPvFOJjOlv8wno034xlK
8JiFNUECKDO2TgTHsBTD0vPEForbsve13cd77L3z6c1gZm5VFxmilCOx2OqDQX826CP34eONvzPS
xJvB3KCcN8nNzY+qFVcoV+Pyc9sROhxRCvvVGSvee5M3w5n+JjO2hDDcGkZGiv8rcW5Vuis3MiU9
ojm0xvAlTT6bGjnOYTTPyDjo+1eyGG5cSHMRa3A1aW7pLfXWPXVycjpETqPRum8af2m0rA7SZUKO
Ur2kK7zjn87yXxQsGmF/b8lLp/9ifqFNh/Y/HHLx5sKBGtrKGxJLj5SiL2rrP7c6YDYkagFL+rlb
QvxsKCN7FcTKLAX0ngbGLwbme/vwzVVF0McYbaciIjZLJDmSKJPGwK925Of4vxg175xo18P3071b
uEXru0NvH22r36ReR1SAff/xafbepqfXf950Rw5aTl/02FiOv4LmDPNVRSz28dbf2zdvrinZIPRC
EKN6LKR+sFwqa8QteLq7+Hjz7334N1cTsuUdfVRD6LFAJ4EydrXzVLp58Xs3a/HmOgLnMi5KyvdH
fMmLEGuLTgbmx5/8vR3z5tIBsCot1HiQx8LWKXd5fv/oh4q5iIox+v7xW7yzc/Q3FxBakIgmS7gY
dK59d0O/px++448y7P3Hb/DOd9DfXDxU2XplobjpsdbHYYYxs55TQwJARc/798aW/mZYd1lA2VvH
3V/6EqJiuWm7jix3/fzxN3jnlqe/GbqgnmLfUwrnmOr181AOL46t4HzIt5Zt/eIbvHcUpp330/iK
0zRJh5FSUKNOjWENvji09e4XW3/vEEzv+tPWQVASAI/R6tiqE/ApXAeGe6cY8vducPqb4evC8rZr
z5THFPc+ESv+ZKIimbC8+739/2b8itppEi/K5TGsTHdn5kEKAhHJp2kFwQmadPWLgfzebno7kA2N
iGEV/BtE5KdQgFYIop1s48PHX+O9Y/xmMJOsSFxJXDrHEtTzlzSotR/p1Gb6ra1rb8ZxohMLowvu
Lza8iULPvuQETX286Xf2i/ZmBNNsozjuJfaxLAeiQfsBE0UStk8aiJzFx2/xzr7R3oxgyA+NnY7C
PhJaM8DEbGxX3WjMZutfTPbee4M3Y9hUhZJ4OQSYHoHQTRhjv/db6/dWDNq0434aX2VsIlA3QthC
3RFpH24xSEG/GLvvffDp9Z+2nQoMm66srGMOjRWbDDVvv3Wef2+3vxm59BUjEdSqdqxsH4KDqCUI
axRCv7f1N+N21Dp/IONBO8Zxbh8Uf1ymFYrPjzf+3kn5ZrCKVssVwOb60erKjoCbukUoJ/Wbyvm/
nH3ZjuQq0+0LfZZsbLC5zalmZ1VXzzfW3j3gGdt45On/5T7SUTW7SEt51aqUGkxABBCsWGuu95e7
sJnecFiANkg4QmjvLIoSr8wa7F6gi66fL7duGYBrOGwuhqDooKl7RnnmB1ZB9a/XqN7ruo1wY9m1
XMNrXZCsTGWOdEWLojlfRjF0mMAGF4EpArixy2OwWMg13HZEQSmXosWxEHh9dkqgufAjkXiV25gB
m40Mr40KEOf5FS3PSnTDA1UQjESiv36GzBK77njirl2/8S9XLJxXsqzOZeijcGIGaz3e4/g4/L7O
RIb/em0ReTxg5VnUoFZMa/Cu4Rl63DAQWZf7Ozca1/BgoJJTx4lCkLcud40PahhcuiKfHr0AhZ55
PqH++Y6hfgP/uDSWeBCr3XjGHzPYnfDmvMzOYYK4aVh0YO3N7iq1lWZa18B7X2Z4v5fj/VggWXAu
fICrVXEs3POAyq4GtVoAhx8vm9e2Qoww4LCGhkmPXmQFQbAQNcY7PCxs7Km2xo0A4EUEKh3UK89h
3wLhGx31+lZY6Q0Pfd97GDciQKVBEdmHi173pE9Qa/RQkgg9tcuGsTVuuD/ERnLIZ5HyPAe1v0Na
erkJUeNwleMzbji+KqOi9P0oAWKiScDPCvGQsJr5xn76/tJh3HD7cGAeahIyDWgayFQihrKVbuTf
eaq7/dB02VFGKCi+bKfVHv9dpoyb/p8yl7SJi8PNCBYdPG7SI57toUZSkuk2QmkIMkJNdZsqEW6M
zjYz6+9vIs7UeKgNQ0nUmS3t9JgUOvjEwWL06/J4bK0bAYFH0ilLCKnhssIX1KD2H1F8sfHl7/sD
44ZLD8KlYa2QYHCnnj3Igi4PYQTxU4D01UZA89a23psPw6HTETSjekqKMwBsx2pSnyDv9dNJphOC
1sC+dHj4/CPH1N7JBJnN4UqzGa6u1eQxlBEkZ4qI0hyiKqnYEeQ3TXq8PC+rU78zrshwdpfqaYAw
UIGS4YnEjc/dh4EgKwvtlBp4KaTM8gXFNTWUOop66TYi2PuHABatq/7NWuNLmzRBQPIz8K3ZoQna
U11MXwVqivdIp264kGXJRUYwcLyomCBMX5wX0aBafFVqHHs6byw6W+tGMHDTQEGJzgnPWkXVN00l
HqYoUmfTxsTY2l8X+xsTAXtEiiTwoGwGkqloKG5BPxdfnnNb0+vvb5oG+ZbbujNwZSIqDyh8/jUn
6st1TRtuXjlpKyZP6XMAcmCosJD9MFRbuUpvXfXvLVbD0VMN4WuvUjm84TNODo7OnzWiyJw890Xz
tCzuQzn82EzL2sxkuDzppUcmUB7F2s3AT6wI6uBbupUcsrVuePYczmODPXA+e64Gs1NGofceNmJj
dVrcOjTcOtO6BhI3z8/YZekz9wqN8qIoQP59PEFz/hXsWuw0di3q0hZoMV2efMv+GBpeHQmiAFNh
2XlZOTSJs5sg9Y342LB2B/7HDcewZMtZaPg1ZLoKYHMDlK9HGjI8dJheKPjT/x1GUP0Ch71bmilO
Unaz7jCdL1GL69xcHqFl0sw3Ss+F4NqoFieeRfs0DzOeyNhVB3IWGvEEAt1luVSCnLO5gQaSl437
NoJw4uUPtwTc0IgmHhS5UqHd+Qz2iK9CTMkOoImblvMjiIM/Xu5jbesd7wxXo70JK03q6CxxBPpQ
gJYDqOrvPQT5vR5wibzcxbqS3uvCCC9pg8WqPc87Q3l9uIPQaXLUXTYcl7zSJzxj5PuOoGYQeFf3
qiQTC42QA8qgJWiVq8+6Th8Ia76CRuLMlytDcWjGGEhpjG4z9ueOLP3nJJGgCZnUxoTYrGWEGF6y
IQrCFpDDwVNHv3HYgQs2nKYx926qaYTMD63JDk8Q8tPl+bH4xwqgersEulmSaqGhOqegSb3NhJof
PTC8bNyJba0b8SUVo3LAZguceAJuhMPcRuzb0KAYcWN1WdoPjPYF8ftF8t6JaQNVkUg7j12Zf77O
MkbQYgjwSd/J7owCOujaBxDfhFb7hAemjY+3eB8z4gcoBRrRLiqKCTgiqOh2TKPcOROH677fCCA+
kJE6xXP6GXJO7r5AAdyhpeMWPMCyc7B1Rt6EjrwAK6eovCjmzicIgYFw8ii9V2f8MGXzRui2REBm
hA4mA28SkOiMdT6gLCR55k1/mFk67Orh7rKNLP5mQvUy4J1GnYKejrhAvgO3TTEilQKs0Ut+N678
PxCKPl/uzLJYmRE5wKKIxKvvOzGK7fbgId7LegsxZmvaiBu1zyGwg/07BkPo/RwuH8ouPF711SZc
D5XmqFtE0jtekz8S934OJeHLTVscgBre60QgfQDcHvUUKju6LDvJsfrVePJ0uXmLUUyEHtgkRgiz
uzCKQ6EXD0bNXY9CuQ3vtTgANby3JH7GuoI6MVisn0gub7WG3kQGbpBJfMuGeSOCWpyAGl5MB86C
EHI/sdcQkPGjMBFFkDcEj3w7UrKNs4bNUuvvb5x5HCEsJpfAiVG/88lxQRdUiI3d2Na04cRE5JCU
wzUgBn8prsH0Lq/qb5fn17Z8jI2eQSaGrSX1sYIIvRg+ev1n5ZYbJrFNr+GsozdwOkbruZGDFh0a
TFWYQLHphMRnA6KMyyOwGcdw2zGiEJ5O4FukD17GDrpM4ILeaNtiHRPaRnkLmq0aW6MMUOCrpxnq
m2ofuOFG6LQYKDDX/7xAnlphYgEwhBaKvi+T6K6tBejUphsxhv3GOCw2WqHib9cmQ3FewdzZiYGK
RXER9FOx/i+b32YiY9mzpOsKknMeQ0qD7CIKPhRVet9a2mbXhSAT41ZAhawdsgmrSM63jKKAcvA2
FqjNLsbqV0XnZ07gJnEf1iDxcMDoRTayDbapNdY+0aj3QKXu/wv5S/0T5WB7bO5Nda9puWF72+cb
S38qwLTeQWM3XsCxtlt3wyAiW+hdW9rBBLOhFpP24xRy7CzzSzJ7BycBE2YPxpnxltL5RYRDvFDU
n0K/5/JastjMN/ayVgBHIKu8Pfu1+ijr8as3+J+CEDzI3RIceCqPl/ux7Acm8Az1JFMPjs3u7CnA
tnM/XQ7zkIPhvBL1U99vhFbLucg3nFt14ERs5qo7g2vzAWrBv5Tn74Peva+gjBn12Ydp6jcGZOvK
8G+K/d4DF1VznmonRlUsVAs76Hb5j0L1t5ylcR50G3uRzXaGv9NsAm1LFjZniOE8i7p8gWZeXIsO
RPXltNGHbR0Y+50EucJcgITpzKlArVNUffIY2PpEOcmTwPFmcNlWcs3iQr4RAUqXgFe3ArYViLfh
pS9EC9YRVzpXPvyY78rQkQQ7f8u7s9O1P/SClzav1Nf6ixFjGgkhpiBom3MgJhQzLnFXSn8/Qfny
3hm4htAXQ0y47DO2JWbEmgSPhIuL0twzlJKq2xKEngfM0gDK82qGQg3rT7RvwLesu+uwFszEwlVN
4QiNKpezqqZZHTOng+py6Ye82RiSZe5NLBzYilAPjIrtWFLxJaMoxeMKzPiX7WVrfF3bb46DWZi3
U5S09dmD1u19HlLvsanH5Ply63/Qbu+khEwUXJhTxwdrO7ydQxAY/BXkdkFiLpznQ8X+xdNM670C
xyscigfn9jvO7AdSZccheKVg5QpGMEBV+1lBwAxlTyhqheLsRwbh59CFQABL2f3m9dBmCCM2NU1B
kQMQ4gyhGo6AFE0ftJdvvdpaQgVZe31jZsLAXZhwPZ57gcUBqevOKW7UUH9e/PCJopT/sr0tUc8E
1QkUIFQ+ydVZkexhUt4HR0+vI5g9FMu+X+7CZicjEk11n0OgA/Qw1G1BnrDWM5d+/e91jRuRou/I
BH2CSp1dMfxIXPLsleWV320EBjCaiBbAbXUOIJ76EvFlOWK6w8PlD7fMrwmkk2qEIZxoRPJLQaLe
rYJml0Em6kiSVUEzlz3o08bgy+XeLHNgYutk45VLt75OQEYDEkUBKMKjJJg3QsK64t/xWRNWB/px
ArqBFhTQuvjYBcULKEghljr8vPzxljXqGecNJ4VIwwQeGUD785uwrx5Wh58j9eSlE9+YDs9mIcOb
KRRsmDdm6blMztA4BFO+c0yTH1l1l9cgeys8lDNDSMv5mvU+yq2nA9iZUP+7dcm2jXH9rDfu3leE
j+MEYB/UBJ9DpwclD3smafSVqeK6O5lnHD7mdgDR7ezwGDxRp6mbP+RTdRNk0OwsUR8QXZtu+vPk
/nYo4BLKhga1G2mGtbaAJ+6QcRBhX14MtrVmOPzsL7nqu7o/axY9en7zEowgMfKuTOD/uTO8+fha
jGQGyZI8p6APgxhUA26NKtm6llk+3gTL+QHFIZPpGmC89nlg9WeufahaTS+XbWNZRCZOTsLyhQdx
LgAn2K+m9gRKgLBvKij/3shwM7trcRXX8EfKZ8qSxanPFeTDoXMoUIHvCLGR07K1bjhi7YGPveuT
/MzqEWd8D/q/VVXfXLaQrXHDzfJyVEDiNfm5CJl/kzkR3VUp3QKu2Fo3PAyUUmk+gVXy7AYyOnUg
rbghzfjp8qfb1o6xjVZSRmkt+ww7XXt2+gbVsuNTBCKky83bvt3wqwbs6ACiuRkAwOXdnAXgYG+3
CgP+IJTf2SBcYytFTVfZ6REUZ/3C9hWnkIe/JUEApnQo74AWUDfzQZf+kcvPfQVmU9QOVO3d7H1F
3vd4eXx/Xq3/+w3UhMGRAgwuIPrDa7aqIXV8B1VTP3muJxCO4I8xhvjN0p787LmXT4uYYrwv3NbA
b4+OhnQI3+vqx6D1nmRPTg9x+WLYDeGr6F/rPj0RUAj52a+yWJUlT0PX3/T5Nx18naZvXfIyQ+Oj
fo1CCGbJJ3S2eF81rufoDSzJe6hBHuee7SfccCB4u1uKjwtJjwChgWku+eAXkJDz+3udlAfqn3Iw
2sztCYwpOwGdEwxi4T0kMe8T5/c8nhfy2EOxsSXQVgmA+kq7u2I+DcvdStchivDJ6cAaI71PGXQ+
8NGd2MLo/tns37OvkePgVVY5boAFFKTdTYKBgLL3UPoLKHS/9C7UOuU/Dsiz8MWYfF32O39pdsT7
MUHDVYKP3RdbScH3PQUCoX/vpSFE/Rw/k9lZto2zU4Pbg0NTAdOHKu2NXej90xs1oYPKb1BP57sp
SoHmB5EAhJFDVjeN/Mckh1yr2AJH2Iay/v5mOxpYH4IsohXnYmnx7OSX4MEN5ztoT1QbI7H1YERE
V4GoYlRanMcAa6EYs9doFlC5lfzzZcd7P7CAf//vIQA1C+55iiFk3C9vRdZCYos3weFy67bPN6Ii
xDgGRwP/EI8cy0nTAiqgq9ZVUajrjmaQHf97AGHlSHCVKZxnQEIHKsB4os5jWUxPIPc4Xh7F+xs3
5UZ8dITSEGWXPGaJe1sDNeSF431aVcdmVB8ud2ExlAkMHFFsPEJcElpbPjg0/fQBMce7BQH5eN1C
MjGAUIquCm+RYcwChEA1vZBiea3BmHbd9xtO3QwqbRPoQMWgpZaQzxihSLbGWRluJE3ezwPRyDjV
AOsCkdTZSWJnXKDgWukfRa3B6x4eWDTc1yr4F/KQyUZnFqeI1ll649dNUAMkqQowkYdz9H3IFKgi
I6wzvjEZlhw3jQy3lo3rQe8iD+K+5aColv8UbfQAHYTflZZ3NZ6WAHVOnoKlOw4F/315iiyrODI9
PVU5ePVniFsV06csc+7C3oEiwHKrmmDjcMhhn3c2mchwd4Jn1JxNIDAnJd87PvunB0dco5e7VtQn
BT77HRDPX6IJkqXXjclw/kG5OXykmOJJ8R8uX24iBg3wJepeQOC/5f423zTcX+sicSX4++Ngih66
GXB3xl5dvNpcHoOleRM82PK8DkbhTTFkbfk5XPK6PEACkDc78JGF3oalbEvOhAsubRQhwR30MXRI
QX0IdekluUl6eZfK4aFKoI01N689xNaScHq9PDKLG5nQQdRruqVu/T72HRzqfF//4ot73Wo2AXwt
aItRfUD6uMxA850DGpD7FPI3wKRF4+m6719n7E0YaPPRH0FC1cdT1d/qwfkwJMNGvLecUEz0HlSA
RTPXcx8vUu5pz78juN3kETmVJHgGtu/j5RHY1pbh86kfBSAmLvtY1PWJVfwrSDVeGIjcLjdvCcom
XC9TINWDWLaKR7B8jnn5E6q7J14st2lT3hKCiwSvNgxmG4nh6dzzB12IUMW9H3waZHcHZSUw6Vcb
2URL5AoNHy8QkpoKJHsxFBznU1AU6ya28P1UJgxCG8MvbAnJw8xCuq89WWzES8ugqNFrW4qRu67u
41qX91SDDkywqd2rrPx2eYIsHZgI2sUFaXhJvCbGi/+dw/mAujZSosawvG4EJojPmfKlw720iZuE
1N+IHiaoU3bZfQitiQ1Pf38MATGM5HDi+WEuq9jpvfkZysc4d5Vs/DDM3tYN2NKFme1tgLJbqmAq
4txX85FoGR0FmdSdQmp8w1Xej4VQEfg7lhBQARPl1UW8FG0ArW3SgBV6KStcrS5P9fsRJTCzvCWX
aduWfh6PE9WHMGDLcaY19P8mZGEp6dQelLvLVS/mgZnz9cNQ6BGyAXHVJE/MRZGhqPbQu3ugMzjV
x/yfy2OyGW2drzcBuKE1hCXmMYtbr/m4OPp313sbI7A1vf7+pul1f52KqividMhGHMFSgucntUXC
YltQRtyd6kw6bMSa7Rv+ayTdMQvAg+tCb+Y6w5C/vx5UDhzwdVrFJJAgf3fIDijwfONAYltJRqh1
k1FBmdCtYppRAjok7w4inw9DkdxowPuhinO4bhCGY6PoVo6Q6KliL+p+VXkyAEaQZ1eVVQb/eQD3
ijZsQ1rEYx7e4+n7a86hV3X5wy2za+aJlzQoF9IERZz56ggawfvEF9/GItsI2palaeaJwyGEQGbD
C+S4ECMmlL8dxhL8Y5c/3tb6ej14s/ApdRbNRV/EnM7+HozM7pFX6dbbts00hsdCFTIEATEpQMfb
fo66+jUskq+qDJ+v+/h1UG8+fpFpDrpeXcSEZWpfQFvj0FNkqK5r3fBaT1Y1WyCvFU/Apr8uOnC/
oCbpOuaPwDV8ltO6Tp0eMQGyoOMTq6LhRUxyk1vUNq+G13plAJXSISxiz+Vx5EMcbZi2sI62WTU8
tY4KkjURDAO6nq9g871jNf3o9u7xst3fb943c7+TR9KiwutX3NZFBblK3HpB/cWK9KpzvM+NvbfD
YyT4Q7s8bjqnXB6aEXKKD4j/01a9z/u2982UZuQ7M1H5XMVpwMSh6ha6x1veVrC3mcfw2FnqhqOa
F6EsSNihhhgMhN2Tn67qrjph+Wb1c9XyEnUkcxH3kT6pBBrl/uw+q9bdiMW2ARheO6A6BRTpLrx2
7rxj4Pn+sSAyOIw16tEvLyHbDBiuy0RHKWVpGbMSWQgotmX0F3SJ8n5jT7S1bzivU0O2I83GIu4W
L8BpB0kuza+Do/tmChOUQEEXdFkVs0K8eLp5beVwlNV827TZa8XLl8s2sqQAUFz8d/QcJ9FlWadw
5umjvS6749iF/44gbgSUJYVme/cAqvx/Q8G7Va3n9nKvlsn/T2YT8oUMRWNVrBIXIkNpAw1rL5O7
zJ/oxuSsjvDftJNv5janUTckW89yLtSPUBYJQUeIFRGQOCNFeHkUti7Ws9KbjSccxhIvqT7mnwj6
AWgT1Aq4GdSQUugKLRzqgpf7sVlr7f9NPzJYsi7I2zL2SvlHGHnYKzZwuctJKK4DhPhmepOyBQDU
oKliyFZ+Tt3ut1gqpM35l8tjsPiKmdwMcT7K2gxXHcDahkOrhmyPyrhrP97w9LyMBuxsmOzZdfRt
4g7ufT804INP5BZpiW2yDWf3e0LzpexLXDuy24izb1HhgB+UPUvqbW2pNiMZ27UgYSpgmSIWkI3D
9FY6/BY5Ufp6eQ7Wre09lzBcPXUT0OuBVTJuxfCZRy4yvYTkD0qVENer9bjDEXO6Kem0xdZhWbhm
FpMuUz7k/ljGADKJZyAdspdGiwLazJtQUMu0mBnMDsiMskSGL+5aZP1V+kTD4YCkNsrRxw03t43C
cPNRF07KJopLNJLKh5wG1R31eHpgDWQNL8+MZeLNxCWE2iggJbinJ30o9yE46qHKjALIy63bBrD+
/iZ+8KCb2mpG/EARR7av6PLPqGoIj/rD18sd2D5//f1NB3W1gBkJSpYx0qw5dITxhuA3U7lxArdN
seHcbtv3RcX6PE5F2K8yLf4uSJLPaQIBYuH5G+eRdTbfcQ4zbdkxhwbQLSvjjidH6GIfPL97rAtI
OkPV9hi2W49iNlsZPr4s0IYloZvHft7C9zIIpyxuOp8uz8Sf1NF7wzB8PEedYNjRsIwlnqdQLnqc
CGjCvQ81+5ASvXeaf/Nx3oUNf5j96dYdPmposPXpl0YWt9U87fO2v1mCjQSqZaxmLTJkDHQXubi0
qh6idDwDGZVKudoYq2VdsDXMvVl1C8rQIGXEijgS0amg/C6C6BMt+ltXbuWybQMwXH8Aq76b+3kZ
V4ns6L5dBYf2Ouj863DlvlkxKboRep1NA8eHZFjIoLHpV8+Xl4JlQZvVyJmeteuwuYzTHDksPICh
viDLbyiLvLnejWTsIX486uUIXdVeJIfLvdosZsSaVDO5VBA8j4XH7vLUe/R4tZFWtmxfZoUyBO4V
c7yujIfELfCik/WH1gcMn5ReC203JvbQ1RH7ZvD5zXWDMSIPSDO7ucgw/dMCVZ6khqrfrKMtCl+b
qYwThRMGedjnTRE3AHGjmEzUx2CU2cb021o34kzVQuO7xQU0hrLTXcU5xOWbLtwIybbGjSgzRrp3
mgWpXlVAPh1qPaCIBKz/eJXZzQrldGkiieshMu9ygvbufDu4W9dmy4ebJcTUCUNIxeLDO7/4qYi/
r7zNQ6glHpkFxB4pkbqsJD6bCbwMdveSZTcMcn15vlXEatnJzeJhF09qqGAoipjlqwBpnY77hGjo
1o4i+Hid8VfLvYmqbl9Rv6mRrAMaR3zWXc/LHUH9mD5c177hU8xL/DHIkiyuHEfU+3HplLtzaQId
yMsdWOIeNdwq8quJgU83j6M0eZQ0fXZU9Qg5tRuQDpz0dG3kNvwLwCjsrMC8xriEVaciGaAQCuqB
DSvZJtpwsHpwCxfXjfVAKJG5CLJ7Hha/s3reqAi1tG++AabNPFARhlmcJv2B+PLnJES9w3vXxt78
B6H+zjnEfAMECdeEPR8+HC3ZPqAzNLEbnKvUGGuefKegWhqc8gvKgA+LDh8bj+yDwftdkfLT5VVg
cUazWjpEQRIvu7YAzIBG/3gFuBoOUUb9c64HSD8zOWxR1K+O8d5I1y944zATSk0gDI0biCbdAMhk
zx9Z04dXcUwAbf536yN06x2e0iwWJEqr/YAise/QPNokXLHYySxso4R3Op/LLIYOodi3VP3MA+8c
yfRfwcKNjdtiIbO2LQRiYhYDz2LIseS3lBFvVeH9eXmi32+cmmdMsOoz0GxFKl65ISG77Gc7r1i2
NjoLBMA8Y2oQqU0j1DHjDmp32usOotX7jlEN8d76kS9FuR8HdWzBvH/dcIwTpxeNRV6FhYy9NOG7
GWqvu6gvtsKKbTjGWg2o0gDg5DJul9sEBUXLUB54kQGefOt7T5EPVfhl4z71foShzFi4eZT2HUVO
L86gUd8M/4SYnQVyoNeZaV0Nb5xu4FVFe4gPxkUtBNTOC4lZmcXpcuvvnzSpSVTDKQnaPp9r5ER9
+jNQ5fCTRNPyVI1C//DCGqSfvtN8Va2etwDQtmVs7FrQbEyHUZN6xZNBS9oVsm+Ooh79rSSApQMz
IDa+joosmLo4rHUe7qSsyfDEJodFVyUBqMmGoyPlLn7r13Gv0gc4RVxH7lVBkDJjN0TMUyNWWB13
AD7/HoKxHnZu5vZfLk+3xTTmeZPMwi8dCDnFY1Noufe7uf7tQU7ww3XNG/dUTw8J+HAnGdNylJ+d
JmEoUKjIRn26Za2aJ1q/ahVPPYGHeUEgh+yelrmFCGe0jzpykyZ0F0X9Rhy3dWVED92WYQNewQHR
4zt0oz7n/BnRCrqmL1Ea7eucbJzgLKHDPOVqaDk4ZYF+EJZmpU5ZmO7qxb0udJg6dnPtDkiIZUMM
yYt2V0OQGLogW/uF7dON023OQjGROgEC0SnCHzkr5+el82LAlD9eXky2Dow4EQnIaRCovMYZKKh3
xGkPAxS4maZ317VvHGtZH4kMZaZ1rLqM75xJQduYud5dnbrhBsrm/SMHND7/jt1JNfq4UOguntPE
3/F8iHZuD6JMiHI3UDmPuua6fDo1D0+Lj5TBJKYmpp38Tan6NldXXsXoKkf6dgeSQ7pEYa5VTEkO
1W71SbTNbZbkG75miUkm0UwEHM+Q6wrNj/lHPnY3lF7HmkGhifrXl9NSapRIFwjQuRPux3n8Kpzo
MCdThRRBcXvVOjIl1NK8h+Q2yVqk/t3HjBUfJoSlDqCeDS+2vFvSwNgT9CB06viixXYj1K5YdXFk
Mn2elNzXwoPAFbKdwdz+oqHY12QT5mOZF5OIBkwtPSRtnCbOAiGWXcF4IPblAhzqdYYzq/urkDv5
BFZ5FE24cS3lK/jCXhtn2vBvy/cTY/J9f6x0upRdHFAOREXxUMr651VT/keI4M2ZDDrlSUKVbIFZ
T6NHpUAt4iVR+uT7yZZDW3Ygk5RHq7lNsrZq4ypsxcF1AFYqOJWHwm+yr0BwDL9Ezqf7fHLTLT77
99MJ0ID+21u6fIzcAPX+Malmj39xU2i5gsS6b936qUzJ5H2WUGJ3yuOC/yudjROoJcybfD0DCeXS
zKSJE+S187480cq77Wb1+fJUWVaBqQcH9bfRT52mjT2QFDd3/ZgtdQ8yvQ6Ino1N3NaFsZEQ5tV0
VRqMAQ2qXl2STndEj9epYlF/7fXNWsujekq6SLdxnguPH9todqKbQeI4u3F9sWxSvrGR4wnBa1Th
tzEBkW4JvXdPuQmoEiMEyeo6UB9uv3+PonVINQBG1cZu5jhfhlkGAOCJrcIb2wwYEZKFoKbwOeK8
vyRy5wp1ZE4uN6bXskDNvMEUgf25H7wWUEp5787kA6nbmzJ0rno5ombKQI8AJJJ+aeNyyfkhdHHg
90u1pe9psYypCucyOqRtPbdIo1K1A3jjLnTkxmXCZhjjdANdqmpMxqTFvTclhySE1la0qq0sCXFv
rvLeVe/87eInZQkgoXbbOG1BCngzi6jm92EV9VsVVLYxGN7FQNhRuD5gg8gIxA2rHsqoXHadMyYb
u7dtAsylqQGrlAncd3H1UzbyR2dQ364yjgnbL2YG4dyBt7GDy/N9GCTezgnz5fW61teN6U3c6aZh
BkmXQFbDn7Nd1ffpPpfhxtKxWMVE6ydDCr74AkkNXstiXy083WfOZsi0TKoJz0/p3HegfOhiFPwt
38paYVduO+3/6Cddf7xsHkt+yZQ7q3nje6pZA1opHsHNVe/dPvrutNBr96eHoZ0PLJEvpXvlPvaH
GebNdChRzL4CKWxcJN3JY+K7TMd/Lw/FNhnGBiBkGo0KiuexLtQh4vIE5prrjngm24oQkPeStGvi
ts3Awhf6ZE+hgBlXs77Swf4Q978xTBtGkBiYmwZwcedelfNN1+mNm4nlDPbnQP6maT+t6oa7sPms
kT30vKk5TlVY3kAAJjoQQoZ9nmAcYTt0G/ay7MUmbD+gMk2LEn4BlCuSfVhB/TLRnZD5AdiQ4+X5
tgzLxO+XXZHNk4PTK5/LE0jzxS7Ks9fJBTSqHL2d59V3kTN9vdyZxRdNND9yfUGWJhWyvF34E4R5
+Q4ScvqAzNeGySyr1+R7maRIFhcEgnEKIM4pDeWvNEeu+vLX2xpfR/VmBYBh1WlJMchYeSBsq0fS
nqTaxELZbLP2+qZ17VblMClkwP1kPuIydNvU+b+qHK/LJf5HFg3nFl7MwKRVY6YecXJn+3AK+o1s
nO3jjROdaJJ5AmexxLmFHlRQPjZUvjj1FnWazROMQ7VOJc2DaG1eydPAyu955p7LKPL2Q15caSBj
b26nvk2GopExUdmh5v0joGMbmZ/3F05gYvp96YbOlCHwyV4VYJNxnqNETqdrVmVgAvpVNyW88t06
ll7dHUMADaHVB1LB61o3roEi95qGFsi7zVH9G4eA27q9TvUrMIlJKpqP5TwvTRxy7Z3cxAdjTdRs
ZdveX5FQY//bnTJnYryf14eFwdnxUqwpz+Yx87tPVxgG28p6FHjjrj54SCoSLfJhyBa1UzhLt8UW
b/G7MRltr7///7bJ//xqIV3DmHxAYt7b4Y6/Jy5UEv+XIl045S2V4HHx+r0H7bYdLbeKJt9dpetG
+bZX739JzVxaBBBgr4tQH1b+1V2lkq2ihLWV/zwXo3XjfsBdXpWQRxsevN73d2kZRDf1UnjHsOrc
2zByqg+zG16Fi0ZnxuT7Cx/hDZicRXnJuQRt6S2YydPD1BZbdQo2axnhenaDYXS4Nzz0XQf+Zby/
Dv8yYGyuOYZhBMYxDC+W0VRVrnoY+ymCXAHo6UiybKmIvhtP0boRrhmrnLGQunsgnC9s58i8ewCU
w7nxo7Q9eCxgG7cS26wbgduRTj1o0EU8eFnR5PsmmKabdBz9veaTPDhc6i+QGtqadtucGCE8j4IG
k6K8+1pO5JAOrr9v5LhxNbcMxTyNdSP2+1mP3j0J44W7B6ijnlmb7vyRfcfzxEY0fzdshZF5HJvK
IGWEohewCeySsPiuVzBP9Pty0HpfwArNGz7OOp/hqoLmm0DtNEt3c0VvsmnYtdGITEP/2NLHdryF
3s2dugr5iz4Nz4eK+zjKkIwPXE8ZuLTCzHloi3BLWMIy6aZc7ZJlTKDCu30AK0GFwmuU4M87pMmG
jXm3+IprOHrhkMadK398kJU4ccJ+Di7ZUdLelrV8uTwttiEYzp5WnVcHQsEdK+7oE5/zedhDrmQz
f2zrwPD3sCirYcI0PEwpOedl/5kl7T+Xv91mHsPDCzLPfb2o8cHx5qcC9Xn7WndffTE/JIV4vdyH
zSlMv241Kl2DfnyIJu8IZfHHiv4fZ1fWHCnObP/QRwQCIdArtdkuqtptT7uXF6K7Z4ZNCLELfv09
NQ83PBpTRPDUbodDQkumpMyT5/DdQMWW65nvm9ez0WtkJnk9nFEP/LnL9Geh13JOHzsN37yclTKN
RQW085k58Z8q7S6ZgH/19GOiy3Mu1hgDP15f36y5HIiTMGBc6rPk1SuUAvDIWnHgSy0bxivEKPsu
SMlTyctPCV4mbskf76/qUtPGIR0TVws5JeSJ4xmNq4b3MLM1zPTHaTKs6a3T/79Ckf8VvJ1TGqPx
PBYa97/0D4Sw9h10kG7EhX2bHS1L7YBzPhZik0QM+jTMmJEGFQ1DUpx7W4uwrQN+zJE92d+fro8N
zTelZucECF4CdDBatw+owdy3Nv9rzuznwImTLbd9jMAwZre3AdPwuf2U9tMrp9aXG63F/c+/3Yv/
e/9DG/9ekKxio4SKi/2U5SrG81yCXVPWP6H+Xe9BGJjtRyE1/Gvun0TfTyu9Luwxs+DS7WxZzX5s
P0H6A08Xtrec+Mv9AS01/a9LOvkfEsksJx12WEzYH6A7PPdA+a2sw8cOzzf1Y3NLTx4bA/vJzfUv
BmQlqvEvUxOvwcgWFsMkkLNixRKZYFrKjnyuGvWpLNKrXQJVLfQe5eeHotCnJK3WGMQX7h2+WWUJ
F9JL6WBA3ZhfEOp4jlWTQOSBg0aDnaj0vo7gRaBlsUtnfXLomrjP0iLdfv/ODUDKtsrr2LOfNLV+
pt106qdNRRKgajOsnccCqhsFmqY5bUJakAtUNH/f31tL62+c11VDB1zQqP1UVOIye+6Lk1lfWaxW
knwLp1JgmDmyxje0i2s/DTQ/NrqBY08e2jQ7IYVwQfnE87ZRmCY/OoP0GoxCqTEE0yUSQn3YtN7K
KBbW1qyybAbX8rMazXPAz2lqP1YF2RLrhe6TYdt2KZ1BEEyQtN+8+AjMS1hNX/IKoC+V7pt8ZZmX
RmDcxt04t0Dl7mALNcUbRKP/rsdx5Vq2sIPMykrnxorTABYHak55qBN/l9rtbizY4f7SLn35rdt3
dpVMfepREMueu8GiOwtZ78MMTsX9ttZvvb5rfaY+G/sid55KZUMOI0FCSJCkX2l9aWoMw00BXnDt
JnOeeB9/Z07xAh1acI7rldvkgm81Cyr7oB61O2DvgEHZB7aye7VQF5rGX/GSS7PftPBP92dpwYpN
AdeyQknhMGL3sJo9Ku49gV75qRf8p22T1yAQ26zYZIPjlipszvrq7Hh82GXcKg4ol+YH2yLlyop8
HO/yTSy7SDS1rZJgJOIEWtkDSeozpq7Ks5DFR636tQDBwtKbsPYAqs056B6LM2/cIGxk8B3Jrgc1
6m1XWmYYdJ45DDLEJZ7X8ajAJ8p/unm+SU7A983CRplrVP4OVn522pDE30gb6rXk8cLd0gSt+05V
8lij6VG1Ty6wwJ4NDWhrPKlsZbPeTPeD659ZxAgO2zKGpvT8BL23fk/aKn8s5mCtiHlpXQ2T1hYE
61GbngN/nV9aR/w9K5AT2JleSW8sfb1xHnd0LnxgHOW5ccryVlKaiDZMZtG/3TflpfaNA1nY4zAW
divOSrTWQ+F6/Z4NgPfdb31pdY1zWCdFyz1kls55rn44uf7i5t6zAsxB+/rhfhcLAzCh5MKKS1Fq
CfHE2mPh5Ax26GT0sK1x4zSe62rAs6Ccn/x4PtQ6/wwKh7Ui+wUnasLI66C0m4lZ8hyQ+Ivw7HPZ
WSgIc4Jrk4LWSaxVJS/sULNI0m7BOFtVvfM0l7X/S9KifYIykn+TwEY0dNs83fp+d2zGQwavhkLh
cyM9GQKgqY8KuZX9ttZvS/+udS0suyGJDxsoq6hyqr/Lsv22rWnDfJE5bIva49XZI9CFRVzA3znt
uCWv5/v/qYtUgUuD2ZXnyqF/Uon8G3KH277bMNvGqe0YknXyPM5qjLpCjKfCq/uVbb9gtiYhqt95
udZ4FZ+lbqsfEGW0z60FgsYMvKXMKkUIkBtf6WvBfs26SBfU9B3HND31MZQQKmB8Ypp6K/5nYe+b
NZGTm00eHT0AwnroU3RkV+V2WODf+6uw1Lx56M506jipkImj8J4AJ2magy6o9oXIwhpe2l/Zpksd
3RbqnQX4oB7rpWqrs88z8RA04EJBocn0PXe6tYf/zaV9cEyayP0YehB53WKqWPknhxRc4x8H+1jp
fJe0Q0j7NRzpgtszUfxZNwwdT9CPW0pINBwbMCKP35iwLmny5/1lWdpShlHzzI3nCZy4ZzaqZ89L
PweWt+a1l1bCOI+rwiNT7FnFGWnRByclu4w532a+8bg3QfyFbzkQAQaCsfPksLOsnB3qNF6T816w
axPBXzral0oocRZ51l5aPXR7BkqEENWVf7dxthYvXJgjE7HvBrbH45RnZyfvvvujePA7dlLzmhbl
wvKakPTY1m4pZj87F2r8e8RZORO67bZlQs8VuEFmK8uyM9YBAmN2AeixXgtxLsy+iTAvoWxOY9Vn
ZzLpv6qhAXtKf8IZcVVJvvICXJqa24q88xMpzYlvoX75SeUZAh99RvZE6U0IZN83IeBJV1pTAh6K
J+WVX9QN8uH2Byr6h/tmuzQ/htlmIoXocIW3d+pAL3JQ+THz4hCyomkEFZzj/U6WZsiw39aaBAPO
MD0ng/vWyxrMuk23dtwsNW6cyn2sPepTlZylk+q9JdOLg+rllbNsaXqMu7QrE5qw3iVPlt+8OKNT
Aunpt+BIyXbpGKxBMRZs10SZS3dklYUY7XnWmUCYNM7DyolB+TKL1/sr8OEBEFAzPzLVBWi3oFh7
rViD+qT0yh15nKBMLiryohVbib9/OBB0Y+wmaIsFbcAAmrQH+bvpqpOEmB8uZCubdal5cx+lDSUo
fFHgKp/CQf8ovLcmWatp/HCp8e3GPgLD5QxyLIAV+9Z/GwZ9rib6RY3kQW3ElFIzKVJkwEAROdyq
qrqTrcQfnHZPrBwLMEIOjyXrT570D5tW3EyFxGpMpMoyEPn1UDNz/IcGLDkhz/LfynUjt19jzP7Q
/AJqElAGnVM4iWTyqgYOmaY8GxDGIX28VjyysHPN3AjXvu35DZi+QJYjAVbtf1lB/gmqWX/x2r12
47DixRf2lpkjQeE4HzmnAhTF7cmi8ePYpxFP3RUXuDSMW7fvDokmneXk2DfCA1sduqR6lnl3hJrm
d5erJ544+/urvrCJTf7Jpkt4l6gJRdhTmz8OcQpggd+kj9QuXmO1EXdNzWRIXtm9rse4Asg+m6Ns
VA3EnPPur/uD+Dibiz1l2HmFYsoSlY3VtSmSi+cM9b7FQmiRPzZ1+Tq480lr9lBX7pF3w4rrWlog
w/zJZBEcUYm6Cgm+PUreIBr34Nv6RZHpoHi6MralbWYcKD20khOryNLr6E9fWy8/oULhtYN01/2p
W2jeTJL0knkD5G3VlTf5YZzd74yWn1tirSRKlpq/vWPe7WK8I0Cb0sABTyL+ZqX1Fx8odQV+qW1f
f1ubd823hYMH/STUNUCobZydn4lb7lx700UzQFbh3827A6jBq6ZS116lL7k1n4e2XtMYW3CD/m3G
3n26q0BZVapSXWWc8F+Odq0v4NJs/9o2Mbde37XuDXOZtX6AKiV5UzMJKhLrI+IFDEK/BRh/V2L/
C4MwQ85zLkY6xra4tin5kVjlL1nGK/5vqWljfibq1DzuQdM3MtYfXZoVp4CCu/H+/Cy1bsxP5ncE
yg1+ci0QqXosCfeO7kjXqkwWXIPJk8J8axiFAHt90zfkVPS0OIFoND8VPrX29gyhCEi2lof7Q/k4
dx5QZjg/q5JFOqCm8ZpJv3gGWUAcZWKSBzehwb7vwZSCWk1/58mxOYKdp9w7rOyjtJrYyi1rYTJ9
4xIXeH1CLVvehHMqO5R88HZ6hMjU/fEtTKaZL+MqAxM3gxHmkEkIlRZQ4XSP0oOgNQiTps5amcel
URj+fOBQLbSTQl1HKP2FudJWON00GO+PYuGcNbNkIpeJA7imvE49+xJP/vFG9QXUxj7mKMTf1IeZ
JquqAaigDCbjBM5bNTbhiMuOLiFjOHtreP+F1TAzZH5Oxr5KIKaSkPpbKsllsOcrj7OdZvolrdXK
ubGwGGaibLCRrpk6MG1rvyjCAmD9sF9fjJsP+U8UDRZjLHWf+kgcKymvcyeeBgi2hMqD8AnnK4fq
0tcbZ/Y0+ayLSxRFxLMYTsqe7BMNsrXH30LrZi5likFD2ExOfqV246Lsq/yVeGs0CAszY/KuzrNw
YtSkQ3nJmv0wcPswSbuf1PY/39+iS99uHNiMuk0nShTq+ODBC1u3Ersy9tfIohaMzEyitNlsuTpF
Faqq2zREOdPPxlKPCNWVIQAbP7YN4TZ1747WFuwjjpMm8uoPRUf3KB/N5hD35vLbtvZvU/eu/cwv
+okKUoLxKntNQEOowKa24kuXJsjw1EU/s2J0OmhvqOnQyfx54vMz18B529Oa+NxSH8ZxRJQFLQnf
Ka984seUQ08rD055wy4ZWRMYWNqlhv0yP7898CCGJFj5nKWVM57alM3TH1UWTPHXbetgGDEdRtLb
IC26Zn1HvDAtA1J9Hn0m1mriFmzBjCILGQ8TrcDTXHZBsG+68mkAWH3lLLhdsD9wcWYQ2UKRGkM5
H2QLOhA1WBYOgAoAykvSySAEK2qwE4lV7TiUcFb21sJwzHhyhng+96u8vJYt876PKfTTEmseVpAT
S+O5oWneWQV3kqwcagsiYSja7Z3426DE4zBZ+x4k0XmXnxWgXttGYuajOntGvJ3ijBO2B60ExUI+
c3bctK3+wzc3dAzCRi2oBhHfPNkOFRCs8ujKsi8sgskhVTcOc5GDQjkeByc/EA/5fphaZ2ViFuzO
zD5RF+8hL0e0ruX2c5qITyypWQghvf39ufkQGhVQM+sk4UUn5kNMrXHAXRNje5Lhj3ZqjzUAgo2Q
J10kke2qlcNoaTiGN8TsIPRRIvbRlN5b2SdQkqU5xB7WiEaW2jc8oT2oxmKVBCmCXxWH3iENAGvS
3TW9Xf2+P2MLZmFmWcDy2JR2x25k5uKpceRX8O9cbHv4jiT5uUrHL2WaH7Z1ZRzdI+iRtJQjpCWn
6lsyl48tIqk5LSNG9Ctt5Q5V4qf7XS3sYjMHk2o6NJCuRLLR4noAG6dsvLC0mrXU19Ks3RbsnTMR
JcIGsoFznObqAKD2aazt53hoDqmwzq7nHfBg2gJCDaiZjZlUA72bGAtUJPE3nvCIy26t3nxhf5lc
PGXMHURsAnGdy+Z3nhePSdy85BjCtlUwtu8wgFzAk5DHmGWWW+GctDwEb9W0dltbWmXzFMesoKia
i6vtOzf12JECFBS0Tb3iC5emxzjALTu385Fhepq6/l0HUFUObu+UIv9yf34W2jeTMFqistctEACm
ILq+lUnOcZeEsqE/77e/cJEyuX745NRVNaN95gyvStLIUfqt7pzHrGrW8AQLa2Ay/tQECaQ0Ax21
7Dnqwm1R7INxoyY0dW4je2dniC1WEKCHVleaDtA471Ufosx9DaOwNP+3379rPZjsoSkbEEzfgk9w
PkebDSgfzDa+QZ3bnL1rvyd5WlRJAt76APJSVJI4RDJs7bq09PXG4VMPgWORDj7IHQET4VMTshyP
Fs1EsXJaL62tYb9emtYj01hbbgc0ZLL6hir0lRfu0tcbtouCzVGJeoJGQ0FS0KsW5c4aZ43LhrOG
CP24C9usQQ7c0alZoXg0yIDuUeziPDmoSH1oK7Lmgf4xpf/eku1/QmrvltgrNSv9TvMIb6Gd6yNi
MuudM14K+5RQGY5+ceDpRfunQh8z/uq6v6xu2oGpf6fKTxTFvc3Md7ciXyC9njJ9JHW8T8p6L9zP
1vgJaLt9Jb+3ZC348k+p/Uffa7i0Vvl9Ovoej+bqj6k+DqB+wWcOTBz6OgkrgDgI4JVt+nWa2he/
YSfdxWGhkmue0PD2ffzlvm/6ZxU++BKz2hm8D9k0xRaP3KB4xKcgro+43Gcxgl2Sfi1Ie3TZhSTg
bin90LfWoKr/8DF+1O/tSH+3Yn2qm2IqsWIFGEv9CVf0E5nrfYHxCX30QW8Ive5j3cfhnB144u5J
U+xowI5tdclqjRipBwapIsR/+WQdCvJiF99W5uRjg7PN4mmV6JFYM+HRKF4niN6Rpgl7kDNU87wX
rAIVwykvjlKSE1ifjp57rJsunPjKbXapd8PZggxa9nTEzNTSLUOIvRRh6gNItzK42zXvo4k3vW0B
SsQ6n0Hi3/6spp8pGG5I8TNuT8w9dp6KavUiwYM2yL+6AASQBcIWlz6XO+y6pAxW3I578y8ffYXh
ky1SJ26M0pUIVI2nziYhPoBzoAZBFYRtXxGoqeNBXdqY/O5QzmAp0sfG+3Yjc8f0T3HEhx9Ye1J8
076HE/tPXR+zutvPQ3AqsHlvm0jOocB+wp+tb9yl1THcPW4Krba6xI8sv3rgqmh3YIJfI31datzw
9FCzTkWRJSyKvexTPw1HJ1kDmS54Ydtw9DpF6J15KYt0hzcYKnGvpG8vrB0O9/fV0qcbHg0wfKLn
OWdR0b51VH4qqmHFRX3YMoq2jYhB2Vax7ecZi0TWDyEK8x9tKp/vf/WHDwi0bXihks8OCSbFIrc7
6QDQvNTf1dOljn/U7rAfyzW606V+jDeXjkkpbYLZ9zr+w4aW454F/lUIgTeeE4dsZE+W06sVG1+a
McODCBR5Ts1Usojhvg8D8ruD04lh5Tq+1LrhQPpSaNCUeUGUU4AbD1kxy/6YodpDbdlKWJRbx++O
hthpy7FxXD/KO+QMrBgxLh7QNdniD2/jaN0w4FFJ7qVkYhFR428duxfQyH11ccCpZFPKE10YZiwr
XjPicC+yoGp67CnSdwhrrgVXPrRktG5YcpHmVUuS5MbfQV9FIF/ttt1nlrfyWlxq3jBkDYR1WoCa
JMpKXPWt7oHE9InreeVwXdg9JjrJ6ufJ9yyKrwf4fJ+irHMXFMG0beebmCTOE0iMtxk+fmB/oSwr
CZGo2BLMAMODYcOzKEg9DQPapsoKA17nDx0K3Vc2/cK2NFFIwnGbSgzYM5mV1O1jQqYg2ecNATYc
Iur6OqqtrEncLNJ2UePMRi68SJMwacK5CYNq4wIYtsuSHgxu0O2ObMbG0B46qCpPYn/fWy9sTRN8
FAO0YVs8diKhqmjOhk9ElKfEq1dylUvNG2abZU7VNVNPo7Zn+4n3ryW6IXGyJYKE/WPYbZAhYywB
QI4AkfRCcOZd3C5nG6fGsFrMdmb30nUilfV7p+0P8UyPtFkr3FywWhNd1ClPtZ6anAhQycPc0MdU
r+lYL8y6WYLdgq5QdoDbRZ5iTZi7ZbArZ1Ue5sIRK7a19PWG5dZOJkVHLScqa/U4k/Zp3Sksfb1x
1N5o2uyyow72SXdWUrxwZw7pmK74nNsX/ueaDLqXW7fvjkKCQxyB04lE7TS9FSjjkJQeIAf5MAbJ
wRJ05Tq+NEG337/rxvYypRQhU0TVRHc6g1Zd4djkeN9slwZhnLiWqxyLstSOQNP9WaoiiqccEeF4
7839o4Tq+/1ulpbCMN+2rl1B+3mG+Q7z2UL93UH1TbJXYAVf8W4fQ3SwHoYNe0LPaa+cOSLTtMtS
sg9S/xFacyJsumKH8sJn5aiXJu5OjMavUGNcuacuLZBh3k0D5qIkqOcoJXn2R5CzyQlRiUk36cD6
3ESczBkTYFacdAQ28lcAzU4161b21sLqm0CT2CmTaRy9Mara+iAr+ljE8o3bcRZaSQUt6H4jGSA3
sSY2r7OGVOiJu/4e2VJcvRT7sxbOtgI0bqLkOn+ai2RoMUt9OYYopPvE1fQJcYCXTTvYrM5GmXEB
vmq0n6lW7RK7KiIQlbYPbuqIh/tdLGwkszzbcuOeBzLVEak7imdzM+y1SDdBwrGNTEtHua6jJnuM
WOUXX4imKE9llh9sO0FNgFycong0sFtUYHKrfbQhTXJmtbsWhl6aGsO2+dzTlHoKU+OBxju3Tra/
BhpbcE2mvhdt2kpAqVNHrlVlIeiJdtVEfrl+v+3ObiKJalHlukyEjljCP00E4vDtvEN95BqdwsLU
mGii3Onrpu5LHYEbMT5mQzEcJ4bH6/09uTA7Zml2aXMSqCIYIhbIfZM1n2QR78d4k36lz00w0VC7
PFZlP0SpjZhqNUoLigj9Wnncwr3duw3q3dHJZN92VNlNpL32mBL7Qnod5dX0CVH7FaDS0vzcVuVd
Fw712CBm3UZ53yU7reyHxM+cENSwKxffpeU1zHaoKQh0J6uJqFUlO5oEn608nQ/3V3epceNYrn3o
h+Z21UZFjwoOcuMdZ4iabWvcsFmLDzZNPDRey+FnBUBUaKWb6kKwb4wzVxSqqOEa20gWiATnNQ6s
bobrB0Hv/Y//ECUB5jojsCXoVA8AjbewKt/eoTJ0x1r6QmL+nNlVdEtG5l46hMJyP9/vcGEpTDwM
0v7lTZC9jTjqOVF+jzqHJnG6x22t3y4A77apLqqmZ4NsIlT5PzNKfkPrc+XDF8JnJhpmrqmctJM0
EbTV9lyrh96je7tuTy6MzbXFBWIDKztqwZ5NaAxCczjlg7KJ7CaPZOIdewKCF9l/h8TW120TZdgz
ou9NMUKLKHL89GLlw6e60Ntcqamq1ntxqgAdxtenmj90ugb5jUWLMC4gnLjt6w17FhP1amUJFeXE
E6+OQoX8LWGyMv1LW9QwaJ2zSniJpaJ+Ii+J1A+dNX7f9uGGPVM7rwBYTVTkckTVsxRoKmBj13B6
C07aRM3Ns6qRyUL+pG3SHzp10pDY+g9epSsmsLAvTYCQH3Mu5ymrIsDMo6I4Nr0+MB0/WPZaBGph
6s1qbPiaAilZLSOKHAcUq4v2bJPSW3nBLM3PbVzvvIMaZ5RPqFFFacAhngHYqqitH+4wbVtdU/Gr
SEHIUWsqI2FrYLTSmZ4SAHs3zr5hsvEoqiHRTh2NqkPJptx7XuRP2Xmut1mVCQGSA3VypGckoq5p
0RwmBvDlgwfFl7Wg+scZN3CWGnbrF3gwpaRDD6kTiiAJwXc3iXTXTd8G7oLX8Mmz3uz2N1QNd3He
nEhahVUGYihvZxdlGNjyAIGqsNOPTTrusANd1w5Zn+zwR7RM953+iZ8sFNcH5Qvmha6lY5d2juES
HK+cc5f5IvIbC1/nlyFESCPVsmLF5yy8UF3DMcTTLMhs8TKqSXOs6vhILX10vPqRgCAr42Rb5NuE
GbHEnuusq0pkDnv3oW+9vYhnvrJ/FtyDiTHypow7cdeVcPy4YfUVe4TI4o+Jxd8Du1jzcQsTZYKM
4JoDBV15jKAv/3IJUOfWjMpi2IFgbhEK315bko9hCah2MdzFoFVaMr+VkaWvtu09+coJ9fjPZgPG
k3J9GOVnl1XIkA4hQs0bp/G2B995Ka2agOe6kNGUlEjvkjxhx2LuUOBaawgB/Z51Ma3suoUVM6UL
ch4jH5gU/tnyhj98GX/mlX9tSHNxKN+YCDTlo3x7pir1EnbuOm7vmrYm0AL2xpX764JhmtIFXZnZ
Tc366dy4I2ItY0UPbcUexlhte9aayKHGs3LR+sQ9j57/XTHwCcVT5Mlu5UhaOPBM0FBuoxpUeoV7
tix2oNr+xAZUEG26bJgiUmROAsZk4JwbgBYPOpiLI8d2XWl9wRBN0M7gtvBYwBWeVU8uXlr/ajJr
N1XDoe3tt8bVv+4PYmGBTY2CXLJYuhVzzpmKp32jxrNP23qfu2txi39EQT6Ib5vQPLsnHh5WOPZm
loW3QwPIGohhF3Wxc+tg55WX0X1z3Pw0UHLK7CTMpxx0jg7YKyaUurxtGqcpSZs60M8jVVxErWUd
4px/8/JmP8zp723NO/92KiWddQ32iulclKDNc18aPR/coVoDjSxsBlOWNnOhdRoX1nRum+CpoGV1
yPqEnZggXzyIHO5knZJtsVzHOCn5XIwD4JTzubOPxSSirpfHbkJ9pf2LJPSvTdNlCu70NK6RKyvm
M1MDO4GIxb5Y0AA4Jk5VbLT82zvznZu3K03jaSrnc9vG9U6LUZxan+Yrl8Ulv3JbqHetszG2cMft
prOXKHoeRZGEU+r0K3QVS60bJyOyTUGgSs87Wwh3P/FCkVBk87TfMPngZ7n1+u7bE4368tnj+VW3
3Wslk6ep8K6ZcFeI9D489NC8++/mJVOV7hwng/q6H06NdYYEzXOZuzuI9hy3jcCwNkclqMIJkvw6
TsVRDxxQ3Jz+DuI1sb4PnSKGYFxHwfI0SN6jatMquQdhZvJS6Trbt8Ma+9zHSSb0YFhZPrNRo7go
vypO6MHxbHJtk37+04/ZgJSWlZ7wBmx2DexE7RjgtbvOqUFfMYlsZQ4/3GOBaz5mnX7ISgAe82s6
s69g0n9pHLElSoSmDdOT7hR0jLn5VWgLD4zB7Y8BhFwO9xefYx/95zxB64bpibqGCmCNxZGtvlEp
1X8mMvslsltdIajnZxY1yv4xCfF2v7+FzfCfApdxuIFnUblGGy929wBGDflb3JYURHJDO7KVbpbW
49b9O6scHeU0Vj9h0uLq21wAu66sZJuQtWtWtpSJ66XlkGTQu+RfFBLNoeeBeXjbBBkG70+cjnnZ
5Vde2/lxRCnVjkv2e6zZWtqGLSy5Ye/gQUWcloJH5eZSSN98thseFgF/AW8/3zgKw+ZJ7Oo+8Kzs
WmkgZWzZHFmQfOpse+XEWNpGhsX3I64IWRWj/cx7sjn/q9LWg+evvaYWmjffbZBr1k7Ly+zaz6N/
8ix33jt9TA7IZRYrHmNhFcz3mu0RwNljzBDK40HkPRzc3P0umXVhMTnd30oLRmCqQvtzPFlqmpOr
19OjW9GTtYZJW/p449BzYzAypi5LrzN40RDqkWEmvNOoRxBxWiuv/6U+DEMA3UXZiQz8a5Cenvdt
1yHa34Ps8Ab32sWFN668mW5+9AMP+A/e/p2rCNqxtnwRW5eJQrBcFzeNS9erjx7j5Qv0Oro98DZB
OM90GwWLa94/ZzmCc7qm1kV47BX68c+AP75sW3LDLopCOpJRbV2GIU/3dS37fZVVK2m1hRUx75lB
03MGOSXrAlf6rWxThZqd6hkEuW9Aaa0Y9sKe/bfAI/mfqzwnr93Guoz5FIdx4xDoHxGy4paWWjdO
uxTxFt1M0rr4NSVHIbv2gLtJu3JXW/AappCj1/Ru7A06vbrSOZb1MIRtMPwx1+Ph/uLevvKDnWoG
QAoIwhR12qRXL22e8Gg99kV1Kqn1CgjqW+/o4/1ulibJMG5a1m4yOGN6dUZ7fhhau98HXqBXJmmp
dcOsq7KeS5tgEF2lxK63G7VP3HENG7fUunG20bkRyhFY4ACh/68Fqsz2AZQHVl4SSwtsnGp5UxOQ
kufWJQE/4R4b6VkVatr3k71ivksWZphvAr2jLun8+FIk6hkCkQh1ZQfKQBY42GtcOQu7yAyFQEUo
hWxIal16UnzVSRoFo3qolDzQLnixVLOSWFvqxri26n52mB6q9Gox50G54ittp3MiSygQpmDSToPs
bdN2NWuPArDTyipT2XUcx/nQu277IDmxd/dbXxrGbaXenQ4c6EowdKP1pP7VeX9O2S+HXEgX7Lv4
7/s9LGxZU6XRIn2Wgj4+u+IWDDih+5B5a3XASw8jU6FRDX5JGLFSUC7E/gHPSH4gdjYcy0SmT4WF
IqyE2/VzI6Bf4voyPzAf9tgP9SYIeOCYNJ5eAuhO0iVgG6uJeIzzwHsgaePt70/dx/bomNB4aIsW
gS24ddFlxlC5VAYhqOXGvXKy6uF+F0urY7irzk3cNJ2S9DqptMXM5MPR1SCwut/6gr3bhruamCR6
allyZSJ4GmTX71PtXEgOGeOgW5mkpREYTgsAklHVNEivgZ2p3TSUzS5WzlpxyMdL4NqGx2IyEWNi
USywSPE4fVEoO6HzGuDj42+H5K5hff3oo7KQJNc0k2WYdM5XN10Dr39873PMSia7rnoo9qBt7eUP
gFt+V/CBoL8GA5o/vnWedfaDbpOsMOzg5l7euZF+ZGlBgz65JrwRYQ83u59EXu8BZmjOI2/m0/0N
tTRhhrvKUYClC9okV38i/c4DTxxKQO0v2xq/7YF3gygKJhKnl8nVsQSkkRUgc32HvP391j/eSY5Z
xESgJtuUGlPUdfIPe+q/OjiPBup929a8YchJxcuaCtD4t7HMT5So8syTlKPuJahXIjVLIzCsOYDK
/FjaQ3KVnO9mN7sOWReh2H3lcrC0YQ1DrnCzhOBugLt9Of8trerZzcmfwvOO5Tx+Sknz2Z3HFZ+x
MBKzKgioDz4WxLEukPBW4VAkRxDlnnWq3+4vxsJQzMqgwKo464RIri6Qo7lNH+N5yENM2f9xdiXL
kepK9IuIEGIQbKnBZVfTg3u63RuiRxAICZAYv/6deitfXVNEsHKEF6IkZaZSqZPnfGStvFStfMjH
YiNpW3EJu0+I9u4MpVMap0U4J3M5XKBYv5EcrA1tO4SXN6VaCC5E3fTPIjN2NmzcR8FKbX7iGopW
I9oS45RJVx6aEsfPUIut57a1HbbcgRnut83cOyl4R05Rxb5mkTiXBK/T93d4bWksX6hpBWbiZnRS
MjnsM8ft+b0Tgt1+Y/jXD05qtwbNfGTR4jpZquJ8ORCykFMc9epI5nY+jGqL+WdtFtbpFuVxVDsN
8nHAS7pHr1Qc90Vni8N3ZXS7R6hfWM5FDy+ruz7zDrhtTWcVi2gLXL6yxzbIuYBuXLcIHac1aFQY
GGDafkrbxdmw/hUntjHOQ+jRzlcmRvYVXRo+JJPil8aZjjk6Z7mOLkNMNyLr61k4tQHPYUm1p118
StP5qRymZChIahp9qJ3soXec3/eNdm1G1unZEl12evaiNCRNfuhY9NTO8btQ0jnRLlp2C/KwkK3d
XzFhu41rnObciYslSwtYQMX5x4wXdeJS9ZRNW6XelXVjVtoRUkqjyHWiFKxuB/hkmKDz6sGb5bnI
ivfhJLaeVNcmY60c6JAln/o5S1nfnmVeHlW7/BPxKJXDJupoxZzt1i4lWxOXxIvTrGFv3FKf6Zg9
tHL5fH/z14a/eemL7MZIp3DqsIzTEEcf+uoEGksObVzwIukHz98wsTWft+JuHI9lV1A3TgcxmYNi
3Z9IjVv3obXBraDroZjv9myI0owWYXh0C2/KkkY26su+JbIyELfzdaFGHElVhee0rMuzC5rGgjNx
IdB3/xNrFmtFXOiSAIxrwjhtRPw2zjlAj1ImrZ+9v2UGXO9CdqMEZN0s5gAvwIPosxQQH3RUg1kj
n09Sd2pL8nzFnOwurjJuwICXTXG6mLBN2q4i5wlPX8mU443+/lqtbLfdvsVo1gsfRHFp3k/PnUP+
AdJ4I2la8We7cWtchmouoeqV4lHzkjH/p4qyx4VokDjv9De7d8sBuDjLhy5OuZRnz211AjbvZES8
2MgR1pbn9v8XDr0skEXwGoUdKLr60DUiT5vA3XqYX9tfy5E9McpqKEuEb3Q9VQmYB6GBLHi9VInH
Wr0F7147km6ffzGJgrdaDSKK0shtwgP0fx9jb8YpRJ+cPD8vsb5Ac2fPgQ4deuu0iCIG9HWr6TUy
OGIV56kTew+e0/6gml5KCG6X+VZV4lUDw7fsAwNxKsN5MUHqi5mvEL4l7/VAp6/F1Lj1Qc91R/d4
Cb5krSB1lrEuREcBWht/Vrl40t6yEQ9ftTAMbVlYPnaqXIRDr6oD57hyR++8lNCH3eHeGN2ysBgc
uV4YefTaeoV/VqQdk4rWW9QAaxtgnRXR6FVqzsx0zcfpkM3RL7pMv3uneyB+vMXX/aqPYAbWeSH5
Ei59zujVZONTX7epHt0Dbh7/3F+gteGts6LuPRYsoIK8QiX5QoYg5XOd5stW7fL1FYr+U3yaWxZV
eHa/ij7+NJrsjB04+XGZJ220VT573YIiuwg11BCbzeXIrjir33fh8jGY2UYIf311Irvk1HhSdKWE
8h+qWOzdgnsYAK0lRZ6OvmV/FxMni2LLj0N3dkGX48O7gvZbVYIJPzCfnYie92xxFFvOq6YqmiKe
hddFs3eNAZN8poKjL/PL/fHX9tjyYCfMuOv5wruiA/rD4MUP3ZL9Q4PwktXth/ufWNtiy40LBr0y
Xy30WimXgo2J/i2Evyu2RTZvjh8NIpxlM10hk4yIXWh27AA53AhAr4sLYXMt/yVC5iGH3OO1AuGZ
iVrcu9rhE++dS5sz6B40F95Fj4PnXdyY/rq/XGtmazl1GUagS5rVdA1oyM++csgT9LH1iU/TlpDf
yifsZ4MSKjyeVBMCayc/QmL3OwmCb0ywb/dnsLLhdvEsF94SObqn134arq4ZL/OyVd5dMVe7btYu
QTjH80CvGit0zkdPvS1MzcBfMhUHMsFu709hbYUsr47NBM42F5vQzKAtyapQQ3uNuueIec7GJ9am
Ynl2u8SerkI5XTPeyMQLSucYAah5woOwOko8nO/JAllkl9FczYEfqNv5agrXT0AKMSaSbMoKrC2U
5dymlCVVBdTU6xB6rkVIuwuqRH066XGL2HztE9ZBbXxmxFgo70pI8baHrkkz0WOchc/7ttry8bgj
ikLme7wGA4mf4mIeLjSQ5dXVmTnv+4Tl0vXAGyB3svEKAYngSXS6OGqPx08MGMDj/U/crm3/gUbg
ldy6zrmx3/hxWHrXUDzUQ3cIM3JiKKRV5FcVOwemH9B/df9TK+5t1230yLjPdQ1wuhz6xB8Yvzhe
3G3cf9dGt3JwdIiErZ4xEZ43S0pY6xwqJ6o3fvuK0/1H1gtS4uBDxU6QflBHzbr26PK+u8Yqno6K
mK3UdcVm7VING8bCE+ibQfzIzVmEpf+Foyvt2Zv7LVTx2kLd/v/iYkRMJ0AoGbjXm2hImbRFYb7f
IAcbwP3/g2pesyjLs+MWiqLtyNwrdDBqt7qMoF6h4uus1El05pDX9FSTL4NsTx0YONuIQnCxSXIO
KCXbuiStzdFyfeEMjm6l715ndHN/5LSKD37It5KH1Slarj9Qv+g8juEz7wOZfsk6SDz/uc7dw6DM
KSpSyF8rMh/ySCSYK5uDG5dsE4xf7nvSmpVYcaHjQRN3ZpyuRe2JZ7KAt1RXfHgcmZftQnyxyK7z
sLknDOyI4xV1/PmjBB/En7oo6o0ZrGyQXeSZjafmqvMRPIPh2SmdH9A/35e+28WdNizGoEFR9SrH
6OAN/sMihytiwpYgTvR6xLQrPNCG9VvIiQ3XKFbvA1LLxPRgKiP0HRK+H73Xc9S8+QYYaGWn7VpP
wNBjPIG84QpqC5rUQaiOYFB2jmGzj/MeG23FA9f3mz7ro+FqOleDMaP4OXbyQUfe5/vGurZeVjzw
BMs8Q+rxGhfiAXjaRbEr/nShSSCP4yX51tvomk1ZTh/QDAJsrTtc414VwKN2GUAhwZZG9trols+X
BDx7kuT9NQiz6tqg3RVSP9OH+2u0Nrjt0NM4tQLpzxXy7eoxikr+1cfBv4UGeR3OBOitdcpPWkDT
pxHjVVPo4bgTG964uOUekOCVB9A4hJ+bVoCwvhnLA4GEc54srqmvThjGG165MkP7zcsxzpwFkCG+
On10mRaVJyjHbRUsV7zEfuXS4IGqpAyH68B1kBjtgKybq0e3FRvXxZXj3yb2aVQgmMPH4cppf/Jq
8o44YI0WwdPU74J3Yotuc3txLA/wwLoa2/4as0mcakUE+HemrUN/bYVu2/Ji9LpXAgCLfrxKwsCo
BJGfB7wLikdWTFuPpms7bPm5T8QYMq8dERcp5KPqXh+bSGaH+x6yEkUCy7lVNpTGmH641pAObZj5
AM6ya+3xL8bx3pY8foSgoNn41tpuW67e6z5WgpYosQp3BGN8XKb94LPUTGF0nCYTbSB61zbF8noQ
CBbjkOf6OmIOYNT821TzBcKiX+8v2cqG2KQ/0s3LsK3gFYqx4tx0qj+MnVMn+0a/bdQLizJ1bDKT
gYrS8SGHRBs5XCoTsMu+0a1sPo7BoMXEgjxYKp0AeTseFzPtQicwqDn++7cXk8qg3IBYPnsBmhO4
XJbU4CFlK97efuUrKbDN7HPLPsLMlMM19NXPup7qpAvdhzorL+hR+Z171a99q2R5NcRtaRgQOl5x
PXEPugvGY5AFf/cNbvkzUWBtckdsQVz69FR1Mjz4gbfrCQ5bYPmzWw3UaWOcB0Om5WPs1OSq23GL
OWjFs+zOybH3XKaHakSCfqYsXM580d0Bgj4/7q/N2viW58YVhCId4IGvKp/e+K05jzWQgwvZZ/12
UyQcq5dViaVXtJYnTQf/UPmZs3GYrcQFuy/Sl7wGlaxnANMcxWEYmgS8mbv6CMDubDluHfRQXkXX
6tXHe9QVOgDz0cnUuHNhLMcNfB/Kq4aba+lF5KzxCPCA/qktt72Frlfc1ib2kbkkU7tE5tpCtezE
swGPnwt/5xdAAElgCJNOMzwlOt7WB9fqxHZD5DJ4uI1DAP7KB7Z4D8gBPVTaVPkBwHbnIQRN9LF0
pHnTQx66OxaL2x+70dulJ4S9sjyc9Uo2YE8zV1qaS+cNj22n3s1sH48U3tv+HWX7ufaFIou5Khei
s1DfvMx19Nxx+s4Jmp0GYR3VnA+cBLRAYobyz1u8tk7fpn5oPu9yc5uuB5Af2gDtgNuXGMjBC6Em
h/+1iRN5W7rfK5HEpuqhYzC7JSXdtcYbqOObpymIgE+V+0rqNlkPh24CJQbldB5CAbt0R3H2wS5z
ur8+K5HE7vYkESgCBMMriorl8LfXtP7VybjbObrl7FFsevAs4iIP/vv+16ib5ZHW7RZX522UV5zd
7vGMyRA5UdegNODyQ9l0P0umP/K5/N5BO3xfjmRzjhRgUnPwuIAET7YARtHpXeHM+yzfZhJRpY9a
ocER1ILDQiWhJ4ekN8z9eX9rV1IYu7mzCkE53cRsvBrps6Rx5wBiOIFKtKBfGfPnSzCojcrtmgtY
PixLEH/1mdbXYD5nzpQwIfSPTmRkX5ZkU4mwIi6GukehuXbUVwmEVMuDYGOHX/3tQENZMS4LXdaH
jYe+M68Evc/QkihE01+TFU9+xdxgz00Bn7GWaAIJopf3ESB2VfP+hiVLnNp934rl+f5uv+rIGN/K
Z4DWdZjPACnKgWhOXEhaJHro5MYivWpLEQ2sNNX3snpSaNHDItWHcmL/0CX/eIPXLuX4tqj1l12T
CKzjLOq42xddCxDqDfGY1K0OaeIVDvt0f/xX0wNMw9rr2q8ED0eAXAcifmddeLg1p6CGJd5U7fgz
UOVD28iNHO31ig0+Zu14VtYLEV0dpXTi71qvPg2mOTlNcZxd/zOEqo5LWaclBM04MMPgC9j47qtR
EZ+1DEFDWCmIdYU1HNTPMqNhEhSAEs7deSLO+/vruGJs9r00jGOjG2Cm0qjTIfRTl4cAtNXH+4Ov
TMAmno1HvO2SuYGtteHz0tOP/6fMd0OQSXWB/3HfR26G/uLu6wNvNYHMIkpZXARnU6ox8Waolk1I
bh60JHQPW3JE7Xtq3RBKtd/fjKBHO0nbtsPvxfHbPckBhr8FtRfTGAD5on7esDQEqUUi5Zcpbr7f
X6GVuGiT+0TQyqWF07FUlnWTjF77fs7pm7Zq9tmpze4TxhExUFdn6VgET7QCigbgPqnYc1zrPRVL
rI7l7qCwNOgfplHaQ7b1u6d69z3P5i3uoJVgYt9QQ1DvgeEPE+Cx/lCR+KGps7+0Uc83nyYKTEjj
tHMilk8v5UCbLMOnQg6MZVbU17ysdwkVRNS+qo6eDwLaMmRpGyDXRIuywJsXSCaCj7oNxJbq5krI
sK+sgqNHZc56llYBDz4smese8IgZ7Vsg+84a4b0yxoPOLSBFNRS9p6TPm+J03xNuMeE/eSYW6Bao
XjjZUoHNPoOMRgrYaHWEHtgDgA+/a4maAcXdfqg3jvAVj7Mvr6Uqui5kTZhGJM8TEULGkIwqiQH+
3jeR2968mEjAi6EqWI0PlOQjM0g3qyj/Oc/FAc+ODypYlo10YW2zrXO86nW7+H0YpBXU49O4MuUz
aaXa86KG/bDcOiA9paZSLNV1WZrED3T9jcdE/XYC32yxJq5NwTq9+4joCTrbQeoLJz/e2FfOohZk
w6ReLxtgDpZHV5kppmhsWTrk7Orz8m/RRwewhn9QbvjMJi9dKu9z2A+/26n5fX/3by9Fr5ixfU8F
6oHm88KCtGljdc565ScF1/1xYf5yaIjrX91qBBVC7ouTBOxmw+hWwqR9fxW06IifMXjPVLKPfefN
x2petEmmqCePJKt+N9qdTgs6d7ey1ZW9s8lIQM5IShHWQRoKWeoDMWCoCjM/YBvmveKo9qW5INlC
oS0SpNJb+ufCUOcnZAKrJJeRt/GJtVWzYg7PXQLj9sMUzafmBGaeS2zqd7PPzl7L1MHPzKMQ7HDf
Mtbmc/v/i7gA3g13HhYTpCDkf6qBesMd5V3e+5/uD7+yHfYdWhCet66hQUr03J8COnuPOhib4/3R
V9JF+xZdgXG3J+WMzf6cz1wfRqcAFVNUfwji8fH+J9bWxwo4g+PhFab2g1QwbpIgYvq8zKDHrSCO
s+8As3mR8k423eDCpMapNmfqAnAY95Cj3TcBK9qgxOZTp4wRjx3nU6Zoms/0AUqp+368TY7Ux4vI
qwLhHjTbJGkKgfqaIOE+67RpkbrWFM2gliDNtUOOBfW9x3gc66Pxsi3M1oqF/l95+4UDBO2kZh5O
AdhN0LAE4NF0aPKZbFjoSv5gcxdBUioOJiKCtAWPF8TkUyIdQE68Pr31r4Bba6MK8zpBbkRtBudZ
Dp1yK4kPeZBChjrwZdHyc54XOUJT+cnJxQNv5kPX92Hih/ohAJsYOJTOLsO7e1c81zpOpL+rNo1f
YyUB+RKgCVoGNC2mwnlwHFU/imgIkrbWW6CLFce0OZ8ZrbihGaXpbJo/1PffZYN6N7V63+3q/zf7
F2ZRahM2brTQlPh8/DYyob9O9TD8vO+Ua0ZnOSWYCMcW9H1+OuWNc6jB6pYMY7vsMzqb6sgnFXGD
2vHT0CwGVIfs2ajiT9QB7JSR7hebtziVVqZh8z57HQRQyNj6qcdHA353+hTK5f2uJbK7shzgELUT
FEFqnLo4l2MoLnEHPan7o69Yj92HBeqhDIzSGF1iE8SAJr9q/NtL+f3+8GsLY52qfRDAfEIVpBlx
/nRl+a2iwcf7Q6/98tsnXxhmVuSu1wn8chqpz3QWbyN3MMng7qzD2e1XZskK2RScphMQmIeiKPhV
xtI73f/1awtjHaciK0ZW+g1NDUSAEmAIDZq7xJ/7g78uBhBBePLfa0MnGQQtz9wUbH3DMVLoBebV
UYOT1jcgXW3pocrC8zKor/PAzvMkAO8XW5nnSjJiUwJB8WwBy57y0dQuPnTGnKCv81tJH1CpYh9Z
jGv3ZjU9ruYD7uyp68doi5tAQxkGnCdj422VBF7fIdduzQoiyL4H4NFOmTbyweskOXmIHLsOdNfu
zlpaEBJrYDDBSuL+9riAxsXyC/X25/sW8LpzuHZbVsdVFKP87aYjIIvfCMUuUMaj7xItQxsI6bX1
uX36hf91NAo7ZDw05YQcQ1mRg4CPbCzP6zYE+P6/B1dm5CTLJbTGF/kowz4pOxd1YnDJOkTseo1w
bV1zcLkqF3xrbgrRh/eoRV8L4nxGW8rGFNbWx/JwOoxllrcj2OJwczkBCjE+5L3Zxwrt2q1Zso15
PPtYlIjgGaWe5I+ybDYWZu2XW4eyAi8EWLpbF5WL4A9Ikp5r5W8cNytD261Xko6sAYUlRWF+5geX
O38gyLBRTF2xebvvKuq6gXvjTFMP75RHziHy3vmd98CLdguhufbzb9ntC5sHgXletlXupbEn35dt
+B1wvq/3PXZt6JsnvBi68TqEajPSVOlJoJ0cQmTzRPqNdV/xJ1vAHN1iURdHgqZBlNefmzpnp9kJ
+jd+QLszWtf/7pvEbXIvJrG0gs3A/1KQbKExUGrPTZpo8xK0tkTev0ef2lGLenER1IyIQL/pHZzY
lBsrtDa45a6+N3tt2bY4kFFWO8VAX5ynUG4cyGuDW+fxTDqoYREMrnMVJIXfPw7TlhbH2tiWtxYN
r5lxDbw15v4pi4lOgjzeV8V07cYq3JNznwPAkOaDFyTRHPyVg9q6Ha1Ypd1KNZi4DhfARtKZtdEj
mim+B1Hcn+Tc8gPhW29pK3HBJsHJdc5zoABIGkgQ4XDv7Pf+SRbVxsV/bfjb5F7YfBEw3VApSNp3
UXWYnKlLHE7edqV/3OVUdjPV2FHotAXZgjIYJJ6SUc3T1QBW/2nf8De7evH7ocWeRf5IsDx945cn
3WqvT0DjE++LCczyWlDJDUIu0CTJdREDTM3KYL6gI3Da1SWFxzLLcxWKB14fZ3Pqg9leHwxpuXjI
lczqjYNlxcNs2IL0w2jMXbmkQyB+9V7xo53YRlVtbWjLeQ149rpo0Uta69Z7iqHNdeodbzre39o1
07TCTmtcKEBP8ZKWUooTNSE9eIjRl0Iu/cYnVibArAnIJgMNl4ZxytLhqDt6ITx38x5zs5H/lutd
u3tLDnE8s8ldUg4SXhwqJRSt1CyP0xjqS0TIdFjCwIViZ9RC/7iB2F5Xhde+px2qPRUDNXPgofBz
fzVXpmo3e5E693NO2ZKCFq4rEzNCOLesa7nTFKzcolmGlqNjZkkrNyrdy1hp3z+EEIPYIgNb+f02
pgBvURDUU9OUAnOFQIXy4XVCVe60b3WsMJjTrtCDQJQV4M5vqf+9baJxY+VX7rOu3T+WuxPYwivE
EOin4c00n1Lus9MNM0IgyFgQXyeNrp5Gln3MK9BzlxDNcHZeBO3OstFxWcMGD9j6IhyGYxPnE3lb
hg0dNpZuxU3/IwIPCqdKz/Ahx63eGMDrhQ8oHDDTGzeRtfGtABnPiyl4rJZUVMvfOqTgUvD/6miX
UGnk2l1ZgiyiAXgVPz+P2/NEVXcGzcjykYKubd8M7LarPhtk02RoiPYHvZz9RjfnXlAHaKL5zy7z
tXuvKtNS1bb4QtYacaocwD1AzLKzXGE3XpG6auLWr5cUCGhzLuPOT/xODocaDP4bS7SSS9mNV+NQ
K6oFdJEd2k/HaRHngtHg0IOMAIqc+05CGwI3ewWvVVFPaTXp6oAmfvdi8PS8kUmtBCgb+Uacrs7I
JMBRSVXawuWPk6+3uqHWBrecQFCwLeolGlPqFPkHM8bqAW8qWy62Nrp10jqSAFMDLpa07Sbn5+LJ
7Guo9VaevDa6dciqIPJr6kRz6uXMO2CTu0PcQvFvl+nbQDZIRvpKuu2QgrfbPTu1CKEZ4m7Z5Urw
8a1jLUePMZWFwaaKtotO3RyyDx5o/r7pMArUcd8UrMMni7yxGXBPSYXPdKJu/I1hW29ALVZW38aX
5abQaoKeWKpK2rxXwVSkcOYtUY+10W//f5F+e/4oQELUmjQaVX7mMP+LW09bGIu11ff+PfoIxDMA
L6FO29B7rOTyBnIzR2euNpZmJejY4DLtxdQsyteprrLfI28+BdJ/9Hz9NpZb7dBrn7A8y6/R5Zvh
jpX2JV5VCv/D2M3gg3TOZiR/71vP2ics93KGBcyi1OiUAEev2PyWU7QTm/CxajeZ7F/HMrg2wGyW
XRmAihrTGMR81m0lTzQs6OPgRv4b0IwFCSm5+60k9T4ZFzyb/3vrHeah9zNcROqVTXEujIkeloaz
0641+w+UbXBxqS6wZiA7cpOqKeHVBfAMrTARuuw2+zNvYeKVG4ANahOxaabFeBD5VWV0AUF1kIia
tg8z2lig2tynMt+Cm6z4ig1xm0OVc7XUXVoVw58xQyaLoVVoNvL7FSuzkW2erFytmN+m8+R/zDKa
J0prkKvH1XfF5Ma2rEQTuxPLVEM8uBIOWdVNk/DBgeo4QuPG6GsrZEUTBSG0zEELV0pRpXFMfhX5
EiXxxOeNRH/t51uHtOvNgkU1fj6jUfPWi13k8bk/b2Qv8YotWaEEfFPOlJuxS4Ee+lyBRkDJ8h3I
Ox94WJ4BYz33Sl2DyXy47yJrk7HCCvOEguRw1qQyqn4B2QIUI2t2Hto2kI3prg/1ELYpAGXOBZlq
Dk15vH/u+uk2Xs1z3DwLKW9TWpIfes7nZEKg3zm4lRFMDSqKt1Jr2piMvynCJSwTVvntj/u/fcVI
bWG9uZhYEIGIIvU0hURZkYegfoL8Bzi/vKjMlo2sacWY7MarOV78eYniJlURDLSbIRfOgMA4csfI
tFq6+ExFtBxJzjSga3F03De7m7G9SBfAE6+qCFehdBpNfZwr/++E9hzP30IBrUQpG0lGxr4EmbNp
0kU2iTOGZzY3v71MvMlptpE0rPiF3ZMF0ibaxtJX+ATEWqf2bVYXX/etjuXhM0hmIOlSNSkZo4/A
ez1D3e8nb9kGuGjtl1se3TUsmksxNumYN9/AS9kmvuNvUaiv2K0NIGs87cRBODVp74z0VDTVlISA
HpyVWvalycR+VTWcDG08enUKyDMa4WYA1VrmbT14rk3glvq8MM0qUNn/7xLp4oTkXGvxvqrz4DS1
87ddu2sj1MAuKnoBWkJwp3tFEuvm5CqC1qV25+lpY2abZkYvEfdUqgIeX4zx6sc8iD7t+/W3ZXux
PEhaNETPINCObsrzpJej04vnmuS7mmxcG/dGharLjC0yBYPmdzR5gaV25M/3f/pKULBRbFVYZ8DV
zCr1I/opEOEVDHjXns7mkJXVxuG8kiDbMDYFODGefCakq6SgByVr8hWPlv6RMTTwQcQMHJEt678I
9Bkf789qzV6tYBFPPcheaCjSMAcvuzOiM94xWZBMZN46pdcmZQWMIgLFsqSxTFEmv+Te9MyW5Vvg
5J9m3p4NRLBx+/t8fzYrscnGutGSQqkg8kSquXZPskNZ3DHzFlvYylrZALc8o1OpoZedOm31hih0
obH80XPzjSNhZZ1sjNtSLpAb7zH8hHrBgUFRPdW6pmcwzncHHhYShF5B+DbrdhbbbdgbtLhmL8sU
yky+86ljtEy82NkoY62t1W2HXjg6qcPezd1cpgB+gsEpK59Y3T4trtxCIax9wErDA9ShJ+g/4RgK
Q/3B0Vo/thkJ3oS63MIbr1mTlYiXUbnkGRqyUzBbQqo97r1HPpFl3zlqw9OafFjGCNypab0MH3Pj
gv1Infe5ge1xN6aGkVR1OtGap7MaslM5edNG6rrSzwpk6r/3tqzM1GSTblJeiq/cXd70uviVLeqd
L6sf1e3BBm/LZQsAQRWAEnsXU2JEbCxaxD3mzAAPo87C1dNsdPxzgBrHOw1418bUXt9xYgPSRggp
gUI9QzcusGNf43CA7QqkUnQjX75l9/+9yBMbkUa6nALxFql0VHgmd3jxMa+7J3BaQnfUfSOGttj4
0OuHFbEpwx0Ri5nW+NAwAWHORHeeCT0CKvqln+iWC66tluWCESNQewtilXY8cxLUIngy6K0WtbUZ
WM5XdUOjKappaTVnXWLcYE6K2kdXouybo+6HYFfKQGwMmaHM09xpRbq00dBeRdX7zdkjdbvXpixn
7AB/G+ZGilQI8sDM8LEZso3jbmWNbCDZqCNaeWqUaQv516Sbg7ciWGK0bBbvTLTVRr6yyzaiTI0D
0Y3CmRpQOeqD47p49XDG0nzaE6yITedd96JCDygyENBFD4e+mjVwxqY67hv9tnQvziGYDZppZirS
amjaB1UadWF6U7p0bW1uh9OL0X3uBHFttEyLrOUTyCLK+jwoAfGO+7/+9UOO2LzdgVZkXNpBpnFk
4iQ02j95AGteXMH/3P/C2gwsH/bzwBXoQKxTV4mfoec6CQ1yui+cRpYPG1+OVGcYXM7KeQzmoDqC
oqjcQGiuLY6VusIY48mQRqYTl80J+Zh4gDBn9ybP5Lyx/msOZvluHTOvHkGsmQaNeXSBWpv87Kee
4qM/1RvmvzILG1tm4nHmDu6J6RCClbefj+4yXLTTbmQZKyeOjS7TZaO7FgrIaeaAb6qp3qgQfZBB
f+Td+Csz4Yf7ZrQ2i9vnXziCa/Iwz6emBlQZj1xtfLkd/aA62djqFSu1Kbv71tFLPo912s+kwXtu
PYNvNBZqi5xhZZVs8EGhcxEG1QKtHzQmPqCjeDm5vbcc2USKT6p3qqc4QCv5/bVamYz9alAMI3fQ
RJHjmTQG2bRTP2U83ic5SWyc3FAPWYdnXpnmXhNcewH23Djzd6YV7DalF9s8RHIJ8RKBWF3qP5yi
F7Vzv0dle4iH+nHX6thIuXbAHa6fGwTseJTH4JbNSxnkp32jWxFpkgItkBUmIFBcP8Zhw04VKFI2
cok1L7AiUs/jFhqrPY7KqXzrDdOposUPsHv/2PfjrWiU521hoJMjUlVf6xnijDUemzYi3ZoHWDk9
aDMJU1lTpYr7B6fwjkXJzsWQ46jB84AfbXxmxfZt+Fg/9yXSRrdMZVvoRLRqSly9JbGwEq1ttnAH
csp9xcYyVQ3IiQLdvhFiOgaz8zl3l133WmIzhrNlnEy/gBO8F81jEPgPEJZ8MMA87NpiG+OF0gtv
NBt5WnPWNwnUXwZxLCNfbuFE19bI8uCYxaHM5p6nuaiPsgaZn1SEH5bBl8dlZvtggsTm0gqycs75
ZHjqZiI+CJeHx+5/nF3HkqS6FvwiIhAItwXKUdXeTm8UY5EQwgiQgK9/2Xd1b72pqYjZVs9ghHRs
nky0dXd/t0pn52xkdQyR6VLcNMFyAHxIb1wZXVMEuLRFz07ZMti5G1RY3gTM3HXBtGfD2v+d6T9H
iRHgfRmElkpgUU2SNeDGyLqlv4aRvmB+zgFiMjJhYzDPecP8egfpmv3sdahR8ae/WvVzdFg01VPk
AYAIBF3wwgZ9q/zm/c+XvvTkZ1E6A3MREhZoE9Y23uuFHiLfFF7tfP/z5S+QbEDJ6L9+C5pizAxl
X94YsnzIBizEYZkGw9dueXF6PwVgI5t4ly349c93vPRCZ8es8+e+Y63jnDAqnFs1HPygy8qluRLV
Xdij5yAxz7HuDM5D59TOXZUOnJu0ctxrs4uXrn7mJPsKMNywEjgBvHGfmsXqPdPiWkx96epnhxet
86kVXuKcAre5F3S+gWDB5s+rfsGJnTOelQ0mS8rZc05OQMqsi4dkq2T1HDh8Tr3EDnk5sYc/3+rC
W5zjxbzJlmrseHmjqMvuxki1AK6L5kq8e8FKn6OUFyeyZGmD8kZE6K+RZn6nXfSj6k1OpvDK6OKF
LXqOSeMCR04BGH5DwqZq0duO6dMYuXJN+br2f+fPzlnPgOg1MZmscyrtOtmcwxOwPKZjdGWhLn2G
s4NNHNMkWCNspjIC8B2yaZhwL5///I0vrdDnTf8V7ZLZkHIeJuckqxKs0MNh4OV9NE1XIt0Lu/Wc
94xDxA/4FHzkoW2n1PWjJk2c+n1a2caNGOAAIBX5O3N0DlGj/hCOqJbD70STvqsTw3dWrM42MBP9
u+D0/0jQ2JQ0I+QaTs38KT1SDTMAUdc4DC59iTOfzGlihMN757RKfvTXsail3kEM9O+CunNcGktG
v1KmSk5rEmLgjd2BVPt2rZa/s9bn8C3XLnNoGjhO6i6FH4W/VKKvIUsvWIpzvJbnzYMIe+6cFkyE
ADpfCIL5ctCYH8e4uWLrLqz+OWhrwvyoDUrLTlKqgyzDXcDX7YJZ4T8fswtn+ByuNfDIH03pw5mt
ExrZGFSDllh7Da516er+fw9xwJXqUZRITj3IgPOZJTrtA37t6v9wz/ymon9OQUZr7EoPIuBAZsbb
gTV5aOSmTvZsclPd9qlhDySW6dKtaWI+Yn8qElrmLLrz4odFfg3ZVkC08u8W8syz+knXo6rTJKeY
LW8jZ/e+H378+dKXtsDZAaTjKNjsBuxU8XYsYghGgEyBj/ux4ddSwws7+RzMVYN0MCwlzjgJrIvk
sPM7Ru+csKnJE0AyQbCtmLnGR33hfc6xXR3lA+l9n53quTk41jms1XATz9f6+Jcu/2ny/+U5yt5n
kPlL2GmN6u3A6ywO1BdA+3/9+Wt8JuW/2XTn6K4uwuDm9Pn0TQi6m0qJaT/B1aaLDZJtBOTmBgXF
KlNN7Gbo1F0rzfzD0/Wb+55DIExAh7gJBnaaqQAn76Ne3pkROfPtFipteWedjAcc+O0unxFKK/CS
BfVOzlsFTjS93Lj8ww9BdLceSzZt1/FxACPnxHNLTf7nlblw2s8BacPc6aCnITuR3t2xuH6yiMSv
HK9LG/Tznv/6qCKswTJkdHwK1+XZT0qdzg4w5dS+VZ/lyD+/wKWdc2auahWHq2ArO4HZ49FU8W0z
uidprwH2fo8xAOXsf9+BGdRI6mSIT6PUYDQwx2oe7kowspkKk83c9zfzFH/786tc+hZn5ihuo9Yl
zpScWMXYgVfr+g6JnPlKre3S1zizSKEyA8S0OY7Y1OZ9UyKRkyeh/Hc2z1cc04VbnIPR7AoYsXTC
+NTG08HG/NgLFWzLJixswJzNn1fpwgc/JzWD5EsySb7GJ7B+bsquX/K6dOucxOwa59uF73COGCtb
MTp87ZKTccEBUelEpOMcPP758S+l1udwsWAdwTTmjuwUl+474W5z4g77JXuiM7dLWA7kab8XPW0w
lkJ1MZbJNTjOhb38f2xqqNHMUeeyk/HMC/HuA/tku8+Z+ebeAfqn1+6VM3lpAc8OPmbzqeYC5nYZ
kyGbGdfZ4qNy/OcV/O3VI5Sd/3sk17GL17lbnUKPApIdASN7pTF78XdXP/NESwtdmImTuCBsBKxh
ZdPe8dq/qibi2T9Pzr9MouIL7Su5xoWms8naKvDTqkOoE40DDH49XFmi354R3Obz93/dpmk1CEkB
NC6I1a/dGrwNZAWBE7+mj3np+mcfeAE8mUThEhcDpsrSKXAWACslAkVJriTbv/XYeIMzsz7ohXtI
JuPCreNtbCCjunj6vfadFftpeZaYRs5UiM/P2mt1lksvdWbq45HUfewuUeFRfei94WWJApUDIHAt
9r20cc/tO6+1Xn0WFuPg+ruxXslL4PvXMvtLj39m3/uOOHLmblhUq4lTKhe5hS5Z/WxU3b791dk4
t+8+yhzAWdZR0QZBGbwaAmmy+1Aqck0Z9cI7nMNRWxd2sVHJWvRkdWhWa86+j70SfqZdyPVcMU8X
7nJONVbRnsgSEh/F0K4/uKxp2hq7pKZrv/95nX5/A3D6//f4OX27QP9HewWO3KZap0KAMrJt6yue
/MI+OveAjut4jcPCoKCWvfdO+4QRoSse/PdPHp27PgIlDB/qUtB2LONy7416t8ag9CzD5NrM66U7
nFnAJk7mKAIzSQF96nqzRMki0smUzasVXnzFeFy6x+fv/zJ/IMwVs5inoEC7QxZT2PBj6Oh4vzDJ
rizU778BKPf/ewvfKWUV1hguNGL1CxiqBls0uRZ1XnqBM+uHdJtQ08ugAK1K/OANY30v2jHYVI3W
V2oUv3+B6Bw5PUhAwtq1DwqbxEmuB9Pf9WvUXiug/TbWiKJzAlCXrKAut4j8/Nia6AlK1/H0Ejpu
0Y5MJj90BBo4kEB3+jlgEFJ8/vPBu/RSZzawGSX61T1bC0vmOPeS1SvA/n8NgPpPhPF/6VwUnaOl
fW20AFEvXqpyptTr4iJuxDcmdWH8sElBiTNmzfK1rNcydSV7EQ6Eit22+oqU/HaxJUtjf9hQBQZv
XKSEUQA5/ks0jq9jmLzxkn1ltgYZtvLbIuJ63M/9BMoQ0Tbwseya+buwSOeobL4MVd8kXVgMM1P2
UC/LpA5UR9FfDYxgmc5CqBCNI7tCAKgIyg4Clk0wTdsq9sorpZVLz39mQaZpIaWYCMWnVUpkXis6
kVL0jb79eRNdOHznI7DaNQtqUj0tZtVUWQuE5rECeHYTUJdfucWlV/j8/V8GivB+4euoKFp2jGRq
seHemb3+ivm7dPUz67G0IVRgEFkUzQotP1TV1iQrbey9/Hl9QGb5jyf73Uk4i5VWcGnUwhNu4YLA
ZbdyGWzhR7/jg6CzTOMtNtYv1zWHNokqTKwCGxrK8rVu/feVqIdEyvchCr5xwr44eq7ykAPq3oQH
wZI6C5roLjGje0uT+KTdaswSQOOzzrdk03b8nrriy5zYNost+VlFYQlpPRypsm0xuwrJSFLNPzUJ
cjl0eds07+28PIUEQXbv0teoa8usZfMNBug/GZxhKeLXibOHRndlChXtl2ZIdrpuQeQ/vBDePrhl
LDaf14n8aNcxN4eQSM7J9NAt3VcniLpMBdFXBcV76XZFHIkjZWQH5bB9P+hnPtJiioI+TcDKpwWk
Blu26TnPZdDtopBnDbSOIS16pNRNUhUKP/18bg5FCczgAu40aRKlJVB7GF9fT1ZEuSdYajx5By7q
AiORB8mqEwhy71i/0NRJmp2Q/mmqgxQltcKE8YYF6wZcVAce6oLrpWg99wD13ddypmmtp1tw/KAb
Sl9mE35VbLidqLi1tLvXmOfM1nK9d2W5F43lWSLU96Tm28/lrRpSb2gfv0QOeI1WT1abAGqUg5rv
EpyeDKxHX2il8wXcK7Okx9jQL50rM4xZPirPvPcSosIxlAVs6SL1ZavJW9V9/VxpU9l74Q/IJ2rx
PND2CWpQGyfo9xTIBdQ8TTpYuZ+CmGHOrb9TLph19PIjieMbLum0Mdr7YboaPWSb1lHyavr+KInY
9rLfoBCRSbL+iEW5bUvHzzr8qJhzJGuXAnzB0nIyPF0XOYPQQj/5qAlu15XcOhV5QRgEUaiE/Oi5
9dI29r6YiKs7NxpPQPmaU+h7L25SORsSgVGinBYnrXgYbkEx+dA34h68Cir3UD7aG1BzbKCAbPKq
IyKXCiQRHYto6rcuJDYxNFju4AFEFnV2fPar+qB0ox9BKlGmkGW8o3a+B/NMXdRjI3fx4IIsFFUw
fOPmSyyicOesIYQ7QUkeOpjngSTCBxRp4i0UavJmHrfz5OUhUU9lNS9p1QOwDwzQj0RVm2Rx76uQ
Pdas/UmdSWWxZ4d0IcNWwkM0q945shp3bHF8SMU0e3eF0gqGAk2mW/foG7P3ucqSEMReNHGaDzBR
v3BNZUoStkOj9hVS1m8eUOO7qFI7ayeooUfyxXWm16HudzZGqdRbqsfqs/2Aidgxw749QbjkY4nN
cYzkyRdVRpJhI+vV3QiIDGZ94u7Zwua0k2LXKxB51nT4hCfIkxoDBVl3J0g9QgBuijt+N3DyCMmh
byVObzqFY9F0s8zKqlQpaOwLPNt7HXLVp5518ZjKLJlwy7Sqmnt3HG89sA/mqKT86FzxBKValorK
txBIFXeoMrepGK3EZdcwjRaPFT0mEPNqcMc07uTOLYPDOPbfln5dMmhhLNlSJzKdh8U7KFjK1Fvt
r8+NZ+L5iRvzyEpbtFMJe1aFz9CXdfJ1Ynunj341jI+fKKG0GQIKcQWvgEbre9Cz46yS16gKNxVr
X5wW/ZXIyWE6anAed0MuWXvTBc0JBHWPEE2MU5AK/cA//ykCm2RuX3bb0vb6LSFxlCLbVmkTjTAV
GFxO52V6qF1+7MY53gRtsCcWdATUiD6nlfoIUbjORyhdtWXcA6oZbrXjby1IVf2IwVqQ1Ldq75T9
AUMKdVqCIwWCEOCy7pxSZQvHYGbZVnKvIVqAjj5m68KqKlBm9bIxQito/AQBxTsX3Nq6AywFZNi5
szYPzdp+RGp58oTeu76OU2+2GP5bw9jL+hJRbTyG0zEY2b6J1fvE+D6KxkeUXuoUKXnmUxSnpViD
feL1P90BU+tgVZ035afJj2xh1Hwq1fRZNp3RcDPjTRB0p5g3/d0qkqOvoXMTmA1QqlHmJeSGzX6S
g85sSsFw/NXz1w8Tr5mqrQB0JlE4wQSNADXvEEjKvVKzlyYxp3kYmztQn7uwDMlDNIubIekLOrn7
uap5ytS0Kev+UdTyoa2rZKeGKM5CvtaZEvGuhsisduptHdpNSAwI5aM7jKtVaVgPJotj+RWTGy0G
Bmovrf0pyJ1u/YFMWKXjMhdxux6CKsT5b6DUgambKdON4+VTyMeDXHT5qFgrdoGCTxCd3ZQ92xCz
HGLh6vtw8PMhXOgjBRpCk7nelKup3iYmcXJIQ1KGD+dG/m2ZRC8Qlr/1VVyi+0eqjV+Oa1bVPTm0
LPhuHbdK+SCjrRkDk8bB+CqWlaVuDwx550cK1BpKpLWZ3t1+8lLOYccW2enMn8G60lP503PkkAcu
WfaU0vJQ+3OYkWrY9JB33PuuozajY0k+aM/PF8gz75YVpMK+E93Fo/aOCBBw9NbM8/ybZSjzYBrC
DLqDxwrkSehDJt+kig44eYWDmoE0UfjdnWa6sWpl92oEUIBAc2PvWVLfNsbv30xo+lPZYLoLiqvY
rZXrgLnd7V6YG3Z5HEYijZOlWlPZdA1YQA1dxxwyMklmXSAcfI85edhW0+2ikFYYSWGzFJTA8gGX
lxuvs4OCkHVV3mm7mm03jvOBVP7QgPJJmVeL85SDV5fUMBMKDdYGxP0bm1T9C48jRKAODXNfeGMG
aekWPJKVKgLar292qauth2QK0yUDyCJo5YQpRCxh1sCq16rUzpT+BFt1mK5RE+QdOHAOFaboHlg1
TA8q8UizmfyyeaIrdbdNl4z3HSa28IqkH3/QgVRvYPmXS+pH9XJYxGS93AUrH8sTwKgs3KcQD3M7
70Y/Gve0WZosINbOWUVlCIdEZ2gzcv0KgY7mGNSV3bPOYz8d37Q/BeuWEmNcvL1d+3lqoddEoxyk
rqufa9Eblsq2D5eU9NG4s4Hfn6ACChrTBKpYAxiVN1yEwRZMX2Q7ImItIM5QbaKVQeu0IgGw7oTu
MFnefKWGOnc2+SQv6urq1uWBv4Hu7brhEXlkK43TruT+F1rH3j0SuSBzDUOYitP2gIEzm6S2d+tn
i/g0I2ziRxVa77XWCD50OxIES/66CRn4Uhy44dPSV+LblPAhq434Skz3oMv2KxUE350LNBPXERHb
vHyzzWS3dR36u9LKpxjS4SlKtfVb7M311l2BTetiLXOAOEB0GVpN7mwXNzvquDKF+UNhhi5hVg6s
fPKj3mYCJG7yWHuNX2bLHLnpatwFrBXJXYV2Se7XC2LieQq3ZOH04BCuUsMX71XUY3hq1gFmUfc/
/dU7TB7j9xoM0jD+ELVaum9hNyfHuLdehmAeLE3uHP5aJowolgjHMJtledpDKzytLMOma3wfttJx
b3yMyKRo4GMkmg31q09mXWhoMR+7xPeQnPd3jgd9hJYu00EpjGn3zCY290sW4PgCfgZZ6/oXZ8Cq
LhzShv1cQxOgFwc8F0Pz1ahXny3JfW2aOINhpFkjSrULQX1wA1Ej81aDPrnciChx4O0/WwTGY9E2
wr7P1liEKYg/K2AmG7iYmGEcFqCHrI8THKJ6mDK/T2BmvWn8GHRXZQnUD1LlcpWXUas+ZBJ9j4do
zsDba/C/fOz9ldJDuMx3y7IEzxT76xDHQ7WlGETa+TZ86OT47IKxKXVXr3yNBgOnVMpv2JH2CIaC
GlKRzm3UAC01mkjntMSYZuphRnA3y5HupT+QPVi4lqwGeLEYoD+TJ23gZz0eEojkwc1Cd26OdWAq
ZFxyzOu+j/JlrHUegMAurwmNMik0SQdBq8zzEafPcxzuPWW+UShx7wjT98uAmqjEJMqmc6dnBF7m
bakq8DPFUbQdo/p2ChDbd0JXeQB1iY3pTXmIQ+9Fcv+IuBSCmhimzZrI9l9VE3xzK0zXSaef07KL
v+AVnVuj9bLrh/kR+e+QctetIejrPbTUk7cUFbTdKLn9OU7G2fQT/YB+15qWxrXPMUCoedjFaosi
SZ37fLaPZGV+7kWEpupz80ufR+najX6qhtBkQ+PNGVjSUf2B329PcbfAfilXJLcM0uM74DI+WANV
p3qgMhtVR5Haka5Pg8pQyAHXbeZg5xcBFEPzifX0Z8R0t1sFYuq5QmjWa4haNY4Ve+Kwaqva2csH
lQRbOleYx4Cm06aaRpGyxfvmhK3NotaOp1pg/nqGrhRWRv6cZviR3utPcsXJjbzpqRIIJ3Q3liCM
lfXBKmNz2gXvAQDuOG3ETSC4ipSwyfGX4UQqVu+9sn4pAdEFMpSYKNoFZg2+jUjrT91i2ocpnEuE
+DLcetzH7JoACYl2ON8givsJfjK0iZJyzaGdxw+LJd8rpyMb5YRjrioTFODKe2+oDY5eRW4N9sJR
oUWWtqqVW6jOV9hJkU5tsAKCHJMc3HcW+1SIbYgEOg/taI4eGiAPdaCjLBxYsIG/wcAHA8hXW+Ps
9CTDUzB6mPZcnfW+gUvMpVeZX5WU/V2FLXs7OLUe04715CQ7AlMdBG8KWEOgq3zk4M3s78jcvU/j
MB5lXfJTTfT0oXyrUbJrk0dnxDXHUH8LbduDQzOKUxd2OG1ALPQlDhl7DzEzkvVtJTbW548t91SO
jP+17eYunVtUBlq5LPX9NNQlWsMx9bcYtEK1H9kGA3w/HYPRkK+88QVA2A2CZ0eDoNnAYPTJrMJf
TrJqhZpDbJ3v+FslHtpOWT2kLtSGpz3tVeKeVshWAsxtgmTTmTBMx9Kf3hen0zdTA7pXVIERoTaV
jE4eehd3hC3NDVipVAl++7ArSDeEd1HYlOEWPGtgcfuMase1b7M1IWFmor7f+K5xfnWA8N1OSL+e
MAHi6n3izJLtVijOTakllqazLxC/2nFFsg4V5K3QE7uz0IChaRxx5ArwsA4ai9q4m5Z58ZcgYL0+
JeDf+GllaLdELPO3OplxLVtxjKC5zHSpr1pMgqzaH7eTtBbR7VQfRrwqywZvcreStAr1SGiVi9mi
aBGNQTY4GC9Hs1pu+ALiHOTMDew3CIJbtqAAj7nqrEJ3ajfzuNuvS8UKR2v1GIYk6WEluQ9OHD+0
KmUi1C88CZePCc61hKlwUVdwo0qnURlh1M/BDvBJG2YdpuSC3B2B00zHrpK3OMsEKmdi5LsZxCY/
XeSFe1KW6gt3h/YT3krXee/U45jLJh43FKFjnZvOqQwSk7m+VSbpihLkW3EqQ+qMRzDrIg8JONU/
XdF+d/2h3NJk+bUEqBQIp10eY96FZqujwfkxRdpD0LVUJUrbYp2/UxLGd72XBBpkOa14W5eYptM6
1a8VsnBQd2smUyvgsuY14YeRlSLDRHKQCkFsRicfx3QpRyjh2HaHs6VSLaOyqAc3AkeRYjdz2M5+
qj0gXpYSoW+J4k0uS6QQpbsgf4qcyctmLGZGm4DmI4kGnof4SMVqnOHeENCGI/TkeeM1JMOg17RD
ODfgIfx2Z0fUFKsOaCtr6wqBdtJPeo8MsD6hk4iSiCNbk42lJB+J5vWhcr3P6IvB2TuIkx9bsIg/
xgFpdrVn221EvWQDs97taBuS1I2b5TtE7uWRRkR8SKmTbNQaibxltXlc6iVO0egQR2TxiCqAWdhA
zUcV9dLNP3pEdY+JZOYGGFTnNkHhAMJ2k4+q0dIdMW7UZp3ozH6CPUwnUbUP3BnqondjZzstXDa5
hYaOf9cl3nFsSnXrD3z54XpOsxnL2NupnswPiUvjfdx6793Am0zYyuzCWQyF9A2qDSVqVBoiEMXs
CXuyLasLRELDw6CRWISeU6aaGwhktaZ+BDivOQxrk+S1VeNOJ45/h4zA5m6k2w/VIQjqhmk9eHq6
DxYUyISkOpsGRb4rP/YzssK9k0o0aTuN8W2omjJlmjqbZoUlEIon6QhnvO3X1W5NoOEylELhrkal
ToTCyQkxayYQaaPqs2rUISKxgXq03VRiesOwt7zzVz3svHJw8ib0fwwmgedwQBaScaeGRrng3gm8
CxAoRDn2c2uM3ol74hdG09xUxXLNnNnhh86bY1T+ENrcVixsAcIr7aYJ2BdXkeqeGoekYbhUd4Ta
9gjFs+/IWFvQOPBo4058QfHJfdVdKz8IVS2ajWX7BHsxPAjB+b0Zva4A1ZLzBnli+hOKBOS+nB2Q
gWG1tt4w2Pda1DDJiHG26MUo5HcsuYVAZJvLuUcimjht5q4N2qU1tU9BFQcb345TSstZf7gr52+l
XZxTvQTL0YtRn+RLA83ARMPGoQeQqon+bHXf7NwJSQ8derGlsfL2M9KzXb86XtYlrf2GtA9F5n5k
kGGJSMv3/ahRqhSU7UvjO7vBbU3OEGhuBbY+KpfkNRRzcrNM/oPq+IqYF2Jed5PXLakDNSakrHWd
IYRxU9cLVljZmeZuxebMgbk+IAPvs8Yj78OoXPDvyje5VkiiteJfEGCOmeqm/thXbnTUrddusDdt
Oo10OJYOp5tPkTscFLoiNrDufZeEZLtKb9o2JWSl3KDt4f9RkD95Zp02cPPBywI9T/j62TuUC9a6
sa7BP0G+vXrq2adzvytJX+VUOEPGnNkFc1EjRZZwd74d/DmAr4RKx0zH8HMXBiiJIiDpiI+UZ2qT
1C174DdnlJ7DsZ9OScTsxmOVuHdkY5q0Wh3+xZgJziic+Gb1ywS1pqZD6b4O6dbDFG8G6TuUUdpo
yEmpQoVaosc/uk7y70hBKuS1JikzZIt2Yyqk4x44VFOUgW3m9UQgbhT8h8b4+r0v0BcZlnna+mLh
dz7EpY4Il8JHNGLin5DKtpsOXyytRdAWDHQeXxEAhLsmqudCRD4G35Opmb95ruqellHb1976JU/9
TrmHqGrQ9bCofHdg1n/utKV5oJtom/RKPnrTKrew4gh6WwToe7wR3zBUo266sml/uuiwpQtimreG
Tv1LFZP43mKqBo8yY36TGYBiO17V+4mt7pdIWLyWkQtBNyExlm/CRDRF1HXqzp9gOlJSrvbFYbX8
ZTAomFKRjE+yBCaaAYiWj6jzpaMbec9mwISlT4L6TfNy2Azx/I+LHiq2/QTmPCfBWJ8E2sj7pkw8
xHzaCTfxKrEQq7ydeydo8m60JbTMHZoUdoQrGCMVvZlKLrvSD/ud2zP/vlN+eLBVLKt0cYGDTKRA
9YJPhDVPzliZJhd+QJ5xmu1ujn2nyfuwmpYtjWJ4+AUzlJ8XRFtCYZuwUT8SyWEpoCeyQ5tB3KuA
t4WelMqnUaW0IvIgEn882nCdt3QZg5/V0Lu3HWmRHiyz/aWoTwrROsamakTX4SCIgzraxEJ6Slpt
sqhv7IHWGmAYQKF1mPmAoz620feFzMttzYI4iyWMbD9M85OQTZVH4KbLyUCPqk/ufDUMaI4NFU5D
jRL2vJtHehykf6yd+klMHEKFKHCjEHzrU/asmNyObVREE21RwNTPfbK0KSpjcEoUpWG4qEnOZRaU
5YeHgBxB5pqROPgiIxcM9fRZBkvWGOcNrADIV3xxsKFTUERhqPEXyYRe1gC955gUa4e5AmSGmUqQ
c8N+lC5aoqNheS2mkx7YTQh32/TVCBLikm5qtAOgEe2lwURwDnVe9t1rDdb0WkGvrkQiUlXmu/b9
d12HRdjXKXXdbJHj21j1h7bXNxGRmTXVFvstp/V8mGLnSbQEx4bIHejqEDiRzVIhXxWmSKCwQsP4
8FkqnmX/zekam/pSf3ESth8audH9XESNup//x9F5LcepbGH4iagiNeGWMFnSKG5LN5TkADQ0OT/9
+Tg3u8rbtjwDHdb609qyQzW152SWT72tOaFZ9RDH2q/aRs/pOpdENS/Sl0/mXLTAh/m1WPT/AMT+
Jbl68mztX9qtFFYZpVDXA8OjxQgrY/DOozs/uER3XZ3atGLS8r4VtAJa4YEoqu3Jq5MzhfHZ5ugf
Z/Xib5iK/BTBvPpoLe8y+u6rGh2ftVR+46mMcs/6SLSCyYrl45Q4acQAx+0IgB2spajCYhMu7mmv
ZKBVrpHRpz1go88CQzlHncu1E/b7nKTnfk7/2XYVVN0U6wIizNIgckS3HHNfHOfOvZVFkx3rOb95
nvdt5sOPy048UaB3wTp2j1abBdTyoWqHc4sCHaTZoX5lvAjaEEl9Y83RmLZxt5nOn7Q1K9hXOk7U
qhKaZHtvtrQ5UdIlEZEKdtA32m1wqueMWGy/837GIVV/u019u/znqC31j+v10SSsr67ubvsi6Lvh
4K0U91sX9lP9iHGWMN+8/ldZ9olT67e2LDTu6fJR+3rMPxkPbCLmhzrs0cWDCPEOZA2Hmb+cKjlH
RiZf1tGPZ5NR86KJRkMn+4TF6xihWRhRsdHWGNRMUFVWO5cQq7bNPiVxO8Inf7Xm/iuz5GPvptZd
MbAeipbaT+fkLGkTsKOBpxYGJb33u++MU8lDyAsa2S07j2RItblVBkpadWwQNnYYPG895KJtEK+q
j9pJ74ywHgDoTI/WdE6O9VB/Lnh9eHTLG9daF7A9BmgAMYZ6X702Ta8dhUn8t+6tDNpNjf7MqEMd
Orx8MevCidncZ6Mck4Nj93nsW9xcqWheAaLzsHCd6dKMwgTDYR3xwKoLO4whVG1thUm+MsZn0u88
XjfMdO97nZZnt18OS23e0lynXHc06Ps2XFIr0m0ORkSAZ5nZetyLJIQVeiWj96/SpgdNQ2CCPiBi
Ns3VLpOTm7jZmRemQ+sBH6YYKgOSbmvSvHS48LoWx0Gkd7LHL6Zlv/bpcPeEeRXp8p++GTc796Ke
ohZIL8PAtTDqLlWe+Ga+QRtt3AY/fKNbbi7E9a5M4GyO/TY8rkkPJpSaWqh1+V/bpbth0pzRt985
jw+Q3lBH9FR9yHxKl1Hi9dGHK8yd5meqkhc98RxIMPOhmvonY3Wyk5rbf83qm5FcahhXkjN9CGbd
686Y+W9s2iFswL1SgA/yip1izG7eUj/LYgQoGCvifSYhgq1PjqCx7XHURqJBWMQADh+b1V8nZVwN
vbbITwbVHaBMV8p4ZpL/rTAc1KvxXVpmrCuPy5Dcw3DqIewaDw2dkevXrKpjVfQ3HKXF27xMmMI5
p+ZdkOu2rw7LOEnLn8HTEW+a5kNROdRC8wtKlINhas+2XV79qv0cyUXxqvRcKeEczc4Dek+KJlJg
RaFrN5dsrG4J2MbT5mbhYHlhyliaaNJMPZikfl4S65pz5eSAiHOQwEUGomtCS6ge6wFFFcBvtUYO
/9qiFCJoN8VXOByLsfqVm8mPUwMJdsX3INpjPgMMI4hPg7GyrShX60cGhQEOFYvFGGGMaEoZ21aB
FhjFNRmb92LbqORrPfKqUgazN9+byqSzWh6Unpxnq0fCD1Zjbx7HKg+srEUS1Ms8xZC9T8xsfB2a
8t7W5Ws2b1kgmOWFbRlr0SzV33qY1oj68er2pGQ5uTKCpVWvW6G0YC7c7UgB6t5L14bM66t4kZxL
dgkHJBGpBXmDqJ+T7ZoMeQz1ZpI7bE6fXb3kJ8jgsLCzWBEPV9B1B/MgyjBnuI+Rb1Aa6XPfGp+z
vmphm2cHTxkPqT+fcWWeEDhGWM2O2f5RS9/4oqKhlMhf15xyoHOA9BbNvknfPIhiai/zmiJuyKH+
CsHNKTfx7DXkjCbNp7Ld4v9vq0WDFKZCFmFXpnfl2sO587sndyORHplNWJfOrvPXA2vi5OS77I+6
v1ru+tym5X+uDT2tmc57WcPcLXoCCau1Xtgi8Q2B+NXZnAovTArPeXCzajjpvrUFC1PZgqyUVUho
MoiR9SiF/3fSkgMzY0WMQfQjH6c3rakPVbIZQa5NlBbl9EfL3F+uD1za1TmQsBLgS5YY49FefQr/
9re+QAvwNj5KZ/GARyB458X5k7hpmBbDwSrhaWw/pst6SNvuWcsVVbWq3xIS9wPDLX67LvpwpqfX
wTZqtLv5zd+ooiiNy7BQ1W/DX1/alAOiWn8a334eDe2rmNAxWN6Lx7wD6s31MVN5BykwQJuPbINy
qU8ICY8DoVaRx+jouC23f3427PDcGd3k0ZnGx2xa3dA3x7PLnhDlimdRlxsTgOc/WjnvZLn1ZTMb
LXTltNydpf2nKS09t0Xtn2ar04KJElBW6hmEpwtAhS9usr07U/Nos/ATf25j6ek5kpfhv2WFMrIH
630s2CIlayggjlg/+VzykaG7z5uuwbzrr5DiR7+RH4XEC19k2aPp6rTNjvgWFGZFZ740i/njF8Z7
ybllTd67s0yvpd5dOEq5/DzwuIkIxGRY/5CV/ZDV04tFIHC6IiPqZoyrzM4zDVI+a1lT5BZYjbVG
q97XUje/20H4e2lsxn7Xvju+sTfNhvs6KBzPguGfobeq9K6P6RptPbx1qcOmrDrtcKGnCMWqFKIe
kPh1QxMWL76nn1XmyYtYxMHrCezWKqsLDc0xozkrjHAayoRxjS5eVw0lnNbAs7X2fwrRIHPohyxw
gIvpDgpwciooj1p8jKaFH6QKRzYUcbrxmFl2A6lvJVlAOpf7YhsE73AXmAZwqkF57qFc21yne6aD
QhMrhB8VbWV9bhmqFD+fCUJHGExSGDgWeJ22QJ9WWGCyZmv+ICxT/wFsJbFb1mmcOvVbkXifG58u
3HR7fgKiKKKlb5tLYXJS9zkDLkU7VsFap8gEVh0pycxFnBvLC65b815pfIk6ke9CTY9T62l3p6Ny
q1m+UCJ9iAA9OfSANacpNbJYOEkZIS5yLwU3jn2Y7KmOSlS9IdIW7UVPgRv7Fb1eP/h1oE9zcwBX
aUKGi6Uh1FZ3ooJ1iCptuwuTW4yj07nrpavU/CJXjgQKnzV03Wx+S3N/u7my3j4ocZ+aFMDAUiNH
OpNlQnsrtGNNl/fmaHZ6b6vi7pf6BxPH0ltb6Sk801A8dUCWGIhGF/JtnpyjIhpmHw3/Mw/LS61s
eZxcqjqjtcc9hbIImDqVoY02/ll5V8FGTCAmOqkoKqMOcIWOvmMqf/S5vW35NtODTeBbpdacayp2
Qn7S8Srpy0+V44LctOWAAofgcNgk7WjYWcKZpL0kLcQX2MatTexnMzP+dMu6PHcEfhGSNejP+jbS
fyA0iCtLVAepw1UpQU3UlH1671Bxn/OsSr68WVZvhl6hKBN1eiyrvj3VQ2kf9QE3E2XTGOc9zhDl
a/bR25wizKQxIuOCHyKloz2WdjkFwoVszXuJkscYppeqsjfIn36AGLGFvONQJONVkbhxSISuA0r6
LS9X6suvhPAEngzsf08tHOe6mL64RmyusfJDKCsJypXOkrbqNXG7NpAL4W5gNvIGJfXYVqZ+bRM4
sqrveUnYnBdIl1x70FSSXMrEnqOFFx6YbmYcDOZPHPpqtU6Fn73X5fAnHVojInfECNvNnFDRJN0B
sJaM3aEY6GXanC6K4pNQxCKYXNqlpDd/e25hkUppvdn6AOogTHnqvVZEKP2Tc9KnPfAyqKLvm2W0
VAbTJ6RVvBST1hEWu7WhsY5F2I6wlBDV60Ph9ureWJBWckUZUWYM6Gt8HktvTXm4KvjBeilf6iRF
5bU068lITHmxzdHmIgLGCwjSMLOwzweUVF3XaXXgJB3qm4H/cTb7yn/2U/E0J8n6JPe1vLXqkQ4d
seFiQG3b84c2d+8+s4MCAqCcs5P510I2Z1ltlTqzVJYfz5R8+qYat686bcWXng+NTwr8Yq9hK6DC
A7h80cdkXjLlq5oB0RxpEY7r2Doab9MVboQGBpWAtuq7E7xZaz4+M+Qlz7pyZKSEwo2GLA4Z7Own
Q3kENRMiZG9J8aS5GnJBkNddwekl7rNdcf8jmhh+Fw6qJB5YRd4pdwSj6cx668lys41xCZNqTNPI
aHLHC7ayzLKw6Ryewdp1+VcrxraHsC0G6wyzYV4sKp0l9m197KKsUS3AtSmh3qW9MOKN8biaok30
7SzKUVT9srap/BpLqx/RUmSDCxfb28spr/3lY2E4GZd+1Sh5Av0kA8gTNno//kqp8f1r+jWjTN0f
qE0RTp3wCSmxeSzxPsMkfTaNhZqvIBtwCIaxyaiuNGu0Ty7BYmPAKQE1ySujPRS2U1hnoKb0eTV0
7d54dUdx33VOE/flVF4cq8BAOEEsvLs8zOVWG13pBZ7H+g1Gmm8VaFk16tFoWUZGWF3hPYqqQ844
jnr60mW+cZ1FAfov1rXOGS8gyl9pWVYfOgobJzCaoebPLk3T3E2ckD9CG7k1jQxN/BlRyWrTlqAY
C4tqlOa1Nj3N51L0kEJYBGletBHcONTSrPMBEda2PG4YqfHYubPDqJimWNvQamYkd9AddJm2M8FJ
GW36pNtDhzpydtR76Rr9fQO0h6vMZfefXMC6L5mmoafr9aQg873aMgsslodEjOMs/q5FujWR35nr
n6qGhAqqzGhf+7VzkfPZVVkGU0VHRvvNRW0MlSS8ILOAfHOyrrIoxZdnU8iQkBA6oCEc7rrpyhvF
N0iU7cz9JxlAHPNwQxtKk5VtfMhMjVsWb3tGO+2ZyQej0zuwKilX7aKZJiIhq8m0LHRwmKqwHm1H
gYc4ZXJYcJiXke2jiLNs4P6HzsksNkurA2EjcDb6aLRNngdCdepbe1i9/lTigEkPHcV7G8zEoE+w
G+5uGulMqCPP12gG5CSFEflqRtRQz26gi/kw+4Y/gjnBk8Wjx2zdIBE0D6Eo3GGOmTPQy1DIefps
J2V9MR518y+7KakNbdb3zwpPm1GTSt1/sYUyP6qxlH9APhHX5asPV5Gjb6ao83ZdKqHCdEdWNVdA
JaW0T1VS2iqih0W5Y+eDelsdRuXB/U3GSOvTlTqM0AIf4tTbcKQUFYxXd4iZDnKyon6rdpVW7I6O
+wuIVwxxa2Wsnn1q79GFzslPJkrYOQJOmLcDqzR/V55nYYTw5PTq13joUIQCcEOeehrxq0n5VItK
ynDNc+YXl9x835shiTHNWl5R7JVa4XPsNeKx6ZZxPdPU8viqcheJJ8soLz3ffbuMshtL6GADBQeS
me2tNwHoj2ui7dyu3i4qlH5/EhXSqZPhtib0rbFxMJneWn3KtnCyyICCbU/ZsPHWGUQ8EmlhNcar
MhMzQ8dJvnrAaW150bj0DvIcu8c1ALoA6VTYE0CxP67Vb7PMbLTrVm1RmMxW8QNcm30X4L4oxED/
zUgp9JRoOa0uvST9OIsQdLvDNFraI66gpBvGG0ohJv9W6yjexr6q7cDfW7dDh7Kne4KDbJCYutQf
RM00niAgl0w4iB7bVzQdGDTsWuPsNrIenFcgKAB2WnTVxflgmQUSUt0yQrICll2+a+nAWvyEF8IP
PDPY8pHjnRImeUqmlsPFdFTzljhWfza8GkZs5tmSdVqtj22hNd+bLyQ2+dVezLAcC7GgF2DEYOCt
UDDAEgkSW622jY1BlVZbRaTVktXZIFDPgslqqvSeKN1wHoXRMcAVkkdLn5NqQNDCAEr7CBaIoiXV
rca/TkxDGYK2IYn+LiaVBNIa0IGOIw+gus52R0ykexlWhVRzBzB9xEt7WZUBL3bXbJu/3a38U4zc
FsOu2k9UCTNrOXd07SgeZPm71tZXTVJTTTlHmteasFLT9kVnfOeaD5fJv415RYCmZxxKcwXpU8h8
GGhOI3qDeTpvhnmFmj/auuOAlck/bqU/zINxVul8whJ0TKB/UR4y1tkofjxt2F+efVp6k+0yfCOk
Ry+hUF4sMO+uuc5QoAMyML2/Cpk/NPn01pJ7OlvVJ+Xt3fNn8+DPbImisN1Dj/wIxSdi5+IRUvlN
761YAwwxxPBYj9ajQ8UBhdfS8SCyW1hLKZ4c3WovFohBCCnWH6bZueocm4QYOo/k/aPXyQZkyioB
5crrVxQej91gvM3ZeJTZPEQQavS0qzecsDStgdlvFyvLPgfpfupV+ci8opOn1Y+VtjoB7/4TlOiU
GCUdRQK8lozv3CiSOdMI0ryxILp6jGjqUFMvXUs5oO5mrihyxvliEDJ3NpG2F7I/DR5iZa85z4X/
Br4Peun7B3uQp6yrX4xmXULiZ6/7eYRVKX3ZJrcOUr/owozJOyh0wFrbUYsta1MUbjklBZeOJYZn
K5kuPZNn425s/irLOLPC/6Zi+m9yWhTQOUKR1kwgo9MbBcGHybMdB+OfKSA5FMK0pjhXKEHtVf/Y
lyPalyHmWb7OLh+ytZYhtKBcorRDEZSiGu8K43V3qHSF/8uirzwMsv7JWR7IL4oDObpgq2N7JkI3
TjvYuplhxzPTx5H45H8yprHZG3HZIkHBpb1n+fq7NKyLxxuk5fU5aanFgsx1rjgwHidaUtFU6iRd
/d/aryqQk3FcaOnCtdW6aNZ2XZj+JlC1pZYO3z2MjxtS1ab0rGCz+y/pwjyNdUn6EApouqaLvcyU
xCxQBzChGa2f2SASaGzUO8KW/5Ad18dW016HHt/E7psKe0m7AHOOVG+YbkmOOtGstTF08vm/Ucp7
XnrgugZKJrObTu0sjnkNYOG5uwg3jS10mzuksximgM8Xjjrp+IA89HsGSKwspuIv9TXiCCTf/Wcn
ZioQExXMsopT3omXbSkviefeK1d8ELd/7bhvoPibp5LkOYrR7bX01LNnias9oeFhNKBATz5feGsf
2QDpbqzy2ivU6TgA1nz4TEdmVrju7jMTzcu+IKgR3waD/igd+6NTkMg+stIDrRl7hPLFW12l9SGx
++swsgHLyV0CQNmYMjULlGEdk2F5deAbzpwUb4uwn8qCTIyVyUCFNv3bHwtSczBdrveYBvpazdMB
pvoRFOvV1rMXc55+uQQ21BA/9Vp/dmPLNKvygnsm9JEaREyB/QdncS4sRsw2wxhnJQPlx1k/5tWE
rRFEioxUTrDiqxrMv4Mm+eDYJrOSoOjRuhe2/0N8RgTlikIp/7Q242O051sHRh41zfRAlMcvS6BY
FvIwlP3vDAXn/liTPD0vpaeFaLky1M7D52SpFxd2LUCMH0C8I3nzaF179a8U0BXmnL7rOwhqZNOj
KLKD4yxXZ6TGSqqDm0+/TYLQmUyXpnGrAKEnD7AKK8hZDs55XNada3lcd4CD+uNtrPKnXPaRTqMd
W00zB9uWPoxLlcemvT2mAKl9j4cy7T4rDIHVuvyXT9tzwbwHboIdFUBDXJgnLZcvg7bKXWEWj0t2
ypR7pVTe80T0Jkhn/88otauvqQckY10MxHTGHAC3i9P7xy8TmtR16f+mc9WcDJmWZ5/ZDJE++VZs
W1xgFL7vyHpDu5HX2lvevZ05qOXV9OtrZvbfbib/tZkZ260Z7x/IB6kthXZCrrsFtllT4TIkhFwu
xW5fWv9Bgy8TKxJFo6w+ybk5NHP2qibnoWmduBPpa22ot2RBiOflZ9uYD1ULm1LsZav070u9HXLJ
kJy0LE5k5QdTPYHmYnAITKf9lIVEbiNvJr/jNrTOnBsfXm2CBDIxEH/SZa2Nv3bCRhLNoS/0m6jq
aKozFEPDGWiOai6lT2/777ycMAkIQsXW5tjxDcUKeG5Ss48J+wG6FR9GfRqt6bb6/nPTItv0ffnV
Dd0/SLCXhmsAZ/V7Seb+sR8cG+BWRG7NsqQnolsjtyhzVVwCDATID+2wT4HAHD/5D3sXuYEaDBA4
RDkk+GjYD0N3wYOUH7yNkVau2V4aPQPRLYWJZMbHrGNc176+J/ROmZb/wn9xQyoE8bZ4d2ddjQjA
9tBVENUqxRPhTmfpL7FWzPe0WO45Uw4qbbhI37mhSwQrSdN/jYIC4I2/m6v/OxVMBmNiso8Dom7E
Q96UHN+4KBsb5Q9QYoWfYPXqZ6ezPsZV/K1s/1V6lPV7LNu+/2ZlHW12jjvNF9XWVxJpiGvTHjKt
OQ7KvyZzj+VvIDMqc8oy5ueoQE2ISM1MPBEzqQWinlWE96c7DYX8tY9aDkQGV5b2TAbvl/poEFxx
sISNL2pqX2lmT4bGJLvCrYBO0c0n83OZqKMxjSembCAOHB+7tXrEUfNZjt55qdtXf+UmHi3wZX/8
1Tv+P80QS4xp9aW0k7MnqgfD45RIfCBRbc2eKcpCyqy4bKZXmvTItrU6ylEwvHYtLEmN13JX+O8n
RpMee7M8um0R779OGucxNVTylWVOfUpZcI7jXfFnHTmCbovRwIzU73Km+uRJeQyR6bLuqa7182h5
r7aJw961jmtuR5a33ksxPomGMwcUjWE5z7Q+v/xB/fS5TuoxuXEdzlVXFeEydId6Xl8ky0xjtTCk
lb6Kt0nJ9WcpslOv4USyC0VwkCOXC+LEvxMyCsxox2ZmaJvXtvLLMJf3BrgyarFLIC+mUqrd9Elb
kreGYqUpHT+siyo/GD6zz4ux/KxQZlli/evqyg/dPPtbZ0TbkVk4goE8ppXtXVfblF/LCA7qTi9D
N92TzMexrDcfbdl8LFJL4irD4zxlDybVs/LXK/grWFlzK5wGF6RX3NBqxHLAnjIAa2YSiz3aBc2j
svLcld2rtKOu1FFhyFWjBMQmxnRuaMwmH0xooQZQx6xCx82bKkd1WOz0pouCHUJiVp8/19RFmMAY
czHZeKcX99LY7RpqQ0/w4BzbOWIpWrrHUXeOjUMEVjr906nAaD7nLNC0EtVXgfVi+bRVo2KrZVTt
QKIBvhv3N5K8B1V6P2XiHjN/OxldEU51ezDhyQL6Hs7iBTH6EA27ynujp1GZ/rWJbj1kBpy8su4W
PUjiGZ/boF+mXjsobXjZpBXJkZFNUrfPVWI8S4cDqUzknz0MNFXas682epQ6e4KCPU3DeDEb8eny
bsPeEqHtpgctd+L9TzcpLG8tHzMkZMgQJURvEs2DQmOxxo4q4nlSaaClbpzhY5xVF4HhoEykQiyn
5WFEpT/a6rKp6b21OwkAmNxXYK1q+OWl5VeyDneKeELGm4XcV6ZxkKcjQwIKMzn/9XpxmjncxTrf
dOREyF+H6iIXz0e7J466pr+0XKYI/J/WrT04ngI/c/HIV9VLb6T/6citsAx3AiU0a9ENyVk77jtv
67SDVrO4sQ9HMi2OvgG8OfTNEa/Hc+K3oVjyEMF7bA0ekmjvGWD7a8u1V5cObaLX5ZPE9ppgegdo
qKfigKIvtjpCCfSPLTPDHBIT+EI/1lJD2F2d5r3u9Tl3raFEduO/YMUI3QVlo5gsOxZ58bCWjCrv
WxSFQNNmwS/q7ZdM2qjwGMZOPgSzmoC2BRaphu2Jf+SPzzosqYDVaJRoHEGeK9T/mMeKrPsPAlEL
6dgRdjZ0WEjkpmxXTvna3V/a61RX4SxoUJhH86E0fF+V/ehRmTt5f8Q//7ro6SExW97z5v9NNO1N
mogmkCDZFTCfs7wORX20xBKBSkdaacazoR8714tbXUakRYXLiKqVCjxKp/xEhsetN/WwTZObJuvH
rumPaQIyy7Q9KuzH1lKIdfzLvmhR4gDCT8821WTTDUcr7/FPLXE/mCusf3qc+vl9ldMJpX+L8msM
l7W84gnetQR4nWdEomRNZvmpE82bj6d73ZwLtzczWWh+cCBhUMjOi2ljVvUqKGF2vFheWsMMU96R
GGpOgSx2EZI3wI+zO+bBzNGQc6u3DfCjqHsnnEs8x1J72q80sXh6sFhNtN84y2hFZd+/dvp29BLm
uW7yDRRIHizDAn8mMgUsKr+sQo8QmPv456pHv5zIFujN/3bza7K4b2QmnYg2OnYbvGbOGckFZsQo
vQg8sGgVdoPVMBtEsKKz8+eFKLP1yZiSKym9b8mQPgAezKGeFZ9EL3328OCu09xr4XzUBfHZLfBb
yNKeAnMez6abXl2IRMFdBJ93K9LxiXvpv6b0H2XnxHNWHXzD/QVEfdt08wKM+qOr4jSLbtvVtMeN
QjbprL+M/wbFHPunPJsOCerTfvSYzq3ZbdgpDOVgwyMLr9r16fvh2fYsyXnCNgYMWmFkTsy9GinD
/QcupmzYipSyQHLvVBS77mgI50rdEn9CCO+DJ4wgeHYkqTLDZpFncyhBH200t7r7mG9NXLUCbST7
2WR7mjQ8TINDTf3WccIGFFRj6C/3HTBwfezgantJ5zrysuf9UeCsnREmaE/mlB5whYwIRvAbiOGr
Toi8w1wgdM55063/9KI+521/nVsGelsOpfAWeMb0lnjQHlYDkWFgt7aHUw+mQ+gCirc0xjP0wWHn
SuNtHfA4mcPZa/WrXzsY0iwn0s3kBB5O7HyLt7DPnIEakOtwTQ6etqGPcm4rPftQP8CDF2QqzTc4
hhO5FSMyrfnTsZL31q+P+B6IdZBHM5++UQuga+lCrUiPqqgDpqf81OaetPR7ryaEFHhPvOzicdSx
MO9C3YHnIYqHDpHKcII2BtPk8OL393w+tf8lfk1prwUarkaBwGR/8Mm63Rvb84IZPWezA5T6vERu
of41bhfv45knBh1HpvaRo5y/5ZP6PSkSVxbfjbUey+vwH2NeyJ2Z5CUVVkHJ6pxon9LQ2p5tHopX
Z13cFzP6n3rG6AokKG1E9rUfGr1GQrYs3tsVQ7v2USMjAvdxERgC/iAufEHNfCia5Vu5GV088pIg
FT6ghXQfMoslWdWXwWqvWP6C1k6fbb4UC/5SdUi4JmK+9/uuYBWjD/w78LgEyJWNWGXq7F/dyLaq
9CYWaXXdOJp41k96mQHult8Uxx/kTfpoY81v8kXHrow1vCtNquEK1q9cv8eMrdz4aC4bNYSGNQOT
o8PiZdm1wTwvGy39eM86eeg3EXuaHe+7zdIH8mM6YpurJz+tvvQO99T+F+WgzTS5f3gwP4lwbxsb
XvP7J9I9YP3MOCVDIhUd9WET47cIzcm7auhU0tm8Mlrykm/fLIS9x/rc774qc05dpb/oZf3qmnaQ
w8Pv4Rd6CQLTmsR7TVHebkR0dpKlsciPpZnO7S5Yz5D8IhW4YOEeQtmsnPhgY7vnvvTQqjn/v0L3
E7RcmjZ0AdaU4to09ctCzxp2c66CXG++l5JZmsoi/gjSNbB4b7VX/RSV+095GJMlBBDiZod89Awy
GbUuep9NT+qD1SziaqF3Plb1injYQZW34I3gXrVe9Xp96MoeNQqjK+Ky1asPzZlfKGL6CD/SYRbg
WxakNSzp1h97xDDYXteTuWlDVA8N7TQ5jIyEpK/XdJSaGxISWEhAKsc+G6n/vQu2hVyaU9ks1RGU
6KOT/ScKtiPKYAogPfDGNGRI9zVVG24dXCWWQnCm4D3Cyl/38BCUZT2yqjxvH3pRirC1iCuZF/JR
yvHJpqCZ5+l1yHtAnYVyY/Pf1qp9L0ww774+YUL8bSXzQZF4DodNgBPzFKYx+1Gk7nclJWap3ya8
jWGiL5g08vlBoID1TO1/HJ3HcuS4EkW/iBEkQbst71VSybU2DLVaA3oP0Hz9O3yb6YloKxUJZN68
9+RLQehpPZbO68jBP9HMN3lF98aQhyBRyfNdHQITpbmw3FU60amGRtP+8OeDs+HgoGAnQhFm4zEk
JTTSP6xSChvyJS9gSb9HAlYUNuLGAN1YJRow0RT/0wLd2Ur+6rz8mPwemIPdHRKrfS5iQv+d/2qJ
2MW7Kw+4likLS3QY284v1dRhsm7nJxfH4Tx7D9txn0cyJiuzDrBR9NSFxL/w7/IAEjTlLevzcxrU
H1lluMfSUJ9NQbK9H2h1CDpcLM4JAk3ppaWGCWa1H9mnbPTB65irlyYtbrayP0tfsrqIcFNWeOB4
MuK0bJz7Tb3xy+ZpDN3419DedulTuL5RA+INvfpT1c0UfSStbf+OPJwQg+ixKVGRIRizT8hfdU5A
P6vsvwW5hdyuz4NIcLhzhwq8R2WsLjgL99C9/3ReTk6ywtSqHGL6Ni1NWvMj/+ihPjR1CedIpVCJ
7OXknx8opax9KdSHGU7dzu+YnbfjTje2da1mEsOiJZznyYjZ5oRVpurKi9KpOkZVHq6Wk6ku8SWL
7tXzkGUyWforl8z2BrdjxF8ZPdF74C7NKLUMyi5QxFiATHODgpJuZ9+4Rty8k7Q23hzX29Sd8Zzx
bem9zsFCM6Znx8CtZmbYw5xwTs+NwqA2eQMxUdP5Q4eA8GQk/8w8P5M9P8s0+TLHYMeo/WLVKGN9
BR86cLBWyg9H4boNjYCkc2Y/EYPeExMLGXP5n1EYHkU+45ZJRhr86ans0LgJnIS998o6Tjhpxo/J
C8aY9iC0fnM5UUaOejkKAnrWvC2qZKtas8GOXh99uzjVA7n3GL4QiuTeDsy731cPHNvvtYMmTzrl
Gsn+N0iy0zQiq/Ir3kQuLjasl5I6hj5Iwm8JmeJE49lBD5j8GfkWfo8GMZDGOZJp6G/mXjjrQfab
RWV0p+AetSY1fV+1W6xh/7xWU7Ky1o/ZWH/35/I17ftvd3Y1Rh2SBLpF4KnULz3nHqLEtk+tw1KG
9H70l6dlG7vLpk1jbY8DmMbluQrd8DsNuJ8K+SjQM+wwP+Zedgyr6DTYZO2greE0PrFL6Jjl4jY1
JH2Jv0M+YUoxCQmPOF+nqn5t5wEEl38BWibXXhYoKsmBHcB+cS/iBo9v2r+SX0YEHcq9rFMDs2yP
twivI+19+rM0f17tv/RILnE+vnoDfz7nEw6BXz/FIulhymS4T6cMpYcX/AQ7CCdO6L3KmonkLK6u
M5zLyXkaa//ZsvOnLlCvgww/o27UNGPtJWkonZZvr714WTT1dhwUN1icx+VfD69CrhIbwNUChkI3
FKrZdEzRbIreGFeXxSdajfOjj+ubpSDLgWqK6EfGINkxayq28xAeqfSeq6T6w1Lyq7TwGBqt+f/i
EgTEOumbpzJoDkt/xAa9s8Ps243qV7PGXOrWxS0S0wHy12nwq4vTIHRSjXehfeGdL2+2QLBr6zne
my3e8c7ibWbpvNw6jqqZ6jTZxmrb8inAG31oEw20x+37LdZM+2mUSrIGJ40vY5T6LzZEJby51vye
tlTIBMbMox7JdO8Cy5A/EAgI1lVukG2acQg+YpInPCxSlbdy5LAZJzYaqgqakp5MUE3h0u1UNxeT
s66tT48TfuVp96aEDVltcVTa429cYempuRQWGcAwWxyI1CYzjBTeeqbfNieYKcffMJiQkbt/Xh+d
otDwr4T3mYhhmNmkEWElNaoHiNul0BPfThQ92LdEzdDEHFT55JzypE/+a8IB7wclw3oZp3mmyfaU
mNnIPNA9rChVh8OI64OpTfwXA64+C5ipq5Lmf3aKcxPCIEo6uTcmiFqKJnv5Gdn1n3zBDMTzgLVC
0Q9ix2c4OIcKpRXcXW2sqoHCqIjkNTRhHlT5n3RICMoFdbSy4SxpVX+HvnNOOp5hciGYUuPpvRl7
vZuM6asf8wMkvDNDiScfL3vsBL86qP/k1fAEse93kbrdUL+Tl6dSrMEU6O4Nf4c8UN1RdPbMQ+Mx
/iCU/45xELKdU+BVzgCeDd1PxEUnOkYu0u1+CEQyGUSuK60HOfzj0Ho3YkI409odofsLDiH1/ysd
LtFrnESsoYfP2ibDeAmd+uAPsOpwzzzLcLyYaLJZrb5MNX5zVAU7r0vumA4uEU6oWCzhgGlTNdOV
wWC5xof019bpi9v7GDgmu4PF42+xFTxHhqn2CKl/hlmc4ZAQYiQBtOnEkGzgGW37mYueROOXW6TX
HlvFWouEQZ8K7zjpn2XqMrEfshJGoj558YQrAdLAJjX0nzEi1JYG4b9yjAZm+81iAadoC/32kfdh
ybuQW1gCaaxrvwMm2DdkaDm2Vx4e9K1TJQXmkBrFw2vUC4WZtTeC/tlxqQRYSe6vQB7wiQqgHtpx
75M2GQhQ8WI0PdV5/jEaEpLgLMNj6uftpaoI7ojJXuLp/YT4Zf0X1d1XN7PqZ0iLKynX4ORNS0OH
93fdNR1LVNyKESYj5VXIZlHKm6Gj/fSPbesA1aiLR5G1fzW2NRytN5yKV6T9nJQrljpnZn4YY5Xe
yLmoWWKTqR/bnM29N8tgr0rT+qdkW4SrOMLRadojUkbQMmrIscRWTVjcE68w92FZfVYVdDsEX6re
DG5PBc91VYisWHEbweeJ5EZnrrX3M/vdovt9NyceQ4MISuxZr8rqfwtEXc68Ut6qjgBIVRpvQgvz
P19OxY/ASYDTBNg9vLSpWrdUpgffHCmAAu8lHjkuB+WA8Iit6aiBEK34OZJcRgf7J4ueRZEC9hmz
V5tZGCVjOWxcRl3xpJnZTAJ52OCzUnOhLgkazavygnEXlOztMHOCz1JMDeWve5qdnO5J9WBFA6a3
16wJnhttgXVIcXHbVU5o2U0i0JSlFWGmaq5JRqE8KwdS3lxFN16WjOHz9CgnanXZjv+QeZidDFX4
IB/ObKoNiT1kQ+X9gsN/73V7J/B4rzE/wHfK8UNoSFLmyKgj7JO3qJFQQnpqja53im0IlhzYEQoC
POBh3yelT0cZPhITM3rna3mtdPWVd+I/EQRgWlWN1d60u1Xh181DpOrPiEnDc+RBWXPB6UFBT1d+
zvRsr4YqeRoqIvd6IFxOZrbY9Y6Ep+V1zDIyr10P42jX0ML4HZXV4SaT7hFV+D5I18FCXb6K3J7X
YUFrT/yoxs4fZ1fG8OLcDbb4DH3cR7Fd/8Ge4mzlOP7zMvhtCfVHNjGdG6cy+zOp6c221d33wUh5
bVZ/tkVaXRqBX7sKJSO2kjlm1pxtrPJHlLS73QfpPqrFWcdVF3GWk9NoFL4cq2SbfOFi2nDtKYeB
Ozcns+wxeBvNRfmpy5TJ/R7pqm6umd6MALu1IfN9jZ1tRYTzv141v5bu9tA9atBm+d3OE9o/C47s
+G/maKAXGWg9oYxxL61cpnJSpQ+Zd09da9/HnEvEVagaRByrNWt1v0RMm+v0/XPc9GDcyt9emr+Y
N4MtCg5cONf4V7Tzs5Gn1zqHGrL8T5GU1IKUc5CEnql78AT7grgEB7XnLgwDu+PN8MrFBwRdjXrj
Kyx6xMWID8PP+3kD6aY5izhxNwE5qyadDr3EzQVhkSxK1FP8HSpZ7c2x9QusFeFLErbJEY0pXjTZ
fO2HgfUdBrPx3OFgO/lTEPsbCJVzv25GTir6aSx3UGbajYkT/FwYBHmmOEzWAc6Kc1nmTAdGx+uJ
mGq2WCTkizrPEBch4eLu50HWz0OT5l95a1pM3DBwMg022TTJnzcRuQotgzw8E6/y0zS8/JTa1fgL
bou0bo+i79P8wkp7cYy6eRUFXtG5wQzdhlZ2H7paN5z8IRhZuzdJtkWKaZqXeKdW+Oa71pPGFE+S
no95VCfM3uW+nyLznIkgedJSwkPp3fmlT/5FfDU5np/c/na10f+4Y8s8J2CXOr4AZTYd+QQbE7Dr
mTbtqcV/gix/wUWYYC3WeoDkB5DnI1+CoOSVQAveUELomaxBu0dUgWwr7YbHtwDbw71eJeWNDPub
qzvi2pnO8Z+xo3Gn2Qw5b/HBDx8V0luJI3+t85DzBfaU999Ym8EtHnsCjXi+gv9MEFPVGn5lvko5
RqAAJ0N37fJeQQqJTAnzBlHEKDDMem1Yf+sGfc6SdNU+sKZ7j8MAh5hrflSTMUp0Pcc8d5HO38y0
ZVQTu1PEzHTA9Ub6MgKnwPaHj3pKzGM8EoesZj3XpMPN8JCyQOAIPUEfXODwSLq2hTnJisIN4cbg
BAh6BNrSmhepJ7Jufez/qqGzFzv05Pjce4b9n9c1HM9JVpFsG2jqeiDUmZ2ML8xdCRfUhH8ndori
a1d0X3hP3Jc4R46YjBCZwHX9ZzyO1KaBFTsAO4mztV08U8pbFcZ0vwptjFHmLxRFMhhM/FjLi6Rh
3ARZgLODApjSrBPuHDq/f8oYuleVrndlgTmkHubppEGhrviuhi/zHGFs5Vw+EG73v4Z6jJ5UOFTH
Au1rHUUd17tQ9Xiyh1meTFJ1f51BohSIcjzMZuGv/VkTh06C6GVKveRK4nU+2eTBzqKcEmBz/RSv
2SCPSo2t8pPYLthty/7X1/g0N23Z2Ic8jBQBBR+ecmoYGMamLFrQaN0nOUX0QEEXue59J92F9ZBd
Y56iK4HBiBYrqJydX+C51MTSUczDYrq6wgNO5FO4n4RDmPx5zidg/XGtGqi8wvmr5844VlMTvuS5
1ju+GRFwpt5zj4GaMMlElZWcXJd55DoiUgYSvBhyfKdZnn5ro5yIJgEFXI9DHW8nV5sMoQwkgNCe
Fb4ELGm7GO/bzfUL7ocEQfItoZeEjmmC3AycrP8b6IZ2vjB9apxx8tFJdWkU73UUG8GKUos9CVNq
66dA6SQ6qgI3Es4y/E0tTCMi8Vhlj32Z5ONNNUnkQqn0xpjcqBMyZCqxmiZGsDiQ3MXq304Rmiaq
Q0oMazYsFsVwOtLQpwGqWG+stVenTP9HQew4J0HKNFxf3NlBKMuAH64NFopuoyacx9uMtvESYdtd
2+ZkYqmQSbVTiT/We5Mjc1PLDsE54miqda1fXFd770VglC9lYGSvoUCWwUhR7stRO19mk4tVnabp
vmV51M0F9byVGk2qdJntCjlSt/BQep8DqL3XYoZlp+cIVoxu/O8K+7NclaqrXZAcs+j3PRcjMAUr
SDepaNqtG9ChRnXaRE++2xUsDovhjHShA5638ac1nodlBUKYklkhWd9jHeNAG2d0mypw6w9beMVr
TuND2L4keqYtciBEAy6jEZq4FOHGtM1Ubm1F2oIEnwciRfcnhY0dFpipfiDWBL+V6ZTPwGyheQjt
XEVImi9v1LLCzBPb2me5oU6qZuU1VrMXcWS+E0qZ9nwzF/4HBX5bYJBZR9DdV+RKkRNSv+NQCn/b
KARkip66UkabXfuWvOdTRfd6rzxPT9s0BA2mIajvhHS9u117wyc1SP4cWlDTSTDrR4XDj3mwT9Y1
rrBx7Mis5MnWx0a5h5llfUnOnqssSSd6btWipEIv+nLwEG0EY/zT4EBN70w0/Bh9liK6Du6Gr9Or
3QUGUXirOFtu4j23mYaaRDRyLwZMGuhNEC8oCtpjlhjOIx5FeTY7M985zJfe6zxLcL0nqthXCcqO
YxjtxSBSl63CktTcQDb+1/ON8D+lKsgmpKfCS+VWEPgJQG+0zz4qVldy7sJWu1vwb9ABx1gLprDH
oMvyTe/k4p+vTOOFLAM499RTm8REKvVQOvxDIFmtuXXdouF5JBLnzLQ2rqLY2OG4tjdA9DAwN404
xCPmzcaEk+I0RDRtBIWdTbp3E88WvAKz1vvBl/lPwqW0c1sO+wTO1drzK3BlPsEHgyApoNGyNcJN
ZzPZIr4iNk2AiyyKM2YotoOwsYxgvLFSYF0GtyXLF3efIlTV3ez8WB0Cr57uUzzVh0zjzDgEKUQ9
oPSMES0NN2EeImKc3lB1ezBqw7ZKZPIUJa39C4KDIGmaOC+BOctn0AANkcw637uDb6Acq7E/6KkF
XhfRPePq6LXB7gRv7v8K0WfFrqEpdnA3Kv+ED7FkVWiH6lt7UNHThilcM/Wn3k1o3QTDuMR1/k7Z
0B+hclGOuwwbWTnjHhynZz5cA1TN0jnfGwPUU48h5j2fyL2tudiXvOIYPpoq/Erx5C6eE/ORoqmA
wihnZgx6dDdJZ3i3JiXIz4cM6EXN9kakkY9PVv86KsxP2rDMC35c8zOdfFCQtKDUfWVKV7BKCHPv
vNxoNrZbhJtELvP+QXpvU+SpV2eY30RhZtfWGHqmXH6+7dw0QCkCPrqJ26B7DdOAeU9QsQsUSuDw
VI4G0R3rvNQqyKLDZx8ypLUHLAwW3UjaAqpjj8BkLAAc4lmj+VIm78IMti3k+7CsoYFHIP6cn6Zq
6bgCnHtFFFBJLxPuNH53jBRBUmByT3nWuLhkZe489g/vAl/RzpYb9EeiPdJpNjxXO6ySjP5CwV+F
Zux06tNmuM+jCp+xy75TOX4ptj1M7mCt3NlcGVQJrOTCsUVkU5vuehbgt5RnbnTc3mOZXFwmT9ij
uWMe5EfApllr3re17fuHMGtOvtE9923EtwsGyWTQDba7rGv+1qG8C6ZMk+jIkgXrvK9+EkHaqo6/
Iidg6YKeNzH5DI4qmqeINQYeMBQympuO3rSo4Ejno/2YOkbj0WgRUZMPJm2HOQtLbkZ2UTTjsWJv
hLJiDO/z1mRxheShzN0zOd+dlsnZHKfznHMFAFonh3hvg+uYsDpB/y3hW89jfLcsVh+77cVUH6r4
oEU550m4SRNmoIV/mgWmwrRAigfSh2UXIbhR02IlHl6NcaLRqBp7N6XdshEdq83cuu2xdQPniaYg
B4QsVbCeKlFfxpnFIBnTNk0RiSdWyTh4mssGYUYWTr6TtmHtOsucN2hRwNo63/rnuk51Ty2qWrNa
ylKCoyst4WD0ZZ+e8y5nrwP8VmLA8CzAX5GTbpNmuoOuSw+BG3TEe9LopfbMhq4swdqU1WAshJqw
ivJmr+qu7j4Ll40NPdXu0S766ZoPVf/tOcjFucjm59kzKqjTrsMSABNpZTLM5ibdor5olis9j6Cr
cLX1KDV9iUFbeFX2hvUdkJY3z2+xUyl8V2PzJLWX7gnWRTvDMJpDDwRjlZcQCduFAFG7wsYOW6a/
SZH3O3TXaR10rJ9Le5jurO3lChMkT2ecDw6kWOWvmKl9mb7mkAXYne2MbsbpoaPOPGUs+9gCehM7
1lItuwNEdQxq1ROIbK09eFgD0Y40UuzA0ovBvp+9ALiQ5xfuqZWlNImSgytPXT88xHle7EqB6K2G
sH5xB2/k7Uil+wXZgH0hdpE7X+js1gYcmWQgC+JudpzfenD1AVBJsEb/JuxRePhtwnLg3u6rzQCD
EuqJ7yGqsMrZwauKDdOPd10qGUxWTOL2LvjVFWUVpBKn7FeGr/5oG93JIPG2DZKK5Dc4E0p8niw4
nYa1ZvYb71SRApIsyHWmJRpobqgB5gSZtipqs2MgWhgZuScpbJJknDGtj4QZejnPW2H63ZGgtH9l
TZX3maoi/y55/ndFzxQ0wdD9PrB4+pWveP6MIH6Tga4GoNbJVG/1bPyt2jzj5Oh+LGgDm5ScNux3
GzdU3t3Z8Gxt6xZDbFhZzbY2mCkLZf1FJezWuIS77Sz84hjkHgaVtvY2AWbXGzDc9OCMJmtFzMQk
7lyUH0SuxHNfD2ijnLLHPhdgog2mV0UYR2eTa/FbpWazzicsCziTgaQHqVvjBQYSLPHcrDq3M8+R
Q6lnJDn2qamunyud2+9tz3VhR9jtRGL+M+u6fHHhrrEaJvdZ6aHjdeU5JlK7qV+ZInRHk0Ex6wNo
PrWbVTvbdAz6BsBKvqwxQIau2qlp0BuTmN1FkGPcSEXIkNXM3ZmsP3a8nmilZYFqaWJnuPI050xn
MlZaEEEaTp2Iix+IecV90KJZ26P0KFzcaJ/FanyZkwwQyiDjzViVWCkF/qkiqMv16FCZibgtt1Hl
E5o1W/NRjXVKPF81+kzCEqNZSTQcZp7eq45lQb1yxFZLZra2siZ+gvn6PHnz3c4y41/Y5d1+SJr+
0rEXZseM0rxFaY5/m+7gDOAAh47L9CBUobrRzzmvNgbgbRy3OBpzPozW0vLLKMryfeylvgFytF6q
mlvBF4I4rU184tZP2tmQtzVeyqgJNo6Ice2FIPLImJD6cFvKm9qYjgItd2M183ia8qQC5Yo9R8v+
Mwv7xoXoy+QlCTAc8klGztbKMk2kztDVKptEdrP7vrjmUVcup2S1b+tkcaGwAziMWJxTBAN1HrGm
6kXwsV6HKVa/renyrGMDL949E/m31z2AGGwXa5IkNojNuW3hVpn2GxNusZNKfAuKuFMP2PdMzJ9k
kAGcwCghH4JAy7elURNGckniJElA6VAcqiaiTcHvS1lJSmLL/vgdihKB4lfZjztP2ucsmL4njy9L
BBSypfOTBurd4RsVVWrtAKqBJLidmW2z2GvfRAXcH3e//H8YJLyM3iHxvqrWZ69q/QfhBYkXu8nU
mG/4PTZFFK676jpWelsDHsDG72cJWJyGVJlG8ZuuxlxALwg3hG0QYcR5RB8CE7CauPq8AJ0+H3kx
9NPyo5jwBCf4pFNbqD2gUpypojiZMnnTTX7NJYYr2zb/SNYEqci5JNwwFWSguUUjdXH2GuY278ZN
Bud2JUV7qTmyVagfkDx2IixxOsvDHOePid+QZepkOVSvVRcOq47AeZMkuANcBAKjveNnm0fYVIOL
KSg6wyhZI7CsKadviWH/MW3OfLy+XtoSRSEbS6XLwckisuYnawQyHfuLRnObWvkuAnG5MczqwViF
kTU0B+VAI7o2Qq3t5Nr0wR40Iqpf+IiEwt6cHe0ERn6HjwZseNexmK8izbc8QgnBVqtI/hoQKjch
bnEZzT+JhtkfOusR2jGKAeYNlRETmzeWC2VrBp3Yd+/DfPdgNDHf/DAKLofillrD1nKid1sziZmz
g+GYh8aUJyMJD81IjqIH5oMg/WBJjz7yo+urz5zPuOBfG2ms9lkCCG957iS1X+qasI5CUkH+2Zmm
HWUAhtWfPvpb2x/VPG7A4+KnWvzR6X9edMeyxBJ7ihs+RZXhSfFte8VTlLtAfduhOc8mutoCXgV0
SKwJFhhUjFXo8EXIlOiE3s4ENJfHMDH9x5iOu0y85HA7E57wwOqOwZR+B4UJS5uadeBA/Jiqb0Oy
1t76zFAoTT5ctsxcPBYNgCvEPCsRezh7XEOee8a9ky6gwHJy404TyV3zbIyluPA3+fxsb8yrsMHN
PGjyuzarFPCFDpiy/XALSnrrgXvw4vQakCdHLYGE7EYmyqFaYon1LlSYJNKqewtU/uCK21ZKbxsS
OrOsbqFu8Fg0PBxL8j7IbiSqKNazNZP/Pv0TGdZmaiYThCetxABvrL8PQ/IeD4rNDOIfQcUjVI+P
oE5tzhmTp9/fmHiIKizgvLBDIA5+rp4X/1s8YFCdwdDl1S41xr0lBR4Bts+MYkEmGeshDv5kQ/NV
NcarsKZ+OyjvfXkiER5JePJLJ2E9CWC4MNb3oZeeTBW4xwYzVJtPD+U/uvjDhCKxisktW03/YS0b
OEe4bhLn2JNuFgRLV7yxFpclAQlrN+XCHCSEGG5mD5vd4MOWn2rOWqIyo4k1lQSHvxt5jYnFT+dk
IMPKZhUKtDB6hmpqnJ3OZkOPCJ86KEKBk/JIpSkrtZ23LpO3SePe4RbYlWmB6ba41cvz2RjRhT7M
2pQOZ+woRkJjhJDa1D2GivXfXYN91aVfWR4Ee/ae8nn8ZAXgwVkMPbkAxGD0zWIVyhegB84fYpvL
05Cmw97VUJFAfeazujauj5dmZDJa43jfVFWM/7ItGBsVqvpSbWg/Uz5Ph9j2SuKFSXcxpS6o3mjN
rJCuQnpQw8Po0VMn1TPy/AIvhbNBAgazuRhqbljHeo9ZPcM+UmVM29yWQPOAm7MYEPt+5ak3MDwX
aN4ne5awRNu9moCRaHHCvkWJFvQobvnIpj9S1AjCyI50OTzw+qlI8g/oaWDmk67cFSnnYBEb1M/N
cziRuS+AQGwEYZm1x9x4X0v32nZL3R7jTeA7/ioVeQFWdFG39Oukqn5ia2R/BAIgz54ewh3fG4LJ
Wu39Hm+gXXjP7E+mr4OQzQoZTPaxTE9Efx6sMVix8O9RSXZRsQ0AN8avZeCfT5rsyr1CYNG+tB7Q
bUAhNgMKD3clnTLLD9Cegx4L3uwxMaBBVW5qrD2S5azWGf8wkf/r+axNjEBgsPmu6tfBcjtWuBZX
rKj5Vbz9wkWmC40lLmXhwA63xthwUOjdKAfsRNpDP4nfIRAY67FIeaDbPxGaPwigUzVhzlRA9FrO
A5X5ZxYe7DMnvkgzekLZeaHRRDoL7GqjMnmVo7cLmu5jTvmO6anHCjNU24YTozLLdEuk+QeGyIV5
xWbmI2xZdYK+c8rHDu3TPluU0tCHPkVG2VGY5yFkCR/bw9DCiBKxBwKnbZlcvUF/hLPJNqVe8Aix
MDAtcK0bSIupYnqwoF7cEf4Ap9posYhg7Dq57oLwYQNDblP2aIZhJ7cVpwYcj5AbvR7Z4mQhTE/y
sXwRIPkXR9PwMwnzTGvOo5hDNKC0HY90i+AAqmBva/Uc6fFS8M8vWxYm4ZbeyGB4JL3xAlom2TjR
BLdhoI41pL0qHMB4BrnOsMKfX7roK5x5EqgzTTKJ+xIFLYzYOtFiyGBDEbj5lBjtupsdEvH6Vfmo
qCWHj9ZAtELvyc2YMwEd5M2uNJA5SddRt691DbZ1lsZr0GAoc3FKaDmwjiXTP4nHpN+0wi179Fid
4kGsjYrmijIKWnTCUNtEyd4xrGdWBL7FC/eK624f15iDC6tZQ7HsmUSpq8DG7pk0RE077EZQX8Iw
Ph01YT3v/X3OFRrT27QaHcMWeKobSYijy+4mWkzBCZey7Z3tm3sUVBaPVm+Mjg6OKn+CQJ19+nBt
hUupxxFA/y7Wbudn+B6dM09twa6/8l7g5lgP89Bcg3awt7oh5d7ZVosyKKZtsHgNg1B+amO6TWXA
WGr+rW0awnGei1uDa9ChPsxIRbL18M7adlgmLeEuro/aS7/ZrNB9KdzeZ1lNf1qWq95R2H1Sk9bN
9vp7WrTeyWHX0p8iGaJXu3TANIUS66bEtwMonK8ookBy7BgaQIQ7VwU9Xsf4Hk1guxWTucAh+GJg
DWK4bKkEg2oYvEySlVwzQZ6tHyhr1bB8DHoyHXkMBby9uoXX7Ji4VADc+R0sZT3lTgrKyWH5pGh4
MedzbgGibnCqrcKYVFPhMA4tCdsEwUK8o3xDPG5sfIEgEpfbg2kehhjAO9ru19E8gEYOCuAapn3T
jMm2EZ8IOzvXGGq2NITxik2ojDa8UuycLPwPy6W/lo4oGQlMF/SJNzmb7DOaS74il0wI5IjPivRA
24v3FgRCIjuFw7z4FyXDXw6k+O7G9ovXhO+sgn1Bhz54ni12cwgcW8fiEUcWaABr04TiOYfMwkjj
4DQhuFLcuxOmwl5GxipnqdEeBLxxLW01ksPCc20RCuDp1E1yR91Qm3Ys8UkwbLBB4rOGBYk4lPuZ
b7sI8dCnuLXWrht84Z9/DdzuuZi8j0X8lWxoLKDEE82G4ZkW2bVAPG+S+ZTwb3PF8KoTba4ggbCM
xUwW/oR1n5wF/RX2H2UWSsQ2rFT9wIWXoouKLN2DHUKFL+EkaLI0AUb4skpOIhLU4vEbmoJHLnYy
t70Z+DCUyhd7coFRGPApelMx4AC8xAdbPOCOlzCtRkbTFW9rGx+i0TnWXULbEExbs3fKLZr3c2I1
z/iRg2OoB2AvDdgSICh8RslPMkdfZeh+NQFu8aa5DnV5d0Z9kR4OP0fnBzlbDz+w1bdInFdIetvF
R+oGdX9EKaQrCG66mF6Glm22FuvtxGT8baNOP4cikJvByG511j77uQ9y36BrYvtKajynuTmsEmaw
YZbTf7LNcj+D/XeM4Za5Zn3obMZcyf9/0cTGTlem7ZGjm5YgOXg6wZqsMGiJuas2RROkh1EtMO6c
OWktxy2rHBCPVMeAdCT+xK5gpd79OOkAJPpg18t3awg/MGJtpyp6qxosg5zr754o7tgATl0sjyod
r/jWz9Mc3pgUfIuKl0P9j6XzWI4bWaLoFyECKPhte2/YJJvUBkGREmzB+69/pzRvpRmJBg0UqjJv
XtNbm1lOT4gtv3XgjQ3T+Qug3gppt82sKsENB1KelxrrFIvb2bIPEV1tA7c2ziliQMQZ6y4t38R1
ja40JtvFVtCGYRqvdUO9VRGO6s+rPLV9lXe9RYafryYnIf+MnCNhh/DHdGYx4ey+ImL865rU8maw
ZMUd3AwSPi50Ny1xaIU13AJHxlmg8BGWAzqzVadJmcRbH6Q8HfSR6fbspRs/opf2uzMY3dlPo70n
Ztp7CMBhN+E+ZpEGFfY/oDI4LcQPy0qPEEt+RUiXVkWdf1Qj/k90AVIWeKGIimmeiV0tRwQ2GH/1
gvyrhZ8503LU4e6XNrbyjnT1XTi1BCTMrb1rLZVo7xi43hAgBfkqywEUerD7zGfWVBTaRqC/2DCO
hFhECXsptFzH4CTAmc4JFC5l6hPsB2bB8aBX2MTmgla54rbn0Ib2zr82NXE9BnCMrz5EigFuiOUc
jAx/6O7QwOSFKXuIZKqW9cZ1wmbXp26CFgoPvuUQxPrv2i6QjnWR5tw43fOPPE9dyBew4jpCySHT
KIOmoiAGObHsZjmmvrVBHImRKjEuI8+FY6GcLTzng6BbwsmGNWmm4Fs2vtyO4XbZMoLlsk59PbpE
zWiA/LXipYprbRt1MZ7izuju7R4DeTlRH0a95x6GoIUxVOjZScf/Z8d2Y64Dx4fr1M/FFm6HXENk
tU9zruFRYpkUS4OaRGgY9ZP26m7mPMKA3arrZsWPL4nv9VAw2iI+EpUzrMjwAJ5oRhvRR1R8lG3F
3oflNrV0px3sZCJsuSVNQ0U1b+06xO7Z9TAacjrpMLOc+63mMO7FwBzGIZPpTZRH861oefM6LYQR
6tvavTXZk4BuataT0a59vNTWsmIy1htg6EwhorUwe4I5TTZqc8BaxEgyB3mZVWH1UifXoep/BLYF
rK7E2TmhFlirBofLh6McFCpcDxYayN26m7L+WFrCO0ltgHiRefl1nHO1jVuAGtHslZicY7W6oE1J
Pkan8bbsNe12Svx53UHZxDufSZ+RcJa6dZBtQ93/Y3MeKcVuzmvp4s0BH3zCPyT6sphNLMraPOmB
iQEasyzepoIhxBisUzXuan0aYHsvQcw0tjscJM/Sa75bOiI4Af5fMyzxX3XqneM7n+2QHNohPcQm
yeaAohsTHM2XNa6cUXODNbG2B1i6+FcQ92ggqQlE/CHr1lrkQbP2sGhMNXGzuupnFjUaZxQNi0GJ
E8tAiWRw3GMZoxnB2E/X7WOKbQ703Zis9u7ThCusBF2rOp6tg9671HRd9zZ13QgDmbQaLToVrsq4
KRl1cS+grK6yCVW/EmQU+PbCvj/gL76qbes5VslyMOZHLAocB6KtINCi6pjW2vUr7s5/OhtuVFTR
graqKpHhyZn8U0pWqFFq5yFRMKI8mUawb8rid9QMFdxJeZji5DYmoKK184JX03XojM9mHl+63kHe
T1OaEqzUxs6wsBvtSwlT3Cl+CNCgyCyu6Wxd3dKGK5N+tijzWs3bWk11EWB2FbYzZEVFpwnHJc5G
5IJxuayi6m475qXsDbTrIv1oUgZHGEDhYXgCC3zV8QV2B+EuRBZtZ3s4DCkeAvpcMFzU6n1Ymy8i
Fxt3Ts/q/+2YflJgfZ8OIUjSdA49glNgV//OumYTusPV1/WzU9Ysg/KzUh4nrRzfPdmfCr/xVfyR
jsl67m+ZhoCJtWgku/kAz+0AqYRhc/8Lpcgmz+Qeis2lcvStCd1445uS8bO8Quu+CuAtB1IRXDH8
c4owuVuxc2uq+Wb8E74MF8I762OTdD6NrnaiHEVbXIHD/fPyiCtoRDU0fitzXmeb3A9ePGZP5BAy
c4JPF1TtI5xS9xfgC7OoKM3OAzwtr8PWLaicT6Mw9iKfsIcyqFYWKKS8VwdZDheHw/YsnUvDeI7E
kRCft4Rzz8iLf7e2gzBoiQyzETyjBoIoo5gaRw4TkzF3xqSgxbfNpOymtG6ZuwKZGxmj2NDy7wIE
jaBWcsbdhMxwPGBtLUdCiqjWkSN0F40SJSS1B8Jld4R3AADUDr9wMnlglUmqtxOwHSsiS6mbG4P6
A5f41RATDeZn8qMv3KXw+m2Go4hyz/LQ3trl7wG+HJ7POOaG7VIhzWnjiVMvdFz9ycpVwEId6unS
tqZx245YUyCCjUE2e2ta57hS1tQ1iDeJ1ADKxYQc19cDI4ZPf9TwqUKJXKZrDphNYmJ+HUCnCcyD
QWY7c/VDqxE+MlnmogPkyRh9HavQWNd99CROejlhc8CZwJHQ0fUZKlX8rStnD9E2s1nDTv+MrOaA
jbg1sCHLJNBMYb5KA3taOeU7JYeQowN1P1K5J1WMT8NAMpDsKR+oomgENFVt6vmnkMnNZlSMAJPp
lQ2xsE4ZkwWuPBcR2qC5PfT421BVz5jmZjhqmBYio6A81chm5jH+tgt5VBjJPIkzYpH7v0Eydrlr
s3Gvuk8ed4gsxe/reAvpejMHnJ0VqGYt5pUewPVuYzp/oCG7xOIAw5hlYCBOsETw8LNpbZfztZY9
PpzZiBuiIinPl8IMV7AKf81wX8wMrbpEMNBTKGTyPe+zg7quKIiw/3kHvD5zhKy8LH0LIOuHI85d
lkcVh5U/f5/Y1Aa6dUulCvwF6ff8rSfbS9rnl1B49LwYR2jJXi9UtzqtOdHWlYWcFcDqny+Nka5a
3aVSJzsXgk+gn1KjxX1HC1MCO+pVghSiMn1ycpn9JlG8EnMAMdLbham7s2mVQqjg5LsqPrpz93r9
UKXevbSNDYIi2K7CRBZhtfdSEF2fGMeGANG5jfZZIJi5kWWI8fJwhdOCV0TmLS1Jlxj50zNJRmBe
2zu6MMAWU2m95+h+FpNENmlOSwP5tlqh6A2WHdc/YFmoFyhtWNnBMK+z8L3goOuFvRa8tjS6EILl
e2YhJ01hwxh1hmO8t3UMz9p5bYQNoFVDSkD4ElF+6aW5xxTqFmEEOzTeZw8biP72lYAoFXnPlkyI
/Og8sTC+OrL8wQUPYTHLXb0qUjgo10nIDtDZkMLUy2K+6rHax7x5I2tN/qBq0/hadGBJDA+2BJh3
RpIl8e1MqR5Ma1W1wH7klwDNSP+n1hum7PGfnERJUDxniR5/L3WsfpntBwujxMK2tMFmPfPeWc2L
UZvHGs0hsAnc9jplgj+f/Lq0NjGLom6LVyCzjeVTKc0F4g4LuhCGaMuhjZ+ehRrL7e0DjClsuGFS
0GiUdBHDW2DRq1IvWmw9mLG09Z5J3EYf8ickCAy8EkKQhyD5Gt2Y5dSSc8ZAks0dpn6VxQ88EnaS
aFfMxby3IKpOBmEiqSsdXOLbL7frETPj6r42jZBPOeZ/Gn+yyd8ZolVupqjDEaZvBn+4VzkIC+WR
OmJ5i6sv3PdOQk5vqe7cPBvYFjw4w/Oce24bxZvfBqdhlp+drY8LpQEew4iUEOvqA1C1nvHSNA6Z
8r6zL9tcuTKN5LZDJ9P6G0Y2L0Xd/BQAoxqn54Kw6kehgic17yITd1vMnKRlJu521V79MvoYwWB3
DrT5GwiFDccXd03fRELuAnuO7HiyYuAgp4s2zHA1AtcETYYJlhdfoZtss4pBI+63kMHRT4IIF7mx
9yvM1L3cf2shbS8cV2UjNXp5F14cXEINjSRd/3juSxqoVtorAYFogPbCisspK91gRRGxZGC9K6wQ
JgqUjh4IAzOMeLR2rioDhzoPYVu6zNhIYzqBjYttNkTRC7OfmXLfs9MrVlU2aDLGS7lrTh80tiR2
RG04PMQggGF7idtJWSa4d+DDy8xVG0gStJuzXs+flQNjdRxTE5cBzjAiqfYsCkyMyg+KfMH0Q2ib
cQCD1ZiweX66jdzps6tKaLDD8Mp8401zoxDrF9xQe9q9cnBpF0MNHpBzyUhMXWht/ltY7qrXTUCI
5tr7MZNUNBYmbTUwziUuq3PZkJTgdBcfcGVBGbgTXX+HgVssOyQMbj3kqxpKBSXJT9qgWaXCgwn1
0kp50LD6R14UOY/W0rjVUkzmywyn4Ah1a1JuU9ZbGeIQXoO/7Do+6x+rsBlrdYnPqB02JXx/G9IV
fWaCe7S0t6jV818ekQhPR1KxAM2j3noWskdI00QAmRlRpwhvnJ8qDF9yvAawnPzt4AQmHSa98XiD
YKQcpcYz+aDvyHtfCB19qXEICAPSBo3CuzqNYZAJ0NHWY+Z6BZs0bt1EElFcKHYbHNxq6D3erAna
Bj8Mbv6+m7UdEZ1AeORsV0mzMWrc/k1YNXA1mHL5BfhEs/Pm4VxRgGt0WbSBPT0rw11yyTmC8h63
CrPdW5Qqjai/kWUQalPuQi09DbT7NPgnTzmIFHCiZEt9E3a4ygyQsE5DlTZMW6iV0AiNOzswgpcA
MRO9Bdk+TnEsxOxupzLZeD2EvMw3k5UgezAq7UMrm+jbmsmTF1P1ECROx7WCQ8CTW5qXVcGMFUK9
V3yzh7wz8YBcZJjzcaqh+kx51m8wDQ4MKqXyEDcTpks5Bol1ti9s30fIkJdwZmstfVfGE8zBYEz2
rAs9ifFJQbyGLzGsaQtTbgq9uCd7hvofP8W1OU2fll2c2N52PvnfeHLt3Tm59Vm8SbruinJq5Uai
P2CbXeHuin9QnNnrhLz5Fa4o2gJIIuK4Z15CVy9oOagidsbIuNcep1sTgjklGQRtxivMYBorRNXd
w8M4x+N5sIr0NcoTZldO/z1D8tmBRynEuLjqQbsXbf0TNvHDq6hKoMVsMkj+Kb/Zt+p978o7A939
JGETDH3a/PLI0aN2xJVuYLTbixWKhmtjqWi4GFTOOxVW8tFpxdkeYu6nswky88OWzWNS/j8BWz2W
B6t0GK9WqO2wczhiS7d1m/7YjOkOsPe1DWHq4eaU4a2mHLKHRpFGYwrmgn1awXRF8kZ3jtbLW84S
e46W9DuDolyWKneAWVrfYRbUnuaiWNcOAF1av5GqsjIS969h2lC/55PWoLWKU6ZpSZrDxSDIAjUj
MSOkZciIYIyG097UWQTWqod2XpjKfye30Lsi5YQha/+pjHZQ6bMELkFzWiDcG2hYPaVwLF1Cqqpb
zBUKB36vC1d3HAFV83pYuBgRzwJb2hhjVd/HIz7ohu+qKq/wpJzVjAC5boYtUQ+URAraKpNw7XjU
sMPAXdGGLfbKT8WTGafmUlqtXFZOux4tOEERCvGFOYpdTdxGqqU7fQbKrBSFYd71AgWjrTxMwgrd
RI7hXMk4t4k1ZhymdapYlMoze+XpuIH56CSY7C8nPL8l4zxzCI9M0raGsoPPUEttUXCQ3VBicIGJ
MgEsaodwasiqVJ6wYJor7thkormjt04IIkRhuTC7npyi2PsLtYcafYpQ1lbzqTeBYGuzYq6dGbeR
nimZmwGZLJYiqa3tI7dWN978qFpcWAw+XtStBwsnI0zjExvXAjFTLAUfkxgupo3GSF2Tw0edS3T5
kYZ/krixirsFJC3MjKSPcFM22CGAnmtB/ToTyrkVYYAXTtgwp5LctnD8W6FprGt7W3ck1CHRw4l6
B694Hen+bzRETzZueHQ9p2UJIar0MPgI+zfTNa5uPb6VTK7scfwoUo6u3H96CM/win9kNT3kYFHD
igrJVJNU80s0YmUzDS20nrnqvnVMsD+lNP1D1otwY0z+l5s33wXMPxoitrS+S/ezVRzJ8OFmJBvU
tOhg3avBJ0vFfJuwzks0HUy2/1afJmEamjczWvL8nFXRvnBTjqI5vMV6PeJR3x3Vo5xga+Xzv3Bw
Vq84l3Le+ryMvu4iE2peMA5kxqVtUl0Ny8yA1LpwPwcqGknTLSxX2yeO9R8Yip2AgcilkOMu7Oxj
TRyTkPHatrT30Ey26oUYfAg57HqwEc5OPn/g8stb1ImtP/rwXYzLpNYWqy6DBedRZ8imeI6qu6gK
jzOD5E8tnncM4mDWequ6xUf1UWEBG0tIm2cP4f9QEOiQm78wVDuK3rrl3b7j1ZF7+JwQUYiIreMl
Av1lZTzGgUuN92oRWwbkbH26FIwwrL9J+WiS+JiCgCb0oSmWLF5QsqJgdPG7AxP7DFtQfEC2RcXI
L+cackRw/SUOdorY7lGRoa9kZO5e4O0vc1hkKbBLzEvjtOxwzGBtCAuU0mxz6Z3LrHOGtMjw2o2h
yb3VTOuy+kwhjg8QDFzjfXCejfXN7zPKcjMNQMNcK68taDWODzBhwF6cEykEayshPBguBN9hY6nt
JrjJgE67ZrzsbR0ORL+MdYm/3YMLdoJLg9EEWpYSJNImQZB4FCdc8nG4UBR5HZ1b2/+ExTPFho8/
Cnx8+MZ5NCBBootzcNR1X6b8h0vPIGoxu8bFxlMcnKVtjIuZDzvRGHsgolW+6dzmD7bxAv1jvjcQ
QKkF3hEFaIbhOVJdn7vP82RrYpwcV+Rn2rfIB7qPvy2UYyjI2KyLbp+zj6mfqGmItGrnKwx2PvLX
Uezj0KVjiiBB0dgaD+7CiOI8IgmrT88uRSLfHbJqJTs0/8AdxUUTdfvHkI+ruitJJv0zMy7xpLuY
sFpzhk+fGe84sSH998BYNLq0tuqhdBxZLEkoty8zVUnlfBHT6XEj5F5tQnxDRe2v4QamHn2YvOVi
/sPfikpcTKYBnZXuZjhrQum2iE/3TkPzo1ynHIxsbM57hx5twmvYMwmSVFDsdFB3Ri0mv3waEMgw
8FS/h7eB1Sux0IZ/sOhdsRhTfBYmZmtMMbgLZIZtvWJC6fAYxu8oxxE3d1asQa1/qSXQiVqA5Ono
m6RAINJuKiQYZI2s+LiBsGA9SiDkN9N+s+GlOfWXh9OaQfnRax9JyJBQ7Kr5bcCbEhbdPsJJpC0w
lxEnF/tiK6O8IhTv/xfaj5sk+s2qn9ig8b/QfF+5tAAI0DE52EfgWWc674yB1XdYncmMAnYnQSg4
VB645tlNXi0v2KG4wrxib2vxcSZTnYJAnUdVZG4N6L/8UkVbReJDRgbxSmH04JfVrQf0hOkao1i+
t23gklJ/iwhlgVGsrPorYVbEmub61FMH1kKtK/cGGwWz91ON+oTksZ3mjoe8ImSxoaVQvJwOAxwx
/fYdTIVDRPD+D+9Um0+/GoDwNHlya9O52VVGsjK6SV1hOOr71HiJWBuuV64ZiqzVq9r2/sHKnklz
YXVyFbibnbkA9bqpxTu8kPJ05C8Yty9LXq+R7cDTI2C81wKLWL4jxjWpH55Uu3Sj3jrqnAULixsn
qHdzrAAKQjjmG2Et6KDLaTE7r3Bw+pkgYhdjNljZs7XhLc/YLtkbKutb/fJekY+Upwa/d8x/Ghx6
YAlgsKsfM1wta9FcM24I4+InTwMOzdpEeMYij79a2CiFi8WXcfXlg2uPkOQQYLqenWDvxnlzwUdm
y5y6WnBfaNUB91rnWiTpF7l6jJVCOkxyPN7hqe0nOHRqN0bRd6D/5DyePyfT2XErU1M/5aq/lADT
AZ7kZhh8MDCp4+5SwuGNtHllS3vPs+BuTbFxCKE7BuzXcZetgICRw3c0zu98+IlbO3gf5NIsRppT
xlgbqNWrKbjXZLD2fbQLOUl0QMUBX9tppAbklcvLbyz3FuQHr33BCcJzQz5sYazZcq+69NyZn+op
9K08eIKYZwq3uIluUUHOXK4xq+HD6eVRbe5tDYECPnRb6bjsmlvNFntrzK/hZKqNUevad0b/UOhi
AGvEUmG67uxixSLBtmIt7D2xjyRxyC+e/D9rs24/xK0LwxiPQ96ing0/ehW6/erwN1yqW6pEPfnB
h4i5Hr7Gr7EzhcXqOg0uR85xpD+KoO8O9EQFgZtuu0nxKY7HdB37zzAmfLojiGgG3YBJsAWJBiwL
8LrEaDXEXlGVsup9KDATYqFWorj1HqahkKnUsYISd2m1G06c1Iel6EABFExv203J5Krk+Bj7B+OA
U9xkC615Ekmk9gm5dzx77VJGmNGlx0GjhqGam76KLjryr2rBkC+/wN+IN3RlOe8ZBXyr6MWIOrOk
+NaY89QA0K7RbVkb0Hc8+ZgQirCRRZGxxbVvFQQupW+1IpJrZWr+9xxa5FcB2ORUB3Emd0ZV3tUX
FF21YMd19HSbQuMOrilKNg+RK+3jnknyrqsx6jSKs0VnwMk5Il9W5wRXatA8ePh19IpwTY7U0DFZ
SJ35L75MxzjLsSF0tA17tYyNNxG0T7vQj9iVvxYifU7m9MKtMgJjOdbBp3o1uolimldtZMoV5tW1
M5xXvJeWbXntKl4pprWqjuHOSh3uCN+NDQtTLGpXPaHKbx/4o1842mcXCYrGGBJT1ErsARxxnZXL
bFYZ1H+IsiIij1mrdiIOYRdzQI8O8r9L783rPjn106HqsY6rjU3V7fXSuKtF0uFuBZsSCz1O7WZB
jMuOW6DO6IFOSyvv6s2Zqw+AJ+wD8E/u4SAkqb0zSC4qwBSzVOy1YF4J1BdWR/60x/4yTdOhm+u/
FlzoZVTX34R67erMezFa+yKa6Rj62gr/dMJWcUFxh+aLMdQlHcvfZYAhckGyaSX0G5Z6Pd0ESiWq
0pE8dStBmR1MA1+C41cfT7Cs7JMQBJGSwHTQpvRD98O9HtiHohdvqSOuUeDaCzPFYsWS+8GZjvh9
7+e22PsyfpKZuCXDZ4fi/xZj05H76TeILc/KMD9k3hwxCN/WQbA32QHAzLYRZh8LVE/L0UuvhiX5
UEDBto/1S67YdiyOxsLez57G34POm2NZm7CfydSItq41s5YDscElb1Ub3cGtwhE/JBwuOA6zsTLo
ngivHHxtXLhR+SNdebS1+nWURAN5VvV74FYksb42W7K14+ZaVRK4oT/rY9IvNdFuATL3OqnpTmVs
Q6WWRO3zkubwEvPJ283SeGS4NKvicoADx6Bnh4R5a7J+ZYeilgbZyYeLXX9ppETH4sa7rYtzoL/V
7Ju8smo7jti0EJW3AVPzd6P60HlrCh2ceGO21dmFREQKExxNdtWzUcAnO1Mqq5qm6X/0dF5zCPYs
LY99noEHu88bNJqtTliB9Q2Gs8ghPOaAHFV79oKfqH1y8nH+qTdmYpCkYwPfpneiSRnDqQQ6xCH+
L5OJvcr6c8fohY1TUpqyA4PMMRu4SPOrxDUmqyMUW9cmvaszhgWvjg6t6H7N0WvKL+anshOrpRaB
nsJQ2sz9R5jOqstR6GDDUTkOn0hnGHoxlEy6ZWg424E4AGP84ELV3WErdF0c9HHNU5U1F661rw0I
TwVLp/iwkGQnsMEzLHqhXy/nhjm+2FNjkFJAZa/r2dGuKSXl+4ihjGlRO0bz2aGyGEEV2J0Lgcyt
apjA6Du12xI0tjLa9xyGzGT/sGlXLpfJS6ruTEwSM0DpSWPowHMDkQJR4pyloOMn95yoauoxw/zX
Zhi8OqoUaAEUDpY4qN8/IFzsR3ZW/5nTJgkTlgQ/g8sIGP6I5u6nLfYO77ysKz+ct9y/nKiN9i/R
UpDAVHvVex82xX0g8Xgh7EeVmVmDpTcbq3R+q2ONhoHFw5dCNV7kMkQGxE2pglUobjwTjlA400g9
OPmvLv1GnEQ4+Xz/97NV3aa+b4YyXYzw4WmNhPPO3eSr/ey7iyAnUXp1PCVMdJdJ983CMBMmkmIv
U4JqHWaMF5YAQnb1bqndX4gd8P6RB9MaTzVMqmggq5hTi0/iYZHXaR+pnW48eTPkX5/KnJ8ZRY+Z
mTyUgAUoGbmuxk6wKiXOtqwCr5/ZTE4951ZAEY74fNslZ14JuuZKx19IACRGr7wmSYOtP67AcGl3
zK9WHq6nA2FgQ4pOOUdCgXdGj1AluWmg2FyjKguBO3dx1h5UVSrz5DIOydoNfgodEzSSI6A6hUN5
7oiTZQ3sSK+8VK2y8CeLFZ4BR0Uxv6QJi815Cj1EVTeNK7VNmGhV1LhsFUX2jg9pOMxAeQG6uDmo
HHiIzUd63iC9qP4FC8QlXlPr1L66jv+pmsNR4l+gRSoZHBHB6+A+mT1hriCfxEhmW1mYy9b7d/6p
90rHg1f3tEXkwvjNJ9jVXFsyJe9qx4D9v0zc31bnXWhyGV+jXSmvCZuAVEudDWHMvkJc7OtQHlJ1
KNbyidkPfDxmcazE5Ezr4bfi7Dtik/BptSpAM0PJNARLVrzf+tD6sKYwBjQn6WIMdnH0e1DP2ntX
kc6Y5LN2QnepWsLIy9d53C381EGzJR8GKBu+NDfG65C52JzSdVX9uwc+tz/AJNHwqEL2NZOAhWr4
Bc0MWoxZWveuc+7qmDDa8exm0Q4SwSHikwAwqHrWdl2MRhhYUzuqwG57PFpYcsLIu4wJjPlYbIDA
Vi5XlVR7nijvIZuWaqrZWdT2HvTBUv3vQE2T0lD43WHEdpWr4KvxNVup35aOzpLeg8+I8PrfOsQa
b9X65TqmfInBHtTGr3bdLm32/8yE9U1hfRt5s5w5xiKyBNhlpP7/layWHguKRe7X+pptmSetXugx
WFW0uRZ/8p5G2PsKiBANU5DetC9+qyAjn7ugvqgEuZ7ZJPgr3o2Zgo2zHCcEqLFUrw1IoJO2u6B/
UT2Ax5uIBceNWonfw/MuYniE8qE235w1UhvPlLcr5vVRiz3Vr+w93Ci1UPlqxxTQJJQk5LPt/tig
Kurl1QUBR0R1FLGyPtiUQFyq5VSVOuCouoVsh07ww1qc+qfZv6mTrcYsPKKIZmML0MNzQXHD3JlC
/R8skn1OA0WGcoA3HgopJJwWN4/3IhyQi+Chl9VvM7OsFogdBrKCAgx6Y3UGevhmcMlq+SZqzA3p
iUtnM+OqeXJEJ/CUxnVdw/CO47N6SnXm7tSfWZ6uUhvlxoeBEFCBK+r5cuLToQFz1F/YNi/9EtdB
AA8HimS3VyBHxk6nkxagNkHT3puFuYElv476X7PjYriG3osmgmMh7l5xQ4YJ4u7GgXRuDGcTADx1
5pUc6jBY6RQyLArujtduM56EuiF8kMr67ARyCfZoP71E6Yf6L9Wh4E9OiXtRtyRwXkYOaXVg8GHV
0T1R4rIm/g3ucnvJynPyBz2+6ZxHl3/q/jAl2hpFczGohLQ0UsuSM1atBnW5NbX5KGLmoMma58RO
qg2AabysPYVx0vKD8OzC7lZtHKBtIUR/82zxNvFSAVC6uH8G073BqJ7PwXoooq8ZL53B0lcGJyWl
ADMUaOAbGvU03ajLZwXmUXax7Dfp+gueYw5MVyUQh9XZV6drhdCo56fWqDoJFMgGEMhXKhBPLWJW
NiKTNWDjvxNJ0XV5Vg7tcxdpR4UVcikmLWlfZCvwKCYS1KTmUmgm3vi8L5wFsSDm4elH7/zo/xdg
nZ8rJKohY8jmgVGgw/XaxTAmXcjYVDeqnqCLt/gxAQ4zTfJUhwHTBrg5t7rA5omdSmQ5Yqpvj1Sz
lGOaM9XDDVMVGURb7bhvNs0dvUvLa6PQphLIrNtbPft2uFWmCtj833zhMPRDw0ZpzdIicVQBVOpg
ZZ89cdwAkqYN2StyXTrwr/jp6lxFp7JgsI60A2tk7r86n8zAmF7V3sgDRENsrEiYJrsnMz+9jErH
CSryzmV2NsU4w+zP89cGzwnsXXyIp/1aN8XSD7ubOYir16DmVzxr2+PU8JvCw7iFehwRSEHswyLp
YlSksK68En5U62Il4aFOsTMcnYI4eu1pKdwsvw1+2kOm9JLH5DjTuyf6nHBEt7iQJtrsnLq6UhwC
AsXtvZMhW29MuVBNGxyo10kqz1MNrKLEEtjrMZWyHzKL9wOMnUWfM5lRBZxaUKPdHGYsHtlJnFn7
dOiCG9G+paXLjVChcWJbgg71taTygQQXDxMABuaWgRhWrkXWGilTRQgwGM0vmZ6jWcD/xw7bmwLm
B+YHxqht2dxuHTZkTt+c1dumGkf4938NmhA1ZPzv66eDkaRXXRteETBhYNTV777vf/YeiiYHlD+q
v1WjpRnB0UniA8R8gARzO7bpKazctxxfjKVuX/TGOOGUvx9BNUeHAIax2tuADnAPL6FbfJbW8PSb
6BAm/UqV/qppySi0PLe51RN+CO2oHTCa2Kq/nEqDtCDHeEQxYFDtNLeI2YvajSiHjw7bs0Pc9gvD
57umg7GwLUDFw1g1KiqoK2OyMHTsK9K0lsspwyQeOQxSwCjGnJjOht/gYJo2w64lrWc7eowB82HE
Kz60X4equrY+4bVzdsd27aAeazHMcEst5TLYn0tDXhjbXMjkJkao35v9GG+DUEcFUVHM2pZSQ9qJ
deYIGletU4t7KuW1LxoMKSRN85T23j3VjPI7xAMblb0Gygkmh/VhSiMbgbZnWLnh8I2rVGZo6yHC
xErLCsSD1nsTJ4+B2kOHQIVUBv1mPBKyCUiBmOEiGwo3BTqOdQ7pAbBlooFrPbErM9I5U56kOisL
V8BTCsqXf22aMaq1sgwarJ2osV7Uodf1PiBZT4cDNwM59TBh3GrlocEym5p1kSJrqWgmhaPPaxKM
7qbWP8lJhT+d4RhnUIjhp4SkvZYnLq7fDa0F4hHC5+gqUoWzDBOaEN26BmPPyPw1VtWYSdGdJtNv
C+I+ozKCuLDKuLdWGD8mRDFTqZ0aCavQALi9mX6w9rViO3WRcysZVy51Wdmw0B2fYCGPISMhjf1A
5noxODNDGP2ie/1LP3Rvapzf5/a9axBUj3gCU9QywyNuBsvcRy06JT7pZqKLBM6YgcfyoFgZzPbH
j4VEigC/3Xzi0MYmSoY1Ppdqz+w8jJAbufLhrgXIgtShpODGIb8PdNnxNJBAq4Ty3WtB1Y0XL3IZ
6Jg9PAqTUlh0HyDVnPvc6P4rhgjLPBspKjOMHAW2+eQLDFFv6elimyw2zM1ZNRogLizRNfUbe71h
4DuqAtlMDLuKtTqjqW8oRtYRpWGPWoaCyErUwAeVK2yguSE6gg25zkd452Il7PKNpj6vcIMade1d
78ZV4X+rC9PD95Kqj5N0iF4VGoCRCGEUzZ+ePi7PbURnEXF8cJmmJmGFmPuCA5TsZ5gmDSmNCDBh
jrZk31ECZ96tg/aDYS0NXLHQI4dVtGHUDP8Ji06cINNZvuTKSj7nDFE/2mNZtoTi8DHVCAgJ0KFi
HhU0TxfHEYsGWQGNChPjK1SdZDErUL+AkPHTyMMoMU5Q/0wdQo3ddm8F99DFqynrI8Q3EdEYzbLK
J5AEHkNAPht4XMFHjkDfmoSKNP8ZgrvAJqBiqrus6eY5A1MlPIMZpGbFDtVqnWovFAKOruF4d5+Q
8tZJSYxhTSKav7CBfyhQeuepfjK1Qw95lDAtTldiXQqIYLRS/+PoPJYjx4Eg+kWMoAd5be8kdctL
F8bI0ZOgAd3X78OeZndnVtNNAxSqMl/qX3V3XpKpqIe7lLAJcQlT8kxD0qDM0r8Zq2e9oehHz+zJ
gXumetD7dqb3ZNx+g4n/rcoPZYQOX1gHGgYnD3qM8Psz2thXNvepie/4oT2zOP1s5MG8g1HIjJ4k
92x+BTS84S/UX8ovwapQierjU6JKKnzdj3jSnu0puo7e9C/2EMMCj0p50Dpv3jN1zF3z6prsk6LZ
uWiz4SXtFRt0QY+CnzHRwXB63AslzbdQk7mnXxKMPwpp3ak2fzHC4ZWT0FSQlUMwHs8yPzPEG6pg
ZtBJp9+ptnwLbjd6xTWkw1ebR1sfE/RHNrNhj/4E5SBb7iB6Isg5g/VvAqp+zI4qIVdgLnmLGGhQ
vOtXVjeeq2L6/wGgORIiJuDS0jR3h/pFlzuleJ/M6A6jy6Wo5REmyEZff8/otmUOnJ4LSSdlq69U
KKtjjEdTn8s6TJIlli1vgEdv4Nd+wnC7Cus/HxrgqveKh4Xi3Gdi6tHCBEFhAaTPFwTByTMuInQp
wfBJwab/rhRQ37omzMDlLxGACPTJgFc25iFtGnHAR3nQE4iYba7FrRsp1I4YPXUJUIMSwXW1Nll5
iSj0N5odX4UGroHq0panIawvSKzvpyT//zyJaGLb8Yi2NDtjcUErQGk70Rdr0b3O3D79munnTY/Y
UvZnPQnVC1ADr1mpjsh5Gn9e4+4DG/9rob5zMT3pK6KXLL3SmchrLOpk2mS5JfaU8/p/H2R36qL+
QmNJv5O+zHmh3Z0edkv5xpgiFNVLO0BuypInUS2IRMgQb4dO/xz9oHTpVzsZd6yYi5x5U2656Ogu
05EttqLmujHp5c7G9Akk/YqYB5TfNezsgRl16JfIlMAyC0KaaYLwtZfqB2YC+9frwPMb0SzTw7nc
AiZAxjHelmpn8pu6ri6CEa4KHbXMwXoA64RxRciqw6LZRgCAE2zmXSkeZjbntAEXUDWnAiKgbxW0
tPAdUx3pl4EXj2MTiy5pTFR8tIMS0T2hTNYwcNgQ8wr1G53ln4Xscr8+gZZA348PiOWpNqMjL4a+
wDCLiCeGaCxlesgA3pWs1LUjDqPlfVUFuNyG1QmnNctn1qLdWvyfpiEUYEj2NLF2AW/4XNfA/Nqn
zPa3cN4R9oSNtyUjnPG989kkHlkUxkEG7afht0/WCKoLjZOcvVfDXv40hiexhlcxJluLtSuT9q0h
+B0CBckayZwD0XXU0YvIk242up1a+Wo3FybSXYlzrcBlY9U7Mzdvlrtw0PAuDFpIQZfHggXaptTq
nPSd45KIzK1hWoes6cGc6YVmjvd6z8Urs2/A4LGgH8TgficmJw2ewprVgfHc/9ubFmhNneHuAq7x
VibhMeBNDrN0QucG3Is9ONV5l4G/G93mZPjQkfUxRi+Ueiqtt2b9KjSUVV09EsTiHJoZrf7ID678
T6HRX1OY/egnpx6gyYx1I4iwHFfB6D0hM0iNzLl18Scd220HA4W2wsEB+HdJo/FDBdUlilGWN1Br
ulbdlV2w1jepq7IDC4quRnRThnC3Hc8NQZd6UeBQGGOy8gv3TE7GXu+vNWGliNeNf5as6MlWkvZw
iOLNoqNn0AnuwvzFr/AGs+noEyvPEZoaAOHojJxgY8YoR/nn1m12Ha8YXU2Mcula75nw1D70TF2X
mHpgod/dgXYE5IldxT/L8DtzbYBI5CwON93G46Z7IiKejwkqD2vqOQ/6S/TZnYBwKhvn3pD3bs6P
R2lAbyFL7H4z+d4tNSrwofXNYmrhW8O0GXWjHO0hLcMIOZj+ppY9nMsZ75vtHE1BpeiCwswCBvIO
G+KI1ZArgYSY99GNP9OBpMjZcXYs/OlcIat41x9rznGxcEDIexPpi9SSpopzWg9DDEjxqqWvrVcP
2om6htbLWcSdiPyGnA7WRW+5MHaZaT7rWsVTTIVpyOhwiSD9NwwQFqsoh7xihs++jdIgroKdVOqP
4FXAui1JvpaP3ph4ghK7LkwnSSeWYf52MMVW8izmdcpxGnPg51Rn7qNC3dLTU8Lui5R6Ie4JaiA3
r8iY3pMomcTzyc34vOBXXFPdzTYbkCQPZV9p9WqtLO04jkmei7r3XBIA7Qlrn+TdvUDIM6HYEN18
KUh1XKjI2cFPo1dgofGZfvqpi0UNLSOrIRkCO7Y6/+SkxU8VhGoLQb8HHYHbskMIEip376u0fEpM
AfkWLXjBPPhsz4aFAgT9oaGeQButzQHrSa8AnLdp/9Ow7bA/PJpu8dvkE7pgkhA6B0utI59ax30z
yuI+Mj0uFFJzMp8ttcN/mnN7qvTmdt1BdUQjhe2bkxIO0rYOAW6LufHhP4IaJggncmMUGFb44IBF
11tqy4Fj31Sqv7qsd3Pk5esFPPSqmYhmxM1XxwP5peGDxdnFZBN3tTbDrsM7m+faZx333OGUhhiG
AvvZq+SFrhU7SESr0sxGi2V58VeFDIdN7SAbNpbuWFndO+Dzo97JHXN4oEg5x/60p4e07tzy9r+4
F7ztEvtnRt5AxhZKbKU2rHvkbyk02jMpH66zH5ySFRb2Cg+jGh4NS31UOBu9kW5zme4C6mYCps48
rTtLMLsE7hSF1cFT6gM9IW6T5TwE6Z+b0C7E08TbQ8+ZT1G7OitizijDevsTiTNyBJT83ojsQD8v
tRnQC2k+SGHAYFih3st+63p8cihr8LFs9B1IoD07U/yvKRHges0tS1wUVuPbMIcCNRwuU5uPFHg8
BImFYZB52iDjBRsPgbE4hzGnX5ZO/JuFfVZ5cc1trh69jhV1xI8KMWAV8gks8Yc+ArSZxQlqgaTI
u5/q/BkhTvrlDMnHdKPqlYoJ2BPn/ozQhYEYAZlP/z/6VuE+8dhtayN6ip3k6pBP1LRQz/Vkqyer
mxyaY8nfHVMxxIPznU9IlMuWJRKoMbO7dqM8EtcaXTAX9iF0a6Aw7bI2m3G3UO1GxbidTLlH+Q9u
jEHGgjYF3/abPrIkGUdRLz3EGK18HqSA16o1OOpVy0vQiA08zWiVBsV3hp4mktFPBSasBmVrUdFO
Q/vcNPHVANlNM516h7Wn/7+YWSgpvOTVS5H+mNNVyJQqf9d1I63jfosP/VbS8rcJu29JaI+6DU0+
fOR0WNqt7eOcLn5hkxP+Y27yEIhMXtE16IZVhKQRChl3FBCOgd5aCyDw1wDby9a29V4NzcVllCN6
Ez1yON+NU4Wdyjr2qQAKkdRAHmvn3m7GXx4+7jzQNDFj7qOvEW+TPLkKhpSqaZiyIC7gNAP/PVr5
xsCwh7MPnPOtyS12B+cPCTZvsIvjZWb8V/vOvvbJvEy5M/GoDVcBKJcQgMacRh9WbmCNsD9EMx7A
La+hLFwbfBz+ABEjjKgsFeLVjrK2DRR918TjADC/L4Q5DUKF+0ZPvWgSwOv/5YibAiZu3mgWbyKC
hrjs0TBvuol2EuW/z5ZpI9vwxUETrxmJwVjzEZl05whgResHq4bTVuTtR2YpJTpi/ffyfUmO3lim
v5rUp04wW7tm+xb7RCOGqI/0nxXRfcpr5Jj9AzUApuHzxH9t2MbgpG5Um0CmaWA1ByUufiTCRXCY
3GgbixdrmmgOqp+SI3rUmI9F5j8OMe1KUkeTxtk2rQ2tLv4XQoMhsiFaSUXbhDY6Ld9sAFEDZ389
E10oBCyY2F25mDtSNrMUl2XueCSXcDyufTjCM8Eqeb5NZljnNZ11nkkOZy1dgGjMCSumNc0pqOUE
27aXXPV7ZXjvxFAi1DhxJY3J/cPHjOZ4uGSx2ndGexoF/X89A2LTQUTBL/owwi8D7XpqoMAJIEIE
a9grIANjuFHLdtEiYS/bgIIDbZRvQuBxuk5hfWxoFIAbpapiJ+NCstWAwSEiiqIqkZWiKwdSgcOJ
zRxIv6YDYfa6OKi7FA5ZocRdLgca5QEsJK+6YLTgQlrPsoeyyFHCtalzox8LcLCRee+SAtxElFS5
Y89iPu/seTrT3t75fkYqZwfLgdp7Gq+h7K5By+C6jYKNxf7bA84HfWI9WBpDoqaOTnSxdZjYSVoh
RdlferCfvcGRtp2bYxN2hzGARTdatP4QpTKZ5zMHPynyLstMb1wqPVEo5fyxDMahgyPKtjuvQ1Jh
s6y9BtjWV1w4Ig8+FiYLzQdXJ85gVTt4vxB9UuExqd257HVcOorY55qD7jRBqqjMplg3gqCDpnyx
5/Silyh8uo8pa1yU+at8iS96Mwgm9+IWySlznRP6sX3ROvl+IGJBGQFuRV60fgoPM+0zkJ0HRxVo
sNhSM62TM4OJPZIDSStuPaIAcF5XCxWZZ0yPGZP1XFnfXrdsw268F2zOfUBpmDbHiK5C3GbM1TlI
Beoyc2H8uIV6gdk4S/tL5KOLQD9rAaXJqH4mVW+NaSx54dGINkc4+xhYAMSoo5hGgGVUrpU6e160
GQpC8VRMpIx1alz7ld30PWTHDQL/0ilxbMRTYoMZKmhToFQ6BRm7qEwoNyPz3bFxZYXFhZu8922S
A/CGbZq5vTM51/aWx9xsJCsL2T9NJi4na2eGNoSXOq3Cz4mmDo/paFkXk4vel4DCqAgg3q1pC/wr
ZbPS5bYuIkxlHR1MW2Co2GGMr0khU8G8Q7QHqrNkWqE9OJGzsJ81Mjd+7aZ5PyyYKyQvqjmUbx3M
XfwTm4LnakAx1lt4Aphqqr7blUSfiab7kDWMJRtxDkJy7lppbeH068bcdwksthuGf0vx6eCX1auA
Fw0f+eLc4sB5j/vsmRfH4shQeQS+zrJ4wTuabXz55vqc9GzXfsZzt3atdDdScXAfaAUAZKG1SedN
xPl5mMFKQSnDwiCi6Y2bxuMOe2Nr8i30uSDk+IA398wfoHHnsTRHdESryN+arQOfwL2r4vlm0Te5
1nyxeQ7QYYn3vJ7PtZLqO2mQHJC6tnfpVuoWi+F4KWUxkHi2ws3iJ/Ul5Gi/LkecH/4r/BbKKlS5
pvUuTaPFwwJ2himBPvAYXv1kUF0zu4/l19DP1c53PFAnoiIO05ifcPCws01flrJqchbzzwYJaII4
QHE4bIcf/VqB7N/lrHdI+2c39DUx66PJm0PD+qFc3V+wy+mRUD2inmWvmbc8Ye6ifo3R2gSO2LuN
OLcsISUv+KpE4kCoB2ue3df9/4UtyXi4/Sf/IW+MX2JyvhxR/cvG4nvi2Ge37jpHP7M4dEjCAoIi
t1AouA+xAUKEph+HqSkS9OwKlxotmY8lldyjdLr5sR3srRgtdzfH2YMBiQry8oTj2N6Gg3PRAem5
+CL78J8NCHNTcPreEAtuHkjZ6w9DgEnERu3/OaRW+mm7KjsuS2bAiPQZNQgiv3neRmN5yF123P5/
sS4ShgCXVDCiJYwXghJjSGRIyUaIFWrUrK+M5GWPtVs/+2YeH0FW0hcmpNUWd7GP+y66RgZ4SzAq
ddh+yAmyeuNXw3aKbhD7kGoz7ICR+QYU+9vsmnMl5LlpxtsUUNBYnNK3WLW/XYjf7cRszHJGvgo4
AMNAdBq43rgjn+krRU4NmfiSDGHyQNW1x1f17bVetleqAjNA5zoSqlrDsD5jLDoCmqPHwKPQIVLd
xUa1ZdmZ6JG1RzJoSJLqA55Z8AmrHrGjjaYpngr2OOsyzsWRQLKbPbI9eWMrqF9cDU3lFdYVj3AD
KHJGdZ8NilSKovhsBFBvc3lUPSSFStBhUFUmCcOb7icZnORiDwyqTGddeNVzHsJD9LGTPjYlO7LZ
+c8TRpTC7p8qz/tKBznsoihilpDCre4f9TXH+aEzL1tFDJTxTtoexU8EDJ4EGeJnzApBuE3djH09
jltrY3Sd2PhFxV4NNRfSB7prFrDW6T8nXyJJYM31R2THAVOGAtNvXzW7Ei8aEhGgF6b8av0GvDVv
6tQU6Psl7HOaZZ+VO11z8LTJyPivG3jRo15vHKmxX2hX3Xsw8FGBY/Xl/bOnCZH8PNJVC1+iIJzW
URKAuGmN8BiDTt82w5gCyaF9NIfqanvBaSnyO8tVNCDhaqaMijFVhdsxACgNzELOF6lYPsGgvxgJ
L6tJ3u7UY5LoPfIyguBdFsstLdLNpPIPUWeP9oiKuGp+46DfyLK+VC7Mu3nyD9yDjJY++FPI8GfY
mZt80vWXDWMTjxdTvmRliSF5DeeMjxgz6+Du1Q2nxHrnQ49HcYRiJQJixSk8fjWF2rMPIP3OLl7j
7zKMeB6NdDXNpyAP6W4sJ78t96aTfxYj2H3TKw6YW7cwInZ15r1Ba2eivhTPeVWRrFbdYOvvlzT4
F5n9Yann79iwTqWXb+Vk4YFCrOcGL+mMfYdyqZFmvR6DuNtFc/W0CFppXhP/FqmA3WhYCCfq7jWy
MSjW/plZj31wPYWZv/bZ8Htq6yW1qYTHrr1jMPdUeBP2K09dZzIJEAbzcFpE+zXByCIv813dLj/h
pDVkjGLgZrrZhrPvOTM65sIwM+3OYfWaIQZ2tItzb3pQtnpLIoljqXgumro60bDkAEvLZjSx8qG5
HjZONGHdaXaRR1wbDUeshXSM13HvHpX+QwybN9LleDBJOli5lcO5qusPNWUVWF7zoOOyTiaK3E/B
JQlFh+uN/A9Sw3j5APa63fBkEIog4GutBNxa35xf8NY/2JZ3JZub4xsXZBc7ioFyPP6KGfyi03Jx
MBHunYgDUOf4n8Xi3i0Zz2ibMyIF9XSOScy7H1AhoXZmhRbTcklnVrXUMs7t6DzNIv8WlYXoO0Zc
NrXAaAdMayCZsUMO+XDIIt/ahRg1vuOuR3/vWh3x6gv912ASf0zYnm2Sbo8cryUHTxbmIQrB+NQ0
swii2ZB7aK76SoybZABv7U3vc19Z+7Z2GVLzxuLBR8QdOLLn0QyOHWS1NJVX5I7ZzqtmHafuErCM
fdRaZuxYJLYRpVYLrJYG00KYanf9QMxmS4xO3ovfIov+hLKPgdv9mAUjTHY9EaX0L/J4uA1AHQ0y
ZVYmTs80HpItGZCPfWXuPbT3m75EbZmj+cQzz66Is0fRJhzrMDuRu5FepEmxHBNOuElE+JcD8PIa
KtAZLz1sFbykBOJeLdnc+6b35HYpF67GxFj4Ps3x2k0O3cwLIx0SgDkUsoJGoXnok5qRRUQOdj/B
fZO8y2SzouSPo+gsgvJVxGDOWg+A7hg8ysb+sQM/vC5h6tx3hdIzj/6+kc7Vm5Z6R+/qWsNgXsUh
3XdWn8ihLalE7BP7FaDshkuG01+SISR+pmR81gIErCrVeohdqvUZcvcyif+dkr60oIgv5mtULXhJ
KM45ezPJodaNO1lp6O+66+dwtRiQkgvTvspaVytpOa5c4V4nJ/nIJrWPwm5ed1X/KAmVOXvFwMYd
yHHVhzNEyC7A09E8GqH7a4j25vjOQ+1x7KoB+6ycfupW1AkXZ/QPS4YQb5LxfpI1YnFnhtcfhHBW
hLfv2SwkkMn/VVFASI3e2Df9fIEwd/F7QElVj6vYHddEnBwXhJBuAK2tZWnGcrruuhRgTQ1ZiDA9
BvTt+DUHwy6JYsaf6anCkO16MNuszN0QdfgQJuZuGIoPPWU0qHkLz+1of02boPavwuToZInO+xaJ
8ZyXJtsDAC6TQYsbhjw/kH+riCxx79fMpt/coPOWEhaViCc4Lo+0VOTWEFl2jxgMLmrDadPFVtjl
RIaUe/Q2R8djcYp6Qrbr9RymxWmqPd4UjPHHYKDYd2qWNB6N5J0YkpoTErPt0BmsA4VjxNk+/0hd
Wn5CZEdG4yvhDE9hKc/RgqM9d0j2LPv3MfJpXNqEzBd9/K8gm1SVDols9SNbBB9rKM8jU4RV1eUP
8BE57RXWOTTIyg3D7yoFf53SATJ0adOBpitLg4Z7uHyYDuhIvBBaK8lMtdU4CkQpvv1WBjWpycMG
QRg7nzxbZXXu6+ra2h6Gx8DogWKH1qmQ1Z3F6NolA3cbEHZDGdpdWoeBj88c2Wmz62ITlc0jioW4
+SvH6Y5kxWcLRGWRGUxxY4q/oDCyZyu1aVCUvKX1mcZJ0NNkcAij6FB4oG+iLO3PUa5NofWNSSQg
tYkz8Xhppfcn4kGwszRPqVMtJP2w6Cp463PrnSlc2N6Q+dZEfK5EgDEyJ+ZKinxbWJwRLJNchabN
gVm5nC2AhpgoNeFJ9z1gPLOIP+k9nNmo/mqn55BcnhKjuemfXpBo4Y/+fex2pzSh/HLoMrmTifCj
POYAq6Nlxg/CKLoy2psr56dGfx/9v/ZObvSaHk3Ig40q1mDLaGzveUohejBxubHyvGIqQ9cz4jid
DkXtbbw4PNk561OP8EhmzI667k+nQG5t0nXa+Fsi8snZg1aTaK449dByjcU+jcka06sICbGrukxe
xq58qIT9r85b0szb7YQdn6SeApfX8A2hAF1FuByHfL5oa4n+9p0fnERpvHmEYf5/WzP21ToWao11
lg3Dokz3qo1hz3STurve8C5OHdwtIwCvyh83jvTkD/NO+8VPe4AbxeTtgafJE60rVIpZjy+gyYZd
NjjBRWUDhK65ZIYZdZNZ0GYmfm6TRr29z31Q1uASwPFZgiOWBfmto6NOsGtAFHGW/1X498lpa9yL
qsgAt9wWZtJkfJoLfazcCt1NaLVQJrKBsaC9ILxOXEIDHAC4Kulf4iGMYDzShWzN8bccg/w0pS7O
iao3tnaVD2trsdoNKKThK86rAH5SMRqnACFTsCowVuzLYSS503Zr2g+ovExSjW9hJrLHVKRQSkAB
DycxVuJFdjRIx6jFnp3IaEa7r2R8AFVZ7xyfKUPhJumJQxnG6HGwrsbMUBq8Iufv1p9f7NKzD13K
OooQoH+2GcnULZWqWfa07IhzT+SDF/0CSMJI1Z6Im1Au7yrQfMdaGUAtp+5utI/TlGyNLCOYRmv8
cGh4q9ownmv3o5/q96r80L8BvfSof6dIEsBEhv9ShyDrEBQxpdQ4haIqtQsSPPU/yYQ/BRCc86/1
+Nq4754k9W2IvgI9+68QcbqbCR1LdQqz9jcmYNzi7mEl16tI4pzC9qw9NPrfJGoMB82djxosjJBM
+ruyeumhdXRGuEMOZeC1q+QdnpmRSnhJjjmUliqydrim5vFlAqPk938ExXI2eVfgbgS68ZGGgWs9
WjYCYv9pUsa+SP58iyRi59NDNWBbHQ6zY9A0W7+L6IagbWptPCsNPQv6/aN41h+QL2cV7VdStWdE
Jz0ZIBki36QAPxZEq9p9R9Nu8eFLmmEB4eKoU9IeWktHBVyTLsHfQqLZmjzJp7EgcbfDwm4WHyba
Ou5Ozl5SJslzqehEB+gFotvMV4SFxiPPO47H0AFTVH6GkGMxD4Ery9HBagkWpvIPxyJJsDrZXEQu
nAjcR36m3QKMnUHKBjDGnGbPHxhGa5/PodbA6Q/FL8qFzqxOLEq4NY927usfYErtK/MYh7Qn0dVX
m8qyzREaghvedg3/YfiaiNHRl68i4aApf1GO2zP9S0Zg5E6xN0LIkHS9tRhhfAu00irRPWRuKLeI
f8eARmlI4bx84Yk8cLhYaz+M9lpRl98n1WPmV4+c1o4wQtlp5Glo+uPcDwcMB19Tmhymyt1xVzvj
YofP9QRMoDrVXYUviLGr/9wnoLzulxFjutjxCfmyesch1GtnOUx7gFjZ9CvA6SC97sUalu9acpEx
wM1OudYvimf/BKP7xBWp2HRpFK0TUz2Mzk9QGehkmu1oQlquTuZ4LRl88OfYrYlTkJwQFSZEGu5u
bqMODev9IEKT6fjRoYVW89fUac+J/RYawKGo3kl0y55cA757nTJweejYqWzakjxGvHRpiww/AiDF
+df8qDA7GdZvGVy9vFxHdG4GywKuUjWHoe9L3EZ4Xyu/GddBTOMzlClevU+b76hfblO5G4voY9JV
V0CY1m35q7+dRZRcg5C8AOl56rty14efqpQbG0e+SyhDXeZ7SeaWIh+Ah4X7E7TGfWy+6J+pf4GY
4Hb+noxlsMOobxkTJIqbaOm3q6vgKVi/DSWV/hx6cQHp98H60OtP3Ej7ZUngnTbiZk5M3JcnjKyW
S98XhUAg52PH/5m39V7/Ndxnvbjwh+hqp3O7p3FKpmurH2vuBmGQsMfMQ+bAkOnZA/U37moAuPJt
kNFeOMmFH7FUEZ5BolTaVyUjmj47/cAG1oIw8ITNiN77r34fUiuZAF9Fjzoe77DA7O9yjABwM2tj
m+YuZzQZv2vhWZKbexOmnjnVOHV4tpxB7qdF/lrZ8pqm6mtOkAI75MtAUfY+DVI6wZkeOrVsjap4
SGcR7nEOu+RU2iF+Erw0iQ/Om/RIswnPlWz8E0OxrUbQeMRnmPXySunBW634sWhSCOtFnx/R3FTN
S1qa6IBIzwgcZgiV/d5FeLpymn6RiZrUGdGI9+eUnR5tBfwB52ee0BnK4JhkvPaz/ZU56poDvS7z
DAcE00dLPRCYsXJsRZsbztdswcWUf4OH3sUYW+BqGIsn4XPCLKNza/Ubgt53IxoSX6h/yFySs/Iz
Np7cx6rA5Sf4lCPEfnIyZmVe/UKFzLS9Weh7kOfVNyUHXnXxOs4j6ZJtrURARGt6b78MAQPmYuNg
bi0b0zoZNZQKY/pywcSzNb0mRDdGfYWsCbZSSMYTcQbJ2pqwNEOtPJHofTIJnVzolZoOlKQZWpkB
HFnyMsnlonrjmf0Y1gtl5jgc5RwfxjbeKoknspkulsGg3ugOciBfORTT3l2kOI/UMV3qmreK0cmc
GexPKPGi5tYZyY/qKX30RlrTcEaEdioSlqNcMSNhdJH5y3mp0/0yFSfRL0/OAlTKi646dL0C79sY
KSQRGnkBGnNjAb/L6u5yYUZ6Swers6BpAfjDs1p9eHzoBa5J6IXrdFbnZcm3swkHMejbJ8f1aJ+o
+R+ekm87CRj/9GuIwMfJax9aL78XsfUih3ZrMilmlGBjYWKnCKrnIBye3XI4Z0jYTYNRBaamVReZ
t9gajwO3EiThukoJ/zXBPJld9utY1VnEDQGWqB7rqBp3jfHRQxRF5+S9NQ2rgFmYCn+P4h8XSU1G
U9slexcQOX1h8LT5buT46xMgHc6kUSrmDEPEFgi67zkD/juF3o0D1t8oMu3SC1uOX9m5Sd78KELW
2haPkWqPfa7uOys9tK29MZVz5LZjx8GtNEVnY2gvvUBYh/XzEOV0DEaMEdy1XSy1nDx7FVZyXow4
wDacVpdQyQJEHAlZrX6WjbJsDqHtffVucBfHxGikHTLJjAmhM1MZ9j02H8Pj7FJyG21vvNU9ijyv
PnC7XuDWg7yd2k0n5B7LwGqgam1ilFfN2J6rnDU8rugO4yQ3Ua9YWwqPretkHDd6D7RI/2yNE7E+
4590zGcDSpa7WHt0LP06IXWnhYy6LqwZO/RcnpdpfMALDZ3OKJL3cK6BOPT7aNbijQbKHQaQEXmb
Q0Sv9yqc7uYQC3uSMGbF4DeHnLgi7P8QUWxY9Iz1Ath6TvlOw3rXp/LbHSOwprz0EYMBkJUtuSOl
h+CnROVLdrCX2ghxk7uAoVee2RL7MQ67BskeYT90BbBuZBEZJc4cPHpp1+6RmvHs+qTPIw/L8VYu
yYMVUDnOHvSmYduE06Mv5bXgSbHUm+rq93yaD7EHLJI6DTZNcMzG8VkglcUz8TBkHkcUOluLv1Fy
glsO+Bi20MR/7x3vFNrjqc3Ty6C0XD8g2x5pqj8GB88bNsqiNeukximyXNI5jfpUhvZ+9p3v2VMg
KrPsi7Mxak41PMyx9xP6RDANI4C7wHZ4TOzo6pfum+oZ3AMX3DLCOHS195jb0z5Ngic3Gc9TxHjM
NJ+TNtqRrH0HdpDOAb1EiepvsBnq62coLpvf0SIyuik2Zg/r2I5QocKia1GnxjMOl/rYt83F8edb
6Iu7xVW3PglfQ1rERR2eBlbtMc1eDMQlJtUOYb/UTRaq2AT73QLY0G/UK8qzU0N321fxmkAOZm/O
eWGJXLu5E+y4P8bKIqMD3woBUp5C4z7lf2Up6VgYyRdjhk8hbXWQHFMHB6gEPyogIJOFE/m0scli
60LEL4OSnN6Pkt+4bfp7kTDXIZjrJdSqf/CL9XMKwH5lmiBrnNwFICQ5IEZyPLZGd65bFIdz2jCp
8ESH+1wnQPXRtzdHlIHM1nHo4EFudHLJIorhbp4yuYna8s9qxp8plResoySsTANsXT+YKcL+z1DY
urYz/rie62242TGm1MV7qoSBytVtmT87fUfaZkubr5mXHc1OH7Dj0GyHBu1xMwqGOBkZraYh+q0i
YH0Ll2B5iAuDiaKSCRW+Gt6KQhrnWLKHdF147GV07rpmH8iOxDNvV0Usrkgh36sezExPl8zhRSdb
4kAwzAkv2FkWPoKDMdtnLmuC7TbNPoTZBxrHILyj9NBzpv5zwYShF9VH3GKnrFzrtsgct6INsdh1
4dLQoLUccHN2BWt4DjjmJ3n42OY1qqK6hjva1Q+pXbmI7xacVcXnMiverCCy91ZXN9s49x8JSgPc
YbYro87+2dAQQDgpKEdz29EaaZllA0R37B6ysG6/T/25LN0HuzN/SpgBcVDexRm0Y4YE41r2ZAS1
jCvMluKjnM9N1J4xPCJ/Q7fW7kdy3LdtrzC/Rv6FNxstHaFHdf8eivCxRlLR5+UD+oG7pcqZjndN
grAqMH6WbnoXvITYdbd+URNDqjC5NESeilLzyLt3VwYew/Huyjlc8x/u6BTcjJZAb5ZEPB7X3sAY
vywfNL/vOxNiUU2a0XoZbayQSbez+cT9DOKVhIaToTCXOpDERCzI7MX7gAbkuxTsFQFyKh72fzJx
/yUDE91CqltLBl46jL+dZdzX/3F0Xs2N42oQ/UWsAgnGV+UsWbIc5oVle8bMAczkr9/Dfbpbd8PY
EgEC/XWfblTL42sGCPGgFV2GlYwI8pQUJNVINoC/pKkunkLhkRBSWrEi/72ece32lC0Dcqd+4/yh
KfygDAZeoe/yKEJiB826pTr+OEJ5m68/plu+xWkNn4RCoa5DW06TDUJRvR36UsP5AKXR1uReqxWl
EBw+OExw+CCtVpruOmMAFCUZYy/ETD15So6ZtI9dOPBO7zQ/f/a1/+nYWbZrp4Lh6sBEO0UOsx2X
F4v35g/5T4yx0ss7FI74ddBq7tDOLm2ghRcadUOoG6W0aBymo4aJj3OvZnpVm5onv2/TrWSvhs+h
/QEp3W5khO4wGki8AI1fVSI3jo0sbGUJ5bzVtu2pXJXePhHjyh3b18oZGB/k91CnxiGr6W6fqviZ
amyXPVQNsP8saoeO0LrAFm8DTDExLXYubZfSsM0to6O7JpqNFXfB1ufMh29rXDWauNeqmvWAbhfI
6RyFxY0mg1f6JW5RWl8dP7kbFNm2BUGTCRFUG1v+fAFZyOW7o0cSrmB/kBZpxblyAHD7GmA35+Bs
ImXZ4tXFI4hS1sXDCXznH4/PoDbTz2Kqr4ZIfwQUaJDG8PX0kDczNFKNcVnPgJEph0bey3KqvaBu
+Nsh0stC7HHM69XF4IcUIb2ys4fECe8By71mqUh2nNKqdwlnVF/oRDciMoBmUuzmCtLI0++OORyi
wNtoTFj3gns6+dFnw+ZkU67TJfScDRYlirqH9dnctdb0a2I+5tFFlzZtbH8zYkKmxzwK/1oWeYbC
SkbsYRJBj9xVY7Brdh1qtuWSoaHOAkMo5iF+HjEG58xO9iJE8geVpPOY6zuUafT6gekQfR6LuvaJ
CPXkUhwffGhKBSfhh7dBI/RT9NuxYEmwwMaoIoJmPFKNI9DUAnzSJ2eZZTEin+zohyp65p8YAJSx
5N2wynTgu27Q7BytNdemjZUbTxiFO7U9hyOddy4LDHV6+9CTZsz7lJFPSp6SI+9O64ZPVzSMXh2B
wbw/N2GzZvy/0U0axLuaMSxmp0S8tRk2m2jun5uszyZpcrxyWKY0+oHH+BbA/g7mc6QXa8PKdKPX
MHOvxDNeMrPgN3JNKJ8DN+MxR1kHW9gsPU5e5qSi5RgI3o2aEitHAYAvwG3vwmwG+UpsI7wNbYva
WE3Z/k7oQ/rNdYn8GC2c7LqmBrgjIDEp9H1dy03GegVpSO00SLaWqHYYjSdNVtcsFw81IpRM/n4I
nV3opDucAg88ntw4JM3ANLNuam5VWOjrtQXo2C3cTaNwZdY9jbxhd06C6TXkF5VteCyr2YdCGC00
kThGvKWT/uRpXEZVtmplTUfi0L9nE4uEFoi4ljtPtmudE0U7BVfA4erR4WYgKgQDeeZyBQFplBoY
QayKYzmns6SfrseKCZmVyFuq6fvI8rEZOfsh9hfSGzelEBqTQpMwKBkVjv2MsuIo2o4j4f64kAOJ
nvgyP5xFYtP6gxQ14tiMU0yK81+MmMUFXyLmsKPsGb1kgbuRVe2u6m7aqXa84MJtaP0yO2wj1ZGZ
xF/XiT7TDOtNPmi7mFMcCVuJEo+kF0RJTcmtC/mj0qJ1EOAnDeKagT1007XepzGX/PIh2BFN2hLi
RA3o+zN+uWykufYCh3lFjnIismnk8xwecTQ+vChgBN0/q9x9lVN3HOBO8pKSR4NzsNLMfzZt9MCZ
OOvFulrUDfexOmRf8qyvVMe40hrikpr62kHGh7y+8PBu1Rn514bXWdndmZjDfvVOrufiA9I3Uadv
B59eNLtQMDhtrcdyHqRHp9cYYlVMTrLJ5tKY1W91LgDIuljCB7/4E1OH1w/xS8eFZu7muUqT3mD6
Q4D9q9D5h5D3G85Cj8ufmuTBX60ltFjLq8dajN3pKdzCuOQxCj+DjXy2XtDonOIATBg1lqHzG41o
qsUcXbWKN4YOwB+dBgUIABu86s0kso2TVrfCtphAQZLgeoTvxu7u8LHfIftTXSPezJr1q0AcZwMn
vSm4y3I4mEVsrBI/sT5Lm3NZUE1nw8THWBjhcWjSt4bGtmXQsQUol1S8rnJv7ztleZwSD3mNKcii
dqgb04e5zEJbICsAKjccYqtF9stR+C453ZEV4Jfzcga1ZNPmNjIy+XlgZceSah6W5wCoQidWRS1r
R594XFvg3QQbw8RYrG2ZNLQGNagh5HGNEwsIZHYGLgfXVOvsA1ewP7bsdcAXOirzoNg0mxKXLUwk
e5JPxT3FDoat3ZjbAMcwaSn2zckruO3LfVyiTDRWckz4HlMVfDCWRD0sJ5TbvoYdxNtAsmWu67j6
MAeqddmHUmikWbS1q7GiC7chYq07QG4nwjSpt+vteFfGzlsDJ9xPUecNsPyrbkZNG8HwNIyJDhY9
qPp7ym7JTb9b+1iEra6jnFGH7l1E//gq7sSA5FGYYo+xBssDgOh7WaScTKpgH+i+D/aNxtVSJWLX
J+6/1tMdRmcTWjiVwbht7X2Q69fKrQ9NicPULylZ9brq6HU4eOMkneifwahq9HsdAcxXEequ3/9m
bu9tE9b55CVQ/uy7bzAqwZ7AdKXGP+Noc9yXCzJA/yMdRXtLOJSK4MfBgQR1ilJLv20eLpdKGklb
nK7iwOt90wa43bRwXCYhjOjOjH4cHHmLmmTxMBMrqsRD89RA8YDJSemoWqR2fbNTsUVxIZlnid+K
fk4jtkj82U88Xntm5C5PFxf8JJIMgKb0oHk0A/lTdNVBbfDP4kWjJtZia0WiyPdtR2LLyFg5jfvu
h9lt9NMN/p+jEYSbKClOk4NHM5tMOMMVFsxWdq9WiI3dr3R7xeQ6BWLFduHwmfxm2ljymuLGHM1x
6Spr9q1FQXsn6X8u9EuQRlTRC94+2GdTThFbm5novhIlAepqOAszgIE1Xxvj0HqlVHdbGN5VBeml
pQ8A5ggCQGeDFssZjG01FspKZZ1LJ1VNZ6BNN3QdWfs0UrehNX8zzOehukgqGbHFIGqY3P15HXrY
mbvWX1HksZybuqKyfJSFx1tzTm66Ea3FuvdptR9NxlzW6pmDEg0PnhpnkqoCLjA4W8qCjtEkl1k8
ICkHT1yTq96t3oc4O2aDG2/7ivLG9l/W8eKYt3Hj38hJzg4YbJQGyyUvTi16qcPAYsriRRTBoVBe
9WX5YleJZO152Y5+dmAgekuPUyahFlARnjsovBrWLA3bG+gqzsiU+IAd0c+Eg9QiLfi/i3xuXLDH
X1Xgtq+z+DKhUnmJ9se1IJzOuG+ejrWRzYM2/xoEwY2T+iPX0BuQjcnj6ulTZ6BJ69JLNT9HkjA0
nYRJUixpNP1WRM3fkEqfesiCd2yYLIb+Q9Tq2BIHm6xZuufAEriARLD4aQ3mY9wtNpYEKklsWF3V
iPwvcWPD0gcc2IIZNhk1uFO9AqHyosx6WzrZyQ6m35RoGVNNjUGEy3mamjM3sd7YwR2VrHsmwt4Y
XubPMiy90xAG67F5qoDOLbyVQMZe0omelja85dMIbkWHvjefT9JMBxLQMzXAS0p4srt5Yzls6rD4
TfyMVUjtbstUlGKoNv4xZ4Mmu6RfAYGJP7GmHovAXDsc9OdLvR5qK6kzpqJyhWbxrZi9/yQ0gxRB
G8+eao7tqL3jElk7FaFjha1I0nCpTag2XX2g4nRD0PANrshOFz7OBLKNpDSLBtAnnldo6uZlfiDH
nKA4Z7JME9u+9/4lZc0cGEUhlPfMw/UQgeLnowlDb1s3Bn5iEkUJccF+dI5DPGxYYX/zLuD1z80m
ozzYdgTleRjuFqAe8C3xoHSZTiRsTmijVtZazRxhNB+hFt41V4HnUV7HjV1nyFo4QI98gWTiMW0I
R4VHFXgULrNVSwSNxb0dZf4nF+xddqldcbe8tXAXVtlYRSeI3REBfbWdHA+HjjtNqyDT72OZX3rw
rj3dJhbwS4PM4RJhFFqBAc8HA5aeRgB1HY0NEQfe0qQ3fUVlq7XrTNreKx0HIc7JP/ronxsRIn0X
uXgJAatgraIzJAf+z8n9CrqWLgmR+yvTqZ45WCwBU7h5dojQDj8tkSzSS/25TrylX/TRJxYGLKs4
FULcEQvLsLn7s2Fb89bQgKorzceQY3seHKjA+btNWQN1y9xvgGtgB2JovkKBZxwmGaYUwTURr4NP
L8XQr+l8u8XoTiwT4hrJNQywchWIh0b6Xdb0vadk60Ua7+K4+EpH/R7ggMAyzxx8FsErZ5Yt+keQ
Mbhjc3yaVQvd0zmV9ojWhpGBvSgevQ0f2DYx/lUc5RuZf5BOQGemaZj//E55xmkafiADLnLx6mkN
YKTfKapXo+k/FUUuXLQveuRzOKkQKIM3NpEtWQbi+9ZZuhBkUaEYf4SLYqxooXfWGSPZhCeyklzl
/ZMkyD9fvdwSyCB+EdPt5zDDWz9YxyKH2hh0/cavH9CioPQG4SUP1Q1HJHP/AlcyQZChk69e5TG9
N3fzJ4Jz7pCyyiyon9Y0bWpefYwfuFTydfYRvpsBrE6IjWtp4MdexqU9U8JRDVAzNqmjvZHSvLb4
oLifk2u2Tn6szewEdibN4UdFUkCQcvi4ZY1DIv9TR/Vf3SXiWWogEcE8HzwoH0fXLZhfBvZW+fS1
GzTiYkbPXG2DNn5WoTj4NXUJHaXKRfUkUouA4O4AI0Eltl6cwT5ZOWjHbIqyrZyqP4mw1XNStH3b
gswZJ+gUOAtasxGBc1G1sWLT2+UG8/uqcrolb/MfIMZ/KibWJGLlNbEMalNo0Kvj4IgJ/Wrm6Ztq
7HphxCNqe9OqdWlp55jYogIOhZqLeD04/lJrJPqfzzYZ1PGW9+mqSMtNY9tia/hssqTkZFuVG8sv
ObTyhdmFLMGWV59uoH+BSV0PgUfRkfcS+71LJH1c1Gm3tfJ+i0N8CeeGgR2JOqN7SjItERC9Oi5v
ssUYonFN9k8u3bROqB/yfNjX8A55FJhU9Vxmk+nMVH2paLmt+W+kOE1ro/tAJd6WJc04hhO8hulw
trgFuDW9OHPa3T/lvr9r5xeVhvNPacfQ6feKACOPZAz3zfSSL2N6FwqLW2dwsyo2OIkWAeUWoUJs
DP4EZvI3H+JfAg8Lyp4pmC2SeSMs3910Xn10dJKMiq8VZlg7qmHJiEOSMWDozC87mmGRoSKTlhIz
hIyarYvSJ4RdE1Lglbue0vRai5FxPSXkNWp+m0ChgI6j7yluHOj66RwMdkBsRPxVG6AkNc78Yx4e
yR4cayv4CSxt0ypc5AkBrKankjpvOFaPp6YcrqUv9hY5WAWBYJkyh2fzPXHHomugsdYJ598hS286
G1DYJm89q2PhOvEl6IwvyrH8RcN2mFXwyuIRDz3tQgkfTfXdAtqa8xVcdLj0pqbI5mqUV/Z7vmRP
hbBCwBW2vLaxtu06QDQWf1zVWbf50UeSfSFUQw84ngwKzZZ5qT8l5TrTGKDTgh9gFq5Hol9LJ6K2
pKrXrTSeeiZ309SyZ1EhInLaN3I1fpXGRJtf92Lh1Zt1YKS/cdnxICzseViJGHqPm/i35EtbER/W
F66bvgY1eTzAHmgA/CyOVVObxvxn0TJZVpX87TMeoCLHLIqo+xpbWNq7md7XKa6uOBVtKkFC54i/
nFw7QjjnHVe1uBLIdjCwSZca09Cx078SQrAznzRI1W/jUtLKAMtqJABrilOclgSvuxkm7xAxdR6Y
LPt2xDTFK586+UgokKYjPhrNXreB8SvN8Nei3nAPlfLkDCTXC4UiO2/wAOaJl/cr5bbnmBoUrRp2
hHlp/unrbZ5WB0rsjTWIulbMfV7Wd+aQ0sjxPTuhiSbPetJbjsi9AvWCcXn+Mkb9hXkfcw/Q9zG4
J2/i4MLoN6YhwJ2sv1EKqXC+TnBT2wK42tN3x2o1fhyt//RKd1vNtfdZBZSOg52KP7u4WSeMZ5rA
Xxu+eRnS8U23vBXW7cOsmnqkikTbcKXw+YAbQc8Ud//c9HhfJpwAapaItvViD9ZLziYcmPjYleWd
VRa8TIb9BNW2DRuUvcHM34ml8KVZU8otNH8fyf8h/56Yih99jo4uvGMyzCBUaAkXGXbUvuVgEzUf
Tm+mG6PNca7xlur7FJdNLLSVEVpfoxqBQfk9TObk6o751Wfe2ze0fArWipuJ+rVwUw4uhr2L237L
3NJiKIpPS9J/o0bxqqjdTflCN45J/A5v65oGQQ8IH/9cC98EZixaml89I/7wBuJy5jT9NqyLaWsi
aZAQqfky+56jEAy/UZ1i08BcYk0/87ERuevi8uLyhhKwc/2CleNGTeKPpXlLN8p+DE1duSzKOv2h
qOPdtNx1EWZPpVp/o4a+3mthe4tVeBtHJiyqp38xh4CueQe3piW5HoCKc0v/6CxSTTHIqL6a3ZzD
lUTFziHmtrBa7ZtyIC5bFprIpHADdkz6IXM0ubkymvoB6Ye2FWPYqTT47G1wmVFJTYv2z/DUTrbl
Xq8yC/zj5MMhjDb+TJ+oy26uP6fTFfYVzByKOpu8/IpUki6aceSt2X7rvvtSMw9Z+Dk9tAn8UhxP
tEcpzM9OGrzSEdAsByKTWoMArXcNZlRfu9sMbebjI2Kq+Um0eO3ris3MhU2c41DP++DTmglQiTuQ
Rg/Bf2pHXdSXQA6PedmHZvypfOvmu+a6tyPeIqTpLA9QSqI8ZKVvLQF6GJHorfz8U9jjVx9xR5DR
i062CocSw2SdeumdowNYHNErDE/+gc3+M7fBzsurCukN67k86Ml2vkjNF5iCK/Gm9q1PjY6ZQpLM
DF2WKPepbe+xLCufDg0MAxe/d0Do8e6AjD0+g5pthzJZF8sMtNiqPEqM2SS6ohshm6PHe1dmDXIh
DxgGNhdUPVWcOnZ/fHULs8OEyf8mAsHN6hIuJeXebdxff0TNaXk4LFrqWks/+1H+OojqU8vsrdlm
PNYWb0x32Ap/oDqueUtlumdYXS1tmcvTgP0PijA58hHCAVd79P0qAy1Ytrgj3URbJXZ91/P2yf3o
XkHiExkgk2g24LNMbCYZyf+icbTu8gzkjakNcP8YsFU8wtRPuxilFLXslXbQLPdIZV27E6q6pXaQ
Xm2E/1BilaSkcmkEBCcgARKINapFAltrrhsOO3AedShP5I8dYEQtYWP6WpfzNpkRTHPopo6S7oIM
/VqkFF96OWtBd70t1tctENdjqetfYnAuQhSodQ06SiXJAA/qYfOpBqStZ+OOSeFV886ln0261eGv
xXhK0fduBqU9uFhA1IbFl+/kR7sJub8Xxb1BInSnAAZ9w6sT71Ro/Gsd49989KxM/2JouAH9CrKb
HhxE0f3Va1D+BWJ9bwYUmamdkRXOXksqnp70r9NQTx2mRC4zgyVTrWBC/UglP71IODA6+htomb+G
mX3pPrh+ViMGG9R5TTIQ5FbZ9zYWDG/ROLxo5k0dj9UvZEISwRBHoWUYz/loNWT22ZotRKC9SMpY
60LZK8fnKl+QsGhlfM48bxOM5R4xv19QhkNTYwKyNx51puqGcUAnBI4814tR5I09b2FLrJeD4iTf
NEwIjaR57SzMi2b3FH59pZd3Nz/ArWcgjXKUtHo2KUpIpWGpVeyxTOpuBB8h3JVb1x99W/0EMv3b
twQRhA2lSrQnb/YBaUMUnVLZnAAwkiyjNwaBFAMc996w47xeGNZfXXA+jlX0DYiKH61y3zObobYY
FW4VFxw4H1yHjsKAPwBoiDJSsJUuJR2zC3OcmKp4D93OHk7rYmsO7JdWYMft6gF2EiZPDwv80mQj
znvakIvx5gA/DK0UM194kGN6ZD+G/S39uwn/bmmZTcEO5j1aFLGMApKVr8Vbu55wnMQXr+hvU8hV
2jeC99bsqVRhpgTCpHrDUftKhOmalcMx7vDS2OaIdI0XuTLZ4Pxxr1UqwIOLRSwNOa+YofZWQw1a
RHbzB18+GPzexEDab425YaVxTyWnDB8qwnxu1BjuFjE52LT55FnBhUNBILOAKYEHk4uWSJq8oZ+/
Jx4xwNGqqIv2k+vQOdS7YzdMtUeCEdbMBUAInTLTdjlm8qXDAhWE+rDOaweqh+BfKzrSTbSiM+Ir
cef1TAjmeKRcJ9zoV5FjPLGB+NDXONH6ndceKZ5sd64xHnXP+h7hZfY2Em9L6KpicQ4tzsW4eVoJ
A82+SQChBsML4vh70VGloae4xIa0ZsBvmNvcLz4UYKfQRtpw4fxD81mCM1+OfciYgjkdisZZ9s6X
NxVXLF2Aixz5Ov9WNQ7TRWIp/M8+bRaSoVp8blwP9TCdfR0Hh89h0WP/XJj9uBtDfY/FpVxECpzG
VF6xvbs0qHmraEputR5eZmuc4YSXukaJ5qBAzOYYCJ3iKmtMdxWQCRwEnNrz2RfMj3RUVfUqAAyx
dVKfQJ1DzvenC+OHdbVPB+02jyhqOBkKI4E3MrrUIIZWMQfjJnZvxvwe6P54+XAX7XS1x9GD5AcF
Ic7fBCFjaBZXvfTOwxhSQcHmkBvJTI0lvc35gTGU9+AdvyMaTkN7+sfB+iWifoPweiOCivknOonB
hQdDQReDk4Feg1mWmy+2iCHHts5uOWJjzh4979V+RXjP6L/7LjiYeM6IV63H2dk4pj/SjdedN63C
JL9pDvm9DAo/UuIfL0wxHATOM4mRwNX8lZDge6iJyI+TIFD4EGg8pe2CqdxLq944HCkyR+z7JgOa
lxGeZKs0eHOVhsXuV97y0nq1GvejLdXvvEe2SIKzysqI99RgYpJVQzMFIzdHgmgJuRF7gXFxvfBl
UNauLzHlBwPeKMO5C8v/9vviUdXBtzAk03eeJ1l4u8zszaXjZQnwCNAOXdXRj9W5jA/gB8UqA5tk
XHh8EZxIx8uOjq2GoAVpjJuNzM9MFqzifEroS1UzmW7aTZFl+1JweIpbYACq9s/ztdOM/GIdKHES
LSPwuYPK0F1cSuRlyTXzlkkocYrgDEAQeBGOeklTLoqBfmStsaFEwSqSMDpraWyIMRJjQScIc/uf
OUAJnf+OGycbX3P/TRHXaCvo955yryHfcDHwrsAu87Ab95D54VtJuD5vJa4vaCGDOCNpHEYz2Rsp
UzkSBIIJF1rGbv57JhOrbsQ2Ygdbryd6XE/7HP+wI9una3pvAxsGZ+zXruAgnHIk9BX3VU9762ZN
oiu+g+lLy4n8OAFDGHUt2/gaM92YEvuHXmz+vbNReD6tN8TCA3Ef7XETIZEB6+C3wXzviYGyM/KW
OEEITYe82oHa5czdgr47TRyUkpCRA2aYmsdjQo7UcxJvSFjCszlVV8c6Kl5U5VwsewLcK/dzP+y8
HBFCtkkrL2krgGXOL0WLXyu54A0CY5rpJ6i5p4QaL7Dk8bpkQeEdJ3jXxvLS9emjIHm4ADxK3Wej
Hrnhn+ebkDt0G2VTUCCsFSOdPzm4sIGdgVfUW+47C1Ey0ewTdXNp2g0j/x12CG0e/r1xuheX/wBI
8sdQzUk3WJ4LNT9IYRiQJKUlwPeiSwiSZb6N5NXwM+XDd8O515kf86p9IkjTogAgpmwKDtbxqeTk
hAjxY8Y6iSsn29p2+hGVzGVCeaz7nm4w69Y1WOVUe6ugxODcXWuUJ3RkG4u0XbuxOmoOv2PoFRtF
UQ1eK3vNNIhApHAP/lh5GHGreyJ5FwquDbYOKcCifhq2fIeJfqooBUeY+qob+YaIhszOZj/2zUMn
tgqKI7oXSFXsqTwUOcCLsrzj2wMVq4HORq4RznE+QOeVOIzNcKpqWhIMBayEeOxihK6f1sNrlPZf
dYxt3Lb0/GBF7v/Hin8jSUVH0i2SsFosoz+1JCA5J/BZFPpZlNzE+1aNhzLVudnyc3m8egMTaJxu
nEatP4qmffNUv3UjaKa8AehK4bu2Emuf80PPD7Jsgns6xbwrp7+dTDeeEWDnUe37/MNGLD+rFRkq
LqMCErqkBuTOLf0vpYhW+dgL3TzjrgEtcUHua/N/7jJoUuLQZvAho+AyBOqn1eU6Net3Q6fHWqvq
4hwFScjlJO/3mWd/j7VCFugpLLbaY49FTWndmfPmoa44wFhT8YahYlvPOLW8ubLHkYroSauj8UJZ
7sqzZ0UXS1NYbmrgsxqhpTVoioGDWtNz3ol+sH3x+mounuV8TJEGJqcqlpMT/GsTh+laA+TJGXeN
wXVqvv1GubbMpXswTGNnhExFVbEx1PCoI49NeuBOOc6uCV3zTrVy17IlfzaVBhdeqreZu1W3PCM0
mOO3sYLiMQ3hoW6Lj0K1H3lVa4shbIH86dJgGN3kl2YKExDbJuPFNniJ9OLBAA4Nof+wLXFLXFyA
kOnP4ZBdo8Z5bQGwcEk3cF6wljpLPeo8mJvO6t/UM7exSz7Ox73pmY6zzQHjxvRmrgTZ2I3fiBdB
Ia0x4TjGcIOMrxW32uJ8A3AOO3mRQbdvdjTrRKvJNLkRZ5a7MmxE0TKNB9KjIOR0PyKHPNBpALut
n+S2rfMdZ1MKBznMVOW1wytFhUt9HhO69AaxIsgEyE/+Mcb0FEoQLWaJz2BoUI4c1I3J7V/xOlov
spQGo5+S828zHSIcyUTfgqNhMyBVmnH1cYWm8Ddbj3FxgCN+0qN0CRb428G62bb+B/FQfCNMZAoz
P3fCOlm8egYGta6X8F1OV6tmbFgWFE92nMXwzMHbD+8VG0I9Oa+Ume6dCvP+yE7L/JASRvPQCWPL
9PmPj2+M+oyt6HmNJj3HVIr1sF/JZkXP5KlNmnU34Wb22ENaoFnQCMAJAVnL8asIkOsCfIBpEqXt
RZNtZMm+lE/VtZm4ybhD9KuU9lq6yUlJkaNuYQRg9uCLgUbJFOCgAXOKZFifmzCNOKIPrBlsd5W+
iJ0QfotmbAWaRZ8xgwgoTaDvMMSlmDQ0SYdEBNg02YuzifTe+JWbeOe0eDZz8CMtdB0iE5wvrTZu
PauZmoWnq4fBOdIqZ+EY7SWA70SEyWo3DrQgKzagHtMDziAgNc27xVspsHxyDumbYzt/c4/rMUfa
LolL2B58O+XgALbvb0XcXi0rxyRQjUdpqE3bjpQr4/WzwnXcBHS1FTA7ZFeT2pTMO7UpDE8kvC/p
OIOxWkaXkcLz5v1/CuklG1ZpGo+iSh5O36P1WyhspiIR0mYTrZXQUf/fQGUmTr0U76rHoWcO7Ftd
beVHtLqzlgQ/RsOlOAoQ7wwBsD1CY0s9fVMbVPVUPXHSBODW0g4JagWjGmaPQHhjM+hXtqy5YoXv
Isqvthkeqkx+42XASNESEDZFEBx6VTVboqQr4Tlo5tBTLzEF5fRHN0CVICWSPs4aexvk1GaiuBfr
HFTYbRDSvZiEBxDAcGFti7SegRhhtulyrheEcB6Sba+2jKfZiC8GJwRJEr1cS8mmwRz1EaWGS4pT
Z0g/wEvFyLRrCnjzExgGD+2tIOFeeevQoLoW2v9aheUzquxrWlQ3spAW6w+f6Bg3BzOz7zW/QSdK
9tBxZ7NUEsohWgfvEU1E7ghjIzDWcjBWvZciGor9PDlsTGOL4+DskbwO+uEKve4FmPDsaC2IJxAT
ySgtD4gexzoQUkqICpy5eCpkQAgJOyH5CHhIGOOoPM/fWl65qwJhwdacjfCslRapB6eVH0TBb4RF
Vn4+x+RSBO9x8N4FIdqlDUAaaD84yKp1N5kWfQcin4sjCobTwRem/2MIiIWwpX3uY3NdksnNGrSN
sJFHiZ098+OTmaSE/IY3VxV7ixsxEVbqQQSzhIp2HcmC6ITzM+llxtjC+/ZU8e5L42z300fGH5CZ
erKmZ5XqORecL6e1cPDOJrrhwNipTswbFLFt6ZtgrjXcSeMJpxqzecyfRQNj2zFURfyc8yi0kYKl
V6Yux37TsJj4DEeGZMsobV/5fY7ZlN67tH6jx/XgVCPFN+zFnp79QPHmTWwfZBUcy666QRMBZOtm
+5iJy4tj4papRs/iiA73zuD3FnXpofwzLiSYlbEOki0W811l58exnbjC1iUiNZInAqG54Z39ITFW
Jpn2Nk3AR4dhbozKo+HoTcmH0fjNWnbhI3SjfW0PL75tvrRyPPotCSzNQwktFBWIg0bVhScwnLj9
JbeSfdl2lIn21F4PBVk3YRgBfG0Pt9DsEhzBLBG01ihwxI00f+n5KjVVuI9j+yTNdlNG+Uvtkkc3
OvHXn4adV1p/pMc0umy4x2N4eERD/G5QmVsZDNDKvnm1eg8ZNDO/eiH2GtXocnD+6UV70RrnpxfZ
NrGq01g0VL8wzWdAcFPgopYmmLezW7qC41h1tRj38+DSCJQlIRHiQOyH2tkYeWVsim5kSp4N6anH
D90p+xHE7WlS3ELHIjvP/MzAKvdTke3sJIIyK+PVjC7VYuNha5RZ6J1NuTj7d+BbiL+YpHH/vRpZ
80OeqFyGuv1TeBgZCqAigHs2tm9dS5q1PAf1KZQ27B7/x0z7f4XBraP2+mfGkcvLhLOFMROvU497
cBRHf0unZ4vv7nZJLUuCg7GFRITj2t01nXnKQ07LuTljCIOvvghJHjNcKroXpL2/pfS1ZaLKr3zA
bqnTIxTYQfKs+pIbGhNCajH5pKwATa001n3mJLBTENWtbtY93eI9Mu29ZTF8cs1gh6XcnyeU954P
URndzpTtofJ8bUXVEtYRCWjyP5LOa0lSHYuiX0QEXvBa6TMry9t+Icr0xQoQCPv1s9TzdCcm2lUm
SMfsvXbbfeANex1xpYD6ayHa2evRhbRgXJNbZeMp3MQALmrNtRnr4r2u/GvV5x6IhBaqkFVfAj5u
jJCXsAvxpC3Rd7zqg9dCdEoXGtUM0GbndI8BxSqanBIpec9hlsbvTR6lz7nb/g5JcBWT/qNb/96V
TJwkgKZ9Myz/PpggRVmil/xj1epH42uyxHia4vEPYYcnp1/uuAi2HCeHkk9QywpAAzr3uwZqkg/w
+cOrxYOcKvyIcgAM5v4kOVlz0XRpclZMUt37EkpqG9ytgf/rWDB2k1xfQhMTK5tf5P+4nNrmOEhK
aBK9Lo4j2J413VvqkYlN0NPexTgy1+IndFcASir4E9sMrWEi7aeG4A5gpA+e+SUxSsul/Ntj3sEP
C7xQTdm0q7rpbY2N8r+bz+hJN848vhZCn1ZE6Zls0JPMm64g4gRJBxWQ5CgdxTrt3KV4Bmno3XRM
WpmZMirNUJeLWJgQ8GizdCCYbF7ukXF52zzO0/BkfgGwrRe0XMQQoLhkHbmtOVyTSO2GIjxm4/C8
xulZxNmOnUyyzTTk0iJzqKFyMvyQXbG0Uda7Vy6gXiFMIxnwM7PwxFeBbu6Qotzy6x4aU4AAHIMl
M7MxfeGuAJPopwK9Vo7SGlmh5+z9sG78nYosuyQQb2mTnRUsMPoLh9i0oHLyQ4oTynonMaEIPpEg
SYlQt5QlOBq42Za/4/DMmxdHC53cYxWkbx2TTNSEx1VF2jIKsuPifhC2mRugQ8+zC0hH0/YSYZv+
lkhnPD7PpAgsGHJT2D73Te7LW4GEBZVkmq/K5gUj7w1nfteSPcZKXWDn9ss+zrjYfMGGYyz1vMW7
wxiLg1+VaGhWt9zapMZVeMPTpr0mkxs3266nkd1alkR/ogQ+3W0yzsVwVnlo51/KbSthsBwBi4My
XXT8lFR8iL9DGkJRxt1hbMtJUltExpdtasRDcc3QZltVU6Hv0iVCv+rn9Gus3v1C3CbRrF5h7fr+
j585ZfAV2Fm7XNwkSPDut2MtSAFKYfwRs+YZKaPqy3njINVEzjvNbgnapJxw0UzsL1+I9gq4O5wR
AVM6xUKcAeALi2C80I6OhZuODhP8TqbLApx24KcrcntGPAA/fD7WTsMTTTse9Y9JorzkM6o7aF9M
gwYEtS1L6o4sXaRv6HnYRPKEEBVTMX7oWk6muqzxptbWqLhPQe+UNzAqSGUvawsu1U6EDAb/Nlkd
z9sw9HxnP6YtFXaM5dF/1hiWa4bbfYzZr6vAnB4WJ4/IM27SmiElEofyZ0wtiaYhdgcEiEAlhIrv
ytLiIwqrzLaYIsMWg0HWBxGjz0rrV2H3wXTXtdYc37IhzXm0R1U66yaI+CkNGldbyWef9jwZX0vE
8lRtlCK5/ienALmZeBOzLhWq2Olc97BpIr6LscVl0VscIWVVmaxdWVp4n5cAxMJDW+Ei+2mh0LNO
ThfHaKHiwF4dzHNhWnMjzOhhdGlggtL+6yYJMo5NWpqH7SAiQGVwkVhT4kaY+zkFXWEF/JU5+PWO
TIHNYjFiZO0mp9D6cb3RCW47RCDt9AzvUiyt2Sx7mGR9l2D313WoAxdTxCLs8WMcON/fde+HGKP6
0iJktU/5gLC6zfZkudvK8Ynh2aie2g4Di9usNj9qgS/e4qlpWvclXBzdP63RGHczksJw7u/wwlrp
q90AuTnyDs/AkFOINAmKSTaOc7CVHh81OC7pUMBTQmViFTfe1K2oNPFo1RzQUQMUZSILRrXxnxwj
8orJOpuSexzidfemZeOgOdBOt6gnkcZu9OXrodNUkoTBIfNZbacwdLfMbvo/RcfY4Xteh56oBZeb
c9oHbj24C6tl5Gc/KZa26M3JWll8UNA70wPSdZUkZwp1PKVpJnqWY5N2K4vfMiNg7W+GIEljaHHa
Z78552VXx3uRx/b4vASeS+vMabX43S6JEjmj02BenhH5gDqjZPCbkzR+GibIpQMti8I6zwSZ3z4A
T7T7Eq5alyYNe/65jsfXIZl9/VjWzM48qi1yEEny07PrxzhrGp+kxdwa8a7dFNkqmbfrkbFYSeqj
XbpkrnkuUJEtyo3MODE5a1IIwwH6v3FbIVgGc6bKTGIH7NnwviF19KbHyV0Cw1VGTBcxMXcsj9kw
dK3a+ohmZ0gOCSn25hufam8uz4XFz0L6SduMkKo4QgyTBsRWbwUPWsRpix4OdS2kOrfv+/fMBueG
cxcspviRaWhPGBXSwCM/K7WLPt/T03Hyk45bT0BdbLUkjC9iCc4DUcjodBMxNIWXO9aprxxsIrto
UDDKIekxNToyr8j63myztWLYWEQCuXWwYIjVme/3P7qckvpB26NAUeba/oyEVga4puMNh46uX9oi
WOon4q7KRZ2avlUMnxdDmVp8u2cMk8Z1fV8zwQEsOKtBhBeNiRaTbxQ5EaanJPZZrt44fbiGHWEL
ka/hejY21Ej0ewWDEMsf4J/uO7/MTF/q5CaXmh6xxefgdW6YSKzUIC0Jk2ERvzg732HYLjgPClDx
QA5HfWCFx+499MYkYR9sMSk2k+hiFo/4rWyoKnOVpaQJKl0u46GnPeV6XO3G18ENvHCPGldxrZjN
YyFwk984nWsFIC/brI/kVqeObaP0Ugt8l2NLNG6w7MslEUF7N4m0orkeZRCk7WYe7KVVW4WyYVoO
Vj7Fw98ZS4NgXo+9rFie7XlGiXPxxhAY9YOVNV2lLokn0qbb9xUDoGvZ2dhzDj3JVMF/sMXswLmg
IZtyQNORFfjyqpwgCgiGmQEW7bUr88jZrU5Y14znM4gzJhnXTatUPSiVLHDA9zH2snpEtxbC80ch
OQ3M5CgOVs2/mRKwpZcaIg+mEITTwv62ABqLO4zpc/Q0Wy1KV/A5lBBsTqxpSLyDE/gZHbWLvHbM
H0fScnjnVmMfHR3so3JMEw91XSF6qxwOLmd7yhAwLiKKdwhXSGtvWHlnBQYChMtLsx3dvsv+y/wp
zRiA9HnLOEummK4Yo9VKumKDgTW1BiYwY96zgesaj6VQ18+A+XZsP8v0oR+qGqVn49rtVG1DZTV1
gN6x4hEvLdJXINuPE+mrqCgkbNuYgsA/yIZQn5wIUWW3d0Cn8nwHt7ynSSBrFmh4ETve/DXrrBu+
SziiJi0lpP6CB5CvGkS+WLKi/5CiSde/uKESk7vUZ7MVHRAGsFYHGoVJsmUVjT/yP9uN+vokpgWr
8tYLoX40nGB1a73PTU2CDNOSqoFBH7fYrmILbLWzr3p82OcxXYMO84UF13lVaRr8ODEhOTswDhHA
Lp+8kDmMUigOPN9tnT/kdiDtd9wKCyZINvar+5S5tbeIU58UEDMwqjlDR7TwjPF6Plj4FdtDN+iG
eHkKPs1RHIyNaO6RVWbJHw4SED4EKVZ9/O2xH8Q0JJb8b6etUWPw5BUP1kvI9qOLfrEhJKzEILKS
NYPSuEpgXFUibrO3vB0GYEp1GEYTWYphak/oMSy/6DPsukuPcU0NVZc/qiTL128dKj9aD5iOHF9g
8nJwk29hLGesKdyk9fx7dOp5Ne6o4BokqSDNXWJns2wamBD0gBqJB28TrAxD0COM7hhy6aOdsv2y
TsksG+Qc2ah08l+OYEC4NyOHIfA3JmRexkw8SqZ9qwbt5ae0awMxHqkHPMve+JDL9bXO2aJstYKB
VJ0wx/biwYXGO34qWwnybMs8nd4sGyYdScLuNGZy5/VCoJiP1Ri9JjUQ0z9F7qfcSLjnUuJ/WylA
CzEWbxoubrA9Q/QTT05aIjSMGalSe0FDZWeMO4iTjHRU5TNelsk/K1DYFELeB9gsm/eic7TjM78w
c99NvjiC0DVBeZGBx1rLwaL0wBWSxhv+w/IZSeEScUCgGLOICYsn1oT0NoNtz88zvFBO/zapk+KZ
oKdZtCytl6FHhOsESjS7RgRy/KXcSvMP6RT1+j1gFULQ14iY54xJW+r1tyC8s8QjtrOwhA27LUIX
dVqqhIDOIiJTk8Uxgy6Sh13CwZZPC1+hGwKTZFnO+H8tglSCK4X7gxw5qOXw4NDNCQR0dua7X5Ss
rvwv6YBcwSTnRZ+RVKd2gn1twMjIYpLFrEawNfGdlN6BgtMf/xYjmqCRoTaf1OfqqX7vIRoFfU7M
o/MZsLPo6MlUHLNFmXGs+2+WI+j4Nk4SlAioM5ApMH8GLIYRp1dctlhVK7gMkGCHppXJHd+1qqoN
Cd8Jy6pwXmT9t2DaCHyCUoIZ0ejaHtLfNZ/dlqHKEjv0ljOyTN6Khc8SzSSO4Cgn57dzV3le5Brp
c+QB5Xrw4ZzgQ0olIqC7zFrAykzeamNJL+jSF01317SBOjko6+E/+i7FGb5Xyx3d8xCq1njUZ5/B
ODgYWUPayXQtjZcoXLBJuJXmsdnySUzhF/dLSqiwvUh/uFZr6GM3SurSfMuFnyz5CMCpgI6GaoFu
pAcvV4HBy5O0/Rv2VoK9dnBM6p4v6yZlQ4ZHDj9SHi3GgpjncaNu2ryvK4eCjDImvMygdVRxcUue
SMTrHptQ/Nc16qnvNIL9QxaSn4Xqm493GvEyMEMtz1mariBtfHyVcBHYnOtk4Cl16Qz2/DS8Brzy
hOCGO/5pdnlXqbL1omMz4jB9jbCdY+BUOnK8P0sZ2tRkvSgcCJ5z4WbMXeqJw91psc1uij5Z7lOY
OlkPOq1D0E04I0olku8zIuGiKGbwcZQd6HN1E6GEMHnmLsjk14lGc6Vvh2QXNzCnltQKSHUg1Izx
S49geLmtG7K5YET0CaJI1N91rR8BhUTkRDjM+XnCmZOm8cUPiyI7LL0fLX/bSBjaA29aER/LvC0i
1MfpXJTNOUzs0L6GfQfkacNscSqAjLHZlcmN7OVo/WK5tjkAm6zwCc+hW2lAryRERODYLgo0yjdj
k00eMmuPvx6TA/TFO9DnlIBhRo/6UKRjUj9mDKrmL5zxprVJptAmKlHkzbpQ2pM4Gn0TKDHqR/Yf
rSJuVS6y2qZdjjbxhi+iLGZ2VVUd/46uHLBKsVRxJdzikTHPQ8tV4gkzXRnSv+2kcv9jHkFPLFjT
x2n5RHeaRK9lsGqBIqG1QxnysacqvCfxdxafS533CxAXqvzO/+TETOAM0JN54cDwSaZ9DMAxZikS
eCNo2htBYOP8U4Yl7emVQJ61Rc67iHj6y9lDSBoUwSL9qaYkp6CKgqQU7TNhD5n/Oya+qkjQsEYa
8iiNbPs+7kU0WpAho5S89tr2285mqo8EH/5RGYxGkwL6xdi3wf4z5llRBQmKqAFEgba9tafYsHou
T5RiJGHfiKCyCwZ6QTjLbKOdRXJnZ8JWCNUqO53Uc0HPWvJx7tmPkQMSxUShJ4iLU4+B92vnDvkE
PD0Akv9h+Sz4J8zglVbpobGcqrn3k6JoH7uuWtQhs7MeGkszwqOiQvMbUNgLu/+rbLseK8mM/Bk3
X4k3Uf0oLtviDjt2a1MFNspZHnw3LFgeMNXrO9I2SdtAIVOhWiHs1W399JHNSRj8Z6V6yAU5ThF9
FfqueprUrnH8cG63qcYBwmCrtyRZ4ayrWXdv7ZabAgfkVCHmlkNlZxedZm6GgTfDrUnm3/QSlnS0
GzSUZX2ArEj+yrqKId7MeUOdycSpzW+9WHjeKagz/KkEClnDpiAdg+KAMQqE/5lRDT6AKv+tOqiU
LeEMHnHKdXV1XOmdF9bCV4zw8LDDknrcK8PqlmowfFA53n0n6TLztQYN007dhVfha7DUqyBe9sab
u/phkDBY25QWAa8MrjwVVThIcLkBvNB+Ne9zZyZLUAXLve/XnhkIMhzsfagtdpj0p97c69uMQce9
ajMSKoQ78zXos07wEdAxrduyaYjAbX3tkaLMoXJKK7f6LwvybO/FsGK7ROu7cEp422gD1E/PzP4w
0th/VT1LbViyghWRiwW92tkqiu+qfxauWoaPY+jMZ6lk+N1P9L1NylaB9iTbArVBXz7k9m0HMPQa
OU335WIsYPJTjWPCy+Di5mMXzMx4YmoRZw0g1C7vPyemWy8r07wd2KDqRFOqILoPhd4iLawefcRr
MDXx7xxkUb023ZLsg2DWJw/MNawliYqVRft91tN4EgmUHZEDsfW1sbeRk23f+hwuDLQqb09hPe/y
YtXXtugx3C4Re61M9W9ArbwHX6HeSUan2CCgwpk0Wi0JtH4HswrWi5kJ/7VWKQ/LOs6IRCUxCWJO
rSd+m8+8wIQglNesRHRg+x+5RLUiJnhBqOxOfQwGE3d4RJiEOxa3Sjf4umMWTRwcRLquJpEzReoE
Yp/VMfZP75/jcqAKbQJ3C0J15zeC3rLBdvaJmviSrRl2KjH/yYLoaexoNTKfPhZUsMgvuSePCThE
Fqs47ZqXBvCBkVuPdnfFNPzZVAR5VVF9MvvQQVUECQfwCCG9zZTgCfGdeVIeE8aGQwF6BA8G0Aq+
XtYkZd3eCyKgByekl4w0Df1ym6csKK0RnnhHEiKQgGR5zAMcYaBYo4yfoe0P/riako/RUbIC/XPC
X0et+PlYDgMaHPwQC5y1lcNy9bGorDk5xdzBSHoPtChP9gLroYutQ7D4gH2mbZGo/7oac2BC6gaR
H7jryvXFz+ODSW53C4LCfBLxAiY2OpsQCdOJZOWtztydLtsjp/qzw34FHggxSprt9rQTlrsjj81E
XU9Xx24eym7elrwki/03X78yicAM7Af50tvMqXeuKl9r9l+omBeyjl24lt4xiOtDwjfLgG7fuL9p
gh7Tsbduw9a9Ah3ZomVcPzmPtzLv7sSAMkIB9W5ITDEGL9uJjjSltL1iWHCw46Nr3ydTAhPEjukF
AcDcPfg2viWkeFuhq+MCkh74k4HEud4zFCniD9fi3SI8mAZsw+V7INng0Dms7JURB7XfjftnyoJd
0UWnkowm2yUGal5tXsp4/h2FkBvdB1cexmseTgSiureOTfTQuh44B2+9Ob64lnNnNJppxU0CHeYi
NP4Zl+RzHeGTqtfwnczbz64nWRmsRLLg3PfemyU/+rM+aLjRcigOqF2pNIIXDwx/M7lvTlq/cv6C
ElYErywfGL1PSWzvRk+gfORRZiSGygx5swUDCtbABPfKSafNyuxr8N2PZihfZBy9mF9o5LmRFNB8
PIzw5Tab/SMTZSY/X8RvbFv5RTbn0QJ+LKGMpOwW0fGDPs53oWfftDGCBTE8reVXYblnuJSHVs6/
DBSPEPweh+Z1jeydltMlq/NTwsqZcO0kCrZhslxmtlFz6H3ERq3p1OJmTAm0ikMq/NFidN992kt8
xdp6yZ32p2snRH6BCbe4DVt+mJBfPGcuyXYZm6n1WK+kdJIzXdmSnB8YdxPfmTP9hij/W2KHKknx
iGrVK7FSa/ItAhI/MUjjbM+PMpCIHuevZqk48MZNp+YDiq+HHM+pB5SBp7Eli8fpPkbzqXMAgYgD
nd8wL3BYCZfJWedEIZbFW43sIOjne4Z8T7Yd3MUy2vXK2gULkdwIGJm5bHTRHszS3wPUYYfDPTKy
L8JhSO4Th5Z3bUbelzFVq2pONCluc14qg2CAVY6eNb5GTIl979uAgXwv3qJ93sZdwfayu0sx3+Ze
A5kfiWP9a0/rPi6DRwcafJhHyF71duRTK5pvYt0v6YC/gk0Dk73bsKs2HSwhJZZzWuSHjEQLI9WE
ynhlDnkzhNbBC0DeNXDM0a61eXQwB8bM8a3K/7y+x1Hsc6igTedZYTDBRkKVL52rrgEZOpYdHBlk
bc3RrEjUZr656OF+gZvq5eHeHh2A0fWWN/XcqObf85XDCGGb9WF+9gE5nAGaAKAkW5qzkdPBTcJN
1+QvDqhye+acxFzoGOcrb6n5zItZ3VKLw3ONTyIPnui7Tx7HAv0CEsnlWjuhITJu0dnTKzk7ZC1b
/D4n5rzHLrX+TGm8LVrMSpx94M1fkqDAemJvBvJ4Hbc9O3RLMQsnkFbDN6rBS5Q77yt2Uf6RhtTE
l73QlzcnzstdRX4Q1rwzn/deWCWBvKDUo+DAHg95vQDnNrN3YMUq6Y34qsAFP4Wzh87AOaYiBW2L
p4E/T3PIkdl3CWwX0CFho+wOzXeygIwwX69iAesahHHBbsL/Yat7CqPvFQuLwurSMvLnT3gJ8/HR
H7JnZUe3dQrjnpU85cPNGE2slpPDanHazGxdgbDgPDrZU7w1/zsai7PNQdKH7R73ec/UYs68TenT
/qOmiGY4RHjXEI6gTag3nvUGn+BOqOhgzjRzZpVtBOkKJStXOMUAf3v8LsS06+g2ymg1BJhPmeht
hVyw4v10B7CTHB/mtrKab1M/lBr61lR359TxjgqvpfmsPQ+UYwG5cHKbJ0d0GFAK++Aw27wZfJzQ
ikstVYhl3LxFrTkFL7JiUTOE17Ff9mKFGK2KAU+t42/HPOH2W9rsqPTwWvDDRNWyCyTflmU9RWSo
r548+LF7leCxA+D2rrhjSLStqS1yaNhBhM4V7e4AXsMq5MEhFNjUHVLmG8aXgDzdw7TUl7oPNuaF
W6wFe2PGjK7IUhqSJRRM2OM7v/UORkFQl/01mhLcVfi+uZXncTlNY3NGh/lmud8JdXPfOVyoWJMa
BjnYBcNxORsYQTPh91UVi05Oa4+HppslmexIqfi7qZA5hBGGTlX8FRCAcDPyxZIPc2Xlw2rmGlKw
xtm4b0P/Ym4XnQ9mvY/fiTG/RpeOHrC2wsdl8dEj5Sd/8T+aLn2s8JOudBP5KM+roEbBKHCxkboX
HWJz81enSfrBsvPooMxkHFV8VnZ8MLfKjFnALfpb3ZiTXO2C7I9VFVeXl9zQuJmabo3fyPxs5rkn
K+8QFc9sePYhD2cdDC/mE2bXcvX89Z56/9DX1p9Ck2ErYeT3UfOUpfGTMQ2bR5cV0k1PDoITk8sn
2r05TRtOeNjUdwJohvnJsjXKN6piAaWcU0Xghl/Of5AH8bpoLjVmMRPALAna1OFIqu03TGT3pP7u
yx5jIxp2G8qjVUN89pZnrRccQ/VVtRASk9LZl9hV7AGLARY71hzDrgLu4/XkiBORZnx3c4BQlCoy
AJ8ziXHXI8ESVXxqovERqM9+SoniiOB1tsFWoUI0FW3ih0c7oyfHvOSsamv8Q0GGg9Fub9eCkOSm
Oi98/FbIRJhyYWIShyCCNGKMTmQSRHkWw3vTt9HEoNh8L5ke6Q751M0f56CsWUbMvUEWn2U7PvcR
0RyUUVYAqDJpvlsK3a4Xj3meP5vTwVyagRc/dHxqLaIPpjAP/eht9TSeYyqOkbUHM0AEHNGZ6GUK
qPIVuPaJyGRo6us2GLz97CYg/WBAEWIwz+5FGq4JEnrW//sFX3xAQ4dElaOv2+V8321SnfkWHgoD
1Xd/zRUMCuJoHIjEYf6rtRdV36oRjgInLpusm2qGuWjKbUxvCdf6KvWnz/XUDfl1kMiTeKSgDMKW
NKSI8iDkAOq+OBWyvFjI7xUVW+B9k8cO0TO86xAxFVVzbevPQSeYKgR9Lwk7xKLvZbZ+qijZL5yb
sex3NqMcU+6Yc7MtDHYbGAHXOnlzEDLQuY/R3VhSJsfeRq3LIc6s564sruGaE0hEklYnCiB5BHxj
gao4l5LZuyxcYTO+QGOkEGlxJtHp7EXTOZ/MICdlf8n4F9XBXWXqO6IJTfnjx/pivmRjWMzL+QAh
bZMyyzUHZSXVY5dPH8ka71Dqn7lyyJ50v0YIBkM03jWJdzL3sq6qd8QBhvrAluTZ1CVQP/7rmKEO
E4Xm0kN3rF9t6n7feqsiPpMM4nrgwwIe38xB1oJwGTW7B/5EMFXmCw51fGtOFlalZ0Yzf220bGgP
9uYuxS5E3AlJ1nQ4SDRvZTZ+jaE7HQQYlKGqPi1DjOEpZbd6Mi1GJJv9XGpkxgKxILBjr57Z3iKL
oeEk7n7flRhVADoR7UggCky2JgV717IMAQdEnx4l9blt8L/a3lVTErBOhM2d//qjQwXVM4lcD5wF
KUUk3Ka9GLxzNxh1PFJv8HmP5vAfGtJV+a9pLYd0vTRoKSEA/3tdcsKeQaZezGvNdvjEThPNkIsx
sfOfE673Ti+E6cQ7U7EvwJEcThnzvjOVenBwAd/0MbeaJzH/JP0+VXo/4oBkdrkd+uh2jK4d3ZTx
SaYdI23y1UKFpL4svyMom75oDg60T0eQIDHfVWHwPK/hSfH+SpvwkFXuo9HbZWGwNw2fv8wbly5N
6vLSsUWK6O1YGZ7mESMSpj2/RvRc1cyf032cq3sLOIG50TTw4oEfWMg7UwYWPKcFir2QirEa6FoJ
a91yLW9ajnynzP9jmbk3F695WkQByZBvVaNrNM9o3r8FUu9kQIuZCTjl3tb8eS59REiXpBTuTN5R
lOi35ZxcEWvzftfHWIwMyfxjiH2QBdytIBMprl4U1CfzKLDoeDfHRcnbL+zHxgzbEr2HvG6qn7Eb
95bj4HImegWxFyEzOrq2JLM0qv8hmpSiJjjkQGyyYb3wxhx65qEKYbdIGJ1wfFAT7OtsvjPwg5qS
q7Kqox0EaMq9nfl1hO9uU/T8doh6UN6bV4K/xNbu2ZWKUhw4Ai8X3un7MrOgkxebkKVzjTXWBMWC
WCExrLF4cELusvWV+tuppgdIyLR49dZrC/aI2TYk+I3ZGbHCBiRjeFSZEXL4s3g155rM4yPPMg9C
lDh/+np6kDq4BgWKl+ZqylxzjbIYxY4LvtJ80lSHK0w4TE8MYC5NufBTCI9nMlm+sbOcowwPk+Sz
5OEwPy73+CmYojtGdQAzXQIOzTdd/Z0YvFQOJ3b31NTTzlqdWzt+dOr8QEXI40foEBjHf0VKP4fk
1P54lPxWd2fOzkGHT6tT7EzVb3EktjyBbTe9dXQRBIUdSd08ZG78QtgL/2qXd5OrkA/ZnMsujQcB
FqapCfvl0zSZllyezR9lXjpTGSWULDWzNVNOUQGWOZAzJVwWEv0dTcq+KyaWqwmLjSo9S0Y+XSTv
WZdimhJbu/xC+H7mYsppei3hXxB4XE17FLvE7IZy6xnYK0LidXX++nTxKIx/fKvf8KnEVX00x6uz
dlfydjga4+7EBX3OuWuh3rOE7Q4R2UCytz98LNExp2AMriVjx3wTME4LAE61dcz+aHV/wnh9KtDh
iI7FR3PNXOshg4+YB+pJctmyHDqZ74F16J8yCUjWyc6zW3wKGBoVEkEWyIeEKtE4w3nqwiun0G5J
5YeZOdA8Z058sYvk1hwI5gi2RcDssX0IkoJMFI48ZaqOZN0zSajgC5oBA8uIA06XI2inU5EuHx4h
bayM7lmHPpkGrK3oWfleKBL2rqsYTJX3flwjb4roFeabSS7v2kUPzkhjlut9JsdvknoPekKklwl5
8eOGOiw41551Udy3sVLbbM3fTTWFYAX0jpb/umN0saZzD7Er3DT5eBga+Ugc8BP/f8jnxTQ6Hsfb
iX/TwN+HdufJi9U+YiLCMwFa8FhWUA2xBwDKA6awJj+FsYLzgvYdRSkFdyfLkv1xIB8F+xEVOPZt
FsRHpDYsurKrnafXQdffzKOOofr/mCLhkDTmLTMT7Nfob0hH0dqaKrq6p1D/687J2YlYiOeU+HHf
P7StcuCai3PZrQ/SHZ2tOW+baPhx0vyKMuXswSlIYvEcNsO5T9ArgU89FMwgmC1uPWndm9GiKQCr
UR7Z2oDSmBmrJQn8Z1eld4Rw/0QJq3skuByq/ZvK2OXonrWkPXv3ZlLj9MHWlFOYYElE8bgK5XF1
GnR3GIG92MNMoMCRF5eEWeYNI/TdwuGxNC7xYuUfFkDnKBqeWC3dRLb3qGKLW73/V7AN0IU7kb6Z
s9C1u/e4wZfN5GmiCczgz5gCJPOC+yFpf00bPnFfsqp5cPVwB+WOpDXec1k1O4JatuhDz33J0j+y
ao9Vkn435bFXufcIFm85PK7zVPzWVnYPEeOWv+7ApOiT5eU2ZIQAVOhX0H357vSnDjJCb23/v6Xo
HyPe49pz9RHzJ1mFRMbib7nVtnyvJ3yagTiqcrkP1MJtQup2HPAcJtW/Dw1x3sVpg1NMTqmdXwIh
HvsivFjl+IoY88pG9msClfuv554wjBFCxnVhioF/FzUcT+LkH2zdXgAoLXsSnl4hCb6F6AU3g7s+
MWXclpaH9a28OB2RmEzmXXpojbTQjD88LyOBszqONLQG3VpScg8aqLtlhlDcVFkx/TiavDgzz+P8
B3NQxszy2gDl+GJf4hRnjUAOc+MFAc7b5Clv8bNq6p9CIXK1gNfKYO846a5vkaxE/B4kuA99v7wQ
YMZTQ6Eq5qZ4tGL8NxAvrt1gcCWB/5Nb/rEfEnyTsXWDZfC2qevbZC4+phFikWan4Ef8sU1GtpN3
ocQ/YfH5d5iE2OTNSxiq/NV0VNXkPqU8LVKRR8Ge+kEP0wsw3xBxf39nZkrYp5gR0Jqa3ggpK3sV
+wkcHG+LXJmvcwUEIYS+iHu5Heq/NBDfVkdEUlP/GZfiCBkPaq5ieRkD1MOKfplC77bjMBvcXty0
2D6BaLaHVI9/rbB/zWN9m4TeXcAoaIri/UJPJyrvESfdAf3nzjw5jQDS7Pfi6tmL2E2N89uE5WOR
d1sdS5ek0/XeY4w4ZSmbObU3vQ0k9s88GIn/pnH1/fKrnoetYNQ5jTE9oX/OvBbxowRi4sC1phrx
URs6JnTccXE8QgWBUUU8+ZK/z6HrkKNdv6sCqRAChG+0W5e+5+uNyoJ8oFF+RJV1wVPzNqUkfYUW
ZKb/cXaeO3IjWdq+lUb/Xs7Sm8XOAF/6ZGZWZXnzhyhJJXrvefXfQ3XvoMStzFwUhO6ZllQRZDDi
RMQ5r9HKdj0aKaBApNw6YISkwn/owPLN3JYsCS4isHDqKpjnHlzIOC0d7ooW1sBS8D5Y0VOUtC+x
po85DURlS6rLiB/73I7Ud1PFtE/oMM7x0x+JBq4dRMODjicKCBg4SeA7Zj6QARhu0CKScl/2FNvA
tyG9mKcvvV4ClY4fU70ASNRSxExEGahojg/b4EXYYppU58cYb+jWg64VwSb3B8jSoIMoeejieHPW
rHcjgxnimRBryv5N4U4FOFmjuiEujWZYyb16a0jl85gPGw/FKiBaTvTNXkXiVUiaBXA3u8ehzLDC
dcdmRsmZZBHX4THF3OUJoY1pYWApLalbFK3Rea5o1QBsE8kIoiXuE1q9a1cT+4Wvxc9FHT3qDe64
uBNAgwe4ohcooxA/MadY889z4FnrokC4MmRLFKgpuIh9mVBaoMBQSw/BHlIMNktEvUkQcQ/j2XHg
jO9TSVn3hnlvNWSeLTiuUoyuiiHfKOiSg8nc4JFD5jJm2EvuLYkHrS1CCdDAZC4aKjhRtQ1GxFnI
SQ7gLay4MnhrrMzxCcLhhgp/fA94Zi2xVZBMoF9vYVJ8qxOOUWmw743sKOO3U2EgEDYaakiwmwcS
7NxhUoXSnsNeLEf7cbv32/YaKxJjBgJ92/ADlqIkSyEFT066OIY6thr3VddBwyiorHY1HrPGjBhc
ii34hb0rCOsuJaPYWTHSrt62NRtWRbgRo26jcLQee2T2YW2lhceS43Qq9FD5LLsmx+G4yfdI0Q+u
2m1UrXlUa+Wti1HSt2IAwhxBass9uDCZRz6rN3MHuNqxyB1bN4jwY9EJGS+cwDcxzmVOC9Rt1GFq
oLfMS41q60hUZ/Y84Rxz7IPGW6R6th5/UIrllwC5rG0imraF8gSZ+ODa5cTtmBxbTR0VApJTgc7V
hlQ2Xoj5vMlGmiHRCHWbfG6WUrFHyfixLqx6nSBUBtvb22FHEc3wNHr2JSdmA6QyW8LhI5eAYHi+
Cso6AQwWZHupL9wNIMr8lotBsI59j1Na7R1qJbNL0f9JXNLHDHJ5a/r6smykZuNFsWFLavlYIfaM
eohgGxFGbLLhXyWu/y41+t0gCsg+wO0elRSxu3lJnCxCsTDfN4KM/Htp4LbISj6QfVx5Rn4llN7N
KBFSmNELOv8bP29vIyQzMAW8zlXnLZW5EWNKBeLZER9DU7nvI4z/6s7gGibhAjKuw0BOEYsZNthj
AsoxUA2CvD/vRBROOc/cY6eOCQLXW7EablrNOnKQICOsqj+GfGT618lt4dfvpdeu6wExYl8zlUVk
De1xrCUXLvlsjSxCzSeBtF80+hvf8yWqEZsNEfbiwotHu/DGxXhl6iWuiBz9V2rvHPPB2wd+fkNQ
2kpZeaypdI35W4N6kCdGyRrLgCtBHigJyhHG4sE1eypCsh0qsxUZREm+6avqO0wFhEqUdzH39mWA
jKLiK1R5lWgBSg/EjUmo8QZ5g+U52welG5w17ki7IaaID1II1bgzkbEkQbERsJ/uy96GvjEfr2Tj
TGmafuW4BccXHGulCMZ6z0Wh98S7TEBmQOO2N5ZFwPckMwyLbmJK47ArHnoXgjabfdBSS4zDKN+U
o3B9nYDPk1t3FTfeIZTDZVzUL0kSfefJ7gqdYwgeJFeyJiL1Wy3KKv8ZBDghkTmQunCL3vV12Cg4
TmWcM0IJqF6fGMo6F8AkC+lW7LtbePzg9XlVDd9eJ7c1/rcb3YoKeQ1Nhqtos+kG0mwsYrVFrs3r
BeRFw72ReBxPqu9ZSzm39D1pxM4AIkDhjWJeUplHJxEPhVI9xDVlCeD6z4LGWbijTC6xZ8OmWDcJ
TEa12iQWsKq+hs8AMEy5lnTJQ0je3ZocWloZybTStLBErbfBeMYYH80rXfJnoz8CGm0bB8ejee6G
Y4LPusXYceWliHIY3C7iAPOuMEbYpQ2IezAwlomn3hBbKUUaox0XBAH0jEofl4NS5BKbGG/AIuHV
WN9CUkG9pzuzLhlnQ4tQq9502GmoUbbVeWd5LppxvnUAbT0Cj8BovvVsWQ3ha4vPfh/8EEKVpEYo
vTdBBPRM0PA1yXt55mdkmIWY3Wxc4aHsHRVZ2cgZaQrJ7MjEiSHmFci+eiTKJeU2C/S3qsu/UYB9
9huy4OAur33X0GfQd7V9IyVkGMfMEgaDeN7kj2kBc0Qya4KBCp6gQlxMz6vXQVa8GdAgW8DSMJG9
G5x4b0lSOBBbfA0RFiHnEh68jxsoZnMx5ZCILFqWxeuqj1ZaqTXUVNsHHZWTeagF+dzR0QOWDKjb
oIF+JKr5XHKSdur4QIHzBdgcVHs9v+IIfFOgcUg2QahGTSLAYeMZdij6V1fShzFPfdNw0/QaDpua
3raLpq6vKrm+ltMGRThYp7DS7hnlreznD11kkNFpMCmzRLLFJBgjUXpSS0DEFeUMy0ADFIyhwXEo
eQqM4o6b+lqHAduQ63Z8h7qAED0Wsn/rCcG29q3bnqpW7wnLUuD+VwgqsR0NU6p6qMRksMACVduq
eCi7RIgkF++iCqyZ0xg3Ua0dkLg9JlZhC4K3pZh6GLBZGqEfVyg1P8JcQvDHSQ8Ospp4h+lz+ZdL
mr+UazJRgO+eg1LbgLu+ShIDrbD0bSD+17r40mommT9xz0b6run1vU9VYeZDMGhkvadeoV85kb/u
AsrMRo4CB+WyIEIwLC0fikL9+WuumVG+rOTUQBZcPHaKYlsNpQVQsM1cb0pMDQMH4l/yGtSBHUfC
PjUkYAgDvI46islAeOkSnfVkxtX2OsYmBORzdy/hmj4TW/dH3mHtqlTRHMoZrywKj3qYBIuoV958
rJwPJolCtB82LtT9LknBi0BIXxdG3awa6N2pC2JWl2XsFZNkV6bmzyQhcReHjUjWV4SxhT5mCoLF
Ctr7NlO6dS0pj3EU/chkJJ0rzUiY2CbVr8JbwgPTGXUDrHFnIunf1M+UAvahIW/7Pjhy6PGOwHpr
2MH1i+R0P6ouW0mliPdzsiWs2kKL7BJwFQTVso4NKinxa2oNEJsYknaPNQoZMy+W1G+Z0UXXiedC
nm4HVrYpoHxoggI4YhNg2p6GzOEwCr3rYUQK0mxD7IuiApOuIddWuDMUb23WKz8DtGN2hZ9H9xHK
EvscPle4UJGoA5nsEKZLqeaTaiFVD+xoguE+wWtuWdUuZiQoDX0v/NFNMvO1/sUM0wwoDPgbDQMO
lO5d/G9MDRiY4Th3xP12dIIQrgmI7QvWOhSwWc3PqqKmdp8P7r1gIB8g5wIS+x66mKjgBJRCc+Sp
Qepa6WOVFtVMqhvhuS91bY2DoLvWeJKZZ+lbPsZVacVolupgTcDpwzNE84FaNic8dei/e1ZLPV9C
g/WJTOpas/xXMXfeO7NDsokrGUTqpQfnUpLqnUuUht74mFJcCNryGsXRnGge9OyeBToYPuXHdlPB
xUXtYKXn4XWiiuLG1cs3qOzfA1LkEFKPOAE/kvt7NYXuhmPCppGEN8GS7+sYOl1WmtpOHqr4NoaQ
d8XT+XdN2dxi4oU8Y4R1QYRgmKXDW8+k5oEFEm8KTgzQBziakjDCGs+R8bGwfCQuycRanM9noorW
KyqTN5YClzzNFGXN/6GQF1pvFTbFi6itn0CeAYjShytTLV4CZkrVhE892TL4b49yA9dXjte5mawj
TX81TWKiPkpTkY5HyAiMZ0ShgYp1M4DiZkPAo1eXsQqg2mxq/d4IuGkqurjssuCqk9HLylr4Q0Fj
Xlca1si4BoUe19lci3U7kUVu2HqCooye7F2/yHFTNcb8nZKj2Upq1kWK2sdBGXjPD6m22NGNYxvl
GBeoB9FxodmBS0ERRZrppXjLPIFUH2pLY+DSh5IUGdCAe5ehGGufioQTDHZR6nd+luwbMV+YSHl5
JuFILJo7pBbXRKVtpGX3sZ689l11a3nySwUPCt0SyTbL8kCu8gZ7763DWLUmgiZNHHVHDe8nTtGJ
OuvImW/MVlpoVLzImWhrhEeoVRbwSsRYOFRW+pyA2qggEDi4Aw858KlM43HgyleCiZUafx09/bmB
kKcSKXsjdR6Rud1kvk9MifrrKNQfDNe7rhmkGYIcA2o0GJBB6AaeLNyLtXavewifcs150BrRXOlC
jqE1P5BZ92leIxqT5VTJ+5VZKRSGSHGE0aErxWuI3GspNfcUNMn+m+LPQBc2HcgwQJJMYZB3JH85
E5OGzGptZ0WOBVnCW0IVvDaF9D0R1GEfaEm9CCvSIWa1RWhgrRkNYm6wsqmF5HDwnOLZENRntW+/
WxXFdilBOLsYdd8rUvSmuAhQHYVYPTqupfdi4m3kftigBHQjAQSfY4d0HCpUTSg5JTMQ0JwOzTxD
71GDZhj7N70KctFzS3Kv/UHINXQ9heJHpANnbONNpEMiJPMGwkl0XtSiXZOzfSaUXntCA3DNYeAE
+U5AKLvH3S7FJRFB+V2vUoIfq8yqFIhcBoMt84bqSOVQFgJ5mLTocSikUpFnjKh3ACXTyUIlMhVG
DLID98HvqPT6dbFHCvxQmwNk6wo6bJlShvGLV1SchnnSmS+yrN9lWFvOIA8cR3mfrBfh4sbL1oRF
YGQkeXsd+w9rTabgwY/RAQPQjXWAQD3LZGD9EKXT1HyFCY0nRla+IBiyC8PmPvF9kKXezszlb2ZX
Pieicc8UfmpiyliqY4CcFYgMvXH914DKfIJkSEbtkvuib40NZD1jYUjovnZq8eqUCVCAoBUB7GUU
VKBKEhiFp75QBDwDkNsxHcQ4//zjP//139+7/3Lf02Ma9Ugh/5HU8TH1k6r855/an39gxzb+7vbH
P/8UZOh3qmoYosTvf3+7hcPJX5L+o3JbcYhxtLe14uDp2cGi+JpX0tv51tVPW9ct4/fWyUjrXLJz
2S6hXmMNx3EL4t7sa43rvzc+WOQI2z6TKSEFL5le3dapvvta0+NofRgVv1SRWomwobSg2Wy8VEk2
ChT15fnWx7f/32OuW+NofWhdkGIUscMCresIwZGGe7oYlstO10HkOtQTITid7+jU8Cu/d+QKjugE
RSjbbllfx616CIr0iyMk/940soq13GWebKsRR8fSEbZChK3S+ecev+BnAzSZlDqyTYEsm5Kdxs63
TK6XHnkDsi4bAybIhT5OjY34+wuEAkvNUozaRrU2QqIXK1PC+fnn/3xR6ab1e9uKgpiKDG1mFHl/
x2JEWQx9hI45kW19voexpU9GyDR/76ERqVokdSrZkWceFGnYZmq7VwyHZHpKbsrbjFEPOuL2fHcn
Zqw5WcdUF7gb+9qY9kIOvkehlWt8IeTg1GNsi7y7892c+CbmZEUXEjRQMTAyWxFTTVygDZsAZowG
Y/G19ifLWjU0qi9pkdm6FP6MEqTtsB288OzSOPM/+yTjS31Y1V1Ym+QxsHfWgm5nxhWorhIp/Haf
5NE8lwPQXc2avcOOBBC8DvWIOGQj+dqbTVd6rpCxNsLeBglzjdw2WtFZeeHNTn388YU/vJgVVqmu
Kn4PjhaJjSJZFBWspyhc5vjTacevvcBkyYsNd3RFcXvbYL1jXFH4q8rE8vl866cW5GSxG2iC5XIp
dLbh9v660hR/3iiDsu2tqr4wt050YUzXfJUb5OPq1q4JipCUkdTo5QeouOGFT3yqg8mS5wsPeSFa
DYf7ivQjrqIlmtNGdXV+iE6sPWOyxE3FCctKKhvM0cCwdlaHZ92Aicr51k89/GRl+42Eroia8/CV
4B6MSktXfu/l66LkgPq1LsauP0zT0AyqXFPK2g4yFD2rRtrolDDiLLTPt39qgCbrO7C6uGgLqbZ1
rYfa10QCimhoV55vXTqxyozJCi4Q5sJsZahsL6aw6axGYE8Qg/xtF2kyLGEcgv0CshSuMiOYC9Uw
Zz7ATkOD1gfqKi9EUIrnn+XUm04WvAmbEP8WPUZlTbxVRESz1fRrB0JjsswFtzTDxi1ym0pPt+Q6
hWGX0l9a5id2RWOyzJE61pxGhyxdOQ4IZZ/ynesiLQapDrUgMHlp+yooeKrLoWld+HAnBkufrHu8
sQZZC+vMxtrUmKUaCq5mixLtlz6FPln0pmSAdTXY091kMGdqBawuTmJrfr71U5NOnyz6pFSbQEI5
w5awq037N5PTf815i6vU1vRu5LK6drxD2g+L3Ee4wtiiDLGIQUaXbrYpFXWrUvc7/ywnIoQ+iRA1
0o5x3bA3B0N+CM1o2zjSbTYqxJ5vXz0xOfRJfDBlUVT6QEvtkcApIuKZ1H01R56vMK+tXsswAVF1
JAZIMbshDsWQ5VGvHCII8VtUatCfTpqQzAA+Zu8yQi9QTvKfOjAmknqWG2mJswpNR6Ha5ddWcF8N
7Drbvh268gGpfZHcHaJSMTLnFmVDyo5yZtFLnzQWmt7aEHRr6MxqvgaAroHF7JRvSCz5+jHNMorC
XZZma/T8fEoiLRK7DTwNUTawfkNPDJfMyuvGvGTkQhUL8YcASfwE8s33gf22WBi6OCHAGHPng1gn
1WuXyAEA12FoVQeOq4fEFpbCfd68xTkCE1iYJeCQLoz85wcjfVw5HwJzBRQo1dRQtatUBXIQyLmW
L0nPKtnyax1MQidy2lVphb1iKxZXczQEe25QQo/rwNfan8RDxjcjzeQpNq59dbyqIbCvuFZ11YXT
yakQMgmKOqs6RgZUsktFHvpjnIiBSEKwR7dye/4NTi2uSWCM0hANF0BWduKj9gQxRukoPhYNakdZ
4MqP53s58R7aJBSSKesVBdk4GxexNl9UQtoCKyzU1rtwrzrVwSQawoJVFVQqBttFAavalokOF1bO
ZIRLzr/BGGw+OcNrk3iYR3WdIgUG7l3Cp1nEuAINXZwUSogQC0cxi+vz/YwP/Fk/k2BnoFBWlbpI
kbmR4vuiiLFpaeTMIDGZejCHchM/sARXUNeXuwvB/tTgTeJfFngKcklpb7eOEm3UAKATYicP51/o
xATTxk4/rHFHRH2h0QvZDvokQF5WMykTYI0FmaKROvRIzndz4pCkTVY60p2ty3SSbUnDxKGrSwyV
x8spLEzLpfxjqUcrVvOX872dmg2Tde+FBaZwidnZIIKEbZD5OKS3Pii6NDWW5hdfabL4hRiMYVni
9FeLAmIa1MO8Q1YMHXxLTcI81NJ2Gko5q/OvdOo7TQIBcDsnU/Ois4HNmBs/oXpgoGa8kzDZej3f
xYl59mv//TAVXArBQy/hogKUIGxB0hj+Ty+Iy/3Xmp/EAFUp0fTKiQFe7fj2EIY+OJXQC5/ON39i
gNRJBCiTThWlOG1teLNDPXPTFlQgfJXhWELmMS4cRk71Ml3/UVN4tQzkliJKt0rdynhJKgUUfaiJ
t+df5NRnGLv+8BlgwcEAB69jjxK3T6GssSBN0hLDhXBy4jilTla8LCuFFaOIThV31akdAlZBI9p5
LBjP2G2Ltz6OfXZTF6PRZro4/06ncizqZP1HuaIWvdl3dmbFh9AvsIRE0WuNyQ1QPMqgCOzr224o
d3kDJFdozX6Rosi4Ch39/fwjnBrWSUxoNB2t8FJpbVQyuu8MsdOCLwat8dcr/udvCfnyV4L+e5r1
he961eQ//7V+T6/e4vfyv8ef+vff+v1n/nWfAleMp3/lt5+g3b/7XbxVb7/9B4gdv+pv6veiv31H
YbH6n5LB+Df/r3/4x/uvVu777P2ff35POT+Orbl+mvz59x+NNQZJZAz/XZIY2//7D8d3/OefmzRx
/wB+6P5x9/+Y4n81+e+fe38rK5qQ1H+oqq4ZJqrwkKYkJmP7/tefKP8wWZky3DVDs4zx+pBQuPb+
+acs/0PT0N2ydFEHbSOrfLIyrf/+I0mTdMOyLFk3aFb683/e//jXNv3XJ/m8hPLZlDBl+ddk/bDS
RBfYvlc04i4uDQ7giBl9JRiNLU/2BkwT4gTZEnEnBahG6rjjhuqyb53Nh4H++0U+1n6kz8LQ2P5k
N2iMCumosBR37lutz5ofqOjVr/VD8U2DwkFxbcaJJEK39unSAe6zoEGH4vj7H4bKFLNArlEk3OXu
sMzHCqv1Q0U2GyLJIOwFiQpt84WFOnY12ScSRUIUFnfyneBeVeXRAC51ftQ+OxWMDU92iBT2gexj
h7Cr6nLRosZlaTcIDAH7upRtl07MKHGyPfgKQmNtzrPHj92+ApCCD82seMLrPjxGm+wVkZ4RdPHj
/AvJ4+eenkbHN5psFdwynV7MMoRq6xgAn75ufMtujXSjhc11HcLDBuzDjWHDm78gssYbZ3sY77cJ
5HrSeuD34rsAs4qsErFozL91bXZhin524BsfbRyhDxMG4UOzMVJR3HVa8NzDRa2YqAKsPNxC171r
Xujm1IBP9hUpaqTKSRlwz3tVhycx2Z4f2lPtTnYLBN6R3S8JDQ58Ma/52ZWP5xs+NS6TyADlo0NN
jQeuoZkHYjpXqqd0FGm1YA8FF2p8xqmpPokPbpUi9hUNMHqVd1MZDsB4wRz28y48mN5IpUSHP0RZ
36hb9HgVyOqRnYraypXqhzhMlj2QQeD3y5ZKO0yDeTiU2zoBEGNASs+xzsMpqK6bdewKS19NDoHT
UiQDU+W0xaYTkbGWo6UFXUUxmWdI5WUBwEdgME208IrHrn8yBX9ZRRxCwoeyfM2qYIEjyVUvJtc1
SZGgaxeVY0BX6K7aLkTmSp5jarbsqMRIboVdaLFOK8jNzq5VhDXFrTneWYdI2qnG9YANiZC/oEc8
6wp/HfjfY6gAlUml3sD2TP42WE8BzJ5KKW7Of9TPwzGYqd8ne9JSSTOHQNyFw4OePJDbLfwL80X+
/FNK1iQcBkFTjOp64g5Y1SwekIdtvJ9SiTaW8a5hf5fX6azLWdrcQXzkZmsIJFmCwb1Ybf1QW8vx
m6b0qBkiCgPXVtPUTRLKu9oIqHXBh+lk8J7Foq+b5fnB+HyrkKbQgaR08zormOFNAwO6sWOoiIhb
zxLyuGnxPJAODdVL5/FPk4Mm54px2D7EGZZpN0hCJe4U03nqA2nlOSXwuFcgwLPBEpC4fZcCY4e5
+HVftFcNaaYu1raubuwUv4IkAccKJj4Wn0/oVr/mFsYZDwG5Zyxj14PTIJ3Uv0D1mTfUZVPZnAcB
2hqg39QXFVFBvaphqKG3GWPCgiljgcsaeq+zxL93Q/xy8WKROzL+Oi7L4l0rPTomWguwplNcYWOw
YOfH/PNwhZXy76OAq2vd1jFjjobNTB8QWQvX51uWT83taSCXoqGLBUncGbKEY0w9VzjSWOoPIXiB
yRcAb2zaOzW/rTDBCp6l0gZ3ipIehq1ooBUQlHzz+4AXZQzBqs7bbeDfBGDX00FaUA/zLuztpwZg
sg+gvqzkcKT6HYfmjatWh0D4fn4APg/YkjXZCSw/AHYMLG9HWcVMa1zjDiEAwtS0Fd2/UKE6NcaT
TQHp5sC3WnabSrj2kXVwrnUruTAyJ86KkjXZCwBeNGHZMzeKVbJttsomuFaPym2+AHC1TNb+qn8q
L+07TLf/fR6RpvCJLMqSAAMs4qAgzgMQmY0GowljVIkC9NB+LdpOIRR6lMDYKeml6p5U4V2ob4ll
5z/2p3UVwskUL5HqrT6kLoxQYdfasMQX2WrYhQd/7c+zZbtCE3Qer9qdeSlBPc6iz0ZsEr5yKzfx
Qel4FzK6vipgcl5B+I8Whf4odd2hcKjYh69FikIA7jQBeEfr4ISPfog3h+/MfTDJqD3P6yYHHl+u
5VxeRg2ZJ92ZR6axVEbP5wT6zGDNWseYo9lku9URNQg8rO5FtAjK+A0K08KM9/owCjkbmMWzda/U
Vh8x1xc2BXlciJ+96CRCCZQwYqwbxF2wdw7WyreDOzqHp1dxPBZ+avFMPKp37V7fjEBGEJfCJk/x
I1sArNXjWfjt/AeWx23zs+eYhDM960sw2jEDvjDX0TG+RZN2Cz9ko2y6Xbdzl9B318HKW2DQvJJX
8h5dBmOOSklyI25QSVmdf44Tu7o5iVeZ50Q42ugDV89q1rbhqmkaaNffUGaan+/hREQ0J3Err4ZB
kJ2QbdhDO2jbuHfn2z0RD7l5/7bh4mkWsM45j4S+zHRByPRZRS9fNlFRT4cLQevUw09ilqpiKeAH
DiQS93tTjg7nF0blVDScoj2yoMhaHPzEHTZCy/DK3ejzYCHMKXosrTVkkjnCThe+8YmobkxObm3n
SYbhyJgzlNkKIgnWfsZOVh/Of4df+bpPZvIU9wG5vSgVnzECmwniO5ujIbSEZLVCbXLn2N1eWvlv
xp0H3WyfrcKlb8fzYnNEl3yr2SjfL90tNN3vhp0stXm3VOx8b90Ydn6vr1CjnQcXRvzUKEwinBuK
DuQpa+AmhYxDzgXQcWZaewlxeGI6GpO4IoqqS2ax4KaDg6sR3nfiUfNHOe1hLrc/Lgz15zHDmMQM
v1fi2ujoI2ueWyHGYdG/MDif5kXZb6bgET+NirqviQPFIryqtvWBMvK8saNbk13m0rZ8Ii0hGZNY
4FGmrExkSQl68JznwOKvbscNrV6kzHZhry/PD9TJjibBIau41uUWfiStrd9Ex9y2Vt3GXfvMLISD
rquHSzDKEwFiChjprALlXSgb3IpQf7PI8V8o8J2YrlNUiCBnmEiMDbsuwFvwt4csvj0/Oqf2wCkm
JKp7n6LE6Nay1uf5Ol171wgPLa2Vsy120jq44rK9jA5ce1fVOlx5h3b31S8zBYzIVhkgD8l7yTf6
WjyUa23X7JA6tsN7gQiQPHQv59/y1ByY4kHcGC/IKuMt5XW1b+6tVbyM19YcSuyVt+O2tDIvLZ4T
N80pMATb4bLIc3rqVsaqPejzftmsir2zrtf+OluGW2UdHpvb4cGzL43jiXk3hUSEuGK3RUmXsXvT
Ka95+35+1E5NO+X3XRUNbN/RLaJkG9lqizFfdh25/YXdVBpb+WSr0CfrHxOiHItrtop+3S6HPYaV
D+4BBbW9ukpuSAoIF0p8p47P+mT9R6434CijDjuyZujJtLfOo7XLH8xtsul+JlcY38TfpUNxCA7V
hel2ag5MTgoe9qqJUTFwKWBdrw+W4ug5g1hQoWHMhGtqNKrYJsaFOXfi+0+REm7lOX6Q0p0uXjfd
YwhT+/wEUMcH/uQbaZPTQtaU1EYhtu4QK1vEsx/YjPMLoNHsmzTzFuXsnbwJZ5WOfyezJ7RB+GUu
dA4u2Yxf82jtLctNufmBm9hMmbUXHuzU5JlCK2LPh4gfKsNOucOHatgCaVtiSrAsn/Xn5jZ7kC/c
hU4FDm1yUqgxPKtzlY5au1v1h+CuqGbFLtxLtr5JHszbaB4/nR9seZz4nw32uAw/ZI2UQcoFiFLI
5C2LbXJU9tdwDDfBSj9qtyUjatjWOlgitnQX3GAz+lBvLnR84voxhVugBSUhcGF1u8cd8ovLdv74
GPOZX+Ml4pUrb4VMytKfV7NoVi9eHqjjzCMe4GIgODXJJmHG9JLUzFOGeLDeBGOUF0KivMA+IfIX
pfuMJIIKxdevjudf90RU0yZxJ5QKyWkKg9Wi7eIeTZyjlHz7WtOTSBPnbQZsm0gTgM8bHKTD+l2S
aReO7r8KdZ9NkElYCWPHwsmFs7tsivNv3wYWXTfPM5yHZt7yK6wGDn9TwEWggKSDB0zsQolJX8iX
QGMngpQ6CSUVCuKJg3XETjVNmPN73/sCQmR84PEQ/mHZ9IqsQ4EaG86OSbx1qgtplxPzRJ2s/EKp
4wDDjGGXeLsIor6QLMu8uxDATjU+WeuF6paKNcYvEwVpGQ3Fxr/BkObChjBWsD8LJVM4BdpDrYvd
FCcCp7EDTZ97FtTDeFPDZZRCaWlpDziXz/CjginJUjbQ25VuIxxwhS1GLvPB8qHQ277vXniiUw80
WeN+7aeCUvBAtXWs058OPAboXhtEEkGmJRi2PVXKxc3hVGeTFd5gfJ3VcdTvNPwJbMF/VVBNHsy3
ajFeM+L5sNbjl4jTQM/1DFqesjZnJLoWXwoC6iQIIFqheVnEq/qx7UTf3PoZlcSvNT0JAFVJcbUe
pyRek3OnildxdOtDBj3f+qkNSBnH88NKigxdgUEhdzsZMwQBne+h8Zbp6JWMFRvs4WXJ6Q9GP3qi
T3JfI2iOWaPrLjMMXFsVrcPMmGkypiaSf5UmwiIKKMoJ+lb1lAtjeyKIKJMggu1FCaiate6JVI2C
bddfOuqcWjLKJIzACMeTqKDpdJktqkV6pS6LO2NTHpDKm629jbjH5caOF9nBvxDPx0DySThXJgFG
HVIHq9Kxx/5a7+8D/Bh1dPerS68kn0hDKJMgkwdFnwDM4+zCXPfVG61MF12xCWCqCaYzE7xybSnh
NyEBLioNy1j7mRj3UruSKNL7MeZ27ZvZqNvQvfLDgzrES7lCIUj11rjhbHPROHjNt0K9cPw5NRrj
J/8w+Qocjq0S4voO8DyiPfdJ/COWUE6QlAsh99TcmYQgapZ1XiIRuJNQYeyqN6G9gCM+dcFQJvEm
0jQcasWk3+GetEKnfY9n1tJb4D8/bxfF8mmPiOS6/tq2pEzCyyAhOtVn5IqNpkHQ9IdXPTp1d2F9
nQwBkwjjRxkedwFfIV/WS9XOtsXWWZt2dgw3/tJcYCjybD4j5bYdls7szV9cSsid+DjyJPQokjYU
RS0NO1GW52hTzE25uvDdTx2bfmXdP8ysPIpNSc1TPs/SWcMunhtLbe3MrrL1JdTtyS4mwcPCR6rU
caRm2JBPfZAfKHcvxUV5Jz1YFz7NyT4m4UIADoFjgTr2gQX5U3lD4F0OSyStL/dx4ibwq976Yais
IERlJHe6XcNWSeEmWAqI77WxgEUFviqYpiwwuljAWtiNLgOJjO1zddQuvOKJQ5E8To4PvWda5lZF
BWKhIUgJL01SLc1i2Jzf3U7d5H4lwD60XoO41ry2I8CsuxVytgtn4fCVmqX9Fi7qWX1puo3x5JOw
/mtpfein6bkDpAn9jNHgGtPoBeepNf6fs4L89cVuxhX5WTeTONA5lcuUGF9nnizyebw25gU9JBcn
9amvMQkFrSj4WYHuKeffY6fJr7n+5jTl8/mvcQoi8Wsb/jBKha78veCdMp3n5gteSVjE3UhovLml
e5PmYExzlPmv2KFmMKCWnvnejs6yYrd0THFm+cnSBdHu3AdRM8+Tgy/fZ93NYCFki66udN8HAB+A
nxjoBXdBtxRwekPpY0vG6dr1MQXa1DJ8935TusJBQOOlN9ABMz2sQzjwDHbfqHOhfIjZLHCaQlER
ZbILLy+dWGa/fv/Dy6NHFRcY1o5TpF8Xq+r/c3ZdO5Lr1vaLBEii4iupVLk6VYcXoaNyoCKlr7+r
2rhAW+7qAgbGMeDxmVIiN3dYwQEFjhZu5WOy6HAnW1mUMJ01mHj8/bq/MZi/rJbvo+vHFU07SfgU
yZglagXMfO+iGJaIeu/l/XsVcphxQPN4eImuDvgvxHNlEaygWduFJURzNpYEmzZ4jlxr5l1IE75H
aD8eJEtGGUqXEho/dGLEg0nXZqYQ79tZDtyWmbaBTJ+0urny2i59qEVEMm2RRaGOq8G9wZ2YylB0
V755Kz+H3nYLOAkdg3jH3/6+3IUd993s+vFsUpEqU35eFiUExowJzwbVGQKNmb9//tLhvoQWk2KO
DLhEn+c6UNlxUofv4oO10o6FX+wk12amHzHiFl6+s27jT2T0VfD3pS9kot9n2o8nM7S6NFTQUDYK
cJ0alNIwHGNjc58rXzrUif6+yMVttYhYdt4RVC3oKJ+/1eBozPYg2xm0LHIhCOnzFbB6frqp2bVm
/4UPtgQgc1Nuh0bDC1XmowmggswJgxj+tee5sNaXoOMMwKbCyPA8xo1wxBbdwLf6MATvvdOv2uN0
J3YQAPf+fnnkwo6VFylMmNfAl3b9tDHT1zypthDBJkULW8Z7y3iYK82DQq+jNj1N7Q52K8YOrDIw
s4xVAjPbSsdco+j9Is42fFKwaCevg0WtYRc3MLp3iuY9zmH+Xn4KAV/Nvam6CgSuZ3iODp0Mad3Z
0SAT+fejQCnx97NxiXiG7ulgqQTdFagEO3ME205Yf8P3zBnylzSEUij/6NXIVye4AkGwEkKLNM4h
r2GfLUKgMVqtKuiX2+QtU5NVDCY8qRuvqpDcKa8tXAaznokOOvszK0zd7dIRNoCrXoqcsUz9uOlg
ZASRjuGey0c7y12d38nGQKP8g4Dg3IzyrZgUT4nqmwhuKlmueDJs2mJg/Q3J8KCOClQ+DE8SfiQZ
fLBlzWmz5zHZqFHvJhY8OT/g+uBkZYWR9aEOH+HxBCNmKH6hOQ8ZNahmUat8ViTB6m5blus2V+jZ
3wTqzXoCEGYHwd+a9pCtiM+WV9xiJAJYIn+Y9aMJ4wDFivYpDKzqwoZY9SGc4NwWaW4GP8feOiXR
HmsSspKZ27adS/qV1pYshwJoYXWBBUlzYUjuHKms5rAfrdA9Vk5DbB3BpYCAn/lvddASZj7HUJ3n
51aA1W4Hc5d0T612JVpd6B8tYeIA5HMdqvHIgjMN+mwyynJoddW7agzZBBuTuC7Wo/WP/SJ5UZeG
JKtAwpjEpiyfi3SnQ5bBHJ//3gqXIoj63xm1pST1PFTY1GECq+xKdqzqfmo4M2AA829XWKShbT/I
WX8+U9r50PIXI1uNyWt+rSnwnfr/krfIi5CuQuADNCOEQB0DqIlBKJBKlGPilHqRKzHdVfzRgYAz
phGJA1dYTJggyXrl2S4cmPISQq1ApJ1kNa4eb+NVi4r4XDZITMI8xHbrDXd0/xnepAwzkXMpLF1Z
2heeGupL//3ZRqL2OhQh0S1lwpncaMNvkyBmEX03mboCQ/F8xZAh7jrwMHHUQLpaiP9+Usv/A5Su
60Ypm2iCrnnvQOLdgSCwM8kFRO9u0wlC4H8vmwshWl5CpBupHzQ0lwAU6p7G6Fnmx3CUKQY9SA90
2iigCuWnpP/6+3K/H9TyEooMP4geXS50aIrSN3s4PEH8Gsi/a2nipZe2SBP7iVelFrfTxg5UX/E0
lntDoO/LoA6iLfFhOOuG++yR3P/9NL9npbK9iBhKlhOo3WBeJyf1HmqLQZegXGg7mL+1QUwimFHn
V74T+f0olZdIY6NKugFiO/PGJFsL555kKxB9OJZcYpCX8Wr7bRy3VgIJwvIA8QuKsw7QZNrCUahK
YLM0eWcd/3KEX+pou/oAV9jhwxzCHfwg3VLr/AaHb9sbTmEqbp5tx7K9ktFcICnI9iI0CUOU4Nhj
95rG+1nDqoVeRVuorJ8tVsZvVo8THyIraR3DfvFOLQ5G/SFZsLMyJ2jlgJsCP0U14xu0JWkLY5sa
ZmVw/IWStMj3hhzA/upKxvJ77iUv0dBCSFZjdxjsaQD6SZRcRQ6fV8T/hk95iX2etTCqkKOd6xd1
Ha4RQlwYSm97hwAzDFfyK1Py3w9MeQl+BijSys0R3bu6vocwqZBdGIYmsycUSOSvwmr197q/8JqW
OGi4xccxLFIwKA5XvIFaKTKcv3/5QvYrW+cD9EeBElVN0owSnsCUXozmFXrRNrh4jf2SVyuzulE7
rw1BxTTh8HSaILHfRYlfpRCgAuVCJJDkHtp9rGAMYkJnCVSLOOyfNOk1bA0GmWY3DUNmW/mhKjw9
5GAO2UyDrld6SvWJ9sit/n6MSy/oHP5+PEWnmSKcJHne2DKaJqGHOczfP3yBcCFb5yv++OUw///3
Uzuyj34FysdsDZvMvbiFhuK8H9bIhR1oHNPS1/YS4J/k0HiWa1/59BcC+BKabMVKKvXnbK/Pv8J2
dMJ6FfXHvx/u0ltTF8/Wgesb83OIs97L6ihdS77+A2X8bfstItDcyXA9tFHQN4oKP6mKRs1tNr4U
ygE6wySLzujkt7KBj0ighMe8frnRYaoHh9KHCSZsyT6v4Xf/QvgEAhV8xWyoeqTMnGUf3EaoibNo
+oJUNITDXvORM5CcADZ9Fh38dhsY3Pkt99MI4rs2BH3siiVW7ygG6xsWfVXDJmnujQilWji4EnR5
W4gLT5+hBGnjddzcKDoGMY5SIx/d1OVOnncwTO+mz64Jas1TpGcju0vmo9S2ideMT9xK4KNbnWyF
H6UoO4xa7OqQfzJgBqV022IITDO70ZG6tCmExD31vjGep/GQpo9T74KMZad3uvXSNdvGcKLhUb5H
QEGlA8tty/CsCX1aePX1IXSkgE3EBu1uE7gtkBDOULs53WiAfQt4TB4MeLgauxSyvh2xHKLBi2gA
kypkLRry0Rs0nCFvBgGv7n7sNtBiHrmb1Ee8xKnewgll7lFcR0e5vJvhjBuuZGmflUFUbGt+mPhd
wlfw14KpujPCEk9YnkhXkOE2U7h4QWZ4PGRqBLeCh0zb1OSjRGWcp9u5vBsH7vDa0c6MxPYjttxs
ZkSzmC7MPczLnialfImNxxhlXyvd4Pm1/uPvxX0BWy4biww6VXOZwHcTCfq6dXH4+ZCMPIjHjBEf
+Gq387VAv1YMXBiiykskWjtB2iKZz2N+hvERLpbfmW/95/xoOPYuOwrf2sTr9IU8x357pVi7kHst
IWrxQFIFNm1I7eA1kMPknU6ohc0Icuoa7B26+MqLvBCBloizaCRTb3Uxxvo2DGSnkmnJW2md/u0r
LWFmVTvrcm3iK8HwYDXtq3WxFsgebZ+wdGMFU5AcYv/va11gm8C347/jnVSF0VxZuBZcvp0ikB5H
Hygvdv5Py2YqMYAiqMIeCg9uXkHiJB6c3V38g4JDcv6+iUtv8xyLf5wnMJiA3S98wEAveW60js4C
bohX66dz5P4t7i7W/BCRkVcyTvN4KzwMsjCDCQFKtNlns7FvkYa62H5MdToQKyw3eez/RTgVEnBL
IodWoOFVCVx4VNeZvZujK4v8wihfXtI2OIikcRQLrA9QFG2kyUkKJXsI6aGXSpCUjtP9OAcpv1Nm
uiPzVjKfJf1dmYHGlFdxdYrQZZXlZh+XINqZ8OtqTxCcY1JjQZrO10hzJZE6f79f3rx53qU/vmso
dzBUVgCuK8RA9ciToyudjEs/vEjQ+AyjiRS02s0Eq8QaQk0hjFf/XosXFAvgvvrfN51wkvVN280b
KdApLOqwYN7OmEfAWDcJcK0N+vzZd3fh41rn+HsQ8tuLWmwAGCmUmlmjRQnKt2M/KQP9T3quOb3H
t+ba8tpDub7WY/pG2f12uXOB8OO7ZNDT/w/GMgISGSvJhXZlA2NmG9+/gHh9+VZrx8SuaZMd8D7Q
+uNOFUItUHaMOqFF/BVCxk/AzQXpXjdjeDS91/DhSzE6GqkJ03sIBNf1Tmr3tgrfyxmKrGDbD3nm
TPm8nZtiBRNBx7T2mZCYJqv+qL318lvcHmfNA9XQjA462ccJ0oxr0hqXlswir7MNaVKK8Iyn5bda
vEHD8NqCuVBWLXVH00FAOy7CKj8vlzN5BcbebupU6NCEmPaekbLQlfAHH/6765ARDJf/DSghLzkm
RDeIBN9H1EDyexUfjUq5snMvNBWWHJPJymuph7fIhrxP+mNfMd0a/ehegRMNZI6vvLkLYX9JNil7
EcljOyEZsZCTTsh/y8cBkeLvjXxhACQv+SRxGRO402kCVF9Om9jcaCNsfkzYJUa4CLc+0Y2Gj32H
mquBA05Dzi5q8FGHNk0jVceuhltoJL30ZwMrOAA7f9/WpTe7CF0ziGYFWI/TxoLULjfBc36ExHrU
I2lM61V29/dVLrC25CXxJBrDTNMVHOsN6CbE6w7NAeLUlK/gU3gorjCRLgDv5SXXJIIXS00aXKXc
AgO2Ps/WkGZjtoZGpCetriYpF/pOxiJgJZI0T2mGTJI8tXtzowQE/0Q3+aH4TPfFEYl+IHZyUO/M
le1I91fe4aX1uQgZFYELmVTh6WCGtTW9M/NtCGArxWCtw9QgXxclDd2/L/YNCP0lJi95KTBo6+u4
xyMazUc41Mw2HiyhQSUJXlSw27Gf7Wplp2h1o9emxTdWDJ3X7NMStzqGPFDvRqkoe3oDRx7xoBpr
EoFuInYV7IbsdoLtyJPWDbDYOUgSR1cpccdy35WPs7qfq2NsuhrUUxR/Age7ze7T8XWqrkFtLgTe
pa4igYWkIUc95iddsYuJ7VrmNQ7uhQ+0BO/DHBo6EyryRoM8lzNYECDuXBVfvsCFk/VFvU50ONO1
518/x3Xhzd7kthTmvi4yJRf4GoCFRgfIW+QDzfesIb86Sr70zhYpq1prUceTc4IHUdu6SxhcbK4s
tEth8RuD8+PwT8JKF7AlPEcG7rYurDCZCGAggUlC61h0ryOxb9g1Va4LBdkS6G/KSNTMCrihzhsw
SywpePwZU64h5y+8qCXcX9hTLhs9Hqbo3wZrP0XXkCWX7nsZpqWmsbnao2hY6R6QsS6Qr36+GRi6
efQLY9ddCJnOazSLix/lvMJ/fBQ4D6H7LWfny9Vb/QnMaKfEVAtEW1f12lVDB1f20ITGPOvveHMB
QCgvSQFwCZ5aYqZnxFhL7yMKZA4++wMMRK+dvxeC9lJQMen1Rp4NXOH0ItGDoNuapvTr79u/0GM+
6+79fF8jFPzmXMNvy5gBRvTzef9wDR31TXT6JRIvIfuwSJKsGsoWmxHmVFE6tdRQ0ldL6WH+bsOj
eNcmN6i/XKsaWVWHcPwDFgiOnzAZriEjSFvod0/pTQxXVQvaVcXOjl/E9Cq4U/BpYwBBr4vCrSd7
huq55NYKorU2rPUCeOxq7hKqJHHFshEc6OrONowAXiyBkep0ymaPjN1hyGFzZQZRM0G5byJwxupX
RoQeaIEGXonm1Uz8OFM9Eev3Gogf8AUsjaAi197QBfCk/E0Q/LFalb4VRTri7T+9vN1H7ufjdh3T
uwi4yb+/7qW8Ysk9qDAUIbGdYOk8vST01vf97cPXx98/fiEBW7IGtLa2eT/EgLbMtjPZBzN/gkW2
G+dvWvkxz1f6Khfix5JAoHch4SMH66SEXW89l14lATiSYipn3ObT09+PcvE9LaJUAmCpJqC2vNmg
Z0pbOuNdzQhR65JdeVsX4OzykjaQKaEBfXUEcLjmsCgsPCNZDeDo547kKmmgGzWM+CDbhhxb4Cw8
R6h/rG6+xzM/lpnUyrqhwUV6Y5POjeyzo+2VBXYhcSCLfJL3YyNkkN03WXhnCZgf6DB0g6LWlc9y
jkK/RJAlBQDAPVUoPW7cUPzIA3TEhFPdXXKvzntj8r4K2//HztkS/6+a8xRHIgLH0ITuPno+OpI4
EV7rYH0j7n97kkUiUoS8hcslFljtDB48lFf473NnkGqAP47Q8oBYHmpczenWDdjskMfz0KOkr3AS
wTOGV17ohWi/5ANIEyxOpRAT9dAKMeaQnYTcCAG2GpBjIxafYcBPerqKRriwOpYUgaivZrjcAh+g
krU6TjSHAbIpPUiSyWZQ1IqioRzu4XrdOGki3LqTHTkcWJmestC5soTOK/GXF//d+vux9olRjWOb
IAJ2ztPb4f72+GzRh7srm/p78/7264u40aQCht01YmBdhr4eoSGhnGKS7kn5JNufoppY1rVg28Ss
1HS37rE7Zlha5wdJV+HNup7j0bE76MWCvUmUk2YJcOtW0vhepreZGJ7tOKSZbWxCZXgbh9esvQMW
QQYxOxldOBLQtLeulKDf/Kj/eRTFXuYxMYD8YVjb4yYlJyJBJRB4g9CK3ML6GEwJGlFBA9FHBZan
JVaIDUBaNwlwlzA/std1ZtC+eE1VDUiEtIUf+7hWahWjmTRIK4wtMFHC0IiXM5tA0u9q4RuaSWtS
Uzu8s+F3rEt+PkqO0SlMgVr431//1yMKz7QMTxnwdkQJ8UzAmyfICCocHHV5lKyZno16M3O+Iuum
/bbMcKVzBPuxzHAWlqoNnemN1pzyGBz+tLxWZ1xawYuUNi3gvUP0BjW7ctTVu5Q/q/DqbqCxOk7p
rok/pWZXtAprBr8nq0S9/fvdXTh4l7SRNNahUZCidCriXY+5j47IVN/l9gbOr1c+z6Vj97ti/PHW
Jt0yOuxQyK7RxhHOTD8/35HdPtxdgRD9+lVUkJz++6s0TdrmObHEJrVD9KBuO+nK5P7SSE5d1LRV
NCdmOH7f+TnvTx0kmcgaUGmgY2nQ0s3pHsWfO23+TWJK/m6z/3hXHJra8FRHky8ZcyqXr0I8VP8m
SSIvaSN21MMUmJyrJv02JQ+peDD4lfztwhnwXaj9uO22zuS0y2eI7CgHde4dy7xtyuhadL+wSJcE
jBZuX5Ou4thGCx3t4tSbA+uMu/ffnx9iV1pFB+l4rbN06UmWsb6YmnpQ8AG6YU3gHZSvuPrw9167
NE5e8i+aJG86CDljVpJIrjwSGpecEvnUQHRkLgfW9IKSBLpfieZZyofNNVhMVWt16HeVMl/JDi7s
lu8q5cenSq1I6VIDpbpsPUnVqbjmTXjpdxdROJETxY4UPJxan0qyiovg77emWpfAaN9d2x+3rI1a
WeSwXtvY2H+N0xf+iIMoc6UtfE4xVxHP0S3vPK7vtZDBO7zOqITCUlCAz4zBhS1CZB1J6qjAscWB
FMOO09V6JyevFffzbRJU445na8NyTHAdbL+3GDyPu8jPEs+GbYqGP0TZSIEHUd71iIVVkKZuHzPT
YFL80SibLvyIByq9WemmTZ1eo+pDqtJY9expW9j3KcRVvrju6CZULVyAmOKMqjfpR6M9VG4zuuIw
Kk81uksoejrf+OLAyAH/B8VHfUXSQ5p4GlQMC4u2UkK7tmH9fuy2ucUGCU9HOVKEmqoAqR9THZhe
YCSUVXQU/bEMad3v0UGEm1duuD1p/LnqfWn2eKoG/J40jn0TETnQBOTKlGo7nKYvkwye+QWIofrU
2aMnvWNGWk/b3Lg1ohLbATkl0+dppTTvpj3AsHVbQ5+t2ppfA3fhq5qn6/Q4RsABstZy5pV5C+Ug
zo+68S7jrxWq20CnF1qy93AdzyHVJ91aJfFL/bU+qje9n3IXG6K5T6sAWauhA5DPZpXOMq2RrLQv
JPUyVFRIKrir4peNu779sKCPHjr4eylwNQDfUkBPilvc2LjHBCbGvBr+vvdQMRVgIkDGuAVkfFVE
rjrSIoeC8Oc42o5tPglsy0zdRui5zbqvfGX1OgIKD/pznv6hVNCaYOpb68lbLWPmTWqyMrC3Cqd2
6Y7QmVR3s8mi4WbkL9kIzYvtFN8Mrd90gdRAs5PmqsNLJ4EVhxSMN+1Ei9vIG7qnOXLz2IeyQ/wc
gQzQ0Dl25soZb8uN/citA5x8znfA/bJwtSfxMsSskdzxqHd7C5rI4DaoHGs9yEfHLFeK7ZjaAWhT
ortcc/THMIbkN99rE/zkPNOm1VsCVvvsTihSs2CECTxVFWiIoUWiDitLeF3IoOYJ6yhpnwMqbTPY
I3fVyhCBsIOoPZVYQdm6xUPfAn/aNu9h4cAqHkoZ9rYLaVV9wPtvkmm/ToBud6bylGF+0yEBPIUh
LObhpLiztEPNV3MYUZ7etOi7WE4KFfuCpplfVts4cwaFDtYJzSP9EW37+MmAuh33p8JJ31ss/gjG
a047uxiajhX+IjYPVcJDdNP0LG4dWMBPHCAWR2Dl6LewjLE7H2Ai/E8putU9oJBieJTBDlZxIrga
D67xmj9lELk1V6OJ7ReoXxXkP47FENOzDRR6Z4/2G+bnUcNMnYFcFtp3xuyKAdsJH2Grt/dt7mK5
qlB4+qjGVYhvnVP7CQannFO53zXnG2a4QPw0KB91G8zCD0+wWIWRe+u3yrr4zFdm4ssmw4go+zhT
OqcbfAoefmK36J3faYwTCMzcSSo1eqdRHuAH22Y+4lMYWPGnAWXqKv4Q0FhtoTah0wSj5MRTq57W
2GsJGwG7ij1J3mvtSwnwf+82+i5SfSgZQEDIan1eMA56jI0p5p4PDDIRWENjf6hbJoGQg39HgZsj
C722P4P5YUMsURUOjyJbzfOqHag5OJaSsTbdCvUG2o26tKqKG2JBC+3QjpsqdYd0ld1E76nFLDQI
CdUIooCvb83Bw23UcA6NHNKsdAR72A+i1bqxCLMwYedMJYBLg9hD9SmY0r2W+anxEdYTytvNANQo
+DvoNPPHs8M5AkH7lBOnfxAFIhAzQ6CPoPgYEBPS354MRSiLGq/QsUegkT+NiSmbtKHnv/c4fPSn
AqDfGRL4Lu7LPsg7O99xxZ07Vk4nkwTgO6Vv5iby0YIevI4AiEgR9KTyQYZk55dmOs2hB9ipoUWg
SXR4H003HlkDvkO1zl7jQ4WVnQU2EAGCjZ1bZmvN9IvUn5rDnLLBeMlD2pV0Vp05CFU2PXCQycc7
s7ktxDqRILv+aWSoqrqcWtOR2w8D2ABkk91KW5gQ3EM4huFfzAxmnk9JpLDTU4ECTa1f53xb64AY
bJvG1W+tm+Ex/pjUDRdB8zH3DPscEmzOmMEfOarpNOms7NCJrbHGSUO1OAMFC1KQTe/Ab4yNOhIY
7P3OxswUXopwHnCT89HQNlQhEDyOSq/N8TFxo3mPKGg0fg4YX58gXqiCquqmgVfikH2aPNlrGKsl
SOV142aGPL42hMzIDZzBr7nwtS5xul4PACM4FJPTyg7HtMFNtTtu7LvkPclOQ7rVo7swuou6bRLe
hIXfg2AFR+6p31fVQ53tVcsv8o2Y19Vwj+Penbk3yE5ju6zX94O0K6aeRRHuFSGitbfa3Dmzvec5
lFxwJoJbLYDkEOWXpT7PypsaPluWP4TPU/is9F85/j9T8eW+cpNqWE/5MQvdwtzG5rsGVkO9rlQg
pKMP5CSx3Dsh7k21kPTZbhEdKrCIRQKZOGwrIu9DFON5VTiK9YCRhxfB5zvDAWyGny2QJQJCuj0A
mtb9HO4ytd7FE8TkMsC2snI197cy0XCnoz+Lyrch1Dj4OfQ1Sr+rc1Zp40rTcI68TRXMBGzuzX19
12BjlCUqHfE2Su0KrTm3w3vGgS+1a4XLgSw6HyIaMPwDbsou2GjpvpAbNuXGquk/Qzw7WLLUTA45
seFlNnbUhBpFbiqs7xF3NR3+GAZt5Hu4HNNOIjSUjK2dHHXtYMrHXEG8wSFgShYkVQoWJ9qutqRD
3EqB1YFvMN2H6EHmKc6gbqtjHYy54kgCDugKi1M8CDRpi/qjERnSgNzHjIhZs+XoUNCfZiiy4cSN
Qs2JkHiXOshp0kgVIE2bvPSU/jCMwEehawH+TlBn77miMS011rxBD49bdGzwqcKCVeQlkYANzitq
9gMt1J5aEY5ZnTPSbDM8s128auVXWY3O0Ku+CTssMZNNmXw3yMxcddsB6SgSE6O/J20SwPIt7g52
uUnLjmqFwlIBW1TrlRc1qI8KNevUya3UVRvLq7NTplZO0t/IGn9MzOF1sk0sH2kn6kgFkNaCni3i
Gw6AsOmDVM5ZEinPakkwyY5OETFpLvD4/Y6AaxhHkl8XoRfH2GwZjaLMy9B+BzSmmSEhhyfvecm4
iNcV/qLaNUzjsW80oStFj1XBt0PqZtl+bu+J9FLGNyMMWxMwMhsYqusC56ay5nJzaO2VUK0DRisu
RHDwHU81FnDePKjxY4xnHsYHozX9CRaoVtQ6uvEUY5Oqcena4AUbg0RDUjtzqQCNnfkxfjzUcKDK
vkz8ud2rEvht5z9QHszvlokSZJbFarAvIxtNtKh6SMhL2UDwHyImMiSKpC8I8tCK3yjSwRQvff3R
6TALD/qiWXXdTR291/D2CdO7yow8Q1nNzYukfArT3MTnADjsagO/NJSYLZ3MeKOYuwYzJ52cJHVk
Exmp1nzY4dqab1VUrOisaNK2Ntf5cCOB+VBnrGo1KqcDzafxfQaYOhwh3S4AITUUZ4SaerYm9fOU
HjUVhQQ47WHx1veIEVyjkvgS815NT4NyHDpBR2l0Esja5ZFY1QSZYYzQZe9MHQ7BKRTupvZhGHJK
EPPC4SOP9g2YrGAXDQNafdauBfhXriBFqWAih9l8dW6Pp2HJ2uwORrEuB6osP6eA+AKTSLZdfxLp
bQGJ83yrdACRb2KRYMufv0WP+BUCji+daoyulVfYzBTRtpxPs3HUxEMmPVegM0tvVQLbl03ePBrK
MzcUJAC7RlG8hj+PkIs7T/0mHroh1NzVT7mJad9rn20UB0UcrTjemtpJdNSRpyNbNlJp03Sv0SA5
VaPRNod2mGwHFt6KHhd4oeZK1sdtAVDSzEuXz/xgW+g+YhIAN5F41ZHMr/SVXRxs0lMZSzBKBPYM
jmW79aVRZ6o5egnCZIbQMZ7HiOYtn0DeMLFBXqoYSJPJ7ZXBO0f2KccOHpt9BWVsWLcEFfAoSfyV
hZu4B7/7ZZKf0mSjT6ec4N6Q1rZR6kf1Z5HejGInUKOkLesEgc3TlqeI5yPeRwo7MNiFIvdRu4xW
Ue2YiFxT+JFqqBp1hdbaW52hgweRbFhUd7DnsDVQqcedGj4K7ZBArqNapSOYRcVB6xU6KSrE7A45
PIqMaa1I1X4i/a6QRFChOayOsTOBEW2msaNUM7ihE2brHadzjTlp1d7WSKb6tkMHGM2YOXvrBA9E
75pKj5QYXiAh3xbjSFXt3QYyJlRqt9UFbcznGDBJ2Co7VgerESK5avg6iS+5BJJMfVeVla0gvdR2
UPPcE9QsGtSZMF5edy0wpLVgTV0xS/NHO/XGrmOKIliab6C5Bb70hKME1BnjkZPYG7jszOGHgSZA
jjS10rCj6pPB12V16s04mFGLyOivNG11GM+k8U7Ae2hfh7E/oIQYOkyaVZslteoWRndnmTFsejRs
RJVxVLNzNwZqzj0j71wZWeOu7UC8JIprod+QdhgtIleYYx+dXDvG2T4lD/EA5SF7nfU7fcKmGQXy
5V0nHuxxbxdB10LAOY2OeRvhqU4QT4QDBOr8lHgo9TIybJM5BM8fKPJW2qKMjjBJMFeSKFnELVdg
GgeUKgpO4mUS7GQ17anHOVqgzSFpBlLOqYSL3Jm07rS5eZQm1cEUKGyPGs9Whtk9aWPlwHMFDbwM
zL6W2f2WTAJF1ftU+0iO6qmDppnJ4vEgBgjT4zjsUSObJUedNRzbqtiYeAeqTVwpBefGEEwGO3EW
t6KI/byJcHllPWhmoPF5PSPDrfRj3ChHTS99CahZuevXWamh3EGd22wGZCGgZAGqzNkcC4cX1koY
kDgukBxhJqI1KHPU1AEUQEK0Tc+YSCKjiSA7JAzyRGGd1B57C5kPN3aJWYJhHwf2jPfUK7DqtliL
bltUWqg2gVFCMpIqQKLyHHqV5VpTSld00npMwpMY4ydzHJ12yJmW9fAQyqmOE12pTNpX6ioC6UCb
EI2A/IUmQx7lrIU6XFYPh4rUgPJ2uLuazT3ixxhSQgQU6+STLfGnEckBTNXQj5lpVyAYPbUEaWpS
UEUZXaiYBOZZHqA/xVWDEc2mziQac+hZSI85/oQMHRbus4oIxXM/7E5dlazzfHgm9lpMq1x5lCTi
6tLaFi5Xc2cyCCLLQxtma7s32Rj/H2fnsdu4Eq3rJyLAHKYiRVHRlrM9IWy3zZwzn/58bNzBho7d
ujiDhntvNCyxWLVqhT98xrQz2szE+stystTyCqQnjBtDoSycEc9VzbWcKJSfuW0lSE4EotdTT2cB
KC5Ld8cI7fGhOk2EGmVovE7rnVBG5ErDP1XJVwHAjGpyfTyGKvaKln2ZAUnxbGyWMKCJdMGKhCm1
n4zPXac/Bw0K7Uhl+/daJdlG2h4zNbzF0dEx9Ze82pjlEgorD2m+TdfQMWom4yFDNBGi/lEJbnhb
q2AmgLAaTU0drwSuT/0klacaDqoovhXosgjxWFAUL0O6P0YEDmBEnBCiVCFHbk8XVhBTFAoGHreG
HN8Ph1omr5NNr/eJGVOyznlr5fyYF+Rmzexqw31qyuug+Gzz+Z5c7F5EJbQZLXsEG6sLLKOLLR/o
cENcib3k5uPWtzr0NEZbG7aZAUzOOPR+Twi0bFl+raxk3Vm9bRmDnUMADv1xZY7fRgikku6V0Aef
jawcenppIeaNFpZcrSzsKhg7c71Yw0VuI4RrPdcfYrKDSLRu/GG2JesYZwfJ1/ZiQfXcflVUX77Q
Or2e2nNLQTOqXPmRIxkKVM5XFS2xXLTbpD+Ui7QGjUbLP9f0VJO28FIldfxEcYpqsBEG86JWXnWa
dmOET6E1rTRJODazapflqQIcrLhGfgrQfaZxa5GLRk+aep7TVya2w3RXlPoq1FL5EJeJE0vabhjU
+6lXTj5Fb1Kkt0iBQwZrV8mS3c/SW+0nf5P/NgmOSiJvdb1/0ZBlkDtmr8IQrEZ2pFSSp5W3VWyB
KooADy9BgyPblW6sCq6m9ece4DafTLsUDlxGfmv4xyKkgovXUjsd5KG2RSm1tUrcqTLtnoKSXBRy
d4SOpx563VzrJZfEOK3q2XCkgUI/QeZi1In9w41WF4eGrqxBf2a+EeNp21PvKJYAoK+yxVY7p7QS
rJTsMW9KLPWKgyj79F6knalUJ1HV0XOeBbIk41SzREPwZVF2SUlid1wqZXgOTNRg5+1IhwQ7XjvM
02Pj01OkDyEkO4MxrZh3SJJQNPhMGvK3oXzMuQmmiTpB1tZJ8RFjaTmUe1E6pMTDOV18PynQgc8Z
+5F5owqUMgvvyvAZF2Y7bk1bxOwLXPYqM96V4tT2dGb190aq1yZZoJCSsWjMXS1Ea4RDM26LRnA6
U9nqXb4yFHVlNN8jlReJKYBgpJoG7E3nYtOVhxSFhFJ4lWVAnIv/X9LbWnliKmlLNEQxcdoQ/2wl
gywoRO6sflmhbJvCIU3hWoE6L2WIu+VsWyo6NMjvdFqxEQt61GfVj4jBVKz9Z4Jybgcvc+yOoV9u
Ap36mYS+kxKXQaItR+n3SKNLNZ6ijIu7uZPK1h7U9p5+eVrfVDqd++DLNOg+i+hI5PIu0nIv7L9k
iQ5MmK2N9FuYN7EFH6bMtkpR7ULR8NDFudGNQzeQ0+DjyqFf+KYmV1m+bfPM7qhW5AFq8DAf53Gd
W2+5RLdCpJ9d6qg90U+MgscOl08tf8NA3tOh8vSxD111crThuSDMWWP0LGQvflwSdW97U/WyOGbU
EJGH/amRp+mJw/2LoK9luq1CckxI1+T4uZH2GhgY7U0Tj3JEkc0ms6piHYf6Sm360zx/R35pN6rl
+JgCjaXqSIToInZ7mntWGBzEgYs4H4jeAuxLvDvVcpdLNKX6YV0R5qIs3YYkaCkgvqyhAaEzx+tH
J5MU0heNn8jOVeIhg0Jb9KabNs/djN/k+Ja1SOX6N2XEVD+/wbPYKaJ7y9RpK4Ur4Ferqo0PZi9C
oyGhF3HCEPttqyZAL6i5KeetNrF7iT3jo7moiuI2wQ0zVv/4s+9Z5sZsa5rafEMDtOpI79OKSewi
vDNpDFQtzQNt3+j+rgqnXUu7MjJlt1XTfVwx/YETnCWaW44dHXK2ctisi2K0BUPyMIrnzsidEea7
atarAcPKUWVOY0bemKlepz9qTebUc+C0AoGgbJ1xUE9ixexEfRdmgo7QObjJbEiF3UZchknDYQAM
nNN3a5RqFSryo9yk93rwadJ87a3ILYCNCNysNSgzM8gdLSfhM79r461tXuJwqV/S11yJ1nmBIIWm
rUI+p22MuyyLHbEZtlo77JLGPGak+iIqY/QS9hWygEk+UELFx1IEsuSPG+zXjym6GbKwFTpzV/iK
UzELA+7jGCOCuNSvvVwwU6AVngX9cc5RgAjCTdu2r+I00rhOHkPRWisWRYZa6mutrd9aQ+Fy7kpH
omORxeNT3ocUeUstaPSRl6kzpSVKU5kMdU/E0UjGvi1+6Ofg0JR9sBmyt0HON4PcuJOGR2SyDoQk
XElC6KbUYqUEsVrfFRPs3VLexcXe4upqpXPeH4r8tR9f1eZ9qFHhCF6kGVFB2i463Cw/k13Byl9j
iWWRVhqdW9obsZ6vQ38NRj9noJecRk2yS/O9FF8jBri1mjpJm8INrOihfgrTNmLoIPP2zGHvjzsL
6JnqNXJEyaLaRl9+demwLjhcaAp26p2V7Hu6fTOE54dEferpiUvWi9pbONeikxDm70Uw2qYu0ZMM
vSllZiWO0jOGzuu+qu8jUXwYUaiSI+FWa24lss9cj9ZRC5dhPAnScNCKdpPrZ38+SJnp+on8JxwO
aX/MGH1VVXe0RLOxB7nQHVWrbwMcZ5mIPhqzRtI4f2dZaKwa6akc/T9J3nHwetnu68nxuRYsGhCQ
ysesOJW0sq1E3pGnsQyV21AYGQmedel92ideoLenIqQzTb7pYIJK75wQ7T+EQgoF8lYn4oZKsxZa
oBBazdyhZiLWpBwoJhhaTd9bHdygLjxZPs+MDq3SNcnTe0usVkOXAGoaH7UgOcR9/m7Cpx+Tzg0t
eTvxc/lvrD1dxZ+3FT/bENYAP0WBCp8w0mHyudLrfck7aaNcs/uutXW/eJqBLKdG8BHG2lboyQAJ
aZ2YuFYA2YVOP5JHzDui97E0HB/VAkVG3KGk+6/T+6YJglKJkwTIwezRLYM6lU3uqNT3yIV5nUIv
kVEiRYsrl9Pd2OwYqG+RG1imkZY5MY0ZD37YAeWrUWrK3oDR6eN3ZL4E00fOKLRpJLfVyk02gzml
+lKD90I6V0hvW/16Yi3r4WgxDFJb31GgAZmCa/DPy/lLYchmzRP61oarEa8EvjqeCaucv091R88H
F+Bjphm2Is1OTuaJAQSjuiw/ZO2fPn2PuspT8CxsYWUx9TXpsfUUy5FxVtJTHr4HXBWYjqxC/bPW
JpLwjnFTdi8FviMMZKmjHz30BvO4Mhe8bA5PobHtyi3d64KpzdBuG8hLwXBTCyStovksRGjCBtu5
9GLZ2HQCjYegdfLKWOvMH6X4c0ByzxrvR7bqiLBAoj5P6llNuxtT7j2IME6aIWUQccAVhhtR/CRz
k62WrNOIu7WUxPJKKNXVzEhXChS3m7cimYCQ7vph3w+iK471DnfMDaFR6BYj5v5bJ/YVTenN0kNA
0cL1FWtYyE5R90ANoVKVR59mgotSrH4q/VIvqjk0OtHaz3Pu5b1J+BSxcJrPKLVKtlXH6xHDRiL2
oWiTM8afh6FJDqY+e2HEPu57rx32Qk1tqkXHTFe2UoczDzEyHqni52rTqdpmRrwV62BV+SMwvlIe
k4lU7qORPuAtBQwgJOWQJIcWMMTQUWveAKPQ9bPWnSryADkYbwQmNAKTv2T+jJtna3pO/S9udBCC
J7X3uhCi8o3GBM/yt3pyyFGEBWhaSxRP0i2gAalmflfdmsKtCabMErdCuxuHc1Ifg/KkpkcpPEbS
UZw+eU2OWN83XeQUVuBOUXwXFm95MB1mMUaGAmqBNcWvQyliIPmpTy+Vkq7AT94WGp2SKlunTCvp
+tEB1O+q2oAUdh+Z2zLciRVTXypddzAxugnv9RqFDaaUVXJXjsJqmRLMsMcQuyZpfhho5XTKjn3r
W1gtBHdqfFfStLaqx9LQz10n3wVSdhOonjh4Jf+k7RVWUXf87Bv5fgrIQyd+JlPx0eQvsXCemcpY
RnIYUePNInUTEk4sGGRCeUzN5a3i3aycBHT/gU10j0nyp8QzdA7oaO6HhLqurreSIXCCgQhUWb8L
JYAss7Gbg/NyO+qZxBg7h5oUW+9d0d2Mak2e3LyN9adVvZSG5mJM6QYWk7PqSTfvcytnnPfRhNl5
DiyvWRKsNHfKud03WYgFsLmTKKJU9asgEuLC3O4MkZw4s3aNeDKtUx/DkRvISUSUoMMSYRLlQcxb
28g1d/ArL4ifLZw/gthTy3ejAaOlKbsENLJQZB9c/0x5mN+rEX7WtripcpSvjrF4L5u3+reRuPqb
bjICCWyinEF/icpSSLdS5VXFPhMnB0uEaaCpThJs11VJk2qf8whjfKv5X3KsviXpXUNlJ9+IiIg9
kZn0squKHwrQBpEaHrafLs8HufQZm3BbP3MRx4+zBdaHWyaI77RhVTefldHZZerJlpdO75LhCN+h
6mbCTZt47RnFTdkkA7fnbwmQC7anja3fcHsIdA5TMAp2XLo4WPGP5BuTNcanHKASu3CGXsvd9Tht
TLZuY4OWDYwjOFkiW4qW9rAd4S0y8PiefTqpa2HwEk3ZqHlMsEapY9Wpa/2jUuRV0Nr+fU+TpbSe
MiQLSpzt12RUc3loCv4KHJam2wH6oljsGYOSw5JvJphi6jTwnoXEndNl3k4Ts3lr3v1kL6c7QNla
cqCz1jHek/399ISh+8lUzh2YKKQZCsMJo303PKZI2SfrFLZXbJfSnSDejg2JHILU56DYdSVVBr1S
W0ogWyBqFj33wtZIPri8+ejKafCC2o3ln2CRDqNzArbJ9kO8ah9NpGfFF0qCRD+3w1mj3u7XUgex
h+eVH0dqATJzkVzAcgmvSeG15YHUwgclkdhgqaOb8a3oN/OjWa5V4yHV7Iia97tBVfOaqIT0G9zt
AhqqhkFTdwNwt2nXPyR7RiiAJ9K9fh/emXvxg9JdP1lX6HW/fdYFrSAmlyJP4bPMhlJgL+RXwL+/
ARIvNXjFKBILbeIXD7voZO76W/Ay/Uf5PN2yr977Myl8Ja6kP/9G8v22ZpeavPloRDLTXHo+dryd
sTXNds0mdBizrcK9iRjjFbrbX2Do/0K5y+KlHm+QVcrYMszYFwJOYyoVCdFT0plBY9rTBp0ndXQK
U9nNrC/TH++riSYkjZMQrEtCCwk0K4dIvQaAXrCjP32dC0wpSlZaGi/PPW2Kdeu+3DCdsZc/jEWc
k7g6X6Oa/bJRxAsQeZ8MupkUvE8xO4XqpjGuMVt+fXXLJ/4HgmnOOnljlqGydxQBTNRbuvL7RRWG
Heksag3pFUOQ39bqEkaq1Gbiy+iJ9HjoGKgDK+Yp8uNVVV4znPiLO//pdVzgxSMxaIU+Eoa94d+M
gJ26QtoI6ClgqrgyZWSDevCGEtfHiJ0NrVJa3lS/1XoAKziCCim0O2vRNZajGzUQ7iuftmld0l4r
D2p2BSv8F/D905e8iC/UR7MYBsB0Y76h1CKZymRM9mHz41eLjDRx+ogIZ9jd9tr9AGIGWWOKP0ba
U7QyS5B3cBMq9U6y1qLUOv8+wb9+q4tIxJspaDpZMA3/ioTvFo43WHiX/B2n5dm+FeznwG434c66
9pE/gr8l61JHtsLZvGlEGHXMZkkCXKS1oZaPjrECJrpND4vIKyd2s5Cqmpf2mzLLOps34IJcMon1
vx/85/3Pt1i4J//Z/0NRF0Y98y2eegcM1maGBhCsbnE7sAu3tK8Erp+RznzMsgj/+RhjSCRVsPRx
vwd0tyq3b7J9wwhpFbpf/erzWUUahZvM2Z1ofn1Yzh/jyiovx/h/7TY+9yJCGbWaVENUT3uVwWCW
Zh5+LFfw5j/vGX73RVCqIIbncxcuOpoMvFfDopv/ii/jqQVZG59kh2HTqtsb2+S5f82uyAD/+sKW
J/3PSoYWJXLQTxAx12B+nYZ4m9mf+qpcnVrbu7Y7f6aG8XAX4UqKZMHQJgPVFBVepBJvuFGBpuRO
PQI3KnrKKbXYaolwqKbY6wLzUwMvqxrJPvUPjMtKY13LnkHLtPmjUxdHeAbKTDIaST+k3EYiaIhs
GE+BRSYl9ugBvs1kU1Y+3Aa1vK6qCMm9gspFupIT/EKmutSsNeSYGfcApqPMX3WmpoMCsH0Kkle5
kz+iUqv/jqP+fap+jsSs3kWQmxIt09OKbdc7yAbYvUeNto+dZhOdEVjYyTf+DVrtTnysGrvYC651
KK7sj5+pmnz0RSRTcrXLJTVCdhVKEsKOx+YY7So0S0YPPKHz1XvZRl2ZnG/9ucXgdtovehUISW7S
Dejq/9u5u9SY7XVUfZCVH/eT2duK0YZ2OzNR+vfyGssm/OFUX0rLarASJUXj5GnGRBPkDlC1qD50
gAiqmL6DStc4vp3jVwauOV7e+UcYfjCl5PqgD7fAXzqGKuOzT79TbT5M/WTGu7SygLcwStPpLws6
XlPRuoewKNGW028F41NBW0zvnYLNmxePmo8OQMdMrP1QAcaEjKTS4qWNwCkdLPEjis+RCdXmVpjP
Xc+dEt5ExjOmuQBUvqpsuLH8vaKeKob+sqSvtAj2qv/m08eV4u5ON6pdaZirJGL0knrSFP5J0nec
ylCZ32QKA7HpioTqzxw2yTIvArMe6Vobd6iRVqBJ6G8AbU2dOBPXUfOlTsJ6CjdD+JjP2aakuFKF
0bGC8EpK9EtwvtTXZZJcCAOksP1YHQPfG+Rrl9qS8Py0Py4is1wEaihkeBZqKwB73GvjihfrvNYr
cfXn33tQ+e3LL///P3FYRXqhGWrIyIH/LAKNAH1e5BhJyzNKELprdaPXdLWrmszwpsHty9gFcIgi
2jZMtlbpie1GS6e1KIMIQww4LaqbWFOflaG8s0S6qql+NnNyaeHLxPZWajJbN4QXi/Yl9erBYNjh
t9e0yn95lkupC2Z1cOzHHm/McLN4PCiteaVE+O03X0QjI5AiVcmMgZHrMesfMnDT/17/H9NpybqU
htAtpRhyQx/2CUjqDKnxwg+R3ECvMhedf3+EtETrH7bRpUSEyFTdYmGGvYjnbQw3QhcRVqx3aqw6
OnimGFiGXmtMlBb1uivB7efalRN5cfMyhBvyOZEQJUBv6KXCms7f+ltj/WmSTsQ7a3stRv+WSpjL
8fnPFu6bpkjqkE96WpydPxiknEPn8zWwE5dtfWUVlzP3wyKaF1dhjX9fkmUccvAZxvwH6r6n1+OV
BsKvi3Wxv6Jm6OpKWsLXunov0eipcC2KNrk3uKqrHuKzv443/94OvzzIpYwn5QmaSSUfNRApS4YS
rVKspOEKG/Av5++HdboU8xSx0szEDjMumrm2Sla3mH7lq/f/Hyme3x7hItg3gpw36YiiQbIiD3/7
kEj1x1W7+nxdzKKvUX1/ZhdLlnGRdCd60Ah9w6MUCEuZG4SlCL+jzR+Yxqj0PNdkH4l7XRjit21g
XAR8fWgKf1gW7+lJYyvfIDN09/lMtEWl6Rrd+5cE0lhC3H9OS9aZlqX6GYs31W6KurQBErB6HIpH
Q0RDy7xWi/66Ey4CgBoLCPGmyrhHVWfRj6QYQ0HdBmVwLcT8EjyNi4Mf94EuRiZbuXQ6++UN7MIR
Q95t5cz2PYgDJzxelTT95QIwLo5/VkeGJRaUKxgfOox57dQpNuPqE1SqIzuJe03x+bdHuggEshbU
wiDLjLCUzrOi2euqm3HhiYGy+T+d/0stzEQWp9CU8nEPdl6vFozOStavyFf8srcuJTA7MQ4VAWTW
fqhKN1FfEu08qY1jZIGHLcHKH/1r+d4v66RfhIA4VQd9TNCi4drCTeWR/jd0nNDOOJ7P1dZXRpTj
nyGCXVUO+uUW1S+iAfPBvpsaibM52aId0V/oaai831919l6++g+R81LjUleLIjBBX+yfyOAZfNBk
/xxGpnbY8i2VMappjwJkrhygVnJVjOaXWHqpean7gV9LSx0eJV4yxbavP0lVt/73Xvvl1FwKXcqW
6BdgV9A10/dMfiflymX8W6DUL05+OcUac0deBpQBV1jNbv4QImOobmuE5TR73OTra2o9v+20i5OP
6Fklo4jLM8ivulmBvrqdGQIL8PT+vUi/vYHLI68nZsDEeVmkl5k5uTItBLK7f//yX96AtmgQ/Sfa
K9pUKUGD+lucShGQdNUpQIP/+3fLy2r/sGMv5ekDDRZpZ/4/OaX8UDrVvvFKx9+o62ZTPCIyvR3c
eSed4QChSJ7dXGsR/3Y1axfH39SxSp8mHkvh+lc8xUvdwr6jIW03BH9gGzYwnL1/d+0D/2atPz3q
xelX20GzEmsY92IDmU6anBjw8Rgc4gC8YfSVGthiixAqmWW0KZVn3q1hC+gKQBFI1cH9nBanMXmz
oJVpDUIDMULtUUPprbt58zoCoQgHYTfLNYPioyoggF5nt9An1smUgqeBaiMZaxM7WWmp3VXsWobF
tziHjHBK2s5W8gJzPfApiWwj+bfvoFykvbWN+mFV8IW68BAqIDx04J8zMFjjfe5QpRdvBYA2U4Jx
BCiAADxpiBTUhKpAL4Reu4iq9qDZm0MaTFvRz7cdeJNZgB7yaIEizaw/RYGbn3jIaZQp8bPvP0x9
s+pmKkH95KsRYoMf/95tv+zkS+nNMA7EKKHQ3pf+QwvfS7hylci/beNL1U1DzwE+dQH6ZvWnAsg2
rc+zDHreyO66jL55Wu3UJnL6KYAEbawClfHwBCiuCaIHBT1Cc0mkWV/jbKRvjc7USs3ctmj3tRhu
zClap0p+o2afCSTBZmhd6r31YpCRa17THBLzDWMLLMj+4C/XZwDOodvVVIBBc5DEA/wgozhU2Td+
YnapnDBjrCBPMwyTQWZZ0JCrxt92YGRa47MVUXcUEi/lNY9d4TVWANArgz3/LemW3erCyoSX4dd4
Hxqio6bvcvA2kv8rWIcMI9i9aEFKDadWH7epBjr6tsi0rRq66mx6YXUKi20+qq99onhIOoHiyiCI
Y518MnEZkSSA5VLRPORq76Bn6fbQsvz81VDWc7mX+2dDk50CjJ5R7q3JX3WT4Ub4iXSHsQq3woLy
hZyYTFsl31lqCigFkY90dmPhobCE26zDt535fIh95SDB50dwYgS9pSuOui41pCfcAKaVNMC/GIJ1
Z76NOkjbGsL/QnypRjc1JyfHpXJSYi9tBCCt1X0C0cefNC8rGbKXil1iDdfB/FLq9z45ysmRmRqk
ZD9GKuRDyaT1CBNTNb+t8FNF9L1c4NH0PnJ46BYI/BTAkC9Cvqo2rVE6pmZ8lQoOOOa4FmN1lffi
FlKt4+fKOjXytUQXr0cxIO+43fUMBA6wrAA13n50h8K/i2cZoVl8/1IsgSHh9I3wZFWzrY6FZ4k3
FboqQeyM5HCjcB9OqSPOkpu2j4F61zKGrycwyep3Xk7bWQSArPd2gTS3Eudu1sH0BEw7gmifE20d
N/pDZwBuEngx4qvgRzsfEtPCkq41yLnpd1wcG+ns138GcdqIDfoohnglb9R+ja8XlQ+qf5JEDT+g
ZA+WUvic50+//ArRIQ1DYTP0CjQKfNjMbFXSvzSAQ1Noridr8a6SdjlubJm4a0PflhPeIzoTuS/R
mEclQmY7WGehKgGd0R+Y3yTltjbgwcvFZs56WPzM45pTW+/iQXWHIF1nNc3XHlSRDFnPsNEi3Vfq
fq5wWCOxSEoPtaydECCdayGarWOj2VKe5YY9dZ2tNmwCOrjGCLNDA5kSuWnWu7h6+ZbshCEgnO4V
CWFPFf11OT1qIGX67L2QP3xQwQFwuZ5ddyeN9yq1eVjdDgMGDQM8C8HEPAhuQqG5SZPfzKV2CCLM
0cF2Ysm+CiTL7nNj1ZdIWOK1VkuCrcNNnAZ0NZr4lE8vRWNi3eNvU+yV1KghiGluOOg3IYBnESOm
IVHukXodzBdJYuQzonBVKK4OeF4E25tGTwXQ96LGc86NK6jppdfB2UTX2zGsN2uGbMLsZChNx9Jr
lE7qQ5GUuLMOytEEPdpBalCnmz77mPIAVo+XVZ9jcZjqp1A07UpW3MI8dR3KWsEa+C6MJelZFAiv
PHwzCXTH9Sc1Epwk48HF6Fto+01RRg+YiuLN29zFHTga4VHRmrupx9cxNhx1MGHAMzOIbmPxNDRg
qITZ6xGvGKJ+Gwsjoj2FXSdgjqxtVtxadbXuzXA3ouWmntQRDhasX1MSNguNRp+ElVQ/RJnCj3yT
hNycMcjUjdJ2TiFmO8lvXE1/K8X7Er5WxxwN0SNR9NIuW4cG3GVdtWe9ZpBA1CoAs+vfbe+7WZOg
2sIRZtuOanVnaQxt8S0KQNWJWeH2WgRP+E2TEkevv31ES4XCOqXyn6pEuacEg4brbziuitBaxSkR
2ei2M012SIi2VJ0XIGPfvLZpdqrFL2O6SzgaAkRDQThacXssJehp4zpTX3RxcKr+vTFv8s4TS/2U
5f22l8t1IY5IPKBIHnnEY2tEMkeEZW94RsU7SDRG8J/iADZ9+O7rao8CH1oZH3p+hOEFiF2xxeS2
LT6F6jiU6A0TVuZirTEAF/30QSS+JeEz9P+1LGB3D6suCx+s4F1sdnpABiPxyx6kADhbX3j10Lgw
Add68m2A5tKRnDKLp77Za6CpSlN/nRNAoVG8DrO3MKxdPt3r6odMX8Kewe4FApoo21LY4bmGWtDk
mGRRSfzdNnd4IK2HuF+1pauJ57zkPpHhtXz1Cj1LSM4VR2rIYZi2li2iXyKjVNyxGPpDkm7M/MvI
vbqHoQz6f04/ZAEfV64EBXHGOcPCLAI2ljJf6fdyczCsHEUHSLY6DDe/e5hFvAVBDMMDiqHepAMo
Lc267419A7AdGlwZwXb0lHJ09Vo/diDfjeZFSBMAGEAfcyCzOWJJI8IYenSYg+ArVmEIdk/xWJLg
PUstQGGt9LKGx/nCfgDpsva2XMAI8p9sPI+ItqgRnS24hEPm9dL9GOyTIINxsbMySt4o91oQOsYo
bcvpvlffxeplgo0yhx+WrqKbwVgl0z0ViX5KjJVQFOugAyxt3Po4hwJmzs41aDAFeR0TLJ445ftI
QqVBhjPTt4+AawGQG8W6SMKvVFK2dXOfBS8qipStD7mSKCe1z1OeodIUbNJi/tTUAMSF8WVK1krQ
WjIufzU0Pjj+QnBkGbqD+hZTqeUpkPEs3E9B/ZnBipyyDJkMiKUM2j6CoUNvRZmQDgQuktIg12Ea
Fxpr2kIHyev0tu71rWadY3XvK9Inww0napK9nrtKxGTsoxZPcvUsSq9GF96FcQZnOz8U+mcBmDa1
qk0dvFZ8A6V6shIkRv38aLUBRFVGLf1jVz5oqBtNubEeZn0dJMuGLfejBBRcPvb1h9zvTEDXswyv
WiGwxwm0g1MBdnzsHqPiQ9chXrfpqZ4fauE1L2aHKeWK+bAz96D2jghTrEYJ89l2slML4rH1wMXp
iWB19YnYrOu7CZWXVav3XHKSG+MPGsnRxhe/1BA4VBwzClp0ucHQ6NZDldQfkIfcATqZTmDISpM1
mmnog0nN5m9rylw5NVcZGHgdpCN2JLakkj6j4oVLqp+/FNqbPI7HCPEnJQgf0ogeTdPTHuqBf/qH
oDz7yA3oGh6MrbJtwEUWR1nSjkDTuLKX35ZzYtuXWtLWYwzIJHmdTRIVX/owmsYbatDvcbXzYfBp
PUTOJIGW/DwVgisNiDpoAFRyRhFRj2JUCHFE2Acalmrh55UqxfylnP+rw/6firtowy4pQ4ZQFVs2
lGc3Sh5qxb+f1HjTgKuMpIwlE9zUuKnK+dBUn0byHhAF5FTHURzBif4hBA9Zm5Jj1IITQOpIcwtL
c9DW5xnW1jCfuNxAl74KHZpaWmSPqJAJ2cYS8zU03RKbPUVnGmthZwRfIUN4reZlm/DLIuPe6vdt
V2+NkF4AyjCW9S76CPVU/XeaD0AYt7r0XMevIyVQMW+1aDugExa12LBzvXCyp+jJR67FKvJbDYZw
XD1pJVqM4ryKCjhvXKqVEG/NzjjGCZTZZY7tSNBr0DDw/VdZQrzGAC012o1v8gKgXKc1EkDTKWay
TDwarNKpAUsXYPzqt5megqi5BeRGq0AFSvcf/WCBUyNKlWhOJxwikYG2mUHT8zeCLB2mPvgfzs6s
OXIcy9J/pS3fUU0QIEiMddWD5Pu+aAu90CIUEdxAcAO4/fo5pLInq2I6K8fmhUbSXS7JSQIX9577
nYcSols/+Dn03xU7CDxrZLhH9d5Dc4tHig1zI8zmATp1/IekP8K4HX8daDPFLTXwOFTRqlPfouSt
QIcFCQ8a/7VTQfoLQS+vUJRRr6l45/bWyR8McuGI2kXq1esUDw1SaKREmI1O1iTr9ixYEwH2GXMO
iTopDIhhDvht0C3QHL4o25tBF2YKiXaA3qzIXRPQQm5+g0ZitLeABQcbbv/OcCGFgjd4ipYRNHAO
/OJ0z2gR8ttdE4AYAMfNXr47PSK95Jtp5YKPQACk18BFPP2h2hb0khfHucbRN8aPdfcaVtlKKSCs
MM5ZzDQ8QavUDUaxYMJ0qD1u4OqziEGhSdEBmycGQ5lP0OML0n8rM+hZ6mjhwxWSpNESQ9C66XbS
patAhLeEuMsEEV9zDDCaSeajq9Y5mByarFbuXXQqm3b8ii45LKj9hV++FM27FDci7xT69TooAeri
r6rU75wrNG9+UbBzE/0V+nXcyRgCNVbOuNGaqEV7/xNHYyXYllMv+y5EFwxL3H2IjoqERHetK/Qy
2atl4pI44PtIukjc9jGkN7S/PdSIlqUfPhr+zKBtcEa828kOIbujfaRRNwMYCdJyAzHI9OT7jpMF
oeyYAToylou8fGHlvYxhCI9RaPLU3ODerNKjRjZK3327svGVkFdXH7zu1Iz3GlIJda71Pep3FOhg
+SqyfQAVTfU1Qs9lEMgFnBHK5JBS9CH0NxuhPSe4htATtuRmzaZqzhHgXVFb3HwePWs4LoEd56Jr
ALwKb6HxL5VArDCACV9C2Pgiys6zNV4ZymsCgBQ6ziroIHL6EZoB3cDtgIUBwgh5YuWOx+ta40EC
iwIF4roC6g/+hdFjni1i4T0GzSvNGtQM3aWEasMr03XbNs8BafbUCqgABGCJP7F+VnHzUKMVPK6o
gewSqBQPeXIf4MQg3KFhDQ2PMaI2u3CRHOESKakGoQjIUFgGr6rcLFtoYSApySLEymm7EVZuyzoD
OmzXApgBf0rCl0WvFrlcCD/BysCZTIkfCaQnsl6GFtJ5xPMl0lnQu2TmAh04JFGnXKK5KgHrYGV6
MIKRKjMYQYJtkO3aHC1iAuX3MUZTy0MYf200mGlA8aUI9uzdinLVdhnW+D36piAkR9+XOifts5pE
qMnWjZcUkEeXAmmCrhcqgls50oce91NmEfggxYalN3iaYItqmBThCy4LgQ5rFMTK+BmorgUYD1tY
Jl1S9VGP2wSejWEDCc1Lpd1DELQA3rBdHz0RA89Yv1qFoIPkgCLSdefga+L1tQiTI4Ofq/FOdlBL
ePMuhw4VS6GWSRfDhy7Ycifa5nQjkbEYGzAjUnTgh+vO+0IEsNy0XSTdR9qbpwSaTbZl+Wvr3xNQ
MRupX43hG1VE2zhsDy4W4P9+svwzkZf3S4mw8AUgLQGesWKpt7g9lu1TdQt340Fvy22zDNegpVzR
EfRId2jxuRVPckeX9ckemku+yFd/VRL/03TylOD+pzm7o63oODJE+8CaZxGh0yd30eaKZuYRpVca
rrXRj0EOf4DgRxUCxVGjrxoiyQ5tBV3lX6DiuBUprCJkdJLhz3//7fxZIPFL4aEeZYXORgFrNYBm
UhfdwRJr0OgvS5p/9vm/1B14FrRtpXxUT9ElZEbnGQzZeMDAin9KjXcGCIDlW45cAcqQDVD3Y40x
PXpPhr+Ilf6sivOrdxPcdAsRUlx+RoEpqtONg7ReH9Toq9aLEM3hNRcL5MQB9/NWLuLpytZL0BeQ
LsSqxfkL8cWf5n9/ye07YoicsOwhG3IBW9RYzVZPJrGgxmCGGW9d+RaBqsdCsBuN2dRwR290tVQA
iHSYE0mHVvI6BYtNYRFYpI8C8aQ1P0f0yf/7G+HPMt+/5MaaMKW9MehMZgmQgdUDWEh/8QD+yS3A
fimj6JE6/jCpjwQ0qy4wYhbJsBj4lX//h09f4P9QNGG/fLEIsON8hGwQIbbzEJb7eERlBq6ZcKP4
i9/wZ4Js9st3k4YG0miP4T/IIjBMHJBL6Q71ZkAjojtN5Aqesqs852srugtFijmo1dpOhuIJWwDb
trAlSC8p2wJb8pAR9we0RBsDjiBKTKsAhZPB++q7zkYP9i9ql970fP1P38p0mf9psKli2DFZjm8l
Rpu57dmhqYulNN0WEKMtXJixetNLze/JkHx4cQA8yd2z/EVqfx1ItQcqL4cReM8gC7Lg+q0yEJgr
92eUIt+b3eNYrgYsJSnMyYJpBkiQLQd1LWoQOhlwZUJnVbN6JdQ3f3jPPCR3OsAUh+yFu+EaDmSP
ESjYGPvQcPMkOrVMFagfY/8N09pr5j3X5Pv/383xy9g/ZGjnRV9Pt6cKfqoI0VtoBgb3ouIf8y/4
z4/+f0U/isvnV9r8479w/FGUQ51Esfnl8B/H5KMumuKn+a/px/7P2/71h/5x+tom+mfx63v+5Ufw
yb//5sVX8/VfDpbaJGa42h/1cPvRWGXmj8ffOL3z//XF//gxf8rTUP74+28fhdVm+rQII95vv7+0
/f733+gk7vvPf/783188fc3xc1v9vdA/muTr//UzP742Bj/O6d8cl/pwy/IcP6AuHpvux/SK9P7m
Otx1AubDqJbxSSyoi9rEf//N+5sIHIbWCsl9ypnn4Yeawk4vEer8TToedyQ+S7q+y8Vv//3H/csF
+uOC/Ye2+aVItGn+/pvrzdKdPx6OQAQQDAZ+4FDhevA6/bXA27SFbXudhNsCDdsZQDglZPvJmF5N
m5tdgb7wFW/Qn9+jMrKO8jy7MOF/x1JzeHOaRK2cEYup+TBXyPxyk51kAX6LHNz8EjmxvnR+Wi6j
0daL0um/5bzsdkU31NeS+t06bwC3K7oiWLgW4KcO38JBjHohXGATWppce9HmxwxOx9eRkcee9t6d
oyHzXjcoC8ZYu+UVUqeOMjfTxvVVNLf5gDIXhKEMuL+GdcCvs9jsDA9A+g0LyIjA/NigvgZb8si1
B8cA+yEdgKNbjMmbyEuBmivaFhGuKYuNbWy2ICHSVdoH45CqrJi6Abx76eTVHQ1Qqp2QvtROLcNT
3zNDo+JTxlyxhBEHSvTgwz65jRT7WMEHyA+Awy9ojkI292IQpBv+NXD4m4sO+00X9AhsC39dGj3c
powysMEjQt6u3NRWR5cx00CUREy9xd34As2BuIUkfqNojgZ9HZvQV6hnTnuwi22WyMzjshZdypem
Tzu0hfugOFdc+AtN0E6WG9Sb/bo4jVkF2k2UeOuoLvWy5OHPUFN90RX0DLbMJyobyS8iKZGRosDK
4dYujqg8VtvGVceRmOIYEiASFgC1ACdfAf+hR8R7izqpEMy6b9ZNkdpODAFt1Drom29L8MHCKpdn
HtsQnbLZdT76YyMYQrKRsqo4ByNwnBYpSMVAiVoYzp884OJOSOAeqQiT2+iN7OZSsvMUYa+Nuy6M
Z84dUCsPrrbZBqQMeS6ZK8+6QvYwYLtB8PRcumOH9XmKPJYa2E0CDQNSw0jvPDVrVyr+KnN4kJej
6y/coI1QH5Q9lk0+R+susisLkvi4DbU2K0K9DFhdOqEobYCWaF1Q50xwd6DM4Ld3oxygzZE521Kg
QkjFMUEk8V0TPCU6FAu4eR/SiutLXvr5k9d/WG8qEs43VhDkIYqBpTm5uno3gL09w7r986hK4GIy
v6b4MygGmsinloTiO8ghe9doYDEkAzHQdyB59nN6Smi48spyeNOyDjZ+GCEtU9uTW2v2PEgYwqY9
CoHzYVgnSFZOh33C3vLUejcSkKPrF/4zLkuzUZUDNo/R8VuH5WtSnuIMvzn07A8fvXvPaWdhooDK
DigJHACytmMnbUmy4IFi74Hw8YwYB53iTbQeaNpcAYkjmqBSPgwdILSkv8wbw+p6nY0xmCo1oE62
R3cIHYPpkYtRv5NaOod54097eZA3GEdggPToo1j5GjHK9rHvt4/cG/RRGMST8+BUFTvV9+0ZXvb6
otogXDgeReEoUxVyrond520hzr4engebXiI91N8ocKq66EGe1s1TRVXwGio0DEMxcSz9Ot+ZVkBz
78cU0BroSuaxDqEvCJOqBb4LCeUhwlNBPfOlaDpWfWvcBx/E2rUa0dcAfhWwy9OenM4VQeg/8hBp
ECfksNLu/er4x5tJC4cASf/p/X+8wRNIWuc5Mdse6MscnC5Syups8sy/NjJ4gZS7+lKbrF+OOvY3
rR1bGBv4cgelxdod6vwDwlLQ0QLwKiLmAa2XRmRp4ooAB4d1Qd8N5aODeeAUdio8qggZaOslyTeF
AoYLXQfAjzmsHkBcijLgCAbkEGxt1Afeg7x1mMfLLEBz+jz4JOh/H4om3yDB7Iej+eE632w4Zt/h
1+BMRmrNfciaGOWz8MqrJv2SN69q7IZ3VhvAcqNCbewQ77y2tCsD5U4MqQwSME4Vn+bv36QEaOVQ
9ZuSux9+3bLtHxNUlVIAe3Lk1nvinN2sSLd1hRR36lT0IhGJPBoLdU7HeLxgWVWc0lpd0VAwIGue
R/Sh8uxwoIB9h3nlHTEfPdS9bdBRO6LOIA59XzOMrirFY8S9C1Bm5ckFczRI/PrqOS02fkWOU4+S
WNfy0S/56/wBnKP/bAK4ubAKEa/KzZafFzQYUG5NUVzUirR7aSy6g12CNjudtGLNE1Hu4iidyNjJ
8BaqAIQurLoPGaUe3LomthJL75rLW+SwEHly7VznPZ2PznUAkpko6+7qbCxBaCih13Hacth/Hue5
Tpdg5WDtOH36z77wujfwfeCEMt/esbT1Y6iBj6hVO7y3rTxkhtNjrZE8cRrV7ZhPv0foWXgUshru
uHfqH9JrGVDYqj59TlddJFJEBUmxzQNfLmKVDW9ZB25aYvh1iBCWr8acbGqN9DjCAuduyrBf9YFE
bxwZ4iOh6JCRbvEOAGaC8l58bKH6vHmJ098U+ONJLLpnoi1vVqhPo0yIXllSSfbq41oeUpajSCAq
/mogpKyFX+/7ROM71i5HjqyrUYri8YEjmXgIEdgt85HLp2jCGIdalRu3TZrlqJx64TOV7XrVgdCC
RfUImB/A73n51Kn8NXGV+Ua64pWkTvOVQ1tHyc8Md+t9qGoYt8bGAi+mn8c6S05VhXwBL7N8SyKp
T9RJ2gU1PHkzkEcNQndP0UiGswRfeT49aEpgIOn3Kza9i45gCBEL68Uxf4r5iApv7+UfrQ3WpZe0
b2gSRedW4dpd3ICmiOXjTy8Hy93PMFDxUp9tmdRn1k88dqQHLkFS95uqzCafDR2h4DddEcX8Rd4E
fClT7jwwv846VPQ1W6nSAYDXEZP/SBrujTDlPR3bJ17a/lU4IaCd7tmVEXuuqxwRTqBRtp5Gdk78
IltKEYPFnSMPPgj6nFu/P1IFaUAZs3HBhQHFb3oo+aBduJu07SrqYE0RyZ85IsyLkEkBpyOhtwmX
YB6pqTgM8iosblp/F7ERYxHlMJYb3OKlx7fcJ94jaRnQV6yvgbhq0JQXUNZtkqILN8Ra/wxOHszc
a3gsJYWbIwaCEYpbOG8Vhb2NQAFjVZuCbCIK4QJzLKp7AMsv5v9wPkxljXlm+ocDD0TisVw1NBYr
NbrsteYgr0U5J0fLx/GclnLXFezDGYbgWqZuctQi6h6zaezLM34R1ehAapLV+aJtLfRzc7gHW0mx
Dn3bPwMxvYrg2QhVAqqMpA5hBRyWzsVPo/xQ9rW5DQ4QK32Q0I3DCIDW07lm06qwQA4EJ4qsEBs/
6YMHAvbBkegGUy58FS4YjzRgRkJiRWYEyCIWy+M8RAkiDKHxMQFD5tfmT3UG+UQCMuF8RFoLc8Up
JhVoi5jjeQFU4Sr3KihOjPLuddKlO5gtroa64JCAGnsGqEDt/EJIILnc4DAAP7oOlPHBMhLqK0Zh
sDp7oIuSnpzLegBnBcnDJ7d2ADStOn3QDW7tMUA8kOf5Gqh0cZz34qz5fS+lDLZjGiKVsoi/qJIM
0HAE7jPEHF+ilqF42bNN1KOBMwX09943E5ImGCVqDDgX9aAiZFoh5HNaBrUDE/gkGIJGjxE65q/Y
oJmlTAcQzxX2mr4EdRoOH5G7YoyIdzL5Loy8BJrcd/LnRsbnpg3Gr8KDVpBLv1/GbV9hqp8CzCSf
zHNs4i6LKARfHtRaIBNRl8asdbPaAWgep4UztIewUS4S/kmzchuK2TWDDA6jvwLfZEBNRHPA9oD4
/cJiqDamOf+Xd2B1Wi1RwY+dNn9PFOovQ0JR+AJoOU6A+p83JvQgbJleEEApdkLm71wpZ1kLpBBB
me2urAhgfVHYQzvHsrwI6mUSjg1idtAboJXdY/psbmbwoqOJIQApCR69xIvFer7L5vsN/waUDqAr
d6lIN0mVNdvO6cvzkECOF3pD+KYa2MxUKbwCeX+nJJmMfkr6VFo7LCnIYscGg+DOqrpfd+GLIqdq
usStKS8oogSYsMNjBftHNRDIYB7gNOeD/ZdIGAa4OewOZFfh7/QA3ZGKHDl0aJXbBsAaSVfh86cR
i5GxX6E1Ml5K+AtusumJVqR7yX0fIFJcamQxBcp2FvWXqPbYRTeNWSbTXjSdm/fmc1E9dueozxZD
Dq6gAUz+2k4bIL+z7XxuDmziqsOVc0OQVxM4F5BqaC+yraJdShq28ohxwEqt3zJq0u+2VJfOQ7Nz
5Bl3L6fwwxAQaDKshpKaqkXDvHTX8+DGPTa+IK7WKzP4zo7VHT17PdTPGJ38D/1kLAW6NQAyEGIl
fTH5aCBk8KFRybS+AHoVKxk++xTTBZBi75lTRKuMAjQahgmkpuDArkQpIkDQDOoc9GwA6joAid0d
wmnjpxqvpQauI3GKQpKfAVqvy/CGdW9wrXN5AsOYYeIcMeJMXGK/AnFJdJZ+kZlzy4DkvkVdLo68
w4AOJCb9QjSezda39dGVPQhJGcowpGbk5Thva0qLC1P0qXOy6BVNghx2NfC+KZUvANnn+SYAcizF
ovMnDYEhrQsPUCpoC6Yz00toLYBDrBy7Q5pgzowFAoQq7OilmqBxBQ3ib7nurzm5s86PryK0wc0C
H5KJJn0raqW2ML33IGcnydtoxxz6gSA6SN5VO+OgJFHHEDiNVqMyg4TjKgYIaT9ZGx9cpKCgxrsM
IMMeApRNr3XUPY99dMeiCxDEuoKaFDHncd77Y1PbQG9Vy488ybefoRucM/IXzwX2nETkR8PDlRjj
+mvVo7iYlmffR63TLfIEdNq8OAKn6y8cTuGVUZQ7yrGGcMikxexKhN/wD9iUPTIKPtil7yns4YqS
pt9biZQ66Dz6lvKYb3wEetCG+u2JlFg06XByYszVptJBd/SEEHs3Hp/k4KuHsioM3BawYWYyVEap
co3e0PFEnBj0rsA5DEJBkzBtgh7OETysusXQ2Fs+uuE5B/QINtAAe2cqq77EKqC4WSt96jpEbIhs
yJIMHJgtrIx44lVfmmll5EwrIzzX3j3J283I4nWSZc0L0OF8mxqLFNQU41Zd9E/naap+dEo8OSL3
usXYFRixoVt2VFoey6L6ofuJS5mHyJS7/lsZjtFx3gQJcsaFrMANlgtX0exV53m5pYg9wO90Ophh
Vu2KBDk9SIi1LabT9oeROYDBPt1HhL8krWQXooffN335gYyUPdduwT9PRx0qDz6DcExYY7ces/Ed
DHy+VHlYLMdequLRpIu66IcbMkTxPfVCyKenF4nRFup2FMb4UCBpFTktX1c9DBH9KVNX+qDChmJj
0iC/YArKjn2O1obpyFckBHpwfIF3ZX8U04b0TXzM/OV8pp6u9Xwa3dIfNCuiNeEuZFP5kAOimPnh
uqLjpY9ZtioI/G6a0AdkzoM5ojXcOQhgui3M29CkMcI9q2jDfTlt5r15A/lTsYfONg7v0ZSbGHTZ
PfhcyRsCMbbOAKuG2mNamyNicpceEpFAFzbhey3IGg4ggDzK6pQVQbsOFeK0cE5t+qp+xOptXOVT
6gDh+llA7rvpCS02Xk9ztBjY7twJmJxVxQQocuQaqwh5njcSwc2K+8xCE25/Pwdasdl/xrzjQL7H
cfUypCXDYBqMG2qwYJ4PDR9hDhgPwOfH5NCXbXGCs8e4KYkNzRarVPzWiD5lMpffes0+d9r/3ple
iuFSRhQEtP/z++KkhH+XqeETkJ6Q+hHfx9q79k1pX/lUGKx11hyIcuShsWG0hL+SfqNWnTq0Oz7w
PsnOrQH3wUth7pY7vH1TaqOmp47KLNjkObQBRCxibovXNG/LhWmE2Rpblq9dln8pifSQM3Pqpan9
ct3xFzfP2GvSJd6Bt5DAzocpwrqHyDoIrWV9aDMQIgW959MB1jfTRqp1p6Osv0a4OW+FhXi/gyA2
gIuQ9pr6Om+sW0ZQs6AYV03r02G0wV6jwx2oWx/hVtRDgOlDnVMWTHwv+QbiSbiyNMElhxHUXbfA
KTpudEHgNSxarPigiGmikxnR29DYjt9I0q6FqFEe8nX4UkV9vc/6vLnCjAwLYSfAfZi17IsEOx7F
qvhb33KzCKzWB2mrYmsyyIYaJ4Pn2xScGUZXMRqNDkMF5SXIe0/JtIyrIcBimQkA/c00qumh2o9D
0y5Ma0H59wpnp4c4epTZGG17R+aT53GByO6M7IRc/rIXmyj8PAeFFvaQ8lyUdISnheH7+f7j6I2A
7/aI0GS6OynglmbQ76KS5Vf8inU8ZXsaAa8dkfmY2wCeswrdlLEXbdKsw1WuLQSLIJAeR0OLV9ZD
GoVE9pO290KU/dHzkEobe+XBvcisxii4dYSGi6jsjumAdSV8Ssdw73UBmIyBInsT810oerJDna85
ZzxaOyYuD+l0xCCMXORapssxq4ttISeMbxPhgvxxnHpo9+KE2zUd76ZNqst8jWLqlOvPpW3Tg68f
trtIeB04eRCDAVUz73SRHx4qNwWWBTWgfZ1rzFnT3rwZgSja4BY7zOczVCpQS2iO8zSWhZ5YKo8F
iyRzzC0fIDEKhaMWUHGhgTBtYCIHlweMSM1HniYRJFOlf0VvFFlzDxMDK+vw3OmGQXTsAPrdUgdL
cP5zdBz23vT+z67Mf99JNMOdCHz1CAe9uEBdZ07+Cv2j80z40qbjeDARdCrzadmEbJJsfe8DFS34
YPnJ5CHy3vNu0EMb5Uw2CghDFewnagYpF68MRuyYoB8pJWW01HGDZX3YAkA8LXOhVfr9MBxg/DXY
cDmn/bwhGPd6dJZFQmu2yC28Uowd6y0444+uZ9gzJVFzn49ixwV+XWKE45Hqr13r6ntYglo6atpf
nJJV2xLZ/SUHZIOMPNzLaTPvQWCMuyalQ7dVc5YtkO1P49vrGAQJCJ85bgd3nbFoEadj/pEIKJJ4
lkQXH93bMfVpvk9SB4ahIGBgtmUavP8pH0QSiOJrL5yE2pPvmiuDI3r+xxPQ38iNRlnyzc3Nvs1L
xCVAgVbTvERUrBcFMrqAxsfk8w+cX5DF1asgwjVRj9LXtOlKuL+IKI2XsZBwqEqZ2MOIbkBhNAX1
MyLtyXcAfeYZp/s/NiO+OBg0lrxDun0MHjMg/vdYboX7eW/eUJenm1BCz0xBSNaZbmGc2+F5AVj+
HE17rrHPaDbsl59fmSig5Eo08ZbIwTtoHtNYKHEZHSVrSyiZnchuVc0gBUSPU143Ard6Vj9pBllX
YMavWHQBXTxQeJm4sjkR4erHpAU3xrQVPzUeuhiITW9j5AeHAuouKCZRikLtrls40wzJy3Qf8DLY
A1ouz/E0kRoWAegdiytNomoxxFIX58qF85cpUgHUE/eWNDXwmzFQEq7Kt88bhyqQ5udsZCrbbFlX
DviwU+FhPtdQimoZYGPLuRhRI8dgSM23BljrvXVNu2+mzbw3n+t9F+eSALnnKN9UvjnbOuS7uWbR
T5WKUca4U4gLh9vpEN8gokVooB7tiC8TUQ2sa6e5B3B6c8SEs55jdCdrS3RehcNnBP9H3D7H8tIH
GD/vm70bii1DGvP4Ocm4XrqGSNfGsf5wyvD7mAY+RjT6+jmMmdGIbwy+VtHI5Ift4BTBbMKekH2A
vWU2qo1m3VaOIVYwVhQQJ2jwnHj9FAoBqpQc5Tpyhffk1extflJQ8v3KG3QY+qEC67maoinisMdk
KKd2HyeFiMctznHS8XUKQflSwrRSot7zHEIOAhFESDeJQhaYyhQ6CNdm71g8rNAmu5o/3+Ro/mq8
qr+UDrJ1MkxhqlWy5Mv0DmcYv2sfhGN8TZOic7A7N06aZ7h17VicsaUoGxedSXEIpyEK/WUSdfey
iCgcFBz9JjCrSshm3gsn0Cs8/FvrdHQ1YJV9Yz6U+n7qwbrmM6mNMvUD1h6b+a+KsxwuJL0ZJkMk
HxkfJMe7AXz+QpbbxENTclpD2hI3X6poAH4R1YmdqJAmh4+3hYdr1lfk21h1P9pGxS9DAjVlU/P4
aEd4+3oKTLB5bZ6iYxDrb7iqKTUEyzSFoB1POaQ0cO+o1lUF+3S4tjRX1zb1vsqh6mBdAZcst2ev
DnGrJYp1WLhmQ/tK1KJHum1gRXyPuRPDORTFuCDyXggJe8DVm/IJU+vXhkhzVdZ586aovvHUNxK3
zYayQD5mJfIfZS6/FlMwlCYGUvKof+0C+EvBae5eVG4PDL3PJgdcsWEIcT8j9GYK0712WHluiJ64
Dv4XPK27dTvAQKzuSvZcVWjNpF53nX9tZQJ4JHXTg0GdbF3xDr1gVpxa7p6tL4FjI4oh5vD7txLE
UqxWIfhWY/JYevAEbKacjhqa7DgfDlWe7G2VQArKKrgMo2d0N/au8zjKvvwSu0W6NhFz0bgCD5nc
J/ok1OH3IDwGmt2jhQS6UAZnnRTVmunJx4R3ELIzNNmAGB7iLgotSlMVq5Z+g6SBHtkqyhzvjqm2
ubIaiUnwwO8yTaPd5yf33EFzeSTfU9iowMJCvjfWfO44nZe+CVXsRAbzg1a4z6PN89t05I3GfU5h
D+wUcXwJMXU/NFUTbZpp+JjD2flcbVsYO7XohJsudIdunUsCY/BgIOH6c42AlLh/guOvGAf/BLKA
PM+LkJA29Sbr4Qjbs5CeVWdG+4NLuJxCRBXAFY+06A8S8NsRVF/hL1ZskwQGKCit+EeDVfrnHi14
tkwDgMtNVTfnOqJsk3tAti88u6qkh0GeEoiEWYO+i1Flt/kcFJ4GbigWNnJ8SC7Iu9xy1gqAsx2k
E/xyHNDtDUi68tCqn3F77iS8l02QtJ979bQHW0pMmKblL33dn3JUrJ8xtNnNAI7FOtUZFqFzSQH1
gq8+TF5jbctX4ZX+MbQaxlPdWLzm/UDWyLRUSxdWV+jNJeD3ezo4ob7x0PuMXdwk5Zd5Lx3JLdYj
6kPTeTbyYuP3uVt9c2DauRKoUWBNepuL/Ckv92j9QCcerOiQT0XJn4zYeIUhxxqOe0JQmNAg5pSP
CgHI2hforzRKwxqOe86tqBA1VLr70C2fqsjUW9WI9B4ruFUtdBdC2K0weeDnLXDzGYdjctGtpAHF
MNYlorfXz2vA0oKv/8g6YKT2FwMsLh+l85SOcHdMY42UFyUtoo5yhItYjWrRlIxMs8JdxgpYjnmv
QGPzpQ/MJu3SybQPggSUNYY1KzkAkVnNxLq1GT3OY45CzcLIhB7QjbadkwRzbsD4CTQKHoUjsxzX
UHohnJruGc65B1U2+fAbV3wPyENTe/V3hPfkoXTSAmZtWbqMSsLvjKI4FIgWbooe8+6Dx8KHz38U
qRQUV/S4dp08OJB29IOHwhJYMldywNqrME9sgIv8NIzULnr05ztDzyqomkPAyFAs+VxshjnsC4N4
TJCNxtiqY3D54Er1gIZz5Hw7gipO6GX9/ybsPJbkRpYs+kUwgxbb1LokWSxuYCwKaBnQXz8nIvke
u3vGpjdpAJIsFjOBCPfrV1wjlxcMB0ZCzuXkapI8SJ1l4+oHpDCUEgXMXHdL6Cr0HZfMDFrSQyuS
BaWq7aAvKbUSIVDzFmQj2Q5hPG3VJFjYKY9/gmfkH8hEeEZ0GSqEhB1Vc5sLf3cHm4LYvyGidI7J
HFe3vkva46RBfCzML+RuFI9kh83PkQgJ1RLDlZUXcZ/itfBorUq6x6siuLgdCYzsr+UuSst5X5O+
vR4lAm06zIpgMxngxT4dYjpZD+oIku58hPTmrcqgwUZhMD/pc2Ze6Y5+MSxNLvfPSzSvgE7DIWXm
8jSHGD0wtXN+bH3R/bp/bnpFmnjv/rALxAPsysAYQDL4hhEFaQfFIZGTJ7qR4jB5SG7UqZYlu/sI
Xe9ZwAgl3qiv1qHIXRs9QtCp6uSR5OWMC3nIgdlTpAhS6HSx/Moavb7i5dleRnr/ddXX81dWnbeA
pONN1qY9cmiE/qzc3onPtGMu1kwPOH5s46Yzb/eJoVvaW+58/RJHscG8vTFI8cJ9Pa0/0tB5LkNr
eCszul8tqvp3QA6JeYJekU8PB6lzkIDaMWomGHhje4Izsq9LMTm4iMSr+3hpIggwFU11wExCXNRR
VM/iEstri7wWRfN/3s3wyr1PXIzFhdEm/09BZuywrmZUOqOPsysbbbllmreRkeU2rxtka6kdYW2i
ue94ir3a5aT/MoNXotK1l5ylnjhRhqe9mb9ZRcT6o56BOJouhrqJehufEpG59A2hb93wWQr3MWof
hJGlfXOqwr6AWa77wIVc0uTIXGLVO5zKNBaXZLbaC6luv4+qwdSPiJz3Zf1cS5LTErvTa2Q8C7nc
iKlTJ+odEtZI01qq5qCVJY61FqdWXouHRMIAcRURaaRGNGQlZU+IvEpSIFBj243ef24GLds6Rmzt
0z4ePic6+SmxFzBOle92wYQzXLQI4rtKdL52d5vy2H+EEu1AJQxMBJBYzKQa5YKW+9NTF2a/9Chx
CNwYudu02MCu2KTXG4Zlq49FQCZ0/1rms3vR2ct3dr7zzQ4yHgejPmBKQw+FLAbhTdoFB4MS63k0
gWm9rnlQZ2LUxwMuVntzKj7+EEm0kMFF0sYf6MfEU11nMFAwDAWxTN6ETZhclAVIuQ0nubVh3Z6G
fBzhU4XfzHQQz1kfwq7TLf+jTmDaT2P4M86C/SRlqZL6VxhEia9QWF8sa8h3VmT/qEKnwjKtHda9
xCGnjO5LsxprW6eLcbTr4of6m5P867Mpvt35K8lcwcmrK9/YaTk5XpFL+actVnRVL1Cz4+vcpPnK
ncL0NLSJ+WiiJwWGYiDnF8sDdgv2TWtcLE1M4ugk26YuN1Y7hDe1XiZF425w3NXXVhGa577gs/Uz
x37J5YA5F4DaC4hYn9nFQzVN2gZxpLGLGqt4DftsPnmMDclXb2Bxis2sTdmjGw7IqU2322VtVoar
xoD+YxdEXcDk94gHqcf7DX+/sY1thkHIbWaRX6V0RBkavQKP9LKbrp0HdzUx0+ST3S8N/E4cr2FI
rPwyii6j1kitXrNshqxgQCP3G5Fpj03SDU9w16sNFOJKbhf1GVu+bjNGFROI2XsoijZ7Vddzeb3Q
5uFYRpgZ5bjbUfkP8dExOvvVqqsXMU7JR9VG9iqxvXNnFFs1CcWvkhlqRZiarKGLUiM0SjbV9yao
4sG5GIbVn0VZfvaZa5z/vORD99dT9cZckfPjFPAkyzAm3i/Jiu9iwD0BJvFcL7Ai76i7OxL3OqQp
WB+0wcNcBqRzw45kZ6wAQk1uabng35f5iQSyEbKoWlzVMju+eM4ysBUSeGLZgshrPQTIkM++pE4e
QJpwXTJj/5CnIXlB4QCsVJJ3Zbom6fVyWflzqt6Fp/r7XXPGotccYua7qOzQa0dvfVjj71DjP2WE
Q/RGJANuQjUpm+rdIS/rLd5Jdza1VvXGoWt6RbaN7L1nzfwqQcSj2zlkzzniwairX4sFYaZPNUJ1
ajJkFN7xB+Zw2CxQ85vjwW9cZwcIFBD4XOhPvSGbcuA1dTZyZkqQTJ0B5x0CBhe4Q18CLatu1DXx
sWnxj06z2TqbwYCxotwQbAd8NdKmF3WdUVu+qSvdO5sO9mh6VDboxN0Hy07qt0RM82mMEQI68jQV
DPlTT2zszoXrVJq6txqrKXiY+YUXK+xuPEHMNqIe5YcRYiYQBFgSAXPD9BXwl1hJmqZqH30b4fyU
29I0SWtdvCFI8mNVoJrKrEzbNQ06vQZiDjn2PRtIXaK+EMNx8iJnFTVt/FLMfXmsAFN5zMPXpJ7D
C+tb/GKkjr62rfLZtoP4hDkKZrzyiNzm0q3nB4goDJolmUbLK3sVsgLeDC/1HrpaSnH5j73abnMu
5WM4df67qPL0sTYLHxZVtIm4P891XJAvn3rtxTIKl5whv3pLmsnfJRVFm5pyaNVQrKNiYIpplsah
TBOx92OL/x10g5XBaHqlejWoxwNTtIYRt83OoqDK3k+6I91tyBdSh2dXot7qVL2EgbvyPmdg445z
zf77lDijyHctUasr+uZvVU0kUZrV9inAQoRR3mSREip3pjDz81vpO805KxuMUGOYiwXFsRMkVz3p
Tq5jfy/kVmIJ3JzaRNQkr09fxNgU32n0v5Hv5+zvt/rvEqYFMAxlX6PYtbaHiJvsyWGV9c6/iNn+
D+VCYDsOACdR6g4t0D9kezCsNHA7sBVRIp9Mqv2fEXGC94VmeemjgtZtrVt2Ntxh8vJaQBgaWjU3
UBOEf8wSrKDEB8uLIgRUsU9taYeM10YRk3lb/ap7vboptpm6fuedTekFMbVxqhHZeZtlic5iopAb
AONviFlzp8heSc2wqeLy6RRbCcy3ufK3tcfi3BfD8Fon0XzCqY6+UL7bdc2jNjmnxXHHa2Mu04k2
a686DL9E595MZbzARkwwLZhgHa7VHiBsxgY1zgNMGIwDAkl71ZoJFa5VTWQddztP+ERUTRNPEWTf
2xQOY4iV3QIPP6RkbByksoCTMLBbo33yomHc/0Ua81t98le1ia1LeedfxSaBzjXb8CxDdwPHVvLU
vyiy9LbKXMvFEVsDI9nDN0QcEUq/j6BarsnYGEChJMCn0ZBcokaHjLcExhECgvPiFyB05J1X68I9
NfhjNRI4sgfE/lndf6izobSzGz6SH2VKeObkVO9CPy5DwlrNQUa+wveq995EOtZEeRI3nVDVMeS3
8YCzjGTnIvuPc9N/caD6nJZm+qYJxrdJF+nk3lrzl3YC39YIvh1GnyyubDomUTtvvSF9nsPau+jW
uFcrsjA8WlUhHPw2jPphLnASc+DHCN90jor01nVtcCiDulmHteWdJscB4FhCSRionox0LF/TQSO5
1I30o22m5auROQT4mlb3NGhutG2HeqBahbWcIYe4OgFuJBCuxK3ofP3VwJ/Esb+Flqs/M4ZBHZCi
sBln41myjhicwvthraOZG+Lvll/UL/ClyaI2vPYFyr25a9s+IfMT3zJ3sY3L4IQuQcbmi1E05aOY
Leu62PbaZ/26YgbALMQucf6AuVdBYmBba700ONs4uFEIMg4ap/CSmm57YaoigVKhnUzbQnZvOMWj
YncVEzYUmT1lYEpxsoYoIhuWuMIfqmEZC4L5S+HgWregvLnmuPcyCc3MXa8t2lPZBTuiU6ejCZl4
mwweOmuzYLjSDz0DF9cKz6MboiuXn4KmxWTVmqO+vx/pkjhYmvDVgxRJYtAE7b6wA2z6umy+toX/
NShFe9WXXEwrFx7s9X4edCXBn/lGXVIv5v2PwG+oW/uipphtMu2nZphOaTH/kgMtLM0r/cmd0D7K
r6Wseiw3XCzjonGMNxFZxi8YXMGU9Z2PO9KDJREttOiRlEyYe5H+DX/b1n6Gdfo59hsbH6ZMW2VZ
FOMnYmTXxeg+e1B8f2g1zKke9vBK+hX07pSsxBhvc9MdfoYmm74/N5B7kCtqQTq8tZqGWFMH6M8a
/+ucpcnZSUXCvIUjMykZcoTeYZH8GgujksssOTd+5UWIIaRyrKmDYW/m7ruTyFjObK7RffaOvacG
BbguHUgwg42321RJc4toIgc1MpyJZryL9gOLI9pntn1Ve6pTe8CCcyiX6JY49rvdBGDMvT+vRmsO
jrpejFt0ctF2qkb9mvTpVSFm6sXElG5b6wlmLk7xKY1SiI3dqW4ntJgLdZGVnum145d67iC8BT1J
mWqpNIX+1cvxOVxC3TnrHnByXRbvjqV3TDfAuOe2w2Nl6ElOt1q4XQhHpYxGeECubrDcdK2pHkWE
X9mkBawxTnHpsEOCug33afCaT6EbtjsnXfxT76XNAe6LwYPKRIZB13XSi3o/kQgB3SoN1lobiZNS
IBWiP1ZhlL6MLSWXGbRxf/TN6ggtlpjsrn21ZbVruA9kILqHWqnr5Euhxe9t4gerMRseKUBgHXcd
ZH95FPVRSZxk591it3u2XWt8wGzN+hT6w/NYYbE6B9DpC9R0e7D44BTnKGiBYP0t/3L8WnsEV4DI
T7/hNi2b2osADccDMf9IWlY84GXnYcCBb8DS/9lwQQvCGYqKKrm7kcdfnY5jSvSR6s2jGRsA1f6B
GLCo5AvTBJA2LDpRMo1Ajgd7qvOLTzZkSQYRJD1uQoJyl8tNl4eGR4z9vaswo3zZqOmCW1G8GN3c
XNW95TFqX/V2DsWvwN7Mrdl/4uhnLhkduhDa3r937bOQH2VuSg9Z9xRx0/Y5dnBZ2DCNQPpQo97b
T+S9EkHqOPj5jF/xGhVtWf2osx5Dj6mH+Ztj+Zey9tzrI4sI53eKkng9S4YGXwvSMTlqUS+wBsFl
emY4bj+Oq77K9Ycu7bIHRnyIPdTUaoYcSy7bYyxXzpq53CmKmnfia7tjrPkfkO/A/OSLqvr7wACE
tkgCT8M62jhRGezTgtGrZifo1TTpfxvBBP7/N3rL/l8bPerUIDB9Hfsj3Qn+qSqVk8CCwtE6aZVh
b8exLCESfPIEoSZDP8AfM9xfuZPO99EnbOGbaQX5OZ6t8utsiGOawG9S/DQg6JT4RYYu87PjPXtG
PDuAgtphEbOxHcpgYWc0rvhm/fIEZNh1iDH6KnJxx3OsQLp7ifBLQFAoRVFextWXcOhTLD/L5kQn
/7kUfrVVxYNvkc/ZN/6CdBXvuigmDmZw8QOW3VM6IQ+MU7e7Lg2yVpCS7wTmPSLvDNRBlO37OoY1
lXXGOnHMcV33xLayCIKYZCO6s4A4xV1q+zDax1Gc09QO4c+4E3Vd3oKBGca+neChWIjG8PVroLcS
UzuKyH/lw5RJjCLeAwnR8Bj98DrgEdvpLtaSrq89CD/HezEaHlxJ6ctsnHGxWXroorTf1TViITNd
ygdhiPvAcLKm8mJbnrNWIyVToL4hwRMfGiUAxDN1pVl9B3c7QD5WmXHBPKfQ1nFnei+VTXpJdGoN
u91PxgC70S+oNgyG8+9L6OkHMKZuV+lBeFNHUZYznfWQ4xYWUBkUwu6Ida7/2DX+zXWK9C11vIsi
MjWYMlWz8QnJQfZ1iiwcBEUdHG2nxhWiw09ZCr686GJDLF8bSUIGuKvppyzqjX2B2/JjCCt8IzQh
3kxL/OgWe2D3QaMIQbP1XBLMOQharX4BTcNUItr7AJ5vVeL08p3//pG8d9hpa5k4pr5ANagZl9ri
9+Grvc8X4G51sg9qpu5bK4L21Yudt3rK05ekG72VkczIocMhe1wI9sKTk+m3XwVwsptWP0w5Ha9C
04ukjw/egk2gGpS0YYavXjS6R6cEUyxsfKtTRccQQG+gxJs7gu1EzbDN/fCmhqVGGzgXHwcy6rfq
pnD/ghyDJeoGCuzo5wz5p5WUaXMIoZQig8LgMrHeCk0nhN4RdNh6uvtDiyMUUsCdX/KjosVV7OhI
r/BGU031EDooifTJ3qvTopIoWl0f1BRYx79EpBoTdcl9X/L5FBia8+zoeUQyLpYyhpWv2yLGb1IC
s55RT2sEI69N7GnkOsFrS3Tf+zqRgxsMx6FM+2e1DpTwiNckD+K2Zhc/6PsqEITGyzd3ANoODPwc
Jg9fUHZHfItoGUJzLB7SvDo3ZWbvZtsjs13SW4Kw6g+p5flrp4qbyxjOJLbLo9io462XYPvqhdYN
DRrEhsZt8ckKAautoA8Oo2HyTelENlFZQeYn/EArdjSN87aNh4h2zWXfEtV0Cegxmf5A0nk24sU4
TL02YxXm/nASItiH2BxWMZYdV/U5xT8p1enaphh7aVmXj51n7prSIkwc/OjijtPX3GmWU9z48w4u
TvBqxe6vxPSco5AmKSmi0k0DdHYodL87x8DK6xjV7zqdXXNfyr2NXRjTzwCmYl1WPxWCrhHndZVn
tRlph5HM932SQLr1cu8H7nqvthgQkjjmw6jhmsa6bd6/VqNmWJvOhntFzBi9Cu4HNNHxSjMKE3OQ
/0hxA3mEvPZNNJZ9ySpsBDo7La8wJsaNGdnegdpv2C6DFt2lEsMsPhph2g+1sH4UdL13aXodQt/S
cD/cxo7/HZVfiJ3HkP2bT4gpEYO/taeGrWO34Om655iWb//D4wTWVC2Wtl5OUZL+mPsYGE9flnUl
Wz+rjcm/yKwvoW+EW3yMANoshqv4tBfnSUu1i6fEtlTK8anOTcBwPI3OQ27gY2Zk3yTyZkUzDGcL
r5DMfrjvg6BLywYNAIEaWI1d/7wgOf2MIvBwp58FQT7tHMmdtuSLjg/S1rXmQvphhSsHw66rtGp4
nWPoZrNXv6PD55tAtrYtcbg25yVYh1Mszn46OJ+XuVzrU9K8k0hRHdIqichEJ8rOGPtl74oEMLpP
GNZaZczSjR+k6cBXKvqpu5srDAWOZlHRwhUSEMwlIbIytH6jM695/nMU5cHeb70GtiHpdYp2Bo+Q
3kydly7Pm+wMmHpPUjaitCPNmFeHeLEZOchrSl7Ss/k8zon5XDsN1v2pSZJrlHgo6RmO+6OZfIXP
CfGjvqULd5dqryNgs+2kxdFONHnx0hTwP/l5mW9/K308iNW/GFY24wXf/qyqr2iMTkMUGCe4dsnG
9avlwNKAsQ1SuGOHKwcTLva42V2W/RKV8RYvcf8csnbf1BuZgZfeJpQE/cpkZqIuVsFsHZQ+P8m0
dh9pwtiWkRPiJ8MNUdnYaDgWq6vEcifD1zdM0yGdSxyXUGqDsAJOY+Hemjy11oMwrU9tZsDC10vn
2CxN/VSJ7DGKKvcxmkgys7yrYoSrqgWIgNsQduo6bjFzKxYHZ0hZzsC4TcPUw3sP+QJe9XNXZl+F
Hev7yKrzPXkG6jJTUorbgWCFASXoAeeO8ikvZu7VVhu+o4saADyh7Q0Pd5ZGQvQMbc2zBdnhmLmp
eCgijfG83mtbc4ZHikrrzR318qixBt7Ui3DwmlRcnCgZqqPaURpvBmMxMXvU02e91IaL6uogHooz
Vmbfm7gXz1abQfbEUX6dp1OwzYeGOAzQmC8U1ZfEpOkqjdY5h3ZQnzppI0DdH6ysQhv3faxPj7Nk
4yW1dIfutgoJFwRdnPQAS9cWbpgivpNVXa0iy7Vf9N6FDBtp5RvtV7sXTsXcGEIdKEIJ6LSRAVbH
zh6rvdY38VpAkro4tQl7neK/8saPugyzq0104um+g4OoL9thGKXRemwe1ear6U5/vJcX8fhT1UTE
4a29fM6/OgHC3I4tBZ9h56kyE0BczfrMSNA7+ZlrY8+tXX7rUWZjI8Uq9590V1vWLM1MMli2VJGn
Cj9oDyDzplkeGqIqkrRAnOuP7F9hOYjj/dc0zGqkfJTbreh09OBj0e6E3OqmYXA2lh1i8yGXrmjw
2HsDdN+K0VVrzi5wAMdUz7Wkhbvz5CkL8GGJRHBFRhKfQ5Td9xFWacY3DWB5W5kAS1TYNcWWX79X
s45bexb+rPpplpU3182gWHtDAUTX2+5WC2drFUz5oZta5JswkbeqAppF223Nzg+PyUnR50MwrQ1b
F2gftdImjzT9x9Jl5v4+Ix+SmD1uWs7qQxR++SkRc7fB97BbO6JmnipbarPssIhvu2VFn45FGxSL
Rq72UdXtXC2pn4omex0Xr7ormsssedWa5R0Fj9ipP61KtLKOYZxLjkjk+4c/pA4jfgiFZV4giNKZ
RlRmlK3lcx+fTF/o79BqfHhMNXAXAibyAjSaiKaaCVaw+gdVaN5pghNf+lEtO8xRO6gjWX3Kc1wI
IdnhOqmoRkkwk1GCCG11/01cG+17PYViD3O8YFgy00k60DzcdjCuBiqKtfD6pzBukou6W+fOCK6j
0TCzTl/7oEyu6uk1S93CegHPTLniqV/CK60UtU9wANNNnwqjHzf+Euk7MleGM/EMPeyAXt8NbQ25
Iw65rfJhxH9kJCVeBOMF+a59Kdllt/VkMHfJMNKLMvO1En3wUc3ua5XBTigdCHYYcuNl5Otw9Rkf
mRaNOD1EdsyNIb7kKSxBNVM1Jhz2p5E1QxjTt9+sHywcJf/gzwvJmT3u+c2tWPz6WM7pJ5Mq72MC
g7PMwvvBpKheCeRKm8Boo72Qm6av9s+BJm97BxIilCi1pZOSNs10SzXkru2k+82mKnT93DjZr0QS
9dyklUEB/vyYjT8Du9Y+GFmyeLat9dARVtF54oEsHPn0QDws6xbXgoUbpKRJW/mWe1EbXIW9uU88
LNaC97mM7+l4n7cGZs1jQnOc5FdT+6IKlMCKeJjazjlXtKB+Al278Svn4Dk8531ofRbEb9jxVDzU
+XDIDM88qfrEu4zB4F+oKaZTMOqnmTYInxCSgXIHvleSYWORa9WasU9b658CRi9fLH3Gf9oY3zTa
SRAWIg+8cWq3M/+hMcjsTWtDtW7GYdvJ3teNq+qMfhvFaYOVaeZU+INiErKaw4bfgqdqDf7Q4nSL
S7UtH04dFBGLdFFKmyfAq9hMt/8/qmGomKW/14cOD4Hrerbh4JcV/MNQLs6B1aHV+6dBOO7Kn1ns
EoktFu7wwq4sTn3JNKatLYGELbAOOlyYl6atdzEgPkB637369eggvf3M7dc9MPt4sYE2nEJ/DmvD
fM1DoHdUlDCZ7Th9qEN/G/rV+I1xdNlk44+0F6G0O8Vpv5duWHn6mhNacFU3EKQqePlJ/1GVSEf1
cul2g50O6P3pefCrgZ0apMUZC1fFYm6yKVy7AYbhbVRaG1wokN5X0JjD0ox26tRpjHLdLsGrurXu
RRozp8otl2tzv9Ho33Z4/2D9Ios0r3fyNRIec936OSzFKc9woRY57hg1luKUO/79KJbXFmvCBI9n
aZgi2JJMc3eKsiWC+VeSuziZKPI1VSkGtwlm4lm5xNco1sEFoFkQGmA0YAytt1u6YnP/F2GVrBQf
pMQNYeMbsb8Z8Ie04zb9ZhMX46diiVfyaEwa973PTDBtiRz+UY9aWk/cTEiVAkl6hCDoEDgiidNW
9nKnedmmdS6hg21RanVPdheRPBSKDtDEI8RpgnG9ioH392xzZOOyxu1qUQVrp/EyFiPKKbUP+xHy
nzj7ZGld8anF8TaGdO9zKPfPGPg3iG9D1aVvU9jR+uY6y66EF5Z4/mRhLrMOc898qCPcZLrQfydP
YCTpyBNPmrG0tObEtTRLipCq3RrdMHSMTlBZq5fKn3UsNM2v6t5o56S/zgMfaOu7aNO98KGcE28L
uvxv6bvO/wYGPQ8DIfjSNB8sRf9wqixCLwrB/7VT4Mf6dkSeJ9yS+D0OrNC8HzhpW7zZff3Nt3uU
RMZABIe5HPuotte2EecXp5TxM3h+NCyDxzTGmc1yGEbY7MMKAZvrGojeDX7eKyDW7K0y2mkjOEZz
UBElhDuZ4/Tti/oqtLqS5I72pfWoKiBbIvOp58+jmU4f7X8OMm34HCM3X8NUiVfqk1NCGZEteMyP
4qIuqRe1WDdcxztFXJiiRf+yFinD0L8tRaZj67Zj6hiR2DYj8L97W46xg01CPVcnXFAe05jEF98x
zLeItg9GhJU+VAt+S14BiSouHHEQkiOlXiw5nhvzCFeDaEi3rdffNEleVS+j26PRrXvwtr51j+1I
AFptuNouBao4uYX9XGnTcoOyusVDDtZ77BXtsa8Z0B+ATpdH9D7jPl40Ddc3iDV/Tu+MvQWE819W
ZfPvGZi+C8zMj7fgpUHx5Xv+x0fR0TrxOQXD6d5Ojm5KUFqVIpWckuLAlFumj0h+JYZC5l5Jy6Eo
n9AURidh2+0GpzFnY7fdZ9ewunM5Wuf7xo2b6UUrg/Lcld6bMl+4Wy5UXAqX4C10ovlY5iXuL1jp
HfsBTY1sNO6yH9VeUMBgjofHiD2cjDFJHph8Tlt49Mmlac3q6qYuSlj9Zo50waM0CoKlPlEaDvp5
ED4p0jEO/RXO72vWvfzz76Of98XO0jJytcL6qxOL6dUNaB+pcY8ibZzPCYElyjcprePp2Fc76UF7
XRLrlzKewTdbv8KPh9oJgSjLQQv1OEK2GBtnVexS9WBHIBWqvh0EGNogR829wHgeQu05FV5EyFmE
RY+EI0RZT4S0hpgJ2xHzEkQvEP6yFRqx6TrKF7sh5qod3Oc0IyfCYa3fIuV0dn5EEJCf6zCKRm26
WcY4XZK0fEo6IvHcslmOS0zinx2bwdFvxADWC9FusiwK1bI7Z/70rcdOfmNEfI+NqA9gXtAa5V0c
ELuxd2DyvfeM4XbQfaYrHnr1xcdjLGnSmQJ7bB68jD6lwWlncelpon76auYyF7LQJXjDF+K9N4Vo
/oUKYUjjz79gTZ7vw1vxIEk7HiuhZ/j/uGvLoTN4zLppV0UUoVRH+V73U/9aTVr2+wiQFHdybTmr
AbltoXDtxuX5Pi5vidvJW5wyNTv0N2kTeBxl82OMQ8yjFkzuObX0W+BokBUX41uTmg6xB/MMyzPG
BS802i9G4Hyk/NQfOlmGAQ0PAB5pAVMkmh990P+yjM55M8LsQ2AQlpXz8GRlkbbT+pbJiJ4sYB9D
sBOFNT2ZlORrPa3dL04Uf4anmuFKRXjK1gz16Zy7Bvszeo/zTLDbS5cNzwrLz+yRLAbNMM7L6Oov
etw9O6QTrcLOJ62prvM39GjYmOE8t1Prt2K6qmt1Zf5CZamTbxffFHlKbdER6r7ftPwSU+StlloW
SWKIq9SRZrfJ/ejPtftRBCuiqdlIJszcdsgR5q9l+j2FwvLFWfAEVZeFGV0WlIdMA+ECAGHkV63S
AE3k0axZv4/UtVmWPkHSB5fceWS+nr0IS5ohhcZAsEADSUieioIoaEzN0NqheJ27aPhcJjNe50YV
fVVH+MUQNyOv3Y+yiZb/XWk11e6j9puugc+he4TbqGu5X/2LZbfh/32Vlferp8MDd2wv8E3Lcv+B
jeptghbSh0UdJHZyKAy8m4i0hXzgW0h5JoAfRCbnqKs/MamaESfCGtMxNtm4MDs2bU9+wdiYgkQU
jmq8xiFd4Aqi3sCHaKY8Yhx4t80cRPFRZNjW1K/KWTaa6maPA1G4T5xMu5aB1W/4hIz3EXF5k+MR
35Cu+5TMI/TOQCTPIbp+ROzBc5QN5nEJe+sUO8XvI3VtktdSeY1APEIIM3T3boMjU+Wz7rXE77zN
Rfc24k/0VfOaC/FTYfa9Lp1s02Owcp1g3lzD3Ew3/eIW35//8bY+dIyLmVfTAdVYzYakvaRBgjVA
ozXbrl7G19ywF7h/TfvRVNY+7pJHzc7n995z9rCe7G8uE8KV71rBc4EYFKhucg591W8N6ZSE2qHf
lISx7dSpeqmNYC/S+XSvmjPX8C8K5QG/TSYMJGFVYcRRkHk1x1DLbe+jwxYwu2YsG9tK2PVrmH61
gjo+a0lsPlrpdzjKoFC28bOn2n2bJldW2bFUkKTSJRaPv9EU+kFoerVWJEq4J/HKDYYaSg6eSA4o
PlwV78GnkVSLaSuIfOH2WiUJAAWuWMNxNo3wxKY7HDUblXgpgS2YMjA58W99cQPtixJS4xfLwGRJ
gsfJtUmrkMMVHEuukZwiqVGSYvz6fgVEzHV1pq5XdO4LgyI4GqyFUcazZ7BdRnKhrAjCeIAHtArz
ND14+Fpt1e+px1qywg/H22pOvhzCvIHUT19qQmk/Wj5Aqzr1IzI+h6bctz3xtENTw6/R+2SgPaPy
V79aSoe17aT3Xtp5xW122I3zE/FI6VqZbKLN2tQo+F/bIMTaq/djxuWhS/gpLhbqJZemFqTFuP9W
OenS+ftPEckzje+zo9PNuqZv80jL9/9Cx/OQLc5jHzf72B7n7SC9lScLXN4u3K8KRU9bUr7y0sDW
A7sfnC47HX/50ZwBRZgo9fMMxcJfxp2JZKRRLZ/u2+PBcZffNg6i1RyMztHJTwioNkvCGl9V5YJz
G0eLvKYewLKbi7MXt95thJndSIaD5VftQ0OW1lbxG63muyPiL/Sx9Tt73jVccBfIkjDaKUTNTmt7
IxnJWA/9x1IHAgvuw10zUQ8SgIasqX6ngqz3ou4JKI168o8Wx7qhD0Agh5zsCXzqhmEtBAUH87+N
hvYecDq4+q4Mu8OQRN5z8672mF2X8mUur2VmfkubZudRf4AwNWA6ShMzJT3DOSlnK3rGu5bvRjtd
oCx3jNxYK4F/Y86bO7negiq+dsIQp+qUfbhCjArYY24Aq+wHebb4zRL9D2Hntdw2tm3RL0LVRgZe
mTOVJesFJdtt5Jzx9Xdg0+eo7XPLfmgWAMpui0RYe605x1y4qY2cAI/0MugN9QJPZcUS9zGidf3k
o49blRXSTi+q7MOUzqRDI4Q+NOXh6rN+BSmX/mU5ouq/ruvkqWTQSbJUTXMsm3rm11Mp0rAU9FgO
UYAF7YYmjb+pBptPsBuLB/lCy/SHguFhmfn4qBp6r4rjje+hnxGWhWb9jAxAv5+wVvs+Au0jc9j4
IgW3naEka6nIQqlADmnTfExlUFzipGUEEpcnY+5wYLFNFrnSlDusSsD8hzILCMEdu83QA2M0bCci
qha6dgvvDCH2TH2udHKdZ0WjJF3LLS0fsqXhhAY9hvBEwB7Vfe/rX+RWNLb6l6BkXTdU3cmchTuD
OgL9qcI3OaUP3MY4l7Wz17K+usmN0qYIF4pDa0byAach8DZ4Bt5kXzwuWUkhN7KW8yG1F/omoxOx
Id22v1XOvmrdOXYSLunKZBf0ruGKJp5YS0uNjtXpNHiGs/Bw4ywZf3dPlU7p7Nnlk9yTLwJzllIO
j36CYCRLiVlRsAWvMtTsj1mPXe5m19Qp85AydTNMxT2HrNVX9Mji1zIf3hAYOQdQq94ayOLVbW3n
DS5WusrHIb+ODo+3TgPCoPTZ15CJ6JlCQGzllpRa9vkuxDOE6JGbKCv/JzHpzp0NQg1JXb1hApku
Bp/JlD714SnU49nKgcXAywT0ad9oN3I3EvWO8fIZcKz9tab5HZV5/LdSx/ifMbDlWmLWLdmImEzz
99I8ynRjNHKTBIi6LZ+FqaRLocb+i9zKjVK5HZNbsFC4NIMPORBm8FMf7coxFnIXSnJ9TNHJLoLR
Od26tTxdIqaXPa6DoNTIOuHMlcUcw9X4kOrhoxyUydGY5K1wC/O2SeoQP9lNjObAoNPtn6AtwOnm
lpYP68+Be7uANNeiseDLCka72mDorZ6r0fnmwyh1cvrGEBu/DOFo8Yy1g4tXB+ODWpAkPR9HrJCt
o45EFsBAzrNBXnUcutuxHobHDlz0PTr4B4neG5l67ttQvdc0sCBSAxkapPnqNSlvs0h93UtKy2zA
gYoYkoVY7PypV1jLwBYZ+h5XY6SUu97OLpWt5ielV9qXrKINjjqiEpp1CvPOWFBGbn7qYKWFvHfM
amvFqnsoy+jCuhDgD+Ok65gwyFPLOl6lmrpkWE8PTqRAgdUYPs8MFJCcsi7r6DJP8J7cuiAibmb+
5iJ0NmMGplxKZAxfR3iIITgrgwoSHd56abDvnPHVnIyM+O+5akqE/W7bLbEZzlCf6oyBknRVhREJ
yWMWPiphc6crSFPplBIcrNfBV4roba6H+mth5uW2qwBwhW5xqei8zSaWNhLt+aYTHMIIH9DYqUtM
8M3dpJfDTvNs8j2zwrkaFjZ3FE5mfP5zM0X/f059G+GXUIVjwe6WCol/VQQO6yNFoEg7kpM1fJvI
16u5GeBRYcsIer5vC3AzT8sXR3Xi52y2clkTTM6qwgV3+7b7XDVPhSFWNMgtzji2ippmgdy6HZvf
JQueY7/+nB/C+8CLma1TsioXsmcUYWM8xXX3lwRs49dUGNpGNu0zosJcrhNgBO5vkTyB6JCR6U53
FI5t71N7xIM5G4LTWrhL+quLLkzjnZzQQ73fFCx0nsxI9CfBEp3BmLNXNDdi6gI+QSLd4tKeDm3f
Ppah+fNQ6Od3XPdcjFGXnUdmC2i7GFGrHQx5VPAQuxX9zgNVuq6RBp0Ys/enso+L9VhVgp6TfedQ
ZPSMud8UPuXMibMfI577zMrCpz9/9zIv87ManD8QkzLQNJG+mZpFZMmvj3DVtIASjsZwLMDPLphy
M+SaBSuePewHhm+vleu810P/LuWSjRPtwPU+SExOZFaEARXuD3u2jugZWZZDV23imQ/0WY7JLfDh
iE/UJqRBYFvlGvK3v9NHsuiqvqZdN5kDCyFKc0frxLaZXHshj41tOR2rTGCfKAvtmfOy05/l5s7P
Klxtbh6cZN9V3lP9dtyHdagf5c3VK8ZuYfjhdOjRGlozVEBM9SMmuug1tYd+jSvhx58/TmM+fz4/
TioiVdUErUkX95puqMZvHyffeq7yPRMvnyLjST3y79LUfczGuscYYf0g0Q8KbUpUQhZ+VadMPOPC
SzeA4cZDXa9lO0NV3d3QacFVdjiSuvwxTT1RmTFxKNUMaKTLn947LsaEWfipk9OstZF1oUBIVk4E
IEMOavkMtLvcGAfQFZV2Z7tufdcIcJgzSxJSzzofM3xkOmDBhXyYJG179AaT/k3TzrPtmVZhfy8M
S7nethOEjH/+vH6LpuPzshwWIYJOmMGTl6vy19PPbmu39ItK2woLUbmhFa9x4dVfCfa7bcxHxDwK
6styuPz3fUxpr0NlgUGQpq2mjTvCOGhK3mAIcOHtVaTX7qJJ+n+kYLNTk2eNSuJ5DIaXqlctBHrj
8CRx9bFVoR83a+Nv/T57Hmx8ng78cpZGcJOpck+1WO7IouNfd9bKtUc44661V3SLegIXWooYv7CW
SokGU2SsEBBxBidztsnj/qfPNiTTvGYx8J/F8UVTz4Fe9Hd+krzKhBOy3IZdbeURZ29SX2xd1Gsb
LjV534LzbPKBl4+193ViBmaavvEjFw/uPH6cVZPORIEpx3ryRYi+2gBxeyFYhsns4Pbf0uJOJnmg
0x+YdSJGHZLc28sUla7ZORVIWJTl7lUe8d2BrlCft4uusO9KopNlN9sXWFvCIvOvtlPouzyPBNQv
JPOa10O/mGsBWRAoUElO81gtGt3kLe+RNHCB/9wqHHOD/Xa6U5n7wwNs6gPJPsmV6RlDMPfqQce7
6jELJUODLkInJ2qn59RtGnCuaXkPWPhltAaEXXmpMvD2Ed3XNlGvxGyTUcY65Qx3j9ZrVY9rMtvB
xNRpVVy7LCWSNoxuaofYGSeKUiM8Ed9x8vIueGTYYlxt0mHIrj0Ka7gV/DBX3MvUjS+ywk+DZO8x
HVrFSEZfprw+Bq0N6HEOqwXuPl1CKCkbY8IOHHfxiZzG+AQwAJqe3DebEv7t3OxQDKadSk7uc6Y5
5XV0n8YSj7Rg3r6mXQXT1q2/4hMI7i2hhHd+QwdDmxRMRWHIpLFTg41ZNt2p0JQYB3eK5yYx/Ifc
jAqIzDbcRnTKu9Br1/GM/GQ88kMZEObaoscUz8TNw5hALIGoXz2gIFPfkFpQ8xyjhp6OtjoUD6Yx
/GMoXvVhkF618IHYXvXJ/xZO6Vk0bnca/Kw/JWpJWrTm78TU9ycGVKCek8LgVf5MW29tUwedFdIL
GsP82a6M/hDGnMSe0Tk/LeN/ufeIX7ubPPt0G8cClY+hMZd0rN+8pJXW663NV38oiiKCa0JQJmvz
dzUsrFVXFCCwrZbTOkue/MFDXF+UR6kZrMgiWt2EFlw49rkr6lU/NrATLdyYzHKSp3yaI93JgaF2
uJNbMXrg5eTRBFB5Jj1WKR4TrUqajReQRhD4oXuG3Q/xQ2T1oz3CTnNih85AYNrqpg1MLPTuRKyG
Pm4gtJbUKARsQaJ1VvqU6/1qnKZXT2vIWir0eZ6vMQkkpRqBR3uRtxd5U5FbjpI8IJPrt4bX3TUu
aiLDEA/01SHfs9cgOnqQE6J5DyjP1qHzNziMyOTcVDSYBhPitxFMAwNAi/EpiIqRZKbTZF9iBQxA
RAfsdFOiOfTbtpjyc5ph/RtTOGM3hD8llNWwJIBAkJEM34OPyUAWEO803Aynyii+y39YZ/Tued7T
aH0sbtotK8QdARTI2brokPa+Fbh3oGFQlpKGu0Bk254qVZtTZc1oJ/8WuRvjMkEaFk4vOQkbm54x
hUBncySFC62JqLSRVNIYF8cCunq6q4V6kdwiZnv0Ieghgy1A9jDpmrO5jeTMBqyUrrWI4GNt3KeD
ob4MRryRLSzCfBc0nEySfGcKzRBNxqIch+A18bO9CEXwNYwgj5RTn1yiEJVHH6mIG/TeuRvo26IX
584R9d5bXY/mYwF+YslouVMeaVEtupYkHKXBieLPcSlloz7qXupsPEsXK7cQYqdEg7VTqjy4813F
Ai+kO18YfIvB3jd14f0TJTUmZuj93tDqS3qCBVlv7RvpdunB6/2jdEjprqihN/YvWWq8JRBnj4RZ
A4fzMmdnpkmE17Pz97KJmk/ZxioHBtCNfidtsU0KZ8mOjAcavPqzn6grXdNDtIqM68no6ueGJ3DG
WZVa5O7baLrjwySoiTFAGQw4/PFdoF7KsL3fteqHZCSEdVruRgvipeQmxPYcMp7SpF8aOMeoo8hb
nv9CoYnvhRVEf1GNO782UeWtw0QxjF0V0otLrfdr3SKUET2OAp1Q7T2u3hgpSgPQZJWWNr6hzA8Y
H7sXvRr9UxOiIZU3ljjwiebw0kdzPl799zgjv2ehR+EexoBY1pNtPLplNnsPuvQgKXII6IadkSIB
JtvhkUiYj5qNZTe5DinyrHS4bTjaiYt6182pz0UypQ9dhxzWHMfoS2/gcfZ1PGz6MKNU2au1+Ofx
xC70e9PwcLaE2UuHHnnfNyY97Xk3m4PvNW/ggeXqN554iZV+B4aNdv58jKmZjicyKS4qndVCNEjT
uynEfCq6cFd4+bgayRRaSTzZDUom268Enihuua2Tyv7aZ+pMYZq+OypT4182wOLfjqhs2HpN8LoT
KkQG8qtmfkMLwWiqneIjD/rz44Gv87fizVXlehFHoY05gO1fv2NqKeYDnFnHqBo2snMb+bV6gsK6
kF+zeWOiJ7MOrjULMKTeFG4GvVIh47oahGJSGNAGjoGdbaqQZWDlZsp9gCX/zIqbQYjj3dP68u6z
CWKIMzYWJA2OyRdm24Cn8vxQca7h77X0IwQAc12m+YCQrDpZ0YDEpymucmVmj9HTNO8VDK7QXNku
UvRoLii0yDl4GvnbGDpPTqOHJ5oMElAvXQVeChBRSvLjwhT36QjPw8ps875z1XYXFgzhsgQVVj5G
x9RPy8s0FHTQfTcm4aHhvW6DUGc8fMpJrGA0FlEY0ZqchwtQuleqMIN7OWpgVB+t7Jl7ne2lu54h
1drnMfw8ObR3mjjZJ1MplvKCcUTxUZtq9tA0oFZo8z5LHUvWUBnb/KMaS1nGAbx+TPDKspFN9Fjz
V5Xcmt/VU/urkwfV23z49gPzjxpGzdwg0ssrI2XKzLT9qOy6WqLryO/NyFO2dtPvDWJp70qyCOUn
3HlptsgxNJAbkl5ALbbf540piJKtIqwMWWLO9wztaStbY0qbXx2rWJJ+4XDmku6IF6hdW9kP7aBU
fDrRSHZ7aHRnyCBILwvq66rg4jONdunNCVhDrB/NCcgpLbEqyDDu+UFKRbZSI/1oiOkfyDn1Ks3j
H8MQkG+rfMu00lgmxL0Mpv0+tWW21rPWgdzorn0oqkmRfkwhFD1TrBStQC1aaS8a1N6oxDEaBjsS
vKBWK998VaUD1xNPk1rB95bA+aKkO6t2o3tAJ6WgHqSdr4cbnldbox74GwsXSagWbmFekGwXGdXa
qGJ+e+GTvtlubcZL67yxWmKWxKEfTe4SQxqvbHo/zaawsCvkZfLcN+5jiEtzF/tQAyDym3V0FJxk
s6sSL51dbODh6Wq5bezuUvj+ZkxDc0Y/V+u4fyZ4RKzitspO0FE5D5A5R46G2D+hHuCpR/k1nhLX
x1lZ1/4DRgaPSBOk49OIL7h48KiQN/1Ea68s5t50ru1NkzSGyj3Zle7STI0MtH34oh3s/W2cDQcl
zZ4sloFzCdetjN6almHJTtutrSgbVgT6LNQUWUDb5/uirt9KhLYI2aZTAXCaLMwd4Y/fJ2NOABfv
hnoHPSom936BGj87pXYNGGPst3N52Wa0aIDSsQ7zXCZFsxfbnh4TNyrQESq7rFONPagAEGs+8UBd
HrZPU24exqxEBmppZzVTvhN6QjxWsBjJAbsKrz0nqXW0o4aCNbZOZcf13KCpXvRKxucHoqRpm6Or
hNpSrSLUM3q7pd1jLtzK2SFyhGA1uPHSGZhJsagFDlGfcac+mr22pqqgi/pD0F/z6CqHnfZlGmNr
PVRMTYPsyTUyA4SYXu8MV6RPejObb9rg5IjqVQqI5EBE6okaODV6peyQz9gb3Um0lzoeL5iRvoXV
6OLwEcmmcCaxpe/aPUZZf+hDTCh6GzdrdRYNYoGK6Higz7W75nlUId4GXl7cN33z4mb9JVEH//DZ
tZpKgkfrqVnGgicbi6R00QOc3DLsUPL0knVpRqh7Oi+fSDUkkkp/T3VSCli8Q12B5fUaq/UKPvJK
gXLWMfT3+MoGPq50LLnymQTw39g9Umcvgh5979g+kMN48eB3e9ZL1CaLhqVn6idouGFuiLswfC90
dweKixSSU01KQlD8Y+gnpG94Ca7C2tXOzmdeTk24SMVmGCBUhYvEf5taa2v7Z8V9RFyQhG996yxL
ll6GGOj4nd1k7cQk5+FHimzOvMMoNml1UJl7gnpcqkIBsfdCe8Vd+uKVnvXXjBvP1YkfJPCrbTN1
WVI/oIFWHlyAZkevxTblgR9yTH+pRFZyVLMZS6Gf9OQg5gj6iYHbMRsQr/ZG+o/fmu6K0NzgqpJy
kanveg8Np6gXfcQ6mq7BgvXPuCQx1V9QV4Ot8BvwupqHLs1bBk6KMAG21SHuvjgmLKLW8Z6q2kvX
WGteR1VAEsjLDTPX566Py3PSKpDSHfvI1Sf2YSDKbTU7Sccp5yEhdHWFzGHnwdU+tqQZiYnbyFjU
yX6wyB3IyhaC7cCZHpCyFlTo+UbjSlfQu2epuGjjb/nWHRF8uI36YRtjs0aQPSwS7K+bliymsdr7
8WTsYfh8xO5r4+UCtV3zDdApDIAuce9kC6EMum3j8ByOu2XfhnBVNJRuTiFKIDnDDnFgcBKejVAJ
PjDmNRAsTqotyfSyIDh12W6KXbSysB7XUa9lD2leQEadaoF/S3WXVuu7G0cHQpGbhLPWlKQbM7f1
i05c7wZs4Ixn55h8F3JMvrqNHno9ehqU/qS4FEYuYr3LDSrFUoJ+Qz1PUMO6fwWRjFOpVNEHMrm/
/dHUrdudqpauQxYVTwby8UCW+muXzjOUM0ij0yxLNIqxwjulefP0FtAKhJ2sjcalBqxmTRUlCNQh
V1FamZtaGTdu6hibcGb28JXpeFV9JkOt6hNDZU6bap7FE5MZEEMVQYOR0FyLpCSUlebWpIHFaLq5
NXFwaqO5n3fzuMY3DBF5LXlMrIrmbBmNsjmz1jfjyJ/LTVX9tXVMeanOoCRBn5COoY637ddyU0Ny
bAnOsmODwnRBrcdMzWmsVdx1/TL37eCnwkAKpcF87Wpu9y9VI77A3iDZwh2nTQ+28Ny7/SoxuA12
oqEjaCs707RKHqDA+1vp9OqD6ItZm6uWAcXLUNBjnBMQSj3/rgYPsngJ+h4TMolXR5fwkCNZPDEJ
dKSvEPbsPaYaCbRFgTxzqF2sI3F7wIrM8M0X+bjzDeWpGbiIdFP/CMwChwaRD096JKaNrUTpKgUi
zH2JhNKixh4ku9icyuPKt91vPXO62Qk0PQ5CDVd5zRMOwaBuluWrYs8G+tSOz0Fr4DPP90FZ2pck
7GpAk2gG518jKZmixZ3D59Nl9/FgC1pgrYV2jGK0Z/nLuPlcl8P2pmVG7EFjYRq3fpZtNd8tz9LD
WCXlh9K36c0EUPBU2bhk1OJ2DcqlRVziufUbkLOdUxNfHbbHMaRZlc2w37Y6FzYgvkRQSNH6nEnf
IAoYVMxtAwfR0NVun+1Bry+3PgZM8eYcwxC5DmN4lLRKBx3lQ2p2+2YWmo1lnYLgHIyHJMnXN6Du
n0+//x1ccP4ZjqMJxBzCNNXfGvGNXdSx4emA3fCgL5S6bc9+TcSePkzhN38trXRFRgo5sCY+vtpo
z56oy+WI6jSKFlqj6Gd5Kwqa/LsxBuPOKiyqrt6wGV1kTnfKShTCiq8XD3KL2rp8QDnATHDeykTz
cROP2lVrQvel3E2njkwCPfon0NJhJRiOkNFNQaIi+knMPt2TSRS9pVZx1LPOe0gMW7nL8cpOQRG+
1aNP9BLDh3UrtPAt7IFmJTFykD9/cL91AmYNjGCMqOoWcnzqPPu3iWKjjGEEgSnc3iQ9WTDjCPn8
ntVCHCM0C3cFloNnNy8eQZqlV+yI7j1CDwRlKQEkiWjXrLb7czA71+RWBSxjUYkBSFH7NgqjepIO
YMd/I6Gt3KbRLK4CO7e0eY5sRJO84VfP9+ls9FXqNDnpWn/mwbiSlsbYGvX1PrAHdAdz/4XOvoUq
rn6Ud2YRBccWfOZViUyWAV07UM7n5YOvQGiuS2P6VuPwz6JkdvgQh+wUOebIubPSTda1MNz4qTew
RU4ZxFWqehePagDTuA6frNgMn0q7/NYGFcWjtK2R16hvaAO1W/JilJvrqzDw3QqeUcA8yYgGbFXu
bbfOIGCgZbLm2WKYqBoxORg9M9VuDnaJWlAqaRVqiYcIGnQQk50e+Kxa/vL1znfdzwnO/PVqJmMc
TAbIm5gc/9boUTtV9BEilW2o1uUpzcYBW7I93LayNKoOo2msPg/BeoTTTs7qktTN6pwHRb2Un9dk
+D8SHHtXy/sezKM1s2UGyooJ29C862K22FdG9yHB+l7mW2ecdDNf/xOyT0huxT0KgHRPw/LKFNG1
4qsUQsmBimndY0ZFf+YXDTn3rk43ad5MSUxIFsi/V7rQTiSO6x85C58+mdzvXszIYCRs4imwQ52S
IOsOJX2KC3GXyhJ0uoVay1g3WuR+x4T03dZKe8EDeVphRrWO9G2HbZ0lD3AQrGM8v1RGTHMHwhI8
HAIM16R1jDt6sOpCOimkJo0V1XA7Jpq7oCALGYmDzw84wVvoxSztMWk/Bhjv1mrm+tcwb4xtSqDD
McB3fJjG3P3LsE62c377pm3YRQgEUOczk/vt+Rulrk+rvQq3qtZixp+hOJRRzB5Er8LIs8aj5G0x
4CUjjWzDldxVJhD9CvpOFrd6Qc365IZ2dV/CTaCdN8vNDNbiGwR69bUbJn4HJJTgz4+tQ1jAyKjs
eaaWgz4d35pY/xFVisVS1euv7tzVR7RTvyQhS/WelJjvQvOXYx3U/sLy/YO2pygfCNl2+ttL1Ftv
GRiFDdqFdlW2drli1TJeYJ2NFxsKjLbIhTizZOW0zcf4LKwEE/UMh3S1psctMjYLVdjECrSAT5ZJ
VnVomb6FWe/+UOOehyxFa675/SJMzPAF/ku4yogIuTfgs2yIr+rOOq0hKoIm3P35SrT/90rUbcgm
tOOMWcbx+40WhZCCq76LtzmmyVU5l3X4fcjObe0PcIPMFOcXeTyCNji8OI77wOpLf20Hnww0pzNW
ErEEpwFRq0sPdL6PhVBaS0tXXl0fzbYvhhhpKS3n+fhUOJfQjeMDgir4yAxXL3asiUta5i6NZ7/a
yDfkMfmumQ3aORkfqm4Se1sUT7XvO4xQMr4Ik4WkrQ2zADg/sDz2SHfQvsuKQcfuvUgGlDZtpD71
2YgUhrGU5GB8jmv7KdvBm9SeyHZxtzCwGD/Mv4GpHnujjVd9NThbMQvFDdtUlg72pI3cjQxz3JPB
EBIK0e5bMwy/Fi3M0FKJsktZa4iR4hq3ZeuPf7mopDn214tKd3Qsf8zYKGm5i/5a1Fb5wM0/V6Nt
mrXxpZ1pei5+vE0ikuGnHJOMrXcf9d2N9FS5BFh2T9J1L1FJZVroy1jv9I3exFggDOPM86o/eEaY
0B6K/FVN2c8okuo8YhFwD0qr2XtMb3pBnSDTPVgJ1SuRjcVeZn/g+Hjvq0JczV6ly1a0LB9CoBOE
nuCNp6sMjZJd+TJS5HV52t3ZadKwVnJBDP5XajwiKz9vc6c/Og157bJym9SSsxM7+0Yx2+Sh54m8
tW1Uf/5gJ89VU794A2R5RbPTaxmSAo5DmOJhFsBpCcxqUPr1DQx3Ewvr4g64nLqXe3L8GOkeD8Im
abcZgQx3FpZSCUvFgWI8wjh7DzPGVkzTXXVTY02uCeF9iEvrg5KCFPl5jVXo+ocL+gsEnvkmvrIy
MD7cqm/XzI6h1Zb2gGhA+VtH/Vc1hO1qaPxNFjiCgTm8nd/FV7i+iE9OCeXWN4XdPEaK2j2K2jGP
5kysbaeOKM7KXEdu066gtc4JMPN+p8yoRp0oIEQUc8C2vdai3rnGdbyp1No5unGCdrvzabh42dcg
D/KnbBhAyuXePyyIyIUQwzdbs4xFVznjXTPG63pqCRMSRcfaQsUZNi8c0J4pY5C+M10lmMXMxHEQ
kDkHPX5QLE95trp6JVH1XhNzPvUOmQeKKPH5z6bHamyIL4sVdW8OzqKnW7iT30oAtAHWP+M4uZuQ
qHAtX/98b6Qd/0uZ4rBoBM8sVE21BS5bIWVe/xKaFJnVpW4aBzvfKjVy+jT/OlTus1Sk/nePX0l/
FnhlDlo4oNWMYG7bibEvXWN8GvM7tG/0FxOrO8ufLFN08E1NCG3nppgolE77bsNdOGcm6V5GCpVX
xaAXA1ZUanvWr4DOJ4NgRzQAlkakWgBupBIUtNSCcUa1CnxLeZBb4Nt+bqFHIq0zEZCozC2Kgnsr
Dknj8+t7f34RWbHKqEYvUBeKHbIDyLtF9k5nsrnIIXVpFe+1mjUXOeGd98x6sCEk0I5V7HFaV8J3
X4YBALMGvWHo3WNimCzss4SLT8qfvBlZRT/gHpdcsev7Ll1B9cblIxFgFu7/SzP2jHFLFST0jAnL
JmZuetRTOxl+R7b3/E/tHBLSw+jZmdfNyCX0ZTPnzJgKC/jeDLWjVpaw8Wu19TZ50Cqgt3mph0l7
ETDMiPw+VmSnoHZIDYwFUHad3vFvLzEtbpZRtbGWnsZkkNMSa22YxGZGNMIXDEW+xWCPtpJdord1
s9dbrdauriCQZgiT13gsg2fSn4kCyqZZhQv4TGtJ+l1kuunduG6G4UcHO2l6VC9dtAOjnK8G6q5F
2xniQm+oesKjvCVbL3qs0eijd+iUi1wySwc+lqgjHRzWDC2oSaxEh6yG5nfb8ni4joNz9FEsbXSM
JETh9OUXjchRL8qmZ54k2akQjEX4yMovVaysTfgsmyZBCf15A9Rzt/l5apH6xD8BF2P/GCRijz2k
fXeyWF0GedjdpRCPd1YOOQwd2B0KhHw/NrGH2j5JL0qPw9W3++1tifrnK1J3tJkL8fnoQ/tlcLej
xLY0nUmicH6rJ+tmGJu2Vfx9bRH5p0IHf2KE7WxafGZrkejuU2jX7r5SoSfId3EijGc/9T7kmyxH
rPuyjW9/Uv5ATRN94g61MTmDVvLQxLJypHwBhMpfaLtAHC2jdg/yTZzA/So2HdR187uf/3f5blNw
9Rro4pZYZZPd1LfuMiji/iGxd+OgZo/ypSKda9Upqc0XxzHi6Si0/GKXiCC//YTWOvGyYGF8+1Mg
H6ZTXHlvn39H3yEvCzWQaQhU8kfb76NDxUBxIX9kAOJboTK62K31GGplfANbGAoe81IAW4P/wK2m
LYxH1ZqsldOHxrpLFXUHotU+9kGm7fR5C8CAusvb1DkKFDo7Tt+91aggrFUoo3do/6xt0JrqUlYh
Qaspi85zip1aCVTypdD24B945mB8SIEsVRo6DuyMpered6DW9q01+4uBbiwsdNqbft71YJV0da68
Gf2HaXv9B6QJIDUsUZaoGsdDXtovuBTr47+yJrWafOSrb+jjuzaU3kI+AQOIFKWVqavUmtRXBFaM
KHh6oQpYtV0+fg0JvVgmLuuq3At06h4Cn+mSMbKssi5fV0oFQrdw862sENKmht/rqd5pdLV1miID
nBL30CrCfBddm8GV8OIHX2DkrUabQHtSP9adc3DsEDENCVghRVVgodqoXzKrR8QNMkrxM+/fW1yi
/3PsXz9XU8rUxG1BGYOplPKjfdYs0y5CSmVZ4bG2kO1LoXWCKY8nid9jvDHdSy2V9ixyzXU1oHqQ
HjTY6JzKeQYvjazwBZVMez/1QXdOpr68LbC1AkIOAJG3HOnKSnYxuW/sFdHzpWZjub9pW0kDYxpl
pstCNctTrtNW1H1MMqhnhOJ/RBQPTGHDTRtp6i2kVyYMMJd/4/MlUnXO7TUmGl+Buq8dpKlyOtz7
owJ1vmxuuLZsKJR9VjBAisbqex6TBHTF02HOGR7e2vdD8/q55RchgaOl6A6is7Rns1UQUdHuOpQ2
svv52YQEQJxyoHZw6fQCUtd/jtmYQbETf9RdrW8nYbtfSvhipmDFGrnuvvH/kyob+TblawtGycnH
YxWO41Fufb6ICsm34jS3n/g8bi25QJQTDCRt1dRmvbTnpB754ja2WHUTNbhjEirYuMVKYgRk9R50
gVj5E4PxasiK14XPRPGVPnxxbfL8W5xa+avbRsGenKhhVWLlIGx5RM2WEMBsluRLDtFYfnFsJmC5
MXiHqXaa11jLbseLHEzOYPKgnj8y4b3SpKuf5E4yvPqmn1xAh9wpUVffRwoZeXmYzo6e/0S+6p0/
3Y7FTJJ3CtEzFOy04FBa+wu9L+utvMKHsvpyK38ilVRZUjViiE9W8mK74f2kFsmXwjWAirjmxqy4
HGXcqwRCtEHjXKppWNz2ZkYE6A4Twov/7YaBVLwi27DoMhCmSk+uCbqWtaf6oGQW+TBj+DUGEQD+
KFLuEyP0j+hKkzWNSLCOs047UqZd2ZUt4l4wr5DTVx0NxycaCvWd6nmvUPMR/3Fs1abpNp7T2Iuo
qbY6LcRNN3+8hcYwHnH+01CThBYrlMMRaPjCSqulUj0FaA4fJBWoj3t+E+JPuGzEvu6h1eQBEXby
MpBXQDJYr4DaVniosPmYwWzSAQdsd6V1kIZI01A2TV7Y5yytiw0t4WAVG9Cp5K8yMgpWmurgzuGs
/8fVee3Grazd9okIMIdbkp0VWpIlS74hZFlmKIYiWYxPfwbbC/sHzsaGIdvLtrqbZH1hzjGBC5KJ
4KggdoygPk6lO5ESKZ39TXeT2nKIfYwXJ3BLB1G149/tiyx3/32hZf99cfutbNJiE0guq2J7xFN7
Y1fc5iZiEN6pHBmKJF2FXGF0cefehh8Axni6miMAgtpTMVDU6XRTXxdVRtJv5pOOQ/+uuvzcosJR
res/3MY+C3lPZ7R9aUj4NCtb8HCdBXRl9RA+3lSSQZuAqrjV03beXG9xhtBGPLAOLQ/zjWDrOmZK
HsOxa9Hr1dY8nQayiRZCAFwfh0VwnnRGFp1zNTy8Kv+ejyPA49BoteakuL9Dw+LxU3RF/sJh2d8l
q/oIDJNb7Pa7DnK6nVW5dvsbfTFrk+2R5nalj3iMHL//S1RJBsj9U2GJePbmT/k/3bc0hXlxCfK5
qcD/79eDiT1uiRYYL5bJvlWzfuqE2e+pWTrm4/wURV3BKrx0HsgqcndBVqPFXnf9INmYp6jeG+TJ
4XD7adNwnNfCjW+/W/lrEQGfPZA0IQ631zabdXmd12yXzOm6D1Zln0Zz6EPXSZtvr6crJsxsWllP
tIbbv9a19V4WnbVZRKLbFenaa3kaIVmFcksoxUIxsMW9fV2rxj7PAVFfSJcmAZB36nZNp+HNAhWr
D8Mfuy6z002P5AacKUCakkuBQgiqh8Bwzv9hVOXVPPDtbRM29gIWdmim6nPYd4k6OAxiduamuh22
n7ZFQPjmSHtYjP7j7b+4/dKtYfdK678/4ObDetffDAw3uz0pDFroJG33oAxM6wuUrm6zr6llZt5F
2jM4DJ6BbaVnZzaYGG01c/1RNTpFl5D3XUA8+d60TP14Kx1a0+ru0+Q6gjiL/1XXAt/QSQZK3iWY
meKyIUGiZCtg+xJAmVdGJQhznsMtMCnHcF5VwfJ4zVbi80orfaS/Dl6EkKcqa4HS+p0DXweblyG1
X44QCX0xIc6tbDVyZm92vzqxf/ZNd7KNqX269Xjbz6wZg29ptc6pc5ri3vXhqzvK6WLJ/mz33wwA
It8eKjQBDoW7G4vSOPnZ7L4g93q/GfVGpxtD1vjeNTXq6bR5sIRqSyQpevCzxeTabBRkr6muBh6y
By/p/na92+6Ba0E8air5Y/bTN3UboS2oOgbZDdd5Bk0Bp1QeVIW8G23LQ2X00Pq3ub6qu3QvV6bf
0ulPt79+stsw9QodBgRUFknJex294Ge2VKwZMlKKby4KUZAuX/f2RFBO5gGFbzjqc1uELjkNf/S0
BMyYMgmuRvvc+Gv/mQwLsa9ra74QYEAkJZFPmDRJT7098oyb5A9aC4PC2SzZUZlmlOW2++kNU+Rt
7qjbryM5zM4YQz0OZoLvbIGvOQgqF9YeW/eWx8wAR+H20m4/3DDpOTvUUWuNS2ZDMejEqt3lJaxr
Ty+sp4VJN9VzQjRqt1yRpw7IpP0mCZXKgrMzt6810ccItKp+PQsNYmmDjPx57GcrdpRRPNNPx/8m
Cfa6uxXlmSiaRx370u3INoFfH+wMFOC/otzOjZN1M0oSD/8iGHQQ8pwrpKM3H5Wfb0pyF/jiZp9a
FDqTZmGtpM0GDxFtODkaDAqtUyOYcVEcOEWdl2yR2iWT5jHpFKJBsrAZnu5cdiQMHwwtAg2bcNTm
17Udlt3MzuLCzaZOqdT/+4oleM1j220OayB/3y7rOijLhzaZQ2JYQLEyaiZCR1sfyZcgleA2O5F0
FfdFqlIcA2Qp51IjwZWPLxVsyHChysf/7yuowIQl4fbe1NYXN9mihP/FiabB5rkwDQh75IZ0YC7v
CbQDjG693S443czc/TBV2l6YY/DapEncmNBt0nz6u33RQIX8mwo25fzvhIio27XOYqBI6sv49nrY
aD34ZkmqdzYMJ5sRxDPxpvAbg6S//tsHwyvcKCTNjNKFqRzBCVIaxZ98ge6akMVzNTun5GkA8BwJ
tP/KrP6t76jsmeSTUeKRVxePurE+ufUAPh5GN0drBvB/QqmU2kgYu6rGie+3ocU4aoXI/5AX6r8f
yBFaHopWPayiqM+3X0//95tEVerEHX2S9nK4VbC2tNQdNPQuNNL24bYCt9RMD25a0/MgWFZ2OMfO
YmsTh34RByKxh+hWCGAEvE8R7Udp0833NzHH7QedAGqoiUMRE4b3+W8gB7jnYTGHT5okoU3woVEC
n9vtAq0Jh79knvk1BnUd2m3j36+dt55MD43STW3vtMS6odRCibD2xh7ttP1KNxHdskroCvVTK61n
gKhfNwvf7Yes01HtgEwqt4fUxEb1PxsdGQ86pg6a7aRspkezdM2LBloKpHbSRwNy6Eiu2As923eO
Y2Jld11ZjWFgaj1GhvIh/99rrSShaOwxoNbrGOnZqK2Phd7pF3B61c6sljdY9a64T3n0Gd2LYnL4
5Qx4uEWJrDOoGkwushh2g/miCF56mCppXIfVqJ/Ab97frlZQZT7km17bzTay/9TBstUs1h924sir
EfjFyDAlYsr32ZjMjbjKHDNN9KeidJ/G/4Vp3XbiiZ5o8T8rYZKO54EaLb49HG4/SPRtWtAnh8b1
yf7asK1+Kd6qhPgFnQXxPsg0G+EVBe84BwnC94SIKmndmZXNklUI5KVovNpaw9eJ4xzqWekiRHIf
bfE7GBRZGqnDCDF4Dsa1eUahc0SguVN185IbwZ1qlqfZk9A1UepGc78+zx4037EJ4q5qL32D2Q4j
1Qk2Us7czF121sSZNMzoTidC7QMtljlLxYm0OnTCYakSAEXs9wBS2LFjiRYbrQnS2w/2RsJ3jAOp
iUzF7W0nw4vqEK/NFsHXi3pcTYhjHmn0ez2jrxLmccnJJDcDWGKKtItzPorjMPuoNfhX7mbBv+tX
Yh/464sOn9rIWlSQa7pFLdnHchqcSCjtp9EET4LQc0DMwoOMIREEpPWfxtGd/bCwycyCI41XEVZs
1sM0t5jBLMTC14rWKVtenEDhAarUXe5O5p4W4zzZ1nxy8Ni3khhrdrllBD7/KRMTBsCGpUjWLqik
icsJuZl/VCvZt2nT/24GtJji12D+alCDy0LszRp3ku3drQOZtS0hUmHqjyR92CbXSEJyhUFuhWsf
vUr/ub1fKBmYp2YByzZ9oe9i2gL6hXPLoUjqmWOcvIQ/agvvyenKe1sHQVA6zN89Xe6CptsOnq/W
EAAUhjvp1l9uzQm++iVl84xmGmVR43fnDAC+37kPKHHCgivAmKo7x9Kqc8GkmFjd6ZOxWSjRmGOo
hwmxOLAGYdzNnFSpPOeLd2Ua8DWpmiQU79r2zhr6HFWWUZo7AYSZaIJxCgNHv5Kdci5JzL6X43JK
GZJQPKOpXJfx50ijjHPJO+uy+nYkt/pkWbHh2r+HWr7kaNZjYzC2iLsf2lqRI+lv35Tl7tmP4RWc
a43VSP5SSyOCCPWmGVbKti1veaPbGNXCtXBMogCRa3GWFSsMv7kwCMRz9/UcBJGXsK9G/mAgoDSS
SPO7l1JgKxt4pPU5fZPqMgTYPtNrDT1ilt8n/UI3RFz8ZNiv9dhZkd9ZXjT7ZFXnTY9yne6CgOzs
w9Fs+863IiLlvJDlacWHmnDvGvmXbNpjJ6r5ksi82pUGnO6sf/FNnP2c2TZ0zfZnN60fVTXB2+yY
DxBPtLNzuD2I57vQ5+8k8GT4ZZVIajNGBGPu4IfvxkfDoRBQKn+uLSBDfl+8J6Sq6Iu/RG7eAtNt
n6juv4gzQvGXL7wOBAvFarzPuX03rN03lcx46Lz0yXZHXojH7Mu0si+4F0hTfUsLk6Za40n2wxmZ
NxiERe68jtSfheGjuSlp1pK4OE8LImgcqKN5yxft22hXGVEDXR1F3HLuDg8+Eh1kuQ30JM8Ct1u0
YTmtf5TS/yh2trztVRr6/XpKW/NT2wxA86SuC7T0uEoyfd8MzVnp4o0H86OxDEvk5Yw6KoLGEMpH
VZP8Cqoefho6A7SC3cq1XKLOFTVLK6C4CYkM6GJBy8PKLZhexKkiWyxzDoXsHj2vfNIM80Nz14R2
MH8bBCU065YgdErl7QnmQ4O+WK8e0a4XkRcHd/ApuXqNHZXmMoWtXwEHiOPsYvQ0Ef6DTTyQEvJW
S3oTLSXSSEv/VNlU0MiSgIhto7KZHdn3bCz1fWLW76jZHu1BKxBOVd+jRfxzJga8MrI9YCI5SNWL
Oyt9V4m3WzV/jFZEBVEzkvseMGjyBrorcvcuDZi8vQ4FHb4334cH2Fev88dA9e+Yavu408RDSzpJ
tCmxjPXVJ/Aoa78t1qkHI9fKWGQ9sY/N/O2nm+uuv2aZ88k7izujeVtXQCkOUjKgjDudLPPIVS/s
N1/4LIezmyUwulPEzqwXP5Vh8j6hgVfM1svsaeIfGGbjCX2j8ZTk5Um3kmXXq+yjlvoUzrr1gfDA
j4IkeVcpenWZdVtCK+O+XqAsdEYwKV0Qu1hZgBGtJoaLgSxdiV8Oj3jDuospggZ/MNZyayKAx7cP
eQ4LHcy8aMC3GCvS6bFlouCuFwGODQzdRBLWfTeBwA4S482SZHJUiGtiKyHLeVi0vQ5sZk+YxIjS
d8gfRZ1dQEHjd3DK2CbN8bgiPbcTE0o5GuCS1WYI7JLLr/tLYNMTcY9PmHyOwiWbiuS92HHde7cf
nkjZPRZYuCOvcd8TxxsZwX4a5NLv5DQ0Maw/NjV2FteT9sMszHddZiUhcqSUGnjJgw4XRZF4P4y1
HfEapBj8g+k8jFTjCyuusV0IxOB9C2HtfmQJsBBHT6nHnA1izCCqSeQLQXyJT4pGzuwwlOhWksAO
iBEqv2czRWJpTzs2EnZY6qMRTr21xq27Ypm02mcBhH0QUKfoV3gA8WkJmNLKAOiimvIeKMuJ/hWA
ZS/NeFwyM1SF9uU663O1mtdJlxvrzHwbtLo6PzBS/WpqGCceGy10XTHS78/aMrh2bLkDFJkZWvqW
T/0BNmnG9IJvzF19LUwZIoIE+0hN/dK1Q7lzHXrl2UQaNrZ3sLLZjnhRUdPLTY7OIThLBJD1g04e
QVZAqOO95PnKTcR+kpxK7neJmix0Wqi1nuN/1JtwqxL99lT0kSgmT57O5NpoWAZZNIKI0xBMpFcx
sAcT4IQFYTnEu5TJbqRZY4udRpwnR8on75jm3RP3IPm1bD0RS4m/Xp+/DHlSR4Sl415Y8RkEuTGz
jZyvafvR1lOzh/KEtGcma1GSVOKV2MJt/Fa7LpXcpyi1sGqVcUmafQQHTwsDG3JBYa73law+qoGg
Q4cpU9X7T47C3/yRJlUXTyZF4iahJ4ZsJ8b7yZyoeHw6+YIlvqV147EYDFJNdEH9Mb1bE1p4R+Te
vZj7azsPPgqw4Y3h1RivWJTDoU7x9/RIDQOT0j4d8WktnW/FzNzPwiMKCH8kFjB3CnaMA0UEeaDc
m9u4aRq1nU+YCNZdpBWgRsrIX1lYtnWznxKVxaas2GUHEyeBUf5WjOTYcswidrXmV8obbGjyh51r
2NsVGW3uVuIkSXXQbYdW0sqsncjAYeF93fWj9Z733pddcelb+AZ/kCzaL+7O0zLBkwsTmQl5vZfW
37zCd9B3+OgzJpIzG4V4stdzyaSSWpy5vKP45BvewhZjcjhZyZNeDJeGM5jLp59OOGIF4dI2CW2n
cZJ72RF76/q9epxtgKfbGy5t5z2zyUTyIJCEZp2zmlqWaErWt7nt71L26jtUDlzMpvtr9NOzxtT9
rgjyb9qa9C5bpQwJoSU3cLBfyFX4EWQbl+733AgIeq6G+joIrn6lyEjuSc5ln3evmpqTWZUxOTwT
5mGLdfhI9muXaiSA9sPPkWocslW5N/oyjTz/G1DPWwnhgqRop45nu6U3URXlUYZzXjOZogjwbql9
IoIb7y37JkHrFc6IpxnWt7EaOGgNaSoeu3Ub6RUlcen96GyC0Xw022EH44Mbsy+sPALQ2CIgyK45
HqqfuNLgv74OsBeZwpE60Yz3290y8vLUWLMLheSopa9p1bwXi9g3fKyFqfj7EuPgZf6+ZdUQBdos
DkBHgUWy9XBMyoWVjZw+OrBkk/aB9qF1rIsGAJx+aUFT7NsXIas/fsGGyiz7Pwww/Mtg/XG0pgm9
NDNiJmsXCiqEGnb9kBbx5peuKGlwAu1RKD9gUX6gKSYgWO+Nw8TKa7IAivmDWKOAxU/cEfVBsbRM
3qW33Z5fDLSHdM7+uEF1r1keW7lcf9LwZimyCNFgDvtVX6ZwnfgQ2MD/Hjx9g4hxlSbLH7utTzgY
WfnCYSGwjhvNvGev94LSlqOAZQBlYWDlzXlkmQ5goo+aqnxBiXdJx4HUdm80GbtMbyWzi6bZD+5x
kMbvWxCXxlB97+e2d0/Ig9mvyNVMblb2bswz9OtA+MvcUzgoxBfeq4uxKRpcehdvDQ4mgdSh6Tgx
zy+uxu1Ghhb+Z5mqozTo0iY1YhnNzTtvYGtJ0Ha0VGsdlU+btmcW5a/eys5esQK0pObZgYrqULY+
4CnXr2PHntypyXMGTdu5GONSDKMnwRzr2W3SHY5FNII0VmvNaUNInRGai0cNW6svlVixJFnjMtHz
LV3y2KQ4GpeVdYZo659tqmGpD1wY66wNl6mrIhcLzZaQu9KUqMuQaT8XtpuhsBj7WTp0YdvL8rCq
GmsbJnlnq2+qvZtnH+7ECAo+/TVIFSBYat2dMraMlCasZE3cfJqQfuJ/9LV6xwcQmVI2h8rJX+HJ
atFo8bqw2f5ypf+MkKCNGMbNiBAruSc1907pzMuItr2XLmmUE/l3iDa9grBBNp8q4fkPcGCvKYaR
on+oZMo1qh/FUiQ7ZU1ED2aA7KRvKTYWWbDr6j7bi4Q2HAHmUS+BFRR6m+wCSi5Y2Sx2dGiYo3CG
yEgCMxSzRVvKw4s0B4pV1b73Wd2GuTexF2addRzr+drkCQHkyzi/e+0fHqQcshUPrJ7OzPNnjTvb
n+4mNyPqeWwZW2XsckeM3US/8Dj3px9qUNcNSXbkQiA9lQJt9Heq1K8i0yrqoT/dOrJXDxSKvLQq
Q73ipiiq+aVQw/NSI7rXXI5Pgp0aA7d7bsAf1LM3f26wyViSxbA/xHalhrNDfHVIHqdiPrZelEBN
raQ41Dr9oaiiIGv1HUQ8HIO0tZxU9JZe8NIazXwix5ls8sr/msU0sLrJ1JM/I+dOtA+QNgoPeUOR
q9JTJfWdcS/yZYyYm8/h2lUuW576Z0mvEYoMIcR2jldL8uHl20WrY7/WsQxVdc1g203CgOfFyjEY
4x4oDqXDdzdAlBgbFze3Jp627ArLEXunasEceiRUmjqVhauNodVbbYz7DwRTOgQnZjDq7NjGX6Ny
znIYPuchZW1K24u3vV0xSht7vavdqEgz3hOs8yebaXfoZwUYcQ70Luj+1kvyZSQepaphX/WuwLNZ
yLupdVnYjq23CwIiTdhJo8hHoZX263KWKYyDIej/Gs6FBtM/ZYn6mZfFc6dl/Y5kuGvK9+lms3nN
29YMjcapo7zqvkRJ9zEbOhR619lbrSr2HLa/e5Zp4+b38Aoi95j4MC7+W/eTF1PGp4RMt1+Baey8
zH1KB06irQ12OjvduYPxs8qZxzlpEsRD6dy5i/66ks1aWP6Tm3qC0jChBK404F/D65w3gLjM5d1s
e24JB6SW1uBsrFqXOe36BI3oMmJneZFENkmGrBfXg9AdOBW1oE74T5Kj9cnSmQBhJOUWmwwkDBrg
LgTOaO9/LeZUHRqCnQnDvauR9+xngDCu6eo7rUVwjb31Ms/yqdQyG42E/mOckbv6XOmhAwyM9Svr
wnRz0ufON36pczm85UERxP4sEmwSfHaaleDndWuQZ7TQ6FZ4Pyb9Zexba+/JGXdWga11Om9/uzM7
7X51zjzuBUMoWOVinPVwCDiBNdb2PYeto/bpPFq7tlW/fP3vXFCYVtOI5m5Bh9dNVKwi64J9QWXd
DvN3g1M90pq0PhMMmTIJ9bqTu2Y8jJh2w1WiiERvZMdLX1KhNDMcpBTgP7j9Z5jiFAorgIO1sJka
DvOrZoovkqyoYguFbQiAGKdFL9liV0wgiyE90wZ5O7zfxEHN6WeJAi8yh47LGfRCu2G9g+mRO6Xj
9CRxLXeMHwqM9VRrB9foX01Iw5FmcBPZmv2aLYBMqkJ/rov1dzaufeRW+aEuCN8ZzZkw520e0zhO
qI8an79WhprnYBXOtGy3aIzBArpOT3c/bWw6sST30psCFtUKK7UIXPK83fnHxBiXNuQLRroTzgEZ
4E7nYyZllB4EXxIMPQ34E/MdttipcUB7Oh87t+wB/ELhntzWY73IBcl/wfTKzCPkrl/VxEyA7QQK
dk7mEPM+7XsaBZbBftpoLqyyIcltN0YyWXf6WM6XymhJH0phJ+vYv9PEa8KF8Tses1gWxQNTizUu
1nUN7cU9Vcp5D6r1WohU38nAemwdRmNzV8QrZmdmbwFAtzl7RgNwaSz/0aoml8lh8Ol6w0vvtdcS
epSWsKSzikaP7Am3OYz7Q4Yxbjc2+tdgQh5kWEsmj+Rd1urs16x5eNFXpsJrg/JtEsx+aLFbbTiu
DeL40ss0YljHF4+dXqjawYoBUbkon1w9svri4KvifXKXinbEwUSbDJ9FP3RP9nCwu7GPliaNagZ1
TE1M+Aw+OwEXWzbumxPavz6KwNiTuUCVOLXy0UJHH/kMde+Yv+8Tv0O/1kH00ETwtFormUBTAlNW
0MeL4A8e2nieOVqtXITMVb5GX46hnr8WRD5q9aZJ6zP0V3X+Wi0ShE7ihG1H0eXUcDqSYF5jL0pE
CqDa5dPJg/yHYcC6zmdGGfr8xB6dCsOnqsfE8DpKi0VFmk5oDB2ILUJAh/YgU0lGihUt9yZPWjk7
g8pcD/TBU16r19WzDoZssZCPpscIcosI6347mMbCuXUDvEAEO3oc4YaX2cDLyl9jr+EbCF77EpaA
OaFfxo1Efl7eJbwCAnM1J7/4FXGnc/Hu4PTaN1pJZCHW6tXNHlKDvs6QD7kJxW3OsiEMxo4x13Qe
m4HsuAIuqIX1CPVhNkcGlWnoYzI1WwW6ZAmorQ37SXklJ4Yjun015b/KLvloPfVUkJ3R542584q3
hXRUojkolpY1AwQxpHD82ruZd0Tjxt0xU6kJY49nE4s9aU4CUOQQ6X3+GnRc1L5DL1n1IAwYpxxy
2953KUFixOx+V2uFP20yT7nFs890xMlPVubJQZpx2/f2XlZzhjc1o+Bq3G8wpPLY5dO7k6FjsVKo
spmsj1nOMwfH0t/K90JwHiEkTAzJSjsXybJnGPntkC0B3rR7TOalvRgCMuSk+YJB2EEroMSh+BvC
2feWCydY78BsmERfQToTB2Rz1BLmT9GV5DblBfbOUotKWEtHq0XzisXeXFyqh4GXqnReGFitriTp
L6hPjvDfMNXTNBqwZbyaHb9wkBIFCU4y66PlzQIo4W9zagKDfIfAILuAtm84x04Z12mdH+rZ5UAb
HeNQtt/k157qqT06g9KeEwBAh9ruieFNGLeRMQrye2eVaj5TBXyky4zJN0V+4SuJZIjPsF6ZdUmN
nEeHn/R4Vgage818xI8n4iwAJW3PaB4WFOAyPykz/aXWge4r8P/q0j12aDrrwfyjZv9oivRcIpYF
gTqdoSQ8up0JKKWwi71p3GULtSnQ6p43CU3FVH51ZsDFT4BYCAKHUU+5xJ5gX0VqGGwsExyKGr6H
WGL0PYwegnmsgFvB5N41dXOHs/5TR9IVB0t5gZz4AaU1jdYpFfFa21c4jgq6WgMIBECF7FlIMdj4
nbmmjFA20ulJe0+yUQKfc+SJaCs0yVrORveaKOJsVolIfi0AOwrWGSNhW+GqJ/eOn/7kOM7m9u9Y
l15cA2xC/LJGZWMTwmc1TDmS9bkVTDGGnlj52aVKNx00U24g4MRwlnXdaF87N/nyWYMiCRkZn9DJ
EpdBzKWbtSfJVg71INuRyYJdY1M3UWhmX/5UjXC9Uo2nXI9My14+RSbVQfGyJkmeAwIOT8hXJvIm
M7RDrk/DAaGng9ITwfHMFptMJq2hFif/KXj1RgAWE2/7QH7EEdkRm1gwBOOU1Ht5qUsm2gOixIId
3Y+KZRSwfq5Zet9Dxnk19FzFw4A3qtPVb91P6QUC/wPCLJ7GJj3m8NCipudhuSbi6qHXumO0QHc0
Un17O8uVHbecZ+2S1iAXLceADAF66VbJijB7VS5FSlrqBy7a7Z4Mgl2ej0/oUOFzLJUVu0vxLqks
c/QQ59EwDmvTKCIBxEUU82VBEKMfOrKyGeCCYdEb8eIW+2oWL52tA4TlGHSJ7w1lqu7g59mndZrg
MaHHZtzPcBUfYNhOLRQC8w2mAqgjIulWGI6F9W1XnHhyOY5qhp0I3SHMEhNdFD5JktdDkuTaHaL7
51oiPGjRZC0eCyXiZI6S6XmEpzCBveBHDkZeLo4liRPH9cJyNRgrWO3FAvhAzGYdgU5lkq7oO0bm
sHMPnTrxR5YqMyJHcxrbs4XsK194qpuNf7T99m0xlm/5E5pJchytgiaL8MXQxGGMVL2u71OvO68d
kStqKwmxfxhgR0LSTmsKWURTgBPhhbeoUGl75ZLsBjjWF62ch72Cvifn94opfGiigdZt/8tTD05H
Sk7ht5/2bH4hC9k3OBLCWcqDP1fusTSJg/FnZ+cS3R6jqTyYbvLD6JdjonQbJjubPtHeD+vmO0na
jeqfnDrd/KUFtP6+f4eBf2VQNQGGaZ1XUXXrhT7va97Im3npUTtN6tTbVVwIvnX6Rt6Z0ibF3v1r
5sFXMfCEs03Ke8zSD1bLSLV26l+tSmkr0B7vczmc1uGhaZ4TgTRYT/eMwGl6HmdABiCMZj8MiOjS
0uXv0LK0wi6nx4s73mHGnyilcCu3BRLMSr6SLkMaRqv/Ii2Y6j2VDEkdsWKh+NQc88XdklwKfcu/
6pG1BP1Lx41E5WBSKVllFc/Dt+PvS6IOXvGmRKoR6THwlp92i8pSjVyRINMlu/AyHrMgINULddlY
2K8CQQrGz3d2DJ9N13YMTnD7kznsgUkLg2WQW8Ny35X1q9ujyw4me4eGGnlq/qup8y/Rbrx/oSLE
rPC0Bub/8wxJ0HSvtetYcVY9TTW9y6RZ2d4gRMZqsEcNEn1YvrqXhJlUVBUsaTr/gKS9OlSufhhd
gLpJx9KcURW7ex5DNgs7ZdlRWzN8DIJS7Cg3AaFxU9gNd12B94sKCkG6ZV5GxfDYLHkYK/bWOSN8
Bpud3BT+e03L18fAAshVqOyST9quIil6nzfZn54tcRgU2yMeKmKwMkrdoox3OuIcKzeyy8yyIzXZ
7BSGeU+c/BBVhI2phjBkgH+fmnA/q0nSU6z2u9ZxOZHjZcUoDz1OcwoeUZPxZn5powEYdfBfm22H
gbauDFuzLY60u2BarJRENJPFnWSEPwUfBJgAdzOr9urPpII025mTS7X3LO3T9JrPwLT+1vanJZhv
mpOObF0Q04BMRqv58GQysBTXu0vHIidUrH8Og9u9JIHenlpN38EgHY9dehlkSQhzhZBg1TqHCb7f
8MeSP7kgD3Hq0/tOf5i1eTgk5JghnR35fHgjHHfoAbupH0rX8OZqA7dWsgNU9plwR+4WYT+vhYSZ
t5VjJqSfrPd/eOvvpvV/s61270nSStSWTjQNz25hAViHwwFZlgV9Fba6C0xsfCyTOHA9zr+WePXK
N2kXLfDM3CbMNM3lYOdgs0w9efBl75AOo32LVZX7wmnODJ6fWuUVKCr0N33QvuW2KSWs1+FUZsid
VGxvUBJ4saZpdx1Kd+yhFuMuG/HW3P0yLWu8azy7fWkf4MY5l85zq9AxenfnKuYqjkqdK1FgFpzW
rP7wk/ypRnT4d8PPMfNwHv6hUnoeSPutleOwm36TTBTbGVbhbLZONwo/sKv0H4o/8LmZrLZgKeK5
MMINFIUUGI2IxeK/m+ncorWkU3NYbAwFyuzupvDvxLyvW4XNsC7LZ6NXMXKh5gHZKGS0xWp3lafV
D0VnXoa+HI6e6/TPQ4oeL9AoGf/9VC/Vs6zQRE+1gDnmafqxkRAWewmL4v++8pPyw9VJ2Bs3k3g9
rukDs6MHnYnyJj1FMZEGdUeIl7nclynNR0aQVeSR4DDXPp4Xtd0u5mz9XOa6QEzQpne3zG/fFJHr
+Dny482KItnSEpCLxrw3zXtNQ8mY36zGs2kd7aXQ7ytUhwPm4/vaz/MzCzNsw5sCtG5cYJbuI0Mx
C32RxwpDEFh5aOX02Mlgpu9EGwliot6Plt2dSp5ysWeC6df1fHqkbyczx0YIdqMC337DdPH+CTwD
17la0MEn3Q+SKdcH4SBPQJZMVu7t38G56N5rtGK7yeisx2VF3vuPAsTmzbxkFHc3Zthi5BtyJf/3
M8ZcvMDtTxYsbLTCz49DkkyES2vl3tsEHbessrJ//X+Enddy48qWbb8IEfDmld6LkiippBeEysF7
kwC+vgeS1Vv71rlx+qEQAEipSIhMZK4155h/rm+k9Pu81fj6FNGvO6y3rO9HUoQuNekA2l+jaqqZ
c1rZjzw2QClm1kcZKq/3XyPAOH9mxrTWNW36XsZkLBrcop47pBa4XdzmNHRNfkRIuB5T55iyaqL1
iLFbL5lq2TjstphXzxCsrG8GuhHASPhgHFhQ2P6dU61nxgOqaNa8REmtqzhAmK0FP2uvdB7zwYwZ
0Jseq1M5fsznu8S44oh9w6jprWV+hNULrKk4mtd0tfUXo2YOLIzkPQf29kAc33wLDnQC4qivqBQ3
d5LJjvY9OU1lP/xhtBMqykpTZn71Vn9qKdtd+masr47fsqb3ooPfU7uMIOasJUwECXy2jRTxWMXd
KRj0D0k2nsxBW/ohxuGuioul9IgHXpaty77ON9LSP5lqxnpVfytt8X733KpDRo/aC6djUCmzlBZ6
iKHzm5zGPOSqFp+UHrl4nljK+q7wrz1vuk7MJKIppl9j0NXTDQkksCrk2JF6NuIsOXALjFaJ7x7G
2bGSsYSB2gKGrQmrTTvnaE0OOS20Ue0dfUWQJTFAf7IkGiXEROnVhD7C0WpWMUBPMmKYWiiF5W+g
QxkHiqfqGbFuuJ7G0nqFtvOhZON4MiLTozGNVt4lh8iPr/FYui6aK2Wu9XMrlJG75EGtJD+GYs1R
Vb32qCfC2yZ5MX+DB8hPFt90pUH9SVMuWKk0qihC57S6VXVXj8jDhmCe6QQiXPYVWiwmweU6dogs
NHonXwlvcJdoh4OLFZbhGcVLs7Iq2Ox0XvxVWZZilxThJ4NFAcfDHrYsONAmkHl7tZRyKZwQGOx8
JE9lo/Er741sMVJvWrkRTJiujV4VnfzbHi/TocRov9G8qb8VakCL2be7myetUK0I622FppBul268
4fkKN23o19toPkRNHy+0wUm2CaBSFurgHAKin3WQFVfiR5qlViGnC2dDugagcyNTyO9j3FcqOaoZ
3rGqEnEzJWs5fGm2XuxtB9NV2dTV6X7pRe0NR72g3TZLdGOlZJVCC//cJQAH1ax+ciV7ISFraReI
5rccUZwEkbMDxWqDB3qOElQLstijhLI2wpZzK/ruIJp+E8J0RS3YmTuCEbniU9fe/P61x5nxcL8U
BFD8pp9Jvwfe7AGbAHux4y1rN2h30m9eM5jMHKppaQg0O/dzGN1WvEpvWwz0PLLGqx/QbBlrp6io
ow9MYCRWDf3DkjF+/DDUbw4r/jYW6qKw2vinZ/6U5iE7nH4AzKpeEw8mCzTKlGYTTRkp3DYG612P
6v4iv95d6L5bega5CL7f8s6Gtv0o3isW44j8hipu/jg0JawkJtFXpyo+W++1CQztKgkSqLFXSBMB
Q8tBX4hofKSuLjJI+tFKFLqNf7FFZVBrgBPD0F5ScgQOlx7GSJ1FJO14Tx5sc9c+lPZ0ZSxH/xcq
rrJvgaAvcNpMey8A8EY8Xf/M524nP2LubAMsCtjB8jBV0WKNPuvujeIG371Umz6Nunwm9au5oW+w
sIla1lqejy4x2fafMcaEtZLq474YadbApan31ry090jWOrhibOgBampKnUic/uLaIIkjSNYQghqD
tuWuhdZGA/gox0JWd92T6r4blmE9pwEIlz4ASzeIW96DsXKpSKzy1h9OIoD53zIR2n2BAmpEu+jf
iIkJCcIADoy1EJHETBdb3+0VbqsZyNvj+qJQWQ5NzaQA0f/Qg9HbVyNpdgi67Me8rhLKSFb6vQg9
GuF99yiizljEJDnAMMz0U+sDbcX4t5gRam/324IVcRubI0aptZTNts4wWwyhRfJbkl8p3+bXpu9/
kAqEI02eItSDqcrUgWxA6rJuCNR47LGpa6QcPksOvN8Y6Aeq3Dk0Pb3ngXo/yQntk8T8kD56amNu
3/JoYA14iqkV5dVtMon8Saro+xii4e8QeV8MskHOnU+KAzUu7q9TvC3nkDKVPt22mcxsFylK8jr/
pHyC/MncQwoWwoYQwxA99Y5ylsZTpTHVfQxUaqXM0Wo1Gp1Vj+9CwXW3amXMpoy20zukl1FUzn37
zrxoOiG1DnO23RTq5272VBkJ6xwnmvWNY92f8bvDLCVQ7BUC9K7W0lPB2PGE57J+AnF/kgOiU6fO
nuicbOVSDlhXHa89rJEP0kPzoYboyjOEhp1VliPr0RoghFr162K2jnjKjE2t6+BMVu2C5L78VrX0
59Muq09zpOKNLJ1unfPB3RCBkN1yrsAxogUQm+4HDUaiU2eqZDky25+S4Q/iXGVWN9dEzQnUSjR2
xbcxOKtDVL3nMGt4raJaS/CFpqrveZWmK0Gx50Lq/EE6i4Dpvuh9rb4OnWVAhSZa0/I/w6pE/FdY
zUMzj3kF6IFaMUhkrprywSrSbqXnRfnmmc5nRvXvd/Wam1b/2zLym06v+y1jXb9SDU+cC9beR0vN
jLWGkHh9d/ndJ29jaF8DRY0uNbXSWY4+kQ/sggNz/P57Rgrf1Mz0sTEt15Ee1j8cV98QHUefHX4R
VjdzM5FzDIOVO1U/2N0itBX1TI+loL8P+cDQw25tIBLYSM+wNR9WSqVQ36b2hdIhOJBWpOETgR7n
mcn0LUstkkZMiwa6FzsmWEntJG8jJkXvJqnvB/JMnlBQvL8PnSiVpaSSgGeJ10Hhxyt5KDeqpWgH
+PZiFxfBcMQrm+K9OxUzIX9yZ2p+33nR5p76bahksVC5OtNuGr7pxF7SjCvTc12W6YnC37sf2x9D
zQJTGr2dMUl2Rh6q6AA49/UArsSkoc9ddsOPCiMxqpF5dBYAjVm9BOF6aNyH+6hrpASCWMUUX4LG
Nlc2y6q3qg3fktb0f8HUWloDmntoCBa15RmR5xfe3iRS5rXztHvwhTxPqjc0fXw0dHms57qP6eoF
lN/kyCrnlrYJMZueLoENnyOj5dLU/ehKaKm21yymIYWfusuxmxV4k9UFW6McjzYArJvn0MkWaqHu
vdTsH73W/t0ZM57JxlaAgikX9+SQulesgzv59O5m8p1bmngVxk5gyqWmReWwV6HNySQCLyNK5r9j
WMiy+4vCQpSnxWrcgjilW3Du/4qoreo2bCmrVljntYHOpWiPSqbp2VElhHLhzHRJz49w+RY1Zu8Y
F4udH6pJ015sQpFE/cNFk/A7SL0teoPVHxeib1xb/jJPQnOZNcwzI2rL0h0/nGpqBy9d0Y8v7kF+
xhEHvFLOtxDsaM4aAx69ggG8PQSjEB+E11zUDpwcixO9Lh4j1cZ/37Na2d6DcwrEbvthnnSa/E3R
M6IPxYgELhufpo0/4y0KuYBWbL/rTYE5r41fATAhGnAT56FFmGwXCUDvUJhPTYNWvIy13eiqqDFm
+2NVbIaQMTU1uUM7il7tUgxCaxZd/TFqmUyXSSRWfcPKoTQZRnUEw0d9GMY7BVRT/HNsF6BYZQ50
hKe2krmblah3QSG+MyWap8ts5HngUr/vOTiRswaTEpwTLWKpPe8B70p297xcQyTFwnDbYNV5ufeB
M2MtHapzhF64yf3SPX4R4ghSeWxMDMkUOe1TEBb9mrFSvcq9eN5DG/0NCVi4j9VmL12r0p9LNmJ6
0emi2SVLp1JE2noANhauTd36bdbonjKSA4nxnRPz2nTOyWNptb5HgU6lNt6HFJxozdaLEthPAXqz
afb90O9itptY5nOiCmUzjD4izDblS8j0ad0ZUYvPxQ6R4cTZj9Km5eGBYyuVzm9Jrmf5Ij2aQlPz
naL43EokBYW1Yrl0hV88OQF/ECUOh1Nl8DpH1e7PsY6Re85uzKg8L9I0/KBuNLDSNxkL4+y3wz11
G8eRlh3rfPZS95q9EQNdOScraU643S1CwX+6I7J9ZPgL2w6sZsMMw2YWT3YcIZfWuvBCEJV5CohV
73dff+AosOp17aMllIgsSqcmxT214q87d+6hZml2aS69GWotfxvgVrGsKg+TUF3B3SxpzCejj4tf
jIi7M/3PXoPLFiQ5FSq1rx/LgZriQNmabCtWVaIMHxSGjr0Edfc2VB6G1Xd/LE4idLprLersCDsA
rdp8HeThEIotZqK9rMREFpJki9XDkZtA+Vz14ub09XMwBOMuVKBtYjVV33uLDzSghHVquMEzSU7l
U52+5b77LNlxfQnzgWpr8dw0y6oh3B4nYHPtVeEtpggAFk3DjOqzMv7UCkJupBkUVrtysihW5D+l
h9TEPrhu3Qpd9BwjVGkRLzFM0LXpr0nTbBLFaV+655SP63kABjFPmrW15IFZWf/NTcVwAeGjrRzV
U/dlEBev/cAANU8X5DpJ3vziItS3XoWY0tVC7GEerR4WT1qzlou3BK3+JoqJNM4dOB4+3eRhDtUW
thadpLdVbnSfe0mH7AwRofbA20k2aR37K2vKjFPnmZB7QavLARC7VHe4D2a+VqJhsLBO3KEiTWA/
C2a4FBX1R6toKcLHdbVz+Lhv4rF3j1RZ2pMaOXO9y1KexKyRxc1c3wCKUZMWjSDAlWZH22CHZCaN
AGgef2Eyeau2sjTkLt0Kl19x8bOUZcVkHr3RCjc+EZDbKC9JgB9hmIZaPZ7kHNUqrUuoNCTcoFhA
OTwmKmm8TbYhHXNCdavDB0fkh7k0DE/MWfSrlnbDwqGl8L33+7nuslAUViY5RTG5o2BlytXeeNQy
fHoMZ+rJBiE7MYs9CMeeG+5prByDKO7pNdn6SwSe7JSrCsXSnqSmFO3kC/nPTepQREXDH2NgRrPA
I3Lnn4cwm1lpc9OyDmc0XqA1xp9mH9CgfSsQ/qCnJhJMQ83nV7qylXnNchac92QjlN6LgfnxEM32
1mxo7SNdjdq8top7lrWgcAyLC/dFpDHmEFOMBWgL5y6jAueefAUPMVpKuogY7AzUGKDNQwQybfUA
SSLciq4H0Si0S9kIo/oeu7l7aX2Pb3MsrGuKK0Lk9LoyG0zNPFKkOi+NFhNjmx4PiAgy64nGJVXg
bgz0jVwNdqlLq95vMAjO05sBccjCrvDpWpOHnF8DDoQqNzjLjUmAgnDLZG2l+raCebGM53cgh1mS
F5oH6oTl2q2Hl1qnd0Xd6UFuzJKIMzw1tFT/ORc7TXpWcx3hkTID9AOsaD0+tbU6F83k1bpXzr4e
KXlDBGRl+jEokINTWtzmxLn82YvUKyVp+8AsV5CeUgTnwgefwhVrKid5xtZes7z34oOs9rQtYj15
2FlevkphS2y0Ieseqv7Vm0jS9c1kvMo9I+RjYosqXpdF8xL2PY0T7sVPtblKtIKG7mTVgirN0K9C
EUQcQ6fxlb6/yOcmaSo2tY0JayDmnUX9+GG74WOpEfDS2FN//DofevG/ztMbKVd8O5dGXA/0uQkS
8pUKsq4MeJgPPabJMwncePFVbVi34tEnfm9L+bn4iH/J/4pCb75Fbz5sC1iTnE1LjZSnXjFOaeSp
JFbW1cGkefPf54zGX5hSkN/QSU1PU4lE1vT/AEHrgaboFplDW2O64HttPqbeC+eBSVximRMKuIBj
4jquSkF9yRzM8mwqaXisWmFsyOeqnhtiE7DvNcbaqJh33psufP+vqkLBHNn7WS+8CKxppBdbPwfB
Pl/jBp0UtYFcyatNqZZ4dTU7OrUut2hINdVKLqtap41WNdD9A8JM6oFtfIy89/9+DTT1Py6Ca9KN
ow/l2arF/WKmG/4LKApsCvH9VMc7J8O60zp1cxoFqjSndc4GdoazNm/knjw3mF6INWkhyVCKb733
ZJhf5PiPSee9Lqr4SFDRjqaf/TzFGWG0dT9saftZz1WuNeRMoBwQmFFWUNPwU4euW6ym1kW4EEB8
G9hD+EEATMBNsmiC/91zM+xkdY9mEyE+uLPuHf8DjFCWNMcRD9tkYf5AwDmdRU5zfkZfCNX/883H
ETMtEjd7zElCWpctQTKK3RRv3WTXC73zx7Nkl9GJWdhtmL30BX4DJ2UZ3KH9H32KxblJsVh3KBZP
advvTOSX68DNXtS+t77POyJxvd3kl6y06BQBnu2fyikor3E5/cjaVDlBXyKRDeXYzkb6vUHUMX54
6rdiFNF7nBopprZu06QZnRuUms+uCQbSkChTy6LfbLm3QRYMvTg7NgoddgoMyFiH0jjWwnmR/TRr
NBD3ajZk5JLQeQslwFhE+ptPEE00OcNLqMfVIYx0QlygFP0fXylT/3sVproOBRJKo6rlEpE9f9r+
9WnqSuTOhu1XByLF30aidMVKGKa5ylNurCn4P/mxsGMdztksmpw/FfcZQqV+Rs4j9wBnoyaDinDX
Ny93imBQ4ff4aw1BcdxaEwYWQW8jEIbGRv5eqfFFF6H/yyYGtOlC70OoAjJIECPzoUruha53SLzh
Qx6F3ce99myF+c7x6vC+ntaKjSPotP8f3zP7P0IGTd3myuia6Zgm//7KoDVESHwaEewHxR3FniKR
eUwDdH1z/EuEoWGZUdDa9HMTdVLsZOUawZ9DlHbKgYIoLGkWJnHbvMg6NAdZHTQv2aveKM35nsuC
vdrqmQKbHVFHFBG0jYuZajDb6slIiqsLvOAR8FNGky7cK8mQ3LSqOBB1b+4IobQuqk3Vw+9DAT6Y
AbfOffHDE2Q2gZp7LqiWLUPdnXbTzMAqTJ/SCVWOB8sKqVvnjfZszHuDglOttilcVsJ+lZUu3C4H
lKU5ZpkMUAEak8HEOET4qLeHZbppWlM9dfMGRMfbOE8z6qJpHpNxCq799DO1LPtBRAXqYY0s0Fq3
GSrlR8IDO1Ba1azxEs0D4qFDOgX9UWYlyPAEuYdv86Ab4H6zoiqad+yLZx3B/SoPaL13aKNGutb8
JWQGmVyzJD6kTUtAfbGZUJoh0A8ZOCQ3QTS/4dB51PKUIun8k/KH7j8uk4cQZWsLyGHhRighta6k
Pg+mEj+BSQs2PiGXq0T3u2RpwY5dFGk27Xsl3Q5GIJ4dGFezny09WdQdviEz0Fk9Hqchy0mnVgnU
Q7J9zvJW5f5e3GyvNN+DAcJVGQmDXDiq2U40DKS2Tv5RblAQYg2zUKp+ncPQhjJWTm5qnMdYF8Ya
6soIXIay8NLssGnUOrcgWT8ahHUWg6Zf5BSsQQUKgoRSqibAuGaI4BS64mcS6osmTTfVUCYv2tj+
KmaAUl47cJPxWv7375QxJ678G7zrmVBIPNdRwV1y7/obMz5GtcZZ1TxUfXaSM2pWd4AmmBjfO7Gd
XRK0rgd/DoMEZSkYXGG0zrHw3J3QlD5c/3NYkckb2Lq6yDPAHfF8BwznjdxjZuic4WEMuPMW8vRE
0RXBLK3sKU2eAGIZJ8NkcjQT5uQGXZqxsULmsvJQKWPl/N8vAbEV/+/92+X9e6bK+3Q9lX+G+x/j
ShUGgqLQmYTdjYm6f6W6UXmAYldiGWQjD7828pwbkU8+ZqJe0v8AjUJXpzhoeeBQDzXsf580UXkc
SJpA9id3//V8eSw3VWE9dJYYN/L3fJ2fHCM/TPFASPbXI1Pd/O//eP9leWfHNEayhQ4y4cAoWN43
LfKsA7AHstbkyX4+lifl4VQIMv7Iu6LEAeJpnHDM/LM3hOhXEZeXy69z8ikwwvjfv5791w//dSif
J899/ZrA7tptQ39KKHZ1UKrxz2ZA9U8L2YzWVRPlh8HCPz31NSpuuYvPyEZTr1T54b77rye0Smxu
VT/edqzUuVbzkywSLqc14x9XUHtj/Nhntn6in1ijInB/8XFgFdiD6aOAQPgpVeH0wYrquViE4im2
0e0RGzi6JlQba9xmpQNU7Ga5cDvpumRMfBdN3FEQCKKTmvS/mAfvotwzsde7J+5Fa9P2j03rZpux
UNDGYY0m7ka0dN6ZxSTjzXfw1alOg0yU5gW4mlONuK+v6E+oU7GtcqZHZMjgHyywLk3R+0gQelIw
qLB8S8uJakdpoDloQ/x4Gi7o9g2+UoYoT7fXOtkKRhCeBgVLjFv04aao41OjjcfU+Y6QKoK8AZHF
7L/nbf5Rg7hYxOljgGttJybvoMfuY+P1j22A8SrAoQ0MmTZj8FEGYbSGL7bwVPwfft9rC9VPb1kO
2MI+mp1VrDCVcuPbe2+2VVer0AdKU/R7TDDbzF2S7vuatEAnPf0QOScHaO0iavWbQJmDTOmG26fF
M5TnK+y6VypApzKNZ6ySfoyBS0XKL5ObvuGF1qrPwpc8fdTRsIb4oy1x6jKQFkV9oPr/DO0I5kug
IqizftnV+FSk7kHrgqtJqqujhnTPUNH7gbOt7LicPYrrVtUXnl9fMMEvFMp8MclacWhTKZpN7alB
zuscTVsFi8bsn0wAgotimj4iVtDlexehpw9wOdXxU+E33S52BuyE9UdLBt9Kzci67Si01VpFS93f
jRANmSmT+Gtqza6uFOfUe9Ylqb0r30uVT6ZDFyQXGwyF6qoRPeKoVqO0zgztk1bgpaqKa8fSCRao
gbYi/W7SXVlZsbPJmBoXtnPI3O5kw9YFHEVMliqqH9PcdeiTJx/cKXfRNWXqxyHoMdVWN98jjazU
Hsz6U0+8XZLABqfb7Lf2KzPWzzyv9h1aIqR/9CUmXXt1CnWVhT00fqN8NUXxvZd+KGPA12s9Z/Yt
EpRplIrmW19sDNYalPvwoUYN4ekGqZ11kw3LOIn2UU8Zxol+ZeIGhfHV8Yd3G83ZGvDUc20NTzGo
Odg473msXBVWE7lQ35k6xQuj1UGFIo5gxjW+ukxNZhkSUz/s7E2uk+vqEOTkme8gNvDuIj0fvfCS
GvYhQ6WwqsroEmLR0bP2vcCUuuhUcYp5iTVBDW3j/cqV+qc5eFAYs7HBJE3DbZfjTHLKAGueyPLy
gAS8OLjBtFMGZdyKJq0ONbjPw1gORbr4Ovb66HEs+m4jxya5kWOjHJ/k3tcDcryUh0bhanPpHNTd
PCTKcTHQXIZEOQ7Kk3Ijx0IWLThv5PG/duPZgpqpxi6yvRGZNK8iJ9OITegJ7LdmCsjMQhK9IN05
P2jzLUfuyef8ffjPU+6PzodyL7v/BliqCxfz9Uq+/K83kmeC/+DrLd7vC18nsyb0/zxO+4F3Ia+L
fP7XZWrNHp85EUXrIlK5Bsb8v7vExN/vFXLv65w8dHgJVAD/eY58+P7TX0/vcuu7SXESs0mnY1ud
79jCQmJ535U3YV9HdrWLKPwI3dR3Vt0W97slUlniopZO4PsM/wOFT4UhLZznA2GPMpcxkV8nj4M2
eQsRBGJsRLlvNsaeKCDTfNTUeSWXzbwP3xxXsv2TFAW2SJr5s8lNIVtL25ODhdm9Uwt43WC7vCxi
pBsDhr+6xUo1MaYzExhYUTQT0ZKYrINSMZ/9SmhPGEjNWRciz+QhDAu1TRPKaJyzqw/VLerLTE2K
9IgUeT9tHsJ5NYAZzUcbVnRrfBPJaXSoDKuNs1dl69e1XOp6If7CpEmnVR8EzMlFmh4Ms8j3tQmX
MWrJQCtGmPKyh5b1VnKm3PlsQ0E/TGiTFhKH2R6jqB1eUqvNX5CeheQSVwMfZdCamnXxNaaUNmSZ
I4vwOV20/7OR5zws6KtovlyVgcpLIXsKBzFtNNlvCezGPAXiLeWD3NC33FVlkO2zzO6fKSH4B69D
36eUEYYmN9KOVTg5lyE2wM2N8W9T0QmVjrP+kdsDed6YdyA9eMknd0enDvrvihM3K3caRirvXvdQ
TuPCpkFDlzbxblnXqBcEV8/ySFWyiMwh/PHzY/cNLQMQMN6jihP25ibxZ6E39ik2H1RrtG6p50Is
alx13zaKdWuDbFpPvgL9YD6kvmzsRILsQx6imMKp1ZFchUl/4xLB/mhMRvtoBfHG7NuM/HTqGnQb
zCf522y3ftd83TrL/2oK7Z91CIXeG8NHxdTp65dziz+fN4USdevAQu1JUshHMDTW57wzpY71OQzN
RwGv9HNih9Ln8J6PMRpxA4BqHNkPcJmBoDmmQQ/NGz9Mk9agfKCZHzDnaKFCObQYYXGY+fa6jSLt
voyVy1s6lMfRUNtrEV9FZCWvURlmV33SXmVaVT/mxn5UZ9oLXpRuGvoHrFLGFbbCBKOJSizBiOZV
nut1YIeR7b/Ko45UagWb6K2o+osG/euR6YbzZAzAbQlYeYqqZkeGhnmhGq8f+qE6/WnLcQrr37gT
ITOIoYs+WFcPbyykqlWfTOIhTxt1RwRtsUe1Fh7ivDtV4JEo64MM9HVzOkF6Q6Fv595zNn9UTUyp
LMwh2IDl1lZtqNlA0Pmr+UzaLrYFjprRJA15JTYpyq5p3w8pNoQX0RkHy+n7MxJvZV1pmQmCvVVR
LpXam9ngPWl8T9kK4h2uRQ6lxUz6+hPyDfPRwgweO8dST/Tw/aV8oNSiY9bR4HDMPN/VVM/oE2ur
MLasm650wXGMAUoqtDZvND/4vGfiUojGuoGZ0m4jwCYeaTLMkv1YdEvLHR40pqSXNkGyWXp6O9vG
EhzvWX8jxdGnoT6gLgV6s8v0HJYZ1bZjmrLolhvf86K9a8yAXs4byRQui9x+tHqU2gDH01k8N34U
PjJPZkJ0Hyc02LaBYXBw+OqZspE4uM1FFva6yUNRRLj4bDQfNl4C2wXmQ3GWm06k77VTeVsUnX9O
yfNNTLAh9ZBsXdcuSBqaH86a+V6NYdysT73df6iT1u7ofCo6gIFWO0fiLYgT80LNaN+Qe/FMURz1
CuXjc4/x/glP6k0hpes9tUfIpNYYHNQwHN+6CB2rSJ33VoUtwOcRqEbQPhWeh5B6aFEVugpcsCLv
925NtOO95Rw0Ubor8DoWKzOw+pVw4gXtQaImtbw6f+0Zavfvc1YqMoDelM23FlXTlVGSRp61/biS
enAiVc6tnUwPatRu7ileiS/Eoqg7cA56iu9UjboHldj4zV97hQkezshAN9RehSwhVIer3IxW2Z5d
Y9q0c8JDHyT2TkS2wYwy48rpXX4jz7Jf1y1q/MRJxz03YnU3gWK8INOyViNrjQIS1V7nq3Fz6xCx
dZIoG3mIfAWHS+K2S8TpfLoSlSpE0dDG8nwgQPK6YhF879zUfizRI1+q3v1zvcMMfUGmUsPOjEh/
8sOGuSt/h9gGIkKnCbthaJ0IKhfHIkqbTdiQ7AwSAe6EnxGpi9tiPQ3ucWxVlxofiJWkg4Q4zTo2
O9A7bFlRv1er9Fkfo2xDozr6liNtW4hyqC52P8JJZ41D9lr0zYiaiqQeDNZqV1ZPijJ9DhOGEq2z
f3q+Tml+qr5NaB1XNurCKWmYxceNq20AH/+ApiRAuBJyKUHm8jCyit/ylNxM9I52d9FM3NAh5oX6
j6F9gOSRPkbzgTG24mQhFJEPeZROH0PPHfFWYv5MbP1H6UbDqZgtHiJZlWpWPUvst/iF0g+BhJ96
pzgR5Zvm1Xiyg+pmJi3skaQ4uwRMPRkyTcF1u3IfjN3Ftk3jtzfApejd4YfCSmsx0ldnHVh8bxWS
xHoVc3gkfmFRodtYFd1ttAjHsnLTOaLDYpFr4OEVToW0LkseQD2U+yr7Q03uRFit7sz0VEMGGJpz
28DKxyvdJGiaBZHzdX8To1O+u5GC1Qzb5s4RZfWewCjx4rJ6Gwaxa6yYNW6o/4SinlxdxNHX2r3e
xXVSrj3pio01y1K7X4mf+DcsmiDXs65+hN9rHYPO+N41U7vS0YC9qVWkLGsmSTBRKuOtngA9AeRI
CAM7iH86LoMxRQ+xtrCyIV07ECXWRB/1t9EFQ9XgyNyGRtTf8IfRdZ1I1JOPiprcMz0KmDupqgvn
dUA6XUNumrsgNsIeUI6DeosHg3Rh5kZoR8bkAUgPhXHF3dhmVL71adeiNbfzvTkf0iwBmK8OD0nS
qZfQ9t5jPTyYRkj6wSydl8qw+ZSj1TVx4/BZ3aQ27K2heOPSoEJwmsBGnkY7ZYbSUN7RKveTtu9m
EFc7zMzrZNvG1Zz3dJG/a208wdP83/OV4XUrZYy9JSZvoTz7uQWc2IcqH0T7AAzlu1P1NGVVdIRA
u1qimVE5jKnqfx+L3+1kOd+Ylq8l/t4Y+F6hf7NW8hAH4143w/wgj+Qm4y4xx+aMM/pqdY+5op6h
b4eW4oX8XI/wFBcZSsMT9+viLeOeO6p1etODHN9tNbM3MmirrAuM06jRc2OqUBOfRnEjdqJuoQ/N
0tLRZuZemd/KtO+X9BIIYRdedqu1IdkpxIfQlSIRRVOyt9pAdBcVtvqk9hEQC7x/a2/I01elVrDb
ouGwpik4aQM4K9lFzHTj5EyAkJzGwmBC9CxMgiSFfqJNAXMzf2QSB7wunPem+dzXXiCa6ePreZQ4
KD/Gu7+eUMxJV8OQH3CjaseGlOmVjsXh/1vxLZSPIq3UY9RTp6pQ1bI675kF8lfmMpZFv4uG8bOm
rHROEie7YWMhpbMf1I08HHDXLuy0q/ZWLMwHuWG8wcJsqP86pVG4e3ArItB5kgM+Yxkgfdv6RD0u
e63JQO+T9krpvX2K7YMdEzYHIsEDYGnUBwcB224kx+xiEyC6tv3Sea5mDkXkC/udivWt8gL1t4da
0VMfkHslj33s1ddC0c5y+fLPkTG36Z05VDEwKSToOjScAebU0nccZG1ATzf8OcPnxNOix/lRuSqS
K6Vy0P88Q56TzwDrsIAvV+MPzJO9XDMAHYWWPgRXuWbQ8eJj2G6Dk3wQc5K7nBRn2slHU3rfmypA
P8iStNnmolE9ip9T+xHYozgFtaoxwdOU16as7W1pQhyVhxlpxiuE+HBqy9Y9W2UI5TIKd8gw6BEi
4FrzZ+hOhT9OZ9UTSNF6z/swa3dZ2JHLUoibtZpAdcpFWzx5GcwTRxntLRMc7bkTOgvyxo9+ek20
M8eo2Fg+U4EisrDZEcH+xDdNWSddktNhcvT92Pv67n8IO6/luJVs235RRsCb1/KeRSeJfEHsLQPv
Pb7+jszSae3uc+L2CwJAkRRZKqRZa84xEypGN+6V2x7E+FYAQUAUWYgrkvsnECTLcdYHY9j7XTBs
4sgT8LB4tct+IXMp+RPmGfZvMd/swPZR6AH6W7IYvJbf+3A5Fp+A4pg+ktfV8ZHhf7cM6HfbKvx9
MM0QFy0evunc1RgTtLw4h7RDL8jRLw+9nLos0u6ymAQv1KG+blk9r1s/Qg5ldQbND3Uqspu2govS
xEBJOxmkCwanvKoDi53y2i7ZuHF7W1vHcBhmbCRkNZdYF9pF39pLGm310WtfzA4YgtOwiGmWxnoe
Ch05T2dAhDSt55ls+UT/i2zoDV5096wSlZSMsWvdfjcY0Ytgjf00WIPxrlnJS94689NC2fBmpcGX
URPP6nWlEZv4apCuBBNEQhqF7TdHXFtLaF8ssSxgnYHnlOOCLs0a7C2bnK99aZVIu/Ppujg5iT66
MeinTK02ja54yrJ2q6wXypJRTjTKyK+l8SIfUpLa0aHRxe2z4Edu9e4VwFO1wrlGY1SJo7Ta/PJQ
CcYCz39kXRuZKzsHAc8kJhKY3Icah/WzrovstU/SoxLdx8XSnUi0+QgX410QCxGW7EgpH+xoFWB8
loOD+g10PiJ5VnV3YgbNs1t2Pw0/IAfKcZqHLiev5t+XUfOZalVB9qo1P8v0QvkXqAP8zXrd2C0R
ll7uQ3KllLcLywlPvJfVK5X6RYe4fSpMRrKoLb+Vdtg9jTxSkq5Dsi5NzUl/8yp3fBZYDxEv6dTg
3WarbgEM099azJkrapv05+oMwXypiX0ztpQH08p20Zhp/jbjs4I2K9/OTQ353p69a1+WJZDCpv6r
LvBNhXnywwsh/fVksxzCPDZ2RcmO3J4R1f7x4MCBvIMcf6jE/ujFND8ctoVXU5etuydGmvTHv51Q
EMged8bc2wVaOBwIDxY0l0xxeJjyhlzgxRPikGRDDCOm/uXIB1Ydes03zg75Opp6XtW9zvTmW9W0
0B5K8aS7VrJVjgJn1Od7SNnjHNjt8+MW7IWjzjKg3RnqmBWP/e1AdIdhnSNvSb9ZzEzS5dJFdInZ
8FvriPXnboiyej/FJA85S1yclYgop6fUjza5yeQiUBoDv+KkES6ZKSaCTGTIRBcsrQQ90ENNqDsj
W8W24rlW/LeVw3PyxvDDNOYQeZ3Uufo1PFA7AH7ZFOa7BoYBejSX9VyUt9ZgZyC1f0tOxoTbNTDW
ZZP5zz1PN6+9mT6DCziDNyjuul7DRe2b2kfpYNB6Ss6hTYVOiRLJdEYpp7R3WjJFO5LOvscGtvhj
2k8zyVU0Xn3HdyD7TaRt05RVt5ZCYwKNQDomNuLx1HW0MxbN7mWq5r89YY+Pq7TsSpCmmb5Ryhmr
8LSTcioXTgopJG2G05B4+R1bYXiOpupllr/w7yLnVLO81xNHnEG0X7FQIM6TByEVetQG7qXnLec2
Hg6P5Ct90m2k1T7Is5YgIiyTMhYt/MgStPxF7k9fhhSpeWIeZpT3xLzxXEZ9/RMFRHFWV0OWJ1iX
4514Gbxu+YtWvbHJ5gjpQ5MkL0M1Riv1Qtmm3cqsBgvOQAeJNema7R+xwh/tgr9gqinZle9Mt6rP
vd0cRkerPgrCDqPejf6ehVZuDF8Ml3hoslsLvZA3hUaCQ7fEGgDzqrM/98aq01cdoBGMW9GLa2Ik
AbITIvHo0rMxmuW+7UJxz1sQM72dL6dKa8QGcMC6lKZuA/4lUrA0OuqNHz9HmXVA2YmHZU7cu1Mu
Amkd9eWiNubPvDReYVoX5EPAKFFCEket07Tcp5FiF+KAJxocXqB/i6FhszbOyytbCyKtKyG26MrT
Hcap7o3MD2ZKOx5+CkK2PIE+0zbRfC2BfY5rqJfq8OeydvsBEOcggH2ZaCwti9Q0sF7f1Yk3hP84
qf3sLaVapHfw6APMmVKwjYsa+fUSem+Pio/Z+wiOqQDsxiHVjo5h58fHsw+qKESoqI3ka5Xj1nSd
6ta54VUJNGgjoZHMmycl0BjZo21sDyyw4UxrlT1XjSGYWGH0j0mgkJcRitOdk11dm/qRbja3SUWp
d+EBmm/w6TliAcIbbkiCJkhNOAWwJgnuDcvhqRdevInbLGZDjlU8FGaxmmUJVZ2J0Jo+2JIiWpJn
hYMkWtaQgGzp4Al8Qtdnu5vWKo/VQTeGr26sz8p6njwjbBoJyYHvrQy4ZInCph6AeQlLS68N1I29
5ucvvV6zOB18iDqlWWVH5TyKWpID7GZ57TXcwOxfSV22iSKD88LyK/HEM6EO6iuhXfOBNPSnPK7M
48PL+Xg8c704Rj04dkPqtE2hW+cpA9+6JN5Zk2smrfOHS05QRY8Pjeu8E902E2ytQMb+fhlU6ptt
WsPRlFpEpaPGgzMs1ZPIqnkbi8A9piLY0Cx0foQ1DKFoWahU9th9HB4uxTBY6tHfZSObJsUwAMDn
70ZE1tvGGsg6YzYyjAVxuytNGFlg8IRabJh9Vr9jt/wo+8l66mGrHsWo94dpYRLsWh7VpfbnrS36
CbIH0ulEmnOaaAivum1THpGVJ/RCK5BryV8kKpBvBQH3Scus8eQL85NVlLHG5JbdxtkLdv/XWZkZ
/3y1/CsiJGMVGB38pKke4xO84SPbFP1SknRP+PiCJivP3JvaFNLDfNfMOHvKYoDbCJvKLQgd8oT6
zHjqYjAfFMLbA/O1fi/D/m8SJF5CN07fvaog4UeeFUie1xUt7iuQ4asKbh/dmLcvBzWktv2qAKDu
GULS/L7XsulT61mL0laHxZ0PDD4JJoEFcu8e0ulytIwwu1MH6NeQf/Ntt4h0W7sBZSTJfI5sKmsd
GvVs8n8X8A5quiNvoHmGp1YfQODZrDdnJPFWPVwfpovMAL492fEv/sUJSSPmFs/Qq4MG2+s4lpP/
ZMVOvraaVoPozYC5Ujc1dA9zMJ7yTiuu6l9vmhlTkhlitJQ1rqyv0kuFZ0/9VuoQZd2e0Q/gJHDp
S1d7EB5cfNJ8mutvDjgONMtW8tqFcXpJEbQRRxC0B5vQJHJfIppnI3gLETfOa63hgRjGoUA3nzeH
fkCaZqMMvLDqxd1vjyutp3QW5O9+uThPqeC7sa3k+ymynFfaEBsgRW9eHDo/FhdqZNUVf9u6Na/z
DEI9sBdjJUrmyQI02Vd1FrPC+DoOjJcKdcJUQyCknGd9vvc2YKfybFEwX7atfYUKP9J+1DwPvWLe
bQjRZhHDhzoJfP1jdKZmF2AQACtloO9jXFphvXSwApovZkGnA79ttBWGcL/N8pEUVfNDj8zvHsSZ
d/wl7s6rU0HeYVzcexe6H0g6/7sLC7uarZ0p5cH0i8YVirPumzobjWaXdnNBKB0rB6AE3q6jUgTv
Kc0vnYMG0eVHot/KUqp+eH9Ka4zOmNlftJ7w7tjK+i+15jxVpi+ONpi2nWWjR5u9iG6NhefJkZcw
rY4ZkmvsbBoc0ylrPnrcUbLX0Ey5vROLCA/qtm7/n7fH/u5RNEIqXb4NWRO/pBr8qYhxlAhTFAQO
ZlYnty7TIqJnf0Cf7upwo2rirL80ugURiyXlXl1WBauuoa+Hsx0WhM760b2HN036Ru78yFBgQMwr
/yLoApBCQPlz8OruBP3Z3CWup739+VojJ3xDeld9mTapUas9T2YJPsgO2h11JWPzCI+Pafr45I/u
l6wCnxYzx6FLG9ZD57ZPKK9pDM/JdAPEtMj+hxPF7aV+dEaWOT42xXD7reYzzFOhR9FqaeshZfSr
m+2UW/RRTOUw8Wd2jaPrV2dhCYq0Uhrrj95wJh58WdXocE5qIm7IA+Ljh95iAv6hucL5TO36pQSb
9B5YJIlmSLdh1YUV/TTan5NNXkW+TMZ+nPX+TmljpRaxj5Us/pVjn5Arqy5tG9PiArV3F01zOq+Q
ceVbQKslsjEz/CCn9EJBYnqtRlRBgwuW1+2y6CMroGP2bPBOflQ639y7n9jZqYAxR8SDMb7gNVkL
h+jWtc9GV09nDW09DV3LACUF1sy9tLKDO5AKh1amN8nBSX6p91Yd1FttY673Zy26PfYUpud/1qYh
WD4Ypxke3ukfs1aatLvEiRqY1It2oPc1vFFc7mC350h75GUsu8Ox4f1SV6QHr5vJmm5tboabRndA
Caunvjbr+gSZ4zOZiL6aczRRdVW699oJ3HsA7ta27tJQ/Th0jv1euQTU/7mVd6QL2TiTTC390TCu
K/XqAg+zxc+67aaQ7VIcRRs/h2b9sHVXGQze3pR9bTnECwfrDwBOScalyJgt41VtEluPtPEqE8NV
eWFY7v1+9c/XqS9BJD0+vkS9EDp+SVRB7d48k7qMB3Rip9YuiJfT5wIhhLoqq6XYRbqL45MG2rRP
7K9TSboYAWc1+W0kGsVNfp8rWt5JVbI1dxvta0ekzXrRJ+d1njCYg5Ft7x50bFSkRXnN4tg6eFFO
HJpaDUydlm5LWWIBfj1fW9sZThOekZXp1P2FNqCOQscgH5RB4j0Xc7WjLM64YeevTTCv1eols6fi
1UghUrY2i8uR1XtXkMbSRK6BeJkiCHVmOK5qazkuwbNVp4Av5AuGazsnvwbrrH6Si9z4cRnoonvt
G4Kb/3VLfYP6ij/fH0YFw6vvEuJY2PaZDn++5/PynpQ5onJ1z3D6ft/aGJJtWwd33S3vddrUHzUt
/O3YNcZBwBlni4Zyaxo3NsptmH28mwGY/NcwWNpDZ43hoWxc8xX7N2IfJ3W+V0NDUEgYfZvmxtpO
ZpKdxRgCKfRGyJiYlpfZdQBlNDlcVun/8MW3KKQPEkv2pZPnojsyPRHJq/zWUhoSBr2HZ878KMep
fQYOd1K/Wd2SJxS2aXCSibRfY8HiW/7GPhoQOpRgEjMh/SuABVUtITkh0BpeQ1NrnofOeoakBxeE
4OCjPkIFjfgwrCwHtcCjzNFXeNCYjQ7qvziUl/Fg7bHcsJKUFvOupG2dRv5JXakDJoZ+bVai/F2+
MB1zWHmZXn11yXCxaORsMmNhgq6pBBSm/VOXdQQzjUz60N5PbYzms23Of6tS5v9Z1FSv2BHRTo1L
xHIsm8084qY84Klj4deB2VNX/xoL2NxsnF6v8MgzPJBgma6BI6D8GxPgtaEO68BF31Hz0d6EZjt+
i5PimE+/LHMUX8x6Gk5WCS5RXdaCQI8eh9VOXbJgq9ZIN+wDWu52RagY5tUgvSg1T0TO2goEkrEh
pIPWeFq9YZqcJOq9fdGNRr+6kBg6ABIugQ2nRrodRVYbBwBY3ToAzUK00PiFdUbznFrxDFg+dA6R
nTAjx/LaMglMgYhLaNM8n4M2a85/TAvKw5AHxEz/675liKtpxxECLyQa4P2tQ+5ZX9SVUmjQVcAS
9RBwdEAh0GooYYe6E9ceyeMunZPaH2gepXFL1INJlI8vdP3ikLIbD755F8Vs3rue4IjUtH5l7tSv
S70v35GYkqLLJPQ4U/e6pD2iD60QR9bUhbAR7Rf+vpNjUVAP22zeDhiP3sgwJXFDVN53gmrWRLJY
v3rXfHIrMX2gEiR9LnXHrWcUJgQXMd1QeaHsy43qw6kGfx2PsOx1bbS/tLO/snYPLp2V4lZzcbrs
VQXI9LDxhYa9Ia012mQ1y0TGivnWx1plICHHWxGXy0ndU4eWgK4boPhZWM3OLKiAZ7rDajRlkXcL
umQzR+Z0j8JiXnthNJ3M2fo+LxhrurTLTnQ9zW2os9/CzJvwX7qKQRXtmTptxg+TYlu+0ItV1303
5rtQ1Oa+YuNwI+csgL2ANG8ow4WwDi7/vBDbVM34j/gewbhb/weTqepRIhusyLIKq4tc7pfBAq4T
dta50s21wrWNZthfRvy36sqHWXnIkr6WIWrNM+6soxX7tFPV5xAK1hGFQbcRHRk5Uyxh4H+2mOrM
6wvqXgaIAHUZITTvRB6cGsQVuGbaiyosP6rLI0YZcIUF3DhCR32JMKL9cSlIL/5CSS87pAnpcraN
42i0wmx67iIAQggRmXt0qn0QCetD3k3BLQPk+Di0eZrtopC0ikddBd/irgWH/TLSaIGA97/Pyjog
DyKe9APN1CqHnOtre/BM7xQqZJ07jtDO3ENfIts4SUzCdFe6dm+nkMZv6LjHWXp/smn8Ghk9Ugt5
5RZIS2LMkOpqco2ffj/McJNq6wLSQ1sHAN8/Z9f9bN2mejGb0LpAlSA4y6be8tij17kb7PRuILPD
r4R7anSDoClWtpkdHUFZTGApomRnlq17cPXU+4rNlWxRWTGT93V5f9SA0drWTb3hgwnKqepne6Pq
+ZFDRfh356N26qN6E8EW/d1Mwvn9Pqt3l7RQc1toJCeEJeHhMP+exsROoLaytlcTssl/1+OyTpxg
S6CssdepwkE6DrK9mmLUZTYRBmH7s7mukmD4Zo2EaHgNC5cCkVqGZvYSOsIFqYWcCXie/dcg872Y
ul7sFvigKHhz1DfYutzFE8LQFpesabLd6Nf1MaVm+F5F01MzeMtfrt/Tba/85FbRdn3yHHDrtk2L
O4ZRfiswN425Y/6QJ8KqHyezvDNa8bXQKuvHzIkIbYihfvoR9WRP4jcMz7bSHqTRFaWo+7w4ffmW
zOOGBmX5tQ4C9wLxG2mI/CqD7CkJSWWrIi/jaOpY3w75auC47/lvPTqZFR07z6qutd7VFAaH6tnB
U7oZqe+9DwVbRyQwwScRps9zPmm/OnYnFQojLPbiK8BMhFqg885JOM33noBmLE7D8HfaNE9+AgZ1
Elmwt+ra3meo3m1tad9tW3syDLN8NgYtf0+hFwwUdL6GTRzeyNMoHpdDcvsvjib9fxklDcMxsG35
oLh8xMj/YWiaQPegTTXi0+N5jiEWgxnSymvfGY/wbV8BK1zvqc8ngpEqEf+o7G3Y9+6PIfIIsKtr
YrDsZqJ4KoW09GYO9pSwMDO3uGNamazbPGu6mfNR0u511l7NKHyDmu3ejCwpL2h/nA1QT2/9u/Ba
1/kaoU5wj7t4HSIefK28ql4/eiBkz5JZSvDNJa+aFJyYll7g9BNagKbaSpEn1dZUtR+PZe2M7AX0
LckjYfk/ifEGuRQkM9FysZXmgVRYT7s+nnBUeGjDQHXAsbbPXZk4574kvWbxp+rDDtzuhtirPeuD
/uUxAJtL3547eom4i9mNr1uPrqrbGdM1r1OcIV5LMdOCWgPTgrJkYzcEdaPN/DPoep+Pt56fiWRX
S3b2HMffJnLn9mkn2gMTvUPSUnJbBt0lk2qCWgkxO3dmHsmy8puLa7noFHufpaspgkuvIwLIepQR
StilpFysmTEH9x3gB5eI8DSMqk0gmRnq4MkzNCHhbgCmEG2soUSb3TD0wu1pyGDwq22dM4X23mvn
jcwxo0QgkyaNqq7GQbTPpgB+11iyL5aCv536R5z0rH6yO+ouldJ4X3P7bojmJ1ZC/UyItrbTTJvK
gYl+KJcgq2zS8Py7ZbrVfPOzSvN4OwZ2w/zKO4DuFFkZbPJ+vVDlIOBDAk1pvUjNg9zexHVDyLL0
YaoDSvIArJb/+9KO6RrlDc8eaXRkMEzEwKjF3ahWePJeVnf9sevcT2ChwZG2kfUUoFTCuLG8mfJK
YzZ+UmeLYbfbFHnpRl0GAQSCRznbiIhQ+vPWE5LS7WPiiR8sJx64e5/Yzn7u0nJGmlaJVReH40bx
TU2ctlunYmWkmKdaG5L76HYVwAYA0QCHc3SLDG6M46lZXEyIPpdZCqbINNYvoRgBhjS1c54iA+fA
FKZ3YZj6LR+IqtPBDJ4ej0Xb8UwhSWw1g3QlsRz//8OKLUeNf/OKGpZvmq6vY4zzNBDAvP4PYzqd
ZE8vtUaC6cxzGkHtpvRmvKszT1jtbaFKjrZHR6le28QpZKLZm3rkvGVdNBPxEM8bXV7WSVec55ER
Vyt7520BsvOUdflVfSt7725dpjoZJA9wd0nVZ6+RTzfCiP1W9zNYewp7iuyDNHO8wiTP9qNP/lAF
RpV4PPO9IkvnDIQtWI90wD9yuSOtlth+SsZGvzdsHld+VOkfWRw2RPtExu7Rugi8evg6krKnTLfk
TLQrs47bV7Ms5v9iZ1fW2j9vJ+42w/F0S9d1Uig0xzbNf3877cWsfAvxxemxi0fHb9Dbj5kfmLL9
MhQ/W8KxhsToPx9qurRa8HOg58B6QU34X2dWhR4uiL8+tGp1ZmJ/IsJqJ+xfHl3GkxIaYAmlBcxO
eJsgaS0dtFgyQe33WcS9MCLlLNJKPMj9hGiKvPJ46y2l9kk97UFuQy5Xr8Paq5+6ARy1bgETgtiw
Eg7wrfVSLgggWQxMtnlwIsukNsghQp5xCYzQRfDoh0igZm0fjnD+hYOi0inAckltiwn+9oon/aqk
LZScN2UeZ/caNwd77WA4TwxvFzdxifr2eBab2U2fq2X06N4UkdRndocy153HI6eeu4ocPNvyBmym
IC4joBcHRXWaOpdmzKh9aQhiu0SZHoIs7nro8MOwK7sUfLpNaKSbVl+0iS4halTzC/F9B+JH65dR
+OPKcVN4fA30B1uvtCdh6AzRTRNtqA76f/3/Hzz9PwzKfFRMl5IowyesHs2FE/nvH5WR/HadCUQ/
lejantLKIW7Sr3zAHS7ePqGZ6bU0xXuHaOaWAVd5LE+jKiQYpOm1+5yO+0igs6rGvL/3Zkniheii
70HzPddgauEr9GhXxjOcAL88FY3/qTfdfDfloe0s/fBosSRQo4O2u1DxKb6GQ7fsKr/Sj3beo3ce
rNOjM9XgWGuc5keCxMTXq+oUk5rw3Ho1VkWsXQBH9XEvP4Wk2vq3oCJYo5zNV8sGkTyVwr25E+aR
MKfsks4gttGlj8dBYrKquu73EwFS6yzPvlpdVezqJfhV6IRDE8fVb7Wp8Q+6V7drJhEWMLPID61c
qczzXF2XrH+KovZYLY727s12cdLSkLlIqoDk/ZmRuxHW9yaq8FUM3Q96DDcosv6r5/JWtg2YJeZ/
Y58w0mHcr3p/Y+r+UxwzDSv0ugfwgDK/+HBx0LNV18ajB4ueFm1MombDeNT7nneNq2X53Sy1o7Ri
l9Ez/XoaO54y6vKdpn3vjBirZm0MP3DzTf9l7DElkebP2ONBoKCubfhMwZppkjX+n0M5FVa2gGQ+
UY2RgoQIvK2wPrU8jta9meevGh+eHbt0H+K4wAAfEeGkFfuCt/u5JpFwJyyyviv54KpD1rc/c4IK
HlQ+vccmO2omYDdiER+zk4DbVeSZ9yNedJoriNtJ7CLImJAdDbntqulAxKHZP1D+GDc8q+Z/+aMN
2/5ff7ULrsgAzu0YvmMa8vV/TGChb6NcHy3zCHvD/zt9GcjQbllw3abYKDDfEghkgmxfkYK5z2kW
En4zlFuABO6VqVwthME6UyHrkqMhp+64aWL4D858KH2MsVgW8qMWVldjKIe7umXJkAjdrj8okswn
MeLCGQZEl3Sq/L/xnP9QPxX/Wgg6GLKXXfYnN4rztS675o4z6Dui6LfEnvTwODqwRiNMETZ5HuLH
ztvYdUTcRupWJH6kI+ykg1IRdbqMr640gv4Ke7mnQfXXUHv6sx6byRqhwg/hOZLwKGkFy5zjDLIO
Wt8nv+gEckKkoq0T/ss300uCzLYXCDnXjqxQRqX1IQr2sboEeJklHRGP9MW0Ip3J5gO3IgCKDBsN
eTEuQzzuDYIQSXwTQYlcwyqc0zDkMylE8KAtN0S0U6XDDje7jhx8Kb+WSRmsKPitSgBpD9WuVQzV
fabKLZpZwFzM30xZIrf69KVHYv6EhCra1in9xMRMh5VkNZ1C6XzsOuQ6mA9/enP6qX7hUVTuTtC5
oa3tfs4EhZ5RkqwUWZPFD3WrJG0IRKUaWDAsCMtjgMi1bUNYxdZWLUK3Qg7hprsuTgl1yLS/qGq4
e88pon1cWv0WjzVrbKlzyunGrAv1SWJgcl488m2TUi+vZDh+c6TcoJ5bf7sU0MU8eenWJv4eGQeq
XlWOMysoiIoU2cVISDwahA7Stq2ANUE23QURbTESHj6cfqZ2lTrkT3aj727LQSO4VXIo9X2UGD/V
QrwcvPRZs+M9OM2PwW6sfSv1Cg25KeQyBd+RCEgZsbgBy+CnZXYheeRg6EuU6vLXpCypNUe6++NX
NxlJL0ZG+NIBytgPC8Lj0uM/VjRd94IPh6CpMKXUlPfYAVPNPZG/QeIXzko8I2H/yUJgl4Mtvega
BZJK+ZeEJuiHeR22ItRa1ehpG7YoCbt1QHZ+R+K5ao2luqNfKKKSnUM7Er//KpiE/UxpC99AigdF
9Q2hpu3R4tQHpyW/RyCfeUujrl1FvWncvWWWWeo0lDCDfIZYL8lyyfSjNswLFUt/DV+JbY9tLm+N
xDvrrANvy7zUR8specrqOdiluk4WoV1cHCP213oB7hqD6GvoE4QkSguENWujciRsCHMwONlM4jCj
qvFWVKVWoW24734xv4Spa93SdEwPfeMe0Um7t3B0QVi6VDlr6eVRhzlwsKad/8vawlDFgH+fC1zD
lWsM1BA6gK//GBX5x2uH3Q5U8mmITzGGopdpSbYOclucqk21K802IrWUgzHxpD9W5QEt/O3YF/Np
MfNkk8AR+1YYGO8o2xl7qyVi1rMhTmZO3nyUE5GF8sNAXiw5L747XILeSO/MDoRcZKHzzUNBFLnT
eVyYZuuCbU7gcTRk5VYd+MXLvWEGP/wYkKkGd6cCXv5EIBJPwpSnBywlxF886F6/qWjOjAB2wowk
UdBYDI8MqsunGWDkHxBC3ktAU7ssqO7dkibrB8mmJ6Nup66xLVq7oG1pz41FGUGxRLnWd0kVbbxU
CAwZLBekUKVNJngQrEkv6hKEZ7hfBEHl2C6cTdVYAAGY5KspmN70JQqvS6MRErEgDHQorK2XLrAv
RbAkx6DDtrvzArgBmt7Hf0VBxTZSjjIYpQjYAmpIncw6oN5YHi6v3J3KHa6cCSUkWut/lAWClNRD
BzXs41Nn2WT4Dk1ynGXPv4m07kq60DPxIXKZwWj/z1ebkqJb4YCfEJicEMHMJ1M43rZN9OrsxYSH
4HrQ9W2Odea4YCbbm8ASXmoa8auq7owvjz8kWaZPKnH5Ycl1YlxSPT+UqWVtwdfIVsd4dqOlOY9S
V6AM5+qg7peUY/7cCgoUBlUtEF160lNgzvBXGasJPLWpTXQFeVIuPoK9t7i/mioL3mKdtZzeWcsp
dRP/NpjTtX8UQbp6TxwhQl92Eruc05366PKwv6I29I5YUfiRauDMWfM9PuwasVlaVdovtEzw97uZ
+8O2nlA1T9/7jO6lNktlQtWWJyz1IfUhvX+2Rr+/wtepCU7Pl0/1gqan0cmklHWHtO9e/HqcoaXL
aPTAQJCjKJsDQqBVjkZJta6SnkHeEjmkP9nJmlKybGLL3jfJ5GweH4bcNpEyOSTq6gNewHgKWJuy
7rCfhEvARvjGgtQeXqQOo16IxMxpm5ctLs8R0bcf9oemOkz4fh8mvs6z63VL3fOgPsx5TFIz6ILz
kNIjaBk6D0DjMbS6Zoj3EUsHo3U4EXkb7AZnRk5D1+8r6uYjWMD8e6RZ+3BorlU2iR8+oV7ySRxI
xV6Zgt6wRrFkq1UzvvLc+lZJQRfuUsE+ovpUV1oa4/yowUWXZoP+tO6on9Gs+4IVkx2w4KNb58tZ
61P/SKwshmOCGJ7n2N6pyV55HoKCKU7zf1Z4dB+/LBpT7xgM/NvT5HQffVHDxxTNJWyNeHo3NMLq
VAlJ/QqxhsGm1zXiKdNGrNEBAhGQ8696wezbDkux3zxnbQetcliyPR2Q31aTdB66TR5PzUaZTLpl
yJ2N5nYAEJyGuKyQSre7QBoYgFAHdIIfMVxd8wVZVPPFGR3n1ts/q3K8qnqQOmjKSicPqlBEtiW2
seaW8PdvkhGcDEQJlP91XhVnnpw1fBKW2J7xbsBufZFXzVihBpBX5AZtBmoQ75SRNPXayFiwjuMo
2KsqoToYqjmS+p13Rk4cO/NqcArsnXFmH4qwhGZc7Fsjsc+zb32qRWIjRYD6UkMt6dnHJ93bIhZr
DcOnfSsNInUXeTbJe+rVsKp+pSgUn4bZqF9lbrRSjQZIbF4NAiPscFwLYGl3NXr1GtmumgYNlE4k
W7JFMjDD2SX+1Mto42hO3+z1Iv72KKeOWtZjD0/rfTAb+R1ytn2mqHnFMAg/VG/7qxUaGzV0qoMY
CR7tavweLPdihPH+y5+xSJuz+tzO7j+GpxfLYZ/Yw9O8ZX5IJ83Vi1XvQ9FJjPbxNj7eQfVmzrK1
5PJ/tQgfMKn8aNVH9eS3hA6cHwNOJ/F1jTuYX5Ftv45xkDx3tma+ana6V7dd6NCrNAnEJUOoeEFe
kq/CBYvmnE0IjqQCwM20n0YnzKtfLdckS7KrXmFTaMeSQERdKtBwnmYWGmp2zvVl7Iz6K30WNTqa
S0sKdmAGpEY70YYYqfmb01EUygck4D7BJ8xwhC7lYMW3AVLDoyFo1LRG+zfKembv2CnfmhF2LWEj
JsFbzQQ6JDJQGaXLc+ICWl7Bar+3fixuYxf2O3voxA0RvrkqCu0pn3IeMM8Oz2FEJhpK//FOxuS0
pQ4y3ifM0Y8zdS+c+t+vTr0bbmVgJIyh//lidTbFeDfjApdobdJR9bToWzchho+Tkp6W3P+TVLqG
C+zuOne00iupkuKpqbZqCFCDgYnl7mnQcc/1B82oafjJ/c8iD1HuXkuniXZ0D/RD2WuedFz8PkMv
rBOdMcx7t566LfmVXj2zKpffqButwFsvJ/2MeuqhcNERqyW50ZCOHCB9XrOZhQ2exz+VZSF2p/C5
FD/wniwZqpCCNeGMR2xpGsp5aPs3ZSr2nQg3auz78zuGzKFjTfuvdwZxiKsOFmRIOpTr+MtHM02P
RVIdEpbggK5HLoQ4RTwhkH8KfFaetiMcokpCAqTKoQSNX7E6kJfqMIGb3Q7u3F6Rb4/L/yPsvJYc
N7pm+0SIgDe39La9nRvEOMHbgis8/Vkozq/RNydCuqEAkqPuJoEye2eutPKPlD0YKgl/IKhb7/fZ
POMOWv48tdPqsNUdMVOd1FNEckCzXUICq5m48aglHwnGjHmfaYa2RTqWYKWkOf9/wQhJ2+NREnu0
QcldP8r6mQmHngChNSzDoBcuM6yeWc+da2nV1uj9N53b/FSnnb+6XXy3ov6wwNjUMKAeioBB2Zzq
y21kwK3gu874CNh5r7IC+KRBoGu4D6jvf1UfcOKP2c7TBHVAIo/unG+mXZnnesL87NZ8Q1Nd6Gf2
FF/Vt8e2pHtqiebbSO5Y5vW+u+pp+139naOJLNuek2gnysbY335DDf32Vf0kv8Ba3fjpiUZERnqu
Ph0oTHiXAhyqWgb5It67Fi2gBB7RB5P0Ku6mAD2mRRt4mVrLMGeGctvPoTW2TRmWAAncYGd3o3zL
o3QhtRD5O0YGNXzW2CEBnXqD+KaC1HxX6s6HCmAoKvGVXmdyauhB7DrADWpySavOeG45E8tUg8DP
eK7Izopp9B2zoMAKOXv2s0xx98WC4O6FWhux5WU8SvRtZNpPVm8K8z7BTwX7MsEy6HbaM3f+tgzT
6KUuSBevCLHmetLE8XYlNu411QMCJWTypcBqXjEnfGF9WrBXNeazZomKXL/AXNXLg98TbXg7JZv6
3XfR/Fsh65hJxXdFEwUUqy7keshaUGNGcV+UoAlETkqBnKzvcQ11nnJJ9WjoKQaXDreOj45+P3ce
hIeykNtsIJi3LcHBd9qcX0KjnQ91HWPBJPyJJDSW6Govl7O/8n2bdiLoQbfK15HpdZffYVwsqait
hPa4CX/F3BXR1h/bZEWzwthVWoTtyXPtdov8mw1Bo9XfWOQ5l8BmMAA2IT+Q0BHgrqXlSRB4Ntex
cb4pSdjwoU63wmtWINqKLBuZd6k/KAMlIRXRqbCjXdOzMk8sdMZKz6+EaKwc726ZOymbtqVAiyjG
CtG6d4NNULN0DARF5I79Cg5EIKjtWt2b2Frp74WGpZjqbrZRVwhCAxPH7/wFdX2/Dk3qtp30pg+w
KNQdAzpzXI3rqKMU5k90TX3L8a42Q/PtaEx6nZiDBXIPvg54jdqIsUW4tpZ4s8alWxpY8trEK2Ne
AlFz3bWBkCR4MsbKxuAl+/tAax9vr4ZD2p/8WOg9ffJZv6jkgbRnzYxiodjZSS/P1E6gZ1vDsOcX
fVBnv5//ferDACENXI+2nbGQsVv1qJixkW/pxImsOwluvxWscsj74i3qRWdpaU5Lc1OdyqEpdpjE
2pWQlrzzaf7+Ft+4M5NiHC1BAoYJSVOdp11+DHNZXruqeW46zTkrbZGyTsDeeHYj6Z41lBcPWXXQ
i9o+ysql27lQmeIk3NV4FN7U83bsleu6cb40iIJPMtfki1eY5A87T22HfPr3dawMvh2yv6qgF1nW
fnYvk2E4ysZGxOnPxaOPNZlF7th9bcdwfUuJwg71EEvyCrfejynLm39A+COCH1aTBvhlmHfKsajS
ANSRvkyZbmrPK/Vq39DN1WsRux8VrvrJJP90tiC0AMD3nyG+DAG5pViAqrNu4RgIyxAzxrLd1Qwu
vThzm2+VLaeHdtQPtwqLanUXEV5Ur2nrzTTxla/+fImE5nqjntTbmemyDvr14HnVVRN5uqJTRftR
kjjDIiy8RUTkmXO0kZ7e2U3JWCeM4KbaGpSya24QWiUSXlWckmtdjwOhf57dQYs8ukFQXLEZedeC
+pbWpvVjwqZ2AlfwigDv+RbzgASUqOUJ5xyw0WStimLJAm9TR79f+P2caLynHizEMU4CD3V1f5pd
CLBePuBUF8vPc+zKu5o+Xgwa7k9R2nWb31EJKK/1S9QQgboYR/JwgKbCZvRipd29ZTl71x2bezVm
hBHVIM/uWfErCoKMvf0wec09EyClc8cxiRtF9zwv61Gts/WnqsmMJzkSMVmljnFSz5l2Q7oxkX3q
RScpgnMmne+m7SESsJA7SlkZL2PZcstAituqU99r0xOmHgz0y6um7qX3vmHek8FisDZFIVWM7DXh
Jv410NE+pQv7Rj204U8LBdNDvDzjj050TZLpzhp9N10bmkuJu2j03cYZljiu23heh2RhaE6ONHrR
X7h6uvaNFOPjUjLHQWRvSH4jOmQ5zWp/eKwmckyXszCaxcPtvigKvJT2HH3tyAa/U3Iue/S+wCp6
Aa0fY4QJi7B5A/2ySnpT/xATe3qSNqiox12wVap4fymFO/7c3+Rg6pTpvN87eMfO5JtFgAGHcywj
7ZpkOn3Xlt6HO8k31cdBFDruZApo+h8XvxG/tVSXNzE5nxs1HzQO3LikbO81F2QzGML727WsxIjq
QdOWhBDtwzCs4aD+jWE283mW/V86+PY9qYYL3qpsZL9xMzs91qFD/TwNmreGEaHSfYuirhO2ZOF5
7lkFikQRdr+J7lrhAfO7hYy0FILW/TgjfjeWLOG4jY/5heipXxIlIu7Lx/zyS67Es3UxlI/yJJd3
lFa3Da08udBPYQscWa+u0fmnStDM0SJTe0um/IVKHOAlBJNpq8+vto6BrmaRNuheeADQY713jXVr
uGZ6Fe3mpoROqUaXMhjdtbKp2UvBQB01Mfm3bRftxRSKO7sqsrXSrSdBsvHtvqU5gtxFjbClT5cn
mQF2qmssDrx25bE+Oeue6PeB17U7NdMvk3/tFORiCUQzN4c34q/05EawY3BLoHd4J0YBqVYcwBNc
VgdhO2yTEHrpMNNWXQJXfg+x6igWfXIpRb4xQngDtS2r7bTsAhFGtVMyv2ftlF3cyr8L3e6R3Q63
70D6zg7SPQv9wRqPIVuUVTxqCXt/ZmGVvevkNJDVt1qKQTv5/vTYYma63P4HlNhY00bBCzVj+1p3
1k8bFAXRaEW2x8rmPJJYri6liforvsXG3vDfMmzsZTd5QILicEWNB61q3Z9x1KxVt1899M7MhKyW
KRpNrYO6RtVKKLNhlU4Z7iuTBOj9rYDMhrs8oTlP/4u3/qcyz6ckSb2aFr9j6jZd4P9tQRbYDlzc
X86x9JzPoPaj4zwkyXNPwjfbqXnlAHBdqb10xSZsE6S+cWBJdTL0yL0j/jvc1qGVznuAGybJU/p8
JcPyLzOt/tLM6ZsaUAaZ+aflDCH3SgWPw4D6ppkx3m+Pz9+iPXyp3VJDGFUmz//RTwj+jK/gjwsc
equWbeqID//UHvrmnGaSqJjjrYNKmsWzT7rWKo2M8TMQS/R1LkPmceNXa4SlNbVpQ8uSvWddJt2o
H2szm6/VVF7SoUr2ootM5OSjyUoQBsyAFGoFVnd+1BrjGWpo8q6Xy25flyucA8i9pRgNLDt5ch6F
xaBLKPB95Nf2CoeztgciiYQvItWS6D/5wRqwn5achlxLH+dYUqvLBTu5Sbi7ORw+E4iGm8i25JfO
sVhCZ8lrvwhes1zndmRUvrTy3Dru+KLn7xWCrXufhQfr4Kz5NIOm33jsDk5OY2rwKIlNUqkqOAqf
IgcVSzV6/iWddI/sAI7iv49IGM7WhHQ+qb2oKlyJFJwloa/NuiFEQGGHRg9rnKSh5/j9j1YlOhC4
gxef/MONpbE3gfZob7PgL6nWMoTEEs8ND2StKtzxIp/UcJtaBQ17UsAJOl/6zoz980UPcArqP/Xl
idKDfa1rwAB7zd1GcRvejjRszQSaOe7WMut3cpKL07CcxUSP3Nv9mK0NHJq3SIelF0mNKdqwyS93
0Tjt1H7SLGr6dRDfF6xt4WnlXdqa51sD0inq/JTHWnkKdUYucFAbawl2VLnifkbcMr/cAx7cfNO4
eXkNuSKNcxSBK4/7IHhN26Zcxy1G+cn0/G9GT+uVGTU6JoGJtkkD5HjrzqZ2YRHQw/DJ5Zt8l+l3
0ydja2zmv+giOMcJ68V6MAPEniSrkigj88fbr4gTEbWsWsg1GfJF1djXRupdZfgGva4gcAaE7FDK
ei2pVB20tJL37JS2v3d7TizYSWb+OWt36tm0NL/Wk8huBs0RFxnRNjYE+Hmv8tmIsaruWF+s7Kjf
q63H7we1J6lMemmxALljqk7uRIAia/9R+4/2IQjnPzUVATISw2UsM0AVW8YSMPEPTUU/hJEWIXpC
TenhCnEA9N+2VHoOk8aH87iNZDk8CH9212kv1mp2CYAprUCH13t6N/Vu1r2ZrQz++dsn2cZutibq
pttYRUVxyLX78qzOB27mtfL+RlFi7DwLCTHLa6oYzjytDTKmn5s8BYFVeATU9/X7sKTBqAfH/Vbn
Y/LoCKCoUMLAlvnNhKghs48TqdSSTScbM5SBi/bOaa64L6yLMeQ2e6E4ObV5RF78Mo1ZXoejMA38
12zw2K3EWQytfasgBB72ZhJixKsrzS+lY84nW/b2ncrLqxO7PTj4bIIwWEtu8KvvuSw8Sx/9BHEz
6P67CZE+IthqCn8G+YDUUSu9A4pAuhNLhLLtJDAQjTE/F/NI25tApXMXZxYx1LQo1VtmA+oGsCHc
bkudP5XFIWRVA/Y9hREpTOu1IKfADayjr4fDe9XpPyuu3I9wuZdqL7n9M4lZ7+Jmab3y4B+gVPWS
rdJdKsllXbxJ1msPqlBE4Ea3mx1yOAdyVpTvx28zQQbwcE3txTmD0IpN/11ZJJhQ8kx+jIb9qe4U
pkln7Ur3yIghGIoG8di03Ssy1un899NmWowkFEM2EuRYRAbuKsdxd3ogJ6zJ5RGiy3RVUvCycZZi
19Jxt50q/EfFxXLEXlM248yO+UGWtR+//Zp6KHXLWj4r5UyGclmA5jyQ6eU+gO9ZT20m71Kb4BOG
UJx3kAjvwkYwZwGioIg+mMttnyAVBflI9CPcAQUSJNC1ComLNICOnnwViTpIpHG3O5JwceajxUWS
BhLWlBY8Qx2yryYBb5GV6Bu7cQYqmUH8PAvanWH1ilnhRcmCfIw/93mZviC1GFZKzDRUvoWwR6tY
k3nj2khTY9joaNTBzef4Y7rM+2a15fRaSrBGwawlpyI1+r2q9Da9SDdzguEu8LxV6TvrKeurpyID
NmHCjf82IjIKTKmfUm0gul5aGO57rT6mdAd+6dEdvbnSyQi+GcFungUpI8tGePn/2UYkvlURyFoG
su1tci4y18bcOtMV71aj71HujG108ERPX0LpBN/8oKiOPcV6HJHxfR/jUEMEi3eGvEMljYnYgfmC
UY2tUnvU4GCq3o3qgkNgDnByz82uKbO7HhrTSTWZ07LUzhULkrx12Uvm5KTbzGwrjxxb1CVBf7Bn
5IwYy7fecvb7bRoLsZUDK+ekuan1AC7l4hj2Oh2H+GclyhUZxSRy0PFcTYJAIjXbBFXpX5tlae16
7cNYw4UrXXAorKIfVDU4g9N30JHsoBGY8m+yO9lt4W65XtIjfVl/T+mCRYMtiiMtU29jlOn3more
S0u5geav3Co7q2o89URiaGwkzl4/E5UXScaQOCKgRkTcOmna0v5k+GXlHyGZXknoe3cDQwHtYHlI
DbfZVc1UHMc0/GXPGrmg9rV0nLVIq+wiNH5rz+iQbFOB/EaY5/6mOBrqvDqo3yOn/UB/aCp2Jell
d4uwSTVGXfzPXge6d61b5C8YIvfebv82TcOvszuOeyXRhGhcnZoe7moddFeRrzPDifaxglOVyy8H
TCFZa6nTEdYuvmlVf4zKon+TJpWE29PqDUTaaJWXPt3ePk7Ncy2Ci5sWd2p5rB70ErV4GzZrX4BQ
8tvOOXAN+CtPRHvs03BohvZHn3buNu8Xi1s4POnRp1IVKVIQ4xMJnbSmNkOH+kjtvGluQuDxqnJ/
o2aoYuOYV8YpbemSYcqpn3KyKtsqGJCGRMbNhR5RSyDHsziqYk0VC3c95R6BE9b9bCxls9T5QgzU
8GJqOONsF9Om7yQrf+h0igXY8wSxdrsxG9ut6vZYWsmlIMhnBpd9oPeBhULmBI2auVwTjeNsVe08
fpvSRntNQYkkOcyzxNeJcQoLtKrQrR6aUvYIgqZxX8Ztt5nCpv6M4h+Q3qzXDvncCgaHBIiMFUPF
Hjd6O+1to5x2Uid7Jiqt6SCXwqxT992xAhq2VnoCBQrOCSjGGKSxXb3gOqvO6Moxf0+7ZojIAVjC
U3PXrTd6Otg/A7Oy0ITvStDuHnKIY7gk1MYgNs9eM7/1emncyPJeQg3atUkiJnM9uqoHVwzh5fYZ
3FSoLq1hgngWwAkpg+fIzogJz0wUh14VHVwUkL1hZie1uIYNwZfs45yRDFCqhaIelENYPacag16f
3OU1wcnqc/Ua0szkYixqo1AeR69AWTQBL4VFYD+7MEaPLVs7pGcOYnQz+bRTYFZt2/61HFgGa5fJ
H61zmhM/g7fc5wpDjaXPhA/1KmSN5VS8r9LXHIES9RNmEAOIKnHJ86EIMv0tCK29AsLUXv1VIqbE
N0L54l4jKXNV6m6xIQu7flZHZRN9VIX+xLg+n200y9vS8qsvWjwCqH2pZ/JXYHhjoZncPd3y4eBX
bncyBmp8N3MOhc6L58QBoqWYtb/li3tE3XQth9A442B2NjXtp6rznFcq+/11sFlWezM54jdr1mD7
5Vm0/OLrf9+Iun9KnO3AsygA+q4FvYI97R+aeaxefQ36YaImasutkuvWAfx7I+vLfd+1zo5l67jO
8uRZzkHzYFaNg+LiUALUfgNMYD5OtXumkuG8oZQxL73wYYYsp6bJmEkUg7HR8PlXIujfR5wUrhPZ
f5WRcWfhy/n0JNNwyh7xcYCTt2dzyhYzDMOjGitvvcwZ/Yf9TTbk8iHIvnVg/j5TjIa/z6ZGfJKu
0T0UqTAOrmzbrVpIWSYeYoRVf0Vs4c6k200YGCz3QvlnPsYIcI8udbdrFFAaDRvPenQmdJq1l7pv
LIYY2jKXskExnAyIx5d//wqcxcHyT2UhX4HtO6aN2hr3gvfn3iAcSwr1xSx3eRX89Lo4vqoHhH2/
jiThbtiNDknpeqjamI5CQx78TB+eBmbn1aghUUI7Rrm9MLDx+lCeO7e7lkOiX3Lq/5vICB2MJxRq
BhaPHewX2V5Q9UQoCZsVCQHikpUQvVwz7reqUbnATaU1eHeqDeU53tsC5LjLqiC/UOslegF0sB1L
Fz9yE8HjE4i1q42qPDdLbdo0B7bhqa3vopwOB/7st85x+kdVqe7aJgUkTMKYWBTT//6BcuH+8Yk6
um55OEA8w7R01/D/uKj7ml1UETUEgFX3JaUW4r6Asigng0ohlKLS9kjLwSBrkTiKvq7frSD8jKmc
3Fegl94KfyP9omCjRqHJDnQaQEuGaqFH+7DLBcgp1z7+fj7utJ3s22Pcuvoz6ho27qaVwSQoSSVF
DnoUzrMkI/C5xwz7YmUgSJOSHK7Y9IaXbMTa0RRFs3fz1lu5UVNeE3Tq3INeSIl39q/8EfQghzE8
BJZNzoSd5vvWsbuNwsvTuuhAP7Y7vn7aNl1LwwLv58uAGY68WhP3Kj8VDH+2TivbPN5OXaR0BhiX
Se+nJ2+mX6QUe619jBunOo8BFshwuTKQjLa3B385LRpiMWl0BA+xSfBmZQbt01RPyPQI3vQXbmZn
e3QpxmomIY2ghTh08oMqmFg+0OGmXoJPclKkvC5zyGulvepaS97JZGbJxXLOpSPax7GI4pU24RCc
1XeW4ShIzBBaTPhdabGGPHgI+0kcC+F9V9esev3vszS3/a1L4Z3GX7S45KJx1deJ/BK2o0mcpEzu
xYh53GkDtPABbWCKX0vJrMwgIo3eqxYnO2V/c50s3NmtLvbKJjeRyDn00Yc2yBoM7YimIoJffAOg
hNh3YmGysJOudcioPmAwEA9W4jSfzpAjAsO+csO7JCyNE0ItntrUPWpdJU9hMXsbFdZLL/c8NXXx
6jvFE5zjARVSkX2K8e0W5REg9A4ntNDarKunC7tMjoFu4aD0a4tWAl4HVcI2BlZeem7pOCgt0st8
NhFmPbz/+z3n/TmPOLpp2oZlGhiqfWo6yyD3zwJH3WmQwGjlFKXrb9rWWLPzll+EjWoRVE14cA2A
/g1xu+pGKlPn1/NlFi1R4s5AO8w0gMdE1lGp8AsG+0tqxe/IDelGqld7O2n3di7gvrjzBysAqpjQ
bLjFyPfL6fZWrWCt1WN4by2ZfBdL9FrBhDOFOvC/vvnS9JQnpoarIg8msDIOTrrFhqIuICwfV+t/
zqYwImBRCR9KiRwBOQjzmVZWT+oosufqKZkSY1OyqXyKlqOk68mCDMCYqzXwPLNgTk3p3CLlE9jg
WLXpbkzCOsQzTRwIOQHVQQPIEQQq9VC004Zanv44LE/ZczusBLlm59JkcfLv35ya4f85/fieGWAC
Mkiw8WzX+HP6QQ0Ly2Qsy5Mb4mugn51Qi2PljFb5wexz5Ea3DnE1Gd5ZzUzBMkflTl8cQ0rRZR41
WzmPvLHPe0jtmtQ3tw1VEUOfzOeOXL7K2RpF4F2U7nHC8gWiBD/LhPphY3bNRIawYbCBm+RarSrV
abecYozEBqU57VZvfGsTw2t8Ukc0wZMnPhXKTUb8wFYhv9FUfKIBHvQ53oaU0Le3L6/Fd7fuqT5c
8GnYd5Vb8XMoiF3qiYpjPosf4AuC59yr+0PRFMYeeZsN3NG1N51txncxeMuVQoa6Zarx58lx++/f
w//nG/YJXPItXMOmaTqmGfxxB7kO6S5WTshCmhHvOdjF22hSBLPNE9shLyLXCzCBbmZf6xoZrOuH
zYvvecVWDM10FzolQrowXQcJk9pU+5ven+QH2uwZ6nntX2UaFPduyBS/qGv8KftCUHZ8uFUDoH8f
3dqFO2q2QFUk+Tod2JwPxmAymnpSCT3Tmb4sz4OlhgQGM+PQ0f9V4NDQK2ErZ/Ffai3295kWZt7a
haV/asfZP88DrWS1NVQPQ9PtjAJc379/igw3f879BiORT6Ca7uq+beh/tI4GDXIZOPl0f0v0Zosx
wF4gfiOr5T6M8/GjtM1kDfMuvK/ytjmXgba7yeaR+q6oHmnPdoTCpRqy4IdTn3pRhz+ZpChe0kW+
p1T3fdJGSjtOGHytMU7JhWQ7JtMTVqiKzl/QbaRG8xTt2X2Uym9qiKpL5z1u7fCldwZkgj788N72
i5cYOAb1r3nt8P0fwqYI7rG7t/sgwu0zLDhOTUE4i9EhVAiv9B7qRkyeZF1e4XDcZT6DOr7XHKq1
NWwML6JUFkf3pARspfDLq1xGEJzd5goEIUi85TQWk819mWtbdTrpcXeagcesopL0UhYcKIG0GO/N
ODaAcJOfJeaGZ0X9bObqkMejz3wKq6wJiJiDyWBANSl8gfMknVedVmo71wyzm1yk7XOH3VHnIabz
xysT2pGA+5Yw9uBrqefT178PSpA7Gr7nnW7rVI1UTbSFTcYlnj1n5kwJanHIzcX4wOqieTWy2Tzg
nCF2POnmD/TvG6OIsg3kS5qu1Li2c58kJzsJg1cz7A5qZh3NsWdrGzyJmNs/dCL3XKMRglZdiddh
zCPaFnr3E20VtkYr+j50dbqunHZ6pBmY4z2qkqOAbfUft7/n/3nduoy/rq47YJbpfaoI6n9MoF3b
CkvT9Wo/0ec6KJWBzD0qpXrs7dSpyE2ggJ4GZq0xe1atjb3uyGK+b6sqP/W9GexwR/2w2ibeKvsP
0YomihP2uzpuZQheFOHxAQkJkyCQaIsBl5dXcKPEnizY7TkYtg3BnB/e7Eb73o2vsW8515lWJos4
YT5GE3iXdDkinPTRbRdPh66Lr+n0E32p++VWQjDn0n3xsGe0dTB99HaL36PvLlFejC/GZIsNASwA
U5LMfo/z6U53UyrNlVWsLBl+NZdm44j4G1Cj1+3jKkGoZ5AoqQjW9lATcFjq+1pHsU+68Y1VrGn6
RP+SU6qyzVmWmOdIxCB9IvAfRVc8JtJqL+rB77V+V9WEvqhTvLvaf3yT/p/7OYdqvGl6puGhvnDY
X//vUqiNJ0sPGWr3t717RejpjYCS6bN2qhZ+Z8XNco1qoDtRNnbXyk/+76jCJEia49+v/z5S74wm
58nyc/NtmOoNmFv/k3G6xeSVh1cWwwO8EorQYkGw5gDIDU30GweE7kVEydlYvGW1zdpDC4fpzkgH
DfQLwkMzTlb64Oh0gBA1WiZxyEYNnQa9ss+lpI2HrLCKze8GpRH5/p6KJdQVx1q8RYsmschTNGN5
9tYNPc3Uzvg6lWa+xQztX3PD9o86qLkD6YXtQxlk4drkLgIp23wkqF+fsywl32du8oOSf90kW/FM
9U69XBXFMTfN6F5LIcEwM7oHrY4rMgRq4zGPwvI8Ul3eCidJvtkNDkDsjZpdyleGr2NJutvHf0w0
9p83bIA92nXZsnsE4y4Uof/9mq1IpzKsheJkoOg8ZoMln2SfbVXrAYvCeHAcnCUKQg1p5C3tHHFo
MvZUbtF8RnXyGWXic5JV9G05iOoO4mtOGrxqOcOqJHexoFlVTJaxB5JGnMCiI69Ge7poQfOkUYQ8
T3Al7umFpGuiZ7Tt0NAht8oERXIfRE9OaNWHxtDnQ9dPEztOGD25AUB9adMnZpetymlkVuFnwTVb
OtM9gcoDxaILzcHqPXZY11IxeZnHmIIlS6OZgfOt0n6qEvnsOw+ABYEZImN8xvAzkKthuT+E8y7y
aNyKcLSOrZD5DsgjefekeX1QR1rXWl1fnMWzPci4v+un9ItZZNOR7Ym/K8uiI+apIW16cc0rykUw
faWN4BzhxTm4YehcJzMIAPNc6ZYVr3rtKasK0IGG/mGC9T3oFFQD+ZpyLUreJs1VSs8HlH3/pKGv
eELeMG16nDFUq4YQAMsA8m72hbad3XB+0LXoa6Rr8iPG6bBiYfVU0Y9/82rGkrEpvk9oGNL8ZxrO
+kPiuIggNPhzal8mWbatzMpYBzXcfSrUWvGgHkSZ9mei0qmd4BO2EdiOq1aP561T0ezQLCd90KTz
qTWB9T7AKD+EcVdv9Wku9xP4zrXbdBJP6d/oJ735FojQOaoSqjaMbEwKjdQUmd0lzGb/OBrnIV9L
j/a7EobKRR0Kikj/r21E8GeLOzA9y9GDILB9KOrcF/97PzAoTkHh5yNp5VZymsBdx428I5HuMZKI
BYCqRjF1qsEiTc/tyvmBNHHkL7Xu7Mygp9CBI4POP9bvNJk/1VGV6PJ2FP/9nHp1EqSH/X5flJXf
Z0cYZy+o5GUy8ea1C0+1H+nqtE5ZXUcNt0mWhGLVw4FDX6S95Y6cEDNkcJGW06EKZjapIcTM5bS3
xmCjJ8kPjLrBGv2++dqNmSDi02wPqh04qFMyHPbG/CN3WaSvao3Aer1Jy32i+xD3lodMECuNuZSM
dWuOsYKzpFPLPLW4wzhAWGCWtDv1QkCtflUGJugHE8Q4uerRwYIx/OKzhz6iJ+/W6rS07U8D78v0
WDbiSRVofpdqVJUGFTILLhUEF1fTyRRlf4VOqXQTYxem2wAGLdgDNgNMEibKd0ilaTFkR12VW0zS
s8lnc4fnJk77nQlHZhMRVPA8RKJDoxeuUt0lCzi0xmc3oO84iyi9/f/UMo+dQ7W+Mc2MRSNSNna+
kzZYrHi2qrtwpN7iBTm6jBK/kyhEuO1RNN5iW5QOMA7yX8/B1vNWcKbFzquH6gpU9J8PXUxSUEjK
tHo+bZEJl1iXjvEsCKGPio42CwqH3ES7xhRRn8YFn9B07CILKLxJvtamJUYuDtuzBhj2LXAwGixY
lRx7FhByQjvo4vqrohn17cQu7qFwRXpOR/+FVBS726bLNdSN+b3uJ/7GbBux0VwrPPdDH57VkVnE
2tmcgT4TLBChbVjdSDG0RwThijlTpu6cfue4GGgit75r1KiAPEjHDClb9erc197Fhx8O/JLmDMBw
88Il/OBSRZ/n6Wvs1RMCKr87YXCznryw/YvIafOSdKW+mQRUEncUHxUxEZsGG/BdoWsmpjS6YrEU
H3g4aDotriZY4gVk+TzfeSKb9kFsYWutfIDFXVDeaYGevUMox61hvZNoPyGGhpkpq8S6wlUiRdFK
m8+hTk5D2OuUJYn+mxdDn6KgqyP1oBtYwic3xdQpGM27seU2TDcx247PyRUR+UdesYuFME66Vuub
nKWwV0bde5tN4b4Z53afG3L8sMWiCk31r32vzxsSSYj8wGYqJhhPgO1DeohIwFY3kJoci+Jiwkdd
AV6c+SyMcDM1iHKsvHzLgpqtn74AxVQMYxWWm1BoCOhGgSeVQeGgoijNan7GZupfZMTFsPvVP0wh
m/qpQGqR9ScaKvqlXx6Kkn6hiRBmqzq44ZQZG9GKaQuKHBluaQAjW+g76oUJksN2RHh5TwAh0qo4
u/d13A/KCJ/ItNh4fe2f+rod31mkrTLW/fAbYcqFfpA+2ll+Ulo06bTuDtsVAYKYxKj0Is/d1phf
fgyjZjAMwmfVrHe/pX4Sh7o4Mwdb7zW+VwCbzQXzcbVmeZCAxMytL7pFt3IJkxSOcVkw6r1pH0w7
opO+ADk6K9RM+oto63VIErcZVZALfWajA3OVagrsJW0uaJH17pmWlHmIPMs9j3SsDwErF3swkUHI
PTVg51E5b0MJXTzzAFg48wkOD54mfX5u4AFsrMaYgLi4pEIXkHPz3sMtX6LVNY1chyGD/m2Z4p1G
sNZXxIyyA/bRS7Nct4vntouL+j5uuMBqhikWK92Lod9WL10LfqMwhH4NhLvN1CY0HlGzkR9Srey4
ONNfQc++iIYAH/lny6lQpvhmeB+x6lw1VoWUGGNpFBjaOdTNN4Hh+qbNgQZUIOlPiXMUKzuv6mcA
XqS+tMPaSvzq2VzkSK3TA5+RFYV06Lb0nvr4i9IjWXb3MbrcYpX2rLWW9kbC4I6chPY5ouHxPKbc
+ZCa3gOrHK5NHzSsMPrg2R3ztYsb+hr+P8LOa8lta9uiX4Qq5PAK5tRks3O/oCRZQs4ZX38HNnQs
W6euTpWLBqmWzSYB7LXXmnPMIh9OvqVyfVk4MUFf0vLP4FWwYQRjaOfxW6KUCgRTTT7H+dwDGSV7
5RswhthP6mvRlrW8rjkP40BWfEwfTWn/isp0OaCrtm0cb53EanIT6JmwNh9w7iW3LIvDVSMwja3X
qct+UzPjHf1U9a2LPUr2SU/3UgbFznL0gZ6c6a1jhD2X0R/zc4KpfpPiPCE7WyVexpztjpSxNSr8
rZwYE80Gfoz7ZkN7Sh0OoZpchMqIuUtzMiXiwAVsRjwwyoLLhnoTNSUJiBOYUnqDOPrnjVNAAgRR
iui9sKszHY5Qvtygb8BrxYj0NKXjfT7ZPvK0bACPeOFdKmfGV237eH7H6NSPbyqoE3jjA0rsKkVC
3OjFYlqfL3bJACbWdVp11RUpBxbdVB/iSEmsn0fitV4tiCGVP1nTusduUkitMa2Shii/N73cH5Y/
pG6Z+NXBjEr7GgKcWMjTmISHdaqx8SZXeAAjPceTZCn2uzIJnnB3kGXk29a17bNbkWr5QajRCt1K
L1qfgCaCTX/RiVK9TrM8sel65dbHTbvpwbi4GdqutSF3zGxVT70Z6q6rRu+oG/5fmIrxK8pKT6Kb
ZG2EmVGnEbdbyP5lBCgybBNiKzwZKXzT1aiZFdyvZV7XjwxXv9ElUFdk+05rCYbhWqBCBZmvTDv5
bJuWcghlSMyurzbyqagmlywYLDysaFcf7rdqq7hlIU+UBPQRyvHNLqjJ7Ik2M9kfc9eZXQt4/I9u
lulPxAeuWBF346Q1+8I3iA+YDZhxwt6j9r9qnCeHyCumte2xEpEqUl4HA3TzT0/dlH4GnvWqpmW2
1PlLsS+nOTcm8nHNm8xqeh5gK50TOqMbqcZNLmX1rWyR0zPTuXhJqD+0iaY/KD7lgl5EW3T5ztnp
sQqHo84lj2NIhYHVx9WzUXblflGOVhOU1syavnqjDvU97n4+EI0Qow7jNVsbCMCZRQ1OOX3zPOJp
xH2WTS09cwHmz1vt1qfO5v/9b1ShsoLRDKkhqlHwzNMWHwADIqS72F5ndfRljFP1y3zgyyq4Os7s
g/DU1ZgvVd+5lSa4UIl2xwFlrSQFbN5GDnKVTGTBLo2JZGFUx614xP72UfD5DHVQ+27TXic9C340
o/0VYU9/VCvQcXCsnKvsB9LWZs6wEk+T1HZmwJVzpXHPrH8uuLW0Kh4sD657kjpARjD3Qr6TXJpd
CqlW2hdRGHaDnx58m0aJJjBbKCXW5KdaeCwQEMnkoD7oVfbObra8KXlEVgzBfSLikCClpVfqxFp5
8gvVP5jBtBUi4988j+K1rMzUtdcGP/7cirB/n705jN8d2hEKNnOZMva3hhNpnnBhNUU6LooqvZG9
tUai8iaL83ov9pRKpL2HiZTfILISshhXs/Oa/HmG8Jjh68kutkxLiqdAUSSsXznQcvzi0fxAfgBm
BPNNotw/F0y186rSbQoK5iBBBtsvnikEXjYdSQ6HnC+11D6W2rj67DTn571pkN/iDDNQqw5HoYWt
OtwC4Qd5eIAa5i5hGIBTCjMP2TFbxJLbfBw6xq7PBu/ctLG5HFXzETrxYm/Ere/2cLrdYBbKMrUo
N4ZuKdhcGGQj5aw2nuK8Os6QcI9H26wTXwcxMTyVSLEvSI2CFTLtbhXPjQ4rQ8KmIM7apfPTUmdF
N5Xa5+JsMpLabZQxVbiWxbLuJz4aWDKL52d8Jf5D7Tt0HrU2BN0PxzdrFfu03HP//EUr2n/tsS10
KLJiKxpWO8syf4NQsexi3KcgOPFD+QG93HSHULqRwWxue62ttzZd13kNq5z+RY6m7I3mN/ufbnyr
++Zbwe441UD2D8pgPNWoGjcODaGtZMNjGXsFcKra19dSlek7jSo9lnyOZ9MV5yBNJmqDWUZlGso1
6JX0Gf5ufrK66F7I3lMyh3mJB4H296oExoL4200DgcTpQ2mrEuSzqNKHOZbKj42T3tv8D+i/UF8l
Y71aZiX03iWHpmUV6KprVQreE+bCLqZa1yM+Y2sHxRd/nJJjxfjh5E06902fAOSEVIly0JXDghuW
M3TsAoVCqsZN85BQZoPxtdF08Cx2462WTVSomWyCs4REANyMra7dWpMm2xB6fyUywvFhRugX7Tg+
0qKLVQ8ZRa6Yx4WUpNpTfRQtO8C90mnSCFfH9NOvWd/8bTyTGTLMGT5NqoCCASxs9kD8Z/dsBU5w
wv00rMNC897yIlso/BVTAhY37MDqOOEts5jMek5esM79R6LvZaG2cgxkV2W2zkqt2NE+3ykN7c9M
Lh7jcHwYG9KqJ8z+J9jDAZH3of+mSHK08yFrbrymDe6RU3zJp2Eryglg2xUByLjTU09+bQj8Cvve
PCxnseR4nETzmZFVtrERPHA/K0jw8PS3adY6ThH6oj+f7Pos0vnnXNpxZGyUGjc3h+G09fsgT01D
mwkZyNIKS+xzyDwhbAvWhEgpL0mqq59Dw2+mtGX8lOOrg4ZgsDWuw2DbD7b1s3KnwpiHzNMHFX12
M6WDhqv0KnxCwjFUx+DrVDkJ1r2eHwVRHMI42T2mgxtmmfv3BQ4j/1mie/5NHOTNc1eXyd0HH4oZ
QYlumhoYTPUrdd/M00LNbN+BuiNVmA2NwUhL4s8fzn/J9jCTqLrmmNwE+Lf5+y2/NWw6RZWFTltx
wGw078iosBENkxzQbaVwWp5nddq5UitTDvt2fzbb5rVJg5ZOGKPcZZdCA+MExUdbnlbzn4qnir3D
nqd8IrLHQIHD+iZrBZV/O68f817baJk3RXr1hoBN2mGPKuEV9+F+wW1JdmaCxydt0ZkNvmLXBaim
u+m3btNr1QYdoPc9zHAyx2n2nuZJu44CS3tIBs2g0wXludWUb52qy49ShxKr6CPpS6KWm2Love8x
fzEoPOfkjEq8zaQnUWvbVWGeS7vRXbG31RpOiylImabm9f/4BlT19zEPK65Cf1lmh+aw6v7u4IsK
SIZNhZ171Hl7SdS3a1rnCeZ5GfZOTJFLxRR+5fN9leyCaY0SEiEYggzRsFYeS13+Lp6J5dNPCnCa
hXwSX4oumwe2Y9ljZdrmMQrJuelpVKcJegBGJ+dCLU+Gp+dfCgY4ATQftx21My6z4kvvkYWld1b7
3GV2vGHjLZ0RLa/wC2qbokRJ2zjJVvPH9Nvk4ICxpWK4SVJrHX1NSVZlWqNuUNCzGrlRX+uhpbae
j2YlyAYX4ZFEBfQsTckPe0MouVXTK/tA47ZmF/JBZF9KvW9vIQDKS/blNCC51crgMfPbvedpwyP1
oMqIYtZcG6L5TjQhn2ayLbRWf7FApwRzryGayKYDxwLfUGVGb0Slvikob09el66TkBluD394o0AD
XwVtnxxQ3UproXqSSHx1rVh/VNkjL7tngMTx0OiPYueOj2KXpMUKRo5LPnBxt+RRPzpRXm7secZ8
ULSw/ugzPx4eCQG291VZwfQxkjkQkgFybAW0UHWMLklMV7VG5ZDUdeMuilVSiHZ+acLuzoiXrlFK
oF2mWiD+7zB4rIzUCYQuj2S/WmMLKBku9t2srM5tDP6CM9pJ5UpqFu20wbF3doYBtvQK7zZaOqlL
s9Rmmhz1Zg+nXuKDGvpg3lLxA7F9X8YebKmHlZznxCaFzp3cGGkRXotoJifIYhd2FVseHLPryTJI
kk67rUg3MkztoEM9/uLUdbwKGqu+V8TxhsNUbOKoxWQXGM1TMURMXnQuNTGCQCN8qwykNPjOWa2z
wNkVoT0dFH+SHrSsAqjUhcTEY1jrFeiHDmvUr7twNlJ60NKXL7LWxltfDlvQpv85su3q7qjVQ50N
rIKWXN/j3msPXVvpIEcMtzcrWjuZvRMdLF/z/zKneLyWldK92GAIDC15Nir9KExps5p+p/QZg7qx
cIs0AxzsJcBf6MOonVGsZLp1R7FNygz621hgMiD4BojL/3SdO0k2N5C7VffXa+JIr9rypHfRQZGk
/BLZ47hrssQ8LZuEP68A2n+NHx1ivRyZUQv5KMxbfiv6C9usKckmB/0mkarEOhlPjulrRy2VO0hg
1HfiNYtgbMc61EkbL1ezuKRRaJb7WNYTV1zchWE8L2BQy66xFtDqWrpAg/FiF7a6vFI01nvrAYgS
Gq4St4g/kYVK4xsdyRCXdBsn6wByqXHF2E4M8Mai7lfkgNIkQKK4xyKgIB7+82fhzGXvv0sFlRrB
sU3NNEW+wr9HT0AuULHPjUaGK4/YKOnUsu0/5Lo+vkMOnJmkzQsDMp27pSy74vVBLaCORmNzSPPM
WkHtQ8lilEyp52aSaCsJIuXcaYJ2XrxbFfcxC7cC7WF1cOEnDddotMKtUrTDtfYIORKv+akSbmOb
/qpl1S8Zt52xztIn20ude5HIe6E2VmzOi0mmgImyWL0vJNY4zZuTMMUFgBoiuZGOsDqyiwrwJBjs
H8FcggnGXhUhhqn6nMYKI6JbF5rRA+T7VZjGAb02XhIPepMXG8vo8/Wv18SPJKFC8NdEv2z+WRlR
BZ3t9kIWdD+rjofPGOWq20RNfG3zRL56num7cs9LM2YVDBH9wTR7k2tj3Da+f5Yrw/wHRkCfV4xI
Td8de5APatQmB559xppuyevQ+t7VhLp63MG6HUiBOcZE8zZGWUkXKSyPfz45gK3819lhIAMzNMWg
pFQQ2P377OjCAVLViIMFlYC+KgNtfKe1/sMwcvsKrg68eqb4m8yp3iyiZJGcpo6rmqX+pnMi6Ylm
uH6Y1082ZeJaHPUEM65ynUxZs6vwmno/X//1E7+O4vxHYcJPFpddjnj7nMfyuSk8nwq17R+rv4/0
Sf/5Gh3XLwVKqiPaNdh5Ta8dl2VSbvIPhNpEuU6dMrtiCxj7HBnlsyjKzYR5YOh9qAk13VyIRkhl
i8lJP8FjjLh5ZVdFE4DTxTst0Uaiv1ZpFP7LdoY9GcbOeQfZed7a6Nv4LW3G4uCZHTeZLGHFzmVH
YYZV57sgQPg3WRNKF89WL7lKkjwDJXh23p2oB/rHzTz+wM5fnipv2vZFhpaLPvVHO8ab3sjzh3FO
KRgLqd7prYO7fe6qT7Fe7xI6+D8bxpMxBpuqip9aIQQeU4s0wvFN6ovhWsJweVTD8l0M7HIMmRtk
8tIe4LayXvpk/pSyU0mZAclZeBe1QEKQLbQ09KKyJNHCRcMRONZdZSP5mI8d0AC0yqY9UT8NZQbI
mByAlXhvhjBISKW0JeNdQxggQyTwzBsfAFaT2QsrjnImVkA89KXuReAUgjHFUIjg/ExAU79SWZz+
kQsQDsaXmPvLKTHpsjopMjDecel6Wgt7E7zSgzAiVC2/co3ai+swVM5s08gW8tRVJKXMq4S7ns4B
/tRaiva6k7PbJtRx4xnxcJn47df2MBhb1o3sGAythAJnHvngHljHHhkMTpFYbgyH9RAwlDtmMcHk
os+rcoVs/KKwVyKKpzZqvqomBKmaKh+j48noQyOifIg6fZ66biIaL1irdstsG/27cMVRVRUXWUr4
3kufEZ9sfElqBbyqrL6YQ8Zcu2nVg1C3hbLebbMQrofUxePTb0eEI7iaMshnPv9bN1tfW76AY61m
X6RJ87FS06i3lTDb2LNMOSZgej3Zlr7ylJmCzD533E+W+qpp3j1ucuMFTn21479q7MuADxNwpJJN
H1lAl0UY1zID28zIir6fJh2XYu4durGvL2FnsLI238QtsVCtVyMyu/vPXnsPPZJgU9FkRmeO661A
rRfAPvfD7KJ4fv3SGumL4CU6FaB81V6Lt08J61/EOy/ZWG/VkclTMK/H4iH6+8jst3lsSrDz5t9q
Msz+Ih5yNZx2mlV8N8E0EsUmm4R+q5AeZBwGl+WQ+LFjZrIEBCRjrRfraEJWsSNX6y5uavLp5xFw
rl7UOGCQwqojdv9mBEskjJeQvSANDZgzvL0i1W9RWtj3P9+4jd/v2wZy9DmCAhsNvigaAf++b6dp
4plMmqddbjPAjKs0dINoov8ctvcaptUxQ22DcGewLo3c2NuyiYhbAHB2Z/NOPAXWEQex9gG6AJpl
YYe2ej9dYzQjdcm36LLY/p28B/UpJ7RmFsYKOSwuY06KPHoQz1L/GHVdj99etq6BBkUmqKx7NprP
mVkbx8zv4FzaBA2T1XXMbGs6/HZEsIl8yNLZZGJXwUqYYGtUWS6JnRoJmumDEEQbkRciTASyTLqN
8WSWhgZA1TPd/FRaZnb1jK7+H0sj04rflkbDwq2B3lRHfmchePpNLF2VMtjFOrIY8NPHHGQ2Bi6d
glfhA+ySwlijMLBXVQt0JNR2ucyuqhUB7aqKtRd9S8FOSarvTZJGzD9nMHTcy9K+tiSbxCppI+Ax
9IsR4SEiCxyaKfV8k9cDj8KoT6x1brfG6BquWIrUUCbPVvd9l557TLQpgUml1QJq9otyr8pFexKM
CEat2srDkrsZskIjX2c28hqN9oKnXN2Sca4wCwXG1I1DvhaBaMi1fmah/QpJq22TaFG9IHTZ7L21
48PqVe0IpRVZOvH5H4dpS3sCbSWYg6545EYfb3xDppE2V43WqK+sWmU43sYPRJTl70MBYZe9N2Mc
7sKunXMz6wkweKxb0haFDlPPvO9SoBj3qBtqsn/AbMc5eOKlFByxk8OvZ9EM4lTfLIKj+akU8TRS
aiCwtl/uCcLIbm0yUn21rbMheSi7eUYRE9MyU/0whLHIJcl09czkLlawpDbHa+Fkd9/qxhXjeKQ1
3CpOlalWvIPE+fAIH6CVhR9q0NuLUsLestrUu4TMNG9hNsauNMeFshX2XVzQOMH/9YfC9/Prb/U+
UxHwYo/JUL2igvegeQXRye+52fhxBGIQOsjpn0dGtp6EnWT5HRJgA1yzrHe8HUaAYYdVrMLuvFk6
TYrwqESdaZyZHsc7tcyDg97UTGqr6NVZ4Ghy+STU33SRvjBbx7RDUtJ5GlQZDqlTXpcvMm+Rfw8B
ujAE9fUuD+0BYnFd73w0VMtRLieHwMgO3YAixvCj4dKrXr3T5qNhfq3W+vNI/s1WnI6ZDSR7Gsrh
VA8jp4xSPvixIyOloueQlzhl/D7/KQaqZd85STodAVfIRiLb6PehT8nvG89jN8l3erMkrA59dvJJ
cHnoY7tae2lh7VKKvN05iJ0eGGWpbjQQqL+oXpFlfuIvb1yTEqv2MuehzqdXsfRGmjpt2WJe00Jt
H2VqB2GEyv/1LCJ3/bGKrb0RDYjlev8FQ3F9Cj36SkL5W3cy4PFPW3KyfQo+ml0NFgx6SzwfS/UL
don0adC8rdTSwZI9aRv0kLwSO8pPYvSMMBjVFoKeQwyEZbN8aRU2DDw7fPH1/FANYbnNKjAS4rWc
O86O8xAJCIj8ztAjMnei6BwEP1rV0JaM2cooR3xyMx9PDrq1U0H9jkBefHpRsAPzDAM19vSDeL1R
7Y6bhsTCKiaFhFKkla8+iGdwJiA2O9QpGZfGLpTs6ELAzsoypla9GnlnUP6ufGdi3zN6ztZMBxpL
RW5Tdub6ADVxWCE21VY1SeFP6kTapW9P7tIZ4AwajmMTtvhGgJiJBharK5KEvtv3TOXx5dCrmgrJ
f5KH2FtPqR1txQc3ONbz0qaWupwsah++QCbXUHkYgnpjnl1h5cBvKElKCOebg3gYwIhB8ki3tWmO
Z9wVpSvOBtEhafRwwlbSXn/xS0vZtzddpYJ68tpiZ/l9DZWMcaoY86Kov5YD4Oyud3zceSVM2VFN
b5EMz7LOKn+bzM13f+bI82mdQ7No3Z775UuXG59itI3phsWA0W/rfSxouYAP/CDWSupok4ovdw7E
dbELBbdLPnVHllivTi9+OUhupHkMtuwnAbcBATlcZDIk1qHeGeuaRi0Urq14S+I9iIdYSf5HF0IR
wVj/bEMYtq7zD7w6XWZKY5v/Llg8X6/0JqwkOouhtxrpxrZ13z75ieccGno4RKgV6uc0PE1+rm+V
Zs6Uht6zVQFG7orOVz6GgJ5pnDqvxEHpx8no67XZt8pHNKL2GMOEzx+VIuiXlt0fxm1VZpYXD4Oz
Vj3IKnGKO2ckgRoLXrP/pTzsDXAn61FPdkwpY1c043MQDLfRltaimyMewq6A3pPL+F+l6hb2svWQ
jLYJXHHAnMgau1viSbViKjdm7E8btRj0vdEX0Ej875mdKG92QVGUZsywpKRe7oGKkcu7kjB1EtSY
FZG9BAmR4GM/RCpWlqVyW9Qh4FfWQedX2rqgcj/GtXQRGK9WC6DfxJLxINs2DnY2Mk8Eg8w5gyE2
6MGIXxUvexR5uiQvppvWIFmqzur8agDdwnvdksg72MwC0/RzmZGrCQJiZWrfsRBpb7ky1Xs7xDAk
nhqmXFLktnyFSfDWsvwQsNG8JImpX6rLwJQl6nFbZJsmIr1KCIr6kkSyZX+8/DJTARe88rOsBiVP
jymLP9HBpDvRFKtlbrYD7NLeprkaSfVxqqGQoAp3AY5aTFooqdBLmge55Frpgt7c/7m4FufiP89V
MjOxG+pUfvQcVPv3lNIkrZqaQHcHblxib4pMdq1oyL9XLGl0kmvrGTQ0hnJdik+IVM1LTmdlnRv2
8A4S+sGZf9Zs6gsJ0MZ7UHTjOgyz4AE/YodrLC+Pmkand96dMckebhG4bWEdNTt0l6NfMU+U2azR
bkh3S+cBKh7yOr/v1ENksGms44Q/7ttNbnOG+IO36gqoY3ZVHtTWSg6dRDrvrwdFqfR1R0G6orWZ
XHMY67uoiEHKAbmmMsVA4PqVH5z0mr82v0bHmEBZjcSByhqr6ygp3xsPdc6oNPpuUlp1o8xtAKfM
JRi7lbMei8RxvUZHNOlRgWD+efn338zKVN95hqxuJivMdmk5xsQEaDNOnqiFOX0ExnngWp2CFtUx
orta9sMhVZgimFix7uK1oAdRmhlasGVPp/+Pr11RfydrOrqhOTNxknuDpsu/Dw77hlCy2Ladnx0l
kCvhWWqsvyxbh3AMH3ctxYoOU3qUoLhV1U64b5CFnCujLuONOfnrzimQbYxeAYBV1l5KJ/z5VAyv
Ri1jPiJaRSwbk8v9nBHrfOUDF1f2usQ3iRDjEZk84Pt5Q2d24b4NLiZg0y9ZolsuGz/1WksSAE5g
7usw98d7OjQGHm8/PlTsMJ5rYrQFYwmZoOpqbT5cJ+8ZvWK0EWJ98F7s6p3wIuw25APEhFLRjAId
ZTFx94ixmKtJ2OaWu8hTVbDE4lpuwyHlhPO77ehFxC33yGSYDCHMn7kEadyVxzRufvi+St0o41Yx
rPapsgtqcCVHcj4/7cZwPHep+bk8I1znSQvG13b2MyVIa3f6lHbPespccGyZRZnzU2hk+b5CZLgS
f6rKFSapDFp20UtAiUzCKBpfsw5lMSS7AHDOvpaxpbaa2aETIA1PrN+t0/Rnku5huMwfetFo+65K
x2M6A+2LPqzdwiANKw1K9WhiGhGkJ7tsdeSS4xzSOWFomB2gipLfe4XUIvaQB6EqYVPkb1TNLo8W
svE/35FEgNq/7kiGrNkIGJmuy9ycRDvgHwZIzUzRyllafwqYX+QZ8vlgtNEnb41ZRyRbXb2PR3o/
Ft8/6Ah6O7l+jIEBnC0H9Ta5WchZdS1HVmfHT5BkoJHUefLkE6u6HOWxxa4pyy5Ml6lAJgbYggWV
KXR4+jrq2VEynm1KNThabR0uza+qt5l8TqidhEix6tmkjTVFXKlLe9nx/MdOATEvUvyGyPoorVF5
SjX4IH5d+9vi5c+fk4oq8bddu6ngqgQca1CC0NLWf6szJjbXusaEdKdSCR8cix5MRJty63RsIMSD
DZkUgNPfz3UEKaHVfGEs/VXsJaXYTh7SgfF0YFpXxdYJkbX1eI8d9mumjv49kybpbGgN99Nazx9K
mxUD0otymvBFr5u2RbsT2N1Ty85KEB1Kzb4irgvdXAq9cwvh52oYwFPEZlcLvZvY/6ahhEWdDxk3
mLfJoWqNaTK6lqGbWy9mBXB8+UXKzFddg3IsitIshH2tzk/F+eybKPXs2iP1JFUPGrb1jV47wQuc
FMIWUBJ+H79yjcZrWanVx0qxtoqmVl+MBu6DHjnJo2G2wd5wyI7MEIr/KmN1VbdXvaGRbTyXtmxG
2lUv6TqkN4tYsV65C6nL38/Eu5mfmfKMu5mbD3//2c83zp4mjlJMP4bqQtLFcD6COJvsgChfBm33
Ac7IKrB17yEgk+xCn440SKcK2sNif2yEYFq09vVCNd9xkOCoSM2/uGW8msi8j61qGWtxj8hn692s
Kk2MqvvC33zvCSxySV/ztuYc+5BlXUJK+vAjNzz70Rz9MztdmnnzQiQe6DrjA1K6bDfVtH2YhOpn
0w8QWisBpHsjwoFnNqAlZ62uxT5mtej8cW/pazNhBD7icGPcCq49VWl7/AS8efSO08YhjIWuouUr
Pld4uwmZS11ERwI0/YMNT4t+XN0fcsS0z2wpNsZsTzBA9ZAmgYIeU/z7ohaT0se6TPuzZOsPUV+w
2xxM/aMMBuUGaS3btBrJCEGahq9WEuxbuiMQSGaZmR+SWDuj3i/2JEnQTP29M9vx/OLrUoPko9mg
PGsYS3XW+KJY2TNcE2k7oC9aUzGC+EKC2Z1gwc9sXtJ5uBIcTLD2LndlTPUkorvDADqZf2d29qM2
EwclHRXEAsRwaJYD9q8lV6jaVPNt+R+D55yOMkAMjEeFvO9r33wiOyzCxaNpbkU6WF0pPQH2Vr+1
guyHlGWU6mNqI85VWu7V6synGMcEv1mBeW2uYwLbG/Zq2IUbaspqF9RJsrE6b0Slg0femE+J0Wtp
6UblOsr5fuSki3eL4YHwBHad/kNkx2zM0QO9SqVfHlicY3Rx/k68QXiUHXYKpqLyHFMzIas7yKZL
P7lCeosiGr7Dz4eqVJ6JQMMbCUv50NnyyFAcjO/kBOFz5gDrk0bCAJdpS4+0vsrTR8VioTFiPWRw
VAebycvNbVAQoMHuIX3LW/YYYAkcxk3qh8BFS0Hjs5xB9zEEbQ+FKrj1MQVPR2jxA0IF/cFosp8P
hdofIHT2bVSfMIk0/xiP20Z36oqswxQNIMIpA5AEja1AZs2smHKBAUzg+N9FuQO5EMqkRbnplFL2
JmmeuTG8rKQY/Y9eT06mv8a2LE8oNIl99wCdmTrbNV6vzwLGVLIxXNPdoRieUU1WYVj7LLfGVWMU
BMK3erYTDIvy8+dAaoheCApPzzGoXlimhrSJjVx7Lq2MbtKU2/slYTpv/eqlehOtKNhCT07b+5vC
74s3HLtCOauMMiK6+f5f0cMRl4NSG0BDwsHciKcFeIjdYp0iTkCrt0NRRZuogXIT2K32gsG2WBEy
6HpxHzxXVVRvTDw2CzN1mBTNxXjanhI7t/FRDtpGgM0Kyyb4nu9y3ga0TXFafrFx1K7CCzV3EfAf
Z8uzAMYx2ZHTa96WOzx8+rEWnhWNxKsVDS2yJOYHe35oUkU+duKqmMMv9Vk6Hz15yTD+pWu645oa
IRABrKv6Q+8x11VJUJ0J0ZhzvL2dZZWZmzCUJbcrRq1SI7fdsoXaCD9LYA3qDlDGd1Q/097glMSN
wImROwH2mLHtX7vG+1GCcMW1MhvDOnTG4nPOw3DLIMJ69kc/hjgxp//gq8R6QtwieSfviUN0+jx4
Navm+0KLRIRusoekAEzm9BlW0icql2viB/rVjJwOimlMonXcG4QKyPQFQCcJhheupjc5L6tX4jcD
q6lXomHrSdmrUpUvOl62FQ7S8T3OatzGJVGQkYkOlQWTFE6eb7o2xaQ7yeZeNvNy11mK9RLC1VQz
T35G1mY8VGb3RuzVR4+YjbwRZM/ITr/F8ZQfAlXfiRrcKiyZCeSA7p+3SOs7uzVyYJ7Cwv+ccX9o
l3kolUnD8Y1Z64MbNJ5TGGaCf6mWYfE0GsutSq4qgHx5225E6bdUgVVsXOpxCA7iREXJzqkE0O08
pI+NWqeXYB5PCT8jYqwU9rHPBruqfDdhqr/y0brTkiHVzol18F2m8tbHnAeaClRT5K9lc8ksHpwm
/gpduz42ahSwZjbDXsw9xIONkGiIgx0gXBqWc8qlkVnFNUqIB5pLCWNWgarIodbLadexxXNbu1wC
A3VJ7Q45NTFag7nSIUh+P0kxcV0alY4DmekZC2P40IQKkAQrfc47LvLU1sejw3KABL94q8y8OKdW
CEZ49jDInk0K3WgUBH1bJMrSt/cNR3Fznw2tOPL7PiWThxusV0O0SooByMhAdKocAEfWpO47fU7i
Ptv0VdHrfg2OzjzHadvjcy8d4iv4qM2oK13SCqutWFOZJMEZBM+dt13wKFdlvvl1JFeasl+WKqw4
kG5j81mQzMWuRDwAX3zHV19dGNywHQyyb7YyyW5rtl+KJMIeOtIlC6M0PEIDbx7wKk9r4pUHdGGA
QgNWaIXAQ2JfgUno7UgPNm+LdTYxdF358y7SGfubQJ8PY+VsrZErqleUm4h/k7Oy2IjLz0u1nTRR
oVkSIeOJIesPDNC4BOdG0VCb2L1bD41xoKLWIynjGPhpfhxHhhJj3WqP4F8dvyqfzfZDbHrFk7D6
NCb5r7wzQZrNbVjUNuYZciHIv1K9LNXepPzg+i9IAS8pUAMVIT4KsuXOC0PDIySgDTeivHIaqbxg
+fhWKvXwrZyu/cgevqfVglBoJAZWKO8VpS5OhKtQt+vh4wJVY+iztRQNe9h8zbaEDO2XO1WvuxI7
MxfraXwRBYTZHxo1tV81elsPtbGeWccrfUhAApmVeTf0Es4DN6yxJVumCuzi3GmRdU+bfHndYRrK
ex7eVaUFbjl/fqVUrnrVzF7yPDBQ6GVfgTKyciD5vLV+9ynXEDdtGTmOV8vKpSKx9hj2h2GwpK3l
WdYd+g5ynJRE4ZHYDokbwrMZwpMm3KG/UgrmKxJe7E/c+HNrYcPWLX+WCX6+aXn8WlnYlb0AplVv
6i//x9h5LEmOZMn2V1pqjx4wAxmZ7oVzGpxvIEkiwTnH178D86jKyqg3XbNxAdw9whkAM7tX9ajH
LG6DvK9csaQzHkM3bXdwo8pVBiKT962Eu0sINMsTpUGjNeorAcvxLDkcGdBUZrSteUl7DF0qBV4z
VszRKEyGfvQcqKG2NV3D3g6Jbzxh2D0MHWZCdWibC+KQdZOzznNyb0VpMlBUtresxsbbt0PcHQei
bxZMu+Dl1DZtT7/hOtPozfwI++aonP20fXaxhBy5wvgLeWzLw9/Xw3wxUoE8DHOMNVix4WjMT5GP
Akprb7iKrpW0eiwUs75Bq+s+FsNzTTP12aJEdDWiyl4kQZDiKhTvLUlCWyu1po1UT9mO/+oFGQBI
jC+3yLfv5RKdMejzs8xR9c7RhJVjMAnGZnlmY+j6fSvv1Y/7fm75QcDonLUfz8u9uDgbAT+KYWRb
m7SHQwce7WoCZ7cq0rJ8Flr33CJqQ55mMLEvmxb4OIE8flNnL2Ruq9Y2U4pbOhAnE1/es0q+4Wbo
WDsO4zfubc8SNYt49Zk4eWtHhA/O24QPA8nB8zcSzh0mzHFqGv5buSuv6lSq6YAXj1HpOkcnhmg1
jOmDPCNKrwlXaOZQjhbgk/FwkKI14xB90WbLuCjmU55g+CHVsdzM5JdITZPboaMCLbfkfcF83zTf
J7cix9/4eNkXylyCFKAMaNA66Rz9ZTw3ennAXWOsrMGvVjInF5oZlGGWQRsvITkDJXN91Mzg4KEB
wp4C4dQZu4rTccrRPQLQbxOuTpdr9OjiRrGD7j6dCRBGObxVKp2iIGi7e9VsrW05WNZSPjhC1KVv
NRoIpJhdScYHbEb6ah2sodEGO6vrV03dtceu7fDdzdzjpNC0bWtO9cqo1PomTUra1NlociAjw44z
UCCmNyTXnU3BSTh6/YDorGLYdheOqoe3ht3rR3q5gMUFwB8leTETN3xFJtHPylccY+PGn9DUSJw0
cH73aCXqE8KidQ/Y7PATfa0HHW6+Vqt2k4DLVMINZLleLaMwNm4Vof+oZmjZWHVocVyfPplZGqcJ
QV8QmtaXMie1cV6QVyRaL9pSNbdq7bFMieponZRNv5JXe3nTCmihiafuvbHZXNatRdE7Hwu4XO0I
gLDDN4fB7gD9I7u5DBRk/K4mM7xEbQddwxXDJmSs1ay5zTrvRwFtsdxhjJIFUT0ceX3hPI9pzykT
Z/jxHWSVskAmQ1+mKK9eYLhhosVH8kj8NhlHrb9CVpUeexCuz31nLpBWgyxlYbSbotBZK7nqLy9l
XQN4z75S6ptkVh0TqCjuq8m7UxVcU5X2JdIRDFHKKBeh6/s7qVqV9yWA+xeDoWfXBv7JJTK/Zr68
WJuPlgmUuSUvE6+geoujNpeXGspLfWF3JK8ONOnDO9kcFVpebLWo7jcipuA7IFs4AFddiUGxX1wy
OzZ9ZhIaMDrBY5aat17Dr3PByGL+usojhUnUPLXhqr3x9LzGo+go18zMGZ5mmDL9U4wDDJmUDp24
XNc9pbLJVCDBKCRE6yMA78LBSmpUwO1jXzAXmxQ4q2oaX3NmhncMXY/23Bij6qGt6y4kTKnAA9/L
dLBg3KI4rB6K2bCg4oLBr5M+yPkCGmqgxew1QvcPde2qa0A1w2IiDe0LnIzbyOn1H20I5L61oC+X
MfFe+uh9d7XitUn09pWv0FuEvZXf9CoH4HwZSALLWXYutpsBhRvcX7P7SgKRusHVwBpshp0oIcvN
0S6DU6xH9qOSFmtqROG+VTV9o3Ws9tKqU24rOCz4aY3oqDgtNZgxCTaJEeRrp2vsLQufUzczdpF2
mXAAav0QGjQPOc7IbNQYsvMcFBdIBiYqRtc+Qz+sPeoGcW+rJ2tqkxNAO6oss8+4JHJVg3/2VBmj
ie1fgXkXWKy/SspkydAbpzoddihRV7nv7n3R6O+/bgQB9Ig+DgG2zqtJLW3ObkbthVjt8JCI8A2R
rzimGFzvPAgyV0WW7Slud1vdYDbohVZ9KHQ+H1LU+mWykh1Ti+RbijdrEShc1JDkrSMGHEzWbXtG
0dJup3krmO+TW/I+H6viSlUKTtoO6axHVvmrNdoHKRkS4lwqHh+xaG7amrwrrOc3Qa2RCZPDkpLD
jQa8l1hHdCWGM92k4hnSdochzxf3TgmJR0x5/9YZ1rXjJniBiB1InAF/LAvPe6OtvZWTuMreTYCb
dxFO62qe6PcxqXRUTikhiM3QcmEfWyiSVWV0S5gKxrMO04NLAu37qDPuXCMNT7LkwC/urttAOA+9
RcSip4fFPjM0a0le1kQhs//TygjOdr6xzAK+RZVA2Wzrb9IyMhMzRWu+Nq3lPgWF/d4KbVw62TCu
ZCday5CToZHbOkmykHxNUNpfB6sdntypiXEBNcTR0zy9NKRHFxdyivQuzIfpwo9tnHHaVxa+EqPo
HgRn3T3qDALwRJ3esfi1DqmDPqzOdP9NF8+G8dj7evw6G3N29hjoeGLROHF34UbJa2kWMZricVji
xQr31vdL+kKiJyfDng5KYGV75PjdNdpxXMCVkry6SnFFmkl7rlF0rXpV/dGFWo85U0UQ5FOf5mIz
cyxiirLz1iS3/LDaXmoXkIi8RdA2akL6BravoQmPufDzO7vDxigLp95UF0uGOhJJYwiJIikoXCLJ
hFOQTZelp9PoBRpDUtvlrFUbMThchvhAc+APDyPqUaprRHKULfONRY1af21zWbt3CUiRV6TcrTkR
4+JdTI3+KN1MQwXHSGc18+hFb7VTaSfTq8QuL507CQkMdBR8gZ0Uyzzsgz2civYotyCYNrtGTGuZ
e6MGhFDAREVuiILSjG2qp1kVB7MYcEaSGEnUHPzaH5alPpr7TqWfUvfoJFO1dxcRjPebvgmcYxqG
NhLmIvka5ksvUbSvqAc7hky0WG49wD/oCTK5PKDaHJBmSexXq61iYyRqXZ0T7MPGW8hlbZS5T0MS
wJwZyvDMjO3FH+odra/8R24VnzZIqNtFruKdzBbXQEOO141ZIcBKHYveL8BDb5EyrJy7Cr89Gaua
nk0kPlX1tTSUabMav4oECRtOBqXCn7ZyzTHZQY9dWkwruQs+zL/3nXFRi6TClkrKyEX7Olr2QNkc
vpb8pYzIrI9yl7WydtB6UGvyvgiv1EJWsPQsaI6lSWTzxdymjqq99KM3eXhc/G0O6RPHmkk6C+AL
M6WYUF4sbMhyq1R0d5HpUJeaEFnJGw+S51VdtM6RRT/mrWhYGcBcAO43H9OUjoPm8KEdiQEzOSA5
ZFnlZ5VFeMOc06W1ezsapzWtb+L55tpHFZr9MbQILb0UP5juIUWxT/D8FM+9J9fEf4g5jhc9EV0H
iILBA+CSfDvN1RP5qNWl4XUSKyfyL7prP6hvG0/T9mU9ZTvoeyFmzQJzP5aBlzGLnsgDUq7CMh6X
BIC96LXq3k8lMRFjgGgKWEr8JrQYhV5RbAlscbY+q/oDcSbh4mdFqAypyVtxTAiNR6I5Cv7+2bCL
Y81I+XSBRZVaDH68yI/y8uZkI4yjOHkj3Q2duBaMRD6l1/JIKbRUrGUujfyRpIPP9qNT2Qn91FtO
v2WqPEEMjLXdxfheKMaVruDVkP3MUB+IyE7bjTx/u7xW4ZELe+ko+ISHpqGWQm4u1paqeGt0CO66
76wuv9YFz+F21DrQE6QMuGn/PPXnEEDj1WVCRWI6HfTZJ1oVBQksrhssiopUHDu4AHcdoOXrofWU
PdOU4Gm+v5vgYQGIecYjmK1F13BB05XLYwgScMIKK9wKLhZ8sSRyzP4FrIMI8uqepWBo3lhGb/4g
JHThBXr0fUwasup4yw/g3/XV5V1rNhF4tJuuJbxYG3UqiQnObsQL+VWUKA+hw7QCvXyzleh+c7Aw
vYfFo1YqLcKDol6CnnqGGOneKXTBlUiYX8FZf94ocziU4wKJq/2eCbEwy2gMFlCkVoC89e/KkH3N
+9x40UWU014bm3tTRz8FVLQ9Zh7BrGmagoGtLUIfFBRafGqC12at1rzlz/eF86Ofn5fCImOwfIyY
eW08O/JuCviGWEv74JHYUjRzQa2+5mrxGqil8T2FeUIAXBjiWsQ8nDjwM0z/FKVKtxHIFXeDCx0L
MmFya4dVs2N2IXYBfamb3qMTavWu+SWLTNacUfvOLPytrEYUj0U0bJkre9c9jBQJUFF1RC0EGJOs
OdcioxKkdFiUS6qTw11t0BL2yiH6FkLZkx4lIpBf5h2wtsW56d30ofRoi9aisHb6zD6sQeburJil
UhCgEPM1/YuuUAQJgAEUQXwL3EG8liSBEgnkVndNbBWbhFVN4T+UWvvYOs1EfpahLMI8C65HBvQr
2yWbtOqc6UvtjdddS2KWLWm2rPsvceCZkoyCr/Ab/lqUtml2usAMyxxhMDM92A1GFa260WbqPJjN
ogNse+XVTnl7YQN1fnovdVx0BdxzEWrEq6Pqmt02d0wDz0mpHNs8m7M/zfqxAxBz0lQnustbln5+
CsLVxGaX+8EPj+b4tRFjvJD4nUxEeGtq5RWnT7mmf9McDS9/SMyQxqpL/IQ9G5gzTXtU26R6sFtc
EV0G142SzlXZEyYp/QZVmOlHZ27Tyl2jq9GwCxMKHiSln0ylqNZZ1mS5ux5xeGZNPX8r81PkAzF1
SXqlycswdf2VUqNTq63cueBxMAuMS586x1HryK3u3QfRswywW0c5yea5Me+G0x2ViuII6i196FoC
LGrTCDdyN3HIUSY3CZOHhWqD+cFNZHrT0RqJOfUhdTwbsBzXVsZ6SiREYkF5jvKkTFedE0R7QTgX
CzfrqDWqsc5ItMYQAjRJ3oDasi5b/Pw5Tu1UXSu408vF1Bnasezq3zdVTpuFZfd8UC87pKnenRGj
NOsg9JSHMQCLNCVe/l1DIaS33XfgauaT3fp3ox3AnbDiellGTXoHX2bYJJ0WnVDXdPuxKbu19OmC
VoZcWgDv6ubiRWs6+mIs224vDxgq2csmTpRreeQE2ahsC/CdkYIvVcoMwpQBEjk8u7MGIbQTEo4y
8o58SorMY5p7K4y8PUpUZx2HrfFmIOuBnfbcGMpr7KYQnGnYyxvL9qZlp2fu9lJlJubzuuoSxD/1
WvMJvSj8QL2rXURAAb4t5HQq0gFlJX9NRfXSTZWSm+Qq3a1cpxsDZuuy7+lzWcw4srpWz1mo0akm
7w99AsvaDArsi+LTvVb60NhpiSvWLpVgUma7HxEGapv5H+bE9C60kvFVH+hmicLT9noH8NjJ98zY
qffP9avYnfVRw17KN+SNquRk7RV+uG0qY/fRw5yQuaBXn9HE/nwFHdxz3KHZG9PYuxOWWy5F2yBq
DMu3EXzaOySVBZ2E8W2gRrDWqvaaC5lxKRoLw8pXhW40MEQpOXWaABI3z5K9kU5vUOS3GT/KaYyo
CsiIwT92WUB5u6TVxyVofOsUzElBpT4ojzlQbGcIiL4JogeZrzDv9W4TPZArtL+MbVliv3ZUKvd5
iDBR5lJUE3Mgp7S0RUEtDIo0q1ryL9JjUE3v7dxow8dmnbs5GL1HCpAzAqxDKZ+widtLMDaAqR3D
jXyuvOHH2PdVVFyJiqJihtSBSiRIW8SUe5Ni40nuxSIbb+raqgglsAgTj8urar6Kq6k1XgVlf1No
E0bAPgNs5sCBZjz9dgEgSxZy1VLgavzWXuHEle9avvZoT828EItY4FT9+XJN9RNDu3E1LUXk6das
uHgZXzfVLRqW2eNchPc+AVsp45v71pkBtOzfRepuU7ancjglNqIhL6mvpa0tHE6KjsOCNA6yrVDq
tNGs6G3U9NjZFjLGipkhiTTZKw0+iphzEkTH4WOjsDcK5rf8bNHat6t+JfXlUugeBhAOdGht0Otm
m5dU4WVcbQt9+NilG6nvC5wfWsxKnvjumsq1O9fo+DDkDCo39hRDQKnr6N4lV8F27Witw+rYyEyZ
UFVD7CjaC+VgHPeGz2yzn3QcmPM8jBZecGABPS6y3OxulKgf1j+3cBb1Nz64lPVYxEsXaMSV9ARk
cXCFOkklUi+HGpQAImbG41xwUlZYlXO8cH7Dyry7oiSHMbksA4tFgZpvyr6Ztpntxes4bbRVqbbp
m08yhutTSwN6CczC6ey7KUXwXTlququn+r4LiUV0mHUuzW5sKI2Xp2SO6vF8zF6No7wkvfFN5EyG
RXqxLRSz2Snp3YlDhQT7kDisPnN9UnG0Zj/OW4rJiAINGlXlHw/Ip4xd02DCS4NjP2/9fHQua17+
weV57fSkQRGgTuADNSNJZQHoItjjLPaXIuSnIMx0Bu86Y7sTXk4PkJrDjnoknI8USLSJnl8NJ/8O
/nF//1HYHGg5u/aNGKb26k9DKHcpxZ1excRN+CXzmBqUbWeVNHxcJGFzmq8CW30D9+Vyfc6cSWDS
gZURlBt51od97u/RKUfrrsv7nRF30UoS1pJOvb9wRNKG2kfv1z+Guepitjd4yafvmmv22LObj9pr
M+bPcT/Cl5/raeRL1s+iwSo1h/UV5YIUJ/sMXsZexoYwwNM67dYww+K5NznWQ+q1ZzHvUglgWZFO
azyF09ZqVbykc8muM7rkEUPwUzNZ6bdgcr71iE3PnVGf5MFHM7fatPTDlpXesdSUd6pZttZqrT/H
czXcpR7NaZ+G52jsjq4Xpu9+Ohw5w9P32muOMT/aRY8GHGpV2YEJhbcvnsuqfEImnt2YlH+eyvRW
vu+hGJ7sroL0ofl38odzIFaT5uXd0sXVVxbdwUNUYEXTXQaIZqQyGYQiXQs3tl+0BhHTXCdOONWY
qKVHmRWpYGPFOUiPPYsTfaH4qLCycxz62aq2u24vX1mNKFE79MEgnA1PxsjsOY7uqLK+qz0ARGuu
GYOdg1mp59HZd7L2oey1vYYL7pbT/WEo+uAwOTkrqHkMlpnbYH4/MrfDxLrFe0ynT17ZNR27YZX0
OKtnihpeonIbdXyqe6919WewYNYZE1azkMr3tEXNWAXhDLYh92fOssvF8EPOOucpZtrYwyMamm47
0qFZCE9PWO0w8gZKGx2nGmdgjOFgJcIh246OWt0GJtF3Xmc8yj2y5/etPulnGLLEutmjvxKCSmPs
xF9nw84PJ6HzjLZs4SrGTRV5zpUJkAhFnluvhMu00WnU8Mro6TcHg0A47myKSq+/4gNtLk8Y0jJk
8U7j+a9PqIyQhvZg7j89SdE2cZI0//t/+f0J8n3URuqfGyc4styOTj2V4gXgQOV1MPUeSUmgMirC
KTZb1J7z/RHBZ+vUyIw9dgTzuY21y/PtiO4MFLF8S1O4WQ65rpHGo7m3Ayw+eUSG4VR/DHw5DZce
2RtLx3mdOOQWdX8A95OKMNxBLHGK7SpgDLK0oxmGTLuhOZ4ozMqfXREdFDBlNmLORwEa9K+KcNqV
BXz5Ok4QgFVzf2OAsQNRwMCWZVL0NrrTqPneZXJnO9q4zYr0YzclAYrErubLGHpzYqEaolFx/KVu
Dd0r7oPnsA2Gd8TYy9KjVLpIaerEJZOpcBzejFYxjhAiCyKUGCRLLSeeygk9VsPoQjORusTRizNJ
ZNV3rbWf1SRyH91GA/+e0WjRORmv45DOaYxRh4wFIn7KAV5e2TrZHTC5OQTXjk8BQsUjsTW4Nz2Y
r20cn6oM9rI8nElYwok3vWlBt/Pc5iSnBJc1n21xPtvY2dQGClZhNk9GOxSHMsoJz+rd+qqZWGTJ
lpJRGt4tqxefBEARr9u5F+ngKy+FuYMVUKy7zB7OrcE/it2W5f4MNSDGPl1yyQye5BZLff9jixU3
s/8cKBWrd4XQty8BEt9JLnQnjNONbtbf9Q4JLqaU7AmP7HIaizcVKjJ6IpzoZ5h1kZIT7USveaQZ
WdbKKWlLB0Q2N7ULZCBXzHvH6PPrVJsOPuQF0CRU5+SE31Z6hTWR81WFHsoKa37UYrGA9SqGNXQu
3di4HCsTZVSlUczncPLWo8JhwgIJG7OTJtfmQCwkpKjiS9oMK2s2RntM+BY21LgH34CKAWdmmTp+
jiEWZS2aEj5JgoFx6bKc3aRlTPV6Fgs3GPkJA2RX0A1cKq0xbdOhuJfIBRXcEfHlKWlbjs/6uxrD
gyfsCtsKtgeCkcPD1Bofu8IukVfNOR+hqpA4Fce3quANE0FK/ypn6ozLTN+gJbMQxOZnOXTgX/cO
UZSRkzAPbnlNjzQW4eUFAlf/5tC+O8tVF1jK13xaWfS5brFDa2dzHGGNz/KYAvPYAhUrlqFsEvuC
RdY+nNRqow5Uay9vykNsApzMuEwW1TTojuGvu0lOgVHJibgvgvAt8xE8KNEUfGzl7plRqLvV4das
Ut/rroUbabteFNm+yXQKtXNdzERBEJVKcBPrhUKtYHpxJ72+k/PtHHrFkjMNsTBeAYJf/yYV6S+M
JvxDrIawRWIiZnLxmVdVaUWutEWZfkjbe2FiROGEuPZFVRP78vsWqObgcl8DEtAl+/AxUDji/ch7
VFGFXUOnYoAIRHo7Sollng4LCgvecQKJuDYn6si6xeXwcmfnO9p+7lmi0wR015U3KjOPY4ZCiLxC
JOBr1SxNiIZEvagFcXlPWn8jszhkPgeJndOezJivFMbca3l/jEb1bAXum8Mr39s5/EGzU8sT6dg5
LnrD2URMku80PQFtGD6ZwvUeHXIMlnIL7XUGNqWNzuhUE6LKUH8arGLmG4LecNRXdnWSu7qnWitB
zELuARqXdJBARS0rt/RAe0KXHJw7tX2O1V5cSWZZw97c2Vv05KwtU1LbLqsvRyV41RQNaH3WTE3v
B0urfs5dWsCoxEz0NNxIFLXlqHxiO35oW/3lMn+1SUTbqBWtxQt6u6Le8TfGtL+kKTnYXNzZ+KPS
fSG57xPZtuWwTENr7PaiM62rCy6/crZGagQ3ZqsTYmtqY7w1gziE1W6ExVoZohepklNEq67QMQ0r
1gb+8iKmK4vIWeD0R8uTUrI8XppeF5u/GAZyYLTymyYiUMJ6ml/5ulKcIjGnk7IcrJTBR9JHwaqj
s8isCQe2aLV83RcPdRxNd1L4MNhpv6QSOO6kBCJDY0gbO90MiUFccGrloHV8a5nBjDqE867WJ3d2
3Ts31lBa9//ZFgQD+FdXkM26l7Ax21Cxdto2UMpf3ceAT7OwbBX9yPye65yvxnD/2xxaIxHozZXp
WwuUbQ7pNw2xUiaJOOtmdroZWW1s4pQhpPOB4Gp4ihYhV/qT1ZTxyWYhevrD0NcO7XiVl2a/txwK
Ubpd57fNvIQjXFk92tAkLl+g7Fs0Fa/TYpdaZ7CEz0XbrWQ7m4u/Z1dEH9GsPmd5eyP9Q5UnKkBL
PcVpUCvrkd98g6ajo1kq/L09T1wcaI07X6Qk8wX5LTgN/RuK3p8beW1XmxqeBPoXNzoQOagvMVuK
p6hoBiYPJCSXJM0+WSnJlL6fOfuRCfAT3nXKLWOQzYKvams0mjjEntNsBJKBx9Fzvjvj7D2ssRar
dtJsfdAZ57y0fLok+cli1F87idFs1XngaSI3WEN8bLayJVcaxhdg6fmuSct3grrMTZe62JMDW1nE
RY+7Vq+s08+bnDruMoiQhfy8T2412nhdY3dbGTpNjNzB328KpT/r0Hm3/ciQmzloiBFtN894sZ7i
xvTePXTmBuK4A9I2bSdY8km7PQNHuaitQL1P0vq1UGgi2midXoy2p67FVLDNNCoKtemeyHwhHN3t
LIgdaX+uA3xBlIQW/YBlutYifyldUXVNR13uytHXr038DNlkwcVr39N8oG4SP2p0erAu4fcqm+a1
9wjakCUgeePNkuLMzDEKjxquRE2Q4QtWcH+pild5fIcae1lgPriRd7WCInApZlOqV2hfEt8Znjqr
/UF2S/IjQZ0W0yLqaVRMNoavKugMmsugAULKuecY0EeK2GyvBHRgJLIC8XW/0i1HX+dBsWf5D3SM
GLTL/DdUEg1ZCKVt+XGdmA7O35zAny+BnMCGDUrWEnw2G5vuJ6JjOYimUeLAPrbpaG1z2XMdlW5O
YFGntTJGZBG1Ic1xOFPxDZRi7EuKYa+zuqwe6OUkw61rDO+RaoZ0bzR/Z1ml+hCWxgNBtwumGAiU
sd1TvBo2EocsCchhqUUrNw7fqgR5jrxLPmgT2301/1EwtXMla+7Hd3Bs97INW9JXWlgogI4Ncu6H
qEcmQil8WlMA/pZ3vr33fcHw1lIrdpgEE1ib4Bem2JqtqiK3byrLs9GPLQorHm/kPdYw2TcIFJ51
vByHn3dFoYqUzRqWPjCgBWUtq7i6nBuVfgItd6j7bA8Vl0KsN+Fw/eNGIVns0saERgLmClWaPyT5
dQWDy8adr9r614v1txTBa1q41SlgunG5aXUv30zIMxCgk2+czge+RC9Ofc+nMdT+PrIA/nO6EayH
thaFS6ivGhEQslFZyP3b+CVIcCNWlfJlHEK6bZips2H6gZJ3688bI/cQZNpcpSMWaVlAFH64TGut
uJKVRHRtJenIk6g3qtVeU82N6QhBJkLiYBwytV/8vItw2tvQsIzbLidgMvXs9qrSteAqs1iXypUJ
5J2pvMs0l+7mbPpDFE6MKzA6VQS0oUwoGjuoEmgctS+XiXk7xeHOSkmykKAP2y2r08XURxNOrKsI
FTKXV9n8ya0kJaIQkTfanG75dyfHZ/I9UcamaqvC0RydsAPzM6kq0lhMJ3m2H+pmikjQqYX1Tcs1
qDvzSV0MBfkuMZ4F0iUSh9M6frhkUudwGvu8t+9FOClLYICghhvceyS4aNcGmbaLfCZCspB3EBJi
NCwn/ynttXLXtuJrHmrwKIIxyK/kfW7ofLUL5cfFIV0WpVIxuqWwqKK8P9HI/cTBBz2zqHPNvkNR
/2IOtnZldPjHm6BhhJ4vREogHgxFGXfyYySNEqwFqavrNnO8jYY0atugwd8CFGrJ9VJvpb9HDfMr
QnbTFwaoYO0rsbtS6pi8HyPEehmb01oTSbPWWYLeufYmk3YmKsMudLdzb3hPiJOS3ZTW5kFv0S+a
7sd5MxZt9gHwbq0dAyhfpecpX1ncVQhsxlNmcdCVQKDWnZN0zeLnCWPYEUwaycPCrWJtx9ZilgXW
munDHzdBX675asM1tl3SpqdS+YI80IJPP5+cls1qdfAvCZihlCbpHjXBGkz+AuoY0hOuO+5N1n31
KUjcekUV3FdejEOxcQ5drqRXcVm7mAQt+vHg7I6ZT5fA7ohcgc58UGsbD9G8WxGAuiLG3F/Rwwpv
a1IVlpIeJKbo8TLfu0wjmZETSdZVW12jLPkTHyNPz9pFbVPX97olJmjOIG/kE4g+rLbT6LsLre/8
c4h97ueDwUAOZBdEJ/lUGOrO35wqfwEDO7ZDGqkBts5kmQUb+Nd5IDjZmKaW2uxdxeyA0BbTss9H
l7TNiCiBWssa2tTJZXYyuJN7WyTzvNqaHqed0UzB1nf86MEPIlhks6eYVtayr5PptoXJS/8hMSni
zegatCY39Jr9leeX9YtZVo9pZho/1Oix9abrEE6iPG9w/+VXcsvqp/Xo6oB7Yj3YEepXvHrxbZmV
f/MV2PqvU2HLcTTVNTRQwBolVygnv34FvhEFJjy9YV9QPXbnGWBua8Ohgpa2vMwAC9Pe+BVrfzk/
JAqSUVal5SofVQe6CKKqqLTpXPZdQRVTjPqbFGxaRrDTKzBpHTLxVde2/QKTo7v8OaI6ZYYYclDm
bhnIo6TE2i7PCz9UCjQY2XOMK/KVheNy3qm7rv46bxiF4DsG1INZegaoOOl1GUz20uPgpRJP9qTG
nAR0dUBWC8BPoxvB61eE1NK2woSLnVXTglszp8hFdlL6nLqRbQJNGIM5SA00ZzV0m84vk3Uw78Zu
CC2f8bqeh/Bi1lC1lUB5n9TNfiq9x9j2jCt5o1qTedkShAjJa/t/fRv+23/Pb/Jk9EkR+/f/sP8t
L8aK9XnzafffDzm2tfR/5r/54zm//sW/z+G3Cl7Dj+Y/Pmv7nl99oeD/+Um//Gde/ePdrb40X37Z
WWd0Qsfb9r0a797rNmnku+BzzM/8vz74j3f5Xx7G4v1fv33L26yZ/xvLvOy3j4f23//1m6Zz2P7X
n///x4PzB/jXb4cvxZe/Pv/9S93wp8L4p+uYhs2B3b/Le3T9n64B4NG2CKA0ePC3f2R51QT/+s0U
/xS6IZhZCt02Ln+EZGZ+SDf/qZpI/F1oFKrGX+u//f5+fvndfv6O/8ja9CYPaVLx17+uQFl6WqZm
25plWMLUAXF/GqOTGItvMBTmA4SKVTiGOwxqWJRWhmAWgTdRiBPp3IX5ym0YPTTNIxtd85anR1I5
AO89saCcVcBI/TZ/+u4+3uuf39uMxLgcefNXLd+aYbmCUcEhOcO2P7FEY1VHgk+w7gOdxigdPaC/
G5NYAjq9q//8SvO15a+vRDYEMclC4/rz67XHyVKm3j6vFPCrLA3V3pHGuQvN5O8CUvRf4Z3yMxH9
oVNUc2CmI2f79ZWq0fWVuhiNBwQHbQWQyO5WiuYoCIHzcKJarE0IpBBRknYZVGdMrsaNnzv21hh7
fa0O5K4WbYx6qIkyioYTIaamov4Ae69aG783p2Xp56heXDjIfRyM1C8x3+Vtz7Bf6oBjoWAesJQ2
aC+R9+h/UxJy/vJFMtmzOdRdy4IJY306mvhIpRg6XXkYgH8sOFIQA+yQAdX1SQznpjb+5vU+HSIO
Zw0zTMd1bQvoLALIX7/OnmmdrcM4v+0GMF86De/M8m8s9Gpqnt3+54Pk//PTCchPQodwa5AX/+m1
fMS/CT5E46Eq0h2wliNsjrsi0/h8tNmLvyHTGb+Oh/JIoTSk8k3yReqGrM3+Ca1TGmpK17AyHlyz
GtbFJMJjlvvhOsZXfhBNORdn6ojIEdqwVAh8TFuQzc9xE08kLmi6dRr7TD3kZac808hXrkmqK75y
lhHm7WKn0zE77J3aafYqahYyaXpzq5eZuzbR166ImBo25IwpJIUN9AHCQvR3ZZa4D6S4WkQT5N5R
11rjb+i2n07E+fd07PniZqrwzczPp0fx/0g7rx25kWVdv9AhkPTkbdn2zWq1WuaGaDl67/n0+6MW
sHcXiyhC62CgmQEGmKhMpomM+I0Z5So0jdEpRfwJUehbWSm/m352f/1TnpuvoVJAGIQHWTDC4K+5
unzXFYNRwJI4yWObIOpHWQ3Idbe/HkWena1/w5DVUSFFusvkz/nq7PuuKNzM9E5C8+VjVtS/KisZ
9gkUdydFZPEg1Ezd5q37M2oEbIIALRFL0vNoZS3J5+JD/xmvLRuWZiEcLGvytG0/rCV7lN3A7xX/
FOo9stK5K6GKktEGR8Zjn+BEr+sq9HnfzJ/s1AV/T9HuYWUyZuv5P5Px4TfMJsOzdZcnnOZSqI+D
z0AdCgArxi+5dbttlKjxRvLD+AHlSyndNmNVO+roJQ9diDk5JSVrZUoWDg4ulf+dkbmIMv1+jXpn
kJ9aLUcm50H4P2JJ2cduvxJIXhy3KlhsnEQoNs9OfDivfaMFavhi2tgg1pX8OCm520l8ZGdKGyel
Hrs3c7eAIUSRwjMx6YGWb6/8jml6P1xx/5l+9e+2sjWVV+T5Ehhw5pXDJLQdqiJHo+we1NS8L6Re
3rZ6/ub3WrmVavcJuuTKLljaa2xneBNkGhzUs2MTl4sG+lprOWXkIRWF024rr+3n2bXzn8FpiCMa
hqxb6vzayXuY5H4xiJNKIykJYd/k2kafDEddhB8QPSJzuL6cl0f1fxGnr/5hR42DMtKV8WzKYBV0
7uQFXk2w8smWDkP6Av87qum/f4iB814Sml2QOtWQbNvhuQ8fAcCuBFncCLqs0L3hbkP/8DyIpQyN
BMRTnFzTu0P47s4XMZ4HkUBlbFyJtTCg6ciVkYxjH+DvcR6rRu0a1FklTj3eUYohIUyYvrlgJ1bi
XKx1pFw12+Tq5FEtjL9dlw8TFxRSFdQokDml1uEQjdL2fZwWePhGFoWCRjoYrXJiuaCKSKN6JZe8
PPWJruMwRk3fUFF6mx10nSphCSz5NvbDkw5Tl9xbob5FoXGrh7zRJPsk4+JnZ+lrO9gnFfDLyvAv
doPOg8E0dUHqTK5yMXw/abEuLtITbE+nCPBFkJJdELsRnijon4dieB0bsv3rO+LyoCMs14tBLwsa
Gsv2/Osi/hPDtigJG6vbyCsoltWVE3XpPjCyLRaMNyDkn2QjeLSN8Bhn2Xscuys/4mKFTb+B3ExV
KTliEDHbMkOJGngQFhluVjlYSHWc3L0iYFH9/vpoFwJN+vuk1TZ/xF9Z4Q9LDE9DaOBZI52sIo63
PFPQbQe3tdVKae2qWgjFKiIWbz36rPNQHQ+FWsVyxhkN7ahLOEjG7qkyUW375yERh2kj4xTUa2ff
L8s1RaTAXk5Z3NPuFoFC/2v06fvZ2srsXZyeOv4QGEUK/jm58c1CxZWZaZltJ05qZ18D9NXBY6xk
krNs3VLpyEwvLapJhoHd1iwEhW0fjFauOHZX3hRGfCuC/D7txG0EFMzPhuP1ybtMsaZ4GtJltmpx
A81dXg1LRYNFahNHD8JHuTIP5RhsAZ/sgVc+502i0Lw2TmqB6jMCIteDX66Q89jTGf9hMRZ1ksqD
pQunawZ/BzOgOBi8w3ae2hkroeSFWArvOk4VGzq4Mj/D2xE9SQkJWfRH4CQVqNccKk+zf7qyV3zp
sGVJsJTxEZ6pR+loqp2564LQe5J4jO6x+cAZUZjhA4UI8dp4tfb6zzOhUEoRlgCzoRhi+vUfZwLB
jLDu2uiEXkp9TKMIDj4a8Qesb4uVo2ZhgVGeAeJoqIqs8uc8lB16GGl5nuuUAUCS1pWiG9l0jWyj
IgZ2j0d5hYRdX2k/ro/wcuuwZ5Dq1yn8MMr57ZKYbtLViEk4CE+7GMUid4Z5m/7lepSLrEDXdcE7
Xp8qIpRfpsF/nMcoNbsGRVMHYdRgatjeeBBhaSbcImZWrBw8CzOpayZupIYxeeLNn0lSp2MolZkq
HIX0p5Zqv6qBvWqMLuWKrpD3cpo3K+nbRYbA+D6EVKcH04fxgQfG/yMNspMEvm03iv5RDovflRIf
gWx9Kev2xkISrzX9x+vzuhRX15GHpdKvqtp80aByUSgsSoCyRvEkI2cA379HNaArtoGRxpu0lb4V
kR9v8KRZWa+LoQ2DlSpki2r7LC0pxqqyfElEpyTPftnC+komPcmaHjOEpbLS+qq2OdIhw7DydRcO
DBginIycibQ25NlSQhXDtdBdyU5GVz9kHUa0gf6Qhv3b9ZldSD+m97wqqxxMuo4i8fkndctEyyw7
E87Y4uuOmWcoflIeQrqxfi4qhBJy9CdeamxvDS/faFK7Ms6FLcPRjwwXj30do7TZ0SNEiQwocOFT
DP+PVqfyWInwxcvqQ5X8c5lE13lSCbpGFtbxlNzOxwoIMvStLlROEWf0Vkr6h6KwpG0z5L+uz+pl
KkkghYIol6hKOjkbFBWYUotCTznRFdlrk8VP0pXf1UEg3RQjUJCW4js+BV+vR1WW5lJTpmvUkGlK
X2wTpAVSnVbkSeDjlLy5vuzuyLHExvD7b3kRfEu6saXx4ddbq9axCzZ/JKPNI8l1HdNGWQdX4u9Z
NP7RRinDcqL0dhTC91EkAKehwtKE2SGL25ei0J/8oH+C9e7/F8sBcCBXBBV/KjCz5dixzwVo2eiE
ZsNDrI5vadxvOj/fNUL6cX26Lnf2lHMDE5AFqD5LnqU6nm6mkVv3/ks/Oj18Hj34lg4Yo31pbIzn
Hr3KXDnFLg9sAxtplfwN0ItOHne+/EiJkcgEoXoCw3yPEUm9j1Rf29Ba1SD3VvSZ0+zp+hgvTxFW
AsVequZkHnRLz0PKWYhpfSMZsGyzn30i7fJq7DBZs2+vx5Evl55BHqez+DhMAPTMAllWTPO1U6oT
6ljSC85zd01nvPVQXIWUQL8S+yrzSzSOsi1Odw/FOKob3RN7y0CpF0Y3LoHtQ2OHK+WzhW/M0cZC
Qql9wgzOvnHpx1ULSUdyIjuDgZlFtrSvY8jpdZZkt0DMWmicsf6F3TTClIzG48q8XJQQKQ9ATiZr
5zTnnprNS5zanaxB4nQapJHkLOXSin+mBr5HdJIBr6cCjKJ5jJDO45n/r/VaghskWcBIJquWeTKv
J1kTqJVtOWnh9odRKGi84nNwuD7GhU9/FmVKvT4kBT006biJ1e5k40KC0tMWjaob0RoHA6+Wfw9l
G0IjkxYUxeZbtmx7PwUcGJxUEbwkufst9Mcnz0BeEnOt66EWLkbKEKYw4VTStxDzCzhGjq1q5SY6
VYOFv4CMmZNAQ7yQgMua1VECHiZrBaTuAhO2HrGUPvgc1mudr4XJ1eRp5VrAG2j1z24SiK8T0hTh
/T5socO1T2qi/5LkdpJ6XRvx9KHOap06rQOeypT5sTkQ84RShs2OxlKOVY6Z3mhhgmBsvjWt18T/
CjN6E0t0zdqnuHkfi4OvDyTQCN/ka+X/hS1LvV1jr5CmU/+cnZKymuPL2vWDU5eV8g4iJ3rUxo7z
OAh8B3wRhse5Vt91rmRtB39YK7ZdXt2GZk0NZ1qo3A7zuit1EMUbQ3l0Rngcu9Cvb9CxuMWP+TfS
IHdV2f6UujXI11JMW56a1sw6TerZkPOwM026sw36rHhmoAn6kiFPbKomOHbtGY+Xl9EN1yrbi0EN
YJiYKpBUz11x0kbQxObqcAzhQ3IfE32rjPZ4OwayvTNkRHyUSrV5lqH8dX1rLVxKvCNoTWNjbWm0
eM4PDEXK0A22yviECPWA+jDuu40quce0k6uVUAvbZ0pqVY7/aXbnXYSosWJgJrXi5Lr/3uiFuhn9
6kuliW4/dnWzkrwsDMzibKKAxt+m5+35wNSkihRNrW1HNKOB+v4kYCnS+N7Kiuz2+hwuHU+UZ7Qp
caf/TjnoPFZp4+6eohTq9GhqbBW9OrYxOCjw9+Oov2I8+1OM1Y+y6J0YuQhL6T5VYaquDHj6UrMT
w6JaYIG2gDauzV/VXDtRkxT66NixVSPvWAnraA6t/4Ahlf6kUoLbIZ9nblfGPuXp52HJ30Fd8DRS
eRPO3yzGOIqmt/qWbZJUn5BAdR8KZexum8hUnyu70PZjnCev6MvDuwnpZbRRpm/qoe5WrveLD04b
lLofCY9Mzk3+c/4RWsk02lGOINoiwivLRYSgRnjrq+Wn6yO+mOe/ccjfuGaoNc7PRF/13ciPlO6k
yfWLjRLmJjbUO5DwD/B4MMOFgfvvAafOG6MDSHXxKmQr5VUp0fZqtPwhaNynxrLHjY04/1bz0bSu
zHolU7vYqQyRI9+k8E8bgHzrfCr9xqLeZfuW4yL2nQsZXeWmghwrbuO42V8f3WXV8W8whkWJkzHO
G19SVku2FGiWA8vf9RBAMH7kprmLm7tEBhD7WmNWKSfD8/Wwi0OkBgU9jBOCcvH5EM0MUG/Syq0z
Zpg/mhTaZNjbvX2sRLZyl0//q7MdYlCGmqqNsk5TwZjPpofvpEtHunbiKsSKeUSTV28cEPTxv2Zk
UyCb/c+lSbV9PpNJSGcWRRgNY9ZW92ABGsF70BVgl10fGHugZ2vf7uLeIiK7n/q0NeX089sjNmtc
yK1Oc0i6g8fC9PSTjebMIVcqwJvC9B40WL/05HLvIR9hJtIaR2SvK7N7xM8OJZy0ERIbsPEoPo6a
bnwXaozYGx2XtSbhwrY1wSzxQ1hpCz1sjM5an6zKaSz9YPvKMY/zWxNkCMrl6lEJEaq7vsKWFjYn
MVV8jVSRWuSswmEiM6NpiRkiXNPnn70W3ZsNOtbFi4do1iThmoNyEVVaoRLjaTjw9IPxlpelu/Ly
WFp/NO+VqZasKsr82ZPEAcbpHsx22TLf9Uh+hx74rubB7+vjXdhRPN05qHjZUteZX7iR3nWRXEHM
Smp83SH8SwkyyXKobkyZwut/EcziyKC0o5OcTmP+8M4p+G4YqBiKkzQFlsRN0x2r3B7wvMASC2r2
WmXsIh1noQNVJB2n9ghTZlpdH+L1Bnqw+CKqTlNhZ5+GlXs0BFqg10e1FmXabh+iRF3r1k0laU6Z
tdu8fEn0t+sBLvL52TBmyS02PLyQzKihw1M9m2YHYLdG4EVVtnJOYp3b71aX3tCRWvlclyWJKbBC
egtghR7g/HIO9NRtyAhHp6kLGN4xmp+4PHDUZqIrfxpA7I6pj11pBTh4A1x6MqW2i5uY+v3Gba0B
rRqj3+MtXd4iYwvdzMU85frcLK1fql0Wbcq/8C31fPJRAcWnMUxLR829T1UeAk2cpJ+h2qqtcz3U
0mcAo4kPpjZ1medbpfeguQ+pSJzKcn8HGFnoWrMBl30z1uVkqP2nr+UQLS7l+/W4S2cgEoacBdNK
FvPjemhKqW1jQzh92R9QwzvZOeWuMYHYPI72SxuhDPRfRMTl06TDTCd/PlKcYYaol0eSUt9KAjB+
ffZDE7FKCdF0d5FVlftW78OVy31pfsFNmBqXEyOdp8JYzFJGhkp60oIKIIgGMsvEM6uEIz1mw7fB
1G9dzXroi2Ql8NJRy+FHHZP7dyrhn68hfD/BMg4ctRYCq9/lug+/gG8H1ihZa2SDpeXKRU9R2yAV
haF0HirJ477H9kQ4qGb/6caK+nk4WltzlOWbKs3llZEtHU0mBHpSfVgvYv4U7+xMU2oUwB20h8RW
J+u/7bDkXkmVFgdFm4VWC8BJei3ng+rcdlThHsjOQIXOyrzPYUKjIwIJso1qOVg5lRbHZBkKT+6/
Je7Zju/kYBhHa0gcrXPf60D/hFTI+/X1Dw6dnzzP/ixz6jdTnlfoD54PKSpaGdFLP3ZyTQq3SYtg
k1541lZXG3FEwfG7mVj2rkTyZ59Aut8KvJV3yTj8QIWz37qwMe6VVnbCDHtK+uPevUXOhSNRaCPv
h5OpKjU1oizZt3hEWkU0qrKreqXaDKZSbFsti7bxIH0GQfLT6xXa+VEeHQD35JvAA7Sk4SSwF63y
mewwPfQ50n2dVo27AEnvuwo19A1tTb5AnXwOJQUkSmjley0pvAckMi3kEFLkQYzCh1NsGDuPgW5z
XUKDt3OHrV4i/B4FXbpJkWgDFhhiKWBL6Qa7cWiQfYzjVawW2yrwvnZGl2IC1f6qJTxHukmDOq96
2po5PHIib1sjebdisFAYRKabruXfEJe/C+Mg3yWFhCDLiDZQktovodE5KAF97YrwBXllA3RgYG61
drzT7fb3QKp5a+bQoCV1+GW02Xe4jAikdvWvOJW/+ZlMnxiAcQ8Ffxto5VdkboJdpmMDpdcY7Lkx
tFDfQ7XS0h8N2bi3DFBJedVhoDMoyjbMimcrtyTYOT1qKlZXbgqjxMtKF59yUOubYcTGp+QVuRl7
MBySrfRQ3DwJIH36mlSjgYaSmW1DGdMI202Vux5Xgo0HiRfSKp+AdfFUluZ72Pmnxg0/o4mjP1I0
HfBc1I0t3rGvVKE/Z3iSbWPo17dBWj4qtIxwjEGSU500d0uYUijn99UtJPTvQSA+e40xvo6isLfd
EHzS9OFBqhDo7cfgRR9qgZT28Gjn0iv68/eIWj96oV9tqgqlHbUajM95EnyTkwTpst5LjjLyKHtM
7OMX3AaimwTpgTYMMUywcD8PdETw/eRnX5l3biedkHgLEQRErQfnbzxvwgyrCl9Nd9jzmVDISvl4
fU8u7EiLhxJ370Seuyh5offgelgMaHjtUs7ZmOjy3rp5jrBmiBGEWZYIkelysnITLlwNUzMQYJlN
UYr+7vk54OoIyGILVjq61eqYWXoyrtJRaOpHHdWLlVbT3/Lw7NQBdkm5nAPJBns/O0hlq6alMaaW
o6LX9OSHRe6MvlK/RVnl/xxqTX7CpQrJSiPU91PPoET5vFQf0l7rHhuzr3eiNv27wgXqXSoZbQRp
jLBHt6S7zsjzmzgr201SI/3Udnr4iDi9tJNSJTmOpYsniFFjIFxbxkOeD+2uSiZ7tVSXD9e/49Lx
/fFknWXLSUgTz2+U9lQjQpBo/Q8EIcKVryYvBZkArDBCQBxc4DCVbmpM5J7uTA2V2jPv1N58qbC/
NbLgi67Rp01ya4eLxN4dRkSWIuW55gySB38vaZCLrg95aRGB1AM2QzY9gRTPF1GFMEWSAUF0AkQy
qKRFuD/qcbGVo9j998uRAjgAD2rgE59ovl5VXiNFWMQnREZ6wLT4gSpptBJkcTx0RWnrgHW9QGKR
bPR5m9qqgx7QAYQgV479ir736/Vpu8SzQpAQH+JMX/nDw8p0XStqpJC8LEq+G7ADImk8RW74B8Tw
bxUPzKgAp99Y/oa9eJAw773+AxZWEeV7NMjVCfUEAes8/jhkSPgguHeC9/3Hq1gXwfBfbAcIIcih
2zTjKObP1obW6brfSh7Ezwpx1/RQNdLu+igWp5EIBs8kFKXg+Z4Pw2hkDJdKTz6ZGTyDMDyFU//J
3sbKjVy/iarYWIgiAfOWeVFej71QaWJwfEbZnohZczhFq/a94lqS5Mh+eqK6UGyGrv9sq/VNVia/
FbV7w7JmDba69NnIeG0dPCT0xnnPVorQRo0ibzwl42Sta8u/ZDRXrg9sMYYKlHyqDFJxnX022RDF
CIfGP6EUgvw0NSP4HF7/+v8XRTn/ckhAdzGZQeqobr6jZTiQ/1yPsLCVJyzsxOakA32ZulMoVzrT
805kXCYyanG3pyCPHZ406iu7aTHURKmcMLGUp2dTZgSqSdUgkhwjTIMThVfrzgQ5cNulmlgJtfB1
2LasOWV6qvNyPp+3Ia1EavdV6vRtXW7qkSel2q/kIwtL+yyGcR6jK3KknWycyuG5vlVN+knhrkVf
9Euh6Hg4SP02s9fgL0vjoipJ22Zi5l7Wz4SFEpwWGU6BkCWGnOPkJVxKK7O3VAIFvKxO73DgXlQ8
zocG+KbMi4aPlCMz7/bwwbX+oJaNE0jmrWt5T0UpPWNSMWz8Qf9zfUGqS3f3xMKHgDiV+C+EbbxC
KQw7hgqfyaJ+NGpPfQvTHK9ZSPo7uASPtdiW1kNUF08gnptdpsnAQKzxKyTU3wqoGMckPzukOs81
o24bTjaEiUdlfEizP8lwo9nfxrztNpaH4PPbCCoSb/f0PpXIjL0YjWDjJmrk+963qu2g5e4mBsO7
K7sCck9Q7fLAKzeamqsHxFeHY6QXaLe2KAIkYBAhy2AirStPA47Cn5Vm8uzxo3cl6J68wbDv4Xvl
bVhuDQXDB1nOAYWbiXcEklE9Nq0SgF9SNnUmlFdX7iZzYjwS7RtdbLKBhhVqz0Vr/1Kek2GX5cmL
MoqRF8rXdNKh92s/3gkV+YVIMZtDTv8bb6dddBzwYhlPSFghaMKTBDnXtkKrOjpQX8GMdWhDvJhF
sbfyxtiHttFtLQTBOM02Q4C/GyKeVCwqZvHRB1Qu0N0eq3dNegwnAqGNKh2MB4luWmN8kXpJ5d2k
QsDVK/8usPse20VT3w5jZR8VBnjE0tvc56niIsGoZl/Q1bb3IiiibQTxcjso9rDRBfY7WDOFu2yo
/INkWMAqazvfliFWZXVcDltT0b8P1OAf9AhslOAFtBtzFwls+hav4HPkO0lFeLYY3H6bFLb8VIgB
s3gLXTulRo4EljLgizI09oxgEh+36l0hUuMRTUOgArqv7kEGx1jVhu5ON7vxQM2m2/U8L2kG9MNe
CpDUjbK6fpYbLz4gmGxtFNptD6PSCVyH0nAX8br6VA9Ur1CiknGxiaVNrkK19niVsagifauOfnDX
JaHmWBVWwgZk9INhubjBQ/F4ig1PgZWJFqVXFVW9zSr0vHpksd8njjOuCXa1wbiqvPMjNd8rQ49h
UJHUtBcrb1+kZXqbSBbaYb7t7vIM2Fidm+GBUxOLpSbB4S2RAFPyTtihNF4c4HwVsO4xafhSIAK9
6zXJ3XeDMXwDfZqg/S25OyW1yq1dBs1Ob2qMXLD83YZQgPdeH2GPU1jUeNUw2ChSrW79iIskIfPY
hkYc7HhemPjmmO4mRG9k1+iJfwDGXtw2MKrghKoPVi7Ve4EO3CdwBjgVBYq2xeUEA3lXb+6qAF1F
O9E+y3pqPJiUCnGDKFCoClK2pzzSPjZVrOyaVt1KFGaOQWwRNRLVC0YtxS5T0m6bAnW4tXAs2yK7
h5eV4hk7qy+DLd62wzZD1GqP5m/6a4KgI0nmh3tZQuHOzOoYpZMU3xHZave5OlL8sbL8s8hgV4VA
P/ZyU/dorCGjOuYWmIymmoxxRXcD79V/CjlmN6OEatAYsBhaTws2EKVs8M+tt/eBLe2Kvh1ZFka9
6fCCwPGoxvvKFAnqHF22h5PfHxPsfm48GSSaVVjR0QI8vXE7bFzCUNFueRB6L0hvVEiUBb/9CjI1
1hfqJi6DmEyPj5GVYL/tNt+KEekiY8SrcBSDuddqVdsVQEr3oJvqfVG0LAw1VvaqlQk8Z8WAO42N
+TkevTdqXed7YZUwq5JQ2epVlG78yFef/x/lCTi1kZo6yDcY9Z9UrORDS3cudxJAa91iUcxfN3oV
JmMA8d6ps/iW/sJGuA+D+N24uFPjT4lQ60qad0k6AeD6MeLsls+SWpW7aBxOpVp/klgxpls6bmI5
uuZuI2t49Ty8XezuWMShY+oNJzzv84mf4lp7lSPs+u34N0maVwgUhRye204DAztVST48iaAPBbkW
6KYTFJlmbDR825/xtlAdbbR6mpE2RlgUfsCZZUL492aPwm2ZNhjcIoR464myORgxtGu7KmAfUBL9
hCC9CThrlDaYDSVbE2G1WzWWJnXu0KtP13//QokflSHQCVPKCc56lphNlFwjl1KSptrQN7013NaB
hyBAt8dG6ifuRX8Kzz2WfbgSdyn3pI0MdIi2Antw9gRSLEyJbLvVnXpMfvtS+ixJ2ZMeWyvrc+mp
xS6Z6uC08idxzfPPg11dGDZpmfAskMcDfIPG3ox5AnpdtTsUtwSqxc2kD9p0bb/vQS08qn1XH/zS
Hde494tjBoQIo+IvaWeWxUl1ZqUi913Hr2y8Hho8TdzconEkUmslYzSmh8h8WcJ9msQNICZdoPUH
ye0yhVfsyaZ6Jza2cB28a7KnTKMwuOvjutAflSCSfpWBXn+1M6n4PuJO+zpKRogiXjBkmIGGwNRj
pO9My7We7X7ERz6t070GCmuTJ1YLQwZidRo24zM8PhcDvgJVjM1YKOQrilHcSCDgetmK6g1WrOlh
GAK0lEUmt09FJcby4AethMCa62q7vPWk2zDJv8Zww2lb+hpF7riQbyS0sj1cHFK09Do9yUeoVL0X
bjmIfa5SLThUVLdPaHKpKIr1SIQNo9/tErnRb4oG/dg09aR7Q+vyFxWKjxNQGHrG3w0BbMAWh3DI
0Et2cenh+EI8WvbaP1zGxBo8aeXxPZ1N848y9QxhIlJONMTs9eh1QdIOcQ/Mo7U11LVEfWN4Qfst
B8F8ZxSButKKXajQAmP5v3jT6+XD2dTVpVaFg9AdDsyf+Nzd11pq0hCQ1e3QV7/LrlxpvC+tcASi
qW2A08DganaaGFLTh14CfStrygC6nfYWdVK+Gdp85a23HGiiOFAEYonPAvlGSwe6kiwnGsYfeeg9
d714i3BjWXmN/0VEzz8ZPff/DTS7brpEVzI7ji0n9JU4PqJvWZxsRMRvrEKRf6DUC8pKsrvfuSqq
e9jW1X3gK+Yj3Aux8Sj7HXMOkif2WL/rW4ArWhJrdxATh5VK9fQp578TZtVEeEKYCu71+aeufcnV
lCyXHMBK5LeSIt2M6eqxsrSg1L+8VqR26MLNLjspyaqUXgiw+EzcIxdQkHCiCCOZ0lFHRAOT9GCl
xb84Lr4vilQT5Gh+fuuY641kNZzfsvergEUVU0X99ytQ5aSkQjVVJ+Y3uISOt7B7xcAojzvWzspf
ohQPSVBrnGfp3tWtm940kLlHmf965MXpnDSfgcMDcJpnT3VD6t9bOi5TY/GNUiEm11b4ZJEqbxRN
+jka/c2/BwRsCVJQGIgCzGubERBFGSWo4TTGFZKzBt5Xyca3ayhxUrYVkrLS7V7MLiBtKTLa4AAs
Z7dvYnYdkmIN7RMR/4KW92J4412IRFkyCBSMm/pxgjOSNAUrB9HSzALdRTDN5M8FRjrTOjkCWWA7
Suu5hyZLwifccyAcNmX8EKnlu9vxnrk+uUtn0seYs9N20utqBvD/jpFnkynybZCJV2l0V9jsiymN
BjJCZgcyuPmqQdOnbQGneCc96rx7l2TmVuosKhF54T76St7si4bH78B/3dg1Vi5Yidb3sSXWBrxY
lvr4S2aHI2YLWmAIsIDKkIcbPav+hPLwUBbii9wrL4md/yzd4TiRglKXi//6dC9dpsCGAUsChpou
1PMTr+sM8OLegHzSMNr3MbShB7kz7N+5pfvfmwFn7Ovxlj4v3HrAKIo6KVLNqqVC0CZSBU+dNqDj
2ibB1xZH6j2nR364HmnpUUVfYOqSUYyjZXY+sqjBV67SQ/8EVecBjcgvlIB+FHn9PUd1vSyNt7Iu
VxBNS8csfNVJkxCE7UUDCasWN+PFGpxAfz8DfrgvOMr/iw/GbkTSa2o/UN4+H1Yfdx2q0GpwKhrv
c2nUd0CZbv3Y/uJZxtfrM7i0NiZVGUhODOaiGVAUZSehaReetE6yn3EAjTADptOXD4q7j3XXXXnN
LB03HDXwmXSgKZTUz4eWJKAzkBqgvO2997j39UGJFPe7q474faxcGotj47GmyvpkxTHf/haiTUNs
pwh41XSMJ8NCoZWbfrDuEjP+cn0el1aiOdH/UfFjPc47BFFrdGaNQOjJFQA4fGvc6G11F5njK6Pd
julwMBpz5Y5aWoosfQg8ECEmYv75XCILb+VDR6sg06o7zTdvu4mDcH1cKzHMGee/K+ysg1OMl1I+
ySTGXH6uWDkvlr4TC4LHraoAWpqnqDkSR8KF03dq3cbduKqd3veZvUmUurqNQmiL14e0dDwhpIKe
gMKkXcCGkawcKg5CBOaomx3wPRwmsIF+Y/DpVmZvMRQUA5C8oBEvWIT1WKHgg0XTSZGQ4beqidae
f7ej8O36kJZ2FZ1e5HtoTikX/SkMBnKUL6LoJauzfa+bJ9mlsiXU8FCWCoCBYlxJNpeWO9+L1wvj
otEyO3iloQaiEPb+KU7Lz8oIYcJr0y+dKF9c7MSVwLrzk2ZN3XFxlCD1ELygRQph5Hy9ZzDSRyTf
O8fMEA8J9Ly4T8xKeYJOVh+7RIynUgnWqFZLi9PmtLJRrzQXGIGFktYU2nTHkrJHP9XefE3cFma6
l1v58/WveBmKyqxs/IVZoFY7n1QLmmXo6yUlSM+/M4XkhPHwqU1kmjSuuZIbXa7M81jTB/7w4O07
MM2J5nunRA3hVI5J9oK8cgucXV9jlv49Z89fXMQCxUkNm/InnYDzWKnc4bREqu6oZg307kvrNxs8
1PC2RJWcJueQWwdkO50SZVBKD+ZbpcgvVWMdFG+qIN9MokCwQbea/jD2Ea2dZht7Cn2aBxr/tJYB
A8BMlavfnExAmDci+BYHd7J+wt8XrlIOBQarMgQipfzJQOuO/hH/V8N6jcPPpazuMwrf17/k5anJ
iDXSBFIS6p1zIoYi6Th1V+jDGbF2JDdFoVz+dj3EQkpJDLqNMB9UjWtg+sIfvmCuDPUQcCo7Vlyw
x8GdWequCNVsHw6p+tag/IAL1Ni8Z3bU/ygHv7xpsIj8cv1nXO5JuNjoprFwgbjRHz//FdxBcZow
SkcWbXjXFm1wlKXG349u7e2sbqS5JehTXA+6tFFIZHmW8LaG4D/Pj4oqpoUiWocm4zdhDce2dU9y
qR3BMvyzLJ4xJUconzNG3Crnl1OWaGD0dMh3AFwS+1eLa1va7M36MNITa9KvSAysXBradKfO9wv5
Oo94qp/oS8/mVG97qdVohjjUYI2nQKIpFVeyoD05yAOA20CO0Gssm2Mo5cMmK8S4temJGeozmpl0
Y3obsfaNgT7oNss9jE3iQOh7RY/SJzXteqSpBU1UC8mJrjK7fTS6AoXwyvhWuVn1fZK7e5AsWek3
8Wh3nywhBUc8u8Hp6mW3DbxaeWs7QJahyq2zKYdPIBsDxPCD9gTNLPmOU4SgQdl6jitn2vv1T790
bpmUqDmJ0Xa7yBW0PlZs8EDtCWzMHZzB29LPfkVl8ue/CIOGE20KaAvaHCMTDVrEfEVg3fv8d5+H
PwLR7st0WFnIC6NBLgqUEQTSSXxvdjIOsRrJvldqThSFd+6YHXLXv0l7fyVRXAhDwQtOBIoqE1l4
dnFKEf00t7RGZyqHwawvkNrqkWsqkSZeGdHC1pzefXCSEfAFVj8bEchmXLV0qlAdyuwvOLsGB7yi
ui9sMmnnT/5T//yhSAhksgIwFyzKWTxDCHiwXhOcMp8uRNVr9iYf/BfDTFY4bUvnLZEoBZFjEW9e
oYkxGuLaT6NTmg20ikvlvq1oQhujDtvQ2Fadd1TU+CfNXFRU5ezwz+MEeUR51QQXqrEqz89ZrslQ
LkZTR7yo/yzlODPk8s8C1MP1MP/D2XntyG1sa/iJCDCHW7LjpO4eSSPJN4Rkycw58+nPVzIOMMNu
NOG9AdswvKFqklWrVvjDH1HjRexhHdTtqaep0JbUPZiJTgAMIL8MKWqw6lDR2hvt/NkoitKTGi14
GaOoPsQm8MWkkdXdzGx710ktJKpsHDZRMMWbPpVVDxdW1TX9KDkaupBUT+p5JYe5ccvyW6mRGUCj
BrLseNaxZLTdgBsQ4Tlx7aQ8RXa0Uu7fuN+Y2Yq9TLJLwSr++7tbNredbpYky7qEpezqQ73TnOII
qw1snsXAcU3V7eYjCaA4UkH4D+qLzzwncpsWfdZeNAf/VtIfu9qvfOEbtwuimHS/oayDbVwCtXX4
Bo0x+sy7nP41Sbp9RMzOHWWvOd8n+hm8bXBJSA5q2coeFmFmubcA9woKO9zyK/nP3se0m2CQXCI4
+T2AAywggb+6ceOyVZCaXXlScfav1iO7QpaTDX3V2gz7Ip+cKFUvZdYph1EFLROrdQjgqgcL1lsT
bXhbcnBV7ed9Kuvxkxyk3IwR9lYrP+XWSzfQ1TVEcxdC7GIbBTreWrhmlbRzD/0QePwjqF7s6Gy2
u8R5nQGStvbaxP1G2OdyUWnUk33DhlyE/Qjd8DCNmOhGqTxv7FQHgRMGXpqXK7HRUT++aa4UVIZE
hqQANkbNdrFSWzhlPdAgeE3KSHmqC0XfWhYYtjCeAIvIQXGCD0zfVUn1f4KwlqIjzIscU1/40d8l
Ohy7oJ3w5uys6O9hRkvK1Ud5dnCrtoadlDfzvjblydk7o4kxQ2Dp9W72LWvvdEq/R3I53SDvqnkG
1CpUlbrZU1DjcAc9RrCgA8CGTNvkTVlVfNVM/KMeCwwfrW3bMvJzRw2xk7Ks+91IRnYy4Aft+wJm
gWIy/20CANtujdTFj6KS9F8VeuQbLK6mbzyHNm+CwqH++GJNxbYGr9Cm8+zhywUwDbOt5MXEv9aL
wLN8wnCxexvCBrfWMGw/qXhDbYxsUo6D3DXbSZ3Uy1hbzS8ricMHSYnKr2nSDbs0dEYPDFb9qaUl
iUWBVLhSwCYN8qxwI8vGYaqx40NW4V0g5YMVu6aKrXvfaOGXcmqLT5mDcJEbYL0FBtdpjygmKh4m
CS32vrHmfIY/YVxmPQ5RWUa8usaoeIe4ZQbVKktWouliRyISQmZAYgvGn6QKivrHaErDGTfX0E9f
SaPNrsvdkvF+mg3hSotnEWn+rGOTEIANBm9zJfxVZpVpIg5kvlbW18ihu29Ueey2cEuKenZjGfiu
3KRwqPq1js9yDCqWZkCmAhAB/2mSKnx8xMRKoa7FFhZ1iOxBVTLNXSG31aHGBox4M4zWi2KNykMx
l+lOHwblqMa4LUt2D3owxhQynptpZxRSvdHbuvdaU/8JoHFNK+DGlyAa8XqgyEKvFP467+81qxx6
Yx467bXWwydUEc6lYvzOInV7P/At7jPBYxESG8QgMjEmVIvAMCSZraZxl56DQZ2eDIL/jlC9piq7
fBiximBVAvqlRcO/fHyYXuIYNLmanjvza9MdKM786ef9B1kq7vx5EjSK4cEwQRH+Px/XSNLCyOh5
FZfKgBApGghG9y3BxtjJkWBRPTzUsR3tXBWcRwRy9/7yi34bAZZ7E1g5vACGWVfAYj0FAtEUdfNK
+PIYg1r9N7/+yeSO5kn9Rcq/3l9OXEfvbs6r5cRnfZf1zIUVNnop+a/0zy/6qJTAf17wkCIotPZj
BzPx/npX55WBPGm1QwKPPgpTqo/rWbVsYO2hA1/F27itM3oWp07etYP/0sbkCHhpr3kR3FwSJpVo
XRDXl4ku3qk4KYpHNCH+BdHRzuCQ2uExxOascn4I47pQilamvH9O/+LF/unW4xwAquUqOrQJlCBJ
DaVX6ttuh98e6MRZ6lwdbLgUFh5X+aaLo69AwWaQPFAoi7zQV7KR5XFhM/25pBGhpJWqWYtDSW1L
rxocxKtDw92Lu+7gQBSyot5Y2bXLmknsI7APuiXEe5FiWGIt/HkeHK4n/1WCl9von/3J2CIl9IRa
3k4LEYGkpvFsnCnXZwq3Ig+DGEaQwgfr6k3XQ9ST/hjpuUqDboMZJjBtTU1PWlPKHgz5/rFBc8gN
kpoK1UnNU9n3lqvkxj/kOY5rDeSjZa2Nn/xKGVHX0owt8a14ytrKecWIM9iQO5NVZWr6NYr8jqwn
MnbK1OuPTHvUnRKI0bJezembM3RAwZva3EzcSZs4kDIkJpTyuxVm5jHPpvA0wID0YJ8OOFPZv+RU
7880LSFPM6I4hnIvgOZdv02klpHZHBaurk/lQVMBEoc9EWgsKJJdtfNxHB5C4L+D42+DbGz3YClN
0ty23FDZfZlpnmKxaeoYOgM1sq3C3FixXnm+UwSHoUTzdR40aV84Rf8fYwpBmrNNBBPJIknwIkh3
GCnVOdIwF8VorAOtLGyhi0k96ORlm8DvUBPMQ3Ol5LixC8AQ4hkGb4fh0rI9UIS5o9pTKJ+ztvyh
Q8J2JWVcebAl60NcDXQ74IghIMD8ZdkiZLBlap2Tlxd476qLul3oVZi3e3lPNGNUkh2bbtZn14+s
An0/ST4YRpBz8FAfhkzeHaJmxEBNXXWXuPX073+YaNa8C+M4gOXFENTJefa5NpIMlk+Gg9XK+G4Z
TsTNBNUG+S6hxHOlkZ31Ukk/NpcuJunUTkZ940m1o+h5CpJ45XP+ucnfx08wW4Q+2rBUoShALRVd
wQCj+TJk0Vnvy9GbIjk74hCFGoCN7ambDE73KGttedLM6R+Q7n8zrMk9v8vzEyIH2i4LE/2pNZTo
JWoqZCyLoDwGk0otGkXSF8r84SCTEx+SfpZ2fqdr3PPdX5j+oNSFMazXdJnzGUWT7GRbQ/s5npUA
1xw4wGh5pQS4FMpypQw7iu/UixpzFay6uJd5fIMpH+xVRIT1K5m0Ki3zLpSD6pxrg6dVzasUZy9K
pr31mb8CkxN748ObBnHMJJHLWIyzr9y+qCEqw8gd86QjI/Eilfb8F5Ck+HOTZvkziWOzUkMu9ypg
PIjNVMaMirAzW4JGJqQQGOFl1otEE+KvKqWHnOEE/nY/0VgmNmIVkAAsAQWYLt4i0TAa20b+GI1s
JBu8FMuHpAs3ejRuLICx+thZKzfg8mz8u54FqloW8OIrOppfyrUS9c0lp+q0h2w3Gv2zgqnx/cfS
ll/rzzqoRDFqpsJSrkYGcWlFchJhfN1FZeYNdCpBb4eO8yREkKmOpxxH8SbsNrWkt9/UKDRfc0Q7
vMnU+w1bGOFR9D7OodUxHItCZ9tIsg+ZrHCOjpqaDLDr8AlH1m52TRvX8qEMs9MMyOOTVff5sx8k
zWOZpf+oOOmd5blSscTMgq9aEBHYsUAv36ja9a+tMZtoZpW4cCcdwGoz1MdP99/FsoWJWr5IOzCK
pJ/OyzCWo01rrFUa6+VFDsPk0U/0YpdMSb4ttHY4JqrcemMA8LRKMv1TZhrIj6qNcoisoH32AWw/
lHmrM862lYfGnNRnqap7t0Id+sHmlawJ/d/Y9kj1CaAPDUbmDIuG3xD3jQIgpsGbxk5O0xwAFlF6
e2UA8OePeX+a2R/AlbiHEJhlPV2ci3c3gRlHaQ0ctb7UtbHPNT1zaVW9tkP9CRiyZ43aEeHdTS/H
0HHmrWHE6EVI0es8WyvH/NbXQZqGiEJHCvbxcjSqaENm4gFmvkx1X9EwmWxf8WBNNjDH0sxo6N8o
A6DOMT9YfLBp284qEjRDFT3FSsK3M4MBYdymfMPX0aZdgRhB18r5X7OTFt8dpK7XYAfXnwgNOwpY
eqakftimLd7daGQ4FDjlxezDb4HVQQjXtvf37LIYYcuSEAn/A2KuqIQ+LhErMQDXZCovGDrrP/3B
qLZOlGSbMpbyXZVbYNKrKHAV5oGbVm2HlfLrqrj9sz6IMw4Mk5SrXWhYdVfhNFFeBgKBoe2l4dAm
D3VcbzNAxKODLbtzsSXdtUiZNWtcudZvPb5omzB34Hq/4jybMOPqLCeBau0WOR9cO12zG/fyrL4o
Sf9XWIeJOwL1zSN5c//F33xyWgY8uExicTVPlALTLmN5KC+NXDfPDb4N26JSgseJ3Okg2RBsSfAL
F8G6DtaWQjyVrGnb1TmzdijNKy9i2T1CupGajARZp02MqpezKM1wtO8afNo7eA/TS5b7OyeVPF0p
tl0QgF+AJmtK1a7QdbcroicriJ/iEvrbUO+Nvn9JJilwI6fbxH68kuQuDsG/P4zpN68JzsKVpONs
tBIEBUM5V1o5HbpILjaloa25aS3r43+XgRxnodwnFDQWz68r7Pp4bOezTot133A7fzPD0H5Gggkn
4woRpCnV28+OjLgaYieQ+erG+BSZ6Cnd3xiLhsufH4K0KZsSc2OwaYtDH1kTQwx56hCsy49dWv2j
OChASLld0DWMnhq72wfG9Hp/0RsvWcDgOH+wE+hjLRaN/QiQRRJoZwpV7TGEyvus1La6gvi+9ZKR
eEdjnXkWCcNyGFHZeE7IltSeE5qiRdgcJfNLjZsP2hqtvKtb6aGULY98H6KPvJIQLRIV8V5Bb5G/
o8+HgusSL6LIVZFSE8tnGMc/jah+Le34p29SYXft7/tv8+ZS9GFlUDg4iS7fpuWURT6EnX5GS+Ok
xc0BudqCq6M4xHHxP+wXyhIhIkf9h83M4tPNPS5wgVTHrzxfe+66ONg3QSF/m0k595Y5WJ80DLP3
qW7Ww8orXdaf/75TeuoMQUVHd5nUSnznTkBGzlNdwRfrpuinWkwS0igFGJGi1r0+yKPnuVOMM9Cq
wQunat63WZTCBQc/hQrseIp9v14Jrotk+8/vorwW0yfezJUkVD5Jlq83AwRPJ/BkeinuZJold7uF
SDAyuOocrGQXN1cE8C/09bARWGZTVjjMrT1P89mM1Ic21Z/LOvwaFMrXOvFfEXxYE2u6tcUAtNH0
5wqBeSPS/3dp1cBVOtcMi87RwEgGekE5Jz9lGivh6H+5v5tvPhpKNMDp2V8YYX1cSqXzkAxT1Z2d
aGo9rogOYTOn/5uR2rzTMsRwtERbQXmKn/8ua+QDkqDRwGd4CmUXZPPHNSU/cuzCHGJU31C+keuT
LalnOXNWbr3F9S+WEfrR5FjkwQLV83EZBzp+l5tgjKc09BC6gvvuptoE6x5nnk9x/tYrK/vkOrp/
XHFRIkB0HcJMZcUyR1WMkVCbDC5UeneYz42WemG1EtlvvMkPj7h4k0OJqguqeuarKNrDztE/KUE9
MUhs12ax13cIeFxUM9G2ohXD5fXxZeLRjby5QvWj14bOTLKXtoNBR/D+bjSvt6PFpJcFcPxhIrGM
OXlpAOS3g+rS6UnyOAIeC5F32IRT1z7WoRkdlDKsn+kKpZt4MsmgUieYDilToC9DFGLxpQbQSpsh
eWyVsT72Zjp7Esgnr8GwwI3LrngdOOA/zGLovlWKHD/bbdS/ZsqAXqCemZhVlaic2i1t00CRPT+W
JkQjZTQVgpS2TRTzN6kU0+4oPAxT0R/nDj0LMwdZ3nawbtuh+kUzuNuEcpu8OWmU/w5DvNn7SvZP
cg+QMaGE+RJJyejJqGxsi8ywtllu2c/2NBY7NdI1r1aZjah5pb8ERm0ci1BRv9lDEh1STZJFV4qc
upJmhC3iQH8I6wDIMkInn/Ku1LyUqcdWHVCkYPC9ZtZ3HZoor6j0wCzRAqdw+bgPAPRGXZo05SXq
MfiouzlA5Tg+p0P5A/Ckd387aCp/2iJSYCFtQ+qnCUHatohOVT+UQ24lxSWcinZrqk1FZeejWx3Y
v520M/cW/M9Nko1Ah4DL7g0whye1rdq9DTXq0WyMctsVGFPNXZWc0Uq0jqPVqj8qH5kGPqHqNWVk
nXIG3sd00vXH0W7CF3wZOk/TwtLLO1o3ddB2u6mWks+hbs/e0KjYcAy5ujcG+kr3n/j69TLQMOnj
idJQgPs/vt6sC6rEcYKG16s3bswcNd9JXbw3nOnv+ytdH2juUMzHRS+DzHDZwsYAnjZjie+aGVf+
XplBRHRF36zEYO16GTIyoRLJqAbA05KYY1g9XRpdyy+IPKqGV0yB6XHwWzeO8T1yjAbF0rq3d36J
YgXVcL4PffReQROMex+c6POIp8ELZiv5F210GqiuYz18KZI8St2i6SJ6wqp0rooElgAK4H6GyGsc
+8bnzsyTnxlO91snUYoDhT7tlqaYfk/oFnlK1M4/SaQcl+KNiQco/K8S/Kg1ytX145N3A/AFa6LB
blUWATpC8yfK0I+4tIr8PaDiCJDV+c8fkmgpsiFG3ICvFksoSaNm9qTg6W5ZWMMwCg+saQVgsWz0
cJcSkgHwiQwI2tOSEQeZPJkmYQEQjo9JlrhGy4janFA9T5/t+jWV3wAobFK1LN0+PhBTH2bfWUlI
r8+G4FtCTFJFanSFmUPWDCkYLTJe9aL6SlvhEM5/leGwIwf4ev+VXmcO5Hg2dSLjcc7iMshFTjFZ
BepLF6muAHkgwVOo7Q+i8FvhdHs9qJ+m2D5mGf2u+wtfbReaFFBfoAYrMp2hZcMmLU0o6+HMyKfq
DOqnOX+tDTiH91e5yhpYhTvGBu9M4wnAzMcgYzAG1McMEvBUM81T5W0bxie7K1cKwlsPw2iMnQNG
ThBEPy4zjaIaFyxKHyXcnVDHPcPgdNaSyas7QjwNDGOQeDR7rvzo0O81Q1vr87OqFW6rprumQf1y
cD4z2+/b8KlJKvBNx1ZqnzXrzZjs58yq0WsecaFq4YK8dUqDX99XJSg2Sha6RFwZa0hoIKYdn1Wk
n6CK5IINQk0jnGhtKH+9dOH/IGnIbvRuosaePZY7RHcYBr4V5hegaVsnRkIJiSlhaJaH+YE/KVEP
ZqI9QEjhX8DqWelKUL/1ZS1Gc6JoY0C+jLZdm5E79bJz7qfK2kZjRRPeSvx9WHVrLMhbX5eOClhe
zHw0VME/fl0MHmBmwNU/q00SHOWuCg+pmqy5MqnXCEecoP6M+0kIwSkvM4CGO9xPmui1iJHwqudR
2qix1rmSmsH06d58Rd+1dbIXuWCIovgRfc0euHChejlQ2FMkjcG3ZpSiJ8lEuK6eZwbpgWy5Uwua
EJueduVwXUUptiO0GTY97nrg0RbhOM6lVtUi2zqHPRrXbS6/+rN5CCtgz1LN/XX/KN/yoxBEZaaW
tsAqLTkrgiczcfshLpMLR9hC6aSDpIT2az+E/+gtbixF4YzPtVmnD0ahDCctTIdPmB3rG5S4Jnfg
Bn4wtTYDIhBG/mPRJNm3+7/x1k75I3lKhFaZoCziQMyUJpmbUb6gYPgCjetzg5b3/SVuvXRet8iZ
hODAEkTvNIGT10lsnzHD3EdOtbe14gw9pfEQcFv5wDceB4gNdutkNcz7lkBn1JH1NC00/Sw4gwdd
RYauA9i8UkreOMlAmblocVqygdkujtfcF3EhFeheW4mReHoVqts+qFD1VuZxZambD4RwKwUXOLcr
UkqqVs5spSylVNKxrsKvfa3997hkyrCqRCEOFmvZQCmq0IkQttbPVjPIgL6M3/6cHfJoXNkHt96a
8Cmm5w5AEzr4x6BUR3I6B2mdX5qoUR+lKeof087pnnO0dzb3t9yNpQABITomlHbY14sPpGMkMcYK
DhltPf4O6mKkxSDvbHXN9Vn85A8lEDc1x5r+PRe1CfT04yO1llnKiQOXpyuHfekHrWd0A3JOWbub
SIUZeqYHM5KYQFr/w8uEFEKZB8rlmrOBeUCL5FPhnyfbzBDZr761lQ1Mz7LrlZWWgC4hSAukCktS
0cK9pkPEsl5EE55+58CCUbiRxjR0JT7hpdHB6WEIEfyF7jQoYs1KvpT810MrlWuEUhGHFm8aqA19
TjJMgTpfxKk+zbvZz2PzbPfoaucNto5O+FxjiSrV/aPeZ5f/vINQKkCUmTxToBMW63VtOZto59ln
3YhAX4/VW6gop66wf91f59ZzCTgedpwCnbDsjVezM0rQbBhcd3NEy9I2/g58YOx54/FcqaFXKxHy
RjQmSwckzaNR9y3vpMlQUdn0Hefs1PQUczmKNoBZrK+5NI/bvjLWUsCrthu7B4ACW1TM2gAffjwi
SmhKOZ4c+UVVv6tdeeIkVHl7GovaNZuudfF+/V+eEOwxd80f6NDi8GfSTFqe+eY5jIrqdUTK/lIg
OXEZG5pjRjaujTeuPyG4nHeUExHC3zWEa1NvI1/Hz14ppm8kuxnTIgcAhJ2eqiSAfpnu7++Z6+jG
glB7BR+SS3W5Z8DSm9WMUBsGXsq8xcvKfkSUNXnhOMr/+V1+XErspnfPJiqIPDPq6BIaRr2xyuwl
nw5tVlu7Zo0Jf/M1kiXhJEGyBAbp41Jy2cVDIGfpq6VUv0RXWMmqt0AKDtiE/EYlaU2fZ2U9QyS3
7x5Ni6k2cMtWL+iX0fwdHyYdNt/giC05buS4XsEBXx888SqxyYDI96d/9HG92KhiufY75v1D6jnW
HocSlMh8D4Ojlf1xnTOwEom/yBmgmC5j5cAgs0kmrbmgZStv/Ag1XDbpSmJy83GEQD9ZgwCmLT5X
FcSYpXVFgiZOTV3WhadWGn13xCgbWs7KHXTribh8ZGGtKJgW4kS8+1ZMjfUM5CQssqRiJg+O9jg5
erO5f66uh6QCM/pumcVujxvSht4s5HMD1LfKHiqK1blFYDZtnpp2cDsbVeNu8CrnL9NZkzu7DpQs
znvk8WC3X4n2WfgmyVGdpJdErezj0NjzVh3t9CGTpeKnpUelF+um9TNG33Xl7d76lHRwdaY+EB7h
DH98u0alD33oxMklHMZnOQjejLx/nErlMYQdtFIT3VwL6CgXAv+70mqvGk2bIjvILmGTP2alxsCy
olFsPLar3mW3XijNmj+9TYC6y3o7QZazC4OhOE/dxo73cLjgHaIDIZBea+6XN9cCe0YfkTTlCvTe
WDnVsZ+pFyrXQ1ppP7Sye8vMwGut7KGcw2c1WBN5vPUmBdzt/5dcbNap6bpKU8b0UqqIBdAodTwJ
C5w4rr9g3rQSvG5dOWghQB2igMZ5bnEAoxFlZTOqoosGZqBX2gccMF8bvfnvOxEUKEGFEwCAcllY
BVKoNk5XGvCtu4e2zV7sDuV8Jd0VKHXfP+w3QgpzC/B3tGchKix3R6ZJZV9oYSU8zyp4giiwMSZa
6X/duGPo+gLCg6zMBlje1E5g5S3XDBMz36ofpCRw9oFS6Z5jx76rtYlzsPBCP9x/smtsAGU8egm0
tJH1xVRikQDVleVIWWQ3F1trjDfkZqdHaU7tjdH4eHIkKhc5JpmnqteMHQ0weatBZsCvAGie3Jnq
yZhlf5uV5bDSc7z1NhhQYfUD3gxe2KJakq1BS50wLC6dVW1VbXr1NeW1M43MTeT4TJt8d/9F3PrE
MAFovdMEoxGziGu1mgF5KZ3i4gzDbz0ctk3dfLu/xK1HereEs0giWm1UE2fsikuctrkHVjf3+qoN
UEPPy82kVPnryO25cvXeXJTLgsEQe+uK4OCkQ6eOYdpeTBk6Zeg/6lJFe//gWyX2e/7K0V/i76n/
UHbgLDLyogoEpfbxeiCzlZ1Jz9uL3iZfA/9FdpKXvJ9pYlW/nDx7opVLDbprRxwPiikWfzt2Dbbs
SeZscPfzxvqnL6WHucwNV4OeWyfZD3SMT+1YfIr7/NiG+CL6T5rRP0Q+j2Ew5ct4hyjMyI39MgXa
KVctmtRm4VlMV1ciwTUA788D8ph0BqlRlvdfmfW1kehpcQGeJz9qcSx7um+2GzS7pn1o9uPBr4ev
QFsUENLGjI/CCDgvnWS3a5rZVbrJ8pJywrtcnyZXc1r1MbXC/4HZjUKAIMrZ0NsZu378DK2EVJMZ
Z9olg0y9McMu2jChrqEWwS2/v6uvJ0oEekEQpV1N74mk9eNaAWyhJMGn4KLHFIVG/jJ2lZe309bG
GIF4jBTGVLgxNm6alOD4lz7MVvscafH2/g8RJ/Rj1f8HJs1oCZES9t5i69kRcO7IbPMLrQGvysOj
ao+Tq5TZ4EE3SUjIQs8xg8PUOf/9jDG1oKlN141p+rJMtiF7YQga1xe7/2LW9bMf/jam2RuZMkzV
7/tPeeM8sxaUGkFmve7BdmZn9U2b5Rdfao0Np7sGhGd1ez/DwrY2Cnmj99Eau/RGW0cR3FaxnYB1
XCklFNIcgAEu2wusOWVX6XgeyzO8S7l7EsOaXhvzF9sMGjftvkjjSty88WGZn4vGAD0PNK0WVwGN
JHWo8Uq7tIP5MBeyV+T5d3wLHior3ES6/D3qQIQDr1vZUDdeNakn75gJDALwy0KiH+2qzrgCL3EY
tF8hh4+7uvIlbJDzABz8pBfuGOhrg5IbqRpTH0bspNiAjpcFWV9kKNuPs39G67A+aKE0un8wCn49
UpoxYVm5+G6uR/Unep9IbyyPTTiRM3YTNmaxeWinfmtIz41zktt65W2K47c4nrB3qFdsRVS1y/Sm
pr+Od6cQilT4hGYzG9/aepK/j1kZrAVpkbQs18KNEAQrF6Z1VR4VSD5bRZElr5ROleE5aphv8XR2
nhmhSDgPWdG2aMs2cft+nj+HSZFt5LxuXoSmxJpA5q1CkcSRD2nRZkaWULyYd/WoqvVW7MQyLniV
PGydGU62MTWDW1e2tlX0fHYDOdFcrQKvZPpN8Ky0ae5NVbCmHXOj7oBpSBUAEVHYbC0CtW6nSV+l
asilUBin2cldZy5eEJrBOChIyxcZdPtu7qt8JZW79eUZv4sGKe6fV7PMqplbv29xeqMPfLKr7Ag+
4Yguxtt/jozCnQLXWY4sZcEigwOqoFmEIJQKtMDtm/hSF9D8nq3BxuRpLdExrofVzCXAL+DVQnCi
svr4VbMu7FQ8atKLVePowOgl99Q6QR13xETsbxKy2EsSgFWDZkTHgcD8ho1ruWVDmq7dSbPXy6H5
zWwKjdllb6coPzT+rlatqHLjNJGPsla1m6Kf201aWHCkKpyksLCp0p0J8ul32A/a41jWmTeStz5a
g242WKYnxd9NM0R48qZOtu8Duardrsq4iQYj8qTJN9xOTrtPpo+7EHREvBGHEbOsCTC0ZyLJ/5Dk
Zu+ivo1uSg2yra9gGQftkLmKA4ugMgLzCNbf3yCgYu1pwrQPbWTa+/vf8lZQer9VxVZ+d2ZsS+ph
fxvBRU3xshBhY5cYKvAUu/m7yeViZbmbJ0Ow4gAig852FkcUOIyR10MonSe//DoX/rE12pei3JHk
Ti7tjh+asiZ8cetQcBwYcTL0peu9qLuqpAoVjVbzRdbqEsQigKVel0Y8xIy1ls3tpWCQIQTJ4ViO
bf1xrFJHLudzlus/Yz8zPAvwRlw6v+5/tJvr0KcR0i1MU5fxJVRVugs5ve24VKtt40d4o6kSnHld
Gf6XCA8QS0xvaTJcpVzgzvAdGSrlUrY5s0gY+yE+n9lsntNs2gV6fgxS5eRkzVE1/H2Q4Q56/2GX
PDVR6aCXDq6IGSXeO8sC1QZiFqFq5JzbUUPdzWinU6FnsjdM5fS30WMD2kvG9BKquenOceb8ow4G
3rjUM9tarnCPn3L9EklS9IZ2orRXG6jKcoBpildpabsSgvUbF6LI0AlZMGivBiv+GIGnYeZ2nqUx
OwR+2TyabdIc7r+T64RJaHTA4PgDLWN4+/HU5lqqKZXf15d2mnB9iYvdUPiPDu2LecyeVpXKrvPC
j8uJh34XJKwukxqzl+tL6jTSYzy0x2jS936M3Lo5Tj9C23pSiuK7OSHoff9Bb+TDYmnQa6BDBCJi
cddgmmeHcxyoF0RfPDNV3SH5pSGbBHd0mn/FWFSZgQDQ/efPqIKCBz5D91WU8+IEvnviUcGNUEkd
xAw7LK78aNA8p2T1+093HXxZBfiGkERAm2PZWDOCtjFLTEIuqZxvy8Z6VgZpLyfmgxSaKzvm5lKC
akR3AnDlMjciubWrzu9x4+xsGaN4w5MDIV5hxN9KJVpZ7Do+kRIi5SLQHmCqlnEwAIUxKEUfc6mo
J1+2HluJpoGC68r993d92FgHvBDhnV6SvCyII7VWY5RZ4KjFJRDv2XyUMYe8v8atvS9I4wQ/Eqor
YCMGGVleajV7P8l/DG32O8/k5qzL45ZOVucVSjB4uhbugbfdX/hGOisGK6BUmT+Iv0QQeLcHE1JM
ICaFdbYV6XPeDN6Y+Oi0+bErD9W3qumLLeD6wxiZO72CSa75K4fgRpTRUEOl0UDHkubG4uzNluoT
bVX7nI+C2fu3qWCWOO4G6ZKCZ73/tDde8/u1li07RioJqLvMPBe58dj4M2CGusd3UfOGfHwYFedU
2BUUtTXGy41zwbp0gQHMsWWXAzOnzyD6wPu+REpsY+Hav8zjcAz69q/JWmtL3tiu3Njg/9hL4AqW
MKgkT4IoKpC778YKrd6ozk9xC0f0/pu8FTJREkNwhzIIIvFSoLTQka+a9AH7J/MgGDX8Ix13Rf2K
xJ+XCY8nKfFyNVnB4d/4gnQNREsSmUPGO4uQKWW6JKs14g1IfxlzrIuhjtr8pg8J6PfIv0TpWjtI
vfVGhYwEUQYlWBqFH49IGthKk0uxc7aB2Bz9KKZpPc+pV5eG/uJrTbNBoXnYyHqWfZHlST72UB7B
d5qmhzFr+JQAsuBHJv0GRcIQHbHCPPZc11ss54Ktqo4mqjGxth1ztMo1JfWGYcrcFPrxSpS5cdTI
GqnawSsRyJYua4ZSGoOkNwri3eYDEeahiOMvQSojKVhuKzN4W9kjywhNw5IRNJ0PzjfJ6hKKaphZ
pYSJqr/kQf7cin4d3InJCR6m5JMRwMQKgi1xbpO2wUNDH8ztxsFtTAWJDiU9QNNZ2bT68kvygyzo
oSi1Q2lmmLwIdoMZ5RK+hvVzlg1PeVKiytf/0yBCkBfxAZnQrZ7rn3WI8QjO9wEa8qriwVDW8ORl
Qprg5qv5frERaAEr9r/poRb+iEv7rZOST/SIf6GM/aw4/j6rZNzrMw3BU+70Vi2VjSVhHDjaWrXx
++ri1HK0g1P1IzEsPFGMv6Jo9Mi3A7fB1rUofa+OwC9O+KS4fhp+iWOrhxKj/IhTaw3bvqyWwK/g
Cg8XX8O7B6WZxfaeglbro9SfTwg17ZJy3idRcMhahCbn+hkxvxMiqiu0hWU8/HdJaEoOeYLAsX08
UZVeZVIeh/JpUhHE8svvJq7NyhTt+jj6dX8Tri0l/vu7+013UJuM61w+FXPSPEVzUD5C/ao8aY7j
TThH+srY72qLQREQ423yhD9Nv0XS3ARG1M9mFZ30gf5e8eKH4couvjpVzLWplFC/5hCTLCy+l93J
st8pbXQqfLvEhrI9AVByEIsAU3z/3S3jhRByo+EmtOsoNK5ifJXE/8fZee3IbXTt+ooIMIdTdp7Q
3aMJCieERraZc+bV/0/pw4an2Y3hliHDsiVBxSKraq1a6w1RkCpWfJKqwd7UBSzq2pTSfaDDfDUN
ZLy0vvry+ZhX34sxdfxTxMWW/ta8gdlZeWDGXqeeA9RKd57UUr0oO9RySQbozDx/PtqNr/Ubj0OJ
iSQZZOrl6ui0AAvrIqT9o7Ea0mnnVcbCEFfbiwkh46QRjgmXpFqXQ+RhU/fgkJMzXAUdcX4//FtR
4vdmqOlj4ANqLeWrt77axwHFA31Y8WRz9LQklPAgQoS4G+OA5qKSmXjpqnOC7ecv8Nbn+jjYbDFi
lyBhY5qkZwvQXd0XB0+nPmaMhRsWwZI3w62V/2Ewc9ZxrYe8rqzGK84V1ik4RI/lRpba8bFqmmDz
+bzmQiEwKMVng7oCzptC+vzWZA+Ul6ymTs6xScpmK+ED7rcPmpZ8jbsB+GKyi51oWziw5sAa53W9
62Np4eXefgi49LBn0KJBv/XyU0pG63scVvLZjEcwF5i4HpI4ldaO+dJDpsikDIh7dWzb5p8oHIO7
eFLLk+P8MbOflyGKM1xQFA4drqqXz1E3ga5kjp+e/bp/0JPyC+oDA3J+/i/Z6d6LpFjoO1+xJ34P
KDDcFJOQfruqxkTJFGdlFJ/hjJb33ogCqdl5ydYwJeTYGzX4KXuI8StT0PwUmn+H0AZ+n1XdeMjT
HouZsWh+2k7pIOwUNd8Vue3//JyHNgm/hjeDFO0cFYPQXFvoqg92wUQEL1FfrGr6e2EN3ljvVCJF
xkZFDJGJ2Wv3LYn2WYcGrRH/MBvd7VArl+xq1+jKPaK3sFlcvQhXTdxuU3QI0KBjy/fVe0F7euFR
xNb62IIRHwSumEa9CTFcGpaXK8DIzdQOew9hXz12NmlVfNNNSghm5CD1PwFFGONh2EY+N6hJ3gUK
6OmFJ7hxrCHp6ABqZOOhvTHbC1HqW6kqpelZgymGJziQdGuTSNY+qewXEtAfiDLejYa/1W1pa5Tl
xq98JHygIRreI+onmzbt18ois+HqAi3eDNxAcNXcuPgxOwFJ+gsvoQx7VmNlC9aYPrnqNvDKhknf
qVWfuVM3fW9/l4YNfO2HxYTgRhADp08PmbyejGp+P+myAmmtxrLOEV0LKTExtW7MJcr3jYNe492T
MzNb2Kaz11+Q0sCHSZOzF9XKRgrGblVhQ3bKm6HbRLQIlwoTt1Yc1xRSF1JT9tdswMxXR11B0P6s
q+UeV9S98BZONchlnr/R/YnEuHcOtlr+f3zUWxsPKQxaCBz+UGxnMTskQ7R0P4zPtNYgzU7fYLv9
QGxpIZO7kRqwnZAlpEnBtXJOKu+soR+jFLVSnGa+TWN1tmvrr0ht9qmsPmt0xx0kgj/fRrd2EYmj
QNIilQOt43IfF73eZmXQ4QNm9htcodetHBxzzgt1yLqVmloL6ZxY/fNzAzERIRWqoZY6r3zYcORN
W8jy5k31bE8JKF7Esn2zfkFP4k2i5GrrxbOULFEdbm5LVDGo5NOSIVGeTxRr88KqrPjcqekbJfRD
nSobJ402hhedvArrPIV+oj3cg7LajcuhWyzP2cRB4UELoqeAyMk87YsAFNNScILzVCXV/Uh2fc7t
FImMSVef8wLTAYLquG50szxqky/dtXJqbsCtyu+xXmc7YIv20pa6saxp2/LdeTCK3fPSkGXFsSnp
SXj2y2QVZ8a73xprJ0s2qF+fCsXZNc60bqXudbDJr5JK2URycxe33k5y6pepiRfymxvrHw0YTi1h
UwRLcBbflCm2U8IeApLlVgp0NzHe2vEO5I0bNJab9ZvP1/6Nc1KH+YIvGsqIwIpmw9VlGue0YeOz
HTR3itq+1jSZFwLlrTGI10I0gbPjKtsvkjjHqSI3zqlaPgee89NL63BhD9/6jEK5T8AoubfP2wbm
1LR2FkrBuauLXZ7Fj0M3rZIhf/n8dd04KpiFULkC9ct0ZjvIiJMsV7AQPnd9gnODlf2DJl3kWlaL
/q2mvlZDHO0+H/LWguAWRsuRpIoZiiD04epSOY7UVr06ndtSaV1LetRSlBOmDDQFPIMpf6cw/PmI
N84n2gf/jji7LPmdYQdWmRmYEarbeMBWcDLv/HyiOhSnbuYF9/UYbeR+CQ97I5yCPsZSE99AUSab
RZiq8JvcAw5/rvCSah11PUXxabDbQ1IFCwX2W0ch2nJ0cAWQkyxuFkntxvasoCnDs9dHJGoTypst
QuGE0jgwHkTKhM7K3qYQp+MEDL7lP7zjj+OLPfPhq8ptE8bSUIdnmIKPcWZv0jY/kNCsi4aTkT5p
ErYqVufJQlvv1reFW4ctCGcdTZXZvEcrruxebUN4kuF9NYwbgSTMku6uzpv1gFULLvbGvdl3C+fM
rVUMiB2QLgV4WnuzjBDRaN9LEkSr+8LaWCXKcK19V4feViTqZmOdzMla0OS+OdV/h9REMvXhFUd6
UHVtnofnTEhGWuBPQjPfFR2iB5YKjcS8zzL9PrSkb59vn4WparMjVTXzJFY8phpERLWwfprC+l7B
FqNUQoSaEmR27fXnQ96aqkHdC36TTbVy/lXNQrIm8tTgPNg54M8UvHF0FKvIypB7Iu/PiFt1lP78
fNhbGxZkLKo8INiFF+HlG9YSlJNVuwjOSsE9KyjJf6O+lHd9ZqYYtpbDuFR9u3XMo66EPgcEHcLj
7IhQwi5N0pZjvjTN4zSqPyi23xHC/IWQddXK4QZD75FGPz8A287faNP2VREnAet1aH/iSf8Q0MYV
4f9Zy7M7ShxveVWeWks5l2gBff5ab0/y37FnZ4NT0QzxUfY9e51/MLT0H/Sb3nsy/P8wDDFfBbfG
HW1+k0bkwTGHnndZFNmjPuVfQF+Bnq4XulO3tgO6wdA+AMhx9Mx2fhJU0GjQlj8ndXWHXdQ5BHTu
ekX2dRwNguawzqd6oVZyc2FCZ6GtIXQJ5qdNT1nEH0q+ntKp26HJ7lpf3cVWtybZWYokKot8ntSS
dvy/sebbva5kRP7R+D7LVXM2YmUdRvZW4xbRVAHya8qqbccvdlz/NC35zsuCVVWVCyfOzWj28RnE
M3446mjU6mEDa+U8mNGjmiv3MO7Xk2VBzTMDy3Xo4ggD4QK7U7tWvhatulSGvFWW4wz49zXMFu2A
lYlpVXGI0qi9VdJ9EnxDNIZ/+ypIES0/iF+rzIfCi1f/rRbDleI3k5vLKby9yzegdKgn8hZYzJNq
r6ckiDaNNXkYMvaQLMK6WDNoRpeqLQ9dOSagvMGu//mG4oYseORAya/wbpmTKl6NNeQ5MhDWd0Lf
1fJqjWTwUkJ9a3kj3oiMiqCsU2W5nCxqMkNTKNxZEim7qxtllxY9042fhkhbOgjF3zVf3h/Hmi2t
JIvHwEHB7JxXNuB76zFzvHuRoGV5faz8+p++7bbykOzbbLgnwi2cHjfOQjAYyOGRq5Bvzw98E5EM
1fIngmmDRY8WrOUY2Zw0WkiLbu0gAQ1ABIe6MmF0tn5MuwyVNLGzJ7979cYnMCVhRBUv+YLPFVfq
HS5+wFyefGOJdi32xez9Agui78y9iLR3XkaeNK+X4H3m3MltMl69qFaV5HkL87txbxF3B3J6Os7X
nKVKS/s+NtIYt2hsQvMsvQcoeU9g2Dl68UKTcyGE3VihAn/EzZpOJqf/LE4nklqMTgL3Cjubr+hK
gDY1oWOmj47ULWG+b8yNWEmJT8hGCMe52W6o9B6Cd+CfYyW6U0hEykwN3XQ0N01cvFA3WAguV2wg
cgNuR1Al4e0iBT6/Myee2lp9LUtPbWkHP2Jn7M/p4OSl62WW9GxLUe+tE9rfp0GXx2Pta07ldk6Z
fZ3awXjtwkbPMNhs24VIdGMlgX0EMcdnpu46v9LQJCyieGocGsiy8y6FGLVmgW4c/viQuxhFbNgP
oWaIu8yEVyCdoETJO6tVzKPmNfYuSlCM/3wosedmW+NiKLHIPgwl8PSBnMr+WU/DPZIuO6MN37yU
rn+b2T9DBy3+eBq2oZp++XzgW9nfxcgip/kwcq6kVVraanAW8mx1H50aDLPSsl/b0rhX81fkJZ6o
Zm3LIv36+dC3PqIJ1hY9YBAIINAuR1ZMz+vsQrZPepnLKBYiUuaNTrTwEW8dd/SvoToJISW252zP
hLWeyb6d2CesNs+9V0UrprsFbLpVPfvYZeWLbAP+GozHWCnXQ6b/+XlERkjRnF4iSo1zj19PjssW
/93hPGrmobWShySRnhFWPUG5D9dlsXTK3jojUFyBlEPfCCWI2XzjCb9LDyLuqekKdePp1YtOnXUl
Od5+0tR1UC3JQSwNKL7zhxU0lHkWeHUUnpsJNxPZQDfHPGZ5dx839dbAz2MpTl+3Bv5HSTUhVlGe
mheVozzxa9gtwdnTUEaw9V0SvXbjXWarPwbb3JMcnlqzvEdufiHruZ7pxcBz3RAnlDNHE7u0K/fC
1pfu284s7iI9ctEg/NPdgYyNwr0Ehw6MJuYt0MDQMqlPUv8sF6qGxKHdPHgmHOM/H8WEWgoMh8st
dOnLb+cFQ6pnsS2d9LCq3SDJYZYWaLV/PsqNPQgpggjJdVZDQsCZHTI1triDqfcwa2ShEyhtwyzc
9l67jZvyBXvd+6wGhylrXwy135rG9PL5+NeZ1cfhOWsuZ+knWDJ5YRWcQyM/kgE+qE4Wrky0ghYm
en2Mo0dCt4rKD5w/eESXA/V9XyeDEdonNQ3dvKDcwwrB7JD1gpKlHe5BKH4+NREYLgMHKRWAtt9m
BBRFZoeo10YeDLxioMHi3+Va/SCV6UmtwOqbS/DB+VDCDgQuPSB53qDIxi8nBxnVH+HehXgHmOep
qD3Xd1DzbMx7UzKePp/W1YoRgyGZQ4AnQwV4IN70h0MlSc2270YpOBmls0UR+bku1Q6Uqfdup8XD
QMrhBn30mhX6Kg+TbqW1wZIR0HzViEegu48oEU0k86o9EUSRKtWtEpzKTNlLyfjc0uN3Y8VZ2IPz
RfO/cdBzo2IA0Gq+0yc7wQq0LYJT5aftw2Bp8WPmhd7aLntv7yGuvNIKucQORqmal3oMlmowyo2J
/i4No22ricR8tmojW5sqZTIgPMv2WlEep+aoJ+hwgxiK4K/Vnb7ChEnNj1grumH4ik31D2Xxpnfz
KbCCQcRedAvnr6ELB8cXWmlHrz+p4ESrU7C0Pee+aRgJGhS7qPOCKaFHM98tRaVzJ9Ax1OW8WWlY
SQWJte4xeWmSn1OBuKx1Ipy5ZjUdo7zYCOZd3b87lfRQFLspJEEqnrwpWuGZpGaIAgWnuNln9vdm
ONRGuJGSA4+dFgctibeKk7tW0q68unAN9dkxo0OiUYQtzYVDZx6VII8T5jldwVMiSjinGKOGm5gF
GQ5qMNmX3NNj7AmjlyxQu81QjF+GMVxKqeYBWIxIJgWMVqOmdrUzvKAx9aLzBfIIBcI2GCrXq7rn
CWEt169N37Va7RXVGG3r2xLoM9xRPj8ertcKjAGhAQ0BmeRxnuPQsUf/QNXLY4M0DWbnDbrT489u
MpZ8s69qPWKqH0eaJTcoY+SdlQbDUQqiYT80zbAJIss+K4kXvFZ9qu5pqFhbddolcWg8laYerNoE
74M+LNOFKv/1AcyzADYS9qNo0c9hs8HQjiMZc3nsLEC6d5HVviJ16dLFXaq6XOli/J42Fyu6mEK2
bA73iFEvV6jMDkdqwqtKl1aO8hz46R6X6LXoIMFVwcz9mMSBC3lwa7b+Kk9PVvAEpfXBm7h3Q6z4
82/u0C4j6SO84pp1GRFQHy+nrLLL49S1qDFgtxB23YOOBMvCfrr1msVlF/0H5MYocl0OZLcmnU1g
d0c7VPZRFu4zGQ/DIF6bsAL/y1iA3FBgpVRxhccwpWqMhnisj0peWl8C39RXdpmP94UUR0c5Rn3i
85d4JRDEhxWofFFfYgcDhr+cXGpEhTQ6Wn2MrRGz5A6jZvyFtbWQTaWaUOaIakTVixOMyq4sca0o
EqVbJ5WT4BmM0qevhs6+Cuxs8/mDiX30MY/hucguwNrQ9UVFa87mkkOvaAqrro8+1RSsLNEy9Tpa
k5+PMi/QMwroNS5igLTZSPObA1moEgSSNB05rYGoGoBvwzy8j6bh0UwzLJSSBHajaiz5gt44oj+O
O784IH+k6sOQjsdJJ+/0fvXJ3vd1F+3srWIuRbkbudPFLOenY+FEiT+Z2XhMzFB5MvTQWtnho+XJ
KpBJg+Z26ITKW1EiG2CkTrUfgYsYbt9J2cLqvvW6AexidIhQkoDBXC42jzKngr/LdOxRJNgVuDG8
WY2SnTI/CQ6eDDBPLqVuzTo1Fmqp1zkVygjoGcMTErrfuno5MpVpBTBV3R9VK/5KXdNHmhNhHlg1
1TM5eIXr5R/XxMXiEjg8IQhKMXD+2lvuIEoaxtNx1M0eOoO9sv386AyVs/Bab0Q/IeEKc1R0Yq5u
+GZiaxT8p/GY2Z6r9o8jMrVlv5RW3NiR0AIBqCElQoIxh3zS4YgaRc2Gox/5DygIfJ80af/5drwx
EaK3BagQICtDiW3zIcmvlEC1o1RtjxHIdNezQkPE1fopT61fn490azIC50EBCF/Pa1qBlCGy2NbN
Uatz5TWRMBjJPS/7/vkoNyKHQCyK3UdCfaW9nxb5RMPWaY/dVKQbx/yVoPy56qXyvHjvuzUhASDB
b4OU76o7XBmjpdYpmXootaWbyzrUXm+JL3lj/1JFAtvKkubiPm+bRlFRSrhx1Mcosw/UiHHH9KvG
bftccQ0v3DRa1W7tIVvIc27OjW60aPkIubjZsmiKEFu3qqyPTdJ0d2pUjqsa1emFWHDrY+ncAqgi
EQ3wjL9cfFqQIU+sNP3Rq2X/DgpBt0GYLt5XlfxX2wbxQoC7UhjgeBCcAvIKwCiwF2eRV5s6Sy+t
qjyCdun/au1Q+1UjpbVV1Nh4jKYGFEHt6T9xpmlpOBlRvo5pZR8ko2y30oBGUiN76bdomrJVrUze
gZJm2rgSl/LCrSk6LIWR2fsR3xt1c9IfwqWwdZk9r1QloLDG2HrGjaNJi19J/6YNnVsM6cLenJeg
xUjCvwZdM4fTAIjS5ZcwfKmLq64xn6vecUdvb2WPWpttc21reqqorFWdflLChRLDrVXGIuMkRWOG
I2i2ylQnSYZ+qNpjokV72aJ9GWZjuP78RLh1whkcOuTRKqi2eXOoAJmj5qXfHBu/emr95lRLX/S0
+/IfRhHanEJBGWKpeIoP56iWqwaagAlmkFbvclNNsrfYXzjbbs6EtQt7UhdatfPXhYVegyttfdTE
fjS4imz0qM823mCZC8F7tvK4pdNdh4gILBca8ZUcAxrMelGM7H/6ve267o0fie+fajUnooa2uvr8
5d1aB7/tcGjhcbOat7g6VZ2MLJu6o+OETeo2hpf/rXSLjqE3JoVUFseosMNBSHV23OSJ3DTs/v6I
aHLkJt4dfDBfTkrBYP7jCTEShHJau3RV5thCDwfdMuu1DkPht2SkYvUflsLv1Erg24io83pRG4a1
pPt9ewy06qu4iKFA+4Yx6EJ2cPONsXm4sQiZDHu24hB+qEJYgM2RkoJH0Cm7ldfVf085AkdKIi0k
VbdG+5gxzr5P6feyAc2xPzZG7t0FjmtLjtuGjXxXlYV5/vwTXRGcWOLQAUl7gGMKyZvZjsUsZcjs
vquPtp9pR90q4o3noCU6NVF/QJop2QTO36VSchVqbGMdIJ/xCDe3ek+6NMRIcfBXQSVrm0zh1oI7
aPTt8we89TZQdUNrEhkPG67p5Yky9GbaxTX30q40WrdXrJ0Np92ptA1Qo93nY4nveHn1E01mDbos
l26YIrNcPcosz25qrisWUi/y0O08X1/Hlrcj1f7a2d1CdnF9kDEc6xfcChh6GoOXU9NgEWWlR4Wv
A/17SC2/uBMUlE2g+kv57TyycZJdjDUHZw1jXTd6JQ3HIQpflSBv3NjQnoZgOCudv42EOZJcFBsq
bffhKC1Ehd+LaPZiQUKoRG9UHhX6BJczHUMfoaAxTXGyB07d9fmzglHuVmvR8/dKJXMp8aRuWyWh
O2XKuJoaZZ3Z8T1VvQfVzI6VuMegfnJKomAneYHhFkH5V9eE+UbiXfmhUbuek2crua5PiLPmG1Sb
Sle3cFeVcuukj/n3VhkkF0+zL1lt7JB5/bvOgJd0qf0de817tLPfwqnmBiohl+09jNRMY3t6M5OU
anv5JkuiuBSgXdOYa2OMCjeVpG9dqd+rWf5ijY2M+mqTuG3SHCqflMmIpW+aKd1DGlqbjfoK+Pjo
xbBfG61cQbjZgap8lPr8UZX8V1NGPjQxuSGX2ooW5ovJ4tMDfYc71D2ApNFFHOWOzAgyROHjLWrB
MfQTTOD8HXS41wD7bD2s/wZ78Tha0r0yLLVWr9cqmrQo7ZHoI8qKCu/lF4yNBF1Q1WgfsUCgJs57
XayJq9dbndwH7XsWK9TOq3CRGoOWaaXdPmr+G9/AJQlyZbU/VlAPXX8MsD8N3DSeVoRsvnR+IHAF
PRK5RXfvOA18u+EuaqJDyPU6D3dFdOxG2ghGsVZxBK1qbS/n5atiL1GPbyTUxB4hrCkqZxhxz16O
Aa486w0Fzb66OyNjsC+88TCVutsjajfYzSbsu1VeNY1bjf4/MeTZujVe0E97wCb6yazS1J3aogSX
Ge4SM1jIaq/TCvF0INc4yw3hSD77dCUCGwTo8Zjm8doK0zONtefPD87rL3c5hPj9D2lfMelBXWvg
blr7qBkHq/tBrmz0C/iFWxMBZYhcCRcXlYrK5Si1RoWVauBwdEbohW3qGtr283lcr3KaFuiSigs6
ldCr/H8IKjgtanfUafHJ3buoZ4x0ET4f5cZh7AieHc4pcAI492dfpMuzqhCQsbOh/SW8AvVkV0ZH
vHdWOc6jWvveN9Km05SFccUyvDyFL4edfSUFvriX641ylvK4Rz6vdJrHQI2MbSYP8ePkde19W7Ta
N1sa1LPmdYs7/DfCZPYERHA8eExSDhvk2OUXTABhOSZliUfdGw6F8rcfxa7TS6vK/KnlPxCydLHi
XeX+uMN3ZW3o/rYlv2Cbo1UvdnvrVE8YprhAvriKBStYVusBlxZ2e2wjZell5wgr5wzNSS2WVjbK
JX2/M1tF/IQS6z6Uwi059i+7snFL0zC3+ylP0yobn5o8/6kZyP1O2kJa/1sNYDZrWPw0Cn7nFijp
Xs6atnjbW348PKpp7HxBSoUDemzCrVMnKENWlbZSxEExqh61QUcd2l2etP4RG2rtTomKcE3yN+48
oFetmyA7eOgh7YBuq9RqX5twd1ZpV2hfxr59r2y7ebYyrK9Wg63E99PgSS9SVgxrremGX3Y6et+0
rMnekwhVEC9jIBewsvQyZdF0srykPaKU42xio3LI9XTwEQ3lYYU6O+GH9qs3td27pBc0e/Q+gebc
jmtriOmv4ehUuUOmTBQCa+WL2jndCYBy+Qrwpr7jOfWTJoEGx5053QZt1my9piGtAye97xQBzwvQ
8t5MCYYVel+WLwubzrruFdKUhL4A6AeoF+Tty88wEHygD9QGnG3HX9WDAi0l/TttlJXv8LyV86S0
+HMMuboDu/wad/lfZtV31JeqfRfWG7mOOD5taR2BvUQFoPsWGfxFpVS1a/Bxd7I1VvcmpTe36hBz
7iLv3hx806UQ+5gU6L7owxd5xE7SH2rHTfT6R6qahWt19LpJInYok/KpZV63g7krBa5QWgVGcQ8K
Blt6P/ZAxcAx7uN/soSet1qOP5xuUrZVrA0r34txeiNZ3umaFCEZS5AuGlSdykFGl98sNjLeJp6Z
8rzdE4TQyA0CzXONskYH2m+stRYpVMfbRyEUhIbfXWIZ75qXKAd9VP117ejB1sLD1NUk/8Xq4r+k
RH53Oh0p5Olu9AZUA40NWt6vvtMFh6bukAka43Rl9WjE84jbfspPVVz/yMKKMlESv4CcMle+HE0i
aYpWRG5r7U/Org7zQ5GZR7tQD6A+V7aBCFXBU1dqL7no3+3kqZ52leQcBj25l03pJ9Crp77Jflml
tw9L/TGTOszG88ntNftRtidv1WT5KnCA/STF2S6tYydN34AHh26fxs+WN5zhre+GEfZZqN3ngb7u
wvLFQx/NsJMvOXr7TpY9yEayaxnSx0N1Bap4Z8vQeAXbx7ZfOk07aH2IntT4y/GMwxTaB+AyHETO
ayRN3QYgdLiz/XhC1hyKX17sI89D3XzY4b60STvzpUiwvc7kCsB1FB1sr3hopPh7b9G3Z4G1ay+y
211JfWpVtM1EjjMOO4S0EMOn+Vo4TrxO9fyxzVCHCr1q4XJ0I3oQEQEtQHYCuDAHa7PU5dC3nP6x
N7Y2jWW3kR+sHGWxKHE7qd6Zk/Mdb42Fw/NWrKSorNKSA45BF3gW9HXP8bNyiPvHpFWLreIb6WFs
/QxgqOfdowkU7ZQs87h+JsP9oFbBNxsP74W04Lr6zDUN9SERsKlkzE+OIIqzkfuz8lglTvSEm0Tw
CCoufINK3j10U4XPr93n8F2m7O3zU0uE5KvQQa0WaX6V9tW8TShMWfMwbIZHUgRRpgnQBgI4uZAY
XN97qaz/O8q8KWhxjRj6pO4fWyt/4j+esrZ+1r32IdHsnen0C1f6eZZFdVAY3gipL+SV0H+7PIjD
ZOwT5fdtMJSPrWythvGEEvXXP3t1YhRa8YL8LFCL86qqpEmppw8dco6qrD5Q5CvW1aDF6KhK46PT
DEvFrqtKCgMijiPEm9AGgZcn3vKHJNgMu6ZQVUTtRh2YOpkOKGl6TccyH9KtEanQGiJbXiuJmb1A
qHhKZSO7r5Tw3ed2u68DnC3CKUjf0ilXH2gal3/+Qrh8I75KjZtMZP7ao0ke1SxL2nNlRj/M0jnI
bfVXlRZbx6kXLvxXQC7xLjDbFVdGUIw44V6+iz4PS0ktbfnc9v0x1eovRt3/ndvjNqLf7dYm1Lq+
2SSoGjmy9L0vKapayt4pxpOA0fd5t9RAuoLP/O+JuLsiqsxVaJ56KmVnJmU/pGfPjveWn3x3ivBt
8KYH1vcXbUA7n+wq7zxckuxNVg+HePKX6j0ivf24m38/A5kHi4Su7HUG0kapVSeyctaa0XtCTLr+
Bx1Oc6OXdbvFkHbawJLqNllQxS8tvD7icKZvS3+0j73hhGt1Coj0aiF9swZ/fGWa/V1oxc0KWJAZ
uXGC6cuYOdLXyRq6rdqn2qnKjexuzNVh1XSKObgoKA9f5TAzth42vKjlj+k5QqOIeOeV32K9GU44
IOarZlDKpwJdki3ojHFXDHW8BpTrbIt2wmOgy6X2ye6Vtna7yYq29aSEu6of411odBmuTvJ4gOXo
3BeTlr8OiRauJTV6G6fYeRgDr18pkbRk8Ty/Hv5PU5HzGZo13YF5pGj8XB7MVJyV7buXfhEguc9P
lBsDcHmhyky9DgGqOaa2UwMtT8O0e5zCrtr4pWZtyk5fKjbfOB0pKFOF1MUV9ApdhAvWRLlrys+B
Z97Hg2JsHaXP15VCMvX5fG6PxGQ4/Ahvc/8TNUPlIPQ77exI/c8p6mg2ejsjXmprXIVwlj0VmX/V
PmchXCss21frMnnqsPceJuc+N/I7DofMrWXlXVK8N8VJDqkTPkRTvkBnuYIZgbrA84yFKmzoESif
nUTZlDudbwfeSe20g54mrrhwjy1iVZj4IMW4o+sRmdTo7J9ZMrgQJqPmFNtLODZ1nkOI5yDgcfcF
NidfRYeu8ZRck3TnlGim68XHuH2ynMnNUI5lzKrINjA31djeoMXz0NbBvuJuQBVFYg+nX/nTPGfr
/SIJwPw0jLfO71+fuuyV3yjydh8qC4e4Or8w/X5kOkUUW/AguqJjh6E/+S0AhdOI+cMguKQj+h66
oFfG2zrqj3ZqrRLUyXnMtiq3/NQn9k781L5ZyS+w5v0orTR9oSv3m9378Rz9/WACFgcKT7mBocDO
bERuzjvVSMBnMKK0yF+jOMaAEV9uQDY5G5XViB9M18huljk/GuF1579NrefWY7pKkOTiVUIa24o8
X37IADcHQhAInUL+N2YNxFu/ytzc/KuQqMbkS5pLYuFdTULoytHBJPeaByS9AMLZZIp3Ukz/Ppwc
ZVVpsXIYc2w/cc7TXMVbiD/zDP73a/sw4qwOYQCuKUuz904mJm3u6E9bNaDXTAPLyyibJ2A5p+Fn
7GeHz8+Zm+PSERaMBPKB+RbEaaMvgrrzTkMTgNCfHuKSQkvbBGvBeTK6cS/V4ykzuUh8PvA8exYT
FkaYqAzRWiccXmYhSpcEfl5k0sk2sA6zQzytTN8kDyzshJ5OMG4+H+/mjhGuh5pgtApZq8sBk9G2
wnDspROk5Hhna9m4ZuZ/e0bxBvF/cP1kan7Ri/PuGi9r97rdYY5C5ovZhOmak69taz03n/Um6d9r
q4VA7kP0pfdoHpMU3T3umtX+82e+8XFIwvEygrtIL3B+txm0nG6Q3EonYupT5kmPpWK7YZV3bt7m
P5TWfO2NlJLHEnHy1rjUomnGcrljaYjf/5AtFxi+FCm29KewspyzbqdUDzw92qlWrT0UhKx1CcoW
WHzYJygPcyf+fN63AgN5mAhNhlgec1RZpicIW8gBhCOv/KG203s3lA/D6B3EZug4xwo/+ivJ1XXH
0RZM1qZtok0KOygKgoUD7SqxAKzHvQFEGGmFIAdevovBtOta7mUPqd7oe2pLD1KwVNm+tTSBfYgm
L0xaMhiRDHx431E/jL2jaN4pDhBcy0NVWTejLYQI43JX23GxtmzIOgVOBitTQkEQo3uMfTLFoWoY
+PvW8em6wZNxQypW20rtkAdv1WivDh6Jc9E5G9Wf9IUddWMH/w6aArHC1Xv+1HXTZfmk2R47WHL7
SnF1fBEJhoGeLDQXbhzHqN9xiwdXwuZVRe7+4f20IVVnp574BlAqKs/fSmP8T60mewcVR6ltFyZ2
BY3lbGI8Tgm6zaKjNlv/Q1J56TDyPeSiWg+ptTZ97yfOBF+zJt9OHrQOJ9pMWfds5PZdGaoL2158
7ln0IY/lrAIIgoH7HDkBoDtDbsshLYro5un9j0Giylgn0fbzbXbrtTJB8Q+oIPAml681SltV8eMW
oqLRHNTG/poY4WMlNS9Sa/7d/B9n57XcRtJE6SfqiPbmtg0MAZKgl3TTIUqa9t730+9XnD82RJBB
7OyFRAegulxWVmaec6ZLUvGfNgcenWJUFBM/OM+a3bdyCmM6ugrOQ12OkJ+bJ7uw96Pk/NHUS/Sw
b0GE82HkgAGsBD0qFfpnszg0q6q06hKd8NV7qaqMTVX2UbFPJlg/rKmVd7GiLC6B9dTPZwgbOshK
3E7XokMMpvuKAosBDvhRp/jOzH9GFH94aSyFt41elzuioNRP9RAxdNOq7gsuhig/TrrLFs6Dfkkm
P7TXGuKERAnk3DY8I5pNLy9n28+1snbnVoPYqjORAcpQn+7XRoVTLFO3SA0XhwoMMDFjqFLzlFuo
o6/Dr2GpI9WddT0M5AJdUVkBr7wmRbUvMdY/Imj0j7UxWJ4M/dEVvPT5Jk8xktBqZf5gE9iOdJIV
rSiUMfFqgnUKNS/UBtufAOBup1pvHkurX14qK10Og8QVtlAkNdA6ZfG1siEblhmVZzhZvS9mPXT7
CsOTzMA9ylwdglofF0/NC3JC05BunFzrfn+9ZD9SDeCocFmgDoTghfzBVJJlHxQbcZ/bYaRioOm3
MZkydxzkoEM6QJKqICnWh6k39ro83fZ2ikNRPsx18ufrB/nkyvDuOYRx/MskNXET1lLPYrYXMzz2
VEd4WoxlSGRj8KPcrjwlNpXrwrKkX1+3/InZpWURN+O04N/Zrh1yJWudGJRsbYTNthodOZigUPCa
WGLmoQq/UIX0ybY1BWUQcDi4kZCLft/TTEXMJq/V7oQMruBvcfvIRrNjV+qDP+I3fd27T45b5lWI
dkCCwXXszEtrYHicMkuTbrvKUq6Txs72+TDn+69b+cTCYvOotKcADrrRcwsLmrSw6ho2jtE2jQCS
HuWoJXrlx6b8X1V5OUsQK6fETjBnId961qEWcbS4jDqYE8zoqm3BBqWxuR1G68fXXRLW7MzavWtH
fT9NzhDFLD1BrYyN4PqkIcUePavrC+Uv4h6toTjxdYufbgGUd9/uzkChzhZGFa+DnZHpuY315gS7
c+EWarezWulb0er3TtYcYaW+0OanE4fYNCaAHDWH9PteyiB+J9VqxxM1803Qc3e5SpViupLT/JKw
2b+kWOdDShUr1QxUzQKyFzvjrz2OumKRqD3UEy3+995SiuEKq1e5hlzKx6ow+ieyD4tvZ854Y5pN
CjBUsckBDVYwxaHiGUu5emnbD34ZKZbHFJmHtVqUa9Veaq9HIy2Q0dfdauEMT3KUjv/EQt5aSYxy
s1Jv/DQqGZUUlRWmT0BjClijsjFwGsHTQA54m2bOdmzj/VQgCKnrLdrZSeIpib5R84VykpzKpT6H
/cDWbDL18dq7CzU7no4ypZun6+jq7Wi7S98tBAZW+xguUrZV7SnZl9lYHOsoKb1GH9Z9Rc25u2YG
kL0eF5lWB+0K2pb8Tp3a6EilZ01BzUAtJAWS7cYsJkoAC2cKYjlbg4m44HPUQy2RWoYAPlbj1bjM
IGGnsDws0jIcij4rTnVstlfhoBdu20XpAaGT5ITsQu5DYU9GbeokCIinjgIFvQ10M8b/W5PHhoJc
V5YlbZMXVrZTOoMqvWFFR2FZYVzQkOfUhmT1KwvSugj4GLItMuJ9+SohuinnfhVCi5X1C0KdczqS
xlLLTWJPue/IoeZ3GSURik0l26BoMYhCZdyuTOVGD5du2wyOBXRDsvdZb64+AGzbT4aeKojKoDAU
GN0xoqRqsxRms8km23Ip9CFRWqShF8WqtdfCdd0WjhFvTa1bTVeT09Fb6lzzEq023ZTShAvO9AcL
KyS0iMNSAA4094M0LRDCjCqbpIKvpoge5bCaXigHIAX7tXX4sFPxXIkpALJl4wgxnfebx0qsJkOD
MjppEYZhuMMSqcV/dZRFGxANUBckMPHnfrqSynWUjZZ0a1k5C9zMf3SNBATlEnnThyNQlBtRoSUI
xrgInh8XNql1GKnX9bYs9MyDKib0E7lb3NXpp6DT4AfW7b65YOqUDxad3uFZCpIqDo4PZOrM3hzF
UgGDWxdTDBnmnmalL0Ub/iY6lW7hL669NqX4Nxsp/sjStXbLXlfdqEJavgbRQNHGZPhaR+IavqvS
S0bVOsDe32yqVr7AAfVxVXH6kAMV1DmGGK73061RbBxSZQBfTSVTREqtzCVRr88mgRI5xoS0IXUi
Z+58lOjr3BMtEbD/3q0LUeRoQfp7wQH5GHvg6Skxg1xYp5QCOen3PTGdZJa1PoxOljZR/mvNxqGq
u6LySkff1LJODigMLbdO9OxelX7oxmTuDady3KK2witn1QZu62X59PV2+qT3aMIJSlEwYx8zpoVC
RESu2U61bZ4Sm7Aq5sKr9OSUDaAUE/X5v7dHPgV+IJmDlsj4+1FYotiWmzqGDKWJv9WyfKDE/pjW
uh/r/7IafN3cJ8sH3qP/29x5llurnalFOSs+5YkBeT+YXm9F4f3SlhJG592JLraUiADCNU+m7zzv
jJp65EQ9vUoXtKRWlW2j1NskSnYWJLWuXFVBqwwDMa3lmiRp7YXq9PO/9xSZDkjfgf595HROZ3vV
mirhcl/qpyTUqMNKLlj4j/ELMWUUtWGqQBB8yLYV3FQ71YisW1mOlMBsCCUlWQbv7pBQqFJZy3bQ
+uk6xQvd5Hn2pC2meozm+RKX+ieL1iIRQGgIsykwYu8X0WTNcr+GpnSrDc6mUpUrc1w1N2tl3yyl
O8oM+guHzmebF9w6hH4O4CDEOM/8wwZ3tFjbRbmdi9GrjfKot4tN+Xn2Q9biF6QHfieZsbNWi6Q/
dcp1tl+V/igPob8y9/95pol1UDPN/QLO3PPKY3y3kqRaHp8I9gyo0FAmPxDH/7qRj8csJCUKtQOs
bOzv+RGYTFGug/iAfW7SH9IqolJNuUPy+0IU9JNmiNSjeE6kiMd1zsxBBNmuUS1mcloyRb5Rsnje
R52mX4Wraf/5ukdvqOv3mxSuEBDSb6sX1ciztqYhC0N0fQxSElrh51QoQEvWh66OJ3qtSfDjJiix
l26Dbw77Qe38HOVuPsR5WO4ts63QgQd5Sjw127LulB/YexJPqgxPjiJPgCuw8MRO+j+pXqbXazun
FOLVqb/CZBCY4QLu31kHD+hNvlWXuMbBT4pdksA8F0OQdRxy2dmjCpBeJ20qUfHTrRszsZYgisz1
n6zKUy9PkvSGkFbyqNROQjls2uy/HqWP3gGIG8BbVFoTb0dN92yU6rSKUSkw1tMYcgMY0EqfN0X6
MCKD1hEctRTXVL9n6KEp7Su12GS6/KwBDGF5mbnrFCgNbN2rl0vMER8WCvADQCRse5Y88ptnbt8c
ZuE0Tn16qpzquzU0xqlzYmUfQaNzmJ2xJQpGiHs0l/RY2ZnyZ52rIvbk0LKOjaINm2TI9D3iCC1J
zEG9kGQ7fzhyKG+0PoStRdb5fLNMYaGWxFPnGyiqaSXvSWFw46nD/lK9w0fL50AsilqLqCgRwkzv
LV85AEVwpEK5jUOYqYZ8Kq8XrjlrZEN2k2yHZqou3P8/nKC2yKQR0aB6SEhFn62HQuI4aJqJeGGt
Dbu5DKfNPFcXYkHiQ95tTdEIOCeLYLxAKJ91K7WqJJ3kGhbTKE5dydoa5rWD8kKX1D9QdEJg9b/7
+DTJBsWnBFkgyFrfj+RqJYouGOdgZXNU11iIOJEr3bHMvn29oz5MGZd8mcIfEtci1XDuG/RtkZdk
9CAZTzO/lmy/oho/HfRt3Kffp5Vi4a/b+xA+YaeAzcekioIVfPz3HYumGJwbMapTPepPqXWfaehG
k/IqbbYoKlmxdeFw/LhCMBcGKgdoVBP4Om+wpTZSGyIjPfVwS/pd3dTbuQqrCyfFp60Q3EfUgFXy
gacMxMBa9lKenjSjDCQ5jH0ry9Pg67H7EAMVlu+vRsRD/BWZ6dXBKMpJCk8tmAx70dwVFfEKFnXr
0q3j05YEwwXTRFnkefqvN5E9KjMh1SJLj4Z0XefWY28c9PqCz/ZxZ5FwBT7DRc/iMD8vUIRQr29D
S1tOTTt4axE+VCOK3mhOkqLwe8dmOOMHuBAvuPmfzRYBG6Kg1GUBNj3b0D24kjTtkW+p6shv4xfr
kiLCpQbOZmoYEjXMJRqI8snybbPvDrXRtBcqiT7uXZGuhiGJoaMU9zzVUyrVlM2wFp1UddkgU+CT
1EaXZRBaz+1wIerw2ZKgBAz/hCwhlbJnlrZv5TY0rHkFHpK7ZlZsZaolLDn3klbxv17nn40e6lDE
quE3xByIfv+1zgd4L+p6oCmrsN0+HF7jZbqEePpohyggwksV5ArIPp3f3MfFGNM8o8q+c7Sd3mob
CouQBoi5Xxf+uhCIv+QjfNYriHZBG3EtEBGi970K1aJQq16aT7bW/JOXfRboTlX4FHCrhyHLpQPX
p16UOhbe5EjU/ChL6I9yDv2viCjD/GEf1jhbL3gH5wPBEJALRfRJZAWIAJw91mpYVEWqanNTE/zz
EMm85yEPcPjsB0ggkCMjpHiRX+R8LN4aRVADBUtSOuQI3o+FaZIelC1oxBYo1LTZWtyh0tT/eNT8
24ggTASiTKz67KiRS2nVckkTaM1um3dO5c1tuZ8T0yGZU99ns5q6sJr8V0wb3h+5D6KADj4DDDRn
R3dMhbfWtclyGgrlh+z02DDNV3QCREW8AlKNwOQqUdhtyQu/fr1xzudSNE2bZMdUYmgfUtuFpE8L
XhlLTEbVts/GTUvWFP/8JMu57spx+rTE5Z+vGxXD+N47olGDeh2qqimdOb/u6kOVU842LSdlnF7i
OL0mCp26aS1f4p77ULX51r2/WhLd/8sumKvdpnkyLyfDXi3f0afwbg6bagcKuD44jSpvAZepfgok
aIh1T60pHv3/6CsbmMCrCf3qeb1tRxFxOdXLcprXZm8U+vViLhD+dZey+J9MJE4QjhIxG2Bo52Fk
x2qgkIy79YSGaAk4x3iq69xf5fD70tnkJCASjJRivuAqfTKTCme+MAh4hB/yg8VaKJMuyUizUEBw
hIOouQNeE18tvXUJvP3Jwc8uEdcB1qvzgWx0seVRGcN6OTnLbBJHtk5Ulz9oRvJLzzTPsKs7yUzv
4rELvp7Ac8PDEnrXrjjl/lpCrRxD29MOy4k6lt9tp+x6sVi/buOTkxIsEnADvE7hvZ8ZgME0h0oW
aqxVba2BbGLGTaFGIil57NbRsG6+bu/DWJJrxe+Ej0I0+GHXU0enkthIrdupbXb6Mp3AwkFZ1/cg
AdflrpHTF1DY3xOTUuOvW/6wYETLhJuQIxdSeOc9VbsOtT+uMbdzN1zFYfwya9NDBVznvy5M0Y4o
Che+IieoeI6/Zi2rk7gzlsy+hXqEOHhq/T9A/T8dRShTSQ5RfvSRNGztJzJ2pnVLye7QU3VoRml9
MCg3dtM2K6DxnBIvUULqR1qdPCbpRBhWS/ku1zN55xTW8GyGgwNAO1u+NbozimzoOrjD0s4vUaPG
BFSs6gqssHVTgo0I+h51ARdhHoq/Swn8nzbK+6qu630ZVbrfjlH0/PV0fViYYhj/6uK5/QyriKex
p1NDDXUQwUzjjUMb+rNUT346mhc8i48BWdrjEkGunGgdqqpnp3xr9HofwQd+G/ZJoOntc5ut26GL
NrQKE7CKZDVinkn/YMjRPhut/dfd/Wx1ilwfTCbkywjIvl811hRFFEiG1n9YNcI5enf2iR4SjOJ/
Ya/f0OV/LUxsdDvraWPeJqp8muFTdNVxerTt4kUCMjwql7SmP+0Sm4ATnqQQ5vN9l/QyKu1Zb/pT
RcDTK7JR2oUgi10ys+mFPSfq4T7rHQUpogBR495+1lo+Ag0l30uwDWjUnlB3krjSPCi/pGGKRne2
5ORmaDiYLMns/Lqr+99OHdZX3VBK1zK03d5K3uyYW+YIqLXoHzMi7ocm6TRXXSX1Rm+SX2OUvlSh
Ml477HG31RfnWpPLETYF4h7gSntXIaG6zVLKf+e+mP2+7mtXgXs8QQm1nb+FHewig660AcAi1Y/k
SDbA7Ot/7EbnLYVTeJLeJUEjVco3ue7Txg+JXD+lcZIdjXXVdpW+tNtRliZkqpwliGdVvhp5oatZ
iMegNdpQsJaSt2/sZFMvUn5jaUn/JGdLflwmwcmjKsmG20S5hx632xKjLPyySYCAWlLt1XC0bOKy
4SBvtDyi7oHCfZLgKnSuqXY/dz0lXM645JvEtJOg7oyfS982e4sahmOaysU2N9r0NqozyBiqnJg9
2IIgA7wUQKMMaDqC5DBKyP/LTTKQFk17L0pl+Woh23ErratPhDtoQaAfFypJfS1eGrdeinWvOUm7
753sUE6DEdhTmN4Xi1OQO11bvyjHdKNCaXsXRYS8ra5RbldpNq7ayaAiahnqYFzDemtS0+j2c5L7
RmubbmylxnUiT8UxhUbHjUoNPp0oS7hfdcu9o8P0jbu+8MDNvOuAm1OJGNlBNC2O72gN0rbNtO5C
cy2EF9B55QyZjZmOJG+M0gg0RNZywAjc6hBJCoufXSp5GSYU6Suv7eHBOdbDTmqzUdkrdU5yIO3n
jZQP3xQ1JjKMJLdXjrDoOjG8Nt3a2Zs0LcbZoy4k3pPLVFk8yfJtkMwQBaZEbrao+YQ+hKz5K6Sw
S+y3fUjJXWlpFDpwURzyetmEajud5lGfNvgX1Aqu+uQ8rvFg/6COXX8ySq1eg4SqhvEBzD6ly5mi
M5FsrkAzZtnwliHU7olhciwYU30wU6ou4bWSIRaOEGOJ9GZTpjGjnRbmrh5Zl12uI60xZpny0hZr
/bLKnepFjWR17lCm6bfCyfTd0EQ6LNRlIu/TaU22M7T9kK473TYc66Xy9W6pHsuCOz/cG13hF7KT
uZ0TEm3slPyqatm5xCk7LvpRfiDtvi3NjMUT++GUkBIY3HSc3VqeXUEND2GFV/SGV8BZYHNn1GvJ
BQNT2tsYHsaivxNKcPMGaNVViSAeWhCu+MOsIMW2g/NhD9Yxy14p4OLnefmtzxbrhJuwvmzQGQhi
lHfGMA2k5adAJhl7UNouL7WYz3GhnFUePfhs06xxNb30+Ato+V75XaA+J/3KB8r5yw2xkVJqXAsl
M/OpyF6VtAiIR3ryqgMarzaD8lSYT8Zc75Txu95YnlLLAdKIAXw1WNzXfqyu8i69dgrQPfavOeq8
SAfD1W94JiBQagZNdPKk6negk4SoDKgCOJtfw0GDMcik5Oa5d35OqAU72OwClAXwAr/XbM9E0Ff8
flB+amMHwGHX684mRI+6MjpPgH/Cw9QokDkQtcqX3gul0AthRytTieIcAtHwMM1kGMOjk1gbui+0
y9QOnDaJIjxEF7fbVebCDavFh27GrZADXZucfxvDToOMy9MIF8ixTMKDal5NaucpvN2M5D8D+qy2
NqJYVRc3oZpuWQQ7A1IMGNCzB0Xp5VOUJtd1VELbZSxDgBiUCm2tlriOEfVuOEysvui2QKlJUpFs
sppcxvFpj2NW3zSact2Z9jYPnd+y1bitqE5uZlgGyCfcqITpoJ+udwlkEJxKu4oOK1L7NFVFEE/K
Sz7nx0TtLDednPtMqQLEs/c1xJ0UKeU3jW1sRsV4UOHtEmrJN9KoHQ1m1gkTT9aGoy4BtquzQ693
B2exfklhsVEoaCUHdQNYJxBDqMFIYk2Fr2rRL63Wt3K67CNwSlTAyV7eR7dtHx3ttbyRGyyhgtos
j8C+/RFm5kNmQvdipAHp902jq5ulgWnFcg3tNSvrQzhmT3OUuYbdBkR4PcvZN8OOBSXH1VFgAo2Y
3JF0x2+Y06rvqQxjiBoZgJ3kDuZL59wWzT1vozAoSEkn1VMstBcpPhqU32DHtCKGVqPChJoeH02d
JPj2xZgDIVpqtcsOdTMXcwPsnU0gp3ugh8Y83QBfRVoavr2s31QVRePRAnnVvk1Mr29bcPnFtk9G
d7WVTWn+BmLXsbi0ONqWi8VcFts17f14XrxofIKrgK3YUppc9JMHB+OVAaXd2hWbgjATTyUWK0BC
sUbT7BUMsSuW/kwi2xrt7VB3JJJl45swPNpk3jIaM9A50bae1k+KBM1I483AKK1i2TjySPSQ1CWK
iMAQBynyBcLSXoofEqqMVodwSPQsVEf5nKwpORTIXH7nGPbZxmnZ7xToX5z1Tp7+ZHLrxV0b0D99
1P0lvUYBELvGIDEYvT3sAInmrt6s0PtYbpthq3MFPogQqVjwVy6noXiJD2tbQE4s6KBVEjajQGa5
Sw8yZYPm3LpGS91dq303GvkwU3EsXjZSb9WssRd1kSvFLBnjqPW/azvcsRRko9+aZTpCPB8+Y1ht
DArJ4YFiPTdr3sjIytT5btWTWE2d9YZu23U5R0usbtoERlmsSiXpfln0+w53gx8BefyWBuWqY6b0
+g9zxqG5UW2cDOjW/FSjKKtsdmteBxJ2eUkrqvtsJQQcWG+EnZTh0D+yxGo+V1u6O+yuZKgAa/s7
We6CdAy35mgcuE36i6IGkWNsxdITq0FaXkWnEw62ZTDuV7SgrbDasl0Ke4Robt6Es7xb+2jnxLbH
7Eh84cQY+i5gvQ8QNxQdhMjTa6ZaV0YBcx3DXA3fuNd5ZRx1lFO+7ZhSLX0jXOFngv6ONDlvLluJ
29iwI/7KMLyGk81CNdxQ2hdGlIhtI7Cl4otpPYQKIsBkq4BnMrI9fHltZW61cXVBxupG6LY8ApTT
vRRuwjoWaypJiD8qhe9QCAn+tJZxPM2nzn6pO0F5CpZo+V318MdoEMq9UuXFetq29HoNj5ZUemsb
CoWkiVhpAUI3Dg/8JHqL8QaRyw9pnbmW/diyI+PUuOMj2uTZWe50+WBmP7LpIIfHuBgPEsK0qS1d
TWT/BXygdgBjDNXb2TOy7lhjnD28eI64INoCNOtolU8RAIMjDqLXanrM2TONOd8t+XArTpuVdS5G
hedgjHgmhpTvF3rMG96GpCy/xasvbJ8hw3EAJUz0DApuAz1bPpcbBpLtP1sSe/52jb5NyXZyoush
vLOa38CWXH194eZfK6mYLqn8Nio/eUhHz/0CUkxbvUqq+e1cpPUSK5srz3Kc7FoU5HndKoXIkchu
3XZv9rNCnsPO/gj/RMifs3XsuXOb6CXKX2ztVjwY7I9uSj/FeoT7yBcjK8llMJKc4mmrYvGj5iZT
njFEe3WWNyY68TB27SUV4Gq2sdjUbARHSjcjtG0sAlhnhUnkl7luQ8r0p45bTyD+xoyP1cIdY5eX
z/wvqpud7E9C2DiEl0AyIsKA4U7YCXJzLoAz7HpkLN6Ci9HP5rd1PYDou1ZT8w4fILZw5XdSitxM
ZtzzLFEmX3OZu6G/WbJuJNl4HCJEwin0AE+CL7azjDJzxecvYYRp0q4rfDTeWaV3lZEBosm8BseD
sV+JiXAeafYulB8UnL45eRT+n5a3340qvqqWfSxtSm3jFBFkQ9wPlSjI15iXH4GVjUt3K02LxyIT
XdFguRDmAhvA2ggZLJhAjn1Vb6tB+wmoGsDzk9h32Q2bi2+Eiega+174SgqzGiPGqmvzgSUh9nHV
+E4hA+TNxDIcmTNxHCaq6oX5GqiLdufktu9UgP35+5plJ47QWO//NQQmJGPZ7zD7Y0rCzNN/LGqB
G2m+QtUShJIVABraiIMOM8MYs4iFr8tHzfIfvdFu7fJAXvaxWmFQWnbCT6Cjb56tsaGfinEnnmUo
skfWkIIrgRswqpqvO4twIa2q8fp+2MByvp/b12GGAI5tAVd+qW+V9VmMqditfBQpHcrKshuxHTFi
MR6mcAHzOaDSSzjiRJjfDKLwLEvZPCYk29OQWxmUmTQ+/etTiC2vvdYNZ325CTFPssk0qL7Fu4gW
bZq8e5KihzefCu86LYWTPQ/Pc66IlYzRXk19s3aU14tFz05CPkJjQvhJrrgs8tUM82sxlsyG+KmG
lYmvhrT+I9y+/40TX3quL0ujuqKH4nphcyAzfBG+AX+1pTe3tqUwGUJ447XWq22qDwEM+G7foDQk
WQ/inUycpsMOsqSPpoXQHJD2sS+EpcRB5Byn8J0HZWOIWYC6e3SVsT9NdkZ4bj4oY/fiWE9h/Edh
L9O68HWQ4TxK63DDH0ZgVkz5D3MON9zUt7MzuBzKLF7+F7MIJgkT3FU/cqvZ5nN6JYy2g7M+4o1i
mt3OLsVaV61uK2wya48vYgmzO8WeZlQjVQ56uRLfhuADhKu65vofntt2IL4bqmctOeYR8hBmdp9z
YWNv2ZwkGGtGf2lfWb/sFV7PuEVjH2AUqK8Im3rD3tnLhvDxRhz8pk92XfIiViAGEwVHCCCSV8to
WUfFYanvp3y94jMqyfnFFytRX9W5OMa9sWUsWqN8xPq88JdELiAwHB74doSwpo9GTynj3f9OFCiW
fq5z9rbEluKp7pv7BtYDYX/oIk/KCIjzAwvZR4rPQufYECtQGdeD0/li31cnXgR6oGl/8DLOApNQ
UOb8VmphfvG8jIM403TrmcGle5zQUqEFfH6aSMdUuS9DZefIv5Z8dVe9w+Ox6eRGlQ/OmvmsaLY6
2zOsXk35GwcsBoVtL1YSLuAhUzhoGIB+2IqDwbQf9XQOeEGK/eEPoYxGGlsZOcNyw6+XGFZd5Ykf
sJXCbeJ3I1adnoSL/g00nwurGz7BPoLCzOyMgDCq78R/+KxsuBJHZsg1x3hjuSimgCIPPNQRo9fD
fkdfmVs+Erfh35u1OMrD5ZW9yQeIZQWZACYKrzWhqIIvIWbPyn7Qvaq9XzENHfmIaRIvr6bvgJqF
D8U77PaHLSoB5T/iwCPA/3ZvpClhZOiL8NctcxXXUZrh3TSJaQXkKeaEbK4bj09F9yAcIHrX675K
TeG4AKjB+8LHoY9CDjUnlLCED7pii9kVbYlRw9fDDMg3Ji46Ya+JK7lw4hyz94T1EOuUOSJY/3OY
a48Ld6KADm0w02wW48D7hd0YxDBhRQU4m9/GGQC+IeJ6ZXoJnngPP+FUxhuxXMT53WI9uR9bglZA
HMBYRpH8ZjyaHutYtVt8EFaEMKALJ13JxTmdlGCcUjQFuCHSaQZV9IGnZxcv6iPDI+5nVWr64tkY
JOH6GfWVOPAaOxLzJ5YnVgmvjboe10zfLkxAYoV96onniAOKTTM1EhGoI5aW8VQhxh6qazku4DG5
U/5dEmLyB3wIWo+cFv5L+mskYGwf+/5pwkBJY7/luRjoWk42DddysZA5YHiujBE0q3WfKA2XFt0r
5Eg8AL0XM85beAy5kq94/9BBi8h9KkmOfZxyd1C8YSHguwYc9/9OXIp7wYd2WXRi5JkZJGBF7xlT
4c7ybmKrgjpO0wCVaa+zvh0QhhPdpdIoW1ux0pliXiEuybmhubHzOhvVIR/vrXHcJ7P6KxtvUGB5
O8EHg9twoyhH5qdc+6cuXO+H9N7mnATT4k8NV7m7JczxyYcreyyEPdAJPVET9gPfhg0gnJ6Ru6wY
FfqdLpkn7pJGopbuPNT+IlnX3HM2otdyw3V+hknYCMzEvKF79EtbX7gDAEA0X/DZcNgN+3ECh8yA
CSeRBmeD4Fz8sI74+vP/Dl4Z889oMEgVapJZ5FwnpoSrDV4NA8WbFKkIWM9xqgr/AegmxT2oruGR
MhKSiRPD9Ye388HSwF06r10ehj2pj7/m2bwR6w2vCXsYGuEV18ctZ9rEk2BahUGSxKadKZK13/ZL
CJe3uOsa2Q/oz8QwEZdHTcDYpZr9j85tKlSAhnP5EE4CQ4yohrDuJq8SnxGzbNgE5lz+HkcTOklt
b6nWfZpoRJXuWGp8YhZVkGXX6bNYsBhedXR8izNeVdHMa+e36Bzbn90r2iiG1e9RMm/1Bzl8neM0
EDt1pFonapvriLu9iGwwRP9bYgQLvR4hL2HYRWjDtp7EHbW18QqQCK5eqcxwGZ+aeBoRvnuJ4BkD
IC5OZQLpmS5jb98Wnnarcx/F2NkMMTuAmRzjbC8ikuLN1oBcFnsDeirR/CyFr8JJqyAuwLqIKeQ0
Yc23RG/S/kF8mTIInLvMfNLaW6AJeJD72oyEHzWqdyYZxBG3rbRdYfdCdMg4v5YJrXNyjXyQWBFM
s+jurBX33EIIBD2w2JiGWZ2fxElYLyWAhyjgSQRba0UIQi4tpjYkpGRf9SA0XeQQCcxQ+CJ6wj2r
an+iM+UNowa0Hw1Z1taAEaPFfG23nLKdnv8G7OZBLOkaVuSlYefpXHMUC2+PGOSSFMJ6m4SojDAP
8mx8BFjSwqWTvBqS8YuZNzlcxa2NVWeVBma5cIXdxeuuZwIvLXy2pbkLHZXY6++ukg5haD4uGZd1
80kKlSOzYIXrpqnqTTnDKlq3x2pWvRGvrGuXx9J8gsXBVYvqWWEVsQPG6pqbnVx1ARnYwK6kP5Ie
wnpeEt/pr6wy/im88rIQWP2VFKh8vWaVr8SvYmrDaDxxzd2VTgaBq/D0Tj1mi9NQ2Kuw/AZFb1BF
/4gBkNgxIhaHbaZz2CQnfYu6JWNCNfdRjGQqRZtJw4ZL1SC2H6tZ2GBuJGJflDKHvGzvTXnwxdj/
e6VIHFtcjhYDtyeDc7uYU08xwoDMg/CPbEn3Os4+EMBBvMZ3XfjaJy8kvpC6mgmBtpOL8My9PL/N
DKD5o/APF9QHZqJtombUSecTUg+IV4yZNwzC4BCWk/RgFOVC8a8oLYm3JneLUrtR8w1OBT/M1r0O
34+OSzZiQiQiAjYf7SDLq6/RNVEvYcwHHBJLvynbNVDU8hq2e7dfpk2PmVhxzJEQ9FfDCMQJjgEA
JgNeV/dDQ92Kix5TudaTa7N/OiJ2TZ95FRdkFEBSLyRsJ+fWLfGAiHt+ueyznK0u9lrZq9uCmKvL
YWi1P2LF2U7EU7HNMThVxjQiGFZhEK05BnqaB7auce3u4V4iCvF/KDuPHbmVrN0+EQF6M02S6bMy
y5c0IWTpTdCTT39X6A7+o5KgQjfQkHBUEl3Ejm0+g/TKr6aCDGWcYDXnPpmS3+mq3+h9OOrjThv1
r7/uz1rDYYmD2HFkir2SCThLfpQ7x6PLM3qpTBgBX11kLVjkgai6OxkaZayQwbSLMjm6GKGC+Eav
UGt3X6Z+2kwQF+SBJZ/Wy9SL1bm8BkphLB2C2YrDHuYfu519KQOCqNkR6Te5XGWiM023ReUMjH/S
OCUoZ4Z+rEe0PvN5pwjtKH+Vj8La0dgpBEC5o+kaW3q+L5jc8U51epS99mwajbwOqqA/ZECj0Hf7
G1+LhGMB47GaqgxDiWy0/GpTqG5/UCt4xb3rm0Uy+b2VnLqOEhNAiu82PQdNH3Aq9JU4NFl3cUbg
PRCMCbvyXzFJZpjonVg6vJfI6QJzeJrq7t5hXfHlKuZ4rr7gw8lxkLfaM4S1UySsgI7eNlFMbbNM
w01TTBkL7djaU2iGbolaaf5jLjK51+IqJYX+xoYqPZjR3o1jqGTF9JF5dci6EzarV9cMNZqTTGFt
2WnI0APMSYcIz0OfI3Yt8NxMnI3eWKgt6TQ7W19ZtAkuprUBQC9bRupAp4QFZPyUP1XY1hEj2pEd
JjvgWhp9iiz73NNOn+zakm+ZYMJoi95uv49Kbzvn7k+Dw8ngfKESMpjwL051qwydM3TdTiA18n4E
QoQo0KYTkuY9u7LrIA9FJ/5SAgRw9GpfjvWvNq08EwDXvkGVDGrNuslxUUHCNpIIW+68G9iBXfrC
pEpuaDNPZBlWN5FfORwm2RUX1J08TXOnxU+8P8v0CIrHRUNxShWrfAIZdNzSPM3UNfKrR7odTHlD
fkILKRbHZHR+cndb3fiqQxBCxCgkLlYGfBBwZX3RBhoxRS+IEOwAvUnOFvFFnlgLyRHvh7BaqVie
rDuR9HcEwwtzhIKoqc36VZ/H24y+hDN9hinR18NlGZSdx+0h2L0x07MMrdKDSXTGUR777AEaGQAr
qDssP0oFJ3gvZ3I8IVKlR759ZJaPTWI81Il7Ndxqo2fueR0dv20a36qRP+eJB9OEQ+/5mpMSBvBY
rgofmxrf42PmzLmMbLyqXnvDt+0+HnK0GtinZRX0rvtzrD6zG6CabSBaYnhNromAReBwRsYFBzez
EZmZ4P9HAk99TNSObeYAIx8//9qoy1NDY75ictAo047DLlu6z3XyJne0TcRxIaTIFpjZ90+RtGmK
xBC2bRnmNC4xUTJ6zv24DZRoCNRp8vO628ncp1IwVVeXZy0Vz446gYNmfpWRDVY1gjdGyUS8+EQr
YINU+ZaR5k0ky9dK2OAEXuTfl98B+dBNRYvQqMp4syyJn+ow80i5ikzcZY6519VhZ69kErkx3HXS
0igvunZTaIwq6QBHSbOfDAZ/LkmNPJlQmTWsBoVehGYVL4iT9H6AXx/IbCNCgMo1V2akxXO/aPZm
aYbbaovXhoM7ESRbrpa8ZkhtSoGDr4PmBHmsHgBmoW1l3E2kWbY10qqKQ1NPf06ZvcP10B8oTNP8
uyvyUG3KE7K0d4JPX3SMA9qGTlMcTMgUJKmHsEF+jZgCDyxdjclGpQ3xxuviQ2+MgWCnBS59SIPa
tyrMy5pVTKdndNxFxSigsdZjyuv19OUQrcVBXjfJE8C6aCe0+qFo2q3WK3fJvO6rwaJ1jILBxvA+
SUlQd1kfcW+qSfnVfTf2z43dfs8Xj3y64ihkKJCZlHHJcFDyhaXnhdZcfxFG6wRd0lY+Y+2ntesB
h+TPTsbYdSmPJaQ5vlm4ei0XJ/4U5fqAPeFBJjkQHjmCUCxsjXjeFI34HmeWvjE9l5bjpG3wxGLj
WePRzie6vWKDnU5gcbIjMMBNJr5rKt/zzPwiD8HC0hQ/Xr1z5i6vejvcLKO+aPgWeIwXZa7TWzqj
zSLge/xauq7a7zqHvzSBb8b8y/XL1L2r9Oy5jLqb2rkhX9fys87jH2d0h9pmfCrn/jOwJh8hs7u1
ETlxqag2lkYCjf/orwmqHEeLVaC/Wj9A8nouh/HqdYmfO1+qKWs3susYK2xOTokJrN9mztfvc9Ed
GpJbh7CncVquuhrEncWRreJ0ThR3vV+LSO4NuLq7mlSoscuF1DH+PhvDk2FHRzQ1drEQm7SZREAc
3lmuBAr1X7vyFQfvjTNT6hCFkb4FyxT7LqbbdG2rA7YXYDO07GufTDu5phFqebX0NDQppLoy2qWu
+imx08dkTu9KRhxqYX3Sk/ytcftzKUMAOWmu2WAKbPVJLjylN7fyB4lKaCxFQTWmGK+cZWaYVS+O
svrynHBocZcanXVC3EA6nJtUIlozbYfkJStGmv0kLNVYEyTle6GQGsibbKZ1ntufVBzF5O8xLdut
KAOBSFmZmrPtBzHcybpTngwejCbXXRlGL88E/Wpyn2Skt6nVedofmTK/AEVieY++xxeRKZEyJ5TQ
5OWmQ6RR1t3U6hgzIfdlLd0h1ZlL0ZewMdEMK1TrKVHz+nNpjt0xVQorMPPK8FcjRu1R6S4dReuc
1F9kGac1zc949N5ypwpitqAs9AoXBMISnyYQTvqqByapnxKLcFGV3UQB4VXc0UQRTqBGS96PIuvY
ldVjq85PWdFesqTGE6Y/VMRykCugkupnu7BOGfc+q0znTWubeRlAYVYKd3uQ/yifQiVxdrr5k62U
F1U3QxlZLSQ40EV7HNdE40zTEcStdgpngDcUjAcMCBxLmJvzuWJsrurVKerzoxk7TLGVEkdkJrwk
mv0DIDN2L1q1zgBcmKTxyG59AK+g409hCDpP9hevKl7S0jxzbh7Ji0IcWkJhmAd03nadNRxlqNbq
aBtnTBFsNn+Uaz5N3BDYJB31AbGd1fAw31CxLmqlJ0LUIoJDJM21odqPzYDZkNmzsPRBA9euVQHm
BfS7W/KCYY4RUolQfRiqoT4suMf4jjmLC1ukOWqF4nwbSsU4aQ5l2eoB/ddsYXxeEA+Z/dyy87cB
zbqgU3RoPYjkIGIIuNYxp5FR2YAklTPNvqHlKqSpnII5Gc0NH5kBtF1MJ2H0bsBibXkbeu8ro+Mx
W5UpdVp9bTJKksE2xKUEVQjdwHzGGUJlRhf9yFTvyzp1wye1bYtLYc3DCc3K6T4CGrM3q7I9zgAZ
z1D6svu+pxNl22gXKVk2B9qgMrNtjcpH5SUCd2H0O9GbyXlaHRdYdzrxB4UeZrVph2OKUYc6xS3j
QUpxHyB2fZenXVkE88JuHPp2QkAlJc9HAP6AxPVroxZgAqe5aHbwJlagzGOVQklpaR3Uxryei4QN
neXxcDXizDmKecqOCTDfA14pbVDNUcGeM92T2UdkzstSWnuvH+0vNqsKHcAoD0WamK/tLFpmblYa
PbvVMj6oIDDvXTvOyaMq5SGtE4cvYtiBjs3aWYtm/EWKagiKdEmeWQVNuERLtkm1UtkvZGf09W0l
sKMGEcqWennS++g+QRDr7M4jmlJV4qx0zNX5YXBrK9p2CigiYEpu82Cr80AXzkieLdC9NUVRmjCv
iMu7luq0PtjmSl/CgL/Nt2iCMe+7TadF+lZtoaVm5lIdjUTBnbigMNbSFDyIi98Q1Z0XuJoSh6gO
WfQEwUVEpYMynTMMvgMGYaPOluHnU60fzDHLHrQoGrEX7PO3jAXlg4NioKaI/LbUmn7uUscLFchu
/rqkFiSWZXppLAcnBq3AX8QuPTyGLTQbUbvpzJb9kuvYzebedMtFTEDVC7STSj2DOql6wTAUawDj
Ibmnn9bdIgdwj46awLYR5XyOB9d9XsYEBaumxN/Gw5ZbwJ6PtB9Tkxb3RVU3N7ye8lORmHBaM+0t
7QpxbzSRFTbr9JIbPXhEJ1FCDc2qMNZWBPISelDDCNyw7UfB0mkY7zh5vS2rvkSdNTaXT5mWjZSk
JAaQO6W1Z01/R9jtNnPSNlBnc91w8FtPxqInd0VFTCvYIDeRoaRRWskc4ItdPGrsXn8qK4tUzGyC
ynJmwHSReoTsy3AGb2E/HVIgskvdon+lLufVQ+iASXZ/8ewhu/RIDb6BUZ63yE9+rfp1Ptm4C+Bj
0+SByRf053FWd6NLXdCpYj6pUql7Vetx1yWgMhnD6yleA/VUXtLFQ4nQRQ3MgLdzmVGWR7WeTUX8
ARapjEmwIqV87BLGaw0gbqABbvHmRjHt6hanhXi1mDsnJgWaoy7BFPf2pnUaa9cikrTlbFceZgPN
uRSb682oiUTm+h4/p4gwy0zbH8uRCkwUXxrTGA6ppfRh4oxrkC2qQz3cjVIHHbnNehVhbSJl7A7L
j0FXpqCODf0SmcXwMOQx68UAnTnOnfYNq6H6B9OLeNt4bXNU887duFhVBNqYPquJ95wLdrFdVvsq
a+zQSYrh0ixNsx3tmgGMKdh3prv4KDWMYF9XQVVG70RUcc6wuGKcY1X6JZnmNMBlHCUHe7D8MeYd
rDoZGiZfLaC5lOqjLd2zZg1FKNbGPRlF1DPh7U0OnVEi0s2MJsvkTcGqpN4+RoB7b5us5XGhpWr1
NRZhGQIQPSucUa5hs2+JFFZR94Eb0dWOu4Gd3tv0H0Z01deUsggIvhrWqychTFEVaELUP21kJoOy
6FBgVwB3q1XpgpBNwAqWJRKnHIGM1xacrpQyD5a6c0/0hXPsQ62UcmwVp16fGWa5oJ8RFvdC/ILG
IHdngnGmxcFQzjHyIgrjfxf1jKIABB9PWh/ERpM8oL6H4JFRVKeKbp4fW3pzKJYZ/Hfp1kyZrcGC
sVItT9ECGMar2K3xnG2nzH2pY7t/g3+dPROMgJWpCTAdK9H9SbBp6pKFqXpjty86pH8YV5OdVEwt
OJbnjeICb0too2361O7DHGwZrUHdqK8D2si4d1Hoj+Dkj4PVLsHaOP0+cfpx7xRudy37isDRrOu+
sSn3wWN9yTJ9vGffg60uWu8pKgqVDD1WH420bbecu/NuWRoUrVfOoNRdl9eUUPtpJQcDBmrGQSMB
zZM3gnIRSXvDkUy9TzKT4T7HlvBzoyHBaOsfo2irwC3Gx3VFez/T6FdEvQVuBRnRjdrXaajVoMbq
PEWRd3DHEINjxV+KEhupbDZaKQYLQt7U87BljO8rtqGTXHnDoarjNN4kOW51NP1gCcAuDsq0pye+
AEaPLKGhKzh2T9lMryoXhn3flF0Tlm3s+GNTeA8xxsQ+4MlsU5FHHsfELoALDUdDKX4qkUJTU9Hr
O8fJmqAWjnmoY5y25oiMe5iMdjvo3bCbQESdUdEDMzJXw0Of2Wqol5w4faHXZzWe5sfE0ulbS4Ji
pegFBTNpRqx7ybObifwo1BHs9WT1n5KhzgK1w5bASCqV6XpjH5RhLfyq1Mxbj43Fts+H7misKwPV
NVH2aTIuIItge/mFmS5XAOQ08oel9mtnLPbqoDGsE2nKjNQo7isP7kbcIG7loUFM+aWum7QWuN41
xXix1jF//Dfx50+iqKTl/Ie48o7oZMSiNRx8HZEJtqEwW+1JpsWNV1zswn2qXeeLmZTH2NAIo/0Y
fHD1v9JmXBRQ4FVjQvqeEKsVWTS4cHeuneckpGlKtstT5olQhr/rrZkevckpX2p1ajG7qZqgoFmB
LxOskCbv9YsibOP537f0y9zoPU8JAg9aY+TcBkIYv/OGoL4MQ52XqMjps8dRkCVbKBQDFW0/gSPv
CrqbkV7An3XoR0Zp9qC4S3EXZ2USGt6CLA1bmcYjDe8mNaJA5pC0vGZGw5Vr75YB0zMYj0qopw19
nD7FlK/0ipe2c70DrZUvU5qCH10rtfmAgvg3TpuLf4kk1DuS9vz7kzm0WVwF0fwbGwtEiu4VPI4G
Erxzl92Uderrv1/l32iC0ORVw6JY1f8wCag1YSz5og63HImtz41R1wdpjcH8XuTXcm4Zyg9M8eax
mj6Va5V8IJjxN8LZfy7/a+X/h3AmxmIZx2zwrjDr4k0xLScoTYCEGKaa6ZORfyQE8gdflp0ETh6S
EzU7RLd3FDBtdnm4vE5uQz/k58lIKFzi1vngI2ryK71fnzAEHRRoNFND5vb3rwidLE6NeIiuiQoq
mN6RtKRp8ofKGwDM3k10QSNBgP2FKf33B/37E/7fpeWf/+eNVqadL3FhDLeSIeOmc9zPmtA+0nf+
2ypFvhcfDjpmkHTfrdJ4qPWpQ3L8RrL+pNSoquY50jfKN9hqH+hM/IUiCBOPzhuKDrzP94I+a6fX
nsaJdk3IAYXTfMaYZremH8lG/C3Gch2M1DCKIdq+15yba3uNXCPCvxJAALohDLBM+mqY1qhxAipX
f+KYzzbzKu5agF7//mh/eZ/oMWFOgaIgYhrv36drRVkLzy++ddWuXsial+I+E/NTzfTgf7+ShryU
qrkqIea9eBb0MaphjNduBfY9QO9OLYCQNIMTQaPx35f6W5TG9eqX3CUqZ39cq+qXuZk6HfFYu0n6
jVPjvmqu9ND1xrM3OnN+v4ITFioFBKsWkleIY1zMPM9RQoMqzc91rQPZ6nZvjToNfp9PAxOb0tgP
pVOdqJvw1EkzEXr1Sm+xZdZQzUoOQROeckeXEyzDBK1NtboP3uIfixKCOf9DDoNIjXbIu/U/0hpL
WxrWtxn90cvKT32fzDJ6StDg/UAU549LEZP/8xI9aSH1n/1MEs0f653yP7B+/7b6DPYY0lnoe/wh
Ab7mU+UI5G/g+DDKKcxzK41SlPFq6OKDNfGXeE/E+L9LvYtOZRzZQ694yhWEy6Zw8LSNqtDyJFIP
dMS/15/2t1eH5g4yauh+247zLgojq5o4rYVoO2SetBThmtEb77crPpVqOoHgkZA1ZoQaALYSyNIC
ptCKQN8lH8ko/6mGyFf87628e26TPplwu9W9upFV3NtLWkg6qIKtdAaICNI6VJ413rkt7cYYexxg
CmBuPYWxf+up1SWjq4j4oaaE7WhHFxPkMMCZGO6vV2uQeHXy+Mpkwo/UKSh06a5r4fPtWJk45k1D
gQlz8iRtQvZWlVhbxWz1+9ac3a+RqGC+6F68BaayBF42kZunOGt6ohVBk9FCF0vthC3Smtu6Mydf
5DVklQLe4L+/119OLiwhOJc5MdG/ex+BlzLruHvDubZNKzbSINIWzgenyV/SHQ9HAij8TGog88sl
85/d1GVWj2eZbV1FtZsaWgmN2K1NBfZkrzJEWMZSqvsF/36wv54t/73qu/w962hi0beyrjq86UM/
ArGB44ng3gRWSahRGzSOmgUJpPxDFQlqEa1ktvnvu/jb1nNt1cKJhq467P7fH70ZcD9vlCS7jXV1
apXxWUoOW6X+1o9ZQhNe/frv6/0tCfI8OIWY+pIjEDB/v2CpDHXUuVp2U8wYgHuJHRg8j8bd9Vo7
X7pWzxmgM4rpc9dP2glUcmWPgT2i7f7BnfzFZg/BPDjUGuHaJG/5/U6SXC2borOsawR6H0Bz0zxk
E42HIRDMoZhmMrZUER34yFr5bwEIRQC0bLm2Smvr9+uuXjXrnLbxLa68mGFnH4Vo5/fPWabBS/73
Q/65slFscCE28m2RgnuvHMkQdsqrYaZGBNeioJQfqy3jBesyG8YdVe6XHFsgZ23FBy/3z8NDXteR
cgsIV2J19PszmlEWl+owZze3Xq7TVB0wdth2tji1pvfw70f8M0BoKrmLtAJC44xrvruUVndWl9PV
hoXVb6zJrTf2WH2g8mH9+SJ1KfJhSztL9OjeLxa18rS21ezoatR4RQqQCn6a9MXRdQZ4S3HU++NE
oLSrZGBu6K76vhbUuginw+gTEkBduvZdVU7mLp6E6+v1p256soF80TQzT31jjltnYFRvL8Yaijxv
ad61HrPCukovo9shG+FmzDZ0swIYAUumXQbTXzq12U16au4VNQMd1GhBOWG3505ddnbG7tJabvQt
catvdQQQK4VPe6Zy92gyCnwtEVI2lRfFjSF1DuB3VMXi7FPBsqXGmIUcT57fGCCVSwdPuEI1QZ87
XvspiUVVQJaKbGCbTR3kDXzd//Wz6mhyWEg0YQgkNaZ//6zM4WlbJvZ6NS1MglWdNg7Ozt/+fREZ
Yn+ryBwEwwnsqOOhy8hvfr9IIVTP7hj4XNNKa45pVdev7QLOAz2X/NIjabubktbGZS33PtiYf0Z/
eWl0ak2pAUgf5d3z1ZGa967RNtcyLSiYJswo3GAA4CYh0dZxUtcgYYo01x9J9P2xXxwpt0XezdY0
NfO9Kl3dekNWd1VzbY2OyV4T10GqMhX795v9M85LKwp5bFMUuQg2vUuGpyJhtaBkdtVjDKWWaLuq
zgbKGhFPFFuzVq62PT41E5olVr93GDl+cAN/hCA81nD4RF1Wehvxy+/f1kgGve8VUV27JkOipvZs
qPgz4Rg4KX55Sd3HbwyvPCj0q3X02txxd2PuFWxcqwQYqiLzwaAU5HrTHrRhsQ7RrCUfHL9/fgxp
QYp4DUKxyKi/j5PcU2nrfdzej/hWDql5j3Try79fBEI29h9HHU0jzgAPKUiUdPE6/P1dTPZagKAy
6nuMOQPUNkFauX7NDNNzYixYk0MOm7ysvZvj9CdGpIGu1YHVTN/b1bwiDv41bctzpTFf9b7X/DKg
d2JnLSIt8V1Sdj/p0++aNAJxmL2QXx86vbrq+NXCWapoNLdnrcRLjXH6xvNmYAjNDyyEHvLe23RJ
sc3bCfNH4F9FfUb+G/mTKvx1Q0IcpeNN5A6vOAb4C+TmDepVDzEAsbizfWb2IW9vv2R6uSFhwJCb
v1KB4Yrb5nstmpthzY9OgpnbqkPnAc0L1S+/qCNa7XaLnHgyicclLnezuTx2qrcdE/eN5PbZXKeg
AY6YJV1QduahWvrQ1Rl30m7Im2jfNaqviPqBBf61AKFvJUnhK2CB63H6POrta6ElB5zl/KZorgkQ
w67UwqlQgHmqdylsvbUSTYD28dXJy09mmt4yFwJBaTobBn2MYCusukkREBk+eer82ETlExi1U6uD
vuLHOYacBwapx3E1dyaIIntqXw2psmWmHCJjYfkKSmJq1W6txrsrFFBBAApCy+6x1ynXT0Aez/1U
PzqGIv/EOvMnKKdHzt3STo8oQJ+tatzHtgF+f3qetOacOh0gZBO8fNrv43X8nIG+2KxYXu66TPN1
OEiuseAzPYZ93b3kGUCXlC8cW8kdKO3tlLbhOjQsB+81h3MYdOt433m2n3jJvR5Zb6jWHXVbujTA
fHXriwIuYFLjnVXPr2tfn9ICXkmETYUFalLtUTjpwBvky/euUXBFggk5Doc2Gy6IdJ3MsrvNVbwt
4QG1VRtmwMXyhvF1tNwDewnlR1Ps4hxHzmlMhhML2+z10KnnhM+yPJZ2EfnD5JxcAXsNCYIas70Y
u6/N7MI1c3ogatrFYYzoOE2IfU27cSvIbCUOopObXqdl+LaYzffOij/bwGtEpL/NovypQdhNJuc7
/lrXRQ72Zq86ZD3okbZPD6NuokIM8QbUAB7LT54104K1Q82Yn4e2l019v1gnOVNmKYhzgSlAOzWH
GvECp3PfBK+z7sG4jVNLJh+FcwqEF0wJcT4/uiv55qLo17EGETXxhlv75hU2Hs64qZOlfIL45BQb
7ntrZy6pCQqFpFxQwctzLeyn0sQ0Jc3uF4u6sDF2mV2MweRk4BSFQEZAUWLtsc6AxmpAD4za+4wk
Rlzbm34EgFZ4S/boACO/5JQ6qO/flEUd92rqQYicymM9zKhkACbR64t8yLbkIG7g8fBnU3aRjDAD
bHOyfp2U+TCvdoOUAoOsWGfeKO4E1F6n4IadCIIGrrbCC8C3BhlsiqnoQykMmMBsM6LpIDoJkHNC
a3hLYmDLtnEyrPvOmbhJdCfaQG9+LEz6e4gdLWRdpCcujJ27HHYDBEU0FPTSveO3MpYabHN9XAH7
0J+eRThjPdJE3UnebOyMAYLQjMhfKJwRBRoPPatVroge+2nL+9RpZmA72TeesMaIS64faO8IVu+4
FZWopwiajYvOSHlL9wVAbPMNW61z76ZBbuWh02dPapUyqAJoqiLQVmvpRdh5WNoOzdc4KFGsKDpz
m0Rv4KHe2qTaU9cuItvn9XIPXHEzxPMWJVV6z35Wk/eAFtDb75WlXdbl+1qkRxe4yGSIfTFJptQv
ArR8q7p1rxSHClgxaiooXMGzoktprGgUjVA0svY2Ag+tlZ+JlfvydfKMOcTftBOhrSGJy36haSyZ
R3bnwIKuNjaCFPOCu9H6Ve7SURl3aoUkCtRix4if+6q/lHZ0At/p90MSatrXDBXyAbBG2ybbmWu0
kFZQrEOKR3uTdRxvUf5C0XlaCmKejrRivPB/IpANYVJxxoe6ynYph5CFxIOUpeB21U6gvPZK9YR+
34RM2TeN/xIhnmCjm1PpWFLp+WMGZ9OGRcTf6V/R/gipsJkO8q9mDECdCAFFx9f7F7JxP3YekB1F
0OleftUR33GeW1HQyljskDeD9rXfz12gxsq9pUR3MoaLkejloW0GX4ucBcuobWwt9+PioNCfaLum
1wAEgtVQbLmAMQn1je5HaSNIoBqbAtCmzUHWFQ89/5hFphcV3wo2n8Kxb2MeJ9cMM7CHuHqkN7KR
j6PC4lkcuJRV1V442wNHtC+xFgXx+lVJG6JDbn6bumqG5jUHXTfdskQczCyHgvDINoBxudVzktf1
a5ZA8FuMUzM7p5pJANzBtXQgvRR+DOtA75tvbMqgtBB0k8d5j8+wMelnW4hXhLICuTudod2ouXts
2Zt5UR7cjr8IWG51OOqsc6GM94WiHDUERSj9gnq2AN1i9jiDHsym7a+9KQOH8sIN/YrwPLI8lgYy
oGHpAxlWVHkg6PuWqIAwlp6XG/km8SSRD1N3YEmH8UkwADca0D94CC3Zfcxm5bvLnYxZCgRwB7hL
cpKrNWONs49PDYQkQaKA9wDEpPJJEf2pHLSdBh1co2I05HNIEQHrkMHRzMfiV7CEaBFMHjGUu3LW
TN6Z6iTMJPMHL/k2LTDCK3jr+l7ubg0ID/QoWnJgSOGj4hmOXa0PKG3H65Exr0fym87gVuPDguL6
xp1sx+XqTRIS8MVlC8h7wQkeveYSNFYfGLnxre/Uo4yepfe91CSiszgU9nfHdqUbrm/PYu/Vejjy
0+T2vqbFiBFlR527wU3mLHecUzTfNN4GVVcgV6QdTaGWtl+4tha/2Gwq+VPVYp+N6UeXYZKnDBnv
yz5hfXvPzfewURr0rMf4y2Jqu3i4N+UKXpE3sTPwdXmzUSmB4wbwzOhcGeGTrq1Q1ivO0ovKAgEy
uGvLKeDxH+XDyYsiyXhlq0zwolKGHWy8tV8OetZuwa5DL62Sw1IaByPN/3+KKx+17Rx0WJ4FEEs9
EaB07jUBibKNr/Maf9V5Gu6n0B7kAjXsSzc1Yda/pqQc8uqNU9xK0wtljDPG5pipkIP67iRfDhvd
F7qyL/mU8nXYWnZpTXgqs7vB/BryuvlrbctN29VSjkeXampPvB5FxIcVdvKij/1GeCnubDStLe8p
82zqK0D2qtIgjqNt0qz+oa6vBBZeOa47MC3KpdyY7he5PVJOAPneWFAaIGR6J2jQWDSY18CxSG8Q
dushb6nKAJrloeiKfa7vjXJ6ls9jwbQCxPlT/mTjLj9Bnp8QOYfEBJdiEGcBWFBIIkle7OalPGWc
6xaE33jwLgKSYIqLyoBbV5lAjopuljMgYVUMNx1oZbWOWlB00WXxBkYCtXUX997PZqRBLsb4rcHc
UJ7jSj+9DqvNyqhNXJKy+zRCuMlAJcLgsze8VJLVrQrU08+y6Q6Rfcq8/q6MtZPqODsNKoZiO+HQ
1XujHbKAA67kcF7CzI3vkEu6DornTyl0iBFWb1cZDyIavqQejBHR5Yh8orXmefgRe9nLVIyY4xjh
WIqjvLpbAuOErATW8M7q1rCmTjHwzNlMRgoJADAviT28gciUeJz4O35ad0DjHkSS/Pqc6kpaobUc
x9NevjJ59tgDVgGz9SmuF8SN+Is4xD9V3nLt1fliOZRMq5oSg4b9YIlJYlXu1VaSupTuSdTFPUvw
oWqdQ6+uz90kRgx75pvtINREoHOJCpZtbCMDV+msOMXNfGnH6HVyol3srd+hk+1qbXJQmaEwWst1
M6nLpwRkKsfEvvPiYTM2C/oE1VWN+4M5JLuqk3oLgBIjZ9tXxaM7NV+BhhyBVm3LJrmLIrHTOuMe
EdDANpK3jngFdmM7CW+VnxDdJ+eQ6963qY6uMcXmkiZg7uwDw/RdZ0ZoPsEW8LT8JHJ2vwpfXi4p
0qBiIwT9h2kEJDT/KOLyvja0HfPemltvMXEuHjFvknkq6UA/vmiNixSfrt+VU36S4RKy6Kc6Mx/t
WDy0VX736+0s6QmmFoo/NM6s8aSvhoLHkXEHsBZBpvoNQ5HQVo1d7yB604FjHkr77BlMi3nQ1bC3
9breqa11hOy68VQBiSHxK9f7KWJxsjiu/x9N57EctbpF4SdSlXKYuqPb2QbbMFEBBxRbObT09Pdb
DXeCcWjpDzusnemktHXT4TV30fKdRfNNp0vI7ku+iZTKxdylkMolqU/+Ob+7VC+kNhDOXLZu1uxX
pG1Pv6GWRgMRujKsw514wC2+49bYCOJOXEjjL2/J+oJoxettp9Z2yh/O46+Wimq4e7wg7LONT2TW
X3wqqLydBI4DnnVoUbq6fL6k9VkqZ1UyfJQlTX8m677GiC6rTWdQuTa4QNP9XFAXhaypFvKiWI4E
JViKwrqNX93xUMlhqd7hQaJEuoQMDXo4lLtiCX/kjrUPuFlz8h/iMx1wx/kxGoNDPtOTBARlpsEu
C5MbMvS2PT21BL30NwsWYEY16oBmBkVIOVLvH0FQsQnKJRZJrzuSNqHqcbXoKJgeIoPuLLg7kTE3
ukKdkhe8SygbQ/6orwVNZMjT0AL1cBJkdCxx9syYqGOc/rIu2Phy9VI6YqqM2v6Jq/cLwJ1ptZ+S
tUKV0tLlq5m8ix6MOn9j+5gHAjRtcnmg/YV2xC24+BoEiVbb2LWlfRDL8WN60t4E9BztSI9Bw3Og
F4wjq9lKHneJjXe4e/DcacPU6G13ufUwGqzh/ezTNWViVhpah9Om0S5J1lSHwbbn7CuLwqV7J316
plU9aM0GpHjAh9X+xkuvkIvDTihxG38U6acF+QFsDWdizvF/zfwlP/cbmo5jvYe3Bt2dGm4cJehG
36R5iV5d7ST2qkOO3fmq7pwkOxnUMrt/RKNN/L3vVZSJn6Ps0FFHp/hudtXNvPy4QvtBp1MFxWYy
YTXrjtaZBxbHpOAbjpQqADqlmBsP0S+b8Jz4Gxv5IfBhgvIwtoTwyClW+7+bCzYhO2BFqxVThfY+
xOt9e6kg4VexiQpuZoaF6PzWwqIkeaTOKKJek+aLAeY4LczLkTdwpv3vrnkVZ+aJeYDsu8U/lfjb
W/fyAouMdENLvIwqpGmbuIPqdZd8ObphtYtic1+mn9kwHTKUsG0ccmprjJTByLoHjk2wWazmjp8S
kWXo7gdG02lnndk+ML1vZ4luaZXHX3KR4lPf91Tlc138xLng1CaYTWMWNsPr2CK0063FJvTg72U+
AQZcAJVkEsETo3lkT/zbYws6UIFhh7ehnz8x+W1TFhTGj18hIs7OB6CK52OLLgnxvNI6Lt6CryD6
pr4c7PaykdyRbVcQHyHa0NI2aaGeW7iDln4wlIhDNldP8rOT0G+NZzmQ6dT9bKf0IKax2aEsyJ7v
Ob2rqZgHR52RhL2+jy7tVlvP17fEpUjWcY5TxhuxCgDYeoh4UsIWktHrmkp9YxtBwLaN6UWAScMs
7Wz4EEoBa9LZGmlF58PUPM6ed4eM1CO82dw4OBcKstQHKovtdN+t6UMJLpYtjJ3HAPqvvkfpGvfO
QYirRN8d+8OE39Ob5zYeLydnzp/j6h375wE0vmnxBHhSWlNGMbW3Z5lZYxz1qist0fZHjTnP6YOD
ncoggo2EjTG8dMwoYsjh/orj/VePYmPKLW4ahPnZ+DmGOFsfHbq/9GgkgdJVUpPTrymbDAl3atWz
n570ux6ziJ6ZPyRsWHpcRJsisg45rQVxC+v6HcyqJSpfpiikUwtlmgAzeLgzH4HW2GqwJC+nvmUP
/Ygn+JJzR5Ir1LXe2eAPSUj9lW5ZX8WiLb2t8cbbM+4uYu/sXnqspNmDQI1JIzsnqrUm32/2EB9g
FGJnd2Pgv3ZJvEEOSarV2GcVRdyz/wFRy8whoXmDtJxq65GnOuZlX6O++IlnI4ogmYm65DlFWkjm
+e/QXcPowHj8ipTWwbED3obVfSMWc3H4+YHagP1I5ld4IM+/pkEppvHRYchOF0SFNQwb4CnbXBLk
JlpFctCgsYX5aRr94+iSnIEbgVWLB32zvyULRe4Re6RDIc9PHe/YUImAg27jNwYV07gw7SOvQfx0
NcKdNSH6+98FpgenqItvZlpCm3uRu1SWBMjYOOTn/mi47bYBa+OXRyeybmf81Mc4UiPqnjI8OikW
kZQKVGi3CVWOKDKelA0pBxh8Ss5gRvMBG29BYQWbMSrvru8qsq0ZfLIW57wcfA48BZ623p0TTDRx
CnY2yux8eeWjvJhX6E0wnkvDpqQtDgvAUesV3SKn8WnQF6Xcy1HTZlguWCv8iAqVBwerGPHVmPZO
Rn9pUCSKEBg+zNx+a5DvUvaXynspUeIF8zCjMriLw+mY9X9Gf8DqiN8mI33MUebdTBfeC2kwpBxd
mq8pTSIsDKfOGm51J/QS2rQMN5nB/tXQHzPGfnCIknA4ZBa7o5X+p0TO7M6HzI02DoglBAqVr5o4
G6uZlclgDYuuttVll2EdLj5lVOgH+jE7CBgxsnBjo37i6XAfnvFhjuNjbUzNTX2mKbS/nExyfF3i
Lzmbqd3meUhHitvT801jelfO0sFxLWOUfxO/6fcUFNJ3FhXvs52BdgLrk/xyhg9tMgWsMHfcBNfT
mtmOvbCk3uWoVnwjXEzSf+/wRHn9bzhMh+8P+CB7xN3y1FTlve1fBSGHviZUs/TpvSDfOabtv/Lw
q2UbGOmhwO2RFvWtnQ7PJbZFVZ03WWyTED9cNSHXz0m11nqzCNfaxzn8tHFoR9kzjTA2FBnd9TOk
f2Y75a8aDeY45qm6vHLqwsh4nDcoRWE+SQqpNjrl3ok0KcU9qlCpoeuLNhWAkiTZDG+l0bBqfnEP
ifmt4W5Gjtnxp9QHQ05uxX046E4FqJVC2i0pcPLOiap0+eflLXICJrb7dCv1tyUY40L3Diek9zT4
y+6iU0ISm14MMIQ9RaQDvY/psGNm/t7vq21MT/qe8wUyNk2wp5gKRfgnFNMUy0knz/zxF2QLvjzf
PlWcXUSjaOnRzv/xV5ID4spXbUFaVbBdOqsH8ZVYrtyoEE41UmWUVQdETEv/Uos1IjyM4RnGl8w/
5yW+qQkfHY2bwk8Pr1Lh0mo4vu+8YMurziNvNErSBsKt9lBjVIg1L0xU4EnLPD/gV7i444tpjsJr
qPcE+pFY7yjczwI6gHBTlGhsoDdGp9+IUPy1+eL09b1jMs3h3Nyaw3sPbq2Rc0XiE1xEKYCFojwS
Um1wH0RzdYw5ApK3seno86ajN37GRvWVPIbni5fuJdYNNfs33qOWPJPm1cCXDak4RU8jofmg54BG
+Ykd/tA9xficovKXLCSEfoMLSbBvabJ95dNVC0hhEdNA5x4Ex0hL3IXYDhLx7EWee5zSjIh9RRqZ
obXTJgdKdJiwURXDrsbxKacliUW8MqFq55z2D/I46+hZJfeXp58VIEngtMLyAVmzX6DONncvErTo
7Qq6gzvtdH0Q4jOhJpEiRhfUA/DnX6z8A2pw9Y0dyafMwPjJB+bu53n+Yw7MfgrhYkgcuhYekYlV
xvHbFYYntLmm4A0bsDifDy4tk2UjCeQ0/ZsQvakxG+iuq4hBidOfaDdivLM4ERy5vPL9HYUWxGdL
MjA4wVj2vf1D0IHzlgNaoCAc0tcAliysaE//nY3rv3v+w0rYThQjzA6uS+lX3zJZomaLLdkPy0i7
VvMRt6eYa3VfwFtnVadaP7lEDkFYEHYUuhKmBcHanGsdPvNrrI++zgT+OB3XfqAbIVWutHkgswvb
txuxoX9q+2tKWKU83zCGbD+xKy1KiMukFkl+UaMANNMonftRJXGXAzg5Jl4o9u+AyL0TA0bCK5aR
zzW33mE6RFoGjpuK+oDqk+HFRq7WPvBkyChyg87WMti5g8Z7YKYSwWmCk1hMPuJl9A4F+Ad1qf5c
rXvMY5YRY11hzut9cJ/IpU/+dGN4Z+XuvYwI6S7sGbL5DtATHXa2/RUuJYprgEVlKUO/MiT9JntJ
0uEGD8fNmL279Ayp6CalRUbLKiwgFMozYe6JCkeJDEgOAJIzJkDXj4agwHdjzu4DE5aOIycupTe6
s8wDK6aAuPGRTN8nJ7zJICH5f/1xm0xffEp8EXERrS24ZG6sH/176g+3NZMlINcrGDDDHeduLC85
6qSYyA6o0y+94z3PRL7D3txoWRYWTCt0DUJMENoePUUr44+sQe3SGcpDXwSPghOCryXZDitjTKZL
sHNwWYuUZQ56wx7MRqyAVRlMh6HucW+0zSkgGCFEDh0xn2ZrQkhWQFvx8rVIi4e6+XZ2avpG0gct
jg5Na+78Fcjc0HgIncNfKRFAZ1VP6qmElUU9Zmd0j2lpyQfCEUvJVom3Gx3rFgBZNh8lpZhLxCwc
5qzg/pE4guk8zC3XKe+oQTwVNH3Bqt9drQJwhXlut2IcmE4/Dtb2VrdNDekOT0SDkWDQ3VqhRPEH
Tmg6XO86ql3wNIf35rl6Kl2itsCEC8kEF58uvZxXY/ySVDEq3CO0Qi7Nnq4NXxdinPKCIWlky/OF
TGXlkqGeoQhUONxndd5RxmcxY3gSAE1mwjyBvblwc2R87v21ep/YcGUkhxG3FXAW5MpyU/ePqFsr
x5ozsUkdX8Nafps+DaJ7/IWoMqsAP3Hf/0jXwd0IaZ0HHDOYpTSd5veCQejgeHhmXfyHZmNbObl5
KsRZLW8lPdD4H2ySWe9D/kR6MZ+W/uKnqDgWxH9GWiMtPR3RaDfmg6jamkJtQotAFijIw1fXACrE
R/Hs7AXsrl4kiw5IIPthL7CLH8XOsFCD+igUbo7FrvAAxPmTKJRH8XdLztiJq1ndEjeQnpAahzH0
rR4rhQRn85NAWB8rSgY7HxFSZ+EoJvm1eFTdv/FGujnedPkMYePYV3RovBms/DCWr8ZQY0yQ3TQ8
DOS/BC66EkuG7Apw7b/NN0V159EQIoAlDU03wQMKSDkT6Zo7pcuW+GCGGf3hGyRmfOHWWQCiDr3G
v3Ka8EzYiZuVykSEUxFEXw4y3LgEEQ3nYwH5BG2LEVnNwWN26RKR9Mb06lb+3uQMBHp05Cizq0+G
/YzwPQwJcNHj+d05IBoe3Qqe0dsb+1hoB0ncAQ5RCoLfadRt1vqJpWN3+4Rixh8ekg90ARbmgGRk
KCLNGkIfu4feGOAIKDshJ6VF0Aftl4IzigIaxDYfcsmMP0Y3enIo6J6qT6Lo45VioH5JTb5XiOJq
Q2FeAb1A9icBBxc2gyDd6duZvAD5MdbkkUVwKE3VH5L6Y0CPFa9nn5hc/YtC45sZKaUDCtg8dIkz
SF8YT6XrEowW8HSS+yRxN6E10UD4GhKELESVdnA5ImWv77W/FEmm9oxHHpA50XEEzkrmX0Z7J0Og
rEOqe9fNuRt3AnAJv+OsBzu+xz2iuKa0WShnRW4c2YfsSCSZRH20lA+sXZgCP4tZ7qoSpwHdXZDh
bUQ3jOithSQRZtJRGOGkd0o4STXzCVYUq29QVp24KcM4iB5Fv9xyFT4DLJL1e4hgFzyRQzMdX2Ql
2/ODGEaSQe4O5EkbmTSMc288UxEriE56nNRWvjHXy4FDm/0A2WdczQeQBH8ihSKeq6d2U81/fA/P
+EyXDfrtSDmgKxL8Lj4xMbk06LbI51+Qrh0OOsYJCUXDiXzhTGABuAvKs3igDojvdC/QML/l5/8I
TtSuwCnfQpUBDOdaveAff+9ejXsZpUJIZUB/GgiHe2Strt9sadH090FaDg9WII/3epRXsz8BOcC1
FicScGO6BNHZ1FkPl5RgC1rND95nssjG4rXFWMhJGIByL5hjYhqTaH6DiwIqhld4z5im1L29+45/
/5fFWUUE9DOjlz4lYdA8mm51iIhb5swbXQmj/sPwTucwTRu8MrxTg7YTFcvlJqJlmVIixSMpg/DT
Yq2bmUySBkrhXMWQHJaQgI6OQ5GjC2EuXCYtA2TGEwJbyqha0Uo8D2iJhFMLNQv9Z1Oezw8FrnA3
ispRE7rFq7DB7zbZX6BEnimZyi5T8tum5ZRfstsiINZsGDRK+o0C4yleg00PGbWU4P2TYYRwHif/
wyE0h12MiwRS/F1MoAeaiHFALJGFCnNRsnXoasQl/MMY+F1V0bQOVuDCZBrGuA7yZDnJfh/yO3DO
AU8U/NASPRMHsvvJxy+ENoHXMpsGRYRf0N8MtoR4dIC+pPjEGFbpTvHlVa8I9+upZLDfGJFDyNDv
v3HqMi5KEF1qvbcYrCsCQw4BmE6+TZ+zZ0eUZm11yWlIuysMTNnmEkHRwJ2i20jHQsMy5AWppluR
GgQI1BdmYJBYFC4pnoFxz+sS4lTlisMJC26tz/crrbVT8LG51z0F8RezeVCdI+oN9Xgj8xBdgxBn
+rJOEuDJv8gh0/pp0nOCt8t1LDyPsWqTmyHpVpECgvXD+ziKJOIu03BnR8Ozaxu35CvxUwSEngX1
KU3GOL9JXfM0aEAGo8AFC8rP82YeVqD0eDzbGa3UX0QB4fmeL1wAjS7ljpR8jEeMDA4ZR5yi3cBt
8DLsy/GTtqBj5w/5FDcS2QwQ4rD1KHr3SvnrIxERLFhP3iS5OsEhTIvBUDv/U+sCdle/uCEyvJTP
YpIrCK2yoyAQyVw3gpsAuxsRGTTXkciGFyFApv2lXrYINV7FEYcAP8XO07rQnxuvo4xQNu/78B6H
KpU1XBjSiq/fZp7G8CGyAwQ27W2ZHnoa2MnwkazU7+V67gb/jg1znZJAFFs2Fh19Tcau0LBHIBX5
hByRz0XyPKZzM41jntw2vlXoGZzAziQLAJRyRgaoF8V04hoQYz4if0cCAhw4wr/CV6BlomVwusnL
BZnU/1A42wwWPA5wfPs3WAQfYSqxLERDRd4gbzErl+yEq/jii55Fu+a98ocu/nDPI0SafJmre4ib
656tr7JCxh9sECgqV6OI9Z+K/7txWY/CJy5QhyaBR3me2Rdyhw/phKEhBlse9Hd/ycFzUCmlvb/a
/1Q7SdNAJVowcB5HnE5YGoJsCbiqIX8jM3/JppNzQTaazMELPl32JBcYuudC03wuHCON4DBNoJRo
xgXqCcwBgpBGf5GTklSVKlvp9ogEYTcsiGNWbkz+kFKSzgPZlWBAlbpbNi4UCt/IKsDJwFWyyn9n
p1iKfEeNb95V+acslmglhRmOl5gVehTk4NMsgY/xL6+Tz4YtcuEbySpAIF8IgY1+tZUGSXmT0K8y
H9+XMr0yDmtCB9EO/+qZhGUR3jxL8n0JvuR04+IHUD9ygg/qXlC2jbexjOglycmw9N9DIsi1guEL
7UcfTLJCIqSUeL6iu15uleJVecbwgiwwAq3jrgzBwfC+xFb7cObhEJFImsMYWZLMgo3QAn+Cm7iw
BAX/2QjS3EySkFjTZYrvdFFQhKTX39WLJ/V+Viz/gdMDV2UXQtUTRTcGOMedmiN5MldP3d+PS4/R
5Hyo/0Og6Tj9B/bKf8Q9dEs7IYFiP9743Q/iz513K7LRhcEBMAJ+96NLY1diEtckH3xXfFyMT6sZ
Rrbxm+nVo08jT2ftPAwIlitRCaaaV5vavXwfRNbdaDtI3oPTt0/KuDKz9fkazgiGp2pg0go5eokz
fUiFDYyng/L+CkgtU5pFDIUhR9xRSUZLUR/R/BI3ckZxCC5OZUXBIEh5kBYUMvj4KlUp7s7x88f4
9/jMMNJ4CpudMAQPywdvT04MUvG3rOciaOhE+SHgCk/LWh8vzjsQOyrzE2/hYBBQ/GtiS+OPTQYa
Gg4fPpIEMSC2EZHgDqWlIHgOVF08jssTx836xdAwjzC/FgwSxm2MxBKwhVH4I+6Z3yCOFdFqaX0K
luNlk20+0cxKF68AQMT++G9iXm4F353wAoydHmUnsXu51IR1WY/EvMQeYg2MKLQGNfA/h3bqDvCR
I4jy9H6M1TDtqFwJ3s5410MQug+1ndDgwriV1JODgTdeY2ve3V+d5ZEfgQqlERV5qnj3UHRy7HdM
h8Druk50d0QxyQ+ZnkFxKIWItNL1sMb1c5n0h3WNbjwa8QlbiP3lPxacssFIwJqd+ImrwEerW5ZH
1nsh5wSriwNHSufjraigZgQCFOkyIFHVyVoCvySwhkFEs5ebNJ0Idj/JN+CBhdcOlxHRIeirmmja
mB8Rf4XF2CGcK/83IJ1xPnn/MjHEgdEThyn1L/teLM9pCTn+Y1+mCby2xBmgN/EsfxsirGIgCdZ4
64RbBfWksEk71sWOVXkXhflDUJ6PSZ3crDgshmCgzdmC/57GtRBflp7YKT2O7pLKuCvHXyvNqHgt
7xCVyYLBwQCvyfCV2fYP1oYkfYwZsTzAcFlPT2tT3I+V95tx0p+tTcbKpTz1vnOQhcAJiiSjYPlO
/dWh6Ky93EUeGQc++ZIKpri4+9PgPxkHElSQB13xkAv9o/KJ9OlwMX7HuXknnsd0DVfau4PziA3U
ZnoFHT3dZ3A+xEe5R68Iei9DR9tkQ1ympIlgNYN0HLpHam9cj01cQCHagcowpijQMvIJXgmI6zbe
b0kcD8+gdJqF+1ld7GObAavhF2xPXQ8BEjk2CuMn3xHL6JHuhj8I2XGlFG091jbFNN3P3GRmh0lm
NIltLF6gADYMSLnAsucu+YCEsw4UGYeGW9BbcrHLBXd9GBFk2FqaO6F6hqXsOCfYRR+5OjOtWyEd
/pgHo8qwYCTUW2f8T0ygD6K6UqC64I6UDn9a5/9V5MXByCwXAfoWAWaVc8VyCETw+auBxNe/cl30
iFrmjylzJddMxucPRl7fcuIOto5jMwrW5fyA1no5ggy/Vw6akL4hbztu8DVfD1jC5a+lyz60pHb+
ogg4OBualHRi252zGcHMSfaLn8mdabfzSZkc8mEiIaSayUACICMfoBMWRpnxVnkRMhAU6JcpDgXL
acp9W6D5q5wx3e3YRxvGHO2IvFx8931YSEZzfjlkaYggjcLeo67m+A31TewLMX7NZtNZoAxkCUnW
9O12Juom955IRN6FNiiPPZ4scYlPGNUihb2JsPd+jUsnpx6Q+sLU4/GXCbvxdCO6WlSJhaFLN0bu
T6Ke83G9/F6JQiz8Ks+5an7KE6gfoCrn6vdD8EunXKjknamC4AQVhrwYjAYgS5eny1MnqpAtgSuf
pxfmNS5QFa91TbdB4xcbUOiDZ/OH2UDb4+Y3bxGQ0auJT8sqVEySM7eH4B4eudgfdoiPZf4UYpOj
XR6UZXjWdZotM5klOEJrPhge2Gmi4IxKt+YkjM5TzODW7BbW6jCzFUTOuxtSlZxhUkpTConL7yr5
SH+Vne5ZhyeK/IsfuZr2fPoXwBL9y+Lgk3JPUYAue/R6iNRKKZKrGGrczVvx+xrRgf5qjbJbFj1c
/WRypnU0yr0wsRvVwqOKy08lWUD5STi9uQTV5HvTUULLzLMGYKGm+bS4ufPHfRw9ChUM5PoobAnE
lNasDFzdcB+cTMl1NFQH+AD6ngYSY/BpmKu/lbRF6PIJHiezdbTj78rR6h3cweDwSlkSXUA/aYDB
ah2xkw2mgkv3xtMrgSV+Dd7WR4pgOOQoAJ2EtgzXEyznyPmTGgfYpabNwCo7qsHRAs1IIcntpw9w
LjJGtSOpxtZ8lJDlMJVb2P0Iikoqn0VcyxuQzjw9Ko3N5Lj3XLcib/nl+zk7hOl/FyM6yGM+0nGx
TN54Pc85U+0njCc1CaTkYQGOVb74lnfTXGgR6f+sy+rZAynSgp6O0fcoNMSLDf3qEdDkvyXpMX8f
oZgtjQtov1QyLhZQ67/XnLot11t1BUy2d+vabJzzoJ0CSShnmqMajxwZz8RVi3jp8QVEFMEgaBEj
eof4/CpoGEtNMosgr8gKY5CCDsI0+UZQgUII64n2tC/LZXhzKBOgDwqcL6PN9tfP4Dzcd130GLvM
LCoSYofkK4Zj+Uzk/3kN6I9eLgY+PYrgpsH/XvRwrtPkb3YWfwS4t2SZXNz5QYqzdqJbd1k/SXba
S+TlTO67zNRh1lTredHMOLPsti5zntvty3h+c4vlqW2X+abBx6XsgPZivmCv2wBJ723ApA3PtFni
yFzm89HwmBG6rr+tef45Gg9NH/4sg+KjLcrPhnw3Y6KLn3X5FlvxF9tgKN+5RB06Zv/kVOvRnMzH
ia74NxfGqTD5qPhOVgAFBh3NHzv6ce7mGulYhOmObKNbMKscVYqZcQX9cH6Bmazuv4s53bvLUFJl
5d31bXbAKLgsiLVhGfeMSKRrYuvsGjLUpuk9ziS58p8QM5+Oc/tJ6vDaoeryOvgWmaghggSjDQcS
XEsJ2eFyZrwJnQJk5BhFZWI8pMdSxhuDIrn10KQO1UyC29l0nyca8l2VNSawvIny/+QxBhuun/UD
4WEi3NczOV6MLqrtP63RnGQehjNVc2f8yJkRvhIGm735JWyWb5EL9DBJW7sw77PqPjOqNjp7eiNu
qnsbCGhj4MzUnfnn7AeO/XD2vhW1jRuTkgm8N9NI6sJCJSTSh3PrvDo4SC8hZRTabRlGqs0aKFRY
dm0j2oSnX5KUGkp4e1q6k/apqGA2W9/EIf1sgB3/yIA/42NKih89NW3nXpnY6HckL9d1Ail4fXdi
giVx+jv5cEnI/+JkEbCL6lCswoQy4Nr5el6nO/hPaWIkSEEL60tLebMQu7CEfFOSXO3FO9Yq74TX
zHmSmyMt1r3im1OXvZ6Ji9bAkjk0yztwz2oF97ad//Gr/jawmh9KTF5pIYSXsNjlVNO2IK/wTB5U
4P9KlFlI/wnl18ZjaXxBMhVc8pSmX43MJ6+NWZ1IOYWBhjw4kQIv01yC0i8dOikazf5M1qDyNMaG
jCwWd26WB5ZKY+1bmtjf2Hji+FZJbfKZyUmvrAs2zvA4OhHgp212qZGnFCJSwm9ODDVmqCL+JGlL
cI/urCBuopI1JcrIHEU1s1LF3MWAKg8RNc9ERObLcsfgoMeBCQBd6bEs961oL88mvlW58ATrZMOu
xEWlSwxKQhBMaEg6Vh8HcgJaBrHKL4OwFSMEZLQQlTNnBgiAO6E5RWQl7AjHD7hDo3U6sUH6Pcrm
pDfQ3VCS1YFO9kHEc99+mPG8lYcpWM//2Radstey+hn68aT0G/I6Tgla+V8opXajncKBaCHAsAUz
6b4InwRB917OlISPRAj29DK5yafXhuQeVO2+Y/o1XEYoYiIJLbWGV3+dt4rXxoO/jX1a4yYx4H2p
/Ax+uE4XR28QCNq2JBLJbZWtsdyYbraJp2arzCoR4aLaWGr0OSJWNEzNL7mwdHD6qkulQeOT9PDs
ZpApHrmh/kFO5rHv0jsMPSj22NHZGnSEZac8hXCgS0NQZYPYbOyTr34QnkZqHTkM5tLv3L7+wkGa
jD8Oh/GPwYCrjIu7tNOelC/54McYLh+jV059pR8xyZlViQ0RH1fE6ZavNPq9JX6sM+AdHpkacmb1
55O82HoHU+E/rLq6D7v4t9uet8GZAQmkVt8KsIgo486j3CA+zpBY6h+VbMCTlL/LF32nt5jrLV/0
nU66OI+vq3NRTBja1HFICYNA+IRuny9mZ5nbyvIO19ec7d0yf0k8KImFYmmWUUfRSTOe3NzdjFZz
ywZN0g48smd4pOpBaf9x28cMsaFWldS2uz5397V3olWA/NbNUD1n8XjL3IpXuTPjcLnTJwyTWvXZ
nyjN/A/p7w7+QaQarw9J0F/rLfUpfEEH1SLkZ7LnskVblD1UNCYZVPW7ko90NBPtVU5O0uuS0tg/
OnhCELG0pNr+hU7aHDNHrtxgDtSqnnHkcBSuqdT19KGYKQfFuiCxhlplP0F26qQ5ojEDlaTjLyjh
34n7zCnF66AzdVBwzSM4QtBD2Rm6U5+BFh0Dr3PSrpkflHkpvWrX4Q3Jvpeg5wrIKd2qVl6JKnnT
v/YtYz4Cb36eSdWR8UieDguXL34mUnOu14erSQ9PsGprCl68vnmg9OxB0UtRUHlpdm7R7w0GwaNg
bIwpf9w1nv9hhDj5m+k2YZDhvu6Ku3iizzQBloyz7PvbAZnukR0jfUQQCenmBXQ8BwQp+CR9Fn6y
HCkek2i7oCP69kz/WKOaPjz/ciCJcedceFsf7RJvfJKxEje473E3hxeDrDba3PvpXpfA8qGgwWOi
MrXAPJ3kT9Ek5iTXLEuSZSFKlfUiRx/fTWMhmuZjSGdORemIAF/CgoyOwTehzGxw0NSer2lZLrOa
evxU9AZ7E0qfMUGvQsJ8rPo/QHfkatgG3wXB/l4j1oxjGPInks61IuTww5H2xuoVoLXPGUPMZ/ls
WK5Z508shm/iggbaDHe9+q4t0zUx5G8j7j9Y925BzvFEYf04Ez5IdkXvxzdm/qAACyRW+P2ubwiq
wGcciH6qOwTocxq9X1/rXue2DWQSsxRtvfCvtkaWr7uIYHjGfEcOzfTjX6gtVpR1y6sqJq0+us2a
84XhFj1ZfRX1giQW4xL1LOH1mVOqZ8anQNodmkItu6o8vMVW+CdTPC/5djE/2Ben4dJsB8uBW1A5
BG70tvk18dG4cThY66VvY5LAGZgX/aoYNdGN+A8RT3yYOxRnKozNnWGG/UUuOINjDDjcfrl//uHC
Moqk6nwl2itVCuOtK5i2e87pX2sfSZRtkoxRnZ8k4kN4c1Pjvlv7U2tp4hyeuYbyFKIUffF2ATCJ
CdYGS8kmBzAvgxdylYsgfR+LoD9F1XiH2vDxcLArlWzKnFTirNLBszPpGFHGqUeUzTZNQnZ5xNyV
2XltkuYZBWxa06dTWhQrNJiGU/WFYQ6kFs2MT0xIoMqy/xqaU5DjNWMRGtmOEkoW6zFAjBIG4zao
G3TinDTYOkYJGkTr1a4H/S5MoKTYE38JrTEax93LencRCEZrGMdyMJhWTV8P8Sk92e+SM1Mj+z/k
YL2kZXDLvb/7SDexBN3a7wYuWa5aa47uFTFwzzhduqm+Tdz+NAYRcbjaOSWMwwgz61dyZm9rTHMV
57kfaKCUDR6OuiQiFJOH1qmavYcQ9/qSLvUXxtyQ/5bNP8XMnXchdSzJpwctWa12PExMiuqoqIYw
q8WhrWSCVXmOmcJT2m22Hdz1gSY5lCGF0YV6eOdrW9MsO3FmXC0kuw/m+MLMkJ27MD13TtLfOU0H
f+CO9I5uTCow8122hJHIjYj9U0ekyOut7z5aQoazbWfGgT7bw8a64LpZ28sDbX+f5NSaS+YS5hka
NPGjeRN1GkmwkigKNrms8Ruzhv+MY7DPaCqFIKZl6HK4XIz/xqgObgJEtT4RoCaZTLEnaEFM7GzS
uKjy3j27f11MhhoMFDFtrIjhF0zenM8hCc5m+cUxwltMMRJ9cFHlacEgv5qIqZlQSTVHf3K7ub/6
yeGq8FLsi8omK30i6709zpSv0gCQyQZGGGE5pSdzZXBRxji+tmJM9JK+JEzg2DTp9BaliJ7Ks/cY
8wf6tJPrbScF7vLlgQ6FpHFYxdcKob14571Lxl0+ufAiQPmB2tLbocudTZYFFNITc8Vtj0ymQl6O
ib7F6xLgpEL60cf0pi2mCP84ie9EgelOAXAlcbulSw94wKSICc/21ZsmYL+grHFCC8z504jTOgru
24GAdOGqWCDjMY1vfyC/lD+lT3TMM8imZR9M9qOie4QMxzjZr6SgSEqYlN0rfVx5ZwHAXE59uv7S
cXMvx9jIAA4/ug3DcKseIqPbfnQ57YBIizHA67wy7y2mffvI84liN2RPQdUvlUGSprTQu5O5YzuX
Z4IKXVzfr8rYaK/OdGUfr/5+pIoDT5jFZIR+tZjLOV2BX+V5BwU2zUtwn5/H7YpLTnn//RxdUav8
44qnM0qCu6A4kCsg+Rp0XN2P2KlgIKwYDuLq6vMNHb0c9/oCMHGbbx35msVlwT1Eqj3GJC7Pjdsk
R5xOF7LzFbRiD3EMlKBNOfnunC1zJdhzvDL4a7KZjdt4L31+V/MrZctG1bvbWztS5BpSCXuAAEtA
5lYe6S50CrQwMHm6G10Y/YPbWUGw7GeGWSPPKOgwJ482a5LvDDFWMAMKadBjnBkiX3a1nFKyglYK
LJ2/YIyGSHv8rPsETy++W9529WaTiTPmu7p1HnK1O8nJAvqbe6RMYYKMsdJ80hfQSYypU3LVFtaS
8nhFQ5gP2Lx/lMIjnSqqpTQ1+4VvKGUICBAzwgfhs1e5UQJ/+i8locNyTfb1EATTb+DTnYxGKXu6
9218FIAfXw5SSigMOa0rMNtanGncwt5lXchIhVuwb43k/FwY9SldOuYQIUWK8VfMND2f6hXWIlHJ
H5K0xDeccGPREiI1sOspxkDOE/Vt6/ltIv+3/yN0KRNYJq64TP49VlDm89UHgN2meO6yrg+rT8LD
suya1H3iR0VUHdNypNuS3+LVBbmMi3EXJYmqcT8YHHEqPHsbdc53dcTeh+N4t5zt984dmb7DvDqf
dgNm8iU3k5+I5Xf5IYZ+3DIxlskyNiOzMsNJ9h5V/FsH+TaZ7UdmL989eKYnc5EpAHC/+Qd9RtK8
f6WdXs7b2bLfBgQ1k2K+xsNwGpPsoT5Tw611G335NSvmFyugUNeqqsdk7MbXoQ/uyAB7h3foR9Sf
vwUl0yADh86W2X/CeVM2PAfxmUqj2D7MZbY3Yhz69AJPvP5Peqlp3jbNrBiB0QeZyeCO9tZzGOtD
C8VnJYD1Z8qkfRtqamgDYdceKh2viE29OMj14RLGn7QwP99k7eUoQGLYtGlpLHt/cRgjmAbVMJCr
Yj4hz8OvhRgSa2upe2gg9IvDhMPklVFB77lBbzOap5o3jCsKdoNCCOH6irlJPx/SeMPC+h30NP2q
E4+sVta7GLl7w3yE+6AKztuqgAyGsMBvYKB+HHqRhOQkrfaj5O6S/4+k89qKHIei6Bd5LefwWjkC
RYYXL5punJNsOejrZ4t5GWaGwmVb0o3nnjNu2tA7oTawdkT3BHPF229JEEEvR/kMZVQA05flOfCz
fhUYBvKJysbga563HBPmXKau2adevoO4xF2l3jJDCuPOp3iqzNOE4aWgCryVDrhr58eRkbW1g8ZS
0ybcaQPa24w53ehaDnXC5EXYbENqE41DZ3uQCaRK0d7vjZNd2Jcwaq5NX77bpMdd4DP47KEZb3lH
ylxrWMIfRBFSRK5mEK/9NZXuUf+sm4HyJJluGF/CZj47Qx2t7almUIkq8DgDdrXj0xyB3c+cY8Ex
FjXcFj6ZLhHrCMtKS5Trl/Qa8RqKqocs/TOklodg6eiRy/FlGRbKNeHBo+DE3PY1DJM3fzQhzhFd
tXXybh8H6V96rHfCio99PVyWQB0sx6bpFW3VIE7pIHlPCQI46s6g7EyAco+I/KFP7RG8iAEaTWB0
AxiKneVc+fAUedZTEtrnAPK3NOy6bZ9CWuOO6GiFSPZoq6wXMo3AlZsITWF3FqoIxp+GzpUrgHVK
dz6mvdrN1OgNjpVFswIJ3msM39xAClExHk2/jDEVytCNRJMN8u+AMfveTW5qjF/a8gKOs6+oGwSk
i454pKJ87VxJH2A8ZmVDLwr6F4SA5MmzvUfSbStB9tBFNsfprugaflsme3WcujNihswJpvKzTzvU
iBjoJaxyWzAaIm0hiIyPVn4/6oSkiw8imdcqGd5BHDarkdWwFvCaY4lucr+cIhRzjKm88/z8B8dO
V5WRWN2YsUpzXzHmZjbLJbYUWvJD/U9MidrHvKmgynVpIH6Rrt1tbJepVidFn75Dd6ke5b+iGh/0
1mzn4ha1fvKpUdC6UTXTY10XWfdktRlGB9TlYH/Dn3XK43wPjR+jnD6BKumX3kTlnFmHymd+q09M
Fwdv/ZOV+dLh/B1ZPisanEMTPvcYziyGUWNgQlULLbUtdRm7Ks4o7j0naNzoQqLOwSwHNA5wUx2a
weSNFjQt3iXbLhV693KgZ45Su2FJNFjR0NMRT2k4/aZNrHdd+EeqANXA1B/XtlP+nUyn3OnvrkYr
WdeOr58MmVybR4szwPUTsIImKO11L5PxrRVMzTpDBb1E1R/GwLtYfgM+MXDFzm8g0S6oE3dUsSKC
L0rK8LMpR+7Tou230vfO2rwWyn/QvabfxaU/A9PXupwEyBOSKi8uTzPSL1uRxekuouYQu+IkYa7b
OqT6q9mGyWcZDsoNvPM8QjsSLPG3ziXCubS2cW/LXWOPLwmqxdB8A3sTBgXDiQVpJhe/Q8kgXVCt
nZLjSGbqKihf5uk7k+FD04C5FUVN3RYhnbV2KY0ZXvWyC9Nj6D5+ywr1B/JXtvC4HLKwAAMk/Wmd
jRbTYJ09ADCJ1d9YoBSue5TSrl70qZ+C+oHcCeaHMbyPAivaRo78yZemgzjEngKa+ogcZtAm/tOx
nG+H87FCaQsSyvzsZd0uHMbjOOrS5cACokIN8nPuOWoot1AOp/BhBzT6spfWbIhWqANu7XKgJNWL
aDbXkREv3iEMRgtGSeF2uhGJCg7aj11yHyg4VEockin8I110ahy83Z0w+l3khwBRQwvpv2WwN0Ve
vQwirDYkWHor7DKDi6hQZn882zE+qEOaYov8aw4tQsjwDuars0KgFdThRAcRL+LULOjIpATfybbb
1xgnk0eeaAkHSxqu3AXHC7EUaJQue57TSKMK5lWaOXelGG/WiICcaB+Y+XkxYrWZE3iqu/G1kw6w
VWeberWxMiDiWidj/i/JKZHrdnjFIN570/+AHYd2eTeAQKKfvdClxQisLMaVs7748gMIhIheiykE
gso0gFFkupvE7qz17Ekf5FALAD2zOfR57/xYLV6akKypoI+Q6ROQGP0wZfZS5hQFZJ2ukplayKSz
JFfupEcbqm4gJrKPWdVdjQStk9Q50d2692N4s6BlYjQxbUAfWRB+R2/T1NwhNgggHWCM5xxU2Jxy
AVbe8NcxR7uJKTsQ2TdsUPqyNy8yOPdQF3IbDuFwK8wTeiPrFGaTWnbp/WC4zkvdO2Cys3nXlQ6D
uFB6RqIxmcPf9ULu+KEm+jL6XRc0HkXdrKuwy3ZjEyLzWVrJFv7WZ4EC9FMfgafvqXb0IV1So13g
fZjcrZU76dY3rrEoyV+IkoR77GH9LJ2nwimwojQNO1L/EoqweXriE7CCM3/vgPKqH2br3Vfym/to
kIzlEK3dTN77vEqmeKp7y6IQZRbQnDgoxsTbtoU33wce3pG0J8534Dw0qbVe2vah6qN9DR6a9azt
gnwT0zja5cUzyHzITez+oWyXfRWRg9bvI9/kqbcePS7wCzDfSFY5uCpYRX2BEgAclJVrHeoJfVCk
CtkB+0bae9XDZGVAOJhD06iqdSseVZUfAp1/LNcuIpIO4BjbTe23fnh+zN5dlJv3A3LAMQLQxQTn
CqWpgZyz8l4jczrkXnkOjZrZgwqtVM/Ugu/uv6UjhkQ9OcEmoqt6dhBglE2wFtbLjKXqPXFZogXj
lu4Sf9wazLMmhgXPDUS7tjpnjtohfIMozbLy2gFVS00DC7ugcyiy4zyKU9Ev1Ena7z7K3K1pNFva
mQ9R7+8xzr+vhjsUwJ00T2hnYalLMLzGS4tT97KHuJqecv8wNFdPuNuBUNAqELNL9LTUspIU0NOJ
8Ii6DV4QRJa/iVqLHYASc4juddwGL+Zo0N7I/0owe6NZ31qr20ko+lal87jEM/qCMvhbNvQ/A+I5
E0o3QvwALnMPndSY5zWZwcLbrro4WS8dbHT21sWi27Sj9T4Z1LJnUVpNMZ/SWkDRvJYcwEG+oYi+
a+0calk0LiX5u7+mCkjMrxhsKSB7BY4MWzlcs8L6tked2HxWIUFLVFHCSd19O4oXgu5Psh6m8tS2
QNA2ip/rPIDXsP5KxoSSqyaLFGv2pBGNOxWXnHmaKjk0y1S8jQa+CLj15gBb+xRSxESeY+yYHaKx
wWvtinQ/DNRxfOe+bOeajdS3hzingz9YNzoSn/MylVvUL94HHaYFtXdODQbrVMwkdHKbi5Qh74Da
OD7Lbo5u6t6qvPhogmBbQOjnOdMJoY9tX7sPaqr3rUTLHt3JwotOU1w82wjGLyJbF0tLabnbioAA
ozGf0sHcJ21/LC0Nixz3npTXwkwe0TPuGey3aQePWbIrQodNrkkpOjJREIozLqanytbDtmSYFj2h
ZWPneQFmDrxGII7KDM9VaEF1xpAbbT22LQPi5PHrOa2PZbdcnNityH4Vo8LTW5iGO2QRj14BOkmz
6kDTbhwE9d+QNBapXso4XX9OmFIZotDbt5b/1i4Q3UC4v41G8zrQttsmU/dddX6zs2r0Fpzibkps
8uxi32cJqFLZ0CilHGlXwO/yUUWrgDq4ZJUY+do4vnifKZjBuv21dAIuA3MDQ+db0lW3PrGmtTcy
Betyf0N3yH3vG2LnL5enojW/za3uFMlsa7IvjN76giH7EzL97ZQmO5Ozs1pC41ohET6zCBHddrcw
9m5R3fV5ACMjdaio4tgXCR2hbK2sZicH+xaGA4SjNbPFLH02Fy+VYf0Tnn/KNC1651sPlI45VPFe
xPmd0WPevHJ5Tzo7R4AUEtcKAfmmZHK0Sn9E8JVaJiM6wYIkBIhYt54udphcVIxTnIeUkYleIDQM
SWf3AICkobZFMSoAxxjXxGJ2NGPQyjF5kYZW0/JCY2/PMCxYaDWHZFsARvKNPYfPbg/iZDD7swCI
ELi6WMIKunYFoHX0meLszPLNKoqJXBh+4I9QKg+5qD4/DZ7ZAV2IbkNX3zmpCPelY9/ZjvpSyQKP
crphk2SFS3v/gB9S0UBhlQHp/r4yjHdYz8FNvqrRYFT7mz7cjk/rh0iLPzYNjdB6tLAy+v+o2YfT
aPhTsHBzSfhR/OGYWobm42NbC4uoFzAzCKr2Ow8eh4B6PZ4idx75mP7jhITGABeH0Sn1eFuwVSYl
ux1tDqCutCRgp1mKL72hcafRXGgnbcA15PTWfoAvg7Hs4whhINfD70yy3A1ucajwJvxZNXcaKgml
6NWkrxW3TAI2OFFuwZd02iDvcR7HzqaOe6zM10QAIyZ4y+cd5gd/LeHLjELqWcGLgRiNbKj0+wdt
cltK3MyD8BaJ8TIAiLQtoNOhF+zdcaP/382It/XJIXnFzLSvrd8C04lXwa8nYpUJpHKc0+gLj+bM
7fEt1czmB30eXzoaez7dwkhsxi5+yOYaD0XrSDnbhRfHJco+WKsup9iV5C9B7P6tyQkiwzzO6L0O
qNpKaZ6WWNxcraGdWU/Cq++F7RwpHL/6lcn14+XTokU4+xwXWiYX/S1+Yt5Uq65N0d8it3oJJPAA
3JRFQo3spX0vRt5jTwBidPk3DdtsHSK9vvZNWR9TxTtKRsWQRTm8LhkV5KhLD2kNIMwygFfAmjkg
ULgKrPm5RjKWGbK53XROzqSjQbAU1vNmQVmbsUlGhHj3+kTzAJc47j87VfG0cbZXAkoCZK/h2J70
qEHxY1hVeG5bB1X3LP6pIFZjaoyTUTTms+dAnmyV2T1jBJgs0T3OCgFkY17nqXGK4uzDmrWvT7Ln
YCof0Iz/oju9IxVl/VADSTSFkNEAK/BueUOuHjU99PEO3aBepnfaxHlJ/5X19WUEO+qTozlK/ivR
113inAYzqGWK/WqY6WopQIbtTqbx2Wntjfb7+u+zzIUlDV7tScVbPwBAONGyyAAXpEP8AjPKTSzt
NvLck22KA1UFxKMDSOgZkvSrfSVA00QRwNZ52WSdBcrT+NHWN6bsMLj+XUAXB9rMfafmE+9wA7/k
p5oqh/looC8dXYiFerqbXGLD39a55tINnhGH20DZeUwqimVIf0F4KT/CVt6aNj2PdGRJVqhaVvZj
J+IHvWXgKj05maY6G46UMTb6GGZxuG8Dj5CQjYwWd5IYa5e4raxAOdn56//vsq4PdtaDd1sIYUFa
J+YlUWKPqNlfba4CQFbKTNcLSYRJLEHZ7jmUkwULaZHv8olRDKe/WaUXrlJDvscq+/JT+YHC4a0b
fBr202WQ8Yr9ARtDR2Jh7/JygqQtAV+bWLuemyWNQljH6W6ojd9aCdWIMy+HWmU0g50Ka9ySmBA9
KcRnLWeAKdgHc+nFzt7P248CkXjbQ6K7yedT0FkvYWNuHRODHAFUW+yz0RKUmMZtqhDm4LUjqdzf
Ak6z38OSGjc/YJ42cVtdgyw7ofdOvVteYg5AQ2CiF1qAWHSUsW57LuBIqqssFFinnvYREK8shhZp
3MZ180S0BcqBVGNxzx72xy5AFTvGZSz6RzUZ22yMj0XLpOpo/03M+NFkYoRJ1uqOBvwV6BIQp+V9
Kfq9IfyTkTgPGRWHNG11zU+XBBiY9qqLhZNuWw6oHcO2BGzOXhIolMJriTMQrnGLB+OfYXc36ZTP
qeV86qtIPBhG4c6BxmCB9XUFhl8zDmh+pz6Ftm88UA0+5EtEhhC+gLgHTkC/e6V3x1LTLlXBe1pC
qOF3t3bB2Gg3Z7TDqVzkEdQqIHXm+Oq5QUoN0jCLLkk2PI9SvEY5A68OhTTTuOoFapfQowg27EXa
fKGo165UPt7meLqibv4ZpwMZlzqNsbeakJvOIhQ/wnRtUIkiQjsYMzOps2IcM3yLCVT7OmQHdweJ
QkZeIBgYZlO6Lcrl0SThLQN5qpDR9oQI1lbe3QqTSjjGdonhQrXpUA4CrgDw6H5wSCrjn5dMBDTB
d0ajdm3ZJrutUaffl+WSP+hNHXguVVr7xUaww5q8lwE1bbh320vXaRYhuqBMPYSfIyITESFSs8x7
KUyteKH2+l1XpvHilOWEmHv34YPNROtzX8wZ4S2oLhyyZ1yJD3I6ExLIH6oxCZZlIf0SLplCyHAW
e8u03ieyMlIND0Q+WdxGeyyPOxBq3uDlSvN1Xu4j61EtzSkhkiNoS7ZcmAvCz6uzH7MEtZIddbDC
1xa0c1JGBFYBw9UeQz58Flz5FakFECXxViWk0vcdiTcpq2IDEhFE7PxmfPTDapfF+SlSCdSANk0l
+M/MH32KkDTmVmkHgGAJQdE84+R78l0kP0qiBNfI/pgAUuaZAyegO8ABof8yDk84Wn2GBrQopsG5
40GrMl7h5kcHC0E45GfzhiQU9Wlrrc+D/nPzlX9m5D/FH0Io/obnQoRoPcDTWJMDD+SDXeHv8PNc
f8Dw8JB8rG3qe37wH9SB1nhmQ6OuYK4iaFB9fZ2hA5fylXvviGN60g8d6AZkQ9QpnEfS+0NT/Izu
fe99zOqB64QVCnRzteEG5GAhaVId6ZP95XV71Pj0W9R/Cr0dVVUPcy7AWxD8RK61GZBFWCxEH62T
S/6hbyUb/U3eQtBNhlc454JQfCGm5RLcYNoNWwfKiHD5kwJQGKyXXMLgGIJHG63taMsj1bk1wV0F
rbcYwLTMu9j6Kq17WVI9UH9J4/WmaL/rAqEOp3vqkM1j/eYKnBL3z4B+9sazs6v0o7fFTwc0md8w
cbnJWnvV81J0dUIi05mkT3yAlznSReWHTwjJiowkURJr3xrOB2nGOg3jdTrAS1gxCfEMVwBmDHoJ
47NyAOhKDgQdebGPZ76WBa8oVYzylUVjUyMLDmDynzu+FfUr3aq1ZCF9CkFFF2zr4UbsywdZhBmX
5msBl2do5jbhAJ2Uf1jiJyy9DiGxrL/LX6978UFESocIgYAeRAtDFcl3T/GYsNOML4B7j+jrfhqR
rQNRLl52sw59k8B9Arew1nvw95HNq2IQ1gCARtBpAQzppIblDvuggADJeqGJcEqCBoria77457Sb
Ho0ZYD330breM4URWoDThzF+F4T5+hVOsAWJx/83J2vgSQ6ob51646cK98TCg830anhmhdw0hQsn
QgopO/DJ2f3mn4XDqLM+s/gqnT30QDVbP94IaK9zfciy35JYFM6voqSVTaad4W0jMvK29g59E18i
jUdhp/bzOmSOBDVLVGbe2S6FS62yV2/sSu5PB0ouQ3HeBMqWXKCz5Vnbogg+F9jgQT+6G1vZG9lp
QtEGZlQN/WMlOUmt/5d1Qx0DzbLXMXDOsYyAfDBkUpgUy/q1msSxG0xt73TUrw0qlRn95zyFxLtE
0XFprqxVPwZ35UwK3kebqmpvLHRq1md+uGYJLeSVBfzds8gkGVH33RXRLYxpPJnx10iaa8zLJTSm
rR8XB/2ANqrlhqxu+jb10SXV4iZoK4J6IpB0VEWZhIzAjfpznZgvkB+7/ZeKoRR9YBPPsIRF0BK7
INcjm/IHeYu2GGyhsN7ryhFwTc6H/jexAOmVr/xuJuZiI7ErGiybYPJSG0j+j47uuOrvO+M32pL+
FjSBQM47BoE3v4Yr/QEXRZf5N980KOsNZLTctT6LXF3nSgw5ekzn6I/r7R4xqthXbwryck6l3zZH
LquPFP/FqwtQ66PYoOsutZdcu6G4yrpgvEEQ2AcqkLQJXemYFB8n+q30egKfedqupWBZnBXk7UYc
MSxlExIn9Uc5pct90VTPZQFVRhDcRQTXIIl/2qR4yKB92kMjf9FGva1qdk8lMA/edDX8XNA+gnmq
6KJhPxtzd0x9Xm7v2owwQb5AhPkwOdFtTCAhpIiwqgX82jaQgjCFu8Ey+FxSZhclmK4pfS5um9m3
v0yoHgcNI5ijLiBCqB85iKZV+YcYhntaKRuIYPTkHfP6sLzms3kjEDkUY72HlXtvuMsuH5ZtYjNP
MiTqujCSXYHP6hqUiWuAx11Mp346C4cIcU4oa6YnxM3wYQ/sFLpTp3Y2XuPSJgu9SOzdAgqtSWfw
SkBk4guqrfuuN74Gh9K+a0V7r8w2km3BqtsNjUofv2LFJ4OhwonN6Jgooalop1NfQRnATUOKfpeZ
AVGHbj+UJd2dGkJKI+LSFszwUOArqEvg+TxK2JP5zwT22nB4k6dZ0t/DuA8YeRAWm1a2dOo9SHa/
awuEv0s70P2xmmhjxMnV6se9Fbxaqf6mVH2F9HPdMTzyX6WTb2vgQkPu7weOLNJ9YEcYU3PF1mU/
1lF+MRi+Ea1zZ/nA9jsyZepAS4KKABsT8Nu24hsHtHbYnT2lDfxgTWUVZP+mjEzyM4LJ+MLtl+Nd
uvh7fU5c9SYJPcmJMD1gYX5fg5cVV6SHddBANMPRUET4JQqk8FcwSCZPlO7pwV+CJSOenthh9m1o
QB1RAkiJC9AEBSDIZH6n0zhAAfHRy7N1E73NBFU8LH/bNw/6dnsoq53AvkhV7lSoK8jIi0RMhDQP
DglCXfykuFBs84nd4DHzkZUtaUOwXwz5h4Ib3AQ2GJiIjDMDJgb2IaoO6Kuv3SqkQItYc4c7pxVN
I6E2Th5L01TzHsXddYUPKQnJcZNwMDBwQBOesGHCbEbLnz6D2Tv9NnnVTUmfMnpLENHSUuBYlYCm
w/zreth+eqX4Fpe1jQZoyZcrj6dfJu82nC5Zg3MvEznt5RD1QIgTF5aRGFJXaS0PqI6169Rxi31N
jfaQ2ancjW2xz+c7tzY3RVs/AqDaiuU6E2mWfbsJik9CDWsJ12MB2pYi6HKgTNQ5DujP8U/ULT+p
H23ZgDyzjpYSAVhUplci2RtHFPwARTODFp4xTUeUzIjCU6CWzRIA2mW/BEn/l+fRe9Zyn9G8WPlu
B9+WNTmrtJ3gLC6v+nra1fTCoVsYHQh1tcdvqZX7+bw1ZufkKG/jwhdmuu1eHyr2HVcNApxHksDh
YT9GffAE+PKkcZuigmYq3AZ1cUHRFrDAsCUO6RnH5yxPzJl1bDnUvmmPFgU9lODSeO47vl+ByzM1
w2HxkZAUuLI49RwBOx5PDJgQ6IXrEn8EpiV41rZjIF2qHHOzNC8sExeQCnhDqPaIfa0zj14GTdlU
iEtJtA2C9aQW5vJm8P88ru1Q3WVZ9Mpm5qbCQDtMbOlrignWPAd6YRR89L7LhoJX/Z24gbZaArhO
xdxLNoSXKnKf+0SF22pq39lQrCavzuSIkQsEOMrcyZ7x9lpp2ojOiq2qY82hSc5BAEKC5BMXxHQZ
ALvGMYDqx18z4QJtm4NsX8YWijXei/WOLx+J43Xc4HGflAPthR4MEYcDcQ+Iy+PoDHf2ghqO6Wjj
A5+7B1d2zfc6kONNP6nQAVCAjoH5I2OxH5b2kGYn2soXNWSXkhM0MMBn8UpIbiGKd1+boYMHdNSx
oXYqASYKkOhOoPEG4PTDZl4z7x5LUg7LPfWWjgiEr4OklCSgHce3rJyOdvXtOu/8amZyWdtRbU20
RQ/y4ahXkXXRa4F4IP8K8QpBNWECj80Ww0yHRXyi9bVkHNUqOI6MB5ZmtTXBVrdiuufTvOpwlBCD
osfSBM/NQNHEQ1vGQiupRzPLWTZMEP5yWfCr3wt7vyUNbQxMnANBCHR+8wXLedIJlF2GkCz6R7d5
03eWzmcO5QAx2y8Tp3E3LnizPkLok3JBqOeum2veyLsMeeF4GT9Ln3yo6yYG0Lz43a6CP5IovUS6
qDBPKabHF9MfWpSZPZxlm7frKoJ3hvoI0Ddga/Wgo6qUdkHTxxd3GPbsuikkAaWp6rpMgvLWUo5h
ROdyZkwyspyTLYhSUnUXTQvlXFDQprmnmn9j0nPDn6edv9fPMoA+cMPngnESlwa6iWEIhje0z1zQ
UgJYetcclw6ckRNSBCqq8G0Zu+dehre8yzcOXx7GaheqYI/dBAcVlxsaL1c/cxgj+3Zs5pF7OIHM
J4NwnKL6fuoYsGvBMtIQdGnw6SgmQSEpyeUFHa6VNivMBqwHSrMmw9bxXOBS/IdkLCgtP1lgQ7P+
O1QgN+mTkQlJQjN6FkcvKHb6RRDm5XZ6V4x3rR/Oa9JVIFXWAxmySUvVT9xky6DfJkjEPhSf+nhz
imZhrbVdstl8eNikgEDAuxtSZAqK4Kdpx09BAl3UOWgoNZ9rjmZE5kNDkk1ZLuLRpYaUDE8d8Plx
/gfkA3T8iLAGrTnxqdMQPucQWGPSsKwEJmRdmUJdsO332uqZoX3KNcIxjZ8IKlwiVJ2wgLwh7/Dn
j0Ke/NoHVBuDmCzQYkT1EqTJkxsDmCB10Y5KUcAV/FFBuaCsXzOynAmL1QqwE4ZpsjD+zWUiRltw
dwp+euHvRCf+ciKZJNTpXopauJlGV5mBwRfmBZdSzv1+ovPIby072aQ1qhfpE+qia12KmOLxUDe5
Ilqut3p5F4QNdPZfpeOVxCbgHNbLcexhDJ7mau9ogB2LpsODqHklE4Iz3z5MKttbNGCy4P84sGXC
FMgReMpaBt8GDVWdDYye/YI7PShCRByjPqWE5taSP/vGv8n6G5XuW+Y8BrSYsVC6v7SwDjrS1oc6
MQfmuLDiiLwxLkXIYTM2VpYV9WpENLpH09h7tEuxB8IxTv5APP6I4v29UUZMaQiQOg1o7OJYNz+q
NdaBneyp4tLbZ/+RxfO0htufgwI1ViRCSDVYgBZMDz8i+j4QAU6Y+hjiTqv61i7GS6et47wTKxK0
GVAmjzXcsTy0zn6NcfjgKXRQlVbvtEm3TZBsev+PNv7MS0r4hP1Wlwrh6+Kh8R6slj9bBwIcZqpo
s4vHHstsuPCFVXLL4akMUkI2ItpWKxPfpg9EEr5bUbGujJz5Vu/ZJ5aLGYTwSPM5ZzzNHiTellXl
lNgmmEIQ9ozs3vfmfL+oC1MMTxH1GW2GOE5W791pp0tFJjKSXdLbVP/VXkJg5ydvseEiYpztE4o6
M5XUgia/PoDsAAI1vYV1XQeZFsNcdtpHozF77ZklmhADRD+BWJEwF0NvzP5e7+KuCpKt2/7LDONj
hAqnLO2/o+W8OKo+DbZ66pzqpSOJ51VwZQX2rRpawERUiAG90wmUsIEYyZPSnBkxldms0ANuTCfZ
KGPSH67GxyHx1cqeUKOg1lc56iNTn8Bqt5LrS2u8k9mzo4/6qL7AlLarCWPrUL0KK3hrEqxbJkwY
J+ksOssxZ1BEB9uxZ68gNn2e8unNnL1/MbhLDNgTdxlUX0Mjn5Ikg36gEW864FVedq8DkqWQz3r3
T6W1B/j5BBih3xrRvGVT6BB2bKEHkqgOQJSvgyuzsZ+1GZbJPV4esst12THjgPukauAZ7t00UWHC
H/Z49RoFgIiXqsMq27Mfgqa5UZKUiI/SG6PKLCZJa7EdMNLtvzFDJ1E9NFl9jNHzDHE9gXxXsvkE
JQRTP/I7AWNW/QgVdgMcPIycUxjV1JfA/yT06FS9bkKXiRHGQSZ7xp5U/tlcsjvigmqvBhN43nzs
KnkyG82S5f2JXEZp0/EYUE0gHAHuRXrdQPCwUeC5B45nVzeXNAF71CUc60zdzGh6I1JAtQytY2cJ
5DasK/KAChuHyOxKB1TaOg9pPm8COLtPDe6LHn1bItRKw21rWRwykdF+Y3iD+AZgPoXGhY4PL8PL
yKOtyrqzTfVumBlfvIA/nyhGT2L6FAVsLJNHozUfurVOT90C3NPQsxmyiJErUmhIyuMd/RBYptFh
iMS4jzNqN/FkwsNd6TF7ZlzDoiOG85et2ZRkmyIBBTdUP9OCCDkxiz0zkjHNO0tJa5O21XNM9G/l
85/Jb190ItWiLTRGwPedWDJUSoWeUHHa086AWQpiBg8YXJe7Z7tVL01ggwEHs11CFZK00R3SjM0G
PFl6NTI1r3SUr/sPYvQOOnycBheo63gLPHAUs4vzc/tPq57/II743djNQyLiTdbwEosCMo0xAdvu
nIp4pAzqQe1YSjJDl3FznRP2VPjpKsHd4DRgsZYlO01drkmaS0gtMKaDiBC58zhGc2d8dMb0JISg
FBDVxKFef4eYNES2hor3rgg534BU4FRn2Cn8HeZhhJr+LaRExbYBDj05dbNaMhBhaSkegmjeDUH7
KAtkQsSs5Nkxsk3Xz1A21E/KNXOQemn0EHeak0Mx+FtbvbteKigTjKF76WnXUqSzt5mTXs0kP7PF
ro6Ad0ullyUbf4S5fEbZctbbFTzOTk4xoK8UBzJlISNIc3RvzfFPGjNCCL40WJWus/HnEYgOkvb0
wuDXQCncBEs95CisyByGbYBzOy9r1AoGVppAvg2IYqk/xOjTwVvCLXwM4JKU+dn5RPiTob4cswRI
4QIpKicv3PghLeyuTu+DMP5qS3TSTePRw5HYxDRNhDhCG0TXpcLdBqjPRwt6xQG4RGYF9xOOYYy5
3BC6DL3Si65N54yIzibkKJrmdJEZ00MJtWDLVdHWMuinJ2HTHhoPoEVK5EMn/l2bn0CJp4YiSWKM
rKsN6SVAzVXpAetqLF6pf59AVQ3UHU62iZPmTwOKgkCtEv9BVxdCIY52X1ys3Lj4eEN9poomALRE
DpuE+YtnLvdeBTOLk8zZuWj8/gxMO3iAyBq2NDJbldvJLfI9RthBkCfTwlh014MnyDV2s9SBGJhC
CnY0SgHJjrALeHKxqEUCShPJuG5HqkkjHTKpkOVUYfxIZnBhuGWjlER03XpMNHpxCHfUZd7NAA26
NntOluzNccufBku7Ktu+/auMOoKbPXiYY9fatgGPrN9KnWHqCKCcE9jRC5PcQIDKTeTS9SKwAHP0
7GqPWubv0cSZQaMaLrTh2Rj7AsB0T+MXG2wMPjQm/V+acScrV38KY3qdYQs4LIkJVVYBZUDTgEYB
E1Ym3SnQghk+za6B/K/PpUaulBtzIkjXbP8mC4J/Vm57LtnGBqKATTu8RbP/Wvok3H5Gmz0tyy3d
rFtfg+EMCwjmh+A1d+Af1y+0KjpOtXGq4xhRhdK6mFK+od/l35lLDWbeYtzfaN9nY/z0cu8tDrvH
ePqPpPNaahyJwvATqUqhlW5xtjHGYNLcqGAASa0cW9LT79ezN0sNi21Z6j59wh/wvgmrz5C0RpBE
tWPJxjPRn1Ot9dB0428i7ACuz1j+i7oyG985cGZyNkKv50b4VrRTvXXpVq78cP5rZF2+082fANCx
heGkE9QQAtpt5+EEUzjdPgnrey9YsF9vdg4lSlWqCwSUHUJClzk07wc6C5NFkqhnP7l7wATqY6JV
EMr4CLvgHpTKumX4aOZgMmrH5sjpaSsX5smzEXYKhnMV2ke/x1uurz9cH6ugwFZHHS3KwMVMDMh3
Q5PeD8D6D82LgTzC3cBbhEv/1cnFXxWYXKBpUNwxVcFuTpHQqAGNWLh9uqsOeKUA7LjE6aYLgpuH
4fOmRMYBXN+EHlsFh0kQB1M8rhtrpCJHnagrQj2TAAWJ7roJVNjt6fWkuAMtaYvi4pzhLq1HK+GI
6q8JESxoOY7iVL7lGd4DC2mSSRV5tzScmm0HlaV1NvZgrCwweQyJnr0AnhfUVHoe1wmprTyO9nFc
PpaZ4z9EdJq/vEmelLCuowpaKN7leAChmqxsUEYYX79LUuGskbd5nOUeXqF9wrO6O+Y+hKVu8i86
V5hNaEj5CJ5+dmZw42N96yRTiaAEQFc71Wl2zJPRx8cBeP5pkNOZc3PbM0yKp4U5RHSC6cy8Md/k
XbERS0kkGrdzbvVwDuhQUovmIroH80mSna9skw0J1JkWMxq6sbLvrallNGBbHwq2MNr+ABBIPON7
x52fS/iKd16CpmMTJumu71xdbLeRujSjAJdiwywoFYTUJtEjqCkLroNuhC3T9GAXpK9TMnZvndO1
u2QIft0q/ygLh1ZBgHYC8ofJS2B1IGcsEyjMwMZcu3BsADdDLv6d6xiz8GGcdrPjVWdvFN0L8Gfa
+By8cz+1vEMYb4GZSAwxzeXHAMOyS/y4eEjnKL20VtCSZYrJ6jd+Pi8PUQqlAd4a4TmALFXaC4pn
tTGvrUbN+zEKEITvMWYIbXmb/FSu5l6AlU9ipNkiJ94MKhn2dR74p4InevRpiIFkyuprWMGXEjWw
cVGk36kj7b9E22rrSfj5U9uh+944xqMTl/bW6MtgHWNlDl41z49x+ZA2or1LgYuvk5E5tQWZx7UH
mnwxzOwSotOqmmKw+SEihwJQQ54wV60yB4+1xr0bG/t5CFVF7JpfMHN8UTDxAD5Yf4qMXegHzUF1
8sB4w7vzqvJ9qPo30t29j/AHw/duCzjqvXQl2gtggHAYF97JCFk9BUTbIyCWJylCMlu5rkNsfFpS
6aitT8noXX2631NSbwD23foU6IYF5ROZq32bN4Ar6PF7dMPM7Lke/PW/sjCB/q0Dj+5dGqPEjoeN
nM/dtSgXlDhrQ7eL+tvkOn9YxScXIg2iW4Ft31q7Hb6Umg7VhPFHmzjrZpBVySx22gXgl8zOQNqx
Btre+dktdBjQW7o3kMmHyhsVosH4olT+A+p86CL6suz3fiG23ZSfrMIYw5XRwnkZkSUdOHTQT++O
nj8k0BpDym+oy1ZTrcPIv/f5sJkAMfjmAFwVwWySgDTugCPCitmCAjYe3XAhEHsCRB1w3J0fDlm5
UQUgN0tSMPnSAj2bZNFW1XHCtFWhAlR08Q8LD4LDGCzHwq78s1XAmTYjuoJTIiRs57ro/b9F4jMs
qGVuooFV1xmUGz91zyqYEtBWmH55pkyAbrUzezXTEA9HucYp68aUmz+FEauxN/dTihrrMhKnh2Ar
ZAcWHv5bQGVtBQjPtHIz+inI+PxLEKWChBRQIhWWuRDF2wmqIerhHWMXEgbA/LyH/sdYQ1qelLsu
Q6bKAyJXckw4Wtr1zGjsL60DxVTeKBSNj2nXV9rK3LjPpvyPBFvuoImRVOnVN52rixhBpNpT2hjd
xTGadJ9Ai64WYzO52AOHsCsdSZVlF8VDOVvmnfZ9iLP4OIbmSdX9hw+xuafrTFJD27moIkT1G28t
HLDapl9dg8wnReip2/0ifc1gwYUcuk0QnptI/iyifY5MAbyNXMJ0vTuVN/C/G5nslz75GmPrpghD
6K65mIB53aGguyqQ3zN8xPehsDmjC/yw6HaD2T+iXnBRffia1tFTXGEko5bdiKzRPLZvc7/4ZPlN
SKu5eIB/9C4nGCT12K/SfAbmC9Eokt+9clZ8iXWOborRlK8m4jIAYYHShk6BqCAQH5VGn0rFj5YB
YLOCeyNV+7fp3cvgTg+BKBDoKc6uI95ouBBwCms8Sjt/cQJUL4fps0LbrJZaCzh79ujUmXQiE2MX
9QXSL3wod4McfJdH1kb/LEZsrsrZfPFsIFIBjmSzE56BlOL76CiSSjuLmAdS2fbmCO8aPcZF3JkN
5LI+Lu9EUj0XsdihD7NJhnoXKutv58hy5+HOfYJiuzcWYlOVwr/1gr2RRfC1s4NQ0kGScwa5koe0
SQomyww2MTdlpsRznVLYMbhwZshUo/l2V1E8ojwlGVZMwbJaKAltd1gnrLYlXVZjW+9bu1sDKQdn
hjhmZ5LZj3dRhwQGR5TVyc9cYpAT9tFdAKc29ihqB/faUi6nKt4AYt/Z+FCkwj4IP3uymnmTmL8W
2gRlDupnniBlUYrwtJFjxq9n7mikQ7H3zcd28bizXIyl7hlkPhVl/l7klFEzvCD0CfsYLhE6WLNs
NkWKEVjIjKLNz4Y9feUueOXcGWG85AuZybRs8gogojLMzdQscKXdLV30m41XdAWIjtE+bZj2IWg4
XAA+a19IWFPjNpKCAZoY/oyG9aCm9KmN5wPNoFM+dnuvmEkNohGGdsQMV79pEdIe1LtRVidpZha0
s/R9LhlFTXF0ZzN0CmIJMyGnWdFYz64p0dRuqEgN88zo91an9XsdJIA/gmPM+nY7JJcTd0f1sNVP
QJTWY2u6QPjFWZj2k8PJli3ZR5Is+2UKLi0qwEYw7YfQ2+S5PGD9iEMm4gA2PbrK+rvg4wjCc2b4
lTkc3mkL4Rz5hDylKTVPj0GHj5I/diuwrtt8ZImM/bJVY/IgouRbORGpIIOdtelMH3kr136qEEMx
T0nsrdNY7ZmRoO1SqVfa9qfJXIrNsiBq3CJouCL80Awsms1I0/HqYQdySFzj3rEgeA/uQ7Tkj0s1
3GN0hqZSR2KVjvlO2DbKKIK2RoNbeu0yyyvXPeBzs1Z7QQie0wqdESvFX6QDn9sNkKBhcV7cDj0f
KyQueKXzYiQcHabo881gQjrvh/xTzNPVcty3OHDXphm/NL7/d3bNXYic3pHex1NcO09GmQXbOD3M
rlblOThUisgHGkDAS5Kh6K0MmNog0qtdBUyKGuvVlc7aBiwMLHInUjxc03njts46c5afbk6WlSsu
OMpbq6qpV7YUh6kaDlkSHooBGTPb/YzDJ7dLkHIx82vbC8ZhoJPLD3QUvqveOHEVy4i1eeOh/cPy
5d8F0PHJQl+GMdIyDWvDUogMY+dZm3t7AqtMMZdJ+jdJhpvIvyvUmyyIIRwH6lZXjwGpedO0K7cQ
GwPtasctsTX+jiXlNIoX/5Tb5oKTzX7sjQJu61ggEjBsyJpIVAMUW4IOuElc/y4+RuSG3p/N1jaM
UzP1B5HZzxlKfHPwOvcYrsu3XtIat8vverFOFdgchFOaHL8de2caIP7GuVzzvdJKMV3wQMi2pwA1
9BjdV5qiloSnOozthu8yuBL3B9lpJ9RdjNMvAmzbYhYg4lFUxRowtNTK7n8GVnFdl5umoLh3mUdn
s4MKnJlAUINuq29m6gBmkg1SPe0bP0xJbRT1uzyT8N6LB0vR81NRz5KPm1Us6eim6QwTX3NX2Xro
0rX63ZjiLq0HbK+CCYJeuJtgD+9gY/JdGl9txCBORaj2m84BzaGKcJp2h9SLd4Gs+7WTNM1Z9LD7
0uUnXfpTjMCnfsr94jxXvf+UFI04JXI+S8ZqfhXJVcEyCtLqxW3p6/Vl85jlAR2bSTJIyiSta7cW
mCqOz2nlfAlwiGXnYehe4I1Yq8m/CoyWGRoDYrAbgbDbskaBaT2iO2g33Y7J7FqJ+LszQII6IF/I
E8eaPnGDyV20QGj310IG97ElOSatGUvnsQjXKaoALsN8MYY0kXoTiH5+DErryagTJpqMCJu+u9aT
u25V8pKn7WssxXdjjGShlo09CVhpc4oeO9e8jFGY87zF/Tjqju7wuQQADehEQJCDuuBzBFMgTIXL
4GOcqHeDs6Rzn0T+oY/AS3Wuse9jeMpGRfNCPOe+D0/eIS0Q4TjdTQqSoisqdhOKXqlDe8IzIPqF
ArKe8xI09UNTlGuO64J7XW28ghcVgA0pDMnJPAPKVAMfzvVJgKSRQrHvnU2bAN8d8RBbQE7WA+VE
zsArNcS9nZVXGxfepjWBp+ORbQjUT4J8M3dI/BVltnWREO3xs4b7b1tvtJWTW5y11WsUNr+D0d8q
Kwc86XEZkpDRee45ibtgi2rhue1Gi+mS4kjuy6NCPRgEyztcnVMQLx+A3dAHTtU3BcehWuZr3sVq
ZQ7yTcjlp/K5z2ESPLZDpVXpLXnLitQEa2s13YchgugVWZCbO+GzW+fPjpE/BnYKMKzdZQjS3Etq
L7t2N5XJADgJdkB6Lt6wUIMsHULxDPNChEIY9PjLcG39bgDk29F+mjy2Q90tAAmD3QCsijE4FCZ3
6X9TICwN8imoEeUigTTe4TlRhZtONr9ROzg7lxwijxD+NFpj7TTuKiMr4WHvctOH3KECOCmLOBWZ
PJpufO0p0hfh/Q36Yu1EADpN5HZVtI59sHPBNDFTaPMtiA9o0IzWZcN9nqWzgbD6YlG5oeg8Y85i
r4XVnsawuGZOsXVBoOusz4WzKYNsF2bmWeNqnHBa/Ts8HTBJY/JmGYj6OLBjlwWlKiUv5dK82TaQ
ttnpyc8iJOQxs5pzlgfTN+bJwGLfyqE7ukn0KFDo6cIKUems/22CYR9M3WPlgosO6FmsOF8bVmW+
TwL7Q5t9UPxx4ClynkYeAGw0/jPtXqLySqslJc0V0/PGpp6csrWGejCWtr8BvRD5XPeevy6Mr8B6
XdDtItLZXrVJbK3lhT5JFhNlGYON7oZz+sIr9PsHioomw2Tqu5ih9hWHogCAhhRG4jlUXwj/zwc1
B2uTw8H07id+A7RwJr4ki79JLQMxFsTTHhrzQd+93vW5SV+1i2E4BqfOv3dtsqsOhqAAVHfW/4sv
EbuP/LcYDnrbBJZWXv7VF5GdRKORKl3FmGLUPnxcE2+lrGsBua0E8PFte8Epqr6sAu1MBKqdN36d
2Wg8uqiZuveeitcTzDXFE8T8ZHCh1daXlLubBTU+n3gUMafmbbkAxk3UvWiONYfKe3Gib0y1qO6e
wXrxK26swUGVCYzb5oPHoIYDJ0t+kdLnUeghJv0F7fgwbdzhnQuP4mzTG+9e9JB61bGfMC4pt9WE
Ak+27W0Qjj2NXOTDsUKmhyE1/k3vO/7o/0+bc5Cs3O2aX+rH0oszIm/Ncv73KedRYS6q6lc9yOX6
gcoAW95VZB26EcAlcTww4dW3TD86rpS31WcCPxCyusv532U3vrgZzcbqf8geX2zKka73mx/M4x71
gR2O81cfRFj+TljtvvBi/UJ+aPtDvX70kszSVRFdqnBhwPVt0BHqgX+MqJNP4Pp5CjSPTk0ZQuU2
j3o5knE0JNZ6X3tuzLRym6SQa0H0zPpB8O4C3haLg6+qOpIv+8gba1lnSSdP50hpQ31HAiRjWotI
WvOShH82/v+ekvp9ynd9B/SLjBE0zPQzcmi7C/klEuIJHkeS92HR1WFz1BuDz1qozvh8HYX0Dze9
gkKu0eorqDxY8Za4KgaarJEmDljDENmzreCvZUUMIKfR98aYaRmANuHXA3OVZNHAze8xnwFrDSsr
etT3kEuOJZsrCvQN4TdabVZ/Rx40/wIgodeCtmY3xKMf/CkGxJ175GWcSIt2hWSD2bYcDpq7kHPO
kZBxy3jWMJM5pYp/76c4Ddq5XZHxPjgEH15SsDUyzD8iciueHPdJDO+5fB0NB0A/jVMLc5HQpcWW
rv2QnrkePxHi9VLIuHzZStog7rF21Y0XF4N74geM42uVmPBNMQvh0gcdTuBg6g3BtXQYHfbRZ1XY
T53x/v8DTrChqxNSbl4e85U0fkovD14+iHfTnk/tPDIqep2sDJt04nld99CdeBgsqHaGIdZiYFK3
wJSAesTJzS8DpLxbhfwi23DWgYKZlIOGmnVWA3B+vr7Dae2Fn036OEbXLGB6M9t/TUG6Y5nVY090
iNXTBBipzp03CXXVrACwe8Z8mOsBTxEe7wgqq0T9Es3AAuHOlWPdpyEqkvbIQHdUH31kgVQiWNjf
+ik34zcMjK8AYcLCTkhylX+x7CG4y3qg37lXgX2Buc90uzFBD9EZTVT7IdIoXIcd1ejQTopCzwvv
0FiES8lUFm2bv2403GRYPxgFpNuCxMRv5a/VdQzlreBPmC+Ie9X0C8PW+JxEjkw/J3c7VYAFkp+m
qp7pndFZLeZLUzOrLZsX1TFonxK72jVV/lZPzp+e1LJLhovvydOIxxZjCQR96vbgzvaqqAscFOPD
HLQHfe9ma4bqE1rvTUN327PHk00y4xnAQ4uyfcw8hDNS5In0mD0LujNqDetAqV1V+C96Qw9OdLZF
hhxwjeJsPO0naR5SJf4Okfunp5OqkQBrOTb3WnO8JxqlialWXa1e4yJ+Mif5p2nzQwCXjpQ1xTEt
z3W0dldm6dA3mcCzZ446JaH1kJr2kTT+ObS9W7YYF72QLFocQ9DiZGJER/rcB10bldF40elzHY1r
GshrHStjaR77JkAdqTsx5ngeDPkkauQm+DtklJ7QUDvHUbPvVH3wE3mLNbOqsNEwtN3kqrViFlO9
eLV56xQTs7xUZ8QhjjrdDiLiaFm81l56oYrvGXJ3+yKM30qYAwBvvG6VDskTLVEbZBqlX+C0X71I
vkVCF45eAe1htmaPBUgVnLNwfmlitP2L8RbR8bJylO4Ytn6qySJT5mL6arw3OrFRDHLKuMFNyLm4
wniz7OVLpjlgDagGLkco6mmhVre7wPlBR6jlqdlPc509JoTfPkjPOTM2xJMg+zfmp+Uuv6HbPCgv
ANGouuvMwZp1Ym+z++Y5e0eGbuUi8Ba28b3r15vAb4+Lv6wCxPaqkmJ3ds5lJ1513I4moFQ1/Z12
hGqRpTSXmUsdB6mek1oc2na8wp4CrJ2KL8dSRy+e7wHZ/FhD/mpGFmQADKCHBsc7cR83FFpTQns0
WcyLTVfJLMv7wauPHvYeMMfFvo6JKWaEeCQJZNofgHi9l4l5jUoTDbIW8YzpSAFD9ujs8jp7i5b6
71APl6gzIGUr4rPdgDBCb3gElcxd6gWakS5NxUBpSMSTwqACD4FTk+OsKeuNvidmg2n7kp9d5bwp
G0O5xthXU3QMR3I8soQxXt4WI9w5YXTNRXMxZH/qZhzKEMwqepLNvEVVxdoF0XiaOPnb2cDtj5u4
OCE8kzCmTkoiBhjJbuGjRD28h2kDpzhdMGaP6UUOG/0ccMqirbEi4q4nf8Imu0MSlp9m4wBx0L5y
y97zOpRhspieFztK3yLLNT6ZGA2YGwIZdvv0T72ow1QPb70ZIpLql5+M1+5ncz7oZLYurKMHPitl
a2LHsUMgbyPIu3HpoAr2l40q3UMf0lDvQE/EY/2GwP/NEsk2dauvcDa2Outok3xbeXQpR26LsN5m
okUcMvfQIdpMK4hs2VlTIdUwnzwkP9ELNNYMro9B1t0KMT0HrvvUCvu1nsIjTDGU1DDDrBss5ozq
3AmBsRa3JvVGugJDtp8MmJimL45T7K/qysHJanFA5LKsw6Y/EJwRbTLKFxd1lUkmB8/MHn2VvgC+
2hP8f5nOwidCzc5faBaU6TYZyxOdhl2YdMadk8z8XxoEnjvtzCy5AEBGuEBnE5CC1obtoJNVeIfY
4TER9xB9QUEFhOpvnKE9kLV41dOed9Sw1QvKt9KjNv4uuuAh9wQaEsyAuIMRnwdTiJ3nIl0SwXAN
IyKHBKwq6ns1tJdwEL+AtndizM8imE5O3G/DkMdfJ5uaVrJ+elVLp24K46tXMf5wXS21g7cON7pP
QurceNplWpg9N8wvwXQTET/j5E0OXve1/WCG6a4RKeE8AQNuA7tsW3WkLnzXCZFOdjMO8ZU7dB/d
slwQu4QXULfXoA63eVteOpTeHX/YBYO5b6cJV+s8nfSieZC+gBvJZnTLfuNlAHQitAUVwQch3UND
j1q6xVE23XMVLFsIZP5d4OaviC/s4WZ8BWYEi6210FcbTOjxXIn0ExrwZfFeGv7XlNDprx2LsNL8
QRrrYFvB0VJyI21Q/iTyZHobz/FRokqRtNMQxJmqY57kZwUYjeu4+CZKYhYdZQ7OqDX1NG/bh3iF
kJGmFZPDJENBRJ8eVjUxTq851ydUiizrEKJvBk0daK1Eo53XAnAHY2r2X71M/xhsi26KdtFYbK2g
/wa2d3BqGvOk5DDLIRYkLyIY4cBg7pZE7ypCBdKHtJ4D+PD94ackr2rEiCKi6r/gh1O54l2kDwJf
2Axl5U7/ZVvlrxFHQVmz9IFTPEYDVsMOqLSmpXdCYQdxSkSfNHBASpm3DI15vWJ0cFk4V7W7XiJQ
BaGbSWtsB5DnsWv7DTaXT7VN9Giz7DjESI9IEOJFfBlVcg/i6GFWlGZZfRdyagQBeGGB1lZGy81K
cd2Joz9lO2FpLg99lu11jDbEcCqNYRvTakioGeqBhL3o5WvgymttF4++0X02gaP1ShFCctaVpT79
uP+1Rgc1evdrTDDdg/+ZBP1aFuTUYVegXLP4e5nlO5yyMJAff8osOo0BIUiLPREKAFlhLxZtDN/8
ysNlmw5wQVNMSSvojrLsNgsRsGuMo0FfPCn8jzFM3oEr4ppbYsA9P7U8xFiIx9m3PLLf9BmltkMd
1e9MOV94qptJzZupq48LAR8e4bKeseCiHXlNZti800guXIdv/hKkDEXJCFKSXDUhbZoaZzKALQOQ
EH7wuAlYQ4aFvkHpHzqUNmtKJ2+WB59oNi2stnSx/tYelADqACiu7dfiI7notbsmTg6YYW6V7I++
hqU1bvUkdKAwaLKxKRDwfNYrkuWybWs6jqZ/6Y364GXzfaXZchnqWwgtt7xRyLk/KHGIqh6PF5MO
CjYxd2WoaF4Xe31I/HtCsv5YJrBeXrrsYtlQ74907WqLhL3gKUsymjpPD0HqfRoDgnp5/4MxAS20
BcEt67UeBuMuGgowdfQGu2VDs/9vaVgVonkjltdIOzpdRL3p+k9loitduMRyRoTDSrpXVI5PZlCA
RbQwaSmtZ6uZTosM8EBbMF1Cqj6Y1Ksn6HcHFibjrR/TLO/APjHlSvzmb264jzauGNyct0AiLlWr
DK0S1DDyQGxn29wOultVeBXblSmHvrOGQymYlcY7AJ6jF5XPrjYMMuBCRio7YS+7D4kihknt4M0F
3ohmSYMC3sDkvsFTeTJV/mvb47fhGBQR/ZeQWpyj0EsU6wFe3ozWSTjiTzZlmw7tstZFOllqyyJ2
ZE19gHVUE6Pj7v/QB3qtankyfWOXVv1q6EipVVc86V2yqOBp6fLfNJxeI9XdqH+BDM7XsrGP5oz2
Ip07j9aYE7kXfZF6V1nwVx0ay11Zb2mF0/YiYaYiANi/tggUQcz1mfKv2YSfIwaiJA8YfIt1LNyN
olSdyUh0xszxweJt4XkpqMJs9RBv2hnPBlaiCMr6Li/KhyrCs3Gxnua2wS7Go0EOFz8r97OZ0c2L
LiV9L70DZjs/esaAvq/H6ZI8Nb7Y+ICL3RI8tOGArGuhX8tT12Vvozkxo+pu/yI3PpM6KEz5wJFf
XEKRfahmBnGPmmFE+97UGHq/b+GHUpnmkMut+IG2AsVmvrPZlE6SPklGxAOi4z7ZTUWtETTlcw1E
EQ3LnWtNB8Orz5M1XjLWJ+IO/q5o1FqXZllefhextyJK0LDvTvr7ZwopHaodm6q/cdxzHzps43jv
dz2uJ0uC/yQ+rkVwPy3jRyGcj1GgDQJ1O0rH8+g337WEsZ2b3bvZoonkhEO5F7bxKshio665MGz5
BvD4Qv2662JGcmiuPzCKWdZJmGxYRDdU/r4RZrrpJ5OgVVz68qUZ6M4QJwjOsCfnnfDr15YjwRya
tw6bMnjb0HpJc+jLXWdDfSMkfSap3oaZdWpYHlXqnMfOxM/Ee6scvo5BMl3lcNgRaw/Usey6UzQl
Z48VnNlybw5iNyfqQaHWG2fw8FpQptwexNMYPAOwTmzjGw37ipS9v0DK3oVtsxOV2rpqOSVOeQCh
fC0G672dOPEakk2/d1ElKqZTzgAQKDdQI9Yqeg+bPob0Fxn3ll/uMivbhOF8TxF5KMv2qD8Y1ZfN
yN3Q6tM1TqOSflWv160l7gXwfriBpHSxedDrr0LuTZfKuqrU30ifmFMUPKRW6t7FeY3Vm3vrO3ub
L8GWo/k8EOMnxzo7E0p6HmTt3Eg05df9m+HRJpHu0WtAIgkM4t2/OHHeYpwZfS6z/7uo5FAySk5j
73fU3JA6xK0J9xXSnpuuhpbMeawT1KNGG8GqNDrTEh3oSOnzfBbzWpunjj3q5rlKf0eVVhsdUWtj
2oR2+w1d86a76/ocTti0aLrcNcbzDIyw0K07zsnRY6F6ta65OAVs5ATqftp1kdaKi2F6p4z4mS70
MPnng7YxGcnCbUD9ncN5hOdJv+DwYNNA/nLpVCWlulap8Sb96aLDydIlaJr7e9FHMMq7+36B+8e6
0DW93jaB0izKdmtxOvQuyK7ix0FMnP75wkXiYLd3s+q7JksLbEDCDTB/muW6kTsTsPQD9ZzqmOUZ
vhvDR4aUat1b51n0V4D1uBjCbqUPzQ3cGYX5JzeXC4RISqUW8ip8+ZkObJn8q7vqBgaObVAOZxvm
o6u2C0nW5ZYZELR7C5FHH0Hd278qx4fJx5WYtQQjhic0/jPFkt3Z8esAdEaHVQ22ovkMM+0x1ZQQ
HXNGGmzGfTOiUK5JEfZBf1xN68/uX/VVLj5FFMtFnwJZkj4Uk9x5SqHPe8UuLMh6bHOatUC/q8qW
1cTZ1fCsB2W+6Daw3tZTBUqT2RxJzxFtL2IKfRpEpjBgRIqavms+MVFIVmZqnulBTqq+czL2ETHb
ocFSDT9F8O3BjEH/GpyxvKsnaxVHP0Z9zaYbOL41mo7AghcGuwOUPAjEbvTAXdEngr5hLo3Z0bGx
zvmrv4lAaIFosAI+dtbtAJvEmK6kdo/4FwbzBFEtekWgBVUG+JObNrc2XwWDLBZGnBjbop1uDjmR
/ru2+Rj65uRREM81LgHxfGTWeadPEDuO8MOm5QIqn0fAX3Y2Vjcc5KRCqw4WSY9LbZ6jlpIddFtV
FUC8RbnGXHPVLe2/xMyNQ9zMkOHBTCsXH3rXmMG8rujZt1F5GhAF16sE2/Eo7k6lbA8iRBiF1IS+
p95bRs5rGUMtz0idvmbL5zg6l0I6K3/oD4gKgQRG1jCEEz2mp17FK5Ty6ID/6JVSFx913a31Amrl
vKnojGkEAWiwO33r2H1aBjuzLL4rOnlcmxZd7rt5r++qxZJEcdqLYcJhI8Osg0Wl75ne1kSsO/RN
fvTRq5McPV0JEZQRMxJSFYoTzKxIcPsOM5PoW39aXdZ/+U46Z6PbasfjvuEm6w+P6y8dNpDd2tjs
77BUh1rYBOcIhQPE/Wv/zAuLud1YOO5W5FaTPEf2d9laeNAla6YhKrb242Cge6vIEaf+QWeqeVgc
egpVOwI+Thsk7G89KzfN+3+JbNTf9FYYOCyHfAIogf90GR2GhQyQ5cg3YN0TCxI0QdqdTQ8d2Lhj
McsfWjh/LXZ+VK9uX97i/nloKyhdCm+sZ/3UKm4HAMqtnuDQBEVSFhoAUEG9LIhHAzu8kOM2Nzr+
HRh6qLTSj0k3DfUa4UxdKIZ8XJ7TnvYnorlsbh0NHSZ41IN6BTjjZyL6c9Balw7AtYtpTFRsWDCJ
QLMYKEKj03OfsWMH4K8onhKw4f1HG03kI84mMxFZ7Y01QOIHHXKC3l/xZPR6yiznoHePDiEMw2qe
ZA25B5PdlQ5Mgz8CxfjUz7ClAFbAaCEyn4koUCxuXfGjn7ciIfNLTqrok2Em/w0C5v2oSwTvrKOY
XqPeo1r5na8TYy3VcG/m6lPb4DQewwt5DluAmAvyEin0JnIcvXhNQog+aEy6BkyFIvJTnoLeoIxe
5rRnOs6EnA3KtMKnAhFpBxX6GzLbnXQnoJXUlYSfPDburPAmjRiYrQf8gNkp0xd9D7L0GAjkT7WV
BFWsLpT0pudAarCUyp1PVN9O+gOpEdYOywKfG73kK+pkHbQW5ehIqA8RvSu8GEU70/SPxG26UTc8
vuAZ0d/ha7s0GPQ26+uL4uypzWWv5vBAhID/wAncsdv4kkkc73SUcEBimLl6aCpxzxTqX/iumLxR
+OnVmMuZtKc7s3LTihVgpiASgNxFdJgJVdkSPOpSgfWnH7fseuheULA5fPWxr2+BZb0TOuISmD9f
okD1VCWgJVGIdT5Tbn5T4Mmg4xdbiV1XUeHoQyoZZnY/zUYfYcSRQbGO/LTst9psrmsC+L9b9usE
3U7HDj1W5Mn9R9OZbMetI1v0i7gWQRIEMVX2mZJSKauzJ1yWLbPve359bei+NynXtaVsSDAQiDix
T/9ioo15xuKRYXHWKX9r4sFqjr04APY/TLRxeK2Y2QdeoyGXZfkg3Ttrtq5i/hwN1x0PcskUBLFh
ZM2ahZKzAeeoY6KSsTSroiGZYd74wczTNSO59sabV/DT3MPe9U4BPT6jUPm/VWPiH8+BTy3d3D8h
QUSGjyaYhCik2zi+ypE5TTRNAaUGU1Lwg/aOYeF7m3CMxOHsd+7PjJ6OXH+3g3ksRN69EbOKRd3z
+UMXie3KRFt5DYvgMZiqv987iqiZrvuwfH+jJfRNyVgdI/JB7Dx8hwR5j3r06P0XXN0+NjCHeZvh
cAeseEOVh9ISj1swP2bZ1SRz7L0ietOIwSBYXcyjHi/Tex+mF9G/Efz5YKBUdj7M7jweDrhffr+x
ebrNNs4/mytknsexyo6sqtWtDwoNL6iE7zhA3gmEVkCHByJuIWTkZ8xi5I+MgTmTGmg7Rm+P4opy
tErTJ9rCBDJeOtYMKWLGsHT5tcXI3udaYj54No9ZSlGtvplH1EgAnPieYMOv8AAxjwISGFdGIhKz
fJgqu1SDvkacCXyE1SbfXG78rgkrJiTzlLBU86S8eSWyCVZySeCEA7CzCsCKUX3UmhIS7y+5h+Ho
n8xpzXwAuVYbHgeqGoyac+uoOI1jdeCvzEXhGzriI+S71sREY+9sApry/mkEMaTo3eo/mT1gJngQ
l80Kk/rDYwaP1/pe1f2bsQFeuv5iono0t48Dm3fFdi0JKUQ8zo96Z4Jwy0Ng6S9rfLbz7sXD7YXh
zseAJWLeIbStDbujiUNmPzXvZL6ixTNvU3fLE3VorGUf6vdFAvtpBfKslxStkuRoyjI3jjlJgHkY
EVgu07cFW4K51MIwQbREj8sCXlGCC50h8hrUGE8jQXMdya/w9FZ6v9ijOUIUFl3ZxYoeU/MI8+AT
IBbZno1tkXl3IH+sucCJ/0Cuo1OVAbzntVL7D6+TeVwoE2FMEmJ+w+vFfefFV0SZGLjoEj4NFrPU
pjh6m7nVHXrW3cySDhj9aecJLSWBikUnmOuo+27rLt5rRxLQs9tyw8w6lMgEhq54NGHUKuFiVn/N
Zq8kx6B4PVSc5c26TyJ1LUIIwax/9GHkncOMGrHsyIsj2u/2yc2ye5WC+OR5MKE0GeSZXcM8tV4e
IdQgkwl0bwQfdyZGaomNNWZovKgJdWivzO7GPOJ3MjO13tVsMHZR7XvCeUw+bCJKKmLSFzN09mCW
iomDNemE2VtNuCAmmTc0MYf78528ehnNaoSyJoslKtK0PJpuVEzVMB+o1ZTpvgHd4frt1jxINfYo
MzVOsxpMNE5H1OzttveYus7kyaw0i2ZckDiXdWBcNyq+EyOIy5uIp1ezYWT2S8OgSUDegaaHfNNk
rya2FkiZKv7F3BaeeRPAzNtC6GCKHboBn9yEXFaEKazMKOy5QHa7vuSy2mvb2zcNrGAWnamtEvrH
mudG22eV1piraRREDVkKyKzS29QDnbOqvRaJhTK6gjtAcpPOv7oQaVII0pPHJAvXd0547H2rRq9f
fJkd2+w/a13sa7JxoXBRYdc0uQUh43sthl8z9QWjmSqpp2L5KrMPpZ7Np0Xicl+p4CklO6PTdzZp
SkBxLsYUQ7lq26ibWaweCWazYvJYWIxc9LfGgu7D6ohF8crrGWGoSb0tLF5MYhMR4syCQoG2N5eJ
B7vjdGKigkkZXTZ3swZZ0yYtVTRA+qW6mSXQEMKUWxxMnmN2PTqUWyyuTGjgsHj7756NP9aayQ7S
NLbvJkCTzDCz6l9NLOYJNl/Sjt6+P8w006NlHpXoEsWf/eCevt/FGR5M6jJE8kSKk1fZz4J80B9p
u7NS/z82mZxTxt5B9OpogtHMib1nwQ24g5nbHVp4z8/hlqlfPDZcA9uHmydfobpzYhv7i21xBc2l
aoB5xvL7slVq2c92jcQ5JANkczT7gC7XrXmHlmyUN23N+Gvx9R0IKTyzF5iEbm281zCqwE/i3Qcv
Bo+EOXw1OYrWyTlb9TFyiNmtJAuJ3lrXOpmA7vQpDtvLhaMocoZnhllOJnM2Czuaqaaw30LR5Smy
nV2YTres6w1q80bzxagen1T24bjdzsTVwg4uJrvMm/dQWf+CwAYjbI3HjrdaDKM1iC4m/TKloLnt
eVrgciFqZhCStqChaf1IWuJIa+MBlCdgcYLKelktSVexGK6Djt7gZV0ZMCk2KyKUDahDhkEixkdb
GdVIJfr7sOv/wDAjhizs70M4ybsBCyKmLDJenCl/u7xvknwF6LeA+A4z610L7tNUL+Bede8/Du2K
OL+syasViujch90dlXDiVlcUHKyDT8pPNifVgBi2MDJWRkVGIlm/T6K9FXF0n0uXon4IeNdYChX4
NQAoiwssRdPfNf59MCnX9jFpi+4+lgxbpUF9SYJZ4VwL4ms5SKb8aC+WCe9pW9w9PBC1do51tcpT
bh6Ycoa12SnN8UF1620xCrO1k+3GTh3o+xNR2oHSz/nKWAEbv5r6V1FYOdL8au8F/9jNj7TEC/dS
EH8mh6HzMTr34R/G0PoNaYaNcq/5WVnlZSbgVGi4LEgJmzpdn2sLRvdUIYlv/rXYViP9IoWvqQSC
Xuhh1focgBa/+nQ9Rn6UtSAT9WLfP8guPyDXxsapsXitNFue85Z7i+L9SYdIigeJMjBvbk2ELMdk
rIPC+BMi4BvW4IguHf+tFejom4l9ovKdf3JiuKVucelrCu0ffDFPe71av9Ma/rM1dT2oWuisHsMm
yJ3v14BHLl4+p56y0pzMGHH4Kaq5pDr4ATIIOlMR9AdIIwGN8CZHyLba63y0bAA+k0VI7/qXom5f
B12+rvh0bME53k8hN1m2NgfxXj9HZugpo6IOcU5+MCj0IjL/d1FVP8spLLayLRU8V2ql1XKo+vgd
2BHuttksqJal7iFgsI1BsddkKE6Zm/5a3OB3YpCyuaY64ifpeE4A0HGWBCKO0+FLNMDsioT1NDjw
VbOk6PcLmxizrlQPHWYBPJA0W1HXP5s1e4Op84uWxSPegVRU7Pq3FRRv9hw5TBLNt6zJn6qM5kXR
/dYLoENhU9SUOnmdcugfsZ1winac+BZbBW3okjuZjV5/16Olj5DBwtecH7LCvuUju0YiarbGCbA7
nBpv1jnrbIY31sLm6uzncSVNqKv8R1jreyy2ANbYxbPd45EXt3V9dhxxa700IkdEyzMOVXvuJa6J
RdNd81H8qBLGhzMn40AEvnsd3M0aeBmpXvAQCuepsIr4srqo4dIetCzc27UHku5TqG/jHrdE1Pzv
S1OKt3CmQjtl1PYoHH2WgX9xog63sBm+gVV7/wB7cNpyxoEJnZ5eZijFOSnph2WNRIkSgPBKgy02
bvQtV9clmEI+iLl/KrbDu3JFBTVCraco/txaVLKVNb/MbjCR5a23aljfl8KidMxk4Z0sOQN0PWab
TVTvR738LbS6JEvJsItGOx4jwQiC9V4PUjCaZVMWHGHD6fgzyvqbM/m3ZljRmRr3tMptRog3yPlX
geX0HKdoAss8onBQ2Oey9umVDYMurpOH55uqGA8qPPZpHIEoo03AnetGY3zETPSPOa5sInmgzsNS
XC2kO3BoF44lyLWesDxvNzMkCJQiQm4ZZ8GZu07kIV4ZNSiLMN/nSMGQirNuM20zASfV37rFt8Fy
8EjRy4KuFM3mdmjCZG/Xajb0DP/iDoCJuKxg3cCmkcl9ZQ092xaCYB/JR2HZHzgtZkC0LJT201+n
jF6ZhD/Hbgz5l8Z7E9uc0W3c4DtXnwDXaKjo5bmpOmxOlPvQRXNJKZ1DPRgHwDyD86v1IYykjJHf
MVmD202OtMGKKcuu+UotHRc5GyTftm06cPlaZMj71/S81NIzZYSV0Rwx0AuH4sQciL5zxTIci9R6
UjM0OeSJuahYzLONL6jNPspuYlV38FsYe4/lxQhVCw9fybkK2eyZw/cVmXphT9Qm3VWxlY6F6zLT
rPuPVmGQ5CQj3uo95TWdAlOJB2+5FXTZ9wST/tNiwHnbDRlHw6qyxD5S4/TWrnog47Jh2yXTi9O4
yUF5BDyOFADAJ+ADh6Xzy5KAMZBRYsJl3y9McNDpZVBnDGYz1VfFJ8uaM5pJyl02S+Jm16KrMLbw
Qj8E88KUN5p8l60VU7v5ZcVPCFjsCK1NAPTx1mZg3ANBAmMCARfcShEwdC2+zImbnGWZzkdfSo38
NUEoA98P14GNDiJa097SFVTsmjS918DAoR0wVbKtPfErax1wz+hPDy2UX4p6w0rRz7LP3pDMtOec
+KW3q/6U2LZ7EHG1wtNJ5TYvcXZNKI2e1tqk6qml753BmcKN7EqeBV2QSVHRau/VlNY1SogpvsRh
hu16U1RHGpE013KnhBrrV+FLrETKvpY7jEzg9HBuM7dBDtLYn4Wq/edadtHH6Pnrp3Ztf7vmgLJK
R3IqzMbk6Cwj2qK69O3PxM+i3zWwm6PPUCXeBVbpfILwBl6ULiCo/ZzBoxkbHPhOro0HEqpht3N6
gI0e7k7hitpq3zC3Ta4U6eypkAvAjWk0Y38yryfcCBcXCWhZVFGIn2pAhz0qnH+VA86sSIvmyZMT
d20O8eFpWNIPzFA1z2PvMUbi6XS+jehBUSgl/ts8WN3HQrX4WjkJFf/Bcn/3I1tr4zLyHsxoRkQE
zHzyUWmRCY177XTFLViG9U/VR8C1wi70yUpldMIUkMxyWAa2AI+WIBcMmR5UkfjoCohF/lz+bWZB
i2Nx4SjlKIK9xYXs3o7ps+igBViwdTZJjCJ9nNZHvGy6f3hpZWC8pRUNm36ymF7rfSa5ZRxMzm5O
HIWnabaQ8UnBYsdJC5juVNnHshDDjl4xWhd/5Nzvo6yGjN4sqLubgbiVNRYGbGHICHs/Dtl1mZ0v
ByvMDXaDyfNY+wyezKX7hS3pTN9toCQ9F/nWCRy1c6bklwcdxxDIgMRkhrKCXoKs2sZ8Ich7RT1p
HMgPapSNNHDDEfdpnHXy+DAozCy5aPWdylJnO3uVBaNUL49T93Nq/XfR/+OmMIX4PExIZ7rJECol
s3dsy5em+1pysItT/KyGNro6nLtwyuVAiRU5Ndh5xhbdaIqYNsQJEdcvxgQe0lTewHRt57bo7xyL
RjY5Xi2yd+EP4FRnTXXtg/dl8Py9E1TQtPdUsrHvhGefenom0LdTgFoswb+F/NEwuX9cYn/LSX0e
CfJ8TpbLXcCWnzrLycqtvYd0TABl4VWpEsCFfY3aEgrgcvboTbeyPtk9xm2juq+XLxcZRUe1QoNg
HHnYKVF+qHZ9i4ZlF3g4SIDHLcq3kbyR7sVoQCyY3zRcPSkxA+5wRwE9EEFVoLx7NyZMtlVY96yZ
0Zbf4SfxTQAD4lpxOEzfHODeQYg8yAN0rDaWRxm2ommkGC/8mTCvCX51TrC84dA9QPrNXBc8JrVj
v9ktUCTJ4aN9kRpofKVe0+wqouWNm6SgGCGiDPa2M+4czz7PCp9klhp+YAfzyYSb/IgxY/CiV4OX
4TMEFo5lXqZuFaRBaWG2UgExcPt/Tkl7qla/zegQh9K3Uiw77NXvVz/hsB1ueAkUCPQfxt0Y+R++
3z5jfgSp1L1HGrcxFEyR94jXEyhZ018+3Uy5kD9aBwcnSeTCXwUW190ax7vOT3fmCpr//pZfM+UA
V7XlP12KRXb8aV4zhFFRMqElgUu3dLGt8b0b1v0QUuAE1DIgJeOwy3br7orI/SihY6ZcubF/nV3G
L134EnrZW4y2eAnEDFL0iY8UwxgSBSNJqw0OSN+srNniXrz1InodBYN49lueRxcdw0qWHkbKKDWX
M/hYOrJgIjmouC8eG2Q+LRjekI/WzXGZkhenkqdCBi+FPb4otKJlrj+WiHIocHCGHoIW5HDXgLaO
fqQOuBBP19QlPR7fdmrOUQzZq5n/ONX6ShKQ75M21RtYNgclwr2Ga5GnZ0g3GBSAdBtGhHaMZgxX
C1rIOAb3zLM8AEah+kulFJ6eN7yVGM1XPU80mET2/jemgI8AOz+9eHjs1wXrh7HBcwQaxRCG24Lb
Y346ya4TMZEofcHyd+dh25OhDZ/jaNdNzV87SOFmzWihV2ACDmqWniv3ShazicmERz/40/svmBg/
qSG/pXJ4cTD24VI7g7cTMntpquIvB95NJ9YbqTYUagFBDXKxuSVOddCJaYA0n1VSo+ZYED1CNGSk
r0jPpVc/Yyl6kD6jRHaArqk8zAHtIv80t+4fc4tSHiaHsmSIKn2y1XFw0YaunIH6GxUF9v/uA7Hj
hpzjwcMbxsk+2hqwZFbj+eHQRCJDnCqsSfHZ5boYJq1hTLJSJ9U/sTJqTGVYnSuVstGUTBP3le9X
waMTkMej5rOQcBTIwzit3MkaSIrV0/YDiclnbkf3KFk5msth/tt4x9bYJk2AELDkZVoFJg2PqR4g
czYZt6NHCYDKuf+03fonU3e9uzwC8v+wsgUCELOE4SkS3QdbBE9ahgHDTKe53wPivXC9TATwK7Di
jBx8P09VeZ/FzxTQ971wd1GfHfjwPnJm/mBtUiE8cxrtHr1RPJgvwl8vfbvjD9Uq7AZXViq8xxpt
cY87ufVDJi1l9S6CvjGh4mrdV3DLUGvbK0AkYC7Qt0BY7tQACkZ7+bsb/jRf2nU5BqghMVY8GFDM
E1aUvIlFUnjjz6m3zHt2oYTSSuVXpRS7+QsPycd7GdofpduABXBoPokCMOoFAXd99RkB+Cqi9k+K
34jK/3nrfGBltmmXM8n2moF75VcWVbzl9osZXUX48azT9Txl1jFV9W/+lYmoE/9qxrZyELFuj2jI
GW88aw8UksGdk5naxT0/YoZ4PTwCyxYOnHzKXbnt2BrNY5J089ln6Mxm6cP25ndKiadepjeZXH7F
Ma9J2XUVyXI/zt2uW8BjYH+EJJs/Rk7am2qkS5uW8z241iCbNwrwk/EhNq/Vpz8lx1QW0Lrri/7k
sPcyAE4vNnzw68+YKWFPPbBWWrtAy9g9KUC327CanpgKekzGAYelZj9F+lV6NaxhnCP71pkRiLXG
lsEOTejmXHp25uk1XrJzSxuC2vc7+hgd8oOZham3GTQ2T/WCzqFNf47FlzF7A0+7CfjbdoHx1L1O
GXGzmF7t9iPhenNBjFnaLGygMtCSwFsaai1r129ekoaxSTQJ5OuptHeti1kEP8xdb1khdsFxcPgK
mBvp2SN4ELOFOb7QPoLr9lqsZUe24vwfAdHclNGuzb1OHWcT5P/YWMzHzCn9MTq9w7KJfUDssohY
n55NbAkHpPeUyla2DUfXzNd+ufmnhhUXsjnItNuYz9MtlDthv/KZhijdj8hHyv7n4CszD+t0ahvz
Jb2mwG7jvhIgiijEWsXN775AvbFBgozxsBv0gkc1T780pDriC73TJy7gzAeaguyUwdoN3W5r7vgg
esxmGR/gG3PBQOvcafURj1xCvHqQZTQTTcEOMTHhk1UqW0Ax8suPXqfGx8QDtRSNDfGP/7VRKxnj
kyizQHGezU9qZ4VmBiiXdGEuxA6gN5OqzvquwHnTTDG36/sOc7vMM8ulmsXNbPNO/skHUPrLS/Ej
av5MmfFWz3b8BMkvL2IeNXN7cWjiiP9tKSK5K53Ns3pjfxnZwAv/NYjsYyCeHYc2c7kP+MYteCHp
9g+rj/EC14t0jwEGWN8f5huH9ROD/eecoouCuJaB/HXMUks6C7gVGoRlPSIzv3Nshto8QVsaIzEG
rrEA3ZtgP6TjxqxD89G4TmOMN0IW7fkICU5XXCW+QAErJQd6ar6xubQjq9oHWbrGdLyBfiaSJCEU
R5F8fa8pLgd7PB1nqsIsXT6mu650mRDtD7gLRv2WDE9gt86jxZXhEqwhqk994I/Sf+2ltWXV88ba
ZPqMPJlf8TUF7hEVj266nWAVxWSySCP4iNyU/25UTqWf3WuGJMsk2G5IaRvHRgwLWlGFj4X7jqg9
xsm0YoLV7YMzD73E/Ti0o9PaICQNkF2y69svBRF2yF8qIXkmIV84xtedCXTPiQ+xCO69bNyheHsj
OJmv7FpEzv5WkJ13WfIiEd8yt3pBmA81OnmyoftProv6lK4tuYMJT6FTYGBHdbbxH5IVgAcRhQvI
tiboM2qv+g4G9WQzHMddJ+iZMDD1K4XpDsCTKbtidLJmT1GDKeVSMTnPjjow/Z+uDynh1k5Da7+Q
CjB+ONDEZIIJw0U8XOJt47aXzmof3BGeGzZtBqXRsbz7hBZWGj4Z8DtXlaVmZ5Lx3R+cnK7mTnAe
kjwKSNQgKnOuCHqzwnmgY4UoNFP3IZV9E5GD3r2N9cRWta+bgrnJEEWCzS/tJwTH65I+xb5ZE5/0
rC6ANjZU7Q48+prIPnJhtQirjS6A4rgeIOTpF+Fk9NejDn3XRMoujN7bZeF6SSx26+VaD4ne2qW1
GYU6lzHTemDr3sIRG8t6iqu3vm6Sx2GZq98rTDMMyFVHTw0WBcX08H2ieMQw9iFa44t2k+fQG/+a
gDAyHMKZ7ZVSPPKxZc/M1U8dKcqNrUPhvujxvJp6HITjs5/FhBGPVko83o/GCXidQdl1Xv3gZN2X
p912F9gVHpk0r6i7OZR3ZLALqh5NggJUV4zcdMtawNc06Cc90og+yi4CuXjup4BAO0VHQeGKgXDz
zgnGE33rN8Ccvyn3cEhCwkZ1MqU0YSxbi3eFotlaErDFcDg2Hq7of8nhaI4rDksBBc8c+JBV3lOK
fTcJH6qKd9dyTyXNY/P7c8oQfsVYH/h3iljHlgL8aXbJ5EU0fDpCn4XvPtix81Tp/oHC/MEB/SrI
jbI2vuI1F27yVOO1bDPLb7vibu6KAIiIe8LKHWthAiwSzoAGmLw64d9BM4Dmq+dlMVU5Glro3kAJ
b0tTGmCMzQ3gLwk4VoWPey2oEQxFgvJFVMk2r+Ibr2Dz1okeuEnp1lwngVnvCFKrny5TYL8NuD9w
XxBL5fuALJBxBpAhUM2dmWm+aDu2C5OsiRnE4PSdUNp6bgrAX7llvULs+dMUAt1BV16o5TBeWiT0
9OcjNaxDPuAvkdfNy+DH736TwjfQF9r2v/KyAUk0nOJ6HDANKF51zv+hzvCzVBSQxNg+hAogV9c9
4Q722rjrU8owSj2KaznAfABirzjCg8fZtARdFvOVYs+TTzlLV168sqCyYts47lXN+bYdPAxxpAvg
c/U5p2H+flpQ8d+ZAI9BEV5PHpZKoD9URgGvR0dUoepNKrmt0RflIw5Ns0+bl1UPhGH4O6u+JuIX
P8dB3+w+RhgDutEobQEeD5N8hqUZM9SYZh4gvagO/zFkFd4D4n91QaNMvU+fRePyF94Y/Dtndv8w
9fVOMj4XuAtIhOGkmXYPlAwvtiNfTBenDgnvVXSswxTReO09V1ytdBgrxm66q25ZUKjfKXnGGCVW
LqVW9btU4UfgF78Xu3ii1Lc3INWkZgwN0RnBzg7f52F57jsjg8mGx7AiFaoajeO07/TI17HEcZj4
b4R/G21qMdHaI03xOs783dWamavNhBWxP8ZkcuCt+vIkyvrmc1IUXQM9p+QRLfPLEE/zJbSS57xR
//xsPBTaYAzCmUornH87CV9XOZySXB1S7Ktoiemzk9uvkTvjMK5+Lbp4B2x/r/oCkAgSfys+Th0T
sqNnc+6NCz6bFeDMg5aotQScaKa5huJMo2vnt8GjxvyJ7Smf7sTqPQRMZ6+0+ocKiBmdBE4tbyEi
NRpIe9kmR/PvYgwuUYVxjaUEAno0TflYpmCul5Owh0sXO58M8X8FrmxvnBFPhYPCVLfDu1d4D77g
Elc2E0Iz0o4GerINy5ibPChxYKzpmvjynPAIJzXkuQXOQ5G516TvODDgkPM4U/F4lK2qyUKCkfli
ZE+uLV49XAXuZneyEK6RZtqd/6fLMDRRgfNHB8XTEClccEZBzb4d3mLUWBAsu4OS3qNyAWLLLrFv
KFSmCxoBRXVJ3EDV/O6W+inEBdAKWKISy5Zc0WOq9ANFrgdXLW9BFS09FXNKX7Eb/Cs8L5t3FCmt
X7MbKUzGwyx4jyElWc66CX3/0kC2SqibpCRNWL1QLeIRy0bWFvU4P1FET3Q4c3yYWMvYDlyVZ5xq
eJBl9bb0eueN63YaGgfxJ8ZBhjZYelsm3Q+aq1nYYJPLGAMegQavHk5psCJXJdnuHXiQjXT4dL3+
Qfn1VXguliWD/nB9Q3nkJhsgQ9RUT6vjPFBC31fMNXke5nG5AyUwIO24QNnCWqEzauR5xGW7bzqG
h7rotaQBBPdjeJybsMecVmc5sLD4b+aWHC0W5Af0m+wg2c9L74BqD0FNQpFPEHK2WBJGsUYKu5DU
YnIiXDREnOhKm/qk1wSo+jljuVwPWkPjHVOCMkD23DHAwr722bs2NZbZuEPYpUBBjVxsoy0X89+a
7gjGCfAqoDAiTYim/lQuisnDsF4OQTWG/qZZI3szBkWWHfKWrv5L1DULctr6Z2sNwLYlyr/BWmaS
gnRcsS0vrJpGkVJMb3R+4N/CPLcfGLBa5wfM6iEsWysq12bkUCBRhMQMo9qkilYim2an69QWnPVh
XhQMVtf72hvmYh9maY+gtu2O01C6BwUX5x0Fef1bmJbNNvFWsqZ+ETsKGDvNLojUQAB3AOf/6ouA
EZzO9VBU457A08Z0IhqGoV7+ULxT97ETTvsO+esJGtt6F/Wx/+DE3VeXy8/Bo6HWLUzGjBZcGhh0
phVFkjlVCDx9Mb+5Res/1BohEP2DcTtB7oNGGlQs2jjDPHHHxFO7tYFmnsIgmtAMrInzqQctOsCh
vt6jngmuKnARsNoCP6ZgDBnkU8m4LVqcfXiiMXwbW3I0dNHQ3oiOcZAxpJgxWhbqIATn5sf3KQe3
nTdVxdYHJbq1UYfeljEFEJBFNE5wd35bloEnrEqdp5JWKRt+/AW0H3fUaWmgy0YF6pu43LXAsOEh
kI9RgoWLOyG6nunSW1Eot2uj8UCOt6JgJqyXTkzNBkMkFeA2syRJv5WWi8p0irxroyCIJyEFBBFE
VPzSJPi5zD6aAddK71HMoAvXQ8imNhofX7TZYYIFLmcTkvogsVh7TeRswcM2d2Mdf2F6TdfFCxi1
nMDutFMp/jpjUf+ojLhmpkZ7sSKLiRN0Sy7jizgT535PrFRYA/oJj0avfb2pZex+eWuuEfewB8Ja
pytv6/YUNQHyO+AWm7KEps+eNeBZkgvvjY+/sr8Q8as1LZ7qEGMk/D6CF9zVgu3UuA5QrIkJM6tP
HitPpZRxyrhB4+JAfVaO/tVkzfiDFc2Y65p2xyHIFYupUtjEqbWjtOkWf10NX6rFV/mOyiciT7pM
Kt6vCB1Ms2lsENd7PfjHeGw/HPRaT7nXOgMA93794S5i3pXj42rf6N9RxlFeBiKhx9lomYJfFhg1
B0DlsJlcPOBzvt/BtQvGiYvKeUprnz5IBYSHOoD/HoQRz46cu5AeQ9vQNhgTdiSBMOAui/4i5+Hs
1yABwZaO0SWktc1WcVXvFi9Pf8h1mX85sNn/6DzmeY2x6oOy0zPHZ2Eb6mQzg0WzSE7dWOWnNEnm
YyO9cieSCU24FXa/s4YCZesiOcomjvVJmyTXqKMj2LLFwY+R/f26xBka0SpdvB/Cj3rYqjO06skU
XewmTX7YlugvFQsbCsS6PtRJ7pMsw3Fqgu6PA2pXzUWNW9sYVxMjbb6ZG6KOSk7oPLeSnvoslR4f
dRLH4yFP/brcRHUHRXpubZohfOd/ViWScBuqAF+lGZjlvosn/WyJNviqurR4tZf+GDor5fM1pkLv
9LuwyKHOx1Zabe1mtEFfNOkA/Mam8MCx/qGbkWyRMxmUIU4oTNMOrX4dmP1wUDV2DuXoaRiwzGCT
/mON0/Jr6IcQKLZwgOZl2CHSYdlVxVgjJmSEU0ZCHghb8xW/L/dRdIp2CJ5PnCoGSjneCp3Bb3+1
cTgdF3cVzKzVtCQTGV1yIWzqSGLGTYgBr03ezeN9HJdoDxZttoVx8cJd2SBTBpWvjjTA4YLXAfe2
yOjeLylj6n6kbM6CKTKKSXF2j3208C3oG7nq+RLTcbrO08DcT1v22x7YwUEqmnPe0NRMCDAAOwyz
vJaQH/ZjOTN7JAWOsBJjrSob2j+4hdBurnKUyAWeQgnuWRRdDEd/1OVh6h1qNpzMttPke2TH/l+0
sj2D6q3HmEfjMcBSfKeAwS23Mno9GSUHYXsTnZLIb5g/revL93tgPI9Cu4Yv7Fu6vFRpkXBMyF0q
3x3MCzR2eyvmPbDASG6ut6R/U+4LRO5yrD8aWYxHu03Gs9ImfuLy+2hPye/eUxV9Qp9Z+jWurhaR
hNqZk3DeVPFyokeQPNb9qh4S0S3PaetQ/1k52u5WqhdQBepOvCGdo8FYlHB0Bjm9Aq9OL1BelzMg
yBhs9WzRPEXA7rvjenW0jKm7FORX2qV5KnBBpXPniQe1gvGxetc/ZOkSPOnKSh+cqhMHhzb/1uH5
2mC6xDDvikoySkh2fDtCUxpgYK4HhKGR53R4CKPUI0EK6Z8WuXXKcpc574a509FCWjSvcOy+yUEY
c1fUq4xs10bdw/qGIuOxI2dN3eMQk9Of/eYHmVRJuZz/Ry/39yLxir1f1CCpk1gVEGVp0msAHzQ0
6KcJX6ImyWAUxiJKcHzDh0/bUXBssUmkv7esl27A/KbqEGBRLBi2/USxAOEeBKIOMn3KEe8YSwnx
2GNnXT0PowwcGhAISYgZsxvDfhftsbMFPj6h/xu7dap9NUSEIIWXGzgw6ciAgErnY4FfG6qGRmfj
vnGpirfc/MvUqPmhyyJBRTBYnkl8i70KxmiPNTv6dvMPoZFMrb5dfaB2lEc5tkwS8SBtJrk6Hzyy
/tZ2dHKymtl+rKak28f4RG8nxwvwxkRy5lYVnQqFPx1SjBEpz5Lm7WecddlL5ozRz7DD/01GjDsH
aewSMoS+xG3SvPkSeaOVOrDjKNkBjnGs4/9YOo/lxpVtiX4RIuBRmIoEvREprwlCpgVvC/7r36pz
3+jGPa1WE2ChsGvvzJUZzt+Vz+gXg/DsgPRRLS2W5/SkD95w7LxWYDNis9oZxgzPiw4g4/8+S4Le
szW41aIqnxBYoRIqKyrWOh+2Se9+KNAw0pNtxJA0IevYqsXF9br3mTL2YYEBU9ktXnob/NJU3fzS
27lKy2dpX0Pr0jNLeNFUk51c/LSPgzi1P/Qw+6waMDNGX74LAzwfgrVnbYG+lHU0+9Mciop+op9/
z53srWu8TwjpB2mX585IruSrv5ack1v+d3R5fztZtzbM8Ylvlb9UkS9DRlGfFEfPQiQYDtljabo7
LvXA+Z2hbMzYKpHbZdAJO/Dr7WRHj0XKm1vYDdb1/kX6KSe2GdxQHIcv2UwYRgt7Po2mV7uKv91c
PBtL960A1cYSb7vBQozp4Srr90horu5Y3kvGwACa4ERmL4senVSjJIwgraM2Q81wCxf/PZfjGd73
aWlCFvP04PbNRZnFK7tUIvd+gxiJlN0hesui9qAyCFrYF5h1CVeAwua27VOZNpcorE5CitMchhhh
Je5+EmL8CnYVuuMH06O4cMgg7uL9bCJq59egyVp3BoMOUjzDId4lEa46dBirVKcrrM1PjVP/y5zq
mWICg5I/nbTSupltzVw/PKu7NEXFo8F+gVe5hzzRHV3yLGbZnBlD7sK+/ZUCat+Q1YckNKFh476B
0FmQi9zT8J5SB+1n3Z95LK8Il74mNqK41nmnxHc2rYhxb/ydDtWxrwXPlM0LxF92Cqufp+Y9l9re
6Oy9Yy4o8sgjsNMnKD/baSSStXdHRD79kw6GoLOxoStkJrmyQCmhc89gHiRqRK33r0XtHYhYuYUz
zRi4TfjcebBjGluGifmanHNQQdNNT6Mfx1Q2yea9q6O9n3Y7owP+XQnseSWwv5bnN6k5nTpu/NiR
xeh04VU67kprUtQwYtM28WGqDB2OMAyLxHmJKwtg9/AGW4e07OEMvBC6sXutLPMJ1TR0RXrk7DgZ
jfv8Jkh7UfknTkn1iTpUDYEtTBigTPWVR9wVs+dHK05fu3L8TFX0WBXdpiL+HLvuarneB1ahQ9ti
MKyMly7rN5rpHIBkUizWz2lTnGuizHnrEUfZB+pi2FS2PcEKCAC/0cgHUZtuRYQfW9fOHar8MRpv
S2UFVtVuBWrEyep3YWdc2tbh7DDQXSxA+a1m0/2YmvzO0nvLKJTg9/FoktZhutuF41LUOucxybdi
nvfx4F/1kNFxND6G7vw4VkCm+HnbLMi9QX0BOV5DKWJPXCUxeLCNeYlL+58w0+fZJzF5jK3HHFk0
b1JkAiUfIiUXz54hNal8Nr2xd02pMZhHaa5uAttLvm6q+MlAYwr00gpU9q6hA9uLi18df5OHi8it
Ppshpt7vP9rK+EOm8Wc3HXd5vpJkhFitoqdUgG6GkWk9iZpjZaniEVOdkZS2601i6cioLVuWbdO8
Mbi7dknNu8cOzHL8xluz4VUiH7id41PKM75vivJ74YZWmb5NWu+/TzUYBZHz5KO5LHn8XIi/Mg/f
P/1gr9I+ew3LHTmlA7E9TOs3sTvvOo+DsFGS4WOYL61nYM0A/l0u3wlawwfct8EsdNzAXsdLwrgw
WUX/l/1jBY7IpRUIwyL7xMufdBV0KZut644EJ/Jl8LnscgK4724LsyUcBBtI1ZNcYdmegJsAhbjT
8bmg4Kr3Qwt9y0UoQ4SGYBrD4lgvcn4N08S4Ge0o8DPSf1BA7by+CsvbzvU0vIR59ZaYxqtZ6riq
sCO0yBWNmkcJGIQ7J7dMCRhEg0pd5OLUlQzoQkljdiz6d4FuT3pmae2sqqh+bXf2botAgcCB0CTq
2GhusdTls6nRcArsMHQnRBfJ+K8g3mvDP1mgn0G7EVs+1muXs07ZRuNzxfQFonIK+bNtTPdUdF4V
jJUFb6LRl4BgypqYotnYeWI29x4ZT7RBmCj6LTrPxBbNrkmsZlvZtbl12whqj3S8Pb2UaEcKdbSb
USBso9Bz0Q06zHv1LN0Tu1VsUtdVb/sxQ2tYMQRCh/0aCTluu4Ryf+qbAiLMRMq6NN3AYwT8FLe+
XPl+lqmpVLExky7czpmN5CZtWpUZ/iNcxgR25uCHAtayVR3BJ9vXhiDtu5S9OPmlDsVOFw/ps+GQ
kvDQ4A4AAmahuW6p0D71lmaW5jT92vMsqm+XiXHiETbH2XYgLMQWhbVmYBChWS8j8026OWQo3hNb
01M3bubbagZcc5kxaHAjtHkVK7WbzMlFjOrRO2BEJ1sxMjnITIXWHrsCrsAqa0OQ+KEf584u0YS9
m3M8zZ0p5GHKcDOM4WJuemEqjrPWHWY7y5/hJbWo8FsUTt7YGq8WlCqizDHaMavzaLfW2UvK5enY
j+JwetD7N4KQTd6n0m5UbnZvZfgmd3Vtr8p5lzL35Hlp5nMS9rQBffjntKnrH5QYCwlZTEtxDJSL
wPSg7fwu/E/0BsZKph/9iHgjZc7U7EM3OyA7RPhPLJ8LcrW9t/Fbqi0XbFQskc9ZTFuHYFcKzVU9
nxH6P6hWYeHRSmZMHz255bTWMP20PRndKEViwG2aueID8/88Cz3tFHTV49ThuXd3Ao5O4bwa5HdP
dMW74s1OCMw8koiYhhzobNIKCUROR/BphD4XP3J+WuyfkWt3yY8jEmIF1yHQ8WmOGCY1Uln5Z1J3
VxAY0fAR+IyEJfXQSzuCDblLvfvtx7fGIEbozHEdtznvfQK+yQvWml83QSTz339wlreW29Nwe80F
aG/8xl3O9Vea1sQ9Hfzm3WpiGks/6rrnBfkXvX9u12xAkvsvf73hr5fFk+oP28kjk231+7iw1jS2
U2c/qIsok/zS0PkWpr9powykhLPhJvJrEUCoK2Sy6naPhvT3+KD3xLgjz3kt9D9uml/X4OfvqO4e
KgyTlTzxNwHUrZLR3XCNgiBDLlitBR3mP6oHVztzEYWG+nCI1kavLolbznfTcvBpqkEtiiTZ83Ou
deWucC/5Q19pE3ERwJSfkWNw2VhGIxqtOlFK85P6plle3DoHHJhm0Jztt1NDE8R4Z80pYQsrU2kV
4uybM8aaHyso9PkfnXQjNQ2x63bFEmJBgNLju4Hdv+Jrk9O/OcbQgPZd/QpubZJ9p5QgfU6tTFVD
w4Y9hcStFDniVVv4jD2PDj/n7tSHoWwzlo+FiFJdkPsC8Mh4QUlhE0NJ+rNONCoRhuaIXkn3d3zF
6itjg96qb7DAMuYiZvXZIxY4qPyFNOKRCyHLLwDBOffE1Bqcmdvax1zDLyFz6n931I3nd/U12zOc
YQ+kgv7HfS7jGWWgQzlyCQXbs7ZMrEzoiTiOEh5xlgifm6tks1LN5/X/Fq/p/YRsXvwR3yYrjCWk
7i7fjfpHuVhWFz/Js8XSyAyXrwErqTuBUgEIwt/CxTH0r4uJDGJDlYmQEJFZ/6pNxYmn7f9/HVaG
h9b06SLfMF8c1LrnUTHavzTMbhY4XFldu6ygn0ItR29pTgO1r/S9fVC3owXF6tS8Y5ptLYaz2pUE
xQ+Ri/yXdMpeoFNvB5vj3fzNJ48GWj38NdmKnTu8MQDkeHZ3Qmv7v1Wnbq16PrhoLr80P/khPRSB
uvDIMBAcYhsinJAUVmNoArX+F/2YaZ5iIm/s0vyN2t1cts1Noxe6s9kX54GoVk0L17MRosXmcEgu
X//dLwtuGaf7Y6K5L6W/zbVqr3YOvcb5pLIZEewYDAShhrQHNR9SP6in3Rcn5Q2m2IA/DLzER7+x
QJDtT3mCN7ppHvs85llmytpXzNDLU931b2FEZc2G5nca6UFISQTRkGkkt02tfXpJd5tr/9X35LEN
u8Du/JfFbo5lqF00QnnTZfybWANLWeBdq/y7kCxw3ep2Lbd76fu1JEkFqTL9KjlcZDcRBN1/9Yh7
GPeT+NvWX2FpvjsaE9mhesXe8yN9n/BXq1urZW4sIw3PmeidbEc0Y9BKzvpcseF0WNCKU+Saj4NV
XzSMEISknS0Oa2O9PLa2/5g1ZiAHG5K3fp1kfQs5nz6QLHkkDDRAoYwXjGHyfyuAzAHbGg/q/plE
F1cEEDVt/1LZDCvBCGyhcHiq8YopJqzWSeK6D9GwFIz6meKRn8MIHNSGRsZdQ6IevYovkVjXKPa+
EyE/Ma8FNfsHfrlzFKE/tkGrPMgCvx89untsx3Rk64PF5M3IU/QwxcnMc8JG5EbH8cHTydxhCS0b
zTTf1Ai02JHuluzWrZPGWz22FMoFqZz0nr0uIheKxWJU9Yn51nVIxUG2TkCiMpM0nFFWJY99U9EG
8Zkz8+0Xo7/BKon5GcRuLbZWgb0VcFZGdgGN7FdfWvtCMP7p/IhUZ9gxofkc+gipmozDCCotXh7x
Y51ZTBzr9jlsgUDaOcRRz80rYmMdbuT85EvtX4pZaU14N/t1o5qWMZnT1JBJOh3rqd3OKXrl0hZf
YU4e7DgWPxq+IfVjMxke1GBBojU0mYuN5PzXgR6JRvMCWWfXCQR/c67fUmoNWgvaup21E5B6gqSs
txKCSaPZz6lENz0yUGMMqeNzQ5u0NwaUPs787hHb/N+Vu8M6rfVHhNrbTj2fTXSKyDHFgjus1T8f
GoDJwV81efriJUhCZ/lsxCmkX1ZH4jLsTdNriDi4b7RfYrJIdkDb2lvv1hBuql7uwZ5heCMAVW9d
bEK4PhpecAB5JURHyymeZ6G9hUURxEJ9DP8wY9sCWhRvnbDZTpKCIORxUxeUmdrV7tKL4UVbhG8X
jymn48P49MrHJa12GKXOlvAuizPtHQiPohcnzk+PtagUkOZTxtpBh+frkTUac/SuIyfQGecscb3r
63KXu9aXnWsvqAx+G91ZM5hTZ9kDU7qdm/Vn231d4N1FWARKl2kbtA1ncDdTnmzqKS+wo/Ur0wLd
XS372mv/KHeDmmKx7RCnSsDZtYqqYK2HHXWaKM9qMrP67wuPRzAPSbOrGISDB3O+R788mAO5SzWt
Z6dLPkYTuTHMQjqO+lqjzs4F7/BB4o+mjf/tamwXKAiNFL6fj30RSrOtD0zORnPr6PoFVAzNulA/
ToXLBAnCdzzUR9PnOOmpzDTkgeqzC+rCcNRWfSk4hxDuBtTwBO6TPsmAMMq4VigGHnS5rG17vjk+
arKoGRGGeClchaZ+LjQ6b4VN6jIxkjQNZ61/LO14V7f+xcxqNhdaZw26dkgnA3ZGDAWxT6/Rmfwr
LazdRGPSJ4GEeKD6vXIBiOLC22Z2h1wBImpMM3coosDTrMdKQ7zDynESxHdSbumdgu+bLs6cftRl
/pwYtCtldnXyingJKyfXVVj/+c7bVa9XuzxZmMJzn3rCk2b0xnWOfvaclx0a/+ZzSpmHLA46Qsf/
wBZGFxIz2VDco/7W+gYdKZjk6QzUv7D3wpb7HOdkOTSrtr7LFKom/7zVvxeauc5lvRfimXxhnFwP
kt2zmh/nFhMomjtXby51nKKJrbdqlbS6w5gjPYKQm6kkpP+pvowQulijy5NaLhqhNx2PjwamVeAE
Siv3bSn4Jizs8W4c6AIfmdefiOvG1keiAI/b0DF7GH1EyX8y1a55NT7Jmfgw98UL6426jRXhFv3C
qcHu8EJnWDodh9jOKMjxnldLzqSdiCP05oOrX1Pe1LURHWz3XFT9pSbYoaElZHX0ShTnx2cgkLek
IfAR9bR9Q50X9JUOxQBsjoHiPYzzdenS/Rm6M93wk1ePx7C+4B49hgw/rXY8qRw56tkZcQxtc8F5
ytFkoMfM17ozD9xFgNbMvSTQJpAHbFbJArOLzKkH3WSIxcsi8ruLYIurG3gaEbrrms4V8oU2vxex
ABhTfNYl4l5F1QyXJwXBTNhjTVmdDKM4MAz/MIflUSzjPUJHM9WK1mN8FxRJ4ewcmGodea+tsrRH
L9PDy/DJ3snQy51V6vas52fCe0+RNC+xiW+WEUpSa7ykeAupAQbxYjZZbHXzlHbTO1jOt6HT32kC
oWJAG6K9zhGZ6zPaGohzDhuqBs5rRFdl+d3j0BWXUD0OzICCKs9u5XR3MkaBsnmwavKVUgfug3gg
ZoQuNiaXIg7wsqMY+Zf2nGmxTC29uM0TVppGLeehEC9yoPGE0TJG9YoClnaQj8WqYb6akqLmhGEQ
IW+15ypBDg9NA9miuvEt9QkNaog/Jr0WVlsWpkzcv7oYILUVA3u1L/5QBi4Z3MMIRkbTn8jm3cpa
xW4vVN54SsPx0Mb2awVfdB5s6MB3zzRBzlWbPr9bcAB9iCkmnfoCFi65js/Qdh8TnGW+qW0qv9yg
/KATTgZq4kHAUKcS3PJ8PSHeCTieT4Nl0nVLOEZ/ser2ZdfGD+qxiUEcTOl8yWoYWbw0w/J1Mt9g
kHHs2C8dCWXzsiWn6rnvtI0+oR8sDHIZURRy3arS0Ki7et6eLUEA039jWe8LAdJDOFlbyRDXZhco
fAZ1xZl36rprvwXpG5DiAGnhq+cjxst3XeCY4TEqKQ1y09+pK9Gd8GGcX6PM2TbIfpAFUqfA/3Or
nWnRagmtHe+R/8h9pLDfnWk5pEOBzts4DICoqcnHsxJjqfs8UssYXRYMLDsfQdED02viqwo0OXiY
Em+Tc/lY3Oh18hsrkyYl84oGYQUO0onqlPVYcs2sXtDJ+/9u7hBva1AnFRJ7h+MGJkV9HS3fReN/
gpkQqMIYxONQreznxDM2aVG91ygBeqQ+Jrsd+hAC0UjWqOG3LshlxdecNdSJsUQ31r2xoiXvYXrS
B/U+NsnPMGNjrTabnD03U9bcmaLehCYjaK8aFR4sV88oMiEco8wy2CzjKbpZKDsoIcYXJofK4fug
vh2LDFZzPEep/eACFa/QaCWNeHRDjBzkcefupELzCDTIMMUi80f8XDD1x/UCFUVHQZ4v+o9Xuhts
CwKoE+O/UnOJqRiV+TFX0RjllpMNeboWU2ktpJIlQOjFZMhAa3YXa9orNPBfOZV/qV0m5H+4cgv8
PJiXnEeLZnvq8+j6kO3EfgSflVv5v74DbSnyAnb3+GjZ7j+S+jhS6gINRRNoJehVzmmJGL75lu5R
DCloKDjcRjbOtimnQ2YYki6UVe2RFZ7xIwcCqx+cFQ05HFCm2ESANU6SpiJODj/6jUokEwl3CazD
PteKb9uFVSGccOdJpt6c1+ctSCEE6+HVJ9xobfrVd7PgUbcJq4B6odNO7u65P15DSPFBo0ZOjXMn
w3zn5eMxS8kvd7QkJIwcFVEeccCR3g5X85sTpacMfxAoQhqVzlxv6b5/wP57HfXWZtvSG14m8282
jDdt9JD7yGdy30HkgKJm8OXtcDuuK6m/NCEixnbIj6OWEX6RnF1bf1bbKZOFj7KPAqOxN2gtuRnD
0cqiN0xdh5oMYi8qzt0IEKZj0mwkJFNX7YfVyg8m9dskzXbS6N1VzmixdjuCKiiQqTXCo+KkeRyD
7JaStipvdROuzMaEWMkEvJIcoobOuuCIhDK0GJCL/OOSsPnjx0K+DNEv3NVZs6fTzUzDoK5INq6R
EZMudoOILmbpfgzK5VMhhX1o4EKvdccYsGTAFslNAgGUSs+3gkFkMOw4YJphL5BytQucBwfAalRe
XKwXQzjA8xKju2o5GcUNcKqe78N2ICJST2qF+ZEkOpJy12dcLt2nBcp1ZnRsGwYZ9r7Tn5pYwNTx
gSRaq3z2nk3c1cYo/kqiYTu/J/XR+an7Za/N5sVBhZQa0btj5vcs90swJNZPHkPOafXmbIVx4HCm
s0exBub+GjeSEmUqbehs+S8sA3kysuVbhByzs9ZHC5g2JPZ65ZEaeGX6xasjNCJcId3lGYGSSIc5
ZNP4SvQ/XccViT6Ei4j+6eQgjX7frMBK3GvmVzKBmQ4mwHdZgqTOvJEh+7E41rSLS9LvktH5tvRp
E0f0NemTD+umBkDfUBgzF5Bro83Ewyjtu0Awsl4mj7ledGSNgmAzb0xzgCwn9VHvGnYReuOnUgcK
NNTdT2I2YhtzwF082vAdkzgP7hct82bSNqBhAn9qhuPiamvVQmDevxoV88XsnItfysNYLOe+nZ9s
dnbHb66iRvcwcEBCoriKWzS4PkSLUa+exkio16J0MHFlhLM7yWfv95/wZ3c2QBONlyusIPi0Q3bp
bfPowOaiw0gyXyI/nQyLY0/+AyFQPWGsQna/Zke8G0esnHe9b3jbzk93EQbPJCkAN4GL7iJLrC0D
HMECT0loLx0eBZQQcbXtlJh8IvbhQZYt8AQhTyXVc48Z2a/ci05fFZXtIQuTY8p+VwnCVP1wfAvJ
bs377ti2xV/lYMJNabNTIhvXsWJ4STVdp/VL0fJUjbjda2Zqc1XtQjrNAUmSKUmdExAWHq45mYl1
StrHMncwi2MOduOvrM5vCV8qDW+OYAYOJGfsmGvp05vtgfKNeEh5wVJyEabu2hHUH2LYljY+jcwg
TpXJSM+KfzUK2DTPzuaEW5/DqJ7zfkNOdGCUSWJx3VOq2hJwsSHJU3A7C83J9ORO+S3ErGhnEtmD
CcfZXtCiE9Wo7u5Q5r+dHf2LLfc1oWSiYmh4S2kFu36txR4nGIZyZXc1hu4ZezJQuR5D3PxsZvk1
qdxz5OKUpPBtSocYJ/tZMVCn1HtVV+DQyjbAiFkNznSIewoDi5aLFrm9JbHj6EL+4qC/xmNAvRce
E6f9UiVM5OaHGnhmgXrAKlx0cNlOFZf80zidt3g7gqIPg7g2V+pwrJ6LUHV30AXGlbsj7iOwASob
Sb+aMAfyefIjeWbHIRZnG5G10v1i3tNAmw9DAYgE+YWciEfWSWXNmECJLjZWmckeOvOYuyXcWDaC
uOe8xJlhwdGAW+quxSZsd+bFMn5XJbKl2dimXV51M0r0HOkCpifox+pzmCMAuM5Bq0c6Z+2CyWL4
pmp8mV4s7bWKiNvDP7grQFopR4Uoi3MDPek4Vu5db/KSw3EDvHK6Ur2IcaR3hIrdtH5TagssRs/A
oU7UjU5UBeFobaC7r0zQ005h70raOSaH2CVrxl+fU/gILWseeb+IJtn1McV/3QV6+xv3DfSvnrmy
vwsTf2/Y4wY4RS6Qz40WRmOX40Ytdc6f9qox6sMsQJJ3b6rCpXiHzaWqqhh+XnYzxujDDa2NxX8v
4V9aYbdaOKCNOmdWxiSuBm+qTCN2Mnwf6jwY5SKw02FfmnpQjs2Hb2I046TS+fO16mF78Ntbp6Rs
RyO9DKhzrJXh1792AtVOnaNaQV2m+hAJxWqOy4DlHv1OIrl1/qeqMU3KswaDAX13cBRvGI34Ca6E
s9XECZVJ7N3DPxO16Hqr5uRP+h9/RlSAyWIbmhposgUERWfnyF2ITSE4Fh5gkFPUXmaXBHXlrAv+
IfUb2WQOMzv6QEsg1Zn0GZxaCnadoS4uUvdZV8MVEU6xSiTqEkXOCM2QYfZUerg97FefpLMHTTFU
xQIstKK8ExrO35p4LeR6tWVvysXYdZo8zdG4ziJM8pzOOKsku2WqmRoro7GI91OXnOlzPuMhgnco
/zuVqyMbJvDLzHEpqnmX1yl/e7Eujj6ciBVZw4K40O7/dFN8AZwVW+NtgXvheaBWjWyj1nUx3U2W
dlsJ9Df6Xs4T/R3nZmThYw9lhL6WbtRrNza2qTllD/CQLhL7hDcMF2cAjRCjgo3pE40ou9WKYib/
oAO6BGJBYayzkVOc9MRNGWAICp85AHOEggKmL7+d1DrVwnl1pmSL0Wyfm96NvihFceLe0y47g957
AQ4UOE3x2gEmLGK5lwDE1D4yhPkODt5vUcmbnpVPPEu81ENiwEZtk+rND3yvb9fkueCy4LuseNGu
+bMVYougRGAO4Bah478xsQIpnUOK1oFzr9dhoum4IAJVJMVFT34PcdMHHgma+x0CocimIY03XO0q
AwLdTe/8l4Da3xfBk9WyslLdumIdpRnHA6g6MotZbzt2hsjVTlVsX+mrUAnInV2MH103fIxJf+Kl
+q46NBp3UNoyyClubdc/WN54RH/wF+esfEPLjqUDEwQk7WaRqUvQZ7ZqF2zzXHsv8KcWnvMvmWp0
jm3xE5vMwJ2YLPVw6QGT2mYSMB/GHdfcQqFxoAcj2iTJb9/TQfN1tigCX9A4kS3ArlhRseR8kwub
r56TGQmFj5jXQJYsHaBZ3x51EeZi/J9VYPT2ujWqf1jUeCaB7w4yOQmrOCFPSikHGcFx2uFcFk5g
Pzz5L7UpZ2ylrwQ5h40p6od177g0n0DUlm+RXuPNZfRB23jgW/IkGTae8FelVKaagcTXhJoi9oaN
wYlX8KJz0mQbFv6+5aoMdgW3bI+eAejHFoCZQwBZrJ5RQk0srfacJ+lP7GLM9wbzFxPJNmJrNHv6
j2P0jW5gN2bWmaJ8xVfAkIUoCbZuranfpewRO2LjoPLOp4EGd7hx7W5DQ36vbpuPyvihDI2Nbtj/
htKnIHBsopfwRtrDI8O1q2pzqddexuGzZOdNZBiEOeoAl8FUgqNH59Or+6CPmOk6h5wbGyFr7SrG
Sr7xm/nux9Uxrx1M3fRKo27rZP6joTykIoEea/Wn2JKAhmeXsrE8j3oPT0/bxtaAqsZeFUYVrhGi
cvhMl1VdMk0aB8IZoPwCaAx1502z2y/Vpc8Sj7OusTKL6SxignJHK/1pmwRLHgQiNsoqbL/dongm
eN57WDrQ8+YYzIZ4z2gIWiGSNw+dLiMG+Fp89kEbVl2T/qi3rNY7H6z7NTKLh6XEF8lzqsYH1mBv
+95DkDIAGuqQwfmE/1rqBTMtR33Q3lOiwbw4O1E/AvUE92vELs1nqIFjA7iLgMOtyuEoa0SUVI86
bbucY81khAd7QhHA69VQ5wC663htPPwD8N2+IWjTXaZpKTtz580uLYIBWF1njhjOKbiT0gGEzaig
EVlg9c2fh0CGt+QdV0+gPp4dzsilNLRdgKFXTVXu+zn51Sp0W7wmZZN9DRbdMGPirpit/q5J9xKJ
5Zi3Nb0/ZKSZuDQ8/XQhGPhapr2tsUCoDodDdyMnwOBBjsaHzok/pRGEkOdIxhsj3/I2xYhWcF6s
4wmcbh0DFJPAqU2yczeVwI1lpA2BQdNGpuMTprEP1Uy0alNT74DO1g+6pj9Gpbep2oYyA92OVN26
MVuPub/1rfFu4K1Pu/lLdOmPXw1fat4GUePmzuNBeMMTWLV9ipe78vMtzq8JwEe9Q3utpOmAMHyM
FiKoFqhoMa9Tvz9aaXaUY77B6ZPAPMR3K/at3r4hHtsRcIdR0yT5x2q1W1l2j2nr3NXm4/Na4Yk4
DpYf5J2AVK4Tc5RzTszs6Y8T6bNXmFDjGCSyY6pn0mVz8SL9ao81tv8StEZuuslaW+ZD030tFmC9
6T4SisvNpb52zZdRsDulX2kE2CEemUdqjY/pErkGO6DhqlpjBFesQ0OFVDzXN8NTUSZjjNzCmtAs
4o3BB3ZsNPOm7oDZdftRTk9qFTRKfFdjbaHcd14y/+550T5lO0mrPzm4zyRcBqDhGIL7YbBQLrhh
updt8Wj7+Vujl966E/59XoZD19XXmQRIjlQj3dT5PCXtfhpMg1OIv7ZCaldykOYHMqAvrazeDeNH
yOUcj/nHQk+jBCuVMRE3Bchz471esEG40aGsOBmF3geuYlDSJSWYa9moPwxSWXvYmGoCTa0SYhd2
82mHgYTZcHkG/v8yZMNu7tHtMQ4Im/k21uIU1sMNlcBCcIFcxn0/+M4avNhD21M+eQVaI6O6pHN2
jiMgsO23ycuiae9h5CKnG/RzRcRGKJIgb4yj24dPc+tsJzfkwCSDIXS2oz4+cpLYczMxifSPljm9
NW22HWrSwM18V2O+d5zxQzhLgCv10dSnP2vWbzYm6nqhfrGt6I8ouBI5BEmMtn+ZRqZtbUjOpr+O
Uu/IpxkJzUbtMLPYkUaIhN45ohnZ2dsB+0/ETuiX05duNCV69uqjYazY6eOb1LV/2cTmNuTxqUO+
U2NeeJjpZyGnv5Qmuw1dsRc9LU5pJ68OWASMIXDiQFYIyzjo3LSyRjA2JJfca87hUm3aXNzn2HpG
bIeMYv6dq/wWRRASw2bfpj5Vnf0Pjz2cBZujk10aAbGOlLeOdfa76oCu9BY580tq4T2jXvR7qFZW
/TrbsOU47KNFsmU6ES+QxIESXLVoj4huovnLl2AhyMk07VCaw8kpfLoBMrrPfaayOmRxlZlrHvKe
nASJQq2lsHSq9lmipS5CUsc977/oj3MTEj6ICqS3s1eRahDKlnntaXGxqsR09GZy4JYC/a76Beys
x8otFGmgOdHSnflbza6eEQYLB+HcIdHHXdMmJDfkYZBqPdRPZANyuoqwgxTTIY8Dw9mYcBmxLY9Y
7adkXbWW8qj7L445fWVR/7zM/cVrk9e+l4+FJR6BRfsPtT2fyrG9TMrNEcMdj/PtGDcwEukXlxm0
xjH+xGtr0l8J2V2SN5FM97oT/+q6X8dStY8zXNVmZNMV5VtdVxny+4m0gborGemlvGHyVHyW07yJ
cxSyQKxlkRztfKELiZ+tXq5pSHSXinwX3qcNR8qy6w3V2rZaQIybuqaiEsodMR3biZHtSi+WC4uL
uBHEW4iDJpZbynGpVA1j10ZfGO20qTwa2nIwcjoIWi83Q5RaQT77FeG0/ZbDx8abnIDFMz5UunWS
oxmd2N3ePaPE2j5xVtPGawTUWIvaI+bntdHohxZtWaqpA3mYUY4U0cVYeKLUjcMSv1JPF24BBRR7
lcI6Ff9H2Hn1xs5s6fmvHJzrIcwcBh5fqHOQOqgVbwiFLeZYxfjr/ZT2MWCPjTE+4NNWd6tJVly1
1hti+Jx8+WCDru7FY+sGN78UZ0vY+yjxnjiLRWe7SGeECeu1E7qPBoxCWOqHvou+plZ+zYPjArTw
H0sDip1pfdojvhWu9k1t9JAiMEvzJPdzHB6KwUGeFBEWtaRKEA4PTYhabGLADXdwZYNo3rzJed5b
U9YtZykwO/PFA8owa1M3dsg31Ju5dLcGG1M3gxrvEU/KEdypWeY76+iDm5mrJFk37fSSj+nTYGd4
bk7z3g61RYh0+K0g67eYJdl+BD8NtJjtTWSJgMIHYkeoCn+PRMjsdcRVgABja36fSu9PmqOkHNv6
d4vkhVN7p0CzT5KVLchQXQzTN5Dd16oAk1IDOEOKACpCj28vtTCwLeGzmMV9YCb7NLew2hzqc9Fg
otxo8jlNun0LNklN1M5xDknm/MgaDfrIiZGyTDvIBM5eTAD9IbzDDkaBvGCQ2b06tWPHFSQEXAp0
FXUKzGijM+W32tYF1lO2zmFyg40pAKa0ercwKmtbIuJjDKw6CBhsUzkTbkPNXsB523ekn8oof/ZK
/Axtg/IQoDPpyqPsPeXd1d3qtHrOrQq13ukxtfpLGuRHFFwkKMssgIRn6LsJsWeou7CpNbB+ef6a
e+66E+IWpgBY3O4xklOxVYCP0cyPgmF517nunyGav0JZnCvf2DqGvA0sBG6IzqXQVxBHn/1uOLiB
dhOFhz/acBSOg9mM9eGnGVgJSMctAgKRtxGuxEbBfdJheSrlsSNm0XgUUZmRIOCj+nnUvWfN8BBL
Lr6juNz28DjtflyxuCwEU2dC4ZFMsPszMmwaGe+NDC9CRF+WRd1PYGxdVBhtNMiBdTmLqknAI4F5
KmJKuyZSSqBiIoVALzmXDCzXY6z/dG60LDUHJ2gTPY9KQ3ol0VBNaOpPq+scVFmNM/VddE5ye2EP
hk0kYd9Kj+NGUGPdBp2vsBMDVV3rqXSDVZaReYEiAwbIRI2nvCSVTQGIFSrGN86dkLqPDXGedN9e
BKa1gVe4myZFzg11DpKI5eABeixj74XaA/4qKYwjSz430t02EYnZMK5Ao/pn0Q4muFJnPYkW7eCh
pkThPvZTQE5d9AhEdihyl0f4o/PKIhXTdiNwHGM9GjrYyfFl6vPbbAbBXQ8aXJjYj6jBYDTaTjPT
C0HjHxnk+7FO3z0DAWY9gMpmnPIiOfYlmTF/OomQytXcXArNW/ntcBxN5w15511bNxfL5fTSOQgb
ZB9DqHVk/a1H0AwMBrf/NCv3J/KDB8CleM5n6cE38qUFW3pDbvlSB+VDh+EoW0h5bhWMPjdJ2sCp
YJ6g4ZAn98kISZToibh8WnsDGOZaROCV6x45Mt9fx1CHSSh8FXAifMu6iqH3lqiLrxkc17YZN14G
5gGbuigz3lHVOCDuK5BELXdeUFwyf3gxwP25fbqzMuBwELMQqJn2RtCsa6dBWb2Jr0k98lgJiDmT
Qk1tEsbX+8GEf6SQHJW8aRng2IkzSu9SxUwDztieEA9IIhzjIL84RbVPu3yXJOVePY9q+go8D7DO
b1hiD0YWPYatfMKSnYQbvojcHWi4bTz432BrDOAA1T38gB+PUCvRyhMGwJ/qC8ja7I262I+d+IYD
iJ0ByS5EtYimrby8ZIG5mYrypOCqlNifwMHeGjwtKArjNctjN7LhWI9pHrX5ovZRdClV+5skcwTK
CZMuaW6uo9qzqT38a0aqZp2bB6gNsRWN09YGitlk+bHHYgLRiXOWFnuIZ4fEcG8zxySzcHd+UJ+d
PHuNRlJvhuUbS5AESBmMnY3ibasgU3ttpjhGCp45EM7hBsOObQEVBvzvSBIu8WAUoMlXkkMrxPuM
PhDJ1U/mw6qD9owPLmHPmG3idD7WjnVQ/2bb/DO5Hbar9SrLxQJy2DeItVMAKLQP2ocstX6iHBMX
S/eSp6bsxYZl7Yp63bSUkfFSozj4Zvi1g+mb0y+jrH+dg0QxOk54m8CG9UKBAzWgRkTb/FDbF8AW
Mro3G8T9QDgFLd7+zrHxUcmPJKm3XoYFM5xbSys2Y020HLabLOYGJv0+6zkvC7S09OxgJih0m/29
XRZn08qhzlcbvngdyBlKeLzx++as6cZWV2Jr8BuX0oPJinA/Iqgj6PQkO/QlZXgnMl8Jan4wfEAd
AqXXxj0h74BLwQjFAGwq2Yrp0xIE8axGH2ZJngxfFgsoQHbSDP8NxOOPXbPpRlRwCm1cmIxUYK7H
cfA3RRy/z5q2NUgrhmm097P8fkyrQwQNk5rRWl01BbZuOM6qE4Dc/XKXRtODP3r36TB+SnQN0IZN
V+oLCi8718ZAtSP/Mhn+VpOgJFpgMlyaF6qyihhK9VYv4AWVT2PHXAvLFjQD0KS7HveYO6jod04b
rMcuuUzCP+TsB4ndKWVfkml+95MNjngrje6sdeZOkkmFCo1UnAkgEo0Oih65/2VkJRzNaa/lDUMv
RvLNdtNrNszBWnVeAR2lwwetzzK2/Nh8tEgsFDHa1c24RwQl2Qxu+adOEVVBHLYz8oucZn3rjunn
yDQjcbxg/q/nzF53SZfca65wMCirPwhhMSWTCBq0HsUns0JAMH0fI6R4vFTuwI7sdMjL7DZVep1A
cdCDxRIW/zL1HISo2AoA5V2DxPmYI877hmd8V+28jcDoUWMhOTjXdgEHFhGuksKCDwMQcQmkJgAp
DiWKYpIcwF0JSE+Pgq2Zo4jQRdo+oswOoH44VlZ14wRobPIqxX9ZPb/6nhpe+oKi4ZlEINeIxC2I
veNIQRwr56BdDQ2qO6LG07ydH1zIyJie/0HNK9xoMTUhcsTp2kZNdZEXuMuYevWVjxY6zm173yZ4
8WXOQs6kcTOEVsjrAV9rEy8E7tM32EegRRZqkIVnVS0uAvhdxPKgflHtgDwJSLMuJrGvSuzGcmIn
NtQ2XgOwQ6sqIw+dtD31bL1PW7wNI0T424JwppEp/tmT+Rl6+D2gCNQ9dqGNI3vlcrYnQBQvSdYo
+feUGmUL+nvp6+aIGRFbK7A6URcXcL35ygisV6i8HCS92XoTjk7OxNSRotOn9izIYm18Kxvgg6fB
CksntrMwHVHEaJJH3EraQzmX7GJOEKztCO0xT3ZA0fsINzJOKpteh87Y6Xp04Lg/HMtZC4FPVeR+
HOif1UDWGV2VdNsPpXWIkRAkOKrMdRjblK1K4jMy0pltX4vBKwpMbYfmJk1PLkID7enMiN4rqZmr
tiLzEjTZgw8Z4eoWMYns0nEzmPzArAZnPHuj1m30oUUu3vDyNac5RCOmCODFgCDjTG0JW6dJ4JKu
Oys36xGDoHGBP/jpkgGBxTdFz1MbmUw6Ajqgv8DkcKpALKD0s3u3ccNFqUylSf1ZyyRCl3mes26b
YI20zOMAWXcdqkEQW1RWSRdcRFnik2gYHALSIb26eeyhPThWe2TbElQJimE72xJCqxHaj62kap0V
SXPFac9CaQWUhD7DmJUhBX1rHvqzzEp/QVqhXkw6Ig9sOxS7TbNep6MMz57VtevUmIpHafTB1dGK
H6Rf/oQmzVCUAe0biRo3aoAGEdpE664yC/iIEvEIMwmpDmJghSouFAJZDJQSetlvzSKxD2bdRds5
yNyD6M30OBR6AMvJTRdRVxrLAlPJtRyH5Jj4kAqrqYyfJXTebVt60AXcDqR1Dd/Mnghyxz7tvsj5
TsfUdswdISxRpDUgK2fYVIfsMV0hm4CGrZ8MWw90410+Te19IfpXJyTvAQaw3FGW4pxelzANS3xE
dPaWpaU3AIQhye4wy0k3zRBJxH4F/NsafxJpNTpaHVEOY07oB6cLzcfAmbNnTm1QN6jyIVCh91RE
SmD9hoC+UlWAqAMoxOhCtsgKd7EDsH5GZkBSaR41TTtUkSAOLMf0JOGY3kUVnuM6YtXPadhYT3ml
NykoySBFoY/llHWj3KOOxZGkgxx7aQbceBYWAMdXocdiwSnoTjgzmHvA1JwrGszOxlKIbT9Oe5iE
p7iqwPjj+JTZCDLKZm0DiMyLFLyCyU6a2Sglk495MY3xnBcN3OyU1LExbyZMYbWa0kyvOw8R6mWo
Y3pfbuFttAiwF86sGQFPb7eYI5YE0tgg29gTD0m6ZZu4yCZ4nWX+1vSoOswVeQTpgb4BaYFoYFt+
BbL+SdwZqCMGyJk/QoEAv0X6ihoH267m40jV6G9WHvIoDua+MwkAUff3WBptbHLGnNauaTe9eZBQ
XVbTIGqvvlGtTCff9w20f4eG7LxwLcFA+TFkUKwm/br7kUl8SdvsqA/ZEwJdrzL0XhH4g7nihRvk
eqEt2RdDYEk82AUOidMKia6jWU8XtKOebIdsVp6t26DZj7p7m0a5dYvoJQbx75nNsjK652ZE9nsg
E+iV+jWm2EUzx9qqMlTRB1nO3jEvpfA4uY9siSWZxDvIp/jkNXDwkrR5SyZiHR1kY9Bpq8JpAFig
cPIHbT3A/DnMXsM3MFXKYI5FXQxQAx1nU4A6cihchI12lY37GNTVs58Hh6aEL6nr/fvUwKUZovfe
oDRpU28fYXVj1omVaOkc5iikrJgDMWzRDbobB4cYXDYLs2oR5VZ4++AlafqrH2lPIjWepqrHETG9
t2R7diWCal1NqhN9LMiHeIxOBjQJ6KH4SwQUcsCDtANqf1jAYNOpr/z5w8rmndvO7GzmYx6ba4RM
wO+w3RQxWa6suMddC8tPYIZOYD3xoF8EbE+zKsbFGtw4vz67tBh1JONWUjhaocqUo60b7mcNGkKr
EjjwknFjyrEL5oY4sibmimQ3CUP3KSfT63p4ZOiCg7D1yenH3FbSuIWdI1h30luZofA9QkZe2uO4
nMoyXZJvQVqjtk41ldukmsjzkVyiKgdPtzevJRQYlLvCFvsTVHNHsjQaikdYjf20U7H2Q47XRmEC
nuPieZXod6JBElgdwc3MJ5dAfksQVjTjeFQqCkrRY9O5YJILIKt1DIsyfqoy1h3lxsh+tWg87M/N
EpZL9RQn1RlZz+zO9Iw312YvQtkC5nwbWUuldl7XlPuykdFWNvVZ+sVTHyOsnLvQcLIK7crQc6BL
uB+GXmLA0EAY0KGFKbkVD7gBkNFVYoB9JsNBcuNh9DQOl5BAQ3M3eMGCAfiqEuPxZD84g000NMYH
E7iFTMDh5uPcQ/ZC00ez4nqTORog94gVrNQxJkNcf/R5FMuGGVuYH7P46NJpOOiDLV4yTpSWM2yU
2plKvRJVPQz6CA61mK95lCWLCZ7eKmYpTFyIxhLF08R0YZ5qqJlJM19y1jNIiyXuqhhFhzquyeEt
G95cX8Aoy8D3Da58nwVKspkNs7hX1mAZubJWdI8NKzmIS458Nt8WXv0uIlYIWwh6rFEmACrg6e+G
FthgyCjMwaB7MOOJopLvFKsCnMmcjmgogj0AiY2oHxM02nm9D69MDXd7CN/ITRDZyzPIw31B4mIX
ZWgfqxa2jWlhUbko9faA9tKpKSUmx9layGk1GtbRy7s30GgsHgOMl7B1kUH6jpFyEQlmUdbwmcUd
1cbiQNe8CC1CPp2wyARuLn1kE0Wh6gTdW5hMPxjHxeym/onV8uxM+haz458mQ+BGwsHFc+a7BF5c
dhoSzd04U7cCJ5ZyfGm04CXSos8prpexbj5m7YQvinaibvHoDXKfmlNH9j8ZlrWNgAg5x6VdWIuA
FGzV5Dc7Hq7kK8H+Vc+hImtU+cMkooPju5/I+i1NwGbA/5pXN9cPKfovfjGRQULrafYf0Ri4F9QM
vCzYIBJ87QSG4OQklmpv6OGvmXlLWsMr2m0jCRTD1njrHPjexO874jLAObDNVp4CHsWz/hDVbYEz
Mp9u020d12Kp+ojQ/BmE9VWzpqVhzM8axf6xQ4dstJxTonDUjiGOUVjeorm5Bl782vXWzRm7Q+kV
x4I0mz9nLO3QalgvSsxOoYduiY3PseMfTKkt5myG8sB22MBFYlavQhnysGrzlsFZzT8WPQAZbJJT
/EpJ59pGjlIvDi6gkl5sC89lErtolOlr2YOWkv0Z8tafpttmrvbZsO1ETklhlalRoonzgbQ/7+G7
5KOqLEE7cY9/f8gAUabqGY7ktZqn61RTNZ3DtluUbgokgMPfwQFpoOYb31AVWFBzWi5BHlv+V4No
Xq5jXEsBagJi1DKVOoNSIrs3ajDxo3oxSetDr13GHGt1ngwH3rH9xATDg9mOGWfiPEjkDbM/yrGE
S/iotfIDiQz1mzXIoxppIzBtCdqNu4ZEus6gR/XtZ1R0SyVjY5fRwS6Du2ICXX01go9Ey1bBdOHJ
y5Adz//415fTDg5ZHQ4mpBdBLn/+qzGozoMdIGTMrnwHjgRa+QwzT2lnoxC9VnMzli+mqh1mpAgu
LdEN35qR/+fHiOphWn7zlo2AmKjTVW4MjzzfjMwANIuWXB0f81nX+UFCmQGyJsavJzDe3ZZP0S0W
2Almc0qH8Zr65pJEc1EibvjJbROLksrlvsM8uOc2q3p6I1WPwuPDHJytDE8icyv9CtTiVjXuiBB5
qB/5TRfBHy8EwlVrCEOcPRu1Fx6EftCsEzsV5cXLMH03VfW/xgUvuIgAca+lFS3D9j3yJQdsJDV8
yG6vXMglDvvXXfKVdIoITlicZsazV2MP6xOiIzHxt0OhDRTuN59Wv//teho+9qaN+sE453IjlCRG
TDE1d1N5pT3nAfnS9Kb6heu3kAiN585JX1W78MGR1diibMGTUvNYOf0TveSRF6SlLB5ObfmKwFSq
VhkraKhsJf10Un9OB0eNGnN/W0rNBXrg7y+MU61+4N+d2xxUrxsQQlr/UTrmhlc1EvRW9+F2vYJN
bzN5cuYndVnHTfdcaQgvA1IifJKv51G5DTXc1CRUr8knrs21aFj+z9N37gsfmYA60PMaKE8+NZBL
6rzxkU9Q/cqoQ7YVmfVs7Y7jIw8UR8HGSAf16Ak69BXq97xazu5OPRxfoHb/hJwuf02hWD0YGl4b
dVmWDXWRVpgcdddZbq57ealRfA2wR4AKpOatajbe7K1k6WIIS6cy8L3URrKZji+hPwIAy78aVmVG
UNEML/Q+12CsSWDutnbP3dTdt0ANxEe25N5KjmagZCtxIx7w+6Gn6dGEr8EybSFYORzn6GUP5Uid
mBuYqxNix8tsDhG5dza/NxL15wiqSJW8izTZG6ygyfAYNQiHEx5C/Qy/pmFtec8eFnQ0LoOAxiW3
zbWR1IcjhV+P92ySr8yEGhTJ3K56JXXoPSWsM6oHaU6egr9kPPP8JEH3av8CF8dgUTsofxb42dZi
QHgOwQLLjrq8Wl/4Qx6A/9NaA9PEGtjy5bp0sl0efPfjvdY98Z2qG/gWo/jbNx0lNYQ4aP32vXI/
5BRse3C63nNMaUUNG9WfMefl1LhGgLMhMGHgnaDIyOvqkbS236kC6b/uQAsXVpmBxsYTEBsoZ1pU
IVoj5SPo8DFCJ9F4dkGkqG/kfUBOy2BKDurjakVCTWkkdGa7Y4yiWatGL7iXrAQLf+Wu5WDtOp2Z
P5PthTzXDdbJAw9kNTP2XQhurUubAntF5OjDnMseOFcNafW7YHfPpDDu2Kw5yyLxwRC0wBW7/g3P
7DssxhPuFdI5oHpQEEpchkIGM4Au6XIs6ytGTntITMr/RrHEPG8p0i3cQ1RnU/Lln1J/SCsbE2iy
8Ux/Okj9MMttFhYbd2zvGDPcqpobXfHbWwGVITGK30n/d9KoXYeeZ3XjU9E04E7nr9WypxaOAkd1
n3CEuZolFFaRR6E71VxGvampUZMmz5N3mHuhsRg3KuQeN9lwVC1J56hh71snZogKhEIO7vyTAcp3
OGLPyI3zYGHrBz2lHjw9ThzDuQnmghpSLBoYA6hZwzThd3a1nMCsxxGztkCRWSceNuD/nN7gbqpH
12aK0M1DYqOSyai2xXlUAK3mgfvhhWGyXnJkJHXOQihpb3zltSiyhVN+OM6frIZwgSAAax+fVfv3
CJKD7RmL0+Xk2uqxTfvieU9i+GxR6OSCegNkX//i7hgo3gzPsFyzNwlKV7xW0p0eB1eWuD6ncgJw
lKnXAzZU13H+rkUJSoegoIV8SIyr73VfvIeV811oATxPBMbMa32YCZ7QbwZGEhlbjqRbCaHG4iVb
l0j4PqrH5D5mcli0MAwY/qpgI9Kqz6oB/JIBliAxhmE1yPj70diBeiSj3sI3IYgt2lVuRvtA2xTS
2Abd7e93JEaD0rp+RvfvGCjFU+ItNcYDRozaIUz5rCajUcXZSj2irWFJ1j2qr6679CNo3FvDJVnQ
4mHV2tTmhtJ8YKyp29HQC2I54GHZPYwQnCOOTiLnXI+9aNOTjyGzY6FpODTyOVGk7RShQc3EJMLd
0VJpKVW70T2jz0IS/3HMilKRjaGL/4QAwrIc8IVmiRvC7CFFH3HuxUPde+SD8fCN2+nw253MGLwx
WX14AAZYNxCKwAKi2jINK7rQtj4ZmAQ0YL3WlpmjYfPS5ai4BqcpvQc3uFJhpCNgKBbltgskNkNr
H0eiXOA0QKSVdRd04w98j1oT+O6Ryl0nCIQYfPzKNZhchicQu6U+RrfmDQQK8Yf3JoYI1GtuzSbK
4aaEvq2Dfai9Cf+FyILVJ6hMWDdPuKD8rsuSBARLnArg1ADOwnfMt+7YmnhY5YhSZJ9qRTO+ucug
oUa2i3KmKBw54nV3Rk2ZbYLpBtxbjVHpqo0aJtJdVH8GDmuD+aHOiSKPqYk/smLzNjQDSCagG91P
lYf4V7PiFbLtW6Xti8IPIU5wUkueA1GFbNH7XKltgb9oc7nJiUPQe0PzhkTfL+FkhjqY7nku00yG
vUf6IsG5aUA/x7MuyUgB0GHNGEih4B7UM9/oA66gLo3KVnByXPwHmQUMi54JQzup6dNOCSy77qI2
qdICHQ9wzKF5aP8ajT4GntrW1JJHU6tu7bmBWkeddxNpeD5gA4PsVdCjEdamiOiM92q4TCWUUXAm
dxWgtVHMZ1p3KABMdlu4qirs01HotGnbWC9WidmuMxfN/LqV772+5iZn3g68JwjgK+gs4DstlNIp
eQNUUcsFLgu32e52lVGd5g7cqzqADNEeezB1mPobzQGYxC5BLOIIbTDv2eFEwIV5IiJMutOCUxXJ
l3EEWAFCgqayiCR8l7pFnmzUsAaDjE3KUbVBC7qDIJM2MHz/bpKkOngOSeikmtmaIFJLQjLOUQwo
vl+JA6gdMYFA0v4ugEiyGqjd+11zzyhW8UdyGdijGsTdiCk4YTSUekbfwF0gI5ksH1G0VUsWo4lm
4ybsEeeBHshrnYmDxJyd0aIeWgUAiPqitkcCClQtfzOiTKFeJoANR3HHmOSznlYeMKyGsXxgqDHk
1RHHAibMEGljc+VBMQLBlyC1wJ6so0XGn/N3dAcjiNklqHX6SDz8ZtZY61RPGOZblNgrJrVKECja
DBoylK6QE7d2tDKhSuxd1dxQMZlzidCOMEYB8RpXtd9VWV1Bu7RyfNIhhnqcinhcXlSTMCH2UXdH
mPTbZwxU2pn3rehZCZKyTOICgFOGtzIgYohxV1OQ0mslyMEWlr0LrKrm7tk03yypTmQqflStzkBR
cTQnGOfv2YWvVaEC0e1vL0lQgvO2BEvDnbA6M6H2XBbX8a0zyrWRQMEh5GvG384xOagApCI0yN1d
aFRQW5sDGtmfcpLLyRKHcUBsTG2iiYn0ixX7X2KuoX/7io1HFq9JJxwy0YciM5A2zV72GUJPuaR8
3wboiKTDVgbVQW/s5yFNb7W0fvx5eIkkrFTVKzUeFSqJzonvmCFc9Ltzxj5C0kzGgHwv+GK86b3u
JxLWkSqzoPPYyXxDp8QKCR1dUyIw82BP5UqGMeHVcCMbDenPgwaeWfWBM2N+Z7ICyXba1NBcwfE3
yvQEN9oYwlKm/GGXmp7djN7c5rX9SFb5VPZU/sP+jTLOru00ufg9QUE8reL2aagrjo3jGmOsM4LL
pM3R0kUv+wURV8KWdmfl7aHQuAsQQDs1PdTo0D1926XhwbVH8sqkidWWWQ23iYC+sx9VYMh5GxCW
d+4sqkVaVkBPsLAyl8WTSsUUPTAuzjctkGKKsVtX16hh4B5gpBw4AGtee31WlN4Vmuyn0qn7RTA0
r+jMXmr8/gJ1Ym45chcRzWN4Z9UBgLvJbgpz6VbxXjBKhkAcNUpuUOlh5WDq6k7hnWelR7btOz1P
36WNOmw57ESJ8DrYEJZCEyuLtGANYkj3YvCoUCcLFdCgN3cdPRctFvdsqCINnLIijN5aZS2LnLGi
syQcBHoA6MhKTlP+jasRbjX1KxqksD69+nnQ3K+2grlBSeUyC/8WjO5GjTV1+0YJf/93S56ir4T4
c9JBtrP//CAiAfvOXYbszGWLFA4YnQDIvtNFL+Cvn1T8WjXgAiHxpU0r0Ox1Dx22DeB/j7YGq9Hx
U4RzUJ4Zy6dkNm5VMJ2lKl0EAfwJBTTroQVFfXfGfIuag7DB1IcIeNQ+BFtB+S6eerb9EZJgvtLR
scE7CEur3jrO5KTvmhxXCb2P77G1G8/UNLpN4zqP6kg6K0tlK6NoXMyN8pRdI82AhErGsbo4OVZ0
7hSJjnXTYR2Vub+pUbXgNBXdMCnhjGIxSd1m3jhjXC9qkhlD7Lx4QfLlkdddEc4sfL/dlCTJjEx+
hlpUkJw07zrYRAnO45ZlsJbO0XKcmHEkXUGFscYIYgctDZ+gtLwXAhWkbDLWv+c2dB3Lflx7Zr9W
u9cgh0NBYB3YSPfqdX+ucMzbhrOOTGMZb31v3s5W8W6HMb1vDoDUBgnViyLMpiw6f9lY1Dg9QUIh
b0O0i623HvgxwKjtOCNQkEp7P7XYvETjR2QEsIsDDYnspME31qoviPJ/O718q5jDfZ8dANpuiaXI
ALEiNd0JhRYwLNhRu1H+YKYfiOzsJfuIcJ2z2hV9XZBDiG6qUG5oZF3rfl+i4Xc36sExCAkv4WWK
CEUGUM+Jcu5En+su8iI24WIlSEXVrH2hFAe1Fnis0y1CJSp70IB8TE3tye+yHwMilYsYB9ZypxgV
tqGgpuPXu9jzVjg1rGNf/0lIVxZGgM5Rvg8jNCt07z2zpmuuifcwnUjr65+AUsjKYfBTj1iEhgcJ
Ygh4wI8aIVkmbpYuT3lpX6wSAmU9Hqnjn3SBtL9J5gVgZaYVBxdyoG8m2ziLOIz4G90zn012lVyJ
vDqo6kKJRlDhzF40681moGpmYekdA31dUOx9sNvyz+jAGDBgVjXISuFct9J+z6LdfhT+riZ+VsNV
h6uCYeZhCLytx/gcq/J3vwQGexrm9NIJam4uQvgEH2ULh7thZHngvmbiC1mmiCHLrfrCtI6+RI8l
VxzdpwpIG9QKfIb2iqbaEK34epjCxTToVN+MF70josmhxVgMf8EM84v+WCTzmqPgTo1tMzWPSe5c
U9+7lbxOSeteZaAaVjK3jlk24q8yaV5Hv97ETrKmQLVRwSJHKm0x2WT5SL4Exoxkc8s+r11HyBSe
Q7m3RiU6KFBiH4ESiI0axF6OxaJrnaOhOgI1OeSA7+/IjIM7srwLIEaQ3Bw/Ex+SadToJ9UtIg2W
mqOvncja9KACBrTzZr16MRHhsi1kdyXp9zZc4wIA2QiUad6srHD8rVbGxbyJW7FTfaYG98jOnrvD
Uz9EC4+5WNkgwfvy4LHipSB5VRTu0zt4CK46Jr/oNEX8uivaYTfimBWX5v63YexsowIMo/G/0DVZ
amn8rtYWE+x0kRkraF5Lw513WewcA/wgU0aFn1l7svNvMUs3MBSXRI6zljI/J1mM6GN3b3rOoXTh
gDnx/QBxbNIKNJERA2YUEI377nDD3om8c7k2gXd18ENDFHuYAjvPovju1EuPLVC9pyLfbrYeLA5k
ui9YjxURrN3jocYczcI/6kH1ITqg8nA/ePLRjZJjJfC35IzLHuot62S6qUxmgOloH1UbN7aPk8CE
Vz2KU5POcVKSHeXerefPMgwekije5VN0xsHyrg/MXR2z+83y2coCPHHDrZrx7cSZQ0d6GHAIBVNq
wO6+jwlXxgwBEJVeRmEguiOAOGCUtLcgbWS6jcQRv6RRsQ6skY3TXKp70JOGOilGUEaGslS/aRGD
ABHy1iIYn5bNxgASPHbWB+YIT4XAc3CO/uS9doomIG/Cjl9wHNiiIPEoUeU0Xb/gyNSf8j56zQC7
9G12Q39+z3qxTX0bmg1GY3gNjHN5g4d9b3jOrqIwpFbPOsw/Cyt5dQrnWNfTPoWcMrBBqlyVq2S8
Ek6lzdxSIUSnomaEVKoK2R0otoNBDZYAcs/djPFXa25yq6xxr/JWdo2ciBqjansyo+5sjKAyWMyD
lAovS1YCVDMu6ntXyWLXmCQJ3vQY5JWVfA0YWiC8uUQWH/Xp5oCmFkQPKvV4bHkNVHH0FhGUAarU
/lG1kJjQfUzGzVwo+MV4HLpBHehjYPB+jpqmGPY5G7IItZNaRtEeIAfaOs+yDc+qFzqybW0fbCJs
UX470mIm2jDWAPNcPYcqSOWZ+34I9gXiDq1EKw6Vv4RVusTyXq38tReCpyERlVvxUeT6V0pnVbG3
MQ1qx6g9FL71VMXxa0riMLK9nqAp3kP221rO8OWW3lU3euy3x0PutweLpdZm/0l4rqiwDgIhINMG
psPaPjrmFUK6s4rzcJdhMECpLHxQudBYmvD2y33M8hXZ4qR2B6fEVd42eP8Dgc0n14s3/yamofA6
dszHpA5YnecdVGvUNabFv8VpbmYQZubHZqqpq37H1P//+Y//9j/++9f479Gf6lwxSaryH2UH7SEp
pfiPf7r//AdRoXp19/0f//R823NMzhlWYOiWpVtewPtfH9ekjPiw8W+IbKTJCHPlTEfilZPXmvPQ
ut3ETZgsOY5RLf7rCzr/6YJgBT2DZcrxwCLogane/98uWLdBqfW5NpEGv+th54Cia/8/z2T/Py7h
2oYbwCF3dSuw/s9L6OzTJp7GCYp7OcY1reygj8Ed+a8fxP+/r0LruTSdY/n8958eJBElZhb4Et4D
/3ovZIrOMwmExgLERibgj4hh3ib5/6TsvHYbV7Yt+kUEqooshlcrWpIl5/RC2O42c878+jt4nk57
H/TGBTbg3d22JYqhaq0155ju+99f9X8c2x+v6vx5bIkb67GwF/rzMPzqJvXItH78l1O0/I7/viY4
RRDHBMeETZynvfzzNQquf6d1jeEGlNIm7bj4nfTewLAmnHMm8o+/H9Fyhf18NdeWlu3agoLT+vE5
OkbPswbeEJRL8hmvGO6jCjZpUdfsZ+lY/cvF8T+uP08oIKDSVLYU9o8LviwRI0vmFLfkuxXrYRol
6buChG7ksNd/P7L/ca48YTlCSulpNqY/Xoo0nTm12Pbe1I10SfmA/doksfqXs/XzDuZseUILy3K4
4qVyflwRhTJIDkbBiRaCerUOmTVVeZD9SiX7C6/04t9/Pyopfp4wKdhOOZ5rK4LuuUD+vDxyWaes
o5l905fhpQ94ZuP5XsUllnpVON7aG6vHfAKe0itOKdkX4/Hv7+AfnyunzbQ94UjLkhqt059voBvj
ONJuoW7GmmJyNqB7lqkRf/39VaT653HapqtcqU3TdrX748KMvGJC1x7pm97A75QFwfcwt7te9wdV
yO2gUH6RLoq7IhuuEw9fcWvQEikHmsx/fyf/OF4lFOIHT3OKLc9UP+9H3L7dmPrYP6bouY/au9pV
57+/hCeXX/LHbai4RF3X43oV2rJ+Xqx1OwUiJh3zLH35sEQtRTHER9B0A63fgRQX+MIeEKYYZyvx
H1e5YRWImvzXqGuOugkv9czyCFWNYkBeZNfjZZa32v02qVlLqT5qAghZX9SpyJuIRJtwJ3NGU+1L
GBIQopNdUzhvcyMZ+Nc3Frl/QF3P0ezDdX9uqL8J+bmooXsKw/rLcpBm9pwUt9gOkKsNXD9U6/eT
zh5ymmCN8DdmqffCPzX2cBt3UY6Kb2GsnnTwVBfVlV3JOxjCW+IG7qhCjr3/2foxPnRSnvJgFXHs
iY1EjXLRTvRdrGAJjbwfOa5645cH6IYZD/U/NsgMWwtO8C8GomurDIDbmWTBZIC0SPiDjbdDAI0Q
DOcCpRs/bM9YvCkZ2vC69q11hoTJJWM1bp7VEF1reHaeJV+Ii3ul0XNagvkiV16lvr7rURX5kbHP
8mdcr3ujro/a0JuZUZGevrRD3azxEvva3Nk2LJLuzambTRM2KwCjcmBGSm1xVQFksn3abC68p2gi
m4FtTGlvKj7kZVtHE+83fZZ7b24PXSa3fRFtUF/vK2NBIcNMrZ5Lemc+Y5YwQEPGRwbIYz9yhNIq
SZLy8PFW66m+DKa5b+W4m5yZoUtPDySWL237G8vcNROQXZvmW23+KhGrAZQ6GSPDNXy3uf8+VA2M
osy4ysPmsXYq4HjO2gVWt5yUiMsQgxNcv2QTNC2jl3rteYiESeo5Rla20LudFb+lC200m3hqJ1rV
PmMG3wzxmOZIKxSDReHdZV15CDL/Jkjx/dJjyrMLH/yqwx6livclkHpuxZMqUkrIwvmGQIbCPH+r
ymY7VxrWcMFapRWp3gSjzTHRxLb1KxztraDKdjvEfzY0g6mQB8t0qCpRQLv9CtnljrxXZmTjpXX7
x5mK0RyH68HXAAbICUvB43k4Ot35ntDHVdlT8TnTOkm6J11bl6HyXzFwvlpWvha0cENwdQkMrGkk
vQilQ4N8XJNMIr324EbVg/Sd1ajCDackXF52qNe9Ls8iImSoJYe7KI9FN62NOj8XcYNt6j8/AUdw
G8QKfUyx1aRFegl1oMsnIcaFR6uc964OmGblSBVgZ/qOj+bVANRhhufEsQEXp/namZM3W+qVCOM9
Q/AZ81VKkWVNyO+cilaqEr8s6V9qBUxpYgXR4mSPLYpd3zIozZHOlqh0Zije8jK6wb43qwvem0df
OoDfw3MpmavTsCCilfEzkjIDRmvduAQPGPDz+R0oxofGvkuGDFBc81i6Mw3lcNNE8aXgB13EJ4SH
E3EardqKiG23Wtl0oUg2YzxF7sxIgFz5aRvOtVs6py4J6NNjfeKySqqemzA8RE6zqVIYclYKt0/c
MS86KwwAELXU63LXCxMMqmSp6CTpKe9aTStt3wxAjnRh2jurF+6qhSpS+/Eevuw2c+3nFjIXQ7Sn
Tit4GHwQVk82G3wZsRa1erNRD8TltClCf1VGIJa95dlmuOuuI+d3rMri2isb7GM6RrCYgD8PbNJD
ocpdaU9/Mpnb0t/CCG8eOirxkd5rppK1A0Vitr0rZTinIK2dKzs1idob4zPZ8ovPfmW3UbcmqNHd
tHjs6N7KWx9zn85npmgKExfjHJHCrc9a+D1Ww0YAhMsv22vAeOiiPIipeg0dMf/nOUUDdL+4flLq
SpZ9wEFweFxxzYJOwFZW4lmtrxvK6o2ZUczqDJQaSpfZxM0zmMxhWq/6AGXI/Z0YvwG7fER19dqM
xWc0E9jVQYUt7UuriCf0aIXnGnBBbCBOgdLY4iWbp8eAkelVryeo5q0UsPh0cvQE2YWe0arD6AwD
GSp5Vhx7re2dAshD7I5NWEQ0oZZvbW7eVlvmo4hNvRZFToKdxaXPQ6ctt5XDPNbwupvGch9wfABF
NNz5NZY1UqTJM130N80MoL5Hlf1dIIpdtC3RI06XZttpdHuiKYPVkDolUFVBxCDobsI8wB7GT6xr
3aZdmAYxQOBjIho4/iFqawWn4aRrRDVMlkm0aEYxYvNtRfVspVV84xjGvJ7xYx6YGLZPdtIMvwri
aORVpBPS1BOEN67K8MfNObTnHj57OBXLPEMTduIh6t8btMu2Zt9Nx9Bvu53UAzOacTSuIOQyne1V
i4ApGOEBTMUTrWIe3Y0VgRIxvsXoKDIgpcF0JhBLZghS+Xts7u5xikyP4YdwsJYEE3xnTeMi6qry
GI48NBkZYWWJVXlfMG7wxS7uUb3Bu82+qDXJt3IkEG8ULJHG45QcY2lh/yJKMKqmB3Z5gGGLKMNz
OGBIL8+j8m4H8E7cYoeyUsdeMqcTrDQTvKZWN+fEa36Td5XTzJ4Y7Er1Xbrdc+MVzlWuGJyAETzU
tvU5RzPLkCxe6hEkLv26Zc1N8ngnIE/asr7riGu5Simmq8pm7MhAJbc+SBPfRZ73YAQBFFjYHoZS
IHgyQiAXHZEnvWtVt6jb0/u0BGNsONFna8KoC+PuzRrRlESZTRtmmC9dRwxE1Xn3BL/DrUrqd8nw
QYjiUjgSBSSDYvLaBLMJD65V0blYkKLdPM/Gleji58SzDylrJQyi1VgjcgqBZWDGOA44Rmu1sD/C
4Jas5FuOdj9AeTBUcxvMPiqNGZuX4YEomSMyfApaJJH/WHcuUSxtijkqE8ZaEuE3JEhz7Hwz5SVI
WfirA1Cdk2eUq3aUpypSd+GELIeHC2sCBAZrhbsOmBhP9DEjf23RlVQ1Mn6GJYupvSqc3RJCEbdy
H5cV1BNj1wzA9MwpXS8ZjeE0YOLlWCBs5L551RakJHXFkznTCmWtJ8ZlLSZ4DYP34gX4+OjlRQNv
tnE2KSkCWMkMelj1ay3sU9L7O2GpTQF6YoS6D39ku/w9Beaydcmm/roPWrKc30rGYXViMZH2PiyG
l4nFfNBnWFUgq2swM4Outvz+HQvUdjm9BWnyQYVtywX+2P8OlDhOGsBQ9LhsxhpWI6PLd007Lr7J
lQHPm37i1bJyAY7hVw3gBwi6KmOkVAZDh4K9zuDWL7OjmQr9zspw32TdgWpuuiKe/ZUwx29/QDaa
xr+dXD5lZn/L+1v29YMy1rok9r59MfiOzEOFFzCfYpnDwcSocVh75l1Pbu2yG8m738IDmgrgObfl
yitZU0PAFZLKXYjqkwLhUDreXU+oAVRVtgTrvFpcWtazmljvZPFtkWDaeMHtsimKjPnoDxeTBBs1
vHcWE/wRFiycgivN87ERzY5uxdbkR9MRS4uJtDKT7dqB6x4GCVSUzD9WVoVnwv7OczCBMx53fkPJ
AArLNBPW5hm8yVaS5tzZdKML72Y5CUnTPtYwyl23+aym+q0JcrKQFT74x7TFxbwEVtVtf0zR63u1
SSV0Wrb5pRF/JgLnselMBBEFKClrygRWaGtXsSgvM7C5AS3kmBtv0Pux7B50D5PVPxE1dK0ZUo96
flC6vhBZfjCBtS8f+ghVy8QBiqNg0zR3JdCdCpbZsnXUoljX7HUz+D5XPQ6I0WiO88QK1gW/MSpO
q3gmVdlTDjPS5GJX5U7x+I4cazUOIZsJxmPgy9KOIZwG1rBOSrUZXKYuw0wIh2ZQBcRublfNIFca
3s2yJfIcQYbkh/TtnWNwacY3bumvQ5eYM582aV3tDQMHDs7Lwu6/wchsC8OHfUk+pDuy72vzuzR4
c4t4Z3DN0Bs8Cjmel9IvYBcFHBalEInLMVeRbSokku/9PJwLlqKlymyD9oLn+ABKe5uSqZ5W7WGp
QiNiYcaq8sFlXLwiQWJfrJbIAIvncEHxAZFrG/jRuc3TPS4zLOnjXdiVDcbM8TJBFvp7+ax+NGE8
ugT0r9jIerRgtP7ZknAMrey5zM2HqS0F2+Ei+oQaxx7FVwYkDk4oQy/BLjOo8KlP1XCbzDrb+9oC
RFmayF09CE9HdjXNqdZDsstmPws500F7XVcol2nMJje9HdWXGEfm1o7akF61o6j6ughruVXIuyTD
M/b3A/vncdmWhmFpaXpzirrzz1ZLaFkZ/KdSPDrNUF1P0vhwNWWijeg9XPWmKpp/6XX8oxuotKlM
mztZKvpZP9sQA9EsZpObGEtIUqXwbT9ts4rv23FmLxoWdb2ORJpuacc3686BTvf34/1H63NpeCrX
pBUpTE2qyp/Hq6poZKJs9Ljoww8HJ2Ag2t9tgUXcG9Jzm5Ik+vcX/HG83IsmFBTH1kBkhMfe4s8X
tIl094pqSJZIgx0gDUT4020vDl3T3Vli3GXqu3df/7+vaSnJ+r/8R1jYz36SQdjDZMDOeRCOD93g
yy3AHy90QI23lvjDim7KYFz+/qLyR+OVI/3zVZd22381/pPSzkXLLveBjDXWYhA55YWE3DJ/Xswu
jn+uKHLD795i+MEwUzf3MlKPuJ7/5RT/7F/+44386F9i8RiI+8DHkZDmrAK2MwezRl9q3eu+ObT5
wQBJEXZvfz/+fxy+izTQQ0RFh1tI8bOpPmP/jxnlTDzwQRCBBGr9A+yk4HdiyeHx76/1z7tWWY6r
bIsbifvJ/dF4hg0couf2xIMKTLH3FGv3iCN3m8MCX7nlHP3LR2rq/9wY/9U+5AHIlUyTUlkcnDR/
NksRUrUWFDfzoa4JtHDk2WvHY5IO1MFEFBp1siZgiNaBLF/sLn0xBaL9pDqQxMdeUsfMEzsquOoA
GWPlBgxVku4wFA6baP+XLhZRlMd4LdiJgBK9BD9plM6ulZIAQfvoASmCALdG4nOFEOSApxgX58Lx
GsO3wPQuyz/I0VpxByIo1DBfxj010tnT0TfNzf/U+SHE3rKRq9A38tfJjU6Dn123izaJWMTUWXqD
MfSJiQCYT7srH6ORYLeGIKMBz+wWO/ONVaK5KczHrDVAzU7xnZmU60y+iexrSlhd4fKKuASlJNDA
QwIOnV90MJDylafCADLDp+XYFd5VHHYjPqTRu7c7e4cmY++X0dbH/V0RNxda5rohBEeZ7w14wdBs
N/EsDmn2EdCu8E3Gn+ObZJRiQ3OEVo+ooz9EjInpKlwL+a1BHcDy2st2vsbqehiE9VDwCEDGgrCy
flYZIp7yA9DjYyetfdtPq8l1tshOHxkoH9tEAtXJsksxVJuW9+HMT0FiPCk3uJEQh5KUMMMQVWzw
DI2CPHFHEJ51AP8i1m3X04cU57J9mJNmRc8ZXBEWf4M9MDdeHdY3AGTWc6OqE/Edq+Xdy46GFuF6
IxsW3r2H0mDr5a5/1DWUCyLxhB2SXCAWgvZjgJhEw9bN6FmSUQXTPLWABfJhL+pPj72kN1G8LX+R
T9YRXRc06XPjlFtl57RsPbDibC38qL/EUY/+uQaMC346RbvIXvYwkK3oVfXNPLZHj/qoWWAFo/3u
CPje8qtroxW6KFTSziass22UdVtRUKugRrBUg3DfOJObWazaWOx8rz7aiTrYTfvUjjXquBGJZUaT
J87tij28AiNH2VFxSwxarHPPW/lFt6Mhtm3Z4CC+JU/Wa/pbNd0vn5KTBasu916WsEzeTEr2Z47A
x4ogUyUQMVpyHnPX2kIOVAztSTqmICxF9G3QsFgPvRHtp6p0bp2uau6ywCIopHPc+sbJzJdhbirE
JHy0tAVBsXt7tDUHQClPoMCt254cuBPiGm9LCVjydqvPVufqehQLFbAr/INudP8SttZ4qiMg3/3g
i+c+8DIfRb6YkocFyHEEEevfG4aFsN0OgxerL/WG/lW8a5vJ3HS2X287j8y3ifYvgc/CeE3SyEf7
RA5IEcG8Dod6us1EHZbkdRriPh27cd2HBHoadkD5XwWtcyMmQdgGU9QcBQoXT7jWo9M/2g2uZqTu
vLqF++Y17x2ay3U+lqxIefYEEJF2TyT4DEpz9q6FxncaWbV5QjTBSQdbSoZOpx1nYdi7T7WtaGJH
ZZMcpyRq6QRDbqFGx3roP5hQJ+aSbJFltlQL/C1ZzSgB5y0NdatFBC3rA+k3D8oLDkEYnKuqStE1
xF+OKoEu2+KXnkjyBseVl8kBvuimQjRsdJT1gWppdWuA7Esfc6yd+04mb4UHys5csFStenFHOz9x
03MBAmIyZwIpnEKhu0Yf7p+SkdRdUkqIIssDk54wFixCtZru0WbDVyMI1Bm9Xm3hVeEGTdkd4T4Z
7Q9HIpv3T3kQrvmSalAAbCgEKH403Jp/TFEqVCT8WPUhGO5z3ONd1L+Wc3yh703b/XfSmTv+UVg5
ScgtvYd2nQeLFz5YYrpzOkhL2IEVPNe9Jh96WNMnX+sIZ+P4ZtYHaTgXI643vFxQWgcxyjX/G07d
V1eMvxVqlrXtY/mpbOO2Svu1B1/RYrYRUtMEgVpN+CxD9wk5eKHHXz0fm7Zbru7HNK24OTCB1bdd
Pn4R/EDciSIigVcA3rwcIiPLHQeVGRRwTvnVTPWKjVwxthCmvpLKueW4+DQ6cRiwO+U2gvd7L8t3
y2vPst6pYPTWtY1BhCP163ijc8hv1g2E5/s6jw568NkCa6g71gSw288q6qP8wLtiBxNN5VPgNntY
nwBGVLxtrMBF+3DIStUfysDhMX+Q8mtqyHfI24ocIME+y0GsSryziVg1ncFm8kitD64Z90SDHDQ0
1+Xr0gVffhM7tfowZzkUSvnmZOk1f0SAFt3zPb4jklWQTduCXoTde5TjmmZk6vCX5Ne61GWEZNHG
3PNDOdC93LRRl7c7fpWy6gcq/8RAY8On09d6xxfVDtsBBKec7pfvTbkKeB07K5/5x6Aqr/kTEIN3
hVQ5arHojEc+4C4PH2M3hCGMDkkT/h6/F1VVkI50KGdreafkRF34EgwLBYgrbYzfKlgJbL/5Yjb+
Ls3pNE1s+TtBOoFiKjDKZ+KY4WQGG6OpAVa7WOehpcANcymEKxOKgK6W10Dce+KL0defOSMTa47F
bVlLAg1lVPq3fV27DEpAEiGAzNoI4dsMOnBUx9Lvn4NMfujOcq+Uzk5dUbw1Ee0rP+kfJZso2RHZ
S/IgMaflvOqG4COtPEJN89lcqw7ZRErqmYh1dBWPLP5AwAVAz/aLxhDmLtGg7BUrO5nfelbiq8Dj
CSo1fRV3fqCq9W/sSk9Ln2FudmNWXaoooG7tm25VLQKHqzEGTsE+aFSbmcILSSf+JicID7CfiUBI
Jz6HSrNhM1KQ3aq2sR+1iXFk6pAfLGPqMZu0UV6tCIQaiRIcW9T/upgImPSZDESTRX5dVvurfvTP
QC/r+zEiwciekRV4CFUg/7EYExhyF7lkq8dWerZ085lF0UfOAAumUVytwMZ8oAl7Q+PhIOXFZDVk
viD8Wz2luejWwzhcGPTn75GXvLiTMe7akqlAMboQewOyAUriOHZhjoHX7kW5mk26UJ1hd9eTE8ld
7pm0eXue6lLn/hbkegYbBIcmK6z2N9BEHmSoNT7DGsI+II/5sarHNzeyHl0EYzSyJX5A9kzBQzLy
kLfC6p1hPFlSOUlUEeYkdNoQJ1v3MppmNm3k7JLo59WGAmrusnzDTM+BQSMn71PjBQW1S8DqjK60
qLEQZH39WjTeW9Ok7mvnAwi2BdCctc0MbDdN7Y1rx9eCruF1oRmJrNK5MW8J8WiPMhLxwarDZ2b9
dGYM8rWiDMMTa8ppIL+cSdzS1RY0L6x4dt7qIXAANQY0HMokNC+xC56Uij69yqWIr8KAWLjJNLpn
KcoTre3h1bNC76PSHd4iO9aANWnE71OIMBsSQG9CRQ+4AZ+5jFOJjxsROkFl0DEFdxwERKspkZB8
HLIuowREqBzWkEIthzbBlYWsGHiUoLgZHU0bLpC0CMIqx+zRosXPe2S0RFRI9GZtEHkdxiEnvOXJ
jD2sUP74nvreWENeidpdTiTD1mrGkWBz4iHXCDXrUzwbj45OwfUy9gufvTi2mSIh+47aOX8OnLp8
Kd26v+mrmVikSlS/O3jX4yYjzdFnq9XlCYupgc4QhpPCspVG+U1kxt1LUfiNTapdHX3h9E73BgCr
YziHH8MQfqMI/lUoBn70+asXf87cFv0nV4CiffcrAtifXpk2oYOmrX3wWAZGunAu38Xgj7s0axwi
GgHR5L2GhZCwbiqVIp8fTRZUCKU01xMREd/k0FcmK5faqRV3UdgANgjiFmv7QqryQ4d1CPDoLCPW
JsMKvvogYl5CZWkpRmxob7UfME2oHHCO0iPLt+cp5XstIUptde8wpzu6S59fTlvXNcirq6yJoM0A
TpRbY4RMjN041duMSMOYwQlj7V0hUOEWxNhUkPchrq6QfOyGttgkms2Ryq4mPbEdULT363BjYv9F
g7UyzWbrj915rIojccvHHoJVBmgqTCr278js+6w7h60Z/vagL5FXyApAQAnxiWFo3IWgUitpI41P
SSMICJMUWU4cA91l6tDsCGYHu7X0+Cb5bhfxp28y8e9s4DYTNWEwIJfoz0Pl7dsiPcS62Dlujs2j
o4vjnFVkMdU28GYYxXl2w89qpCHbVvGS4QFCoPU+G2EjN87eIe2REUo7Ezoc9CWsvzxsjFLh9Dat
U+jKV23SksvZuDKJY6i6iTUAk3l+JPPqJfb864A/W65YlQQq9+b8DFpvYyIXKXOCwVPjbhhwqaXu
dc4QCajkNqgIsOiYFNZFKSAjAGTC0syUqwZukQ40Vx0au33zCSWbrKoWr1k1vcUYoa6W42Q3v4ua
5Cvqu1NXBgRQE0hrYnvZOWbTnzgdTHa0O6zawTvbJglzxggalDdH+M1HF46EP1YF9linK6fXwu2/
ba9ixphYxUfGmnnloPQ+2qW5LV3iBErLADc3cBEAdlMElYiyXNcOG5ug2PdRBHCGnn8i0ksWJIfJ
xr2qiPi5Ch1zwuMdMsYiVQ0yg7YejCl60XZ/PzM7vwrMtujvasaVnxw0lBTfBc+fPfZSXrvpeHJr
d+PF5NJhvwxNmFmiMZ6CjGqxr3pMOn6PjsRZ6CwQmVd9/HsCnWYIH822aMteb4w+m65a/GWMmtGJ
WqplpE27vO7PFdJ5cNzlNnVH+RXj8CHSIVm1SfNrGWmarH5OMu0FdIHaGA9+GpyNrt/ZUKgsVz0J
YMYFyg1zru+E4zxGHmPpsHqETr4JYXlVjfPt9+WNRngBJnhTelgCCc5cVDQX055vLV2xoQv2JJtc
mFqfkhAAWNvdlCnjkZKQC5E9RWb9a9a4yNJyRg81nRJ/uA7njMBU51AXKCPCjqJcMLNiAgCjGW+Z
3++bHmSLU6xBPJHaFr0jCYSqxq22MtAlr2gEw26teLiNU7nDd/xBDFK4jopZXOY587dpVYfXKo6Y
38+MR6oYXsmMOV4OYLsCgTbCX7KX5oEZvmyjly7Ivrt2GHb+PDl7Uiiwy3RBgr275CmUB3ACQte4
BmBJmk+y6GYGXO3jxcqs6abxITCWndialfbX6YBLxFbU7mENQ4x3lCwyNh3NlHGwcJu6e2Wo9Jhn
LtLvFm8BKK1yXebWtqzVunGHe6JsvZU9tOlhMJq1NZYvERrw+6jo1FNYhc5VPPtyMxSMxhQOqKTt
6xO6O7oOdV5iT0zLrRnxdHQXdx2bXSslw4CrILH0pmfnTi9z6wzuY6tYdmY0WlmMqY2luKuZ2HcV
RRiwbAa+sNMytAyxaTBvKXF7lEFBeSj3oa3uaP4SSTQmp2CZIAeyItHSWaNMPMYOQ7Sqg3nqZWcT
JwarFzSVCnNrnzvFVjj5tLIF0vtxbqtNrfvbRvaHGAoNy+0yVpwREqAt6afqK6rFm+cUd2G7rJ6u
dYpge3RFel2DNMGX25wcEKIYt2P4yOaG5KNdGtkHq7TPUTj9IpPl1SEaJDGH45yUZ4IpX4sam2Gr
hm213DNDbaJg6fSD1ert2KTPhl8e3ZYkJbJxv1SN392K+PSIVCKu3Nz0JBoXefbSxsHTEJbfXZz5
T35eYcUbeABOHQ9pnoLyqqqMTcI9ULrMaWyGe9ImObgdt0PJimT6e9NJ3iemeYm0Nvni3/Pb4VAl
mCK9mGgBSUwG/eEby9YHNp0nz46qVWHcZYPPCs2+MkkYwnbnqPY/6yY8oZl+nWpmXiPM5D7QpL26
X44THD2aSR108wJrHFuAmypc+udEhJXSZ2cT3RmEy0Rm+bh85m40XsUg830kStqh3d7r56IniKYx
kO4Aq+7yTcbNPBGPZ5qINKL4YQYGyrDqc86x1tIVXDMj5JfM60GQ1Gvp39gMyRcwVoGYG/RAD1Vk
Ps+2v5+dnu7kuM06CAxTjbEewxvvXGmkmgtpgK3ckWp5DIZ3RQANUaanRDyPto0DneBKUg2dYhVS
5Asz2QxMH5GKIm8Ko1NV3AQom8eAlqIxedthVjeSCJFQlsAcQsQyk+kcOs967EyYUZNxTZv6XKJN
jBwyG2ESu8Aio3Q+Yzlkh8IlWC07INZXVJXnEQObYerrdGKT5BNsNTfb5dzikd+7PLXcifGunmP0
eRBTZd1tFM9QH81dBtA4CotLUJi3lej3HR7KIsPpnIo7HDabyaTdt5yJ5azw/mC2uMc4iD67aHwA
13qZmOLtyG1Z+WX4OlqfeNa5K+e42AyzREU0RHt7QnShjHerMw5zQS5yZDA2VRVJm/JuNobVtNhv
h4r7PFu1NEZk+OJ0hK25yUeoFFNWapccVPo4zmLFJMDZGCGSqa5Kt/WY3Eacsy5XD7GqviwNqDE1
6g9Rs7uENLqx8/JsBgSkdKN7i+oEmVdxQ8rDf64tYq8hJ5EJacAW9kvC75z5GmlPsrab4VHnqFXA
s+4Dk+mlxV6vSODPxilDZzeDNSEhYa4kDN2ZpNOQn+roYRZs9xGRMI+C0j3h9u/5nk4dnF7edJG4
MwxauEugBqKA8lhnzlfU5sbO9qC8enf1iCLdG6edreMTZOK96pPNRI5xA74ojsWKzftjgYAzJtPY
SNzPDhYGlifcOgHXEnZEkmYpQqlw/VVmLpAr7LjcVhgXd5VK7gquCenRjB6/2wCZM7ysuVa04+SX
afRoJmRuA33w4zuMFM9t4G99t9rZPLWX8CnDsU4+n5XjpjxTQDg3vIwmhSMwpqdW6jPAyrea8Vhj
FMeJGGY4Jv7VLJjxQhwwaQL67vhWGneay5Mcr2zltk64YpYwdNGRdIQSY2OAU7Gos+sE9f2azir0
AtkbK8c2mk2tkNCi5XzjCn1F/wJyRTzXFlFxXESRNO7KKCXO0KMN5Tcchy0evZIDGtzy0eLCz7D/
NSyPA52WRV7g5/rsI1KuQHaBtzxXytmV9bCv2T9n+QQ/pbfXRhttrdn/1oa5quxpPbTvRNvQa3QR
9tibOON0RIBFlweLyk5Y8Y+R6x7SoDnLtD10RnaRqQd1YwSImn9GHim1isoyFR8Jg5grYRinGXQq
tJytrtxVyR04lFCcQmvXdFxLDgMcPPTtyqHPvLWTX6GH4FhgeSKx9qAzNn+C9FEuDJLlOiddj1l+
nSBcXdpQqnLesnipJXT6OYfd3oYbENQLe9zY+GN2gZEIrjAt2LMwXEp+G0H/4HfJu8l79Ozi2o94
vATudZYmBxMekGcPR19y1+hpxEiK5KIYg61vccct7ziGd69xqlqRxteVHplLbo2a2B7kO7nZnV1U
dyC42FSgw0XyNOhwTwNp1eR+cBW6NCS8aHC3kH6DjTOWWGlH+AaiB6iPdQIh2xhAXfGWJ+4e6gnR
BsGFRv9uqDu1zFlGAACaeZF4lqw3+FoZejHgIAyHO05v6fw8LxeixYNyin0GZcNNQrRdOfjklGcb
GUffKJ8eU3+67kZr3dFZv7LrYt2U9r2uqp1ny21RVmTLZqcy6LcRBOSc5qaVyF2H7Uxa89pLnUNs
8jhuMvMmSpg1LdD/yZsfkvy5YBwTtjQjBdo+octni00XUhYDgWt2KFDa9lV2H+AVH0NN/h2Sq6TK
Nn0KdNyx0R7+H2fnsRw5siXRL4IZgAiobWrJZDIpawMrFpvQWuPr56D6LZrJMtJqVmPdr4eRUCHu
dT9O17eKjlmJSzuUyhtBMAsbboXdiaMYyWCoL2Fk7pzaWaHAeG+i8dnAFM70DdsqVVdpPe7ZZB56
ygTTa5ZGys+s035NFxIYEnlG9ythGzZWJbw7NIX+U2D3NJWZByxadWG17cN00yvFjjPOItTyM3sP
ah9ZDjKMMkEIPoBK7SaB48bGADVOg5SmJa2+XLNGku5Mxd5nMjMKZTW29SOqdiTe2AQ8pm8zz35o
FfeyiMgQKdP3vOzfy4K6kPJiBXT6iYi46dt85RMF1JXeLUaXOUq+lU8+YOdF92rDiUHm1cmulEvf
YYvUi406pOh9SFmOSrVbSrC5Pav0UGt4GVQmTc6d/7ToaWEWcUybjrQWoQI2v6XvxAOkLIXuKG1/
t97XTFXTHOLS1W3yjgodZNmCSEWMA2iTovGYOMkjaYcs9rgr3I4HyM27NAXRKrS1uqrIqFR3FFqD
W3qyKOgc+egqJUuyvmuMmi/NuO9YVDU1+FXaZCZ5o0PUfe0+jSptQTP34PhwvybdUdnau3o6vNTh
hFOm99FHP71S23ZjAUPMo5hUy2jTUkBYRGF2AXUdsBXUnhy+YFaPlCZaQUWuwPPd5Lvsd5zVqD7W
JvwYKzh7BDIz3ydTxFg5a7j2ZJDnIpvME5xsoOHKg+pH58olrph5appNrY5wlSKyz6nPei7r8DaP
ffBrZV/OewH9rxt9shLCLIKdEHsnN6GTpleS1EjiV+OS8rTSUt4NecLk16D+DBrOmnWtrLjxbG4k
WK2+hQ9DV7SdZ2a9S6z8wVczmMrTjiJil6Rb5JXWkRMsgrooFkZVPU+znucj860IfWlbtsG5D/eO
IIxFhytKYrkEbpHCaeoxIiQuWmr0yZSPjZq9oWkPa49QsblsuE7FajL2TvHBKqN9kolV57QvoVt5
ZDfg0WgKsZmkIXlBSVbJ94mEaNYGCapgMAZ6GbODw2PJUvWD4AS2s3Gxr0gmmA2iF9ssYLk3cnFW
LHIZa0ddEja+9VP3pHg9vSw92Fsmk6Q2ETY5Y2YEMmV2bT7qmKZ3hdEtYA8v7HjSjzkc7wmkz9N9
20MpTkoBdwS7EKdcJV7USfrSORQgSJRyEiT3HQCQmWp3JjukGG7leIdvnLZX8p5kxiXCUcyxmTZg
VP0KdDqxHOG30o9OKMOPfq4w3aePAMhvFM+9oRS7Nzs0DXIkw6/gWDniRxBJdjstCGmedEuyKrnp
uhwTzkyJ1twPuVeA3RBITJGUDvlOZ8mpEmNnDrQKunjhKHKrt/1Tj49vFbDjQ2nV+XhUzMq9l1n6
IvLhjrUZuJnGLhPZO5uBeHSOSqimdBa7nicU3Dsl2YJpEty6WUE0Q7WL0gbRzhCvwROsZav7N36U
bXOrXfR8iqEE8By3dzr+a6zTawp0GCtoz6bypQ67JQqTTciRutYrsoLQ+KJzdve4T46t3vyKVH+J
3+AZ0swzYryjm1OaQwrXLjSrh0DlB6BIvfBeImRb95FqcBKExjMjwxa9GsSbgCSg6lWotXHXtMjd
5aStV/v6JTZTtOFjt6Ah8LMgTtYgBqLw/OwBSV+z86NxlyYFPY6yyeBCUSPXyd7RpiI83eWzav5+
W1AiMC2VS9omNxOgp0JPsIxdLAFNjKQpdl2+PFLENspERBiJ9pi3hQUdtUTViWH/LjMz+ykPggJC
VxyciHhE9Zrb8J6kQAxGcdzdTgfRI73lGGyfhrUcl/hEuVXhZLWC5sJBpgRGhm7PtKpXt72LG0xo
9I1cJJ6krI5VQswLUuAMBdYYrEHN9YuRptCz4xm4pPUoOXPiMldYquS6b2w6XGY/2v/UwdiaM9PK
woc08Nk3a4IvdFLSLQLDDFeK1PIX7ny2B1Y07Khs0g8rMX8A+eW4vdfRDC2FE8V3BRVEfCBecRkt
uhI+5tZNbVflS6MSd624lHXcsnQfTKGU69BTOFW4Sb8BGpOtMr9T13EU92cCzsUPCjuUKp2WL97x
iE/wAX2kjfsK7hD+iYL8KRzqbdsrkp1omeHgsymfOD2RQSPZDPchL0NKS4vaNDOVBaNm1GMaxIXk
YKgHI3hvpwNcid3fbsWtnSdyoerWeJfpVX4gq/INQB0KFz+Iz5YzEjMoKaIPbHypc7aPZadQgI5N
gNjBe5gp5E74hKWgqrK2o4l00avU8J5YbYUPyJmOsUkQM901gpSbLOhWnibJK2704S0jdWUDjSiX
BAIbAWRFvsGzTa19F6rwey44tev6hgKtcIlMNHBAKBrb6pB6VMMCC5dKg4ZoZe/0I5Jj5mnjxaZ1
i0+rJ/Mz66u7avSt9zguazx+VvXaEWAiMVuNObC60TkFCSsyuoaqa3DhqKgh9bnp6DUJKWqf7Ice
4XFr+8HeVMtukbl9/0Z2gwqIevQVfxE5ntgWZu+0K+kMT40QIT1re6z3o64nlHM8DlGijKCi8JJ6
bMZMfCCt9TyI1Jy5it4ce9FRpZucBuBZC/oSlkeaFsDxrSG7Anik2yjnuiat2mF7SMGjNtutkYZY
UHivh3vXQgRGo6J+SApPLiV9njvDo3cZOprbzdMUTJcdVZeYydWch+XY7wJUVAQHZqTf1rmBaJmQ
jXlYtMYlTWr9dbTzFJOD1ywqruxCTLP0KQvGbhnvi84Y9m3TvpCbC02SfXQzVwy3ZEc6ZEV0Cajh
AvQUKHisyVBFUVKZIbeC7R+B9HzNRq16jULEsrPIo7NRWGr6EBntP5rlyxXtIoP9SGQumtpBHe4H
NcrYUtTkvPXlrxHex1wmOU0wtzaxR1GmV5WOZmoyEi3kOfMkY0sCTHDS5lHA6EhS2kR6nJ0UOREN
Wq9/0HQaH7Pej/p9gWdgnMVqYm5q1zUA52WGdZupdIBbIGtk4NZw9ZTK35BQGA0rEtbbcxhFUlkE
7ih8ylOC8IlbXjRlUw2SbFNZ5neuP8ph31GUcKDZJwHNHeFm70qXtrec1ShgsMnQ2A+SGzS3U5nP
q6AVzx7iF7heGb9Dm5wAbUpPOspyBYJkFIVbgxLFMhRZ/0stCK7CQvxotGg+lzWp2hXNI9JqFrZn
I7vonaB6MJq2WCLmaldJXeEh0stx2xRKsoJy5dE5L/C0SqfmudTqVuZR8pri2TDXZNKKpaWVPcXH
KlpmlpvDC0LW1klVXTiFa52JW25ehqoTr66O84YNf+iZs0iDdEIcV1rJ9WAmNoAlHJqzLktd7BxD
izg0u1fsqnr0hN48JfUY780mKc6y4ACbSDN5VOj8IkjwXf+i6m51X0iTzEONEmJHftMqC1kugScx
qSNdiiin2NELXyfH+WTEIWAQhG72HDi62gFrXsB2xwjIJKihiI3kXeXFhKrYMF+UygFnm4vXClsw
AVV9oVIMaSo2GQqbWRO02y9iQHJ6JzYLf0/i3jqjuDsvwuEQmPiC47wm+qTGnhuHI8pBNwT7xgKM
3OAlcpx3kAE0QCPsT6aXZtAxR3loRflLtesBn13Yz2IZnqny/0OCqbce+4bst57jncJUjKF0dDdM
7u4JvcMk9wjEQskJIlSVkeSKykEy4/f5UkXYQL+TCqelY1QObLIeghLi1ehWzg9Jf/DOr82a9rWw
SbBGVNaB012lNog5yJnqnq48ZXUmKpSM7LAzObaohWw6uvWApK6j7dkp9Cu9oA6XaWcYaAkUbEpE
N8LZmk6gQtqTqFMjRF4icoSzTY7HKCtAbFxpmBfvTew+9LxFNmkcWq1f+gCpm6ksSRdbTMGLcMCP
JiWYElBzmVV7T3aPcHaHGTL9Mw1dmH1wiHhDrX2Y4sbVVH8BM2hBxeiJStiCGDGfvVDw2jfhSXMR
zBr9dmjHC7qqqZ9h31hqX7CrIavQMcNDlFCb0kv9AJ7gzsKkYtQNfGPrPvzNy/I5gKfmXq3D5ynT
lhaMurDT9LYj82D6F1gcbzJV/+V34uCn9tKAE2UBnF4mkx+Jop4fj/s6jG9EKR47m0+oqJ+but/w
VdIjl9u2peUpCeTTiuLeKs2GSppe70Q6VjOL/Qui/Pz3T2gaxAAjXNxayVclje6iiw+elt+FVYAo
dTAxufstTUdUoVr8r/y8qMSpT5RDYkIC6l7rjBXYsYx3panY8gYJyWJ86p2GckIaFy+FSDAUoc5O
IkgJivdoz9Etm7Q4Xp3dmYPxC8XnrMdtJwYH7ECwMdhMJEidqNbe8tL8CF2KkLreTZqbeahQlKuH
Z5GqjyNkkFoZzzhLH+KiO4PgoymtLbWg/dnI8q0JlCev6sd17MTkJyXzrix2bHDSmd6ob0wyGxg+
d1OkQxGOaAxJO+1wPk+qdh/KmoIhp6MVF/Q9XLvxrDY4u6fpL6db1MPHWU4/KCKvXmm8Z3Y5/4x+
dmZVlZumt35M/5U9Ei4tgnjRKinSLuGfMY/TlqVeEaXws0J0O6lyhi+wdCpKryTKR0a6CkcKU4UL
Ure9V2SP/hr+EmmtR9kUO5YPsOKe/1AX9aF3yhtzop8FlfuUt94uxd9lK5wUbGYPyvuZZ8+pRz4l
aX2UlgXhkPXVdn6QxcLGw3qtqDvOZMlWxO7oTOTZTreHXZ72j1M1L+g4kuWcr4qhImO9VFdMCPOq
ypZKxgmPjoM0yGrgTT3DPNlrZU3GBvYwnw1jJBE5C99akF24HYl5KEs4fCxr+toiPnKcah+6UE9a
WC/1vngpneQJAaHMfI7Cef4YGl1OoyF6rgKVRJbsBngmn7d28kS6K6bfVBHz5NAZQeRbOCbgeJr8
k5S7ipe/y/SZuWobyBwJ6QxW5j6pqnZBAfDsaI0y7z1Bic1nps9dM15RN3COtZyCYuPmrouAZrap
/eRhZVtQYnq0wE0tHangB5fKCRcSCQ/K+OqL4NXS+3LT4baq63YbB+VCYAgZDfvUVS1TdBy2W6S8
P/ymw9Tu64dQN9F6mnEwa/jSjdJ693I21HXiPuti8BBmQ/fOrEXhwinV1Vyf+cJ9i5FDbTS/29Ds
3WSB++ihqyPob6C9yUR+lERTrXuZx5tI1in+M/OU1eYNobQHhH9OF5TzoiQhFu2e7Sv7tAiYefK1
Si/DdJ9ikhYhz648gH6aAUdMb5YGukIHqWialotGx3EmMXNPH4dV9QsdOAXhq8yWNkZNNI4Sy1/H
pOuFcM6baSHXaQMEJDlDlDTTdR/CFoguONH4XEAfqshmfbGbXm+FZm4AuK1PCw7HFEe7ejlEMHpL
OteWsQy1l4FZN8w0TIQKDVwB1JtQSEqooABAkM3DBLA2HroKrZdAnWmjTzW1aD7o7oVyrANIGSJK
hgYF6TtKxUcqiwQe7hTbIAg0QFnjHatKm6WquHdoeqBPjbbE4O0JqToQE4ztc7jrjFMfeU8lnkfD
iRdsKMn+c9bgN+56QW0RsQgHNgr1Pfk4ZHWJGqfiKdPFyeoIjuJiZJ3RVtGB4LhPnY1YXQ3Y2Jf6
tqbu7lGkBz0D2LxZ1F21TZ0ppufgWpCEuWnTpSVVwQpFpPzEPU63eIAmMbHwi4XaQkmrH3v7uQxw
SWtkHiT2Cv/czB0Msk+zVzd2Ow5ZBUxY1E/okKc/yFVFaPftpqRDh0Bq8NNbVRc7LfAlLFp/59vJ
dsKJO+B7Gku5THn31Ln2Kn8kssdt76cXg7DKRD2xlsxR4AaoSCv5wm+rs+P042ULaTwql5pJ/gf3
bgjGbZufdNzKmZ/ti1ZbhCY68EmQVSovSu/Tug5XhXR+iEp/qJP851AZNyg3Odjy5HgxuK2MNL1h
k1yapUSMhcZGIVdWNsL0TUweMnwhPnuhujg9/LuRPvdkz6T8H8MV6V7UzH23VHVV0c2MqR7Op1sS
J01MX7MqIXTqmJP7S6GML00izmJI1h1HeZQMlIHL5hQiZ8lUc1xIHIjzqlWOQ4fYwHwA3rvIwmEd
2fahVPKlJLJgMzbqxmeFivVwbaEUwFnubrXRhJdHg32wiFfgQ/utK+Yz6ZRko9AititjWTiIW4VK
usyUF4nDyomqF4D82wIzTxNEy7p1jm7FzoM7DmEqW4ohXU01gZbUuaFntU/L7KdKouuMrvc24ePp
e3ulUkFiST5z1r1rDFOjLR5QU8vFXp9KV3xDbdBu+tY5h6qNw2tcoBHHPQschP9Pw6ce5y80+lBF
+phwPNHEuOu6dEfo2Urj0SokxrpFstLk2XVwGRt5cYgdB0EynEEL62kPLpoahR1sgX3yS/mKPewr
nU+iWqOsONyteYHiAgmn3lv7yQ9Vlf4h51TMZnDPyeSmZffSVIAPedVrITZxGR87/k5UgCFh7Ol3
Tf+u98iBx+ZMMZsGs0Cx2ZxEGm5d7q8gQSwbgN8n4YJ/bbjOkrY89WR1Md12nZvpwMPNcszQfX7n
qdatSXbiUsW/AVAShJWMTjHzHQKIY6iH24YXKuACFDW+82waUxEzechf4rYmiLzHXCMHBvyDGJ9N
JTlabOg6HtXov+XhuJzuw3SnHSXeafKOqnQ1i8buhKoMcxQNXNS9THcD1frgzhTFWqEIa/JLNR0s
ceMv0cxhpI3+aSAopYgQosh4JARgzumNBjRbeB8+hBMQLjFpAImCZuzp7xJpNVcLnPE4jGgklnOJ
0ort2gFg9yJJ0MHp1AEoeLDdjZI34nV/xgF0aSKY2cpDsEHB5b8DBZl8/S7YzqjucEKzxtukafQr
pfN/Rp2/xaaCMOK5sOzl9B9P7uSa/wp6LpstkvE67xQzJZmpN/GaAotcUB4vB3oi9EwwneOs9uul
GgW3AG9pfyHiw9iFGQgNhmTuDQidoGYZ59TJqb/dFDGifp25PbGSaJaXCeJzHonsgHAq/p6j4o7E
owTGE9O2DHaKy47frfztGOT3eYAxPs+UfTnqT6BilhYTu1oPG0SJlAqJOEiDltsHG4eL4TOPD4g0
5IzPGhd7gTRnbDqsHzAxmtF/iER82wbodAnCXXSGdktsLIyp6B0gyZrc3F1ce0TdRtGwDXHZZxQu
liHVkvmQiEPWGxcaQRsPH6I+hOlNA1W1AM8yK/vuxY1B+TMP2ucCAVpiKj/NvDwXrYuoki4iUHOe
cLADAAMboJXbsFFp2pNIL2KivurGO4sRd1kZLAXesLBs1+wYYbXQUGvT5Nm1CkmIaHcXtenZ6Lwb
g7tPZSyCpJRWT47VzJqcbZejd0sX285cNQIaauzlNm1WPY7O+JxgBWkq4F+J0I9tl70UADJyDoY5
OQmBlwKBtGnemFU2vBhhdcktlIq4Q6k61uWeuJWT5SrrutcfODxDFx4A+7M/sso3eLUAGALsbDRK
TonR7XV2Kaij3hwv2piyeJaBvGGff0v4szkrfCwdkffgQbUPiW9z0nobhvWaDedSwlHqJulIGk2J
65inbbe4mfYuHpz+vKQLjAKbYxSc5BWVuvJU4teg9/7WDvGjm8bHWg9OMARXmundx0qz7QKkN4kL
8EpR9OOEQZo4IDJnheiYte2mWeWNRs6EQ9pIIPkELEdoB5WPiZbOdioiKvy5ZGgIjgEwWtddipcu
zhe12a0nOlkXMVuHAKtgz8AnL6nzwNWuCLuPvRi9JxIciEDPRspSLilD1rgfO2RIrYnyOoU0ruQX
Pe0Q60aw4RqtTtech4r5mGjggaR9CMDgwqBQLzHeP7uDKGuZGeWWuJl0Je48c6Ktb1hPuCv3Xp0A
qhnOec9h05jO1g3df4q9mo3UBq1NV5ckfPSHOsjnllIjcHVQE+i1yTznlgX5ZPUxBlM6y8iXndNX
WwZlesxVdVMZFmcy7cj5ZxWrxLJM90RI0Gx0rA9Not/mSnubg6BQR4dqptgkobHQLcefWS2gYi1b
SV/dKrCkJ19HEdtLuulrBZ4l24hWt6C0TIXoMDnXyKk1ctcGi2XHYfacXrXAijcpCBhm0wamED86
ype55r9bIxGE5oNTZU9RpbH7andJHT3KqHzIIOrQTlr1UXT0g36fw0fKlBACi8t+ETSUWqHnyp0F
B5xHmriHocE/UbIN1CQhsTyh1KEfN9U/LY7mGVS0xKnWjZmjYYY9XfEaoLSfqU566ULzbaRurqhk
6lKo3/poxk3I5GlobByTdGpfhwUlsavoHpriCuh4iCz8axP1J2c++32dSp2wVGpfln5lE9e8zixa
3xkuoY+NcFUXvzwfhepYXaar8l1UgGX+/xjTVC1QEv/CD66M2wVdFh+fS3fpEa4NCS+9hwU+fGkC
c5/4zA2Yf8bmG/f2NegS77ahChstuQ1CFJXUFeiy79pJez02lyTcOdpdYTxzvZS0kW7J9x7YM/+o
mTJfNC615Mevb/Nnr/o0OF05Ce3BgLnwEQtgw42KgSo3l97wLhKnSRidutS4b8Jh+fVIkr/00aIO
JVXVsMUbxsQgvhoplpXtG07dXNiC1LecEMZ9BV7+60E+vzVgNFVwr4Y0VeMTFbiKOsMzKF9esOVp
KbtqDIOTna/i2x1JtrAKVMLdN1f2mS1gCKFK09SBddiacfUAXT+im9+15SVVAmUhMtTxnFhRMlYk
Dnx9fdp0l67uogEZkXdFWLYNgPXj86oVv0ksy/19gYZJnIXRPAzuRvZH3dxypbUCqFGVzDrbvCWu
Mh+++QV/uNgPP2B6of7DkQhRhbeVH/AZ4ibCeJZfIjO6dDX/8PWl/uFRfhjoCs0h0EP0GLLK6bNA
trgeQ7CTGqnsqFry5qiGcpmxD/160M90CtvgtVE1Vei6Bpj76i1NSj2Nx1opLxHH0lljIObEPKH4
RGJYUwzcLsWWXfOvI4zDX4/9xwuWqsTOJycOytUFWyocNcPmgn1njUqN8kV3W+fRIckO6ENuev7R
QHD//xjUUPkepwnIllfX6zQBXpHs30HD1t+6TfwjRauot0hfBBqz4IeWVruvB/086TDBahoYYejd
fDtXV5pSwrXyuBjvdd3wXweh4chUu27bZqmpzIwCCP5fDyh0KR0BMVwzresp1nRGYpL01rgvaC94
df8I8ApwB0dw95v59PMsB/PjPyNdfR6Z6fVVYXbGvd9mxSYskhsl1JLD15fzhyWDVVFI1aSwKaWp
XS1UVBVHFV3HcI+RjT3knZoa+4Q494K4H6RO6jzg2qJhnpsVTRw3esK1P//6N3yeBywA77rOaino
dJtXE5En7KQjmIfysbri4WWEFJ6KkY3i18N8flVsB3qjzTNTbYP59eN0Y/eYHs2iyO81cHH4Uh1E
q3euIBS0ks03l3SFlGchtrkkKRzTtOAfXcOPCOBg8afCcY9B1sb97jbFBm8jZ/ofIoypnUTLry/u
8xc/DWjB8sfeQW7T1XdQ0JyHWeOXpOnd2XaOMPEHMmaiysaV7d1ITOdZtvl6yM/vJ0M6rMLscaTl
XOPeE5k1LiyJ8l7337wwe0Iq/l2mwechHHZuwJ+o8Fkgua6Ww6JPTOQrIFpyK35zJ8CkPtz97VU4
YJtUfMeabbHuXn1lUoxpVcq8uNd6lM2UQbx1jSb160E+v+EfB5lel/+sdPXQSrUwk+I+79PDaIZy
1coYs5huXb4e6E83DDEGHQ1VqCCKrl4Dy1A5tkYM1IV+zPoWxKh+urevB/l0NY5ugkCCZwWbCMDG
1YdkNlkuYETGD2pSvWHHw8Fg9ypW4ej+bwfCeWdoTEwOwCHt+g0r6goxpJ2WD05RrZVR3ZXh+ERB
+etRPs0LDouWAwnJ1nQh5HWOhamNsdY2nYbcVbkockfnZ5WZ5mw0vkGzf75vHwe6egtyKAy93g7a
/dD+VttEPzPKEnUZfpeMMP2hDzs7x+BadGyhQuO4Y03c//+8bqm0XNHIHFqr/TS44tKWc0h0KwL1
LHSutDz++gZ+GE7/OBxhMt7Y5vA4MzyUPp72ZReEYqmPMQ0e1Q6/mcc/TXXT1aFXtVnxedN/48n+
c3Vub3rICf38Ia9CaAPVjYcxpq3FEjhHPj60LgvIt2Enn9dJRuWML3hHTJMyytVLn1aQTq26TB/k
BPGxngL33St6bmj8ANhlptTpq5L3MKfeW+vJow359T22/vDy2Hx30mGF5PRjiY83OYPAPmillT4U
pNnOdSAN2Lkpkdc0ncRSmwxfmuLP3Ti4y1WX0/1brQTEdlstBBdp097CFJJ7ecd+HiQwANOV7oCa
8CuaeaB3NbN/U3BBAYRPZlVHSlWQdIBBaokR16Mim+IEMXPSA73WeovUN6V7LPF/TP7KXh0Ond6t
dYApiH2omPrQb1vzWaMLbyEWm2ueRwcnw/Oe7rGlTpUGzsS17r1X+nDh4/uFEymS5mZyD02IpEm8
PXX+wpg6MKU/Ja52rk3unYvZNcZk5wXV0qVLTYMILkTtai9RQTpRWYl4jTjzB14sKsH5ryJ3zwN0
jTRy//JzFlQUWDBsizlqqp5OT+w/72EvQT4lY2RdzCpG815iwUTAAzV3Ekh//fQ/TetM6EyEZO2w
nRfsCT8OVepuqHg65VqSz+qDY6WAjWPd+GYv+KdRTFZzIjJg2H/ahwUZKjmjtsOHvA3Tozso+PSj
9P3rS5lWoI9zk6lJyRZM/w3YtK9WqNE10GFldfEQWOKppMIvShjlJH4mcmeU2cvXo+mfp0KTOAz2
Ybqt6tAZr+5cpxWlo0JQeZheptSwNyFYxPA17ynHTaonwhLzCJVUxgyJRY8Wnk9dXj21cGXI1+b/
TK0Ex7VuPAS3bCHpmDwiuJyhr6aUz1JhdCBAVl//7M8fO79a0LCRFh88s9zH512I3sFzXGUPgxXJ
bTkYU2c1jNbxAJfr66E+r34WAzG56WgAOD9dz2v6iJO4NJ2Lmnu4DesfamchL6dhEaOv+PuxbEeY
bOd0W2O9/XhZSLWUNHAG59K4xixP/FMVjgeBG6s3im/WpM/PHQwnm2GomKY2lac/DqVLrcTQLZ1L
B68D2x2QNPBR5YSzAuCnAOL760ujksJGhYAZToXXXyg0fo/WWe1egqa9qX0yWxE7jUazMGX0+vVQ
n18Oxpn2Q2TJTGDIq0vLSJw3OH4bF6NEZFwk9Ql2yUnAFP9mof3TQJZG4dSeeLGOebXkOBC8rKHQ
xQVt5gh7MDo5unrB3vFdfUabfvLHScGmbmBJKTlN8BZeXZKmR6US5Ya48Dx3CWp5nlVeKgvM8XsP
AI+jEAGpEbbZjZiovqvU/OE6/61acpChIPbpE/BakaapsC8mLmgiIejUKCWuOdSB3xXdrme/ac3g
NaFXO70ony4U/GxKrcg1+QIIX27W0ztZ0zZgkxRJOf+7F+X3YJxtqO6xWWLl+PgNkDxpQnJlsHGM
frX6NlarAxGX678fhQ3RFOBkmQLP+8dRqtKykjz1QeUpLv1v5eRm9rzUxHdv43U9bQpL06Yd0FQj
sEzjmoXKB1bGstC7WyJ3UzJl8LIi81b75ehF9T99J8U6Ag20aUvLvujSLNd1kH23tb6G3/7vVzi2
JTn4cC65uqmEg+SqFlbVrZtcyJdnhVh5xCvQP9arcJ7Zt5NFrImGgydBPw1HWmjskFp60V/f9qsJ
7t/fMX39lPvR5upXSwRYDW2sg7C6tTIypPREyptwQLwr6gh5wmBni3jkGeRxln/zwDXtas2YxgZ+
O6WusXQQx3C1hjdREqO6QXzk9Fp+9sYRh3da9XNJh6+TUoEdZGT3fgOQQ0laklSUFp0dmlAdfyL2
S4IvPDHvAAVubY/ENpxixNx7ozZX1QZuoqs6b7h78HbldbSIiyGDDdJCU/KAddoqWlgEnXdkHwwL
va3ibYaud176CU88LrW1zCekW8QfCpq8ejaHlGnY9cpbrR/sn01mxGfb8ZMz6fZQWQSKSXxXFdL7
iByCtsiPFnbSVYb9YwHXi61jAJzL8nsUCxgN7/I4wbeIoUjO6BzkCxMW5mbA6jU3qkAcM6flgKAm
4gbPS7KjbtYeMLS5P+rOrxc6Iru5bWB0q4txUbXRWxQXFW+JQvcQB5a6Z6oyUbxW4SUYLfQ5AMoO
aYhrDbaFXEQ4YbZNRIWTeSTc6GPxqDVusEw8cgu5Se6mVSK479IU594y8odRuO4OxRcI1mYg5x3Z
0axXSGV1Gpm9KqGFolGp6psc0/kCUEC55nyAsoT+zrnU4SV1ARwEkD9iiQwXyyCgIkKyimDfpxrP
26RnASstMEluUwmP6xoCpBKU3YFD+laa9+7aNprh4pkUogklIUYdIaJ4gNah/l0teHotDb5KKnwm
gsBP2ws9ji0XUbl15mQUr5BsNHNhKPYvxbcNRKyG3H79CV6fCf/9DkiWo8RHeB1ll49T3wCez1JI
oro1OcxkEKP8kD5RBQitXrUFndlnw/6ZaMEipluKNOWb8a8Wk9/DA+13mMQlxf7rjUDSGCNiKtc+
5SrmSgQVglifOJ57xaAuEo8778q4+majc3VI+H2TDYtcObZQvDXa9L//59TDcKmSh2F4W5s47SEZ
grsossvXd/ZqRf7fIPZUzwSOYl0fduEjADPFdXiLAWCHMvpQILFLY/H418PQq+R0YLFLhHt99fwE
pqe+xad5qmrLO+R6gJbBMeWyMLTmm232H54Ve3k6MWSlWgiPr1ZJzewEBp4yvPWabA6/BFrAMcoM
kAYbTrLfPKM/3D7JI+KtoFTx+bjYQQWIAQcGt7Fh8MUKHzK34x9T/btG7J8GcqZB2PipumpcLQSd
BYcrGkrzVA4liO72pCSmAy3S+PX1g7ruVU4vhOQ9J1sUFyGV86sNYuoPlqsnQXirW9GqcBVuWr8p
IS6M0ZR/8lQWKP+Y//Z9e++E1c4x3PXXP+H3y/CfPer/foLFQYlXwBLXJ0lcHCV+PX7CUAFzSXHd
Lv0c7VfElDwryTKYh7ofrOweYl5HpBF0UELd7KysHjvpFgscd5B9QxxRwjXyXZnwVOzAk8cIUvoS
cWCwcYsJo53mNjxJw5xZWNTXoAC6m7Tzsxu7mrLXazhK8D9BwGtW8U3L+w+P0xDsrNihTnv+60ts
usIuUnPwiVmEwxn5w5oI+IOaeMM3J4s/fA3/Hei6QKnEPiorFo3bNtRv4jg++qNy8Bzv6JPjBY4p
rL8Z8E+z1n+u7HqLj+ldU9tA8ZFbFXsfMpzMECh+/Yb8bpVdvSGGpCZE8YRvgfDNj1OjaUSpw4bU
/z/Kzmy3cSTbol9EgPPwKmqWLclyeki/EHa6kvPMIBn8+l7MC1yUB6RQ/VCFRncmxWAMJ87ZZ+0z
k/PciC3mV/78r7Jbylc1U28M+9bItw69K4NYxQoZOOUli50t/9K6x2p8Ma+ldOYd7MtP0lSSpASJ
XLA+rRvarNLeCNzwjFD1XKLDRRwM+miU2S7zMI23sEFNQKZWRXZlvXwTI865ShJjWJ9ZX0rQ+hD2
Ip6q6Dyqbr0sGe8ZT8j1m1N57JXmSjj8zQfmcSYJMipSJjHpx7HvvClII1WJz6igg51aZcVN3NBS
//dP/M0C4SmYUas4bZNf/zScQdZ2npHq8Vkv5QWFzy5P5X2sXQssrj1G//gyCJWlyGnAO9uDJ1AH
iqi693A0O7d1Uf1HG+o5aNK5kHoGdXRyZJ8GDrU+Yn2rjs50j3WIttJbU7H+ozTgz3nOCUvEwPXX
hMv78YW8xnbhDYfx2cnL5A5YTeg3BYj1yfSGFVN0XDq6BC1Xj8OqbcNq+ffPZn8zOz5Ehp8GlIuS
PZhsz+dZEICKPgHuPyKnLAe331rGBHVAFmD2aj285c43ImWH12TmtbPrW5o4HOi2qCxzZ9HqbobF
IrcRuiKwZ9L1Jtd97DHEssxDe1O7Hr3YdiY2GcDBW0VxkTfG0K0WlVZV677y5E2r1Yiv6xwJWAgK
14jR5NtCHSEVj83GDjWJ+DFWsR1MyqXXu/KAah+GKCtp9q0o6ZRlzRnPrVXWvwLUl+pCzWBnWipd
rvrY5pummYKli7eni7LX1jlkMKRFEW+p3UYRKaJPWxgPjS6PnSbw0wyyzdRkzQz4oA9Tou4rBzgt
SD9XTj+0/Kbcufz9m3zO+fyZE6bOOWNwlecG+2ktJWlZhrkn2C1BlIZQgUQb/OMa7UHXuM2zMYUD
qP0crzknUt8bs/hv6fs/z2dS8ANshwjws3dO3tNm6rSRzS1df6Vn2F6pJPH83jSy/x77WXMZE1Uc
AgQUrx9nfwk21wvLnsyIWf92HPBGYtxO6iYOjNPVHf+bfdeiOWIW//EP73PSp4K7M9tPWKekIaEL
snvmyBXPXla+AT26lrn7bmFRSVFR/LDLk7n7+Gq0AGuIR3L7lNGwA6VA05dOo7pXBvC78M/696Xj
82MaN+pqWrzPdjbco1fxAxq9p6iGfJaCX7GcIwiEbVzb9OqZaI6TTV93J1fqV/zKvztOUQtY7Jgo
HOmV/fi6niWzoXWC+FwLRPdjds66ZT70+6EO6Sl0fjtmfiJjf802/JvHEvayU5NlsyEwfVoqMfq1
ALVodu500BOGCy4lj6qFYsY0mkA7jvRb00iOU1qu/r5Ivx5EXC9112aBEs+QUf/4vqYzBMDSzOwc
D3LZa68qEnMimr8/5Ovb8RCPJWhoKC6dz7qxoQwbtc/r8WzYwJ5trR33Uhf5W5bCIvAiFf0R/O7g
QEsUnRdRn1zZCL55vk7ygaQ6WS0i308fVScLZKoCSVzby590VQyLCGJxWUtfS/oNtxtvK2OgdGwl
V4KWb4aX6yA6CpuEvk6Y9nF4m9Dssfuk89RMkZrPvSBym1zNrn/dEajwzHpZyhIIQLRPlzRbQ4fo
9fFwNkLjH1sL162bdb4IabADcpdeeadvn8ZQzNog3PM+Xwmlp9MO1oTDGXvMO8HawO8u9/vGopB2
LXb5ZvxIulBu8bQ55Pv8rLx0clpV7P7cRiodFj1wCQiytLmUY3klhPh6Y3Ec1h+JAiTHs6jy46eq
wEGHRjiFZ3RWz5Wj7zEumnvYd2M5rrroWm35m9SSQ/IDlbSDMg870k9TY+omC7YzdtrceicqPc7S
6H/WtonTdVUPm8ZOsmWbQTVZNLjB1NKDMKSoJP5aO7jy6n8myMdLxPxbULMZOOm5RIof3z0raWhA
J+CdjC5C1YFStrQCfELwM5jcbaM5t/TkYovhg+PH4FoDT9p50an26A+DoTltLABPf98zvpllLlVL
dmBK0mxOn+f0GAVmM8QBOK/tXEOhEWZYRs2Vp3w93Xjv+QFk2BC0f9537TTpaVTQnVM+OQ8aPrgo
hW//+4tQ0tc1sukuRfdPY5t4aRx2PZ3RoH7WWmP8zk3AAGOytmT53yMuXudfz5pf91+pu1ypaBTP
4u5ce8mbpqa7FCDSQq/Umyg1iFIn55Ym9v2QNu9aY+9617h2kH07oPMuhGpihgZ92mqdRKi6Wejt
2Qyz7Wg6ftZdKxN9s5szLwgs5+aLuTzx8SUNlM9VBy7zHIS9EsKIqsxVlUOiIzCjrw/2+K7FNmut
h3SLc+URV5LQ3xRH5nIz9SXmC7Lvz/UwL0y80O7T5AyANPRzW24hUF2UvFnWUbPVDbBfMMAlnj5h
D3CMdE4XOP1Cmsqx18RFSaCv4jd6ZRF/s3/NsiGX6iohhP45o2oDcffcLKADX8YlyBGMIgKFGidN
XTX+agJ3mmJKr+STvonxAbiRwuVrcMKjFfz0McLWQqhlzQnWeoTpDLlFTFrvV65iPlOcUbb4KvTr
Ls+6G3dCNFU1/Jyq17Mrp9LXk2JuTEFBip7CYQQ+TTzCRU0PKkM5UTQztqhzQ8yauPv13Nz++6No
oSEPwbaNSu3zvUbj0oQl5BicYqEeMXzZIwzajkZ8ZZ5980azUe0s72Nf/iLWcTTulFnOY4L0mIfJ
A654tNI//X13+qbmygf811P0jx9QkbBte90LTmOL3Yae/6QtBVgmvvQyXU3C2GHgcLCQGdr2NevL
r3sFj0aWifSTgjkh6MdHD3Yg7bZtg1NtgdFGjs52NVzLC349R+aHOOgkKR3R5vPpHDFYB8LFueWU
qTScqxqc+HhssbLKHntRGVemxndPmzWzyLMJ5HHr/PhKZp1JOi4HnlZHN3rdQoZPdk0D6EZ37/7+
5b6bHminkTyZ7IIUaj8+yhGul0L2CE65HMALAIESuvqG0n/39+dQVOBv+hgdUI/nJKZPiijWUT8N
oTQzllMgiFS82lobqRg2lOaB+Ai6HLUStYY9ckOS6iEM5XscVdm+BTQErqz7J0/a1yqh49IWxXNS
BT/sgeZG/AXxIRme0tC6bSj8xEMbUFKuNq7T3GXCwxENM8vRWdq0Y0aTc1QD8aAxIYlN/KatcEmY
aKrl7z1oqUr+oE0ucE9OiQBrlhn3UdKDF4ysXW/QiI1poJeov3qtpWjMfxkxMOu7+BHz8acwUGlh
tWG+DiJfqNL6x7F7umjqU69Zz43SHjpPf5r6cisKGvvd9oJcfjMy2spAYRXqYrEgIqNKUd1g504D
hZu7fivluteHndWiHXXdlRN7nEnppdemuzFTbggpt4oWHpOpv+RB7nsw5ptcgmyW+ckNiscJYIfU
urMx4n7apIW5zOjXtANvKQ0dkp5YuTJcV6Zx33YBKiQFX9Qwu6lJiva0d/UA26mM4rSS4ZwHuEcf
fNOzD4NjbTIrXSWe81LSyBoV+l7C7jDr5Cin5qWYnF2OycQkm5PR0IIP7KgPswPDiZIuaaCgK5io
xtEK7qUNp8767Vo5QN7mVSjWCo+qE7yhZQl1z9FoGTciQV9tunc7c9NIrnnYgfhK0IQ7Xa92nQ7f
TMczzEnry/xuetjtPMg8HvzIDq8UtezAc/UYG9iGvWhMp1kU4wyOpMy/AmuxVXE4WvQi3dlK+CTi
AbCWeOvjToMXjA1EW1dydqCRygq1YoFzXxcu26buFwaQWGjKhbsZXbT6RcPhTTe7XAqVPjl6HOM9
1wQdhZzyDGO9XVW2BbIEAczPfJizbghVFjii6Wcz6NV/sCLAp8PJDcPXcK9fJoGCPeA40Y7sZkq8
KyStNUgkzH7RuqkYFxN8oRvdAWfRFQOmZvPfWcf4T0WuMx0x0H6B8uIeYxlEaO+t0Fyn1ixgQL8M
kANOSBj3ocSXJWtvS+LOi9pO+UrJlBG8kaH+MKwE0/e+fi6oCoKbPbTR8Ginzi6z1WUvMTSVwSaM
pkfLrrZ0kJ86rbgd9Ggr8mijV4ovG+2Af8AaMuA6bmYURLUpk3FfpZ2DXVT4rI8KnmT4TTAZotY+
N7V+4xjtP3U43kaYosVG9zDmzinmaAnlcBsiskxpiSvb5Nf8bTuh4eJIp77ePhZF/xqV6bnO9E3t
QbVpnek9nR09XNrWoVmWkBznPSQ0cTepcTRp6WcmqOk3mpueEmnTIT6CqjD1uzjLz8KkcO2MxNlm
w2Xbnkl8XvQajhGyDe8f6pmAW9RwV1k9eY+uYdF6NzAy9i4tgwmGUYU6PcpAsKhsb41j5SaO9YOl
lfsk1JZ6YZ4H8Gmdo/6IDG3TDaFvSeMkzfQBr+wjTkBMazNZqS2GZ10rf2o1ML0mrG6FHj3amXsc
QnhgBkR1OmNukXb9xv+WUk26pfjZL8ZO35tO8gxz8cYMul+yk5h+IzpAN36GQUrHB44To27vsbo9
06l2CGAdaU7s+nYPOwOY5GL+gSHGKKMAQ1IZ2yHDAixsXobEWsMjXxk5PhKKkyCPkar9gywt6iao
uHX/BtkARE1u+47nHkRtv8xMJicCVWPUw0Mkk2UqXTD51cYQzXqoml8pk0TE7Y9I0+7UVDxFhbZL
uuDQpPZv3J2OWLY9hnp4FIxFHuDWVuSXKh9j9HfQeTsV5oKgnIvJ1e2IoCaI7MG3g2nnBP0hj/U/
f0ZUuBcZ9g8DyjMtmRfqJqT4W+eEifJO5yv6TY9Ip6XJvMecwjcFDCgm3sowM6jryiEzp5OpRBvc
MXZlLu4E6R8VI5Siz0I2qvDJJeiZh60ZZtsMOe2CkAZ8gwXSadEzMLWCcWeZ94XAmriN7kRr1ou4
A7ylcL3GOEQbgDmRC4G3u7OM1LkSXHxz4htz7zfaTwJcrpIfT/yuKzHhSRr3hF32wUiLF9x1Vmrh
XUmBfvsYavA0tpFmNj+HZVpEKqRoXedE6qE20H0tUHn9Pab4Jkyim/P/H+F9al9x1ITKA/mlEyJX
0ATVTWSD6yzcrXq1U+aPsvRT9IIgkxh61u7Omr6Po1amuHv0pWCiMOXf6yynsI5D6GGqTNvvx4Ly
rdnG2z4qo7WuFjNNLR13VmqlP9OyVjegKWwsTRoOZEzuoAmIcHrXgZ/eZ0GbvudkwQ4ysYutapMw
igAM3nZxpmyEBDRVxaW3HOs+3mpST88h9B+UkykaLltC1S6q+sql4Rv14od70OfCe2nmvJ2ahOc4
ibuTBHG5t0har1Va4F6oKTRUgu3Zyw1Uz1Da7cbRFdoa8Nd8Aw5GjOGWYt2kWnuIHLW7cl38Ekm6
Gr1KHv/hBq9+qciYZH2tKJ/ss3QqDLJFQzNq9M/f59bXG82nh3y60eSFN7J5pNVd5BoHYDR3IsUB
Hki8id8EZgLvoGVXqGcOQxP89/fjRuiRTufsnhvSP861CvQQ7G9tIrAK/aw/ljRk/f3tvixOVPX/
esKfl/9XhmfAfSbhSjUhSIuwm40XWm+sRXNlC/jmO5kkQmnLI+o3uT99fA8z6ZMavmJyJgUIdkSH
ycIW//c3+eYZ9DB69H3yRvQmz2/6rzfxxlhHlTiMnNapdltiwXLWcoyO/v6ULzvNnBJAK/inkeyr
4CXpqiCKcd0+66mmrvMkXqYDaoUqqY5DY1+5kn3N6c7JEDJ9KOqpM1Dw+PhOlafI1IA8fSpSXBKs
H6aXP0OJWjuGOJnmzD/meob3wq0NLSwJrR9hYSz//sLfTBCsCNFqe/o8sp/T2GY4lE0EkvuEVwib
1RQ8q4O4acQ1Esk3z6GtnC4EOjCggXx+VbVLJYlIwzkNWQV8T+hyg5McfpOmO2z+8ytxf9fpzkOF
pqM0+TiqBmw0wHaVdTIn4b7rSjpcOozpZ0+r8cp0+eatKBTrFHEBDhB8fbq/a7oIM5A5wxlPP+nH
bbMJQvXFpX3tymf6ZpfSqRjPonqGjwrRpyehIIzrwGVi2jbopMxybtiv8Yfb4+TXT+bGtMZ7fVD8
tBXXyDVfVx6PJj9B7caa01efZqmsSA7SHuWdZeZtmyReaeXD37/YvD98OHMpgZMc1V0PMY3+BXLi
0qEpSZN458rAldfqoTnXWyNMAcCtPeNc0NoIeuvvz/y60nkmIzmf8XzDz4mePO5wN+iK4CwxXeuL
F4qZCn6QM+fzPz/INqmG07pF1YBc48fpGAtbsQc7qs62Opq+hB8NHGzAIEcO+rZIhHVlMD/PSYs2
b3PO88w65Lki8vF5I7UnN/FgymaOBFpMSsLCywIPbOvKjvw1mYtSgvwOvU20ArGNzR0J/9qSJ5wy
1cYaw7uyAceGQU0ftqDUNGjjEuV+Je+w8N6lmX0ADLAxrwMc5pn3ad7wA0wgRx5xApPz4w8oFQhi
cDmysxbZ0R1Ub3nAVC5ZR5lD2mbMalpTSeL8/Xtq4Eu+LomZqORauv5nO/t84JFRIp0WN86ppbKJ
JUKu+l1dyM2kdiGu2WawbJIQ27VJMW6HHPhmZCbYn0ourxHTYdkqRgbmUiqLSu1nN47msSpw/VJL
5VhH8akWgFFD58mxJ674JoyWpl8UuJlgBun+MzjNUu8qsUzM7neDjH1vTW2xGoy0WxtRE0Hy71ua
BKv7Ao3YSomguE4D/2hDEPX1hEiAOoWf91q3LKe+Bt4o6X6E6JnQNnmRYQUF0aVjjSaDRaMWqU9b
Sbbq6KUem/B1/nFisC6hFiDB7txbLe1APOHXE2h0Ikdi2hplvDdD/WeZ2LddL8Wu7wrsaAP4Nk0L
yNHSS2+Bs7dF524mFm3SpTdEkzvcHd6ypt3i06MummjOF9ooKjihzIXjhvddYF6wosbYQfeQ09ob
uxdPox29tjVEyahfV3lziYXT+4Po76ZCwJsiG9PRYrgKu/QUS7EPsdZdjHryYKX2S1BHz21rra0W
ZLZq7iqgrKTroQD3R3wMTjSObDBHqNE6eA9ysBxf6yxSp8PQLErVfBO5d6JK7BtKcG9OxFcirn+M
cfIsVA0+f1c+VSTQFmY5xtwW7AP1KfyqsI/RzQGH6hF0t1onrzFWte+RVvtm1Z2CLvnZGsZLpE47
NYw2Tl/gR0/D9ihHLozF6PeBy6OmrlSPjtmmF2pKAriWtpdNsytUyO5dRSeLzMYHgk+MNDscPXJ4
63a1G4V8dkJZLvir/SSG6KZpr9Q13wd6k4bA2Ey1Cbk0uq8KtBf4JaRetinwRgehNzi+XUeYWWDp
vUgH777r020R5T723qtGQxGnODczwRi8xQ4Y7E3cAQKFIJcNEXjS/NRU6Y+mr9eTWu56/Qm4rS8K
+vRLHNr7ZCkcYKxApnI9esJR4DhM6crTqoNaxYdUzQ9hEJFl8PxKyXawIEjwQM8lnZKUb+xDSySz
WpOs5ocp8bBoQEyr2MAaxbCradCNxQ5vi5WahYfIlOcaw+dU2LswAV43KEcnrZYSrKpZGMRb1S/M
r3/SR4YdUrSNohxuZ0EeKG8c6Pf67ym2Vt5obDo83mC9rpqqvEFwCl/FvmhNYeL5mhWLyW4OYPRW
Tm6/lKbyQBONDxojXkCbbjBNGLbkJS6Wzv4clbSm9Up7qYf4OQYMvLD5Mn5A9XDlIvDhHNl5ERYo
loQm6VE8M/GfULJnO20Q/gSPY1beN0wbMRokuI0F7WYRKcmZSkRuGe5COCwGQOg43PvTSE8+LgeA
EtchEUQX4bGs5fI9i54xf/RBFV/cVjw2BrPGasa3OMHrVgaoUki47uwoVMju1P+0mYO/mLVLnBZM
17TvILnX6bgcDaSUzEkv0Bdmbd2FSn3XufYyymAwk9OV7GBqbi8TzHXxnGv3KgEn/U+w0wtw0E1M
0qnw07zb6t4dSsFDmSQ3GpRLOqhMH+ujjYdvomPUu0ZNT7JRE2Ce5IsTHc5ymp0MmrpdyinjGD0l
zMHA0Z+kNgvfUnCcAkAzPuUW5K0FdDxMs+g7s0bpW6WjLfrkdgx+DTSAJ8NhIK+FvmLVte6uMbtD
n9IMwgt63Tv+XMsAryvcuIHkd76CFXStNrP74Upn/ytCON+t+2wPI+Ot3ccDVi14KeIKI62bRLjb
Ga9eatZF15loJba7w006sv+4v5pE7J0sXlUt9Qt6bf1Ch0osKW44GnbCLd6KUYBCM1lZ4nlqBxYy
2Sblcf5rLDyEPY8dsLa3qctcYJScIf6RaZ0/eiMWVE8BFzRe04zv5l3BMPKlHdYLWhVHvr1A6Nqp
ybbCg8cSxsoV2VIt1ZUhHiV/PNOyNXzYfY8zdJlYN7j9vIFg2PQ4HfjK4C6qUsVwk2COWJJaAuQo
jWSx51l7m19m07NrN9uCtKCwu6XJswvGs6uzPSyrn2ODfYTWHLqof8NrYaFn5n2QW++FPS5Lhfxa
Z+e3QR3fRMiGXac4xIm3wX5tmUZwKFitSY3rPWX2CulLrqq3gwvqOMQayuoPqlHfVTRe0TR8zDFy
99LqsQjvcc0h4syCg9Ip9QK07jocLrleMd9/1Wa9DTgYp2S8RYfmIpVKIFn2VCICC1caKymxycM3
yppNVbPuWcZVvtS18CZoHV+WGHRbVCyE7TzquXZA/gScesh80yqPkI6f085YNFO1yZ12p+buU2m4
BBEFvWo4ECAAmOpmJbpum7s9Lih4PsT9xmytk54xgcchP/VlfNEp0+DEtTVi487QlWyRt7MjtxiX
WV64gFWb9RgdVe1Vsk7madm0Yhng8qlyZuu8vIWRYfmE4eDeDgxcV/vd1OkbA157PMlDQgdG72nP
feKtwzGZAxF5bjRKUjLhHEvvONQesgHjdgGBI4/fckXdpGBpI21c1pJycJZtGrVaSapC9DRMcbQw
SNzFQbMpbYVkmbrvcZUrUKZa0vbnSRszn+fNZGDH72sy10jIFmZLZ3Q4tXs46GfhFsfcxJ9JhTeq
R5BkHZw1FOWSlMBExJ0z4dXigRaHSXxgps+/fjTTG68QB6PiQE/cjW0gfRBKyF47jr9arTp5nXLr
6hl9GN0hALkdRdFBqcvtwDebf3OiogIv5cnL+5+zQVtneoBHqrXialvJFKLOsml1a6d44NdH9a3p
g27VMwfzBgfM2iSMaVLfKXq5yONoVzP4evdaqMHBJSZbZ6TgKaI9BXY5HhwR413h9vupqm+Tulgr
FoTveXlr/JKc4N6J2ts2q1eKHhkADbSlF8hloMb+1GKOQ/pX28C4FZjHTnsJli7RqHqUo/5SabiH
dr1LZyxnljUkp87gPFKKdWdU7TbKxn0QD+NN1hsVPAYktQm3JMTgw0qnmNgZ+tLmPUpxN/+Lwsqd
o2R+04XHIFd8lRNPVf6RIbaYlkGowc6E89cqjlI840hp4gPxs7aqtceFaD6fFLDOaW1uIls8j1Z+
kbH7iBv9ejKD28nQ/YFRBgq9Lrz2VAf9GcMs3tli88S6ij9nqyHm1NkycvqbObgaVDC6hU3QU6k6
Zgx2dTIwT9Q4FXI9feCCdAJVi3Vlw49IPFa0NTgY6CryvRUm9U9gqMTrqZ4+DTV1pXyklsxw+Z2t
Jz/iKNybBj99cAGh9zpZDI/W5hNx6Ha0RaQtHArc+Ag10w810G70LvrlDcbJyfBYD4WxSPWKUiSn
bxC/uoH7Pqrqk5LHjAu7cdso8K1nqGg0xpsBeC7JqtgPcmHeOa52jNv4SI7ggAPvHku7G8Um3cx8
FuhkQDsdixK1cRexk42cl1ph5UunyHFLBFycPNCfl/lRipuni6IVD6IxppmhBG8y0NAQ6QRVvaSD
vXFA+8tuo8daR1OnnVS+jiXHvFdRtKApw0uDH5x+9Ic0uZ8m02sMBqUO7V1Tihs85O5NIESdADY7
tis3caDlZ5a9zsDnI7RfpGWx9NCbMjPyTAFbnHA2/1aozUdsHHD+l7IwqaVjwmb2TCi5NASeKCVK
XGxmtexsWneBPreGcTGpKUvlnXHTaE921flBh2kKbRRsAhao47LItoob3XqNssulsXfokJ5P91qz
2Y3qXar+AmD7EhnhgeveU2xOP6Kgh+JspoDrCUcm1kBAuVkJUqInXaOtj/6oyXs3MaR1VRx0sWZu
I3PR63NgJ17dkAyag1NNl6+bIN04rI9WcMEIKY6OEdbG9p7jdx6+PLUoh2MfnIll3oW7+SvOE03P
jZ6mQQsb2HYd1t2vHm91cnjL+ZxJIuVOo3PK6uvjlNBTrZSbAcT+iOJSncZNYSd+iHOrGtFilRab
0puoleMwizc5fSQs2Ey/d4idyXwvbRVDRVATeEe2S7elv5BDYh7R+W+fn2ZpIKZCCPRWjVedDPxM
3M1jaWhPMm38yns3NG44E1a5nbebj5hWxcY0CJb4mK0Vvplg/6u997TulxJDMDpPgUtVB1lDdqyi
LvW1Xt5iT7sybEYrmNR1XI8MZyLuh7Jbd95LCgod6vS+aa27iL6UDdvND4aedy/MnY0vBXSCrZGW
xxCEY84RZxV2uOwDo1iQmn4b69mwVW6p+zzYMSIA9OPjIkkBy+b5tMXz7cgBOPMa5vFs6XJJXXlM
pzjEgyfY1xMXYeH2h0Q1OQbFRdLS2QXTstabJW1EmO7wtXIbqzrzKQeLpWfNInLtc1606xyDHYrQ
+/nfTsslmY2rSw3qt+HWAekOU2QNIfwpjuY6Ea61jOY8qyWrNJbuaYrNy3xy4kB4nBA0D9ZdFlq7
+RzJWDoaL9I7zUYa1VuBVQtFU0aM6MultW/wMFh2Lk1jIYcdly4zTnL6usmPRmEuoyJQZbd0qnRH
i/A5KvMn+EgrxYb1zftXAV7eCsKXLLvo1cRkbU8j4xPhWu2GxUlE9qLo0o1WWr9Zj6GdPiSRxGyN
GId8RK9JnoSfdfcYaPqKmH/tsuSD4kkzyzujnRYR2hHaDZbzedJnF9WVO9KsN2CQlm1g7/i/LC3F
eEqU4lKMLXtNwh9xZpvpV1M4r95MSA/d9UQYU1DXCFEJNpVcc0ThHTDcVCiCYle/a7pbZqnmxng8
6H5h1/sp0tdhb76ltGppAUkrt0OpjJLEnn4GytwdHajCp9wNM0PuQ8BLC5VPkgl7rRTBXhPjzili
MtjhzojTi1qTAdCegqC/mRBLJHV7LqY89PGCg/SRd9G+y2sCeG6frRId67xnfaZ/xnEeJHwe6Qaz
9F3YsnAkbgleHJ0HR+xIWf/OgsTx1VjfRl4HV4FuSVSdgV8FBogM1LJTCvl/HOVl3tCo0j6NVhDT
40WYnkjE0G610agb+ElQrTmdtqabLatce0ixQV+jmN/Pd4CRIWeYvCI/hnay6rGJjtx2J7N0WVbN
ltWybKqgXc1/CXZT3hLJw17Set1Y9WNvypfEU5DjiTdU4VuvoQ5O0XaF38ODW9SEe4LQvc6ivdvE
L9E4vjS1DfApSs9iCu8yduW4rdZ6UbJXme9erK7m78zCl1X6piIZGpzkYaaq5HxmtlOcQoiiairz
Oo6zKH5s4tRpGLcasgeL92E6Khk+QkmxLrE7CjJBIhmXvVbZYQqxVLVmZw4u9/32NmHV1+lbpRXc
Mj3a5TA7mOpz6Sb7PqgvjizfPNojGgMKyLSsZHsr83BVVdG+F/LNS8slJyOHdRuyNMPt/A1z4HuG
/aglyqpnAxus13lBay3Me91It57Tryb3D2EPZVCcLOZPwnqmJCx2k1n67pTuxj9JPixDieVj3Dg7
wkGMsdqbLnJxaA/voMfuqtRFQCcfLEL1qDFXc3iKNs9XiHsHhaQKQIHUbHbuwMrCCMOP0DbN1yUF
yD72unt11PbzUcUAIH66xFOynHdA3Lr3WslFJ2QF9v1PNsc6nzZBnK2xjz8OdrrCLhH5Q/QcIENz
zPFhflE1Fqd5P0rz4TiASCkQYfBHXW7IIbURLCQW1IeWsTHewQz11bQTCy2dNVe1+9Mc4Ym7Ij6j
8tspeBC0OGyrwlsOYFi1LOFF6rMW6A1W6+4dyeRtW72oBo6lnQPSXlv2Nu23xriiNu2jXVqYKp58
5MIavXxOdYom8XMY5htDRqs0tPexs4lk7Qsl2HfdSJfjuO3M7kxzLIY4sfvbkvGALV2wj3vuX2b4
Y2rTR4oh9+BPjqWZPUkjf/FE+GqGllzYsv4NAWZXZLGNICz/rXX5zzRPiC9ZMlqtrw38Fkiyso9m
nXYTVfZ9L/qTI4qDVreXTslusWHb5Oa0tZUAunpr3vZm8iKETnAuLvPpOR9QzJNnu/COlju8zQaD
uYfbUBInmU8q98waOZrT8CoLZ5eO42ObGRsxjT8TmW/lYBzRN12G0D3UNM/5MgFLxly9wWDmQuJq
G03VNh7FrTLIl3LKl/NGX89c8s55nBL5rkXo0rKU1KIeV7cGDQOlHM/EBDn4Rq6U/UQWsDpNebkz
rRoTvJSxMBJSE5buky/atdq4R2e1npdobytHGFubtI4vdoWDXIrQfWE5M76Hv9XsOahMlUDEqAlx
XdTqnCTJLu/rTdL020YxmIcQZNK4gQdWZjcSeZ7C/Kn5XzSn4fpQNXdjH7fnnPCBNgBiHI0osm1K
+nynGgkUmwypq72dOY+dJVfl0L3oSnWO6Y9sY7lk7b0nk/FTx7rXHdKD8JJzNmq3k63e/V+IpLxW
FaF2HxHl5e1uEmhrRxrGFwJzdy5ZGyuXO6Xh9jDUxTKqi4cs0E+W1x8Hrbv3QvGzsIKtV3qXOg9u
sy77JZix9MWvueNtoijzFlgaP3amcoPnIW5eUbTE9zFbJOX/WDqvJblxJYh+ESNI0L+299Nm/Atj
jERvQE9+/T3Q3ietVtI0GwQKVVlZmYI0vw/PuWwunhV9gtOvSkff5fFwdvQJPiYOIALsCXt0bHxD
8dv5PWrzqfjqpvaNjfyOdCb+wlhck2oNf7KeM4OCTLcIgubbrt0AOMe9q+Qxl92Osd3HPICYzVZ0
y+fsEhuSUqaxdl4QbFWMToz67+j1zxjULSU5rNTIdgr8y5zQf8O5azMGND3M9i5nJLqy9qrSPqfK
d2YtyRRKE0RefPh2cdEqbJGLTj/P03hoZusQImIFoKhFi8qruYsTCIAmqkrcj7AhdSfnrjBiOgbF
tk4DRmbkym3Ch51Y7/ZYngxuCgj6S50Fhp0UQ+j0ovVgJMSK7K+RZpCxuESiwTFXLfa/egr5cDSf
cFOaeJPAH3gaZVG9LN3+BmMLm0E7eM58+sldKzDmyQ+WrA/4Kj5Cu2yWZqg/62HwPGXyBQNLujat
hYRc6hxdO/6JXW/DUMivSEPGV+WmczAxV39dAjR1cjjXCCIKOfZ8dPRIsA8MpEhXlhJARabJy3rM
eqZ5g6fUuGBg51FG3bGCnpZZFG6DuR7LDL/jdNs0fFENb3hOWlNaa8rmXWyHyje5weUnvasX0ygU
YKwfWWSZmC3JFQ7r3NWdwLSwYdiRtNhuXiDfH608jzao3YMvtTadGUYgReLu5tHfzjmpWSWLQy01
Z9G5CI3bMnuDmIZYa4GvkzaKPacMkLFIP1X+oxntc2nCkCxJnd2M+kMM3h+nCS3q1nmDPhJr21gh
RowZ31JO09ovIjwjLcTSGTB+k9xaIoc3ldnQZ3C3oRrfJlS0geEiUz+s8F1cWfF0t4vsZejKp9Hw
t57TrcO+37k6V17rXSHmvFup+wEv81L69aZKcY/Mx/M4Uc5gT/5SGdYqdroXv6qupdVSCdAgqvWh
okxxi9XQGRuVZ5Rx8tB1sNrZBoBB16ljP8Aa5gUksUdo8M60Kh8902JtV5ypO0hZFB3QxcRW4srW
Tea+aUzmIllowUT+Ascc+m4EfAHtdFFxa4FRwiI1/UOQm+QVa9fGrFgjQOJEv5pd+VG0xhZNNRsV
MSx0unCfOtE20agd5maSqwKhgmQog2WQDrseXfBFVPn+opjtb9UxXsxV49FSBDyNyeDVS5J+hWSu
fweBP+FuvWxqbtcg20nXTJZaDKG9TPuP3uoHfPGKP4llfDppd5gxZIxAPT0dDCVub6IBqoIx3Y8a
kcM/jaKVS1MtX4WTii42eee9jyEuulWy4wCdCr986pvms2tRLsizR5G0r4RCuH9Iz4Ate1js8rYY
2LnVqk4Ys6eoF4dan3ZGXv2qHUkzbpf74QcFNvCB84XM7Jnxr2cowkcjCz/CXn/V6mbdQGWnZ/xS
DXSMONGn1tHh9iY3hhYvekhdkFjzwfLyi6O1NRc5CptdUz83xLM4185dXVzdhlSp7ML1TB0wJOWp
6cZhZTgC4aMgXlai3LeT+XcS2k6T2E8BWwRG8ccT9doMqdKSBhwO7NemAzFGGy+VfzV82VDEAOxH
vH2HOspKZuk2TnNEJfqjDHhGTex0Ie+l7n+VRRLtPMt+aQIMTHrNWo+FeHDFH0N1p8pq/ka6b4c5
Dm8s6b5JQIGbO1qN+qQkIch4JJa+pks/egzoS4R4Fbt/RpEiB+HvQ2vYD8XA7ZAXv2mTIxA3OsUS
qbNFO3a3IJ6eXLv8oxLH1qVOywbjWLkDOKVHh7k3ZbMkw/3x03mVeP2+d41b0YGSa5wCmTSHJu5Q
2nXcp6rBjhR/7oibJPa7qzEPiCHFR3tC41HL146Gp3ObneFGXmYyaprzG7UvDYCOvDB3RscNF+YB
gJLGEcjDbAVb4q6Ko85FgGOsftmD1yoxznLM/la9fkyk1NfkNhjQz4Q6p1Z4c/GWTNFRLYWo0kMu
c64WW26o1RhkIJmfveVURfSgipUQXYKTer5x4vk7rSGjh079aF16fVVyGMdiM+baKmmza8rvQ907
FgbCHL610d3+rDNMIdDa8JL8KDLVvShe5j7aGaaxVLVyXSXQssvXrml/8j56ZpZvN8r6pUnCI/bU
18j1xZLRwq8hrFDRMfWjrvl/q9g4DdVYL4gD42oKgydbM7SFJspH1ZNB1dXfXCaknlhj67zN1gU/
45qfBDejBnwuGAlEGxn3yGJ0HlFs/6195ydq868Kh7qFgYeptEKGShrfXnltccxn69nTdOzn23Dj
uTTvu0QstRapv6T5Tf3qvU2aM3Jdtzmlcy5bd+uOw0OP9W2XGC+B53zPTY6BO43ZZSnEu5tjSK2w
5VRP7+qczjQYlj1eaa1fPVvA5szGjLTd5e8YqP5VF/+oB5Gpd0QXW4H6yRJv7Qbh1nRN5fkbhwKS
gvFwYN1E5bBKGPlA4rkFhp3sq+W8RhKOBX/7N0c+3MyrR0uHqyqbR5DK95CStJXDrbNA0HswEoyY
DqUsD1OEkZpm3Tgjn1VQVid16VrxCA/CrTZkLCujMspVgz7l0jPLX6ycvufRusBBPHrtuAyTCX2+
slrUA1dN0v34OmV/FngAoejW4zTdraI2PISEZJU1R/ihMIAU5SuZ4BRUdwE5Vhd8pxrul/n0hwmU
nyZMEIApSHimOd55dX3IE7G3MeNEK+bWc9Vo3CalbTzHbf6ceMGmEFG2F37/HJs/xsCUbJKEb8jI
22tRJ68Dzf+him5OZTw3+jx/4Qt+Nryabnfzq549leSFNAGvddKe7Dg9WEl5aBP7KcLiUsHgJDMg
+HZP9oi2CyY326Lqp7UVqmS/z6+OIz9Nv4ZkL3aYv2wLHV61btfLInL6RRjW+8QbrqmR/6gn1kvn
qDyZrSk99Zo4qLBb99VZb4e/sZ0zn1Fl2Wtb8HP94I2UnKfHvQo0Fe/YX6/Q6RpilD0yO9Ga5BQh
Cr90duhvxs3FIGXGK8Pc502/LnD8DEJvoSRcAUsNPKn0OwM0h9jojyWTaAlGhHmP0mc7aRen6T8F
s/gMuX6mIru73gxGYACme+3C5NLVSId0QvNChUrmhVdhMXkrMdL4clwsGmeGwoAfSj1eFxpTKKCg
GBQ23q+0/SvSWcCe6WMAfYjTeRlT6zdFueQqAYQ1idr0oPvyK6xmwEg3eWSZfk2Vd+nsk+YH5kZF
k9rkyFn+bxY6+coLSdRiaX14vc+/IbyRj6xnEdDhrJEi5vVHyscQ1g7VhTZ17x44tQmqsizwt1qG
XvRT9Cxeg9CRNohTN3MM2VtFVF+13HtKo+ooyCvzLsGUMsS/1rXNJ6nJNZpnm7aFrWDgt9inzRfF
wS6uAXFj/SMbSpXNktVA9QFISV1vOxA2Ybxx+f6KjiErY50VcDy6Xc7jofS2UjVJl93VOqs9qSBY
nTYWQBG4JSBCvo0d4G4oUqN8VsCZCuPA8B69h8wNdyljhiRK7ITuxfU/jIABNWPaRk2zzaA7CO+L
Flw/MsfB8A4fVA79wqfrOQ/mquxaZr+Six75H7IHPyArm5j0ncunNq6PaAYc5xD71PbNJH5EqGHA
TjkrhEWBb5nYaVA3TaYGDS4B2i9xEO8wegZJCSS+xO3GcLSVY+j7LCOiwVTwK/9UV3em+w7qW4VW
94o5FAAiDsXBcAiqSy614ziZZ7XVED9jF3T9sm9oIDpntjpixZ7wFoMAqNbkRpgoExoKUlmNdKb4
RI/7NmiplJ1KcQVYjpU1ilVu3Lva3TNuTxviHXPVpZ0J9TNV8pBG3pNFby63xK425ouY+5MRgzGk
d79In+lH3sOyLxeja63n4gRHPFCNhnbjV9aiG/B8pGPpmN0S1sfcunRj6bBXLs0LSCE8y6DXq4yu
KbUO/qwtnu/oqhZdwb2p3ZwEP1z0ufuRWiEJdnXYVrT0cgxVIALlApT/asbWZ2FiRU6CXZit2j4K
r+Lqdl14Y18yPzBsgesUfwAaTmdzWFdMBxUgHDGAV1Xt+RNrnJ6GSN6L+EXRBLTOX+buxo2MldVu
QoeanN8N+bZhozTDMyHsrhbKhSOMoIu+rmJ7i4vNbmJLsHLCznf8C50Np56LJy3sP4qtwkepjeVS
oE+5+xgyjNpq2E4gBl0zbD092w41ds6Fma5c9I9UYqm2fjtkN7cy13J2F5n+UwjOSHrmHLnuuLIA
JFoaMk0xrGr5HQoXcYF/q1A2fxkr67EXVafD19Sxep3oDygcvgXrN51uxzPxyOxYUnaWymnbK5K+
v66erfkj+u0v/BJZT0IzUlgHOeXLzNbjGjC9A19N9ZnT6k3tyoSNyyng0zuwwoCALoondfz5P741
/PcvtU/aBynbSb+gmq1yaj95FE62lNyzjqw3hPgNA29LVWSoBTDyf1+mgNCUqXWxsWkfIAuCC4Xz
odC0Z3W/lwVU3yI4ptBFiiRf+cDPfKy6F9vs3sNM4VlK/ydMLIxxnTVhg2VUMDI7i6Yl5x+VkbhI
MO18qI6NIjW4zZ8qtxcNqApnWMV39VunmY55vtdksTfNv2zCiUlZzXs2m2QzwDfrvXBLaQxy9hbN
3yq1zRrnBvbN83h8wXB859NZVbWSqtyLffikbE5W04p/Cu1Li6ylk4hVxB/4pBMtA3I+XSjVIpqJ
MQHUT1G56xkRW3Y4Ly/V5MrPjYtTBQu+SlHt5TTcwvhH+vrac6q/fXOM2zcooWuEHM8ubEu+PmdE
wpVU/1edmmK81xxK+l97jjAXy3VQGsfECxZIujWoCX1SLXwt+26N6vfCclkcFrl44y/wH6WKp8WG
HblTKHcyA7TLTSMhhLIj+baT9knbl9/w81XgNCdrqe4JvjmWJWtGNdbsQR7UZbMW9Nds94VxmJU/
xEdOVDOFNBrHRc2v/21aTrZ6PmN0th7XOhHMSdJjWkbf2byNu5dCtd2tJ6t71/x5IdHwU7/+C8rU
2Fb/oTJH2xnPHe/YKx48Gm+69/5wNajWs25sa2FspkbinBHRZP+iD7KqNcRwZmsXjQxEsy4QSRir
npbz9JoxnkzQmOgU8CPUA+du+eZX4U6F4R4U124wQI9N61Vh+2mBsZBDH4f1QDfU38fxtOU3OSkJ
q2natwIgWMQdrMtp6bqvGmQQPDz+HeGGGKRaaDbRdOrcTepuZNGtpamOM8vVO9OCV6y2R7phUhTE
c8ME+8LxPzgTRnxLuxe1B9U/UoGKU6nuXp2ZzLwFShsSfo0BHt4Vs0sFoqGB/knYlMmv+gcqHKgt
rn1i5nNk7VRMV9+TKKBU8bM7PdCFloW7wv8xkzNnJexfuOYIGP+9P57VIRPHS2Dlc1SneVgIvlGA
C4sCQSqS9clY2Z21LANeKOudVW+l123V3/I4Q/SfeRWQVvlJmKA/9wGnt2NbClr4sKJ4PFkGa7MH
CIwu0TwvVWObtU74WaizpFTQGgxPrun/QleAvb2q4rTEhxQ4L3TMKVgBDyQ9lM92Fh6cEXJGducD
NR/mNy9BwGHkbbPQdteu1HIKNSNKsn5tZ1gxOiUWIYUFIupxKjgD+CY/+7maKV7nwHMTAVUa1mEK
9X0Ub1FsW1jaq9DOidpPXMgZnayULcCpZXskxKlWB3VgMzeOeeY4jaH8VDX/QKePtW2nJ7X//jtp
9i2FXJR0XwapuKVtk+ib8NmN2gYjubWskJgq6BrDC49g3Yl8V8IB0F75Pgk1XDrqB2SSoGNf4rRZ
q96oWt1kAhjgb3SHdEhXrEbAnZ8jy9UK89yMFPDVh4r6aseiK0gUvQ9BfmkmvBFJSpvW2+fhlx9u
QqJcQ2mmThJPPuGjrbzMstBbyX5mSLJb29qrUmsjORjzcWvXX7ZJX6v6899q/Pct26q9+KR+xAD1
celwbJMzZx+qw0mL0NKycUpVdCnSPFV44USrsiN+BLWi3fypVcqLHMO0c4ML0GWELoPd/rLa/w5o
cEkSrMf0f3FLIOCsE+5T5w55opEftn3rglNVWMt/H5FTMpI2xWznOelXyBGrDKgg/IShv1JnNnV+
E+GcKuITwY/z6SvAbnqtxju5nqorZgb88B04hmqjlt5BSPBrzXu0M77LcFJgbKijpjYX+zPlalTt
f3WA2Zy6nhxRy9lqzotWXSpW1pk3pGvnDjpH0How9GPUp5X4qHuei5t66k7glc3qlZx99aFcB6IV
68DySQQJGxhCfOA0OXjR0QzFlkCdEQosJOfYfkaX0hnW/6UrxuxA3Q7eDfGOzPTahuCmfqZpFg+z
kaiA6FeT91flByTHjzmUFKP0jxkgR6GFJ0063zSyYF+OI4Gyzz0udu0VWexHqj27Q43FgPNUD84L
GzUfuZrjV52GrfCjzQSSyJ5U9yQDJtyR80JdDy0YuqUAACpHdpjKNKR+UUmRiiykISq28SUcFENw
ZEXRo9uNncbEQrdro26RlcYb7an7IM4jThg9eRsKUxuzeOK9B4BGTW78sDUa+EJ6lquz2e4SbnRr
Dug7U2zn3YXw8u9ZdDKOY9iHH8r6WRuxW3WQagA5q9xi3Umo/vpmEm9mH65G0GJE2f6dIM6wnN7i
woS+aO0aNz+o0NfIkfCtIg9ngzONSQl7Q5IfR6G1zYcJ/ih0PffVbWd3WbEW6vgGtv+3d+MnQY+V
2gRqZiXGJT4iG5kAieDebpIGR2K4qRzYBa4OTXunKwHre2tbF5nCfJXJVl0mHpuJtNLo5En9rHb6
tLt3FQL00N4mPTIjD3Wh2FymNSIdPKxoqehJo/lXKvNQV0fWffl0IqtiR+D8FsNZr4sL1LbXAgyF
smbty2DfKUqDEd0m3fxijdh/PBF3llSkQbLDFncELibeHQ8SWs02qJ4hDamsm0/lKuUNJ/690Tcu
tBmTPOIfBN7tVMjsh/E2l4cR6b8ueuKej8s3u0Ntgh/OT8wA/WMpjvws3S23gR2eeYSmR8bBYN6H
9Gckr7aRp7eI6NUYnYa8p01kuWDH6uNBes8ovSxUYT+V3ilFqoznUVk+EQY9k70K0fx4fvcvhLA5
/gVEXquPfQkjLDEaKCp0tN2vM2LGOX93Xk0hbOgEsWYRhETz6RRlAZeWBm4hVIZrxu2PWpFEpeUT
+UlA93OkZcTn0LIDKQ3p67UrtccYEHjQSFcLpiFFwi9c2BlVVeLILzatendqrv0rcNilyGb8fxlU
uB2bcheFxbtEp591V2wYYiqROi/LjfoibH/o9yTXofWkqq/UbbeI8gSADImKtAk3vybIEOlUVNkm
bfH4+OG6VHUKe1unGiXMUQyQFpXpNxs9ZD3Iqjt0IKpCfVdeezF+0tq7Dnm14/smEJsX3lS+kgwV
6TdvLKgA5+r8PeYbNOSN+U6zxAtqcssKiiJjfMugsnclUxl82YS/pJ6LPQaJ8LepppfcK892UawN
KMZjxwb3L+qrYqiyipvP2vHXUAiLEasEn+BEgJmB6Ts9PU3U5awG8tMKS9hVlCtEIsCSHxWRWdx/
yVzGhgPP/vegFoJxYuNzw/M21Wc2Dr4rOpk99atKlvJE59r1Viq/jkELVVij5xHRJtapkWDLxsw5
qcTj3/rrl0KpFxQPq7t1DuiPwPVd9H9giIcgu3Kd4swIg1CWMI+7qyeSbz2HvJ/lhxmAxcYwjm6A
c4+o8ippKGHegy+qJWMZSwbSoVjpk7VA5gM+p+ILQCiQMTCbDoyrhqwuSetyhQsr3DUOBlxC7x5C
cy/9yJy0WWjUgvY1sRiQmCvo5xXEpgh61YTAEkbZSyNj/somsGP1At1A/y4K+VIXNOH10qM3Y4MI
kcgwftYQFyqIObEVrSEX72AV3iavWrVTeTJbzl3kJvkuLqZxNcd5tZ9kvZ/T6I/Vldoa8ph1bHQa
3UpwnmkH/zsa8uscj7AGW+Z33Mi7xRU9uQy+NxRPbJ/6AOQUj8pPnGIYxwPzXrewTx4MpfwpvFJx
2Xx3jRJrfxUAhEvYP0gGxs0fXBCaRckXe1QZELsNjIPM07RIRhqDaLYFi9ALpqNH12mZ9jPAEcQF
dJAE6U3eYz0w2rtuDm5z7CGfPTxJBh9gx+QfdjOPhxnWdq8jH1fE8dqdzb8FA8ebvAg/orCcaPsz
82WPZMO6MyUQzrSbCBgXAeY+QLozAIHFsZuKgx8HDFJ1wac95RCGrW5cJpkyqqh1e21N82cZGJTW
WMF2MoTUrzMWo01FxU9y+O5DoqxDEdF3x1ddjhQ0SXSIbOQogdcZqSvrDyzlmeAz7QPS60wUhPLa
T7I75kFYMf5Cd28Xa617TaPigJ9Gsh1h7MOMmxmdMJyYCJgwHaWPHhUBs/2A9vFiElW11LXgLfeY
cQqr8K+TEbzMYfIWqh0mLTp6aWzTV/WHbVenlzjWUCec04s36K8t39uu/KuwkJGqZOk9oSxzK0BG
LppVPAMh77up3g/wNzd2NxwszKAs2iIrjDf3hhwvOoNqF+BUsW75KsvBmTZWSywBVnBX4IRX2Toq
mx/CB2OB82GejOlU20B6RokqFPP66C1xNBnlZF6gievFNJYmhWgLJ30KnbUfucOpE31xFIxFrmh8
hIAsUh71BtPXvBlQoHQNY5OHvb+MO/mlxdWP0odcVcJ9ia0eCCUlcJt++Ys/MgkQCiUhHit98Gdi
AGSlx27aLgzTFl+plZXvPCrq9mZPWjrUebPt6yI8TjlNJOYfrWhTQNTfisiju+s65sUvE30f8z72
geOaGw6qpVDuZDeimv/QWqKIUh+aKmMlAxh6nXPCr8JBAGg28ehpdrK1UKD1dzqobplnl6kgsYIK
dNAF/EVaNRuz61q09fXvCm9yCXHQQb5JT7hs7DFp2HSAwLRP0puw4dV6Vm0Dy3qb0Zy6FYQUJqfc
nnNsEzaSwj+lJr3ohLZDm+qkblA01ijFJc8CSu1GGvlzlvbQkIti5+kMjGXhZykb1ATT9JGn3M9B
R7xPxWRuG05dbecffdUoraYUimZTLK2Awr9i1jb3pmvXuyA9ELAjCaV3tkmR7e46GcnV0Swbcy65
SssAoJnSP4j6UxY5f2MmKi2aAhZZ+TS6j9nR1l4rz07P5F8ISQRapg0QWHYXIJRE6ZEWJjOGNXOD
8L7g8wEerejP32XsvCZhe7XjfmU3hCsxnIBSSTXAKpn79vJknVb2Jik9jmmqn53JgGM9jed8xFe1
CLhXaZ7u1ZPUNETcPrhY0OvZLEtEe19LS4fQmow3NWkbCvpmg71jsd6RB4cHRPTUx1Jbur786hgF
EALaQJk/iXjWmOPRYSSHIfZTzTVN8S3wrXQdloB6ZoxHmRdU6dpSrPvC39dzxIC6OAK5PjEJsfbm
7Jo41l+799WYGKYMc5FdhT4EqzJNHMhmCQbIrkZOPdgrUQrI+sheusamo49VUSICpoTM1dof0OMv
YiiZaM6jtzjxHrWMmPAFh9mR/55Tz5Ur03W3wZhtUEhcG6yfVdT3yctvpREfmsR9YBeg8Rd8evgC
KzYdE7FGoMXTspP0wqTQpaVjGMGGy2pj4xsQcoebUAp66FZicG55bHwg0OKu3MzlTo9sf9OaMD6Y
vhrXtZ/mC8/M/6K3cxO63MZ1rzPm5wDKa84y1KqPuDA+et35zjDhQj5w/tPQYKiGBn2v+UPii9Wm
xptZg2p6RbuDVAI9tqOkKt1LNrRAULA0faCxrA0Z+hUdA5D5xtQ4oZPx3actV1IAlyB3TonTrtHv
eBPJuHbM7G3WCpp4WvgI+unoyj5UBT1NAWekHpE0qc3WvEzBeKK1+srF8S1ddLj0KWW6ye5/oGlv
giFiN2kvQ5ZANSOL6CNTMlcrI1JWKLfx7Dwb43AyTGawnaC9GxEC9rM8m1Z6DpB9WvRV2S1nMIa+
8e5u4b312tgsxpBdbWOyvRtnP1sh47Q27HiLT89HMpozTTnGgJxUrxfdaH2aZbOz43YJo9FYWHn6
nFb00fEJ13fNqPiDiR+tO8qELi6+nMDIKRfHlZk3194mjbAyq4PEPu6yKXiMUwwRqGycRa4hBm+J
gZE9+vQNXFHNV9Jy4V14wdUV0yuX9bNM3WPRUtxa9vxk6yV1a5280MHCBQRhSGaOWICcI0+aU4w5
IIuP8wfqIYY5rxsDDJoZzkxP7rgrHGyVIKahzwRvWwJUNM5DFP4BwcEvuO3pshqbZuFWlCF9pB+8
KLvpBJg6yjbwYc8jRr7S835GxM2oysddaGh7eDHNqR6ifVuN6drQwpeuHV6n0sjXCeo4UMAGNqZu
LWSfHOjBopGh7SAaxDRKzZU7wSt3xwp6iCSFT9dKCjNjxmjBxOhptN2bzAt4C/MwLGeysEVEGNcn
yhLRbcjb9zXkca2vProBx42WQqVjoLvuZxpcRrOZHfdXDmSghs6MkdHG91xWp1g3AS4L7VyazKFL
/eoZdFXaBJ6NOyXz0hZyZSfuaw5y2bdyLxFzRXIgZnqRTK7nk7TCuKe0iqzOwD8gqpY5yAiDjQFM
O6Jcbd4FH7RmsJV37QbryYbWF/XuC/PYW78YlcgkkwnMYDEBnN9hqJwqp34lbuwYG8HBHVFJ4GMX
ObrISA75KArsRmtKt/IQoMeAPgStCWwpS2aLorS5FLb/Xbjjty+xp885pBDMsIrwXuooASgBC8ic
bVW5EP8KplC8F60Uy7mVd5SoLfgUuEIzzlEYEKw0cxe78p71TInbCTlrhSapZRw1u9y20LAZ1r9H
E/COiucFMziNSkjVGXXZ2VNG6udM+puXTr+IBN6jakAc2bjaotpKCtSwtl+NItqnXn8vs+GEmeNz
4/H71D9Zfs/2HoZyFcz1OR5rBGCtZmUVLv3FeDwqJV025k+OfmmRDJfaFQct6x8SfhFaNys5CNIv
UuBNMrnRIgwKOjL5BneJQ1HE3+AVy85l7/Z6SGubyELmjjIYE7iaIg1BkoHmpwz7YKSuYJXtaX7+
qBcioC96IhYLZpwZJx4zSOPDp2c2T7bZbzjxJ19kAUQO7zhrOp2Edm0bEppGeKQbSw5PTyY2XUhF
3pPJ1CSpNA0L42hGKUKQ3jZKcNUF3daN6sftxnNBAj4WCF/GqfbRGu7Bp/ZhRj5Zz31waIboaAwu
EJG/V3/Ydy7CmG60rQAtmDjbzHa4cSHT12ECVYjhBuxhW9ImtemMxL3KaNpMc3TOPfFpME6BNOmz
WizU8YCZOYEycuBMFePeHBCotMZ1lgJrADyINtjDR4+Ys/LfkXO9zeAoCcJqjJ8tvBQpIxekeDYO
gjTDlfYBUOAFKJ+IZMDYjHZ6VRHv7OfRFvcEwixTOgzY0fntFaIPJJhl9YuZ5RslgNQ62UYNmBdE
0x6iA1hsnXYbtEZpDTIuqybbARtsUhBMdNeifXUraxsLbl+ZhYvZYNyQQrIdW3iAcO2gdO8yoGbq
kZ26WTy9WQUBPCJ9AJ0hdvAZWZp+ulLsBZm6y9UvUKmrY+fBgENPrT3+xq5/QMu/2Yz9vOsYxRzr
iAQ3PeC8fM9gWvl9qabxwRKM/ILABFN2oKc1Zq4D2bLnrHWPfScbZpYLfGwpBtTnGoaqoaPjSHXG
RGSPYC4DGU68NDtzKx0ZLkzsyCI/3okuerQyDJg6o69qBvsqUUP0WVejdYq/fZH0kHT8DfJ7wE86
DQRUFPpAWzWK+Brl1JseyskWQy1jEW4M3sjEm3GZL8FE5Lnoyj3j6S8qgkgOWGfSzGWV5RSeXNwN
BfNDKOZubYC7OYsfEwilSQHlOOanPbNq+lBgEd1i8Ntva4pEw6uWSm+vqSDcAMm6KHJaVOdZATmA
baJOy9CTbYlu69cBZ1enSUIPV3hMQPtYtbThcGoqj2mpgvTaBSIRfGADXzYlVV3IwL5VzrSf2vYV
sQvbYrxXxbnWnC8OIVQ9hFurXmi2RwjnNJfRa9yijpNkLx7prwcpEAGr5ejGQDj1h5RcOR7quElr
m4yYICABWA04ZTJbydjwiG4Cby3XMhwpEvyXvaqmYTVMXAO8fxsNEAZM+9+xNjw4K+nFirtaXYQv
tIPWaln8bl5n0fxEXXGIrMI5dLYFK4abgqP8alKH91X2ouzA3Ak+K9VJ1OlvFZyiGJBdd2n+dlr+
RAX7ls2sD2F5KPkitv1Hy42F3tXHzA50YliyRYiShKm/1aEWQkBkGSBEJ7IGjIE1rjE6HVkvDDv3
yLaUmwhtzA6ViJkZBN6Ovmb+Z6lCwkzIcpk7T/r6LEttxyA7qhW8JoYsio2BIgU6DjYzQA6vyDZO
ITuwEeZR2g4FPA9sWn4I8QnZgGk4tayk3pBVzS+hH916ZiSHrDzZ9J/E/NZQDQborXgJMrw1VrcX
Tj6nm5EF4dVrZuEiRLDgCyJtg5jVgRZ1b6pSB/IBaHg7kmw79qaJjL1ndp+jFx8TZm6VboQ33xwY
KK31J3Cmgztk32ZLG3OanMNotW9tNh/g9pUw35wXFSbLsWX4xICbMp5EOqyomtHngMkp7WNCCqTH
cqWukbH6KDvjfQxwyR5iBpigataduzbZrFH00EdxsKmOPKIJpJNrSxXTKSCw3VhhfWiRvu0gTVt1
/Bic/JrC/Hby//F0XtuNI0uzfiKuRXjgViRFkfJSS+qeGyyZaXjv8fTnC+75z81oWgYEClVpIiMj
IdpAfMDA8twVusjk1E9zTf9mNdy7XGxyPwKsYz1QwiKA1auTtG4foCAxU3NZzm0aXnUbAomxPgtG
7Mi09JWs59Uzk5skN58Ym0e94cHqf6rK3Cd1cF0HySGGnr2m2WOZcONWdTLMPwoj6GhX3EoXd/02
o1+NlNOOgJqywmdCcwmzL8flsYdLyjvrWBZvGg96NVU6UQAe9sPQ/pYBpS1/H3X/yHzqxxlaYh1a
WRMOSo48G56TbfTbWtq/Uf9BaYDIeZeBrBnqOyXAA9GmnGSiw87Mv9vBqAmJ5tc+Tz5X9CPXzn+1
YmZrF8WNVjrzIfsCtzZ0KtMVApFnPPAQKaGV5OdnCKJRBZyO3ZCC8MyBh4F6nNMUrgya31RD1s36
jG2hpJ1BH+ndjxhtYyN5kG+bt8WJjqhrJiy+1a31x/JprkAtZ9ssB0Qo9kUHgyyK9suE6IhvHOwN
xJ37fs5v7cG6Cef6xqbCHEEBC4fieWy7p5UDnC7jNRJdtwvOvCW7ipLqNfD4d+Ghg8ZYz9Q+u+vb
ZHyC7u34EtiMXx+KQ14vN5Q6Ol6LGcFGqE6lGb4H/ki/UzDvgpC2RbMI1JF/66IgHubrDfXb87Id
SXFAmD1iw3mJz4Yf3vlVUV4pJTXa4GwHw0hB8iMJkTDrDAgbAuYzzGH0kTXQ46v2uPYFBSsEVJh3
q2NfJta9Reuh3n7tIVe0POZrhA8k4qZNeAP5MCvDayKtEyMicXLt3sUT6WXbxgLQ8dNRIGWi+o4T
lwN/5PzEIouOEZOIwL7mVSfsO13SByOZMeAjes/PPXNnprpicFtzHREvSH7biZ9ZF3wIjjY8zghX
qAoUZA8jBQa4PDdyh4hVXy1qrKcgwN5LfASDxu6XgflL2LTsRZsPD9F+DgeeGPrDiFqVxYGa0vsk
mI+61TicDvQHap8gK0MSSWOXY/uHvKe/l1b7PiCZYk57ifnkNVn8iZU8N2v72KWbo8xswMVzYr41
ju+ZvQD2S+8MgB6Pd1UEP3pvcrqlt7wYBoPre+dajxwUPDbqa7x4RUkB4FRMNIZkBTT96Iq75yd6
fXzJ/OxmCp8NkTV46C2KB4P97zioVy//NfIO3ZUxW8MGZTVqCiaNwXZyQEV3V6S0Hps3ejFT3vIo
9x0ni3gIjRcPl30a03Av+FFufMCYNwG6w+6/dbvscC7nZumv/MYG53xbAu9SpqEJCmNXr8luYUao
TwaW9qhPE2xDzCREr6lw5NN3Du0u+tuPJIvFR491qwn9dcShsszGp/KxbkzQmFwOBSajtZg3wLO5
tf0Ityu2qUXEEezeem9SrkCue6djEgMEzkPO0IH4AYFiODsQ9cQpYnuwARW/xZNNBvBlz5AluOAm
aK4HVqharZ12ChMeY2p5CnE66H0lqHboZKiUJLtL9NVA7KmAIGj9WT9c/7MC2QSqpNXd3uPYeHR/
Vaezmg/+hBUZO+98A14ErGcsT2OJ8CDn3c/sG9thpEPwMwA3ms7z4H93VXWJpWyc5+h/4+FKru5Y
4cEGDL2IJVXLs5Gl+wLdMZNobCJyXdovMKhrK0X53LCvJ4v6Tp3dbnK6+7sIYXgBiowi7ft7LbcF
tM7HdQOJ0Rgcx+XMPrZs/2jl1NwZ5LnhoCAReVSArxDWCMZThzFNvRHrn+h8IYSPaFNMDscOhe+A
y1nr8d8clQht0LKBWt3caIcP8wI9IYRVtd3NqUDGn5zRmqvO5cYF6kMZEURoIqrc9hvI+v2Rv4zx
8Swm07aObbikFG2RkKmX180m/VTA2fp07FblObHBHDaUYyLrnBEEUQfft2g+bWHSbnEfbMuIZg2E
KXaY6hKJv6hkRqBl3soyoRvP2y5JvEk0D/XK7AM2vaLndXUg5fXv/bQ9VKTSequld0PNs88XtLTf
6hlVqGJLv8+06xMQ+5ZW7s2xaaNnnx7NKElPxhJK/ws7VRTjb9vtj47/qVyFKapQjra47M2+bikb
U7VRzlC7RbvrcYB+2UI2cO8rkj6PhtoYVZqJES00DVysh0W1fzJpyvLqG9o8X3MyEt11T0zge4Ti
zXrTEEo4KMonUYDivXdA3+9jYz2abnvXbSjDN9YhLutb/ZnemIsUxjb+ghf/yPQCuohJkFkX116P
1E4j5IVkZHNCphaqoP5CEE8ZBddG6V3LlDp3/tTtzHg6OETU8hekvQ9UWweMaknLw0KL8MVi+/Mj
3k6nMoTpFxAWp437b0vJVo7AyZY7pnVqY2EGSveHXssdgysonJE+Ostz4qNhQORgBcWj3vlgV7ua
0J2h69eG/ZwgHaZ0slJHKM1+T3HQDrsNdU3tSAR3rrop+0av6JhhRsu6ODGh9xibSE1gPmndSjgq
BT2rMpFbBLO1x/Q57XzCOWWudxiKMza+YyHWmrkXdENU7ptFOJvUGQENNJr+R6AE53cmlpepRsWw
MtKTC6lHVoSdF/FSqWob0Tsu7MrhPYzuVwwAw61dPo8YpSbukuVcidxptt0NxidhU4TADaWEK7aT
6dD6hfBQSYp2p0XJ48unsw40Ph4UYpYhDOrBfgpQ3JK70Mdz4KvhWwF2QXs0ZYHL9kG5e68HninA
uUyJCAC57OFBIUNUvdOqSmD7UJPAy/dtItoXtPpYdL1Vwnolpn1WHTEu+CS+wYYywaSIKCEKjviU
/3N/ssQbGqlzpAB4cFS9dwmdMq45XaMpLCtoTv+27ODMeAnz4FEhHddTDjsSV1YwlfBU3FQFLXmB
QytXID+r29Zpwa/iw7WlKgb34mpKWjKybHusOVKm8TFiFrHdcqzanhwMa6XpCKuDUg2UpGm3heKi
g+mjWSirufD9uYD+x+kIO5RNapRUIL6B/gYEWUX2JReDvVGS38EZ0MmKK2pWxgsi9m8rlXv5NPa0
nK2CIkXCIDEHO/6jT9Le4O2uRBMeoSa3h4jJDsvjkRcpRiaGYdspRmFH8XiGy3Ae/4lnFRxgkp7o
QyLe8URGxRQlrZlvL9fu1r6nsf1jRHc3HgeGF21OM3IThveb7NG7YguRlyTQ/1fjMGfrQzlufoUT
LdPQayDzXW0AKhFrhNH1FTU51JL1UFG470yi8YwmVfYTzmWS9wy2u5bl6kxYrVH/A+YY7IJm++Y5
w23AujEb4pDgvB3kA+kao2eeRoa15L0HqHSWtwETh5RHkFNThZ8OHusfEHajM2BBnd4e5hGqr/Vl
eXwI+Y5B6XMhavdd5tJRNfTG8VG0XSPIjuW4Peiw5Gz51Mw/rAieB8s7i5OVPSOT+jRsK6inxeZW
UaEVva9jch91ES5/vnFa75xaNH/zYnUCFc54IQ4BSkDAcIUNMQf5NNQ292Tiyu3ykYiaMi3hTf9a
1e6tDghHtGyGS/ag5MZgPoPTNAeMkTVkRw3P8QiR2BZWwrgr7tQhop2ohYahzRxWxnGhLl9AEW2c
H+iJSoBkEpLipzRh6ZveceatV6KEFss1NgEFSZ3qLkmPnlXt/dV5ZRPpzLKlaEM5ojRxr0TD7o9b
57ltIdJQ9drG9OIk0UqrGLJrzra5Hat6R+v09Qwnp+VcIwdKxYJYuCzNxxh+6OS1zN217tAPgq3Q
wT0oF45geyNHWzgJWn3pcdkgwQw6nHRAW50177aeqjh0kOFffMd96XAEUeg9gumImlbvhrG/q7L8
qemSR8V0ribXbC1EkNyHGvnaKaj/zGb70i4boNXkkaznT8x58Dvj1m02by4UNyXAWgXP6j/DsDp2
KZFfs2QPG8hVVv0d9N5HX9Mn707NJ1iztxsNBv1kbuscYubd7xnydN+2uHTb7SA5Do9Olt9CeLwy
pglM0rorp+6OzXsukUE17O1zCjrOvIA7L0vOOMM1RD50AKbWHlApMgDx1oZlKNC18jQb8C1Pk49s
aEj+NndIZaEat7mh0/m8raJL+q7AdyFRVaTPmUnIcqN4C4SEcDcNcHvPWx7ixH8qbef3sAS/qpZu
dqpbCMW9ZxCblbdr9s1QBd9djk+zF3RNw9S8ckcHqVWf1vCw3NJpA/ZY+uVzuF2/LWJHs0z2W9JE
uUQaIk7G6JwVD6Rgah1Y3IYN4xCS0sT2iFYMV5rJBYGv1gbGBZ1vmDjqOgdynfMGXRndcB8vf43c
/MUT/MmXLZTQNn/tjeCMkoF9CTa1BIgqsGWfjSA5MpMAwKRxiG+Wa08Dxzg0JUVMBTADBWu/QEZm
7igJ4V3oFkNOic/FucAdg+/GW1AUAfcZKar9hMmH1PwYmCXzAhFlDncDdma2fBjh6DrSbCDGLZOT
FBpkkO9HFQt+bZZn7z8/1RnBa0U9gSMNX0/ZIRI66gzwkycigIo8mc+UP1IMxX0I9pNXRgDhCO2N
G6Ssp+zIiDOyi5tJyWttnAkHuAqsHkALklu4hroIN+FtKOJtKUIOzxNdNACYBHM1yF320gFR8BFl
+rNBIZF5RgDC3Z6LyvAruOKKlUsjCSc9IwXBQBMCXxpOdHPYtI0X7YdKzoieXcqSJbi6XCbPEDTl
HYCWQIpLOI1xpGPi3lzRJYfLGLKe4ueNlK1jegipqTg9zNHNO4+oYgPMxn+gQu3IyCdsdohIRx2F
iKd1u74Jv8PKR70EUsgRpf2M36uSt6o/tRjDdLrT2xIEi4sP1t+KYfAvYdd+sO5cXw+kV01GUqc/
MLy1yhACc+0M3GQ1TzsRHFjwJLzt1wz3Pv+S29Cr0C/z13p5bJFtRH0TAQZpUZGg1gY8h588eDBI
T+pm2ZPD77Xw/EJC1jxRfB7ULkJIahi/WCHstjCJvnpm57R8uuIaro+v1n9h1Y9gg0r5i+GTq/BN
A/K1N5wFS7ETeEtKVpSBTrhkeVube8Nv0p8PsxvyIssKZQddRQXZMf4MeZQrB5zJIAxXAGLC4uFH
TfJ2KYUUPCnboRWonl1nFqAtZGIja8+QFF0iDb47Ip4L03ihhAEoZVvRP6Z7n5BukUCfjHC4pbHo
D3FTTtw0LQ4RAAtCkmRvb4kaRNaQwxTYUOmckMXZqGCjKrK3IYX0pfOgxRz8lV6UUOvbIb1hOOZh
copfG29LAZGaSHbtkummbXOUwWHN6BKBmoh4RfWmUnISkp/awHM12z1hSJr/CLPyWdZFcWPKbk8w
C4yEeU3RIWE5FUDLS9JxwN53ohMzyU7tjBI7Ql+GIBOe3Gb414bZX3P5fAky0X2cbl13PXVZuFMa
keeMNdsyng4Jjg+WlTa1cz680W+4V1V7cIPf+RicCt+gt0pwNluJOp9RoDECeRVn3VlP3Fzm5+pI
ZJ+QB/Hfwh3v6ZxoY09tQfwp98lNC6ChW4jfFJ/ELO2zjaNBYgQ2vEt3Y0fvoA/see2S4s+T/xo2
IB8U4JM8/+hS8lsHj87mViHInf1H5T+sgoKCOi7vLigcNJ1yrZ8JyA+eTR0KFrNFmSkq1IjhAoQ5
U3OX2KixUUgCv5mSY+LBOXDcXR77O90B+4F5SDS8ExHSTJNC+jEGleffoOSabfTi0hW6HdAF9h9d
+6HOXrhQaduAZfn1FH4PFO1Q3Dy4GLjINR8qir/xyABNmLbI1lEUZmJVEupYjC7VI6//U01AxBiz
IqnPSP381ucyt+0ghufmfptFe1jT9EHTv0npkBcqyCzoAJWoNnAmOKVKHlzbfJ09TYJra1Q+FiYk
ZCt6699NM51A2q5qm0ht/WB6+1Xu2nve+cbAnHC4GjKG1sC6ei89aqy0V79idtsFmYg2uF9bBHUh
Vozb4JjUX9z5YJzM6k3YozesF1tO0M67t0xkVzYJVg2dYiJ53rCxfvQUtBAFUqqIbM1OEAuRDLYi
oT0oJhhSh43y/o50W3gp+4b27RtB7LLlHeQOXZHXqV4XDvcmbNCk7QHgiftvGaWakdWgkyC3AHfi
OBon/UGnygqYPX8oYzFOgBz2M9kOiJStk6RdPZnK63L6wPqNdwlB/NB+SEKZy/vEe4u65axkaSZc
dYPN3zGMbhW4B9Z402BoPfObxqc0Cc7bwvpCPWhP3AEov6GnLNkP9HdweZEGW2BEe6bhGd09lYkV
uCwgj0kcnsQTyYLkXKfu2aIbcwQjRCkeuS/3msGKtKc3V0p4VLBRIUaGSRBnM9MMhqbSnAYg78/W
AEJrftKZsweIvMxpDaxLOhch0a/tPUk32XxIEb5ejV+r/Twi6S0D4abO3wKq8dy3VBiRk6ZxOAJn
DJxXO00QrmFQR5YQw79FHA2YxwhAQU6kbGD8guAMdfwRYuxeRwn7j0QZmY3SUXATWSprQwqs/YTl
HEK1nniDvZefn4w3DaiNWWKlqapA8fsDRkFgiJ/Q63qfFkzcDWnBZcn44f/MDaZOT7OA9gr5YMMK
pMVLKfsXHKcz/79whztix/XsdP4PG8PvavOW052yvrFtiEThfRCXsCnkX5Rkao2JPGJA6az6InnE
MdYtkgVwKzmtxBo0fV0QH4EMGAJui5sjO5mMEzIrR0EWfJ7j3GFXu+ivKpiVF50MEnl+q5tPzYh6
ePqypVWg3YYym3H1rnOUPJNSDzTnUHmh6Kg756Cn7BIgLpIIGkpbpdn8TKwbPjmEENBCB40KJnbQ
DIwiVPYlQBukAqcTj8gxeoEspnJ4B9jYmgG/6/bW3/4GdcROqArf0psx+2jz49inYl9XhB4GmSvK
FOFrFaHYx3IrZI9W/IpWVbm48uN09OkaT2/5Sx2LPKq1GjZqufxQ500wOr//3xdclEHf3GLkRzNk
qgCbirVnUcESWTFhGTosY36m59FyAGerA5mnzAMXIWfpDOuwLj//2wtb42MCesMdqdqpk6auFOf5
Yk3YRrKYW44SV+XM6zi77HFGle4wstxxv5o6RweW35r0jWb6qhniOiTvVk3SzY/5pva5mF8uwN9I
ryngDPfCD4iLJt+9aaruQYeO7/D9IHniVXbVU0DOZpKWI7a9q7LLa/WybA9ezs3T/hlUXwapt0Jj
lZHJegkpCdBiEEnWhFVEUIC0BgxigxDEa0OZoFvZ30AURNWXYiNVmuW5sP6ulEWAAJAJNz7mUK+I
eyjmVL5QwK8ifaQ+TbZglhhHGIbX4laJMcGVCVygeoGBRrBD2Sb8OYHZjBixAMjEiQ/aYgovmyHb
T+YvblSAUUvRVqdoNbQaw+wBn+FroncOmuJCjqqCRa7OF8JYQuF2+mJKvMy7Ydz7hLsryIqT0PaU
PFtQdyLeke4smcJrBY3UfCflP7zIyDHRkHJfUiC1CHxKxhRcQg9Kw2j0jo3KN18jaVpsJEduSK5T
Rx4yDtu89r17nxkYwlxnnykd/LkC5Kj+0rcKKoNK81Iqcwbweh9354ERywqrCPzl3unTgZ6sgH17
F8Oz0WuG9MCD0YKxZ8Td1cRi6H5AwRdMCfxNCCeANNp/0TsvtUOsEPof5q0AXddW42SyadjBMwMT
IFDtZIUL499ipHhKEIfpW7tnlz4CoWNwuK+5YbppdvUQ7QbAfy7MurKruE1VfQczp2v9JyOQXpm9
4f7kmbM35scFM8CZAufiw2TMdSJlyUHcxpbu6ZTJ0tYjR3Gi0Ki1o/c6S2nyoGaSs8uCD8rlEUWo
gYqoRyyjKihHFEliOEP8312PQXSy9pREyB/QCnUJo5sLJmY7I2S2ZZcREAtaV2hXUG7X4FsYWXrU
dM7+8n+CD/ETRY5q4vAOcCu73ztU8IuMeVV4Y5JzzK5p2DC1yQ7Kd8MUTjdc8jb2vI38honsC8Gb
Aw4FyKCtq90kCIZXsA4APa17YNDJTU4/lgM6XFDejWltxeaLRJL15n6dqYNS+W3dT/m/5oFXjxkJ
i8/A0/xstcChVwwc5d5c6pNCzYGEtPUVeAw4TwHxMuPbHkkhvAjLYhIM8ccXdwVV5LIvOB8NYHbp
JS/RiDwG+Qt7hi9KS6mNHmbeCYbfHso/ChLAj/R45GcqokM0KNwVlTVCpBUpUlAJzpniEKL9KxfS
WVhtj3pK1m2J3zf1hMYi4iJUwuT2nDym/pGfZoY+cyrYSOJV5pyIEqyJIxSDk+sUUM0T2y3rqRIC
8lVM3Uhrsvhur0hnC7DBKqng2ZBtyKXjSBl5wiywC160TYsHcuM64UisHu0h7dOlmkXLmbBnJWLV
NNwKWuJQqQ7P6dhA+6SBFq2xq4jmMeTcspWizkozLvgxX7ABWiiWgSqXIitlypxCgPm1vOQOLT5D
H6QcfesuAoX1T94lex9Xq+fBbOt8EjrKlfz/+PZ/NW+dnWkmqi2EvBDQtoSuSqu9/NsD2dfZt1fI
6gm1NsxTSQkzRUTKq/4FPedzdDapcPvhGXut8rPSMf3VvAXnhWUgDIzfwwpS3SYg8El5iAWANRfi
P6KynBEKw/AqP6NPYB+pqq/zi6gLIGODQZemcL9H8PQmbh6UKMl7/hcdXUJPIruGEjVRArvmwkdh
T3C8XFUIMN1Y/UthmzH33LFiJUyrDFOOYSm76FLkZ7GxXzOZswD4JLePXEHlBl5WnjRHjIgLCqxd
KHqVa7o33vC7ZSIDxTvtfN6NtZjylUpN8O6KighZ9NEbz7nBYTAxA4qziE9rXUMVKwAk4aZE6BiM
bnDa2JuTO6fXCTJ8YVhChOkQ1Wuday+5F4WDT8Dr0h1An93wyTEVuY4vWz+4ZjhTyIhx5ietU/kE
EeTRzKon0zPI3zb3HtTRzAsouxj5S9Qie8l+X/P6qjTgTUGqrrfrW1yN3zFSk+loUvNyuj/2QiIf
rBFTKjZPud0+tnMKFz88huhfX0KkDhJcCohVD/VLMeAbQgwEZPZ7KNmvKspr+ePCuk38kKbU5Drr
om+gcXRQIep3bXMNglTs+yl5dGPvXLbN4zK2NwxAuG9q977t2mtRpPIuJLOeo3dKmO9R3L2oQN6X
8+000BnL50+e9a5aRJ+jShV2v7w8+FQGwhyuW6Ze3frBchdJEQDllLbFCoSOOMqDRcvm0J+qvnhI
W/OOzf6KEDBzqMaIs21hx4LNZ4r411U6bJ/HMFat7+i1/c3cw2dLkEjMcGXONiZ2joEf/CGiBmZm
Z+WF/Rh84v3J3ouDQBebWn8JdqZagZ+vVPty4wB5iQk4qFExhyVrh1txIMKmecsIG2I7gTRNEpxs
mmNgRGSNHJLA9enKaapnJgDcWGZwi18Ui9ZyN8QmIEt+C4kqcmpnF7BLTXu9LWH9BMMHk5BekWk/
bCb62VhnueE4oc1wtO/op3m6kGUbKhirbf6V7YstH+YOmghw2LreOW2z6uQgnt7mAfMF69M0pbez
N9y5ED+uGmRygUDO+dq9DYZz1XQ/YlCOJI+Xsgrkhw4WwCAdKaFmRmo/WRTtRvdDMS6962I2H0le
6XP+B+nYr8Vm1klkMUGxfKbA/Y4C52MdoVua47+6znxMJhceZ37eUEks4plpDL5xjuEAK7LpMZgx
3BYX3CFdV5XiaIRBvwA/LrhXtVVDgoue+0NjYnqM14pO1Op0Yf1OxDxMR0cP+DBhflxWwaCRc/Vb
MhAAu3TtP7vNliRo2/0q+yLeg1C+qyBqZ2jBE0fWtGR2zXyx0Q68x8BZvxziJmWW2TpfX9w2UZyX
egeQDOUYqmUSnLz0JKAi2I/2vw0Qdr7WPXOIZs19+whC+0D36Wlec0gB4/uYoIYNFrudNzthjThD
I/APxfySwWdYzF9e99RiRNklso3ioCRudcSPyAZj5BQUDXl/pxqoT1+DIBUR72Mbp1kTK1LiJAkT
Liu0nltLKGlZFBrwrCZJOrN7rvQ1B2hW3Qsr3hM1Y2vFphJ+SEpmpeOLYjOMWJ59yTEqbXPc9zCp
jx1MItlKo4qeqiT7TfjgF5kS676bdjYFmJSbicrPXpvQml6JqHDgXIv7Fy+G6jPxn1Jubo+/xrV4
WXMneAXDruBgoa7AWVyG5C/XUdQZt91JphrOVNzFvzDhbVTdYFlxJBBGEFqQkxZyXAFNbc3+S6Ff
wLAeWiAR36GLyLNVMiLHxx5RjXtoEU3xwMSW4FnPStUCnwKgogQCF0uOQfLAd7lX3vhSfrbbOw19
AkdgtaSm4Y5UNTfLdUvdzZfIPmsqfycyDCqDw0m5Ck+fcOBmogL5w1DxNQtKdHR5SfVLnhBmFu/w
QduSFkgTrYUwPG+H4EFIkhOgO8CUUqoVfEIz/aLPf4PkjSB2Th6vT1ZKrKPLBJ7qj5FNJ5tCfZFB
sx6eR6lwGvcpdNWSejNvIcP3CxTDV3JVk8AIT0eIhjyjIhLCwvw0BvM3XYZXW37aJ9UL+xEIddHu
HUomG+Z3jo+YC8Uvh/qpRW9WCaimevXmyBv1kHVVXq0bBLGfUGhSdw+3o/yS8jrKBS3WUUysHNEm
2oqe5qI4D9svo/GvIuSRBdE3QA20T773lLzZGUKRFAaGcQyrhDbm8EEBoi2lr5yiC/C995aVvwUk
qTCt2ooB1IAtgV0S+b9ImnLeJk/NTizcH20oiH3sv7p+gX20deG3E+eRimjHaHXAES/RS4fKEbra
Rgii8qmQFlSmhYRHdGTX8W07/6OaCsnAjeip8qb8tepX3BWXlFfx2d8LHaxEG62fnVh+PlXgkyBU
HcUVZogDBs2rJShTlYzbBDsYPOIlDLzOusnzsPvIVerk7X9HyifSkeuG5dwmqLsBSw/A+ROhLZkx
dS84vfCiwbkH6ynxBuRb/3IJ5iql5ZbROF+QFg5uVh9UwJFKEj/saYNb0avdQm2D8lI+mgBlAUqV
JCLKJcCZOqK4mv5hpffg2rJqJG7cVW5ezIkyWDSp5C3YOiIS5GF4UFRPErGtqkPkvYHq+3g90nHe
UYg5o1UM7FNVFN4TZ7Hr63swGdXxhYWjzn5rmvQLJTCzqHXzrd74IfFWqgthVvdCiq6tD9xqLSgW
Avnz26ho7FJnvRbEwKiEKw9ZMKBa2aCeBDZlD6quYFMU4G3xzvT+Rc3R7cvQs6m5I9oDOeBna/ur
AbXgAED1UBSlA81e14u8EK9QH2oup1RFQy5Ygl96LeTM+kWnFJvV2NMLYT83zGrAfiWvE96B4onw
NZFsPNs/M5c7Rl1G/Ghtom1Id8d25y7rhRqdPFcIl5XzXTwi1wkDocOpt5AOiZjN2biZMHZbP6Ne
Ab1hQbssLf57OlUzJgeiv/vBbU8Qg2vn37UzrnmDPGbKQeYLt8mb6dhTbT6BlnJs+/3WRV1jM92r
rGRAyxiKcadIzYmLf7Z5ve8s4yScp6evmyk6/oW+FEIfoVkj+uWgKdkynQLVXkhh80sRII1SePBu
6DSavOw0ULNd2/ZVl9bKTsHw0DfAgkPc3zbG9k/r+Y+RSe9GjyTUgLaSSh0B8OuUU3MavO1P68AT
7cBRVCPrENmal59t1jAAtC2T62J1vhc7W/ZTVd0n8PT6dnqJ/C2Zgo2mpNdQ7jUjtN/bjnkwScn1
sogZqh01ZBOJ2Ja5VuVjUC+/y4LiuO3JoxBu26WPqNN4EohTVSPKQx1nx3oeugidMRTVmJgKcfze
9IZ3Qb51GABzRE14jGBLGyYAazhZf9bMBn6EG4qe6PIH6ZTnwVt/7E31q1pdtEG3mxtZ4JExCkJ8
4PNcWyGdhKWRRsCTMdJwyNMHbnVn1gjBN+Hj6OY/hm3eZQiD5Mu6n6zuG/UP1FPWDAIWhomzbx/H
hIHeA9IpDKb+U9sZgWfq0INhFlcFE85hjSmDFF6y9VC275+tcTkiKsR8UWW6NXyJ2Hsxmy/HORVY
I9Q0q+obqz1SoeaLMO0Lg0gY4HZ49MtbDJy8IbjFdUQxpyWuEO+IlipZQmyWih0i8skoyoCEsHMx
z1vVGgX8dlN9Kjc5xWOqy8szwiAMDfBww18hnALS8YWNowtgtXQbyqEFJ1LpZnvrWCtGElJb0zy8
boL/4yALm2KcNFqbKj8KeGaQJkkMVgg+ptZDtpgb4SYnMrwqMc+XCCn7R1Gd6MCcbNaLB7/YXu9a
b43bwD6KZLOgmif4vC7dCwSXVahEWS2z4quTThCnco6bP7Jc9SmQSYugu6Ywk8eXlLYQXN8EGmGb
KEOtN/DaFEswN4LI58+84QSCocCWa4t3+CSv3EsD/x2zxs0s/J1qHEqtN1DGEsZ8BCrDEF5oSdbN
cCaqoBOTShZqeT/y58Nviv0huml6jW59lt/t5uwsnE4XCzraXeY9DgYJNQA5nlSVClYI87bA0rQT
eDrMfYNfyDetzoZ8+JunFEwhtntsxjRNwlsak1tI3PdWCHfGEqoSNjODl2vjzTZpPsUy0akIZNY+
MdvhgQSeoEJtAdzojN/Oh/4oM8zHMmXo0PtEkcC7bk23ckNR0kSHZfQYQIpDMGllW7zyhuCU3TPB
w9KnOmBVi1HTedNdo/p2bom0wy577zHcMwJnDMg8mO1P7sB17aP+bzTwsdoKeAqFxYp9XFAJlIjQ
JhpTU3INjJWxd7oSBjaNI8Z00wqMfA81sFv1n3MLvB2Qq6RO6wPLnwbo2BSw6siWIrjcNsPoCANC
9UWlcI8coAef/GUToSseegkqwm7OnIrgpiBLh8eDTkK2OfUwtGmiwkZTr1FVp/T7G1E4yFT2HeAq
qU3CfMratH560g+1ZepB1Ck6Rv2N57sn8QrShvrDZvOqHMEmR1XVc67rvcIXQjqVXQQCkuVzP0cR
M2SZEDna6cO2SfjHGcqfas3hmZe0MA//OL1Hr0l8sLY0nVdMBgLXI7BoyBnC3D+Jn9C4n3gyvJDu
RAUlj9Cb6YM7wBqWaNOjDETTCtM0IfN20/RhL0iUdPlNrMwUc8ewtGPSs4Q8aGAB5vibDFFgcARI
xcVC73FrP6zz+4SKjKI7mzR+hhLHmd8ybJCxyVdgwAeVkJA1v1ImkbvLQVVypShC4LAj1MUqiEQc
MlqlEJ6627SNzhqBIg+msm9yk8G/ZYEUUSjnQYttcxTIRyWTLa4ylJM73xRz9DlsatXxGfu1C0lq
AkIzF+rHAGMGhNshJOUL/5KNwR5WQPjpOJzcmO4EyjWkLMIFJfshIlSb4RsJeWKvfM2KGnp5k954
eKopWG+DEeod3L2idJ+2Xvebr7pq4PSwnICJPH/vZP+YoU3rwBf58VXq/XTsjyDAUqRxeg4RsGes
MWlZSkcNmNqTqvoIXc7kgj1ZxsLI3Lagfpzc8rJkKyBIkq4+Geg8ZXAhMTKXEEzMVU73kj5zk7uM
Fu5N7MOgp8UHaix0DMzpBURfHlncqvqw5/m3Ko0ZWDHbdsgvpZ2RhloP9XGQ4Ps03Bw6hx5DgDie
agLBmRhF6gCT+it2gkKCOpp0smUXkLmhPTIVDpuiCUMCEpWv5vyjOiZwjmdTlZ0hFhP3mQz04dTn
jlIsUD0H2b6MuSS0mxHz3C5edT9Rf3dH9OZIz/47fBDxpV6bGKihO9N5olfNQJep/1GBPe8f+ZlJ
+FZ2TIRsEihUXic3yAtlC9Xtk+OjTah1ECctoUg6jiNij5D60V2tzy4QyCZuEpYfROw/zp46Qxzf
R4rSvSnZzCm5KNa5iGsVzGpOpGBUPoWedlSo3qQ3V6Kqj71PaMZvGCok3pHA1Wj9wtODAMmlekN0
7JnfCAnBJG3KAp4cKAGGgNaisyT4es349k9RmlWjyjg5aMkmyb9pj3pWdCG5qDSVVvlRyUJZxI8i
ThFrUnmgjgCw3AJ5Ylsbhu0xkfwfb72e4vydgL/U2ALY6nSLvBhUM9RMJCOV29H9Jj8l1CtESWRW
yKGBXjI45GfzXigOG4GnbZmkFaPmozRT4Jm8oZ4B90VwwZqWFY0mHFSsGzUgh1F8UXjL9wf1SLvv
2kMXq1eUwHuIfb8bLLQ8cEiXTuq9tT1aQ4imw4BRfXjkOHgUcRkXzfvdXvM3StZqEkEwIIurbGrr
yGt2suzObXHDM2QpOgfQHJUnlaMjjE+H01wa78w6220BFmPBEfRjei/yByO1YnkeYwvvUSMWq0cI
RRS6P+WewF6s/CThHPGWHUjrxfANl2bCA3YGkt0DQbzjnOk8v4MY9TR3jODIaOBgAGpqu7eh+ZUt
/0jiUERvOQkT0bTOK7eHybCwds9t5Lx1bkWiAcjPHjNbOL+yYIJXlh74pZcoNi0ODhyjpV4EhqJr
6GEI9SccZt4suxJS84MCjbm0HqmN9TPSg+5bCbpSLjEpAQgBRp8l6efloEMidpykIxonBmqT5goH
ntAuLLszr/8afY6XlDCPT5ABEJ2T96N13SCl6TO2wqPv2KuaW163eIa60YkOw2LtH306Wm28FJbs
ZHab93Ycv5LEv9VVXBKPBlqxtpG7WDcF4Ye2hR6yn8zTpmdKFXql8mBlNyO/hsIpNltLWJbuc9ev
DytJjJRUoq15B+vmQdfp526v78swyP4L6JLjAxSLp/ExnJ0XXDZ4wuYi3ugTSnaUraA8qdND0S91
ivkySV7rsJb9Qw0M2aAYkEx3qGmD5RCMmKiE4mmk7zzQDSivHzGrXUKO6C5XeCt2fNISgRhkEyNE
MiMNP4dke7sy8ItwJS82Z2BkeqOMC1dwDiigwXX02PqRUbw1K42wtTomM4Jn2Xe91whVFJsTtUHM
LcniW6WYaTr9dbtqP1Lyl2D1yq51P7QlyDFIjtTJKiCMsOvssermJnpMKI44aALFA6PZadeImCCv
GKNFgXmonf9H2ZksN44tafpVyu66YY3pYGjr6oVIiqRIiqLGkDYwSRGBeZ7x9P05e1OZ2RbXalF1
LSNCIgEcnOP++z88KzJFIuDTQeFl04budSYoaitW5kqOZCEBmNpwNpFH9PYk1a4UjzRGDH48hBAt
HD4Lk/aeBKwWkwb7pjK+c7MGVALYRKS9X+gYmeb1KwfWAnhHR9oxNcgXtW0nrbCmDkIVZZ7WQ0Lw
tPm+5mpFlO8NjBHVtvYzUkhhnTM/sHndBrQdteHtha8EBiMzWkjyIEIQsMqMyBOW3aTrR3wS3wdt
ORvsHUJbGIYk3PtW+IviQEA/gYRqzd6lVUSYYRe2O0a73yLvEtojz1WDqo1OGO6P+2KX9E1xlmor
ldtoAOCWMH9cy9wNtEhGZcp/DzV2CXYIoVgJ/Ah39M0qovcoLx76WRIZ0cfwFha5tcZFGryBI5KL
JgHhJh/si0AGVDv2GHzNnL+kLY2Hntex7xlQe99RxX6FkprTXd5rKRXUXJ+8YbmyGWRxyuQwp9di
58Ir8lZOLlnrEApS1NOZGTyhitkLsqgZJs6LZHThJmWWOWgW0sVewwi7vA5KUiALUXwO7JNy8klt
PBE/Y+ESa9KoRFgWTHZwHzctSijQ4/Eo25QXN7dlNu87t4OcVp5acq+9Uv+ZjwbKX2YUwtmV31nh
/JAmUKlhjlA/yFzZZnwi/0Rge4d+9/rt1VGPyPiCDEMvbbOJ0yBcNUrgIFztXndH4QDh6fbquEB/
/OqsxI0NYpx0vZDjcDSh4qJ0ZPHKHb9uRTTZle6/TRyBFSe4Zw7HkC5Sxr3SyTo6ey8nAUaWAnjV
iG04otDtRP2+8YyDyykiy9RS6kG2PjJU7jNVigBZw+7OxN9ZPkoMPTm9PBzCnRiGbcbMTWbQFSwD
jk7ZpAWtc4H4AFfI30U4RDORBkTWwfBPOmZe/AaaTxacm+ibISsQ1JvMj5CFtf2dpAzZgb8GUJcD
uk/9k2DQcvUR7/pU1JD8XvoA58gy2o3Z/GxmLYBKdjRG63QVOyCGbwL9ggsXwE1lbPIqulem8dD6
zZNTepeuNO6TfmbD0RILv4Dw1fRMJG5sVya+G+nS7jM3p/Bn65ySagu6lGC5p41brYlfCqKnbkn3
wNs+UBcryE9VaX4lGToXemsg6CakILIz/5CqIv9IKHJz09r0QQ5ldJ62elT/mB3M6m9ir4AiHnmv
vNPaDd/ue3Smr3Cm0sN2AdKnjn1rX1TWfk6rfoPN1jo3SdcMuTAtSp/tzn53U/NZodslrLFnVdvu
zon8BP/txV9PuIlsrcD2wKA1InF1PNCN/BqQVKSUAwQQYgPf1NTErtaYjFp5iEWDWVLNwDfltuOr
184rS9N0pB0snqqkBCYVFcA4p7iHM3tiUJvAdnOOtjfQiIQjhdWEZxsWwufa5OzuJxMMGPAgTsvH
DndevOf0XWL0B60yo6/CJmTc6XomOACkNBjt01JACqqagATVtnpr/Ay7oCwJ9uCA3HSrH09aV7xn
lLNGERdrYxnuKys/NWP3oy+zfTLN33TyP+cgIfsR/sB2Affz0R97uQOWldWXCfetG6U5NasxhaGB
t1gyKuPeS83pU8fKjCgHdTEoEh09f2YsJx4E1KYsqbvSnfON5eaQOfRmMxbTl0PBllqDsXKiDDfe
KvicFqrfTqcVsMcS6y4VkKOLGxt7wHtvkZwsGlKNsgs1ZZRRfqiXUnW8pKO2x3xYMtCZedRu/8IA
JKJWM37pAQyvEBMJJHsvxB+fu1xPjsrJL6QuZ2dlI0ZqIx5Pa0UmTriKvtjtT7oUqwqHOBXplriF
vS5jd6x92NttuM4bhRsobv3sdy1HWfXd6hNSCJjncWbRkuXNTutgYfOKeZ4DJSbN3yyeKlO17Fdd
Vx9LsRxNI/iC744SssVDqx8vGNe+Y/i7GboSVsHymOQhQCOGgG2eb7XZelOk4Ra280FM0LNVsd6r
0QqOqq7uO9CR2kmPJdIZNdgNTD2VbXLPwpXcjVe50b+HGQ2iIbi9eMzaZf011BOTAX96MooUVjC5
XqM3vWHvbJOeYL+qkgxVrGMIIopQn+kHbKYx8GkXiAU93Pwsu0Rp6ewDa7Bf0sHfL2VwTBlw9Bzs
5Uiog5XF5t4XRCl0B2tTtl0Oq7uD59Cs9dYv93WD50xvjvuG+ErMmbBq9NsPD86YllAJ5WVIhyx4
rdPn+8lARxfa5I2O0tQtnbWudfTWmhOTPqIlr3I6xbHM/NPPUfmnVHceG999UCwmGLDPBok6DYRt
LYDsZAzpLummr9QQpibTRxJiVwkx20XgkoTRPDg89HCCseNaQJyUlBHcdOysoNnY+lNI24CHXXCm
Nnic4A1oAYpF+WdzC2plI99MfFoDRQa6UWjezYTZ1WbyyPcbJ0gaRs6pkKUhhCyDOsoKBlgQVJZQ
LXhrgIEY4EJ7Xpwa7jMZGggDBmIbMdM9FiTZH5auBA+XH4U5wGzNts1VAb+9JftQUBe3g9dCXlLe
R28GsXZNzSwXZGhLxtdK8e3y0oMvYjnv9pD57+5o43u3RFi9zOolLsNtYln4DCzRvJ6tMP0ghPDA
yQ/elegLAXIzsLxTsJ6dlEDJKkCNx2CgxNZxZv/GGs14aBS8x6h+CGZ2zdS885LlXuV0EY1Fgm3s
eMl9t8wnvVL4eifwojxjMlelb86Q+fKz0y7nOdbrlWm3Li1l9GLAkrSifoZmowEbw5714whO/sDb
mEd8pcKgT6mKYoSlhUVUOy4aFAA7vE/G7nF0TTQH2bF2sk2/ADlgyXogsP2k9SE9EPbNaz2Ajop/
Do34uq6IuQ1Gp79j5IH8ICeQzDWccu2WCd+jAlCvZxLdlYbrouNiVxzCztJ96KA83g5AxtQCYksi
htlGttdzqq3G/W1wygMFE1rElMNuIxQE5T3IyFCnKDsiGNMZ2lGX5HVtb+j+Tp4pjEG7Z3YAAkWt
TLnQg1JWTEs8dg/AkJAYmoU5cea0F99PDwmDMEHiaMNuBO/RB4jkAGecs6gx+201LqcigcIy6fhq
kbY0TiS8R1QVNdChrKe4Mm/DoHtLc/tjoroUmLWTAVhS2Wsas52mUxVH1UOV9VjNNGgEZxB3llYA
+2Hh84zg6kJisvQEfjHwbzUs3KiKs26Eu7IZzsaUShDD1XxSNyO0gcm1SQQr26VhjI/Mdy2h09qr
jDxCzAA1rHq4VdLe9bl6F8JYR788URjTU8uddQNGKo256wsNA9/s1uJtlfmk7G0m4hUQDduM4Xyy
YkJlv0yAgC0NbG4Q4Mvzy7BlyrSUvIiR6tBj4NJj7B+dUwYwA7mOVeevwtR5VpJ/XuY94QX1g/AC
Ugp9mazSwLyWxgQZvHytFSAScIq08FOIchSg1qVEkxud8kE14Tu1m+/7oLvStU30IZRvhLeT3Nuf
Ymt+otAUmHOqcUZW/Gho1XcGlqA5kK3caQdwEkwxpTgxg2gva7EVKhUnjcs4gqvQ8ma9MInpF38j
yy0Gq/cW9JlTvAnjaecU1TaLpoeMXUeFPbar1R4jdHEp8ZglqcxdF0b9ls41lNYONvzShZvWhjju
cYojYdPr41UX0JWbmGZ1qjihi2hrgsrdyPZ5hXGoncM82jMf6TssALTq2GcJxrr0lpF7S07xT5WU
HF6QyFpMzlra4hEyWIuEkYLp6gXBd8qQaRl8TkNJENHQUmMLolsOy0HUZOIKLeuhm/b+YB1kSlB8
GiMeuML9qACehaua2w5DeZbOGIOCsAmPJcs4BYY2N+aUrrCjJrHXfxLtlo1vWIavXqy6+7xM9imQ
TuNFg0ywBXMwXXcNjwmI+BRR8PZ5cmkJE85SBpds5dWkX4IcykW6fBqWqMPGjUxZ5bpVb21iA8tx
rJwTjFTNLMONOzzKz8cVZa1d3PMMcsr7duhOEa8AY86tcn4kiEgCiJda099mzDd6umCH6V1Zhz+w
xr/N3OlQxP1Pmdhzh/zZV2TysOHoEWwW2FaQqXdxT+4bnOwUVxdnKX8x2WN6SbeROcAVtLq9jYOi
D3mDocRIkSOSwpLH6JJ7KrC2xHcKcC1rDC+wcI0vDEQBMzmCQqRWu2+ksEbErH3YIDaKS4G2lbne
Q1eDiRqVPjOIoVxr3PJnknVfgn7Dun3yM9Ky2d+AUPZWmf6gLru3zOiWYm9fmhqSJWj9mpZiWslt
jCC6eLr0/HwXYgWlPrhQmv9gztHZ0bmkwR5SG9dV9zr7XFzyzImOwJ3DKQ+z7v9qp4i0obTB8zZ6
aMfyQ1yQgmj58f8YDggpl/i2ZvFEpfHR6FCU6uJB/pf1VQDK0y7fmLU6ynQGX4tLSFsQT6ZQxeUy
YIIx66B7vIvnYit7TFH6rDdbJoBlLS4wvEwCjwsrBhfZR8bkuwGPEqFHCCens3Q2MP6RFBdBncjC
xk5wr0XxWYgyI1du2GxoNrjOYBlrpQAX3HkbECjk5AQda29l3exCtqwKxCNyJ8YC5OGFgNA8SYNF
rDvWCxM8WB3talbpLl8w5OwsE+xo7K8alsj+mRrxS+QNd5DQ71R8MZr4pz/O2o3rYcLpuu/Q4h32
KMEKZNNKXfUagyAVnL3CgpV5gSvgP2gS1Km60lcWp8OVOjJ8X7cTG66BPW07HKOZPX3VXoF6N34w
tf7Vx9MHe+6bmgOHNdV3HUjfRUZXbELxmJBO5BycJH6hP5YtkNvP2y+7RIn+VrQiIsPLBm+9+LBw
g5qd7isFi6yF39WdheLNvMmHfmHky8GBi6XrL/KqKLoqs2/ufE1f65Z+7ursPojz/ewGV75j0FKN
kqbLzFwjdooco9Kb5QpdjW3QfI8y+/fcamerJaIs+xaXCfn2QyRemvkWHF9G0LgwnMinIiAuXVu9
yfZ9OwwtSbmImghxXSymH4V2I3l9Uf2MheCnNw7pWgZtTpOfZEuJw/BpSrv7BvBatsaAza1ZrK8u
wIVbj49qmt4ZK1xZZHw7hEmYugOMF0+yPehqurWy8BRTIHgzwj6jupJ+EK4CiwtlkKNXGH3cbzq9
VWe4TMFL7c3piI2oqBEwTAGKFLyu5pYXMXniSbf1dO1SOuC5IBCV70AsbXN8GAhlDfBhFm7gbP0a
IX2K4CTSg1tNJ8AT1z0nqtduns/Q2bOVHWO3RB+1lNd5LA+Mr7Hk8QYe92sqdcFEBvygbZJo2ouT
ne+ptRDuZMvHKgFhV8q7isCSwY3ekoiCU2zSG2ekxDNPAsnVaIRHsnTkbvOGxdrw6UTvshnoWrI1
Wsx/Xd+lsPbqJxX3W2g4CJ3ck9VZj4MdZjflgDWw6h+Hdvgpa7wvrZs5Cm4V00TfwQ24yc51GeGe
bLw7QLq0LtCpp/OkqrslRYyvErqxIH7ru/Kx0rydDFQFUionkDCrgKtSK8RyzV6PffZm7uQEPmJO
B6sxttYUrpfxTo6Yhs1KwDVKR6BS6I2YOnjLO2+NCf1V1rzcYrfPVkGSsLm/udhzcYOvBoCB/hC5
757b3asWgTnhJQ7OSVYVXljKZEefWsSjchrJ9jg1RFwW0V3vKoavbvErzQcsj1mzDG3lo6fg+mJH
xbCTw3tOozM7hwAdllZsQ0LEBkQYraQQwtrsxmdITT8SP38wx1MbYlijfUEh2aW1zWH4WqT270Wn
gucu6h2SlAyFq1ytijLsGSxcBHFipuo+Sg07ad4n0a5Pre38aHkXIQIw7efxS3aRrDuZfzpOwmhe
eu4UtYmO0pWrDZV1GC0SR7pxok4X57kcFcRSvUSGuXW96NjE7SZOysewazYhkccQm49p5l2tMqw8
ohEqjT1TYcvzNr2OfsfamkQrtGEMNTc96P7FcozDqMP3ScyVnSdf9iweowFBQNkPfVISowfuKUHx
BCRpI2inXnIf8LuFtifkXtJAdV4ix0uf2CtiGO1ikqxXBrRqWgI7OxhTv0pDxD8jrZPSf9psQCGo
UesQLRAHBKROhnfBXf2dh7/k0BWc8YEZ86SQRjlpfZlbrOLY/TSD6kL37lkBYVDeymOT0y4nFnFE
6I5aL/lJRgUWsCXfZ9m2OgnUwEJxmxCGo5EP3TzLUJwn5YzhMZoT/TG33A0RG1ARLUzTRvfgJfgr
pE7VXdwEylU3mfhbZT2LK1lOVtg/ZzME+CrPvzoNXUiFX4edPA5N+l4X42FxwQpTPUhczCmz3/Yw
vBmz8Zh01hE60xvOWC9Fz+gu0hw8zAdWpwqwi5X6NARyZXyDKo6hfPPMNg++z9ptHTzmEtriwvGe
+gHLkoVMQby+g1sn7dstCZlHM66XQ+cEn9CnH9vUPNHCyk8HyFib7EEfWfcZJvB+Ez4MVf3D6HyS
tcLkl3zq3IkhjR8Qcr+8OL33OHUe4qTszZ/d+jat/M92wT/A89+qqD8XkQ+pZTJhFFgpmZJN+WUB
ayUUQBOeSPIL8658VU1NC5yoN6ctfuVRw+mtt7jgVvVlmMdvJ0+YcRklIIaGxD6FkzDW8Y/crXBB
WwTVgu8nlcrUqMcxHV4tHZFVSZoA2u75vXW7HYo4EgsKx4dk4rBO/dCG55Q9hba7b/R+G2hUw0H6
keEbLHvIQpZwETdbvRlPY0UNMA3ImdNfQ2Fib+A/4ta+j+qJ2U02HarOexrL+DPRiBsa22Abt97F
bYbdENKkZ224azpGpVLqo8vhqjPMxTTvwzW0B8NyOJDjp2KKE/B4k8O0KB9KzPwDNs7RV58ueTdr
+dm4ct76Nvki1eeC3flFz0YOM/5C82AcCdOnjLcEmECoJKpgmKGALDN2Rk1FtAmssLh0Dho84avD
w9y5e72p3vAVxDytGo9R+ztOPqw6wbL+naPKbURTbz4YUJWzXu1Sm8kQxGjKY7nlOvuRGJeUgtCI
EqEFZCUEksmb/Kumh8wSUkrwT0J3uh05YK3a3ksMpYuBhVTnfSLdv76Ois+rPA4WR2UCxeszI8TF
OkVmspbJpxxnvOxGSx/TDORxwhtgtka33erdqlXdfsJqQC5ec61VIfR/RNBSZcX8Bmi3Ui2bXIbp
QyORo5WzKcKUJGJPoKCyE0IlItRn/CTdy/UkyhcOZcLCORJH9Jce4lDd+sXwxiI5S2pahqMliGUL
myFewjsZsiyau7Y4yvSQsSss34RvZPPfsf+g6Mmurd1hpkNoWwzD0AsMlNrCI1UgMn7DMIXXUPYn
Ee2aMMikI44qf4OCldFMehyx+DIpszJUmCOtJVUjzFFmbMuBCLfHbAifpLfyVbSWAy+pqZGb6ZjW
yJt6ytOOdnp2UXaw55aF9z74PMhkHB7wZ39U4DdOTdqL4cJhrIenMsUGSG6X3BsfnxBI8PIqUI0F
vfsQ2zXm61DfakCr3BpfZN5FSzp72X3ICIwE9F9XOp83H9UQfUsxRnErnUZLUTvqxa04msBy/eQY
O9ud8ZEjb8JABWPzgiY+1RpQZhw1E2OjIhJRsDpAoSMM9ilAGwJuk8T2Y09JE3OmCM12jrW1MnH9
B2GEk+NkvwjnWHV0rwl7I9PVnUIeIwFfeH1J9XD9gtSFgTv8xr3jJN/IZDPz/IlSGVNSfiztl61H
Ayl/NzcBPDl02fy3Pf2U89dNkkcoVhvpyuXhaWwKS/fO066RLcmb0w3DtlXuxnZO7QBYxtUP+D6G
iCNCBGDUFnbaHyFQDT4zL4xe4q8Azpb8mNBYLK1ejTYqi+QUmIppE/kezmfZoiJk3p5BPKR5ObYg
a27QE0u4Va7+0izTY8MHIVHY8gGahUavxYvZ7YgZI1SG4n1BMMR/trWxKy0qwYB50Ow+4COQdg9D
MKEXGNBZQNyxcFhxHSi4CrCBma+vP5JGv2LiJbwVuRdLmp41A6BzCR+diblF/EUSyzozoc70cHti
w2SKDt20GW8qgBy8anp2KGtFb2EY86/JnZB7xbp7v2SyTlgknZ9tRj3V92PpYpanp2dpFxa+vGO1
tw2X27X+KQgToiat41SIOwXFlvaMiBDxKZVJdrXosglqYnzezfpzG2ToVboDZxlRDZ25jQQ2oRWO
6PyoR7ra3owuO1RnFbR8DeK7Jg9ul848Um5Tl5TWXdLiQiN3RXeq+4SfG7P4duDlIgMMCtN3z0WS
LwATeyN8HXtIVnNXHZysuiyh/1F050E0FJF6VXB/bvyYrPeEXUa4E0lDgA7vZRu7v4lAOub+jEeF
+TQY3Udlqte8XCSguLG6O9uajqGjoUlWJ3ZkPfYuWmcfZRe2NejL/vAS+fUZ/tcuJnJLuKh2Mtxp
M0nTlTp0brNtbFLShkI30Aelz/RjmyiKdl65HCIO2dzwzzX7OkFO5rWl/oBRU/HWkM4H68dEuzd5
2KSzYtgKpdgS+W9FzTsAY7I/M8PPgYbq8i12BrDB6miG9ZsH1rNM8VvhcwpXS/fkJRYYOi3OSEku
3b5Xza9Irxm5MEbXXnvDYURFGkI7/WqdCSOpC5Gc2Csgc1vy136atpZVok8/AfwA9I9q3KVaWt46
OKaNI76OKljXHVk+LWkPprNJ0pDgFHNjmd1uKWzIJ1xKninm+zapPGV0W7Xxr0YNvwSzsVSLc5Lx
TAc/QYrgUQ8eroKq25qNILAFkAxgPocvAYo676zm7gNlFs+ahww9J7wSVBUGi6k/VzDLsLDCeIgA
l1jfV7q9d3r13mQehSOAQTF8qXQYSHjBGrD2jrL9q2F40lrccxo7v0DkXyeCH3WE0YTGuVXhxWZ3
aOzkrl7CVWqqg2eM+9DsDjmkuYl5wVT2b2Ew7WQXc0lEMPCaWXLyLez8mSC0E378LHVoK1XofQRa
91lS6kBHz+9KAK4bIrmeCg0QehrsfceuNfTGU4EqMIr0e9mOxIDCE66vMRxrsfGphoc6se7mOp62
ZhJG6zrMmm0fBO1tghoAo8xDltQJXLRskyVXvcI9mxhtst+92iGygg6TfFQHjAkRBSW/IazAHO0N
sGTjqGcOiWBoFV1IrrP/GDr6WzQTAhW3hIL06YLdA5NSKo2O0lh2mDz1d/SdJ7v0u5uI2qHISv6l
nuwiEJcawE8ea9LoCh1weJuDcbuzA221hhA0xDrUnvZUFuHD2AGkEmlxaFy8PlsKHKMq79CJr6Na
O5gGVGl+EEpv9E1YxzHLGNZM2a6z5lPeDocuMh8YEn+ZY7QNU+aE4YTxAXdWNp+A4zXHS9b0zQ15
o2iep3hHzOY6sQqQgQLq+YAta9KZOyc1thNQjGkFJ7TJIhf1jo0ZbWUjMiC414t2CEuMsdp514Ue
noDGMSN4sS/r02AO+CbHBGW27d6klEEFg29WoOGf7aU07NlzjgnoTY4tp0Vgt2Wg3xkWFw+QKMtW
y5C3jCeYMYUF3LIwo1dC9+TvEI2/IkEAYB+G3+R+kCBVaI9OHR9rXDi6ooG0W1doYkcvY3AzPGFj
SY8bE02r29WhtlC5h33+nZTzD/yJKfSWdNiVJe57qISxz86DZt1ZLBfXsEBk/Jq0Df+j8fOXOA74
v+yG9mVmgOxjhZ3MdBUYeU1IvzQs3G6acHok4tXZhN6wZyYdYUJlnccmQ6nXPy9LFW6KAoZTMimy
KdvmNzuht+pVS99Ym6RvoZFkbC6OsUWOK3LWY41Lp7o14/Enqe+kAUf4OfUzRpXLAAIaxfeVNuwE
uAqXg/TsWFQDYZT0H4ztwWnWPuNk/l6QPMLiPga7vfRu9BnztCZtvJf/HQL1qbVoeaMfUZXlckRF
xWFu+x+DWo7iMt7XEQoWRFLczpwupGNZU1rfhUMFm7h9qHqI+4DdfJBoXrKxva+7cZOF7OzdpN06
hFKFZCkiF7M4ZGHpgCQMDpi4m9+SMLmidhDEmlIJSaIkilNxa5yYCznMmB2ky1a2feAUyDqUy6D8
DuWA6CyEQD3W4Z2gGyBsFtw/GU4NubOSDGOAHdATUB7WEKUJWD0ZOzL7I3BQgBg5EqC2rwvY2BMW
ntrXJIgX02XS7vDF30tjzngvL9pdjAUdYT44snSr2iNaAdyZa+l7hHmPQu3lPxYt35d5urueUiDg
irvSMOOtRCwBdOBBciLTBrtG+s7kxEnO/+dMWrXUdTN/2MP0kl+M2JH7wDdEX+jEkK/154FB5MBR
I6AuhSh9ecMdrVndsx1uOUEttXej94poSSOpgT4/+Q3ZSMgM2WBgNGieMOyTPDtXXUpIF/KPsBij
D9XIA5oG+nIM8fgTHWXGh47UiT9nVmbQYclrDlVJ/IdsrbuWTjw0hiEVG4XgA7LVadgj3/AzKG+3
sujggLLTskts2wGy35SKfVTuPPYU1mFbfNY85pgiWm+SjbRfMg2oUdGbrRhkceVXtlkRHiXChF8o
bVynjz/sBkIab7zLBL7poH2n3NBzmdb7yGYeeQsBSp4MMmt0G4ZOQbJU6ymmbfxEsoZcBi9ovLqE
C4Y+sSXmEI2GtFuyALmEnjoYHEpaNG5Qnv3WgmiN9yRR5djkBwWc5xfQnaz5kC0/7LBPj+74xuQt
KP3QwbmmLpfWVSZBOYWLHnFCICMdvlVc3XbDM3dZ2jFZc0AAELVFVMy6raEjiaJUYELKNl4BQ/vA
QvTGJRYU5oHUb/L7+RiZ18YX6UvwcZVpkvku44WEri0C+dbKD51pKPU+qgqpvCnE+VZcd7T00Moy
qoIf3FOBA3O8Ako+mUNb80CxZ5diyD7phXmQqYTPAWz1xvfcBhvux5jC+LHzdSsuQdhTs4zkW6Tx
KcUwxyDsT950loYX7649O8YlxD9UcbvKbBzBEJSNX6b+gtIh7y08f+0NqVXomrh7dB2SalNjagg7
dQPGKRcHZ4lSXTdtyCjMtBm9SYMP9C4mq1wDzzphybVEgnJLhGjJzZBdQl4XarYSQj3U0BDHvozw
uGIRgyXE6Td5/TpU+B65KFIeMpYcKFhOcwjLSn5criN3+k1YL49jZN1VtCh977Gt8FrLy6TKF1kv
I45cMugtacWkRpUWjG6WT77Wlbx7o4F8H/kms8iR11iQwwwRpBOO+/y60tmE7h1/XHE1jn7t1kAU
eMN4YQb7SYX5jfxxZ4TY8HqPMYbr/EtqDOJKCP6JkZXeWuULSwfaEZLVe9wYNvJa8khzOM4Ng5G8
+IHU/m4k1QJqlXgFP1I8ui0qDKym4mpvdJRD+RsLmR6HgQ+/k+XCQm+T6Q54gUU7VN4BDAofYsqn
PMTTwOtxf0B/ERTNBEG9xBSh3HdaQL6RSTAWvZ19hrZzA/mOE/otNK+KeGltZLUajcJmsmzZPm6l
jOIjAiNeY3cdg82nP0s2M1l+kxP/MmWh0f5YsbmGaQWBDycGHpgQWHWJmgR/47nkmreW987qfao/
zGjRlBqFf+rycCPf2GD7ljWb9cWuBlvRGTRZFESIUTU3QsAQ7XlPXAZ3ps5cA4KW9AiCFjHvPcm7
2CVX2mtBvjtEF3BINmsTNlbt+1t2dPlw3lru4dxj5eXFd04k0QrPBpCnAx2vaxQ2U1hrZdN+BGq2
ZSbDRaImlPXLbdfgaoSEBNoG6fAsLDkf/UuiAYQJ66K2n5MBh/NYh9oeX2bVniPfeDVidTd48GNc
m3LKIxFVb/Rz6bioKIu7bAwRn0Xtlxq7bOVqdryeUyI+5u6B5L/lE7vwt8hxt6HnspEremCCSpoc
HXGJx5yPlLFe3pK5AugFJaI7bRlaN2EGgj86zvMchVhVV4s9nMe0wQJbRUOzpcIJjoNNtlY0BN4+
Mf1FSPokvv3rP/7n//nf39P/Cn8JDjnD8v2Pos+xAim69j//pf71HxBD5U/3P//zX65new6URx3y
Mv4VpuO7/P3352NchPxj43/oi++GxLPDYy+LxzIM9sNA5mKWD7v/9uc4uu24CoaXbeKy9NfPqZK8
SZ20WM5WMiM+nUbglsympU7Of/4g758X5FFk6o6vu4Zy1N8uCPws9HrXt89DFmq4kejGWavgP9g9
8/mE+nDV9R7TJtB89W/upfPPj/Ytx7QdzzAd1zSsv16jnmlhVASheU5VwookYJ7qPLVEOEoZnR2d
1Fte/3y1/3x8rm4ZruN4HndWGX+72pChYdT3A45iIYCpZtV4DqWTc1kqXtw/f5Q8ob+uFNdUpm6Y
nu6Zrq0bf706CHgaiJk2npkymYfWK0JrZQ8k3tpzkW0G7JdxcI+rs91SvoyhSV3/5y9g6//8BiDs
lm2Ztm3pdL9//QZe6VTtbEQmIT4plHM/bLZYIGIAMMwF5kqDGhtKPmwIFjua98xVu0Pi5qRyLJ2B
87Nu49y5RDXSCAwtl+8GHtJdM2Y27CdDQ/DWKW8zmvGLXZf5JfTY9lDEKCTULXb9ndM/zmNU05JS
qnZLbhxSHNMJdVBtI9Imj7F3gOJjVSqTwcTQGOeJ8OZnFeTdXejny+1iaCyLlsIBLFlPcJK24Xb/
+SZdF9nfHpMN4ZbV7/KqGX9/TBDW9Lid3eGc61m4NY0hPzRt3t82o80Eo2us6KJqHQOKLqRl/5ic
uvphxmGwrYY2hwSU2c7dn7+SrMH/+o3YXTxlAhkaynU8TLb++tjG1umqKGna+xlo5cVrm+zZjbX8
PoAeCWM2w8quxybkzx/6j/ugdB/HLst2XWW7+j82HK/rrLhxou40ecwsPLFYtW2YieODB+di7l3y
mIIaoLlF2qUdvBCTJV8/aJpa//mb/P0VVYbOD0J48ci2d3VH/v6/7LBm0Biu0nv1kHuRLtxQ79mM
DejAtbPc//c+yvZc23Zsj7BZ17acv2+yto6HQZYQSBe6cbubhxpyCC/SLq+N5vjnj/rnXufCzuaB
spkbDtLJv16Vgeilc8a2P6NE41Akx+gGxyf3OW8lrtPujc2fP0/9f7YfxzIcz/UN17R1+28fmJpd
23ihSz7ePCNWrIoo+6pcs3qK6hqdQUBRWHst+R/5PhfBe96gkrEsK/yNR220cV30earJmvucsdpJ
RYBTSxc5+ygE0wiWqP9Zp0WyGUtjWXPNaU8j1Exb2FT2djGZlwYqs3Zopix9XbtxdA4VNoPhgMwv
8EpFfTH1UD37/ClwrPQe/b25DsOxh1Zjl59ubYwnP88C9B8NAU9FUJesgBHBTdON3jtkNzg50wRJ
aB7QBJhe94Fr85ce2s1xxjquO3bzbEouSvo+quwUzaSchlR1W44dRcIxLsw/W8Oev4rR6/7NEjbt
f7zCtstCMQzIyLrLqfrXp131KVbu/oD1VT77D4VK24dZFeoABYyQLHsmZ49svFE9kLj7rYqesVWb
dXdp1YmHnBOq59oJy6fOndRdOLnZkWkQVj56yKxBs6f5pNHvokyHjTOH7YJuQo82aJWcf3Mhf9uK
/i9nZ9bjtpJk4V9EgGRyy9cqLaVaJZXtKvuF8Mp93/nr56N7MF0iBQmebjR8L9BwKJOZkbGcOIfD
rgqLIMeQhuTM2rMXpI4UkQy2b78WQ/KYpdm907qfqooipmXTQxjaK0/WtC8fXR8XkojAMPnDMvlz
9jzLaLRyHiz7BRzQqosrDVHdEVSemt5evh5nboekb8SdFNIkFJgZyrRSd0LVhEnLR9/dFrET3UQJ
4HQ90qEmMMfiwY1D7SCcFoZUDtsVz6Mtwy5OhyNVqarQQODsT08IkoJmETa8eWEGvM0J82rX6LxC
edOWDIfaMdpswrKPI7W3u7w1UMxB3wBmPQZJej0t1+DTYKZvhzwESVTDuTeGKS0Z23nwpa/9uLxd
y/NsCkYl2S/B64BHmf1aMvFKN/rqEPVGeS8KetUgsOPvl60s90QSquiE2NSFDUed7YnfFmWkMCT/
4mRSA5US5BSxlMTowKY64p0EJ4pufNUZ4QmhN3LZ+OyoO2iRCYFvlrZJsqaZs2A0Mk1ZxbwGQAt1
uil5RCvNi4vfUTQWq6wck3uzULIrT702XaCPB565dQJfx3Y0x+ABljOrKAE2reuO4tmKo/xO9q3c
G6VUP2n8wh1Ui0wDJnxnw4hdRvnh2rN8d9gyoaz9+aflc9M1jddf8AqaGmud/RDXjDxZUbp/LewK
SM7wRGoqvQjuvB0tgSuPk6afLnuyRvCtCnyKxTXXZ36la/Ikc4tEf+WLroIatLu+Ixtt/U9TeaE9
tPouUn6Y7Xe4fy+vc3aS/9eycADjGqrOy396klPXIrXLeh1c2UAUSoTJnI96JfSfuTEpNN1muAWs
i3QEQ6qzzUSfx2kIJmJowWJBK8kL0XKrozs70ZXby+uZxxXTARKcIIuoif+J2UsTmqGgrTkixZh2
b12Bws4o7I2wx+cQCNyV7zZbl/PXmDBJTKXJBqozN4B88BjaXaQ+Gwk8W5YRfS6R1HQ9RtUvr2p+
Gf9jSKrcCXIox55tIG3EckB0Vf3L1BM0X2PX+9kGSDMFzqfA9q7Evn+9/fwWcvjxcSTcGJwdR5WZ
wQwyOvVZeOaE4c99UGjqz6buP3MHj4FTbZqYsc7M/GSwCUCgwKC2nRsyrew8a0mOkrJxm6o2pRsb
qTzpJDej1T+mhnKjT+Jmpg1xn6aBTPK9F0cbvtlxeK+N2S9VGDQDrAF8gGt36zEafuSjCRJZS99L
mEYgCWknViMCoGB7eY/nl3D6mtOx4SKSH+L9Zl+zozumMGvkv9QGQ7hdhhpcW5Zy2ziuA7WKCKfd
h0pZNUPn0eLfmWiIS0jspHwWXdZciTVmh2u6NI6jk4ZYpkrSs3gRYzQCVZgDXod2AGBpKR5Vvnbl
Rop+5c7MTtdkiYCfDENoKqWVv075Q4bBOzY2weDmR3CR92MCnFOlnKeaJuNWzO2E+ZUccxZsYE/w
qpHKcFFtm5069Tkd+Dgtsq30qFY3zjTRDi07ae2NjmAdHQ7/yvKWG4kflw51FdWyzEVoQf2zdEOh
JccmBaXSWg5Y9vigxd0VV6rZs4VxgkDMmTzVnCENus3ZwqwiC+is82bmnpeu3dY8loOpfmGAQbtR
QqP96UYNDbypugDutV5ppZt9N2NLe4cHbGCixzDuRjdwn3sV7QKGXrJNV8EkYFkWRNVRma+HsdBf
Es9qV6Dtvf62GDrEGZnvnWZMjDfXVRVG/JsADMAQfo4Hv/3qNWlM3b2XTIyhpQURTx/10+SF0jI5
X/SvLhTgt7npoE8LNnTvoWX81EYMYcguN5/SVnQrXwM3gTqM91Axjb/Rygyq5x7w383oKNbG7wKL
Ya9mdNZ65gK7r6MAjv9s7MiHuhFyXnIW6seq8UuEAbNShpI+ZhUFX2JCMHtizO5zU0sptxT1jpKD
gHhdHVe6EYwMMFEF7mQX7hnLR1EnKtDnivtyQxQJ+1ro5geAUiHMSFX3pYZb+haSePna9MY4tZ9g
j/ZcGuyFCl8G2MLfCpO7fg2Zgtq/aDqa0q6qI0k9cYSG436UyB/UmUEfjQhvZ40D2yIk+EOJ7GTh
NdFDQVHokLVd8RonnfNG/2Z8F7kzSUUFKN0FAsoJjU8QW439h0JWeKzjRlmbdRLQbiacKCEYvI+A
E/rMs/TpvmtLKPcqypmWmZdbLaYTAloWvfG4DjdDFQPrK2tIdsyKplIGgA6FUCYKKM7c5aBEgUzW
/Ys31sltZggb5diW2vYAdZ0sRXZnMOPNRI0xDgdoPdSjr2n9u1PUwcMQZ96Tk9vOrk6YhGA+nUYh
Za21C9r2JqUFfm86hv+QO2G3aphg3g5FpKCymdW3jBnVN2NRTPz48K1kJY8EqpBQ4Q6tfm8ZZfhm
+RED9dAOvqRd0q5C5qkfkNZW19Iu0U9jbmrVMZJ2K0srWRkhRaac4vW2MEBOVJnS7aLGgYK64Vcx
Sg7qPTMUWJDjcl27IwqIMhlARdQQGisTONQaNUDB5v7ys2DPvON/LrVUdVvqukFQOHsMxyofmrij
idlpw/gee6UCIxy1XxL78Un6sQ7mMo9Bgdbe1ulj5xevePPQlVr9gGQ53ZByNSQlky6aoSLosa3j
4laFTIkRpHwdlR2A2eQuEQLullrkm67oxU/LyUERFEkBY0mObK9X5495EdlrbSSxHSIYFiyaHret
HJMn2SmvwH7FYx459TbymWhtvdSjC+z191EvXeoIIGia0nA3kEeI2zBPGGtzGYsaiDrvoJ8dPldl
aG/kAOfgkHfWriqhya9KuHryuu6giYAh3vV6azXaYHHJDAv40ZX0LoSK4WtbGzQqbE+9UfAJK00Z
qFvXkQbGcQJtAI9HmE/2w/tALrCunCz/ogZ4fUXRFRDDtBsNqcFv7Sv5Lm6gtw5Enn+ujNH9x5fA
1AQhDVV9R9d4ev7WiD48dGro5cT7Q35Q6oxmibHPenQj/Eq5Eq7N3gGCwRM78yMzkNvY4SBxBgAM
av3FFLhEyvp2uZbyN8Lf0OlfPqXarLb91yR1c5sswiJxmofYbsSEeeM52UE29Y5p7NR8J2NJ099W
+8q/GsNzhLbbFaOzYHsKesnYyb0E3P285LPkAXwxJAOeCpNT2zb7wmtDSHe4vB4bAKjGznc1T/Oa
6rq5hYEAMF0zImTuMLYZ9FXAbEQYrZmPoI0fqxyhQVyrPM3ffnI3/e9PnPoOBh7xNNRIE2iQGBYY
n+1qixSCU21FdOVj/032P0TL7AI29ClFV3USqXma7ijpmOkQKh2yFH7RuB13/YTklmGzT7L8Lhir
u0Qyutg7qO5Z69yBYNAI1mK0vqgW9N2oV9gQvqPR+eXy9zm7+P/+sL9n5sNxz4nkNL+MhmdwcxlV
e0J2ihnmxqXUciXDm6eRsz2Yh5CuOdZmWXvJodUyqgPGAfTblfDqrAlKEpw1MhPqEqefEuSlHiqu
Eh/6kORBf8mLan15v5bXlg9JY0oVFMCXd0iPzDg0cz85VMnbyHA1TKNcVCivfGZ5baAJpv562eK8
3vGfs2MKhzaD4whDnT7hh08U9XWTQNpBPNH7x1ij9qYFxS4cQpRCobQyTRfuGFc82V585yFVI1Hp
ufwTlneYzVQ1UzJiPu3uVIT68As4C2YX8vY+izjOPw/g9rfVCImf6JJiDc1Q6l+5L2d2+aPBv126
DwZpkDHI0HNUPMfRGBzJNZAkKb3t1P1jEHBGnr+Wofp9kgS/vNTlbnMNp0YKBTXdENRvT9dKfdgZ
E8/Q9mFo3sIEdGvE29pBxwDi8EG5U1GftzzYuAPwB2UUX1n40lHMzM+2uiJbVLWRJdqCAWaFeHqD
CgzEZmma/4zysAc4nMQOSh72TYo0RQEkCJ6DHsZgk9eY4bj9oCn2voQUdN0h2MLcXpC/X96kxTXj
R1Jr1E0Nn4ZDm+1RJtPMZuhIf9Jb0CYiHT9XoZNfezmcWW1T0oc1DYe6mhQG7eD5E6n2QR37Stg+
MXP3tYtBpYQh7bySdpoHWVTk9yt+ym0n4N5r7J0y8R5r/VtuFzvbjfaUAR7dzEBE1MspkEVg/BWh
/J2WokyKOoWT3xn0acpR/WNY42vbaDwAprU2wEo7aTrCsAD3T4MiEznjTaS3G8fMflV19D2lyly2
4dEPrZ1dQxjSxBtogR6y3Lgde9FsaoeZoHh8QKj5l0aPNCnip0lPOTf5qrSu3sZAfOsGDdZ+AsWb
GGDTFNG8yUbeWwEYmRDUbmJUR6nRQGxCtMwcW/8Z99ldA85/OpDJ6JPAAKgwaPA46GOGZvY8+v4m
baAolPnTSKJzM7oJrTOv+qZ3k9RNZRxZIf//3NxY9IyHgaluRVPfQfm9ia4KUG+2jn6HMzMToPCa
+2kwRsbsO7hhq+A1SZqX3PTfxpJ0qVXElypSSEksh3anG4AGVWwDWFv4a8z6vVmre4sOflkxBGPE
axuyLs+Bc6qI3tvIflPS2F+PoNSCNAP3aTyMwBSrQr/PoWm6EbWy60jaV2HTWKCgpAVfT7R2jOir
rUEUw+TUOhgZ8qNKk4IThsrUVoIHq4S5kg7TzTBOA1etscoqY5tNYkSy1QF5wg9rS+i6pr9MpIB9
22JEqTOgWUMxBS7E7lgzUhsbZF4Of73r0JyrQ2PdN0CYUwnAMvBUQPQabELvwKhgd1qTtwE8EwYa
xkKb1HNrOIiDmulHMyyORdWAhStMphdLM2WGNdTtnSgzQJ32gJJeppZ3o57ClkmnHBbBztJ/O0Hc
vzCp0kDQU4bo5LGD912f3gP4liA+wNjJ0ldpZ8TFU5Qx7BaFf+KgfYqMkrlNJ2yOWWxcg5/MwwVL
4wlwKPabAPqIkmfVCwX9LXNgV55Gz49epBnl32xbjk+e7Psrnvg0pyL6U//aATJkgp6jcnrqiEml
/aFOB4Y6NHqm5MMW9EmN/7kfHfnehdG4iYra+33Zs50apZFG2YnC3lRjtw0N939qNIEboslKvzuW
gf1DE6B4O/niKuKdtsZNbIsr8cp8OzFHg3t6ZugUERzOttMY+7g1/c49hl7yw4eui9Lub6aBr7wq
8/d7MkPR1ZKWoIG3AGAZeV+TR5nyCOvqRHfwHRrnpp5mYAFuX97AeYWUHTQc6ag8DSrx0QIbNerk
kZAp5q/1WN5kzc40HxX9lw5zaqK9TnWVQFMYVKeep6HZyZIv25+/GUIzDcwSz1Pg522aIosPkUMG
JbUQ1FxfhQpVaVJ2vB6dKR8k+Kyb1la0bT2qCsogfnDF8pmV0wUzBYmahFDBMmZ5hLQGqA/heHwV
1s5SgcAGuxZ9glT9Ugw7IsQ2+Q3ad9SKrUl3/vKy5y8yqAVoK+gxGJot7EVPrM2Z7i5tBR6NRtnb
3sRw4FwpcizP6mTCprdNXkwHbr6zzApko+l6ryGiIyOEXMUusO1vl9exyFH/LsTi4wlK2mzmLLQY
UyUwMiN0j/GQxYhO2L7xlBqpOuGYzAYccuGuKKMx/vE4WvWnUM2Ol3/B8gCRATq4H52WOkC72TJL
qXU13sh/HZLfUfqFb2m2lOOGXRC9DJZzBeKy9DcWrI/SkaYlad38LSx9OK4DFIweWE0oG/Jx2+c6
KPpvY6VyPpkycPQrLlXonP6PaSgwPopx9O9ZwWRvtjgzR0CgyN3kqCuyfdM9AbotHMRPoVJTG0YV
DcVRZ36pLaGyy4Pyte/dnLKb56Nm2zoP4RiOu5SGISWoUlIQQvGrDtN+TX+jPMIqAm/xEPbbwMqh
Y5BpBLMX0lmZO4h1zWYfJSxWCDojOeH0JnjtyokeXDUg+FHShOmJzBuuVD0Wx1anh0CrmDtpANOy
Zgeqs+xOGxVrODiR1cFObj42FOdvRG7+unxwzhpiU8kdACuxY6eex/bTcbCrsjnGboR6cYmmcZkB
f/ZLX/6zq9EnhIwg5GNRZISzReVeAs1Y4LRHv9Uei0o+QpWwngafwNkyokdV3EMLoTSYEQELD+Pt
FGZegWNMZ2V2lnClNkhb+rY8l/P1ellWU0PLjmlav/vQ26aB9hlSlpEb2poByaF77BN5pTy3eMpA
sZJwTPEH2ENnXsOyW9eK3aJTD3QkHyvFectNaASEw4CKl1g/Ln/ShS/AGPkHmQdoF5goZ0s0Oxhf
FTuFCZm0VzjZClLxPbH+e5Ean4c0eYOQ8IrJM+szqS5I0KcOLZv5+kLFT9XUsPmyMLSvkiCxtn3X
yjXyXNZGB3R2ZT8XDojwygTRZxgqoB7AEaendqCZkMO2oR26LtCQjsnva7pPZXAvGAxxPl3ez+kv
OzkydA4dvp8JGhzPOr8iWT5mEGOK5mi1arAxi0HuEl7ijZvn9vqyqeW6APzQFDWJInX6ozNPlwnq
QIPLVDDD5OlzP6oJJHiTDnvcGps8r6tv1NcT9crFXH69ySpnheoxees8ntNEpsLQoVcHzerKVRW8
8eyrsS9XaEFcXt9ZSzQrgX3xJNOQPf1uDtSxjlb2xkGD9HZskPQUZI2ls1Lj5srDv7joZPv2B1NT
7PHhjQppsInMkPm+piNTMTVI5HaLNuI0Rke8M9FnmKTTl9enz4vV4q9VNhOsF3VZfXYwXUfURVU4
NYI60APWxW8zvWv9P+ZnM0jXE5GEJHteowN5O/2kaQ5jcPUdU6CrGIRfQICp2S708k0P9sCN/V9a
lYsrl2dRLJr/yOkrfdiaBNi9EfW0+tKosR+pjjU3hpHGu4xa9TbMJxYkAyp5Hczuunfh5+nDXL8F
OaGuLm/X8mZN3+i/uzV7EBQGhRSPsPvQITXMj9m6FQT5kXnl1M0heGDNsEPNzZighiCSZnZCNe17
ktv0WDdde8vjlMMj6Q7ggUIeHIiOGc2kZsU6x/5PNiiQFkaxm7a3HJboOQ3z/hMQoHRrGYr1EtMM
eEg1WR7ShD5ZXaSIo/7rvpDFkYxwRUAT8BydfqA0tP2Sbrx+6Mmnb5zO/Mo7/U3T22vn9dwlIesR
FMbo6/BonBryugpySWZ9DtnAyCT9KTt94o6Y0N5N3N/TnOtwd3lty9dJh6iI1grdC5BF8yocc0FG
lPlFfnCM93gqBCvQVRfPugeJtYWy5pXy/ZkjRkqsEmw4oIus+YUcPdW3RNfVB32i+IeKh+zqeHlF
f8EPpw+EzjtLpsrHkkCYZp/LVoaiLOBZ30cwZitAG9zms5/kt2mL6LgKWaY13GtQUXjBT0vu4qJd
6VF05VJP7uz0Nwi2lNBKnf7AvZ5+SbQJ9AQUXAIjDhzg0XAYJyGcywtdfjps0EYAKUyFeYHVint4
HVvIZA7N2Lmf2niUt3XcJhC96IWCrIOv35RFqR/LRo5XvPnyYTw1PXNZHhPdkuGl8iBy3VkpXooA
jERYvk/j9lFvYFPlM3tXXuPlnjIvMtUeBP81HVWc7qnTVEnZh4jhhEX9R0vc70AWL+/o8v7R7qFk
NIXFU/922vEPnrgIdZ35xqiCLMy7G1Rrunx/uXH0O58mM2+UL83tZZvLVZ3Y1PVTmw1FaKXMFe/g
dLRgUtP7ljMDfdnG8tad2pjtnAXRaq/EenSA/fMeCqrnKg4/qU5zZfvOL8UQYBd4b+UinFAs19Wq
NDr0cX/noWlMx/bKmT+/kv+amO0W4hH2iB5CiZaa9a0unPsKTXKnuPJNzt2sKQcj1wOkRsH19Jtk
4F1MN3fKgzmd6QBNxbZxYRFFb02vOmulBQgH5638/v/5TP9ndl6sVCG+skSrlYdGHYLbygK/QZQ0
3A6B/484T55gTgRFGFPyqglC6dMVtgYEM00eRgcRZPcu2P8bS3NfdfSRetR3S0VWVz7cmbOhaxrF
CdwVIfW85lt1qdtV0G3BM1Pn25x4G36AYvhyeQfPxFJA/ajOURDh5VoUXlQ1MMJWdHLvtO1DEyC5
NIz5/SDa58r0nwsZvfoJ7Thdd9a+Kr8X0D1f/gWT55s5fp1cVhJNqzY/YbaxWVG1Tcqs6r6t0mOU
Qs+qQ4ipeIBXW4PS/2VrZ66DLlSQ8xb5iUqL6/QzFrmgYRLqgDHom0DsIOluDYwIABD8d0uMNOqW
CSoYNYV5U9y2fbPPTHqCjdbQBPH1reb69CjS9NflJZ05KKgF2TSKVTYS5uTTJUUK6uFOpNV7BdqU
u0ZFJ8NlQODhspUzGzd1IKYyr0opcl77CG16TBEY3H2pVzHkt7nxXHaBB9mPDavqv9oytAlrzzQP
j8riTAZmZjWF1KxDZDKLmcGWu5MOHDIN6iy7y6a0M7tnTYEP1UdiuUUJt2euqmpbzdp3VOthyEnq
HzFtnNvEcRB/Vyu/mxo+/sqZKFojJDcetaIMD7oNjU9pyxSK2EC5FRE6Gld+2RR1zS4Gc348q6Dl
qbjMIey9Glpp7GbWXoOk51sUFMb9qOoNhHARIO8GbRLUCAKtzR+ENLy9BWf5VrpmeOV+nnniqeur
EyjLsohD5zemDhq63XrHQA0R4HgIutfAfbRqpAJRrtTsXcvxvrz0c2fto8npm32IKiBAKxm5bN29
IkGkW3knV2UVMTMAWPKypWXhW8fzaUJOHbZp0GPmfUYlgn+ZUZO9zDL6fuNLOSL2YrXhTk3TOzze
NlbFY5JDfNYUxufL1s8EhdRlaKZysyi8z6tAtshb3R+9cU/JhCjbKPp1mKgwIist/IjZUwMD05VT
NZ+0nt4xEiZSSSak2OP5PdYsnUa+5pt7CWT33UzU/s4ueogirYxeq4YIsiMgb3IKA1HEpKPpCcIS
2Gk/FChByszfwuKE9q0O33fWinpL8zOChFsg11jEjGvKCtrMqA92fDwLSjH6vVHTgl41xfhTGkH3
oANN3ZpaycCnxyhlqA40mf2eKnYhaOCKWrUfI+ovCD92CeSNsY3kqDZA/2Kl6ecUx34bA2mEFips
/9nL0ckB9MATT8lsUb+qywKB3wh4IMBc2FhCuznSAckfFMdPriR2y3ePUW6yHaoHxoR7nIVM4ENL
dNmBu4ewEqYZk1vTEIVZS6TLqvfLB23p5LAF/lBKMIgkk7M7nDOklyYwEh7UavhSa/5TMnp3l00s
7+xkgueH6Z6pPD3LISuz75KkL+Oj4gX+nqFXG7GIvr/3Iju74rOX1wZTlPrwAczAOHNTZYrkSlc4
ycHVq3VVIZBsQKDr/KZwqlxrvy0DW2xR96a0iCoP8LZTV5Q2uYiqKosOgywh9e2+6WqFAGTxYvTi
VafyE1WQpF3eyrM2py4q6TBdlPmsQs2DOqis8hgjs5shZ4AMa/+UDnd9sWldf33Z2tK/s0IG6qfK
PhnI3L/T0nBVtSbVySBD8ZktQR9EjDosVIMF1UKhJzVkgAPyp4b5Pk1/XmloLO8BDolknIhs+hHz
AWTmr+Oq7xxzr2oV5UXhf7Uqeafk6ntsUBu/vNjlKSXkkwzV/O0vOPNKcdFZYVgYrjg4TvvaZwWU
IYOV3apaeLxsaPkNeXT16T/QhuiMKZ6em86GiM0dpYGgi4FeZ7aX/s8+cRpkIYpi39SeDRd6pl55
q89UcjDLXuLhLQZd5seV+0ndu7GsfU5FdszaxwDogVCbeyf6VtdIP0KbaH7qVSgx4KZq5Pd8uOLW
lq5GELbhgwVIBEgLZgvPJbjyQh+dfWlTE5VR92dAKuPy5i57/gB6+YwaA99cfxChs92FOt8OisLc
12O6q70CTvfsuzcWhzZNHr2iAMOl3A0RAl6F9oWomGYy8gNXfsTkNE/jM8gCYN8iaaFUvqAtcIre
FkFcEwzX2jarwoeGeYJIqq+DHtIbU6IN82DrEh0JaByfScHWVuTeo/J4xfOeucCQJlBqZU6MRGru
LipyD8PKNOPQmWhnSj3+AtteBsNnTDJcPYcY7FM/QmHdvPYdlt0CGlgQDfFY0hEhYD/9Dg2wkLGO
dHXPZNW4dpzAWwVODvuoHxUr+CxQKGbj7+h+D58hXXVvK7O5VuRaXmlklXiuGbSauvnzjK6BFAhl
kFFMNImRUayFDwUT1eDLX/ucFa4xTV9YlUwq26crFUNUwplLKc2U5YuXuU/RCLnvEIeby3aW3hDI
FQ00Cilwqyzem9hXUYcqleIAyXa6rmTtvxc5VHRFU4lNadnVP/fpT+1Nv+dDqA37q1HRKbMPg0L1
KSyg5gagNDaGuLKBS78A9oEcn+CT6GrBl9AhVMX00KAerKZejaOBjkB/BcVy5htNiZzFsBqdq0UT
F4Ak/Wh4Xfd6Lp4H85n+2YPQrvi3M7eNg8ZDCciJBu58QtLVtaH2kYI9DFF1o7qPiV3eQDlx29F+
mYjRtF5BCbe4snvnrBLxUMxVQcuBNZp9ptyLTCd10QvLkpdkAn+OpfEzb5VfEXDbqlGfzHF8QaX2
yg0/E2rR4JqgZcY0Rj3v51amloMMRYXLzsw/fZBvObHIXeXNn6pQf6LwO15xZmfqUYBFcCUEPlRE
FxOoDY+mVsLDtLcDZycQhu4jbwU9472T2Eyq5Pd+3gUrmdi3/RhuJhmof76AtNoAeuDVVShwZhdi
dAI/pqVp7iO3zlYRZLt3QnT11q7qAAb1qKtfLxs895idWJx929pUCxUpNXPfC5QZvGBT0b6rYePL
0WJslPEmDR8K/y0z4W033gCsXjlb567NxxXPnHiddSpYGW5m78HDZ2krJYi+8KhcOUpnHADLxHVO
7xFNwelnfPA0palRZtBa9RDFo/tU+whoC1dxd5d3cxl3cXw+WJl9Prfs/DzsWIxmj3emhXL53cTC
qzvfJ+2LofSurOqMvyYtIKf+W0JavAsyqZpM7eJ+X3dgcYgCHlW1Bb08ys962125HOeMOcImwSK2
mnCep1uoQ1BEYKM6+0SMz0qvfY91ZGCtSNDnjT9f3sgzNx/YoW3SkCMJWdQJCiNtOxTJzb2fQ7tm
B1B/ksn9bJkrvQkdLUJS+Zr/PuPkbCAVtJMoilAynZ0QUw3MRNaBz0Gs7jKEG+sx/hJWEKvZAvGD
IPdexrj7lCvGPz8crFJOFSD61Yz1z24g6KZc0UjHDxbVM8UJVoH6J2uv8V8slzfxlYFvJPngyMyb
+GVEjMa2dseqdabhz0dK/w+V4r7WMGIHqbETsfZg+N72Xz/kqdnpxny4d35aNH4CkeDBTCt6nPJz
FytrgDEThsQp9M1la+cXCaTJhE6E0zPbyqSC2djsku7IM3bfxgNU0lC7D0Nwr2bpxta7W7UpjlnY
XLkay+M6rZJqqUaAMU1Mna6yzxmL1QQC91Hhv3ed9RtqnEfIBHfCN1/0IPl5eZnLm4i5aTgGck1J
c02cmqsqKLP6VmuPXlt+C1FkRVguh8KrvE8zRLsuG1t6Toh+4OeaRkjhWJ3z/qV9g/5iLdujFjTy
BiSpdWOJ/0cl9NTK9Cs+nJM2aiMCOLc9Vk4MgVG6yaT4OYrmThQp/QurfITXdFcEQIGG8fXyCpde
G9uMNsHv4eiUumc3H1CrG3VNjdj7EAM2DjdFlWz0/r3M8jf8zKaXTNFcNnnuoE7dDCQ0oA7D4Zwu
V7pGEiECxmgoZBqt0r4NhvErs9Qn9KiOhPqbIPAfEFD7etmsdu7koJE8uXDQqvq83FIpvdrDFZkc
lOKTOpASuSgMM1VT/gQF4K/N8c004b7mnRzhAobo6rbKngILMYPoe9sU3xAuvJZBnflJU7BFEZrK
IAXg2e6bhRsOWevWR0Sx069KqmtHEFbPVjoWNyLzrzUUzlxVSj0EijCbgIn+y0j34aD1ZVP2seap
B6Vz0Rf+3ZEZrrwGVdKw71e9vNZImX7+aZ5un9ibLU/t6rQf7E6dEDShfQOC5iqPybkdBKqH92F6
EXTgzB1oRoAWW9g3RycuCdy0Vl+VboU2uRf7qMJcSUHOLYhJcpwPpckpEjg9um4bO2oc5s0x6kO6
MMIzmK4LECgsEb2+fFzPmqLMQrGFrBd/fmqKWLwtZJA0x7z1E/hJzNiE59llrAS+3fZKJfCMF6Cg
Q4maCUc+mTMzlkZR3hh0u49l6pa3YOVhv8+1bGMmaQ4nrMrAfqNQic1b88+/L5Owakro+Hh4hNNl
KrmtKKLT6mNYNc9aaN3lltxXmv3PyfYEFsSL03wB4zQvXMPFbNJ64ZjUHghjmN0tkIrwUH+3IyG2
l5d07kiStWFmwuVQ8Txd0ijyxDXqvj5CS6jejCJGZSdN9rKupgb/z8vGzl3pvzfamvCQePBTY3of
Yq7UymPpWD/UDPYKqF+RgvnaQTpwG8ZQ9182eOZcToEp5qZqzGKiInC1Ls5Ts0JjAvHHzqKgGZXq
F95H558tTWk3pbWJ8UmjAnS6tDwqhDn6g39EDlTcBIHireBGSFaIiYxXTC3P/6mp6ZN+cIwRZL4m
VdP/RU0G7p1RPSXe97F3H0ljAurIlzdx+dWmeRuqqJMfhsdy5hjtUS3sXOv0vZW4UO+7kz6Bgsab
0bx3QfOvIzc0agCvQhROfUalhnG6uBBnVqODkB0z3/1e9cFdmrc/WoZVbjrIZW88tby9vLrlESHM
nqAt1GpAfMx9clE1Sj1KXJdZo/JThN8dhTHXuLvSMVx+NJ4xuqrUo5mfWsA8tNTyjBqO4n2Z2+KT
MCPrK3WNcmPWcfRgqG1/B1mhv/KtobwCKTxjmfoqFeiJ1mqqfc53tPbimknAPXLJ/u3EO5cZ/XPb
1F9z04NJwt5mevrPmZKE8ZjzQvZJq2j+Fa1osOhn69VRuG3DeBa8YKqs+nVvOP88W8dewn6AGbIy
EonZgSka1UxTOy72tZr8HrLsOOTR6+Ujcgb8IRlnoXpPYZcy19xJplXaeT4sN/tQjx7V/Dfz2+uI
oalJ/ynS7xiRumXIae3pDIZo2bbWh8+TkkGg1feXf8kyxOeHgPPgdpMgLkL83h+yoc6a6JAakfjU
Rh0qVg4O7bKVZcyLlak8OhEta4seraV3ndpnNDOLCplSIx3e8zJ7hNPzNoXAzAuih0Qbt0aZXMOy
Le8isGKKekz5AhddjLs0vQ5DgtGVR5ipGF1L3XGlNXKfuI28ch0Xzx4xNYE1hDf8A9W72amJDU3P
63BU9nLcFFrForJbOw13Y+dsL2/mYk0YoGRFGMbVw9XM3rwxrNsuL6S7t2xUQ5pYhFshUJ7Qgk7/
d1MTBJzeBl2O5Xh0VSVa4mfC2Ovwyx9EI2LaLIb2bniqvr68qjP7x30DDTPlKAQgM6fi5FAU0G6J
DkpgvcUuomeF3CAdv6V+8nbZ1LLwSd5M45fki/iEWtPsWxWWPfoitLTXSAvWaqhtvS7eZnLc5YjW
9Hb3BK//Gu/6lKFP3FTWk5e1VyKyxY3gJwA3h/EC4DvEgNNH/vDk0vxQIknd5ZXR7I6erEzkfWWY
28liB7NrtMk19coWL5u0k9smfKFEotssfnZyHDeIu8wsutehC4xVXakoDRmRegv7UruOYyjbPNEF
t0yzpNtMGbx9CRHFWw0i4E7abrfy7OHfYw8KJzBZE/1OIFdc4ulG2K6r0/8vq9ewq+pNnPfNxoqr
CIYBx/0atKn37If2cKMXSJFeCUMWvm8qFIHKB+lAMr5oImpR6TuxYuSvjd2+WoISilTvrhy1aUtP
csBTG2KWMjFAI80Gxu7XBIJHrzbWWqzs4JpYq0K/0+1yU7gtFO/82aArJqq7zjXWZZn+uPw7lreL
xIZeLQ8bJfBFph3oSBP+D2Vn1uwmkqf9rzJR9/SwLxFvzwVIQhJC0tlsl28y7CqbJBNIyIXt078P
qp7p9hLtmYiKDKmOj46AXP7r8wM6Ur30FYRUEvEZmowUDE72BAGKXxwpP+5P+FuonUTlCvZe6F5+
+0S5b5MFkaseIqVrZof0FkG+n6z9LzbcbZF+f2fx5JD/xZ/4MUOEPWTqLY6nNwxA61nW6h900LnH
qIGnUdeo2mplQ3+xIf5sCcFmxVzZtLfdH6zJWoVDGwu3fwl5XbCxKyxj36Zwrvddo6s9bN6bzTpo
0uhjKwFyIyRv2TplbWB+cab+bPZu1jPqMxHx/GHhrJRMzjzE/QvK2NBJnZhrPAy/eJQ/v8f//Bvu
t49yNKEVcJr0mDbquQLxCEzXDM0k95Gvn5CR/MUG9dNZ+i+X9N3+REdoUc/E619I1ICUVr8qFyBy
LA7wWn/h8v/07mHWbMVHCPt/f9wA26KD1rWxLsNRl5A/BaqjH7vnf7/sfj5d/vlnou+Wv0kqJFbR
K/NMF5Qu2g5sn1dF33fuF7+WGdpIdjU07sYuiyBXZHG2C6XY/fvv8NPl+C9f4bsNNoaa6GipoX+J
XTB5IefvDwCQsuUXU+XHBk6sxS19CZMZHWoAk3w7V1oQJdo5osNLq5GgXuuVXhLSeIUJEIqqvFhB
shJqVsCcQqjSCp1c9RADrGbArJZW6WKOaj+zoFyNks8OKW2keoD/CMDtZgs5KF96uxi01l987R8t
cXxt2PsxBMDw6gemy1jX2MiQbX4Z0XcG5VKf/BmSK7KvUF17ou3JafZuCpHGsL2OWGfL8Csp4p9M
+q2c0Nu0iOGnfq96BdNetOCrYh+rmvfCdosVEmgxhPOysXFf//1c+Mmsh1jKVja0Jbpgd3z7jJo5
WDbJDw2eSBVmniXyrnJ/FSL58YKQIsQGv6lcIOf6fUuO7AyLRCz0S71GcVq7KC4NBfRZY6tohH34
91f0gy+6OcBbtRu0yZG0/96ksQfjVmpmGrPOU3tiDXLHOMB+JuTzHo4eREdpSEsf5c7/53WF0isg
CVCjjRTJD62xHGYN3NxWvdRIjI/+W2B7adAsv7i+n+wgW4UXSvng6sO1+L5K0SGIWo/gsL3YtZvi
EE8xEYFYRE3VzqneeVgzjuGb8I4lPsfOu5H+Knv4g0Qd/FQETzxcItxvSP18N2lkB11uZ8bzFMZ9
NnP1tEKOEHyN/dIGOfrSsyqBsk9n7fkgPpEVImgUUu2aZ4z7x0Y1R9FBx9aRvzj/f9zXIEsD8SH0
BuA5/uBTtk6sQ8SOsG5Y8zEQ+hwYe4fmnfYXVuKPlfpYLpCIwu2HDuSP/hYaIfqhNpF4gS6K3i0z
vdrkvpntw/TK4uW9ipIzmo4Pv+z5/3G1ws9DwmarNISN8/2NF5C7YEMv5QtkXKN7PdrBa9I0w/v/
6wqC04o+ZhiFKOGEX/ntnhBJCuIad+WLKwVgNW24rLfGcVkeLvUGzF7EaQQY41A1/Fdb3082X/xt
bH2wYBCBRGLq27/NQS0NhQf3fPDVFeDtNzF7x5hUO0TLvxjP/aQd9jHp3Ts0QJBDib3ruspMzCSH
SvHLv78PP25b23cAhw59RjAqvzdb28nhxkxT8+I6+aromTC02Cw4E0z9l1Xwn98AEtUDmPiH6BdZ
V1R/9/a/8i/i+qn9ov7f9lv/86++/Z3/ehUt/vv+n3zzG/jcf/zd3Sf96Zs3+07XenkyX+Ty/EWZ
Rv83wnH7l//bH/7Hl8envC79l7//9ocwnd4+DcGL7rd//GhjPkIV8l9u9vb5//jhdo1//+1l/NR8
/iT//OFXvnxS+u+/efbfULm/9SHjxMBGvsVOpi/bTxz7bzinNsEkbHxYe1s1cyekpn//Ld5+hAeF
eAuaItGo+Nt/KGG2n0T+3/AWulU45R4/+O/rvv/lPvz1KH6Osnw0wv7Ty8CHI8qPdYH5idgVqiO/
M+BsEjhQGhzGw6TXdG0DGzAEDE4wr6A+VC12wZiac+0cHaCbmb9bkiS4tpA5ufGWAxedoJEFIuV+
3nhGXQ3OeBdI6j4QTmlI/IHSXkDpm9jluCw2cN0mDE6Aij+typuzEQrntTeQs2OvBIRv6kFTOxS7
OZxeuR9NOzYm9T2YrGSPDnNAS+O4B0CjltZpsD5GbiuuTrdEhSW9w6b3+oS2j71lGEBYbRUdRvS1
vHY8OGtx76JNThMxD7AB+rxuR+dMKxT4gLs87DzC+B2OSJTSROqspXNyIj6jkFH0dnxF4zwVQ1cI
1CSiQSdYs5Fy7xxCpeKvQVQo7uo2bX+SsMIlNmqW3Ualkq1k08GMUivSgJJHWhbM57KIRt7sbOYR
sFjj6hdWOc4v7Cv/+lSRbcPUgW0C9bYtDfHdUwVJNVhHyFXu63gmqZodcUK4aB+Z2HmbU7jpZ0HC
+AP4JHMeJN2QzYktcjKLgqxjOswjfVP9OpUqRmr3mYnWRjZ/tp8CbtX7RY/dPqZOQQa/eqkToKrD
bqbnESnwbKHk6o/B/BwzZZ3WbsbjUona6WrMajue7/actZ43fia6P0hboLSL++e4pxO6orw1hSpv
fKqgvtqn0kzRQdveO44ss0qJCskJqYC9hePWGxN2cSIprm00BntuESiqdcZ7IurGjPHvfFr2bmvI
fZw7dw/VfGs/qQ4qm17d3QPHvMUh2qSSuc1pD/wJutEldsOm6jPh+h8H1dxMx6bLbJiTVqPnvhgO
55f0eRcLs7f9pc1dFaCHS3r2xVmAmg6BbFOHKWpMgbLD+RBOb5pG5ky01x17z9nN0YaE9nUEjZum
z6A12MEmrj/3jc9yuxVOFi4CYvYojT0DKwEIOCSnClemytL1VTuiP9RTIBFKm3i6TLN99jqwNVUS
wFTq0Sb2uNHUpt1dDdGDzcP22onxRD1CwhJNQ/QuxdkRlbmYeJrwB3pQuSGpRWf+uxdPKDInhu0m
e6EZCyZ6LSFyyOrd0C7iMMgQfL9ETfm63feZLVFWsaTdyWj4Henk+ZSoqt3pQMVnSmsepNJtk92s
IlP0ASq6F3WNDLPSEL1p+zl6bSLiXQfL1ZfFheJKwodC+3V0aMB8kmYcr7PvDbh4q0dD5ljWTRQV
ETQQx9guenf8ugK+nBsbFLBpJiNQzg1Pg6QmB749HVvHX1beeFcEc45OT59nMvS/rwmUDVC3IJ7s
Lt5j82P7HkK810mP0HS1VrXn8bLcKJepS8T42khS1pwaAOGT9dJb+1gjRYn2g+q5Gsx8dCdQumuQ
ZD5EwkfTKCNP6HKLdo8PRY+aykbU4uZoIjYnGzGbDN/0qYJjeIE+FbkDQ/JhSLx3IcdnOXCm3yIX
yA1CsiUcYmS5GlLOTrumw0j24yzs22MIzQTshbNC9HUlYj+YgH2sCYKsml+jtVevINq1B2JRaEZ0
kNatZOPkI2DK13FdrQMlcBtiKvcdZsHvSltZ3SdFP0v9DHUGGEZxXV9paOdB5ZELchtfALQI0ymS
Jp+Z310CZHewKoYa1XZrA5WtMHjvefSFsXzyVvoEeqSDDZ7YeTT6nslqBvlyDyCOIu4h1suFeYPm
+F707cWi/nxJtoELxjOH2MEuQZzyEo5RVWABp711Gv3APNmepSBSjLuJUCfUgkmFLaERZdSPopxJ
oLJ1jtgeGWVxtbcZaiXmPAPDANHd8CYHv31OoIULUMhx4q4BAiZ0jm4NlenaR08PgsIO6mYbdev6
aAauo9YZcCGBJSHPHVMIWG+vhiN4RFMxTx2g8/MUvrgJJrpXc1Ha+qSl9dWiEQ4q2LZI96IaJ8e9
BhwzdAlElVd2H8XqouJaXzXAxoXcBiLt5YBmgU90cIIiNlAKAF6kOnB0x6VmUAMgK7ghMyx/03pT
ob1p/IUXBq/i21BYiKohGKqbiYqUCwqIvM18/JeAPeTI4wr1CwRq0ROI4l5UjpQgd2XVfRZEsj1N
s/XG3JY9eSphTywk73FUtmkN+OSuQfFnmQzoeaIn5Qpsv80a7DuCQ672+NehY/Gxd11yDTYVuHGN
2Q6dM3NJoDUN4z3JmOj6bOliq5R0scqwd1dQREJIfocaiBTF1dkEAWRyQUMBBH48u1Y857KW7j6g
zpwTv7/Aw3FL0jeYlSMNsx4qtdli5IdY2YDziODpRNtGHpsKK0J6NUWbms1zi611aoNoaHGC6lHh
xOe5iU4usdwb09S+WHZtUtkyc4CREOZs6OTO+8PqeVcuHUkKTP4sdBY8whjukwcG4063LZDlOqpe
EYZQz/UEvlfwh+kVwX7n1XccO28SPdOniXm/JzqpP8y22BK+kGiXlQfBpQHy0jhU+MGNxubVXW6K
U3YjTEEzfqH+ga4hu1cA15Fg+hppSktHzYAroS7hFCWqS8F9gvRdPPEMc5eVaDh+Z+kB9e4EqBR7
QASraxtzVCR8c2OlryigRTNXg09kYfUZ34EARMbqwqrMFboR0LWyuvkifNlnkmhoGdVuAWXluys7
760244r/NUXpuHCKaCaMtjH02kPjOhPMtWXZAfz6zmX9yURDcCE1+g9dd5lxpPrqCC2O5mDBpuvM
xM51i+W9+qIpAzl6kMiPIQKHMuncPqOd0nut4snJqW+gJshD8N7H6c+RjPTaWOA3d5qnk9/7d79t
4x1ZmFXU7WKfq8or10S3u0qJ7i1EsdOAcA10F+rPxPNOM7fT0J1Bfkqq+NmJaoJstVky9FfuI95Z
COMJklPGX9F9xstEs4wuC1DZyXDg7rScBtTnXvBr7mkJgfdAaKpAUZJTWG0Mxj0djqu2k/NSgd7o
6A5XGzj1rUJIYuc7WD9xu9r5kLA29fyVl6Ds8HIFEwF1FnnFbDsHI8h71Sb3h9BKzRrN59og0zwG
k9o3MN1vS488B/YaiII1L1KQ+UX1LcrlfWvetVI7+0CNddpYgND1rRVcl9mLMh6E892NJ0D16IKO
4pXIg7U476loklO0MmwGLUKVfoPGEK6b4MVe+2cqmTqzJgGuN15fpZBdxmpZ5SGZVVbTpLq14ALB
1oXiq9+LU7PK+BXNki2qE6+Rw4o28sU1ZHU2ruP7cHGnj1CFAkSk4z5qcFVzH0YUiQ7BIZLsPgez
/LOJWCovU6SjMmRWUoJBiI6RcNLQJR77AxmJ2aPOvE27DrglyLJ7uQi6+Lo4oHNBwA2m1NxD1z9m
VwSzcLzXXXIkBMUdkz+4u8AZ3L32GkAv+QxGDwhhv7dtYOX92KqSqwah7U6Eu96z+QX2Hr+02EHs
gRRABcR7FbIe4ChTX6qV15d16NBh4oN6sk4uvaA0Vy1pS/plDzWKFprwa1vMCdrxp3CJMevgw7hk
zCzHQs1aHL7NxLjn1q2qp2YcTskSWTtRC7m10kINyp6TewRinUbRYO/J6DMP4/eWiLwi4I6PSsUe
31Osaymaec/nVj25rC6HhQAQXBnrdYsCizDBzqSXCr7/UGfWStXNauU7nUDdLQAKOUOX9HwYuhjE
JpcPKPKx1Rup16sa+69uz8RRIsiQtfMiD7PV8YwkfpcZwr+atoF8wNQ2RbMA8EEMfUJhAjQJelVU
60luYd9wYK2LUGKd5LxF9dwCi/uSYB6kw7r8wbQyadd/RCQ5OicACsEiY15qW0uSyYmIHdBjwTFc
V6SDkgQ3Autq6t65onYuLsUSdpcY6hkaAv9wVrBvNeozre3oMHvSuRjsPJeRjenIEba1VW92Q1yF
Z7ui04Ez9bFy+6d5MdYRVz+VTM+YaHFt9oOKdPEYFLwCHCR3QtD3ouGg584UdHtAevXFsdp3TjUh
Kjy7XknAx91ZgtifsYekfPLpTSefRWQ288feD+huDaCShja3YE4Oj4mlDz31A7jfU3xepgb16I+b
1TftkXiVXSSwr4qlDUtGfHLeug+KYQxucw+5RpGMLxryg4VSs3XqcY1Js5xRsuSe5TaMBLXtSJCI
vb90/SWsan304u6CWhH/nKy2f24l+DLC+PEIr0KY1AF+oUtB4AY6wI9akjKKNYf4RnLpLKYOfITz
P8jRvZnW2Y+h/OLRVh/ZvPAlrYScMfHCOO2c2ttLWk+ZNUA7dLRNX8D93G0FZuWq/Ck1SxjscKTt
wc+bL/U2SAecCK/qrx0EMw4ti9xdwqaP9YSDoYdjUY5t8iHZOWti5xO1aGG0n41wvOAoGJ26vOkP
kNYghbKdu0RvT9ZM1ClFHD1bDV33TavVXVi2f+BzrzNgOPoQW7i71Jd47roDoqUo+rUmtZxo44Go
vA1LjFh/SKdbN9fFOA28ZF187qcq7FJ/NUM+hxU8V165pwYgOyhn8fZoM91hpoQQ/whjs2HuYvfy
GKYuiQ9+ONwt6WaTCWcoEbYQChkQks0aKPchBFNLIBKivJFLMoJE0Vz7aHTyLlmss66jdwviTsdK
Bqk9NmNpj05765YlB4cRfuMa1NBH6q2dJxOZd0uoSte8C/WkSghuvS5Kz0faN7mFktqTB1mRdOhr
vR/RP592FMhfp0/JqFYcSCIqrdh63ysKYofnezM4eLbOeshEZhPX+0FMc6kh+bNznBFVef9jhZOF
5p0QyJSvUHH0ABOHNri6oBP3wLTuriJi6qh75T5XCHtSOrC3Vkw3CQx0Mcip3z08jiXAfola3tM6
LnExLP11BYLiGI9/2BwcH5rHog5/HygosQvZu1M178eKVW/hcg265hr1Ufc0oWOn9IT4vbHsA9rL
gxfPJO2LXvaV41QZEJJdtm4+GOWQWGPL8om7MbQa4/DQsYViynJMAzfco90ofoeY6D0Evetu5w9T
1gGqpXQ7kdFaBuewX83F9ocudWA6HKWzJducgrfjdJq8iaX9NHYvwnKGo434GspUKrAmq+WE5JUq
ttLjox/xo4+C/tJmTVvai/7M+2HJ+YzOtMBd/T3QcXbhyc7fDzJBHA2aWH7aDMuQaUbrQ+LK9zHX
5PDY4CRi/KcR2ydUjONLIKzwGFAcVtXc7BSswNQPRHTWEbRnWY34goRbmDpMmmvDIOZgurHZhyzy
L3M9RKmZxfLXxvn4cNE1WeNRnHO9C0sw1lQBpAkrvV5QfZU1cnCyFc13V9qkbQX8reWGF4SGfKhE
wNrldcVLVAjyEmb5n54y00G7eoTtqWMQUrHBz1VsjsnwWckBvp6pRNnBotv99fEqbOGDt6Fzt6H8
gfCU1+563XjHhgPrKuwOBwprxXqBYK0qmhbCR5KOJ4th5ZK1Krshmi4BOwYjzMLH4Pc4sqp4LVHT
1+5C08kDLL1hh3+gIVk0BcAXhSr3+/p5DCer8DVTSHTz4K8tDcm8KUOCSO5JiEv0sAkc6GLTqwIG
xqCG/aWxZrPTi6QonnA+jfOqsKsG4xU+2ni1SAfvAdsrqrXgapAIpR4htACu1liLnUH8cIdQ50ek
DtYcF1KVclFiF1rEyaTwsLVsw+PVmIxsX4vIwtMl/qExiJAwp6ZlF1Xu3ij8AF35/GbZPDrF3UQR
7qlLL8YajUfQH6MIJoTCYhUsug58ma9dWN+gH8Ka4QO4E3ZRjcmEEMdrNeD26xG9J/CbwETUC0rV
Uei2oM3lhfRuDQ5rcFx9FWe9PYwn0659qSR6K7xEXBmsspsNvZcbzNJCyfksfW8qUYYOWc8RhVnI
cR621O4dAmJIrC/tZ0O78YsLD/Uch8MfwEYe3bhJckvR107Pzr1yIHLV+v0OvEW+G4idlH4PexEe
7Lnp8OGy0XGOvo63toK9NdiWe+4GIMir4PMyEnhQIsD+7TVYpS00hGQ0eu8bPvtpgFMpHevZZMFm
bjh9E5bgmk4HVJUtcAvkdFlYlE9ilU+jdPgdWk/nvpmdJ2PVyxEz0YGkc2vdZi81kusSCQNEuESC
EyqZ7EMs8PkDvoqb2RwSKmh8QAWbGaCmunJO0bGMLFaFe7ozZsDx3Nt1nXrriMZDe6lyMHG/+pMH
9eYpVDuE76zMX4x/dbchROL6wHEypSRK0CJUiTMMHjhkbr8UkHdOZxCpENrD0BA2HlHv8HUQ1pB1
A8JFLWjXS4qjPRRYMXRR/uVhu62NudZt62zMH9s6QzUapM2VFI373iwezikk2nJ7Eu8a0oviMVho
GQHDFxrGOPrydfLl5TEQcK4gcSzxII1ABt82F9506jSswi/ZBCoc1sTRdterNWn7UEPjs6Srv4Uw
3fUwWdEKE08MOXPAIx+EZx0iCicytkdr2YXgNuwq0fF+F9hWBhzXh1knbU4St71sBn/qGJuCN1ez
u4DC+oEji5FGo1V3KVWapIu3DHtHTiDVTfHXiTj22ShX7htvXfYG6KNnJaMT9Cz6olvZfCarW5g+
etbzUqFLdBoR+WkCmIS0/j32Pm1Pm/M2fpfY5mOINYUKEiJ3seKjk7auj0p+AnfC8crOC764Y+hC
pF96pbve40FBdAR0nwyVS/oa2lRfmyFeMwTz40MvpAPohYIJyha5q1kzIqEIK5uG7ofN+Ds68SwO
tEfOx+3dpiQjwtxugtAF2uXnDMrL7mm2ltfFdgV8bZu+oHXuEgFBezLTcPXrxN2sPHpq2uX3aDb8
o9HnKqhjqMMbP4cHxMEOe0+aoS0HvwSp1Sr9OUlyasAzAyzljF4478yMdA4oNn5FcRsprCWO9x2q
fzcXuTvDISprCmCzjQhy6XjPs4SHBGdquNSxGC4d4AWFzdHRL1hYrDyU6GYex31IgqBoYOJTiWPF
Ay7uSrorR6HXHThpLAkrbJEwwFutdHStk/dwxkBWq8R0abSzMdyBJBxFl/fa8Le6odXTfAhWVlIt
pz8tdKTBrpt1bsGiTYXDh1ddx9OzC0nNANtX1PgWdNuX5MKIQdSWEoCqbR1e622wYAgMyUrPjhwO
qE2np4e3NI8JLmaWEr5eLw4I6NK9CxW2Sy2Tp4TFUzGt1VTEljgpy6E3lyXZhKl97uawwVGKoap4
exlm6N2hVV8cHhc1TSBVk8F84UnyyeEez12HQpKO9C0uoR8O0gjvyUUBebaugNM2bXteEirvcTsQ
hFdBwguq6QYS49ZLTe+eC4VE4q4olaUsOY7u8IevK3YbIhGdVma/TW1V3QNZrbkINUSfLRu1ih62
JYRdTCk6PMkAbbflCswH6YKCUmuvBqlunFJkH+SE3grju5C9w1waqfbeWWZKUdl5Hng4/+k19Sce
tiFaFpw9rfwW3mDovfP0gPVin2CzzM9B3SPI52Au48S62RBefY5g+qfodE+QZYB9xwDgOinP+7S2
sftmjx3JHO5jai9ukIZw0aK6HUoFclk3IcqQWt6QHO1F8Wzub7GjkjxemmSH3ocvUPjrLnZCD0EH
NzfqKwq43vTCLaQOQ6fPoZbF92yQAIELT51YoA/ApJFiFfW6H2JMNBUw5z5sQxMt56Y174WO6hMm
sXgB8Y3ssYLHTHTMy5dguA9wNovH0Bm4VmHthjvqr/JS91CWGRFZ3A9bT+8aIk2lmDcUj8TKX8OU
jy1p/zrsHsdeh7qc82ifddebouslv6CYDjlAY6NO1/psKeEdgLEGCq6d7R3yRvVl9vmE7X2OwJ0O
29s8Nt1tGlh18ZM5r5zuDYd59OkUIpV2iRFsySsa7nxhrA9+hAoS5qF/IA7hX/cieOfw+Yq8HloP
Q0mKJGm+oghkvPjm2KOwZudhimcJTZoCUV3gEmNgNnIhoxcRx+Yyeb25BD61dmjWQwBlstS1ruUu
CWs8RsOhVg/eNCxwUn1oqwnIn1rQZ59oZFfWcGskYtUNzZJqF7iNtRsRTcliiPmVi4UiDX9Iysew
ATbqOqJF6zNZjqTSz76NugkvodNO9tgnrCqYrq3BHaIth3HW86gYrARzIo6fGImRFtdjjlUTPyWt
BrZRGy/vIr8q1Wa+RaT5yoQAkD0AAfNxQ2kztTcEO02BhM15YDA2pQhh3UeNA+gCkvmZQrxo50IA
KoakZMBSpex1X0FWr3Dg+hYKe2QB1Mu+2eZd24/AU9cVdiaXgXMA5rqfyVi/D5bWPiQVtpZoG4iA
5lfqzHtQHWNb+gWNbGyN2/74eJVsmySvzbybemAB7S34Mk4yOcdmRRAR6Lc9xJzlZQlnpNOWAemv
7a0byk9V3AnAmeD62uCNmTQYEaZB9xhQoJoll8qBW+I3+h+vaB0OpyHkRc3Q8rgTm53e+ElV4tZ9
1F5Aik7GzclYDZjofp+vfLCOyO9CMnACVR1NtFpdXNZNgImrpKS198VGh/gO8Z/kxXLErbJG/tET
c0EUjop5Du2bgcjiURNTn/suacrO0oVcvGdqRRdqybnQiAHDEIPbIBfEpmqO9gIn6F8cSZpT0yWv
rAlCeFSwPHCAh3veNdVziMyg6gOE+HjR80a/SOhAIexowrxCvvjFntI5Rhtbs4rg8+QeYgUOLvFj
DRLAjPoHLC3IQyOl24XQPBNNZ6UulCAKSyTRqaETSuZoUK5d4u8b9CGkiMnWZeCeYPPZBS7ILh6v
KJqXCt8RX5XrdQdnJUGxbkO9pZxA/rw5VLR53c/eeWahdyZ0Xc7zs4g12Ok6ZHy3Voj1uNaCrC/q
yYbcnyMbzoz074wivL8mCKk4EbiNPmrpDjONrKPxYRMmE1ijcDWTJ9jIyxF9PZuEG9JLYgy+NFQH
+eNdhJirQidEmgC+fqrRq3FM3GW9o1f+kkQDO/HYb5GIw5BEPT36Nf2A01qV3TZoBbWWpEcsE1z6
vR0swavmxj0wX0HspI5Z2cvAhhTr/BLQALvGiDs1a/67ux5DDmdG8AQ5mrZ5VwUhvzYeLH9qywvx
8e7xv2CQv6KOIghRH0DInoiHQlVnXbqkPkQh9CloTcjF93t2tCv/2UPoCsnrvlqKxxAYWSOwDOQ7
Ngql8o7V9xC658f+WLG5v/iMD5fHK03lradrfUT+j17iJqKXx6tmpU2+hO7n2QrlyfjOK3LR8/Wx
+SAOrVJKZ3IQbpOUlpwA5mP+5fHOQSwii3RQ75ptu9eQigQUQeL0EJXf7SRy04XNXL9P9fbS5zRO
h22/X7bwWfOw5LchhAQh+thM6fvk3bR49DA51kj3k5xwcjtvrlqrwpFt8uLOo8xt+A27Nup5ZuoR
QjdGt5dmSHxUcgRteHIXZC4gdlx02xCsANzwmn1mrbUlr2q/8IjvFVMyZoizeSdqKXzBCKVTWaPN
CKXQCpHLzXC3GggbkB6JjUea9DEQsN8ufPm8SATtHvvGY+iTyZy4kS80MbD1uuVpnlXzzkEsZRmH
88K0PCQRuGpbldMVszzVHRf54xagirrfe8huZ2voxGHad47ZL1SCEONUOrXDMMqZO6lb0PdQ2a2q
2TmAqWzv47FK/ooePkKI2DEjNboFDvgesYV5ANwHciooCme7yOn74jHA2sMe3jdkT0f+VahqKP45
qBHwVxKOz4ONLBg0Cafnx+DF/5+q81qOFOna9RURgTenlLdSyXX3nBDdrR68SSCB5Or3A5r/69gn
GZTGqFQFmWu9bmlvkpij0GBG3MPRdoOyh0fRjWnYQyNvgjFofjG95ZiK1Nh2RWPtHZ7JN89RmwIc
8MW3042vlaGduGO1lV42oDjukeRWvXe22tw7e4Fm7cup+a7zG+++PWVfSzuVB2lo/xB49Y+tRe3P
voUGRRBPqnAx7kwzg/s3C3szmb6LfmIedn2j7IfwaHjcZNAeA8dZ7CLmmKWj/3BKtBJeFyfXQrOw
sLnK2MZVyluzhIN0kaojbL1y18jGOalFk7AuKMPqqwZF1lnOiR1Sh7VGNNEzhJqCxhhC/txyl+rI
RToZNW+KgMOzndqPtPf2kN7GuZgb87xercsoGJit0ZxEwTmd2Glio8vurQk3GAyq33canPesknuS
jOMLRoxon/mwuPhjzEM9wnYEwksfBUEWh6luLbQn6j/wt4piY5OUfoneQa9OqilOfw8XgcLuWIzz
JX1fC6W4qNxnkdfPTtw2Fymd6bhSRHb5p/KFe9Aw0BxiNSaQTH185pBqSTySJ7CQ6D4wvUcNBgop
nK/3tMqCp7zVslOUmTFUC44pr3Srw0ow1U5dHr0MKlcfhPZkUFmkS/9XpjZ0aFJBilVtdBRa2+3n
rNii6ms/U/mrd4roHBQQ/hV43KZEM3Wxap7gWuTfUoFiTA0qfV6p4aaJTnH104qjCnvKDL7uvHp+
obf8TtBdU/qfjpj9e850ZowWqXqgae22BPA/ZDfO58yJF1UZVdNk3QZSyy7tFFN/tIq5mhll+faL
5XOzV8MdujOYMY1A1JqAgXOyU+SunycGip97L+x8lRihHy0dBA9q6HlgtumCXq8qpzx3YdD7ptmt
9dq6WAEYPtUSCPjMjLLEVD2baARaq6JXZrDl6TYak3LjJom+q1VMkLvZ/xoyRvDYw0JbB1p61mA8
HU3MCyAoyDci+r8to19u1wNxjHBRtWRS9Eg/2YgFdILJ/pkNApSrcp9kz39tLjhELmP35hvf/t45
fPCKSCi0dSFD7svvoA5UpNMl0QmdMQo1fJNlsNjmuTEK+LwDypkXDyAtdKyo5CB0zV31uTKHdpRG
IZgPH3bclZeqxKySJ3V3miaY9N5Uw6l1E3Nj91138wSoceFp0SEF5dnRaY9velNvxOzaPOt8FJMx
Oa+dqn8pPdWOPpTbIcmJQFvPf9IfoyNhG/a21Osf7TgNO0ZtQi0nXscgMozTTVxPT1My3dH35Q/D
lr+nNJdnsKX8EUgBPFUZBonoDcO7NP9lsvrqPWgQK5kIe3KlzyFyiPgpMD3tXuppcZnQs3V9sMsp
SJsNOsE+tEv9X8PoifMSVWxDxpvxqQqGP6M0v1mpH1/kAuQ7hUCa5MKAA0idCZSGPluukO4UmyDW
gk1gnqJFs7MuMXXQJUsXP0NQPDq98UMbvusbUAfTwvPxQg57sWWIaMYc4X681Ng1L4NH/2YP2cgk
UZPZ534sbsayeLLaJ35VnUQeTxcjMscL2tmPYBhddzOw1++i5aRdFxej5dbWqMp2KICjQ+237bM+
6P0utRsmujDAtLcjdS6TSh6/NHsC+S8jucv6muXjfuhn9+5aMnntZEWEtZ2LQ9/qzaPR0FcaRd0d
RT7w0FVkyckyLdLt6NJBRE5OO5Nr+kYAOr/jUxwuM1tfyHgovCTCPa0l9HrXNkW/8QPlzrsq576Y
JWLeTeyTgwfEcI4NZq46UXQqyCW59GLcfKlBqeO7bZfDtyDeCtnL54u7dA9tZAbXQPCMgMAcVF9a
MMCFgxIVoeIi0iDFHXaibsUYomr0DjRq7C8a0i+i9wqhMbIEp81H9TGwOzACVD06Y4LVavL0Sx42
R11+yFQDeksyxybte39XRIN6RvKEi0CglMNpcLQaJakmE3AxQvZ27QCVlODTYqwnXLjemqoJgwzt
XZ1r46YRDEPoTaLxFNN+Nn6et2ezoVHa+VE9n/tytL9utGyGOe4iLQ4zky3WXIokMS7WGYFX3nPk
VjqefEUL2bzI+VmrlXtWi5AniwFuu9j3bxbb9JOFKKootVAFU/Mjq33tKoz5LKO2ea3Mct5ORVRu
ikr2LxGTKMjnoIZo7eTmYn89tKqhvkSqclfchVsj+x1IO3i2iQ04DJQIJ32m+O6ZnQ3dgI6ll5lz
KKQvX1ontfgfuUddq3v2sbR/Gf0yRGJTHBGp2iGBM/1rM3SoiCyz2HVzayBtAu41W/2pqp1sj85I
LqrKAV3KQp6XAqbCibRXGTv+U8EEudAwOT1XCtLr02LD2WR96QID+Taq0fge2cAXJruj31vDJtKC
b3B1/XOZafkmR2n7OjIfJMymDcbM+DPiTNy0rq4/z6U97hpUPmaim+9xGx+JGmTWqBjkC3zkwcH0
KHt9fEtm/+CarXGUQ++DZkXucyvLcutM1GFNZc+7eWlScmgDm2b46y+hBRd3Z3naUEU+nATjZqB5
1sYSWbWTvSm4hWX1xzH7T+ARBnRBj3QpGbId4gvp5NcmHtGmqPK/q67TsnCC2zmMhfVpybriJIqM
p3XJSYjdlNUgN0JPPmdVG29pY7kvjdEv33QZ9nPnvLqm3fM5NP576lKp6a1xbnthHhGYd98MwVxg
VKjvJJ1edG927prFRAdRd8jcpPdS9CDTgugxprv4Wxoq8z1FX0rYVPePcvXyCDnUvJNU8jJGxfxr
DLTnWvc/J6yW+/U9thbTh/k6rnpkIoxmkPQm5ot5ARg9WgG4I0pQc0eLIXbumFW3IW+f7EXCKXU0
oSI2N40GJzOXI9OyFqEa0qUK2kG1iCvM96Eyk32u2/LuOf2RCGWe60XKGxnyFZmovbUmFO01GAMd
LLMRdvxWw653XTGofzQ4Hi+xU3TRnP9NW6LX0dCuB0iq3Amxjyr7b1bjVCcjSIatII8BSL2u2SCp
zJvJDLYE2bg7UTjeVhtH72HqOZOZMrHXfdR6wq9uxWiOLz0c2tnXpnxjyf3MY/NcLb+sHnY0WB6z
Zv3+PPUZ2tQ4SdCpTOLRmM3nADjd2m7yanlagRNXwG6YVnkJqp6iBUnaSYDEnhiQ98NA2ctIEi3a
I5HyH6AN5aXotZ9NarvnqKR9CMaqetPK8l+zs0b2KTs5V1Q8+FxxS6SDa5/dsQs+wAg+CjuPnrIW
vb2Ts2Td8M2L4I2VUdWvES3IJvOQ7qa6i/1DJcnbZIj0ofnRVuFBe6oC4zgVfPChE7X2oRn9jHhU
Pd55zCneBGkK+137JnKotSfgrkTQLgtQicQYvycVTgcE1/LZER2ckJibo5L9q2712mHdKx0XbYav
JSc7Rw2gGyYVSuIU/1hRKsI0z7S9E+PqtBFLv6hkfgCVNK+dJvd/qWcmJiGPKLIWDGudk8djWJuO
e9AVEjtEdLjhfeebQro2hGad+NdK5aCEZvpZparcVpGLZCkn4Zwn9ZTKsduuj3LdaE/Z5HinZBG6
JYn8tjw8Rwa/pRT76t+q16Mn0WrRE7RUsRlIRtmvP2sgCBFumDez8d2nxtbDDHUBdEIRvHlwTxS1
dfkOATRvRrfwfmTiwxcPJZ85lOafiSWrLWN+m2sz5S+G0v4JJGNj2rE0P9Aib1PCYs/FoOeXONOe
fL/KjyZBwFd9WYakK48qtV75ZUTDq9yX27yk94uzuTwArbGjLxuay9iZg+Ts3UyT5zw7TAcbFwvN
ujiLj0Y4yj7YbXutvEqDoGaB6dRuRZJ/BBzz9aSaQ7Z8MlPZaIv0KA49ptVcgmXRg+kcoHs6W+Ds
+5iIEDLDE/1eJ1b+VsZ1uSeLZN5RBTbHcZ67DVZI53nQix8QR/oZD5DzvC6Zsm9VocsjsZxGPwx9
yLwkhPVF+k1aZcxfKNOLKxvzIFMzuQSeqrYZWQVhxTZAebyYe2Q5Hbo8bU8rqJNVXtmHifSORdG6
GKYmcUr8/movStIeCp7kj+7EsBA+g5UUy0V1tPlfFEVgXhBampf1Shv1nqYdNC0rD06rtxLuXFfX
deHUjDdTgVxmbVshTP7rYq0JfDz2ezrxzgfQHShabtNQzTfgPH2O0VFF9sMCYsGvDlg1DzDBwMCv
KujNU4eT4ipVeupJuXxKjCK0BGUXFfVtkYKHo2/9LoJ+uqxLnln/XZXLVSU8cFFr2Hka3OMGta8t
UUwVubmXTRk8M6rDf+4NCwnb7L8GOQ9LD3s0oOR4eEOmDu0Mxox4ZKuJ2LnyD7OnlW0C7LKpr/Qf
tqsgcmrtPLjTfM0Xjce6rC/1+nc3qu7SYDvqw6Juh6tlq4c+0Z4Dm3+6rRovw+SNF0MmzGoamqMo
4pl7gQZKdWZXhuvrxnhFYtCdG19PIMiZ8QuvW4RJXXUk/vVWenWnqlwID44Qbw7jdKrzfRUHRtgX
vXcZlgWVk3fJLFrQch7bfWMJ7WyZ81OQ5eZThOLzKQY83rougsQ5NsxDETAVamXGdCu37taSU+or
aPbORKDx5DZK3ZM0nJjc/jFnfQCpbPZHxxk+MBo6R5LpnIdmg/IEbFNuuu2bPv9eejpxHV39s2iN
bGN7cfOtCmB++8a3r5WNRyUdY6TNjqoPdgc5vPIQK89DPsGD/tM6uFJAOSTjxIeYj+cOzU2P/CCS
MJclrbOA1lzofH1ZVvQ/jSoC5qcUcx6B6/Hwf0s7RIjoVJFilNBpahaqYXRQ10YmlTIvzFc0IdpF
rcI4t6q/51USHapVhdCbcbOzm7jYyGo6C+w5Bxwr+nldakSBZ2lWB5TSsIp9tSviERLG1q/rMtlS
v/aLFNScAHOs9iZ6v7rbhpFsTDfzkWbysmhsO+xHhKGB1dtmaMcOni9u12AQ/sln/vMKDK6w6HqF
ZQR5RG9nZA39f4+uRLW5gaNFRb1wGKvqaF0ylf8bN7GN2LrIXxg/PR9NiwdsHgN6dV/+HAuUAoDK
r+ivPmINoDitSsLyW/dF67ThyORPvl/RK+BfnS4Ji/12LQD/1oNJNh/p2o3TehQVFnbHKG1mQnjs
X1HipPdVWGBq7i/Sw2/DyFxWWXnztg0qczsuFglfwmqtdelAFxZabdKcnLFttqlRlru+dJIDM/WS
czwG1jGPPAt5VF9sLLe39/FYoWBjkMgmnRx9a7fmfAISeYAp9XdNutkeEUK8iaTy7kTuxaHm48Q7
oOySnwXYcYOp4kXLahfvZ4v5iw/wuZtkcFXRv7WtI0PUvOTdjJ2JZwSEnxN4PXDSBjMSeg9GHHjW
+6xL89d6kaf6tqgixtj7GR8aXOu4nYbYJhXVrOny4mg7jePkhMV0BXJ2Jzg6m2zopaq0oSRJK8wJ
MnHjnahUjHfHa48TU5xhi/MdA7Pxrvrs04Wv8i9FiB+3yVZ1UXGY/dJ/6Zm7BgxbHxVZU1s3b+LD
V+tOPgFB8AvkT4hbda5RfaEwkuM1W2QD64IXEjR7UnsLNoV8xOFURiNfUk95i2910eUENL8FJ5TG
WPYkR0OHjYqecvk1xSR02KJMuxmVNr5ZSbtX2WZ1fa3WKrvHKNkABff4jje+o0FGdqXlXR5ZNuen
9cFZn5mqhbt227QLvbqJL86yrFejiOML00iKfTejgQ9GhgLopZceZxHo+Ley5mZkHm48K1Hnuv69
ChgnNufM4BMbAvVPDlCwUejKw8CuR9wEboAGhGUijHdrN3mwraeq29f+UNO+Kv8+GpH/5k/5++0k
Aid7WRcc62iNvZy+vGWkdg3nDKY9i7M128d2UXKvS0w04CX3gnsT0Wls8s6uLiNTBu7qf0thFJcx
llutT36jryhpG3k/T1HXzRvfZyKJDbH0ZNeldg4G0IscJPWaAyOdMOcckz4vNhlKDLRGoFTrYiZN
tJEG6uSi6IFU9AwIMNGnZymM4Cbq/BP82j12hEc/8OFpD7zVx4cQDepM/DC3UTrWLY/t8lSiQTut
eHR6jYwgupki4LYk9OoCUu6ETAvOQ3fufIBagfGNPOyDNU7TIqMH/17Bi4WwyIWvjrHOCGsHowjc
VlKR1WaFBSUTWgDA75QYlMWJxqdPWt3OwwD8BT9gNKCL4e+2F8H6uuhglNMnhZr+2s6CeOG8te8k
CxOTEVVMrPe9Kz/Xby25w1etehfc46dIiitkQnLNlgdgXaLlZUonhL0wHZAQO3o41tp4HKu52FHX
LduA89uKnefGDmhRukK8NVp9F9bYvHheFoQj8gXku5YPmecauxZUTnOVd67phsJsRf00O+FYTqxj
o1s/R6E5Dx/h+S0Psuv6KuedXXQj/rcyWncri8HCfdhb7yIveUl86cGzsMvAP5QLn7+KK3uyltpE
ks1Pgm5hqenX1NwVv6Jpl17Qf4XuMU6eZK+I62RvqxoEOh05zvT2MEEOvVV6dK4y23taXwnRLV6Z
FvOc6+3W77JHmfbczwNot6EOVoVLYUrrztu0WZye8RMjoVpq13Hu1Ikt9JggHz9Ebf1rzjulwgm/
695vUA1bY6KMULkFWzP6oWj5mVKmv18rjLXmqNMWqhC9eZw508XnnDkWHjM5XMU2PLeat9fswQ3n
yfcYHxkAq48Og8L81CO7HzjWBskIZWFHD7oAjK2qf5qM0doYteVj7xrSTz/GwLk8B+WQHp3CZeyl
3VgbBh6GFT0DyVFcKZmgxzdi51Vz6hdPRtEPC/UFH3UfGrgyn9cFWDbAihS/Sz89tiu4rwUvQvNt
jKJ2e88W0EP8q9VaeVzVZb32T2n22guKkiTs2qh8JVn9e+UhoZoGjAF2i+Uaj/y4m/0ZZrDRrCys
h8na6r6Iz8BnyW1G3LRL6j9zJt0Lgznjl7Ee4tDOh/ZnV3uPocg/nKSwj7map5eKdpYmaTkmFykQ
0X3tnsDLrVZwzzr0/Q96aedoaOkTgW/MSs2iYOs0lvquu+W2tv7FP+H+GPA+kiQ4GMfMKs92Z8wP
bM2/7bivTnQypNRIPX/WFxdeSebJhrEbOYOM+Znn55eJooPcmgDaI3Gs4jx1aP+1WN/KXNVLXl/0
WtRRe61T748+kwqzwIQMZIlglYoBRI2O3GyFezPhW279NOWovs1p74muudJ7N9d5VqgmGeawtxLY
gtqPYzr8luBl/zUXeC/kohZOLbCsRllU13G1c6JU3/w1zwnTTsO65mjdcf+K0yzULbJz9ZxUJmXI
wG2J5DU/CzLBUVPP2tHMDbi//5HufuITA2kM4yYwOnzvqbquW63hRvkVe94V0bncpl3f7taf55Kh
AURVyNxajKiltonIt6d29qNNmSoN/0YRXZBlF9jaTYHcmu/PKPEfOg5s2kJKVrnBySDVH/S8ty9B
RNEtLEJFeAHoa7/VXICMvAbyryEVchc5N14oY9cBbocrwURq5yLRZj/RbQIJAq9Ay7a0hmuTWOrj
Cxy2sdeYLQ79WB/coQ6a0BhVu/mKMPBV2+xXaiBdCIWkW1IotHKx1kf5IeEOxiPW9YcJePFIeAdK
Vxqh/ZwShFm6HLxisd/rll5ubdVO2/WlHFpxGGXbhknWK7x1qcIZWkDhkpFRZcCuPWxbgsSO92EK
mKVEFOWhTFpsff7gX2l/3KvcmJ4J/r0sq9eh7mF5ZjN7xCX/IjgwYJuVIn0pMJ1j7u3fDE0MN4I5
jb3XZ9mWNBDhbVItLw5V03+UEuQl0ND8tDMOg2HUHQpWtqdqdPKaD6ROtlpm2iecNaeyBiMLu+A9
7tIS6N5iIrHnFu85knnInxrVKijXDqFDth38XF3sVKqLl/TjxrLIK1GLNiZZVDJFlNrntit+BHmk
79cejyReRFa1PdMWH0Z0DtNkVK/p0FSvaMa1jVkW1Gq9ab6q3Bq2fqanu06KP5oc7JdBz/TjlIKO
KgwvL0qH4zKtf1LDTE/JEJ1rq08PcSA/MUe56cHgaBENrieh9+KaqeCPYXBLOIuKZF1K91GQp3L2
dRP1MrYgYzt62oAQgBqtkFI7m2X15KwIeiXL+JAV1X5ivN9HmwXPpVcVp5ob6uHZwZ8WHfNeXxJa
fB6yU0WyZh5rsE0lZ+IXzG7Q06OT01Ta3c31SEEogCBr5IhqClwLM17wjaZd28Ewtxbmgr3QiuKj
7CKEKqT8lOx5z/E0nKai+5A+rK01+ghOl8Uu7OEscM01JlV1ZJgYoVDUPqcBYKhrip9sXNm56qJ3
zcZFrBZJIp0ri2eeemblXMZIvaNZHg5B1qBvjDR5odyuNlWGq2P16gyLmLCMst9uIl9ruo/LUHlX
h/J6Y1rNvVlqS4RNbNxMSdqjsP1dqhSSrBftxcA1jdvN/g7hja5xmLZWhd9s7IzokgjOPI9Btwdj
Rv5YJy7CcyxPJ5M8jVuLR6cX0vW2PhZQ0xyY8JxRzFgloTyha8vqIsfa2k29+jeqVeTs7LSMNhz4
tN9zmhEMYRsHl+FI53TRgRV5hibN7spt6SL1aXVcDc2yVMtsmxIQmoSPzkIft5gesBEXEFM0NAze
s8+OqKF6DX1AcBw4e2w/zhmo2znTZ1mM3suT0FibJi9zkP35f5DzmucCQcN5vTJokE9qTb2Z3Jeh
s9o9ZKe+7dt82ML56qAtKO7nwH2Axf8xWiysQovUqXajeZP05OA0qAKcziKOmbM+IpNmv0p81gVu
VGycTE92QG2MPlDztUuZ843gT/M3HlkeW2yA5q3fl7PXXy3n12qjpmLNbwPevLOp2c90OuhYUfpx
P3fxPXIz+h1LFkc6vWNm994jGpVzAkVuqTL2QyOsfde474HEIWaJVLgop/TyIlBXts6m65xfphE3
hzEuxRDqnnrXSwmvvegwMZQ1l6+raN9bwrrqC4GrliUIMixmSEI3JH807s4qpkMTG7wP3illMgqe
MICY2afoM1CN1Gwn2uB/gBMcjR7KiVgU4wG4l+9c1/kXllWEw0LeBfaYPwnfOflN/Cy0Ud7L5TDX
Exx4dqvzhJbBDhaO7U/63cFrQc6/oHSraacTAGlJzNF08Irafg88RuWFZeNkV03W3z3PG1+Iqhtf
usw5pzO5LrF7EaaXPg3jbON9gYcsaa+uf5fElbhh2wGJllfal79LgWIqFDFyHCYjlMt4hBJLZ+lf
k1RMT+RivcWjFuMMzKwHc1IZ1owPr5uQpbULFjkAhp/RQD1PCQJx5h9rLygHQUEiuDpcKLd+RXsW
jKdbFq0rPjVE7Sf0R9VL6w7w0J477WJcWBeL0hzG3VYniUZ8ffNNlEvIZJZsVvNeL40/yRxgToKo
vdRTwuSDxRJnYN+4CsQMgBY48l/6IUeY35UVdz1WtQBT1W4UXQtV7XUP2VvXvHfycGJcy/Gr9NYn
apFe6BvOrPmypoIkCXQUgz7O0F6c3ssR7lQ4f2rT5WFJe+1Eoqa7ZaYSLqXlJY7j/jwb0mPj6Jxj
baZE3C2pAIY9vGDA0casu2WW/UH2nXH+u/Sdb5zLbKESveqmIf9H82CM78SVxbtsGD5w1ysUPPp3
pLgjgne/uKbEAtxboxvgRps/UEG4YiO7hcvzI8Y9ifqHolnUA+md8VsWW24/8NkcJUmOpvfd+Cda
LMzr4krln7B0b6YknSvkl0gUkOWHemGDvg2D+BCiuiYo7/ZFWsOy2zLduYjaX0d6VIqUTH0HgwzN
mdyhokcJ73RB7ocag9/vY8OgFMM5JKnnXnLSdp50q0Aws1zBHYbQmZHHdmpoh3wx0xZao52NcvKR
H8ayZGYSvMyqGjTqAC4tVxUxm+62TP0OpSB1gCSd3kJhuG9iDEtEKz47VjBScNYYELm9O4qnWW0D
2F/MOE5y95dlvTLqt66LMRMEwY39k6ZBOf1zzfs4UiySrVORVyHNAdEaGOv6qspN8waHhKsp0c7u
6lNeFtz4qJgo7Dcijz5HHGFviy3sjcQjN0Y5pCWJxWzkvnoberVRvnQ+irR9Fo3kya7qu3LTGOuX
M29T3WiezMMKOsepbO919SyWChck6gQDkh9dS4BqVSPWxxpOc5VaemtYTw48YUPLtHBBYQqr/MDc
nW6BfEhucxF45kPWHOmD7v7iPl6XKRev+UCqjcmgx50nbIm2ckQjx5egcN7NFsEDgfUt6FDS+ums
3f4jytykTdipmJUE+g0FnoxE5FjlhPUzeK81u37R7bK5i9TDXobdM9B1sKw4io9Dx33Yxmj8na4S
534JkYlMJum0laOOZVb9dLOo/Gm3JzU2+WE0Myek4Us5kLzg2Lo2XmYge8RXfNPH1lb3QmnOUUrr
XuedF0rAjD0eC7ZstxTFcTLrkhbX84MQpvLXoHBLUzsgKVuQnUyaxEXBk/HAo/iKEYMhN0DCrjSv
PxUGte7CnQmDeD7l9s++aH5/tbQwMcNpNsznVRA92GlFPJEsb307maECqAozzZlxjcbVk78sta5b
t678nHv0p1VdotVrsL4TuVQ+Ws+oL0QRLJRCmTgkFVT4d+hD1R0mcLpPbRdTluArRrzAOUQOV7IV
Hk52v5tAH1T+rZpiU23zNFEbSjB725SzheojvcxLx5exy2i5P53GXPyHfjuxYV9U8Mk4je7CCDU8
z4vxeQrEkgHSxLteGxvixtgJrv+nbhh/NBoy5L8ih1Xf8AWUdi66675W3YQRKBI3jdQXXKjzG6lf
PAO9Y1+05fxZF8iqHsiD/nbnpz0wMdD8lTDA8ppq83spB3mwGnIsagfC5snsnWERKHWvcjbTC9t0
xXljaBdnat4INvpPzrlaG+YBAyLBgki5bCNO3+YUdDIbfpJSMIV1xRdcEKNwLxdVZj9TzA6Zi1y3
nCmt+sT4Jfvqn39nd76WS6DSumQlTjIvuMQRB+Tfpe3MeevSG+VI11ZpSDLSSPkJ3owSGe21tSvi
HvzAeAUYQHXDHV26JBpNLhoZ7CLG1J4ZP/AiFxZuXbhPi2vXZnfKFPfZWQhSLXHz58neWwWRt25k
B/uCrMh7pdrIAKz2OOUKcVrJ4cnWPizqRDLFjCdJtX4fELL7q8rZyypA67j+/PIPYDA3TjHdu71E
grWanV9crZprsgqKDzem+kgWU2qtafbVzVzkrJ67B52m2kVbvdWhnzF81+O3scr0rz6X70ceuOme
U1PaYaDqCaP79C6IYNnb41BcsiWTBJ1KinepamFOo7QOmfe2iyfXPxIU959vZgRROBFERfIj7kF7
CeKJ25TxjDNlPyYxYOKijV/ppk/Kt9HVWSS6clapWym0zzjPqrPhkmrRUHm5MQNy2X6bM8GAgz3g
NSZKKkjKe60NcIeo0amNjDF+zg+9Z5AGV4A9I0FDODlhVx0CJur1pL9JGNRXx5l60g7jm52KHUa5
7JZr5fjEGxifZgza+17D/7H+bEIH8yXnAwhC6/+//IpVi46CRoTx4rPk7m/DtWfLQbTvtAbdvZ1v
BfjuWbMKCtG8Hn4YnSPJ4oEtFXjfLyMqACZ0PuUG2UMJ9sh71ObNgUF54sYkiKfaDvI3Tn0wzTmF
0sgo8+egKe/SaqMNlUi81zJSG8JUlv2OGqDftMIUr0M5f9q6LELQJKR2CznpT+kd56L+kHRnu6ok
q3z2cL2bzliHeTBpV6PBILrKGq0mo7D1x53fWHxn6ZBfjLhgGCuaTIYgwS+g36YuKUn+GYNvoznN
O0lbGv5t/4gtwrqTYVAbAoxzDQf8hqTgkq6D0KFgcYSRkLIXtXC3s94Pdxzr1pY9yt/M6UTi4toL
iQHTWuln8S73CDi0y2LfJrjbLHDBjTRLweQV/HrrUjRBe3X16DfZU9ZB9Gl2d4rFsCpSpKExwZYO
IUUBxv/HuhSZc8oGOV22ZU6YGFvVcPP8OEThjAga1vFCL+lfakqzXWbivcwmpH9i7ND/LVfr4i8p
VLM1MipoEdNbyxJwnxzzPPcQplXFAXs5Z66DCJ1JLcsPB2v6KobWMiiNi+kyLHDVwqorI8EjRhLT
1xWET7LT+PpdD6tPthCefx0Yc9DZoZ95xfzhV1DZ65+hd3KjBie6rhFxOLDi0Ed5cFxPrsIvRGiO
EcbQfMr4Uqz/R9h5LcetpF32iRABb27LoSyraCSKukHIHMF7n08/K5NnWv3PXPzRERkkWzoiWQUg
89t7r32h5mh+UovdTPoJB8FLGlTddjViG/ltjq9q0ReG31POG0cqdfhF4osrtSpbLp3fjWeaqGIp
Ggdxr599D2TRxsM6smN+RP5tisVlGRwPTbtbdxYqK9/ItOKawKvpNn4GlqHjxsadj/QRYCYCNAzi
Tlnr7YJ1SS6eXECTkdzvtd6Du5i+WQP0SnPsMWM78kOcPIYUlM2ti79tW8hzORZsE2IZwnPd+a8p
fPAdyCw8DP/5P9VH3uCWh89tbLKYR/7WgEWHIOdCaOMS9Pk9H7ohZOLBmIu+wOLCRNPb2HNU7iwZ
Y3PkMtc5bK6WkbTd4JYYmuXGG1KcJrglTzm9SdSMJOBw4hbMq5XAdmgJwrrMz74gO3hbF0vRq9bF
5k50aP/CC8b9p+xfRtrF4HQpjQCJZf/AjtQdTKLN/PwsxpgS75vi/OBWya+Mso+IEDJ26AzMHQGC
tka5wzxF9Z1/HZISM5VY8vd5SjklywxxxYbYyYADDCpbnMXJ5fOhvqTJY5VhcbUUBGquiUyMt/DO
wnpNn0WIvY/ImNaM4lLTogitKn72tCYNVZrRk2Qp9ZFKOGqzmx8JLR0RityzD8L4c6FSmunyEOEF
4Ee1LP3fBW8CMF1hvMmQ4efzTT3k1ONOA/BNtN49G/RBXJes6881V6v6LJVIBRGb8FrZAOZysqKc
PJUglOLiLHKadj4qdzZVC/Lq0tw/C8CN46QBaDdMZtIr+/MHKICJKfmw3uPgjlGs3ZrQa/a2kSXX
yRmZ0Tjwss4QPTb/jyGiXS3eIghbu786aVsDDQ0S9/sE9PAUOOt7oqYSHXPHA2ljOzThIe9bFzz0
7FnWw0oz+wEJOEFCqZloetCjUQBPA9YEZu6GODS85LZMOwFErz+XSUae8AI0F96w3EHZy+7gG69X
tXSdEMdl6J64b2XMtAYegbV3KesUzYTpzE59Orejttc5eW98mxykdcoNHhL1WHa4vduiPms4wST4
s9nYWTNccIdypQBaOpsZSK0Y4BL2cla4tj/Zz2uWgxNmnnOGmiyGDD3VRiKnlX380qe9hKTNt9hP
FzhYa3MQKwbHNmjzQ4YU/DbZncs+KSnPk8PAHxO9tVnl1VlwTGkYpHO1cq8ed75g2/J3xq8+0jsM
ZWIlU/RRFi5SmJUvFx5uy2WWriXXqYwT4WjiF3rBc7+/Z8AOsFmUxPwJIz73BERCPMILSlor2VHg
hTo4gqRliJ/x+zqqz2LPohe+sZBtM/s2So05aaz+AqFwp2Jotb3+m0rLqurO3XbAI219j+OXOG0A
MwfMA4+0g+Pcg1u263LfDKd+In3sn/Heuy9txjywKOpfPLLbXdtk3/OaX/yubtHALJ+bKxu58aWt
MWWsrzADpluRWstrPWX6tmJkdNRHZqeagb2NKH/7MAxvQGkRPfSqqLyVzE+V0KEkDyGHJkFGUILU
i5lG9PCl+GZW72s1IoDYwthFwxYL67yZS2OuQ3CF9gn406mWM30hj/byEHMmuqNvg5E7aBmBHpdk
60I+dSMvXklwpO1BeXgGO1mvfrePPU5cwmz7Q9ybw1M/wIOCPagdqnE1rvhgkuP6PlIcu/c49N4D
uRhM6ghtO9m+96IHz8vsvera5Vj7UHWaNDkkgSPuc9R34BMR3yAHJ3cmNCwNKLLGLHXImv29lsbv
Dh42DzcQER6PqKcAYXcnyv5L42gG/+3RiTaiWLY1FNDCbQjRQzDeN40trqk9OBfDfJ9ztGBDvg2U
y0D5DZZ+/JOkaXvSdNfAsUtpeDvAc4YJ6d7yGWOOZxwmYrcoIcNbv3rVS5CkgD4TnWxGP5z7zIAf
z14QYJ+fomZpzqe2ogSWqdbwTrrkhlEB4B7KO52i1altVcmpn9MwubxEAdvlMlhUpy8+s3Rqx9gA
Il5Flc0Gnc9ao/dOlUYTGyRhDlocsI27o6Fo6tmXeursD7z0HrW2DSTIQQzHYcJrkhbFhM5oub/H
9AM4+pswZA4dH/TDMyCx5TV2n1XGpXm7aYRsMD0nLcHpbDV/4f3Uw6aNa/h0Qr8HnV1DQuz7rZo0
YftLP2dOhRM3m9Rz/EO8dGGW2MVZiCDFEeNyc7LJs4J9log4ZebydKfCqSfedPnDq19IIz2dFUCh
87qeeuHDC7JzaG21aRB6V9w5cKXtZcybQ+4N98+NGwCL7AAXhem0F2NRQpPDGivRpGqxx5UDd7xU
CFpte3SwMR+QHp7BbywnUgjA+OKiOWEn/J6gm98Z5LZ7dm760aAGbdvlgn0ihBNju6C8b5XOF9ct
TpvWD41B+5OmuNenKOienTXxdlOpLzsHqm7sGuN7xHZEkewKOYFTH5VyDNd6IC4bNFFOq9NRQSrM
JNA2czQDSZK7Iy6OQ5vOxUUdXNQRBunTOXVm/lzMHpPIRDPY5PqatUk0BsS5zpGTaVO1AR5gbJsB
GWVNB4xBy2TPWB49XPEGA+k+fi5hKzw8l40/c1aPHWXinBMhnDODXE9a02CaiYhMM6wVq3TWN+5t
Fx8Eypbzsv+6Jnb2rPXzDoiB/xozPiD76HlbR+anFRhJLan3kcYpyl4+vcMB9o9QrmcUUN6MT255
qms5yM/tj9YnVaCE+5gTPnUMfbGJ3QzwbZfsR02k+xQw3dfGdT+cohf7zDP4Oap8/qSJoVz5V6km
WR1Wsd4XmNmYHh8X9uuuPWl3tdhNH2yCrs0OpDe93WzZvMVtaH5wF7HWzyZUDDS3m/qozluYf7Oz
1TWDp4nwxInoE/S3Ua9mhuk9mWh4fCHNWGzkkbn0oWzu1HA+hqwm5Imw/Pnc7JqKgGwsxMGliHev
e0SwAiZrj68zxXIY/efmvCjwZGN1H1LyeBKzYTxNwxTsmnnjQCejhBQjETnsnvsq5lWFZ1KLv4zz
kfNTstHG5Hejx+7h83mfuOX/0rLl/s+apk96Nm3BxD8cOm10XVbd/Bc9O7Pw+86rEezXigNxWsXF
nZT+WxmJdSTWjLVPIcmVWEqrBv4T/CUcWvwz22lnH5jt7xIWzjnQi4GnXfJiYgZ5WgyYmTPdRZvE
xTEfcAu/9b35tI6+gxusas7jSACvAKkezMZWJRHXjjgi6giikQcRGiNmfVGLBoR959VdslXlF4Lu
U1jL3FCNp7mKppsq6UAd6tnD0XChWAQ92xbEqFXbVTXoAqvWv/VSThRgg84e7MlwoQN9LTrvodun
wdX0M1RnkpZLqiH/c4s05/aHyamXiZrrXlvyt2deqmELz2vHi17sK30qT+qCMIz/pfHG+f+Y5ni7
aP/1PNtwbI/X53++KsKfbM0EEr23GszqhTftcfwPaO0sVTs7hzhCEQXI8O/XDMigXDpzdFZ/hH7p
8S7/VlEAqivzON0Ovea8UcAIz3RaisMkPx24zRyzSTM+/1/Lm/1rXBbxRpcRL3vV9Bts+5fUQn/d
KWdxHGU4bfArQUeXX1RFJuqLWOb/80WiaRvTAc1oRR0XHGft0O6b/lnp8n+/pm6ug7zDqq9Z3dSR
PEe6V3/4759TX1N/WH0t0d3mf2mSMrkg+Y3WHI6IjlGT4wYO/zMsg+lkYFA1ZMrr5L+uA9tMR/aH
VhxqAHvD3AFppBa/ZVOdOFq8Vw/ybFkwzADMSnwywRZRHRXP0qP3tJ/nF/mFxIrhK/gmXR+R2YG/
SjHcpX2+wy0kHgaWIZjCQCxHHZM2bdY3dyVQXJXJLyGvgA6Xwmn2l38nM+xT/xGCTcNfftjMnGLT
uQwIe46VSwdgyXVEears4hez6PXF1On+8kkbXnm9E2gG00sQRwOQSlt7SUiHQJNUZ+ZYA/jfmvVZ
7REqKWxaaQm8JdEhF3U5hmpYUiby/bJpGmVXsb7Vpc0xrB+Bf46OiSgtGWkwLoKdvjJQmqNheSrr
MyMYYDUrAhdGGZ9Oh/U9jZPi3o0exFBwm3t2CYJpaN2C3ELozIFrK9afHlfEz8lKbXR5tbKlrU6p
a27VVgy4jbf355RqkNQUZ0MuMSl46GgOdwjqQ6qjP9dj2AXwINxSuOfMhZUS5+64I5bawHTbT0L3
iN+SvjM0174bvpE/TWxmlqSf7gwdUjzbhXnkH53ugrjhie61P4KEZkjmTcOynK53k2eryj+kEGSg
VulLWLbMpxgnzmFDIAuhNW3A4eE1axwujqCEc9tKkJhXpdoBnlW+sSSReBQFtLxRD07gj0OsePFl
GJJdJoealnSbp7kR+iBcwqWNloOopu5mBN3eNIz1qfXaMqySn5XWUiJSO/0d/Ei2iRgl3PvkRsvO
1sr68R8ohr+sqkk3KfTSk+Wk4x00EZIvfs/eNiDRWkb7iNyIvJL1vjZ6FvpybghEixFkY7TBdsrN
H3VdD1BdUMqbFrJtk1NTMXZIj5Zd6+e6GZyXuBZKJ46gKmq3hNcLT3hb30GT3R2o0CfX6rXriKPr
mgVzwQGf7W6yYGTPypnKjzkB7z1jCl+HniksBnt0kIgjyqxXIpyNDjhZzgy+j1PkLWc8DfEwv46J
dCRE3lf0/0PrVfGVQYwA8M4FEHCAUBUNWmCvO/ZIxk6XTPKuj8ZwbOrfomSG6P9fTE/+5/PRDdIQ
nHSyUhxRLR1GthRJCjnEJzhxQQNfjuvSnzvJq1KLsk2QQv8IhO0e3KXIri3FbufOdDeRjMBZd4PX
5jFzW6fY6GvXRn+QSx9u5wr0hoZphMuvIVnSNzcgbatVvrl1htgKfX70Dff9EkJ28ZFLf0uJISgU
RtD+YrQzbxVMaXAp8EjJWO4xJdZ0kECDxt6cbdDf7CeXg/uBDikNrx5ScW+1V/XkVIvnTsupRs8A
hRWd/y4teJGkrtejmnwVXj6FBqZgU/oOqCghMpYxcNbcD0myGzm2D4XZ3gEuLLs47dbQYGC6jbDc
b3HkJ4dJDnmjEc6yl8iAq9NTNGOWKRx6m6TLOZl/z3ltvtjTWz1hOAYsZt6MxKDhb/U2eJZa3j0o
i6Agi10w036CWeLJq6PpZTKg12DFu/EUY6nJp82lNVDUkNkUYGh/ho5+n79Lmxhfat1aD+5kEIz7
z4Lt2wL/51fEmaLG2gvf/8h0gt3HwNaCnW8C/CBfRUVL3s3WUUdlFYicmNAXv8C5DL/1a5b048HE
TXZWi3B4GMwZ54ClIWecSo9N6nsJJ0wdUbcnbNxxW+EMC9tMfjoJyq9s4pY7UvlVTcxoIYFarxjq
Uv++ttaRrER7rfs62PScsY+jG/kvoMQ2a1YG8C6yC3cl5s3S84HobF0k16+CZnvq4X9wCLGm8yg/
an2MQ+TXjzpmCW7BMLHJq9PsnbyXdjCGkwQa2TKrP6JCch4zP+Yx+GqXoJaahPEsTsTymjF2DMF0
6G9j2jxb2bp3Vu0n5OB2H61vcRCPYUyFFQJ6enGc1TqZ3L876dDSJMLdTTYz7/NLYFAzkCWNzTRC
RDuDtBq4oGVIedAV9YamiJR5qEgPnSyYofuT/ge8JC7xvALcctOtV497BIzQ/vYXElboNp4UowpF
EjbR/NalNimVnsf6pGvdye9M40pHCEbCnDxPNRvfCiP6taJkYY2nb0irrAx7OpMgrfBvfl6u22iY
oS109nCpa3h8OjfwfaX1/maAmynEDHCeGy9FYB2o0sq7D102PNxxRAl3j0WawNqGQXxIUWseEJHx
xuO42oEynJHlCp/YYOo8jzYZUtc2LnYLmn4wiPnG1QemMAqLqRX5qpTijr7kgxKOnbF9bxJ8MCKv
uuvAL2vHsPFfCcYcUm7CCIdNfbfn0fiIa+N7W0HDZyB/HUoGbEEuQtK+O4j9yUmdHJdmgIMdc8Hq
cfCIBHNACFJQ3TrSJINREsOZuYlQN7VV9xu1TPnwNbKCJtrV9ZvK02me6x3q2viFE8s7uWUfEvld
721VWte0sNmfGjlsuJlogZ+S0F+jBeLfTPdFC3xtS3B22XmM27cIYu6ZPVW6czS3COfeXEFyOMXF
huAe0Ol3n1MbXDvK2SGWtKPZkCNhnaDB0IMZy0wr+6QXNrJCKs6KkyONigJNfzvLR7TiKzPvWpBB
/fe0wrqt8lOFZ44bAlQ2e6zBDwW3k+0Utx005bo4RYg3NLiXj3UlfKabQMpmUfxsB/J4ij0VMClu
Fxx41po4D3/2fvcDElRrrt8D3XrKCCaDrZnO9HFwIUz5A652dKymGJRqIQ6MaJpjzQR8m0HOfq7L
RJzzobqXi1hOwjTjyyKXhHOnqYvqqrLGeuu/uAFlzgaFiCfybru/3Mx+an9BhCae6xEf6HI824ts
2xspz2DvH208zeQalY2ANcSCQz373103X66RnKu0ZoXabuw84qTBYNyYYXW0f2IYqgv88srMXAKi
OzLPl+D20A4AgTRjngE3xKM8VuwrrWzWCIHCzVBHQr+AeJVn9UZpGpae/u6Ygh7iAdV8bEkLdk5G
y5/jPE80Te4cINMH3K3JVtOI5fmijq++voYlOP53zfLwUKd1/qVPqt8wKikFouSjq7yIsExf7cmf
MfOX5pjGJTGJXeq9ZD668cf4rDnrfDKR+AkQkHhn2+7t3MXSn9fI0HaMkcO0TySliz6rjU8wofSG
8lkrgASV8YKTqM6PilOFCQE2IhXOhBFTrOWz/mTrHwQPEALM2sEh95SBVJDm3R4vC1GHBdKrQF7R
JgscO2LptokMNDzG4MecOcbBgftJyV46MZZC/+gdqoVgPEgoAlpy0cS/NGw7246dOTskvDO5C0Hc
bnUiMtR+FJnvfE2N6CUpo1MvJde0orQVpdW6BVWcH4O4+oan1jpkFEKGjSVeIYLAvc8SZ7sg3xQt
c+lewnsq1zqsAYcVhenTa1+XmB6K2tnTQnbhfWODSyYv7xwaObdHtAPiXmk/LPg2mB3Xo+7mzrV0
u4dTOuZRl/PEGW/12SN0Z5vGtGwW7ZvFFXsIOuenajTUB5yEKcxLTfaJ5LJDAEdrzKmjzza6MRUQ
rbpnwXTpOmRlht+PJrOlXZxwWvUwcBb/ltUWCFjmDnv82qq1rodjMps5KDTKjXYF9TLjVP0Bf5bD
hn1OvCn91rfjGcEs3Wu5PR3HXlu2VSlgjSyuziOtSgG8m7vaGw2OzPgJnX7cR41hhOVYXriDeTe7
bv9BYODIguFgW3YkP8rJ/pNVln1tp5xjujm9klNmEMW0ed/OjfXFx4+1cjq82mWg7zNr/JUuWrw1
wK7xtIKTSXu3Q4Qcl2+t17fY4YFpauBW0jg41pJdVOsUleNIu9oBMCYMcOm2RKq6VOuc7axirK4W
3HjMkAAS1EIAbzcmhs1FgMBZ5JQHSVwobB5iPtNIdXxkC9A39d1yMRlFDmWEaGrhgF7xAgv+MFnd
eGgxrew1v2/3Y8M/FAhj3ZZwetCmy+naSP5tZuHU1qP4RH1SCsriC4ldUF1MjPnHYJELWFxGNolj
p1f6maGoONOXVUw/LKyEx9kFRdbWS/aKlWv6B+2OUgp6iY7EN+grkrF8J1i+TNhcX8sZHz+5tbJy
viX2G7nABwiOnfI3UPNHZMfK8F2gwk1V88PBAYEbORU3jVHozp58UOPRJC6mN+Lzjq23FNTKje6h
FVhOPh2H0h0RgaNizwATkwkBhdKdXp2VWVQNRA3I8/izA+my9TtgDXOaFK9ZSzJKX6tpu0VVy26j
XPKesrws63vc8Hq84eGlHYtgAkO0tM7PTNh8Xwzpr1NvjqEaK3sTyG1XAwdqy+jEIBs7ksxKD5Ev
cHLqtdjnwnaeJonE9xaXWg26rg6cH3Zd4/bX3uGOK98mSpeiaS274Ay4W95HO5kJ7yf4oY4MEhHA
IDARkyYc5BKTOQst3fmJpM18fiF6K6acqvE1zb3NSgEhDhITwSCPc55SDO9zpO6dj5ceameJ6JI5
1VnvaatyyrZ9tb30l0n33bGcJuvqjNOXXKM9iO9x4C8FASq0+3OuA/M5jatDV+Dm1UHOPkckD+is
fThOkB1mC7FWdyiT4A5dv1ki9ndpY75oEluVDTSg9YN9I4RiXIYk82RvWzgmUDxKKd2wd//KLzg4
9FKYRVjIdmIQy/YzEuvJXGyCk24p2mE38heuzDm6K2VTNgm/XW203B7No+ayEdb8sr9OGAplGlQt
VI+shzaJsRJJR6FaYot6rdja8hbWpgEFSZjzIx4IGKu9B0+rGOkPl5doSzjKLA2jf56edFP4wRnK
OwbttG5urY+BY/LSYM9Yid6cNDejUykbAuQ5gyw822LX7n4s7iCJh5pBhS4AhLMujybqoyJ48AM2
D60qCToTJYi1fN5WbAwQbAnflWzoN+RSrMNootFTFMc40k/xuFXFsw4l/8jhDvZAR6cb2IHfrRyy
qp2GJvm7LaXztp2057HULw6UgXsxBoD5A/NNeISypByshGHDpvUrayw4DNI1PqVkzDXLf9N9zKQt
Vprd5NL54+WZfgKQjdOUbLJwZaDayz9yr/me1Et+ra0ufbf99PwPBuzhqfFbDgsduGvfZqNlaelB
lBHUBad/V8+USoMuzM7Kf7ERBoXfX6BZ5md4Cs0LliaPfCuFjtVl6vLh5ntfiZc4p6QTXcnluDxo
mKanoSDlxAMuOhvmVG1ng5DXX+SpWecD/j73kdgOh0NHzJ9mhjzDU6bJbjC16YQmiaymjvN2Fm1G
KWZHmb2coDre1QFtqJuPXCTAIrtlDClNug1sLErpw9Ll6dOn/XcFO6lgcs4IS3LtyQrkxjSxYY2/
KBZzl2MGnOA+U89Fy8vcc0JgLFXtO5p6D8aY+4+6psHRpcdzh0Wh2OFsYlQWEOxPeSBEsmrSMdwR
oDNHjBD6ZL8Xcp4IvSzgx+uXU+B/ofoSPaZgvK82A+AZcZN0zW3E4EN6wK8hM3f6zgxiXLnY+Amu
9ZWT7huswLQC8vZPLVdaP8DcTZbd3SKNcdrQzPyyh+Xhg2zcJ3xjvFrf03n52RrDyqGQeDxpmh9D
T8MOb+GMVj3+bu+a+tPiE/CL/VzbJ0NPtg4ScqMt39y0PDXJ4p3SPwxtoosDrxM6JpxMKFq/soAS
Hd9nsDXOOj8QsBIsFuLmBdOv1hpPiXS9VIa7IdrfnLPcKg6x/QfqQXdd6qrS9m2pJc+Dnv/sZm6i
M0+kjfCM+Mkh2NMCj8p9N73YIuPeZk2g/9d7ZaEDk/UxAPZUK9daB3pDd5LnvpIZPITgQ17kJzfS
6A0BGds2dPYO5VTvBpdfW0svY1eJLuTkP+2Elp3H1aGAMl1+8q2YB86m+8Be6ECZk/6md7VPYXMZ
0iBag+saCDnrA70U6WBvkpMrr1dbD/qQHgu2WGoYy3TwnAP7wnrU0/14yVqmFGm+wp3WAWZk/d0H
h8buaCyuC3ueq94xlkijMuUozN+dE8iBs42qyGl7ulS1zZHuqGIcNsfhE5tnsW0dCHZEK6a9/+lF
RKa6wVb+4vTxerPM+VsUJExpWmHufdluW4/jq2YOxdEUY3pq4+iiDkG0Mv8O6lk7GZ2u79A8aC2n
uLtYc+0jwQIGUp7flI0zUuc/JxIMZWnPvKwfSGdVfiOwpvZ+SDPXo42mKGxz/KKwyb70JrMR0px/
Vl/r3516fGeiyjDEccRByNFiZIl7jWnkZObsBSwJ7yVoJc5BbZBXTtDukUSDMMU78KSWildQQPeg
NaLcJllr3ZdeN8HlgKQqdBTl2Vj/gXGTnbWitZ44l29JBtU3MDbGvl641ErMA5u4mSdG32wp9FY/
rJJcO2tkYgJU4W2XSG+5C4fRkfak3IxvvqYvRwDd9bVIbGs/rzb+VImC6nABhL4efM2tYb5pojqm
JjsrCmAoo++mEr6Ckb+Upc1BMU6orNHJOBckaA5MWl1O0i9eD6xMs1Y6IJbOeT3S8PcSR4Ql+fVT
x1Qy4V7BJ5N5of7SNWRUPsMrxEeVeVm8cX5SvcMo3Sey/wZmuUkPOSigPZi80PlUvhH5Q8knJpll
lbv1kkYmknFAtEZzotr4DcpbvO8OjNMSrHvStVc9RUGJ/6wqm0fh1jefPhppKaJ+1PTgO+mGtYty
kxNenc3PsV9+8QnEHyrBC7tIa2c3jD+U8wwfVBjpCDOydAdoOk1CGrxiRh7D2cQ5uQ0yqAjS2L/3
zeBNnxI7TKFUEBLBtI/tlkRSRHiuBndOkTjGzbOCCA9qREo9VqivnEAc/DwrmFUsaPXWC2zb3saa
h1vUBTCBG5kn1ox7Ri04YrpjDvLk7zhGfaS7HRVMER73zqM2cUbEOhadoOkweykC3fm28s7JOF7u
pvlfPxpAbWquS4Q8LKX2OfN9hAfKfnTKMs6B7ZxGUhbbuWYbGwwwudTSZtSRNhPmY+VrMIOCvpnY
QzPVM/bonZaTA+rmQ7Gc1STDEcZyJKg+bMhHL+B8Jg65bkXKAJVGcUUxQ1MB0WfhWiFBcWO9LWnZ
35lKOqFtGw+SgPCBff+psZbgyfNTjVf0Q/fBGzuMkLDj2/bN0cyfWk5QpSrLCNyUZr9SL7atADzv
sF2QNWgloFIebHN5xJ2W6M2a9NXZ2oXfHFZ9jp8CagYOVQVheoxf8RWzsXK059zBWlPG4qskCYZW
nPODSKNgln0hcgCtItDya8/+/xCsUXX1oxkYgz095xmYyqnk0hAB5fG8iu2hKOvvjcy3gNSMzuqj
Zbroyp4gJRLoXwv3dmJDsCdPPTuSO+WpBZhM0V5osJleGcrzW66Q6bACzfS80li9RCle85FsX1/A
ArAGc77OXHvnJvP2DgbYyQ70cPTMqKP3MvJQ5vRv3ZqUl+E/iyDjyTVcNKSwcrJRn5FRq8ICoa1a
wMDO+krLlPWgfNV96bJi0+NtFFbdPfl91D6pjwbD2Yw16egA/mKLCctONpghnEPk2g3kjiX39l3A
ANwGa8VJPupDqmYiLioElP9EGgXxcSpcy0cABvhoUmC2mDZ0Fujp46m26J70DRcj0cpsLk3mPFzS
+W0m/ndWSz/T+JHby9cKUMkhlukCtSQuc9u2KPCnyK8FEnyfsTVNsoy5trxxqLuHId2/gVM++RUz
ZTwVDv4nO84OdgRxn5Q6BwE2eFtljVYm6RU+EydaQrnkxR0cH5OP+8d+1aAK8hvWR0aIY5nvco7j
1NtEWXpUOc1WDu6xpNHza+X1Dmbvv4HcYSj8kC3qExtOm389actbUgw/umLuCR21DojdKnhaA/xw
ozOfB91yeEMTJcKtkmx5I8xbhZmM7do4uDOcEPXpyDuw68V0rhqfAlZ19Jm2pOydc25c7Skvz2kT
WTb+GLTWIcXZYcpt39/FWHKYRGsBPgaNapG/80mlIw3ShrNjeqFme+vIi87k3Q7YRTrFcQ6G5MUm
EoKIJ3yOd8MPm46FcOlp/AQ46O2QVyDwyWA8I6ryqRs/eKn3BtXP96wa2hfE8z9Vn9thx3PkjGCw
r+OBGNLCT1vQYLPLgqIC7zL4lKVwyNmR1FjPQQ8qb2xniP6phoigSno6IyVZXpDbypNltzDR3PP0
ms5G0hehipEkJNrZbOenhR0RUwYU4zrVqXiYgvOihLMi07gEjZ4KJz+91nJxx2bvQnI8OdK4G0t0
02hQc8v2nrwOs2Y9s/F1WRCJEhmhjGJ8eTX1hw3elh7a/40p9VbPxvnymRArLYMJeM5zFdbklUM+
/3Y/nhYdx/BY+QGRQrujEW4RD29OrUtq6vfeT/0d+FJq5HQgyp30aAmYGDvMsv5WsZIUIoSebZSU
Ak9SYpaOT+GO11wAUGqnxZyn8ihlHHUiHeXtgcMtz+2E/wzzvvmslqx057Mr5pcWzNN/iWBsHIMt
kTBcPHJ/oUnHX2YxmTPq5NtcdgPdFqazxQUiiPJq9tMUlMshwu69bxxAZrAOUVN45x3ihjBSL3HZ
WC0QkeVSmN60s4mFcNk3oSf3hKKCMO9azOo2jTV/JXQbHSBonl2jiB++XODUAd+IhX6sBCO8gvzr
jhYd/57lbr9F2yaduVjefYTma3mMC8CnJ/t0wPmg4s4+iFlUTxV/jr05zN31xTUr+5qVwjnwHSUb
byG8WWrmS8yJ7BLkM4u3eGjC76rqQyVRHYDUNH22wd7ByHrk7LBJvDi7Uj5lhUViva7w5afNKl/g
WS7RgrkGFkO5p5mBiTGKmUrlGHLK0s3mjFwE7h2TwDkXmXaKCjDHkok7ITzc+zYKUNS96lBZXIuo
H9ULZr/kWJVztY0S930yu2do9h0dBVcTveyikuU0uMPPGGm19OvoW6r5xkG0GCG9mFQ6UcXIB/AJ
Ks+RWqpaDJvvtap95BWBf9SUcUkFUEktLCSfj5TOpEOkaUn9cQf1h/0at5QHTylZt1lERhgZ80Px
1v7WSNv++ruQ6goDsxHgG1htJ+YyUAuGGe5fy0wyd+RJsUdaIDlTUIWee3jOyVTQhKxZFsEFK7jM
qJkXi5YpNOy9al3+a3aM/YwRWyTSbaSM9+yx3F1UM8dNuEB4gLsCzIFdfAMihCLjYBniDCR9lgP0
7AhbVR513yOeDYdG5s8ACc0MZerj0ltUvnHXYDrmk3ikKEQbC3dvmtgovbYZbjGxG9o5aMh1J5tq
Cp9bDWQapoCeTzUjU+UvNEZ6h7KBurG1R4z4A7yiimbFIvlVYGMBvZG6T3Odmp92tqTF05b3hJbb
2YqPhgw6aFqYWulL4YnpPtsOA6nZ/GJypLxOLm+MOjLjO2/bL0PUfuti23hxHbOCmKO7oIfJyg94
I7Z+nFqhI6rf68q7daJpFyd2i5d4bWWWq4tDQ+PeoILTxajTwqdzlaqNSJrEyzVOfILTs2nvRDAS
7Uaa3ouGNJIAV4ZF12sIiE8LJCS9Yjxk1504Rl56aGzM/Wpx5T3K6aqvxojDoewT+UOW/DGR9ntU
uODaA7A5RWlyUp/xIj1nNrgxK4KNmJqSJMekZBBEHoaCi77QxuZhaGN096l8wqWIpZpxeUP14pYN
1MJYl0iKmTEXkMNbcKjlkSbNZ0WaGcyVTm293nv/h7ozW24bSbf1q3TUdaM2MgEkgBO79wVnaqCo
yZZ0g5AlG/M84+nPB9pdttUezq67E1HBEkgZFEEgkfn/a30LdMWhbBHK+kUEXBzKeNUBuIemGABj
oXMxzfMJE9XEuV0a5z71/90JgWPMFd1BDOd//OO//ue/X4b/43/Mj5/FbP8AeXPMw6yp//WHaf2H
xs2QyjQMSBE6PE2hvte4IQHjz63KZFtgBuzpBexsIoiWLVkL7VjUx8TUXzO/umOe3ZHz7PM5JkBJ
q8BJSKwuy3PUT+NZncOubzsqymUH8CzRYy5s3BRBbC77gXo7KxhvwwqTQ2qyLPMC7Cqc6koMe6Nn
3mVziS4UGmbM6KDIESStNAcGM7Ub/Ol+l5zF0S6f7SKxq9N3DRTJ3uTrng02a4DZZwPGol679HxA
NTIs/+YwuW8Ok4J4QAXbcgGYOcJ9K76MGh1UtcXSTCeBaAELdNXNMr3TQ2p1X346bTLNHMnlO2NY
JYtw7lacHlQuG4ak7jpq5np1HRRXVmeaOwo7jO56iNeJngA3iGLu9mUJPG6z4HREdELfnnyGCFFN
mUI5r8H8+BnCsVTrK8hS3KxpZLaXo45IzSWRY31aIdazAeQiElr02DBn6rSzuo7O6VVZd3Cecd9S
5ub0dSngMUFpTqVvzfaWvz5yUn+rolS6IXRrPnhSMZq/VRObrC+lFaXd1kSPisRwPKj5oWCxeJgU
Qwa2An1zeiG37Ue3ZrqoNLs+Oz00Im4+/3TaNP96IXEm6hvUqFcCq/fnXHFUpVgqSGc5PWX+lTf+
dfP0E2IzazXkab08bZ4epnkndbTTaY2fWeSlqGXoD+H56SEx6Z8AeeWWOnvihxnQ/PXh63PiqpbY
R08viSjBGCCQnhh6fcNVoV1BsrBXYqa+nDZDGJQ2YujkLDVANJ6eOz24TersB1E8Qd9ZqIh6eVJr
nPV06cRFW6OGoW6F84G0gnKtuaFPW+HCq4EiWBXmIQPn4yli+PTUKWf49FBVkMDtWLx/83wArftz
HLEUhBxC8kTP8ddzp396+hdTVDGPpIK8PiGJA5TjZ6abIMJr0dYPswT79Nzp1a+b2LGwbZ+2P//4
5vXT5ukhnSAdn376vJ+yz/eJnixZB0aXDhmgc3WjmlY6foAlDUYaZfPDKClArU4/+nJWByX0zrv5
33z9HTnzyb9u4srcdxZlVb+a02pmPkJLi+sCsBc9XU8HEDpv2gx3NVPfBPWhh5U2yafhglrMcCGQ
wS/h2ZGyMj/39YWvm9H8QmDJDmakTM4izQkOMqkOMs+46VbBVYYoiHt7wuRWNKxLLbObuwR6+Tmb
1J+ne1o47YjPDPfTzOb+nFk6/3TaZPGQAS50SN1Trwzy5XGkYIaOkdVj5kINQDxcozYdI/An88PY
JCxFvCbYAKo8Bylv7nwAGOenJpflMmmfCYVmsPJ26lCiJlx7fmSsEvIPj+mc00BKJISZWcZ9eo5a
WHf16/FCvb0hKeGSyW7ZlrCZwlu2/P6GJOA3CStl8SaS6pgCbvqkXU2ABW+Z4PqfNQJYmz1W/Fz0
s2Lg9ACbE3Bkit2c7CPprQiV+/JK0ZUYoshIjDb0wqlpxSrbsaBFmTDq4tjXhTiC5J+udHl72pD4
8y/7PFiLubh9eqjnDpY/l6p/utnjHF6EBhd4Gd8Njko+BgaiQJz5swCPLmvQuOpAQNeXhyJA6dvA
Ajw9BfP8y/MGsjaqvvR00kJdqZnYd7KWUR6SmD8ouvmsKazzBCpLmltoPqZ5XeyWCT8ydxl+c+cz
fvB9mCYCJcc2DYcpwpvvYzSbiO6MZW1DJpuH1HHktd9jHIzhqCRobq5PTwXAgc4zq3r/9ako98Qu
HFBOxvM/qnUb8AQzf+7utCm7WaFw6lp6nHH7YarPZJbGA1nVvFCm5tCuIrjXi9pkuvjNS9yh6w1R
DMPWSvtoXYJroncPnHIRzFlwbuWuf31GmrOx4lsbAGekAt0iheEqw3XEmyPgxty4dKcytxmwzip5
1Ts4UqeH0kziOTJx/LJ9etKOA8Ii0GYtHFYXG3oAAaI4PblH5Ghv0aXDjztthrm2B4dOLBjzad2j
2T4nE+Z+SCszPT06pyfU0GPW9jfzihBRdUVy4emFb37n9OQ3r3up6wG/y5x1Y2ThtkSxtjXTpn9M
0hjjS2DcJ6a0zu3jbw7VfCjeHCp4ZcIU6Pd0aZ6cRd84JjxrjIXbKWvLHTLas/JLbkFJkBCtJ69+
UIkchDYHprWwsEZZhUQioz0JX4U5PwAAbnG2xoTXhvOKn+aZeSCTuowWrZsYGH9VQYzy4K+GgXAE
rg3r4MwPxhhZTCqigxxYb9YDQv7GymcR1PyquA5CZ/rmN+c9uCRqW0zZr7Ikug+CSO2DtE8IUOap
04NAtrD49dFx5rn0t0fHlkKn3iBtVydVlnjV74e2okGn3PkeOvAmi9Zfb8ynm+3I9jLQKLjzvfkT
eeXcz0+/EwRBSrehe9QjC9m5jeHXH58Ij0PtEk3dHaG0kGXDqL44bVoIw1ZmUKTb02YhKgcYBire
06Yoxukw7wiTYnd3eqrxn087wy/y450lUf/tzkDIfdkZsWDTga7q9Wk/AxnBc7vWa/aSHm7ohPVd
CCx/27usJoayq+90vUUcWIr3cal6xBLjIbdUdXv61bZ24kVclaRyz7/qRxiJR+kjiZ13lGLZQtQ3
66XnV80OyHjZy+3nHWXS3SnpZsfT7zoF6twgGcT+tDkNI7nxeuutTptC60A44H/6vCdDs+UtHfDT
azo95+2vv3X37fDByGHbwjB128BKpxtvvvX57exh8EvimDK4yA6Ck9NDNIunay18bFgaUKNCc4xY
M0bcSzr8TYEM9pDX2CY4meArqSa/7wKPpXUVPTiEi51hflXLTJt2LlxgJQG7I14mb/wkYjj91Kma
ri4JFTJCjRd7yS16ie7q9ADzp7+inWkuM5FAwJ9fYNrZXVXzQ1MXL6FdrkJcqftyjr+qOK0OfWme
uZT/QFDzVCHzkMm3GW3t+TlikrLLUHMhmtj9RazTUTZngejXzRLZ4KqNimJZzvbfz349DUvwaVPM
P+n1YzOVW45YxBq0LN6NnYU8WtTFqimmWwJb8osuL80DuiNWE41XvWdBWCGeoiaYDER+lWb3HlHx
dkaxP1LscTYt7aFtXZFm1mXIFu057didH5wsoEjllECOw56cxBANzyKUpM5PbtZQMACrc0a6z5eH
LETgfjo5/uu79Xd9Wo+/5MUIqh8pwfeb/3MZvlSo8j81/z3/s79+7W/91l2e8t/bHX23X97+y5+3
em6ev9tYZ3Txx+v2YzXefKzbpPl3IWH+zf/XF//x8bSXu7H4+K8/XvI2a+a9+WGe/fHlpdlcJwz9
m8to3v+XFw/PKf/ufKz8caqb5//8Rx+f6+Zffzj6n9KRigxaQ0qpLMWdqP84v6LcP6XimrAMwzUs
y1Qs5Vn3NQHFD4OXlGPZAoaswEaFxbLOEQf/6w/D/VPYrqVY2TPNMW2l/vj3h/9SRfn8tf24qiKM
Nx5aTfIWgDzV23pKmxOIHSHO2GUoXdc690NwLHSJF0INMa4N2FFg3GyUfZBW77qGs9JtEm8Pqsa4
okfZPE+u2aMa9ctkjaAYTURpE54quvQCeQhQrJYI1TOQk2Afc1erdrmdi0/C8eainUUZRvaFADZX
hc3WnRL16qGaTrHalNFlmkUdTe1RCfq8SYvQyKOiAwWWGvgFcnwjWfo+Fw8xKGl4NzPkTcst02WD
+vPexQC4nerI3+SpHj2NAgdfAKbnlW5dvgcMlF5jhgFZXlHYXBPq4NxnBVmFCa6ecKELABgUMuNx
Laws2rWpPb4j53baQQFrKKcboIVl7roPOVXcrVfmaKUlOSAF8Eo3TLakLFO6D6ziCR10QyZRJVwd
gluN7oDSII7vNOU2sGJ2EjwQAWl9qJDtslCBooJfMetzvA/xhJ23zhoX4bVmnI9OKh61xjW7JaMm
iN8YyhbGvVTIpxA+2Gs+6c5RheWAuFPo7guuDqqJqcj2RZaSphxCY3lOQQUD/HTGQbvt/XHI+G5H
6vUYGCd7nUSdAMQ4YMVztCzYVwJbJ7Papr0dTXO8oQEkbzkn09UYDGm5NSPO63XHSUFMoxd0B+lU
Ga3T2KxKJOyp1e4KKxj5mrMG45MVnYGFKF+QEfRHO3b6bOsANb3iplJfFu2scXFcwyaPEInaRutC
AaluIoVtRdADCD+gB3mNbCTu3tmEeVK71cz62UROTNYIrcQdnbKGodUxcJ8FFPZeehopHA7LMV/8
KCAfFhS96cPwqgZ/2acqTnZw40NG0o4w7wWWIaYBQ5SjGrcapCSATybCbAzzlWip/CzsKkAwmXB3
GUvsjZmRgwTiJcTjLCSrmiVJ09D0YhZ0AkehgqJvlhar4rqL7uza8+5mv9DOqW1zQNWBupkOBYRs
TteBjPUk68CdiJpQCaMZ/Qj0cxgrnGWV1SxVNlfzQGFNzEmjgp78aNp6tQLhGei0mEE0rBwbte/C
R658FioTKVhOp7deYlENzjVuE+KmcEK3WPdWzxdUStyOLD5N2LNlUW0it7WeshRPD4yF6ApZTAtz
y1WO3A9VgUJKU3TBcURhlYUUWd97fUPQSaJ7Ok1WrbvxTTCtRO4Z2YaggVbbobaATzcF4TmJtc4T
/q2cUCUi2hdlJ8Ex6cryboaUmhOXIKXWIqjFhdIS/4PC9JstbWS8attWBtAuTzQt2eVkvT5WnF4l
mNzcP0gx+ntkCRqlDxSk5iIaRbIDFoNNYtL8l6lm7sWaMXuInDzZ6EFS73OtqfNlz3wBJUTPCi0b
DEy4KRU0Qkvr97bW95eGNjnBwu97sj2gkRqPoFgquvDI6TbIJ7s7tN1WuJy1RsjUa5MSl58AsKso
89830s21rdZ3UIeUPvXeRjqRKJZp2TvhHg0qybtjE4cXTphSx6AXEVaoVYqoXCW+cNG/+r42QbwN
45uWjK5bUynjXed22ka4Vv+ox0H1qlLMKcusQ1u/4GvVdwmY4n1Vdfr5RH141ykf7kwej5v5rXhv
prOIlN1nKrj2PbJqnRgLQnBovbhYlDcWRYx3ItaL57Bqo4eIomN2GGlHnMspCnHyxO6hH5vwzgxd
D/uaWTF0SuIhwD67ZtCCzPWm+xxfOA0qI+LqKQGTa1xJRQ+X0i5ek8ypLpI0a58jSKbdgmazdkaM
a74CsuDTytThGtSYQI+iLgOsiq6aFrUNk4rFq/sOW7XcMAQx6WwdrG4QOAdvLdBbvCerSsdgB+3C
WrqYpPdDpPxPUMhIavMsbx4O8Gdd1L5uIjVmbdzXbuIuIO7THcZXeQj7Ulxreq+3m6wes60ayYzA
fCbU86RivCx1NuGLKnDZgluYDXN75n0B2fX03+GfcnJuZNYaUGYnfSBQRRLZvkIypi/i0gvja8Qs
+SXW7DZFktr0z0KUhH5QZ4fPmRTDSnCSPmpgxo6ugydn0TSxvh1SN0xZmlvVp6LtKMDi4ybhKGK5
AbG3UMZHl/l4vAlYqRsLLizSiU2/Bj3ddoZ/ZzotyJLa5lRe9D21pyV/MvBeZOJkrNA+J968Dlh9
450zroeyKmogDAP3PsuHk6plCnZ9KEOFAgqQ5Lhpm4asbj818LCpPiZb1jSGmma2k6KjoW9Iiid1
CSSBlU50DhXe9uC1ut9ujFJymg6lHwZbU+YkTroDvsFSWQzYZgIVHXk4HXL0pXFFgZzGPwoL3Y4X
vl2RJjEyVK+yPqOxkzQYGK5lVaMqwN/iRssY6RcRfkNFA2wWVSiKUo7qF43UCiCBWdAyPBcALum9
lM9TWXD7dh3Uto6usolRv+9hAHUSeaXjjelRp+mOX0FilbPJbdoKTwhjUWOJqh45o/z3xei46bsi
yKoPhSgMMJC2P7x6kGN2RcNZtLRamF5r3Wzztc69jMYTiWyiyH3kvDVpTmNROtwmUz3dAiYCQGlh
JO9JtbKsHvGyee7kZGVHEeHwk15fl1VprjE2hqSliPSqbrQCEXpNQbPp/X6nV7Z9j7XZv4AwmJ5X
RZmVa0oe818Q4/aMAnFuRBEWA6KCFrIy5AWd6pbYKqSRJnQmvHONpq1Qs+N0yI33SafEDvchl03o
+Ssnc+orEo1ugmoGkg5CPGYe4l4EfvENvmDjHrFGeTXS+9lQEuUu2yokQ2JGjoCGJYsa4ec5wnJ8
Kqhc8EQB6aDRHwrf2WrE6WWLsh7SbOl3FhooMXX5g+fYAFBDVYzbsO2reAVVYTwXkxAIPAKAlMOa
CWny0JqWdjYVRjCtJSK3j9h34nvai3IBbS/ai9BCcYxI8tAkkOyWDNGEMLTKJiF96LUp3ehVKj/q
JB48AzgMo4WhZWSvMjXXss1oUc3uYt/9VLgOlMzGcOmI2h6J91n/XEgYqjtEUNPHPLbkhQdH28T5
WQAbMXyVL2xs1SPZSy0GYTsz/Os6odS0zMiP3fWhbcv1QK72xDgYUfJouPy4Yyvarvgv0F3uHKzR
7QLRPPtSo8L7P9ij0TxKSxkhRUp8/LDoI8KbC8ouBKHWUHmKQuQ6FIc2eQQ1DsK5gkFl33esfW6r
2o2YUuWtD65wMgG06nrVelsg29NZxmrAWYwpNX1t5Ma+KqdMQ1Bcju1rmXqC2WgHii9WncBkOzTN
2nfr9CUezOrGJXHbWkbeHBMTWj2MeLNHRd4bEccqUmRMwnsxln3cYUj29dLz4XiF5a2duuRZFhOg
wrXRxsMVjQ51b1oFvaHJIs0ZgK1GNDh6MNtZtmTUwCzrTfB/bmeP56PVTIcmxSJXlUwgaEg7YL/p
zct1xFc6s79z7ZZ4DfVMN4FhOQfkc0yDWTlbol++zfupWPt8+hdh6+VTiRvz4PV58WTRYjPQ4MKe
WaBtH9KFZg6cY9xZnXMwz+oDt0Mc0nIYi8corQiGmboqg1VhOTNvxdXvYflYNQPPZN/0XZL3jD4y
uBOJYed8VXH5oIOdQ+8alYh3Hcexqj0rEludhcGEJT+iGsXQONTQ2DsVQMuDaUEdfmoQYfIdwKyg
S0NYV5j4UYkftMpvWACRQYyMlcVGgrCPyPtaew5UQA5ZUFrPoB78jjVNHj/Z3MMZ3HHK2TvHSqdP
+PGaK7ONkxddJCkWYORPBVNnK8q3WqVi0j/SiEI+Rj2Au6kjGk4bTXzEiZ2T32IW51LzkwtbZjC+
MXdFe49Cu7UazRLfiec0dzXj8z4XcfHqM6FyFsrpVX+O24WJFsls4coLEnuVVxHCvarS0EMrmlK1
X53ZYape6UWqFboVfeUpA6p2ZxA7kxvYNlKrTrd+MZ/buT+iCLDq2L4aJ/Idl2ZX6J8Cc85690B1
HlMGIDS7mWQhSSzwIq4d2KhdY16XxMddVrmWiaVl1kwYSVJ+GjHKXoZmVK/TnCShyulkuM1KhgTg
S0CmmLRXGYHBzJwLQHMpzJx6uGuhix7a0okgXCQh+lX+7JUMzOnVS2egd1iY+s4zWdMKWcmthXHv
AZ0SvdGuubE5x84kDXhHQmocmCnScbu1+tGj19vY5CZb23oKE/TMLAsIIg+HLLoXwrHvvaYTj9Kz
tG3BULBTkxbMKSLhuGpiE5i4igI6SUm7d7AgUfgkJlwimX6n4CVAkYEr3Jt1hMVvBNea9WrRhz5R
iRJFxKNswRwevCRA2RcQeNHl3EIWhDd00Sryc+OIlZJpoU6L57Ix7PAjh7N+VvSU4L1lSf/YJ/30
oIa8eNcLF9LwVJe0Qj2j8Lg9llxAGrP0XI72IZsil9uUaB8LS6avKIRbvO2tmjH9BHvwJlyjFBux
pB9GoPu7gMtrF5iqPJojAc8lDbtdlxdQrjvFTdP3WPl5pa1vM7SwRNzWwwM6pnblOa1aM0lRy6Ay
dH/bhDQiTcdTr1NNyMxQme21FjhRvg7NNHphApp+KHDnvI8757mzuRWDksI3nBQWOWysu8DJZ6Rv
Evjn9UCK4X/vChHya15nvNShjLa0+HRW+JE4S+q6WWe1y/o8mqrLSPWKaVrYs/LV1ewUiGNyQsss
WnQxEU4mN0oySEyXgVEE94mVdg8UWlh447jftSY3o0WhIdMhdEtgRsOoGp31lmksETjloJQdQBxl
ngXuOsiIpoaHXDyzxKsr4rLM4ioOHf/VDLx+ASip3sSIw4Apm5hTc6JBtiiv6picQF+/wj4X4/rC
p9sFVLULr+UGjouTVNdAeNg/unKw175jMB2Li6DwyTXoAfD7SfdUhMoG+IC36pPXFeIGt6e7zf14
eD8VgazYTSYIOG8B3lhygLNYprfAq+QK5WG097mTPpKxkh4mEojWzljX2iIcB7VogUbsDLszIGJ6
wfm8PEegNyXZmWWE9XYE97TMDZ/ODiPNRiKV3HYtvJMVGdrVpsRSfbTRYd5WmfQfCf2xVq2hQW11
miFeDnVMKDgOxZVBaWpZs1wLt5TKCUJXSPmfGoJSwCU7rj4v1jMKaGE8NeYSG4u5qFkgPkwml1FH
xfXBJMQOfSDm8xtLkcxdSFu7Mw1bP8SOETxHoTNnlvthOhDyGtsHd+z6D4xP05XSQjtbajnsIvKq
xHMz2RjYCkitpQFiIK9hwy6kVQ2IQQBTJf4sVUWby7okSZ5IRJwuWqvU30Uk6C1lo4fXarJ7ykTw
BPtOWuSAhvn1mDT+zjA5CrUbS6I8YjMiyTdXL4ReGWsX9sKl8kTVLn2Ct4Ol6rMMfYzGdN32iqVF
0sYsfNfO9Bj7kaD4CP1Z1Dd+qgc7NxTt0Yxcde0lGVMJWJQvRup3rCDhRlzkldul28TNvJCLadKP
npdjkAbHehl2nbmjV2VdJzZ+eZTo9ZzBo4fNYWI1zeIbfQGz+nSaboBMAeVBEXvQZIE7d9CMGMtc
7D3Hgzs0l8bccFuUZS7WoQuKNLNduVZTlW+sIcGVySruDlIeF4IZIOwOXOMBLVqOrQNr5KIiqOSK
gh5ae6tsFtR+rIWVtBo6XjN/cmXRXWhVClLLphilL5tUt68zx2ZexHRwGatgYjz1aQtnWrF2i4Iy
pucjV/OjGCJWVz8WgtCCKoqj/WhSHFCqD7CR6phyyVLGkYiaGM82Kcmti+cm1AizcIyWXn7UBA+4
0+pnLaFznZSBQ5+5m7JnpmLW4yiyOF3qPkt5Szr1e9k06oPddRrFmV5zwMUVKiB3ekrxuqtBG4ar
CZHfGZiqKN4QshI8WwOoI9ZfKJchiOAIjF2I6+aopr2B3f7YFopehkqxJ8GxuTFsUT36rhW9k01c
3oeDjF/1uJMN4mcvOgPIhsmjCScC52y1F6YroYP7+bofquAJmJZ5KVXpPRC5TdDOUJTmrjA8YqbJ
x2SRoyGHdsMI5gbEqGnZk1dxwQLEu9VEyp3Lk/lsuVRURZcFMKFNCHNiM/lacFE2kszEIPP1MyCK
2Y4ScPDRj23nIEjYNlDTd0yNoswNtq0VNBd5Ty48XW6wRT4NmUumFd1FzT3qqTBS8ULuRUIQqu90
a2mrbCD/2At2luUQcVBUUr2bp5tHMg2cs0DOmJBR787AP1KXcZ3qwVCofWivuzeI3EpcYgRParbV
HpEFZwdycgTsFMvdGkJgvWUKhrDUOGPeHr8raUzu8LvCF8pjLSe+qfbQVpFGYttZvkYIUK8tH6rE
ikp+c9NUmT633UIcLWG8jsAvr/xkRFITeeNDopLqJRuYJwV6QTqdmlxyhoxun8ROVy2yIXIv7Za7
f0o784KDiyoyVQCghs6VHyA+zpHHWbyVdWhdllxhBBAaU30oqjC6GRgwbjp3NFjPWk51KEdMjZPR
1R8y4G7LJM6bZ+WG4YVZaf1WFL13WU2Z8zHBwLTTTB/SAYyshVF3TJkYUCHF6d3rFLYmuFYM1JI4
wTMboNpdJIfu2klbpntjOKzCCDXtjPcZzwMj6d/pBBJDsO7tMVgabqAl27Ci7gCZSPSPIP9Qbdv0
RJZWaDPYOXa27jALPgy25nwkxda9a4lYuhnGPrttvSo9dyeL+1vbteXaVInElJWnycrDbcm4ZBXL
JpqI0kOQcUvgHYwa7JS08Sy77M6MENKwaXfMr23NzfdjWoZXkmhMzHv2MH2yp2xc1wYB00sGMO2G
xLMh5PuzG759PPVNqjlXrCLr7YBv7IJVNF+Ta5v2uSe1ZmNaM/4tH8YOOkZOmlzgRdnGnxrrTvgo
zrNYag8D9GQKIIQibZStij2OpDnnIi3PXd+wP5kggy4qP/KHTcsaIVrZVW7sYDbVD1QksuuaGuQS
MU5wzNvE/UConA4ATEVI6LCv67uo0FW+nIYo29XThFlBEgD4RJdU3+epZVDCqIN3lp6iu84I/vRa
KBjmUFKtaHTIAA6VigjuAALVwgvlWWRIZq2ZZb1mWeUc4wzu0yLTDf2GtxtemJDlW6jtUGXcInmn
qdHcpxUNqH9GZcDCzBpcliwcTtNVhWTvE9XHoBvOUcziJeKbfJ8ze3tGV19C5zGHO9eofcznlrgP
PR2vZuiQz0yzeAbwwr9igl4ToZY8RrYvoVxjwL2wghLuDtFW6iHKNSkJBQ0BAqfSuUymMj/+06ow
F2Yktu8ygiuexsq1zrmTDtcYnEOWvqq9guwCSVYk2pM59hVSJR2MQlsAfC0HJ3+CejKztMwSf48V
NYzpWbauo8i4kSkzryV8EZYnWhdk7w0N3cvCTUoM1maa5sUCOT8pB24P1bYkJWN8CHOPa3p02530
Jvel69PmnvYV/quha4LXsPHeZeB/okU5VRCoMbB+gpatT6vBTJ1zlhnWe1JGiF2QERZW7kb7gq70
qi905jn/ZOWLx8EgEroe8xl9EbbXNBshMTQUgmibYy6Xg6xv6m6CFtJGrsl75NUxJtX9Jul1G8mm
KjFi5swD3M+C3/9VS/vHbejvutvbj/nc6q3/v+hVI2n+S1T/H73qw9xc/sd5Xn18/r7Dzb/63Kym
2f0nGFFbuUJZIMF0JCCfm9VCmvSdaXC4tu7SlKbt/E2zGoi0CVyAiZCpK4kw79/NavtPRg7h8Cot
cJvH/02z+nt9yr871Ugtv1cjzZU59PyDf6MhPdo1g4NQx+vqwzfH4ktr/FuDwaxu+ap5+rr3N7Ri
W3FxY/TUrvO5C2Y4F87QweKqA9b40+bX7/G9RPHrexjff4JatI4umevexHpxbyvCP6U+pMxjww+/
foOfHSJEBt8CgI2maMpUdqRP5ADSlReKXebn3e8Ehj85RLNw/huxHHfqxAKC4N84M/rQccbL0GPZ
/Os//WfHBrnFtzsnacGkbJ74N6YmvHXba/kzN3BuvQ7osF+/xfdg6r8OvzN7Jr75+wlJLbSJ2eVN
V0MXw0zNLUrCVQwtd5MG3TVVrt98mJ+90xsQs1O48eBTvLuOuRsRp7aLxexAER9cORyh07SfZTkM
QD/Wb/zkpHXm9//mE9W0aKcxDN1rGxXqolCSJZBZLdt0TAij0//eaXuSCX7zLk0+DFOGvPHat8lu
5JNZtwMcnCtl1fLdr7+an32QN9c23XpjQEDgXEdE12HfRtSf7HsV3CZUyH5zsH5ycThvrnDLxe2N
sdy+hkX/pCVdsswr6/2v/34xX8I/GD6cN5d27FRFa9dtd12XYi0JEOvRADgE3jbvnOk+gXgQl9E6
7rS1TVMM9ZmJUuDX7z0PsD987zdXPWvY2gQj1F23mNKnvtlrKR2ZS3DRK8v4MKBSHKDIdXLfOQ92
H4OnMFCZlGeefpG68erL/0p0B/zOLHf1qIANfbTT8k8GNstf/5niZ8f/zfCBItmDD9h11wZMDcP4
UIZPJrFSnjGc03kWPdwzaNJaBfbKN85s/Pqm2e17I1z9+g+Q81Dyo+/ozRCTuGmkVXJMr3UQIk3v
kmjB/DJttkJxaKYln753Hrzi2vM3ArZXWs3ev2rpmdAkC4/M4VkVtackF/T1b768k03gB3+U/WZQ
Skc7DlutCK+Drn8l//OyH/QHp+R8MQAKNxg9+iqnUE3YU+83q8JoxaLrh+7osaa2pVUwCWzXeu1c
tdH0Uih1JUftsnXDh6H2aQhqTzTiNqMYzmCNQk8Zzx2hsYhj/YRWea977e3gRh9pQ+JdpN8YWlSp
HIexsdXGZQhVt3KiOYDjgOTylokBCw9v27b2uQbjOhjpEiCTONTEdvpU8ps2OGMAB1JCiajN38/Y
XEOWOxcuPnGF16Ei3K3UnI2VhKtMUm1OhngNGTNYNgTJSrAaVsfQQiUWk4m3M/D1JmiYBmaFi6zJ
342l+s2wJn5yPthvRmnRs5y3qEoco0ld47WPl3U5Ut8MUmPR+Dnlv0Smlwyv2XLEQ7/xO8/+zcXw
k2vBfjtwDxOGkjHyjmNVbCr0ABkE9F+f5j8ZDex5iP1mtI56SX04lcXR7NOHVlnvtSbdy6J4/PXu
fzJS229GajNPAT4VWHfKEkJeYhV70oe2MqcT2AS/MXv+7CO8Gak7OiVRYVvlUVC9QI5gawac88S8
ikrlpr/5Cn72Jm9GbCMzRtv0x/o4NsmBvLrzUcfxpoK/+TW8GZTtqhbwz+3yqKE9Jvopv0FA4COE
l/tffxE/+/vfDKcaLFANbEB9pB3SL7H1aiAX0YvEjS7Xf+8t3gyYg+W4RalEdWy08Thp2rAwKjor
CKh+8x385DKYpa/fnqutS4waQY/VkVJmCywMQBlt/t99BT/b+5vre3CGqHbIeTiSRnerKKYr5X/8
9ZGZr9MfjNrqzfWbEu8V6tjPjm7kffIkRRdICEcv8I5dYL32jv6bVcnPPsKbi9l2tGRuuJfHxAMr
w3XnoaHt3v/6Q/xs5/OZ9e1IgcqBuNimPFISf2lQGy/GfPrNMCHm0/BHR2h+0292niAKQ/4VNsdG
3zQd0Rb2htDbPTiQLGhWmvQ++EBhyA2LyRWIP/y9T/Qf1/RYz8yS5ihdb1MQ0gyvrh5Xf2/nb65o
30AeS2YDt4sSF3gbBYgCO1P95lKYT/kfHa83l3OK9tTqw7o5ui3qLIuKYZfEt2UcnRNp8h4/3yJP
HSLCs9r6jYPxZ1//m6u7Vur/cnZmy20jSwL9IkQUduAV4C6KohZLll8QkmVj3wo7vn4OeiImujmm
FOGne9vtJgmgUJWVlXnONIuUm0VUegJK9DgYRv3F1VxZJcyLF9st0Z0BEZPnxjU+uqLz6ar+kB2U
NzrIP38c18I58+L1hhwJtqFSKiIhWkxSMKI/CzHlu7JrgnXK+ON8stZOju1S21RP1EmmpvogAiU7
tv1UMhWHwVpQkfRi5cVMxipR132CvCIdQn2jzpl2T4mF9cXouXZHLmaMNs1pqlFEex7KYVMp9c1C
14srkIC8HJ/fkeXC/zCELtu1gi4PJK3YjH7Cvl1IwyrnT8qu0+1nYVA2G9TjmxXH7Rcdl1fGj3kx
fVCDkrsYW9rzmAkPOCHloC0dn59fy7UPX/78X9OHvRCxJCUTZxCY+aoBLkaB4Rx/8enLT/zTnbqY
J1SdI3LaCdqz6UTQb80y4Z5xPMe2Pd783QVo/72ALjEbg+Y8eabOBcRDwLkfXaXZF4/62gVczBZB
rVdtPDrNGVab5ql68T0PqKaB8X/8/OdfG64Xk4ODJJfKY8nCw9nHgbML9530sNg5TpTeNkZTPXz+
PVcuxLiYKEobSKtuSXmuZ/0pG4F+yvY828X93338xRxRKqRDZN62Zz0lv6OgqHKpABNN//HF51+5
T8bFaz0Eo94FTizPSTl2e5WiGQ/Op+tjTdJ39Mrqr30oEafWdH+1dlisWy2lYqyXnGHpEX6cFqm9
SU8h2zg3u6F2J78hkVqCi4GwmNOOuBncvGSHNNG4GwS5b+jUNZZKPW2HxtTWRSVc+ErmU91jllbn
gcq9HJ1f0kmKaEQA4Ybs+8odBx0xJRT0MM/FES4X63FE+1haCfNIpRAn3b1LJ3capLc6zaRruRiE
3RIRnl6n93WJTEnTy3ATpMN06Nu2+yZ1hZ5ZA+BHn7b4enqVDpgKmhZZSAisn9/hazf4YqQ3A/V+
01jWZ5rbj7DPpEe9/DuVk+tlX/P5dywP6w/TgXEx2K2ocgwQ9tVZcu63pwXP4LxFn35V7KQ4lId3
H9aG/sWre+WC9IsR7+IIamU2VWfH0E9zRRWSpZ/kVIL91b64Z1deKv1i1McVnWrwz9gCVoF7aDsO
ulwKHG9kS4z3+S278hXGcnX/mp97GRkU0gPdzh232bYkDCg8qsPV0DV/+xXLV//rK7QO3pXliOoc
q80pMhwWGScDVWB++/wSrjyIf9ro//X5bas2TjMYPAjWej9y5eDbdWP5Mg4i+sHteff591y7VReL
zUiJd4XLrzk3VX3nBsapWRggVvDF4L328dp/b9MYp8SFNV5mU5rBj2jE55HYcb0Os7j4yyF7Mcl1
upbaYmqtsxYL96jp+hu0LeYZmyYwZTaGv1tzLhuPO3p0sR9o1pmwDapg/ICVbz0a0zcUa3/5FRdj
aratOu4rviK3le04y4cukbdKFqCz7/2/ety68d/nkU5DF1qcnJ0TtHBUw9HZLb946ZaP+MM8pV+M
JLrllMk0UusMVZoD6+RXqLvnv/vVF6NIG0erllSTnwM7wX+oFNupo6ghGSj4+/wbrkyy+sVEjspw
DmiZMM9KRkF7USrnQRVPeVtuFDfdTWr0RVh6JQpe+nb/PW3Qq9HXJgqLsx0qcDSdNeWFv4JIBdpq
kvtWtdXkBn/3YmgXc7kcKSPqmopnnQK8m1178kNXxrhLIFVip0v+bkxdij2F7rAy9bpJlNqZ3lyM
74GQ6nGYNLn9/OlcmUW0i1dccSn0Mw3VPA8VPTuA+4rC2Sia++vzj78ycrWL5SKM+amVnMxzAwbS
CyGOrEdTrb94DNd+/OVbTesEfaydeab2/wg/9ljW7aNTii/uzbVE8SVMLY1cUeuxRZqKSjOaOSHk
U3kNyH+m9w62et3eKmSyKwQZn98ubXkp/vCmaxdvuoUQO6KLwDqPybGwviHPWgmHgltgpMUTaaZV
U90WlMc7MJXzX5r+nukvwphvdGtPCOMt/1Qf4jndzMEXM+e17TZn+P95r4xoLKc0ye0zBGjPGkff
HX7P7pMRYoCV5Q48AWcjRndnY8dM+xPVOX4Z0GdmIGNfZJp0kNfL2UkNke/zu6ReWcH/uXv/WsEH
Cv9my8rKs0PFCxWSCqrSkHKgCI8sNUfUitM0+FrU0quDV7IPWx13eI0/HsquEYxfvJzLy/6nZ3Ux
4WBTo5QfTtDZ6u/nrieun2E2cLy2tLxgfda672aVbz6/Zn253X/4NvViyono2Bjww+fntqevRlKI
fjDHAulaI43v1ayPnlab036Mq3e0P0+D69DkG1UT/r6QRuG651zFLH9rWfOQh9QLVhnOWNraAt8S
Vriu8/lpzOnoNauCprqELfeY9taq7qMPi8ZjrJIa6j4XGHsWGzW9ctTpjqaMMSnO1Rd39MpsoV7E
ryN1DCaVdcVZEdFvbSnUdB16mj+/g1cGjXox01HaamGYUPOzNkUIKkydELYuV5B9pa+FwxdR2bVv
Wf78X0Nz1ICVsUPPzrpZn2CC/rLqnTU8WwCiP7+Ma/focs6z0WbVSp+f6VneDzBq6RP8Ki3/zzv9
p0G2fOm/fj104LmOZn59pxntPhpn9dGi9GtvK6n0qywO2SQ1YFF6BalNNs3cQ8gJxwScw8EYlXgb
VV3lJaz09zPJgpupkdrGiSN2qnE+3/RIUOmX7hbTcgm/Ohr08Ytg+9ptuZg4oSEsgNA+O6Od80u3
9dhDrP7ujl9MgPE8F3omw/QcDurOKNons82+f/7RV2KWf5Lo/7rfNvhfaE5tes4qx9MHFGm0Q+km
fUC1cezhYIzp699908VkJYaRJreOfNfcyY+opLGkmKYN/LfbuMn9IKu+R0rzxbp55VmIi6lKx50T
GfoQn8uGni41rNVVXCtfJcwvgG//V84jLmYJHeRDhXwhJpbf9Ga9osbfG8z7ottb7QaGs6fY4yGM
f7k2AOax2qcqcPLMXLURaAXr2TFgnXEoRIuEF+BsLtVHBarpHD2lAf3W1YvdgkGj9VLXHoMe1ECQ
bAf+2Ww3//sVamj/3XwnLqakgex+gjwqO1OK/p6Wug+/76t3+dpDuJiIEm6RhocrPVu5djM0I627
7RdT0LW4SFzMQbFL84aSFikz6DkXdwYeZIFlBgNKPZ8TqA0BpsTuixn12oUsf/6vd0QPhyRKZxyQ
Nl2e1DnF22o0vjgKuRJAiotZg6bqNJpMKz+bFoRNuvX39VclWtd+9sWsQSU4VeWgdM4JvVwobMZ2
B+XE/uIRXPv0i00VyTp4dEqXnvWyvi3U+ByK8OfnM8W1j76YKTCL5GkujfycRlm10rXeXVsTPeWf
f/qfZzzdvZgbIrN0rLHXmPHQ05CJQVFshM+dPt7aiX5MrfRnRb/l59/15yuBiPjfkVOBxFAs0Pln
Oyqf4h4kWxyRhP27D794d4N5cPRhHovzKIdp3UdvDr29f/V0oTn+94enhqC6T63TM0ShZt0PLApw
ErXd57/8z4Nev6ynnclK0XsV52ejNl7ypHhHQ4wxgQ7Bzz+fBYTf+f/DCPoE/vv7A3Cz9L0X8Vlo
yrYGssZkYFrPg7Y3a2cv6LxFXYZtjX+FqqJFa/ZicRO1SfOncKZrWKzcXLmfoMSo1lEHzS6XpuTm
Q0+f+BBq6T09M49AaiFc0xlidbuWDkgjn/b98DIp7Dx008ey6i8GXEJZPcV22qKfm8/M89ArNrq5
x7rSi80ytTc2mzjy3PzJ3FGKNog9a0utR2wnfkCJvAlsZKe5cZAtti60WNBwMXH2FdIV+BCeYdyx
ST+ycDhB9x6rD7aF57fd0KPtOSXA+YQGahwvXe2pmJT4CbXdPpphTR0qdpUJAPxbku+pDrRzm4oC
rIV1uYFtgpJng5tkBdIbbdktf8cBYsJPMLEhggpZ7iMN9V7svgipb6sEb3bT+Bj1LBS9wS/LrNe2
+syq14vqEGTGqosFR/I00ssa3PfGhfDApS5rIW34Xt5nd6Xa3ZDgeMFShnLlNlUf1GxaaTX/ZOqe
urTUatYLvyGEVeNEDXX8cCXU75LjCaswX0uVviRj2OZ1wdYiWs+hCmGCdq5jQw4Df/IGMIkfYv4a
Z42yv2633EJ1FD77xE5sugDfk0njK0BF/cdykWIA2SqaFT+Fjha/zstlb+Wk1i3pC5qOxYoL/nzs
XpsyLhaEaOD42rXN5Aw+LObZmj9CMsOff/by9v7prbhYEdI8Ct2xYAPSG+4z6fOJ257pq3IquLQC
TPPnX3Nthr1YGpxSWpLi6YT0ubXVm8KriIZngZiuEfS9QukAd/v5V127WxdLRY1xKi26hhgD+MUe
sQbGcjgiX1zIlXnqsmy76kYXihH7a4oEH6OQvHNX79I2v/38x18p3dWdi+Wh5lge4gombUilXjRG
viqHAy9c1Jlr3oklZmrS+0FsQozRpS7Oavv8+Vcva8QfRsJl+Tb8DOqeiCvPdWdYr4HbVE+VgRJN
zkH9RGuYe3K66at6t6vXebGawJ9WVIlE9+yYsbgZsIDeC1ir62nu6D4rEaXCkKBSgw6s2bOg1e1n
mczrPHPxtEDPW8el63wxYq5d+fKs/xXM2RabAwkF6iwS2Mo0jGQnBYfN45QaNJMCE1x3SfZVje2V
F+6y8BthpmHN4HvPupN+5I18bhyInYIGrjL6Yoxeux79v9eTtfqcS4p1zmqYmpicp96j69r0G+yk
Zw3W9kpTtfKLVNwSI/1p2FxMILB3psAZ6VbvRPteGs1pcMe1CgiI1mnAc23smSmKvmDYfD5Mr7ze
zuVMYgNgMLMpO6dD+VrgmM6F9uPzj772bl/MHHokG8Uxuuxcqe0NQAjW+f6HY7VfDLPlFf7Dnbos
rp4gKbZwyJNzq6JOzo1lAd23WXhn1iQDZ+2HW0ztV+HOlWjnspy4TBoJgEzNOJ3ZgWDN631EgS//
U023Gj32oLewL3/xTP5JV/3p0i7iTjVwlnZLIz4nSmQ/mhA3flpJIX4rhZOP6yIp8CkpzGp0tmiG
D1PP9OKQ6YyKAnB8Vqod0Y+RLu3LedMPZb+C0Nm2Po7p+IsNm37lpbisREYFA1ekcqNzNxZearLg
hzQ8pg4Os3tin6kCpUMUJt/wz62W0AwvcWgX22RJ5KewQcAliE0znyt2lAm7+yxJt/wJO3XY20hV
8ZGWL5FEMER8AYecGAoqDbi8picrVZEi/RDd9777YqW4MlgvS5+t3BaVmXA9nOy1pLcSX22+GDwG
UNcrY/UiWJZuKWGbNsk5cvL6VmsROzqlA0uu03YW0Od7wxqcnWZhitabbuO4rlynkODW6pCFW7sw
H0DnAZ+IXFhiqgOADG5F442xQkGGKN1/6OY0fI4if041CCCt0odPZVImnlLA2sC8kK/mKFn8JnTJ
R2JycEj35WmCy4VZM623bQnXyFXVn+Vkpje66qheXZlI68vmPRqI2RxtLA7JYGlbKSW4UsICfzSU
+dCqs37qTcaaNjffm6ToNxH1mQfK7ZRvBgqB3Qy8g3LyiH79me4lO6vI2qMVIKYo0dQKN1kNscs5
Rwvzw1R0L+ml2FAxHG6EVvX+ZADYSvVIubEw9K1SeCn+pBUp9yiR71MvsodSGDneYy2p6IPoQ9Tf
WvJgieAlDDXoEzl4xSRX2AOptPQOs4UtVaEmo8GURUwwNmssOQzSebgfCiXzZw40vQB3LFbTeF3q
+r0ZQTSDJ677ZmR0OHMGe9e4IdrpSrFrPw0BFxQ4GmgpQIpQ12/ktz/Saoj3WpxRG5lo6lONUexO
DK1+dDnWP6RQ0vYiT/rKK/ShvytE1m6Hdux2nJ89jhZywAgR9ClS5LQxOsU6pAGu70SpkhXn2vUz
ezC7IH9eWW9J1KrbubL7TQxTcGu0nbGenBBRG+co63Tq1Du6oN3jEIPQpCiL06W2XRVhOK+rIXlR
nPrdFiL27JTerAZVMEoqECPFrYAJ4AOfWkFr3kdOv9N6+5HGlm0XJz+GscrXE33rMLYAGWGgf7R1
nM51spsj2/IahOM8uPgl7HtYGKz8GTbRCFJg6pboEoqVlfUfjY1gzZb+6LJvioOdmttrJwauMN0m
hblx2+ChpyQq7N1TgJxQHTE0p9H8QfWXsZ0I2mZcmfqb4KACj8foGfpGR3U9MUGGRu4T2QV8tRzo
NCmmVVKfFsdZ01iepAFBLwBuAwmM+JtVWm6Fm3mie0Fg5xfja9uRUxRMtL1cwymkjuq1mzFFspWG
hV6ucs24nQfOxspmRRz1MGj1yWAUW7W1q/WB+kyEA3rWP2hkwS236Fcx6vh92Fdptqh4cWIO3RGl
neLH5uwbo7bjqh21BuukRwdgvn5XvhlJ9qrxqteVtZ65zzMVXWbxJBp1FSmQ6wPFt0z3re9jX2Zo
l6ZybQbGcv96lScZT7vlrzIgt1k4++jZV9yThhAmxNHKEVHm1itW621FQDrR5Y2syFPVdF8nrzmm
4lxyImo2t6TOhl6eJ0TfTaaBLgB+xH8914eCrYcLy0QhwTbCHmrtx1blaaDnxbFYIUBt8G5ZzXzP
vzGjx7Z5d6XmA+L1uY42f5FOdCPyX1BJWhraIt/UN5X2K4XQtSJtB0RpCz/+CGZl37eTufx8U1Kj
jco6BBZ4x9PXNGiT0y0yz3r5rzUIVkC0ZqzWwa5TXM9mQI0WLOK41ryRG5jVe0H/YWlRKbo8MUtD
No0RUTcUCCUVDyE9RHEKoBiuJBgmMbcegQmdY/aPvpNHWUwgWbNiVanGTZCkPsxemk5j5zYyGC2c
bHGeO/scK2xivHcoWe5sOC6biMEGcXg3OcMq7uJbNBHMQOouSSl/65hEQ2OTxLi0yux3m6Y4HfeV
mt7KoFqPkrd/3BShtsfUFGyDZRhy0WVz42rDSq/be55RWgYHdrWazws7au7yR7bSnPifIDF3aEGq
hwC4EpzyoyqqZbxlJO7xBNI313TLA3OMcFjZyfDRhsHvhbs3qPSG6h/12NIDYcOOkDdDzLTAYAs7
3p9YQVmBsb5/npEDe85YIausdjy6JUoJXXYeYnpta22rwtBTtdiP07so3i9jBiVbQzIAEmg0278s
o9lqc8qKD2otBLisKcsIGKRxX7X3A8bQomISHw7VyOw97TU0bzp3LLSTbwphBPLQ9RQ8xjr4MOr3
I8jRy5vN2GrmcA0kyOuLn2Hd7YcYwA9ZJE68PPCunttEq2JUPdAi3vKuVePrmJs3oxi+FSwli+qv
icTbMuDr+Vtvjo+BS1qKGTYTH3y8Mb+k2jdavlZlTn9hL07c/prxsrxuy09ZviStCY6UVYEAMHKV
XcpmerSxANTmrslfdMf+3vKe8Ijb2Xo37GDV5f0+oSvQSj8sYXiAMz2gdct9L3oaFqvkocueImu+
p0QYOra2L6HELY/IASSn6PObpsbH0Kwsf5jmeAUM9l5nKkhcsY4dQJtmqsXYIsddZyWPSkBSjUOp
WG+ntREV34tBWQ0iuYP5dyfVBAW09cxRD6l/Z/QTLeVwctLrlYpR3Jj6fVsYDgVwjfJQjwzRIi0w
fA3MLOa86gNL3Kp9j5E5AClDs/HaUYG9plH/XACfBdbtGl6dmh0MMiZa8LnZkxmSEYoYf9rs7pQ8
tHBAdNomjNTtoPY3AOVXTu/caEb3KMX40pfNw6wrVOrKDTANtpm8vmkYnYdh5F2P2eMY30hIvWbu
9K2JwkPGn3dTP3JeKbtjZTk/p3w6yTDY5IX6Sp/kU8xSRqkDyDOccIRa2docwRVTpWGfgLDShw+1
iw7N6sGsmmfWzeKJjOuui9vNOLjHBBjkvhhYfWCYJZtUF8NNFrjzlrgp/GnoqrEd6eoHSVSptV8P
Wb6uXZvaMquDXxLLBsD+pG0gPcPp1AlfOEe0PMesWKR0WaFKboJyBWGk31KK3q7Vdtb8RgLqp2/C
PFSDXcDEBD+8oRfIOAw2bHzZM2y7coIJrkLQ/W7Wuu9qEWDpIVrhfh92kP3nR5W8G7CwqDgUIFVf
GxHrtyo1OLmnTm58oDzDpApjUIvHEBnXVgwO/rektfNnFSr20VQM5PJxb1ATAoIIbk2mU6llRC92
FsXfBzomDmbJaXKat2PgVwU5Xkpn81MUuWmw69XCWu73mILBgSLtCYg5e6Hn5l0WgGldK4bysyg6
eKqwm1Ivp3H1W0uRm7aB/W09Mq7HnYt7LPLKOlYFnGwak+dII+NXg5N6nNzZ8sd6mD8acx5JtGbV
BFbYHMW0IW6mrc9xctWAYamwVdFY3+91qwo73DZj+zMBAbV8kNk9d24KUDiVw2/88fpEbbYKer6H
hnzvsHFbG2HoDusYwPW6M+pB8diaQX41YbZRgSdyXuBY7qeynKi6SGGU1Q5j0bABSqpl0d4Gpl1Q
+u0sxT8wjbg7ytat5mLbT2mbAYAX7TpJYrZMaNsAOg3dveAQCjVR3lGkPpffqCgpvoWSSsXULn85
Y0GKNh+YgvW3tsVyrpSF+XOMinTfZE0GMlBvj0CbtJWtsAxMoLt9o0TrEgQVULQA9SrgazvvPsxa
MTeNFmoPQQvKDnSpaZEOXvYRHe1AuYaydqoQF+eGM8J3HMQujGzq5/sMFrEl8hUgBZdLgvtZRVwM
7HpYVsA4W+uESF3zTf7vj3Zou5ehmwek2X29UfRav4tlnCYbGraUR13TjA8NMdctMMH5JpcaTGz8
iDDXFGWY/ILMkK9kLBeKu3C8Ykt9Y9+k/egyM/Abc1SPQA9hRUrHWXempp4sW+IzdAwKYCshjuOo
M31PQOjfe6sINkJfDE2yL7ZdWmqHSUKMVWQ4Mu/o02MedfUD7Tn0VmukTj0uQYfwyYo4tYp+CoJp
uu8Nx/Wh/cex18Wd+K7aSrtuGqXfO1nbPFtjIDZQguO7MBE/MOH+FLl9h5VArrnYBsGfMXtMuAQ6
ajfwN+nMmfU29XMDu5wDyXyFuB6n1FKvbUGRht7WcqzauHe0kj4kDiZqohMTY1nqzE9Cg2etQ+d3
ooVJn6tnfMku7ExWOt6iyU1vXaPcdDPxdWahpkXTKUcNLQZbqUaTj0ln3EZWsMYV8eS6gJmzhqho
tmjxJewY3V1DcC90iGS1+xBm460sFo9uONwTwPwoAFT7On8NLpm91TSxjWx57wBP9cyeeE9VqdCf
Tz0crEQR2ySaNsEEXXtwoyXtwzGP0ya+LiTMB1X8Civjhy0UBBvNMJ1B1pI66V8yJgI3FQ+9E28M
e6kNyl066fugXQbRQ57Nfk6zygrQJwCo1uGqoVg77jMuO6L1Zg0t16QVwl73BfM6aD1uIYokaSS3
zVzdKXN0C0zspq3SJwSGm1QD5j72pboSwsGCYbT2aYIQvU0Ka7wrQ4FTs8XZkRqBLjxdpPpWMzui
hRYt86EoRPWkc1ySb/K5u8tstgyTWw0/e0c3TigB2R1o0alKg5NVRg+0IgE91VhfogGOVJJ5hanc
Yj2bIObHN1SYvjp6/LNIy2ptxioM9iL/qDvzbhrj27QxN1ZMel8LRg9cPfBVo7wf8orGZhu9x1KF
2Fq+W6frkbWwnbrniQ+UffdzgNG8NktbotUmtRDiEwDmlf9Oe8CZGUA59I6E/shMfve1xSAabk0x
7ZZCLGwosO7iX5rgv4mlvIlFse/0iFFa29vluTsZkhLbDgiVKuE8NS6Y2WQGH5zoPVXF9vdBcn0W
S4oHOH8LBmsLbGFD1vshQROyCUqjXRMo/UYhudHKufCWVnzXst/c1NksVy206j4vptfZKg9tzviN
CiEfaOxKDoZdWb9toaFgjfLkqWI696ywgE+qDHtrcpaKzfYprMURS+9BaeVOSQcQ1P3W6buDBehg
iuZ+XUNbXmL6eNMGmbrqEEKOaviRdR24q0LfBaXChIC0nHf/zdGoS2gn6vioVwCF0Kc/Opk5Nxad
PavAxbrbgPqSQ+b4bGz8AimXF46Im3leHIuONUeUZejZs3qUQkm8sM1f+7zdA0e/caL5lNjRLu7N
9zGnU8ootrqEoNqE2Ylr2rhdkqxVtsWmNcNdD3+COVmg+oECAVv5kUXljaD6EopmZGzmqoi8zmmY
TPUlnYMkhf28aazb1DE9xRqfKs4aHGYCFODbuWgOLSiSus/wJc9vIfmRJpIUJ5XhndOyqzKrEtF4
aN87dXe03eKYyemkq9itEZB6y+gztPEu19QDCtulu+JtdONdPoOFtXv3NaGPnfWb09LOZOuZdzcp
tRMeb9P9RGJntNRVL50jDo97LTQPgg4sr1Wcfaa43+15vqsGcTTC8XeiWk+DDS4vSruDsTApaBQ5
Ao/8Vob1Ue/NW2rEKiAapIYyO9vH2nhvtO5WpPVvpyT1KcL2TL7mB7WHtDbYd8iDX02XWJw7EU/u
U26bO7M0AUTCKBknteexhU8jxF0Iqbs4TXd9LCtqMh25pf7SZNjqaxvpOykU+WhJ+64liPfiRL11
ICuaQzruTNeY/aI1ml1OqmrHebPwqeYlUKhryCDRoW0JjMdgy4iOOTfAYNgYBQwmQhVLAYthjea7
znucW5rCWCLZCrOP9FARhMemdLt93JnFUSuN2s/bWj4o7miulXJqKJyaxsxzrao6a11SPMaOGa0n
I/mY0v65G+Ps1iwWCOyoaTfFUoHGVTLWlRE9gehAshadqvKOTMUp00cd91E5fR/UmHpKd8oOJOrc
53pQtX2oTdmqsaruh50byeTPKLiEN8EKfh/kkPp6zvipjGywPVJc6WbMA5M0mNEf6obl0qpx+3ih
2ndnnmr9Br+cCtdUgIj0sLbUm3YqEC1K4pi0IfZMck1wcIa9Y8aYDDaiaf2OQmBU7dbSWIeaxOs0
LI6QHKN7hFMVYqHOCL8TNvSPMIsLMpmYdTSmK1+PnTfCC/uh00L5XXQzfJ7BUbPaG6SG+LdKzBqw
j6mDGqfpLTuwT2H3m9nDOoPNxLIpOyDnVplsY7WglK3uELbolSUOtZyqQ4Wgav9PoeVgZtFpwvW4
LrDYrLCEpKc6d7uN2lecr8e2XMGvFqe5q2xfqD0kR/JKD+6cOz/jQZyjYJ4mv3SS0Z+U2I3Xqdn2
OtGZJjeuFEZLxKJGW4cdm0vit1prFvXGmiKmYwSTcaeqAaeMhctEOw5irah4xcrQolbUTHp7F6Zd
/E3S1LKlGnLCBxErOzljeXAA5K+Aiiqr0oaXjPU5JaehqcdUHZWV0RoZmP4sg1xEm9tL1ITqq4VO
49gNufaMDhZGr5KM6b1il4FfJnl9muT4rtcjSSyuoDrOQg9XDb0Pr8AWmpXSDx2s/aA5tmZr7kZN
NU5ShvmJomvzkKRIcrpeN77Jsq2OYxNjkQmzwDMX10dI46znRKwsoq2zlZEWOslhqrBnrEck6+lh
I3HJBF0HZE9tevNMrdOeHSxTOLkscSyGplg7YYpHPaYgxZpk5IdNmd0Iuk3uBllQQ2+ADTd4hVeF
JDrP67LfIYip/WSyBWlKm62J1ev7yK3BfhPnyV+UKIF+mtoArUwj2HSgAXCelcyk0rApJvRX4Mrn
OyMPBEUwjUw1T4tkMS6GDjf2Xb2sfibhUFLeLh2fsmm5mkr0X00aNgfU4cR9whjXdqn360ZAsfUl
Fo43vaOtThQKxwKSqi5Pz+U8rgKkGo8F1J/vwrLVDUuReicrhfMou17Ofqlrhq3fzf22nt2PIYji
da5GjBKOAFaWqpdruKYT4y4s70m8Y0BrzYl8QFWtrJQ7WiRt55PuWGKjuPL6zmZ3XY2l71rsATg1
ka+TpsQ+yPuRbxvi1cR93DQxijipzdpGBrbJMw2bW7u3AYRT4H5yM5IZinCsta6ggQIwDwi6TBxS
eLr1wxxGjhYTka71mkgRP1p9rhqszPAGpk3eDB30FED1nBs1gVwFTcwdUlntHRoiNq2qGps+mCRz
clF4tlLZL5hr0LxVJdnZHiJyEEXdj3wKUdEY08wW1+wAKBFA9dIaPcHxuSdIdEVTgV94pmc1z6xf
Sp40B31SCEWD4HZoqt8hW9i4yG+LXD7Yrnrb1NpTzHHgOp/T+yoZD2zhbjFQ/sYB2SKMUl/1lEg6
S9HC1HVIGFGBgx+ypFgpplbBZK8N6PC0VnG7WPQM8cRG6nFSlJsmimJaVtL3zKnp94mapznQWDac
SPWCsfyZEj+XrqSTJliblrYD+R55aobZQEw/ldBcp9CgMbPd5e50V9QmmdPAXQ8swfkQ7cbK4EyE
uiOjn18cyphkUu04Gd9jQ2d+WeJyO36SGa0ReCWe6VpZ4p3ssSLGERk7+7hX+dFtdAzmdvKXA3w2
cA17qOw5r8JvSoe0M6ueM9P5PdT63nTSF1ikZIsCvDGhxcGxnFGQoUx5SQoC6rovSExZaNuXOZgE
QuW52iTBYxU4e0z7EUBwuxI6SVerekZic4LT9z6lw48yHL9307yXg75rZ9KS9WQ/9EVyopfsdzgq
D1pvkhmPN5UsrW/2snAQOU9+4sS/ahUbkx5Xm5molmwkJyYOqYqZsKBxtG8gtKlHU763HKP+D0fn
tdy4EUTRL0IVgEF8JUGCQSJFKusFJe2uZpBz/Hof+MUuey2ZROjpvn0Dq8BDHtV7I4nefIFNsmD9
EvnmgaeKBauo6i1BDox3VSaJXzI/Js19F23ybrlyREnjOZuKcx5c/yQa8RANIC/xUssHaH554Jb5
Hrvzn7noZh6D2g7IYkKza7lsmWpIZHidsy9LaDHmtjsnAxNpnttbnIA/W6VddF1Ptr4yenK7hm7P
OUeovWbfRwT2bAHY8Xh4iqvukd/zIhd1zakf2PIX+Fsnbihc67fwwecrM5hK/TJVgAU+keSEeeN7
vHivXRW/1t6s7+rU74Mlnr5WBqKKx+swiJCpA/aJLXc+/4bAqSJsJA2T2T9rMmKynb1b7CWEJI4w
DLtSryhlxaMFqEHQmdAD3qdTVwy7MWXZomkX8nxmfP7m0NPMwCmLr8UERnXGBty90gMAKNIYMcXf
WCTl7LzaP9k4Xe78Wd7J2vpYaj0DEI1WwD0eQ19xZnYNDu9Dqa8nsHppi+rou/1jHdNeVvnZ5WmX
NXy7wv11KnWS5vLKtu6iQ/THc58YBiPKMDjxb1Zm3Fs0klsz67+i2HI3Thbf+NNmm2R4shveN4EN
aosDAQ1Yk9+bwbo6KTB2YeqXzMNBmAjMvyBl6MoX53PRpXskcAcePckBe1tF8bZySaVZCfh5ShcR
lyYn9sB8ep4Sw+cpkG9as7yRmp7sogl3RFXWDScus1DmQUJ00i69WGnu7HHdVnui5ZGMIl3YqYjl
Re16uzFOf/Xc/KBvIg7ST7PdUs/xn7HEZ7pUqrtgteoEohvafaW3xG/2vYZbv/9HirE5mLF4pSA1
DFNje5UG3Iwy0Vh2TatIwImXoJdqee1spgWVimU3WnX7Yhr9XxTEON+7rrlphrjdQaITp97VigDX
bIjFsB0vpEZdS+6aYrYVpBI0YFcOqEioBMk7dKI+h0xjntjup1ujM10g7tIu9kta+wFnE9F5o5G/
6PY8bVRT/0uU5Fweoq0cRXOic5+uHOHu325u7Wc31yD8NJE+b3AcS4Mm9qqzQ/IqSZladmgRVe+8
jGskTcAgnfXgkSkr2tpA+08i1z7rkUVSLlX6EuN5sCtJJNq2lT8HgB7j2YsykqgmU+7bqXEfyzGz
tpFZ/x0mtN95K3PmEUVqaUfm2sYcs09Nr6aL0Ru/xZiX7GZLNt2j8raeVVVwM2oM8gehA+ak53kA
rBxsni82GjzdlG5iGTZKKHoUm5EsGazmAMkFNMeHMzsmY7axsTrc9h1JUxT0YqeXLM6BuNROKZNS
j3cc2a15ru07J5p2dekOW+lhbmjQM931bu6ChjUeq21CktxJTEGzeDonI08AwTs2LvBuNV4KbDDD
0YbLZXXTR9lCYKkM6d9qX2OEN8GWG3aN8DVIPeAJPHjN4GwHlxUnfZzBElD5T5GVPk9EMO2ipG+J
hxHlEedxchV0q77G/AWqgH2CejNRWwu6nhl/ODNRnyRQpdvYqPUTGzyHKYXMS6lx6uJ3ZG0Z3yij
pNNt+iob78QQrSMN6I7lEEBe4NIWVNZobSbP+K0bjdAqCMTbpIMes7j0id2is+/29UscF92Ww+wu
7UFsdFFy4WB+bCdHu5AtO2+A4iAq5/a48eNK3+d8R07x/o0p85ugd3Nj9bG/h639hLV+HM5tjJ99
+Var8VtK4MdKV8RdxhWTsk/YJg0MQOTQLtuWUXhrGO4Uymn8a5g0D34B3k4yM0PlIHbE7QxsQ7G0
GyrWrU2uT1eX8IFNN3CPDTEam1lwQWbNt7ZJEU3My327E005blspc26dLYPanb5FrNs7VxBLg71f
FHatNhE1qL+mvmefoHgUgcz7JahbvkCUajenNoEd8DMhCCTx1HbWiaotvCHESWOk2545vfwYKjet
XQBc8kmn/AFCRN80YVAeS/OPoa3pX3J1k9JTlvcgkhtTUBO72CoOXeO+D3OntmbbP8CSScjuSatt
W/J1mHqA0MlcSAeDX9OeC5OEvc6LH7Wyfdbs9ZSuxoNVKmCrhVVMBcjPbDD0uD3ob2lWzrvC04vA
r+XZTUz9pM9admRmKW9NLhyIV87dt7VkJ7qEtGZbv1aEunSdoGFK8O0n1YOzkjwbeC3Yxi4lJu5l
OfAlDCmAIxK2QbOf7U0bECfKM+Nq6lhNuMkKIZqJ2MVLpjakAsvP2Ncq0HQBqFPN/xKbnkVl87si
hQLwt2QjBU04AJ4og0LY1dmKMuC2wTA5NTQrKElaI6wLajz4wvRmW82XluvGrYwiuSNGPb/lg8Vp
H5n9o+GqNiQcNQtcx+nCelQwIUdv2aQwSPbjtAzPANXNNca0L9Tawnx1gW5ZfDRz4Fh4TWiSGOcx
cTw8LKHO92Cdjw1eILvOyMWxytJ8Rx7cckbrvDL3zRwUK5kDWeq8sCM9oCz757GO81M3Fsm+T/Vo
a+KrT9HT2h1IW8ryTvprnk0TuBVncdu21gPz4XTVlZnShtZDs+24Wi9T5dS3YtS7k+YPGuFHpoS8
4dZHGXX+h9nhQ2qnrUVGrCrCciHocCFeZp9KL90PpRK3SDfWPCvPvvqVKY6+BramRbMfKIzBL/nA
50gIFv1VTeRszLmvvwbWCMSHttXzmkCNB1HVEy8c1dA45owFtehN6m4+/p+RNLELGtpQz1cgUdO8
H91XhFb7hfFStngUrXnAwUgA9QN7iOTbjRJIa7Wpgqkohqc01c9wIi6R8oG33OlWE8CB38DAJSF2
84HpZf4jO9u/zjkL7DKa22MDokor1Gc/7MQ9eXJac/Te58ZIKWsueGoFybA/FsSRfDbSd85go2LY
psDQzUZvHBHopSNussPazUjqJnD8jMCYqZRHhyFqRxw009Lg1fVja0T4NNFNs6EnfJIuZvQvzmT+
XSTvmG1gV+yz6wtIWcIloUzwDmtS8DcjxlBY54QWDWSTTIvBbqfROA64Ngbz6A2bSS/GbSSaZk20
rQNScap9W8HMHLVp3Lmp5e3nhh3FpIjF2RhpYT8sQ7GETudQ1P3OI+5kaabH1oSRl+jKfmqnpQ0L
mXZvSeOvMFUk+kNBmOELSW7FQ8WQ99dY9PLFZ2L6QO7p3cjZUTu6yLds5A6nZpqHPSlGoZnZywMP
lf8+Jw2QxWzV4eQ2U0DZdo7eROJRa83xbtZTgkzaur8Ry00cl9+DzJOsWj0nbNzuee17RHSSF2n0
RI7pZJSFhmOJ79kqzD3UQrWTxpRsHU1j9i0wQ2tZPH3bhFcHAy7sRMjl6seri/bA1GYHmVDVa+kn
zW4EgsOrOhmekyked+OsqU+doK+r7HPnY47b/lL65QiNpSkZrQUPSW5ouynP7Ce3H9ybKEr9pWqV
+2PlovmOFtd9EJAPbgR1Wp+zb6TXOXagmuUkSi259F+isms/LVsuIaTG8uB7Js0GSUB72GPDC8GR
487O2RripjV7wWQu8QPRO8QAZ5YRNH3ZfpRofPZNb+PCHSVtaNh29jbqensUEVgrkl7zkrPT3eF1
1/+zSPY++g7YS+TU+Ue+sHzV+3oK9GEU9ybtAMqULbeVGC04OsRoSEtRJslWO8OWSJE39YAfjZAf
iWtH1KtRGMQ0tfaFIES2EqgJzngfdifPdSR5kf74MurumpXiSN7pUdPfWL8vxIqp4rqSzXCCMTnt
iHcsseD1WgTcEfynxHLtfYG/CWvezph3aeWmB6dFIjh2WcO+vtQeh8GuCFHle36aBanUQUSiOFhn
PfwpEq8nh7kZjhh+s8ohRVg/YmdXX9hFIAOjfxbvOJ6pB90uR8ZHgXkkS3zN3c7UoUCoeXyaR7Ec
I8uYPRIIx5FsnaV9HESyXPVKMiOkhfZIZPwHr/cAErAsvPgk1B0WkoIvUYXOYlvEToXHYzX8tkTs
YBU51/3r1E3JUdil/88TswhkotS5d4C/QG7Y8GPkOzzOtlJkBLJwSOH7kwzk8IqTKp9TZDvjSXWW
/2pH9Dpbey65SPriIW9KEtl+Fzl0OtKzm0erLuIHVRXVmXQzl+ar7fu/o6LPr820srYLq5pyYzol
xEAlhvdES/Wn3qe8lovhnRBxVD+WN4ofyYS4q4S0n63E9f4uYux2dkewoFtKzNjW98SQ2DQCkBGt
qwgevLj4ZgLdGFHYenF2zyhKX8U8eGFue+J96sf2USmrOhCXZ551svowSMZJOveW4UsORDMyHdjV
vhLOvPetdnnFaJLEYF0uN9enBHvsFMnotfWOJDaDrOHEN6NdAqWlYDFHgrODUT4preBJVdxOJ01P
bRw4ldxnVszO2py7KxijHtjNAh2jJLYrBfu51oWWhzaGaQHWZiWcPEuFs8mBWk4Cgmnl/escCD0l
XfFj3VX+j8r8cKZobrJZN6/kH44bMpTsrdn35YVFqk6SEQ1ulms9nBbWkRUrLKYTHdrONKV7GbGa
b80qDT182WFo8hykbfsTZa74amuW4fhTQbIfHBc7hByehZ0S2VoYAMYMOjsikyDtaPm88wcC8xTI
wS0u4/HmtKLvGR9RPoJJdMuxWAb3OUmhk5ITIbaYeEwB8X3ma+dP73UCm5MJBipIwf8EZiuNWT6U
ocUdAoIqYaBm7l0t5Vucx+Zd0wWpXMIT4SSVCuJyzAMSl44JgPkmz0DBmF3+ijJ/UXCcsXBIbI2U
QnBqQDmcbErPNL8cB/wEP+l+/KN5DPAukUHBTBxRqMe+cxg0dzwyWSLr74ulh7AGc9KPFxp5wxPD
D86qcAdmlV2nOTdPRtl3p4K8znHjidY5ZUtBUPxQkhNlZ4SLC3dj+Bh8MHLTa9Z+a2yIR86D2JtQ
KuJSfEsip//HxVm+Es+GMKM5w7aysZ7xs0IPQE9KgoGH4Zha9Q/mg6zDJnv4HhffRgwZvfez/Tcq
lj8+N43JxCs2tpM6d+LUT+j8XuYSib+T//o0OluVRvt5MR+xcUnW6Lx1rM1rOniBr87sape8srx7
mhst9Pg0+5F9yW5Yt0kzdxdyG0kuBKPWF7wdsbffjnVD+FxrEjWNFyVdTvwoO7xA7HXNUP5kZhFW
sNSNOhabXu+zbeXrh841j5xsGh0w5G2aypCo7a1ZU/qVeGsVAdKGMf2jiB+bBE6VVyx/p6UO8DAJ
08J/IGUbEdAq54UqKMiqjvm7mzSnAr4DnpWnQY+eS7O/aq3TBEVqq6CpIWFKtg9oHE5uMgli+TAd
9kTu4kCk4AG2OtXUh/N39DtEwnbmPqKEW0sZfzR222RoCadb+CGnZ0b3GfpHVueDFamdn+h8iMI7
5bm6is694rEQ6pH1ujjzo2soHnD/ZLXGIVZt0FfxJS34d4vYSBP6QVmXWxDbbDv1cWjyiafMvKZY
zxdlfKiK5sgYAI1Tg81e73MyprEu25nrMnNBRryUJrrSvrnAgdiPvG5LNF6NiZx3Hwa+mcybBkoR
b+/YA6P78uLNTGWlsM6KPSRwwfgK3Qpl1/joOmgcBi661m5w9NU3cl5JcgTWhu6cfNa6+dZQjiDe
LZgjbJBt70fiCiEpDDNBrNCpgwTgcxPV7Gjduf7USuqwP6mzIxS3HFP31ypSHt139KAieV3shqQu
5d1EXrPgyJ33tqs0Bu9quneJY/NEks7o2lB862XPMXu3ZwmUV9UbuJvaQU8R8cbdrjFmmABLfRRz
TKuollsh492iOa+J3bLuq78SMX9npiJ8riWvvh6RbEDBNWmTN43enauS5FCRyV1pdzuTekU2bxYY
rR6I3gpcpjdwePlMuPBbVvBJGoch3n3NcwLfmqnst4k2nDVC4DZdTqarZ7onbOTfZVlodJC1Djs9
1TsV0O7pb0VD2CdcbQTqRPGxByJDZ34wPMjWjmluF1M7Eez8Ynvxz5yYd28Yvth/fHGI7iujeZ2w
ZmfILwoqKTuaXKPADc1UXYWQ926p9kMdf6baj4UlLNexWLyADfOuoiWH6vpogJ8vhhaYUr23zJ3N
QlplVX8Wy/wkfI2Nb8qL9ltbn0s1B2PSQOqdwxQxejrawG62/T1a6R9Sfn6idIEjaH02tdjHCY53
qgonbi2JgPd5Kb9y7pMdAXW0828tsHXFuj8ts2eHnwEPv/eSKryw94579TCkCTOAvfM6ArVH/W7j
0Lb6hrZdxFKpMfZLO1xsqYDWh3HjGjXbo7n4LoE3oHTtGVQeTFfHxMEhbN3dYND1ZefZfV3Vub29
rSBRqWYMSIZ/KgWEH2HvHHv55xL+ieiA8ZkRdZrFl1Z8eGa/NdGU0zveOzd5RtQfT0no6rB2NGOL
qnWfx8PJKuZ9AosH4tt9WUjlhK6XJurWD/G5Bm3OnQkxr3ktJhMFx8uEKKl32XfVhFVHLolJXXbs
piWgqQtsA9UGUXdQvrHyNaLpIYexCPNpyuO3jFV3kvoHUyFUT5pb4rr79VbF8xyy5zt7ZO40qqfV
XgK9BlVqxKa2hnOX2sc8i445EGps98fZlhxrtK4aKa61OC+o3NfHIUuGHZGVmzVEINZRLMyTZNXp
Mcrk21wsMFKfG5wkV6083Ieg4nEq+dDr7TFFeyNnNLCV8Y5vgESR7/OfSbu8eDYwXcWaifu1iPln
aF2WZstuvW6yrUMzyi9YbMtN7dSBU3Bo8gi0o/Zv/Yxp5oRSk+Esk51euK8uJSW14gTzGLBbNT7p
Tn4SefsXAdCZ8ODQ97LD+oNtNgBWzW9ruQUn3lNvtr6sAszgCQd2N7PJSN2UYYrhje8kh6Kd4dr2
216voKdmJwD8P0tkHaYxJyHIsjdlqT9hWL/NqMbpNIXkEaabxIR+h5XAzCE96yqop/pMKFHOk7Ve
7bKnZ+uHYxWz1YMo3w7RIydnw6dvAoMdWSabt7Syb9UUXRdc1YQlWORWoKnVDQF4Bzz4olzrPtvd
KyoanaqQ7IfOfBuT+jCRUwzGsl6lUn8Y4p4UAkvHfMoNZ8hvBLWyeMr77A9EJ7mJYlQ6s1YH9qL5
bDpbiOy6SSybCMDKwkKhYSn8w0gSNrW+bLdO0gSLq25Ceockjt7oya6RZHvNF/iBRHCRSbbPagI1
vUg1B7vzje0ITyqsUroCB4J1n6zUymSDtW28a8vY22m5fS+a4ZzrHcmp4q0S5CCNY7VrZvMfce2v
xVJwxeqHbIhfRZ6dh3r+Zr371lTlqyEzsYmW/o3sgwMF/KHskA1ouMAvVnRiLvkllPuXXJ4XXRtv
E7NfbXUXbenCLHH2WWY+AkuC8jVDfUZ/9mgaHjGm2hISvdjijoTecIR3sX5sQGpYoIN1cbQa2p2i
0YjWhypukKxMkolsHpEX9UYDU7p8gVjzXNnLU+2T31pNaPTiqQ+TWLuwNdMOdFaXiQKHVo48yIrE
7PMwlccpA1/xSdTwcfGqed9U09zr0eeUw1GDU3kLpx0ObM2bqDlsnU0ZNrnaTzO7Iy9DzBGZBgnb
rNfZGu69MTulPYnNg3iB93lYON50oC3EMuzkZG3MkDPY4uo9iXY8nF7vQxZNh5OjT/fa6NkkA70y
WXB6Q5eti1TwDcXZ0vTLsABUJo325qMHzfrs5KfNK4sdfEdKiHQGBRxM6LnWm9Buze8ajRElSYyb
OFMm8q74u9U0Vi+cUWYLvMjQ+BBlvOe91B/1xrwLq+AcHq193Gb/IloiQc1Rnt1vl9mdgyIiErRP
x72GX0cvxwXw2BH8QFNA42o4Ppb2M8q7Q56bX+xgDCKB0dqs72FJ4lcV5Ye0gl3TuWKFtuWacsoe
z3sSVv2bs0uKWklXRmdfG+MjTRhqFWM4jX2N5VN3i/L0TdMy1Bf9n4SftO3yjK1BgK3b41ApbFrG
mTmr0XZaPPw2BkswJ/GPRtK+rUu32tY6OOTZ6gP3r1QefMJGO+fjcjJnYyVL/4M0HKaqWsnDodlZ
h8IubkBdB9Sm63NnFC0xokQ1xeOJ5fizTdW3OFHX652Ti6OTf63D3a+0Zyf98AeOO7kvW3/r8xxw
9Wk2oU4N4zYjfQoDkofVjGRtJ8mx3Is5uvm59YhG4WSW/YsxqZ3t+oENlwxWDOIRN9AaopqLMRjR
W01rx3sSWvQRwTOFSWflB3fonnX7oo8Fpif5J4yA3dysmQPOY8lsCsr6wY8OWrE62qza/TbH1hcd
YjGeFBSVyIlPKxEGLlLUAUtn0XPFaI3+MfCjI44uKf4qWdm8zalxFH3yhaPCIYLXVMCsKLr8oQCv
qd1bZNjIM3+65FHZhHsVKGhb1oBTzXa6led09rc4yzjIkqbFu460UrSse8xr/FiErts98qfrY1au
Dz8Xn5J7GEAy85oDH44WTsoPUrQ/DT052rjiZeCIVEP5yH8rdRP93MoJfQAkX3UegWkABmrHcijX
B1p3N/A680DG3labmo4taIe1JM9y1cLokaFfVMMmiwo4fEW1sXgDbI5yfnXi5p/SRO3H+WOp/qD6
+VHi4QG5+t1X+pO0Rv4MAGd0zxD7ArerX9a/W3oe5hR2+CHBxCKCrPVf7PTPaQuBnq8GhVY7T2Cj
nZuFg6efa8s6ECYctC4k9VJ7zkzu5xqZ57z3KycU/dU6Xjgv6//NpscqhvLEbh4OyBiYjbjEg3eK
KlT5dqR/VkW+F70fVIV98KIpXKYcD2HtoHiFXFpmB6qtHiXPGYVl8piysehhL9DKbhXSXRr3Vlqf
+XCBFALPytws5rspo0ctjcLRgaYybKPi3ekAzZiytehYi0e3+2V3si0Ac/n4C6o+cPAtTPCgUL+Y
gAYI0F8dtsebJVkTjf1d0zFARsVWMHn5oj4ucfe/P4rT/XbVdT3UxyoK6IyVAXUESJX0ON7Uef4w
cYIzluLYet05Sg28BagaquqgbaX+rpIpdWuF4sTM0pvFl5N6xgPoCXCx+8l3nZyXNRoFMTnhYlDg
anYN6xvlcIcnXtqOMhY1NLadLcII9lmA9qokQArmLvsn6KBtso1IX8yykH8yXVHvMn38HVY+M5cj
0a1ni8fK8hGV0TdI3lxwPCgSdxsLXdh/TP4sZGjWtrNGCng0SBgm+i6DXh1BnM546VAabXEajGdY
29D5fdinYZPWI/ujUt80M8XMxah1g1IK6wIf5kEMNY0uK4yTEg9a7OYYDd/a3IEthE5gLWU+NsJE
SoSu6aDYsUNbJm+TKa55YV75IhONkKOqp9WlRmXpPu6101qAeLlstthtH+91dhek1qCkRjDDRNOb
jP9O39+kbr/gUJuRaOOZfzNAYNj8J8nKP6W0rk+pQQD1WsMRQyBcjrfzKnsZx7t0BsA4cIKyBHVs
/uXWysym3a7Zga4FL7pwTY3KXbZO0+Wr45UrmiKIUgGbDNK5r3ffWZYvB3NMKAq5i9qlRr2mR/Kr
arqInbv35OcwYfX3MsMBCmuyx1nW/Iop/tCp2GSPTJAX4bglgxBoHIuzLe17rqPOdtx7KmAf+Fr/
66b53VxZ3rH+Pi/WMSteG+/DNv+mQ87Dku4GEbRiSI4WbRo4tD68DEC/O439w0u8YCxIinf/x5tB
InNtgeU3V+yPZ5i3meO0L1FdJGEzotE2VfdmzPDlJot8V5IC/7DSsiBGdkNI8G72vdTV8lrCCEVy
X830GxLc15msL2dx0ZYYafdt1LL+0qwWYpWZ6lDJZK8DrPhD/eRYIzBC1fRsXTo6FVhg9U6f5/5M
tMa4mdfOhAewZ9VGMkUyZ/Kw8MnDKa1iGLe1l1wlK+5Dl08R07jRs+wumcJsrG4jdqs7z19MDBoW
65PAdjMJW1mKP4sYlixoigl8N3FJbezN7sFKevtlZXlwBs1wXAxJF7q4rdpaWYPqUXjfQ0zpbMhT
JEIBFh0UVFkkRJ30X2Tq/vEiic9CQ1+66XuJJbRTjb+6SeDipkocEuA1kgQtOy42uesjBuGJFWFe
2skx8ySLZtHjkrUxpRT1tvBT97l2LeOcZSUnuC3TA8Q/GJSqhqa6EP1OXYtLolNmI0Sfh/wXpgFe
/4N9ib1+unJOAjy6cXNrq8V+rqchZpNV0LDjwnr0/MY+iJREy/Un2oAgHHnmT1QAgSLbW+MIGDBF
pXqcNbsMe6qUnLIP5qZ805bTEy4wpwmwogAz39ppg+bT5NWoAPiWs96Ub5YVnVfl2xRV54IOeAGh
MRs6YRf+qW9cC89QJLQirRnc6gbEAazgeW/uhER1yI7r+2kU9oeoUelqwx7pX0hyW2DrXri6YDeI
9LDoaM/M44dxsB8iR541x/vwGn3nyyQkhf6spfLJKZ2NgVJF1eZz47hvqG8OwjIuossOwtGODi3b
Mmjf63O3QgQ+ZOaNaQLGQ1xriu6aKVJ6lfxCjINayOdg8xNyQGtFd8rYuGknt+dQaoDrdfvRHPru
ao7mhUSaE/KILOxkvW+z5swjjkLTrj+HWNsbUFmXXoLqKf+IcANikSvLoFXWc+Yp3PNMwFEbqwHi
M5xMu3ZGwkxqXHMLC/QarkPMzw521p10Ag2OnJXMIlb/N5mxQxmKF2KN7tj24kJj3dIELN+bzkTc
v+bZhJM57QzM6Mvgo4HC3GRr6W2osvYGXwViKuLcvE3CxRv2uOT423q2mw1Cwt3/HZgQj9LgrEJn
ccSU++l/SIGTPe/QVWQNW5n47Bf5q69Xn0OZccN43+OcaJlkvnrrOTHV/b6IvXuU9pe1EWp6a97a
Uxcko1HuJlf/Xr91WhuvYsZKL7M/tSnb61bx5rZr+VPdQx6hrO9cDfcnQz/5dfk3suunsZanMXGf
AIUhpmQuFDKej9m61hXEMgNYgamfzgQDc/vfzBXK3OZdsc1m3HwCp34cugEevnlo5xpOh6Whrog/
uFoFtjAmCt4ujEYz6JbkNeFEx4ngkPNwrEaCAmefHFYB89WAsFN8een8nHjZse/i1ygufmHllZT7
7JhhCDgzDcJmO6Yu07abPRkd3H/0KAhDfWQjTEamX/2p68kI7JbPr5IFTCcptixEj7g5bldvd1el
EGkJsXAMODeYcpxGPQOWYZL04/bBha7Re5zInAg/ldezgZ9WJRQa8I0xUjXb+WOY3Qf4x4ehx4xQ
jjvhaVe9694N3lXJhEk/zjpI+7NCME6Kd40GV60rjs1MvlMXeRC7+o+xk/c8wp4A+s2t0vDREbPH
wNOLA9AQpPu6/C6gH+BMk54TSMynwiyfugpl6pQaLHBTEnpz9STYkRlu9wHrjra5Lm9c/D1EF7Vr
Ui99Wu2bW9Y13HGt2lSLQmZdwapFDoR8MoZuqBjMF/Wvs72nTgE+Lzi7NUVxakfjHcZ4WDb5U+18
02KsD2m6nSCUTXPMHsU9jYb2F5Xc63o/UYneNWobFLf+0Ngwe/LUvVlNfvG49P3qLLjeaZJU7Hvr
lo9xM727DWO45ijzZmv9ay6wAS2cYK1DMibzGZzHQJSfN96nUgvqej85GDoE+LppbuYoP7smvUCk
ecnq8sOjcq3/XHGZ4LA9CKwoV0P/qi/ZOxTTQzT5AeKSc7RYKICtj1LEeJSsCDjr+K1Xaf9k6Ydu
6jAY42KQV2et7ngQCuOKu8sn8oN855foohrVnGLyuaNF8TrlnbWRhYYHktZ6yDH6C3xXdn/NTvPn
mxJzWFXtQyWnrb+0a9x7VG2jyfijW46/0oCw7IjgljuI+dbBZfa8b3xyvnJEel3cH7vOO2WGfS8N
XmrY1hs7ofhbLTQ4zV+eQPn3vlGkfH516HwusLVYYdPF8KEthNB0xGy1Ia7a+1RXWNrphwo5yfpb
naq4A9juNQnskuswel2cG0rECtjKspk2TASkFoaqY3vHQg4yr91fa6X+2WPz5OJX6lZpMBnjtlDR
wxpY1DFpFI0T6nNyHNLlr7ScT38d7XtxqsuRg2dKfgw68Lzg9TMVLRtH1uIPR1h/7EIhB5ui2CZR
fPBSFwg5Y+Op/LM7d0cJXM+NuxUqAapwPRqJ0vsVXtF/pU0xvCxtBF/E7lFSxv9RdmbLcRvrln6V
Hb4+2CcBJKaOs89FzQOrWJwl3SBIiU7M8/z0/aG8u49IO6xuh8NhiRSFAhI5/P9a39o7Rttt7FJR
SMsP+lgmy9pAV5jrw2049YsBtcrWHaf43dXrG6NUG2a5dzPlrNOWxm2BXn2BgL9EwdBue1ALVW7e
T52L/hyz3iED5vCQ1blzh1yTFrAz3jU6xqE0m4MVMv91aiK1TB3FPqf3OV+2OsYSdkaWk9/LsHub
rwEszTbUnJtAR2VDx/p7gBOOnXfPOKpGtQpJvJ5q42y4tY73G5N8HQyrUQV7254ea+YL2uolXh60
ZAhXMAl530JLu0/Sfg/xaJHmDt1O86z4PaEN91VAA7Gy2HYH2ZMThdjxOO+MKRCXZg4KoRsDyUMF
qN9DuUaz6lBNNX5gS1mrMDx1VXuow7cCPWWdY5otwOCaUjvPM+rEdGQis4iZt52+3TS6t7N7lM1O
pt0lhr+FIEA1yoiepJZ8xVz9lHUp0yrGX73acSK6xRlxEClFJrv6Ag3k1IfNVzul0TQj9bduwrjq
5QC8OvtW+sgeIxtZe/tVJH6zDoPy0pZADlsKHI2KDq4yTU7BibON6lhsjJoCeWRLUgPjY+kgTu87
VlO/ZUfij/M6GnoPvqmeWpTGdJRxMmTTqSpMAtjcgoyAChTZpG20bPwSjMGzFrjwN7rV0HtHRPqP
cTs99YZLYWZiGTZlUe78zG9pghlLG3LdIieel1dsFpDfuBm0O0H1rqrQ1CLFyx60rio3HY33VWeB
82ktbdh2OcCsqenIS68K0F6+l9sbpZVk+/jFdPBx2M7eEchayE7x6wrL3zgiBVmkdZSnRoLobYd7
Qxs8wSHM8jZxpl7iRcTo1k1vTkXZo0NncA8IY/qqGg/5kLSADA+9w4LtW4cK2dt7bpn9q9dm4Ura
Vf9ccVK5A1Mw7uw8rg9d1VNBcyJnmguDh5Yozl1QT9YOPx/1QJ8u6Ma2Un+lB2V8MCxKBVbcInnt
/L7YhQISGXEsTbfClQMXbKRZkbUR7jhOauXXuGEXyAlZsp+sIUodCjxAnBk73Pp6GK69Xomt2wbi
6CE8YD+Qdgh2KrUvqIN9oc38o7O7+uhMRbPMQ80/RjEgmVyn6DHpKnxosra/GVp82EXaoL1LacZT
MUbX0SOmYh/S34RMNgeRUYennf+VaHHvzPGpWU+Oo93SlTQPylUJPGpd39tl9VhZA8ExXtx8RVRQ
LKccsaBgv3GLAZEAhUrcjWZB07lFT1jSGlnkPXAurpxDr2/na4YZwnthu0tfp2oWKKA3ZV9E5z4x
QSHnZvIiNDdiJ92Yb7nuCB69WwcQHapwPdTR74L3dkFHbHjkZAQeOaCS53oA/YWFhiDHbrCkClEj
mAmopKZuhFHXhd42t3eMPlfL1m1pTgv6cEMBSDxAkoUWnMqvX5jgaHTXfkWSx6tfRv1OwfFYDpMf
HizgHtsy7ON9NtfTw8kbfjeKiWqlYJpksxG4q3F2URUeqSB44nDa5RUOKa3uEDDUEVylMJjqHYLl
7pBbanxhT+0sNcv/ouuyWndlbO59123wYw5Au/RIemtpl98sCnYrRHnRGoJRGiykZ6NtH1PHwcwM
7TCqRIA6GQ6HESAjjPoQ57oFqx5FbbsoIyPdJbFxLzpL3nk6SC9t4jTghGcpPcJBdPUKCuuRQwb2
cGU91yOFGAR9aFQKN9pIfvmQaNFjHCdfO13IXVTN6dVNeR/38tXq0paZEbsZ9kGYcqp4Ngcjgmsh
svvYyEjXmELxZSSkeOEWTsZwH1CL5ZYkZVCW7vI/Kk6kWi2L9mIU+l0w6SvXMvdzDYeq4E6lxSkJ
8Z1MwWXCIiF9nNt0zTg3B6UCah4v/6Mw6yJQMcZlXTdPc2GoHKz3luJr5aXfXEqtUxPTO2dXOs71
V0YAfrh+PaS431qtKm+bCHEe3tTneCaPmc6ziaV50ciqXuHJSFbKoH5uFcVTUMBPmGtFXn0e0xQC
YbbNwuLR8nLwnYiUkmQJ8H2N7vcpbtqZDoYHDGmJilYx4mvwCM03J6A5CJLh7gqQ/c/vw/9S7/nl
D+Jp/d//xa+/5wUVchU0n375349olvL0v+Y/83+/5+Of+O/te35+heP1+Zs+/Bl+7r//3tVr8/rh
FyyW7M3u2vdqvH+v26S5/nyucP7O/9cv/uP9+lMAnL7/67fvecsCzE9TgJ9++/eX9j/+9Zs+Jwf+
588//99fnD/Av357QDMV/OOYV++vf/pT7691M/8A8U/PEI6t68Il9WAOuOzfr18x5D9tFEmuFPQ/
XNg5v/0DlFsT/Os30/2nrRvSdA2he0KCIPntH/X8V/El85+GEKbwHItCgOPZ3m//5+o+PJ//eV7/
yNr0kmMjqecf/IFzCsaOS/O4OukQbGBY4hP614p1W02api4DVbGFVVHxLn1nWg95XSzwgO9UXp8M
Dvzr2pHESw0F/laKlskM6OmacNlHAyckqznHPanNhgt8K2xuUVuzVmMY5VOFgPrJ/O0Tvt4M6net
aNpTEAYrsxo4mxX2Lvdw0iNuarZAB7rCXLlFFx9Ed/E9B5kn9vIdm/D0FJjnnx7Wv2/Hzx//mmH1
P9ze68fHgSYla7ewHfba3J6fCNhVEYCGbSp1EQbyXNql6IgUjR279e0NuD5wFGt90iSkiVA/1BBZ
8myoVyPy0a9m6x7MyDgOBliI3oF8RTF5FjoMv8DR6h+R2fNV6p5DedzjX4bLNQzup6tsqPA20klA
P+coC5wUaiLrH75njsqHrAyfrJyadqJGbeXrGJC9FMJMN/4+iUBDfDa9sqhWO3zkxoICU/SLiEf5
kcQ7Xx4Dx/B07uH8P/MI//kmBuFQl8qo88uge+M5sTrU1EP/pgvMY2yh1Y2rEWwQV/4NGLHhlpCI
o4ck/4BtBgEXbiOnLdXJgmtxHo08RCCw6aK8vmEfpB4LSi9ln71LOMbLIB1+t5MUSbxwsD9HQ7r1
aOhUkVceNezLonmTTe2ehC+sY4Ys+57NAv2QMNUxPAtWNAu3Q9VySrRHp9wKiblD9/C3sKGyjj3u
yrU3qWKnTPf3Xwy1j0Th613yBB17R9gSxIr3aajhg69HCpXJBX2Bfnb84NWpu5yjWA1NxBwB0xoZ
knDIajt02yaSUSd/9uy82Zhxkm0GT637FjiU7QAT6olwWkYt0CfXxjo2RNEvWN3GfDkf3wzDczFQ
2pJ5y5HeJ5Y6AhCMyV6dXfIUyxxvzqrX7JumDboN9Ilwm/oa9zsp1ulYm8dQLlrPf0xj/3c90fNd
6z71hea+DE1ypNBOgCI7ONvuQ0rj3GO7816kSdXw7+/xNef7w0WbwpGCXEbHsQ1TXEfqTy/KFDle
YTV5eHHM7EUDDYi9PHLvalO+VxxUH1NNWyeT5h7jdabfC1CKj01RPZpVkp070/tqaSlHnfmPuPzW
2iLxcVf6Oj4UrzSWMquegymdXvuG7KrReUyKItz2o7zRxrlvYwUwzXi2ZgscacrxXbLl9KfauWFn
MyyhIMFIjXycVr2/qIoofazDjGN7fSNKe7yjgrttB5emd0XFjKP6ntyICf9vXP3iPl2ntY/3SZc2
kC/Mty5OA/fTG4uexkIA0rjUHgU6D33QZ6bGuvaQbvejcja63vGIsz7fw4vqzqqwX3A8W0ej5D78
/UP7lITAi2FyHYZr6pbnIjf5vASlRqrR0cDzr4pO4q7FVFFUE+EjtdhjMwnR8R+K+TpRGer7XlPP
oa1RztG7duNozvf//8uZ7woLosEKy7r8cTZrHB1Jkmb1t3CreQmBj8F9qpjIEtqJWIyWNkBTjKG1
sex8BkmmeFxaSkkP2Gq4bZDS/eIOGfPj+Pi4TOZYKV1Ld+YdwSfKvF8OrtIKd6B0P94XdKfOcNYO
iD+TLthqEOK2bo0W1gVWZVadc+MBRPkazcMYAjUS2ZJ1dvLAQVoYEnuQJjXOT4iADU2XpHDkEi7b
sGi0Sez0IP1VcvhfjDZ2KmCNWbjE/KznPchPb2XKiCpYw8StM08A0qVUBbUR4Giys2o/xZVQhku0
hMmpiAeI0O7aEE299sPu8e+frfGnlco08d+aLquU6+rG53GvW61yoY3J27iyoxtLYvpVtiF7tjIR
h87YQbYlUDoaCjwh5C0ZdOmGAx2aMdta5qnsb+OWJlTUn9U4dTstyrl5gxsD1c3XYRGAJqH9omkB
Jz2M3DszjOQlCcxf7Qg+wvyv7wwD1DZ107bF3Dr7eEtLUXtBXxry1sGZtvVCD+N9E/+YoDKvQ29I
N5xFduOYVw+m+YhcqzorP907FtDbaaT/kc0AN47FFkcKX98bbtCvfnGv/7RpMc35NpuOLrlQ9rgf
L1HYZD6OeihvuYpV5SsyARqv2XWldc7iOb3Jf3N0VHjsiENCmLCl53Mbb0xg0Exfq0qOd8NA3xUL
FQGrfbrurMyDRJMXN4Fic5mWLvB8XjYZ0jlAaOzTvjXQs/T1Lz7KX7x+Hz7Jp+SN1i3TDve8vE2x
uakgPOhe9IvdgfmXd4upkJ2ozqr7eWQymUUVbVbj1vD65JIHCntFr7OpizhUw4yoNij4U2oN5Vuf
qS+xG2HE4Hc9jWaQAfhkqYIoXaCZYInV+nqHaPsc0sRawvP2NnpabCOFnyU1m0XnEWCl91a+L5zi
dX5xKV6Lcymj9CijqtqwadoNyvvSmCZkyFy7KR2fPkGKbyPVzF+8lH/eg5suvj0onfY8kN3POw36
u2bWY7++lA2cWlLHVFobXwmRwH9SlNWzPgH8GyDDpuwoduZEpydw8ODhU1qKzgYG75pvQYM0IcgL
HS1NQM8yEpu/H8+6nB/zx1nYE8L2DEaz4YJi/DSNjR0YaUpJySWwtRuvTPMbtJf5jaOPl1rYNx1+
z3Vp5VysRD0XwO7E61MuDTlbbLzROcUJVpIBtx7pAdiyWhb/P9bfUbAhnOdGzZ9QHnSJtRC5e7bG
Wt84SWu8OFMvT+bQ+HcWi3HsiVWOsWJN9Rza4Uhz2svC59RL3aNTwxnJzHe9JltFmBW8fhqKDyai
vXXhT+qU2MbjYLo5qiF3WOGMLh5FF6cLlAQg5fGqoREKqeWGlXT3pkNTQ08atac4mYRtsbfb5rkp
BbGP0j9VGkV9nElMjWX0pOcpwnJ6n6suq4pTRWOe80y/Z1nUqUYl3c4uwHg1ReEfXVu8m1kZbKto
yDcyn6xjFdjVKSj7s5YjIqLjmt/nEBg4eETsmIpmP+A/Q/89mKeeHAIYbLV7aZXlbhNtBLxjS2OV
h8VhSJpdVlzAfQwH1057YgSyG6puQJCiPKYPUqLq7MfpLNP4WDUNnZugo8jEX0G8iaPTB2MPxwFU
ngrr0oWZtgmdut7r1vgtqUPEHSAFGYs1ktI0LrbgRgGlD4F5cCs4zAK1VNSCNk/Ku2o+VAy9+VUY
7VmLE/U4Ti+TmLOaY+/Y+KBAclrYg9+RxScsunJuf8pbH522B8OG3sGa4uTIqQVMhu2q4hwH/sEN
lf3DCO9VM/3qpHnN6v48xt35kOKy7EkYXh8nbdXnMpGSLG8VaHA/zVgehTH6i07eDKCtD+g7LCrf
8tjoyoCOSiWsyD2UPtJWmzDH64MV29gCLMuCVHvwJnApqJe3Ibv+lT6X3nqwwr94M/+8qns6sGLL
MgjH9gzr08nKbpJyojxYEv7YNitVFjelbXvHUQczEuqc2a2W+AIcUt2+nKqFLMRRteRawZ9kJqye
DKsxn3DkPP39dZl/OvFJaZmm7Trzac+z7U8TRhAbBlb5NrpjmVzp0q0Xhk+fw661g5Ma8bny2osW
g7ic36curhC7GMBr5p1lMP+H9JWdLYuXhHlkIwSu5MzATlwJhXBg/oYcTxza8iDYTJkHV9pHZNbO
Sj7o5EWtJKQq1lZsdBVCnOre7iR+PXBCCz+BpZg68W2ZgMYy6A+fbURJLNM+/qZB/HIL+FdLKPst
wbGDoxm19Y/jqo5M+o92ZN5Kw2yeIuE96CEzelchJ+wIf1gIQf5h5cCkqVX1pgqo7Y0N9jif5f6G
A8hzArL3i6BZ888jx8RO6xkU22xG/efzomY1A9ZouEqZ497QAzCfIEkppHeGdSzcu7GwjSO5IIBv
ca1dyhhHGvU0erWZCRge0GvRSu2gWinuTf7YPIWb8fSW2G108WsExnHhwhpg4K/djqSC+XH0IU+O
pHfrSEuK0Pd5joicniZyZaY71x3nXGTktbmjvOfI5QDapJdfjMy/eBzUI6Vu8uL8xflvsjyrt4wa
cEgyEHqBbXeTi/7mOhDNDoFpm+pbQkAwxMjA3TgqEDPG2oPSgH5Lyz3UlaBSAyQrtEXqW49+2VKE
xkjXL1i3hm4cdUlUgBH62a4Fdlgb0PiuYzYq4ZepnmJ4Vny/3rGoMo4p7KazXUZ3NHCLjQyAgPz9
R/6rrT/1TVdS4rQ974/V/adDCP5vSN8xHzktniNcG0vPE+1udGCesejy2mmwnzo/p1GfD9/C1v0+
aaK9oWgJsDQwT2HkfKeTvHe8PDiqpH9KWCDX3YQpUsyH5Y7Xs6pzHXlg+RrqatMWhXv8+w9hfgw1
u277bWlJzsgWM7R+LRT+9CGSwpukVurG7XXUMG3QhCm1FJxXrwj2QfJ3PbPrlUMb34+qfSXu0X7m
e+tek/F4gdsP/LYictIJ8UtndQo5nTAGNCD6fde2NLTbGslgHEY3bHtfbVp2BK/OmV9Gs8PjhNOj
o9aUBBHWNSq3f//59L8al65p0euyHVo/9vy+/vT56IgMCnuifqvsL0Ex62gNmHojKeLNBDnjOiuy
h9aPou1fpix+rqLWu2tro1/kaXsXlL8+vP5pEmcGv1bpTWk43PlPMxcxA6ZRZjB28BVvkRP0RzsB
tq+lIIY6F6KW7axC4nj+eHksDAGiSb6NE6/x0HU1eDFg3X73MjazJrq1glPCAf9Ow9z3i9HxV+ds
m0MhZVhpUi/4XGHsbHRHEZwRkDO9ddRph16MGH7LIOvk2PqxB04Fo2eSeoAhgZnHQoXnJJjtZ/av
rmW+LR83EjxCV847E9Za+bkmjPOoRTWPXtqxtU2lD/AEBaw7Haufn3onZ5Bqc32cSsbTLjaqaBWE
NozCesIxNNXerorJeBmmzN9GubOAJwxysxXJry70z0sAXRSacnLuxHi6NR/MfhpyTlu1Du3C6dak
S7ogBiTelsApthW7YlyjIX6UwPZYfeYFNkSa2YhUP18rxTrc1kXIlmKpptDYGj28879/Idw/Hwu5
OmlQheWoz4bsUzHK6XEuOZkUt/gj23XalxrBEbN2sUMehs/JXLGoYvL3Wnvpl/n3ho7JEtGrWqdu
6hyS2j8OyvA3TdsUm9zMvDWr/qY3M2vd9Ri+LEhtmwiIxxKupqnpxddhPoyg0AtzODfCHG5LUwOA
VMFkM+uedrTV2Zt8hLyY127x9fp/8Po4egIR2ZtRWa1VTLK6ir8HlNc3QZrlR+qHOyfV7Y2Mq5Nu
Z5zZrgW9wLhofa6tNP5ZRMTYY36jDSXj9gRd0Nw0FhZj/5Hmq9/q3U5MuBI0qlwKG+rqOtVhh4ov
YRDdeV3PYalIi68u9Ksbkk0eyT42lx0EynU1x17pMqbYrxK8BwSp7bQSGpkWToQGgBccc/0VvYOz
Kg1zC6TM3lwfMQThFMWZIdc6PIEodFBJWJX6xWM2rOsw+/i+SB4y857OC2Pan1s8SUbvXbX9v2d2
+BrBuRQ76VBgtspvtQXxtHWKYu9kNutnAxcFqBzF4bj44g7p2o6S4n4obSh3yjkr0/oifRb1dq6P
XHeO8CJJL8AquQJrUZNTip1izIpsMfS0wcsRIeN4CAnjeICBjpy8CG4xz78bplOuqTG0pK+VzjJ2
IdP1rZ7v6wLXPtzNo0GFMTdOBXuZC87527aSFI39NN2PxtAdFTJfFZdnvNbdnRbi1+0JU9BxwdLC
gkqNp1ff+lqKc86rKcTFCkQWqL5TjMp1D/Y6WlzPyIkDvw2+hQYkJHdm8F/DcIijm6Eq1oSx+CB6
ipFNW/mGZwUnW02OR+UkP1DacupQmPGmLDG2fQxWLcKgsKSrTtIUmy9DjP13GSjF91vEXIclvhjv
zfKyC3FbQHqMYcV5bWZw2ueMOm9lifDEkoMbN1WIZU2DF0lZMVQzV4G4zC7Yiut17provOZxnqQd
LxiZV5U1/l702rRzZfgdTml/Giz3XXO1zehn2VPSiENj85PraMwpN9J4AadNgIBlQ28nfgrQMJ7l
oT/ZjsaraiQ/Gr+0LrJUL47o3IXpOPrlWp82PCi+rfC6iyHBnPSBeMSo1LgDtiC/fe4JLEB72767
HlvSTE50d8bv6RRB4+rlj9bxAKnQMCQysMr3aFDJT5I+yX6hVqyjGnbdJCrix8S0L4Z6H8iJIwY2
e2Qc1hFOuE4qDEVz1ihAUymnez79qu2QjrRTVVysdJWVQ/MEyJfa3zy1QvjQz1d/wZh+B5sDRQ3x
l8w6nhgNo+u7LpJw2tbknBsWOJheugAsbR5MonNYmEc6lYOaH4zOW8Mpip0pOpeJgWEnG15thOfH
TBUD21Dmz2YItwSz3Y0VVukuqUhDwCaOigxEouKMuS67DXYsZ+e0DvdVKXcr4xs4Fq5e1HctnSWR
ZNTNdXFK5/UcE6y3bBKAKG6Psi+IBKGEunUEjpUXGjmejMIg9Q/GjKErGor0rYC1gtj1ubSmaRlI
P9+bJFFghqoIX+yr9USz4exgE13YQ0soJ8Yu3UfXT6FXroyIhBUEZf1y3oaak4+kKekQuDb68IKo
DnYTTTtEHk0cvKG5tO6Hpg72Wp5AHKxxf7fSOloYfCjJ0cgQLMf5LP4OYllzaIbcAQfGdBCFMwN5
gj6UQ8RoxTqCmqixjmEi9oxSJJdlNG00ScVDt8RLBl0F56nbra+jsJAjXCgRfDdQiyHxjTl/epDV
qPqLe/Sb92YwnE2aANvJ1gmymbeV6J1I5HGhswRRM56LPrmha6zjB7jlr+oeDV3+GGoUoT0KzdJz
irW3xy9To9NljM8fK6jREzeKc/BQDhRPzhbgUvAQLkrluX/lhZE6xM0OsBm0lcEmDgBKcD8V5oZX
Cg+5BumR7Znkr1vYkzmu2sk7ZrEgFWlC/TgPtUiX/javxTGEW01WrpRoSTk3m3rp7FX6LW+/eEA7
ZuXa7nrKMQRBqXET7PN54FsJWFiqQAxtRwd/6ibd7y6a+Ea3w5syjw51VJqraW5jXzdz1+Jimlbg
ogp9YB9nPAdMTa7WPge895okJc7zqJFZRr5KmPcoB7f+JpLxVjTMuj2S6+tkdz3ioULeFgJQolan
5wqAcl85T3FZFqeht9HjDsBnAxV2NKfvYpA5WNMZK8RQzJ2v66s4TcU5NUOE5I7p3JVCyru6zV6u
X+tda2ZpdOlNNAYCmFv4Dk9rOkWtOg6FeBusguCrPHzoPO5BFsfVQ5YGybLrTXlrRg1Y5nlahjZm
wtHkoDbhGvPRLp+uk6nAbNk1SXq4fpcfo6aay2aOTyon/FEem1G8kPxk3QGe/FEiDb6No/ydduuG
PtQEcSMUyw4t3/0UWOvrI0iEekttNKuFlxZnj1AnlN80pq41WQ7t1doFigR+6VS5YmTo6DuDkbRJ
Y/u9KC0EojnIIoukBTGXUq4zVhDoJ5XHWAPaZpO5Ml1fr9cLpmLbVJJ2cKo/X4drn9eXgmK3njfl
FwtL1ymsHfpHk8FCOo5PAh8SQrH2ZFhchItU86G1fPvQUXpy2cS/4AF6TqOxOE4dLGghNZwgg8EZ
3dCsPZ05irnikjvYrQNN149uCdl3KIlh4Vka40EyI02TGHdRM3zP85b6Q5ROmyBM3+hv8fbPpwkJ
zgk0l/Q316E4xa966VY3WSABCDf3jprGQyX9RdjF4cFRdbUcJxeJ0KRl27oFesqbivQM0CHRrrCz
nVh7QBqnAOjV9cpIMbXL2r2Dm3tkWwHAr5IsngMyIKsjcA+K3wsBSoyXgFt5wc92wlH9e51a+hwB
BDW273CBj+mAyjvPbgftWc5hc/PUzMudLzOrru4cfgTThoNLRt3FSWAfx1zKk++zp0r7KDkYYcV9
7TD6Savc2Dn5IYOmEUFL6X5dIKtdtzUyu/lHR7kVbKpeizdFN8brZhxeMvTN93GV7nXASzE9sX2a
lfcJjrldWDIskRqmrB50Pqs3v6q8k8ycG5gDGfhlpJkpoUidOy+Ioo72xu+MKSyKisy9uazdVbgA
GqxMdeyiZuW4u8sLi8DRCdmflYHTmfsPTpS3G5U/mF4KN5VaGyvaHrKCothYEMtUTysbZ/yiQEZ6
CaOq/96MzrYCs3CTmv3dlKf4LuxoPCQ5r1Or+ytNuDsJ3dUbwmOQIhFXcVihas0uVY7BP4GN/sfk
ZLR3WVHFN0Nub68nclRtbbScwFPeESD1el3mRVmcR2+QZ7f5zlxgLH1kLnfX95rTz16RA726tmWv
r56NHOKCCVDBnu4GDwJrQq3pj2mIRW/+VctvFwgyTyAPAK4C8F3rApi8lqF0rPrh/XrQuL56sEIw
FNdFtYbhEO4MYeLb7L/ZAacd9/ofKzIXOqGl2ZzBHYpwd50tg7Bz9gayYq/kkGWWJN4V8T4WXXJy
Vb2Am+kuwY+Nh54tN2s18jdZotVHVrOb3Fgnulv/kXgkjGk98RZoNQ9ha48MJdieuVlhDPYaC39I
uOqK11FjdXWDnBRjSPl+hnqq9bLNdeEqO6m2UO3oi5kwL5Hhr8qEXSEnQBR0i65DFXBVF4mmOYQ6
+t9BDAT3wOg+jtIkCHpWCcyvcxLNsjyK4QPXtSeCHBU7NTC3kLvrvdJlzxLSFeUR8He5a2T6hN9g
RJSriq2NtR+Zs0qPKf6YVUfyGWuOHt9k1I6U3g+nUH21zBlBNoJrZnqSC2G1X9lPfpcz7BtKC28s
+dGjn9IQ0m79OniM3bpDua4Pl7jAdBamOXLoQjup5FBgXtsZsXqfrKHY1zIlx2KWqcc2L0XhBgC0
gaATvTWOKHXa7HAdUFPALJRM3WzuI/JhHHdN3+sQLosjKpxyRZV2R2xmd4/EnSfVE7hS5s295+7w
QsuqiF/CSO/A2hWodmVPo1kW9ykNx1Mm/XADZYa9yhS/ldrLpKcdJOaMuZ+0kDLUCLHKXDAIGqHa
niIGoJd3wrRDyvIddxE66x+jmB6vhnHM2UyzBoe9iLFGRc+pfl5phWobpmwO86ar/7CARexUW5IW
bQxzgjtcFDO765qHshOkv6b9O6TmcBuUWERzi9UdJf0PqGv7AJXXXvQtcerz0Q0lCJQvXPsomwB0
qRFLhPHAjipGLu7ZO3bm7fZap8fxWK1rHfZjDdmmo0m+Lgip37LlwN8kUqAGeQ9gqLGGo+XF26Tp
89kw76xDMGL3k9Pmy0mC5ErbYpjlesE2rnDWFabh3Uau93Tt/etkHq7cKO0P19oD5Ab08pW8iKRf
RhDXFiksJIx6NHiZMR4m8IPYOtmAW5jE8tq+6U/XE8cU3odt1MMpURFXZ2yVivEmReO7NgbvyZh6
+3hIOUvoEOaUi7hH8/NtR5IicT3k8c7FeTfyqkU3g6YoYpSrPO0OKj7WNSVU7vJXFRkPkZIvNGS6
cyuHd0c6MBJ87UD+c7WpM+8sPZLHIlOIow8nrhxSd0sxDOGlKUECWASClOZ4KdxwDiANwnOYx83C
998F8vONKQilyKz8Wbe+VB5UBsve4QQhctw07h1fdRvcHMWTFj4F3TZz0/AlMElw7P0seWiQUEBa
LO+vu8YaecSil0AI5+2AiuGO0lyCIz5/SgthxjmOAa6VefzHiT0wo4tFLPBZBHeh1xFWRyFxXch4
zqWcxs1IuNiqSYI3z3WjbRaj2qx6D8WO0kHBBWWxKYs+WIPd7ffXsUMeoL0E12ItgefJTSBhEXd+
qbalML+TxtNtlJXiiVTx3ZTk5j7MeROazPjCvpVo61m8NLjOD2sM1nYyTPcTegZH6vklZHxUGDU5
k89KQit+DYceX7EWx/tr8QFzVAPUNOaVzxkJ2NiAKMgsu4Hgl5y5actAuGetIImKFlTgauLChK6Q
I2sb9lsmB7parlEZsmsIIKWiXKDOFTQlFEnuWRMWcGjS4s2wKu82t/wfsaQxfT359ql4gEddU7OR
6szR3FxA2qUwXRyaYXA2SabXuxSmNbiM8KHQ1KtlWeO55Vy1iIkj4wZQJb4+wLa3vulsXO/UfT+6
/kbTmmYfUjM4Xx+hqq0laWjjjdNdUHT5BFdDmNHb+GvnWjU2jwg2l5S0KtrQWBvOXIgrHJ4Pbh+O
mTkBBPmNbDMUH+Rv3YbxudTcH0nkxg9Gm321hOcv5djUoKnkiUgP/Qxy9BXFNnGCev4tsFBh2IqE
gTF+dImXXOgl6UFhw1lALAQ3EAuxffxj/YTgSdZuQLz0qD9EIAAXTeIR01IbFEr051zWb3k8qTuD
UgbiYP/cpeBapdUzFyUADhTpQ6/kbx7qFN/rEHcFCJYYEamw33rZs0cyWDn8pnui/s3z6vrpzh1g
sjVQzDwrCE8kGzv7MkmoNKty3POxH5TRAJzo/eYB5EW23PQBiLMyme15nXW0p/oHODCnNuwflpO8
2qwXUsbJNyG+1HCAiv9N3Xltx61k2faLUAMBIGBe0xuSSYqUfcGgRAneBvzX3wno3C4pZdhVb/1y
RtfpKmYmTETsvdeaC//mC9Hfz7XvuQ+FrW1dx6/ITtKiHTlgyXYqw47GV/qB1qd3LFBAs6KkZFiU
yYG1vt21pBxuI2MHYj8591ma7ZoYt0amZeY2EVYKaSbrz+ZofX+dlAIzMIAIkrgFiJciGwW9aHaC
0Ilvf3goExm+4Lw0V6G/I/0tOTYM+C8xinFMpz1uFllR1VDfPOl6/jLF8jCxIt40XrbPM64oFlY4
NdUwQ7iimk5H83WMAn6XP+p0p5rnam5HNa5i/+iqGz9C8lr1Deq90HNOSU2PqRvSu8kwv/njUB4Q
jeCKSj34gWlwcWCHb6O2TW9QlMwEV5tEy3YcXnQ4moQ3gt7oau8A12Hvc5AH8usxPgFa2+TfprS8
H2P5NiLMCO5pgoms8dcTMtyKkCbNJlG5MrTPXBh2CVoawIk4LY+fHdK6NU4JWlAcRki8WzvywUOD
pSJmOUakAnupt940aNhw32C6SfsPbZGae4bFPUL55mNOnsrKdzL9lu1pWhvjThYRiKFMQMhLGjqV
8bRlEyY1BB47EYUUz9kQ346ifmOpAFRbBTuBaPlTLY13GHzWkeXbGz/rL2BCkKvU0dvKyN7WmUX/
oYXHY/qooGhGtSbVSkqzj+gg8is4RdhjvmoBZuzM2j0p1wKEX5Qo42Be0U8mfoMp3WSW6zZMaR0m
nqIZaL0fZUpAjEix/zDXlshsCVhG/DOm1E2WFhI1ZLikg31SYO3ZyMuOC0vQRWh+8wpmhfZGn5nM
lu/tug4eV8nLt8/H6SkfPMzJ2tca1MQa0BC4yCAjnET4644NbKNNDJ5qbC/HTGfqz5PmdfJxoFsM
WsrAa6tFPLuIcjK6rVEwilMHKyo1vL2bAWxG26ajhKB0HRU2wVgXVBku0I1Rv/NwtA2m/dXqu247
QkQm550slpQREi68nR2yZ5UGLtGIQ1nsitM8TU8pumahA4UNgQVlGL7HKHDQa+YmBLw/eO3M7zGK
fKM7/dHXpEfTdvhWhRMo4A4fqoahsRxH5zxV1mNSEuJXOnilU4fxn65lt35BRwrhdrbv5ACDLLsE
7rEOQ5ToRKo3CRw+FF19FEyEPnrWFgC/Z/ruxi36J7gq3+gS0rJSH2y0cus0AQtCmXdUA4nPFfDa
dZrF56LyERmDqyHx2QfR4xa7qRufZJQ8T87grTKPe9xq3SXgYE+1ust5dNaeRsRq5Q1IqXQwXjJ5
VMr6ljj1cxiIx6BT67ABbBnq0YcYVzyg8HuD/yZ55YGxjUzx1OFaWCk7lzAkwp3Xyw92I+stvBqQ
6WXtHtwQJzeUNL64xRV8Ezihw5aT31d+RFaKxIWc6KBGDM3fjB84SXS7Ujjpnjyfte0nj8FEbuEY
jh/gWrJz55zKzMnRtkYjViG4mCRB9oXDO5LW22LQc9o8ccSkSH1NYwWatIsxQDbf7K7LD4PT3Woe
Dsw+Lk6DTaZ6ZgMfzvhRDmmEWIiTXTOKBzdLLrD2yuNAHqGCdUCWPdWQgQEIE97RB1nCM1yNWyjP
e9/iCwoaxKdCs7+IMO5OPArPVlvdAh9JS1KKHAZFe2jqe7hB+hqg2klvjB3JYkQZtWrD+29ssAa1
+zXOHX0Te8ORNJp0Gxh2gyF7dm7bsoaTGDhn8IbHsrxrEgPSNLvjgfHyih7bztbwopa4kcE3Wu4q
k+HHgVcLlJB91gCzE7bY5ofYeyTNgtJHwTaoameDvYOzgjpqRnQBOU3Qsd+vG6eP0CzKix2gPUnz
8Wyjhxo94oniz1VofPFS6Luar++Vsr8EIvyaM62xNbryczBDlRbuypApCD87kJD1o/QhrdzTKLqP
iYm4qSdLC3ExEPyi6JnflmRWWq13bmVxiulQADUiO9du/Hsjavp7jZlLQWcPCqdxaFQ73OHSvY21
JNyDGGLBKnmKuRb9rsuIlPMrAQTZMpGBBqlg8zZfwqGDsOaR9zKU8Q11ljopQ3uUfaM/gYbO6YQY
xu3UkUphVu5BsyK0wmMK5zHvPw9akd0J/WPlE8SjVcmtGneCyc/JEV2687Oy2nj0sw4pV/lcUvkn
jv84FXp6HFsI+ErK8NBbNU62ha7OcMHpigLhDJi0OJPOfTjHLZaDTqO7/gjUHHY4r3M6u+J0jCWu
+7D8g3TMYNOCG9h5Tk5G3Pz/ELn11Z50eVr+Ve3nqNq6ieAbo5Q3yz8cavabpgS04rq+s+u9qjql
lvcpJh7phnYsjmCaIht7YLKXW1ZPw6jRqOKIJyPblGnfOMa0vAmOLGuDwRxhwb1TYIWaWwXR5NPg
pk5mstF9Dq22e2La5vUJAfGFdl48EIkY8bJqZMY34yMK+uPsB1t1ge2uCI3Hs5F9C4DkncOANc0b
7+XUGG/dYniua3THJb5oc6AgG+Eb3GrGoxBgrjDEpeul878IMpXeeAdorJVGYxYaQEodFb2vOVTD
sjAq0z3kkSzXVYIsyVXNZxFVW1EX5d6tyxzFvjPcWuzm9JgF7VMAH0w8iWTo3rkj1h1r2hb9WD8g
FPz+CbQaH70SGb8rNZTlIJhXUvEYq2TcQZdC9ehi7Wk42Rq9uhi1+tzKujt1GRljjYHXR5p3JFAe
ybAkI1YWT4v2C47AAf0dU+b5VwwwhB1Xq7d6B84m8Vk9Qt99WmRS6MPMW4IDMXnQozh7Bj7IGjyM
1ml09ceTD8zRgh98Bks/rZaOc96Gxa2Lrv+7Do1RShPK8nHEabTiL0Xf+31BhFBpTIZPOROrjUfr
55SnTchQr6hWAQGz7KRud2N7/NmEtu5aUaFuknEiwVozxMrVFCEJU3Hk/0j3lTC1HQUXY3kGZO3k
nGXLsIqmXwuxvCnSNeJ8vFGWWZ16gLfQx6ajzszOnJu2NkSuKq/fI6amHyCS+9ZpoddV6Mhst+G5
WUZ/DYj5oBX2jXS9u95DMRjldU1tWnBOt9tkg7KGCJNOl+uKZwIHhm4C9bceOFWnu2VaU7rJB4X8
b2VKUz5qhcYers4WUSorhNH6Kc85wdulK/ftyJy8D/FVZuOuBxdwoWl0spsAHEUHVCCaTzK5973n
CbCw24CJBepOCM1dDb98ZUS2v+vbcm0KwMp445jH2P1j5nacuFQHNX6cG5XzyAIQg2uosx+X3dkx
b0kL3ZnCqQhqAANIGRzuUHIUt6FTPaH9pXHbho9iyHda71g3pKlduKIeb7CXrUUIB2Mwk69W2NS7
JgAtsFy8wAGUNrWZ3A+hFTx8v3ph4l7yTN3rE6VYGcXmWzkkh37uH+Opuwt3GrMHNhpZwWZwyo/M
3sOzRuxBL1uiIxO6GY3Vk3FpKevgNwgALHPaOXk2bCPfpn5Ov3d0ywoRlO6/rdL+Xa+1HrM86uH5
2cnr4mKWw9ex0wfIMHiPYv/TstpMU+5CxarQAIHJrEBK0VhwMGC3AlOh39GpVdnOG9QNs/kMNC/x
rk3QPMgywPLQhBd3SMk5qOhvDJt89AByZdMntxjfxkQyrMB4D6dyRPy0tAoMzuMPjfC3nH3nBS+Y
EMcWtLLuRouCllePJnhU9PG6TYlVRoODSlMH4zr7ajtSzgKlbVL9ZqSdA96VUdhI9PJZxOn7YXay
LgJwxSVa1SlxN66eMY+cjRcRiPqZe7hZ3lXysOSZkIFd6CNWqQj56WGRkRvtr8kcY0NDp/cYNsjs
SY++RQ0brM3Q4cZKGwUBeCvCrjDdqsZxeZknc7905GklQBUekFPNQ6mqguooQ7VbtHs9ZwOC5XKx
WR4Tmj3uxqfxsodGbTB/Gwgx14cvsQbfOTM/2AL0RUWW40lzypNBmxdIBbkp8yQUVDzDBx/zBrxH
QQQeP54iG14ggROpmJ7NtIRIgOzGsyt7bzhjvV9+dZwp1LDzK05IQH9wAv+TRjjg8oC0AghzAs/u
hsIRRrk3lB+dFPVHMHn7liPL4yhRZo7tG5Nq85DEfQ4stXa2WFM/k66dnktj4rYNurJpUHfdk6A2
W5R3TgQUu9XrS5ETibHMQHhObcRdJvU/xDKUZrNECJZoL+17p6tfloaWNWWkpvugeQP8CiujBAmk
u3q7lrMWo8LgdgQFaVJt3Tv0sdY+6bg7owmYC8y/cYzNuY36BA1aQqL1IhDZhH7up6reObPoF4RV
tpNZFuy4lAy1eTzQyQQK5fAwwMABZ4NPAKgVjbWNJRj2CnrRdAvJxSIpnUmqH54lNHmGxmBnyoxu
kdQ3LKkuBz44yQpem33vu+ixvKA3nrSsvCGa6bh89SCiPVx04bjH6VpsuyxCJ1BjhDBkJDZO9Zb9
SzzKgIl5CJ5f0ijlCAVprdP6bTmLXIIJj3dniENseP5KA6M1T3GRI3yxiZ64NDRWl6EOmWWfiMlu
NrkNBJfXDlyggOtVjTnHvMi9Wz7Wc+P3U2VwQKZtjE4rB3ZdajfkAllr7HUdmR+Tv6OpTQgzY/Fj
TqMRJ+aqzctHUvhSJrVI5S2vat76KrkoukZnT7nxwdGKe3A2wz0+h3syiRMwKe/bcvomTEV/I7P7
L10+fGlIDLthRES0D79iIkcaWFb1ZbATEmYYQ9zDOpI3smREKwjPET4SfGyAnh09hxW6D60EG0V7
Yc6zxBbzfcJVxqxfwS1ar5VZ1jbi6thfV047nqretS+Rgge2PCydYekPitcD3371ROwJyjtxl+Zn
2mRw8XM92tVbn/oIKb8DWz9l2/Q9n3T7Kmv3tWxt4g/hwuCocw+2BmetNTpuP7vivkUs/IV7RGXm
Tv4hDXSsKdUnG+YyU2+1x6V+ID0lIq6BGDcKsTvDd4D7hG23B1e4c3w73Rdp7+5QTE47ZOYzm57J
Z2WIL/ga1Ia/GxxT5n5EKysIMeScIGv/Fgdedq/X9F+lYTPGigjBKY3PvZuCyVIIS/LK12/spOWk
sUhZCnIxEKoRRUGoICIT8sYOk9frd2L+h9k09ip8A9W6u3OTkFgDNowgwDjTzgr7wa/Kj+M0ZwbV
k/s0UdkKvBjvGWKY23ZAHCJ4ZbfIkarHsB4IRPco+xRvbxx+IEK33SjYWN/X56Gq0/UITnbjaFyg
JlOIe6pxD+WiPBSV3JtlS/oiR9wjJoMtMmKmLOZ4GBo+K0O3s+giYvUl69viULVMSVJGFkcnPVVo
xg7whcnpdpXYOiY6maBoLGDiJSRuNpZNRmbXyg0tuTfAa8M7pU4tcdH4A2dRlIBn1+geRYg72yT8
c62XLq3PCf6sZtV3WqfeLVuR4XcpfKrUhvo+HvJpcG+Tcut4A/MS/V1klYw5fHXsy4aZ/HymFY28
LWIBWavrYpKhAWS1hfGc2xxvzUEvTm09znjWs1Wk1vc1DmEYQ04zeoEy7z7YeQuvN9TUne27z7LP
Lx1uLYa40fsxNId7VKjn0bTOceHf80OJvZgha60SdzQXLQDcMJKXlZdidxtThpcOs+KG3z+z0Dgq
SfuYa+gckqwxvttmFM/gnVeVuMkqBawvoCESwDBoC0GzVRaYt/PkyLgP2ZTmvOVhTfYMJAMC7Mr5
JMcREi8yU+IM2qUOT4vDqPnYgEY/Gq25Kez4LiPbd283NEi6RBDQKI0vU+Uj94cznjklc4zq3TKD
DU0rXJeOFe+8DCBAnCvtOERshRWizZPNcXdN15S6cpFXgHs5VwgWqiF8tEJJSum0B37nUcNOJ1d4
702908/LBtbl4Inroj7ao/v9o5bDtFfEN4iGqn05p2nUs0p5vrPM7FHWaM1BTC1DEuOY+7Z1TnXE
IEiE7pxPSwFXlBstzaw9YzuicOclj34CvKBxWgfa5J86u6ZsZpW3OuNdVwCfwCVCMeZHILCdEbwT
xGhIdMVcnDxUReef7UD7JDy/QxKVd28locurqrX8Q9UDnY9L3V63GS9LJO2MViXVQFbEA3FL7ndt
sI9FcD84GCjJrGuJOHFM8oQtB58zXq5CS3d2ltYb6BkNbyQVaSpVu7ZF4V24e5sRH/h5GZrHrhYd
8a5Ns0pKg4LfvVdz9bUckitn0g+mvDUxqiDWagyEHARdtJ4VY0unI8ehy3OcaJvKSkEhLY+FWZmA
Yro3dWXkx7jt0bN0zBuJZyz6d9ji7INyw3ELPx6VRtPc9C2VXFo1JDGHfrbrqzS45RGyGvqxGMjg
ZfpHJmT9zTQgVepcFicWaAW6mdpEehvlhOtU80iE9wyYBJwqLUECaukjlO51GHRTZMUP5OFAdAya
Pbd3D9bmJCPSh8M4fgGwO6wUAdoXJCpBwkiosMMvQemmm4KyGQxtiCLFJLqnUjR5yxqUsnEDinu+
DP5HXwg6I8OIvanLn+1weJmMLmNn7U/ksPGK+fTopbrzHZ1cNb1S+5HcYduZkhtlJ5vAc7JDNvFk
w2M/WLxqy/ZuBsisqc/oV1dIByuNiBVmsig9EJLqmCoxV93R2EQVYd3nWeG+Wc6aHhi21maGa8lZ
YhOW74I0dM7DMEKedUnLGsQbHxjH2ux6ifItFJwy4A1ga80PkcF8BXXKzaKA8AeNPOH5ZCYQkx28
3q+xDsqRbxXbnIpReJqFYCBn0stJsMHabfvInoNEGRgKjYnUOqTxMSZz1hz8T7nZRpvIoFwxSphw
JhzMicTUoOC9mUDD2UYa72qjhHFae3Q7BFFQRbgf0KsBuvhE4K2/+bt34DeOJ+wqjutKV5gSuNOV
Ab9qONmMRSMui+IwiQP/ogsoe9aJ5HmOOh2Fm6vTkKigFOeAvfHnojoQdeIAg6Tx3PsZIapMxHIl
IfwlK8sJyvc4tN+3Xai9afRI4B3DxGwyMYs5pCfmK+6M3/0GsBe6Y8rZjOpcG4JITKTTQyDNRTcm
B3G7k+/sqChvg2qOVGlW9JvB6YWoZf2SlAsVx6B8awIkq2awDqYfGLuxMYePiqiX48Elx5ti1v/W
OvHFh7X0rGl2uYIFGb4nokEn9z1+RdovfnWNw9eC+mU4nvMbd3tUe33X+pr73bKVmz7k99qnNhV4
mOPc86iQUXniWZjQCIDZ8WtIt4lVvkoRmb27P1sMHM8VtuHpJt42w7liRnRKdXGZBdplqQ613Krf
5QyGRhOOfpXnFRKOkTyFoYEunXAKyMRAR4Vy9ew6A1OLAcGpmLfQAKl2XX9KI7pjiT3MyqBm3c0m
LLgy7qpyrANuZvX49+fZ/O33l5Y+G9+EYRqzeewHpw61On2eZtIupVluR9bPi19W5opgYHlYDhz0
djYh8mG6ECyeXqhp26XKFxhAYRk7J03Kl6DUt0OurPdg4E9E2YaEmrzPWzKVcue9V3f1buwxwTqh
D/xSTcnGL1ml8riAiy9Evu1R7h6DAvRsx1SdxJKGqiV3XwOTOdfOH2x+jgPsy4Zx7mAAuoJOOBy6
S+La28tymFh+RznKA3L89SD7butWo7fTmuJD21DAga2s3ZugZNNZlKt5RhmknOihrVeVeGjAFHiR
/S4M0/Py9yZ+zyn0gssintShNFtNc1iqlNDn0CQqjPN+TMJ5T+wkyRByODU4ATcMxLPb4rn3yQea
xZWdDNkpnZrBh6uR95mHA6o4JjKSTsiJhPhb/Lz7lv3rsQyplIoY5AdZCtRMTe5cUuTKVt4caC1D
fO/tYJNPwZfeGIfH0XDeLRaIUf/Ud80NjTlvncmWA2dafDRM64spEd7gIy42ejJtjSJod4sKI3aa
ZGebQBj1rqvZeWS+oYrYeA4HmNB0n+qA/iHhkDMGeqRwIKVVEQzulSehkbjVF/rbRa2YAVffEeb2
NubMnXSeAGVvkc01a2iWt9a2tKPB6ni7HPDHAYSm1tY3TlOQyDyy94fOAzt2SgYAqGjI76yc1a0+
I0VVPZrbIo2+as5TYJonRVWH6YkW0nJ0K1TGRm9t8wY2jp07xFdXSbhzkKdwAFdgVDxmbObQr4yw
XPdBb16UCjAo2nSsZnqrO5stlr9SGbBZ0fpVl+VHjT7k0yDvNcaDBcYKKqGuMapHuP8oOv2zoEm0
psFeMoEcnhEalNugobQ1agCV0LfWzMBgP881juUGcxsjdfW7QlXAGTjL0jCnshzG9MaCH3bQo/Bx
cEJBQqqJ68S4N0Rr7Z26edO29WE5e4bSfjJAuT110VfKJ7I9M5vMkJEnsM8xwAftjWYVGFiH/JLD
1cJtkN7kCE/OufHKfiOuDbYWDmFHgGfDvSiEZ13tmdIjKzUWtX7x2z48KAfOzJTQWlQyBMkuEfiZ
obqrBYZh3Wj7g5sqa//3de5X8poJXUSng+PaLqgi8wpn4Kcyt3sY4UTN9LR7MBjc9fF0gvZaflzK
vGX99oEm0jMURBG4autFJWGPASRnvDQ50pFt209Hswjjc+7ht0oQjfd5+NWWL8tLrjducfz7916+
18/7i8u31h1hsmA5v1w7hhhG2rjE5NRAoLZVFPHSQUVCYv5oMrYF842RQprePjDIWIizWG17olaP
aYRqdLTfLZqvkf/qMTeQKEgrATSLx/I4JwTRx6kl4j744zZaH3393S62dJSUyFiwI4PBr/BvqHUw
D8ytK+lARafd9Cra6Bc2HndopnHpHo+L510jwgpSmsMwY3ZKXEu9lhE6SjJcXohWB0vWTSZNERzh
ce9vCTI56ZrV7wIBd1zJIlsZNtgTfejpsHLeQRLvVIQDU/8sSzEDHmvjJeg1UyQKLePPV+7Sr+cR
vruEfoWXzeYXXD1doCZLO9dAKYBruNGLiPlCHaUkr0O5a9O5S9v22U1icjBuItaxICaxwVL06Giq
BEHRbmK9JlJR0+VNrFIigylpfUbuiJJT2hap+WbKrI9lWX1DVSkZ0+PezdnfdjCcyPucW4WVhVW0
wHSneu+0rAF//5HiV9O2q0sD57HUTSnBSP18VJgBbn2gRcQTxw0r1FS1H0WaBFvMkw16D8JfLLKD
glOoDPc+mHlK0I4LJvf7YipRVrdJfaobKTe9Hr0lGiTZkBrvr/IWZM4rX/V394M9nvMMLw/hVVcr
jqZ3giEoxs8o5RVOWi4ZPtgOWZULdiUuy5NmzenX1dhy1EEH48kcGnCvF/85RsUFzCElGRycVZEU
/3zReqMyJq0j01kJdLPhEH1rPGXemrtSmeTAp8LFgjqpoxkxv2KqfGaTjaqMVAFOfrZyNQIQ6+IV
JIDx66nP1fFl87QauudZ9tX1wYyJuQvuyaVzmPVks8MAj4IYoumA64b0nPlVE7mzwa5jUXT2FcQ2
i7dLIvcYw/qlIJlmjbU32RQambph5ewB9Q63Ro1YutDdb9AqcIpRgry2mfxqLXeFrkvu6kyds/Wr
Ayv1XSH1XtmX2eqDYp+8b5w3XonFdXmb3I6mQAVsAcmJ97VACCLKyPo+VUlV+1jMmIy0eJVk9ZtH
jmXawXw51ySgAn6+0WAcNCsbEnlZXkbDKXGyOeLbMMEiMhssWxx5rPtSI1kGdhOop/mdBWr/akXy
m3WUo7zUqVF1z2RR/fmLaAS8evPU9ZJO8bg3NQ7bsXmMqcdQ20A7ozlDkA3KlWFKKPDn6rSgkPMQ
zawRyTpbNzN8juolPOFA6/axLw34G+Xt0qSUhMCBTHduLQUu7O+v7W8KU5dvTlfOFpBOhH11b01o
z5Qhtn2xrco4O1X/Ps0Lj1g6vcb/R3kBf5MpdJh9yQc9PPsuB11F8NJyUNSQMz3kfSj+MdONpBpq
Xtrv0Utbh6T9kBmFhR/T77eqEo+5R99Ki1v9NNtaX/khv7kHXHhp8XwarJXXVVVpmZkWmI57CXVP
g9isdU+tst8sBQcMp/e9G17C3rAu1mjsmTw6BJwwKC5uix4v2dJEW1bwvOgO+RojKA5zOxnu+rOD
r60fEv/N37/xsnhfnTNojDnAMMFhouq8YiI0A8ysKGzlZdFJdxJZtJXQKlZjtENOhqZlsr8sR1lZ
Zpfl4dUD6zaTtMRdszUJHR3jOytKjsgbklc4M+ZcRV99O0zWrKKWYXkuJp+fn+m2LQt7iq3ofqkS
Ch8tAsIhUmRSPt4babUMDqo82ynALUX9Y5WHh2U18J3xHeKB/ralznosbfHeQOZ3qu0HPNXkQlqt
dqNKOVDUrALdp9hugCnzUd8n/QrArkrk+KA5GjQUuV/Ks8RrvlDF5pxiE4Iy/GTbk74cidY9OrOe
9pVb85uHCYDfTDJw4fj9Qv1IZW9pQ9nEzKvYH3Q3eMoxWdMsNKxNiNxtH+rtW7cmHd2dDP+4zD3T
xPLug/gVtBML7a83wgW6BejT4fv8UkAjgO+tSRnh/XKuChiMHcsMjE9RUCDlYEaZM9Um7etkci4q
F5wTMkrU7RjdDqWLJxEXXGcL8Mv6bImOsdI1H33eRWTzD2VbRai+hk1b6e/S0u63Npri3fIP4vvK
vWiycMvxgkl5E73JLeY4TtdNN0Lr3PUYkRmwnOKLOZ+yLXAMJKX5ZM6+DFWkq2qyxxN5RoSrRlSw
CH1Woe40GGppNurMYweWPC2BPY5b1pDTu4xQr2Vpye3kOY2g9UW1uE1VIe7CINuYVautvVyZGNUA
nyXt2RHFc9vRyGkZ/q2WBqpu4a6Mqw+ePWK/jxDQT4BbVkmY2Q8Elryjk4pymmyuZsheciu9aIjw
6ZMoxiv5De5o8yHIXdKfAYjEDSb72CLMG78349NW0B2fghsihd4EHYEWkjvHBBM3Qgaf4FhiJYcP
UEYn9LXfpF6D4PbpQXnhS5T38uY/f04hhM/IBIjDunW9M2PiSrDg8pwuwxdB4khm2RxeQ+PF1QeE
jclIf1aM43GRkixriNuq+tihE3rlu/xmwfA4oxoQqw2bFfjqrBp4CDZQ00T3QwCBUeSjvV2wHWWv
k6PqdIflKywUp68G1uQ9vapqXRPD42XT08AkZ1OrZucn2M0x4U3fC4Z/ohXuvy9dVxkOV//xfxPp
cBuxpKriW3Od6fBTDMT/qeAHbtSfgx/Oz9NzAkjg+Sotgv/R99wH1/kXE0iD1q9Js9NlP/j/uQ+W
/S8WPCjERP1A/bPmTIZ/ch+k/BedYvhXwKdtsFPz3vdP7oOl/2v+9xJEDGsrC6z1n+Q+zMeTf+9S
6PQseouAt+fT9g891No2ur73Q8DZAs3i2qpmHJvflfnTDxfjn4fmx2CFP/39eYP44e9XaFA4QHbT
zvJ7ks5Clw7gxjeMNnnlAPanD7gqUrIeiVRdRiRgT6I/z3q/M3387JWX8md61b8vz9WBFKQzu0LK
X68pa1H3RAPCezXhULERgutfezbNvd7m+urvl+vnSuF/Pu/6KNM1idlEIwYbAsjFA5/ebBIFIwLq
4/Dw94/4uZ/874+4Oo8w4tbiUVJEZDT2t55vHYLO8kiEgexkv3ai/8NdMeY17ofbPorGimPfn3b5
mL6gr8o46jgtip+//4b5z/zmqTWulsjSzGiHlfrE/uqqz1mFp7qi93vGwR3vDa8OTujmu1eesD/d
k/nf//BbvNgdTVM1E+Z+LMjZHL+srOJD75XilTPKnz5hvoo/fIJSNj1Yg09wlFdm6xpnqMA/ZhX1
HoJhXrxy1f50U67e9Z6d1A5SPSebbWxh6tjMJQlmVNl/+feNn3+Gn/hxk+Rdvis1332AXT1e8BDi
S/j7Tf/TVbp60zVk/3HYuNmOZJYC1kETHmCkohrAQ7v77z7i6nX3exrTiTFlu0HOllHuwC7V4CaN
Ksnf/P0j/rCiLJ2qH+61hAukiSkeZmvmhfZX3pCpmJgXF3D6lnbbnd3d/3efdPWiA20ebAjVw25y
2uYcDjPf39arJwITYuSXk/4mjBp8M6Umo+3fP/IPa4u4eu3rqKuquMFfDOyCZFLMlPE6tees4n6o
TAkwJYKU8ffP+sPTfN3Si30tx2IVDjsMojrJfuTRnuJB6Z/+/ud/7hz+zzIprt56Wp0xlCOj2WPf
HmmyVRkzM2jLmM5bTQvCQ26r0X/bu6j59kpzk+ZGo4w3Xlvi/vC0L2TMH54TnvEszfK437m2V+w5
mlobzowErUeILf7+E/90Ba/WgyGyvNozg37XTwU6DGgV1sXoEu2Vl+lqhvLvS2j8vB54Lhi3IEiz
fd/r7aTWddn09nNbtmMG3K9WbfiWyYpkONzCE1uPxOPpz8YUK6hVbey7wIn//kP/9FherRzSI8FK
y512h75RETTh+NhKArzLWIZSuIaAlaemeqXb96cbd7WGANLlcQzaZKccMvYcLxkxtDKFARMHmeKV
wuUPt06/bnn0KlBqLLOdS87BJ00aLoI32QXWK1fsDxvsddOCCZ4NDhJNipdGsv44VCECPNSEAd3d
3O++xjq0o9GEwP7KFviHZVG/Wjlwx3hmDz6dEEOtg3afWbXzpot9UkZLNFUBrv0q7U5T6rnA6+Na
69/9/dn4w+2aM9d+3HtFJyDJTjW+EHfo3EPZcN7eFfmsXhdJHQSvvGt/+pj53//wOidI1B1S4eiQ
e1H26Opa91ITIvGtHXo0xX//KXSV+Gu/ORddl7EBlwXBr4mmF1Sbvu5xAIkDjS2t3clWi6FBioxH
n4G25dxq5Nq0IJIsQha7GgnEnu5r3Gw84HG4fitOWA+Y5tpi69cWc7z10BuiuW08NyRw1td7YDOe
xGsA/DicjgaT+Ok2LJmlfswjpKZ4BSGQvietmEntCssCouIckVX1nJdFMiKGyvzRe4kQ/xYNyrq0
atchdteiWueOkb2gXy7JHlAw6B+GoK/tQ+MVkfNoJ5qt7uEMRR7muUKKB8NS0XSS7RTgn4hKg7lz
xzu+ivrC7D4naiJwu576wdq42kg2bTbQN/vaWJHvwySBAmE8tECRMY8nXdeTJNmUQmHHCqUhP8dE
u7uPmFMCIqxJdTFehrQN1K2TY2dBEIt8ccZKTVhUmMF0MFK7XDWPuVvRN0CbHxnPcaeImA37dMzD
VWpFwqlXfeWONQmudhJpq1LVt3UdIh0L6rgz090Uk8Shb9OwBDdKb8fKBWA0OAKfGTsF+lsCGnT3
OfZC6X6hGyiGFzR3uvs5bYRs03WN9bA/YBiOiebLXfYrbxsPNUiNdYErVnxwmpLZ3ppLm/Vbogui
ryL1yy3U/DofV5XvGx80wEXlqbAmnetic+RmFxTAtsQj/A+z6aiG/Kl+dqtISSAPQjKQdVHrPOSZ
6MpbszcxHEdeVBMSXagUHoDy5mbTZoAySnyB6gLMUo3LBN/bdMrBxx86xchQ5P9Rd95Kkitblv2X
0fEMHA5hlOA0OatUYFmVWeBwB+Bg/vW94vZrZcxaGLNWWr63KiozAPdD9l7bi+0UD7Eblde5wm2/
q/qi5y+b/Rxt+0qFOm/liuzeMfrNnnSQ37E7dMBex04Ur40dK+87aTh3T4TPV3JYLROP4rW2Yjmf
rTHKJFA0hzHLrpuxKnsrE3UT7rkBndh1Hp3GfR0tEgOewRUr0qRFXk5AcVAf9kG+jtKuTu4hlUXd
tXGUhskKgQuYaMZNqkBwm2dtsQe6wQ6yAi1r0oXJsivyf6wiQdIVCcLlWnT+upZ9HIIi8dMp5PoN
mExhAQCu+hPnqWIk2GjL4F9Ed47bESdZizcNdmmfAcgX1dwabjQk/ZcYBcyY7paMudG4Tv1qGj5B
zCGYSex21KcoH6kaFCQdGwFm200fNmCE23S+b2Ny0doifyh7wkFOjjeVc7Wb8yirj50TxwUkNM3u
+7lXZNrfeelYiWfhy7H/Cb0uTv76bh2PGoqaoPzn6Z5yF4HKQPDjvEpKOFq/RZjZxVO8qKwJV+zv
SlT2HbQZuYoJuxfblGC+/FBjwsMdbqsIASgy8czkx5vcN/ydl3GVvEaEOWPVtj3GFFXlK/Jmg5Jp
4se0xO280Z2D+3pIW8vseUUidI2z1nq8C9ooV+eyg5xMqhCL1Y0EAWsfAZ/Eegs9T2ADm73Fyk74
NHLnvWyGsrjTitjXl9DSdANFiFZ+IJmwiTMOSb+BWWBr6DaShb25kHgLnYiQatBd9IdQfOSqL2Xb
HLSMnVPmLuQRwzXz1zjZx+Ajmsep2YoFq9GmbgEP3S/j0KNYgPisUZnD6nyYwoytYKcqt8R7g6Xg
PkeFFh7a2K46rHk4/3cI6+fpVYxLIeq1a1fOiK7D42XZAn1LoAY6ftEe8Zu2/ISL7zZs0AgiqMB2
4esI0bET/VQ86XHM0xJT2OgTnGw66at8rexUPsa+p50jvBL/LRxn8TvqBlEdbAf0z42/hAV4H/WN
yX8mj8w2Z63z2q/qdURiUYvFs0fVlJjB2PsgZT9wyEKsD/DRKw/hUOaXjrizJ3JNX4PSrRdUyFYL
JqvMhcM3LLo52EhtdHLRVe/xxvaLURs7WXqY1bVwU5AI8YIcv19bTibrGGhKz/NyXtAaeWrTx4Ux
Yh0j95hesE0lkbgrpJ25gGqAUfYEEpulYLMIMWKIkIB5xAcp1nj9t4VVBXESlphlgyck0zwB+WR9
Nlgjx/UoAy0q3kbHmIO79HOME74TLEd9pyqYokRT2jYv1Zwl7ilc7Owrq5BpT9sizgGCQxOtu34V
xs6UHSc0MuneyxvXHGuv76yPhTn1BL9/QdM4pCqIvlDyiPlMrL2lr0MsNABVxvPkv6cy41mfVMAN
raIkeRMFPKGdPfuZuxms3O8ujpkrAWauM9k6jBcMHfy7Y7LhPYek0m0smkT8alrBTcjG3sdwUoVM
oA4lUGanQWRgtXjf8Kq7xb2cOhfnHSSNfBeBe/U3fhJo9n61PX6Qd9KSntN7c4jxLEp8qLlNRiQR
E4F5XMvA6onhogtM1VO1tK15H4UHtBqcQVJ+VJLz8iJ0PJYPC8CsaEcXaca7AkNUd8k6A2pgXuYQ
ggAf7A6IZRc5nzzyw/pbCF+At8oqUMgf8cwV4dkdw9beotO3cGMmnXF3o7FD+62LtbvY62SoZ3Pk
gjLJpUJBGgJaVqVcc1zjTstHyMmfqeP68oHsPzdb15XlpftxGiLkz0OQdmu3ZJn8Uw6cDpuxtJfq
UVRmiu8Dr0NOIFMDYXIKWJj/zcNSdk+9g7kaxS88oGsu8yw51PReKfTj0u3b1yHrpPszNERz4Bgw
Q4eLvsl8lMj+kqsXMYBJvEzsa6CKuopTyCNru2+Gk0AyZv4EXM8OV0E9Y/SQbDLGXT411fhh9JBD
27DNhL14laOcA/iLEOa0oIciuJpwSXs3Yup46r0Bf3PaLS6kHqPSQK3yoRQD9Xjax5vK6ZAmdaGX
TN/h0Ao+p426juyD1k0Md7LOTPpi4ZaXe9BwAqAQ54i9fHPeZiGIymw092mkE+8uVlXtZNiWurBf
L0OOs9T4umRMlHKI+Hdz6FQYImcd+HsP5mjxGJVjN27Iz6yjLT6PMPpt3fiqj2XN4/szjTnz5G3g
FxEULXsQ8QGOUXqdyOASr8PoFSGgSKdT3RnQLD7NwFfdi8H8LTfp4DU3ZZzb1svGHgikAfapQE8s
uWfmJyCc9fRmyPRIzx40CZAjZKE3cptV3jKeQHa50YeaEkBus+SNWUemphqECFpX+yDH/ARqL9MV
yzOHG7l0UtW9R/My2btUNVZy9vB45tvipvsg0soSN8KpHXbPieK5vkaLJPFwjOoCvQ+kzUpudUPE
+EOr3apcLRU+5Gw1ijCPLjBuav9Mi4Tmr6KT3zRJ7LZPCGACdfCqoZ5e7LTouye5qH+YKnElP0dO
H/WuSTrJXnuURvpVWaM7fSjch+7Z7XW/8LfdvuJjP+bWhNqyLaf3Uifib9iPs7wrAjszBwAuXsJ4
dE7mq+kavXy2uJTmXTAaLPm5ciILiV4LMUDIsayOnYXmzVktVNxmV/Z2rfGp8tF7M2gJeNJ0AZeu
rWrvCFU5UvchAhV1LmzLI5kuU23sY4KTZMJU3ZLrTxUY5GqbxZluz4McsuEFylnfHQbluHLtGUYp
2Rqn6OBCjabU71egG/VwM6zbw42eVdU4V9qutJ+j1LHQzdpTHc0nqVCqfEbQ8M2l5Yn1vpG0tQFa
z3iehHPJblQGqE5eW4HIQKlY5gjOGRc/T5ATqkcDTL/+rEsMeUe7zR3eRVFL3KBZ1zXWQYn4Fhpm
mdw71YE1JOS6LTCmtgEFzvx7GkuRn8K4aNALe/9kLXARmm1pVDAeaBHq5Q/1AZAtr6noSLws6Mp7
5cjI31UAzettR+BfBzNxtt3HidIg+Wvl0eCfB4ZKuAdp27o/02T8+pALncUlp6sPrFGyagy/Rd8W
UN/zSFQd5XqZEK6sWBrY5IdM5CFJe4iaV9cDD7YbAqKTIEWRtfcx2GNX8R7x7uJ9oeb828nGcsDz
Z0RlWxD+EIYfmimfOLSzlm9tKyVhz3c3iUeOadyrshKsUQXKhpYq95er63eElBJFRw4hGzFe6KQx
qv8sYTupA3SAgFCvquatGVeWN+bLDweK4uT2YXUJcARtXsKTRlzqvE1BYYXMvZMm2jZ1QJSMQzRl
+pgU4yKnzTwX8XIJG466fd82N6ALsSXzxQnt2F/VEYyEO2RmhXfBTW3FZJhhEqLybqrwsVBemmDO
j+Nhg0Mo8lc3pMu8UdmCbtPSi2toGyPIDMkc4E7KIyBrNHtWhJSu6G14IwHbBvywyqhlnwyde6Py
L0NlP9fEUIcny5V6/JwrIG93xh+W+BmittFfsctpd4Su5TmXgdDjeVMmUG83liDkbAP/zpCkuzQN
cQSJDhbnaOdVUfzNNK301ZWEUOwZ0TXpo6rsZPglkA9DZk+65puYIwgUc+7VYOR8H1DthlPH0/Pa
1M0Ym1VSVFO7thKnnOpVlg4YJnzsysMp8Ds8geuyF/30x+RgsMaVW2QhTkkuWByXfh5iqMoW01EI
27G05GOJu1sdPVWyckvSZcFZAVlzIIgwIyrcIwatJfjCkaPIPpwid6DnRvZEfEioauYS93L0amxb
FKpYIkM3R77uN6DygBx4E9TVrhv1ez7lXYlkMI4IL6BXdhftHuDeKuVgHEAW+sceLdDFiNunWeRX
22J+5/NMeEnzEWetF12CCRR0uQrG0RI9vXwqxCZw8lBcZsurNR4L2YIzHdFa+9FqnnKrq7ZLFY0I
C1Ible2OohYApqC/TfQvaWKrAfNRgL3tcjfL75cwSt1DZzlqOth4BcMvZ8yS8Yg8ywJ3FHDWZvuk
Y2nESHhEYPJg6dbPX2OVL8NZgKjEzKWrANr/ipPIpkMIxqL/rMNWcHO2QQS5iy7OWvPMYECTXaHQ
ImaIJ0lqzO2ejUSvOOLivhPdGd3EDR1e0eld5dIo8ctBMAi+rg3VJNe58bH2NW5lVRa9fEkePQ6R
Nt94TFzb78Vx8FBa/AMYuPo5OFqIcXL5ZeyBh7AJXNhJ+eBoLBdNgcxrn2D45UEmkHzcD7gkxVcc
pwBaSJuuvH5lQsIgsE8ixAVSniHfn/daLqP/jF+HhKh1ViFvehyoFZOVdsmavR/DQagt/k+ne2U7
L2bMqVXmGAhJtSaWI2Csnh6cVrk26Uy3lHKvzJPxitjfKR6IebT1gTLad/aqXxx4crGdaLjsbO8f
O69x7XuvQ1K68yBJe9ckbWwb+3qRyDPqrr7dzFzQ8blHMyfIqSdEurwugeI/JGD1ZjIh28AnUVOL
SM17K4pGilwrczKMtdIp7cRBN13YODPjxLgukHmONTwjheAuS1lUlG9FLqQhcQUCh2D4pNZ6cMwr
PcWMWRz2cnuXoiJQv0U8kBO0pnN17O8Ul6PBfp/EzktQVAlAgyENgyeSZ2KArAlAUC6AGfTbegib
SbmbAH2PpGYMmqjbhtIOE4Y0A0U186cZGWDUq3jniqbD/ZmghK2CU1D5Tfgrz7hsf0X1AkNxy9s2
dL8DU8bjS0Hp0jIJ49031WZQfQyftIxcvyf3rR68GLkTpI8nP3Ca8IthGG/ehtFwbb3EcciEbEXq
Rs4EpTG2LfpTQCqv+pV6lGswa9Ctu/ljM7SEFpz5xy+dPvQO4MPoparmaGheOZan1EBQ05W7U+S2
jOukAg6zLVhOtPs8L2o5raMF4n4kDmUiiPEgzdIitO4khzqePW+d4PPtulWm+X2jMETR9kYxTMIA
dsxSMvorPMUaMXCM9UKQTTOuYR16yWeN68EcMyMC9SthVoIHp0JxuS5A6S7rbPYr8xJWRVyeLL6D
+aNPU0NRu0AEgHTKNdCsOh/ehVhlVRebH27VvGzX5KLPkkwer4m4EQP8MwFrK9dPKwY0tMx/FNFg
49sgwJGfHDvLliPP7VS+08xW9RPDpwAevpnjrlsnbiWqP20wDu3F9lOTvOa4MTwMop1R18GnZ3mE
CR75Jf5tSVoBk4SstF+bPNEC3zkhoDWAgCwa851TZPTcjIVatzuHjUQSs2Y5WcXonFRoFx9FF2bN
m2DIgSGgzsrGv4aL9nk8fGaoeuvNQconhEurg6fQg4sEGzRyB/dV2+OkFDWlEXD76p7xGB77kaTr
mfXLnOhkj1OkELs2ISTDfZ5imfrNxk+xFbFuSnU52HcB6Saee/Squezmz0omnrVRAd91QuyubObt
wOFel5tpGCYs/hiPp+Fs9UmZxdCUh4qfzSuYKYDR7HWSz3uStgv7aCl+S/amtGanyfZh7pvaOemo
aJsNCkyiXwg1y0R7DHx/UA8JuZZBy/GELoMxZ9TG9ZVje56fGhED/pP+YpOVNgc1JbTFhXufcyVM
T72NcFueTJ8O7fs/G4X/ac3X/yo1F5un/17NdfmSPcKthjXvcvz+v/8HC9N/6bhQyv8rRL+PjAsP
Mlmu/yXjQnH6L9RdIops0iT/U6v1bxmX6/4rQO7Ic0vSpMsahT3ev2VcjvevGCQKcvcI1TX6ZfH/
I+MCafHfLDnt/2fbCuSc0OwBd1Rr4JBSTs0vIWtILN3SaT9TWsY7bH3FnzJzpzumWcPVczHObYrG
tOPR0C6Aoooi2IAcLwReSvuWdOk28qcoJLNaW9xAqW3jZqjvTbCxisw/5gOS2pWv6+BFLZXzGua5
XMj18SSYB95yFho11eq6S2V1B0wzegcQOp3sEku9F1fj3U1vduh9M72FgUdRFivIq6s8DPSz6JAL
MxEKL10eDlvESeSGklVZ/knaJt3ZA53sIXUm969FCKLH0mixrwNw9LvKqsWTmZHPQTDSwRv6az1t
UtX2b/6SEdgVDMp/5kjynL0sI5YyKmetqKo2At+nb0dY2fSXQrTeo5fEYFFE4duHsJ7jCwl44n0R
E3jVTIR0EmBmrAfoHcMzpUn+1sKZ+fSnciIooe3P49JG58GLWDvnUTA9Nx7uUBBi7Qizsp4sggTx
TOIShQHH78NFelubjBnRIH97JT/ydgo7zZTPjqs1gKxwF7SLv5XluNyPwqmBwAPAigNb7dy4kXdQ
1Rzmhi2wPuOGuEGTRjkf+dy5T5KVw5sHaY2CwfK4jeZRvRphzT8VMRlnGJPZdlTkc5WZo071VKMo
L0t72PaJ3a+d4DbeSggvWbfMJZ8qljgXn7v20NUZbFFn9K+NVORmF1o/xlUryTACIOKpyJy9PG0u
eT04zcaqfWao+dDET13vyjvtA+isw3lkaVDbEE+siUdspXFb7Ogk530/DYKseVBaJ1XFyaZEUXDJ
MKPs2soHjmZ5UMPnvgey39FjAEZW8XGYwDKFyey/sW9IH+Tg5p/e4GuoZzx0Y9AyCLV6guFLwIvb
uCm4YcSsnTeX4/2bL8eFmrgUxE8WM0WX34bJIXFktWVGp5jUu2Vf7DyGnQ++zKdzUJOyCB4o+8PK
B/DHJPPkEkVDesiiytnfXoFPTn16xhD8cmTFtHi9m97dZqmbJcZEllYDgYpumFkFQAySmkwbZEcE
/dZfG/v7T2sW6oQoLoZVEHeExdeVfxfmlSEVLNSU8vk/STZ5ca7wYJ3iRdRHnwEBeB2y59KN7G9B
fYgTVokXqA04oOkTK2/6UStn3Bqcud+4rqxn2rz2BZpDcWkppV8pdca3ybqxmafK/GTE4NoHMk+n
refdrj7J/GJxLe8MVtl/Inbd/hKShEVCvmELV11b7oC9xdCAouJQYhnDn2A35Fj11Z3WWX6eqnGK
9iFxtUQLw0l57Q2QOoae40EHLuTIMZj6ds1vkPgWAkcysZJOA/pXT9GV4ft0vWGH12QOF/fREoBQ
ijVzuLFbWDUh0ftisgCrKSiFfihm193pIczYEqeiPyxZjiEFVvEX/7l9H4ol2Ud27LxSo3bbLtI2
k1/gTORfAT+zO+EQBMkXFvNi3rte429VKoqPkoycXy7Zcoe+gGBCCHxVXUY1BFs07My868Ihepw0
a+ZAFK7dMh7CIOrvRSKWO8eFDBlMU3p2GY5XlPdteDFuMf0sMyXuc9K40RGKnHnpZVk/MCnK9u1o
0itxe2RCZdMMeYdDlBQrNXzObHXuIhW2ZLLb0fwQC4thOL3Z2rFxxGnYeA+D23HgJV4HwWXqWbNR
0jv9Xju1k1N0uETLCBYL4Pry+Ggb0T0hXMAvby/tjo+sLsp3vPfG7cdTrxi5yjHPf7KpHR96tRSv
pSrwKxRUP6ucoa/1NEJJ+DSNBncog65Jlm01hPYBK0II8joAl50tsZErNbXOZzxndblmYYXklYPu
XpNAOKxAp6mfugelX87+cOeLRes946PwzH5bX9hOQp6eq6J7xBNNxnE0O8/KpGzAHV3cWcEy3Ss3
9d+TWXQWhgm/eZFLh79jSOr5sHROswtKMiLlbDIGqumsmL2l5tI0Vfw4Wv646sD+bnuZfrhhIp+j
amC7CDLs3oq6+uACSP2cC7rbFfuX9Mq6IvgD3dvdtq5mbctG90p7AGodVoS/V2NX/FEqm4BV6XqN
I0iu5mQhFAwS+6oel+nAQDJ+dZxEHx3mx/bWQVYO1tsRT20Vl4dhyEmlhvdw8auKlHRd2ncqLNO9
I4eJUBTZsuEuIxmfZTbj7ommbJMC+/huU9K9407k7w42Kmj0XfssjB/9SNcwJmNJZr3WSVFufdas
X+RhIVNUZU8qrNNcQGGOV5nmAcZdF2ZMxgh0VaIUuqYj26pVwehwj8Vm+pV5ZQUMd8ncFfIHG3q0
AADBKQvObsCSBGzUde9oPWFRsigFrknq1i6dQXoSSNqtQ0KEyihKN74KbqSvFBjprLIHR1vVDzvV
CDBtDpZ+FbV0hwi7epq/YCSOlMm0v4Iev7ww2R5PsT2oa9aH4zEES//oZLitBGusY+2n2UOHwfU5
9CU/Cx+0Vm6ftSvWDnLP1V1cXLRxoL4yWn6G3PnaN5Z5dwNnfO95iZ+8KeKpZdsLCuKm6XxMwXQx
GMhF9lY0rcsqXXZfOe/IHiaIAdrp1wm+U/C7mwi6jlwXXecVm6plTWhlVnuXNQCrCysbLmWZtGdH
WM19O4ZxuYnt2SMMMwVUH2hggXFJ7d8KWV98HCCnoLDNl2R/eawGt+cGlN4n0a7ujo359MFyP3io
s7o71mmynGYFdJ6EiEpp/s/RcdZuZw2QT45ll68q813NxSY9m5VWsiAINgLJNXLvFha5kCYbUtiy
vvWW1uSfQzYs5arCyUmkYtFcImtxttYcQRpoSvJhBtpuxXhs6t8zX1iXlrSDQ4bIRK2StG/ISfZZ
Wqe3tFYJ3uuc6KHeL5VrHQhE8i6seIM/PZRXvQq4Vh8IJqnPQtT2mZut+JVrd3nRS0yh0o+gxmW6
pNeqipJDVPnLxpoxK08OPOOOaa/HtWVYE8ZzDLMfv/429B1gZC6OqzvTFOXF1mHHqq1MX9ylHo/a
zoaPMcHyM1EuvHOXNcfABAObr6m0CD9OrGQG1qjJeWgtTOJzP5OOHgkU9R6P+isVU/FWxxWBcJAl
OBvScHrodNOR1AvMB/K8lRNlI4idyGsmK8gvNWvzhQER6wHWCWX/mVVEDVRFal8CnAHY+Ooh2aS3
ZJKQ6Lr3vpbLO/PI+cU2o/cCnCA/IjJL4hU+iDBDu+p9JWIsD7Pfv7diIoWExICcL2yjCoP7S7vS
eRF2yXGrkB01Q/2VZ33NKltQX+j0FmnX+OpiLETwJBB646Gv+CsyJC2nyfWkWOuxaf6wfhkfo1lU
r54soUG6vrjafU02VWnK5CJTW9x7NnSdbkzm39Vs5W85Sla6CtmPRN34i/VoW0Fx1RDO+hU18nzx
C/KccL5FbH1HK0fQASYigopQUus1I8yBPHVsgPn2smXLyihEM9W8ynAZH6QH+EGNJGECiLFJHJOY
yzyhIwTXE5qcLhvnUwob6W5kzrpb/HlgS+AvwREdtreapjBcw2bso/VkEaZRL1XwyNiPEi2bKMRY
zhYIKwAITCptH5IorRhnZONDQTDFneSXJ5ES8JkYeOCG1Z63vI1BGZ0hF1oX9hjmu2F4T1Z3BYOg
K+TZK7BrgjhxH1EGlV8uIjKCl2/QW8/R8w7/Mng4wlYAWGSl4zz6cubCXXS4bmTtHobCS95moHwd
cOfKeg11OR0BJjrXOV7Mx9JE9ZfpYVVqaYJirUC4HxiDyHaVFyMPUzwEXybW04ENkvWowa9+B5Eo
7rnUhm8xEd/apYW8QDex98LS6SnsTOwTvJLEW4RL4+ckE3WkX9EvoxO3K8etugdar+jOMk6Dnz0B
qF5Ta++DjlELkNK5OaCFCejyovnP1CfBX1zVGXgiR75oXUzfg7NANY6t9KIsQTpmRiB3qHiPg3qJ
35eUl7u/dVMrRl0EGfpWtEv8GjDYkLJoYCKS4sEM0vqBTWS/a9Ioex1TmT4CwkA3KAZ55xRp+eUH
ln9iD+jfjxoufDW7JRkckXlE9df+GVLff7OdJftEg2p9B6pjnhYOVIbSEbS1cUjmW+vioykXRFAl
hzlVVjsRHEHpPTnA3ZgIuRhBl9m7ss+wM4QMrX8GBKQf2gAM/5bfjX9nHMv58sCxrVklpH9Ultpg
Gnt87UstrCv143iXgasqd46P8GWA7jatbaaPG5LAfQpq1/3TDjpi0Oz4XIyRaxNzkjpbjQZij05m
fOF08mgegPnkaQuNpy66dh3IRvz1pcq+TWoM6S485d0qCKXY2HZXvUWhkneLjpv7RIKp7x0ieNla
UDHNoQl/WArqtTD2nGyWhD/u5VMEvJtNAMCcmd22HZE4n0TOgoM/BUzrGthLVcyFpFDcrKs8FxGd
V63fJoIUz2PLP/JKy3UDiVTKPkyIxnYsVIv7nCYWWkNAGFhVD3B4OpvoaX5b3baKdP4o59rSCDPo
lqVtRX8Xf6AyQX1yQvLhnhY3k0c3JTDgtoHlLbPc37rz9IdC+7JtCVZ7SsDBbiImoKR3m16y/fXH
ezRN7QF62nAyCOavCFDhbOcLFk3A7Y4PWx2f5c0TIKnBsOLumMJ7v6dytCPYw1DzV+wPo02o6/oU
MET9C3ZdR3djm1jdyoWFyIesrNYVBwlMH4Bgbd/yzqKwLz+XktU1bZFJIQVyvlukbDEJLQZzH5Wq
LY/23IurssqJfSlBFNhJKnLhDBynM0dWdfGEIM2HYw/SqF6A4iirR4fiz/awI1HJe3OR/75Pi2We
7UBlNHBR+GqX7XSabMFKtfB9CuZyaNPPFu3KX5um4XfuD5qbhI6NBt26XQgqO+atZX+gw2J43C8L
8NxEeW9oL/onUc43bGqdkfAUGMtBVYlgch3qJZtWpNSDEWy1hwk6nIPybxEs/OIksVjvo+f0PwVY
uu+sLGrklG5Qfg+pXBiwG72z0DGSuFET5FE0JfMMn9SqM3Cy6M+yhNY1iBokgmMXchwtkan+JJym
50y72U51enrPjOTLIwhsDyNwuI5coz91nCfD2ptsFHyxH6TNOq/RtjGjRv5LX16wiUya0E7XmWeZ
X2GV1VSIZforK6U+za0eNwFL8SeUqfF3FDp0ONC4skvoZkTbQ+FEDGmWfg22Ul9cqEbvluOo72IJ
/wmuqgeYTMNEP8gYbT3WbTsQbMIybIdsFNv3HLXmd8lcLdypBYYqnvPAZUiDo2KbRIHzpoeomrbu
7LXfQ1ZzGgzpxFZ2ESnziWgMvBPvRzND96AEIRgM2GNNp/OBsmJ+qkMbpl0FV9VZub2yH62g77fl
qKmaij5F9eVng/hoWzs5x2DPl5NGs7/uyH2M2a17dbjqwbeRRZv79sVr5rDmnamdv0TvVe8wa1KW
KWlpoXjIE9Sj0ZwK/oRqrxMitQdv6AGLzxkt3zdDreUBZdjU7iynDLm1yQUltMIp1WfSM1Jh8Zjb
ZxO6Yk9Ujt2ufKxHLotf1hMoiuVnMbM+7ZsxfE2Tgu1CZJFE4ZTMkIAp7HRuI3bI2tDcLRZMldDr
/U9kDgxOzTDO750LxGPtAaJ8qJo5A7ln0bfSViVbmNQBQujJK1D4NYnZTFnqWydotqw+fTE3F99B
ggT4fGZlNvXfiTuRio2W2ie4OnUZ/3fB1kFL/yrZBkHLp0Qnw7H8GtkBHPw4dC7kiZHpuuhxeEH3
Ee5dCJZ3Xa/aB0p07Pqp8uY1qwDzqBx/fKws6e7yTLYcxe7Q7Eg4WrJN3WvrKaikOc1FjTYTvsQ2
nKObnHgqk53P3mFTBwTCnJoyIjWiN+qlByZdkImA0QMupgoIqWpHbyu0UWtSTOoXJqICpl4r/hJ8
Y/0Noty+t+ZbzJSdyHRXubb+rktmpTT8IAdCQKhWSdBszBbnrFIr3Is5WC4dfPAjFybXnRAm+hJz
ph5q4gRWbj1Y35PK6bZt0jBXGuE96CEreHYGz/swudX+wPTLfnlMXQ5pWuyXxM3/hHG9HGGEmI+2
a5DRq3h2uCCwNpDLVi5XbabkCcdj+Dl1llfcYLwemXDB+Lup8cuPDbmuiPvVmuajYngS68pauQwC
tnoomr9lrIJDP7HEpvZ2P0uPHeC6GEX7gsoj/g4yRTBzsyRk2HtRjUh1QhyQq4FhKQp0AEWoJdcp
uYFb1ZTZ9qaHh1KvfiN5PqAhIiJG1CeUEbQ908FCUeWymeTAcEPgaF7VPIe3n9ZDVJSvkGbAA3Vz
/tyqiKaae0hzI7Dlp3UkI0+KD2fW1o9vjPUls1EfoSqEfJF6lDxtYbKvvdqnS0aHeOmRNqGE6Obw
VzfyGdDK0P/0WTkNhOQqcXX+g7zz2nEcadL2FfEDfZKnEmVL5avanRBt6b3n1e/DnsVui9KK6PkP
f2DQGGBMimkiIyNeI9zqm6RkVN9Sq9KckPIa+IyyPzWK5R8A0KrRzsZgtVvjxGdskmb0eZLHhrsB
1YdjgQSVB5MPLSj2gBLEUevGCgfCobbuJIgjSMXj0rHNdTX+FAqzfPJkBChWie/G90A8YQK5gBCG
wpQOWR/2BwQl0l0Tqmk/YbDqH0CHg3VcempAScCAfWei5hVQDAJioaHHcgRFIr3wG/I94in10cJx
/H0YgSymRl2DmwV+q+BytzFVqX6K3FwiK/PSfVqm1AoN/A5zz++eCazdhmJPfOg8XZts7dCMl9Xi
WCHddx8jGPVRrQBkkofiSqSAaF9DGbbf8kBN38XI69IbqMlwVbdfAUwoW5dEYh8msFVWTUPqR98/
3uuajZ06duifBmMMN3Rrqg2dCEhIhokmvu0NzQZ9a/RTUHygutqGh0iJwNYJvXpN4Ek9mGRxa5JU
9h1I7HsgHNXejkFMZ0IAZEFoZsVUc7cGWF30oUaDsYZLgsdi4OE5oJqPcVZzeqVauqeERy8o0QZl
XYlMWWlmX74VOsLGbGVsyXDBMvxjHGIl2qG5eQfLTnvNlKZV1qNENxbzvQqBaPKOFiSNlRjYPNvV
j8SbxHlM/KbvKhtFtb5IIcgNkdAP4UADC2IDUtUourt06Gsveswyoew90LR3JtbcnQOUX8qfO3bm
i94ErljDdsniXcRLE2e2QdK+YbhqPhZjHn5KKkPrVwhpm2A4ZPCTvSvMvRGVGurfwdh8CAap+QAV
x3wbyHJot6IE++JqeKBuuQgj17GCvv4kNLT418KoSnmj+1n4rqEReqSUg+WjiERwGBBpQV8/kiXf
6SlBY2hbjiOw0xqLEjrH+M4AB3W/Gr3JEoDnkfsNLABueXUw2hccNMWzb+t5tBLgmB8yrUQgQRoC
DAHBAKiQTPy8DzYe1plgneiLx07tDq3Mi8OVlJNH7RgX7b4CbyWr6EQ5npwP33tf1oe1WuQaVXoQ
Se2K/2NL1g2wrd/TLUTnK8aO+m5oS9f4ZKPU8EvOR8t+7dTeMh1WLnyHZziZ9vnSiHMobmAd704K
0sH3zOjqca+wVaUNsJ3kZ9CNWvmgABEY4Eokcfc9Tb1U7BRjIE/owMb/lPusBOMBbDvfxCzk1Hkn
P3RAtVB5HetyIC3JFPG9l6Uumej9GGNjP00IKazG3HvG5EBtZhIOmBRozBAzNfAdJNFCT1dpDiJ3
m0E9OWY1IlZrb1TFsdA76Ukb0VvFO9YMCPvgRb65WZ28yJHw92AlulfFs/P7Nq5be5O32GN4/LvD
UWs14wskjBA4c0NZMBzLJxBNZIHeuAe5U9Cm96yCV1PLFai7Wn3gumvuA0NWSVghW9QrdFyDemUl
kv8J5QX7Z0VG+7PTWyvcNLVEXI0phekrE6zCT69DKXcnJTbcGeC7iEdSoYPpRKl6kI34azi2A21A
GgUPDT6zd1g+Il9YpPEvYen1YzaqIDK8fkRWqcQLoeQMIbyhilUFj+gTH6ajcltqTgf8+dErPVS8
5bD5ONZDuQ3VEY4RVTrpmDRJRKMWKzW9z5qvNY3TaiUsNdylPGm+UnUl3abjEf9q5CT5nGEJ+9hY
SrBJFa36PtRBs81zU5q8VDr/HiSQ6/hmZz43UAS3pVSRytUVgJwVD3b1roWl95KoWvNa9ybCu7rV
HGEOlCZi3lbwyVSjjJ4D9pCZMlSPid9Zdy4AzJ3bRXS76Gw6eiEsHCGlnJio9O9DTc94wFbo2HS1
eaiQgtvFaVCiTd7o61IM2NzhuzE8qCEC8B3Pt2HVWOHgQF4U2OjxMH2JONWvrVDA4lqA7jXgcTx+
kQoriv7JE3mxD6IUef8gsajw15W2jyLJ24RAUb6Q/NtPeeKrO0VKvb3tVp2JE1ms1OsKBgj9cUme
brYKrPQqqjXz3R2NIXPwWkgeuJbFoxmNPvCpKqyfaonOwok2MrpQ/iQFhbWM6iQZuRG5h4loZaff
qznWjDkNkmilGb3+Gfw5dUPRN8Z3tMiZNJcV5wFeWUel8D0edihiyqskgYvHyvW6sVGVVCH6eHH7
34JG/z+DR0xAH/83eOT+K5om7c9zAMn0n/wjBCS0/wjQIZpiocKv/S9+RKj/MaHJCOThQTxq+h8y
QOI/YJANhGVRadRsldLb/+BHJPk/4E2QS7QhowKBM5Ht+ysEycRP/1/usEBkHL02ABO2qoICF7/x
JX8wlSt/LMBPQBQEu0m58DmtGqfJXkGbY9febGhWyWCujbjZ/jFHT/+M8KdCkHIOXPlnYCpciiXz
lab4LSPwx8C8QkgFWvTLGv0TfcCNDCXI8I0VF9RKDnBcw1otN3E5twB4Vty2PFLA04BjQIy09naR
fVz4RdemAs4l73SQOQbWCeekbTCc6lhWheywOsAp6jVCyrRAwL65gA47yVETY131/jFZkOz4bcUw
XwQNwUBFEaYm8Jc+H5kcv8p5MaPllim7SD02idiT1G/UIfuK09K7K/2yFIOuon7viRZJZf1omjF8
B15ZqvdJgJkfABDKuVP3Du9R5/bMnIti/LNUOuroGlBZE/2p2c+TNLuF7kphnbR11b9qcu8kyC3L
hYRDTHqCe7YZF8V+ZjoS/4wKjEpHxZdNLhsz0YM8ErTcXEZFh3wN6mQDc3GTDRh3fcrKduWDWK2M
ne32C0oOSwPPJWdNG8AGpDDZydtxxx3brMy4fozFJxM+cBzgIpz3D7JuvfW2v7k90xeHAq8OJlkx
FZWgYKozXQT8Q2JEYqXRwdOFXDFcQ5BZ4zOKL+6STsfSULPdbtYUIUNod05ZG5A0AkC4A+YT2Isq
3YJCAbHvPMbwVZwZZBgty5wizvn2bpFu6hGCl50evkdEf4rqqBNr8YI6xtxrA8LI2ThzPVmrBT0c
GJ7sjDpQYFA3oRHvSfvvgL9AN+t5qDaTS9y6GeHE6vbr7cW7OCbT8KqG7KVAxs9UZjMKnJMcChl/
B+SIZRv0tTEdHhDlN7H7wEWdILpOLH1/e1RlQvqdBY/ZsLPZ9ZFftRWoro56jNFrlMTowKqR4e9R
2qjhmKt5BldVX+eBWDdLh2X6qIvRNVlTTOKDhtbd+drCjJE6Q2NtXfHJQyTfVLV9PaD/qkobuFWb
3Dwi3fPVSr6EPz2z3g/VuLO0CuBOuyXL20tKg4rsUii/uhQ8AmwTlRxDsee/iu2YBzU7oaq+tUDg
6tjfCKovFbZg9CiPRX9QYL7AHgqgMUV7W9ePDUXZMc52QIieWsu4JzMPlLtEe19Yr6u/bRI85gKf
BB9n64VDtefBlpKdaaW0z0n2Me0Sx4QBpGJiGGC2buQ7F89uycKCSYdn5cKcxFfaZspQ2qC8jdD/
jxIW5O1fNnce+H1+VEu3+VEq6cf8SgZN2kMP4RoaoGf2GKnIYti14weP/nVmNXeZap8M/DPY1BAL
h3tv5QOcQ01+hW6A4yXGflApiArrXb2jnPk4jvEp+du7iN2uyaqiGJo94WdnK2sVLuzWMZGdMpY2
ooJwZLXb2vY2JQSJaZYoed5r+tKGOlfe4TJiWJ1kDOgu2G2yg9k2N8LBg3uInkJpH+j8P8aJ+5p1
zaapMExD/1TFeBClhmMjqoNSjJiZ8DNs90O4tLevbR8TfUiUxWHt6RO2+E9pGbMzXANLvtGBr7Xv
22oXWN6L6dZ3EOm/B8FX6kWo8X+4vTUu70S+37QRhQcmQUI6hxsnshZBOIC3qkg2PeiVlrtvNlE1
4WZ0PZhnvFnRtt0imbkgEXQ1vglZkARoaLYqYvbBLU8UJURxxdFH/1Pb9HfV8DaGPooKRBdhH9oQ
yH91MAusvPgF+uAunIvrv0ARkKtVdcqWZ4G9MCNs1X2K/1ba3gne4LShdpIavOjmeAAbpvZ3pdL+
/v7ocbClTwuTf23zQYARugwiWwFufr7kceDHeYL8ijPitFcf0Iku40lsYtVjFCuS/gFI6SM29mit
NOgV5KdAakA+lEsrMW3yeayHb8njw1aIXfOtp/tFq4RpiEC8i4pBg8kcIVWM0slSaCZm7qmiCWn7
yakvvaU5ONc4+ucAEnwmzW8NswQxO4A5vD9g3NxyMGOAKdGYAy4wuTjozV2UD5SUyoMhmg3ksk2v
3Klmfgj7JbHea2dP2JoO55Q4p823IqKgpZxmLASFDvSMgk1uqcfAix2Um3cKvwRdLj3tndvrf67K
9c+n8xRU8bLQbarmU3r1x0tJxuK3syUyNeRVKVeNO1WWNhTc9tNbpAMmeXs4Zfr/zZfZ4qjzLFR4
jUBROBvPDxVUMySNJNSr10EF5SjZi/oOv+StIVlvrb+F2rBLlX2HMgr320n17Dcpyp60fOmnTFJt
Fz/FQPuShSfozV+nKW47RmYrI2VRE6GRBOgUuFOVSrf3go7Ro9z1D030FjXpaXDDw8JEXNtzMD5s
lQuHPy/EwuJRorNgjk7SW46Pz4Rm6gcr+U4b+rlQ+++Utk9uOSAcPp5kS/o6hO03qVlY/Wuhl6Nv
8dLXsG7BE+h8OUIrbPrR0HtHKpwQx2fDpptfJE5UpysUIhxBqikP/S5Fg2hhAq68Ec6GngWeMqqH
agCt79Q4kkwpbZiham42YO2f9ES7B95xbFMP6ZngWPbf8rp5q+1hl8OJLEP7VVcWqwZXTiBTocqk
2IqQicfnkwG1PgUqE/33A6kPjxUA2bKEjMAyuSh3VYl5b9reUUR40gXVYRTRvtKlrTtEa9dodvoY
PqcKvw0R8rFbTMavhEgoQRRT6BHw4DFnvy+UwnZMBL+vKrrtYBkr6G6OEo9OZPu/TG9jtk+BCtm5
Wbwkro5sMaSmUW7irjyfGWQIPI82Fpu19F+QGaPU6G4RN7iLBvMo7ArIQL3+1ZfV99ub5FrWiAmS
zbLoQoYkNftk6MtQ3H4jMNHLnfpzoO22XY7nEdCzPjT3khE+G9zfRhGuK1q0XvtYDd3G08N9IE+P
+F8oUDxIav1tbKUXDVmIYQXBZumlMv2OWSwxqMNxmDWKa/zd+QThcc+Lt3EHJmillYixpYAC5AmF
LkefMQGg3YHH7KgMb12VIiXQrCEkLAS0K9sXSyKBPqNiqdNVev4bxgr8S6yTRtU68yEneyQknpFY
3Lu4blsDWtmgg1NkIG6v0bUMxpjODJ8t67SRZwdZibHty02SxiLwd6pvbuWvlaIfYxvJIoTva23Y
UaZEBXCyAEHTIF3M4q7EUkpqU/oIsI+rZfblWlUBHPRzDmmJw32DxEUSPduFdIq7eD900BZ87hJ9
Ep3Zp7wzhj54ge24ENLndkJTHs/Ti8wZUx7sMPUp4v1xl6rIhvu2ZXChFHBlinBlKhA3FOTqWh9v
DeA676KQVy2ddxxTv1aat46FgK7awrIPv9Di3ylVswmCApmHI+L7P6QUiQxVlVA0pe03FEvJ55Xb
eCr3KpSKKZai3H7+iw2Ks+CdZLYL+PTC7k6VYWyMGqxQ3pk/TNAO0vgOfxnJJD+wVwomGzSFIz25
CzWoceZ6YStduRMMRTE1ZtGCA2nMfk9oINag2GwlbJ3XXTnQ90oeY+xFVq1SAAaUiq9e09wpqXaP
iEUM2i/94g+DY8a8XmP9vk496kDVv9nh7C7IKEwRudJsYbuw4MkIXdoJA1eDhEHLH1uYPb7vW7Te
tlbBqa/5kaOXP6d4VeMNvvfk5NfC7FxbLQQIiMEgQag8zHKnKJO7ocAMzvGLZF9oqFxp+ZNI7Tc0
5bbxKwpXIPwkOGlwlcLIeg2r8YRv7iEGltUbSzFvGm0e8lQK+7wdzMk8axaaY/rlqo32syOCEtJi
u0lG64dfi7Xq0a8k3BSZvHAdXBtS4408FbOpFs+HrCukPtDUHpxOp1gODXqq2sJ85JDtYGOu+UVL
S38lSTRg6FLmAd5IjJnp/ZY5CpC0QaEAKOKT78OfwRHWq/1dlfNO98pHt5CePcVFiYHZryxv6YhO
W34+zaBLgC9YCEnSzjg/ogWgJqUu+QEVdMFVFHkf+wJxvum1HEknYUR73QSxqtPW1SVqgs2umcxJ
TeW5/3x7/127X2gLYeQ2FVwvDmeWKWo79ChaQW/Kc9sp5PYuFSgTWQ/2sO9lC4mYdnt7zGtlV4OC
J7RmHmbTqp9/vhpgrw0NY8DVzHq1x+pRqfWDtE5XWiF+TXag2GOsJoxl7Pa7hbGvRSNTRr2C5xhu
PxdPcxtKtzlWgxNCtvN+dYb1imTOXVV3d60w9mCo94JOCR0TMjEIr3Xx6Nf6PpMGRCCtO/A/Cz/o
2mY0DUMAwhEQYS7SMCDiaWcrlNLb8Ci3/suoVo86sKM+LhG2qh7T3F7nQ4LJZbRXgnHBOPhyA/BM
pJM0NQ1NQZP+fC3CsJP73GM+MuR1UTFNx/hoeO6r2/mfvyIsAkxtv/DFl3kVQ1qyStzFCvPii2PT
x2c8VNFOzKqvKjz4VeUd7NS8w+GWh9rRyD0UQqR1JLQ7qsKnQF3Mfa/9BJ3TxyWpanRMZ8Efulnf
uHE8UJjQ9lPk1fqPXVI7U5kMSOTOYt57PdqOFKh140PYxc7CJFymN9ObBJ8p9C/IcbTZrTh6Whlb
OXUIqnG7KdkVXX34p64b7acXmp4n+/GY5j8K3AYTU1uhwrG6/SMu6wQqTukUyvD2JhDNa3SpLAC6
2VnvtNC0EbOmqxM9BzaYlHzYVITh28NdHj1VJinklqPMTjo9bcU/Uqkm6pSKVLvnQUplDHvTokIB
A2EWhfLE/9NQc1veVs48v8wZSg1ZQABIYf5Up8FaNrqlYHZtIZEvUXANRQ0RPbDzr8o0HZSsylCK
27Bty2drENu21DL0fbg9KInIaxlGkgQqBPWAiWttfEHH5EHy3C+3v/raWYbKD2oAqhHsn1lcpZqQ
kBcKmkdBdsK441CO1ptvqff+S95+EZ4HWnCxxnflKJE84UVKis4Tex5AqqwS/YgVqVOhyVW3bCTN
A4U4kfkgjsNUx/x630ofETlDvDddA4N9v/3ZlxkEoYTmiEmqThydi92jb402VDJ5qwFgznYhOaMf
ferUjzXXFyraS1XNKyuucmuTr1FbBQFhnK+4XhVlkBYBgDo/cVLhH0XmvuohlbafPi0NCQDoINJt
ZFtvpWkFKy19mbBatz/6ylrz1bxH+GBaafPWi6haU+syqXNEIW1kzYNT0GF0HmIJ6q8qoHzGEHym
t3Z/e9grIYOAqSDUbWokT/NkPoVD1GtomjsG5RCNPmEBM7bUmk1aoYgAB+32cNe+kroIdwQzbop5
qaDN7EnPt++cwYqdgAen8P1NYxpOpLCTkjs8rddKES3dUJd3sjplwAr3MmZQZEbnKzymOSWKED/x
lp5R07+ZfbgGpLsjWUvFSoak5ckvqP2uYLn/feRSefcipkDZwcbi7XxoWyR6XeFHi1A92bYanzBJ
AQKMVKEfLbS/r02uQRiesAO8z+Z9RSj6tj4A/ULiJcQnNXYkTo4sB4cKbc4QLoPfmfvG7xcyjt91
k/PsVwWsIEOURB+cZ+Hs6isheiuQtCeLyp9uK5jEaFsUxcb3sy8BzYBMfNVQJYyFt/MTsKYKeBbF
eru9s64FDRATU8yiMXGRhIxFFXg6+lAoa/g7PzMQktDuUblEjh1zA1va1EBBbw95db4RG7CmEzud
2fOlVbE37NOE70apG5n1FjGxyVrxOdQ9xxA0J2Hdxs3CfrqSbKsqFzxklInNBbD0fFSEwuErocbh
KHbiWC26C55S7V304yJpF021+SjHp9s+xS0ZQKBWh9tffW2i0UNSyfnYYuqEWju79VtRmZHKRA9u
u5fXOdcSNgfbFLNGE107beHsXgtQ1BWRqlPBVlzExVEzqrq0GgJUgVqu36yjUL0X8rufUJSh4XL7
467U2pldg7k1ufpo+s8SSdPwLbkxZI5rP+ysQuyLnwpijNRwm6HfDhFJjv3cmerCTX8xqfZ0XqnQ
8UqXkZqaT2oA2RKteJra8POLAJZv2PFWrO9MvJtqtMTpe/3tl/4eEv0qlbmF2TT7UqPzgkYrBhl5
GoSn1aTcSdgloE74kNBjyC3zhIJv6aBvBKGsX4LKKBfryvBEQ97tU2edu+d8G6GOC5y7ozwgyQXc
+PBz8WDbk5Aml/E6N5NfQ199sy3rybJ2USJ9dOXoh14AytdilRIlMsNx/1Ft3YUL6vfz7CyYTb+L
1AO6H4KgYJbOf1clIaFAHAHDo9o/kC54lZrd0NR7pATltS6V1rpX68FRghw5eitbQ2lKEUtPhWmt
PvoxFPwPcRufrM5/Vm35u5DdZF1goxIKbR/QwnNlbrrRhlpURfpRC8Fuu+KYIuPMfbnUv7k2yTYi
iFPziIe5PYtQjRfqXVwDWkCpBtNbUCMJwtNVt+3l2DHybik2XR9vIhujjkv5a7anar1E/14uZSes
9XtsJ1ATh5L0OnXLpyZpqmAe3/YPafwWBxjjWpDJgQ6UkH/j3nszTetDbCoLGc5lN5MVJXeWyW5o
Z8pzj0UvGCrRIGMM3vqtwEYXucowOfHr74BPx2q3q71mq6NwaLoaVjmbvmg2qL+k64UDd5FmTr9D
o4HP4xxI4zxwY3OEjI1L8zwPlJPSwQ6qknsXuhXBdOMWg4PM6Z1tBJ+rxnpvK5A2sewUyUL4nhuX
T6GUHIjrmjIBaI75udfqpu0UY8JyavEd5OV1kYUnA5t12cMAQPHeYb6/BHZ5rL0cqxjpOTe5tynE
wz+BT0OfhgdIk8uOKeyXlld/L5sv+KXcw1Zw30sogkiUL2Q2v03IZ6dywj5wxzJ9l+gTo0eoEUkI
IG6WdOexh1ZGYLz7evCxrCpKrVG69oRGw48mLdxjQH+hPanpVwefnL6WgAX01knLky8G/7DMmm9x
06O/KgmMglyICbH0ZCNhTWNiIaBcdl6ACqC/q3BhUjMn3p0HFE/Lc0y7aAhCiVonhfVZIJmi5PdG
ba60Ovqcpeph0tS1+2QdBPJbqS9id6aYdT57Qga+O0EHKE/wwDj/CUMR2YbIrKk+J71DXjgMCV4t
DQIxXfetQoSoiU6ddurT4I7WR1T7C4nS5a1KJJ3g6oRThSr0PEM0WyTDEg2NlmDQXy3QdmN6Mtzu
AXF5S8a2PCNX7R09NH/cPnOX1yrjcvhJ0JRps8/jkS8qHe1pmB6qfl/VdCJ96RSZ3yD68ZDEFntY
hKBOczmf6wmURQlWMy9hKnUXFW2qhzT4fPV7rfYnq5CfdTfFLyb7nKMjMXaPHR54g6n4C1vtMvoK
lTFNg4q/Sv1ittP03kjbIB56p+D95o4BXNZxp4TGMUeqIgCWdntyr+xsZpfPZHdzx8CLOd9Wrpej
liPouKie+wMC7auObmBWoEcbm4DEwEk3qAyFfvSsdVzadf2Dt/fXhR9xdb4nsIoQgp0139tFGDWd
ldiDk/fFynTFBgX2EwIWL8Y9NsebKqoP2Z2RRy+3x512znyZuVPB4igCSNi8KTdIimRoLuyhpiRo
08WsVbFJxFeQB9vbI109PEBfwDvytGK8WW44IDAZoxFBQ8UFuyoq4CbCzr+l+iPSNwBbV0ErIWHi
f2b1P98e+8qOkk2bRJ8ckZ01L+x7blT39ci59YzYgdS38WqyGOWXDAROQcjz9mj2tTm1SR4AOXFR
z6OEZKi2hHE2RVzAVBP7oaBCnlTNnd27p6lzSCZ53yxVf67FCMIjLQS28OXDEemmflRGYgTi3bR6
le/Q4b/i90NY/5C7ilPl27CrPvl9vDd7yfF6d1N3oN/6lnzuWVUqhGTkcd3I9t8fZ9q+JqVkZl7B
iOj8eEUS/GI96oAr0M/ouvqx69R9XDzgZ0IBYakKdm3yAXFwt5rUKkjKz0fzW5xJehySHJF1B4BG
vAruczffIl2+Bxu1imT/UACzub3k12IIPWQeIOqEmKeDcD5sz26WZYkdZurhcQzgU2a+g/VPiL3l
xDWxPiKLuNcD7BmLsXiS64j2QbBwmK8dMQAzZGfkRNNJm3086tFe4dYyHYzSfzUS72fpfUEE6BnV
sa3QtjLqYSjYtqvaVL8vTMCVeafoaBC9aBxoF+XWIaQuVIWQEbFtXKPNsdX6ftdDuqoEAu7aHjvd
b5B+P07QejeJv6D68LOXawRmoCJL48mvwoPXGSezf5rYQAu/7qJwNmEOqCWBllBsjbfp+fJkwJzG
1GYPgjfbo+KGRclPVLaG1QBApBfIxuJmqJoSLb50AExjB87tX3AlAgEW0XiT09sDAjm7weUS72oU
P+isJvJDIqwfXUQ7H3t5ucUXRVrYCFeiOokCdRVQpjIA/dluLBAr09HuJd7p5rth1Ic46h+kUPmi
hspS1Uxl6mY3CN0qakdTeIWoMBsLzcSyqxTGqpWnXPNRLxt3yBocc7zTMxMw9Wg5WizWfvkOyhPn
44Wk7NrGg36HvakG1xCs2vnShnmQJZXHU7YqEKWgqt6X+m6M2WVDgQl9/1BnW422xu31vDKqCoKe
SiHFK/Css5PWW1YAbxf+WJ9Uj4bidMarJnlb28MDTf3swoLvR3vh9XDteP+m1tFE4a+LTSR5FTDG
oukdP/TuG5TiPF96k9ruvkyOGN65youJgV2YBunqX3wtbAEq3cRv25q9v3FQaJFyoZek9QNKM5/6
/DimiN54+j5HlBX/sX+ZglLtho0Dj4N0f54wYOKgjZLGyiL/L0Wo1+Ey0jbtBvWqQ3Qo3Y8NOjRw
GQ63P/bKRYrM3wQyY0NzicyOaqeUiLekGaG8C4++ph01iumoC7xicIaCJUrPurEwv9dXFsCFNXFp
KHDMWjeKmSRB2beDE6nhEWWRHeO9BSkCwUAPyxriXqhvteAHelHP/+Jr/xh59rW9JidSbhIZQx6g
4fjRokOHk20VG7t+mDxFlkAmVyIh1V52ERxROrzzeNF7InFNLGXp1HRUUZqjkVVbY4TIb3JTaAt5
9ZVISE3fAkQAqALI5OycInWhBDLWZQ5gM3RyQeyB6eylJ/y0d7cn8vd2nAVCyoAWzEBrMiya94QC
bHdTVDkJhHKwk7EHWkOxGzd6GO6wsO0cuRyOrqJO9Ln+ZIh+bUrqsUBbbeWX7V5p8l89Nm9Gnlmb
aMgtJxv/uklGUgpiELQbbyveV7NQ3SIklRrYTDqhqh1JiHegz3d4vqzgBqNLttRXuLqrJyQRbTlQ
xGIeJNtwDOJ4ghN5obfF0O80yumXsEu/KOWpN2nM+ttq/DD2PKpur8W1I0y3mcuAp5QKUPb8TlCt
BGN2bImdRBi/y9A9YQPlXUeYxSaQui2Wvgs1w2sXgsH8AsXUKY/Ys43WjpbeIbk/OFrbrdQBSEy+
Eyl92OFL3+cUTMZ9Alnz77/ThHYOVVOh1DuvC3gFNmQGoBVHQwJGseJ9pOePsSY7qequraZ/ECzw
7SGvLuoEVKIKZOqXJayyqEu3MDi/dQQqGlUoQZ1FaijG9B9RalhhAbprBVqMubUw9LUpBpwF7pc6
Ow+d2aqOaRN6OkrZhKloZ9bgVNEtboHa+vq4asNPIzawrrHQ0bgWQOihwJdDVoBi4zw+5lUrwoBB
2zw4ToVf0p1VlCEq+/ctVrYPTweop79Ji/O6R48LXRNrDNVlYJtBVKXGuPKotaiVuxD1r04lA/Hi
hyIJ4vD8gMRl14XIXALuoqwowxvNm+5uehoOcr1m8lk979OgLeWl155JKq/A/xlXPR/XyxMZr25e
CVp4irPPkonAj2whNfo46BybBGhpeodo7Sp5nPiHt7futagAOoD6AwnrJfusDjU5tGQK1EWbnOyw
26B0dYqQh/WbF3WksUCn9faI1w8L4I+JaXYFltC2kTu2DbdrO8DqzJVgJ0UemhTlY9x5+CJoBxj6
GFWkX7T8X6WLFK/BC0zvAKLS+WSPUaVKk6MAavtwqMNthqNpno676JBY8brJkbFEq6xbeGtd0iim
bUy3BuAwPKeLQrEmxW3jpyDIck1Fl43X6DCKERnj1NGKe8mV6Kw36r2RqN8NuhWe3xx63CWmzsXQ
pOWqws6g7WLUFX3H6qpwxeOlXOdohaEpjABgs8TEvbYv4CVRWGVbwHmZzZNfFIMaQzxyhBh3GKfv
jMkdd+x2QZk+GcJRcTO5vS+ujkjXcMJVi6kNfr4yHmh2vBbV3kH0d6uMqDPCpq/JBFAkxmQJnNQS
beFa1kXFHItJuEbcxrOrv9L6ykXJlNgJ81Iv5QelwtBjEG9+oOzdxU1w9QMRZJFBfYEinPeILF0b
u07vqIUHxrGpm4Ndpqc2Lh6NnZFGG88sFvK8q9/HCWMsWmPwd85ntKxHXBFjvq+070vXXqPHuJ7E
GdLxMcad7fbyXYueJJTom0yqNxcQfarJIVQgNozvw19U6kNJHAvNr1WlAsV5lBOxNZSli/faoNPm
nBrdNJDmt4Pr1uipNyUraEBLV70XvwywfcQG1JU3GU7pSak+o1+3/ftvtSjfsYq0PQhi5xNrIKZX
VT7DJqgiB0X0LAF5QUx8N7Hk0yj+ArHETNyFUH31ogDKRiih10KTb3bt4rbmGRH6jk6AL2BebULv
Wzy+4jqytWGpQ16k69HGYuWa5bru/0VaZZNQ6TrFE973s29OizQKU2Qanfx7NxrbTvcIBTZFY7CT
EV6P/RIr/9ra2oBCaNXT2r3oN+dJrKu17vK1gG5LrCjzcE9x576QMdiV3vsIL07jX6Xn1IbwmZn2
lTnPHoFvwIP2gGUqQ31ARi1egTLGCu8k+7Ezys0hjOMvivUzGeO/7yGTKf8x9HSc/4DcRpPI69Ay
wyN8oGhYVRzVYdj5RNpYRKy2iV7hpiYP0rzDb4EyqHe3N/YlAGnK1knWQQ3C/rkQjLKMVpU9X+Pz
5ZFhtKPhJgee2+JLNDEsyGzL93r0nqRF9vXVtICK+EQ/mqSq5knloJc1NDGQoZl4iLIGdZP+A9av
H4uyOADIOKZAgu3Mxuk8MD4ufPYU6efPVBtMPd1EjN0ukUG5QmIwekA/Bvc1HdKniV00pX6e7L4r
+Uf6uY+hv3a1Hz3mIRzPH0NQwUcoF/bAlSuCSD1hr37X0ObZyVD5RuTWPVBog7ZARackSU+p5+4L
HMMCevQoHu9vf/uVXJ4hSYmmZhfUyekn/bHrZKQJC7ArJNjkGz3+DjY2ofVDmFYLA11bYKqRUEim
FpB8IbQQe41tY4fFBS+giroxj38E0DGRHpE88aR8pyIeaSJugCPPwrxewhjJu7CI50NpBFG0m131
gS1BzsoVvlJ310ViHIGerfr62OXyz7633uzhRxZ4h9jyX0BLPddtvnWtb/9ipimCTKioSeNkdr5t
fOXGyd4W7UH/E4I6dnyftdGDLmm/bg90dRdNTVN0NXTuxtk9UScWng8mMQzVbfToKcjKLebfyhA5
VR1SYhEY+pkACG8POw/YEwxiSm/4c8Jaz29F5BpVxCPVFrkQeTdVN1wT3EvcbnQR4aCBujPCTTIp
1u1hL67Ff8YVdOUFsk4XIkWJbDSWHsqoRdSoqk58+cBfe+hC6gVAKBN5neJN2lXA+gNI0j6WfQs/
YB49ph9gUVrhVkZEBivw8yNUyh28yFbDiQzR5Sp7yDyEmqQAW1jE7MI3xDuxwlMKEFoRER1lRit+
NkER3P4Z81X//Sv4BaA32WAXpTZ8nlXJChDNKEzkjUEJx2hYlnJ1qKruoOBrXlB5uT3kxZH+PSbE
GMvkKcWLavblCKdXdlZarRNGwXHCrA7GWom8Oxo761jeW+E767ISyt8mYP+Ma1PG4hjJcDnOZ3wc
SrqGKjPeI2Shjahw17wY0boXrvswiflZiFDxVtrd/t55rPw9LMwrNrlJEU2ZTsAfsbJzCyRwQWw6
amkcJznDJq0e6+qb36hLbY3pC/68kaahKETA7GSkyxKLGgaZVsQDqi9q4tiTPHiT4z1lv02U00z9
kXXyXRKh2qSXj1pXnaL/4uy8duNG2nV9RQSYwymbHdSSZUuWZVsnhCNzzrz6/ZQGe/1qNpe45p/B
DAYwMNUkq776whuqzd6tKA+ufwLEf4W9TSRZvGSpTfC0mobBy38HyXASC9cqWZciP6ndZ7XEA6LQ
P2jh8/sv+SpWvz46LUpALho5vbEIX2xTHasVUMF48rhxkrlDWjE5SzF1+j7HzpFxwU5GwNFgoG3W
/Z5WKVr5zsapXotmVIb/8ysW0TpRbYwT1WZ4JdW/shmqGYPR4aYosNQCIyFE+wR0buPpV9867QlS
QXLtq+CdwPnGEaAePBE9E4CoQjesHnVwN+2hyJJbZlxuKI1HOc03Nt3KI2tMLOnsMYW47o3IGIoM
iQFoE/dvt25Rxox2rpxrJ8fEUByVYG2rFyRe4mKLsaLAcQHhAsS2SD4wmE7ICMPBSydAVbP+Yeio
qaT9bDl7K9oKV6uroTBkKiyp4/NyeXw7kj/JL5k6CFHEEUNx7Fv2Zn5Xyc+ls0VeXX2ZoEHRMyMw
0mJbLBap+P4EhMZO7W5ECVO1wX60oh2oAOQ/kTv1q292+m/VGDk8pHMk7tSnqIgts2ilQJffqCRu
ARC6iWLcNKi9o8e8cTrWIj+ACtF4FhDIV+Xbt6EwlpTWmmWz9/QkOLzSMlDQqSy8RdG5j/EdqIx2
V0sSjyxt3DqrbxaZJp0h/grPyJ/iuSgxm38N/n73IgSiUuzz4KzhBuQmNjwCzNffP5crtysTDG55
hD3o3y3nrpITSD3gv8ETrHd4yec2erLM7gZek8DOOv9VViEk0ajzUeuD27RoR2dks4VfJwMeVP3e
KHD6BZ9VRQXWp3ctzpN4GQpRz4ib3ko6EixEKItTXlkbWILVJ3/zOxanZsTJPqEX+A9rIs+/aeNz
qASHuH0ec2+IN8e+2lpMeB0rGEg9XPUBYxzTS8XklBrxeCv6gD3AAQHlRkRfMT4VUrhrw+wYY3ct
ZKn8Ov2CV9nW/l65f4FzM3cWMgfXyLG+HAIDrkjvtXF0xI9y79sGrhjmXi0kD98r148lvBRfhYsr
iEg4fLy/4dZ2OTQVm24omArKwUX84Bw7Zk86Z8ESwUoEAQ6K72YnK18jJGNTcvjc3ooea4sKKD1w
HNFQW0YPuwx03Ka73tPQNxcFYUjFYB8njdUzwMMfkmHeyKmuRsQiYiGQDUYKS0OHTPLyQWe1auS4
59ZhPPlpKqjF6lMVY4UUYdaL01n9mXb+LkULL7Vu0AB0ZXM8ogmxDy3bDeoPdj17kJQ2dv1VJ+T1
Z8FQJZsGBgt+7PJn2VkGLjIyei/vIBbYN5X6sYtv9b53yxLqKhWN/CIYjUIT6f0vv3bgtP+svORD
y0Ws4PtMciumpoLkXgV//OhnqL4ENPikerN+WUk5+ACMvh1m9MbVLRzmSoTsy0j9EmF3OdwK3bFu
oHwa9thIPPrTV7Re3C7bok+u3cf0mnQhl2QKttDlK9bTIBrqrO+9sAPBjaSWAHlEpFS13z4q+Bq9
/15XlzNxu+V2JIwv81m/i0d1GLH1ijjKmtTtCmTXHPXByFO37Lb64aurQfk1wHeSyi+xy0lQZ2qH
lKeXxeFRwttxNtQz+lOgeUk+FOfx/YdbO7lir4KhFf9ahgt8EAqcTtk0ec/0GeKtmGVM7XcIA64E
byLAxKcst/rvq6cE8L8IUwRJ4sblJ4y7ppaMAcOlwTgE2pOP8En42wkNylxpz62Ewt5R1o8jrjXv
P+9qAmIwv4NsA636at6AZUaNAh3nc5Dpuyv6KfbRg6PbMMf+nYZ7du3prb7DKHVjG60cT9Jy+mWA
OhG9lhewJPIbHadKlAADFccHQ9pLCMM2cgXAQXHbRj8LBsD7D7uyl/imNMEpCYTEtrgy39SddtVG
tlpBszWUaofZA/VnvMd1LpFMz9e37r6VrQQqmZsXfBmg1WVAzgN9bNrc6LxcYggXAgwX6UVs7oRO
lnZkWLbrlHTjEVcXRdeGggtdFZL0y0e0ugQnUNBe3gfLavdqRLMEZaOAUr4eUSaUqsPv99/p2gZi
JPY6y2AgRyfhcsXa6jGBxOkTTNFNb/4UGNyQq0QLC8S4nmL5CZuoI2iv/2ZZwF6MUQD+XwVbP9B7
bQw4MXJPBGIKLkAN/pDejfFXKb1lWOWK0aNl/uvePjcaeo8MkBQbrtCVvqkT263U2kQkRZ2xri9c
rFzUoT/SPsD76w6HJ9f53vbVEcuVja+7FieoO4TsPbe8fBV7UY6251zm8wrlGpHM9olBWfLVkbI9
DHu4aXiA5U/Yjruok26c2LXjQyOFdqilAvZaIjWlVhvVGo88tAGTvaLlZ27YW8SUexWITLIl0rO6
sei+2vAcBFNyea3ZSeDEeOBRn8AoLgPHswMg1DCilPljnPyGaYFx+HEeNvnNYscuqmkxsbfEjWMI
vvHljjamHlM5PAaohqS9E+C2MQsnjegMtMFlZi/0vIUQoAhSFipu/8XOBoMLDgrwFc+/uAvoWYym
VNfsbM3YiRsvGkB8kcAb4VcwJkjuGShGBnvIkluQEhEdrp78zdIiZr8JkGpu8sKBpHpCKDSs251j
f8cVyDUaZJXb6jzKNyYoO7s4dGQ4Wnerw9nbeHyRrVz/BmbRuIysiIhPTldVOr6lXoYclYlEQCHl
xz466Iho61EErscLs7NAmJixeTYr+0tX+Dc2frPv/5C1SCqEtFH9oBVPp/LyXSjwsfpSLzqsxvuH
AkM3m7pxnE62M++EfHOEtaSPvdL7q67uemRCuTAAuFwDk0dNS9LcwYPJTNWzvIvkDt7v36LJPd3B
bIVjL4ftzZxshXH1+rWz1Wn+G0K4gNbH5eMCbUrAqXWdF3fGqdVgMkAgrczPQWCeIjwn2fM/MrPF
0T09ZfJWR3jtsS+WX+w8rS2UKjax1ZkS4yyXgKPhdThA8OT64Awfp45LrGvcCtTaxgtf2W+sLCZJ
oj+sLRE6SelY5dDQMIsAHpQ5ZE8uyhnyRrUXomhRgk6rJB0Are2j8mn4nEkP0rzFChebabHpYVNQ
tZGdMPR55We/OXhp1EdzHfudN8Y/bPtvmOKvntGQ2Iwu4j1eLaQKiXS6MAwRF+/ZjgY5caSx8yQ+
sxCHx0n33CDQpFqhKw6VwTHbeMNrW0uBvaSCXeY0LVHZUl7LZCRx7zlluDdGwxXSMjDAT/1kPw3f
xp1Vh26uu0Mcn8jfPm8sv1KWIbmiUYdTszhXxjw2XqdmmnKQE2nAWP5jMDmPmCnDcK4Qp0If2q75
D0mbdoO5ufhKFAHgQrYAwYGyfFlP1AirpUnP4lUffgub/tBJ8fcxyh+synkUIhZtku/72XdlKf/k
O+1tljl3Sm1hpqfQrjbwtGhvQ0evd1r3iGjfVri5vtPpwUEygYwgKrqr/VAF+oDRYeOZfAZb31no
lSZNePTxS+iE/aBufMbt+MX3IbuY9mesjPizX2U637eB9CzCLyOWjaLkepOSNguxJUZEcPuWNZ8M
1TsbNbXx6uJ7RxAYwuGAIlGQvahWco7xAd7YIqsLgh0FpyKakkuKBGbfee0oYyPkDyLlu/W5bwxX
IBuN/KFXd0KijuTDm3FpppXgoNJA20ikmHF06gKgFNyPGz/pOiyJ0uE/P2l5/TDOjvxhaLCw02Hp
YvyndtS+yA9UePHib5U11Q2l/yO+qq75LQ5RBAHUkJrZaeOXXJ8fQMOiGc4dwMjuClCYzEpptkqN
GIaBSV6BUh6erjm/okFzJULSpyhvGj/aE0QPG2tfp2JibQ2Mqyhm+OfyVmrz2ZTaVq29NP9oyJ+6
/g5FAsU+1JFCboC4WniXR38kZ4smfn1sUaCml0PiCU39qoEXgP7W07mtPceJsR/N3bqgO1bz/P3H
SjgGBZRyw8PG015vQ1ZlXMd1xNjhylsNDJipNHpWY7D6j7dam4F0BRY+aIdEOxn+jGksXjzsgv9P
OhgQdNCcZodH8cmuICIE4V7Din7jl12HcNoDgsYOcAvU5RICqcsSfDU/qD2J5LPKaCZjVN9imzT2
wVkUPhjVo9Qw7LHuPr1OaazvGz/h+kBQwICmgmZNmLqay0+tZExq5MC6BdYVtfAszjEyJcWL+CkZ
she9kiA5Y2BGj9wMeZKAdkn5pk7adY5sAHPFfo7ARHJuLBIlJ6nboam02otlxqrNU53+QPCaAWvl
tkIUPHBbQtbnONnrznd2z/uv4TpeszoRUUhFECCWyCZV7lK/TOwa81CAZTQ2URMd63tLy90IqMT7
i73iDi6zBVZDBpwLDEgXcKPL45fKSVDidNuw9etXPkahM4kCvWYH01F8fkc5Sx/qgLZGjZp2elKs
9A4d9a1geJ0eGZATBUiBphwzzsXvsI1JL4oJ/uFLmMyfJHi2BZIKtQWwGcVO4TQkUAQO/CiRwlho
OPe+tO9Thlmd93fjpYjG1OKl8CvoHwnEKm43iw1g50aW+ElQeRodbaDIbnOvABPN0mc7+GNhVyws
cFOqxfIm6BDR71zVjTdNP1ZO5MWvELHkTcY49BL370T90XR3U4o7eP3ST4/szM81krr5Q20D9ZQM
T9JjL+ubjW24Eh8F9Q0AB3YrKFKIw/pm9Sn3lblXrBKKdb0TLR89xJmLMVoWGTsVTWcSvoOvfnn/
1a+uqjPEM5GdoqMm3smbVbMpiPOiNUovjI7piNIOH1+IgAlHnxqCo4RkbW1uTPNXcBS0W2hssaCY
Yy1hSXbZS+ATiH229a06BT+jxIvCs4NnbVSXCI/9nspTMj8mmI51irXxoteOIGgwWhHcRzCRl+UJ
9w+G61rJ7WuDAKMuGZ8M/UVcAaIenBqmdyU2J+nLwCB+MpF7FUrmFG3vv/rVt8BeB/RHFL6+AQZA
45EWp/UrkEYM8dp+l3MLwzvZCfVgARITF6RwIEVH3ivRyIzrrUb5azdxefjg1zBI0rmRrgSiYifN
TWeMaq9QdCy8ziUAFoDM+acy/mjBrjf9kzX8KhLJBaeJGu1zkjS7bLpvX0xpN2iWW0VPZToCfNn6
UiuXN6m08PcA9UuQEmnUm8056lkq2VCoPYfBRDO/qMfZVhhzvpC21iigbXyPlYtAJIiCEEiewlV0
uRwjdGkolaLyhr76mDgz4wkZaHFaWz/VSf81zwZmjv/c0SJHyLiJGjWn3Bj3UmLdZcVEUuXTNRmU
rZ+2kjC+kpt5h5QWVBWXPy2321LORrXycJQ/DgNukpxR0fjGXd7rC0zBW0g4vTuYW1zyKx0zyEhi
CIp2GPBYYUJ3ubTSVdY8qnNFZ79156e4gMBXchPQpZ2QcxOF56gLWbl459DREJs1btDXC4ObvHzc
+EQr70G0aUWeANiB+vfyx4zOBNKyMktvCsb9kH6em9FNFfVs69N9F9DbA30UVfmdaWwRRq94UrwH
MXFAn1moJlzRjupiwhKqJT6rVurBR0YR8pzihBRigAHUQJimyhjTYjHiCfAOje6dVYCrGR81M9mb
JJkWWtXdTykwvSztb+tqcOkebQWVlXudiCJ4UaSUQhf98g2R3jYqRLnScyC7MONytWZwsSbfR/an
tpP2k47zjVR4cnTfm/XNNEGYj2iE4hEaMzGadG2rA7qSZV78InEFvTnFZjSiCz7ZXDEweh16P1iW
2Ok5d15Mqh9BoxIBT7wrjvVkvjQkn0rx3+xjSEDgBcFzUXYv93Etx5nmR9zubf1tLh+k1kv6F6GB
1xBJxr7diZ0svpqA4lZSijUOeVBIG0PZKsHWvhFdKSRO2MdAlRZHSh78LInlsPJaPeHWdb7UJL1x
mt8X3Uc8aG7kMfoqfsnUG7suehE4GtvPX60MBOcy2OyPi2OzuAKgzHIXE2jJTpdGEpMRDeFcJJxx
BILbaJfZsFhS1WcOckQYDtlv5HTNv73pRG6JM81GlbYS5+nOU50ReilDlt2sjvRbGVJOtVAQ7nWd
kbDhVlA9kLrd64nmhZs8qbXLl4sFeTrawjoESFGTvNmVjW6a0qxp5avjsWP9sIJmJyC7A0ZRZW3u
7DJFY+FuCIuDrVQ3vM1dXW+QlVcAJnDQaQGAFMZ0/Sq29tlco0HqFF4pmwwgjmEXe5U7zYRS4HeN
+VTDsGEosEtM0jK92wsAsdB48GNMJ6PfZdbdKH67ddusnFh+lmCc4GpyrbXbMNuEeBpwYvP2prW+
0G08I7CPzwm3oUN3jy5FW0be2H3pdfWV9sQ8x90OumtfSeBu2JQCQXDFmK9RihmlpC49TFB3Wtvu
JCs7NsepTk6F3u7L7rEEapPj6pVgKRUxa9/yIF/B8MM8IQUB8YoaGX9dbhR1LkaS/bT0dLV36zw7
iUxtxqR2rBCHgmNmRhJ1qXSI6u5e2C2XEBnev/ZW4gVtTliY5OliniD+/M1edQranWUelZ5cCCRK
9+pLP0rNTp22MG4rR/FiqUWioRW95VspSznd1zoIPgjAjZA/doZgnwcExPnrv302PByYfHIMgBTS
E7t8tkTtrAnqZuGJNpiggaqKdEBFHHO9jdN2/RbFSiL+Qx0WQJvLlaJel7PeMopXmwrAmWL+B9t7
J8VbB2h1pVfVdYo5KCfLLSOVSVK0XeHlBJFQVc/TDO6f7rw+bDUvVqY8PJXoIDHfQjRradKZ6qWe
NvlUeAPamuRjzRgcbSM9l8DRfC4NMdBllu8WluS+/+U2l15sS3OMkJzphsJrmvqVwTsXNN9r8HHy
D2PU3UZL3UJxdgEhY2NpsQ0vLyyeGkaL8CXDfctYvOGqNGKlr8oCx/GqObQT7SqrcrMROPOtFTt7
xb4f2mNS9/cGZugC12RH2SnL6DbiJLlxfa2ECOaZArbNHQZEfenkIEvgmwYMWj3AGu2IrnSb3UnR
sUOVXFSUeil5qYGsioBXVRhXb46DRLNm+TpoJgukGnQCjtPl1k6KtLX9zucQjZ8dmtfVxInlBomT
Jz1KgcIyHIKeWBKthm5LvWVtt+N/Ja5SsQ2XoBwj1IsyQ5PaqxNOsE5KTJ1KN9GVOWAb31181+WD
gloncRJgecb5iwdNQmdQQWOiZ025zK6XmrPgMzUYf9OVEYmkj+JzrRCt7J1CRTTGG2CCq8dVNfCA
1GGCAUN5uggjE1cApCqgOEkf7ENesmgcMMJXKADef9qrrphYCQEA7DFgyWvLFp2ZWl2hxWbuNYZ8
xJrkkx7g7aNuQRSuWkAsI9RSQIUo6Awt2yHyyLBuzFhmHJlVhvlNZNq7FOWqXnbuBCimQjtMi7cw
j9eFpViXPhAqn7iKX93tQxOUYdVYuZdJ+tncF2XDhLjbRaa0D0m9JdruKo4+VRrvkGE6D2F3Swa/
D9UOJ+6tafnVvSd+DKx55DjBX6LPc7mxpBAamSlJuZcHnxxYYjnBOshREXez7OH/kGKtfdu36y2u
vT6jUAkcn4dvHlHAdG2OJ4gJr/Kno5zw1BxVq2ldJ9u/1rViMBZGeyfZa8XGNrtOsnh22t+gI+AP
sAsWd36lFQWCq8RxI9ZdYcaS56yutfGDMs0F/mXpyZrS05xCDSl75dPUh7epjF5+EW+Jj64dLoOY
Tm+afc/OuPwMdVzntKO4OWMq1iaP9sLGNuSs94W+8dgbSy3b/mBfJh0V3YKtjUtHE+86BlCi1x1v
5gPK+lqMoFAMppGyLHCqHHGnuKkLegfow2WYwbCx2jz/IU8IIuj55yipHgksnpRpz6nV2jv/WzJN
3zLQ/XMo7Swz3Oj/X12g4pvjykqnQACj7MWNESq+Y8w5V5YsGTsBTeq6+PvUWb/nAmt1LJ7eD2Xr
e4yph+h0Cp2RxXpd2ORx18dcEirHvIv2ZYtCMg5taBrsKy6OoaDLzd5znM95F+x7E32hLfjo9UXN
UyPARfcGpB/p5uL6iCDgmL5J2iBJL4Jp5deHZpxdEcVthIZM1JT8LHcD484YkVdQPm+8hav2FTJu
DF+hJqH5e+1h2iRRYWBTWYBB7m5KlEjGxvLduYgB4fn3uv+xYwhW+5oXhPPz+2tft3nBVSJhg1YV
izMOFXv0TRGhMkaRit7PvKb+hWsMrUsye9ASUzAcVKk/xIIrJHeHFJKSYEjRjAF6vxdUxrzvQIMx
DeIg0v069dVLFphuMfx5/zdeYzFffyOad8CnxcZczEASGtRjjiGAJ1qcQkpcdmAagieRGjrxkr4T
Zq6Ct6sbCZY3WyFhbX+gZY7onoC/ivNx+Y7SuajspuUdjdEXrKFc0eQU1m/x3B0S2A0q4nuojx8D
PzzK9oNUZ4f334A4Bhf5DS+AIRBZJJUKQVC7/AFtmExJaVj8AK3aMZN80LFO1LBven+Z1Qd9u87i
RatTFMitWIceQzkPKDVBqhkYLww+TcNk1zh4ZEeukxLkRbtB2bpvVz+1aH0wAjXxpV6SEDUQD2FY
6sxZGO9V+yLdd9qhReevtUnnaCaH2e/BnF0z23ISXgnGTLqgSEMk5TUvUYhVa+i9gaceda1ykIfw
lCaG15KH5HWy0ftcySqYr6OvLBQ0mSoszhzq05NJSCKuR/JH0bIP6JxQoXHcue5pZ0T5xoqvl/Vy
B9l0kwT0DQ0gdfFlZ3+erLDCSketih3CwnRdk53VI0yDtmIM9FWltSrmzLqCZ3Hg0ziJzgJSDupZ
jPgjHaFxfaNeW0kxeQ//+VGL6D/rYUEBxHbz6SI1Y7drpqeQIz3iC/MKO0W+3qk2Fr2uTzlMb1dd
vH0tKTNjFq+ikHPXsAEcUY7PX5XsW+JPLhxYN55L1243tIbX1yWTRKOHjtEVuifJEwVbYCQHKvkl
V4yTSQkq6AL6gCksgwlff+7tEM7LFqZkNcbDd0FykeY/iI7FezZrvTMDiZVnZugBLzjHIhtDBJ9c
2lFgFRPE26HdWRNqPTLFRK3s2vjGhFL1WjbBA+5D/WQAfWiiHgFWuuIMLt4PPlde6Lb4Lm9+5eK7
qHobJ7omCdPDH0z1CvmkjipdAvTUInAQDJF8Q/XaG3Uq3CyRmXk+74IxRGbI3/uWJMCro/S3yG7F
nhU85TneyI7WEjZ+oo5aBT1iZsTiYL+5LMsJ2mNnRLlXChs3XuYMWtZO1A8mJqCinI5AqnRp6gmg
kPB6EQimaeRkaZw8BkR5JG3Unf/LaxPSlvQYmBcvXlumZzjb2Unu2V8w2D7qJmMLoJcDGSVIKvED
xdGWtf6AmZfsV14K/2+Wua7N8Ehj0RUcvaAyd7VxXxnJ99amWTnI/l5tN06e+CWXMcjC/Indj+GP
aAssYpBcapWVmFpEqnFHe9nT9eKga791Z4uacx1fWQiRa+hOilBqX3ymSsrHERfYyLNSGVnezpNx
3AtjdDFrhgbzbvCtjc27sjOEND3jI1otPN2SfGnEpt0xKcHEx8w+RMD2ItX0+rA6BtUUub7lP8el
fm9H3eekzh8c2iFtPpzkKtxJT1Ou4PuzRedbCfmi8YfFDU0RVGaWJBI1b8IxTDJ+ksUwb5L3SRke
p7l8tnv9IR2lkyknpzRErgmhHUV1G6X+4YfB50CVfwWq60+06OytXHvl09BOQJ2Daw+c0XJSWyG5
UwzaEMHXjdwQu8BOznbK+NhWrWdke13aWnD1ywiMK0Usnwfs+eWZ7Xpr7OI+jjyCC4y/2c1sHDbp
+2H5ZcagiWKfFkd47ME5tZax10V71DT63yDIaXwE2kEJPlhDv5VrXed0KA8aKMALUQLkWxdBuaOU
kFRDCpHNKM9yo3+NFflXX31tg3xfxO1TVFUHOSvOOJ8G0/AHPO53B2UkTA9+IRX8fuxde0nCvFGY
OApExRIVDxKoQfGTclKe2ZlhfZ9JzZEN3boZBsdhudNLm3sxSXam8vVLFRc3sxrLbhMzbQjt/Ejh
uAUMXQlsUJ8Q16YBg9QlvaDFh2PCMqAfjHxo0d+kMhqzQr2vUr/WCUIubRJwtrMa0GiruuF0p/fz
N93BjqZQ8r0UdzdD7X9s9JtGs59NyulaBkwtadTVsB/oeSYqaOctAP7K9gbfDQFbeDUDDFh81L6X
R7kPbH5zqd11eNz31fxlUvzzoAJIj7Rf1WSdlUz76+jhQ1qlJ+0B6c7bts4Zxk+/26ZOd8U0hDDd
jOPGN17ZcPw2AE4Q+ShmXrOEN5dX1LVtliCO4PW+cldE6ofHSlbvk2D8Aknlq+ZAfUINCq81Tx3x
Xoij75l+M8jVH6STt1rjV51p+ntCkghBXUZnoNsuv22KDGYkNcjGzanzJWrCRxQ6n4VBWtN8tGrt
To5TRPQR85P9RwG12ngV4n+/uIle9xWYOiCuVwm4aqSOnJcxTghy5iFKhCQSE2YV2wuGh0n010I5
Jwq5NZX4MFUBdU9yV9vtz84It1j717U/b4IuomVQd1CALDp+NFdhkLQBsrWoJqDjfNfb7U1jho/x
nH+SdVoATnhvh3Te8kl63ngP4n9+9R4cZkQC40oCsagrA6BUMhMK1PuQh7KwiBeI00bFHSLpDmRi
IWYcU/0UGcdc0zY+wspRAfWtgy8Uri5X030sN2NTyqwePjBVXZDezcXgOjlGKvG0HyAiNpsW8SvV
JRU8fQTY9PR09WUfkS53KRcox3sjTQOhi5LkeEFiAK0Gk1s58Fitg+hmsCtPmbTxwCvVNasDUBJJ
roW9ziIt6fTM/MfN1cFhxbX9soblYPVu3yHm200YlXUmUrt4Uyhy9UPOhFhEzvx/2ogE12WX6GPg
aU6vSaBNFoG1b+JRMjJz8Gy/+ATU5WEIW0/2831g12eV7hswTwD/Rr1xy1xjpTj1DC4YJwiICyXu
5amng6PVsmQPr0Cn2SbFTIp9mX1I6OoGWHSAaPnbhNFntSMrNZ3HdkbN1GB4E7Z/8lLdSUG6yxs1
4ij0+MPGz1Xa/zS08V6Iar1/NNZ2p4M9oZCZFHJBi0CuSFU325KDr3FNTUR0GKL43CMokWK0iq6n
EScbMfG69crLebPiIk8BjqLVwC6Q0dIB+NJ561g1MH/ZgMJFOv6vn4+7EyAH7TRIxsu2n9ma0hhl
CC3GuB0Wqn4udPwzMxeO91ExnTudWPz+imvb/xVZzkSbYuXKVbiNs3lQWnQ7g+anhhhSnyhc7RH0
zv6cvSgBaVeqfrTK4rbXi0fmZn/f/wHiBS6CHWByRsOotuCyIIsP8Ob+syX43GqOouZcRGdys9vA
ALxjlafUKg7vL7WyeygSQU7B+AJTvJz0Z1XezOmEMrhVxDuhuIBn1L4zJS+pq084D9TRFmp4pcaH
QItbGrkbXUJy3cunk9VxDvuRt+vAWEoZCVnVTZ7Y+a4P0HRElV0JjFNR/AySpCXFkJ5HpNl2OLe4
7HB3pNs7lzh4RKZGa7Vz/Uw39nURtG5g//n3LwfBHhIR0VK9GvCF+dSVKLsMnoW1BRvlpPTah4rW
Q9AkZ4tee+b8azNKMb0j/acwQ1FAvRoQB72TSZJJ5Cn1+UjJfFe1+rkcEzfx00OobylBrwwxWQ9o
jii8WHLJLA/lFovfvCfB0J7z2DrkanszqO1BQxmqmPr76MYYvpjZrsjlXYqvtSLJ7hRReMNA34i6
a5feK7GazrkQ/Vz6t7SlLaN3nY5IM8foUBf3qfbcBOnDaN9gSQE6Vd1XunV0pPYnxjL/vuYnuyHb
NF+bnUsiAYZTRlBYZBiFEp+FLMcs4ddb3+jNFlHiVctyeb5f9ajBZZF9W4shYTn2UdEIKWIryT85
1Xhbm/q+tusvotkh2f1BdeLHWIlO2hjeqEX/oWyDjwY3rJ4cirR4shr/voGA1sa/SzndQBmtRHc2
HmLZ//w4e3HnAu0M89wfkNIdon1odwc/ikDVSiDmUfDP4420UlxPy3dhCwdBZItJsJe8zrIo6FNV
aM1kUvyKF/UtfQfpfKP5tBZSaXeAuUBEFsrQIqOJ67SsmhHJQLpuk6Uzi2mZlwLBYDz7ftDYWmnx
cZFvCLO4JVsUXFHBAnNMXJQNpK2NjVe3FrvfPNNyAJwE1ARDyUp9AR8dRbFBQZRX6wFz0FmDkz+h
3Pr+w62MQXGuEI0qUX7Du1sEbz0rmUwmaLcJ/Iro4BVqvDOU7hCrzrGCQ2D/HadXfcl8AkTD3Vxt
ybys7hj6I0KKl/bmUhdpiMjZnBg5JhGBAyDpo9Ltt92k1s4BgNb/WWaxY7quyFu8l2Go03fuwj9d
8gweih7qIdocJq3kuUJbBGop6qQAqhdnrs6CsG8t9HLEjEOA8S2GRmklHSTtQ9tOzHN9REf+vR4q
dw1JI9o1CnzaK+6U06ExMPao1kRZf6tjHiveZjd1t1qUv0hR6zlBvpN6/az29tPGRlp5vUDHiX8A
Jfh7mQVAgfdrPzJ5ZCEqAZeAIaWguPYpdpndF3SSHuPyb52kD40zfM0svYOm4w7R+EeSpls6Us+h
nnwLVXuj9ln5FKSZdJcEFO5arh6da6vKRwrulAFb7kwPtnSXIrtQxcYTtttW7LtN1W/cPddbWoCn
SakV5CaorxcJX+J3dGFiRKhUpz/o1rNKrJ/yfz83ZJgEW426EMYaOiaXiZcRy6Mv6XoH3PGxGx6d
FtlB+Wuib0zwrr8sy4CEZT+J+nXZ5p8kDbSvqnQeiAS3kWq3LH4xii3HD1W59UgroyrRBiTmmKJM
BdR2+UyFrZSDPVeoZE/xvZzW5Ifd3ej4iBr+7iwaZ4XjttGzCnDj/Q18HeZZmM494gC0alEsu1w4
16xq9HsEgbrSd00JmNXsuHp6SDfbiyvvU7iSO6QmLKMsZ/q9nKtBryJGUig38egDCPzWFA8Mxuos
29iH1zcKZj1IogIPFGO/JRa3LnKw4bNDjZ04sH1+axlG2YPk2t0pyipss7aUVtYWxA0cgQU6K0BL
xFt+U+nQYFebOWHBMXmxg4+j+T0IPYiKwt8mfn7/i63tFRVxYh7rlX4lLyBymjPrGD/ZLRrF315q
/8HpfmftOUkOFe6pSLJ1399f8DqUsCHpWhDRIYUgw3n5cKGUknoDhvL06nc0PnZIVcl4BfgnP4cX
Hv5t/I0kZ2WnCKKBOAiaKKzED3rzNmOjb9PMDJBqihsm8wibjwKr5B+1+QY26vtPt5IKoL2ALj9d
WksnaV4cvWqSnLKskf5S8DXOneSYmxFS6vXJzCjq4oM/0nE3jP1s2LdZ1N2PH3r903/zGyBck9UJ
NOsy1rSZbGdqgIxMGD0O7V0/+scwk49W5B8NNXNnJznIpXWQp+S2dpnhqFsAiZUwAOWSOaHoUqFE
sNjAukQfso7jzqvz3K3Sn235HFaPMzPN95907dOKzcQ9QXXErOzy0+Z6rSmVP6M8Vdu7oMluau2L
YiaHLC8ORfP5/cVWChSgi3xUkC30H69gZv6YR6ORaSjU1NZOhSoYKA+jP7pz82BWn7JZQ2H7e2HT
lAi+wzzO52w/5MNetX+pfIHhNDjfdTXaiLgr5SG/iqiLZJDgmC+zpGQw8i7B7M0bjd9KMTxCuzhk
wW87sW59Z0RntLmdYQFL9vNEJ+79V7ISqC7WXrz/IZiaUpkIwmkuxpHt0eob5tNflLY8jDA9gnQL
/bG+IpqjtGcYEC/5Xb41l1XnMxLGQdWtmRZRv7tRgW5sf2c0eKoX8sYLXl8RFC2yHmhfLRNrrdbt
3oEY6unhcOQDz90XXGWPPQLJGbIa/vjn/Xe6Eh95p/9ZbxFApjiuG7NGXmxOiRS9tsNMDojejA5z
vC9+h3T2x/zH+2uuXQK0kzHYRNZHIUVZxMiWpHeGCku4V/ET035mpXYj+8nOqH9JmnYYTDQTZ8Aj
6mljYbFDLgtdRFxFqi0EKgWO9vIE6ynQfwmVSE8lhZSBEI2lDPXqbzowdS8Rmkp7Br6EqNTCJXOr
u7H2bbXXfqKomq4wY2qTNjFtYlYvY9dMn3PlS+h8BcbapvextrV3V7pKPCwNRUglCBaBorh82Lzu
bStX887ry48OWiADxX2jvITaPi1usvHo5zysGe7U/ltNF/+oJfeTdrPxxtf2F98aXXkEOUkQF298
SLRYhtnRedb4qVaVXdREOA/Dd3tOVB8rLN2Ty0fTROy6d1NfFj8IBo6C7Fjpmie7q90Ahlw2bWz7
tSsD6TFGGvw2Jq+Ld5PiRxr4JWlIpDyJyiKJO2bVCnjVLcnx1YgJ9R3xYFJxMv9FXamEUpD3jDBx
eP0V/RUwfaS24wRmJt10BnZF62Xy4zhsFHcrLV4+PzkBeF36mOgXX35+J1KbaAy4FcN+1xX4WxI8
YBCd1OEmN8/d9+6XAX6tOEryCy3GIjqQpzhPDhN8+Rya3lZNp66+cvJ0IdJDMracIdRRYpi5HlH5
xOe8V1wl+ATFDiOhp8F/btQ7QI5uquGAcurbL/PwEkiHrvrmFx8w6Ozkh7J7eO6LzB3Hg5kd5bJ1
tehenzb7gquHlIbz/+PsvHYjV7J0/SqNvuccejOYbuAwmUaZypRXlXRDlKX3nk9/vtDsma40UJ4Z
YHcDgqoqaIIrlvkNeBOkZEmsjh+bBGlIQme089RsNwYe8tJdMeM+EN6mubyJrHsValTjfDededXD
ck7tXYM0m49FIKKk5cq+irYQK54FLXqUChRWKuLT2qOlvtIRFyK9EbPlQbs1x+p2JFzj6ta4eZzd
yPIhUF5qcDKxkbmxlG3TNHXN2blyAF9MN9nCom5F8gT95OOH04SqmVKy8HACFCeDxpODgTncYxJm
bl40LlbNniElC5ujslNqV9uWwZUv9ywJo0uJnjFnsRC8peo8vgT81hkMZVPr2boO7oF1cyKGnixk
JgRXqujz+xWLIeZEL4JggdvJ8WJT0DZBhd6Yl4eeRBNN+eI0vyp/60yuki4bsGmha2ENrTMKk688
7I+j/ui9nyyuHS+uYi4fYELCnSrbLnp4thJXELxrbwifZms/hwtatouapy2tUCCI5P1gL8vU1dIH
2V7Mm0mN8Zp9a+NhYQWupVJg+ejWFov8u5qEi8iOYTgqG8gdKzW8L+e7qn1OnIdOTt1OR7u5Ut2+
eJa1zMWpY4GJ8yIP04U2lwtlelCyZWAtU/tN72S3ItU20EAcNDfAag47gco1wxWE76D/iZGVayQW
yk+o8bhdzOxw02Z3Deigz8+as6OG50WMFYRzmEhnbQhcBTIpytsWS4sXwYQSKsH55IElYFSONgRx
LjOXn695PqaEbEwqwaCeHArGwckOSSWpi2MJOUDRoRRofyG6BELDLcFv0i8rkvcYMZMpeAuNK4XX
hftlNsUdMxtHQ9M5WTrPEmdyCvtDHFHRAsH0153fkqa71oKZRZdcgyuJk+pkQx4teLIh5bymcI+c
xivIJCIY5GaLHRoU4ZyfAwlHCz4LLL2FCN+Vx3wWA8VjRiNU9HvIIuSTQ9RJg5xzlHstjci1gl1W
mC7CtAsByBbacrL6O+XhG2bqKQMqfEJ4ahyW1bV85uIz/+M6TkqQWh5Lp9C4Dn8G1ouJp4bUWzn0
y0lGXEga8TWdvfJKyPvArp0+eEAgogBxODxPY97UaHKVR2br9dVb2zzVzqZNnv10MelPkr22u189
6SvVV9xGnrFufNevlsq4Sqo1MG1BELOuNanOT3NeCE0VAcylZ8RJeRKcnHJ2UNugaTSulHpjWRtn
2pk1Mhdfy400c8i7SeBChaRjnrWeZh9q2Ssi1/5SaLfG2hoQp1pUP41h4fiPWnrz+X75KEPPnti/
Lu+jAvmjC1PUeBj0EW2fOPSqeWlkK3zW6vs4XdR39YQux2qslrHNd3mb3cpgaBqdL3Y3F5s5v7nN
GzfRkFD0WnkZKiAAFhsAAM7woFhX4scHrPbsQolV6AYCq4I/efwcszhO/VnhOSqTvrR5aiFiUTBm
XvFS/BkHcO7tMbtxZCwALcVjPrkcB/UmdboCqk39Fbk7F3sTt/N/13Gynssv6Gotq55M35DuEvO3
IUNUsDYpY1RzX0YVM3wvku2NPRQbI0WVHsU8KgEsD1Rnlfv5BgDRjWU8kAMsJPW97WdmIV/RUmzK
l6TS7yNZXgF3S7A2jbp000rKN0xPhba9KlwKX+PEqyZzF3Yvcf5smjdxSBpn7PVsjXa7m0i3oVQt
O3DvvnwfyL877T5iI4PvSLDSTsWNVNuCwqSw5pewSFapVt9oKUAehJc5kD7fJualsKJ8JMlAL+ho
nIRQw/GDcSxUjgxxlavmW7CrHoxhVaINxem4i7vNDNYXKp26UUxgbUxmlsO40AMkXhYwMip1qzQL
p7u/wf1EjhM3VNC3yn+ywZeGsYpIuusbvj7tQdm379lqaolNS4fj+bd5699K0gEOTzwuah0dFI9m
j2qsy3hXtne+vUIZLX1UDtXKuQ9LUMbdK1z1Pl5feQhnGa/4lAF8k9kKfOPpt6JX0hBold56U1cs
869dfm+jlfg9uJPeGr6SzsJS9ZtPZ2lkUz1k9k6pbxR9qaebCixId7DaG8N8DYuvqbOqohZu26Jp
PH0s3ZLhdbWW8uUUqIs6p43RAuG4ccI7Far2rHjkM7O+gjGNQcJraKysRnMRzA2ewJYYd1b8cxh2
eXcInEX2kpVvqjMsEqVaVcHB8LGrSgiBjIJArNxp/npE9U8NAq/ofgJgvI2Ca+OGSw8KdAZAVKSI
aR+c9BknWS18Wx3IBiFj0ZHjkwyWwoTAzZt3MMRXDr1LyzEGI9dmHkXRdFKJJJmmxJKV07oOxyWH
e9GZG2FxkFi/tZi5WHIN/G5cON9BO0FrY/zFUPIku3f6JJQGOW29EjLfVL4LuRahdPv5fru2yknE
G/HvqJg80gUJiT66czuP75NSX0tWzspNdjWZETxVGi3njYcMjb6gTAVUsXspYf87cH9mwuhIa1pJ
xl02PzvBXS8I6BzjygRpaRwOgDyWek0h116bmF/KFOnnkiEicgGr5VTR24EiGxs54tlU4QSXQbW3
Eiqouf09jb+GvepRVAa+4lWOsvDbh88f+nnLDe0HjhkGE4J1Qqw7Pmd8kmYzjDV6DkPlitxNoBQF
MV/1f/uAJNIQWTXgBEX99PnKFzIm+j9AyTHeRKDndFN1g5P1cUyj1o5IgxEZVNGXSbR8YUJOLX46
ntFdm+RevFmGTHw5vGUajSdbLJm6jDwqbqAOYecavghWmPALEbmq0DoU7S4+AezX2iub+9JbpnNA
056AKhuMeo+fc2QXs4xDALebfCmNn6nkTs2LeM5W/Cy3d3YIq0sCQ4mzmpRcax5fqI0/QLoAQ1AI
OHPAMSfDHGnQI0Ls+G7S36Wiy4RCoNG/G1Z17VYvlAPQbukw4ZD5If58fKslys92EkMAiIHeW3W2
UauVoczYQt8Jgl3ToKJowU5Ff/XzLXXp/QqTH1JPXAuYlp5k4WliOUPnWLWH0tTC7N+FKrwlMODh
K8HkQylHeRdCOVfWFenASbJ2tO5JuoAXsdrBmKQCR2p+qH+2+q0yrB3jHetV15/xzOW5R9lC8PgC
rCI+X/5C4BTSVsyfiGfM209qoHZQ6qGgI8oM2rxpJ31TDm/+GF27SbFDT28SLSSKaV3wjE6JYHkS
5USRlkihv07do0FHNKGCDePc6/VuhffPykQ+WW3vhLZ4HgSrdrRdU378/G4v9F4AYvANMbul6qRz
ery9UgliijKh52fSVoiR59FRlzTqLwXZut08iKZbb7i1g9a5TR1mSN5wTTr2PHZxCbhECM4HmdHp
KN7wi8JKbb30BJNKQzRRkACqDDJkRN6H5kVXRts5vUL9Pf+Kj1c9STNwDK6TSMiTpmW2wcAAuQJ0
1fUNOOXbqszvrzzn889YsLwBo9AG53D46F//USopdpJlYQLT08dWHlNit66VRd/A8EttfBQWdYOL
FO7IIenVlaW1s61GtilwKtCcGVWcqiAZ3dgQrRgXzs7WRFUrBniFbkKnZrd5iVqyML8GV6azBWMQ
mUJH3JyvuSafp1lHF3H6WSVlVIaxEdaeLAdYUaKEGxkbGTqPiu+6P4P/uuZleD6ZgUeBNA32CYim
0McUX/ofj7zqqzbXlKnyKqVYJgGgQVP2Yq29sSppKcSvSiHMK2FzYehuoUpeN+T3bZpuQgwktWs8
5Qu1vGB+ovLKThdjzpOwRt4zJHU4Vl5vhMwjCrftY+97Cro3R+ssaAAZUh4HyGgb/Uo4P4lzVOgF
m1jZ4fzjZdndAKyoQzfYHtF+MDWAlndFh81b6YJk9egTfb51PsTcj6MUlwpWGql9VB3p9x0/wmyw
7UmZWtRPx3gJRw+FDQjrNB6EAL1jQ87UA7dGkka1u2Uwd24q3wu/iOgm777p86HjyLDb57HHQrHb
xgFKIFAbRPemDsOtmeAKqFY3kl1fC68ibJ1dOMM4gZagjjhVLa9wlFR7C5XUPHn3yeZNNO4GhKCR
aBXCFWaznlHuHLiutLuWE1/41Omd2zLVnpDKOj03UcPvTEmr2HfEMZEECvmWZDYWZblWM5QdNGwJ
825lNldC2qVgfrTyyRbDi7BjnFtXXjRhoYOmgBBEEcIxYnVL39oZd08Wyk8RZjwqFH7r5+db5nwQ
J6YnAjALsP+CWlFnarXU1n3paQPUMVEOAPLMnWFVdMlGppmo00tvk2mdoF5hPF9Z/fzZszr+YcBk
BNT6lOTRJ0VeWLFKVJfMVTNvjHtpFn6a8SJO9p2/wVZv3ZT96vNlz4Pb8arisP8j0qQNxExzUkpm
CLzlbt/84hNRjOYmLRKvs67A1i9kv8fLnQQ2YMGjVmrc5KyGLnAZdwoRR8ETHj3cHkle9pnQ/wwS
XrP/InBLn9/u5Xf8kbbAYzdBRh3fbxXnMybaMlKv1K5N/KwGKznJvDS1F/C5QyP9sKftFf9Wpmt8
ZXHxMI8/be7+j8VPaqw2mmLYiTMbjGmLApoCfYVM2zs+s+1MoktCNBevGd+AbdromzBDcxxLzry6
Fh4vZMhcCnAwC5IoRM3T9qwV4Hjct5OQy04WoMO7+aWYe6Tx8s0QCav15zBrCIXXIFLnVTdwDhWd
dzhTzHhPzWOZtQBqnFEEm4NqXc+/5tBxK0CZ8ISutHgv7GxKO1FOo2ko8tXjNx1aBeKocYsWGHZD
alQvpkrHppypV7mmsblN5u9XXu955OaARGaIuTDJCjJkxyuapRVUWBQUkArGlUEeAkFzPfaHET9c
c6pdY6QPxiA9XBW9/fL54hfuVmBr6TmRDp9L1me1r2SAFnIPs59NmXb70HdRWArxrR6K6PdY//p8
vQtbmZESL5JxPUyo09lSpqtpoGV27slkv/KEtFFQXznCP97QyecCXBCaCzK6oAfPoCEcCbGdo2cn
6eNq0lCDjo19mBt7SH2rKf2CCsoGSW/orfaLEGc1M/spGht6k8V3R+9/VkkwM3oydc9PTC9wcAez
D4GdvCUGQgTdvJpC59kf+u8dxjCLpoo3htHXro0kowcOZxXFUoDwhvrQhz8+f3rnAgkaE0HReyLR
QwjylDyoYVQNhQyJNglQ0dxmm9APnuoq2ppDv6vTu2noXVtBNXjMbgUDRgRFaCrrxmx3JfWFpTZX
nva5X4m4JODtfJdou9JSPN69MVrcAPNQrZsCtiut63Qk055yVxs4hVFHg/SFngNTrDgH4l+4QjAx
m9R1IF+1dbtwFh5dy0lp5+uhGiqwjtDwIM8dSdiK8K1B1cAM01vTb3cBUTHCGd4OrsJxLu1swVjh
C+b/AfYdPwfSVqQG0qjwWuTBpixY6fmwGjDiKaWNmBgLJyX9rQgMslztI0TnY7ma5eDaCxEpz+n2
Z6AHlFKh12QaJ2dlMcLhnacpBxkFidHYMeKkdZ6gbGV8qKiVZu/Opkw/AQsRRIvGcXNll166AmKZ
jpqhwFKcgoeDOVXmsSkQypPvLGp5Bc0nIZ4/oUWLvMfCx2bBGINlagVrdWPg9/D5BVw4LIgsMP0E
vRzkpHhVfyQnSqZHhpYYfI0hw2MNTj3elzG1QhuXV5a6uP0pNFFtFMqgZ6KAoRTnnTVkORZBJjJe
/VJ1bsuSwRp5NpMMUdE0erto5YhJWOqOxj3YW3dQv/1Pb5kWDvAVHZ3nD5rl8S0PtVS2qCrlnq/K
N5Ydrh3E2LUm4BS7sr/OexcI4tI5EZoV0EpPe6BzKcdWG8Of8XXZTSf7AKVs71g/U3/XoE4pa/H9
0Gf/c8AMq3L8Gwo2PmgPnpyRHNeM21oFrTobbrE+ruew2jFEyqRtl0VbJ68XudOv4zxb+m201yTj
JuqGK7d+Ifyym4DgCykY6Fyn9XWRBFbez1AlpVHxuvxn3Bg3lEN4n0ur3KiZJPK1T4+2kt5oc7JE
7klS5HVnzwiBzZsiyr58/tYvpGPwl/nC4OoxQAI/cPzaczS/pVxGPcRpui1JhocmDpxE/aMj3dQ4
JiGWZhkohE3y+vO1zz8ylhYWjUI4hJPoJNZGU11Y5awCk2B7DwpZinNvVSFSbdH95ytd2nF8XPA7
Ud/BA02Emz8+56bUApwuGY1FYXODHsKX3Jp+Y5nsdU0vua1lR8thLq7NcC8/2z+W1Y6XZVIXyonQ
gAQPU9GlKLeZmhwGu06AH9Re7zS3vhzsBltnu42rz+/5XDaLwMU4hQxUYPTPyvnYUGPVqNFrK9ub
qi1vsqn4DnB/Jfn5j7CfNgabPN4navim4MhGY29XF/XtbCru5Kble1dkj59f0XmmKKjytkg9EMrh
vD9+HHHa1MoUEcnDsd4q087pkAdKcUOhNd3LBUeMcSW2Xnzvf6wofv/Hey+GxjCrEiCOWh1Qh32W
rPRVqn8MPhDrNN4HNZmP9b/6ov616GnXrptAexUzt9mYXgQdPsqm9ZQw/J2CtWSViz6KVm0c7m0n
uHK7l185G50zk2Epx9fx/fZJYlh+H4L/Sce1WUC7aNrbKgNlEtn4/JjbJMtXqVovmrLAlNR2LWvy
tPIVzMZP3OsPVC1PWmFcCb0fmpzH+YRQRuYzZ7hICD790G1jTHzJh2M3GtJtEPWhm4BO9c37oHTK
RZk3+XqOgIoUqNuT/kWVc1P5tzVcL0cNvLkOvkSBib25X7SUr8VLM3cmbk7pDWpfP+dYWkxqcweF
6PPteuFg/hB0ZlQnyAC4MBw/TbtKdIzkmdU7QKRH+6Xs3NZeB+BurYzhzvC9HNuDpaDZuEswt4wZ
0Kah8/3KVZzXdsdXcXJuhUlbQEWlvoK5teR9uV+bB98Aq5xAq0Jb1ormZaynBzmIr0WQSwFadCrg
4TLRQM/5+AEk1minVYEVQOU2Rb1OA+N3J08MKIPiLujSm0FzVoNsL+WgoWkxfvFlZxUqG6l5UTQo
bPmV+HExnoqjE+NpIel92g0elbwBpI+SbZ0Ct2OxNAHmrGbhugqIXk75nNbO/dDZIUOX8H/KnhOt
MVQIkEKxsXI9rQknPXLMsCMlDORpXduy5Opls52NduUkzUGzi/BKrnApXKJFoNBGFraZp7JxqjxY
Wm1rzLZG7Q6jrlVhdk++YezxDNxI0/TYBPnN55tNVBinH+qfS56cyOBFNGuiy4++Kt9eHK46JVsE
ubVEyWSF6tGVR3qhKSfajfCphUGvQ8lzvMEYfI9l4yh04QPjBlFvd0bAV+6VXUhiD3qs9pKmcHGH
+V1jcZxMKSC0cLhW7uvnRR+S7UwYoM+y08/miq02DZmKc4lnoHmZat3akuJ9XwCiHsxok2oUgV1G
Xpa+dm20icvwbdK6L7RT8Y9k+hdKyo9KplkeMQ7za73ykioF/m7Pr1ZarSyttfEViL7GxtdRBUlU
dqt+Gr7m2ggfObPBgurTbWkBRLOa8DlNYw2UUs7EZ6xv41hfp9mw0Mp0Y5TGParGo/v5Sz9Xs4KB
Ixr+nMycGmcicj5ugMMwpqIACd/30Wy92nG2NhsHCXTZ7lzLB95mT29x3+6UYNgknbrs1eCmCdMZ
3LfeLOLHss0QgSGr8pVqscmGYCOPw5V8UYSbo90JegEREOIRCAYBoTjeLT2KxlVUIYarqa/6HOAm
1rpS0Sw/fxznUUYsQyccYSdhSfXx+z+ShsYYFAOHqMSbrGabtC2AP5Ax0Dm0tH/MseCKVZgrc7Jv
FOXpytpnEZe1GRxxg3zwVConKVIdtnKVTSAVQw2D3HjaxWqyHVPra5Qrd4aR7W0YDiTNu6mwF5KA
FGvJvhr7O4qZTWj5DMLC7spjPz8HuShZMJH4Pvg4TrMKP5pLVUqU2Ju0ad3IDWJeyeMcandpXsP6
lpuv+XdJqZZhlvwOpuq7qQXfJhyu5uiap8pZSBRXgiAFpzGlCrXD8Q6I0q7V7ZIrsQbHq+ruptXU
O+SoXbmrFtWcbBvfv5K8iH/ydNMJUi3ZFMUjqcDxkqrvh32fW7HnQ7mhDPOLepX17Sqx443pXNvi
l24QYJDg8KImCcfheLVYtec86uXYS5T3jLnzWLUMe1+d9q7/NrS//je7jXkfbVRMMsjOjldT+yyo
pSZMvDROt1FzmABTyD1qpJ29jH34WHN3k/vV7aQ7riMNburQCZ3G+1SeIZdMJcg164pozfmYRHwB
IPx41hRrnLfH12Q1WRqakoQDtdwsY7O+ldRxbWtMBULzfoZ5avnygjoe3f55hwLVtQ7geZChr4zi
GTRMGtochsfr56ViUCqWsTcyYC7mcin598YgXwky5985nAHBwieZgW+pnawyTo5RqiOzbLl87crH
0qYKnfcY4qyuvOKzo422BjgGojCgGaA5JwFFriU9RJUwwuqwcGumzJn0Wg++a2NFAuW9XVr3rR9e
WfV8F7OoEEc2ONOFk9XxMyyUPjYK2Yq83AQk3jRCBdOVpWyDMtgu0y1X9q/kSudfKSvCrAEZCsn+
rIc25VokF0FEYKjmGzG8ldTyQfXnVWZG+6z3rxyZF84IwE7kHRQ0BOozBnyDlmFhpH4M7F2UJCjN
m/IOj7T7arCWE59Q61RLR68DMBLG65V3Kj6B45Ak+A1AwvlEhPznSZU3oz7ZJbUZoz/oexmgdd2X
7+SE6XU134a2CoS5WenavIvUxJ2rDiRll1z5Ts8qa/aVUBuA38PeOqMry1GfB7nMNYRT5dZE3snu
nuzUPFiRvcTt53vijA9JfSVhvLQq5DkqEYGfZfHjjZXW/EKuCcZQj+DbzG41ql8wg3tqQ9srQ/k+
y+bX3v/9+QO/uKpBgoSbrX1u0ll0qhYSM2KvyX8bfr2M8vFVUceHOLPx+x0fsUM+hFfpFxdeMphY
QgOJyDllLASDatg+D7ir7ZWSOt7Yz682hWgm8WL17sWKv39+m+dICDIPoWIL6MqEy3N6HIROQtpd
AeKhd7tNOmePrnMsEgqUHfQbre2fJ7lZD1B8guR3L3MYKuHwkNf/izMAPXWFmzcZ03JFJ2UBUpZZ
2MZwBDM0nXR5fKhn86dZJHtJGx7CXsbKWD+w2V9GJf42OtdMui6cQaxvCiQ9bVp6oyfRWbUbDuiB
NGNOyoVhzAuj2CB9s+rdyvfXZYnjJPLCJu5gIF2vhJZzcjRvAVAyilsUJOf8b1UK03rElcJromEr
lf5vdGZBOWVf+8ysl8YwvXfa7Kqjua3tbNX646INzWWGtHnQdhvxPy3BrzytVFMgeBglMKApMJqR
rnWbxGs4iUOk48LZlNHd+eAic5y4huhLskKiPCTjQ5ncOthVRma6VwLtTonsVaaGXttZSyLIXvYb
F8WQlRRe1f4QJ8rZpdAU4HlRpJ8ZGxmSUVphMZGiytMGdcS8DDc0yA4qssi11twknQyA0F6GeXUb
FM7rDOy5pK79/Au6+O4sYKF8ryiCc+Iex6cmROc+CIUy+VwvtXS6x9DPK1FvFK7CSTRtmmx+Snzz
Tats8M99tarNXWkvtCrw9AJDEPmHkcrvuprjKWBoi4R/opvnK1H0Aw5w+rTIZ2FLC1MJzunjy5yq
KENlzg89s3Luqsh4iLLhvlHNQx+MhxB8ZTKoAbj70DNyRcZS1AhcnZGNWzj1D7uRwc8UO+oXHEnL
5q6XysMQlY9xlu9zp1nh/7OcRt72ndP6j5JS/NI733KnKdspJmIxNhjdLNSfTbKDpdQlh1ytaKkx
7LMj55r534VUhIkyyvsMNwCen96qQge4NFtMEwRitRgAQAcVHxEczBrRgchtgUd/vgkupCIkBLBj
0K1z4MicZFwB3gZ5btM76IpfU5E8mMTQqo4fKWjvh9m60rE5HygRLiwI4LgwQfNFb+z4Xab6kCSQ
e7EICbSHPm2+Wc7otXO3KbQeSwG4cnGnr1vIJAFme8WUP4+tCs+iUuBSI+KasDNrXD0+fwgXjkz6
+1yN4OuQI508hKjwi9i2MC5JFIn9855k5VbK6mVXoVPW10sfmmN9jS6mieP/dF/TLKWFQ/Q813EY
8rYJaRxGXj8dZGu4t5lNO7FfL/xJkXda+k4H88Wu2mbfVj4sytp5mSwEMWsD9k3nQFMNJHRkk9Kz
nOdx7sJl2Ek+wJaIPyPDPCoseOKRBs9KQmc+t4XQJR4Mia9lW2eOoUe2808rm1ZTrm6K6svnD/XS
XnagFQi5YYD2p0zjKkpqBW1kdhb3FhJwPSOZv+hZ9pp0xQ6mN4flYK4+X/RSqsts8F+rnpSk2LdX
WlOMkQe1HXOte4TntyD1/LFcDA66HDg7WuWVCHXpZPlzTfGi/2jBxNIcoz6FaMQkp/sokWglBFcS
WPFdnO0Vg3pepLFkPCehGj35prIDbktBYyVQlfeizRa2nz/6bX3tWLgQEsSMFQ0AtPMQmD1ZK2/q
LpEmasp5qm+ncHyYfGlXD3kCize1l3M539tqZa+qWv6mB86dhuqLZrhJmqy6Ytw4WvmoYU6Cn5Sq
LTHeeAitKlpUhdMv5UJd103xWm97tBRiD7coTQ+v3MDxxhMsFg25cWTF6IaJkf3J11zk0zRVLUVk
RPh+iqQnnKHguCsLDuSFHVve51vOOD7Nz9cT0eWP19/nvlGOtk/7NWugoM4vIKhvh6CkXQqqTJUq
QJzzTp6j3HV8wN550T+aJcRyH1J5hFtVIAePvRw+aFTySN2u4+Bl6CZvRG9GqPXHeKZ1IbCtMARU
M3m4tVlzv/S1fmeX+EfE4MZnFaiT/RSMXyar/mKO4Vt8aFvZ66RhHQXp26C3h8xsFa9oUL8w5f65
H3QfO3Jqviavv3VA9bsa+8nM3GaUvX3D1fbdNdVC/ezdIIVNroHRIAA8DrmT+D8jAwJ324k8J3dW
ZRWurGjwAOQjYLTIrTse1HKce5jP9a4MldtQ0w/PLbiGbijvBhlT8dzqXgx5wok3exgDTNUpzquY
YjLUoL6aT2Uw3cWYhUa1q69wbF50Cq1Q5gLT+HviLM2kXSjl+7Ctd4qf7zVMxKbJ2eG94ymV7DWl
ta6Kmx5pelh+m2FSVpO6GbXpSgfg+HtmzwiHZ8EfpB4HyXHat9HHWO8ciT0TzIAtAyTopodM/ml3
Pz/fnCfd8v9ciPnqx1RQ6DSdxEMN06k+UWk1zA0kjK2uWIsQnxsrb1alHD060+2k2nctnh+17TyZ
UvLuQD5+H+2D1HtplmLAoG0r39bcQkO8ZFCA2F2zYDhp2f7XRZKCECaRZzjtWlZJq5vzmFCeg9uW
4/aL2VRPWUrbbkQvWPchI5ipq3eHCQFIYL55svLl8uBL1RVg/0lK/NeVCD9WhHFAFp3G2bpQM0D1
uSiefRKOYZ/l9dMs1V+qeNgPxXyrdtZ2DJytZJf3/VA9Gop6p6nFYtKeQCm46qCusPS4yexyH+vq
rTqGW0WBC/T5az055v66TufDRoKGBiiR45hjGqlkMe+lmJn2kb5V7O91va2sm8741QFKIlkO++fP
1/xwxvrXGXS+5kkerpWBNHZiTTknR4zKQ14Ya+dHWhQrWer34JNx1CrVfJcS0qO0AgtUHsL5cVb2
I2ACNcXjxldWSQFvONrXqNc0+m8jUdE5HO+ha3x+uR99pZPLpbtGcoUmM+2B074TWLAgL3xeZVWN
95JerRpmvUb5NOjlr0w2dqWjH/Q8uLFgD0yT5goKB+SutTbYN1mn7bv2PZ1fi6FGa8A6aJPyBauY
blIXSt9te71FUUvdkVGTm7eQ7zu0gRImke9yYbypWncvJ8HCDLKFNjqQM4K1HUwbtTYPepS6M8lu
JXmF/VYPi0aC1KpIS6PDGyEpt8aUeuJnUO1LJXuVbAnXaWWpDvQLg5VWl8h5dZ6C3BlAobXWJA9y
XT9WXfUg2GXzYL2pc38fDOFbMKVPRYxogja8O/21XP7s3IP8LAbMuG4Ja8bTEbOtJ349meyHapix
Q791pMUM7HXollp1G0GFLub7OEOg4lkuENHJ/zOE/p8f478Hv4r7/3yVzT//g59/FOVUR0HYnvz4
z330oy6a4nf7H+Kv/fcfO/5L/1z/Kg7fsl/Np3/oucj47/SPHP2zrP7X1Xnf2m9HPyzzNmqnh+5X
PT3+arq0/bgE7kP8yf/fX/7t18e/8jyVv/7x9x9Fl7fiXwuiIv/7X7+6+fmPvwMI/ONLEP/+X78U
9/iPv++//fhW/O3p/z6e/Z1f35qWv65o/yZIgnTNaBHii8rRNPz6r9+IUgSlOwih5O2skxd1G/7j
76r6b4A9CTegXLHf/NDvaorur1+BubD5xhDmEw1m9e//de9H7/Bf7/RveZfdFwhINVzN8aaSWAVJ
fi7i5JwKcEgrK6fqd1avL33nkBTay6jthwAdjOHeN9j+/pcOZ4Bdm98mjvb2xzP66zr+XPekGPvX
uifdaTnUm1Ztin7XT6u526bKkzwUhzx4UUIbLpO6uDNa/BlT2LMBZrnWuLEoKORlpz9W7Ya21YKc
eGHOv2SZ5mOKJAmDpsK8G9LSHXR7YznFGiS9KF3zYNfpM76k3z+/dpR5j6qD/7548yTztJyuz2LU
9ndJdDPKv2Ljexq9K9pSn9JFnL8Z46oqf+TKb2s89D8URC+AJw33ckz6NB6c6X5w6oWVHqS36Ds/
ZVPOJ7uZ1VtFvd230rbKnqzkJYHzj7M21HQGE4i15E2wHLfFe/U7IRmNaf3cFJtmQzflHRG3mLQL
au+qXk8byF9e6TXLbon5jye5xi3lqBssg6XtwdpfcHot8zvJ/W65mdssfURfbuNbbNBafVn4X2CB
LSx1pabP6nAYw01c3fjKm1ke0vQlH7eZvLQ0pHQgbsjLIf3i0B9Jms6189SFZwHHuenvZHQEgxW6
M1O6fW9ACGyTCl/buzJ0q0dJW1gNjBPUZ/lvZTTyCt/3dnK8ZHSBfVXaQzIBPPMKf2GZm7R+ZkEQ
X22teEpjLkp/FddbvbodsoPevlb5Npk2mrFRyo0Zbhi9j/191d3ZwVap1nJ/o2FuiYekKrldv8kK
TsJVMpWuMT2GzLgc7CcSN9vI+rL8HnrdS6OtjeQxnPfGPjVWOtp8NOY847EZFgH9wCUlbfsq6XtT
6Ociz1YjTrriP2VbhCSzEeMGOidvgwmnc3D7b/oP+Uen4bNCpg1DwB5hKEiuAuOjcNkwyuNoLXwf
2ZlqYf4o/Dv7ux6mb/m64cE25o00boanCExIu0JZ48tgMn0NDo2/nprnJqsWM7JhyQD7WQ8X9CQa
aY9EpVLsssRfTNE3RCmVYAEsy/B4TsiHWB68XPim2v+j7sx6G8e2LP1XCv3crOY8vJISJVmyLduS
pxfCjghxnmf++voOswr3ZtzqzEYD/dBAwoi0NZCHZ9hr77XXsjYRhozWkfZW7RU1MM3Zqomfb2Yo
zfNrj48rgqqmedc5r3Q01r7qD9v2gPjqXXZ19uqd4Tu+4ctbB8qdJ+u7FN7o35Hr/hyv/2OF/YYl
JxNvxs52+qP0kp2Du/pO2UeP2oNxr90VD9NDcVfcK+f8b/IJK6X8H6HLP75NIPN/QpLJ1NBSkfJt
xal/rR+a8/RSfkYv4c7YJg+Yg37ML8W2ubcfyv/bb/wNj6mzlUGesvuj8ijfBXfmK/XIXfSY3psn
+9G4g6d3Mvfqm/2g/U00KTrx/ze7lvHnuxyysVcmxcCY47GuvY7Hy/xqXeXNeYjvpoN5l10mumZo
9Xud75RDvTe3i5/uWQJ3jd/f8TsfwYpDe1ecnB+aP5yac/dY+fGxOMc4xOFa0NImdN857oQqarzB
VRx2kkK2yUe6MVTpmvSkwotlN51RGPTqfBupG/rAysxV7x0MO76VwhufYvRlVNfBqmPe0N+HjNXW
dBfLo6Jzeij9J6vdTaQ85oPRecZ7dRIdPqy5UzcQkHly7VfdzjD3SnsXPjjjMWhPyHJZGrUOd77R
riJx26/QIufblHs0VsNkN29miYG1m+/yJ/mefiEaSOyv+rl+cI6XdoeCJO30hkJiy0vvuz1ss4G8
6Dsgfj7Pkhv4ueTGqCnwlQe+4JG6geI626T2KDgaOz3ZSIqH3GdOhNnt+9C31V2d3/X1L4fdt6xu
znva/siqj057VYtbKB8aaw91ZPqh3o9H6SOVcOCDAL9JdiQKqnCPZmXzS/5O7rVDfKMTXM82zY/w
e/kYLbQO8Ht08+/pLD+9IpgWlkeMEQb01/NNo8EH2vOPPkN71A2yvWyKf2AEyoRob1bvLj/ih3kb
78N9/arVT44uzhHN4yE5+/Y4H1O6q97MZ/lZfsoO0UV777epG/sRSzK7L/fkzFlE3eZn46kb0083
4SN8fYD2yPboO5jt1N7AXFE3WF44pNYP2ibz0f3fG/fNdnF1b/HVJ2TjRs/eam69TR/K2pO96jT4
k+88yrfofAw3idt45I1d4l6+PvGsQ/ZOLf2xfwWx8oQV5AhcfTvec+gdrG3go9x3xy3SMeNGnqBp
kar8Rdxevc2PykP42aa7znkKNfbk15Z1EF6KiLp8VsJdw0blW/7lHOvn6qP5YBLU/JfStU+H6KZp
97bj6VumJxZyuWt44U32i2IbX7OjKUm+PRywDO4uBhLW0aOCn0l5NSzK4Rs+wCzIsbjKszxTF/e1
J/lMyccung3b157lg/TUfCUPxlP9rjzNj/ZJ2rJDb7UTHmZe6s0bHC42i3sxvXBfPkvvlm+cxGBK
XuQFd5/dweHViV97ZAX9yE/vLa9yPxTP9PuL6Xe7aDvva/9j8n5MW9ufTymdJhxd3Vd8zh6Cl/59
aLyJW0Ip4Zze1aErPo2mj7vljjNrE3lj6+pfqbZDtzEpvKjGS9drx63yjYocvZfb1HR18zg4qVsh
D8jBL9cYLBNeuOb8zLybOIPjbaETzbmwh/zCH46sNv1n0rjlu+yQMDnaJlgNnRylQMYYVWC/fanu
zYD0/S5lyW6kXQkL3MXo7pRH2wpRrvRkbKWH8CmWXstPy8fSIXan3svRqbiNtVc5h5mJr95Lw67V
fHnyYs2fHF+1t0brpZ/6Ntzrd5qfEC2ZB+VNedP2+rY76Cgu7LL2oPj9w3LoH+oHknav0nE5j0/D
DxUeVrNvIw+RAFZki4osM7nG+shNftAPlj9Rag2RlMTaFiqyvQmzQyx7Te9i2RM7Jzs99jUojv65
J0PbN/gQdGdVcxfZq1UMoFEIyjbqcg7mB8yxlt2kIOR3V70VL+kxPHYn3ATL6lVVPirr20k/TenN
eg+X9KOVrT38sCCWI4/2ifYSzjcpQXZ5m1wzjNG7S1tk31ZRbrvQK23krcROOe6T+ylxCVBJBpn2
dqbbY3DHzI1+Su9kMc/O20CxDJHd+rNU25Pl+GalbqSURp3Y4cGnbv0r/2V/WM/qWT7PjzmMVDgm
HdYlP7qv8KN7Hp7C93o8Z2O3k0362aYaNftNhKZAqVICqvdZ5wUxpgg76ovuSJhfYXjilfFVbw5R
ehBUVEKo5rmgDbZ7sX91P3XcSgeXXup0OPUP3aP+Yb4Q5PTzuy6ZB6uL3HZSD0oTY93GlKDc+BXH
j8OwC4eDo+4zmimfy59JcByKvZm41Yv9Kg/faftzVg7Se/7avetPNEFJg+HWqEUT3Jq253zD9KTC
XzI+LPEy96rIq4bXBde7wo8rcuCMIdFnFWysYTpVhMKhGd477U/N8Yx0Q4dyNW7z1kPtNULrbdiW
te52b/rGujdGygEUkxDbEidMHe8wis0VlC6PWneuFb/SHnsJDfRtcyR6prnYPOn79LF+CXxMhKJX
I/JQXMpqL++9YvaqeYPtaVcR6m1pSa7weCMQRTNuOMqpT1fbqG+n4YoXB5bQnvzB6catBSd94zwF
P8KfUesaDR+LjM+cf5joYEa9n82eNB8G3cdhtLA2RJljuJM1T1dcjQ1Cc/NfOSCj3RnK8+I8Gd3R
aj32OZ5pciN7l57VU/c0M/eqfdR8adoxC065/o00UgAANA6tfQe2U5prjKdVlXeuA7+487KJ0vIG
9cmATlzlqCVYen0rEd4EdED2JtLaJhqLrznC8Ob0Mw4uHJsWAUznS4/zK3vjk9W5LateOmr9g9E/
pE/6Nn5Ov4zH6l0rP7P3oXLLt/ilfNSuATKJCvqguVseYPo+K59n9qRt51XXeFPW26oGaaEvHU0s
s32R4qzNxukhKTMjJukgWIoRqeYGxbghp9UnxTFUFIiUgycfZk693bJNz01Lq+N+/g7LJ/XFcLb5
QI888GQsLv1LxKd1CNAq9/KlPuMLXC3eMm9BHVPkAS6np/EHTahW5jLp6ng7ZIcF+SOv95mQ6Y9y
a5zQeNTfrIvtt+cMuZRdGWwCYELnpi/dp432l+xL6s6pjpZ+aSoYRJ7T0Mey7aHY75N9vqm/kQrP
rsjf2sf+pXjKfkmlhylXhHEqPHCXf5Tf8S05TR9RigmCa16jU/oWPJS05FJMRW85hHrhLj/rN4eY
LPTQeCCwUdV9bSGfj/SYiw9W48vPPGZb9lTZ+5/xbNNvSDfvMQ4QFqKrASqvtjft5El6Nz39Gtku
J0D6CyKU03uK/JC09xJGDMFdA1xq21e8aQ2iHH+UBmQtii3FIVked1VDf4b0odRf1Kq2Yw+vX5+3
wGlHeR8bpGrL25oz+H+QPHv4GuLiVv5/kBgT9OP/9V+5p3/Ji/lfTfnr3w5t9lX8bP85Nybe9kdq
TDL/HQEkRD4ofUJVpLGY7NQfuTHJ+neawRyoAahMCSMsUdn6z+SYqf47lUZYDfCgYF/RbvM//u0/
k2OmIv5EqQe9HA0BCOoJ/3WB/wfJMfPPyTH4L2t35Kq5QyeK87vMlznoKXQCehDbeoH3TGzTLibZ
5bB7k0rq3bKKNHAf11vN6p7UuLc3QzEDfDhjyoqzG1UVc4NI7WYix+waiP1vbCyXbKTA5SY7RXlF
vdxoIdFNXwnNxp0aVtuQLn8gEMtvqiZf14FCgy37ixk+BIFEq/mvWa+e5ja9RaN9siY5Rksuh/zG
2/CVO2slq0IzG9ImuGI0E9YkM31h8TTgppl9TmpGKkd/6x0YRSqHpqIRlEjphi5e6LjJ4k9W9NHJ
BH1BWHwqafmJmB21aD4tnn9obfM3FHo6Xv8ETNdhFi0VEHHQIOSR/gaKEVLTssouNG/hAt3eyU6a
PVJyquTBC0wlpcOuUmGUd54W6aZHAcHr6uKmBxwyVD8vYiwSh8GNkZ9wnbK4I5H4VtD+ByIwZy9R
tspoX4RGmdYY990cdX7ozAxMFV7bPD9F4n19jAt746TeAltus2h1DH33san7Ed8CHr9hMyI5vg3r
VdLu8yNb3szAugx1dEsGDpnYuir2bh51wDUCqUvZvatdeA1qG/VuyILbWMq2yAZcU+NMp9zg4aqT
eTV6wxAD0k0xVwtqn62vGCGG7AtwNI8UqgkDasxFID001TTjO6veK8ZnU+bnPIEyF9r2lyNhaoBD
kKuSW3X1HArV1OdHHIOwWO82NPXvo8l+TSuOR8mxL03Pg13QexT/0AsZZFePUNrd9KBN5rhv7fyt
7/vYzRLupTGnzE0NDNMLtlZNzz7JmDK5x+UuqMvnDikEiK7dx2jYtAWH96VaPgrdN4OxiVrpl1bY
l6JvISWWl3ZkPjIjWncppQwyDVc05oyPbWVbXTMO4sW4Ez+ESyR5EwPvD6V1mYKS0yE+r6sKi9zP
GgWCRJp+hG1xVszkJtfBpaTC5JmN5MHV6d0QuGbjCerNengzB54ttNYM2awC24nupEHnqWBH+WJe
o+VyVrOeY71jQWMrWmTjt0GDD2bVjk2koOwXvbyZrcZAyCHJBPBur10bcTd9yk7gzNhSNG+txrFv
hdbOrPQYb5XnvE0/Y5ug327IlcnWQp8t9y2V8ftsKISCDK0exrdaSU89SpBTGgtqwrsUvLQm1eAk
l2/iBqTYIV5MRqjjiI8PjeyNelJt5UDGULsNb3W1ELB1/UsWqhtrzgDhul76bZMcM5RitrMxndNc
8SqDK04loQA5jPd1WL6sc39QGRqtVkN3QsFGq452pHytdzcZ6d9obf2WPRfL3aA3h0YyODwU5NfS
wD9l3XRJ6tq4L1WvTZODNU49WpzFl2NTR10kqhClerJicGcEUUqWsf2RVWgeI3ipsM+IJ+EeviRf
dA2iIsQ5TuxFHh13O5Lp/VGey2fjGWNedFHS9DB3cN4t+dQgI7xJBu25irOtRksQcpK/Ol3oSTT2
WbwqtRKQhaa6UYb0Qhx/oLH+I3cIaRtyQGO1zIi954805WmLuYP0vYEOeco75dRX+Vck9T1xjrlJ
bAkRvvyrSA3kR6dflqRcl0xFZL7eGCjXuXMHJaWzERaQJgxglGEfMOtcSy5eaVFyoZ4WAMjka+G6
pIToprBijAiUEwUZV+rbnySJBSdPmT2F4Na265oIW9y9OfTuP53Y/02VRll7eP+RGf3jWcExVxwF
3WFBnftz7pBhU+MltvGXqtSrw32JYUI7/1QFJUp39nUUMKtUPjO9A+gkuV+3CwzRcr6Xq+kiXu0s
PKRJI33kZBG6JXRENOpnPBaSm1nqdanZoBT5F/X1L9pqEa/Rv/DMgA0T66o7pYyW0lB6gNfUpvWX
VupX1eHPKRt7XBffk9QBwch7VeWXYgQ1szt6MazsC4GN0lOs/KvTrIPcWB+ZyRxyakZvYltyBd0z
nJxtGQabVuW4oze+p5O5D7xEP4wFQ6oGM1l0Vb22kejzG87KaJxVmztd/7LE5ZNRtOdFU0+UfSN0
oEKFbY4cltmg/O5wz2E6526OSk/ILCxK5Tyxr4WOva2N1jd0JIukiJf1o3lW5/lgVguCetZuacmg
0OlceqihzF4Ai8oM29SP6iue9vC3kURyoSK6xBtgL0P9tkamfJKoi1/LaeKqJBixAFDZ/HsSdVX6
0WTp32Tp14rz77ND2E1R43SoSK6z559WstxLcYi7kOJpFgd0EZ9oSjijcHleFsbI7MtvW2N+y7Pj
dWGRu0M9+euiK5nTIUduFTRgNuWKhNBXmcqn9Y9KzCrE/Kd3zfLa2eEW8hxWFyUlDeXaFwqzYs6/
pIyv0HCQc1V9FyZwbNI++6o6/RrP6jUenbPWWOfSILsrR+05UWzGMmWweolnLS6gnJXroMonLWKC
Wi0LeCqsEqwm+ctYY1fBN3UDFa+OWCoH5UmFjUTHK+8DT9NXtUnjCRfAwZW7+GCpBR/ryKiszclh
HK1DoQ6eNbIaOoUfQ8CPAu39uJFgODCtJQ2zBrPfR2xrJhse3sc4QirXv17DK/3u94ckWOdCuIc6
7+9d1HMhtdxJo3qJOdj0q/Uh/KyHTinOg1V8tVb5VanMM3SZvc5MQk/RmY+xeszbLHR5fixrLfsS
O7N4vbJU6BzIhZ/XWb3TMo7HeLS/g0JGxFQk0PEn3xS8IawWxBykOzl8a0vl2Ql6/siyNHOYbusz
kIL0o6ynZ/GsxIYfAqLDyXhG6OOcpMrJHFrMbqk0MbplzLtKc6Q6alx7sXt2ik5vWgETYnbJCMJA
vI/NZo+IPVuQOFPQxsQPbaOyYcDA4t1iavCxRc0fR5yW2M0Ug1VelCGappQeqow9e27HX0UrzV6e
6ZQuR3K+7DQBSg9M8OFTgqiNqtVw3zWC4DXbJXqk6cdYph4Q4iieX1uYZ7FhWyX+KzrJq96WkYxM
DlPJdl5mvKVTh1NmG9cmHEvvqR6YgH/91HXrX4NqA68xdnBa0Oi+EKjrT7WtlF5sR6H8IOvleenK
T1qHP9ulOut5eQa4XJvIMbxBKonm8lM1SFuzuhr6cjdoxSnoq/McVWctsO+TBC85ooapieDH1901
iA+qk90qNa+2VmwclL57IWbJvSJH56KU520Y3ZVy95XUxYku5DPnPBGY85zIdAqFt9KEGJwRRtU1
V2CXya1owhsUPaJo1Q2ngU1T33BTWMoo5P2SmHSw3pxThNU3XTQ6bJl0gGa413pamFIxKi/0psa7
wI73sk3Lyx9xmVq9ppOzU9vqEWWXpy7UMWtuH7UONKQfsIKStwWdPOtJogcZYpvFiJ5qSMJRryqY
tP2napSnmErIGrHqDqNQjQ0Swk66NY3O3pSGRVKsa6leE953BBWe3V/obC7dSW92ehpepS780Utv
k2nsI8nY0xths+o5s+aejGJp4mCTgo02eYLgilpMpyLozbvZgc9T49IxTiJctIqTKUtXmrcbozgT
Z7DV1/ElTM3TGlEHA2hCK0jVV9MPqZComYUl1k6k4iZuxY40RF0a/HKsJPckDY8InaCZo4y8uhbx
aZ0AP3XJZ0fBVl6Ci6UQmZZ2dNNy4swVV1Q5zjuDdUrRUyGPyg8tK18kGkLkpQJpqXsxbcRMqkWU
OanMOeaeXRWf5kSMbPcJOV5t2gdGepsWoJ6aKoOXtJchtO6SPrxXpGSfStUpjwFnc3Is7fQzDNJP
Jc9v3SRQCPqYTRq9KeKasfF7pwv6QEpt183xD6nLXUcHEjkxgVQ8K6egTT7plyZ5DQxZkfaS2lz7
DOQzrd18c2YJ5Zu0sZHEJLan/NXOH2mwHEY9ekya/GbGVgb8Vu7UInkGhwmBNaC8HCn3acdMWTRz
2WuSaYP4uKQyMi5T+20mJMfGIh83ScOdqDrVOUJxnjbF19H8zPL8szGtiy7pexHdBzzfkRNsjqX7
Iv5Zg+1MRk3Ss1MWhX7NkCZ9UmLXc6u75FaK4ZGV96TL36LAvqzzIV5C36jWto0MCLKce6SJRxHX
xxagRjwabcxfa5VSoIE7LlAXbk9n0d4tsZBj4xjq4WfBE49LRG/73Hge++Sta7jnUTzsDi5NNivv
AtKs801A7ykpX6Y5hQ3JywR2m7Ua5jQCjHZ5itL4M2vtC2fvRc0YGcPv1eI51pN9KdlbW+QmjIDH
2tTRM1Qtb4rpHiosRnMRIBo7bJi2KjzvkEPc/B5a5aYF7T5MeGOdg1/F7mJ1vF7g70hXzsW8eOEs
bpr8ZRWbRw1pFPhivqSlr6XjXMgmnhog/7pFLDRs+G1WfE7iBieTGqBlEvBzqE1a/xJbiJuFTngr
QpzXszk+GQogewWTaUzmFMIWz9W5DHH2aeeMgJTwdySS9uX8oyL9qAzlWcJqWRqttzI8xkX7Lr4u
0ykdWdp2spfBAzZfQgodIeII9F+zUBqe8chHh72h0CG8qFsHHlSChXYl9Q24gfuzQ3LakyydE2N8
NCvxPx2/RpCH8Da82bN0acL4TkG3z63ywHaDxOYAl15EDqgG9td2vc/N+brevsMstybOIkwTj0ka
swV2rpIzzSZOY68WT7dZopvICKUymZY+fnT0IvKo5qU5Ez9TyJnkuKfV7IP6XHxWcXnum/pszHd0
J55bFMIzmhYspzi3A2mn2tiIGSumpdRg3BRnN6liMZLd21ukqK224pv4DGYxbM6zYmVXkcTplAgG
VCG/DTUVFEVyLPjK2jlSs6+p6i03LcjCqYN0M8z5MROXSnsuT3Fof05uJ66uFZkXO7b2GEPwcDp1
+3PSY3B80IwbO7MfzIXHXkqgb03Lpw29u1lHxLfIDJLdyD9KC55cK6vbGOqMFO6HwEExsCmO3Wh4
ZiWyBjzSQGzSYnKUeATnsJOh66x7R6yknzAyODMqfe+oDG8fOxcxJ2fOCDFj2qIdN8ZS2S45b0p6
6rcxUrARO8X6kFVhnxqYof/XMcNvhOM/wJ6Dv7SGFDQdcb/T2wqtaoJF7lQPI2/OcDlFqWYY3DTd
puXkaXjErkf3TEpAHtPPXPTfhmaxM8aFqqZYlH0JnT/oX5swzT3H6OJtRXeqSPcY2pIAX8lfLCmH
fL2bI1KNf3MDqzr0b7EuKgZEuqLRE1+63wg9i4E6kdMAV2V1OZkJcu1I5VDZkK96R5ybgcWkrPWn
tLnU09OigDGMBSwYorrnli2llUgkGkQ0WprytqZcICLRIHfOgfyV9LhpYMVE/Dp16VZbposIKDMz
kb0BC7UWtMwylkyXBbdZ48ZF0UuPSXrWJnsXUD6W5/vEAYIq4wh5wCQgXIFMQbwo8jO10T0ZNWmJ
qsAZ1qZzJwRzK0SpKxIWeDpWua2g5UcS1xusBjiTVIh5nfIapJPnjHnjLxURe0wkbiQErza9yiUM
anIP9YtsQ3AaiV1hYR6MyfqMOgV2CwCgtnFEiw6koMgCgpGWpD8MmXwLK+WFgk4nhY2vaf0t22XI
8e8Wk3zxLDXvqGwIA0vEumFnJ6SRuPyxi5GlNzeYSZwjC9eiSdKvIj0wB8OLpL2KrMuas1EMnDqU
Hk1kXhSYfO0KOWx78hfDctxGRN9lx++nEh5W0BLlqeXGhhXqFBkp1JhbKevkivyy2j1nGGSJQbK6
jt4T80wZbTCaiE0g/7kils7YDYN1CGAX4w+Ikok+EJZGExQRizaZJjT2AmZ25HRmJYf9ba3YRJq0
a4xVcdzfh3NxDcvgo7YfKSqXSMMLaIBSvRoh50fTj0PXxnifTdMFA+R+O5rSTzO91DxIQy2/4i7d
tVbxKBCCpIWHEtuKti598f8jbSB2QRoXqyuyPABdgRiG9KEy3srceMsM5h6RYekthXF2tOYlkpHk
HBjwNslOadk8rXkLfOkYzJhZk8k8m7qSr2FYnlJwPNGuANaaw64Ddl6h6URdf6JoMJuMddHjmFFm
v8iNQlgoyrMOaCtXhChgbGwoKFjouykvjyPTLjPZfAcOnXVdJLpx0Ou/k0Vd9U5+X9Yy9QEUqbFc
QR7yz1hG1kYIDVWieiJZuwaZGX0BNmXmNXdMPuhnM1kHlZh2rcsM+nhvD+YDvU+Pdq/+ESOPY55u
zOFYtcT8apyd1r2UKi+8a3ehzSRVEfEVsa0+mF48pTc6B07aOClYCNPgyakhNui8m0646emerXX7
ydE/xQH61/sY1gr/UhFhveBa5tCSjMax/BtLmubcPA0jk28W4V+a/Bwiy9dFtGxwmCIRxkQTyf8m
Ci4Dl90KUyWt+Ez6+Caia3G0ClC1hAqOEVi2vQw2Qb8I7GsOZjFQs0J3kmMcmqw+gwrOdRhehTSK
qIc4seN30kaFeBIqOymhV2y+E5GoGP810DS2Rt3fOyHxZpYHFy0h5Bua0h0XvgaB/Vejkn+ERnYS
aFJDIcBV0eCgWfQ5M/NzZAS4x+AcucBPbcAXsx1c0G/WUM3GqIBMa0l6Xh30+6QzHs05GTdAKWcF
jWXFP5LvUJdAofhtrlW1zDSOQ6J+rn9EwRc5tgIkx9lKi+hJXLG4LQ6NCBvqbFeapGZqY+AInzj0
2WMeohAahwhx9Ngc3SYtdn042ZugZR8ztOcpFBihqdpNDKGhIECkx+tOaHeK43wNyMOer2szdmAr
ISdcolhHzj5YwLGFY25yp7lbsVoOavf0CNkbTA3cQILHR7LOjdQWjm5mk4tEIKZerF2VOaRqiKkp
ItHso1ENK0OmgFVVL9Y00e9EWNcrBOtSHnqGFN3FXXgIZwpmZqtifq0qR7FYRGwsYIMT+dFc3atE
GHDY78v8W5zkAn8b6nQugEn0T4rSFYFLHnKsiGtbOj5OlInQr8RG3F3SJ7NfTI7yPt7FDSKbxJGZ
CAHDlHKcIh51acH2NHMyoIV+rBfjlphPiCZTvBflHkdlroJoVMo4aymNfitcyJPuI9fzExkI4BpA
eXaSJxJPe3L0UGFq8QUiwhAxoLws6SafvDGIfgSiqGMOeFME0iaMpMuK0lcA6jxXRnXUIQyICWBn
0nGOy2vQcpmlmtyY9NAFPLEW2sDci9kbDXxNoI7XfNj/43OQ+z6ZZvMR2PY+dARi5ploC/OJZYOQ
wi+ajtR+ulOq4WJMJ1uxLhrr8g+EzEstoByz5J2sxyLKSWsRa6ircxFmZ/FZAp1G7DdzgaB+bT5q
GuzZ3hzxSA8gS1bhiJyocahM6Y52TlY9c7kjk9Nn0WNZQL9cok/qU+dMEnkWxk+EnVFSpVCziEbR
s+KHXep+5miQ+SkZydp0rxbWj6SzwE5weSJBs5qLDhclqPMh63AWQ76iJEke/EWzfwo4Kr5awo3R
jcVQ9Sm0D1OdMFaiTIy6hVeK1k2R6xA7RWXywjYaziZ5kVAsmrlBDU7uN2twnLNBrahpRRCSTz5q
o9ZkIIeGvXadGut2bE7NAtWIG19m7NDrNNrlIm8jkgsJMbxedw9BrGzyPvke4MCRq7fDZi9AdcFz
DkS644nUL+/I6GUh8ZQCSsUYjTN0oln9FJF1VwLdSvbQuIasuWT3Gegj1OJbyoZVQAQtqvylRGcK
29bnJjaw3wyDeL/WxgWm0pkQHImiGrECJyVXP/SecErAskppjksW3YtCo4BDkl1+WXEEXmSE+sCO
tkaHuPh6jw0AJhTrVBtfCAR+6QHkUnGv8tK+OMVzHQNq1oRKoWR08Gal39jhfdEZQASr8p11NUhV
40GsaUXKYn2URgTWTBKZxpvgLDa6klLDpNtexdbw1+fXmlL+03mNJRsCBKLOZ1Pt+z3ljCYRv9UI
Z+UCGC+2XtNCkHTKdyK/sIwau6+uXOVoH5u+kzVP4ajttbn3bYlwR1zymjIQ2554TE2ePAZYZkzW
tqibe3hRNyfP/ubQNf67M9cGXiK8Rrs0pJQ/Bxk5xQw5zGfsb3LWeZSdlYX9NVa4A0ORKBTWP6xe
8gporHFzM538NF0Ei6OxsKUQCVJzzWAGl0aCMYYWoeAyAkU53TiD1hyNOF/XzVz8JrSlQyzND5XM
/epyfzSz/lAX1t6s85PYldbzq3MSNO7AVzHif/ssjTcdWo9iuUnYAzVW/ZipVHND27iILWAF55a4
mry2dlKuHVb0tS6zRLPuoIw8OY70K3f40r9+6rr+r0EL1iEYUyA9hgzk77XCWM9GnFFY6p2qX41m
a9HwDCIEqIiSUBBk707+gUMjgCghJiMhboqKm6kW+zLCslxUYwVHowo7XxYoa1ZfZlN6GcLlKjUU
Y1BQA/SgtbriAUmUTUWlwaQutmImUV4QdSIC0CVLf4q6QdxTt23xioCLM+xrZaZ4kapXKpCqix+j
7urRjB02kbLdEvz+9Yhof+64AFALBR1k7iiR0d5srOos/1QfW8a+iS1pwBY3mFHsN3bxIrHFquWp
L1n4lDA8jqVLkM6wXYb+pbKmpz/yuSI1pszFngzhSRwRYC+kcWgzRo0VF25zL4tzcKa1tbIrN1mg
kNQx8krZA4fRyhMYQ8NwI/2l6YaHJcYfrxcRYJQRpMA7D+rMW0SRHPYtVQ4IiX996785Ba63Trs9
khZE7IjArZPln249lhtDKWdHhu6ZfCtSfaEGSmKnpE+MfoiCoGiwKL0Yzrntp102RM9pyIliREHs
LWbkhzjf/M0lrdLqv29LKN4TV8uwykgd/nmFJz2Hpt1nihcP+aeTlqf1jBEZdVubvKEFJYvMqiAg
5Ryla5i35qknk2aG8Hmouvcyhokk0qzlbF60uaYFJnbRdjiJjIhIdi6q+VjaJ4QkiPs0jt9aynZq
jMzWH9FyFt+UIdqEkNqTJTrI00p5CcQDF2+fbbpeTcisDMYaxazEpkFS78jEboJKuojYqQNzOCLh
KDYf8Qu7N6j5BrjhJC0b1hq+mXCZspITOtaDS9eRWFTs9t6RrId8JJU1peQ98+I09dB3G3CswEVZ
Mn5RuSBlwR4tbknEW+sOFcfoqVIn1MldrinXNYzpC7HVaK36H8ydR5OjQLqufxETeLOV91Uq025D
tMV7yAR+/XmSmjNtZmI6TtzN3ShKJYQQSvOZ12yXj1z6KSoK66pdZKAUrUJIhLA+KQJ2zCRYCVWV
1txm5fn65wU6lGv941wFH1WzIZrJFlSbpXXSOyHSQ6l6RUYgP6agWTIiMLp1xjnS2Oaki9Ru/GFo
tWMtQtw5xoOTdWyv0EeScKvSMlf9UEvxsiS0VFCWdMof41g/RiWkO1VGmyQ7+jBan1z3QAv0YPSu
B04/2Sw1VRPI3xDalJJVR4N2oirxemuVw1Qy/2FF1Q/HyS4xOUBvzQCyBXJrA3mN6jmoxkNuxe+m
uDurcj5CTM9ll10jvfhRmvIJSZWNmsamqrPaer4v8+ZWU6NW7Z4lwpms7Lud2G/FapmX6yIMYBL2
BTfKXsuYbEUy3zUdnbvSbFfBEtuq/QQlumtcy4SRAC9qprq1JLDolnwadAr5s8qNDIUWa6YcQOJR
xP+EwXnkA7HqGDRzfwCN9pd2tL1YSP0xC+lEG4ZpuVhtIFX5+yykUprbNkXxtVoHlXPqktTz8SpK
V8mJSgNU78XJSGrkyaFJYmouf1sveVxepjx7jBknY1mCESovqpM19J+bCIA5hWdkm4A/smQ2Bu0/
WMGtahyppoUqJ6u5ohpTKkmu0SCDd0Q7VPWYEJ5d0YOE94JFCMo79zhs9eVE/TZP6+9q5Ej6VMP8
rAq3rhX/UI1TdQV+Z76A6FTL6TJvSyYqc1ud7sdb3u3GX4Y2StexC8tiwS3GKd2hUCAjHVO17sqi
gIjVf87Q6l/ha/sp7HAxDXCBqfv5wJgoHZrjCrMoKOQsfyC8ohnRxylpP9nUANb1qCoD5Sc1igsb
gF5EEmtM3WlJnVWuEiYIrQ6etgz0esmBCUgykA1B2DxJh4Vj+eVNFbW59XNAi3rVYEG4efedCjDh
u+oTqHxfTXHfqh9xwX2cciBWkyKW8C5ZpZ/U4hTF8HvBXS6LlPrVhpJCaOIhVXBtmuHFUMrpc34X
CMpvVbakMQCXEYEH5oFB/WwMYkPe8KJLiBRqNVxSy2VJnBLA/34GNy3IP3m1JDZKn7NOrVjqQM1H
LwI3aBgt9FpVeBtntyyoj13r31Kmqgqml8W4oKOJy9SlUCEUlTMyl+wY5ZTln2nX0WmhM6FyZLNI
P/ug01WuHNDUWlqJhmolenH+zMQriSjXeIXm8FxKGuoQGFrKoXwVLBTZoxXIF9uCB9tiFVNpu+dH
n0A989K507oHLWBpfGtGN7TxmBhlBJi0H9bq3qXKZKdiWeM+qW1ngR0bk/GQoEr1lk4ud2hpL6hE
Mk2174aAw981q7CB8qfGhZoTQg+f2uBZha3q4uae9lnJohqP6Zmi8Duf9oyaIhaQRHfUN3VpfK0l
302BB3qadPV0ae3oeQEMZ11hrluqqzCE+Eq5+l7IZa5ldX5LcU1KB02Ua0/qomXvvbatoLTjfEQO
5tPENgtuiA1SuY+Mlf2kqgy6XMWF/vVnEOT5w8YPta9vNRAn8lbBVV1+Hqghr+6rk28NUBa7JesC
EXYZIybA5LwAtV5g1tmcXntbg3ipOob0U1S/JfPzu41NcyLDLY14gnZiK4zjHOCts6+dm/FcqmLL
MqIMmukzmYdqzKoOVq92vaVziQ3qytDTY92QwKg2sEqSFToiHKyBIlSzVeDkWeV0rtXffcpP3kkl
0WpDUG0idbxeExMQ0c/stzJ9aUOYLAoQmlIVM0coIqoZumwIajCr9iKKEYeyDLdLMU1S4aLDWrv1
J1WVaBUoNerTT2qrLVVtfkr2c3rLOlQBkrhGtomEVs2crny2i+E6ifmVaGmbFj1UG1qlWHbHnFTl
berEacuHQtlPWKvV3qU61+5YYhrfjCtDrRXqxoVqCC+Z5lKCGCzzZJm8a0Fxj2b9wW2effsbVaTP
ZZXtIhGcvzkOBqJLylLO1kF4wcYsIGIaCkkvU/FlHDlxb4ONYG6PpftSc8JqYgLW9Jdcl0IZYyNf
q6tEAn8jpF5jFYobWhCW616yxKpaROrFzB3/XiyIcNWirUX8DZZbXXNKtbN3BEfqXmbMviKzXwzN
PyzR5/+JAPKfJU9+E1L5fxNY+f9QPYVU8Jcw/d9YIh/hAv6mtrIc/0YPcex/oDoPjQOtSISAEB/+
X3aIbf4DxCFwaeVCjkCp8kn7JznECP6h67gIgQVS+sBAVv9FDjF411JUR8PYcW2ysv8LOcT4XQQE
+Xl00zDw9k1AdWh5Bqqe8EuGg0PiZJUuyA53gqOnVRA6PUgae01DbSmCixinEI7HWrLhT6xVqtz8
y636T/Dc30sWb5eAay2QugDjBUtX/JVfLiHs5D8vAUHRg2g0d2NE8bBthJc9WUa7TyxNW83F3J+S
HHfsGQ2p0StoW4d9tTfLElhJ6APJxbAgMby3Ef+bXNCvEi9KquFnnPfvF6fKBb9cXFOC7ROpYMGm
T7eaga2eAq/NdlWQ4ECFWwiwJme4z4H8i6jYH5o26pMZRRbNVsCOBuneH+2iyMSMwQ7QXybPy1Zm
FyYPbiKyvZtkRF+9fFwiomqcbi4SONfE/zZpTvK+LODky27+m/r8H331t+tRju+wmQgCAWL+fifC
pvPjQsiAiKxpzmWdPk0RrrROWcRrWzP7rfSz6TxH0Rl1FXaZwmxPmddspkb/4SR18z5vUqqOulzr
o4NyAj8y8P1hP5sIf8WOQ7qEic6x8GDxWFU6bsGWWI/wli5/GW8qQf79J1VzCs0ibq9SUlU/+S8/
qeHVvsinPFjxmS/Sh0pc49Z8bOcGvZpJQPAzOrkSnTscUx943FiiPeDaf6st/A5tfLufKJxa5A4m
a8BSyfvlMjRugPBjhL1x3jqTk1qPJq4PbF8ebjzOrbeIxcY0P4aZn9D42VFARUYnIhr5y/34DxfC
KkNsR5UH1MHCdPjlQnK3lYVbGAFIJfe5C+rsOoep2GAB1O0INMKrSKEH5NN7WunWyu7SaS/TiKKL
UQXP//1aFr+n338bW9EqWNcw7KAz/sdyNGi9Ds6X3CczmfPN3MDppiZQj2PzUHrwkwMp3pdJa+1A
tw47OaeIFbTG98yS2hr+AKzc0aChD+BgL12j3DbAElee5lpf5ppE/m+G24tN7B8XrGxslSU1Syk8
kN8H01C7ZSp7gs8+hRYTscydQaY8yLlG06iR46VpxIfa6mnhOGZ9hnneA7iYG+3oBLV2j1Cj3A0J
SQ8wr2DvmH2/mQoa0QgwPjl00x6mGCaqrNpNksODStPYg7NkIIU85z7tzu4m0rHeZ3Y2bevAr6/j
jDBK3Q6IIQWNdx77/jLp/XTxMaNfhbIwtnUvyh1Kv98HrfWIj4zLqIH4R1sy38cm/U1pilPjmI+g
PJND47hnv5Hf5zFEgSfw0wfKtxptg7xbawD+YQxThfvvw2Apsv52V+E9AhdlMOKEgFr/n8MgN/wE
CW348DRSAiOzLmBZzV2ZweYypE1LqaCDNQmUMCJgUpepkBe9Nb2LSCOffkn8WgbmSbcLZwdVz6Us
qmubuDBUdUkgTTvdGoQ090mKVnUMZMMe9HNZVNqP3noJDaFvogGR73jS3vVB+3EQmsNCkZ51s3hf
aPG4qyNAX6KfT6aDj/uM4WryzWl9lDFUlyfSIryT4zw62bK51Gn37r/fHuP3GjVLB9qfSIFiL0no
8EYd/XUF0+LelEXckOpL5yEWfXfrem4FrALsaoRvvUzt/DXoYPe4VcJN7GOyC4xhz3bj3ava9sCs
utbxv1/VYrPyx48G3Iod3CD/DxB1+30q1IhctkIiJCHsNn7wBO5F0Txsh7oML7AvzO1YJBmgno9Z
kuufW9EjMjJaO1q90dVtq4++N5UnYTCgneyG/5tPUE1/tOFPcm6JDjAQqJUG6Obi2akgMdbPshuR
s528B1OKj5FDYTxHdfQWhAlKHkgJbwr631stibkv7XxvZPtaYMIaJe4mcP7m3KGCwl93FpstWzne
At4yyIM9+4/mS9qllWwAtNBrN4eLbuZ7bArSQ+rWq07qyND2+jehDcE5p5ra9VZykFK+T7z4HNtH
HHMBeqYS2m0yDMzH1ELIo7HHx2oy42uYGQ5Kkxay3gCqKze2D/TeZsyxenPnKM3MInwIy0C/IPu4
Wd432RAkC9s/pZ3+yS2TRzTijbMpje+FORt7OZjxkayCsEbv3jlDoGOKUQaXAJjKpgtm6OfU2mG0
dmchkGZIo3mdDbaiWQ7NeU6jp6awxSlnKEBCxDKpyWGfdE09nJUoXJOW+qGGAbkSTo5JgtA+/PcB
96eFhZoG8K3ZLnAsgXIbqI3tl41LR4K4oehJhSktvoGvr2ByIilmwWHcpwnd8ALU+0PiluZeTnW3
72WfHYqMDtRfLuTf5yNbAGuVYqeYJjWH3y8kYTgm0skZ+fEZj7zsHITTh8QJhsskKD4luY9YSjnm
66GBYQSaCaU368fskN47VosTdWz+ZQX9M1pTQzEwUV+Fk85oDP4cionwBxtbgp5UnZKUqMzPBRsI
iiTt+IhCc7Gmg6HvbXsCear5qIL3Sb7uOsKdFkuFcxIEN5xykz19UesoCGBWrgTb0tcmXoVenew1
CZquLTqgkmOITcwcbabs3lUoiP4lUoLT+W8pAjGS8sJkcpnc4T+bcqGTC71tCpfanVveffouSd1N
Rysx59NIlwRM0zxu2tzzEWTIo33jtfU+GXpnM3VWsR97yQD0xAcnbq0rAvfuzpLn3Lt4VHHXwJG9
J9KHnci16qHXZu9uwwNEjBT1joEWdpAPt3yuD0UqasQotLsbixHk+XCHOIIQSZXVT4lDYRF/oHOH
mjkM0Cp+xbT1MDUB/XvLNSHj5j1SEdouCetvVkgd0fcQ+ymHytn4fiouKejem++wxzshbdhYuh8o
mTxNUOd/pOhNxZ+nzva/up2SK7Na7eQ52nVo4vKFhvvWGcrwlGnZ1WYZgUDBMpwj8rgt9Kq9wkpF
qsVzjlqgmW/fl1YhA+do6yaeehTzVqCApnUuKhectNVdW++D2YpoFzVti/Z/fpNpC/U+qOeNOwU0
DmzEgGgXrjvNiFFkAw5R9xgWOVaXniUabXX+fYgLoJ1zwTZk6GjiAgeMxieE8cSHeEByzU5u0Yi4
R+Vm+bGrp3e1rKbVEFXZsaHLEAbdNjA34GrolqO5qzA37aatIa9nFT7TKbKxU5eWLy5ysltpvBih
nQJlqdpD6eK0Gw2Ge/E6WrBJQgnRwrxgPQqsXa3O+eZ3frdR68qqFf6XOhztMzIslvDofUxFDNNO
67YoWaMsh2Ruz7WHruTeGXm2qcZDJcqvlY/qeuuWW1rG4E5S4I9YTyT3PJiSu59CEU1jsbeK0D5Q
Za7e6aiP4+g2Oic9sI5AjotHdstsZYy6PGIY0W3m2TR2iRziXaJL/Src6Hufttoh6EeGvhmJpyKp
h6e0GwKqyXm/r2KwjLEmblQe21tK5GMn1+XBm52CZmnwrQpSDWI3Oglh2LnbhGJpa9jR96YMryAV
XZprHXKajnmQ6AeAXvLeDWENKSYJ32WlkaDvMPdr3VBcNSQVoFm8Ij2bvhRaHzB8joEl7T25xXCS
SFjDee6tXW055Tkr/I9+Yan3ejQOjGgj+4sWOCJaSQGtXNhf0bmuzp5mtxd/6rZzXcO9NNG61BB2
3fTt0Up7+5jq2bjSJfJWqFa02PExPwHPrsIQ4bLG7aCtz7p9CmcN/lQsz5RYvLWrt1D52tI+eeZ8
18g4z3E7nhy9RYCrd4yXSAdsp0eaf2laZAdE3ZyTuUAptgeZb1cGxXeShmNaypc+Gqtb1EpSbxt9
T1aJblsggrpygznZTaNRr/wm1vj+9mr0ZXSpkR/YopSLVYa6MivLyWWyVm5BLptousinDgv4TaHp
lAojP73ZY35IWn86BebkrPQ6dzfj4DunOvhm9szS3JpmuNVGdksQFDghvbgLRBSczWGQu6Cif97P
/idpJ9qB1MC7ge03tt4IMtZTF2CPCFWbUS63IyxpGqKOvWlKX16DtgaqJZP7lAzmU9zc58R9n/ba
dGGEJM+eGjVGe2gbHyUcp61fJDCkc5qU13DsAb7U81fPaT66sEtesxnAcFg9Il+76nptfCJEh32R
FeM+KiMLhcSGB1JYHVvRle5H+W4qfe3aEmVjwuXHpybLH20d9+lh8Lt1n8/zDpYUrEVDmLflQUcV
hNZlQbU6Fh297hpzVhIqRvo8e3hI2OMF/sStNsgTWiiqp8TW4+fMq25Wm5JeeZShERa5FCI9ZfaQ
3Bzre+2kWKBS2EDDai4+JhKiQG/5X0zNLtd6l9WX1GtpNoXmwYQLcmae68cs7eRRmvfEG+JLE+b9
Tnhj8DRlSnVvsKhnlOILwHzE9Z79thE/Uv9g55qJ0rYIUSphU+oNPtdt48c87dHQjwf37Mw++lrt
lxZgxR3Maj0zNcayDgArRwDfu/qaBzkRnvm9EEN4rJT+QwFf8Uk07RczLtOL1Nn0BsrTSWHY7zos
yUGNh5jtxg3gFAKRy+wYxbYunfmcjkOwLv3pse6z5AY5kbZRS5vRtYcSXz1Hbi2ZACXs8uoa2lN3
MCP3Ww7o5gx3B8ZiLIIdNgjeZnD1/MkMki37LKYZua1dq9pPrxP9WymyEUqcArcwDeA11Og2atTn
W3tL6uecYQ8BimE6HlPD+pTrcfWsd9QiReKPWzCd/toOFZeqjIezo7m7MkgRgKqNx7qr5m2lpl85
ZYB7h+7rRENqzoUF5O/ceVSywf9W/jOFdmMzqnVECgNp3+rZHzMUZRvt4A8hGBKEZptkPpqlNiKB
7N99K522Uznrzxn9cEBCh7Gu0p3rZw19Ft/e9WWD8qXM0xdIiQcfe9FBd7yjw0hfaTgs78Y46zAG
a2BZRETLkUTnqwSig1dGzNo4GuO6ttBYg63RPfkp+Id817pW+S130k9FKtcmg+CpswaE803/fdol
wdmwja8sWd+jxk72Y9hke7+Z30PfCndeiQ8ZzgYoidKy04YcrISmvxThMxgE73lwkejrA1QwkzEh
eejqvZWIee822UTffKg2la1vkIcwj2xq0YaJQOQo44nmTxciVD2iCxo5xY9h6IK9MCpQyAIeZa9B
E9D7ET2Q2nxp3W2oOfZliIqXpCV7h08aYj5C1M0eM271OpxXXd43D1lgoEOvhd66Am0ArSNt3ntx
8Kk1e3r8s1ffHD0Cqhy6Cq9AuyyqarZxRGm2TuwhJjMjDzwHvbeWojxFPT+QjcDMVreaPStOvesr
A71S+t3j4Oy7ZFJOaWm7M+MOpmAGtzO2pg9tS3I8Ypd2bZExyF2zfSr04BjJvrjboEv2GDuFm8Ad
N1WcRi9phh9xOpvdPss0MMR9kR4i1zMfI2+TCC96iYRH8JAnT0l2sOuofqiEMNdlZsbrwh2jdU01
8GPahAHEkubQE7sdlvUJVyPM50OpSo3oC2RdqD8tDx5aX3jPu2sIju7a0JwCUQobTTxPa8etUXr5
1asKe4PaxDuZMzDMLgZ4pESRWuubK3CwSfMAOWBNjs9+HO/juY1Amzr7DDkMgqrOv3qtXDVo+nlk
kh56rVlx7EK0X1pVFzEc6Z80s7jGs22d9BEr5NCsYQXl3VVn/br7WXCvBhNlXY+92fSG+SkYh5CV
pm43fT2mV8cC6jZX+bwrqGKdfMjmG6Mvz5owiwc3axCAGJPmIxCTdarLbmMSPOxsbUhe20lD3LoG
MmeNUQ7k0PTv04lWhHUMgXZc7NEj0fc/RVEtnod48hDkreK9mJ2PWsCv0IfiacDt/YMRz/fENaet
M5cIqPUm/EH466upmMwjXgSvmmaHJzTJM4d1SMFcY3iiHsq3lXtNtXk85qajX40Rxog72N8MzfKu
lnqQNAX2te59yNJDaEX6WXOisx3k5mmcCXCQye6cLe5s4aqcRxrMrY8vLFJ7D3oXxzugmgaUl36T
1LF4yP71UPThtDGCqqZeeTLiNn345SEPh31aFXAPddFAl9TD3TS0HchZo7vGFpYi/Cyu5r7mxuDD
5O+y8xQ2n6YuNx/VH/4UBJuyzhARscr4RStDRGU1lSPOARLj+K+x2dTT2R9jVkjPRuqB0bpp2sy+
KJHdWLfu7lQjj5Bl/nZsnOBOVemdzQ66nVP8GqpRIl0448W7bkEPbULPLbZ6bhKDzIKtOkvcT7Dr
1gQ13soY0g+in8xLk5oOfCZjX/ggiqFCsSQl3zA2i9+Fm6nfecAqM8jsF5EjTsSNTF6j1F0Rc3W3
wTKQNNbz/gl1WgpnyRM3Hy6zr/t7BlH9aMMGZKPObssz2rERUpbYt4e0CA74uCEp6SqjQHPViQ1r
iDj4eLv71ue0HutVbEXpXgsbxDTMcWUNXXHM+tx57maT1caHvuaG/nQuPIITPeL2OEb07IZQdPux
/OE7zojv9DTd9aHYeoNj34a+nu+5hiRaZCOOFmnBtgxmEKXE6wKRxMjalL546POoeNA6IDPd4Muj
4nqXyeQ8ALLTVi2+vY+a1CjglsWpp5//EDKCB9cZrpqTimsdTOZZtMMpy6tkl0Z9eZh9H9nrxrjO
JlTkVrTGFcnS1pI7iGH6LhrYRb1+JKQKBqgY7CTnoMzCvdM77wpoxdJL+y0E344sBrIgKyeChRm1
eNFFAwWB5HM96NWtte2tXvbNI0HeyWlnuC/BXN1xjqJrFnwl1NNfSag2sG3CI23+9AxfNYUKTpFh
nGZn4842KUXrBBsQVuVhpFmzLowaaEMRRRcgIeaqbdB4aBPCv8IjcutnATIuwmcsnBGjadmcdpbZ
Ns/l7CiWh1N90QjuTWPwdlZVWecKbB1ZgfXVZFigXRVG76fqeyWwYys8L0I6QkNvQmCglwRpfKJk
2m6EXeY7Q5/y7ZS583NuGtpDbNf7qfihCx/Rfku6d7Pqp2OfxEgbZLl7z0PAgpqtP4x+bx78hrpB
Y2OYqBccNvtzu5rx4NuJHmIOX1s+Z3m48gRnbkZna4y2e1sSnpjS80lL6sPoWp8ML0J3Oi46Nk5y
P7uxdl7QO3f4Q9YZ5/gPvoaGZ1FR75mHliS/bQnq+nK++mHBFHG7Yhs0dc82MuC6kBTFU9tU4aM2
fterwX2Z1EPQn6PICJ6XJ5EZPek0V28GEJ2XjiIoYqcumurqqdebASZ2U7pfng7GpPaXsNssJ3N1
NNvTqhOr5Uw1vPgHH2wqTSD3ZXlDyw9GW/DtidmHt2Gs6HssV+LRmJizLjq/XQYaTRsW6WG/PF3+
cqIUXwV1srfj1DuiRlYn9KogXJmte2FBio9ua15kaZrrCQEoqsF2vZ5o3Kxbm+KxbnrgWJSVVGtZ
QGd9a+0j4GAAa7ZqSOh90uyyuJH35V9jqH2uMzFfl2fUUeK1UeflaXnqaXgVaBG6GcvT0O/ifWtO
VGLU2RChclk9rHLtqPMiJJBdmUw/lhd1v9Aekyk7LK8t/wrgoZn2/LI8GVFPp13SPL4dXVOTRRNx
ertOL6YtAoa5PS6vFiJo8beIDOQU+KAmYNPv4kpsllfrNGSLqqW7Wl7tkC+4ucX0fvmyxqBlT7nT
b4TRsx7ZWD5CaW2fl3cikfOYUgB4WJ4hLEHFN8SlfjkP9Cg6Q1Y5HpZXMzqWuyTpMSlS1yArVDMK
0w6ZzNwKsxv1c1QhJra8ShJUPljN8PblHIDWz/EUv732dvyEhGHjp0/L4Ylmvtf7ILstr8U6dGVG
pXFaXuzyADc4Udhvv4HX6gbSCSiiLq8OJSrY/H7i7TpyW8wXo4L5vLwahXP7SI387dcsmlBngFN8
MZtb6lbWtspM8/rzAdKadQ2hXBO19pc//r88Ha20Psx5+CFWafBy/B+HddoMDzR0yFEaKCarP45B
tefSDMI9Lv9fzvLzBOOYGKewM/c//+WrTPvn026Kyq1Par4Wy9l/nmA5X2tSyKvbRvk9881+OSa3
0vYq4C2r//+8pkwOPmq9A9qFsAJB7v3rhvw8xg365qjP1Cf1rjpIF9+YwIRzVUqgbuHQFxd/echT
kI7LSzFc+ws6l/Y6pQ29/nnM8tfysByyHPzz6fIXZkQ3N3YoZKqTLP/68+MwqOWTLAtNtHZwtssx
v1zCz1P/comp21ibpEDk9+2f/+mjf177ckp7ij+bSYJq/s+v9/PcyyE/Pxp3eVTS4eSrY38e9csV
/PItZJOTXRUkCr+c+pfXDX8cUM9M7bXRVd8I1uQ11N3itauJMZOEelwc9sVrMdoGuo06sAL1akW0
hIdF1u6Xp72Gb1mUV/Z2OTibyVAaFZQHbVm+upkVHssqrtbLwZZ00ktTRAC21atmb4hb1evvlrem
ckrvWgL2Wr02VXn4LMTr8r7lYZwJ4rJKPC/PZJbD6RHG49uZZvHRFn16W87UB7VYGV1qn99OZbFv
WYHQ//kFOgdrnIISJCiq4tWyPG3b5kOK0x9P2YL1fTG4xtsXgDgjjlrImra8KpIAvIoq1xeiuaIY
2r2EFWCWbtamezxa5cGcO/9Qdq7+aI1ttyb4qr6M5OYadcvvzqR9z2EmvkppEMub7XSGx9Ne9UaE
G4oa7vuwtu7LoXbXnlJpzR9dag8bidrdjUnZnyDoBTsRFg7soLFFtnasvifDqRqc4purVd5KZn32
FBDI7zGVro6FI7PHwI5xEhia6TOsvc1yfkOEn+soj955ET5YuVlHl6hL/QvwbqrTQ1u8T7TgZTk9
xchDOQfVp0BSkUXbJn/IxRyh9tiX+1YLYQcSEK6W04ZfUxWrzXV/t+rSOmQFYPZOL5BZ6CY8sUk7
r109R88JAmqHEGLPmpIGCj+K119lNnWfWoueRWIkx4xa0Go5mI5C/KxMaEtjaq6FCOVTq189jZ8Z
idbyQ6khB1/RuD6A3ik+NNpwn2xCqdbQrbtXBffl367dRQcoFeCu1VEyovXbtDK+Rb6pvQrLpt7P
/00LSnw9wS5Go8ohFpZW+GJ3n+agto/e1IX3gF1ulcHy+NprCIe7uXw/hikkvqD0j0Mb2nctJngp
9br8ajeUaKPAfD/6brMr3SI65dE436MswrZBncNM3KNplMF7vXbKHZtMdsoT1DAS3caCQJ0jp7vR
RXqzH4Pa32ad49ebYSxCeCEYmBi5GT2j7YIDbJ0bdG+cis6V5lWHyisfnbTuzz8f2Fj6M1wDKmDL
P2Hn/e+fVA6rY0UEbc5FfqrnHsSYKS+hCBJEOOpGPbqdvMR0ZC5I/I6HoW+xo+KY5YFk+59/LYeZ
BZ3hjadb74o5nffLu5YX3k718/ny5hSU/C524a//+nk/T9l3ZX2wCvEt1mea+t70rJdR/VyXGPaQ
mrwXvp5cQwxvV5DQ4/eOPjBmc0RM+6aO3qcJEODAsvxDZ3pntBC9WaNgMK8rBLzuYUxNz+pRhVXP
RplmR6zKsV6wdSgxNAiis2YGj0U4hA9gRH44RpMl+6DybolFkyBqTES3VIVgeSjB8bqaqJ/6XlDl
z4Nk19p1c5q8voG2FEtkz3wp9kVvB1DBqDZOFItXCP46sCRomKXNACY37oJzC4KerVheNGmD8MLs
mUKpq39MWyDWciwBXOVEwvnUvNST650SlFI3BpNqbYK5swvtYIrwfZ4hcRzAhX8HAOdS+L37RboI
URXlLU7C7gtljoOgl3ka8l5i49AAWhzJUTdNOr3Hp2I3obh0rHV29byS674b9mY7vtRDtypHIPM1
Qp07IzzbIkp27oTayuyEJiIGudIixMhBuAUVFMRmqI2mLiAtq4PImzkxtmzxu7LPq3MeK/69S31a
jEw8r9I+SORJ1kGBUAgrGMA78nNVyFqNEo42OYpzBMAfwT+nIjTop2xENcj39H49lA0aakaFDoCg
d48h54t0Mh2DAr3aO+DihIFoONr6YCbi6NBO9Vd/Gj5E0I3vFkkTYtXB955Acls4MbD3Ge3pvnW1
vZnqw74Z1kmEyNmMwzSp/8c8NKeNhXk1kkE5Shx1/72NScbrQSB7eBJenu2LRVSmoTfslHW1BvmL
lU+LnzYQzh29xwBAY/9NxmIXizb9EClRBGGA1h/kszXW36dKPHamHT1Fer6dC3t6DOfkNXBQmA6K
fldMwa3gex5aGoRrS5rN5lVPRg3WG2kGtb9XyynwqoL+7vrF6xAWe2usWFqpZ8fcUX/qT4FeBkfP
2lC8SD5Yjrk17WsQa+E2RkR2XUp950iWo6bKHtKMtSmdnm1+9oyarGZXL1QIMHYZLaVPw6/g43vg
6vvUbp6x36pXYyFPugP8yrXGDLVEv9iEuY6wV3xDas2hAJOezNjIdzYyM0ba+9vaJLOIKBLqodvu
Df9GjRvxiFmuY+qdG7NLR5byBnRJxTCLEYsx/4e9M1mOHEm386vIeo8WAHdMZmotYg4GIzgnhw0s
yWRinh3uAJ5eX1TdK3X1NZN0F9ppw8qsTAaTQcDxD+d8h9p9ZcfQb7yG2ynCoxK1AKpqy0Nc48fJ
BjvErvWD39JhWdkXq7BForxwy2E2hUwmQcvTajszy+t83lRKD7dtoN7d/jAXPCVmQd0S8H0KWVf7
kNxAN+neC660Lf51Ygad7n1pB1L7tP+tpcP0/H9+YH/4krZ+uc0Ta4fuO0Cdmb8NY/UTJ0q+n9Hi
r0q37Le1N1aY1aM9m3h/i/6O4MMREV7GiVO0DcO0IX6SgoyaJKWkZtIbr2i0Dgz03asFo8F4V+zR
12WsZHxCtJi6tbVObnrDuAr8LgMkr6zgPv1w7iZLHuPSwwXFQTmHzl7SxvJy2bq18KOjWsETHhBp
3U+SPQzEonVn59M+GOxgLexkLbN261QXkc0RUTLh1i0o+bL+omuWrZVt//K65HEKw8+6kGI/of7c
tqF/29fhrsvMs2c5D7Fx6/Uxz3zA3rZ8poB+UimLKw/H6q6wvWPjZvshkvYFHxbxtGRlD8gXV+NI
cT52CxFSTXCwgad5OmD2O6t4BXWj42mL961rt7F0t4XpL54JYoyGIeg2r4mOw9y+dbb8jqo3OEl7
u/IvJGHQSIkOGVgav3NdDifavhuvWk6KTOJb7o1dtvgVHsMEXSjzJ/Rx+7TpktuhNwSR1Se3d8dD
G8i3uG71TWWr36Uuz9MV7Jc6NvGDVb7H0vfVCy5K9DbVNnR/ZboeQEknv/yMvxZY0dmTzWWqOhhN
seWuOpfL3hUzfDkwmFOQr4p2bA5wsmGmBMbatbX9XU/zC3eiOVoBVhAnqYOjMszpi4x7N+tiufHi
xdtzc3S7JCa6Stfmt3ZvgrEUF9fll3ZyHsrlmCdEc45L8KZtDjZ78nftPFwmXfxEtP6F2fU9K/N5
FYv6u6rn/ByMpN+M4fTthoesy34mlvWYLfVNyUaa4rTYDo6anqsoW2eqivYjO3HPmvIjBzooCpAV
ZQ4hHJdfQOzKIm5H4f7CWm5ObtgML31PWebn/ueS2HiMupY0toBLsyb+OiDY9hR/Ep6DUs495/NM
bkA1EJSaQrpVIs2fLTYdcVFll3iqLk7j+sytr3vC0Zt5KPwOhp0oLyhEs5PbtGtrEQn1JwDSWqPg
9iv3EhYpi0lviHliuPFZZGxzMgKDwM6f28pjJrPk5LFR2gJ3gGwg1CWA9YKhzz+3itQ0VcYkjY1T
t0mGQG/HVChoMOFbL1kyNpH8HcbtvisLsc1CzwU/LzmTVXM3Y/+tEV9fUfXDUSRlRA8mvJNXPXUU
pK9bkdOY2l2z8Xunfyii6SNtkMd7MhMHCK/IVoMZucJgPbVOvLFq0IKdZGS4uMGrAaW1GZW6NEUJ
wnbEL+ZCDdTSVffWMtOLlJTpUC7YWNnlumE4cttc5XqGJcmFBaVMm/JHnY3RFq/1ey9R4qeuQ76O
bjLsZo4Fbs7jxMwFCKrye3FyseM0Jkd0XNYDv9gEWRbsESx9jIkqaRFte+vaqtlAJZvvvR6PUpeF
8ibMoYRFatzHXXi0I7oslQDQH1UmjxJvFLvf7JQNDsx72jgZp/VGBhUGRh4gNwPRWOPimHsf4uZ9
bdLvfJmajZ101La1fTdmCJX71N9ZHrxakbq/XVxongul0ZNA5yfZ3gVF2NwtinCzCWTSU2OHBMeX
7rZvdHyyMWFsu87pNoK3/GiV47wNleqo6/K9tK0OEEX9Zb8KSqALoWExRgjloIaIylXCvPuYZuyq
3S6bz30oyYYy7baqQ3fP6p5U2Bq9BRLl8tzLTZnMu8CN5jv4nDGLc+JQw7L6Hejwjtlu+wpKptst
Q0TAYwhTs5+DAiET8ESxcIjKCbr6yFkSjeh9l+DKPVb9Zppca62QBZyyzH5vi28YUdNWF1+DPS1f
UpKk4eqdpWvnPVTFzQzzz4Sd82yizpwLjWRanGQXpU89HGerLJJTI4nAHYATg2Yvo4NY3EdLZwUE
2XV6zcOMd4k31Xd4lGbW8yY94Ua363ETwOE9ivC5AUk2WdVys8jg16JNfZvkbYJE7FpSDPkXWRXh
xZD3LR25zQE9wb3EMGL0xIpExTBJWDoMejag9UTyWkjqyha5B39toThZZLXKYmHvR28aD73sT6aZ
IgaTX31fFScHngHvMuhHJ7arvdPN84Y4Hvu41BkwaCvp2C+XDUknhlXLbBMba90aaQ2XJDjLYWgf
G8IYi56YOCAUyY4xAn6Qxr9PWwzMMxuMY4G3clWVzrAfHHLbDcQxvk6hdg5olht4PId2JgQ1n6rn
4tp+yCq7MwinQXESE9rlBXgRHQTrvlFmxzCeBLD4SqO0RrEeUb3sevyD99plmi06REfe8NRTuXyw
oPQ3oaflZgj186LT9Kj65iEazXzBFMWhhIbvkDo5Vvvcv9OTugudcXiaOwKlO92ehWP9sKpG3CzT
NLHWQryYLW5/Wxt116TQa5MoumlcOIhhAhA/dow5Tm40bQNiuG8kz+2sYG+ZF+RbTeHUby3F9r1q
uWWQ0311xPkcEj1eB/N9uEYel20tP74xIWErGi/jILyvpXOng4rs4REZIX4bDfLDsEciNHjpC+tJ
2Um09SLvjMjJ2S4zioTFL51bZS9fCWU3m1GWL1WQApDJhvGparl2E0Vithyf/vjg+22wLnatE5EW
WHXDTak4eH2LqOqhvehGuodWQGIELjGMRmB+SO+xwjarwi/uUB65jJTRkYP66O7/+OBDHl8pIxAg
8CfrkagbxULQ9W8q0mOq0ekhPGHHndtrFKzVtFuE3LxfQjzkOUuh1WzB7ZgI2Qu8A32HYg2/y4pp
ryerP6nrh7moxDoryAvoKy9+gKM1uVdcjiwsRMzO+BJ7XQ20MwW2hGYx70TyIm05XbM+7Zc+IMkm
r7Zztjg/NE/Crs+HbeYv6R6bs/vyx28TJIHUIVA2fUsm71RC66rvXmg6SBXC/ntf52TaWHRmccnm
pS5082xZZbXThIkwq/hRExT4i/hSzP+7riFvsBmGN7wYa62i4aBtElsjSH9O79wrogvuQHPlHqv0
jPHoxcwElDmBaSDyiR/aUl/DYrK9YmmUMeO88bJPZfC9mgkpjimRTsyMSRV6gADVDM2lH5ynySck
egytjXC12NbNPB2g5RO/CHJWYq7Z2xYP/iHI3P2CqAWcaYRWYJyDyzTcxXg0r4/PZscF8pmXqYAg
NZFCWNNHcZbB0S9jh8QP7E+LjE+g/PD/LvLJz0NyfPXoHv2orW7rHrFTlEAMH0ook4Jm+z7KrGbX
ObDLA4DSOKp6tEqTdcWRIhIpQfXgqG73fVlGpwSw/v9eiO5i/vxXB4If0HG4gY1xRjr+vyjR66QT
tUIPsf5D5FjU6kflobQrZZSc3QpmTcHzf/vHtxXO5WkWS3NCruNcXPnWXaf51aTiXbSM7cmNRjSY
XXP+40NWbbtgyc4O28bbOZsIkXLjOxX2vM1XPWUfd9EBHS5EVY02jKI3OJOCnUOGYKzgjJF61DiG
hoUDt52nT40Sl+f2FZQ1i31tWlLWa89+QK20M63301jJ9EYXM4UFArQ0v8MKAmQeK1pGQuds7pM+
w+ouPqLFjY/RSG2YZY69IzloXLdc3KsZDiDhI60+/qF+Kq/3s8wHwcMMhGaM+wLV5BKxYXeurn9x
Hrp+uKt+k8uVGPkGPhz9poAPSDLUK+OG4E8tvIGNQCBL31zGbnruZ5kftZbZzi0Z+AWlmu6Tlpoj
KeyPBlztz4aduxO2rgDUOrhv1xTNEHSJrXq1ckPZvg8twTK9zB4ZIPQ7M0/QtXqmlhbRXc1QZejB
Eaoj8DqOzB9Wo01FACdHffibEcclzcbwi9lyuF6q6tT5PJaUMvV6npFdR7ba5pG/bI0iIFTN6rP1
qvymHpr9yETstpTOqRDOujFufnCR06+gTvbUWUTHFwlGlhT7B8qDD11xll+tACU43o7b46ZuXHeT
s5JeBTifVvgjCNcG2F7L6JNvsN3IuUvZuANw6MIeCKysYoyN4gdF3jdDpf6mdet51w2tT/ik/aUz
DnI5FPauKQ1CGmSiFHflGzcx4RqN2Gv4BnPgmbeh748cUTlr3jS+3rVrl6Tu0uIfCuO/LudTxDCx
V7Sajb4EVdE9JToCGYCOj+DIkUl+X/T7P/7FFbr92zDP1z3X0nUkET/Yns5vM8t7iqwC3aiAU5vq
rtr76fTrj7q5K1W9URbaDP0y8Wq7P4wSKWWziEaAMN4y8UrOe2NPJKte3QDXkLDsGrScdKTn4PWR
NuPKPn3tSz1/gPzUq3iaj/3ky5vRdrM3t7OuMq5bK+3H+yGLnXPqWluWIM/IqdInuJmI5iRiRUh9
amP6ckeT0D7ANBb4TdI6EC+cx1/2KV8MXwA4+4pwG6YO/dDCWvHlqZ6j7DIhw89q8RiC5sBx5aVM
ckprmzlReZpoMMkQiE9uaf2MI3KA/zir/j9K4Hluv//xty/6VdXPj98Jy/B/Do7EPfNPh/p/QAmc
mxoucfbzP3zKnzQBepC/R7htcNkJHPPO1ffzZ9ZkGPw98AE3cnrgpXNsQiP/nSbggQyQJBv5EUQN
1wmvoAESoFT6j79J5+8eBkgq7ogBkA+X+D9DE+AR85fnj4Ut/FoBIhT8qwOqr0c/irK4Os/CK6YG
1g9HiyRHPBv1dCfiOQuTx77xkDYlnVdyNRWzEtVGW2xLYdt56djaa0lepruAVzTTvMpJF9LfI9Ip
mTM79mc/hutp+TCvLPSEAb1fCW4u2CDASJA+JJbHPFIvTueSSE0wQC9XebjEzk8BRLq0oHhXcfez
KHq7e8z15BKrHbKQ9o+xREaoYW/Nc/9L6WpcqDqkYyxw4aMDhGrljtVs4TZJx4j1YzHnVBzYk1Ux
6z01SkKq2zJBrMIoHoD02RBcObLFnvtR1MfJnuPyrupZi4wHQaSDzcm8xEkBCZojFaK+ojhW2BLt
RovdkpRe160zvAzjlRcyWxJNophDPCiMfe0OKHRA1VcEvBUfi+Wibt7EriiLHzKRs/xIAh0798kS
e/VdOLvghTYdCpeMyLIY8/WD0zZT8hwBT0lRm3jefMkZ/lBVFnHakrSMYsX6KtCi/LJjM8P+rHPo
e46ND/NhpAib96M1Bc2tBNqe7TBsOMVJFIawPUbSmiaRad+SPoTj0scc0qGR+XmZQvR566hu6niD
NiVFSWqHvYWRaIH/95llyRBv274vsm2kq4hQ5GS4xmMPde08L4snFXjaMuicB34SguqYCDyefToa
9b0FJ6Y95IVue+SBlVcFiLiL3rJ30KRzN0I/x4AqX8e6Hju1ice0cQwkLrkk6Qbid1zPm3G0mPuj
sY0aDVlXgmD/pFxdSkScQ4EoZDX0WWGRXO+0Hg4XHCXOh42uKd357cz3sEaXOouD5y9Dc26A1S0X
XiRaiOo1TZ2dpS/bwb3MqOPBuTPqqwzDGMN9s/WrzgRPCE3ZQ6wdW6LwHzNlW1/JNA7xlaAgrMoc
UjfvqAkixRYpPDWeKvzXdiCXMT3wj9bZcx5olgxORuGfbtSg6fU3/JDYFeM1m69PIiYwBTRDPLFO
B6G2VP0146cvLeezciA1/hhGku69g/CYOf5OpzIAzcQ2IfZOQenMbC4r37FoQnOLzRg8iMlddzns
LtvvwmVYz8NIJb0anGFKfgC38tTtIthk09TbQKifZWUzf3RwbxnGF17U+oSS6alpj7xW5mAOzlPn
UYagtQFPhyY+FhbiLQmfmef2CcG/yH5GCx6JH6PxWu7TduKuZVreD1hTuV2FVXwylvStDe75PGgZ
r6KWZWDH6k/sK+GTYL2qLT8Pnkp+2Mi6RITdOBnspL1FjT3W76k7ihxAe+UW33g12/AdbX/Lrict
9Dx/1NRqAw6Dwp7tE1F9hgKg1ZO58LcGrLATlyTJXaGL7WSFHWdEHW9xwlB7F2WG4t3FbY6iPO17
lEVkNW5JmGoDTEqLTD/tihPkNAesBRg1e0u3zWVfyVMDiqIZV3mPpUjxgmkJ+5pxGw5/XaXW5zTo
ZvipYy+fT11Qpekh7byE8XnsZdXeYmanqSQN60NzdBHj02cHg+u/uLLz+l/5XKfJpW7a1HwIozNz
dsTc2/6qzIaekSxVxrDGFnKNrqoBRrBsTBKXS9aM8JJIDZwpO/qZETDyfYI5x0tiCvS2uvLG+RIy
zzNs6Nxx6FlbWY49nWaHdfnPORWmv+1ShVgR+XetISPnBVqeMydWbh8s5ZVjQ5IFCBZ8QKEwGNw7
X2a3KqGqWTPzynzwT6bgPI4tDXx3qpsFBmprBgemJcyGJr2kwURBOiC2DaOrd1DN99IgcL8wjLCX
BzNYkWlXiWd888Plbow2Y0vZuBE1FuqtFxIytCvz0YS3SgdLtC4XyEzwHYZYTNsoR+b80CFd03oT
AmUxO1MB6ZLrJO2L6LctOKRus7oqyawri2AKiTeXXBwo5yyt8ELFy2xf6L5K8cPF9h5+CyvLWYvU
+eR8DGxTi/3SB3b23Keen9x30aSSi5MCfbxJY3/Jb9ECFzkhQbkOWf6Nk31DHd12rxyL9K5F1RME
SGOKqh8bhSN/JybB5MgTlkDVhyEa5XzuVOj8Tnrkvr87Hhzq3BKMMZz6Os3tpznpR6NWaTujE08j
yKGE6gaIMdnBOKO9peXLknsfUYV6GdjvpG+5P3XOAOS9IaN9CdkzEAEbtVP5WUq/kO3WMg7ZfblC
VwfpR87WukDca8ebtvOyfk1+VpDfpE2g9I45VxZtcMvY7OaRfdC0VxnpMnfYrjQBkwuqpewqb/IX
QssiZsgDERPVPU2hSG9t5DszDxK4JaQXzYKu11i5Nx4Q2Y/WhsAPLU5j7BbWG0P4sczXpu3S6C02
RU6OGgVAvmWgqoTaFJHp1KvOy2DYyp6QbB9Da5UERJORixMcdO9a1aZOtWgeBZdXc2MDx4/veGgP
wWMYRVMC8s8HDfcU+Ivr3CZjZPK9tzQBi6HaFvM5XoZOEcUoHL3gcilbY0HQRabTrcqQQX656U2v
l4+ghQ31PiAA8D5Kw7TnJOWypGTCJKCRWNWTEEWUcKwMEu48tJ9Tt3AZWOZVi2WHM6Es3/PEHjP2
2nHg3viAvvWXF+A1O7fdYPGThfVDqDzz3OZY9JmDOBO1GGFhNDG+845dRfTvpU5iMWuiXsuWdGcI
sx5siVml9QARe7BauWP6OS73Q9OkQ7nJB9uBesd/SFqIBIOKbFsAT1yudjPRoR+QsXqYFKSZbVSM
OmHAIkli6Qhl5VInoXnq7YiZWx4ieF57gw0zB9NlVNWfiyYlB4l557J9ZpnaTOX4STGWshXSRSR1
tR1RusXlHg6/rMWqQYVqdnFW54CLQWsCU9zOjl/X+ji4FUrdbbUUVqQ2jQokujDyfgUkN+x6As0/
b6HJOKFGqMnOya5x1P3OKSFwC1tNvjgP/0/apf13c/lZfQ//7S8Qtf/+198Of/4++W6u7cdffkOI
GJkxD+P3tXUZEIn8e/D89W/+3/7hf/n+41X+D41QCHfpv/7zy//bp13//f/4G98IyV5/aYOun/Bn
FyT9vwfC92hkXIZcNDa0G392QdIGnBY4TujiyIkC/0pV+jemmhR/90IvQifh+p4j/GuP8r+6IJvK
F3oDagY/wkf3n+mCcPL+pQsKhEeaLv2UBIcCU80V/9INFS1dSoKgCuGFZuqBIjR+c2IfhGVf4a9D
0DIGaB8SxUKNfZMM4uGhulrxAvZq68wlssfuyBZrPI+oG2Tfj4DwmVL1/njLyaqPkG3gonnoIFzo
FjtVlOOhU8Dl7dmpjwiGWOF1YC+cVCzdKpkzucn7LH9AWXYF6hMJUsRSHewhgRzQFqR8VPGy9uu+
vsEiTbb4MhMsCBNiHSbttLeG2YIbLeff1ZyalSN6RjVB3mC6l96OoLrspK4+UFRY0WZCZ7HNC5oW
S5roVzc2ctWIUDarjkjpta0CpnQZBt2o6r27aK5fbREQpsBKZJ2PDT6csMpAPlV+vCmXhiTa3Ckx
Swv0dHngHOkYHfTY6fAkctdfwQRS25AvcDXffy5Zke5GOrmtk4btoeGZju3K1kS6DRH7+djnzUqd
bRMErK4jH5htNEb3IobT6nLe7PMgF1sYC+HO+LHYCm01yEpqKj2U4AgYcSawmDE0ZFO0bgDurGBk
MygOZvuh0b5YtQtvRJbILxq+fOcpvyVvOQmvK8JyQ6/LtjRGV0MnPW0CgugoWC/htPTHdohphBO4
jouaGFmrxP2c5UJGrTd020W28GP4ydL1ynqnO/i4XWkw1WcFwpf0+hWWBQ0l2zV3HaX4pge7bzeJ
jYOr7Gy1Z6FZEczGwXdF12yvNqP3vmm9d2ywLeqPTj4ncR+d6dfm2wJArFrxs7fPFUh5f+U0vSGr
PvB+jN4VviBi47BE09OpKRZSYkcnfPOCiCSKxAluIhPK9ymvk/Poans/tF7zPrmdFNjdKh2QMJmD
FqnV/GgVEf+zn+K3ce4552crTTFz+YGz1VGZ79gUOR9NP5QPTZHhfXJHDJw+8ituIoaSdPCNvDGx
iXYBB/INgqnk0rQ0HljPo/Bss388zOPonpI2tR9N1aVnGlH72MW6vafpzXemqYgYEroAMa7i/lKw
R38mkr5+diu4XnlumvcuDpPbfAYaYtXBsgfvUqV4tJLkYjfLdFePaGJZkl/1IpFqjgOBaZvS5im1
lmXV3hU15jaeb/M5lMrcomcRN6RUxU+UG2BpKB5uDPapJ02vtHeWfs54sRQQAmVmg2meLVCh7GBa
l2XKks7WBuy+EeZbFPbVhChrYOIkILU6rBmvi6sdIVfjWxAX5YPlp+VrvDQ5qp8U1+c0J9OxcTKi
yeKO5IIhDrLf4ZBMD5ZZrHsqinCPNYtzQvfpPkjK8butUkF5LdIHeyGbG7JSiyTTmgb3ZoQMHK/M
kFs4zsbkC7VA/hJqo3YhKPp+hcuTYtHxrtyNgHe5JtSgxVlaeN740QZp8hCBOtkz2K1ZO2Yww4H5
TI/YvpEygRBcss1UFOm9ydm8FiWzdyv20QFTXOyGOg9YrKXVt+0pvMRzCi0Dzels3vIqivaKK/mt
9BvYfaxunO5GQgf+xThFfWH0sg5ZWjgfSHe5mESX4Qz2EXPSMkHDg5QwGqrGpW6h+lBz7fzMRgKa
yEz/JNAHYVIAj/xn5o/hAqHYtDeUdSjOZtMCWnbLLcVa94tqX6zYVKB7aFp8g1GUO49J2etfZR56
934cxTujhUGLxY1SrNOmqexjmcbYppeGM8nx09Dg53fJNo0Ga004Dnai2W7OfkGsX63ZlbPX6k88
LrpjRxj3WWvod/j43Clexbyjd+SOwkaQGvVmGFbgO2YvfRidZXmYlymDiBuDTajB4x0DGDAhW+2m
49ZowfD7ysuG9VXUAai5OxKNrEkGDcCcrpB1+k98KUjfee23YlM1Jv0x9YHzc/RisWu0DbiklSRe
T1naHypC+Ha+DqqblkA5LMydwVdb1s1NKh3vPDN22sLStjFXhxlJ5oUE82CNygYM76GhpGdn6jPU
OIqikPNcSY68TOihXgMCUYBy6ThgG+t41/mk5irR249LlTHmaPvsrpnq+GXiyQVvpfPSt0FKfaJk
9H/DkGD0zhjq1TVhc8pTf953tuXc02KjvurCevq08qtVISow8bY0pNuGhNAcF7eNjaG0ZH7DIin4
4B7q3/mT8hdCd26sZI4g9LnXONBu4pKnBbvJQ2wOnQEezDsYm43IBhBEkYrw/czSz46lk3ggtpB8
vubIJK9Jwunt6IzxQU5N9uRAotzGkC6QqyfB64hpvWQx0IDtKsL8zAo1eOuUQP5Qx+W70/XhW5Uv
uOqzLsi3Dm3qLq3S4bFLwvJbud6y557wDnWo9JVyfAWPDeizb0JXERpQdqhyxrI5ZCJc9pmMIEjn
Clmul8eb2CQOwTttnsk1+cr+gbBRUgfk4D3a/ix+tF7m7rLB562QTDSRSsbx5VoaIUxGAYtmrtcV
Q9IkyQxAOg9vP1fZzqb6v5QRoHnmSE5yx6Qt/5E13DMpD1N37WkYUytAc9OuJu7mtypCfa9wVqMu
uS4cDW6vswkz7LeU6wKuobSuT5yZHBerrQMGBU5nw9K2k50sp3DXDn50z6QumdZpNzO2HXrHQMaO
asJM3VCgiO8XsYncpFJH+uoF4RtZzizAk6bQmyJoyyMnfFfvCy5Ptmdijj4Xp8+u+bB+ezd2DUni
uNE1F0/pkM6Qu4y+O9XKZC1Ys3Y7NnM8xVGmhcx2cDyAeq0nxhd2Ofq/Qq78D+5fHqYDDp9NNBRF
dVp4r5CEYHCHhjI388XyGvNqELjz5EdYD2aj9z3I3Ta6eOZjKcjMEFkjQmLFXssFB0wNNoaO2eNc
R6WMtk2JLQugXDIULUPCEHGzPy3tZx3/5h45L0Q5GgX300t+LpoMjRxxeRZ4Cr1C9zVOcuf13QZW
19rxCJdemsuAiNOgWWmZBb7o5CnQFViWk6KZqrmo2gkh/feQPjpuxhlHX9qUGxq21aJhjvqXrH8Y
WnR1/iHy+y/GcmsjBJhSdJFyy3mxKnkRw3hCE8A3sk62OuI4zXHuylcxomjAeRooPIF5+9y13gu0
r/1c94yWl+2wYETeFzWGcZNjyrfqj8YeUPLR2Y3quUdlupf5HGG6k9N7GG0obVH1OiuWCE92VgjC
MEgHXtMLxrfKHZ/KIj7kfbf1rXZcOTlVPhuEb3cy/Yb5cvBSqK77VgzMS87tMHann1w889ak2E9T
gpki7Jw3SNPsWyRAyx7GD0dGItCR5xSRq6rOxUREQNFQsJfPmZ8zNJdjtTNkWe7VqJH3VdeQojL+
COOx3LRZ8EtU5h6YEMZynNtro9rd4E2voRjvVaXAngDBfRwLv8WooaplHfTzvFu6cBNliXcumyB5
QITjbJRZwHwyhlp7TYl4iRn/akYYuxuC9kcCDoeRieY8Q3m3DtDhH+JZAm5Vln5kqq/uNbrCVWHz
qAnCksJzuEIQiD0CLN9tm1pUSGzmT0VntK79YeDrRVwL9oBupEm7l7j0z/CtHpp0im6AFjy2Euyo
JlxxUxuUlaPRb1SqH2qJcAc3sKvz5aIji7hwQVPDIIDtDGrgrskQSvY87YtMflqasgHqxKtiKrjr
I57oWVZyR1gwRyTNGYaIgJNejK8wjfvr6mnYZUQhrfDSptt4qgkfl0YQRK8VziXhbCDfM5+JyKkd
q/ZtdIp41fiieSYmAXS7miio8f/T2QSfCw9iRtNTfwiw0m+IKm6Qdnvu3jbCWmeR/RP9vSAxcJJo
O6+WCbgPTMXK9thVBXEBdlxsdae8tyidvDvwuMG4Jjh3+B1Cs3vwcDycrFCLs080M+GgYmEsQbl1
C+U7uuZAFp92bfvrBMTcz0FW7ckrIQBTzOHYsPye7JKkLV8KSzqXqE9rEjfqmLhchmlXN7B19euj
0DjSo2vc97ZzJ5RVnJoxxWsTq9h/MQ2pskFf+QfGtdd3zSUuc9QxT/nIieN1T37BdXmaP4IUFBtk
sMWxaqLwc+z8+Nz2vno2iBB3IaTX1wLwwcq2CUG1YYVnK4PMasPVn1NvOgOf7c7I9AIVjHdp1IWv
zMKXJ8sbQMaiZwiOQi7ypYnc6HlwSvtUcXhUNBl5NKxb7m84/k0zXKJSmLce+8a8jWp2nZQ0zIYO
Jkz8dyCHuBHGQaYbERIzP6LtFtuOCVS5dUOdeUyc6j47wqlaUCr6Q7NxY7OwgFmqejvhKFr3XmB9
hEXW/qpjcnLSoqLT6RlAH8NWUdFDrqufFgubzMYODG1x63g3ncIrxT7fu5nHNr4moSBL0WM3MEXA
tQRdAPnNmQh27vKEIQGqael0+4WhLuFCc7EGkcnW0V7CrT+XSO0TaEF1OifkvQigcoHtwE8T1nae
iZgcrOlnVzMh7JsEYl4YZS9h4yz72EHTYHVq+bbdtG1XcnGrU8k0/7b/H+Sdx3bjytpknwh3wZsp
CRA0kiipZGuCJZVUSHhvn743q/8+V4ctkqtr2tMyAJFAui8jdhiyFdFNw3JXs2a/RkVPwggbRc9A
Dktqw9BC+VDtZK9mCfQbjsdcttOEsJuQESub/COztvMbysjxraWM8BztXNoxlEw3A6cLv4gyqq84
YUOWJ5hkCRbNUvANxbhHdiR51aCPP6Kk0bezJeyFbqnVdp6wKiAuyrVHcjvHn3Nim3tWH/NBbITH
q4lLJtE0Wk5xXFKsH2ZyNQG27NsyiN14tpp91FD0X1SNzvqxQrgE8470jz5hK+kmQ0guzcSp1e/S
acp9aTfNY5CNWu9x0k4+Th5U1krojbwxK5LgMo5IYcXjkUKFPLUKNpEp0pi8oASbuWStS/SOnRdb
oR5CoqsdvlprsllqdZ140Gvk7ujCifBjENAkmThCUr855SQXRFVl3xr4gcuo0HFgpf1jmdn7MVbx
cxgEuaC43rQ4WtgJKOxEjMOlVHQjJTWq5QjKlv2SWocHQCMdQpbKm0N84xO6QLJrSP8rd5omqK9g
L96TX5x7RWfNV4ft1itLCoKk4m4cnv9/L3UirDhX67x+S2F3/rvY+ee//FfzwXJM0y0ESraDsO//
VDsd5z8UGE1LtviwKIkcKqT/U+20/kOgg6GAJLfRdihkYv9T7ZT/A3MGjaMDTFVBKUgV9f+l3Il4
5Av0+H8kH4p1uPdX+m6Wc8blaEbjO5V2h8rS1ZXsySGL+UtT3P5vfvTXAIZDkNZ/qdL/vfxRwFZT
2u2MVqr1STOiVA8j5CD5dR5kOV45QbY9f5dvdSs8xBFovJCFgHTYtz7hgr5p0W1T5/b8pQ/t8N0D
HNrtC504aaFPMoK1PrlaQad4DafJ3a1ZjrvZupE5Czx/m1Ov4fBkX25joVdthFm1PrR7RJmVJ+aZ
9JjaO3/5fxN4//saDqXuL5d3RKVxcM7lA9IbbITBqXztcBaoFdTu/ynvf/OeT/3+o1q5Y2LW07Oi
9Q9SCYmUWVWDSQpO9vzlT/1+5d+/fxJ6YNkt8GcHoxnYQKCcaKUORYSoWlIEltbn7/OH9fzd6z5i
f/czRZHSqRsfV+MGXq9Uu/lH/pp4kTcuqAYuEJJfBb/YcyF1lRFarjJXLAa4a+aFV3WiJa0j/npW
4o6L6qbxK6E/x1LzahXmwnJG//wTnmhJ66i/CwJPhMLZoI8Wh7peHO4rMrTdZlReuqS70GlO3eSo
1yN5SqeiaBtfhtIQUicMZmKg1Cc7SP7yMQ53/vJBU2APBzTcjd8L2UOiypI2XA+57GVSeOlFHN75
N9/CQW/39R5SRhInwTGNX7aSaiGMCMM13jKQc9poBbu+UtTfiYj1vdJUWCAxPsLakUlrVIZ520w9
cLacMtALTjz7NVQ6Nr5zgoG6zGRY7iDtl6wirbdpmJwf1Jtl+F1m/Cg34L4dgJ2pgXZhVJx+M7Mq
d0MDol5NWcrH7BxtWdqESPWlVN10Tc9SkWgdzzZGahs4sdxRmrEdyblxR9Wu34fYU7chYvyPKDVY
zw120+FtKlXrQTKk4koLmvgahTs4zEqYzVNbBfMtXPj86e++uqP+WzWGCjpvbHzVwJdh28t2eIwh
Y1TN7vwNTswA1lG/pVhjJZaaNtR0ihp4CpurZMpuzl/80PW++RCOIxHmsguaLM8bnzCaDycSnwII
F1j1z0Sy3jivfgyUxted8vH87U71nqO5QGZ9WpNzwJFCCH9g/BzbT02/Awt2Ya45df2jyaBA4i5E
wwhTB++SQQ52cCNk3CNmtDz/AKdextFk0GRKVnMWR8dx7HsTznAXx5c65YlXcTR8UYa0nbFnIpgx
V6FBWjrKOsVQff6Hn2iZw3rva48nydPOO0GPt5XQs0iCYVYjBhpfvpRdeIATbWMebv1l4BrJcpy7
nvMiuQqq3SG2fSVNWnqhGxyFKvwz0ZtHY5YqHc50yJPxtXk2qcqYxopVJ34fi73U0BXgoxx52pp1
FWGtqzUfFZx1D43MvDCDHm70XV85+niTycQoGhSNLzLjWljtuppjj0jdv1tnmEffLviFhKgq3j+2
qhU2lOdaBL9kIV+f/wBOvZ2jLzduyly30qnxQ7Pwek76O/tSKs7hG/quYY6GQNviqKY1BgYKotg4
5rJn7DXOUqVSNlvDha596vcfDYNZM9YKyu3GH/sK/9tVHV9omBM9wzhalQSZnHSIaRsfocKuTV6z
ESA4Z5FoZc+3/InmMY46djlqejZpWeNLnEPnRrspejgFs/SzS4nVFdaFDnKigYyjHm7KymyIis+T
iBGYKmH9IApOCM8/w4lv/6Ba+dq3lVBitrYSyMKNec2h0o+xRhhYoMk+f/1TL+Goc6dgbWJ9oo0q
HCiW2u2CWsTLPpv2Q538OH+PU89w1H/TIk47gejLD4r3KiGceXxl53ChgU49wHHv1cB7FDITKdlg
cDdUPxL57XSA2CbNhXy4Uy/4qAeXPVI9bKB4eeNrU8YOoEwXWv9Uyxx14MmOVSS5TA5qlOBx2PGu
sVjFF5rm1O8+6rm6ThXbNmmaesITZYPxMhvz4/w7VQ8P/83Ycxz6FyZdTQIlP70dKFcuZAMTdV+M
k9cKFALSqIo7rUnTd5yiyRreo7xGczq4EnGGawSJ/Q9bUeS3ye7DXRsD12370NzOoRkC1rMzP6Rc
upv1UL1qjHjewlptLqwkTnww+tGoMHG235oGw32TKx6rCg918VuPCHzBwebfDW360ZDAUUKtBtPc
+vn0LJlvQsFnJzuLDOTN+eY/9RCHP/8y5SfqqM6WPaDdASOb1DdmWLuYT5CbThea6cSnqR/+/Msd
8hGhTszhgB8Mkf2Sg03ftmbOCUGVh7/PP8SJ7/OPZejLLcZOlZWADBG/FT1hUAaMgTfNGTL3/OVP
tdHRyJDjDNCVJGn9wdr1Cqc8HTV9ChR5nKzO3+HUAxwNDI051Eo6xq1vqQ0uc8ONyQo6f+lTP/5o
ZKhjsoPETJHLPKD7sxvcCcsZLl806X/5go9Hhw7xGYRPPiFsrpMIXGYW0jOiC61/YvLVjmZ31Fc5
BP6o9cmfUAZMt+2rNmacJb8M1sP5Njrxif6Jnfvy/SCPyJq+LKmjEeVtdpx5x6CZoVGdv/xhQPhm
hNOOOvEsRb3WcByK7mSYnoMsUdYBsv0nGW3YmqRq2OBygFQbi82FiebES9cOf/7lgXB7ks5VBKy0
Q/Fuhqg2zYCwniTEWVtRpT//XKfezFHPVoDTIMk0G594zEV0oOyab2bpuLEBEmm88CgnuoZ2+PMv
jxI4IUpR+CV+pdbTom7zn0495Bee4FQ7HfXsMo/SrGppp6h46vWnvgnWY/dzJnP2fAuduv5Rvx4L
TdM5VmXhKA4JR3ruqxjAgzTaVMrwd4tT7aiDI34t9IBDbT9vX1SmZ/CAOLhvm/l3zhHN+ec49RKO
uriZhkFbytyDIjwkyKh7F5bsn7/2ic6nHvVvbR4kct+4dlzsheksQ0LCHPnl/MVPfKLq0Rwt8sHM
ABPQsy2YhA1aEeXJjgYXks8y1B7/7iZH/TuNe8UEcdMS/kPoSV76dja/12MNj7zP34YZH9v5G51q
qqNuLbRkhF+nNgBlYC6RIoXVwFUt68LlT7zlg/H3a1fDKTbODQ4z3oRxpTskhqnBhY/01C8/6sWU
Q8VUtFSiWilAS4Q0yag9zsXd8w1zqrSgHnVkqXf6CiMWe+OkJe6hT2H/p7XlooRRf+hh6hISgH9L
jLFzq6CI3WYxr0eTg+pCDzlRhvuzuv0yTIGWdcoo59WgHtLfrAnlFuhF4j1cqXHT4cJdTr2ho74+
iaiUaoCKvm4V9hY1OTYyiHgXWvHUSzrq5XjTulQSvP9xyHeo7X4nOTEmVnd//iWd+PGHlPqvn5eD
WtRsp5nqfqjeDGza3QoM6YXffqKjK0cdPcoGg+BGiiP4pFaT9sK8gWSAzZuKTxKl1PlHODGeK0c9
XRk6kFqlXfltTeyQyVaaAD9LX7dAEj6qsJcuPM1RQvs/pTLlqKfPA2EmkOMqH+b4BkjWQpWmtYMb
dAIIGZPb4ETps1WTTcFpT49QFMLpi1M9nn/MP5PrNysW5WgkAO2dzipsbl9uSVpfF2oSo+mve+E5
hRNixtILQKBdhoZL04EiYRuYobcYZb8DEmC/pLaRvCbYuX8H05Th927VW6Ia5T3ZEKCDZLnd8imz
lURLhvg6RAeq9z97XatAO0bS74lIwngRxaoDSKYen0hG1RDT9PKKTBXzKSQ4bGkPzvxUVqrw5QnX
/YU3fPhevnvyw8f7pR/ntUH+HTxMn4NhfkFRP075tA3IYyQB7HYexutSFH+3ufvz8r/cC06KVE1x
iM0mak1PNaXfwBjuUkv53Tbhz/Ov8lS/UP/9PIHazlPVitofDSSwVcloBOEVCE+qrlMIKItBsZIL
bfenG3zXeEfDk8N3o9uRnPtS+B6rKEIIGLQ0jCYkBCIJXqhhtJh4dRkMpRH3IT5PIEwULMLYJdMC
6SDeW7250IlODGfK0XCmcS6bl9GQ+6EN7zXU2gS469QsBjW9OO+caF75aEzryDYWXarkfkYOHFnT
qbKeHBVgDf6L22YcotXYhbXX1BL2KFyd5JnK87ovU8ur5TFZaUMOAyUl8ZPgVfVZJfTOdQZieM6/
/VPjiHw0LAq9LtFNV5zLzXCTmqS3PgL0ok+mGYyIRqGsgZApl9EQKemCf1lvUsIkfBOEpQvWIczx
QWrxhRdyYvSUj0ZPkgbt0DAx+Uh6tAiKytOsA5AD+7D6duF5D5/1N1+gfDRuRjihE7ROqS8bKQpO
vAEjrpkqhDPPGnMvYXDQYPbKyodEy7CfVBSAXFAV8rV8sDEpfVNf2Lic+jSOxlAh11KT9/ClRAae
c1DWeZxvBpT2ZqY8YMy70OlO3eZowArqIYBANatU/iyN2qWUkSfWlvvBJrqOJ4XiTBKe6p1v4FN3
O1pnZWqZNFMsq36MO+260yRxA5fgkGNjGldWTprcQhqs8cLZ5uEZvnubR4OX4UwFug34liNLu7Vs
Za92VNoXRt+jqPt/5lj5aLSqcdiUkhyDfSocay2QBKy7EADnAuKdstQlOVxDOs1/VJVJFqKm5lsh
dQWLo0Hy0iAPPBVeNCL0HATJ+dY9MfnIRyNWiysvh28BrIwf4ITEu0u/A/I4zAOfMk5fOJT7mxvB
zfn3rKA10PBhs2qcxMU3ZvGDsENIsPgiMVQtqKxiu0suLFm//2LgA/37Vvgtcs3BCOgPSb5Cyu9l
hQH+PXVx1JAp/FedzYQx9K9pu8mCGqG1qfqBAOOQQwhZyuhVCa+LXzXRvQ9KG1zoAt9/lKZzNMRo
6mzUaaOrvl6W+PkcOVy0tro6/2JOXfxo0GgjStuiFaqvwTy5R75JPhr6hL9spaOxQthKA1SMow0r
cvDmIVW6JTegRkMaOHc9Au9HbWzy5/OPcurFHw0VFJyqDDFsynm1Cjg9DUqHCMhJix4Vw4Shnhs1
trOOSKLz9zshjzKdo9EihfchOXk5+HrYvmJnu+/ABpjaAzWeDUGVfl0BGBimjVU2KyydXtkT1Rt1
K9UKf9MZ8MlIXiEHQJeAKwNBWpgWq9Fk2WUGg1rqG1VyYejRDh36/x7YsIP/+3NNAe1nMRQ4H6ZW
boBcKSuCBgnYhlQchOtek4odUgIXjTUBiVg1HI3Na14hI6qk/gW8yEcbaSZejBKnsmaSj9AGWbyU
s5plFsupasXao1kHLH1cy3Agh1IyIDrVJBQ4UAnVISv5iQjl4MchSGKv4bCCkp3wii68jT+rrO8e
8WgsG5opmwW5vr4sa9IqSNSJJa5DRA10f+yKgBXwzhodeXSyXeS9h9JX/WXUqOj/buCxj8c4OCap
qRSp3yuG7MZDAzNUBl8GeDj4mPNuepQd7BwXhu7v1zbmsVQ10AlYna0x90U7bkkOW7EsfJSEtdHb
fH/+Az/VpPbRIBfrUTRqBj5rLYcJ1jePSgphPgZ/22RE4akBoOsIj52cTLeZ1H2cv+33k5J5rF+t
JBAEdUuURaYB1iIKvNjA/DaWMlpu3xqFDJUoTO/lShovtOVhOPrm07GPBsG0N2QgMaLzk9B406zJ
emmi4VKx7nCR7y5+uOmXTZckNcQ7mVLrl5HRLcrKKusF5nX5BgpxdX++yU59DEdDXwqNa0yk4M95
VA3ctBfXkVGEMnIdB1p/Nib1haY6dSf1308TViUxRo6U85HLKCbL6s4cxbrWnXkJNO7CSH6qyY5G
KxIxItMkWdpXLdPxiawmi1E350UXU/f/uxY7Gi2KGA5cJNirdWyDfG1qppUujPjVoLJyb4STcmFQ
OFEoRG797wZrFHI4mw41dt03gOH12Es5kffaPBp3eNClpT1lMXiHYs2meWuXz2KGknH+ISEpHgaf
b76+YwGtJRH8HCCj9tFmVp8hPCFg4iEF4iJSppUIKn1TqlPx2GGcW4fsHLZ4vaYtOE0ZPg05cYbT
YJdWhnZ4diY+YNX0JEX5MYb5agzSVTD8Ssi4KHOwHXj+oDbguQAETLapC74MXOk1Wn4YDao3j+h8
UhUnXr8kbNYj8NlV0/KOaWldk/ZrB/aTyb/RU8dFcrYl5TaHhRBu4xATXk8VSHFurYgEd/zraSs+
TY1tXQldJGAbjz94gZWaWu+4KstxGWG7genkWyK/ZlbCdv0Sj+hvzaBfxNjC4kLdhAFZC7HxKooD
8TXlTKl5NJ3SnUvrI+vkqzxBsVIG0kImQX5AEYgtekFS5kqf5M/YfAQ/hZlO2loTaWxpvwZntGwP
5cw084z2HoMp2PKGLK64LRaELezUeX6wh2GVzeoe/f8q0Ldp8J5ppMQZw6velL/GYt8zM+K7cpX0
dkh/68FHNBdEhoD/xQq8ht2EzK9GUg4WuqmXIftoNTlk69RXWPE+c4JRDvALTFdbI1ibSuWpht+q
yXLCKZZb1EiAxCd3SfQi9cFSyfZpGz8AEPObGSyx+qDhKcJLh7m/W07Ka4Twr4wbxKnmqqryjRYx
w0e56QrL2CDRWAQseuw5ccP0c8gB+yV3mYzJEoBIRUp2ScxRR3h2bdpLu4ZBYN0Cs9lig8Pwinm5
G981RfbxqW4AjwGjr68QsC3qcKs2L8XUeyb5RCpgsmzEIue8d/lHILdulc/3FeTqMgqWguJr84kN
nKLgrlWjbTnsAwcdU5fVZFd1q1beje2Tib3rT+7T/DNVk1tNfGYDqfQB3+ReEP0BLkRys9CfyL1a
s0y4bk3OU4yNpmByxJa6GIgdw4/HQNfd1WnuVsEnxa5lGxhXmVH0fqsNG5NP1pT5UEJzbRNeTKrw
g97d53J8FzDuUxjgFlB7hb6WnG6dWeOtqbZ3czTua6fAOxYsqRPAje6oVkktsBW5cPum2kjOe8Ff
jnp/pQ/i1rF/txaWyUGF8C65tqnwUaco4/WlXioI9anqRJErxS3euW5ZsVsn/KpRbb/sqJ6azrSF
V/yK7plqRcN/aNRFb3/WrPp6e2ZQkrsHBTkPflUXghprQgP3mfQBBnPF6s+bccQN5X1lgbyq5HVR
G6AAYVkuSiPekSfMmhaLXEA6u9MA/dJvoYyuiCpfhuKhtRQitoz8Ktc5EyuKT4pYC2n62Vn2Xi5h
oty2MExJDduX1ux2A+lCeLZGm3g3lGQBaI5ObApI5AE2vIN/K21e21GHQkzWmtatCSLw5gFPBJSf
KnuutXo/zvOrMlwpEVMWYrTp1qxu2iRZjkm/rNsXsKFvJJLuyIr0EIdvLeKe4pqIkN5ekbbsVYXi
1arlhmqzJPBra5jGu1KyhCTYALqKZbyn4PjxZsLleRdTtiokDQa+4msxsbxK9mCJ4U7tMFBInEEk
AnIkzU6soWGRGZAb0SKzyYynhkLyEZpCsmEeyyBcyriYO+PdjD5GFYQjoSAmcSol/xmeHZbvaDUT
K7YwxuDOkKxwOU7VCpIIHIpi1TuvPXGwsh0/47KvZ1TtI89rL/opWOi9w3eKCV2oxlpWcajL1doo
gJNHuzG0fSN7TYk9UpT6s5uztTlF5BxQVw0yZdnawbadXqqq81Pht22xC8e9PPcPdXWdH2I2ymtp
CH72JJ3JmEELQ93mlrMsi/xaJlpBJQtA1xnlJuClbHTI2HDTLFwm5uQKtV5pbNqittlLEwy+8sax
2S/B3clAMqYMNvpnGWKbZR0qFR9jetuUI4EM+VOYvOihsjQJinBsg73/BPdZLATfwxSVO7PttqS8
r3qrXA55thgNEq/Fp006nWm/FXH+VKYqcMp6UYbD1QSvb1FZ7bYUOayIzoNFRZdUF/A3XIYGv2Ko
IBhzH1T1m5InK1XwdXftwCQxXkspw4Rq78whIdAzXGuJNS9TUppFSg8dzXVI6olwgp9T/ACIaClH
ONHDeVUS7CQMtn1W+6mnOqZo/UDm99EfLs2apW/keDMJYLH2LA/hRhBm1qnFbQ9gEPcDcJYdXgeP
OGzkNldZx8upIP9Vmuqn1ZvavWWghwTu2Soh7Nzmy2XdUcoRA9x1mHHrJPqVCPaG8oNaGlgncaXh
j5Jtp36OHLLeGNjyYQewUscyYcTU+QDyBDsLjZi9SIEi3pR6pt6UiSC0oJdpQrk3DPbdB5jN0Ms/
1AarZqDm5T3o+XCV1jwBes14Xnbz2OyoE3dXI+HwmmuUJGhmIoyvOzEpAFMTjGCKE9XbhM0bcaON
KraRYmI4n6D5EOg8ReFuro26YQ7vHSTdiuKNB7Ynae/RmoNgSEMcAeu/4yh2NmmrZvRMymvGQo6j
wV7C/zM3jmw8gR+1r2rIAPsyGDEbkftUPIgxf+ug68SVfEUG5KYGTbSrwYnCDZpzyDJFBvmeOqXf
s0byQmT5nm7Z8gKtx3tWjo+TQ4pPBcnFK8N6U6UaYQFavANijdFYZWQqIjxBMzLrJv4tO+YNFtml
pRCiZTVEUSiI76Nm1UtF8Qji8Ko3Mq/mgBvdonnFic7gEQDzEkIVCEnNG9prWZ9XbTRkN/U47FXA
N95oEFEWz/EPkDLaAovLlZp0q0QloKWwehLoKqAuCkZxbGSoyWONGMem94q06lzoUgQ42dlCP3CH
cCo+GpNtEpYxDDt8yNdkSCa4exjgCKl+HIR4jmDPb/JDZkQVdm5mw7nmFJneFSWglPtnaN+biGin
ztavQJZtyEiTVihsXyI8wiPwSGZPM1m2MaeNFdEY+KXIKgoHYjbiulvy67hgGd8PauMmbbsuFP0W
q/lNlThwXSS37OTnvsqxQ7OoVtCOgAiBoQ8QJ1c4lomE/dJavbMRAm6lDQVIKBn2IgWuP+sWxVho
SbyKRLuzG2OXzwE5mXW+q3DGg9qZfkbtOLo4CLeiJbBHxMG2Ib1xLYXqggLPYzA74TI1jA88RoFL
ldVhnCqhYed9gRKuB//CwraOV9Zc6L+KaJqXdtRGa5H3GM8jJxSJFwMPYHps7ZhceqdkXSEF80hy
U6wdclK6LiIyURJqft81qZUtJVtnc9QoKNWkQitXsjmoZLqIZnoASpk/w3ety50CScr0u+kQznqA
/HxaWkHsYeoU+Sp1JOVOtidtp9uk3rga6OqKdTc4hUXH8urdCojuG/siJhMpnNOKbgsdztVSyV7F
SSZf2WXKntyJY+vaHLT22lZmFqaNrZI1itCmVw1nqXCBJf0l0VZA44ZyPdTz8Kaoh7Iz0VrttADt
arqqXUkrM0nmR1QVZrqUhsGpyTYDVNMA/AdzLjdytHKEnGwVHXvloEXtLgGGx9FbpCQWw2xYE5/U
pWnpVQnObtek1fpfegJQxrclHbHEpNnJKrVnxYOFOl8ZVUpo4Gi0gMIyUXk0SMgBg9GPMZ8hpQ7+
LXg96HSZl2SjuI67NFrbouvuB6mhHa3BLMmzzy0obpKDhHkBoD6pGC5TWzlgP2HpOYfQbkdqmN6T
Kig2euZAVe00NWkJF8VxsdQmUQUM1dBWVxFZvLlvxU3eEmAtf1qpXPwoGX4M15naOFqVKns4lCVS
Gi7m0IiBtbJzjtZTH4zw3Aja2LN/xoMasYJhoZFp1VU2gAUfDJNYjGIKZ3ZsnPbDnUvYmS4sUUlP
YV6qN41ge9+3uvLWdkS0kiWFlLnBVX8Pw3GutlnmEN5h6jpNngq9hf2ltGud79l32KPtjNACuEeU
lkzMqE6skEJmyk5wPgyMuwapVgb2vij7xguzabwveRGwqHR9vEMz2knk2wXFvihMZ290AiCMSQYb
QDZCJ1qi3AJj0m70xqqu8Yembk5+xI+ohsI16LN8N4RsXJYyM/kqK6Lan8Kp3nJ6Gu0yU0WyKxOu
sbLt2vwcYiW+h6tAWi7733fgeplXcI7HMwGiBNDOpKr1Otw4pxSEVusGFs5cbZuVxXmMnwWhwagf
kVJlENc1k5+3Is6tXNWyRSbRZOgKCLVW7BzW/pZRFTMJwEl5NcQQ3NLcq5N4Y8c2xCOo8ARIVkm/
hRCT/+iSPrgK8yFcAW9Ld00UDg+haIJVfVimGjLAJKrEcv6b9U3qdlnzPqVEmQZDezvahWBZj+TM
kLpuN4Hmq/OIgaK9C9mCLEwB4zwlwcAlaZgTpTL6rUzldWLM4mdsDG+zFbA3lTmWETVZbmpXsY2t
XpGchctOzCEcyfZRTkhNt5O0uan4glctvBdeEaDfctZlT+bfMULXz7EkxUslz8nmirJ1E5AdrEsm
6xNZ2RSNqfkdHOa1KoDi2QQ4rTLchIFmjLuAOONlZZP6WFiRWMbVrOGgjT6rgFEJ4vCzWpu4w4Ho
XRuR06NmjYhuCrJsnxDOfWW3wUGuVs5eDyPFbQbQg5k0jW4fgkhWalbibTn9GBxQ4Y6V2Y+STS16
nHT7hk44gbVsbHK34nDZ5lb3g/TeaOMQBLMu5pZcmtACzgltxLPkOLgP0H7t9EZUJOTRKlqapyxF
zeeiq2U04nmwjNOyeg1CkCmhoc4rDcj9Ss0x6OdsBQFX1CSD2rprs9LudDaeqiHZCzkyZgIO8HBa
pZQ/kIkWXB/IFz7mGjIO+0AAHDX6bdRnyWKAkLQgwTK4GoGXbtWyGciYkVDNhHZIbSQz2M6FBmWZ
Yf4ECeYsMBQ9t6mWci4fNz8KjlQ3mZrNPkkUg2tojcRgj3HWhLZ+LbUmMQqD3OMp7tPNYNcPWUmc
I6jC+ziLZrclxdIrAZ6iLoi6n7ro25d0lC38UdU+PowfXQHpnLPj3jWF1S+ztHyZpdRaAmyr3EpU
IaTo2vTTJCez0KCR2YZpN9pQxoQMysoCrrzhhWyR9nLtiKs2GbUrLexCF32BTayZiijJ0E1XFmUI
hEbJJPI9m2gJAf05VfVsWZGaSVyDw6yOuh56zzC7RsVOPw+z32kmP3RadzcqwL84LryNuu6XDGDQ
Y11/h/XZRJBDSr1Q8sxD6hE9Ctmhkou4GhKj9pjaVv5Dx/HkNYpFkk2X3rU1s2gGF803eksiJLZ5
AGUdAZajpsKDIBibbGhmZbat287eDEIOPGns3w7wa1fXA7ouZ9CLRNTvctXNexCcaycIONrM1OIJ
FlPlNXA5URLIynrow0/QjQQsF6Lew2SR7/u4yAndQIcfKzZZgFXrZVgEPbm2QgSJIvbkwnhqzbS7
FpD41nlL+GI2VvraUiDimPLwVGfwqtUxZqlpquw9+nmniPhmBFjILGZ2675zmHwDyblJQxiNjG8b
3SylXeQMALtUDKlB8RnavAc767MrA5wlp0tVtcZaqK70QrH9HJr3rpYOE7etjG5BgCkBse2eddiG
bnM1xowlMGUBran2R9RI9S0//haQ+nWuNFmy7quCRVdsprZnNXm2p+ijJl6ZjHO4tIPxjrBjwAij
Wd5pxjx8sJkg/rcuGktdKmHXv4VImskqFlGzgSPceRDzgtkbTRulfGZld3JhTUvA+dJnU6nWMtJS
/X6OMijwYygtsIiVHvvQ4aC+HTZOXTiulglWxNiMFqrALR9Uirgd0TvuQvrFD3Lcp0e2iOC2jL5D
m5S3mvJhlla4YklAIGQaJbei+Ezgqx4gkxhliJ/0xwkaZ5YpOkFY6gsZeqmrCJm9s8PiaZf9yQ42
Ktl5gi6aPUgs4h71Jq9XsTLoh1BwB2BiOtxN6piuVKB6gccJRANscMpdMONEhAMASqA+xUO2G+qG
3ZWTq1xfzuL4lUAaCA9NqZLhqjXMJkKTAZMK6WetJxmVu0KhDhQo96IEyNk2lXUPFa1YKSOptnUD
IW4EQLUTwjRcQqUYjYZokjntpA78xOrL0T27tsnuoOBGvpPoJyjFzmghFJhMyjdKH+DQGtkC5EnM
6WXUsJ8jo1Ovr/WpHxAWkZrL6GEUa2UOtKU86vI1NBnzjrDhSQJ/NTk+MIt2rbRAeYVCmx92Y52v
zlO4La1R9aw85is0GUp2paRYj7NecCwbyVGgHqK7qxdNLvQPczbMbikybGSsbih/SUmYeITFyVcQ
b8VjBpf/uo+K4C1WGzNfdWQnFL6cRdT0KjEya+mlnT2R5VCVy9IuWUPTjUWyxFLXES6fY5HycKlh
hJ1LZ6zu4CFE9TVpiNKuF/NAgnmbwouMIFQt0LYiByl7KfaTLMPmTCClRWaRUZrrVtLw1MYRqEgG
Jm2pyjT2EtxvcNNXVrpVqj76MGO2HWRiFvEu6/XwV9T3rWvGSfGa5Hgf3dKAJkA6R9Bfy0PUb5l2
FLbFBczqhaYlpPrgLXF7FacExYLJVEizhmhHUiEZKWsdwLy1x0gcPk1zHm/ARLW/WpEqj+GsGx9j
r1mudMizCMKwWIWiGm5p3OpHGqtMe6mjsctIstjtR2h3LUSbg6doDvxQsjRX2Cl26tQ0b1q4vQ9E
P6ZPwLtMr+3N/EqVFO05a/P/xdmZLEeOpEn6VUbqjhrAYNhauurg+8KdQTLICySCwQQMhtWw4+nn
8+yalip2RsZMieQlJLk73Bb9VfWLv/q+535Q0wp8N9NuXsOcDZd+VbTKv/KtCrh47IXhu3CaYA86
XN+Vi9utPToAtkrHV15WLt/pH7fPrg32YqFceON5o9kCpWFth10RHZKuzd8hQ+WvXhSG/ATJuPS7
ZETZQC+2EnPXZcCa1lnQWTNHPZ3txybjIDpMyXcF32DTWKXaMT8SVxP02q09tMD8iuE3hWrBBkLv
DgWhl1Re4aGysS4/hEAUVoO3HK2mBI7jFc06miaD9Je9VPHMIxS/jASM6Aj0DwOV0A+AJvstdaEb
2uKY49DPu0ry3F7xWm6yOhkwMuNXCO2AbzCEV37T35W9Plu1X6+Gij63RV9wfkqVm2Fkq6m4nGxo
lIu2HbQpyGw2Kr9unsoe+m9vHZw8upA0gvugaR4YJDuYxnK57SUMmHmKEEs5hqWqeevGTN9fAs+V
mK64Smw76D8c7uofcphfhXQeq5kfSjScqytQ4aG+ikd5ZVsD3EmqP4LZP9lUGHpafQROdggHgzKE
cow7YVi4WY1JTXkB5arnocjuEMIPIsjyqznS9SqN6eTjtuwjg/MunOOGyUc5yOvcemuG81BZz8Bn
Ngg2jO9g4hIRVfRl129BFm+TVl6pHtlxcvzo3NnFyW2iPbOCfU8Y1B/mPStUuKf8+Qn1EJy34jZa
sCu7txaFz8CwOLQzwPF5Uy/7eU7xaWbFddt39F+LyNsjrQ5fPRhMzS8sPz+Zrn4uvamrpALjOvf7
SRrrELDBM+74/ZCOfvXng8efDNSDy/T4n2beMciCOKIocW+ryYak3smtnU3Lv/kLfBrXhz3l0IgS
+T5rLcCYlovDsp1Ygyj9+8XY9vcIyh/NTT9N7RFi0nzRsXu0WHsPWLKDhrZwq3gI5n48d4xCIZJI
Yb3wDpcH/Mbug1c3+rgkoXPPwRq6cdCZK3iw4TEfGw9ssVvQXq1dWuJ7aVevYhb6Pl6ywAetBmTY
aahCsHiZAcKMqEHHMWBH/vPXw71Mzv/o1/lkEIiKNvKk7OURrEg8rnvhBth4RmqG12wayQ9rRJlj
tEBn6mYek+zgArbZFgWCHx5u22wWM6hoPYG0+6iUCp+XgsVhBS40u9TJ4yHitCPyaxR98TpaYXij
Y5U/Bh2d0PTA0Qyp3NJfu/VUfAuXRbWbyurTW5hN+juz4OIebLa8Yg8MflGC9hOfwgWM8c9PIM4s
fqVSdkc3vrR5+nB1vbktdmngTreUnSf/nsMt+GRVcJOiGiYLS1sp6L+ksBxjiptXD9Kdx60c6PeW
lTCPf/4yXjwDf/QqfjIt0I8E3dyb+2PF7kMm+1JrMdORGkSbgqj/aqbR4Rf+iJ8sEp9bfpJC2HSL
Zu0xNUA9YQIN/X3QL/ZzKFX+9Oe/zk9WCf+TU5NYgNd4Uz1QmZ7WXwZPeOt58M3hz7/67zGfP/hr
fe6vaeaoyGQV9seG4lDGI3qmZNR6nUM72jmzRF5scg7cWrOvT9JBRYjTbVXZ/kaSGTjCVsnvB181
28GdOub7Nmgk5aTbMvazw5zhmP3FD/qTN+fnFpxx7Fp7oRf9qDlvQVQPl+5dyLKw18Yqwyd451AT
wip8mvyWIubMa8O70quiUxHzRPybL/inRTVbSohvXsqCV3YCfYyT4qMkL8IxpY1/8T1+D0f90Uvy
aVXtxygNZ5PS30lB+UnTD3nxT5QnAVjkqtClpvrXKReuO3X0wgwsvs0Hcp9WUi7bhnPyFyLLKAZJ
5i3tmf7kbgsREuYgEPrmkNHB+u91CPifm3UymCjl4PNO8/HYnYiMXncKCHo3M0b681f9JwvUBffz
zwtUaucVXv2Bp3MUzlWWieA6oWj2rZYXozfV8b9Y+n/2Rv60QHHfrtoebNQRGanjglcuL1RIq3zl
mTn7xXb/s9/l07rEYbtK0oy/1hAlh4ArEP4daqr7od2FYvhVF+BPfIHeJ3/lKLSIqr5l9XMsMWMG
YKAFjFzfpzAf1nnlXiZH0bwuUgZev3hif2Kf+h9FPGPnNknZ98fMmawvgZHIt6mbGdrkCrwCmSPe
PGeQjMr16NzQUz3/e9Z83/vkG4uKgrlXkvZHLFwV6oPMzDkMuuzCJNSsQjh25RcUdMYmOuMuvv3z
x9K5PH9/8Bb9XNtzoca6CbPv44greY6gLlw4sXC5RVJfHFYyp9xYmXM8ZGZDg1OJUljV+7y84B9o
7/5V8vRn5lPv04KU63r0Wq4Cx5A2g7MP6q5fcWpxspWvgnydzmVBOTAN4qXg6sJhhnsRMzJl/6qj
6id5Dd/7tFp1bYc1rlTDEWlVvIBEEt0mLz10CccyuBXIkJ8jI+WPMHHR2junmJ79oXdy+OSVs4mz
cTjYDk5vppctB9RfPJM/OQV4n85ykthxNJBFPOZsRC9xO+rNgoxJXfJgb2SsDHOryPzirf2zN8Cn
ZcquVAqV1lmOGb3p5xow2Nrhsn3yVHLpaQyWYxenelfCbkIapSj6zx/D36sq/ugx/LRsZX3LVXvw
+fLMqrZ123ZAm6LiUajUXSdB4w3rysdhXtRDAIC4x6hTL+EbFdvlVVvj64wzB9cZhCqAhan/kKOR
b20UktdkBDavzZSfig5r34KsGWxV1ebPMF2m5zmOxHM9eejjXeBVt6VVLXfTQm0+s7V4T4JHX89d
gvENFHBMeYA/4j1kFO9jBIDV1HvXWR5Hv7jq/GzH9D4trZXF0E8Ow3Jshrh8j5OmOxZUZFMdbC0e
pf44SN88f8y2tVPY+1H14kO6WjF/XbpH0QU0S3Qu9KOoHEAzox2sptKn3zCqbfu1dyCt//kL9pMt
QH5anGPwQHHF/nu0K+c+47KLqwhUsdx0rc5/8eD/7ET3uQAJNJKrMkK7xxD6/LBvMbmUayPUdKqz
HvwIgrUFc9Zzn3Vxkac8Xv8nxjr2Extt+H1EVDyEjSZFE2Lyy9amFlgULbudt1La3ctgJQxSMJfP
X/69v8qnRTy2Lg8S8xauhe70Hrhz+V3BcH4MwBWdcbZPv1qrfrLLy8vL8k8X7gm6aQPpZzm6Lrwr
Jq7OaxO18VcyNo31iz//z77Hp3UnoYzepxfeOQg457swsJsdaiRqft8Nv3iKfvYtPq02bGT4eiuD
oVD30x7n8bAlKxntTFL8qjPTcYPL+v0Ha4v8tLOEUyeaPvBBTCcgjzaBK/uXhGqZbTCa+MkLC32D
uZ0hJkjI/qFJQ79YqUSZ9yqrlkcDSvQQBUzGLrXOrrMq4tbd66ac5ErVKZwyj5niVT6mltj0eg7M
zmHOdZ27kS13IYf9EleqNZkVzof2TENlZ61Q4vrfYhDs/hqMZ407EDP6ndeW9kcdGOc4xFlar7H/
MCdOW4ltuV6G6a2aKvFIE79+prfcDykcmSJmCu0yHmXZT1sWJ4LONJo/xIW07xGQkS+tJlxnuLR+
U+CXt50zjZwpgsS67dm7WC7Ac3ebvnWbt0l0hWZGZFs22XgHJd6zbbAz3SxX5dJTkuuEtPPXJr62
YAx+aUNvuZp7ZW5rbQ+oMqHEC6dAMcg1VrnhXAd+w4zRpNf8EP1dUuMuoyDIFsdGXz60IvL0tYG8
dZEWi+m32cMUv5p0Uwer3J+HQ5bT1cq8Lo6vHYjVH8s8sMLZaddfQ5/tbiencl/aQCaHpMG+wGwm
Mng3ORa8A3FzziVZpK+RSeqXYC6re7dz3X3k122w7s3kXXlAe1eTaZ03ARBx60lX7uMiCW+kblyD
Aui2V7EbYOYlOPkbReK46PIQBluVfGi2Bjy77Ed36dx1T53nzs/2LJ8Z2CVHS3sGh1eg9Xst6IZT
bjQ/iG50r4KiQk9vkmA8OmDqtxPXgLeKvANwCFPHX8bZ95K1ANH9GOVFeBc1Km8QYjvDH5iM48m0
I2bBJHJzPsqGXZ1Mur3O5xkEZqPd29hzGavrmX009ZzMo9vWsTI4a8x6V51V50DzEnmKxRxsY0nV
1SEcbSajftwRh0izly5yI7RoQTYW6lWXXUwLUfvMoaj7ls5tnJ0KVbshpsIew3twAVyTA3CDcjfX
NgJsxka9GbsoTA9ZIr0r1zX0lfS9HT/5I/6PXeyo+Fq4OdZxN+NG63tz2q6tuWv7jZATnjNwQ26K
Q1sgyVd5YU6d4/jTyh3C7hpZIqRcUhTwrWYmqhuep/A5bMOFH5qzgLdS+VwfEtXWcN+yKT6rNlav
gfa949KMMV76KTdroxkircwURVcJ0MRHEO7+JUadnBu8vmfQ4/ooshJm8ii7Tq6twoT9oU/jsQB0
nOQ3gY++lsV9/c0bFtyR3M6tnSqVubwi7vxDMBZ9pjOkpkzXv6TkJrNJu0r8wNABgSabXO2udVO4
T0QN2m8F8bxk41hJfU8aInuH/xqfeexUtvEv5y7dyeB6mGlYM0udY7NiRsnKHL7TzyK/1UrhbUyK
Zdkb5lkHD9+VtR50G94WXAe/dI5anqXCkhegxn2dIkJPbFLts1jKLsUjQPsEtCAEfIxMWZmucoOF
gQGt8DYDNvODtShHbHvcPxHO3DL9XthAv2bHg/xVJM64ybVjc9owYnkRY9p/9NEi6o036CZftb0Z
f7OyMD0yN12YSKjqK1fIFljSjIJeLHL4XgXN/OLxFnlRdmzdFmndX1upjF4o1Z8+QlyMOzP08H6Y
3jk3sBwCLOnzwiGor5MP8IIdHeJ4JN/aqQqJzHZaboMpjp5KQIsHo+wLTbvLz1ZehS/LoIrbsfK9
R5UPWbMJ6j56DIfIE6uoEt1bKfEhX6aPKBeljUVS4XEPpwxYzZImluGj4py/txepc2VrJz/iC6CJ
WYhkCFeBPU/nqOBuiut5gbNCSTP29XnR+0qH9ZNXtDPR+YRlVJv8KZtUQDRm7tRzHC6YU+s4Lg+j
NS9nUEppsxYiWrx13Vw8X9AzsUfaVt8CGKzzdoLSEhLzGJvCBsgy2a1ZdY4cIOw0RfXSxsmQHPIe
ZviG0iL/yUSTOCxpUH0AGgYHxN8Kn0g3YjAJ5qq9g2+rXwRi+HsUBzhywpK1oM7T8bWtoug9hdlG
jMOJp6eUtvnrdm6rHwum7weh+vI6yrG+4UrsoYgNYWZu4rpQV2L0Gf9iKRyDjRMCq9kYLxowKE9c
5GIXoB2lYktfbiiI4lXteCmrFUNm/1r4w7JTVRqfqN4pvweQvtYO1Cfuxl0yX2in7MibGFfbvhT8
lKvCMcQU4t5sQfB0j4VvqpIfv8XC4kfTAieocu80oPEde4S8LbHu4Tlo6SnR6Nwg4Ye5ps3TK+4J
4NvfKD6XB0601WaBwENAwSw3YdjQNpIUzl3JNWLdWnZx1MVcYgNL1ZXvZPZxqbBe+KXOdyGJ1/Mk
LXGblYO+MQPOjbSruVqzLwMNq0bra96QKXbGOVQMBYJh7whKaNZkmuENF9mor3Bedcx8Q4E/sK+K
DfJ2uVV+y8MoRbgeLQmgDY70KY8Eu4pf1E+RP3XzriVswuE3IN7fc6GvbuNU8oj7Jk7iVWMP/lPN
9DfekDZiRfQNJmDHYacEm6SXN6Eu43kvnUiQLPg44LdH2JSnKM5ua4VGkC84mOukxjJQO7X7tQzr
8qaKLfJLnFZmzDaBJ9cVvhEcXLaVPhRMQm55sdQ3t0uIovh51964g63CVSjK6MhIBNajF7GGV3nY
3oTVQKlMH4OIWeewAB9UFyVbe3GW+xafxVG6NZhlQg0NJEZbxk9JOJdfRmoTCCl7oSIAl5VPpnbK
rTNbhrdb3T4MzajuMiscT7Of41B3kna+7RkgPJu5iIjytNZ5Kux5O9Rx8K2NWP6BJofOvuEduLOR
IMgQ8PcTeahwJdISa2LJLzA7yW5qKBlnB2jW1lLb65p5JyGdoLtcysZdPzcK9EQevfR6lI+mCtvH
SJRwWIUtvoJp1Tu7FfXen1q9DTVZg7D33sZZ4A1LccZsKJmTeMtITD34ck5vkgukru0T55D4tgZC
HAmOKE0u+2qTYU1f8f2j28VzrDvjiybZY4LxQMnJqeDY6vPKYN7pxC3PTlFsMkBxy1UV6OEJNl/X
fwFKSHRRxvYSYCQqsldweu5b3Aj/i1V7qVildpdI6LtKVti6bGZDHt7zcQOKwQkYv/bTUYmSUN0Q
TQWVb2NnvlWBtOrHYArUPu1N8V7g7cZoUsWQCNlN6Q8qynS6VEA5LOPDPFiPfWJ3ZBgSzBhPVr1M
4WGQNszlGfQX3UZNv229rofwFMvHKk3NpkiHHmNiNNrXOoxATYcEGlYYogEwLEvLyWiaybVHoMBf
Bo7Lu1gMFqEZi8k14dn1jEtz24bNtO0C4R7sPCnclfJd77c+SAg68VMdVIEUh13YO2ZTN60Hot7f
MkVGLS3L4qGa1fhkWIH3QduKa9dtgnDb21J/zV1V3uL7bp5jUy8vkHvS45Q4+uQFsNfySuMnzErn
EmZ0UJ7YW05yaoZvTePm90kWPDckul5YIosjVi9wuheCWuVV5Vs/VctN2Yzzjm07/gJM3T7ZnarO
Y+vrg70QSgtUCPiwa8PoEPeDOEojkidyGtGTw0bHejG7/EFNvkunHp199jBSJZ5Ijgl/oO3cN1gq
fIpvFW7EYr5PpMowKxXV8uCFLLVE2NILZpRl/APWm0sEM6k+xj4jgzTNvVdt3d7B6uZ747m3c73V
jcDjHhSG8GEVO6wWaWg6ph11zGXDKG9bdVF9P5sOjDUeyeZk7DI9WLaN9zJmQ9xwG1LqtFhCnGaZ
9jdNs1QHkp8E1LhRQAo3ITUIy5BPX4YozG7xksfngskEMNvECR+qaeRN4A31ht715WlJPf3VSif7
S1470R5nPFheD2rVQ6coFYvt3r2qLNOcessZMIX7MClryG2hhZ2M1TomoMfWcIxG093jpIRllC/Z
j6Q17HHpaK07hdlnwKgDeYK+iGmasSbioC+uHelZkK/jCTplzH7J6tBd1UUXkdWZo/rGm/J8B+h4
ob66N5QFd5TFpF1Y3xpcsfaKaZF/hqQFiTmqauu6tZz0we9ceXZHzO45xmUIiam4xd+TbyLW0MqE
wzGk/flReQo+YpBiP19RljneJQvM86zsCZhIbjrHIkjrj3SUECLrOfthFbV+YceuE4pYIzqxHeke
xMgVZBRJeAqzZHru+mA8jJFIz1kxZg8TsdAII7XOaEggtKKBwHVugK/LCkgOkB/G7lq+ArUODxay
K2dlghKrpfWnGn9SWdsY1QbLwfUuojd3svzrJFjqTTdM7aGMp8ukbATkufJbe96bIVZfJgMquPeM
+2x8K99z/Z+3iLrLAQNN822mdJ+zbFpTqsgDirW+K8zAl2+CWzbX4YoUQfS9SSz3EJHXsk6EDyaD
YShLf6RBOhBb0jI5BfmkrzLIScdw6tV7FCjre5Rk8xanL4BZJn3DifMVzNaLO+Z6rLUgKWOiQ+DW
gnEkV49QpNVTw8GOnYUsH3G7mvYQiziO2y7Zhv1LHSRPyxsrvfNjsmr3R5Zxx14GLdeYZZIADFQV
7yRleF/IO5S3MaxgIJcGM/qaokVnXXbgDFEV9JHvaq6FCewTD0NIqjA0qyRk5BAKTCE8U91xovIT
YyohwjAJwSdj3aooVcuj6alxLH3XYLfZKO0312QH6GzFhbyj28s59dwsz0Hi815sZfQWiKmrQd0X
Klr5TUpQtc9QWlZt65T5pmKjT7hAO4QAlTvemFGksDJFXV0NemGcXgArvifZNayGckq3Kafth1Qv
3a72i+QubsvlnHNuvDZ9CJDe5no3ykh9VUs+ryvtUrTiigzWck81S5o669wC3xmlTG/IW8zYuetl
L3A/7F1MdZjbxplHs/SRXI3Ga47An2hirrZoyY8EUY5l1Bqzva196zg0CYFi/8JYpp7wlEBh3GQA
6R+KiLhcOpH8SmIMiG45hgdfq+l6DkYy9oCR1L5shujct2mKt9EP+MTJpGcq17nx+nG8n6vYuwOg
DPJQuGSRuOTlNyVz6/uki51TY7nYD/SkLr55cet5mfnhYQsvruUQitto9jsKI13jP+u+6F6l44jv
o8laMLtReWb1JocN17fuVumAdXwH9GVRa8OS+l7Mrc1oxWuys54nb98Y1Ry1ZNec3Fa85v6lwzqh
qoFUd27xwnlMTD6GuR1unF6VR8yLvIPyyIv8FRy08MHWnFnbcorKAw3Fy0ZlxfDA7YN0jKeTaasp
kthxpxzJri/BiXmbtY2LOTrJoBhf68VK7jntdLsli6xNN+byeulM+hU9VaZr40Rmq2JPs8emTMu9
mDbHtlQfRndiXkvXkzcyKvKeyaSRZyqpqhfpDuXB7XBAJ04hCPrR1rCqMk/gjV3qO2f0y3mrjBE3
pTOyaQbCuhrSoNn7vt0fO05dIzJN1N3SBrXc0lfhbIBxTU+KopxoPYdFdIVrF3C65citDqqQ0Xpt
BfQAVfq2spak3yqq+xg2gEnEDTohgeLxrWgkmOxuYOSFmX89BktJjtCtXlgD7dsRBe3Y9mV453GC
eM0c060NQev7MBqcrczi4LEzyho3ThPi+uxs/ymqMixmSeEDtG30yOhOYYroKq9EZTQuGY7a3upl
8e7ZYbyHNvs9JJMn8wsmJ6ffLFzn1sQ2s4zIduLseo2Zb3QLF5j7VJ5zYxf3qlcuQTbScxnptnM+
lc7aY5G8WEhZRJbceSBckz9g0VU/krKQ5wYs9Lsm606UfVq8R1yAMYFyGNJxOTqrtJmXd06TF5dk
NG5xYMqtRG7dKNuKN4FfhfheWiqQeYZPQ4qfHBu7WI9EDrZlQ5jYNq3QFLi7y42mSeLZYh1M13Nf
ZXvlTsPOMqa/pa5puqPVetmabKrGVdjUnLs0erCfDuHWsvEL86P0aq+DESOILvIbA7+cRT7UDxN8
p2yV+DJ7hvaMWzDtMCuSGQBOHPszZ7JQfVFFMd5gIGnRpgZCtaXk/szgCSmoBNydTroID1mFOEfH
Q66/RInVvwtaW67iJanTjT3yxF5jVgTo7BdjsO5qF6lw1LK/bWJO3euCfYP3b6B2nYOHcZzgpV/8
QMU5yKI+PFuuCOSmrqRDQECymA0mzO/cHjs7zFn/KdUJMVmmlxCgCRnR3NSNOzcurUNhd+OhHS2S
fT163lWG7GmtR1DVz6O2MQjnFQYGxwTeDRpv/MiRyHnIBQUflNBzBmKM52wTlSSwtXRLULT2lX5D
aEx5Xk2G2XgEWry3Bfv0hgRE7iD9jM26xqCwR/wbrDMArSjYlrkffJ8uXmHic8lR9Ma998d6jm47
y7I3zkAB1Rd38K1olzrKJqfnCre7wn66oPE5rvCTx4GakG9KLdOeGzSXbjFJCnL6yQ47xL02f3Es
X04rIghV8kTFs19vBm15qLk6Hq5Jl6MQSusCUuGtGSOdr1MlOEBHtOZOzAHO9ZBfbumeR0WJIFpi
GS9dU9Xge1s7sePhyrfjuTgkhs2TK0wkgjg5yphMjUWfAd4j27PQhkbm2FutG5jULvv5deMRyXpw
XFU9xQ26xiYwaYSbeSbEtU6rDI0x6tPmR5G1vb0pUzMb/kDICqdmws+6cmdr7rcET1w+3IwpXrHU
n621Tgv8hm60jGolmG8+ofupcd0EnMj3vj2V44kZCXGaZBwL660qasp+BA0HbMXDD+oCZPAKxb27
VKvWFm0FhfKyvevD0aX1cqiX4zCMzqPiJGbv6HTX44odIF/QNAz7sUl7uVGLEbdL0vrpCslVlShh
g3iYPO1/Ex4nAyzOs7qVvsMLv8wRuL6ypLFDZTvT8tC2+I+fybLojYvIuQnGfj6JOOZug013F4Je
c9fEb9DMJ9l66ABZRpuLzEV1KKQVbwPOYtQk+DkXRDL+ZB4WrXetWZIH7PtZszI8aCdChMl+wvn/
aOo53/WOtyQb7IzdTROkrX9ATElI7xM33hZyaF7bYO4+EFrbnWhjCaUQaXFImPgwhNUKkUho0qoi
m1d+Qvy3trxlY/okJ+jtI5nd5GqafmvkxVneJ6PNm7RUN0vFKUjZC06LViTpntUNcinshf2QLfIt
HTP6YbBnv5Wpxu3mMsq+zuK6f8PKoG9d3p4PaZi1CH9h87FoQiNVr5Yd8R61w9VivbII1ukaROO4
JbCvT6kJR65jjGXeZEZ/6jJ29YdYEuYGjiI+QBaE2kCOSn4mrmRjzR8uCo+3ds1UP5FOTXdDM1ES
QYz7wUgE3CApwxPqzfDObjCij7qGdYUXSZ8Gy2++DZFOz9rvCB2NhV8JqPXO+BVXnEzZCalvv7iZ
CKCYGRkPMHvzUXMHXIQHg4Xov1ml9O+jMzn1GVkhOhEY6otdWRj7sSt7Fqs4rIeNF6s2QaxISUss
cb0l0RSgDfvLQ4tX92rG9vbuxUHCD1ngch0HqwtXjRLtqewmlxoVUyPFxAzPSqs/p9xAfxMcu7ZI
vJetcEYS75Iw7NcyzKt3azDim59V6am2qvIb0GP9Tidle2iGCYNIDHp+0+eXbpY/Hzr/bIh6GXv+
0yy4hUc/cZchjTPlwWHpWucGVbM4BpdH+Pdv8b/fp/9IPqq7/xqWtn//T/79jiXckIDtPv3z71+q
gv/+8/I5//0x//oZf99/VDffio/28wf9y+fwdf/xfTffum//8o/LoLWb7/sPMz98tAxEf//6/ISX
j/x//Z//6+P3r/Jlrj/+9pf3qi+7y1dLVFX+5R//6/jjb39xLnb4/2b8Xr7+P/7n5Rf4219uPupv
+f/4+P9iWofhX5Hl3CBwnch1PeLd/5dpHdp/tYFZ277whbAD+2LL/gfT2rX/Kl0X6jweQwpXxKU1
sOV4kP7tL8L/qytD1w49n41KSPH/hbRmBvMH425p/4/+0Mwq5oR8hTkEuWfuW57oW27WxXGkBJLI
Dssxm3Q3EFkfg8F5nnoqNjbCEP+0dekiH9q882NTxAeVzqQX2CJ3zICJkReKEghv1t9Ht8dZoTF6
r7j5DB95ilJjd/QlVTTYb8ZmofzZDoL3kpDUoYmz9iatBgZMRSdepCyqa+m4SIY9dechierHJcfx
mSyO/aE5aWwAvRmzMrbG61MpfR8RpjoZUiA32VhdZLe6QeEtjJffRTDF30uPXTArgHgt3pS9ikwb
b4u86TOGLDgM4SKzV6Xyad8I8dievNKVp5KahZOPAnUuqXt6GVMnfwJzTx1WN0bEPiRnp2DDL8DO
1eTB8CCWSeYI6an1ioG1mlZt7vDDGE4Ph8UDIr/iuOPc9HzaQ7iQaV4Vwkue+iLIaZuqDLZembrL
21B13bkokGdWeV6or3GgURpt6RMbaUjaKaJLL+4k6HfgLDBfZbLof3Dvta+Q9pdqTU5EkO9LZoQi
Yd0RHHdQzpfwhdNe8zYzVLmUSmSSldyxcw/5amKvrXFNkQGWwbQbnFm8ymCm3ayv2m4T9pX9lkTM
t1aiQhOg3qN+GEiu3Q25zVV/7iZNyfrAuHHrF3kQMKLv6L0OGifijpo4bBCeKZxvDfbPfDUnEbZA
OVyy+WLMXyj77x90V5r72MPLvFocr0X90W63NUzWNopFWK+IJdL6bAZzVUsLRcOa2CQvsiqWnaAi
dSvSeD4FUZXsc0eO1TZ33crZpXQF1OtEpVTBWGbIOwq/qR3SURR9LQLGhaprgo8G375mxDNXzdph
ppRsYulfBPPwMuQelsn+rcJ9EtDiHvn72HHd2+wyjZ7CkpPdnHv0FxO1jvdBz+zJ1/QFrOd6DL7T
jyi/Kj7rOqP66rse4ypZRcorrgNOPxy2aSxB+SukOrvSkMUPYqJza04a87lLlIWPy3bo8ei9XK5p
jqmRZN3gaGpj6nU+04tVwPc5T2hJlLeVWb7Qpe5iOUz1PO5ytxledJJa1a65TFSILibIiYvvJz+U
6zR0fAh763RzWu1wHDcM2Y2QNh2EtnxhlhXMyBdY39Y6yaTEE+FSCBSZXtc7st/hFnNo/xryShxK
Sw4LMutEYZfMqG1PG+pFRmo7nHtKcbEBqKm5NaPnffk/5J3HktxWm21fpePOoYA7ODiDO0kgfZYv
luEEUaRIeO/x9HeB+m+3VD/Jip51RE8YkihKWQlzPrP32llSxr5C8BGfuyZX11Ng2xWdfjMyp5/A
8+ykGxoBEtKx+y4bE3kBdaEEnaEQVGQjjcte6xXugGpcShZQzJ5R/2kF/6ZOWtefSN2GYmdPsbEr
Ozk9qiEimbilKjhy5LGUAVennrPYrdtT2rhJ78WDUHfOkjTsYHg1J17FToUlwMDi2ouzUjEGK9VM
9TFQMLtOmd9YArMLHSFedxYu8djRk7LVrgkC1VFjWNZbXKTjpyLtm9eS7QnENgGPxpHuDMHGdO5F
WSUPed6Lkb26iB6rsMYYHaXDbhk0ZlxtPjknQ+h42WVkrq8zwYhAr+0UBJtWxhCxNDfdLs0SRwyk
pBFuXNZ3RyRGfCTRjEhOa1E2j4ZZlN8YTjcvneW6d6EVWuekCN2vdpbnT9gEi6/oaEvsdYxzFy+0
tNxBzYCzu2b3UPogRsxpF9fDYmyGfJguiJMBfjKU6emMgtWbzrKP+VnvGvDmEraTjGXDZflq5MOg
QVGS9jMRfAZWOwJXNhyL8oaTQ6cZstKXBmXRAXhWCPsrGgAlCOaZb7UjKsLjmXFHx1lq01tIcb62
0JWBSds0kJcYWdzBJZCiKTxXoMsI0hVIkZTu0EKvGpA6lEs7nPtkaNkEh0To7XKGbqAMUSdF/gKl
mE49CzBalHXFEHlKkvvYzUi071YDQTAp7SJoRlmNF/gqMcDXkjeDrIJsG9rcSyz4QUpWqWNpe6vH
a40HN4dUMlt90TcbN7GHCbaYzYu0RJP70ou2/CxYaG8HaRBtmzcNGDItfa6zHjcjd/K26yL5RS+W
9i2clPUKNaLcO5HF9AM8aVljtO3ct0yp4cEwGuAwEXZwVnOyxc/YqFnZgOYWBw1L3IrXwi5RGHY9
74oxb7Vqw4Ix+JLMONWu6SWZWC56M/3JBJQnqMvJsNwM5vLNqEiuwLqfT7scItkuZaD6fXY0/YpO
oHysrcna6no8E+CRr3DDJiPgZg7cdaJrzFdNUJRvorWXYdM6cfOwdLxlfIV421/4SnyhpAXQSBvY
60+V43xlTidZkDq2ccsuaNV90Rl3u2zpy3tCbeRzqHo84zpVN8oXms/QmT8tSV19gfvInHI1WO8T
hXsEwX06MszWFURP1g/VJh3cmn+jiQqT8VvgbmtpTFtgm8sp5zaQGy2diGmqnHo/hHZ0o02z8xAJ
hgZOPevg/koj3wTKyd8Ssq6Pclymc9MBKCitELpat8A+xVLta/zoYBD7+GIjdrvKu0i7MUc6ZqYw
feLjj67+nO0m9sFZGH7hNOa46ZokvBJOvPIvw/Rayli/lwkhud6Icu4YLIWFTKOsAhgR9HZYWBer
3pb1AthEa/KXEMfS0Yitat+6lXns6JYOAoflKZaOA2ox40Fu9ECftpospytM4pXpBWaD+CPkXJtg
dBf918ieWbLLofdgtOU3NmubTzYecJcyymi+j+YC63EoXMPL43bZW62AXyLcUPusG5p87hPcyVNt
o58uzCbxllRZx7xWw5kDxjkIXbMXvw0ntuTswKYrERVxwdrGNi4s/LpdhN4Wj20Ig6B3489z1Gnf
iBqHFGTpk7aPwDOhMIVBziw2tvzZwZUl0mS5FlUE1MxGV7ZhhWzCBDSmu9Los61dNOV1iWDtpgkZ
Q5UtEHjoiAwszXnaSrtadllvpFe4Ast1WNhe+E70C8gq98i6KfJtFnU5Ciw5+la0xgVk9ryjka12
fcnGHc+nurgZ6wEwliP2QaYzXlW1KBoNwf2GnLhgApObg6jvB5YXr0QRy2tnCPqjTQnncTeo+9Jd
CowcfS9uSUFekCSlEdPjTkUQDLCy34xGaZ/xCzSvSgXNfEpbVuiHGHAOILmyLO4ShvLFs2O50RNL
jbrdlRAiv4fsf/YGm8aDXs7z4EdGlQb7oTNSHRKgikCW2c3wZAoGvoEKQBszLES9uiCUwuVuTuJ2
lBXiIqtKOVRMp46jQ5Z3Fa8+ynwkRswxi629VPlhtM38MmB/9dKSHdxGczX9gIalPc9Z5z4yME3v
44iOs86M3qNIDo81HI4rVTK42xhdbUGSrdzhqQrq4ThBMdiFsVjNmV0c3REXU9dIqTq72ihHk+un
yG6DMbJuEUPxYiSlNAgvNiMlprzxxB7CHUFuoWmH5QbQiCOMUAYUIuiNgEG6HWqhqJW936NJu0/0
GiUvdIX6wMmEjSwGP2EBduu+sFnO4z+FHUhzy8VtUYGosJs23CYKhq85Dyx+4lE89VUrnjnVmaBr
yGiA9fQckEELu0vX2kuPlOatRR54GprZ8vrCqG3Kr6b9VjY5BlcQTDuWOznSV8f+BJo1vSfCBL0v
i3egZqHK7BdgjuMxYmtwVcsVxRK62s3IHXoGnmSB/xvCHSDTkMVnUstXBp5dDG7G0BhqxUtwwHRa
6Leg91r9vm6Az6qk5DaU3bAPoMycCC1rTMYlmEeHJEDpay3slFRahg8piJSAuLrCeVwYz36KVqIR
lA4ShmsKW8R5BLZtBo0LPzSt8LR40krq4LT9hK4IUk07VdmLEpZ9P3el9twES7qNi5z5Vth229oW
LU8582g/t5z5ucmL/MKKDnAaeAkWE7LO/TyzdG/g0bjM7RJEu962rVc9ctXzkhbB3rDa9UhuUuc+
LE1sSoo5ZrUBeRHv8WTPtZc6JbOvXixEUyo7eTRAqhwpI+KjEEZwbPOOmZ4mp96XGPGh+ELpJRrA
uikC1jCKZQoM4yy4a82xfZyhpOAy6nIOudlBrgCV8GWqlvKYW9wbXmIMLsRLE6UZiCAQ1BW0cvDW
2NSuYrsa2SoBsEKCEFaHssY5A5HPJh56fattKCzsK17xAdUycu/HtrdNyvk5lujcLDBxCePpi0Xz
dS7mKblKq35hXymo9nTZPITAPL+jJ5+PsqnHL4FmULuhlLnRaIreIBIXoD6EyHyrMVDFxkYlH4cy
U6NPhiqvlIzj4Q2fCNYWy16CbZm3nJ86Ql3ds0BbAKhCffI8uw1r2Yiu8mpuhuFNpIZ5l2TGhPHM
cO2dUyTjC/QXCbiOUwL4ZdrcREEZ5DfVgB/FG7RBA/ibTfMeDZTYmJqKriW5SL6bTMVJmWG+S+Ol
PeAwX/yxlMst2qH2Yk/opvWGt5Yl1ub5f/3oas2A+PXo6vatefv6LfuPY5u9FX+2/xhirX/yryEW
y98/FEMiU+mGY7AU+c8hlmEYf1DPC1dKXQqDp/g/h1iG/IMeWjLFci00OeaahvOvIZYh/nCU0NnP
2ArBiiAQ7P8P7/4xXvyvceN/FH1+W8ZF1zKN+9UM651lQ+M0L9nA4DtrkmtYkyzG7a8OVdmYMNKP
teFW5PJo0q/CVoH2l0Qo08PbEgAnigLr8Lcv7l8f6+8fw/mZU3sdpb0brUKGNMtRzu0pqXQkPhD9
QMdzkKu8OIOBpFqge2NUttWsubu4AgFcbbdIwZf+zzoxnzI7vg76BMDYYLzZkrPV0GDUypbmNs5l
vkMH8Tj29uQl0fyUdXPpTUuSwpJL7k0ZlveGTYhhkOunrI9fCQB5sqb4uOTJNSjQY5TlNhutZjwU
WRse8kYT28Utuy2Vc0jg4fJNuMGRyYefLOFtPbegvMstTuTHOu+vZZ5KvCXRtCncSQNZqb/WGqM0
hzwvq7pMQdptTcQgRaY/zIRLbMqBX+axCz/wF/3U87d+u+8MRijOiMmop+GkErZhAzYVYPeI72Lz
PnBxTyiaokpZvsP+q0euFwfVZa5QIRbyWK7SDHsCrtq2+0GObyZudq8W/bEyELn3BM3z9+MI5Qxm
IbKSYmQCiqXVT+3I2VTtRdHIblF8hoDeh55/jDlrqbFTZLbzKA1Mg4Mc7upaHn9/M/0UMbL+uO/M
TghydXaLajjNwXgLAuGMq33aYDO4ZpyhbwZ7wOXKGgK/ttNDsyEgIIZ3xLCq24iuPrA23cVV+JCs
UUHK/NqDPNwvLIY2IJFfrBK4D8MDcQqjvx6GPqyXDy4VI+h/t1Ctn/2dPTOFJ4WHSUd+R3qQio2T
lYw3JC/u0aPex0C22SE9IZF5HRz9yUk7T+WRn5K/VMk28/D2rvLvOvPh5ID2V8ZFWa2nZHkPDmfD
KOIDCsiP+NL3Vq/1c76zT0ZFhX5PwgDue4zCkOqw2OyCPrpnr0QHPIVfG8HN45aPmZU8LE07eEEU
6msR5TVldSlLY9xozkepYT9bzfBx3kcEdZUxTh3Y1dOQV5ueXbigHaPx+uCO+sVVeZ8JBK7LgQ7N
jMGeq0ud1Ze2o8GonaXDd2EC4JVF50W6g4/bNva8hznXozhgU50/hHlLB6RHN0HYoUXCNRCSvGAJ
QkllFr8iznwwzPZQJvLb7z8tB8q/ufDW7+KdN3ImswaeV9mchPFtQv5lh99U3mBmB7iL4YmJ2gdf
y0+d5Ov/6Z05UvA2jPO4r09GOR5NfFVOnfMVhfvBdNnuivOo42ShX1XiI37Erx4Q992BFRQhKqcM
RzBG7Qd7ds8JrB3qUbqxdiToOCbaqJkn7VMaMo6cE+gVAmSsc4+jgfK06UiojVEbIFztNlmovyR1
jy+jGb6okl19DkbDE9LNvd9fjF+9jNx3J5sjZs0JZrc6dePwWv2QmsWq4gXSM8oX4dsQN4eyKx8R
/X2iAp081yZawYygBsMU9ThvttRxnd/h/GEwjkdKIC5wzuMUf2Vzej/OFfO0dS5UGdq2zfUPks3M
9Xb5yRPuvjs0Fretx8i26pOs6l0oyuvUXmmGkJct57GJwpslXXaLfqrNfh84GDoI4YmH7tQzRuiF
dtO49YE8KW9K6leNsRYqBlAj45aJ68HWp7e+pIFr4ssskgfACPoHN+W6FPzp516f4b9taYtCy0gR
VjUTaWtbIHonC8V0L0tHdN2SxsO1GoH5hfNEwMnUg64ZSXpwUE93AVPMrB9JfzdCh1xdF9chPERX
tj0SZvjshGZuRIDRowhyC8loBhUxgxZuBp/QKz5ZgfFpLq3PyujLzZhm+76N3/QWpkSomvsi0t8Y
KZU+vo+zm9M7j8XwqSLA5vd32k8TYten8d3REdRpx5LFqE4gKD2niM9Ew55yR30bBCvror9Omxeu
51ks1s5uOmR6zq7Iio+Srn9Vw7nvjoTC7RqsL6I6kWyve2T05B5vY6iPRhvdVhQdCsWsX1lIiZtS
v08t+ysag86Le8mGS1nN3rFJDXDn0M9mwTPd/4mwHHWJMHqU9ACD7dzoccA0XCeCnXO/Wro7TDTh
Lja7swQzZ1XNOc+Gs60VyKmLCABo5BKx7dYK9aUJR31M92icYKeabwtuD8o4qOl1jv7L0JbWZzhO
GEVLWgtHVobwXb8vGTDix24+i4Do7FoEt4hR7I1VatdD0X1KM/kcWelrFhcX1y0PdlZe8tA6VFG4
nUan2dWR/fr7K2yu3+RPHkn5jgUg9XZ0ncHsT/pKB2vD+rEd7Non/pBDz9IZ15BlsrMaUqi0vsOk
NhbmFuR36HNUpzuXQsXrUvtNAfL148qG2hWEMBq77tRwfm6aicL595/V/hm3gLvxPQyP1WtYD2yv
T7o1Xrr8fhquGdff2lZ2LvP+Jp3TrXKai5nXsDW0aGuiLu3pUDF9Qd2grsG6bMHDxQ9SRsv3ZhZf
5dLd49Y+lwUSD9TSpat7WJIPDQDrzA75SYNTYmIRyNN9Wn6eHedYM2HzZtncp448s3q/DfJiq5l3
mXPpqV75D4oKN7bcIaX24ijb/v6n/+WVencGB8ucsWUYOIM1Ze8tEEsPWK7CbYfV4mi4jfQCFy9W
qeOUK0lw4n7UfW1R+1X/9BaD7D3YyQIhFfjstmVb4lu1m28NcyB6wIZs3c7YOz/4sL9ovuS7Y1yb
XWYpnDGnJE+FiXZuDo/4kuarNi3lU5iBmC7XZ063esl6nS4rJFIJ3Vh4jwg4bzeRiOJbN076hzF3
NW8hH/pKDewJWCJ2KBWsfMc8FXJ3+0GJ8wPm9LMn4V0VMON2iTWhyhOT3M5fbExHRIo5B3SQBphO
4ORWVLH1pnom4a4c/SEv3I3Ti3STh/UlWeJ7lhA3YlneIOeFm0pQSlcZoMsJ5y0WtwBzMw5cD7V9
t80yme0w++obhGX0NBJHdJ1CrGqN+LVX4W0HA9TDfW6zvk3Tg2XW5qbWAINkEb9RI4BmYQxnteo6
WMtzci8C6sC1kCRXs/SjlBnNnL26TXQbj8a+YqF4FdgRt28I+6jYOiR3aKzMdTSmjk2iF16WbTOs
db5eTPt2cJ67tKPElgSnYQftoOtnI9gF19p9cJP86t3zro4x6tTp6WirEwJWvqqK9qJtRwasY07+
EXPF0AtRNHohaVHbDvMYgRRtBRwYY1vJqmNL1tNzOjdPsS2exjWkdWEGOoSpc4TvHvkzScn+7z/r
T9Pr13fPu9IFHDppD0mVndLUfYYL/bmb+N5BLDzZjXgrzehWKoeIdvmcm9ENWsJun5UNr0QHc+5S
IBepzfi2RWcxJ/H9Bx/qVy/Ed3WJxbs1mmTBiKM24htjTrBaxoPZPQRElkeaMz4JE1C+Wc1iGxn4
f+KkGA9Zra1i/UjueaeIdR4rSBUKlnjf9EH4weP0yy/sXelgDrNEyahXtLTLyHNeq42wWvwaGfJa
yqfpiGAJAIFzA6CHrbzqcP84Qt/KnG5vyib7JkLastMQJTFb0Euv4ib84CgxfvV+eldYGETwuFVv
DKfCTuFZsJKtJDrpELhz/9IM5dbhKe8Le2d1MBiM6O6DK/aLCvg9qjEHfGCYGbuIICYkg9WPnq8z
sdg9R4GLrkXftwrKhpB+io0ySIJPbRsA4gWSZhXC3UxqOi8WRxpxNx98pF8Ut+/Jjlx8MdaGMZ3k
MHyykgzyZzfMmzKdbgPMLRsy3QHQpcU3VrLngjcFW7cHm1mAl9jkrVmdlmyxzxKNQ+6e1iRvjqt9
EPH+09Rmnjrn3888veq1qT/1ESooZjrh54BimQQMA73oULZoeWtjQ9zELo6Hc8qorGPQltIaN2RL
eYNhsfJyh2o3D318op4c77rQiX1UOPdisLaLk7xKSX8HjAMbQvdBGu+vDuv3mMgAu5JUndujux0+
CXAa2zZBbdBhBq6a/NVIu89jyPlgz/bJtrs3wSCSswTlLJKo69zBARij5LZ7ae3I+WY9O/EYFBPD
JSwoHz2ja5H3kyPPeXfkwbhYIm0U/ck0AGMoPbkyahy0sV78adU9ZqIyvMFD/anKFliiJclXHHYS
yeHGzvl0tSUeF5fjqg4QJFGM9aOvVWa3/3Fn/reEq1fxV+zN5ffuvSz1H0rWn8tb/0cqV3mF/3r8
f/2NRNTm30f/axn11+hf/sFRAsrF0YU0EKLq/M74re3+7/+x/rAcBMzosnUTgaxaWXz/0q8K6w+8
DLrOH7TFqmzlvPjX6F/of0hhsUlAnEMqnGBa/t8Y/f8AHv7XDSV1XdkoHiWB2Y7Of05/11UYLtl3
c9qoTQ+PdQf0AXFIpt9rPdbsWmVEQfSKiA6c93T8xPpRAG5LZ4mOow7zJsy/DXmPVnJo3UuLVBU9
d215jj7sYbmpfUiKw44tXbBFfUQcHKkJaTvcZCT8GMnQIJaF6t3anfDbJrs1avNoGMFVOvTlGXd6
zSiBrMikTEBhGNpeS7RvjtbGt4C4pqswK3cBy00PJvJ8Ao7WXTCiYoFs9PMCNm0vQ+DLS2c2j9gu
YECrZpOQO3eakslm/yqiQ7n29RWbxUSozZItw/Zv98LtX1/j3zca747UH9+u4BohxXEdy0Kl/M9x
hM6IqrbIX0CsWd1mOTOaohSzP7G0vMeLjU0Gw3tdbztXWzy7S16QE/T+3OI6gmTaHNrEelNGdsV+
5InyYfrg8/14bby7+iD4MQEJgRYao9c/Px9cg5JcsNndjOoZukN0ikR4EzSGfe6n8NSFKBBdRUKf
SDqbqF0mZymizP2C56d3q4tyxxZRyhCcZEIuu3jR4uausgExZW42bULCfhGTvZAimPkEw3G9Ecfu
8c98Bg41bIliu/lxBzCaviz1QqZDN+EiNytW0/pxAheznTumigtQK2I5Q95uB6IqoIrIej4PjYEB
k610i0TkmlQbmsV82IWDkz2IVUkHY5HafiYIluwqDILxd3voNCQtDQajxLoKiAW4QYFJ3gxOuVAN
ByMwIecvyKhwby87MXbB6ccNwrZ9+GAoKNea792Xz2jORdu+Eq/M98C0IpQ6IqUa8xkum0oED1Xq
ZkcnNG7LOZ/Og4H6ymoddTD0hVS3SNuF9fyYwyawRG7vVJUTkJKQuDg4yQq8QMAHK1Me4Ro8K7k4
fksa9W5ejlG5TNejq+heLJc4ggKxPQMsTEPEw9BJpMNWJ9UB1mL3ZygNBH/9YtBgsxiC94erUqZ7
qI7MuKPiVhfu0YkxQqm4KK87W81HMqVYWfXpgoS3bPexnaf+jLeOh7our5qQkEHUrt+iKU6uStOO
rzj9X+2+dvZa2X0NVdHuSYYJr4r1Fydsk41dTzHKVWvkT4PxqpbwqHrTPDQEf+9awlrWruxT5Czq
AG/G3AeCiNeedBvUl0jpfv8Uc0H+7Uox3lYkDQhATNIQa1X/t6niaLE0wq6IkLmMkNZEtifbkhTh
LrmFEYuEXlm34CSfVVhe6zNMDosNzEYm7pXLVnc75yTt9ATs7fRxJhG9+0KtvyfyvboOpnU4ag7N
tiSlydOSinmhZiFcTyQxZy0hNUvW5seKtxNmVK05DpZp7FKjrKk/dag2es22drLOCnvYRgogAvTi
4z5OVY+UU3t0CavhL9qTMzaZV9cNFYrKmkNssMHsGTlbC1Grkz6aOONgZ7G0iXXzYBvSOhJq1BIM
e17EyDA1bQ4mJk+UoFvHUMUerfc1GJOXVKH6cPW+QZ7fHTrb/a5V/Ujkq2Egq2NVHBD5sSsL4+uM
DNe3JRQqoa0xYmu7gcSBiep1m1eJX1X2VxTBuqc34+CJhPE344i7oGSEm+jzOZfBZszE5PfKbbcI
uZptiB3HV0NvbEmYGjEqzWpLKA9aRagzBwCnro/FX/Nas1VbJIS5J7Nuul3SK27yaQfL8uBqA8FD
nXVfltYXVN6PacTvhI72LG2H4VA5RTBQ8oz5QpT4tm4TYZgQujLoNSkXU/oKMi86i8rZqdYGtqHF
NVsuA018yP8TNR/79cB8JUWR5LV4+lY3rfKxzvHgBluQTej61o+pas1FPPe6mMFIXLb7Ta/S4UBe
zb5H1nUy64WojQE21WC8GBKhUmPWEVhmf8RJjtEZCgs+OXlCQestWr/NpvHBabWbyIoP/eAWD6FD
OizI0qJ/beK4OloFKUsZlg0rz85jReRXW6pqD8jA08GUeJ3qlBfZHag2XXssIe/ty9HJdtlAtA5A
Ff16XkWWYaATqoBh3hAAP+uUWCyMKr6kDN2UcfBn1mdo2yJ979blIe2si9N1+FAjqOS6cY3efRPE
ajPoQJ6S4UjRYz6gAe5RD0ksaW7xhh0TH3wG0MAsvW4m1C1yzB7o4MG0W4kc5tHoMa+3UfCyOMNX
O8CgyPwT9ZqznyYRMiI9Zp1Begwjh5oFBVQ9QhZGq/BJWD8HqowOc9Dd9or9BvrmbU9K8rHCxnOO
v4MRrABwqydbip2duemBrdrXHmBaOhNTghSKZvlUzEBpZOkFyn3U2uY6I2zygwb4x3Hw9+PCWF1Q
Dt4l214V4M67WqJywniieMAPWWfxWTSuB1NnOVUyAnBFL3osOvXYL3VONhx8jmYeeUSkuiKYKD32
lcO5ShhcTTtLH6PfZUXVnleYioqGCzpAj7fvnvqI3qxnJ2YEYDOmIXXPmRV+FqqdrhNqL8BilnFF
ADcBc6EySSy1xanLBnGqauaGTW7ey3wLwTjblbZOgO7Sd9thrfK6qT4o3tqbyL1MPS5OMfa737+o
3xFspc5XhILLxlntSMfWf7zH//aeLlxyj2Q5RGybeeMqrrdVMehFg0PMZxciy2w4lXoEYAeVb1hw
DQcTqs4u5HHetfElmfovnSneWKBesx8IPMZVmi9z84O12rthxl8f1BYWenqliEB+X3dNYMapMvB5
6ndBI+ttahba6jBgal+SrtYj/rrYmBVarWj9EWbhFmPB77+sH6Tvf95PVKVScq2ZJ0nTfDf2QagU
mlo/aoAW6iPWIziiWGqZ/7bn3BBoycq7IE0/FUNT7M9/VQ81LxhfVGF6U7ghgwemsMzdhThrJhgE
IGBQDNFGbn4UdbNTLAfDClEAAn8I8zHwUhQO+7JQwaaKIu1UrL/8+Cvu+HYvgvSKIYt+mtdfhm7U
T2AMaSkgl/n6YGGrS6abIYYRY0ZEcNuyvbGoKDfYY7otiyMwF9QPlbzJ+AJPoo23mnKh+BGrtx/D
4capJ19YfYSUHikFvo+/2l8a11/oqFx97cP/8aUaVPuU+44wEcfr76fpzSjdggE+X8bifMHMva6S
8t0y4lojSPneAlqF8XplW2u7rselD7al8WsD70KfTNy3ZCrXuJrG07KQaEYG6IqISS9GWrl7d4ru
piA7TMnwhDBM92QVvdUTGMnFfSS6XhqxQnPO8Enms7GZMlAnnbxfXFV4+JjwEYzMhUH+ZKj7Xa3C
AJWON+lCnh7D8TfE9BRdQ+huoCd9rSRSY8hysHuG5DSP8Alxl6zwh9ELWkFwpKNOxJVlW2cPCMra
YInyHcRTnhodzYvb9NDpdus7OedKPyQ7LYme7NC5AYqGUMN6schrr8xsa662Kjt5q9LCPsu+2Ln4
iDeBM2ET0xqEHL21BxSLmrUxoI3A0QHxQCunmNZyBbaO5PgoFe9tqzUfbNMilRZ5DnyeTTlyTLo2
qetDZQ04FfaN1LWzq9rvrQO6DAN1z2duL7mqxQYbu/KbVRsVZCOXR4jYb20YkmY9RPtej16AWNFC
IJQHQL0Rbs9KQIf5qiuZ+U5KbwebqzWtYbvgk6IvHfptU8DBATOV51V+XebQJIjzPZAJ22z79KVb
3D9xN361hai9qZb2qezG8xQ8OQkG7soeTD8MblcvWW6SMA3eYGBJtGwgmbzyIaWHbFC7UV8xExyc
Qui3knIL6AQKNfbQXhBP8Rbh+aGXMj05sN5jqFWtEFsJn3Bo5Z3moGSNYusuU72BFyhRJyvSjmba
OrfxkzZbwJAysKT2dBVZ0+cRcgBnaXfNKXLPZfjCqUROiFIkhtjJLV632csyojzBoWP2gho4Datk
PGCxqvKyusO6/aXUi2BXTXyPC6lJPplWb4Es9pwkQG/UhuqoPRYLFwRzRXVFHjOJYToK+rwiP23W
z3FuLEjN0SD04ojwqaV9LrPLtDgPuls9lpndPPfN8gxQy1uI+IIZ6IaPddIeIaoChsmH2tNx28BM
WBIP+O8VPriZ1yB7CooyF3jlqezvcwasuxTbNPFvOECsCyGDwRWUklrbkm/7bVAypFyJFYFELksG
tyNXEJNMQmCqlc/HbJJ0RaAX/bB6QknGY5VB/cXqvhWCJxN7DWypRpM+N+8ZWMRmIUvpKtSiHSd8
swlW7UwyGta5YJfom85ttejuvR04lWciqB8Lzb0PXfN6oZXzzZhBYJCdi7aot6EZhh4FYsM40gTe
uolm8mGh6e4tMkN9d6inHWa7iygWH2rxuLEM45blVjOiWM+YAA1wJXp8y14Vy5sRDxxyveSxqCxc
dkWEdJ/hScpT6Dk2kACIUy2ZHSTXA37IcXWNefVd15gWqGUxuRW76s7J5JYUyepYt3W0g67wWFEi
Zbl8mebxcSp1dW5dkzBck760Nk9LrdU7ATnet13Ac2P7gPdj32fVWRuXaofd5EtR4agm1hdq//Jl
WFxtQ7gSu/A0u4vyz9E87fuG7NRmyS0vgScIj9jxWQ6VHq/iTRK2bzVi7X1Fr52H44uhzfXFbYB7
sM3wJ4bVeGfFJh1p8GyOIE9kXb1t2LkxaLdCgndrkCR1NZ3NPO580k8BXkgx7TSok36Id2Y2CRvM
QKh5Iw1iZPZPFpKoXB93bIiDq74TVwEmcmpvAyAJmC4PKiwCdjjFfoEjZyMlo4kmKQ729bTj4KpJ
ysN9A5JaM2vSkhoQoE7PI98OuzRvMZg2Wkz15SJWH4INRTdftTtXvjaEar2qHnPKO15Jqd9Oy5ut
xJmDgj9WsoMbG5Y7XPPM08nA3Yi8iYGrRDw04XIaEPlNMW1VoanW18t0wa9G5+DYHW2ROrt6dSVU
/3lyR37aVj04y5STb6WeDKxIxN03l0e6svmakwqM1A1YITAxvSnIiBBMQKbwbulGvuOJhkYK1I+T
Bnu8ErvU1C+CqVDI97c1yoaxRuLSg7jaaWrFYx4nX8Ns4jUvZtDFobZ1gT5uks61IMXBkmhDtCdZ
WPqgmKJTvKTfHbhPV7VGJkFIfON+RExWh/euYc8Hq9boDOAu0lKb+yUf1jyw3EDLk6MVakB/D/ne
6vpz2OovHPa+aBOY1cb0gEnrYTAM6etL9f+YO5PlyHE0675QsYzzsJU7fZQrNEsRG1qMnAdwJp++
D1VdXQq26P63Vv8mLTMskk6CAAh8uPdc9k+SvzXwqlMB6XD52wE7gqBmF188xGqrs2/guxqZfrrD
V/EsC3aCBetz5cUYvewqEey0y/Z73R5wQDglhZ+MBU/IISpraeUG97HrASDYqGwQw446aCMVPkqO
FkNAIf/Ew+ts0sZ85EyFmphq2zdSM2GH8nWeGM26nDAmIGlwmYXiq5Iy+TqdeqfBp+zg6fKxYj7c
B8FwbRWMm7xMuqsOQQfrOoJ6Qox662qL6e8IPxykmT5ae8iPBwuvHvaiiq3AWOHUMe2dMDClAcY9
1moFdE8q7rBS/FJCfgZE+D7o36Kjdby/weCCahtXWVB8S2VO4U2tuu2kJNo2tvq1pJTixwmcY31Y
mQP1udjnrAtMMgdEpX1qbVPsag5KrwbZe3V+9q39mwlgCgIeflv2H3UkmrJxKPTWTrlS7djZjKHZ
kxCJCS8YnaPqpT8BOYhVEm76IAKuMHQlQd1liQE+VVZ1af7w2p645Ta1JzIw8PSRo9uozKcdcPwd
JeTPFsT/yUbZ3Y4lxIQ8cWXyC66KNNtT0oVJz5JhVRpbigO/c6+VXcmsU4htBD3gC6DPQRIZ1UF3
mXEBW0OAKeA4H/C7xVdKif0jN45WjfOf5RKbbEWC9DRci153MYO87cXGleZFz7b83DeJRr43c51W
JkCSJTLFR6Ec80k0aU6onqC/HsJ4g02r3mnAvKGbVjrNIncPPeU9PhkwbIo8pCrPBJ2BGgiwUG1y
Sx6vMqrosmIU16meEdpaYTdubQ1frCV3T7Dh2p0YhmpntgBJreEBfhUo71rsRxbnm8ak2mpTOlgF
an9SqvSEv3e8CzTx0kiR8yWrVnZT3Y5j+kMJODYcq8qd7ITUPdIjNcfbBjUMwsIC02F9sBVSmB0z
yVelkJ8D/IUAZ31O1yuBdabLglWV4pgNsL1fZYa5CZWyX6s+ZwvEPrFgTUYTJOOwztNEoTLnP2uU
h2Dqmsj/hvxPpEbofrUt87rM/zG+TFKMglAEBpr9ZYIUuXFuq1dpD1ouGKlzJfYXp9PGYyMYOUog
rfOKlG4CkG+DrisObWgStzAYa1VweC7ZzrNRBjuw8d4100187PE1jtN/yZZN5rwUEFTeJ6yvYB0e
K9z464yDu9VG9krbJc2BNh04hzH67p5PyQ8FkONV7o8Oi/wi3OUFvLWqKL/1nRWBJSLxpquq4YDp
NmbxXlxHFcbkUPLBVCJrGQTpPmDQlUeE49KuSQErQYOLZR/rPiJoKlGWfgpJDrJIXrcN5zWoE+MU
i01vpM4+AuFUS/23Vg3aR9P37+L+zre0B6WS9hScwg046BikQWXc6laMVI0KdGNYWJnSfqvWNlAE
Xf9qxlivdK3gnBhRu6LojwBTfsljANCVkzjNDGpAX1ToKYWEEZ+U3A9XnL72903Wh5s2zo07QqlX
BkEcV13nZVsOG9jY9PDVZMOo9ySMhSv1QWHjFQbURnqAAoU9rBTOSPZOTEJnYCGkyYiyaQyKfRxP
R3tPRqsZYV77kuNXIcjT/K1HN6U98VFlVlA15u1T6g+bsTZeZFwPh1C27woojrf2BHhXEc+83YIx
GM91FiB8oUzFmYyNa9rVlS74Emd0mR4Y2bEe9F3tUAdv9FxfKc2zT5Ip3r/w2A36pleUP5KTPzkZ
OkklQ+9n1pF/bcRV7OOWTX5AkYVmXiH7hmNrbgyIbL1SVie+y74bGVq0jure/CIFFJEJjuZkp7rX
CxMYY+dBvG7TnRqM7e5fF3RIY7/qK6vhSIgaAcyjTdMIB1KqWh7NVla3QhN3ta2W+9wsH+OxxZgD
3PUIilBZWbT69u3cYGhORZIkNxFAAiQ/7Z48oGIrEknbD1H+4iUyJAq5+RnKwXcj+S2q4VvmVc3O
wY0d44c4eBlJ4LXExOvzbUfH8KWio8GBBFafT2rALJXM49s/cA4KvgQhyQkcI56MWnrCmm6RLYYp
JxikU2Zl0illd30FsibeCDsbboJkKkVW1FJ72C4rw1eye4JZXwDLZUel52yTx5a2iTT8MPIuQ3wW
KbdyILl8jzQ8vYKNomM2t15dUY71PGXrkVF808itvu0mTmwWMddYLLW21Cs5HdPkeFclMT7pvt6z
jBOPao2TWVG+6A5bbhl0mlJm2lNfFJtcGig967iOwoCtmyKlyjHIWV36knFlI03+Cgsji4PH2IDm
iC7PXpcG9X5UZ0bjuEBXqfWOUGSZKf/I43Bdq+AnG7Xuv3QWK1DgnTgzr7rKZG05ht0W9d81mrrm
sfTb9WhW4VESRXOsqFn5Of57JQzCnRfp5bH0TaBooBPdzJfirUh15RnIdLMatbw/xFGEOi+smhs1
KZ8drUtuk0pUz/24G1stfZkeIoMSctsq8rpuS+txbMdwPxQ9+QKcDyRGgW3fGPksW8ZA0cFWr8ug
vhYtxZOIfQ6kcZGChA7AnsCUJzQ4/S1rz11g9df+ildAJsooHPetxq5WNccDeeeASQCF3AX8J1zd
dT/WNxEstlUcBpTxicdZaZKF72dAQzsmTeXapLpoipdsiSiy1qPi7YpYh2qJm516MZwzu8AM2piy
W6nrsmvuGWdEruQBBmJ/KBw3rtn8E5J2qqgIruNRMPC1U6nZ/SFH61kXsnld5t2BzV5GKP11EepM
q44au7Cx+8ehQodgys61nhCrI6UgpX0NCE2ROd2+scTJQmx6m+lQABzbqDYRKxQM5fIpskkid/wp
aMMSzSlwVPbTTcsyt65ZJXbSiyC0i4SVhMM5qqZDHYFl0fUEywpbq9bwNuyDdFB9FIZave02VY7H
beTkQYNZ3IQ3fjT+6YIAhSdG6HXnBX8CNSAa3VNvlAStHwkcCuFydbMyMmKz5LLtUWTqxXWndVj9
hmg/EnTzpNX1tTYIsREj18dRK79Cp2G+QgCut2F+j5GJL7OmUkZTlZQUEmun66G3RabjPwxEiNNZ
8itZ14fvdaawB8QDwgtJb7SAWlBcB9kzReiGBEH7teSoal8EotkrjulskwghstD1En57tCnqsX9J
wCBe1WTGrKUBi35WJPGt0+I67Np+0/n58K0q7FMIwBc6JnsRA0etEBFpUZ5aXVeqWvApOmBAlx5l
tMwU4OSv5BZpYG/jg5xxAtcWMjtvv7tDM/HMCZbidjQvk7n1Qwq7gzDzkGA86nqpxeKjKGvi0dv6
q+8TNV1ojHBigLiKJfgWQl/YtEzyK2JgOcsesidLj+q9LPMTls9pnKyWNanqzrWHwfA4yk8Fqlnf
6AY2c8pL6iPJ5wHIidUoCvpolzBwhVFOkjrRPXCvEarqir4BtQelvC9RI6S5OyEdJ9/9KqQy5oJO
CqbvMdknW0jSRDcG4iDXzeGtx9eOh/EOVznJksZU8W5fwKO017FAQ4zOg5KpZKdXisUJa5laYCh7
6lzhABB0wCVot53h1pQAagMwY4ceZNPJebGpc4gtSS7amzoRXzphd0ehi582sKcgdvYqcJgr2SrL
3dsghErSTVCAYCuN3BbZ6SgwzKshtl676TlMQk/240Eey3vAmemKqa29Vaz8RzM4T37BoWcXqBAB
SvUajplEAXYqfopuJ0N0k0hTumXHOMqefY37AGSdTgEJD0rf5D9bi11Uk4XBEZxbF3fhFmEsGQ6R
ASdDui7ikZW+oUCNSkdUfE19p+Yd0/dAs0lGZjNkah8x7bUJWIvzcseGnYEQ2ND85gZiNTym6bix
xyfO8kjdUv3KSWDOSZnO+mHjpT0oNph0aVEVO72iKkuJOtmm6dRiXndUNeQEXlvyVz1U+NR8iFXD
LKFQKKLw2NTbwfyT5aCRjGxiuahBea1bvJ0iey0aWUF+Fty1uR5sBrPaS3k57v1esgmkolYCLrWF
vHSScMufFE35SiXO49OOoGMlSO1Z5U3gn7ourq44iBQriCyraOp9o/WamVr5hchF4WrZU6aG2lWW
ezfmwAiq88rNKDodu52mpMMagRxc4un8tOu+SVNHB0N3g4y+3Iya2a+E5dz6mtqve40D19Bw+nvW
luRsKt6Ab+PEF5n97ahyyJEhe03l8RSNfcs5eQJSUrT6huB21lX6naTF15z2lztbg2Dc9ErjGiD+
t7rMoSUoNeDVgDG4gZDEXtnMlUMsgKuNZeuvWjWMDnYTnupOV7dWoP2ixGDtJyMGKc6DO4YZJRnU
nRz72hSCKC5o0onCU85YNXIWrdI3gPAMTT17DgOCUhRRsnjCS7xpisRY17HhrccqyzZE+rxCtHMO
TVc6dK+A2r3DDilIh19NjhArLQlogI+wZgOPJtRj8vBAjvAWnJ963Uz0khPZB+q+aKWfdWaiIqix
OfnmPcTdJyRK4sYhc2aiaoekC+lsjkqEM6owNgGbrNWAqv4QGlF2VwukZRHYrqpkwgXijK2mV9Gi
BE9VWGSUsJBGNIPyqsfjFs9OvPdizT4WeU8AiiOeWG7AdKUoTCnGNfqvWjXkp5bfqWKDmp+cb3PZ
vk0L1lhdV2rMgTqoZQT5p7d/+LKcrqktKpyhR3ScyDyiEHitOIg7lXtKbsfIi78ozthsyokZ0g3e
K2jyBtyJXVF2M36OlC+uctSXdaOyiODIDpt2YuwcSRKcUbE+ROvAYsZW2WSq3/SG5JumGknX0h5C
z1R3Q8g8DLSnsrptxn4V4ISmVcTK5qRtccedRV9hYCC9UfNhI/fWiS/kQ8w8QZ9p7L3SacONIYvv
gJqG9dgoNrUK5YgEv4PXVe08me2oUaj1FSi6lCxhq98atXpDVAC/MIY6joQ6cmFppCtmgRVS1vHV
i9W70rNOBTjXo1yb9a3llb/1sgq+ljICC00jRAFl0E/D1wb2udEPVc73EXoJNxhr5yZGJpFoNmUq
8TWWkmf2pJj1YwfOnbVylDQ7FLZzJMagXMMTJ6DERCgiIgdQfhqQKsd39lXTmNt1TXpJjfFxSPCc
K0Y/XCstBZGMX0NFpzw+dGQgrb0eWXNJIm7US9k6G6cFcdhCreToL63ZTzbJLiUDfFW2ZrXtvT9e
GaVPozr+SpA9U+2mTGHbnLH69masOmhv+DaUGBk1U0mNhAa1JgnNXYDgnACBQ9sMk3Uff7zi/BoI
2zsarITWdQE5xNfVYtcp4lGMNStE3aTvGN2LkqfWJtX7PZEkwZoItGoNiOWBABASahSK6nlfGg+6
IXVQm8wpqZHpKjYfxiB8reHKbXyblJCQdl8fabJszX6k2WBAHz17T+BgjNeeb2DZVzuipPpDH1RP
Zea1WzhvI5rzh9JkvWDaZbMVQ+EfO8KSmOEYayqHttNxmStCTYXLbIlbUdsDe83+pSHkgFiuZ7/q
XSi82zGonxs1vKlHg/KgBfCpi+/DEHZgqZMPO1KOu4KubukxEsGADLbue1awVBAK3xET0jgoyvuC
Sta6xfDBkaIDXqJ3KMPH2bc6JPbSq9i06RrlGALk3NwWPyn8QV80vngFqxnLOg6e8SOjc6ymm4lY
3AHy4eurpdxlYV9pmvOQat5DWQNMpWSl9VDN7EYD8dNkLxA0v/Sj3m+Rl/arBpL2Tm3GdKWGHuzA
XH4adKhqqtbcNGgOjWmVW50AUxWr2CyIEQ2teOdJsQ+iaT0irUI4FTXiTyLaZJMGvbQp4VA1fXDN
Hs678UvyRqEbMfn48UGpx59F2tFzagqMVeDftCHlnkBWbku/+pZ3FAoL8yjH1vc6NF4zzD5dbG+x
pEbILNvhJEwZxyaM7UgllLAafgIpo/6Q5k9kzgGPzdo7p/P9fWK3NyB51yprDlIRNWREoPgJj1nX
cNJZNT2XtAmEsONIcs667K2HtPRezYpAsyqACip3ZHjW/oNFcQhbk51tajjuxBfe5rLO4WyjJYjL
NdZYlI36KgIsKPNdpoIcbKoqz9ese0GcwTEHYphZd9RvV6Wt3UqCbwGrSYsVBmNrtElh8HN7xRkt
axA2vYNKJYYHxAq3aiT7EWKpsDBt5/4xQPX2D/4l79jFwAVNs6+IBG9xCmVEAnCEmROSYPT7lqHr
VDdVGp6q+62tdWidhtss68mNC/DfH/rrRALXqbKlHtvhuxorL2GuP+uQLgq7wZio7uXxjx5U21iK
HrUxfhS+3K3+IetUSEVqsrX2LQ7yqBkXhfngaDmIuegx4qBQTYybBrTcv7SG/ycF/RLX+f9BQP/X
X1lU4v//KLOfGBLLMvvb75QI6u9/M6Wn/+W/NfbWP22UPcSAcJhvM0GjZfmXxt6U/2mjvZbJTdaY
29XJF/1vRrT1T2qoim7Z9r+F9P/W2KvaP/n7qukg+NRR7v8fNfZ/aUIklZ/QLdT9k1bknRpJicYg
Jr7cdNuw5dgd87Iv4PHlZr1/1xYfyMwnlfZ/RCf/+YGZets0E0pyHj9AOei5iTm1HvXrz116ZqKr
GfFx5KQciIcdm0cfg4BD+eqCYOZvtcx/bnxSRr9rmZhk2i5vctO1zf5LobM80MSNrY4XLj/Jcj9q
l5myaRhsMiJb33SNckeMItwrNv1iuA6FdUFxtvQAMy1e0EVV7DWon0rkt9TnEFvG36uLgraFFzuP
ffd1Zk/OT02XFFkgy51nsLVB4Xz+3S7c/DzvXWsriY0H3QYOYUJhJt8LtX2ycwgZ53/gb9n0/7xe
ffrzd69XKwxraElXcjPPPBK38RKH8TETPA6HYDCmLwm0P/LDMcDe3Ofvfgf9idIBGjfcXufIle14
mnWv7VhvbeQi4LuHq6xNLgyIpWeaDWZLLRsBCYhwH8VRDnk2UBQPMK0n7VpWU2MPPLweLrTfTCb4
nwacDezKD8zW7hvDrUrIpYnYJeg1YpVix6nNb6r81HAEHvcbS1IvDJmlHjcb73kH8SAt+EW/a+GT
lP0p1cWFaepDUsz0nmbDPSmTLBlVPppCTba1Lu17ZMY6gb+Njpw2zR6EV+8Mo9yXZf37fBdcep7Z
FOBFTe+VXs7zKNmvCKt1mIrbz116NvbjhOR3ZZoaa5auGDHcrvIuODwXRqY2M2ONHMJUKr4qd9Cx
RMKSHRBFlt1+VHz/wk8sNMwbOOXdmAlQd0VkC7OAUeR9UFs7JN0Xuu3SpWfDHt8/gTdyAHHDYnWb
tC+F/98Gw0WF5dKlZwaMtg2E4cO2JgtE7vZOikaPPVx8weixdPXZ2DaHCOWUTCIkbAUAyPam0T75
HdWmn3zX3GMH8C2fpo1oEJTTKMvJ3e58P1z4ymmzIat4DT4NCcBJg0ZsbdtRe+VbUvWHlSrSmo7D
hfO/s9Q6s9GrG2orFxG/Q9Hha5o5gMt19/yllx5hNkpVM20GDwK2K/yGiAH7hsRcsjMiZrakvvCp
Xrr92XAF4J8ZfUOKAzUHjEJAuteFCi/3/BMsXF2djViimE3Q2myZc6+/VyLdLdPy9fylJ6/nR8uY
iRn5vu9IgLyENqDusNBUydKLlEeup91pkiC59bmsbERqmxiB+Jumlczj87+79EizYZzoMRXlsOnd
UBhHnW0O/rAL4LiF+U2dDeN0NBuJBeXgxmBvIRgDXayBLHbOr8/d+mwgD1rqtLncTQegfsDmt90i
9/7+uWtPzfVuJKuyGQiTCp8r6zaVu2iMr6T0ElFvYSWjzsYyKrG8yPHyE5wkdgPyFjUk3CFvdgJs
Nb33jiXB+vxzLIy5N7Tau+egLqWMTsQ7KJX0hnIHZC9Q3715L0Rz4Qu59Jpnw1qJNL1w4rJ3ETOZ
bmgOmMxsO3lJUKR/blTPjbVmORD1VSDV6DT7Z2LoDxDULnwhp37+we7hzWTyroFKYrmg3yO4UIly
u+JQbYPUCKG1fmf10aYr5cfzL2LqOB/9zmx4kwNBdkib967XkEtfqeB0+gvveJp9Prr0bAjHXm8j
aS6IkUE5HhPvO4mT4ZtTVqX8DN8qjdqNdWmG/ZA9xvruDRP5rsWIfhhF6ZPjoXLY2ZSAB6qtShII
h8waxGlNGW/qksojkR66cd0j4cxM/3PfbmU25CO/9EyjKAe3CGOOipKjkobu517Q9OLePZZvO35i
T30shiq3dvCkrkwolhe+HAvj8K0x312dxDSv8ujHrmniRoOPvao70ObkWKMgb7+df4Slvjz7dmuZ
mtqxoI+NsQQyPHczPNppupV89Qqq0IXBuDB7vW1j3j0Kqo9WJ80UpZky7PLGOkShSohS+E3yUjcN
KIxqHJ6ff6KlUTP7nEfxpCHQatK7i/o1VfEVkAZxAWKycO05CyERY0AWyDRvDWhhZM9BmBBHF8bk
wvuG2PxXbwrIkMpkwWe1bS0CFYyj6eUrsJQukpHzTfO26Phg2MuzYU8far2ghBLQouXrq2BNQWxn
ZHV7xbH79za6dzTQsaRxGK9yiKeVSQEx/0r3y8Ob8ZOivU5FNpXb6STwSJTW298RHaVOJg0pMA42
RglNDdd9fS9xdBgl5YVZd6ntp2Z714eEpsW6TXaKSzr5o8HnaERQcr5dlvafb6atd9fmVMACb5+y
olGlJ0v+YxjXOAXXsfGs5t+QMCTM70xM539tYe6Vpwd892M65Je6qhImQxv5kZmiTfvRQsjMSULy
sDyM6AEuT71LvWq2cAg0E+O1GvfuIL1gB9/XZcvBIhEnUvv27iTBSUZ0QkUsEx1rqmLdo6NMkr3I
NipChPPPvPTyZtOMj69DUkIaGBkW4bvEHyVJnl6YXZYuPltNsLzWUZrG6MNL60/U13hRIDl/8uKz
6aSrcTD7GopWTW2BVfrZd5ENd59pFUxQf/eEAHt2J2TeTa+3j6plbfHF3Z+/9Nvn7X8Pdd2ZzSZO
I2vEykf/eu8AAmvvBx9d5Phvb356x/SxfNRIOJ2Uss89hee0vpOUh/M38HEv1yc0/ftejhK9sgK8
cW6iQ65tAH1qWrZRnO7OkOJNB31drVswAcOFUfVxP6cm//fvtcpQ1AZ7ORel5j1ZPI+lg6jag0Ix
yhdIUB/3M7wvf/9EmaCiDBW+lYFZOpvYh4bSjd2l6X/p6tOfv5sWLJmUIhsRjospx6HKxjZ0kLLw
U19FNEuzq+O8wk4pRpeUoOJrFwoo8xgIdp972bPhHZm9ktqV0bsG+tR0CNemLK+68lXi2N7GM0HP
uzijLb3o2WivNQUfrI9DkZyyTRdUKxklqMzaotSkS/XVpXcxG/SghoRcwptxNWycoZadcPw8nm+q
hUvPUeSSGjHXy2JwlbC6l+vuR6p0n6rD6HMMeWH3Va3U8BXRWm4Vw9+UZEp+7q5no9k0PE6nJO7a
V1HiQO94AnlyYeQutchs5Pq96lskuwyu1RSSi7inR1Mq/T5/4x+vPPkO/N3vY7kczBipGRtYD1G7
WBvm87TVmHZsDeKVIrqwNFzolvb0dO+Gr2clgdqqGt+JLvllDv4NCqXJPb0dhfhkQ83GcCDbpHD0
IwWGNP86RnjnyWU930xL72A2gIcx6mVn9PiERvVtBR4oQABz/tLK0iuYDdhELkNit5jYTEk5+NqP
3NNBcFk3Q3SqctaN6QmKT9dtTdjE0UNnetMe0MJeUOe/WIEN5Gqcv5PpnX/wSZwTqLVRS4aITFz0
c8ODDyEP9PSasDv3/OUX2vB/4ZcDYbdWIcEeRA2sZ+ZDpReb85deasM5Lhmbs2kzJamoyjyMoMgM
cfL1eJR0D4RGlRzKempCOXlm6Q6Dd5WymAQOdIic4KRg76BJ9XG88EqXnnQ2G4DIkjyjZTYQ+HBb
zbv3HXN9/kmXLj2bDBCMEVJoAHA0xvaF7crBrPULd70wQq3ZVAB13O4cGfZv4Wvf0QQ+Q4v7EXSK
q+uxc3X+9he6mDU91rtZwAwpx1r4Bl1DUu9Gz0SsDy42DPSn89dfap7ZFAA+Uo9juVAR8fXH3pbv
iOX93NfDmk8BYVmEsk73hRyEg1DKJJB8ZvHJ9zqbBKLcF3rRq5iU8vAEwWcn+fX9+TZZavPZx9qs
7TCXoR+4GKxfQ8SwFeayNnUuzBoLTT7HvIYBXHrVYOj1aoj+m3K0ZTcvn7r1Oa+1lSv80QNZiXk4
/CTnENWz9Wq11a/zl1/o8XPkKmSZsOrxwboI0e602EiuTA4EFCX4apu1e/43lppnNmAT2DGZCn/L
VYWK7bU6pJG0OX/paTr5YL5+YxO+H0x2TOqoOQ6uHCXaj7D1VhlAP+KY2B7r1FvtS6NqoQeZ07O9
+yG1HBKpQkvvSm2K9stEekZ2RX6pdr/0HLNB69VqLIM54DmoWBS1/dCN912K2Fje24OzPd9YS+9h
NnyB//eDpdNYflDfxz0ZdLnz+rlLz8auDwiFBDKKxVqQXCeOcku+yoVLL+wS58iqSA8HzK/cNasE
BNnJdynNWJdVW0++NpV6p4txV6T5/vyDLIwHY7bfLmurwvMRjW4YFf0ak22/bxoj3AyK0PZGF2UX
xsTCUxn23/2JUJbWTqySqZR8+5XUpMNW0yuIND0ey8Ku6pVpdM6qV7tvSiKM9eeebup+73pxPwCT
snx23Jmp/LRbMk0QTtbQbvTW/P65n5gNdj01uqKetgFGrl+FtrPxzAqeh/jZqN7P8z+xMBbnmrie
SkJvOhy1w6GEoEy9CBBHvMqoVJz/geklfDCrGLPBXsG4lnPmWzKFCUDXNjbwn8lHVU2pO2RkRdWF
XrD0JLNhr5H7YgYZjdUl3vXQEpcKk3Bd07k/9yCzEd8lJkmyCKvdJnlohtceV3ovFaRjcFjQK0+i
uPA7CzOLMRv+LDkqz9L80c1iS7mFbTk+ydBbP1dUMWZfbzTImawRfOQSRFvlaz9I+i+GYJlz4e6n
3v/B654r5YaClLra5vwdEN9t0qUHckjxtpr7oWk3zRBemMgWXvZcMlfLZkoQBqcOqlxvI3wX05I4
DY0LnXbp8tPTvRvbWWDICmGmg9vXErBu+IknO8IEWXmK9rnd5VwrR4SimRCIRX09jx9Kvb5vqale
ne+qC11oDrKFLdUrRF3zgfVSD8uCZG7SrLhwhLV08dmAbmRPh/vLwUASEPcbgJsya+Bmn7vz2SDW
u6SSPIfNlBwUAqJH9jRtHM9fe+HYQZ/L3sDUaEMy0Dd1K78pidNV6+c0P0QAluTyywjeaGy+Xyyc
LfWh2TjuJbI3BsLWXS3uf5dKt5Gt/GtnppfElksjbT6SIzWxMBb3bmVD7vLiP1X64nMgbiflLw4T
zrfZwid8LoCrmyZXfMAjLqFMz7LjH6LYWZUFTLyKEM7zv7HQof6XAk5y6jaI6VCqgEOTBg5h7ArO
gs9dfTaUo44c09ZgOjVscZTt5i6G0Xn+0kuNM/s8BwUoFwlGjgtr++Cp2bNUSjeBb2yF3K7P/8RC
J9KmP383EVUVBUaSr5FVyMPOjsq1mWPRIfvzc5efjeVOjsSQWvRRVS5WwmkOltMSODJc+NgsNdBs
NJsJzkqk9lSApDpY5fJwMsKyWuU+fi29351/hqUfUf9uojrWul5DYeGWDaLcolj7XfpMfNgq4Hj9
/E8s9dDZUPaTwEiyjLcgzOjHdJbjxOJCH1p6wbNRPPl+Qkdw91mFyChvdz0vOrGlC0vwhTufy+GU
OBvy3Oo4Q2nkr6Em7dDpfO7O52o4XM+9FWUK61993DjwWiGmr5rI2Xyqzd+CEN/1/NyrwsYeMs7N
JI2Yg1A7Yti+cOtLrTIbuFKZoxgODT7v5JZVbfCQev7T+dtemJXfgiff3baXVgp8V7pIXgOCt4Ry
ImuYeiBGsnUxDMHOl5QLvXKh67wlv7z7qXyQrBqDH4e8hrRVI4vQVzhPkv/Jy88Gr8Do65QBU3+n
98WNMMJ2X4X6LmzD7sLUvDBy58q3YNQiRUcY7kaxeaDZnuDdXpH8fEft9eX861h607ORy95GEoFl
szXkTcgl4PW8vNA+S5eejdw+4JxflOCcbK0nU7Vs9k6tX5g4F649l7zZkWZyeEIHLZB61GF1dLC+
nW+RWRTGv70M+lvN+3+6jfqPIh4q8ianmqn1hWjpVSsb7j/IEhEBHIhJ/Fbf+2NFIgeACA/bthiN
/qpxVImYR12FTdD48HQa24+ajV9KTbIVHIKVK9uI/ZuS7pFeOOJZ6N9zJVlRUGORdBq4DaRbXfWO
ibyTmvbC1ZdWg8rU9v/TDso/VK81S2Seresnf0rzO5G1x1AxtkPrgFyxXU7mWREW9vi5mXguLxuC
AmKJlk4o2h+FMO9qzI3n3+hSZ5l9ADuFI3i2KYWLifW6g4lgZZfWmEuXng2fhJD1JlZ6JCRZfF0I
QKmF+Xz+rpfe7mz4SG2YmV5P/Rti07Mtab9Y/QEmsrqH89dfuPW5diywalnKqxGEhlUho/Ls5AqT
2yXD3NLVZyUn0iR9Iv5oGCGn4KQ9fy3b8ee8P7DA/+6ZqZqBYY44WO5DAv1auETGJcH3wn3PlaHo
XyDiykwsZN2XP2Fwk1Ce6zaW+vOt/vFb1eaaDd/S+9ay8eK06XDTqCz4mnBjhfanXqqGDfSvMSt0
TRAiSHSaL0nEdKSEaIsJf3v+5he+R3O5npp4suIBRXYJSfbunbx9sdFXxOSRpknpfG7fP6VPvZ92
KssTOULpwh27OpTdTAvVh4SoT+lzS/q5ts4biIGpVFG4REf9STq4Ff4AWJPMb399vpkW+tBcUJc7
EakaRlm4EFSSK7DtMDI+KdeQZ4uOgVRFRY25+1bTN1nJ+Wokvp2/7aW3O5smx7Yj+0QQgjlCP0gK
eRtHv/rid1FWl2b4aer6oPYlz2bLVPJDgjmd1rU5TVcHdd1Lv5A2xvbDdAbvAN+O2BzauPWRfvK9
3XgY/ifs3DrSnAO18qseJH3J7si3mr2REr1T7uv6FAbKk8P/5ZB6lyjlpjW0R6fRiSgCkZEfOFoV
nvKr9ojDDqVvMrFaFDbsDKRyMh7RgrmBc3u+DZde/WzS9kpDymlCXDWZpa87zj44+VYvpZoufJK1
uUBPhD78VRO7iOyJrYVCGo+WU0GKhJ5Gmmy/EXiqNKlanX+apclqNolP+WlJRZHdHeXyGon+dxzo
+1bP/5y//McdTptL8kgYIyzFjklkIPb7ShP+jQEObpXa+SbpjQu9+uM3AuXy7+lEl2Mx1GVGSKmB
phVUxKk0Lp3fLLXPbDBaqZYQBclsGwK9M614TWLAdJSyOd8+S5efDUiiaEYrashXJfDktm3qFUGI
R7W5VIleapnZaFQqy+p1D0974DSEIvvOb498VPf8vS9dfDYQIqys5EZz73Lj701IJqZmXFiYLnSb
uWKt9JQq1mLc4JUW/RDjUw90lxJ0ugosEHPnb3/B0IzZZ9ZtElE3aVuYrt+C+BrDp5DvtEp+QaK0
T43X3yil/gNeb2J5/8XZlTXHqXPbP3Spkph5BXqy3W7bGZzkRXUyfGJGCASCX39Xn6dEJzRVXXlz
VWiQtCXtvdeQaMW+3P7ZlRkPjYtNudiwkLMKyAx4FOqq0dHLs49TE22k9WsjZ8TC2NmFmASginZl
n6/C7QS67S7yE2sLGLT2C9cP+y1nyHPoq0IP1ocEpP+hyvP/OS30rjFsqG2JjVvIdQr+e4o4JrIN
4t2+Xfegd6Lc6oH04J3KItypvHmGk0niNOKs4HO2sQWurOPQCHEPnF3uswA/xslzz/ShyO8M79AI
7wmbOUw0FiwxL6ewQAqgu7mwdk+irvt5ez2tTYcR4phvaLlyvL1m42drISefWcfFhiME2Qr0tZ8w
Aj0bvdn24Bq6CwL2VS12GrQSKoMzLA6i19tfsRIVJpANRDyhZ8AgdksI28HKPpC5e6y64L6tysSy
wUyyKPpi8ncqoFBRluXrUNn39Wsg+fJnQHBIYauxxfD4WX+GJPoY284Wpn5tXIxwzogH1obCi9uw
DGOthoFL4F9yuLFvRNrK4jcRakHOa3fJNdj9GrJyQfMMJbG7LkqOCUwblAebnXyEXffUPrHFgvHX
lnX52rAYIZtZJYMPw+BdHQfgkQPNDVg9Zk+cyHpjxazsQCY0beBV1WcuxqV/qEiKvj0rvBfIvkOT
/c2W9Z3L3gheX6gZ6qsQEQUdv4rt8wD9xBEO9vcFlRG3gSJ2OY0YJbhtuK/ANlR7e4Yt7ZjV4r7T
zESqsakPsyrAHEsNb1WLVB85dw5jN3y86xNMtFpIrWbU0GPfWV149qryoYTQcYS1dN/jjdAlIOq2
dT36O/gFH7TtQmUthNpuuXEYr10xfCN8rRwseFAEEF2lOMEzA1nJzOQBnO1f8Dj5tgTTc4WgKAlN
wWCNwGxvs43fvn7CX45QE8nGeaaG4hoiszvsYRRQgVhQfFWN/93x2XNTQkD99hj+HXkE8OCf25+2
KHxHZ3yja31u6wsSFdrCRWN418tXx/oMi9It18G1TzKinoJMkg+VROXDVXUCLVH4fOSD2A28K+H4
4Q4J5BS2yn4rh55vHN1eOJApuq48BW+fjxOTzWXucpjbcv0PIRB9vD16K/uvb+4AKDcTz4IMTV1b
b1UQwKmzvou96JhAN6oB1UGA+jsdORAdhBHkII53vbWJaus7GGM6hfJ3Lm6Zow05wtC9b0BMIBtB
wzQPF0yyqpf2uFDPTUQFo43bL74yq/86j/92eYVuK0xflgzqZEuWXPOtTNdvbR4eyrnaGJu1nzBi
3pvDGYrFub/7FzIQjIcRJYp8ABark229cWddOQBNyBq9EqhZg/sSHC0+aXBQkhAMCjnn9M4fMKJ6
bANt2QLT0Pi6SuqCWWh3FPOPObeiH7fnYu0bjHDOWqiFZC6UstpBQM5/tuqzO/RQpnRRDbr9EyvR
5RlBLFqqQY7HXNBi9vYMxc0LJOm87/c93YhdpkZ3UhSLqRgD2GzVT7XXzneOv3F2s1lnuld4dtmy
H26wXHSePdTTfXQKx4SoCbtp2pwjC4Wet44nCE5D0MUbN0JgZdhNZJp2rYDIDHtn5rg5TQsNj6kE
jVO+vz3wKyvH1HLrhNvh9UFTj0BgFbxINfQdaO0ebj9+7fWNCPaLssYxg7HHWUMTqFGPyeTPy313
DhOYZtstkNkCa7KDolrSFK5KOwlzrXZmW9pRa+Nz/bDfdjnR4BfgLYw9tCVPWThfOkYeajSZ7xsf
I3DLmgez9K7r3sm6S9RX5NNQTtmH+55uxGwBgmJUlViaizP9aEvrFFbOfSeiawRsAecu+FZAg3GQ
qoWrlq1jT7TFxtmytmyMkA20CLjrYFg8iDvhsC3hOesvX2+PysotywShybYaB91iSp08KyDAPzyg
m/dx9sPTgsTH8+e3fCJvRdOwjUleWUMmIs2SjR3AShcpFkTn26J+gGPQwXJUevt7VgbLdEWuptya
nArfA3kOGJgVA9kHMADZePm1pxsRPGkOw06BqrbvAzTuwhkL/F123zybeDS3WljZQPV9F3EXLgIl
/+VF1n2L35RmK7QPvy6NWgKbx0d4PJzgM7GREKxNqBG1mQX7hn9XkIrgU8KCt1DZByhVv96e0LXH
G2ELPWJuMRtvLsfhTC3hQh2s++VLZt857EbwdtwRo1eB3e0NyynKYVZEN9sU/yKq/pItOUbsetZc
14DOI8+EUDdcyj+0UIpmihxG0b0i6YijLnxl86vCmroGHYSzl5hCI18Cb40M6zyN5FcpYCESwKXd
riH4zA6DxObVwhZPMGjw49oZxLDrFOlQuC/5BAO22yO/sthNfJuGg7ofArey693Gg5J5MDxEcpD3
neUmxC2MtJ83DfAxpWKQ5epOGp9/+8VXlowJb8s6uIaiYnl9cQe+VGTv5+2hqMcNrPPauBibAA2A
u8wDjIvXk/PoV+8BE1sn7Nqzr5/02wlLXFE2KkBbyIHHzxNuxizxymZL5On6hn9ZjSaqLYOYUAYF
aDTlwvLUhw2Qx9ERS/9XkQdberhrg29sBw33ag9EN4xOG6g089wy1RH6IEBs8435XRskY0vQBNIb
zoQJEIz/hPe13OUTjAJuL561hxvbweRmYZsPeHgWDmk+OI9h2W5swmtDY2wGIlecQ4fbRQ8lhxGP
7YewqKlgfQa0PMvQ7739BSs/YwLcZs06uDLhZ6DZy4EgbQHBp8WU0B6shds/8fdBgm/fn8sU+C7H
CtEC3EExLomYgJX9lvbw2qON0llAK0lbB+KSy0JyNPa5DQhQH6T3vbgRu4Pbt0FbQaK0wi0Qxpzy
ic7srn3BNtEh7QLXFVJg3K2h/wjs8aUNrPyuQ8o2cSE1lNVlp6C/G+Lmeig1cDn+QLc6VSvqm9CU
/3M+l3wYinx0sRnXMqyPEVxhOJwi4EMEa1Sva3YwiWreLbe2x7SKbPgfTMMy1anyJ9zkyhpyMvsJ
XmDyzmkyIhzmQ3nbgwO60xrupoEASzxflLVxXf97gNgmloQ67Zyx4Aoe6GQ97EjJ5g/5ZOsnu8fK
299eaX/fa21iBPugUDNsW9/d1eGH5kpVJlnaR+QjSpe3f+DvN3dqAjrmGWaOU7a4O+H2sF6HWu1n
rzpw8Z1kP72AJ5Vl3TUb1NRfgq1vnuOshpMzZ9/FVH+lMmw2nn3dMf57JFETyKGaoGJOhmfnyz9T
+7agnOiDWthDdjQPRdpPW4LNf590GN39ucTzPq+8QiOCMqv5BvU1gG/FCSn4t9uz4a58x/Vnfzu4
nYjMjrKux8Y1P4sqeEePKrwr+qkJzSvCK/e9BxAF6RpE1TBGGaSW73y4EfvzQqk1dRSqzYH1HRB7
uLvzyr3rNKWREcgKQgm148Hludd+k1acyfdewFnrvkE3zupxRttVaSweImj2TEm9j9C+29gl1mbU
CGAwkNRUly0WDAzjumCKrZBv5DQri96EoSgN17zcB9SLolKQuWjcNH5Kg+fJ53HnBfD2yTcQkX9v
bVATixIObQe1ug4jhD36XEiAXj0FH3LaAnhuoS8bo1XYvNyejr9vedSEoKhrq2nJkOwUYamTpqFf
p846gbKRJ/XkbkB4VqYlNOLYmwjBFVbArMMJoMYFU03lQ8Px9hesbBKmxNLINQsWXGF3jog+W0Sm
DV/gIurddXGFf8ufm0St82B0A8uFRsaUWPl4cXm3MSxrb25E8egvHQtCvHlI8z2pdVKX7ptV9D9u
D8zaqBtxLFHN8r1rHisrVyfWVPNTVrV2et/TjTgOZ2rDNxUpcKGiHhxwmVKAW/a3H74WAkYcex4s
aDO/w4KZFHzLucM89iCJbmvYmjeR/8jcohTH2qd6C8X79590/qSB0P9r20J2hY0sbqjlT9+aLm4X
wNDKhdUT8adf3PY2Iu7vsw4/tT8XFI/cvKt61C4IG5u3OfsRFH4qpO/e+Xwj2KpAAATE8CFUVTve
+SdfdCekX19vT83fV5VjslBcl1k1v3qdTmMJd9h5eu5a+s/tZ68NjRFrksPmcqAIiN4vz0tmpx2c
zzIn3NjC1x5vxFvheLXQuP3uos7ee/3ixirPshhwgg2a0toaMiKua8E+mxsARSyrqRLp+xdv7k/B
mF+No70UZsN3pS1w3P5zDRW0G4apxRwvjfPYMuvFhxvxxn669hFG7BHbHS1UvFwUeaanKQpOLiX7
kfB/S2F1tKVlvDIZJh9lqfqFDASfIPLusfTrBwWAd9gEW5z/teeb6S7lYe+6QKNYoz7rIviQR8Gr
nuFfd3utrsSBSY7QlpSQrcMwjdP8AV4xKTrs/7v96JUZMCkRnmvBq93CqwOr6Xc5YOv0CTeNNuoe
8unn7d9Ye/3rsP1296XU1TBXRuIbNPaV0rjsLXgfJPc93IhjB77JfAyQR3lR0SSzHe4C9NbvHHgj
imnW6ZA1WDiSZa9ezs7BqN9vv/fawBvxi1aZ23oS8TtzN/Ej/9R74ZjyKP+ETPAI9/q7Dn7HTGbL
sgYEG5h34Ens96hJCzrsa7ls3N/XvsIIYBBus1FKeKDAOBvt+iyrT/C1Wh5YAWF1Bz1eCN73W4XV
v/+YbWa0Q9eNgg2Y6qHSbtpzP0gaovr9MEddDIkYH3dXWALfnp+/L1rbTGotuF+X5Dpuddm99SU/
W+EWimXtO65//y0erKafupIh5hyAQRZOUphE23EFpHFt20eYP29tr2vfYBzPEUehO79WYFQmzhAZ
el6yLUbP2jcYMW1p8FFL2FuhRlK+X+VpayE+dNX4tDQuMGXWxvpa+4Lr338bqsYdUe6T11LuZKXg
uj7OOITum2Ajtn2rRWcnwN2IEei81oP0Y2tWW9IXa+NjhHdVsIBEDl5ce0drsU68++Jy8siGX8Fd
yYIdGedyiaxmKa7tF9LWJwduDzHMUJeNje+6Qv5bdrGv7pK/jzsJHSugaGLuoBOVjn2XonokreGy
sI3E8+9Hpm2muNixiR8EDqpTkf/dg1k4BSZRBVsa0GuPN07kkVbuJGG9soPASRTbYC5j9y6Tsc83
rqZrP2DEcAWrc4e3LgzPePAGxNsenuu7peIb5aKV8TezWDWOftb2NvbVyCrTWrCdIt4SQwjjGCr/
vggws9ksGkcYUGOQuAdhk2a4NMq/L27NTHawc8ntGUUjQsBTXNR86fVwV1XHNnkTJMukEzoY+rop
DlGOGvrsbALcVuLWZE64oSobuBBjXys7+eoM4/jBVzR8tqH4cwjhQZUw2d+XlP/rx/p7lFljScEc
vJbWaifJeH1sQPmpoy3Ez3Wx/yWITRFgOXJVUwC9cSMq2jcCGaEHVNnYqcoES+dRs4R5kl1s1W/e
VFeQx7ZJqOgjC2ruLnF34A5KMseV06DScy0+u/znXEB/v/wHl5tY2OPGBXAlVEyOBchSSxk6Ekni
QD7YWf0cTvlTt5QX7O0bgRL9fSBNpsXiRVJ3Duap9rojPKsfnD77Z27sXajyH02NPILAEDMth3v7
OYFxco8dJRGBM/pO+cEz3Doei1ZvnBsrK9xkXngVs4lUIHqOQzmSuG8g2zN0A2QlMuYdpkLRFMPZ
fb/rlDXJGAAIcc9nINSUo/cLBjw6DeAOunFKrdwOAuMIX3ywSOsMlDDNwl3n8Gc23afUbps8DKm5
1bgdgK6iG+0HXzGSULfeQlmuvbhxdg+WXw6TkCh7Q+ILbsKuB+nkaMiy3X2jbhzfGXynSsJ71Kbb
6WolPsWjFbQbAbfy8ib3gmTzgtQZ+G5Sde65tWDSBEWG+7SH0OP+8+bRhjOUNxWGphmhcjYCdgYM
DJRSbw/MymZhygT31C/yvAeCs3Lldwe2BzEpw1PTlseigUv67R9ZGyAjeAkwnHVU4do99346gZUA
7/dcbjx8ZS8y+RVezmWYEfQG2j46oJx+puHSw/cJxHpE196qZf4grEx8d12+Jc6w9kHXv/92C6/7
fqw7G10CF0xVDyQzV2/F2co9yjdCWIxoLkGnFoByOATJjH7med3GbF42tu61V7f/fHW0njmtbYAj
nRw+HaFsaaJIc1/xwf4Pi0ITPU4B4AI+Gqo+/AMDf8s6aW2lGiGMnkwWliVFwb4b0iHiT15fp5bI
4w5mrxtraeU3TDpF3U1lyScLOW6BDNrNI7jU1p/L0j5bI9mSa1mZYZNYMXO/i3SIXr1LhstYq4Nq
vAOv2VamtTLDJrWiqcpg5pT4OwRw8+w2XO0kxBs2Noy1pxuxTO1eOZ6meLo9SJCax+e2k2937RMm
mWJpdCFg3+RfBVv0A/rcIma2u3W7XznnTfHfzsucwoEp3M6XPyCKuCfsCV45KTK47E7YqO0Z0dtp
eBd2HWiiYTX+EygPVRmd9fvbw7O2cIzQRf5cd0tboQuKFz7O3hy8BzkQOZavo0/3/YRxDkfCqksJ
PNpuYvAGc5z2HEz2Q5aL+1IVU/FX+EVUNwy9pboIjh64SmpTqOhf2aC/3O5NKgUTYVMBsAcMzNg8
jVD7tdHfrjFesRWN77Vw9qyO9kHpx1Xj/lOQ5pOr4ZKbWYdgLA6+DHeyJvdpD9km82LAfaakCjdk
5ow6ZnlF9g6y4zQc+XRfJP6HfDH2fGCydHdKRfmu8LsCWPc7aXeIMuOc6HQpoxBPb+o+jYh7kDD+
0W27Y+7wetdi+w8BY8jaGf+gz7TQ4d97B/AOb3m0VVJZ2arc699/O6XbVpWRjxiEQAJ5zGbnPRJb
aiRrjzbinE6hjrxr5ZUy9nJ9dBBuSYiuPdqI8ohHDRk6HA+DjtJQFGfuivsyHZN2gdTTt7wpRBGo
XY59BQ71JL5AWG6WX7jo1Ma6XNlnXeOgbvtadUs3oIoyz48NOyt9iiDQk6l8N82fby+dlUEyWRic
9wCuFMBy1Vngf/M8xb+Syp+3CNtrjzfu3HPLiGXpAqQ74jzWilRx3lQbr75yXzUJFxaZalHW2TVs
1SWaS5r0DEpCQjjx0ocnPVW/SOa1B0CXtjBjKzPiGLHc1J3nANYNiGg+uV8rykmdaNF2M3BXdvAU
FfWQxV1Z9y+3Z2floDKJGUPNxqIbOco4Ib9UkXTjPms/jkDb337+Sh3HJGdI3xnHLMdJDv0n8lEP
2URSKQJYtEQSkmO7btKeFTdy6dukbBrrPndscCj+3FAILmten1vOzi8AQdaO+gHzk8Sr6SsGc3f7
29aWnrGztHMd9TkkCHee38hYYWXHPAjvs1iyHWNzITkUpuD/ii3R9t9bOZQJpWxLkGbt1Y3Lg6OA
dYk4c3adHIu48fHWE222ZPDXJt3YVoCrsHJo1iLkifMEP5sLjZqTVSFLmnxwe51uBwj3FmJ+ZQWb
VA5YRWkWDddPmeUpcwVsb+ckZ/R41ySbXA4NCF5jUWC2hwqS/sDM6Te0g/kGQGFlhzHpHH7khZEo
+hBisByn03CdiCZfOg+sl2qa4sAvrC7OIwvQRShH+i9a1aHcaK+uLALb2GtI32pWhahvQRTOgxur
a0VPjDb9fUxi26RkLFE/kIBVARBntf1ReZ64aKDntpDda69vhB+SYl5aOSY+8LOk5+ES94LeB0u1
TY1hWwz2xDliG7NQpHPmPAiebUHx1t7ciD7ft6IqnPFwGhXdnlj1P8Myb1VwVkzobNuIPuR8lhwt
PF3irGLDkvBluSDxeAWE/zXo0dbO+S+LdQ9dVb0O0LhycvTehAWtQTmQ+IqvlnCQLjPrh2rE19th
tLIlmMQNqJt0IgNcYNcquf9XmEcOp4J1ZD/Vc48jbjxRSHpshNXKAJsgtX6C2F/OK4DuyDiDURp+
uwou3P6StWdfT+7frqq6pXNVkggU/JbBHZrD7jFPqSvoxkhdo+8vuZEptdqXIiuJhZEiXH4bGTtn
vp32IrzQht6XvJvYNNJDMWIesT9rzfLE0l0OHkqzVWNd+4DrwP02QD6po1b32DGVVaRhQV/oMn7Q
ohxSadfFnbNgBD/U1LhrW8h5ivGD49gHm5Ub3V0HW+3KFBhHL4/ChfARtXnLDXUJsL4rqthyfAqg
HSGPpYSe4TABQmtlvDnNYFVBGNSdT4XuxN5W3XyErWv4UFnz8il3g/LIF9JDwDFYXqCDlKU5D+wd
90f/Uyv6rzMIKIe+H/LLMuvhkU8O5JnycXwcnNC/VHbUvpYFtOALHtLYtQp68foMcKfIJfNDUIbV
2RtF/cWVdXGgYcYvrRpxfgy5nQxhrQ/o07Vni1XLA8h8IvV10b9KXaIu3RRwOkPz9HEZF8jXoqhf
TE8Kbw0hUJC9wwpY29Yvm3faL80zh3lZXPYRsvQxgOpEzHEBzpKQ21bslCT70rRX0RHHr0uY1kOj
J3YDuBTAKJ39w3LVPpbe5CRB0FuXys0tiOgP43Fig5OGfiQfvKIv49yW/6MEWFI1lz9Yg9biVGgr
1b1FdkAzlQdRUC8RVvfDt5blywKh2p0QvUyibJEnx5NLHNHFitKsE1VCu+kyUFGfrKihTwWl814O
cJLsrDJ/oTbwuBGAMqk9QQZHOkGB7NY7wQfuom1YW0KMoUjacSpizduHyGvoYQ79ZU/QevrmTkId
nM5v47ESRTI0IL1JvyQxWXxy0UAzoIJOHgsoGaX23AYpKrcvdmF98LQLsfqRf88C8V2WRfukvXJM
7GZcDkE0Nztfh/zoeeGcdjOzq3iqh/pgKWSYjHgN3OgDduw6OqKtW/ap3Y/FLtQtj71xFk3aLbLa
V8X8Pzov0YtdIzmFjOiCikZkH+fOEU/QSC0vNfS+EZ+1d5JBZyfEI3h9VKjioZ+BYozAl3doZaVZ
FsqD7SuRui1oH6UHCSRH9Gi5qyxL9VJ8XlwYxn/r8rG9NI0WaTY5r9SbB+DZwO1IfbpEiVPpg1gW
pWNpD93joho2o9DS+nHWjhxK8qVKCUgsezG3Mospbu97MYbOrgnyEqIDYzuEcWblyIIAuyg/4ya0
8KfF84fwsbSajL+Ucymn1GkJhi2cc9+Og6kclociaKIxDcN8Hj6VSzVoCHc4edSnS00IeRIezTH/
4CceSIaTNC27oWIYY7hOJaUIbCetprKp9xUd0KDgPO9+hD2YY1o50Li3p65+Rwmg0PsKgf2R06GY
9qNbFXJXzlNTP0zlsnzDGIbnZlFhDaHe2eYxvM7tc59VbvE4SkpoPNph9zI7FXsXEFK8ILyUjN0M
pntxP0M9zeNT8QnGsEuUukQFRTyjnk93Q1/Lr3SKind4kjfHppDUSUaqZBgvQoE+wCbbPpVVNqNO
W0o97yOXKnLkTNjYlKK2QHsHSrAej33qjuFu5GzKXqBgIIOYSxk6yawBiIcKTOZcuzW2PAjHbtyE
2X4f7WbUsC7wzpte0O+lfVwrX2f7AP594jnH9bI8qHaqZMI9NtLYAoyihusQHBvTyOmc8oMuoqJM
y2Jqy71yFRfnyhWRs89ZXyJZW0RFU9jXyU92Mdj13l88OqUSkdSfkBjxMK51G/afC1nNy55PjRc9
u23E2ndv6YN8B4BA1QPFAd+OIi4lvLEfdEjn5gQpKvtby7xw+uj6jo2xBsJWsI9V7cvynGVlj893
yn5qY7gY9T8ZSiTTR14sXfDEHQto0Coaw0/QgWHBuYtYzhO37boAKoze1FycUuQ2Mltn5M89ivB2
7C7oaj2qYfKfinAsmYJxq9OOZ78RoXiHdXI/xJDnm5cqLqCqFFnx4KtGv88BCZtTNMPYGxHYTYsW
QHvRdnga8mmoX8ZQec1e9eXCsmMJWQhxHHAMWC8RnVp/iu0c01emS9AKdPyHrnHab900og0XB9Kh
I3aicp5lCgXlin6sWObYKc+Rye6spabl1cKYeCCqOoGD5VjxIM1Z6753gd09+5ldQioa3Ysf9tw7
zhHv4MnXgrsD2fWMyyVxO6vAAaMVFCWmoRLnIQhplM40r3jaw3ynintgH1G0pIRcoIaITSkLOjHF
sm+UTMPcd7K0GiCZe3B6DRlKYCMaHZeK1v2O0nFoYmK3At5DY4WH6Zq1AeTde6w5gCCn4KEVi8zP
UkzOl0n6s4eJ9mxQCrFnsGPNRUYPV6uPIi1UpuWPIu+FOopiWZp4zPE6T342tuQf3RIhk4bZmYV+
MUrPL4jVMj9J8BOG1waWs30ih7n0UjDEwyC2PF99yUpfkueh6QN+CF07+twXhIQIYO1Ycam19yHr
5tE5FpMdwFFPzeRxDnggUu0Ek0Q3tJlxmyBRFiSuZQdz4gX2wE9LVSnnbRmGWse8VrmIW8XUdPL5
MthHBxc5DE3rzP2ZCd1A42fhbXvwM66ymPuiCuLSgpD8Y1dFM91x0db0jYhBA53Fi97bw628vTIs
dVi9zG4jyp3wyyI4eTrAGd518wQ4QdFxcRLQwWYfWRQRBaKp46q3QIC6HmMrjyCM2aqu+hgtfkUS
jXpfCEFlPYKZIu1rtxG1NTVhr3bDGiGUoTnlsQxe7JmiwosVnOiqy8S98Hq1GwfxCoaF/t56OF5S
mBMpLyVKLm+uB84RjtNIlF9VNKDrTlDwcdK8yaYzy4bMTaJw0BXKmbYzJw6ZBCxXR2iG7HUTRTM4
wCWDGl4UWf9zGdTxoMfoYdHFckZcvEAAlbRYY0Ft9c8OTD/qV+ivq/7YkT76kvuE2u9FaEEyMCk7
R07fQgV1criqAVnKHsNlqet8BydGqc5FIbx6PxY9OmURtmz7KEs4FEOqPKPTa3O1pb84XtE6Sck5
1xDsnbtiX0I5JZhTHCZUTOm1XABJ8G7KAemYOya71KE4DpJq6ifvJ065ju2DQlr8AZfwqI4Z9Mgo
QEVtXXz13FaeJ9bMGV6vrsPvVTRJcfBBYWjfAHvKlj3TQ2cfl9BnMvabkMjXmUoocDgTBHN2qNpB
tCPUDlGJZ4k+hIwUGBBvE+8CimylhwSwyFxWp5KHDaCjoXK76yURl4lchPOvGs3/5dGpA+A6HCIh
3OdlRe4+OPlIhUqklvOA0CfYTS4a6kj+U1RW/NWv7cpLBVQ1VLzA4qpGFdafRKpC6eRnq4gClVg2
/sOZBDDYOi7eANURdxA0/+C3E/0kc1yQDiW8p+khEk5XP9cNnA7iWrqcJzCdpD1MwEZvguJzXwcy
numsrIMj9QButlPYcxwWE/OTAVAp4G1JGC1All61sM+46vTj17oSff8EokPHToXdOdmXoA19B0gx
NoBJ7sK0GwKMlq4O2P2FxeNmkaEAWUH5wx45xdD8Eu4wh0mkZlTI2qW0RKzoQMnDzDKCY2icu/ab
y3HU7CsF53L8fF9Nac+msEq7jtuw1lvAdS1iEmm3P9rMLsBbr/qcxAxrJ/g0Rxk6FL7VtOyLk+Mc
PKGwNRdJwaYZ/OQFFJ+Ew/zRT0ZE5fAU+oHrxMHC834/KtcaH3BTwLVOlcJvTgz2193eZo5VHWkm
ZplMaIVEH3HLWPh31+kL7M0eHbD+m1pkHXRypzBLqnoqA1xqnLGYD4Hqrfw0TqOdnb2JsqsIKq63
r3k+8PnAcNmejrYUvrhANLl0nsKrxscRaQhvjlEgCXwLvFqVP0VQteTdHkKZfyqgEROdl0ahyZZA
Xacev7lSVMVxydEwhUuU5cyHtiR1+2MonKre50Or2rexhj7wPsdl2Ems2Zf9Y6dFU2A74L2Dy2vQ
+6BVZxyQ9H3EA8sD3BEu9eee4GhMqDOXxWEMYUp1qgO/7h4RzaX+MGelIgkjaLFgWTToNQdeV3sJ
jXqpUhnCmGGfO6wARDlCwreP6Ayh/0n0E7kKXxfZqVU0iGI+5pLseADo3oUtcnF5XHklLqpiGnX/
RXmhYDFuCXX+tvRjFL21waKindDcpUglpXYT2br9J7+0Q/Vz6cKcAkTUMdzDmlapo+PloUqhstb3
D5bP5+XFa+axT3jba/Wh5pAOfmwhwK4SOjb6ifTZIPd+EHUvfGkbKw5HEk3vrZ1n/nFYPAELJJE5
wy94HCoKVy4cGeeoRKUzsfsgfM1yb2iOOgO+NmU68366c8TsIYE8ho1qJ7BTbnm2ItVaJ4sqkSXY
U9ssrV2PNwAVDoV/dgDainC7z/tpF2FzHF+Uh28+edBUcvfe/3N0JcuR4lDwi4gQq+AK1L66vPtC
2O1ugYTEKpD4+knmNBM9Y3cVEtJ7mfkykZVQ/xTLjNMx92MV2NRXC3Myv3BIlcN3V/loOMQYt+nQ
Nca8tVRg7YpKeuEWViJc7oAB2PCEK06773CAhW//bztSv/JB384MZa8bc+jWm8WR8mtxhiTZSkSQ
NtkgVmfDwAd2n2y8hSAK6l2XXhhAQI9RMXPykl54+xmi6IF/Cz31tcbs2+TB3AiBPSTK+0nZGe3u
okVGIpgoZxAZsWZDq8nzznU8kCBJUQip1mYDfnO8Yf00LTJFAHDrEyxHbYMPVGqsQ9nWiar8lRil
cfI5aQeznRCBy/ZKecNh4qKMYBWCm+MzTEyffCZl7w0PXVaKPlRD0URLMqK/Slp3yinhZEdRdNQZ
JvbDJkNvHu+xCvTW666YoHbzlnsiZTMf0H8R9xQgGrW4JM7YPWKU8GXWUrkssGuxPryoJn/qbs7g
u4g8mRa9AQyrhyyAgyCynptufo5cpb1NNKikzpthnFLqKZ9eyqKsizygclT4486jF1dVTpSy2hPv
eNFqkY51qe42xO29CU1fI8ukU8PZlhTanTZyyh8E0eBNDAC3If4iAoeQwTJ8+rSeM3zgnsetV+MA
vlHdQ8UH/cxM0rmBj+1oed9sI98wkUe0c8osmSWEwrh1bH91tT8NuwnxrV0q1Uw9mWoyRxIRLZT1
/nM3wUs1dURfsmw0/hqjpJZiQkZaEPRkymqGCz9zVOE+8bhoodoJvX+VN2B4XnszsCgv7Lx7H7TU
bLQB05m2E5EenLw7EeL7q7CHXLJGy1H2A+4E3jD0U16HuIlNFFR+hfITcNOThCU6gtoYzXovcHIU
v+W5dIh3C0U0pQiRC96daux5GpmgQzdp5wD3gq74psLrzVKClDXgImEd3vyARzILBwXTLke2I4qD
1sbo2kNNjjgYllc4JYTZgo6izu3siD2a6ZptO3QhZ1z4wy4pC/N3HMZvoGbVPpgavukoaTcxGV+T
LryNQ11sORyTj6pCWC2vuYuiFzGDacGqHs8xsjQlJRKRctTD9OarcQE8BlWHOqA57RHbU/rRcFsm
DxSdEwtkQJXC51k7F0AfTPeBfuBuFIkP6w58YYuxz+5SP5eRHdFqB+U9KgGFCW+Q7NNg2x2BA+k4
G/q6yuOgGh5+FcpXcMXS2wD5RG6ITkLnh/STzHQprgVB7y1rSnbu0C6Z7DB77KTdyNzMJtY7wAeR
1SkG6OuHsW7TpAROWXnDXfoNX8c5xzRU+MDS9FenKQxmchv/Waup/AXf2Ka9QjhwBCliagFGPbta
VT6CfeNPpJmTVMhJQrvmlSkdcSe75dThhJAceQGljnMEJqPRSsrmWvsF2hqj35iRbZ6IoMhEj0ii
YzPa8b1qMG+ZV8iIK7K1x8zmRdDcjAHg/A64V9K5l0jPm4LVzw4ujP2EKf10RMQZnHAbeDWZ6Z8f
Fx3Q1OlYxuGTacBvqZKgW2qGF6maE6nliUTLB/O7Oms9HwGPQ3WMgDYtjvfXMN1l2Ji7nrLnMTEP
QstbX5hjEKJb4gVCjtypeeZdfUGR9xoU9sZU+VmMEE/4KAaq/8tOjQaknsdnbcLv9Ycd3sSZVckD
5Uz9hAPvSEN0AYs3f9Qh7P1x4TV5ZHs4H9f9bkbcRdYgLq8b0Oo5I899Kde5xDI6Aheypyom9GB4
kMCeMQw//RgOIWkfjiZ3inYnGvcEj/E3v2TPlau8NFbOGyfJoRnC3yZuXSgJpgZWOovNSIuDQk0u
kr5AkJuRnSu/ZqC4UFDGzbwXI960VtNzZZcL+sMnlDqAUooyC0r/kMxFHtUOyhfEIPpFtRld95fa
6g3t4Z8KFhzzNOjUa8sL8NCPInaOi4vlxVziv7EBlVr6e8cnWVTVX8ARTwBh34jrnxwL1kgNLyUD
l4uLD4lV1ROgI9yJ0b4Q5F9bthlCqYqs7507GWyZAUK/MpLszbA8o2e4AJf4KKLkR1fjl0/kKw/J
K+APhOHE72MF/NYZ/b0IV/ESvzdT+5IMZsr8qAaLX9AemWcuZj8CuVExgAdTVllVN7t5dL6QSOKn
CW/dbRR4bG+cKQ386hRIsF+8RxWFqHdY0K1xBFGZVqWzLfpApgsnr41nYU/YYYirPTSITcHAe3Rf
4nHTiGCLC+ClqZOTluVGNiBKE+4cANfiYuF7WRa7ViMkEMCBxqHrFGkT9xm0Xn5qgsbdGhhpqnkZ
cHr0n7LEE6mj7sjncl8M3XO4yH0IgBc3TBKlxjZDNtDhuIRsa3Wzmdzxu0WqB6Ezjg+ksSEtlJg5
TCekQAZ18OyivsYpcmFIh22BbxW6fQfe/0X9ptz4I/mugvUK8t09U90bmqQo7azeNvhdBAwNfE6Q
ErDsZKvz9bnDVf2kwNY4c5Cydn5BxvPJQDfNwQ7wBdmeMaJK55juhqLi+7Csn/tBvBjA9xlk+yr1
6vrbRQ63jqBOj9poZ5zuSr0KE6K2OFbMfRoG/RnH/ju0NUcVV69+AmplTQF2DN0FKPjLuTizrhJp
GcuTYDJnVO6amW3nsvoDD9dN5LvwT0tOSTLi1oRhYRb5bRYWai8L80CQWpwBLsvLJs69Fl1eiP55
rtyvinRdqmSEJgDKqrRB9ZXCwJID6JmbnLTDq6u4wHFdl3m/hB+4BB6hP22BqsqUQZt2MHa5MRb+
Ar/ZIYTqUJr4mlj9L+HuZ19VR1MN18CYG22WJaUlWhiptj3i2WIyPU+hwp+Ve2c2V87IWdPm1wxl
DiOHnOGSAkY4vYuAIbFHbkE935Ae/exEalfV6q1doiPnC/zJkNPe0wd6VSflJS7isI/eSDPunSg5
wxfiJYHBFJ/iM2YqTy5ioYkP002ion+dy/eV4+y9mu0BiJ4bp3yRnj4mlueR1zwvfrStQfuCtNuY
gT61lf1DkxFvHmjvBhR7aoh/d3E3prYst6ye4mx0un9Nshy6dnmqy8nLcK89hJZXh3VXYvs9XSOP
9CIg73cOXo+mFofZIwrMFqDMpYpins4B+RTufEdb+VFM7DlYig1atX3F5UfTLTl85lDs4mYwbfAC
XOWCOmpMOZ/+9tjv8exkVWCeTdm+K8uONWu2mopDzemGxe3RQ7EpvPEwx+TQJf5Fezg9Si8pgLPK
redVeeg1u0Ugh9OZ7xBhv3ExAJQnZ89tIYtX6NWb2N/iEqozDNMhMLkdn2anqACKACaF7DbIfJy+
66pBtXxAotAGLdqlk8Ajeag/RmKeeuZ/z61oU2tmAFzkSBAUa6p65wKjl6GAdKV+wArgo8EBaZLx
MDl9HvQF3n91pyM2KlX2QcvpFApMGJCl5Dh9431tihMmonJA4XvF6LNldEeH4qvT883x5JQOfXd2
uunC+vpIAveWmOSKgabrYvvvdccOysu8fio3aql3zgiUpfOO8ei/Kj4CZnHcQ93wZ0iELnYu6zRU
XpNivAthv+D8Otc7qES9+cb/HGNnTgUJ72VT4vqt3hLK3lD7XxPcSsb4Ofema+Gxlw6qVwVYJWyH
TTxNe4FCbJ3jivMKhQhSOdUtZONvFY9fWJFnFDrIARi3yDX9nRsgFLOcbi3R+8Kvn2aZ7BYd7BeY
8sIWP7ONOiO+8I/p4szQANaQeDGSJjh5lg3ZrCGCj5LiJZwLkrOY3KaRfkufHfqyEBso7fYYktqX
RfzZRFj62AlSCtBp04BgRJ+H1VL9j/XKz/VnrcRU/WRPHg3+IWwFceB4lEjgulvP3Usu7w1Ve7iZ
PAZAI+W4vHWNc9HtavNA5AFWZCms4/3U9lWbhwT6H21fPMr/Iu0XFuHRmTKgZl7QvlG4+CCwJ0oT
B2HJDJlqZnIuYTK9OpF9Haj6B/PRaxc7n0ECfgcXhKz5T6jUvo/NVfTtiS3dMfL6bajYY6qbv9af
H0Mpf8rGvFAJ35uwev9/o8uq3S1FdJzc6DpO9CZmbDY3YPc58qIdMj3KzJPLG/hp4A8N23WAvnKA
4bj8sKqYbD0NLcmwX3fJIK6dxw5hWBRpR7wvjDlsZ1JE6aKSS9RPfdoAjAsTAPWiZHkpmnccABcn
9H5mRU+j4/6ooT6sJ5g2/CspkjAFKnMjOn6TCs4DBbjoCM8tQTb9MMZnfwlTVTdZqMtHWaLETtYz
XguBv2jclFGSt7ipI+ruKoVO2vVSYkWTYlu/JaWxKcRE+9FOrzCIwS4U7p9Y1B5QSlD+gAbSrkFY
m+hAg3Cnf6oM+qYZeZLozh5IBTjZrosyGbUbPAyCYzH5cgaOk6N2ry4ullETmoPevjuKHjmzMNFr
8Z8Bl0w4VcNTiZJ4jKI/YgzPDg/Hg0RbiTHtI1jHzdA3JF0CL4aOx00ucb+8gCf+pwN1Wh+XGsId
qcS3M3sJYpC70zDO8da4xfc8ws7Kncm3BughUqUD+V52TP7oZnllgEawGB0KQ4oi1vkGcup/oxw3
UIMRgPhovSvQgqKqtlPjDscmLuROtFBpAnU9ygmrBsfDF+GUdu/PbhRn1TSoH6dqpzKdZjyPMQlB
vbbNVo1BmapBfrEwpJnjtOcIKaQWz6SIvQT20TLeWX/5XA+gSNq/HXVwY7T8c5T26HPg6WMbPasy
eu0ZAAnPoLgAB5DgPk0+RmgKphYgFMeql766WG4ugcKJhfuiasHx09KtN0YEB3+uxNqMypSTLsPI
gbO1IZ3/LFC+xdnkJOQvLKajrR8pBfgR4RTBpIqUWrx9cI53MKvt0D2qe2wHSI5TEJzeBmi4c+Pl
pL/meC4ysA9gE6sawEsbQVoZcHSvqae1/WCU8nxSNN6OHsA1N0zkhTSAmxfbuG4KGaDNnQQiDgZ9
DsLL2/i51WKD+V0MT3W6as6TUTxJe7yI+YQsk1djLPVzK6soD+H5uqR1UqHVdmIZJ+m8cHYVc9Og
oyF8FyjrvA9VM29H1MgHv6YQFADKQgsUULYVyLyCQ0zcbZIFM1rcLsiNrX3+FYOpfUG9jZTQLggb
MGUliB0odgM5w3inI3NWwWsmzEJDekgrgqBrXh1u9QKyw8QqrdgYP6DdgCcfQtNU7jXTcsTnaqEX
kdbPut5EZ1t0Prjoxp+h2oA9RJh1AfO+EHDC27Q2UfFVY8ed0VMNp0LG4WFAxAr4jWh5Y5E7HesB
jFDCOagHb7xY0pOnchLMu/BZMbiRI/6QpW049J8lD5g6c9kNzkaOIztWILE3IUPBMHUTDpBAFVe3
rHqdyilut1XSFfGHGowf5RQqlyqvMV8bXwMxyQ3nfnBHXeTXWV3Y6CCwzrcgCfrNPBCvg2VWox/C
+v5R6y56gQ0LvxhQwpciVKgT5sQ5hp0ot9j5Iu8SEu98pEOmlOON4B7GT3wRRiDLJd14c+kdARCX
WZXYKWNRjF8wCrHtOqhJ0pV/3wI+tlukVjqfzeRFn+NA1FNYu/wIoKa3W3jYNmh3zHTjVMe7joWj
TtsFsK6tffYOE1pKU7fQyW4cW7jGDYEGmgGd0CxNDCiTj4fRl3zOOwBMsO2gACwlmiq4Ub3oerCZ
BF5YnpfJhshkNfU2sWhdF99EaYA3Po00jzNH4D3FkKc4Vl7cZhH0Kvu4iXKgihzwQrcnvd6E3XyY
A5XBIhdADunBM4ddkwsRghaR3huahS7Dh2KpiN1TpZ19QJONb+hTkCwutkX8jgTGV0rEu2w0CjQg
1T1ILfiC3FFcXuG3JNJ6QOSyrwHsxDFcktoOf9TTP25Lf20wTBngXpnN9fhwxPw2yMTNVOzwzEAv
48TkAlpq18rkrKOKZ2Vlbnqe4IHHzT+fLhcZ9lVKOrLD+l4dl7SXvqjOHGeoEcVlaFBNWEdkiNH0
cp1ouvVae4iU/1lzD2b3bDe2ZGsj/+wh5gQEzjUK1E/lNAfYvG6LRt1UD5UTq+mTU5pzNPZhitge
vi+COosFQAe6uLvZZ35a1nW/RUIWJDEeGDTdCIpuoUWjtyq53FCjmBjUBooXkYO8R3XZ5cpXTUoF
rgbF/LemWP6u33qaya7t5x8CF69W41bGPs2TeMYeQursqHbLoPfO4G5mz+5KNzgibgZn5SjBaUA2
t3Rgs+TyrybkheOEzmsCb4Clk+BDCK4n82d24i61g34T2DKYi2zuIwRqjezGbIBNiYlAHblr1p9m
uKDnZbOMOEitYk3qMecyTeE1smZLHW9XC+SeujGOSHprR4viJ3yBtvmLlNGX9RGf3VACRAUgY+dv
18+eOGanugjLXvmH2vOvDkWXYEuAQabhbYaghrOPTTZAzxSH/NLiae9gFK62XkyOmBIF2CqHx5Qs
t4WV5wHa2oKjY24CN0pnT8QXLPNLBTuOHu56qR4GLA9smZapQFL1mNxn/GRYJ88LC1+Y719pTB6F
4ueuHPOgAq8IrRokCGYHzO/u4Kn7TKWOg1H2IT7B02g7kvLbk869rAoEXpvj+o0mCk8umXyIQN+G
zv30PWerSfIKnR2g4xKym3rKo9JFJ0yyWgueU6AtQdHvEPyUKmPegXIxcM3QErbBDkXubX2i3tje
40js26K7BpX4RdQVBE5L7vbD0xgtJNWQDSCb5xcJFHmfVO/gN3YNr/YkgNBs0myrCD+K0mTon/e6
eDIBe29W7QNxyB/qxo9gDnLS96mq2rd1qcCG6RyanDyAc7Ir//iVc/WYOrmedw9oQdAhuX8CcBTr
f1DAVU0CsDUGEeC0e6gswQm1KLjokuJyOEN+nY+F2YMCw+VMO5sVUOxIgjvCH7K2+MJHfJKwbXKd
N4eWB02gnTAAkBF27P9AeZP7ys8YTgDiYJur6Wn9HPAxv0A2s2nj+oZO6d4R7DvYSwm4yKcD3F1T
kP0/Fn4PY8xzD7QuPLoyrvWJQY8gEidjw/Ds0LhA2TQsO6MQluERc8R2Bzcybd1R33CZZ/2E5j4B
sAroDQW6s0uanzgECAvSDrwD97M+Ude2kv984z3cWmdBYvKSq+81iduxCscuMM5yOnRe8acZQQub
7qi8r9Hh96DXe0HIXizfAZ0PTUPxHDENCaVwH344SBGko7slbrwvInRscdc+J/BVh5kZ4nMjkBBh
na1PYd0f1WzypfThRircr14tuxae16EucF818nfS9avTyZsu1pB6t9mjZf37/1eAF9vWR2B4RDS6
PXbsZ7GrbPyJw+uEkaWfmGk0Do7GRqu5Tkdep3EsfiGyaU+ha/hu4dHeBPoDYi19rgbH/jpeyaYj
UBnZpe1YQeJSBH6Nt26QWx259khMoT+kwhOtKxwxbgJBBdhyUB0TOMFeOqjQwP4GI19OKH6SG5k6
+RYbFh3i1lZ/C0gi83CY3Ls34Rgh1Bnxmk/lDGJJb6HfSHBC2+Qe+EQBw4bc042iEhnyrnknDH2S
YOKm69GiHgTnKWYwNLyDTZBFu5+WiSgWWCUQPBQPpWgQ9dFlAXt6gdpv2aoh9g9DX6qsNX6cusMA
Qh7U1W72FOYvYFwMmREPjh2avk/rRn3mLst0sLrgmySuhkNcld2Mdkh/hyC794T01bJvZMEeZTG9
KJCRuWaC6jT0HSB2axInSONpUw4QAts6OI5+Ex34It4b1yswRrs0byVQVaQq4z7mxXvct6+kweSi
msTWQ8p6agP3XnIt0rjmXdols8jA5geQEzRuimgckoJzZymtugidnFT7Gn/jWQXkNs4l2Yyj3+0S
s/iZ50Ojy0Lvb8dhBeNPAD5wkIcHtfgOtp8R90QtBMAqbK6YNvIyqviF++5Zh1B/xshoAiKwnb3e
TX18wtTw5jT4zt8xXGZgidLZm8ZpcMkK9Tx1Q7mFyzQYp3EYop8I1V8e1+NT5PfjZ695kkEyuOpB
QQ7Xw/APSPJXQdRVj3KFkqYkIzZ4p5R8Je0EmiXSQLDbtt/ByANdl9d9zIiJhKA4fsH+pCcjx+oY
VOHd2HnvKomnMEOJMe9iOh1Ch7zFlOlUQVB5GgIg13TQKoOu5DTw8JlFst5bjdK1SaIWh9ZU56Aj
ke/U4X8lsvutyUBxcS0jfLrD4sFo+AH2TufzUK90nuMf4BO+7EocQWkULd++OwHnhd5hxv6CKBFt
cnWSM+445WFc20TsaHpEdrfaxe25ANzpgE1niyEq82qDL43mjdkAFvLGbzD3YclrENU3NM9m2xH2
DbvcOoNvd7Lp/Y6lkH6BRRfD02AM347MQNw2NAnGVGP0WXZ8tDSscYFbmVIanBfrPYM661L49nwx
DzPjq5Mpep1wW4X+0SmrTyh8nzwZ/ZSjaqFud7MQdhXAjtBzLnYBhl9Od6u6n6r0/vRUP6t6dECx
oSXBKxPlQdLCy2yOP0q/u4rK1tkYJFgABX2WVbN7hqeDk5HKe0ZUHcBlCrot6qTOYkAuaxK77XHd
QLQlzrRAPV6K6cNFQ0bXXQ92/DoV0x2F6wsH3Qt14/AhMYgOtcJyR/DPNenZJ2yFBeST8Ye7jiQt
qB08bo9us1wgsZ3SSvQvEG8KgF3gORkBFc0UKzF1a+gHVCjqyC1gCBlHwCPrY22rE1HT1pbdAYMb
D9EtT6GjMHY69wHkWCo6D4n7F5ZxfVoMfgLvJUifawCEOV3rpdEvgHqafV9ab2MCkGhlkWDdNKBZ
2IFiWVtiJCQltFridK5l66Vzv5gHkOjyw41teWmZuM44JBtfsDRO9Ijmtclwfp6EV14bUMOYY4pC
CMXZJVzGd1ovh6EGCdzK+k/o851K8CS5wDESzeQjsHaCXDwGv0aX94IZnTcBDbcE/WW6ZiXNMfdT
QLcHz8UMR+Aco8CPgf61e2+EtMnY89DzfRvEZ68UO2S1MCTnsnMdsodyox936nZ1rOHNR02PzUVx
iDtvONEvKo53CaqbIZGHYXAw6Ro8lcNstkj8nbBrABpMPdSFXVHvRwqCj2koR4cyyT1G75j7ecUj
/fIqHPhtu+RStk9FpzdtCMVP4kIrMft4WCsjqaejgcc9hEO62Kxuw6ywb4sCzWWg8MIR5um0qcIH
iylBD+tjTqNSgJAm8xd6np/O49cF5KMsWYXzF/X3AHAz9oBDKA7YgkXml0bD0WJggCv3BBffZ0i5
t3D/zETEdqtZ8Lgke137P1FBIP+cUc7ONYrS+bMxzTvyQa6xJqgPSP0m2uUrGUFZgNMYUgqfmdaM
99DU2F6YOGsUQRlMM6TZA5V79B3dd+Atlf2ecLHjxMEFEpw5srQC+Mgk9kl2BJrysxyge8dKq2pr
5N9RBNeRItQVv74ByDIvWBuzrVqUqRoViE3OKOGYQtEMiQUUu/n6f6/GFmHE85kVWQW7a1gJBxD5
4h81n4C9dCyjTZ/XE7DXCSJzHDZ90m9ZxM9MzltHQ5xj57wcLeQRfO8i5JhgoMb33CcSAImMX5i9
FoLjkMfH9BxzWj88XpW8cPrNYD/EelcYUL3YzlP4qJGHtngK8A+MsfFsFl9tFxgD1+GbCOYD8pwh
LWC/Q/+Orxyj+neF2s5rlCq8oOZx+GGmznsZX7WIsdf7DJ+CqCKLV4+Qqj8WsBMIwgBdtX0yGu1+
+YV/8wLU7u4AhgNci09RvFwjhajQRmwory4+sHS3Fj8gp4ECueZZoAjTGSSX8U1BX/HSDlHkoS0C
Bw+K8XPU4UNjHoLjyfQj8HdQQm5UpJNb7jGggnMOmdegWiqQxt5PVf8DuvTRcYmiB9hTgkHtETzy
AFTFjD7Eoz1YSqnApy7bXm1dJa7hYqHKRfG7yAKT1/WXIfI31N6Z4JbEL4TWddNjr65D30P4Icnb
0he45/qsaMvtPMsT4OV0fQswoPHATb6LBnBdJRnTXictTg+ZjuGYxcv8NDGyFcaBiGQAGt/usTdI
IPdQW+ZNCDUx2Mda8dsg+GUKogfBXwRYxtTuDrzvGcNieULJ3VPOnvFpx0W9XSgYXCQcO764Bx5/
UIPUIY6RZdz4uKeWvIk1wDzo97aFU7c5R9yNCvQ9Cup3aMUPYd+f8SAgmH7VBdIopg7TAdQiuhS3
x5ALsos1hjjtB/JugKRCjEHQsAFPgmI8sicsuI3Ug9XzZp6TfHHbO9J1EE/wtW4ix602Angx84HR
9h/VGpFZeqnR09/V74MoGLItBNTe+IJl5FC4FORMhJtTeBca2j8hZnn1vG3l/wOADHBLAkoY4BqO
9uGpGt6IH9+nob9Gk8LYQ3AmkXeaIQ6GLrr5/9Vzg/gncceXdQfUBrZLkZkw09F+tTiCPPjdr5ZV
tec81IBXzj5GUeworDcCHMyYzd6PLezqp85+B3y6iVDva/teJyhAZpizY6NVqBZBVCh7kXjd5IR7
0k1GmNCUe5g9Rg6k/s1yC1BheP2YC3x7NDFZDXjRNMMm6JBTA8sy1wu2cTVC8t9Aam8PppX7BvaQ
XYhZvDYr0U3K4qLm6wIhTLmOsqENXDcSpvIewq8O+KXH2ZE3IegrG+weVUdKxiIdMNYI0c6xichp
MsGNRo7Jgnh4WdE/GJxj6bkX3kVZ5M6kU2GHvdQoETw3hVES4KjvcVrOEh8XAD9K2uIw0DkNymWj
hlU4ZV+KtbUeifvy/wu3Onj2ofigeOVl8ESMyB0mtzEOKYQR/381xYBhHZAmE6TiEnKiBMJxTBLj
8NKV+QdREEAnCOREgpqdZSiX9x2gPNtt1x/io4A4Njk11t8I413wFVrUXVg43dvdjHVaqSVIOe7u
iFcu+S2SCd3BAFn7fFiLjYoDCXUBgSCyzsIoIrTTFv45GSbRPoq53XaePI6O2K0HOim/OhZgaOB3
XSecjJd1TRgrMwpoPDIVemE/x85dj491icPG7BHQ5AJZX/9eGqEjWX8kQAqBCYvNUBpE74Rn5Fyt
JwqesILQTGBkukE6sJLiXHXjprVIPVZvJY7ZGX5567FdyerKx/IVX5cOBIwwnFh7L0Pg1I1pd4sz
QsohJRihDHFBQI0HIjT8iJMC+i6JvqWBFGbOhjg5sIRmSUe3C2IkPRNveU9ziJ7Qkfk5ZEAHfBsN
XVi2Xpd84a/hTDFkIHEEwCg6jRr/UgMeRze1NzR6Xs/XFoaTmne/3eKeego5FajI4kGg08YZwrGx
cIYCrNj1FjOZw5tQxU1wJzPa5OuDb8ADJbLZrB9ABG2OLe9pN8PJGOIfS/8Rqf+YO7PdurEsTb9K
Iq6bUZw2uVmoTKDPKOlolixbviFkWeY8z3z6/qjMypYYZ+jyVQOBAGxZHDb3uNb/f2u8N/LgPCSj
yt9On5vFFzXnaho5JcrEaR4bYRQNfkcoxljgm9nxL1GwE67JlpCzrzJbvzc5JNZhS0ArvRxpuZFO
7sevKABJL8QL9ghxdoGXfsMjTMVVCCFyZEQtPeC/MNgqOreUK0btUfDJrBsHIecyT92LLncoT8R7
nSekDRd4TgwCviUBoDR+CeLuhbIFX2Tl/GLuwzymmNEyHOubEK7pEscXJd4tBrPpAnJqLJJPmiuJ
Bopt1oY+CJWKmN3UfyL7pdHdb7pqPRY1zo+pAcncrGK3Vc9SEmnxdEHf54jLMeuxnHisqIjvTGO8
1mPCKyOnOGHG9XIsBgbZpL6bZuDp51Sb/6K26VvpdumrGqu3dtaT4TG/Y2HgnFA+tNpk/Wrvs264
AVFym5n6q9VqF5ZS0SsMyrYoabOLmw5fTf9z6ibkb39FYnyBrkrb+vJHm6p3bWoSuxPEtu3sAUBk
ttHGlLKOBiem0FHupt5IIvcOrf9lm6TPUTg+B2bJziC/AVO+JqiwoRHPPaVbi8RBGaw9W4V+jU3j
snTCB1VEV7ZVPyqkvk3yIgjIlMcoa/EP58Gd5jrDLqdK9Ab/50WdF9+80HjqIv27Zxr3ImYjEAhn
q+qgPBNT81e62THlOMWd2xa3U22m0aoubbYGnCeAIhc6N2nfOb6hXVPfD/+QTCp2+PHAsVVPfqaN
+x0x3SXHlXCBg8EGOCYmxSjZ2ijmYDSN+zqz+oUR5ze91W5Hu7rJCQxQ8FK/Q5yHAM15I/JBfRYC
2jBJkmWJNWWBP+lFU4NqUWYDcZ28vkaMZSw8M/vO1P6ow+1f8zm+VfZQkGPQv1W68YUN/K0lxH0n
sx9eNgCaidNNMtprXnmtEpTVLfsx9I0bK5ObSgbrlvpyeqd/L1TBDMNsxgpKLDePf5aIlBH/VMZK
06ke29WEgaDqj338q1URahSV6+zAqEwPSDG20sKMmwb1iC+UVI2oZLfWODT0dbhW7KK6jPv0Jacx
oqq+z7B/1R3KP3Sat9MIti3SNl1bLOPC+NqxY8gjjjXTRDRNwCTtFm7CyOlEly0NU3k18sl2Rdox
KuKXHEFB2dXfA9FnyyCpvvci+EFkJ2XlFiQgmlVVidc0RZRSS1xGpaltK8v9gi3kicz/JjPJbKvM
qqJPv2VdAQujUhbakF1kpXPHFI9rqWK+VZz7egyv2Jw9Wbn74nkSy4syXkjZIkQWD8RWdn0cf6tQ
BaVxembU9g6mBI/Oo7jEzdUhuJDqc0Peyn+KfGfjqtGXLEbPhVQ0XAIOwbwXnwfqiC1qZIOR6/69
ZjBJQcN6oBIuyvEa/YEZMrGNbbTGC/StrnVyheHDEI9vMmg3VjgOZ4rfdhv8Uoh1UBcWi1HmBZWL
WeFDn6OuUkn3vIaWzfhqbLz73o2lZup2xBO9qSsMS64mOe+0XrBExpyQ4G/uIcdFtwQyUEVjwYIw
kHZnDhGeM7yxwb0dB0jBijeszbwOIKev/PJVISzvp1HayUWF/IE09jhu+gIpmpWrNxaA5EtqTiIc
Hwx0Y55oF3qXNotYcsh1Qi3C94ytUcuiYKuG1ltv1JtWFD+KXN5rQX9ehOLe9RuxDQnqrhGxJ8FC
D5l9PcsC89nHFuBvGHGykOomqT1lKUQb/MJH6SAOdtOr/2VZDe5fl4KfpaNnSy/fvuZjR6zIKhde
oVyOiX+HMXjbx9F5XpALTK51s3z7PTjIjOwiirGuchEA7wgSeUF2hmOK7nQnoBeHyBozskus1onF
F+fqELsniIrK4mm0bNY7Nfpx/A0OAMjm9Ya8gDpDbYg2dEQwqFmk23XrOmc8T1yYiQnzfpv/eO3/
03vLbv8JNKn+8V/8+TXLkTN5fj374z8es4T//mv6nX//m8+/8Y/tW3b9krxV83/06Xe47r/uu3qp
Xz79YQ34vqbU+Fs53L9VRNHfr88TTv/y//WHf3t7v8rjkL/9/Y/XrEnr6WpekKV//OtH5z///seE
k/+Pj5f/18+m5//7H/+79KarpC/zX3l7qeq//6EI409LqKYtDcvAOwYq/Y+/dW/vP7KNPwXKB80y
hG3qSHPFH39LAX/5/Jqu/Wk70tEdXTNN2xYGv1ZlzfvPhPhTFbak+jL2UNOxuOR/P96n7/N/v9ff
0gaBWpDW1d//4CZ/wdKYVGSdU10yXau1aLA2XmQOjwlj6/uQtJQZjaz+BJZmX/eebjFjuuRercoi
M33qjuica2x0djFgrFjcDtGAfqPUDaJlH1r/X6/38XX28Yi417wQQ8dGqu7GwkJZqDfXIMflOfWB
y+tcG4cNR+G3JjecK5sXPnHDfdggbjin4hs6JtCAyP56wDlOHCHioMdRrXj4rfeZs6j7QmiKIP+2
8QyOcL0Rcqp0vvhVufHrLj/LsSIuTdt4PH63d5bUHFLE28yRoznaizCxQ4sjkUh3KXE9PKI9Rn7J
RgFfiVjVaTYs9baucQkZ7a7CRLguiEItsU8leCescQs/PiGU0rtra7IFKU5B1C6QQCfGMj/3stbZ
Hn/cAx1rjlSKTHSISBHEJqMENHGcItpptTNusMM1O4LTp2q2Hhgj2myMxK6Sp8ifw7Wo/ZBAojni
y/fJRJeo5+36FLftwG3mU7Qda6A5FGltcntMKI9IMfey9sYlGaxsc7zF9vdWOa8oHDPecsj+0TpT
o/4W6b373QgDtT8xGPa/gZyP9NpME49tpr1R3ConVGInMl16RW3dQxzLoxMvceAucrYYj6msBXko
f235OEqfNcUciFAPmJy7J88IEyEWx1trL3LNJBs+A0YpFeUzQmqMb1prSv7kESfsYfLDBQZyhwpR
UVQ/Y6AlIqT5/KxDR23UrrkcEgBGHTuwRWrWtxIu6kYW5rM3qi3bRT0+ATHc3xK2Nv39ByQX20Jd
TKbD88G1mnNKIFQbQ7WMbW4a3fnxNtjfY6x5sWsSh5ofKUyoid2n0B+Ei9ZTs1UzWB+/wf53kHMe
phQaZQl65JkORTkobOq4u8LzrE3QtMXq+C32vwOozs/NNA4tM7QIrA2lHPMvCjQY9spOjwP7+PX3
z0O2YXy+vkgKTcnQH8LqwPu90AIfbbi087Vjlc5X06o8tg3/3lvsWd0OdEhrPn4D7PWmombRuaxM
qdmbQbHbnyPSObBbEgkNuU721w7F1czsMWFZLZ+qyO80glpTNp4o3JQO3jokO5ewHqRONjHBtQuk
e3wHlQ3al45CLGedJ5tTVc32f2F0UZ+bxx5GpANkb/GYtgS4Srx2SWVnHHbb6ATU/L2p/7pwWfO6
QjHUqWlbV51HHoqK25B9kxeuFCWwqlWpxT25r64OMHHUSVMV/jI1dGKplavqQ0pyEe7MiA5W0fyH
MBph75RalXTpsh1C4acbs030IDhLbE7C2Y4iqqllXKVlH5TfJIAN5EMyLjRkwrbfhbY4d4Yy6YpV
GyY9ucteB6j2JEd6XLRKWxerELpOuDDo9JzWNCfIcdV3ARSeEEJVcsXwNbaaiZKouFVGhBKnGJL7
BwKbzc9foiEmC9hBE5uizLqLRnBsQ1Q3/ta8zPbh89Vd4js5vjmx8RAgb011YqHo+XiZ9Yl2YsV/
n9n2fOc5cT0kZl503WS3MQINjRdVdlDYELX9SlmB9NGw85CIRI15R5CkaglIBkqD0GgIi7smtofr
wDQZJRMsSExL7fFxuXcCoIbejB0pHa2MqCfKJOlgfjYaU8/PHScenlUndLdhAnj7RO2Q/WPJmvPD
FUNWiPnx4QeB6l+UIO6/thlZgDEz0xMv8/7Uf21jMaf4G34Sd4HQyzPKMoEdUb+TUZk8kMV9JTDN
w3Secq1EBrQSga9hQp5RArHsFOx2Lp/b7zb2qG6zJn/AirMLShFsE0qtVXnxvYoJgcVKdy11NsoT
hWvR2GaIQkhF/6A9p7mz9b3xp9KFywY5gAhtQCdKHSwQnjznWXPuyXpDYuIEFfJ9DdjzsvO5e0DZ
YhUKc2KWXkB9XFQQGEGObTR1pHjWddXcj/aLT6YnUF8KRF8Z6KXefeqyJ318jQjDV+aXUWDDkGTA
u23kn9sWOrzahuQQIZeQi9q+UbyQ0BUYADteD8mFX30Pux3awFD/6njERBQ2ER5ZQnWN5ntlWD97
eYeT/zyi7LdeVpe5t037X6lWn7kZB4ApSKtdN3kBT1GIZWMQOB7TdQBtMfeshaV+HdNfGiI42130
qE0qy94Y5CRa7buTPSUoDp3BPPP09FxvHgrkOlboLnWlvMhitNomTsCBq3jWLeHWlZ+QMkUeP/rV
bQJ7yCa+pqAHjLr6PDPsE9/hfTHY8x3U2Rrq4RnWwqH2zopgeG6QLYqufUpjYGVN3e4ykVwGufFg
uwGfyEdygADPX2SYAiwUlNDkiJdiSKVCvXbi1GrsnyyFOtv82SgI8dA2HgqYdpt4/oYjjLbwVBzA
bZ/hli/Sb5gYfw2V99WT/ZcoCd7ybvySJsqFYw5r5HJrUyIWweLsD4SjlbHbSdN/dfTqrkd/bYni
LsrVs7aN7mNLYqQADrPsw95YaKm4HvzgzhTuldsgXIgJoBOrs0/UctwXDTJZSWZTNRF/NQwjC3Wq
2tTLUOUOrldXmy73nKs0FBhM28w8sUvVphb767c158BoY8CriKpFbHA7BXeB2lBUeACgmcOb2/hW
9ENmarwyGuzifud16wY552agtAasSS35cnyO3j9z8tKfV6coicIKMR9hVm0ss2WalN1UAD0qgp3d
Ad87sRc0tf1ta8wPDSG78LTOhpw6AkZSAJTpRRLBMI1bDKtUc28CDQN+oLW3ceM68lZrgqGHxQGq
qSBagVuks3ZuhV5ulbNz7UktupTmBf+Zhr2XkB0lGoxByTHrwj2zWxsUB7q0Jv+lenqmv3ihNCiX
MKLj0R5zbHeGs+1MLQqaTdX0ddwtfbhhkYrX3RfhT9d1wfjEUTsGP6B6JGR12lTp8mwtmr5TxnUc
opWs0SdGVQqyNYGQy2wBsSEgT9zYIEyMsqkE6v1Wj4YvofuucmjjAJoLZoPUjq0F/lOR/Sg1SoGh
iGgq2f90+9Zx5UJ3Sj+Ut6knfNNaBVldBiirDd8M2LGF2rLuE2Ol92ze06YLrHGp9lLPkEWJKGIg
GkFd3aLmaYRKXgPFOMbY2mjVfBV5oKyuAGOW7vVYmm11BhFKtaylJbvIuDIBzZLOdcyf4WSpJ98E
CKzVXGW8dNAQ+fbQfclcCOSDq/lyl+fIr6lBAUOzfSio+GtZK1W1MTktk7II3O6qka1p5Ds2fOwt
73u7t432trDzHtBJEg9dua1VSiPkKL5zwvDUfYjh3JyR5wXYt8E74BkI26g4Ie6w4DiTOSz2vK66
LNwaQyDYmUpproC3pRbmMdzSzatX4+IOlkZTUInjQlWqTgdvprOlDXZtFje4jXU2DOZlAFUyvRmp
KxQ+owJNk0fMYPhHgXUEU4Y75/uVIdo709foBRaJgXJFi/Rtt7RlkHRvhpEMYbZIlMioq+Voci58
IvnnD+4ariB0IWQTlvRJX7SYHvRVECFy3ahUfEJ1IwX5RnxXkRTk7nUqTYdb1NeR1zxYZWEk4i7s
WqXwMH7gHTD9iDyoMZTDMuR4U/KZRdEYfnVuVmWPXUfGWRVl27jSWie60uGH2MluxIVuDPdk4FuA
vi4C4vIXcRMliRc+gowiuQ059sX+ma4pBh53TDCEJ362dRwjdxZEWv1f0HjRVa5G/FJNu0i6rqy3
5I6hUaD9N4EQZevAy3wd8xFAI2U5OAPb/x1UJalcKhQUMX/mCgDdYJEHkGSihxSKr3lbpHmmaJuw
YK7ESOLV5WtsywRNHsAyR0Usp0fFcFn0fhm1K6fCYQv8QPqkJxecFkSWn5V1bI/DLqlZk/RFxEzR
nRue7UYlXEfYFYQdKDgb1giClKrwzv3AS8Jbf8xTnK550ipNvMWSbFD4FvxbbiAitBxfOCu2kk1H
8tAdnVIn7dQ3Tb7mXGBh0NJrXwF/HhqeEqsXwZgFxs8S7RfnqyLAx2evAfvJvllnOMVwYZVFTPJ5
23a2YpbnpG4KPdrUblgOD6XZl4R++2rgo98ZMZzqHmXnCKkgWMSo/jv3fgyUSJkKI6dxgyyFdCbC
kssqB7yGYGc0hCO3DZSS5koNo7LUrr0OFkGx4Ayn8OxuYcVex3YsrLwnbGNV0a9lNjrw3/q4DqPr
suglhE43MgoR/4qdSEfHYoeorR5N+FopPIdgBNOHbk+kxo2uqZwQVi7IPuKhuaCEPBZgqFvCoGmy
IZ30JFidMrQ3rZe7Gv5i2BJEso3QJO0dezrYnkUfGHLEpGFaOpYjFdabVNcCw6OrAUD2C3mZKCFw
taXesOzay7HJYM7uqD9Ts8MeQi8viiXZZDCtID4UM8U9UAsWzGWDx+5HwjjKt0yWstKXPspLGFm4
oI34AXDSUJvobQojwMOUhx3wU103wIosyrYvszc/zFXzR192WUmOvSx9speFl9dVsyiRuHvDwqtJ
QFOnwutlg3y115GoOkYYQ8mZaJaBwHrj+Q7uIj1z6y927o5cw00MYg6bKgDDkS040TYmyl8Z2WyI
IanlIJvDjsqiC8fwQuUsGsKELxxVJP7vbAWjHIYXVbNINlaGzWoIQytoup1hQYRjf6QUFXtwnGdR
GJ1JkVSkDp1IYEQFWerRrbpCDY03r0r6GyYgt9dX7HH98k2P2zRArsuBW7sorEA7GwavV5dRDawG
JYZbNxM7xC7MiNNh7dRER5xRKRnPieZ03U+XZb36ocDvRpasEv8G8VyBjw9egGWTdUFaHdh460Xo
thmUXnI8qb3iO+YcKlS9ZuZFumql2k+9wOpyHQIh6teBniu47/MEEOeijSp1jABUpAXGktEJs/g2
yNQq/9q4SFdaELRhPP4M08LFrc//4+wLmEKf2w1KQyZlkUZW530DCAohU3Y243kRDqqsn4Nq8NxH
wC5O4SygqY19sqkp1UAYTIl1NZZrIAwNxB6L8hWT0FqJimJVujW0+0pATYSyWzAdp4vRpsgtKqsh
dxNaFZfLisIUCdw1LMOTqDAoi9x+kgF+T5pQGcNsY/hu4n6rYCHTeXo/weAsR9OHONC5jrm1oj6I
UOkl7EK37UjG8dyGuDVhpCFhBDjrS7/vbhIflWi0pI1wnzFxwNSCDWRTeM1fx7pMIui8srXvKiv1
KXhlkv1uJJoYDCEXA7VsiROXgRVg5iW+U58ZvlCHL/GAyh8mAan2u1AbYLwu0Q7Fzl2fhE5dECtK
LRZsoFsthjQjjsoai1cKrP0RU63t/tRSJHb3kNogICzpl6MDnlAEdX/bJKbTluuhh2zz4EQqbJ81
/QAD5wJYnYOqLEI8gFSMHgzCkkEANe5BSkvH+wt5M9Ku8zYK4589MZVuEhc0nloC5cJ+/rPIRdo4
t5MMH8lAwRGlulKznloBiHkB5xislO7Q3CbCKRGxYLkooQRXmWjKraOmvXKTSbgjkNao3FS/AeYU
5uUggt4UmOVGa9SUuyRsIM7eFWEBzO/4RnxvsEQz5sXJVCvChMMjnwMQdTGIYCzF6FecpXY9nCNO
9E/txPeeOox5qSgXxHyjlZ44E1UVnAdmZN5UY9H/ViAG3ffn4wRd2u9zv1fO7DF+1nXA2aCj0pUR
1+rz8Xbaf2BR56lMomZWN7Sqs6kKd9hojfkUAj07C3uslr9zB/LSn9+hQOMTo6KD65FQ6EqooCVB
ywy/EqcVv37nFvo89F6nQKS70PO2ie42cPubhl1uJhW9wzqHXuv4XfYfuXR79iKQAmsjQIK7qUoA
rash4qCid8kIl0jNENk1vWpPi1/d/NbX162pb39IvOiN2hGhSpUNgriKaDvp0FAANvZSqFbH3+k9
bPrXU7MuZqqQSLWIaoDZ3IQaQYguS7WFJtsXgNwwxJyKors+yn6FLdOgEnoOTHCNKPftHQpqUJyN
Zy1FlHqrVqWKNI72YjXKHmwmhKEXFzHi64nn3H+61+fn3aovOl0NS3eTJjedyew+6PKZ464OES2t
zsbaAmfqjPbCrCyUToOrbDsHdJjS6Oh3TjzENOz2NNY8E2bCCOO9TGVj5ILwWCHxCThRRACmhlbG
UYvbNahoC4wW0sT/JHLvrnC76jcqE5mars17oFfmjFJD2Xjs4txtRxELqsaxlqjL42+4PxqFYedz
jwvhzQ1eZtHF7WrULhwqX3B+ZUmpTkzL+6cbXZ3+/kOXpp4HKf8cxW1YwA1hl0oKTkpl61lx/HuN
NI+ohS7lZhqUhpvSi8snKhjk93VYZycGzP5JQHNmLdRiwqy1wHY3biHz+yHQgMOOVGhJtFG5SmID
U7oWZCda68DN5nH4mnyN6Tujs1G9vsQfHCrhs9FZzjOHGVDiKbh6YImcKu+Of/4DMTRtniYdRyXs
zN5wQNuo1rbguLeq9EhZxwOuArLT7rmdm9G5GcQBi6hj3dhdWK7ydsIepWN64gtO8cG/DjPOEZ87
iaV4csjYmW46szAf81x2l2XZWcteaOrGz5Vg0U02P5dYxFnp+MqJCOL+vqnNM0u9GpUInCkdbBqQ
DsvQCs5NXu9OBq59YgbZ/0E5dn9+M6hgVgWknDcbJhKEEo6XRQe7EbIWrMI4IhMSELo//jX3D2Yq
iX2+WTa0NjEwzdn0JWvS2qxknmyGVpysRPc+LfzlQ5GRmg0GSouaMINiMlJln18bppZOkk9rNdjd
C2U/YBOWGWCeIcUgJslHpooyroxe8c+Pv+H+1UtFwfb5FQvR9ppmKQLTg+JuE04mOGewYTkF/iph
oi0n69JcBFQxIgaIqD999gOKMAEsHqBvWZKoueP0ARyExgEY0LKbzRq5poRacyLnsHcjyiNOXeHj
jJco7KYpF7Mhwm6uoTlMMDR8Z6rdkeLo61NT9/sisOdjzHeiPgHvrG18ou0WpBzP7JW1npSCFoDj
mxgxQKESKEU9BfqJ4cZE9AKD4liagsE0M7duVpUnuvn+d5Zy0s19eGfXD7qQSC6hOQ2AZGlX1n2X
dWBa1B6SB5TqE8vVdL2/vrKU02bhw31URfqpIlprg6pJXOoQpyAYlE9CRyQMf0qD01LJRcTR98QN
904RqpwLAEwI7DVVmaxNV7gQx7ESrVCsBzu9w2R1vE8feCd71nZ2oFNlBojfRleG+lvVmBxYG/K7
SUoFOUtk3qatxvC8ixp5Yp448FL2rIfiWIgUl5pQGw4vOUkwG6E+FcQAWfanit3undGZiWYzutlp
RazKBvlN3j+4IIXA7UN5GkCPNXD9tCnqS3Mj3oSAdqIhtWlS3dM75qXZG1uSMLOmBKhPoNW1NW05
RYc2lBwrwUZjm9XakqCVg/lLccphbbEZPtGmB2YmOV+6QwOSVhqiMAo5hb7ZrQA5MhLoB70mode5
OY5g7y4MYyoENuMb1aqGRVbpYlVlZbdNAo0xaxL06yvw7lQLCeDUtTCbqaq3puKJc2KHcaC3GbMj
BqhgfTTdjF2YaRVroozwohzn0i5JpwRF2S7CEkRHiiVpfbx7710BVTmfpUqh+LFQ6d5mGyhQkevh
QhF2vFHU1KSSU5NuegDlN8dvdqgLzHOCVabEKETp2lNk/aEd9R+SONc6drPorpIZ5ik9xQo0QspR
DG1LpcZTlcUPNOy79vXD1FR6AOu1hO0tgihvMWoahUN6fISdnoNc1Dz7TARZfyF7OF7HX/bAGFNn
ewtK9mUadUpYjNWpups34aPK8dHR4BK3hKTJ5izTqL93XSM9sf7u/5hoyD/Pv6YqBy0xkO1JQFSP
2LywfLHIVakhV6VejcsxGIwTa8qBzYY915CnXWwOkZNamyzVjRsUDe6OeYWqXgryTwsP2Bn2QbhP
LlhclfqI4FC0r5mhea/H23f/NGnL2TTZ+iOJkZrNjlcOPwyz19aWosovhDNPSdj3f0EoLp+bsxGG
7pJY4g1DhWO4QrWJ2BjspQ54HJBAVm7KMnVXqfS+a25bbo+/1/7F2ram7ePHnpp3DWxq+g1xxQ4o
mp1dCYuUT1dSbJDyTqdS4wcGIy6EzzdCPEJFOo00B9WN6jeKTdzL3IMWEeRfzR6sYj0ELsmAOF1i
b7hSrdy+/a03fNdefHjDGl6K1gdsE6aYOmZqPzsnqozbu468i7bR+hOT6d4Nt2rPDxCAFg3OLam/
zrw0f+HwW1+qvd3VJ0bAgcurs9GmhW0jyqIM1qqJYbw2B+WCRsJje7yVDl1+9nnaPG4pRpvHazdM
nF+khvSbwEZt9X71/5Fl5yp4LbMq+1XPDTmfPDw3+Vv6UJdvb/XVSz7/l/8fWnd0lePPv/W1kzXo
k3cHch7orzxI36qP7p333/qnfYfc9Z+WiqgK/BkSAWB2/+3e4QzzJ4cbQ0fjJ01hTzHUf5l3dPVP
x8ARKlHpOZZtT1HJ6p/eHfNPSxO2QwU9Sv06Fr/8P7Hu7FvIMBfZszMetRHcvBHJeNlbHefh/lXa
IWIewJUU8jPPxRDLjTuqPz60ze0/d2cfnTX7VpTpbrMpUE5R3ADT7iUlAvxFXbeXJH2pgaB4dxBf
vua+deJY9q7Ime8OuZM1TcIfJgWsl1Rx1Ir+0svMYVzXhjSpXBDoV5Eqxy+O47fXmRvK3RCE2reM
qfmXppnDJXHmBBcI1Jl7ifcY4pAGR+vEENy3xEzPNBvhXmoM+P/94bLTAICWKHzWehlHZ5YdngrA
7Zvtp1vMVjG1hv0Geg4JEJX/8ujKaZTLFiYE6coTL3HoDtPff2hY3B5AQmXRXuqiCF9jmUEMbcnr
2HHuX5u+e8rPuNdGNL3K1IofbkQpqVLaQd5d6ug5vrWFI1ZjlFFdKknF2s+qdiN6M1oHMsk2eTGo
L2OGWhvVsFmTQRna6y7Ox6kCpYVw3cfCL5ssfkJCVIOxRuNDiSIG3pa4ifN4vHfvXQKnR57m3g+P
nJmJkRg+vZosgfPsml68JkSsAsClovqCGvakWwmHOt/rklI4C3gD3dLse+3X8fvr01y+r9MzWXy8
P/KB0RVK1sIZywHX+reFUb1m6nBWJ4BY42JpAuwx+xxBFEUonA4smrro4V02YKG6HJCPJreYrpea
RuC9Mu9GL1kDCVwBkD7RfQ6NgenRPzRRDUslID/bXmIJL/qLQb0ufyfAN7X+bCrT29btOFTT+oS2
vctW7OpTW4x9i+d06dm85UZVpHoRnT5LHvz4mydejn+xA4NJzGYpB/1HQsWp9rKiClho3xCxIjgF
xmk8tas4dIf5nOP6VFJJeXKD+n/jzyoIln31Gqju+vgbHGgZMZtwbMrqSuZZJvLhIctVABbG6viV
Dz359PcfekrvdJ6Flgp+rWLCDfHrDbXbzumtz1bop7/XHcVskkkccuQ+ix28vcaFst2iSMDas6bg
5m/sTuk6YjYniJiywZRWt5GeDLfINx/cgMMLJWO+KLJtT7zGgXV1HoBpjYbypo1LW3HWFe23Br01
kOm1Vr6JMlke/yAHtgpiNnTHUJOKjUBiF6Vy4xXO0sOzFjYvpttsETkD+3s4fqNDfWo2kC2DIvCK
oH67nVMCdYxQOMicQty/d/XZWK6dBiBZztVRtvvbwKcoTiyr1+MXPzC9zW0PIZnpcSxte4c+4gLZ
1JMBRMqM0hPbmkOXn43mtos1TSFfsTPt4iYGodqbzp2SZ7+Rkaavzo0x1YRGCBth7cysu4ZRuG0p
Swt9Nd8cb529h/zpBrMxTSXMjkqfnrVTqVjdQJZmWLSL3PqWFI+9tm2f8KScCA4d6K3mbGSHagFb
YkytnT9FVnU7+QaP68Z33XvKYj5QRlhSRar8vUFuzgY58dUaoo0rdsJ1ctIizavd5vd6ymvWuXci
6HhgkJuz1b0aW6egLrrYZRmIOgU2fQZSVOs0NG4CbEuO2vn4dzow9c6P8lUVdqBmptcx2DfGE27H
RUawior0aqzUX8fvcmCYz2OoqN0iuDXcpcZbgPUW80tEqYPfu/hslHNqqjEb0dMsZt8LkJcwahSy
RsevfmAcTkSFj2tTbcYwkUMePW4BqMKMAxi6wDD+e+1vzIa5E7uloeaBvfPq19SCJoz/ZvRB/3Qn
BuKh55+t2uAVYD8PzCMpSIUzva1QS/ddTv0hz7o+3kQH+tA89IyBxesSz6G3IiXfKh5Gu0BQ0MRB
57EtpTyxKB3oRMZsmFNb2Gh5dHvnuOPWkt59rOanxF+HWmm654cdSFhGmeMFhb3rIwoDUsvnzMv0
tQbpf3u8jQ7dYDaiKZjkE0nxsLe52V0XGF8KhKKQoU+liA/MgfN8v6+YIQImhSJRPlUEm/YKOfi2
H1BaivY6h7RuDm/H3+TQZ5gt2baO7wr5rrXTqDIAwpfCudILTwgGDnWl2VhuQyPXLPLou7LqqP2T
P404UAC5QSWiGNqJMXfgW8xzzUqdU9Ymta3dqIontyy+9Y14GStGxvEWOnT92ZgeMqSXDXGeXVBf
jgDTCrNCWjqeHb/6gSaap6F9qE25EJa1i+2fVhjcdI26TnpodxRVPX6HQ88/3fnDYACCAnKy5flt
rXzRKe7+rGVF8AiFP//NO0x3/nAHeBgU4m75AhMkGsIrsfCsRXjdc744cYsDS+g8YWQ6oLLHkJeI
w/tBamiWwYNRBNMgO6WHp3Q9h5pqNqwRSwAxt/L8MlAoZFZaFK83gIdtHVSr58e/xl4pDzup9xDA
h8byjLpWGlPElxikiiWQ2GwD0DPJ14RH/OdsdLvnQa2KqxhaHXWbqGkDPFcdmhwRfSBvUEUYJx7l
UNRhrmLF/y41N60ysLMG7hvbw8na4a4ZKfmo44gQDvJQQg0AD2F3l9RU7NJUoTCkCQSxVfC2UOyI
BK4sNm5ENTB79B1vha6iuFUNaLxZl6sLap2Xa3TmVYHh11Yu87aouhO94sA0OU/mpQ5OBuA05WVN
jTBvmVt+YSxk2SjfhG4AXexTEPoL2YHKWJhlYp0Sm72Pzr/Ea8y/QI3swU49z0mGXb1ic7WG77tO
1u15dd3exKvx7BWs4kZLVvVLuSBm85ZuKdGzhCq5Rt3xO9MSj6B/HnS127T/h7MrWZIUV4JfhBkg
1itbJpBLrV3LBavqhV3sIPj651mnepokMSvry0zPGEpJoVAowsOd5jOdQ5XOp1IV3QyQdloJGzfc
WhaPL5rkcEKQ6aYFIF6Nl6nkTBhoZxt5j5SSo3eyBeaqI/qZwKSbBQI5gqsGqtoyxAqXXTv97s15
l8NbpprwAOoQijYwdFLcPkMrx/SLH+PbEUozEyIVkGM7oGccGntKo/qMKCATLyELc3uIq6gdHNOv
/s5vY+DNn4to/ikOaOIHpeMUZUIMUWJdhJ6TCkUdaqo5RGcn0p8gvzLswXE9gEMZC/QrH+PlCOSL
HExg8v238YOuThr7zV3U4GUaK1m47LeleghmnNR9uDMsw+p8gJasYpdtHKrrGXiMxN3a85BHRZ5i
JHTPma/FWx4s0K65093uN/kHxThIB0mZE39uTOzqIUbBhAvJpTaDfkmM4Yyjfo5PzMnAnSHbUImw
fmen2ZE9sLUzm7jJnr3fHvNq0IMhLz/l2+YOHZhTNFAm4xVQP6rx+MTm7vn2p69yVFzqP1yEDpAp
2JARo4eNmz9AP9JFY5CFnhKL2MSWXNFpbcO9PdbVS/FSavr/aVBJbg11gheSmXDqUZadsxwUyv2r
ZtTu1GvdT84bxrmY5LflykFsqqFFZQ7BKXlWmvp5HNvHEeD6n3wfZ42bB4Ram7Gv6vyAjhbJTsE1
CMVS8KAO1TBuLNVXoPAfj40xuDmUfS2MhJj0kLRx/k6B09WBMByqvxCKKt7xn9ChCpIJ1CdAzTlG
rehBdI6CgLwlvyIVCW+Q83Z/NYh/UiDuIc8GKukBbPPxQNSXHhqw6DStczWMwUp3X4Eu/hXCUUqQ
1CMY+BOzn3/yOsNecE+bWoQMda8bUBzQXuvqvQGAtIEGSpq1Gyt1WZD/LBQG4GKgPIF2zIgoI2zn
EDhfqzZeGdAAty32eqEFX5f/35QmCprigqVzOKDZ7A0xYw2EcqroRyL3I1riKgi9iZB6bqMu2TVJ
DqBo3SY/WTvYALd2sWq0YkFgZ0V7JlA6EcZ/SXVnTlsv56tuBd/nlm4wxE5MFXCHGy0EpDWoBR1b
Ya438mJrX+eWLpYMcxmyKkdZEAw3FchE0Mm71Qx0cbb/2XX8dO52UfN2qnuJVgd4GbCFiFZawHPp
6KMgZ9WAhvcFj/vDF9uXcXzzJ0rM8BJH9e8QawrU5RuXCgZ41+UNI7vqFlWRZ9JDqlKfoYWIsLbd
J+Khh4CBAtXmEh26fzbM+LKjV5aLh3zQKWV9j/U6lMqifqDfo9mNWo2+0mgR9qogN69QJ4oO0iwJ
9nSBuM2Q8gp7acb/10bVjjZtuXGXXZzktZ/C3Td0ZonWQN/0IPbNflCKu7LKPlRq3hmTuhVwfb0I
rg3CeWiQEqOXf4DA/GQzp/CaHQIgT3F1T3IqG3pMdmRN/rgbd+0RKSMndm6vM7mEHNfG5bw26qKR
IjO8UHpndlXvU7KGXWPHbmX/Ha2Xw+FE7I/nx8lKXBBAWLL1+OfPsBEGXfWDsKLLMfxmpG1T9cSs
suogT+QAMUBE8kN+L8mjd3tuK8eZb7+LWB0REfJX6BqrAUpKJeqBokLZcBZrVsE5C7A2R3CocEW1
9hzJAXqRbRBkWoP2o+cHlodzGAXynFI8YAAoiFO7UAYdelQSkkdyteWT1ubAxaHJ0ugVaTHEpM7O
CLkmwkq3b++m4e72FlwdAIEuF3mOBvIunVHkhy6G4F5ngV3LimSwjtCfdLsiGOSBmKIo5FUvYwoQ
a8aDEOBBhAwycnoRGL5vT+KqHWEI7vy3YBfutGygB8Oo7hdd2gtFuXH8rjpSfPqybt+OwJSYI/gu
UFUSjFlxQH8OFessCyZoVyWGOwiRsHExX719MBB3zDs84TIJvLmHsW/8WtF3ZQEZwxlE9gzVdbGy
q1p2J7KwjTVbC0N4zGpcJizJpSI7ILw7KJ3sLKZsQ1zJkYZslyNw7qHUJCjxDhw5G4t51djAw8md
yFhMJLakEaT3mHrfmhqkoCHe3OiQ6NsKcq+6LAzBnUl0prcAaZsELGlAh5SjC4HZ2DA2JnDVGvB1
7jhqJXJCtFAJeuVldOqkthm9aQb8sTDZav1825pXpsDjKqaRAEWbCYpfMbF/zGOouQ99Rh2wBck/
uTCJqHKPPwWMylCG1xUfVAG1h7oiAgNwZUDnmixO0nUbFd/rJVOMwx1M6GDNqQjib4i76Gggk5tE
+w1uItKjYpYxpwIlFkhlJ8lrlwHAJ5I2jzWam5FGg6jpvGHpa+vJHeGqAwVmISWqT6APFbEKxf5s
ANdYxn7iQzHLy8DffMTQq6PSx7PuT0l/3wrgI2LvswnBxO7jtkWsnBsehgG134tYlKr7tSEdcqR8
B5B6Qson1BLjp1vFBe5xJ7NWAUMEiJ6GfZnJqOTU1lxqTk8kl2T6CcjbXTH7RfwvlvutFNPlWP4n
uMHScR5h7ts8admchOgXBcWN5qNvCtpnEYrrRQB/YUMveGdADKDTz0CfbmzYVYYyDcNyXkIcGjzo
cywg0ynUiSWwakR7OCNJdKpEaF7SAbI6E6Sj04seUpu5wNaDvNiUpj9xl0EQfjKVdNynojAFVS8J
b2SOx95tRg28jiljv2/v+8q9xvM8z3NOuozhHdroQ/XYNWPnt6Dl2nBma1/nnFlulODGGnRoURqj
1cufBNjZH/1unQsqIiLp+mJoLIQctNWl71CHuf3hq0dZgRTq/580hehUgVIAC+Pmb9RQqzJ/C/Lj
7W9f9e34NuerWvDxC7QvzLAuQL9DwJwQhXPe2WPZoxK1YfBrg3C+yFBB4JVFMwvB1+DOEniGxpNq
ovVVgWwZ2IF+NhXOIYHJmOAVjmSVgRyNaf4uwV0/QAYH7diuPFUbLmNtLhe7+ub2xk5UZ7C/s1Cq
BZ8taomSSXdo8/oPnVu3aKat3NtV94ed4VzT2HVUj8eRhQrEcI26Dqau8hTIdudbUfDKUdA5NwR3
kCFqUFnYtSAoTkonajesSrr8yP94OPx4ztWMyUjruFbw43fRP8iwTcfq2DlQ4PzXPRlh9bgFf7ra
1Yc4m4en5wPUcuoOAyV+DyFadznonmZThzrMknb6MTqrQfnH8BqP7soNzNX1Sh4kOLiTjkM+gMAM
NlCrmtvE0b4Xln00l34NVfuyAHdC58kyoLKl6qs0eyTRr9smvrauPB69SLQSndCYLgB2i0eczMPl
4cc+LNBCUtvewmisuBwelC7J05DlM0wDXV1AJ3qgOkRUvBH0X0/JYv04fzDOFTEYdHTDgSBwAKxe
1m0wX6YH9AtH/gI4W45oQklf0JzIvHEcdJ/F3eBBatt0FLBLeeDGHo8khUikXkU5/qmAGGAho09T
jChkfiEfFENuF+qycoEDREpHbkeIgLZqnW4ls746JK8YOQ93V1B5pMuCRVIt6hv37DW6L09aYOwg
A203oIK3krN+gqSzLTr5W99ZmicE3RO80obH+8JdXfsFnDMChxRQ6w1+AcTInNFJbMF6LfzSqqzz
k/vgp9Zn4dEzs3aHt4/ZkWxYiWh93F3KEpfMDXTo3dQTHMPdKiGtuBRetwSckIA5dh0LoavYjr/l
eutyvZ6Igs1wzqrMB8HoNExV2HcucwRL3UMNyhLsv7io4Ft6F6SiVu4AjINTIG6Y6uoKc45MpMMM
MDMO3GQv3uBCzu+gXk4e/swuIiJ7xp/M753KMi2wbLmqM1gEG4BeZqtAqa6y630fDL/N9+yk/YaU
tjpb6HJ1I/u2S7herr3oAf3/hZQoccvkCr+whQVIhzikHtTa7NaFEKObHuJd7YI7w+oxZuwkmXt7
2JXbiX+ugectMwRxwEbnUK4OU3T1S0U4VVsP9RVD4t9qvaApMy5uFmbtW9Tv5GkjCJbXfjgX8GTR
AJqkHB8ef8e/UAmyLrZEnOGU7qPdO0gPrdgdrdEeHPaPBJfNCqYD9LuP3UYwJF/CtiuHVuW8n9Hq
NI8M/AIVY0c72c33CaqFsQua70N00G2w77nmUfSyPXUhzedEruESv/cGu3zZOqjkYsDXfgUXLU16
Q/UxRrQ63c/utKvPUTAewAoCJ1LAgMbQdNUH2Zf9ek+tj9qmdhL0x+pcB91Z3lNbvVOd26b0xSJz
7adwXqwBSzTk/LAgeuMw+K/4AbzlziXb2+/rfY6T9S68R6CiP0n2bJlOFwpPzX5r+C9o3bXhuUCr
HSneGfRiEY5ivw7WZKUOFLZ3yZ/sLt6r0K49kZCF6XPkGefuMH4oXulUHmDK2B3JHV1wWjlb+7JW
g+ffhixbLkDVS0CTWsK5fwKr0PKi3UFSGFHUoTujm/FT2jgMa+EE/yIUwGSEexeDLWf9kd4Jn+VR
tyHx6amBfMAub6AB16I0ntNMHpWp0KSLsQX1gd41p2lX7fQHLOijvltQ30dCxMpc6M368+62Va04
EB7WzzIQDIJJF1dj2tgdqFBZtUUIsuJCeBqLuZHSGmUDbBGBkLbmEvWV1S04GbZyN2uRBY/qF/UW
mYEW12jroc0LMtHyveo3+/hU7knYPDeO/LsArfq580y3/8yPikVxmdNj8pe83V6+6xAxxeRx/xrN
1bG7XHyjN9vUr31jF++HXeHkASBPO5BxOpPDYP+Db8BP1btpK7pe2znOM4mLuci1KSPGLSzhtb6b
jvmz7M/n3NeD/K0I0sdxq7Vt7QDwXQBDNEZqWxG8THfpfnwSj9mjhnDaeDX21RmZ+uSH1sj5GFkW
TQmJTBZGoDYdE+pO8abHWDNHLjKa5kyYjQTfTg7M03bqa74n+zgwDqkveo0/+Kqdn7foSVYeBl9x
0rfnrzrQpI4TLBikQwXpo4VkXPLntsl9oT6uOGKFi2SYAT6shC2IKe5L0EI70b/iTXmW35rKiiwl
tZLYSifL6C3BF/zbY67YGt8V0CXaECkphqQk83p2hjfciMvWvswlbUyypBXoiFjIDN1iyr1afP7s
J3MBzETEBDLkyAZRdXSF5DMti41ulZXAhMf/N2ya4kvVNYzbk5x3oNY+VeVoj/IHy2agK7cO+OWZ
fGWf+QaAuZuTOpHFS0ytBLJboKIMzaaHOmzd6lD62T71sqPuNwh7ftTzCEHiyy59M1sC4UKFtvBm
pf7SAH4C4szbu3FZ9Wtz4Q52kiydQGLsRgFqTlJSu+vAspzfZVAmZMtWG/pVATCkOfi2AFGLhV67
+A/w87+mH/FJDtI91GpC4aS7wrHy47vkoT3RINp4+Kxd2V9x47cVA0p/MvQWBz16R+c7WJelJ/Wl
vK+eo7d4cPB+dBtv1nZRKB/i38N+E5q84s2+AAHfxtWVchw1cO/jSYuGyOjMvN6Z3NYnziVEzm0Q
yDrJqf6X+0i3fJgBfZABrLvEDj/01XxbQbkYlGoVthTozteyjE9Rnmy8mq6Ky2Afv94E32ZHoHGk
5zVm17iNq1oiHuzdbjp2eDC2zvtTgsi78NTPapcfDYeGHd7seKRb7d/CzUKoiSPiNO+K449q+fg5
nC9BrKmVszzgkodTt6ACmKNa1dkTKPFuH4+V6+LrFfZtvrGwlFXew78288fEAtH4nWQbbmTt2cAT
VxWVqlE9g4UOducKZ8lRw9pjvullZ7bXHMjwHaVghnHQ47wvz9q+hVP52bQ4d5LOtQFZAWzjpBmW
ID6Xwkc1bySY15aM8yhkgTSINl2iS4k4MTg3onq0SwD0b//0tQfGV8D3bUvSCQp51YLfDnzXa/uk
/IIKzGMbRl7/K/2j/4Kql7QRQ674xq9UzreR5KgsIFCCkdooddK4tpUCUOL4XQfjeZmYG7fWV3hw
xQV/JUa+DaODYhpMxLCDV9l+l6zMeXo/5hbe9sfPNPA+K8tLrYfEQZ4Isgy2uQPrkCda/xKkwjLr
X/jrvrB/3V7blTufR86nhBmGOeBiS6sMzgv8bZMibBSB1hJg/8G+C2oB8i58vHKrf6TAewYCDdb8
XD/qD+Y7PXU+0PpAGav3LICyiY0Wsp8dYh4RDxWBBKz32EeQhltJ31qM3M+ysnGDrt00PAg4Av+H
Ki3wt9HzbIvucEyD7Bz50UEwkaVEjLMTD7JD8TYsAAZ7uL1VK6eMRwWr82xoEBpBQCDv5PgpjSLI
pG14pjUkOA83rVNhFIoZCzZ6wnk8qGF6Xz4bBxY0d9ijID0D3LqRTVozOc5bsLguFuhaYPHMGlR2
yH7mf26v0EqU9lX8+HasGhBns7y4TCJ9oNWHItylcub0k+rmCmrx9K+2lZNbq6fwGNQiq8e20TEU
O5PzHEBE0VpwWCGqcEYH0e/b81mD/vDgUxNUQl03Y8vregTe6CQ30DGRIlsiQLYsKBulyT6j5d4s
auf2kCtGxuNRVVAimFWOEbvkWJMPVTou09PtT18HmaALjntfLAZo7hbp8nLBuQRpbqe9ztHvWu6t
HELEjfxZgCYebO/dsnFi1tZP5IIFMqH0OUaMhXKPtxmFFt+Inr+stS86RJkg7JVcsszko9e3RNXW
1u8SI34zQUgryaBhhsuTFMjLkJcS0hXk+fYCrhwc8TLmt29TQ5BkU8fepFWS2UreP3ZCsZFXW4lh
eQRpJM/5JBqgdNJ78P5KmV2k56I+pUO+4ZHXfjx36uO2ibJUpoav1kVAS/YqkGzjnllLifBs7fmC
/sNFKHU/qSQIGU2tATQMaJ3P4GKNfA0khGE9UJSP0hnlrZFNF/HMiaKLojOiX2m7KIo1Gka+EQ59
Mfleud55vGlkoMYOtird74kgHSCFBJ5aKRPsRatmC0JKyd9BmEXPUJixy/tIfCnRo+YNRS2cBSbF
TzHNoCyms0bx5aSL3U6JuvMCclG7F5QE/yrlnogWES+epRxYsJw8dJSlr0BWRg99JOlhA80UX0mS
+pTraeuKZic5hRa3UGMWRUegMZAM3VTaaUZTF6Q0+UvfG2KQS6a575pGvMN+xU8sHwcgalJ9PxIz
BYn/0vRWJcZBx2ox6FJD88s0F1/UulkQm0C0912FhGxlQxvUfCg6Mp+A6Mp2Y17qx3lpsju9FeUn
oYDqwyzimZLl5ZI7UK3TrAXcaYqtdBlkKCkopqelafZYP6TxQVM5emlba4jByiG9m/UBeS5iXGRz
+6btLbVMpneQPkV4gJWK4lXQXpNtqSiWw6xX/T068NhpasfcS5jYvt4+jSuhIk+VyupOFrBDum+C
s6LMCgjDvmlI+WTq05IrP3LHBo/61fKIxmNpGj5oNRH8akV7R4YaOnVZZf7oOjZ42O9M5qJmVY95
1OjPkaAOe1IlUv7Irxg84leD/JFaoYPNl+DiIbBmmRLUQSFSWwsbEex1j2vwwN9Rl9W0k5jhR6pW
7xBdXBLcUJYfRWOrbH7dORo85LeHCtBY6iW6iRk0SKO6UR/AXSMFNG6GV4hcNBs+8rpJGTzSVzON
HC8pyfQjqPJ6jZZ0e7HJsh0Dn7xNIsK8BCT5G4Ndd8iGyTlk04QMU5+buo8m79d07J2+nLeAQGt7
Iv//TQUVq9igCML9Cz6x1/9qcWRXc7zxHlz7OlfgLvSoBFTU0H005ritFEFbe9hLbIvm6hKO/Nd7
G3xLabFocdPkhglfOUF/jALhe5CyCZKSZiU4UNGRI/QW52NQTXRLhGBlSnxfaWEWGVWT1vBjUfOL
Fp0qIzs2RPJu+6qVveZ7SDXwNUKuzjR9UtG7EjrOcrTFkL5yNvgW0r6KATgQqsgfqJneT0Ne/SoG
Dc1kci0+QFxb33AkK1PgsWUQL0mhAtX0oZILI1TR69gGGfxGoLg2icvff4usJG3pqhqkb34M8RWk
vlWwj7X3Yz3YU51sPPpXzIpvTKUG2v6pWhm+rHf3mgx1UCHS9lXTvyzNcpwFSEK3bNm4nNbs6bKK
3yYE3XXaQIcSGWkIB9oEBVo0u4yAm1Ta1tW08mQ0+ObLUVCpIhWK6dcjYJe5QVGInwoCsGdtqucI
kma7XNcdg3RWajJkDRsV0mli1o82ZEuNHG17LQTgSCmxIyT+tI37bG0vOd8j65MqxnoR+V2VQccc
JKsWeDBf0Qa3b/LyRzQiisEjfnUlSiqwv0Y+2o19URtA0DSSv7Wh/sw78yIRXV9lg4m+PIiT5q7c
Mz8n2cZJWrENHvSr97GeLkUs+KTMbCZmVlalFi6Cn3lnHvqr1llVmX0U+SCygDillIV9ooPYQtlS
BF/7/Zfb85tt62ZSgoIJGwyRQKhjs4suZgt2LGGIf3Z6dM4dFCXtlwUoPT+bhHsxGd+LVr3vY3kj
ybg2gcvff5tAAhkiKWmYhIWB0GwKshQ0P9Yktm87+7XPc2c/a+Nu1pe2D6HL5pRqr17kcc+ko58/
+z53wEDw3daGLDdhrL92tLTGOpynX7e/vVLDN3gUbqqZUx83VArHqSt9sOSPzJ7zKLFzVYciXKR0
nmYI87+unIVTtgyLTcH5UVjS1Cd3RBuVu1kGxNHOs6QO+smcPEGBDjEkL8ZzBVnWwY7Ni833oP03
7bYzEIriFQWW+tsTuJ6CMnhwryBBh3MxavSMG1C/IHT0FgmtU5TuJRVMUokh/oni6A2yShvubiWr
ApLu/7cmUTBpgWXBilWDDpaRiD6BHhiSrMYsNg+mpINpdx5AKQDWYkGwgCTD+yEyIaIKSlJ9w119
ne4rQROP8u2LNlYMhS5hpE8zs+Iu1TUA5bt0dqIuVhXIuLb/ZoPkn1pMOiCWdKn2qNlGBxXSkXt5
aRnktsXRZYU+BEbN/hpmqx8nHbLlCL8hQ6Elip2WUn+cmJZ+sFbIP6BmOJ4EXWXvsQaV13TR6WwV
6lCD+TEzJ7vp0P5lSZdePBGbHmhR1AB9Kw0uFSMNwUpf/gJ5Q3loZFMEtWGfvyhime/HpBOtfGgm
Rymy1B0zAWjf1CzKXSmVL71MwTfHusST61reoe1DDdqhEF0ZnPp2WU8QscfEoSosR/a8QNuMdj3Q
wXKn2GKvlo5S9fQB13NGLLksAM0CH9UR+qhQ9BJE2Vfzvty1+UzQN19NYQYW/Hv0CCDUrZYptpH7
Qaa+TtRitqH1Dj3YBmrLSNN16T1ICFJqaVRWJYuysd3IQ654FB5a3dem0Axs7ENdHWVHq2pILNRq
g7ec+DNwpsHjq5U+B4FTO7ZhK87vvdEEyERQC0LA/zJTd26fzZXIgAc/m6MMrQg2tGEjvYEU20IH
kyH9i2E5t79v4MRdOwOc4wX8u4MEhtaEtDAEdAFOnsZ63RZTPaD5vqfG09JUL7fHulx218biXm/5
ECeQFwOncz1Pn1HBHoqyJGC7md8mMfIlnRYbi7a295y3l1oNfe0mxWtIS81XplXdg2YoQ2zJaLL8
+7PJcA865O6gojFUuBBxU9lKSr1oHndl0u7KakBiXcs+bw+0Nhnx/32licaHhhnI2re0fdbyfI+o
0IP+58ZafVFn/mdXiMLjZDVIsZFGJGkw2a9x2D1Ege7l0F6J7aixFMBGql3iFZ5S2dILmIr2pj3a
kl0/dHfik/m3e1ReoA2eO21AA9x75WO9m0PxZQs6dtVm8Osuq/It7mglXWzABh8HaOYDY9FFZ5LN
8SERpiOUpjqHtFOyEYNcTP7aQnBHwcwWaHdDldlfaCui0b4fszOZpdS7vY9rn+esH5menEijmARS
ORyHfECUvCW1t7ZInL3LSL1OkNZOgi7DraSDJB0igNJzNMR2Y27hNa7aIXaCM3jEBwaE32nkl9VJ
LZ4K6V6ffhJc4tOciQ+1FJXpogm+OZonkNEWdpGXYQfKz42tvepFwVTGxRujkiwGGlDx8hl79HBQ
KDEvy3KKpuRzWZLftzd4ZYF4vGoP1bxG1hTBL4f2sSiTX2ozqlY7/6hhE5O47P63ozC3vUmh8xAH
lZwktmqM2e9Ym7SNKHZtiS5//+3rprFIaDbH+6GV/+r6AzB1VhafZbZRX1ixfp50uunIAj8ZlQGa
hsgxllpzXydi7t5e+rUfzx1dRRRpmtJO8/Np3qdk+GRN/8sk5aPSbvX+X08dYPm58wtPZFYiaLQC
OerLz1JSs5NaQuKuNBrjpcwM4ieqRqAhkBnnITGicMznxkkvLASZ1LUP80QLCP+SxdeFpN6oga9M
nHA2ISwj2ByERgwZ1N3S+lMcHxf0MZr5VqpsxbXwYEXkXlg3MHUJy7l0ochg9+ZilW0RNBXasbZK
+SvWwUMV00iT5Bwd0aHQDfe1Id6rC3B+t21j5VjymETNTJihmNISphOxJHG2CBtspMt++HnOLGro
HJG20GnYV52tFq+RjjXCC/P2j79eDYbVca590JM8iYuOBhdlRK9S6RQoYzXtJ7Xt77Uh7ak1THNj
LYwyr4MySZCDGdG7PfqKdfEoZOiyQTU36+JgEBqLUk9TW2tSDp22kV5cMS4eidy3g6hkBT4HFjgx
FIUZiMcokd+ErGT7rB0YVJcnccNHrAzGY5ClcZqqBt0RAXSk/brQQTrrSFPq6qTwk61E3pohX8Ls
b16UUuijRloGJj+ik2PJtMKuWnVLdnDNlDljqOe2K41B0INBTk6RMZ2NGcqhLN7d3u61z3M3PLIP
E/gfZDkoktntpvksmSh+jYm+cQtffWsQhcec0iY3c8h6gi1pDFmtzB8KLcbXaLrgFquOOlKRoCAy
X+7+2xNa2XIeYppXYG0H74MUsFljlkrMt8Ss7BkK8sj/JAWLNk7p2jjcrqttEvVDX4lB2hcvaTEG
A4iUIejgdSxGmLc8357OinHxMNIkbXV1oTEJBtDgW7GU72BqDz/79sUFfDNcXBjTOEERIFzGRnbF
GmSzKoRjNw76imXxGNISWiIQxyJYoGI5itWFLGA+R8JWPmltYS5//+3Ha4JkVEsOOWJJiL2lN8JW
Fn6SeCbKFyr226dBMFUZPVDKYPiiz3U72W1LjpGxdX+v+XceJpqrWpnriToF4OxrLZKNO5OSf4te
UkuW6KkXQYIb16ZoqY3hCYnww5PBHXWk6ZuGRgsLJOFDw12Y1I+S8lrJIIsslg138pVqufKg4hGj
cy3qCroQxKCJ9VZzo6perBE8p3YdLdO5i+bin5p04ABFV+AuG8RxP6OV/1BAl/NpFkrTLhDwBig7
oeW3BYUPFUZ1n7Mx/phE8MYsVJD8TBTl+y7FK61BunBvFKzrrY7mrQX+ZnIf62pi93IOzMqCa1Fq
BNNBZVGA7J2kOXIh6XdTG8luZTTZvtZTt1fp7zkxGV7YRnw3p4CoWKjft8iKJWa2mxgrXwGbF8Eu
hZpQ0xcAZS0NgyTrOMUvotGZ+6IxJWcYisXTobvpQEkMPeFLpe3MqNEeaE/0FxkgHzslbWM100Ts
tM+anSQamaunkoHLyRidWV662kY/k+CSfuqPgljD8MRIcW8f+BWfxYNoK0FkphbBsCMqAzlMiI1Z
qVZfGpWllST1yqQ3N/zjyvHnMbXzIsqQLoqnMNeH6alIAHq0NDUFYyRNi8G/PaG1QS4T/XZSi1hB
AaFhSTiJysekxw6wYaAJ77st0YsVL8MDaMW6laoYD9VwQNp+StCEQkflRwUQovwHKNvNZZ/W+PXR
qDgjUXYgsrNRHXJuL86an+GxsgBjkLiI9SGswXeUgsr8UIGK3zZz09M7yV/64qSlw78MRR7cw6m8
YWVra8ZFxx3RhARMw2mYSua51cU7sd96kK0ZMBcMpQuA+2gOGMJoUj7LmezKOqmQHEVhsCqoas9I
VdxevLVJcM4SGjNANOX9FBZoDibi8xinG8uzZrNc4kMW43qCEU1BtCxiYOCtuMORHMFvM2z1b6z8
eB4cKwvgzI3HNgnFAnQpXVtDbVxothh5LwmUKy6eh8em8qCUgtgkYWGgob2PAlRL7qae7aomv0/L
zKVxu2si7eP2Tqw8SHhs7CB38WzWDAhvFj93ehI2df3ImurEFHp/e4iVLblo0X53Iz24PgQBDHFh
pjX3eZru856cozraiCfWZnAZ9puX0ijq/HmlJqE8tE45vBcUgMIJRZGtrum133+xg28DkEFR0q6B
wnpbqL/SvC2smaZveIj8CG1NFJ5XNR0GDfknuMGq+oeuI282d8Jsuj9bfe5Qi3MP8HimgDttpC8N
uH4rQd43iby//Xl9bXW4o5wKSWHKKYjoWhYXj6lK69LWMznZiXlD9mW8DF4HF+gtWar+NUQWeTXT
452ZY49aCN4+dcrY7uOylvZi2zVnGawKz9AuNu6yoWcGAG/GcGeOCRTczChORqtJlDH1UNIz3HmG
zIdmqJk1a/ngZGTMnCnO87t4kBdXbxVlr4qELJZARhlseMD2pinwn0DY6QGUnIiFtS89RVvqUCa1
eIQc41DaZpNPrgGN4mVQHEMXnC6WyxOE1ONwUfV0bywsd4Z0Ga0CiLA9Ss3MG8oerXwsztHH0LHA
lLTqLhsTxVNY0XhyOr5l6ILZKySqXqOsgC4JAUI2o0TxW9ZSp5xo6cQKqQL04YyOiADcIjGwOj0b
4jMSFtCJbCAfWI0E3DEsqr3BTLc4S1aekTyIVal0eUZJsg4zCUQVjTYjNZFaA2qnIlk8YHLDzZaJ
66V90NdziWPQXAslmHGrUH7vX9H2HaDzbdhJuHOs/lN7Uh61c3wnHtCeuX8sjslz+nnbUK97bcID
XP/H2ZU1R4oz219EBEJseoWqsl14aS/t7YXoFRCrQALEr7+n+r7405giwk8T4ZkRJSkzlUqdPCc7
oYGsutXHoNVenAJZ2W3zd38eg6iJbxWjVYRTU0yo4eUR877T1I2qqYodd/lSwkdNfKvW+UIG1sxH
py13PLvurDFuqnYjSHx+8lMT2tp49kTKohZJS4qEO+6VDqaHWdV3rCp2Vu9+SSEWm2+E0kzQAl0L
pUhOSMdbf85lAmEy63pI53sH8MeNoPQ5GgLfMZIkhIBCDj6MTClqlbvMshmeu5pmD45KvWvxrBBN
VkOvxTDmccd5fqe6pvldS6/aYA5ZMzcj7FoERBCq9VHE7Kdhp/sFKkOVGx7OG/PnDktNZRVtEVlB
BFIkForjUZ5GnYiXatzXaBjAlTDj00ai9nl0pyYKNnOzyR3UopJGNhztC/S7rhf00tVb1+aVD5iQ
12yqMiVSCqzG0j3gon4nF36EAOTD+YVa2QYT8hoqutSUh02C8wbdtsVY7fRSbVTf1gY37kcLs/oB
qCNx6rO4X6i49rXeyJlWAoqpk0Ik0vB2Fl0i2Q2fD2RyY+1dt95WFXxt2U9//5DTaABvhsEOZUK9
VgBLo8undCjxwtL55YYTrn3C8PW582od5KROHJLtIBZ+2adoJrPEhgusLb7h4u5k+U7qWkCdtfpA
qz4C1fPGvq79csN3G+HbfTvCdy0yQ0vs2DW3tbvVxrziuiZk1C7b0svbfj623Zg0zPkxZRoNKyDa
8Dvw5pZhuXMk2eJf+Pw2QU0AaYoo6NoZ0pvZBd9t6sVhSW+nqT4wT++bUd5rSEAt/saT5MrcTEwp
xD0Wx1e8S0A+Fy/LHze8FtAUq9LHcpLxDPzeea/+nFUChf/TD/hgvmxmQUVVg2lNEKPl/bd2LnAx
ApIhADwsXW5FDXY0p4+1r0A/movYx012DkEogxbukkOeiU5RX5SxHdCvGaRJSOvMYScXOje4Foo7
MSyPmYQy5fkJr1ikCUV10BPQBQHyi8l9WoY8Duw7xouN1VyJNf8y+w+LCSq1PGwnXKCIZTVRZXVq
byNZjRZue0df+tPP85NYsw4jIGSBIKWF3PnonjJc3QDZNRXQ7JsJee9s96iFfm29cePkWpuVER+K
Rfs8JdZ4dOopiIH4cWKnHo8jm7+H2byVOa9tjBEqxsDrUZRV+tj71mHKq4TRZtf57YZNrQ1vXK5K
ZJWsa2BTXVn8nW2QSs3No+P3u/M7sja8USxpilpxzd35GFCy60p4RKj2CkWs88OvbIGJSQ2Fz1I5
ezxZkDt04CIhU7pbaBfV45/zX1iBEFATcMpJbVFRF3bSv9JXcbs8lceJ78G8p17nH8Pdkb2h5dt+
P/+1lWBqAiB7RgFfJfaQzGkFdj0buBsZ2SiXXxbg8zjoLi8vqMXw0FBB87jai2FWX8oHHDNN4r2d
h9yqp2OlvOluDJbswS5LvZuJFX5PWbGFXVs5VU0AZtgWczHZIjjWVF0VPr1MHefH+dVbuWOYuEuS
UcfNoVx1LPLXMqmH96bNgMhOBrlRCFqxZt+IL9oRdBJq8Y+Qsnuql+aPM5IyykS6IVCzNr4RUVJZ
eTWXqBz44zukwLILWbT+5eJ4auMJac2+jGCy2DIsinQoknKxgotRkf6BWqK571Q2JlWHFxnLaR2U
ALRC0YBtyZevbYwRZKSVO35jsTFp0+x+HsV1y9ECCKz896Yu2gtfA+Fx3gRWTgCT8bWaJ2gGlUAz
B8S9ykd0BbYODLkerhu7/N6MNmTOLL0RfVamZRK95iMUaous0kfWdxFnxwD6u12X7Wf1q+i3COJX
ZmSyvVLV+x3epJokrcTDNJZ36Et7xiT3dQ9kp2guBdD35xdvxfxMcY6SdzXa3RaUUZt8/CFSJR6L
7l+UWfKN4+bzgO2YvVzKZxWxVNAlnXiq+FvNb3O3jeyWbGzJ2viGgYPrzyFVW7XJ3LyNzLqloJZW
5TvQNi9fWCM3NPccLf0TR5f3nKDHgO+Cmi9X2m7dgxLdloDvpxESnzBST2ASigYs+hIKQ2Hwm7dN
/lBVYos0YG30kzF/yMW62vJBky5P5A7h29wDT5PyryAG8MNPm/JhaDYSYMKBSUy8jH8jdvAwMJCm
9ls4nU/NE8Of/v5heEnSRQdj3yek+AHp55iM15DY3ggcnxoOBjdCe1jl/eI0PYVh3ufjY1eBZyD4
pcat/PrTWIHxjdCOtu5laJZBoidAyF3qgjMb3GlROzmXXUG+Wf1W09fa/hoe4LjBCCi0IklP6c73
i6Ovwg3iu7U5GGGc+mXeooFSJvWY0d1EHch3WayI8QTa7UXO38Oq0YfzfvZp2MN6GYkjNlaMLWEk
4bO4nzM8a7cEHf3VAhJey6931PF/9Yw8n//aysxMrHHvkJK4pUsSuy3se6YytsPj2LvLJnIJrllQ
8vaDvTv/rZUN+g/kuCtGpCmSJKHtABxQgWNpeDk/9IqHmGjjlorQ6gM4IKeqvZzy8IRbFdYNgyT5
RoBd+fUma90ISbhlznpU0wfn+5zya6a8jeRkbROM8NH2ZZqRRRNcueebdNBFhFh+VfozpLPzB2b7
W52jK3Mwcc3oqIIV18xO0l7bt2Ua1FeACQ8b+7sSSUze3Bm4Mq9icEDWdI9jN6B/3C/u7Tp/REXk
z/mNXpuBEU0YhFZGxRsgA4SfHge3HPYFBffB10Y3Qoi0KIgtZqWSdmFXWcuumWftzw+9tsdGCOFU
NhXpRZ+oKkOTYnlRtflODN4FA3mWv/w8/5WV4GFiVLkEk8nYV31Ctfu3lbrdB2T+Bv3eK9mCcXaY
QRZRtNbG0bHidSZIVZVF2oC3niRt57+TvLyhJepsueNulU9WFu1fF9CHg88OugKNziFJJmiOt/Ku
wkXXRvaBdseY2eXXorsJS1/KOcTCURtx6S5I+12Oqw0gq4v3NrAt6NzKxpjI9DxFJs46z04UENKR
xy2A7aWXeIL8oBwNyiK3IApRuffn7WDFTUyIOpdWW/kT6/HoxK9bFV7m/RZyaW3o098/7Ek2NJ3K
q4kkZbvspxxUaSAdPP+rVwIINZzbKYjgC0UUb9obyy12FUGBof6j1d/z46/Zq+HeTTjNtGg8kri2
TrJQPda185vl+mtZ4H/YcYEHVDlzMLxEQUyLR1nmF6rINu7IawtvJAZtTjkSbiUTmYq3MnAeKtEv
G4FvxTxN7DFturQXLBRJv/ixtWRxGb7W7hQ1Q71P6d9+2CjzrOyASXULMGNeTwLJIAiLnprSJ1HK
5xeoUm4V5VcWyUQde+5gq1IMOinwwkpZfdF13o8vWY8JC7a5plbv4ZTmAr3LLtRbp58NUATnR1+x
/X+ySB/cqhvztAsGLRO84k4kGmuuLqfaR3Gibu3LPCjqjeLt2lYbTgaicD4EpbaTonQve7+NlxlC
t0VTjBHnmBXU7UHmWWzxhK5tiOFzgxXYuT2lAtIVQGLMItLLVq/M2kyMIxUNBg38DW09rdUdwT/Y
RcqSz+EM3jfqi3gCahTUSN2G6a5w4IUmQHiweDgM0LdJZh8tsxxgsjYio+P/8E+0XpBMg+J1Cu63
Cowwv6sit/eZTOXerkd+WFrP2w8+W57PW8vKqpp42FGSUHcuGCgmnd66w/AUQATra0OfVvuDIY7A
6qgQ9wLQGNMxSsNZf8OD6aZ2Ekb5DwTPDU3aWOBe634cO5mM4s4bn8E+seE/K5HFxLtKRgtlCwxs
20Xij/ah66Zb0Yf786uyYmsm4jUIMm0vCyXJwK80BJsAd45QJQZd2LwjAIk31UYyshIHTOhrPxJ3
9PvZTmovu7e1QyIazBnQUOEv0KZtXDjWPmLEAFI6rMppLUHe64dxUA/gpC36bOcBzR7XQ5998TuG
89NJF26P7sZkmq33JXvTPIwKR1yFzs/z27I2ESMEgJAeh6HCmTikrh27ucte1azKJB+6ak+Gr15t
/gGVPzhF61ce6Nzgb3Yh0Jk/2v4Y5yl4E6xyTo/S35SiWsl4TQCsVwW49hOYcYbOgDr0rjr2IvIl
4v4vnMWH86u2Ej1MHGw5+tS1WpzCY+NoKIeSN3CWfAn+4IYm6jV3K1D4zQNNVGC/0q7/Uc76tbbb
x/O/fcXPTcTraIP6ESvvJHh2/Is+TBERre6sBg/95z/wz9M+CVEmCWxdefO8DBVNXKeqry1R0H0P
IM2utRvAEJ1xvuw5gQhVls9X7WBP33JWB7u+6Op3D62Hr2FPUBhn7EuP31jQ0y5+sL1qaHE5sTRN
wiB7kg34Vnxvi/B2xX9MeCygU73HIbOd6Jn/GdJhn5buqxinX4F0N7LitU8YMYCNPrrY0c2aQFT3
LwE8QOHCOLj2W87TjSNrzWmMKKAKa5mJ3Xnokntv6yBWI6Tam1+EQTqBbkSaNbszsm9WkkEs9egk
QXOH/pDYGnTUbYlffj6BwARu8hOQJPelk1R2ej+6y33VWD8b5l9p0cXD5G1xJ33u+CBv/F9TsloZ
2q2X0iTzwbyHduzgmFpq/JJrBiZSU7ZoYuLKd5MA4gRZXuz06Z+F2Njlz3cgMGGaIPPMlZsSF/Kj
IH/py5pdo7Uw23tWMX/pvApMrCaE2T1m16mbNFA7boPboOt3NrvMv6YTHJgYTQYG3rAq6jpZwsI6
ZFk37l27zG+CScpLigLaoQ1C+bVIHJhIzX4YRYrqiZuA0jhS2Z+ses8WvhEm10zJcGuwSUlULPMB
jEVlE7sQjUtSz9li6/w8aAQmCDMMZycLF0R5MUG3ucmzP5Lnr93g/bbH5YubbXj0mPZkYhQFXVnl
oClv7wmYbmNfUXT8WVsok5WJmOAC9BNCh4v1Opk8/4FlYEpOQe+zFEelxAYybCV4mDhMR1qpBlUQ
CjLdN1vjasovCFowi/GPis8fiSueZzKQhq6vBt4KkhBPFldKQYgEwDbmvA5U8e9f+8ZpAT+cckWg
fGJTW0BzXANOFoT2xVRAl6muho2DaG0Wp79/+AJMymoDvGskeB3Y5XNwNfrpQZCttt5PEQZuEJ4c
5cPwzeSBF7CkC/TMexudo20VoZ3oGmn8TUnsNw8rGDGb36uWbe3L55eSwHxTJuMp/1WghFsGv79H
4yceDIaZ5FcqDOQ7k93yrZsHXCG6sAv/nN+ntW8afu8N1exIVy+JViS9KSQLrzOwib0WMxRk4gmI
ob2fQ8wuTucBbaPnP7q2dcYBv4QDQXR0xgQ1KrCc4qLiJ76rDudHX3MgIxBYyyIBXUxRepGcQ8Ri
uZjTBQLUMsPdq71fsnbjbrcyDRPD6QdZ0yEqp0C0hdfpWPwBbfsFJrZVP12ZiAndzBrmzQENrGPj
tI+Zlf+2mvEhDZ6LArUkqJPvz6/X2jROn/9g6cFYN9DpntgRFItdel/Oj4v3cn7olXBpgjFzUFnh
8rNYx5rdanY9Ir2vivum2kji1oY/zejDL69ny7F0qdNjhV9uX9dWGRNy50j/a4diYMQAX7hgU1sK
bEBB3roUSqCo9IcbTvD/LRb/vZkEJkNzx31wQQ0pTwiC5VXXaPQshSmNeTUBXcS9h1Aj/udz8z11
RRu3Nl6nh8ppLhynSy8YI9O1PfQQD7XAIXuJR/mXXGc0zqn1PKMacEU7UEpWpX3tNhpC1UteR/jP
K6hsaG8HFcC/ggsVeW5/32a0veJ+hQ7gXIc7lHQdyC54J1pK+iPnFbQVmvGnO2UQAuHMe6XS7nYl
GtDjiVM/CrhX7fCM14KoRfb4/x3bziPhOv4e/xEeuiHMF/Ex/LP4JzaBvsjBTBKyLkIbLdT00Dm9
czQDJDlnGr1b/hA1WvOoavviWBUt+vOt/m9tqypSY5gf+qFJDx4d6jgLcE+E7qaPbmh/rONTRok3
BghWPNRs8B5my7LqGF3NkEryp/RmVnYao2IxiCiVndz5spRRDnKkiC0QTtBpcD9XPn9fJjv/tjAx
XYxLWCYV4IlRCvPa9egsegLzjfOt1CjTTZ7TRijbW0MkK4FHILQ3eXd9alEZKSKCV6dgw7FUHXLC
PFgias36SAMUnLKS1TG16r8NbSEoQUc3hnZNf8zLnkZCnAgsQ7qDyOEtc/ixW5ZD44m/ULZ+Gvuh
inhYvcyl8qOpUgAGeUXw2gaSxH7RgK9g6oqYhCQ7SM8Ft2FZPsqlYgD1dmhUDuUvT0IfAprIzzZY
kyNSOI/eiIY5iormgakCKhGqgHBWOJ5A4KUdMTeDIc2ZAAiNQkQnhAS42/G/A5V3YVYXsRcISCzM
TRf7ovjDfDC3pELeiVr9nlh9qaapjARdVFRW3atnTX9zvKDFImvLfUi6PI+WeuEcvAhp/80OCxrs
1JBNb6UaUMC2fbovZaPuKseT96lVaChuQF5VjzTYOzxQ+w7N61EIbs99ysa3Sfc9WFGzco8Iasdp
xZfjVKK4Rwr9zkGjkbjW6B5m2de7pgUBauik9jFTdQUoSFng0OsyiFK044XXAXhVtVlMFj5FtdWg
kj4uZTQyVKKA1OVwHtB3M45coHVAi8nllOFAS+FjeryprOa5Yunj6M8iZnmaxbnVeVHnzT+UbKCr
Q2e+99tAvwQ2dDBQlVA3tt1be9ze2x8NyZej7QZs5wZdGTsD8WJvIOiQQk/WoUQb4mPDnWs2ZRK8
rc69lEDT1qndRVrK3w5vnHsgdKxdnWkHkj1De5BW8EYkA73xQF/CUL5Tu2SYVkgjv2se9KkUhuf9
LmJW/hry6Sn3ihff5iIOMEUM2/wMqbiyVdpfpxUTO+WVTmzN9TDt2wLKJzjWLfsC3AqASkHrBOSI
fe1qvRvbjA97Rgigv03HGbbCAfg3hvpKdZ1qsJItKMGJnSat/xJAJOAiD+v2AXedMLGlYvuuK/04
B9GggsyOT38OftBcstyvwNUF8ux9B6j0FTRNHPS8wn73Qz6ku2lusiMUNOijr2Z5r8Y5vFULCM2V
U9HLfmQ19JydESJHFQg56DPRtXvPqHSqXUCA8RcIgIeA8zglsGFvgNonBCfYg5cG3S+CMuW483WQ
xmiF++U3C78OZFddIXIoMCQ7arxL076/SIew2ueBw/agN8r3XVWUzyQYyyW2GwDWghGitBPSrqe5
K8lzj7rTWzDqxY0G1PX2edNSuR9o312hUZJe5FaowPubVstzWONZ1RUIW3VV5e7OskHu7WqnjL05
bdGopO4BYXOPPbRJDo7nhfGEcnAWKbzLZvsJ7KfPvdVUl+AgLI458RH+8mne87J8z8Lh0uvC23my
wbkltNxbBd5kQteSF4WceNQ74H9u53y4csAmHHsiCGO08Xo7mfodFrV7yiGjgx2wgojr8gYsCekF
9Gh4FKbNd5aH9Jinnojztn4QYBUG/4jl74KxULuxqF6wKNP30mq9I0Eo3c2Bfs2zFmI2CqISxRy+
AJbSRLPi9k/VCvuZOQAg+e2JJr8tdnJGNLC5P0UzDsbD1JT10bMZhIVrQeLQKfx45ELcT8vY/w1L
jX8blNl1sHAf550qX8/nPmvZm5FZS1F7UI51rKNQP6UvQZlk7esChDqQ9SBoHDn/lbXkzUilK7vs
pJwmQNmknx9K5bEn2xqkg+aUr5EZUxOuCOZET6WS6mQOfhXjCJrsBOK+GynW59wgLjXxikXeKZku
GJ1lldoJqB9eaGnPOwg3BVfK60nM3GK+GPMsvUyl093X8NiNBP7zOx41sYzS4wiaAEwCA5byRx0E
/p5ZpQemOxzQC5oJ/VzI48zn4KLtOrJxwf98y6hnGEZWsQJdhEonrQQv4x1ofiLP25jR2tiGOdAw
RXO8rAHshwaVos1PslS3oCK7P29tn9s0NcGMSARrZTmjTur5O3dKnIa/q6lGTv9oh1+ieHCpCWGU
0MjQnujbRBT+qTT7g7XienC9X+ensLJCJmqxJIuPHLEVSZoF126tL0TbyWj25t/nx/+8kEZN6CIN
R4hnFTkAKSctMdf7Dh2zp/NDr/10o6bSkr4aKy+sk570EQkg4NVEwt5Yl7Xfffroh7vUOILZ0a0d
0CcredmmfszT/mtGaQIJ+z4bSQgSiGQCwz/Aw1Gey9hHt9H5ZVn75fR/f3lWKM/vRxe1b13XNwRk
vtD+yK2NasLnBRKQsP3v6Jx0vVt1QZ3ojviRp61LmuUvuuQgXG/3yEHsyMexeX4qaztsuK+VKnuY
MlYDkwLMThXEC5r+CJ5Azg+/4r4mnHAagmnwIfKW1LYTt8jbKVgIU0WQP3YR9bfaSVZmYeIIhcsG
cIzMY1JQHxKD5dR+Y56nwagWiB/nZ7KyKyaSENdm4nkevGz0xaEpOr7jjf8DTTNDTFl5D3DmBfK9
rwVsE1BYp5O0h5I0SeU+0/Fbqx95//38PFZ2xMQRktl3usonHQrj9g88Uv7UjgZ6MBtjWgzXygW3
yPkPre3J6e8f3JtAGFAtM3OPTd7f5zP9rqx+T2t6cX74f0jE/9YyqEl0u6jW02ldT4mX5izpIFqE
O0WbXobgXjhVD1iFWy0hu5lZ3e2SuxPaAdUcPAaa2C9QPpVWFDa+/zBZkCMEaLe/cDVRZN9KQuUF
XtGbH3mhwdIdzMC7AqjKQYQYZGAFxr1xZkPwxlA7vR5IWl1A1J797Vyn/yMlblPKG4MrVATHXzLj
9V6ABOM6TyuU1Ac7eDw//7V9NGJQ6RUibKsSOLXKS6BVDbUK/sPXMg779FG04Ya5fF7wotQIRosu
S5b2RZuAdOZ5ntNLxcZdm/IH5MobMWIlmpqoR6h8ZulyEoK2WnGV2tYlauBb75Ur+ZbJwRpmmSNV
OncJdGXyS1HkULukRxkA2qf8y3qxn6BcCR5TdDue35aV9TJxkIPUnuNm6KIa0fRaXfeaxVzyaE7/
nB9/xatM/OOUuuC3QlaagFx/2HFNxHeG16GrUXjORvBZm8LJ4j44Lgu9fGzKmSaO7eyG+lnlv0mI
OymAzV+bw+nDHz7QjCBbygrA7qB+mkZTOH7rZ/2QZf3Ws8Y/zOMnscFEWmalLqGZWfeQ+YjnQ3Hr
HN14iCswN0VW7IKkPh521s24tw9pdHzMdult/eLvtz6/YtAmEtPN9exUFXgmQzbp73haKy4rnzpi
w8RWPN/kaPVTGQ7dUApQAkBO5NUOXxd6h67n3fT7/P6s/X7D56UHXn8bUikgS1j2upqvoGS6gR1d
G9pINzKnpy1u0U4yuP1jXjsPwp4uz//qNbM1HmG4KEi1VBi65fbjGMKjx2aEhDRe1VAanMRGtFpZ
fRM42QkNkShgGpMhw/NOh27wF2EX1vtEGxp7S8H+eqT8moQdNZlEudu5LKyBruGpjsriD27byP3+
fmnBTCSlHCGEXaisTxwLUtVIAjifo8p/qbeAwv+C3iduaEIqOzTkNyinwJBiNw6fpxu05NffZfRt
Ofb7Mu4vnTdgFdxH+1DvrCvrTb20L/VP+2HmUbALrqCLsbFpK1HTBF+GY1suWZa7SY2rRsDlKSsY
b6xy2GrOWbFrE3QpfeAXwHJLE5Gx9jZU/hxPTLkbpr02unHWFzrwAzQO4ufTU1eRfLdG9nDeCNaG
Nnxdjx2xFou7CUQDoCzeuOOTT3T6xSTwHwfYh1BPvNFzlOfRpJ74kQXhn9ATv+2AbSAw1vbV8PkO
aj4gL8K+DnaL2nlzTKmI7XHrXXdleBNLKdwcjwQ2uvRAznMIyE8rB3UlCOq+tPQmiBIKerXlgIk4
0dz73UNUVhXDxfmh1364eYRXKOIi0nrJAgYhJPpRB5WMHE9vXxveOMB7txGASw5Ogn63O+kH+7CW
bN9XtPvi7z/N64PZhB6KSJwHFBKD4MMUXR7Vgt9Szd/OT2AliJuISD4Qx7NtiLDPgad3TQF+m8L+
1jpzHlnt3MRla20kUyv+ZeIjlZ/hSEp7D5q4tI7dXlvxKLJv56exNrjhvF7IbXS7l5AX4NNuarHF
bItBeeW6axsHtZz7SfiOqxI5yitHUjztTgn0/V6dWaCAnr7M6daJunJwmwSXGQvQjQyOo2TKlvBZ
Mw/oHX/Md6Guql0PJqn9+dVa6b8Aj/r/WlXV13aa536QePDrK7wTL7jM1ajANpRf2qjfX2XSV5cl
r52bFpQeu4Dy4RKKdONRW4p+zwiKVOd/y+cO6pjwNO16KAiWvZPkkKmOxmAUyTBMdN8UeBo5/4nP
jcMx2QGtlHd8AClOUuWjvsyXE6nmbHv350f/3IMcEwjqz+VSN1AsT0ZPB4c8GNuDu4zlhdCkftez
XV44YbFVDvncQhwTF9r2eZOKrHQTNRT7EERhTtdEpWQHuWy1fa3NxwhpSxXongV8RDHS3+VBjkek
6QL0sjEP/wb819cWzQhrpb0USwHe2aTDYxZvX63h54JW135WkbbZRuxc2/fT3z/ETmG5KVAeuZdU
vvJj6ldF5Kdio7C66kNGKjLnItCZRFywaSnjyVvkfVvn9UMpR+eG+8zSQKzo7CasaHBR10F4KPyi
PAYAQNwIq1pQSanLZiOMr03ViH9DCLaGafJcqBFUN8DcP6XVuLFVKw5qwi7D0C+BroA9oLc+stK3
vv4rgRo4bwcr9mwCLhtZcjxbFmMyqgqSoTejtnd9/5vRl6+NfzLyDyYwqnEBkQvsLBdPuX3Np/rC
dquIeltI6rUJGN7iAHgB2ToLWWOgrk6iTZG/qMelL3YATGx1553C8n9vD46pxt5BqAMsS8xNqhT8
w2Ud7IN0vPIsiuO5uu5GQGBQdQe2oHYP59dtbdMN12nblHg9wxfDeYDX2GCTskAjU88P58dfWzbD
eQI8WPOgw7IhENA41LQHUjh8dMLp0FP59LWPGE6RlhVvZQYQfZuNf6y23dmzf6xO8HCtN/hz19bJ
SA5AjAkKZyj+opEYYKZGRG05Rr23pTG24tYmL2Y1FbY/1LJJeDm8kAxCvC5S2POrsxbATAilPEES
vA4xQ0txF1jWD1FNr9BHG/HWj7Cl0jBCV/FrQNiVtJxDyupHNhcQOPliD4VjgiwhNxFQD80ICVBA
9DXsZvG2FOlWs8+KjZlMlyf6o9ntkfrzTj+SqudRS4tLwK4J5JHVRnRc2SETZdmoqm3pgjOGheTa
lXg38IqNnHblIA6MM7Loh2xgCi38TvfcTLcegAUieyjsly7feu/9PLd1TJBlE2iPN1PmJSNeJhrl
xYL6F4qzW2BH7/Ja31na33DGFU8xAZf2gv64VJVdUhIxgv25yHcVD9UBlJobV+C1rTDcXfkAgJ2A
O9iKn3XwffI2yALW7Mjw8T5Lm6n1ShtPqFUQaRUs915e8h2URfkhLGuxUdtYWyHjCg8pPFaAsMhP
LFxVARL02BBnfGP5V4zJJLkcGFHD3EzAeivgE6FdpKEL4EHol7SPNu/3GzHltCafnFQm0WXOhyot
MrzYEgbGWodm5EYOAXsAib2Hdq8ir/cV+EdLgEmVHXN7GBwgPz0Zn6Sut14eVgzBJMCsvRGqKikU
wMusfocM5M8A7MjnJ7hiC/8hngS14kQJllFX4KOgN6W+5cGjkFvA5LWfbvi8rKeyAP+gn5RjEVde
Fzn69/lfvmJdJu2kcsC6XJSVkxDwqWLlpXdYKghNoSOyO5z/xJqNGYd6K/Iu6HUK8D/QfaJwoqKl
oIHVV/V0PUO47vxX1rbAcHN3TIkC1TJU7S08ZJAsQkCJJN4zSL6xyf+ekD6zYsPjQWg+A9WHoN7t
MIGjH9fH4XvwE2+rV8Pe+6Zjd1/uoSJyH77Zj+yGHNU1v6zuq/fm3Xf21u78RNdswYgHdQNYbNF7
XeLZzVNP/Uutxvj80CvGYBIQDm2H+7200RMm2N1is0cLlLe4jm388rUFNNkHVa3sRgqQDcmsb3c6
WJodYM/5g6qGJXahLevGPTpddoUloD+SqxrSolNxG7JqvvFKd0EveNntCKRyjnme4T2qCOt3/B/T
lVXwKra7RUSWGE4qFmFIYuoq+V667XSwFt7sPabHPMIbthcrf6j2thTT4/mFW8nETdSarrTwAONQ
CXFDdPv7Db8iDqH7gHfOrujci1RmZE+ZJpjw/Hz+oyuGYILWBEX9aQrdLpk68j7U2W9SbO3UmiEY
lo5h/4+zK+ltm9eiv0gANZLaavAYZ46TdCMkbUNKokRqHn79O+6qT19sA920gIFQEodL8t4zqMKB
S9t+5hYs32lFYr8o4ORkl/X68tufe8RiGnte0nt+KsD2zcaD8Kw7F352cIr6cbn5M0FnCVkrzdmE
pySmGoXLZJN7j54pfgJN/zYM/A6//9thbAld42Zl8wKP2kMGPIUkop8HooG4zIDasxzVK2DKV67y
3/aXbS7LauA4ei5DaXPv+LdVF3k8Lr0r6/LbiYSmT8fAv27DsrZKxTI03Q7pseAkZP0/KSqh6dPw
/NV0V8ItGC4f7X6sD3BAt6Z/OV+j3dMu8Fe7g3bbqi/R7txB78Z4KMYrm9W5bj79/lfDMrdArcvy
bE8HP2K8hdNRHSfVNdbtua4+/f5X8y3LKsWNFnuh2dymdbUV5JpV1vc1ffTJYp+1cgnPUMCC98am
X01hsiaxCIvY3ow6Gg5gTUZzeDPc6Nv2Vm7KB+s1v+Orfyog4uGL7ZdqSFaLWbX7rH5I0ycJ8wBD
PV5ey+fGZBGNMkVIOyrp7wQ0a4lRPzg9eUEa/PNy8+fGZBGJskmAhGNiTDpubs12fgZY9NqZ89tT
iW0uC2TaZJK4ltnuy+qB0XvifVYJoJDby29+rvXFbBpNH0qDdVntUtCB4qIB28jva+vZ8T3rZaZm
deXkY5I/F4L/nH3wIYvJBUEuagLrz/fVjEMQ3LXA0llrz7PdEJ5lotuqvuhfCxiSndRUa1T+KVwS
3+xpaO8z5fUHXqIXjMrOHpWw3LUq2mlruTM5zp1LvtIGdAvta3lUvMqRLRuJBQy2Kfyj4eYTW7cd
yR+QT29CRNr8VlGnQGaFq/fRotCGSrRy1rLJy0OXPBvOB0hgSICVca/8KB1/FIUTcj3vnBkbM6gx
Nrx1E2ZBU+ilpSCbeCoq+99gU60V36HYEto5BwgGxCG4+zKNx4FUA65eiWhTMngt+z99SODm3Rut
YdUxpmsqnXhmZqSs9qirbFojG//EtfqZl1mQFZ995gRTdpdk26R/t0C70hRdlOV7l33lbrEh0o08
2wubyowFGEuu9ZNYCrKVXTzhSBSkGV1PrN76I58Cz0rnoPPsVdayO2t4J7ax7y0znKnY1tyPqahf
Gnta0yF98Sx7W9TGjmaQ+TZAmUqm57wgT4y+luCRUQKi9lsm9cGgYpUWbNUKjg8d9BO0flZQ6UcO
URWrPn+nWQKq4TtOYzuUNED8k/PPWdkPdB7Cdhw2Urs7msp7v7IekQDPVuncxlBDXXX9EfWryOiQ
OUohfVb1HLnDbO2UH0SCFoH8mJnkITVulfVQQSqtwq+tht1LNsdqPOTOBx/BIbSKwNab0dpbuRXk
YldKI57t23oqQzLedwVIMN478asgn7wgxZv340oNt7APF2w9Vn7AKrqdgTLMOyeUpy7KV3QW0ZA/
qZFGQEliK5lvKlqBimTFWcEjx+xDBRK7JjzsWReKIV2n3hyMNYhUXbkGpcaIaxho2F+pDYJlcqz0
h85u9MjDVsCVAkKLd1Z+S6V5mD7BljRfQeuF7UKQQj88cHbWwdxo+zjtLRevHMwWQ/3TEaH5yxyy
L7OGnen8rMi6TYwwxTRFdjeQOz+9QQFJpLFRQa3zFfhtC65wxzq9dbNYJ5vqTpRrU9+MYBAboX72
yk3xmGb7WkfgeaJ5fJ5pBXTrVLcjpMZhI2Y8tWLnVesMico2nJ8MOMmXD5PTRijFJDRU1W1phdXw
oOpAN5FwSNxVWQCR4e0ML5TmSF+pb2ywUNISHm+oazjrjI9H2gXcEbcUth/mW4d/hXsn7lO1Yf7R
GjfTznWiDKid2g2l8zp9GXx8I834o3UxM2SWorA9bu2U9wFk91fgDZUGiJjwxhnbICntAIiZkq0o
2JAmyJPDk5gPyZ3pVcFcmjHqCDGou2sPZtHvjReaZArNn6IKUOfb2NAUsqHOVylwFof3Zt6BC13Q
LWhuNA18HcAdMoKTJcKJ06GbAsJuS3LfjduKP5HyZnZWPtWhtJ4T+9aq79LhiYJYqe5ghBCD02aA
2ytvW8gaNaFH1rJ4GyXcCSqQbR9mVFahFIsZlxl3mE9iDOFqLXk0pWtirOaN44cnt0hrbWeYznH7
2CmQb0EtjOSuNFcZWYEovDbGz75fm/jIX9npUgrR1ibfkA8xb2ozLj9GFfEsrL3A+ai/EoTEOjJS
QH9DfIpPf+Hd8nE1AXNk3Lfdjnhv3LjtCNwjH1BxK9qwPwoGo6Wburtpx1DwVcZC1mwN7xXMJjPN
gt559MDndA4zZBq9+VB3GzVvB1EHXnfP57jXO1JErqABxcL33MBl+KGKUdQbaFA+2zow2xMROUEs
XivwV2h6O8owg08ka2+YPYag3M1w9pmtKDdiWgwYq9juQrDfQBN+1dmPyntIhjoCBXAHeRnIBqnA
9fI7TawtI/ZGFDA70U1YguI7gTNQ/DbqZ6U/GuoEbfIoRxtt/ybFQXS/yGgGo0jDyrRDv0gDGOzd
GXYGMvurHuQ677HywQ0XvwdFgMuso956H+1N6QJ/Yb1C4CAecjsgtRtkfALTso3YcO/O4LOKl1ZZ
IK2+S6j1MH0onVOW4oWyY+s4AOJVQJY/Dm0B+fZjXR7TatuSNXfB+ajG0FW3tcrDqk/2s6nxZkXg
T3dODSYfvNolwMByRPeXsO/MJlBFPyXfGvIX/HBxQghJ04aabspcB6oVIa9J5KbPHSmC1mAbhWxS
ghd3jJvExdwjsL5KQyqGuK7Bxu4eaX9TkDwG8TdSQxqBJJx7bSiQnFPjXUlgSYdV6MM2vsbJJhGr
pFzDoDySBZQ/VOhxMHKzRznlkZKb1GeR9nncALDigi9cpnEPv86ubwJnJAezVQG4kY82GJ6svR9h
TT2kUJ0TGVjMk0QtaF1yukpdvps9DPM81QFxqnXjPzkJKHAW2JZIu6H+XVdkLxtr3fL+ofW8sBph
Lj7kN7QfDgrbnlWQyHebsHX9tVNUdlBn1sbGMPZT/+ThCgcXWP4okykymi8Kkeeu6KPSeUvhw+ch
iNhQ+WltAgowW3udE+Pcgy4RQU3eZlJtJ0xh6Zz0AX4wY8Sk/0rZm5B8TVzAjfpHu39w/c9MG0E3
QUzLHeLOeGkHFoiex62Z4Q9zBF0aN/SBYGvisBQlxY2tyr1duBtQFJoQHu1fxCxinnRB1xxluXWJ
G9WsP86j8ZA4CZC9+k6WN34NOWfEN6gS1MV9hnMSTg8WItdY3igzgY9tlLAj9Wng9HBPys3YYdPa
ceHe6tskmEdr62Q4XLHQ6t955kDFtK4fs3ZChhgaVzh6CoiAWk6I6XQjaRLPTbdOciuqOueBWhjl
2jkUSJajRKkffPlOIFwFs+6gq79cA0Btjs0IPHWeH9LkiOMy4PO3RnrvJhASyO9tPB+aHne2AIUb
WoqTZqueVrtc97dg3b7XnnhAX0dD/+rPXnBSLmDVELdWG/MZMrh9+ytv9FvX1lFquoFT16vM8lf8
xJklY0zJb1Xyl5zkG0jixAU+Bs5yX23xlgoX5+nRuE1G0FORgNeuGVt2gu8sb1tdHsqEf9r9tM1L
G5XWlMZ9MR6MpI+MrHl0m2ZVoGzNBDCPab8uEaizRt3lctgYrVx5oEe3ZpEHaW1sh8YIJfjTxEUc
69JNXyH+Qj7y/pT/Ckvh/UwL244lm999xxFRUnpf3KWIXF1vrZjA2AHbW660R3+SohVruG25K08Z
ToD9lARsnrrb2TGjkuM8nD/RsfpMfMQLQLFhlQtpidYdkRCbPzOCI4BMQjrrANDHwDDc1xTHzBAS
2iz0+SQCz8vW3Go2HXfWkJ94AsgwTHwcEnAvEM30kM0GjrL9rTOrPu4ZjmW5mYyBafb3wDz88vwa
qz3RPIIiblRKdDLXiQ/2GdnKJglnhFYFhcM4S0C1oUZhQLECu1heKxhj1R6yeWP7BdfjQ+7C17Bs
1CZ14EacF83BhrTqVhHj9zhwKyT5JAOeuklIOCpMAp8RQZzNwU2psWFWaByJWTbYqdgDCo1d7JzS
N2ChrNraf/Ad/ZIP8w1V3pvAYXOuKeyZy2HT5dlPImZgN9wnyC48s7bfg2gT6AIaA1ObnbQ2GHo2
w/5dSuDrld0/+toECNBP+jX4V/YBy+WoHMVjXRXwUjTt34IPOqiFaF7AzesiFPA7ZDtx4uWeTN6A
cLYAghIkSPKeBvnY/7RNfjuODQ+mHE7Qbg0itzuSJoTMcRP5El/JsgJXgqzLEYDh+lWY28zBCWei
APEBpH1TFfzOlenGtj1sX7DPFRM0GCb0dcTp+OFPJMQ16hdcV+IMQbiq5qj1JdxvmtsCftU089Yu
zOlswbLALgCfqExIh3RVs0oBJi+ALd+KEcGCVg8TYl5vJavOlTdDNm7GThobDrGYCImDtcN7P5xN
aT1VXv3oV8lBeeL3xJoV7NzjWWE38OqT/1GrsWfBYdU+ASoshzixP5xORokGWC2tIFuidZTWmIdz
lWlwSryboutXhZl3uJQyf4M76Hqq8V10+ik6sZaivYfWydF2WDACKpXa/RzmpHy062RldclXZWB2
5Qwn6mbqNr7Rixug20WKo4crN7Wbs6ibebN15oK+uljPm9po2E091npdQWBtC0ULDp8RjUtj6xUQ
pndQDHkAOKCBVx2qnXtDMmenmY+XcZV4F7bPn/OB2C/w28DJRQ05N4OsG71VKx1otkABS4auI8yV
bZTeAcRZ4ElUVSCIl8L4HEdf/zSMSR2AcGhRHSaQmxiyDqcA2UfCcIePqW3KOHFTC464mfupqyY9
pJVFNpVsxndRu/IOG/18z3xQcWtlNbdWB4EmCEPRJ9k3/HGEImvx0atGZ7ixjXCkhTuB9Xo5p/F9
NoYsBQKHoppy4cEIpk+TsHGawDavZEu+rWrbZCkNOMzW0LcOWrbhehhlzZTHwrV+zcKyb3jP3V+2
QsfQurCvpE2+zUEjZ7LIidlNm05yzqE0awz1irV+F3Ww89opycvIybpsk004Y13utzNJsiUeNTOa
0QcIE1+Hjbo0nlvlwxzkSq37XOOLFBknMyfUIsgQ+zYN/K4zcDpx+8jR6ce/vD5ZQk+tis0Ci6Td
+94cNdParlVoyuPlxr/Pk5ElFtMyvNksWNXu9YQL/6qeokHERba63Pr3egmYWIskdzPDawLJthYu
8BGuxnMZtE8w0Wxu2malxA3/NwMySCj9f/I4SfPKH6Sd7tvZe5KN/eWok+2E3oMJe6WQ9f1AE3+R
5usRTUblIRdq1au2xJ1Cc+ztD5c76tsqGfppsR4sVyFkDJXajYXmO8kNnIBSl6z9sjEjkSEp43Bw
hEiv1M6z52uacOciyiJ9bAOurHqGoyBP9a0wjF1K+RXw+vcrnCwhxNwEuaI1MPLcZ3eaw1EIOaN+
LO5w37iXzTUq6x825n+zr2QJtgSj3a55XfI9g0aYQBZMT79Z4YlniIAQFZQgjkOQGxrjZpaIW4M0
bhq0TdrFbtEYu5mVdJ1XuFJQXhU/yZhMbQRhKf+DekRtqGqRQJpdhlyMPaevLY6qH1IX+l2WCPdB
ZRTpwbURvZShcE61af/SZC0u6oOLCoZTm+nb5Qlypjv/A2hEnSfjRmrtNLjJDX8em2Fv2JDmznDh
tJIrYflMNFjKSPazC2d7WmY7wtw7e8K1ok18HC2Vhn+PPc5XAvK5sMAWa0kzwya9TtIdnFX9XTYp
QCYLXnEgeGi/g4+BG2sxZXC5MFxk3byhquvgJHlzZb87s5aXIFqQbPmQVpCgH4A3Dop5juaqAUXh
ytw/1/wi6rm9hPRF6Td7Y672U/WIWui+ra6Atv6UNb+b8YtYVxIwEhuGYklWN7i/QtGab0bbQfKx
80ec7fq5ovcuSOosGOCEfVCz1W/zwR8eJ8eD+mgL93Zo2RUGOLTGjIxWV/5yTOTOa0ohd9tCIwK3
/CS4PHHPTalFZFNzL7wG8v47md2w8tMzYejQBnRqwsvtnwlhbBHC+CDbIbEN5Cbb6a5veaysawyx
c6++2NqVafl1aRDQ8d3xUUztm8nSlWhPuSSkQC+//pmpsoSUTkXvVm3PoAfbkr0vs/yUHkN2zeFf
lx/wPWjVJkvIqNfBk8Kqcd7O5qlEcp+1dSiHKcMlteXwUfeQ+inJFFU1MVdml3orIlp7BUrsDPB6
k0cO8+xfl1/mD/X/m7n7H4Spa6WTMFvUGvoi8pNP3HigXcS3woOa1YCjN/wfzS9Xm+EgjNDyP8xs
CJG7IbRcz8iDT8Y+rQ/Mf7KqdYHUV9UdE6SYyu1kAb/i3mXQmqnKZy1faWIGHaVIAV6JwH94h9+9
+2LdCXZKGuiBbuuJrhGOUf2xYytv15m+ryXkGh5U3yFhr35WVX4lIJ996Gne/FUVhyRexirDsLdD
bTkynrJGZKHrAX/MbUjGBWZX8ju/aNxTURG3TWiKqZXtuXATT5MivjxsZ04n9LT2/noJeAI5kGrU
xpYV9Zuw6KdTiCoaSDEHbtlGRgLmxjCglu7r/Bpo7cyGt0S/tmmN9BB0obZ1bem3WU7tFpXMLpJ+
zX+qGbfVQsnsSkw9E0ToIkhxHFHLkqVsO2T+fdnVd6Tqj5f77tx3LOITHJcZcZnA8lNsS1LodiEb
qCdsd0cXGqCXH3IuiiwiVdaVbTJ0zMZDkEQlHmo1B+SJosut/0G7fDPzl1DY1GZN5rLc2UL/BdKZ
opbKWLGMZXnodKM1xdIrzS4qRCu37sjTe8WEaa583kGwtLdwCyaWn+hIl0YXmE2eYa2jiswh6Ick
cu2uuqnhV/r7tBq/e9cFYgfaaI1RFxRdUSF9P5jNz1ZBT1YMI3xz3OzKef3MqC4BsyNyC4Iz1I9P
bms9s98caJaGZebeGyUwdrUp/knq3iZL/GzCmi7phGNv81EfBYTLgsntHi8P7Lm+WgQXMZduwjvJ
tnMOhLY3RSb17tKkWyXjcI2vdGZqLlG0owcpn2z02Jab5bBLoCcHFHXfosDLK++af9mZAOUtzpMW
a1RfNaO3HV2PbYzBoWs/8ZwItCsTtSQn3yJaVm+JrB3cq/Q1KsO33+ZQulh2kPYDblP4SA/yRy8Z
rBBSPgRF8ZfLw3Om+eWyg/OyU7IcN07hO0fO+iwQrX8Si7zGxfl+YTt0CT6H2szcZmCZ7OY7aGeK
++E4fUBrpDqkL+OD8cN6Y2/Dc/vQHuDz9S9zDo9cnI1F5SlHpIztTAEdLGTeWBd4OWQEAodKEXYi
/6ecAJ50mvV/7VqmHic4vSRsVxTtvTZRxczGH3bbPVql+fFvI3Qaub8e0WrTRrXGYrs0Q+h9K+Vv
1GP/Jabj9Rebbj9yEwcvOI4wMWwsT8SO6Nctvea09u3aR/OLJTNWVSmodxJHnOo0gGgsBElaAjXn
JHtrIEF1uYP+qGT8JxzjMYud1catuXWpnvbaqCZI6NZAmbBAJnakLTeipDyCpA2oYvIwsuLJtlG2
tCsAF2ZuQ7kaUJq6V6+X3+XcFy92Yl+MTWVDHg8w+MJdycacY9lI+WC0Rb7yJb/Gc/32MIFPXkSF
jqYVzAEhhO+44LWizDyHipvD8+WvONP6EogOFf95QM2jh4QqMDHFV3WNqHGu4cXGiVx9ASlWmewc
0+L3vbZmCJ2kw+rya5+JZe5i2fd+klXGBMzOSZ9uQFk9H8KmM5LDDFXLp8vPOPcFiwUPf3IbIsx8
hMGNi4pi7ZZbKAXXv/6t9cVaN5JaVZaJmex1bnsvKu2t4Zokv/6t9dM3/RVJZpgPzLpEIsexIBac
Fv2ta4gsutz4uc5frHUmkyplPs1R6fKSyB8V3xKzzeJynPIrJ+hzj1isc5kOyZAZGu+v59DE7QA4
WJxzr8TZ0xz8Joq4i6XrQmW/BLkeHzBbUIzHuRGgCP+G1twNYJv9mdZJEjhOcyVqnfuYxQrOPaPq
pxTeeol2wqIfYqmevOqaQMmZOPQf/L3j90oWMt/bgDZ55aOmONMlwQgUzT8N9xJ5b+SDnpiVdTCS
0qFNcNouoFRdfF5u/cwqW0rGzno0x772h3065lXk+p58SQyKEbnc/LneWSzi3EjzvM3gkkHJUU9f
PqTU2/YoUCW/3P6ZsV260LsZVTbTHWxQtP02NeQh9bx7CDpegzWf657FQtboG94YfrIz0fu3czPM
sUFaemVoz/XOYiUbvcuo43jwCJMGLDC6l1Q6u6EwIgAU3i930LlHLFYybpGQ1iVwQSHzXUPenKpa
99lvN3NXl9s/Rfxv1rKzWMsO0DMTgE7+brZlGQxjdjvnQMnAWN2q0hiA8+fLzzk3EItF3JUjTS1q
42w7eXDVUK71QFor3Vxu/cw0WqrG1qndJsiLYI3RMcobMDP1bxvZu8utn+mjpWBsg3qWRbMG5mkA
NxCgdPpD2X2U4i337CuP+PbK5MCY5/83nBYAusw3EOMUcjshUbQJAbhq7ojb+DUQDAAXG34Jv4AG
jtmRU8zXfILOjMtSRJaNXKJN+BApD7VMc7yHEPKVIT83KKff/9pEdcfmTHtNsvM74yadoEbMBW8C
uM1eWX7n3v30+18PwH7ZI4eB8z6cwQ6dZ31m+fgvdWSMx2JlV50onbky8j3rAVieygZIIcf9yufE
uJJLPNc7i4Xd56A0j+nAdknyStw+zGYd8Xy4Mp/OTdnFssaSrvJWtGxnnZD9QOek3lNBROiZgGpI
+m/qZGCo/f8IIPkIeGWHx0CcdT372ZNSetNMwxV1ijNfsZRgRTHUJBnDqnDne7BqqAdoZPni+D8k
0KSX1/aZ+LpUYTVOBC3HdJNdJ81VQhvAQkmz8prm1U9yN/63hyxWt+osZA8oxnoCuJMBxMIaKBLJ
AMC9K59xZjZZp8/7aylI2BY5NTfYrk8+JxMALWuGe9MVqaAz62ypwVqYDTRueqwzarV1YHTmW2+3
vy93zffFRwfoy/9/8yRxMlkOPdt5gN3qBiA8vwX0u+1h/DVVf5DFxM32XCJFWVbXci3nPmmxvrO5
1Xnpl87eskrIk2FYXA4k95VvOnNAtqz//yZ4KOWAs/Xj3oLM1bqB9M128pzpWbqNiAVHyQeJqmaV
V6y8YcAVrrR0jJVJOxpUvijWPpiaK7AobegoVPBTse2iiEtu9fB9Kfm1be1cHyxiBKR/jMTEgOzr
arRDQLrVa5KZ7NflTjjX+iI0TEnlJlorfzfg6sFzIIana8ovZ9bskmGaNcCWE0LHfWflH8AT7su2
GQJaqbi0y+Pl1z+zoJZUU5IJuK+2OK+o6Uc7He0CLl3O0+W2z0yPJdfUN8iccIJDqdN91rWI8J/T
9gG3G+AOj8O1WseZEVhST3PVdbUrkgSku+5tqsa9Hq0rEeHcCJx67a9wA8EwoAVHx4eqUg20PZmA
0c4gMewWNsCeg5bXzkVndoClGivPSIoEhXb2CemBzpUPDZsOyvdXwzRsp1muLo/Iue9ZhAMTNHJ4
VhJslx3sHpsUYtbSL9zAhPBSkrrR5aecG5BFWIBtlSuGGh9jes5KjsXanL0rA3Ku6cVaVnVt5kM1
sl2mRy9QzjBE4Jddq3qcWwyLtQzIajMhPnZ7lZrjib8ClIYlf5XGdGUXOPOAJfuUQ8xl7EDm3/HM
urOlf2cn6ZbQPL7c8eeaPy3Ev6arYXMY/HowKm0luUORH8Iu6Taf7MfLzZ85vC9t7hWx7Lq0J3Of
sHTfZAQw5gpQ7krEuRLIJhAC+YgpgcWbb1+ZSjbcZPHy39zcyGku//VR5dy7tp41nFFMpKPlZPJj
5c3OtnStfN332RTnWS73Xj7w9zbNkFCeaPEOm1g/TsqqB8mp7gFRd7T7XELLcGsXM4hg7tyNP3ze
ZNtc5fUd7FGkDs20Nu/c2Rtv5qHLQ44S857SYjpISC1u6OiCdkny5NkWfbe2xjpdFwatop6DUAbX
NPbs+epEyao1qDvE2DETsEbHEgjapgRXLRfjdqJEiZAMnT6aY5GYYQYxpAMkvuqoHGGvB5rkdK8B
CYbSmue38P9yHHMnnHrY9S0cAWBCCPvGorLmW2di/W1igyjLfG4ep46pbS9T87Ezh4qBGsjhJTMX
sgfNKgdiWpr0HtXSbqOhuBZPXm2+wU1Qr62CAmntQJF1Vo3/6I7whwkTzyvH0CDM4HHaaBXDaDMN
MrtA9TURcBQGPCrCiakIlC+AG2QUOHvfml6SEnA0ga5e50mbPqZ1oWCC5GRWpB0bjtOOdMNioBEU
f58qM/0tUQ9al6Q+mpmV3kpXAupYo3YL24NgnGAMJ41G3w4zU1HSlGGaiK3i8PsFUmOWfb8tu1S/
QKtkioXuMmiM2HYocR2LpMznFa2MTyM3jNifVQWbC/VsGykP/Np+nH0aQ3DSCgyt2hUsWH67Tf2F
KvP8RAAp2OCR844TUEM7wvI1y6yDMXYfbiJZ2On+yZrZXo3OC/Fz2OdO3k1tYXuGU0kZ9Jk+NCno
wLZcU9Y8jOkESi1kKBFuAZfIC/lDj7UTJjXuupyMMKaHEek695vbngJqh32/2VAT2lvmmLObtm9U
F9JUW69TObq7fir7EC6nYT2RfuVJtwwtXLJA1cvps6kmYw1y/t2YEfeHTbVelbNsoyQHV6DScBPO
YFlx6qcudHxZwBbU99ZS1kMoqN2W0aAFin58bEEwGw34AJzkX6DO4pb9ik1K7IYxMdcl88C7FDXs
3HEqj2sGFgHhIAUmogZrOqnklgx5teGjLnakVPXWxr0qRg2bPmRQzzqardlPQTtZxrppapwAlW1t
kiRNgrrWCpBdVTWPcLBmUVEU/t4tJYvt2pKHnKX9PSv9t75SbWjkug5NswZR04aPVG5H5ZA9m1Ue
G2a+U8J8GUeY/sHc8ksVkjzblQkULWHQ0bG9r0mVO6NJfrASKM4aSruB1zN54Om4y22+wkX+t6II
ptZcPkMqqwMDGq45aio3jk3wjiBXZRXI4rp8d+ry0PR2NIkENAaQc6dpL+Ay5lXs4IC7BiLBx+il
Ty3x73MxQSh4mDZaOMVKTyOImfa0sesGYFHeHaZEgeGsP0gxgvTbPJmU3swWfxu6fp3OYMkKA9Se
stzhfAgSZUNu2sTcjKO6cVK5x+1i29nuttYlgZ0zj0CLeOUcUATT8sKEQ5nHEMYj8L6HcQInM5kf
YSBzR1vviKriqstckAXNByKmVUmzr6EHwdceN0Zq3znUeFK2M4K4mxz6ht4bc7JKTH7fmWkeDRQA
BKAQDgXMC3NZbhRXqOrzjSpgbThP4A4g3gQ4q0HT3tP7USe/shJeimb+krbsNp/lPeZ3PA/4E2UB
rpU+w7YUlBUEK5BVoZ8Jc3lIFSSroq9uO2n9cmkDGStqIZEtVhPJPTCJQQWntEmCDJUSkFYnHrW5
H5Fp+NRkvDGc8aDKegfzIBAYJzjqTtazxfgBx+0UKRB6D0vEqJiLVwPOJUGZ16/eZLwUrvFman0Y
GaJibkNA2P2R6PI2cyFr5bTsN3zBnrLRfNZwzkRVAPOWtizWqr7nPn3l7rTCuehGuQOJG26+Gyzz
Q3syZFiBGSYYaGD+tGFGsy95E8F49pEVdJ25uCMahrchBttaMPVrSXpvzfrV9WeYrZPhJwRsS1By
KxD0ULIn06sqWBpoPd7LofkfR+exHLmOBdEvYgS92ZIsqyqZlulubRjtHgl6AATd18/R7F5MxLSk
KhK4JvPks1MnhFX/qmLuDCnj5wWrcuWO57lub+gwsOKXt5BU4bLir9iwlaZxGb53vrwHbfxelcAW
FnzdO8cUoWQL3ib/e+LOXx78+C/jpIclch9JYfVJZQ5ebWn+W9fwreTkEF3YEGBc4I8bb3WMsjP0
l6fBj7+1Loyhvn9demI6ax2c6kWCXzFP8MbfK8uBVxAf94RnOC5+6H667V3zRAFeppXd/yh2m/Dc
/Tlc+ru39xfJDYxbuz9Ifzza/GYVphFsX+qpcOfzWtoAq8U9CbbvzG7cLBHxaUwKlxtU/DGzfHL6
/rEr5vbmkiOaLQMzerL1osfAi6ZrGFTy6FfsPbW3y2NYYrY1qn3Vs/yYBFMsEL6PDintnF7jgyv4
YX77fU5wdUmR4NRv9EvA67MBwjj0v8c59F5i4fD0N9hbF7Q8R90HCUbH6LEDgYWfcsZy3tYfzj5j
8W6m7YydrDvVE2PFLtxqbgGMoqT67li9Q4NWcrsDaXwNNn9Lvd7+F3Y8eXZJ5jNUsjYNIvfJ9qbX
UZdnhwUTe24gZV+uZL2oa+DyQCd1TspjtnTT9zkcr4Xf+Ok+BqAoRkX8WRSc1KT6zFF80FZbn6p6
f7Hmdc+EPX3sdn/FA/FEn/Rmed53MqnfzLY8bBEOZjbcUy+427qfQU+Ksl66H1snn/fIugVkOp/E
PCIUjsYcH3SZ14mg+3Tqe1DKQ81Gm7w1c1p9ati9adPG3s6LJtM2iP9FMsg5192j52I5rME6zIFd
PQh+sjPuF4kWXuCbbaZwObm1bWcJI9OK9PA0nquLX/TwoXY+zMD75vfRQVnWP4o9BvabfB8b8SMp
97fSc60nYwcRjxeWfNb3zz48gdKTt0Ry4kqMrXNck2kr9X7o2Vpfqbu42Gt8ituz2qNr13aXZRXv
WsRY/EvnMeRhKFcHQ9789ZLKz2FX79E2n3DbnWdp/RyXMadmoQ70+vIQN6O5OuAvPKlPFTx7xtjn
tgzvXhlhL0zUdXGXB9dJ3hozv8x2R8lhV+2BSZz4QhNGqam8Y6HXh8Fu31Utr3UP5qWqxuKzXazl
r4p1/3NU5dEY8hZwBercTazHpk5OfRAeC7xy6L6/rwPW30U2mEEjXk7VJ7jywugclUa8VdruLvEI
UiBJluLojL132IKYEyOpg8eV/Gz0mpiNWxv2Wu3qKLVi0six+F0b7bxaa+BcZB/6KUnB7nNZavXs
jPWeFa5PCl/NMz9D189JIluztoKGVSzSSnGP/XHs2JzXFrR660FEC4yuMvIjPgpbRmRd659u4DMV
6FzYLKrNAU+IfBXWlLkD73qLnzWHjEMFY/F4+fXOFTq2j7ZfnG1sB2k1hCAgNDQIT6gxbcavKJPh
5+4t6hBX6ldRxv/s2V35yLbuEPfWnk6TG5Pfu3D4w0sdIyIKZbS+qIqjzq/M98BrPozHI4NhOk1K
aBrGq54h/C3HDvsIL/Yc3UZ758kaw59W0r3120yCvFFJWrXhs+cIj1ROx/tBuzMiaxybkzMzLyYr
9Rq0/Xs11ExEfaZ9jix/mlEfsGVf6lZjFx0OTrRfd0PCshOfEeXfki45kG996nGppNR6h31sc4bC
aWQY2y28ayHGlY6Rcb+TfV562YyDuQ+7/xZn7w/TYK7BPJ7CbfsIlv2UuMv3ICRrO7a293oOb4nx
jmYIH63EuRvinDn6T0nl3KNYvEddEeTUew+xpyZoI/w1Wzuc3F4SS2045OIu2FJZQYNXof19Kiqd
Bl8FTDO1Zyf0cN20lp0i5DyQIfy07LpJG74fItNb0oNxn4sCFqTX/nIXycm6bAcDmO/nsIckkUuB
eXipw+OKjzh3wjm84OT1/626srAp+OVllNZ03gpnOEV6nS6bVUa50rF+gCXN3RvIpn+2Me78W20f
hsvGd3SMOzs8+rFdvotQB2u+WIbOcDTqbMWTvBURAV9zY3X5NPQTHViyn4wtopwS3mUMzB89cgZm
QAQR1KKWP1E3B68sj4dHANbmpAO3PUedtZ0tu+SQneshl1vZnXc5bSdnSUKZGTGEORnc6m03YCe6
II5fm3XrXsupWTNsC6AgLGPlsW6HPB5c+z3Y/eq18Bd9CIt++FHIPXoIlzbYs6pd3M/IWYqsmtzt
uAdEMtiWM8MimSf3AhNevUV4Pm6kNtj3KHJs1LZq5P2ahmwMzHwX7jrlM2DHO/F1bMacxnuTlPeP
VDrjEcnS/pPuKnzi1mEYNcsZ6MQs9mtsduzDroEZpAnipJ3W58ljwUY92+eBWky6t27MoocMQ2b1
SXCYqAMvcxMlr4bPy1/L9Wp6vtfSatTr5psOfy2xSg1a4Gm6SfYeT6IdnHPd18Ntiic05UU84Ubg
IXqmrAA8YJwYPo1bVRfEIPAvpt1D3CMABonWFW9WxXsv6JYe6M1o8EYd3Te70nNWgs3Vhz4o6azm
wjuIUHTXeg6KfPWb5tShc8oad1yu7RK2ebliiVdFwgRCR+0ptNzwGI+wQHZ6pKO/bPpDFIIAqkTO
bwmUpmAwSxovwnrVXddnZAolz3MUbTcq6j2XA74GPddeHsSr/22LRPXOWKtFpo9vgHO7SL0NFEAZ
j+Vj5IbLQUZyT6MZmW/sdvE3kGXmldQml/oJGr8Xzf3DUq7id2s8K9vacTw5Xd8MOR5u3Fq8deFz
YnvsYupyoSiJQHulUQVfxXzBW0zvAryJ+BjWL+Qv52qFy7+fFotY9sBLUaQ4rzhqgh+UboDBxsRQ
FlTj8CPwNAJKzgm9by6vb/GUBMXTGpW/pW99iLJsDonbfFbALIArdEtqL+NjW3fv3hKd3Bm3vVgz
vpXz0odutk4aFXDS9U+WxhDvr87XBMNf8qDmYfMCkCzB+gvbe5xaU3SPrEmewt44l2FUd7v1gDtF
xLcrFWMgbgNKFW/5FSrBxwQJLOuGcHjsLYBLbom3y9U1N6JNcPJITKAa7LdBJL/2TinICkF5QFhE
pjL0i7RZWIMzU4FL0tc/krlV6VYuVxNvv1TDmwnyaNPLQMgHIxfio56THrqXr/Uf1i5VOii86PO2
44Fv28fKXj+FSzdHa5gVuuM9MZPI6hmrlexRBW6x9bObtwXGD2nwIgLaYZdTLgr1Qvjk2e5IIBUO
4B+/K54gReUTDoWJU1a30RvlHUHgXl5SPcDTKt/7JuSrXPEEalF8ak8c8T4egxbTyLx8V8Z6s03z
c9M7ndIYMHgTg57Purd/hOWQaxnCr7PzvVqBD/nFUxju2LQ8ipt92m8Q1Yik3H410XaWu3hYZfMS
RstLu9Gtj9ZXMS6L7z4Gefh0MXwStaexbeY3g97vSdGXlFnb42Eu96U/eLH0Gfz0d6uM78mg42Mb
1v0jq6G/dCHW76nQS96T331DsL1nibf1xwXowgv3n7xi1J9h6oXR09gO5iyGilebvzW1ejfJAlHM
LwSXhDnH/p/ZWU/GWi6VT3lClM2+VpkeIERZ3b+lt19CG1KDHcLKMDu1dljflUXSxSiSt1FX3+25
fWQWcd12hcVOruk2m+4Q2M6/xW5P/iqO29g8g//YD3btkhksykeH5K+c8g2OEY/i7MgL8p8u9/DM
4N9lVtuqCd5aE3yFGTOi9frBOTml5gtxppumEjkQobmDp6BxdmQbHqVq7IzIVizU1exmoaCEcXfL
2Y+JNw7vJNn692goowNxCh862pJ0jaO7iuLPUvC+e4WS6Ywv4YW8kyjzG8GawcB70aOGd5QsnxCU
RPrFcmP2dOjs+gK95k2H4NqK8lcXJr/tlcnhoByGUeP4YXXyjz9XxX1avrBCgX/GyaKzGPrMMPgv
Vm+9Jo5v0sUnKrUpMyBoPGAh0etLIPkazNlVnBBVSyLPKBm7b/4P00bndimXMTPz5v2tY7Ytrh+G
zAVFFKajBEPRFQ1neyDx2S+rP+l0nv3hZtHKXecV6BJvX/8RQDd4UGVXPAh7Y1DZrtP3HnhFTpDW
yPxlsu6D6ZpHrr/+jEkMpJf5Qhc59ow5xV7ies720NKAao3tg45rKGTqGCLTVI+8FsaFmoEX68MB
lwuqjBacUVVcDQ/JtAdvxhekQOzaLR4DdrJ+lpT+9qfuWvOzG7roP4Oh9ZedIITOoqSpHgBLjG8F
PMhziCE27702fNKylfgXZv8tIF0WBXHU3mevhggShcXZmyXP66wmGwYjLWuUTtLe3/ZtNDJ3Z1cc
HGGJLSOtCkPtajdWTtHuv69uwBBTBNt/alna3Pei9UdjZPvqzX0HY4x29QleR+XAhbGa22AZ+U69
wcxhdAuej8ruftne4PjMrrrmzy7MCGlOiYu3Ksk0xJNPYVSrM5ng1r+edj9TQZe46RDZ5cVdLHVy
VLx+VoQ/AB3ryKtCBfPaQme4WMqLp1S6JAjmc1GStd4FQWSfm6g1dS4CK9geNaFUhwIFl0rXtlav
VijPhiLsg7GLFEiwZHfaAlG/9bhBwOTE9HeujrEZDqoNoTyxAeNvtPPQUdbNr7S7ZJZIwOXZ1F/8
SkifPyJWCUenVyFm+FFOEFUqWJvd6K8vq2q200zo3j/dEAzeqREjnkcdlIPi5K1q3e1EZVoy0lQA
Cdd+rB+6QTG20h3tiFinjVvFl6I8ei3RPa6CIZJ2trdfjQjkQzM4wXlxCvhCWjqEiajmNnJF/R7W
nbV+NfhPeq3Xgwz6/r5NYOwsS898tVN8Uu1k8n400MMbCA4NV92BDfv8vPVbmPlicB5sVOkZ9JD4
5Gqd3P3F2n4tePTB3NU9OLd4s9QRN/vwIuPEPfhLNIcZgSbNy5Iobtit6eUDAEr3WcquyCuOu7SV
vTsQEBVOl8ZE6i8LkPGyGWW9Uujtp6qn4Fy6fn+nxo9RcAjr2yYrqvgE+mFupi7OZWWVJ+gs9nXa
YUbKNljfeHiTH1rb1TfUXGOTaX6DY+OuZZSWduy0mVOjbWWebP0oAxX9mHdvzQXOTBZO2u05R93F
HCw20c9jUa9/XbkIPsBq/LbEXkLzt0ZZpQXVndBEuQHZfmwdCAKZWZL4RzQSw7CLbbs6pZTfhe7V
n3G0BfC+eT9FRbec7NEK856JwnEZwv3S0sf+tqPty1yrMPkVjqrOwVLON9xH/lkQ45HZwqZopHE+
Vd663taIaNM0joX77hBD9Wvapv5XQQHDf6mgzOpQz6+GH3aaGyLS+kkxzm3bIP7uV6o66dhhOmD3
ybkak/17K6rmaslxf2tWW2J7VXpC2NFEzlpcNCXZt8Fjv0Uecy16bo7RYcxTO/V7u43jnC8eyLRF
u15LXePN6VIlY3du3RF8gp9Y7g+E3Ut8JCvLelDKXw9AWXWbF4su/y5WLX7axaqepNNMb5uchhav
3fTbxc5/jOETHQLdtEc9YSuyQwhQ0+x8VYhJ9NluCztCbY2bOOje8YKnmFyrCeMq/TewHUsgXZl6
5rhrN78mUoxMkb5GIG3DfG5N4Mekq7KykNnmoa7BMa6jZap8SHrnUkAW5gnl72YoVRTtg99+VYIs
olJ2UNZ7EjtrZuw5umopVZd5Sy958tqEtqn2noqRAyKz0H+XB3tZd+6HNjJeWs5i/c2pt91j2sjj
nJjfsQO5s1OwsPnAltSq8DnkQRPBmhlKT3g5/0taWXHzDMuv+1F7i/9ot5P15evxvt4r98n6ImvV
k16fK0LpQUfuQRdSsdbsHC2r/KabEiHOpNwDr9Pbyt17Dgr3L7xbrA7dDyklM+uZ+V4yyiFTrXNq
puF51ayAZu8cRPOt9HYG1wJjuVh+zqt1ajpKqqI7cxCDZYm9t30dgHKFzaOFOvrejGC8GqYmZA/0
L5ZMuhy61g/2agctrAebvyLdfQOsbjF9lrTDp7/qf75PwTwXEKjaJtnzDUqUQR/OACg6xv0IS7Ts
6el9Qs27EMPZhuSBxh72ZYc4Ku/tvmSU0J7513XqutXNVvLBbd2SlmBXhzpcnou1ijkG5hVMnguO
T2CIi4b9z4yaG1TknDXb8rqNnE6lZb3Uoaz55tzPWEcPDvNb2jqLUdxq/23DmV4AyETW7clnSc9H
qwHUsBFWmdHdcWUMVpFtpfN97NotHWa/AehVUQbLjxkw1V6RJlayB8p5G3+zfwOolrDc6OLz7NaQ
emPugnIE1LbvRqO8A0bY2fgq7UH9WblCoR0WVqo4Vhh7QVCelHHToCnmM7Ci9yQaqpPto70KN//S
lc23uJ/ufunePVn+VlOD99uhOKTLJw/GPPiQvwHQ7Vod29J2znzB5fPOu/zslXUA2tls51BJdhgb
pZL0+hddVsnNUOUc3MpqTlHFTNZ3/Gd4yrl2Whsc5qpyt3Nvfsdcq/BL9HCCf8EPkz/gQKNspafM
yUI4mmRXKakI1+pr78t9etBbMmQsoEO2lVrnncUuNuj6v3TmNPPzDmOiXzYWHQzCN4ZgABXnXOOU
Risa/oWD/URUuXkI1zp5KzH1HmJbktvoTx+RJPGiRU1Qt+LPlljhscZKeAEhAgzMNh1L9EFe2o1g
6tFin9p3Q/yEO9dcwmS+wsbAgApJ+x//1waUrY/8j2485Q8yB73yGcovQLPTEEhn8SKmrPGjo3YC
YMGQzTJvWuoDV/q1XTUBI7v9auImOhAVntx17DGJDYDHm/C93+rpbA+rd+n79XshLU7asTI5y48g
F25ArtPABFa4cJRdosxz3CwTOVtjd3DW8c1thM1coC2Qb4LrrYSr874a+oN2ZZ+3XhvTI6t75M7J
saGLBemm/ReurNwXXULMXWhdBoj9BzaXbDmIHU/ZG9/qfWBFbfNUusYtsngo9BcDu32YvAGuooMS
ofb36BxW9edYKfSjfngaoWu+yzGqzmEHkXL2yiAfFX7X2u7hIyZrAq5hPAHWXLJ16H/KcgND4u1b
uicjG8ptWQ9GGQZDY0DDINo/tpBQxB39ElfCO/Am9a/Jziow1Oo3X5GV6ih2mNXYP1cf+fk8RV42
eMOfsHD8XNaAQ7Vuv7mNed+mwccv5ctsq6IhD8eV7X1l3KwtDNPzFQ1MGTT4Sites8Dj89gjVrlU
I+90Qs2DbxXDH1rTW7D3P/bF/+o5PUP/n8TPY80+emoOoxdb5yLwp0OdjIx7NBt+tuk7phq2AW6z
JocV/mQ8AiLd4R5dSrecflsRfEFoz3XGaQhSp/Bp8u02zHio+0zH63eq7wHeNET4IQoW7mT95AxQ
G+CRPsl6rxgs8V4Ve8W23hmDk+vjxLVJ04Bs5PA6UeJ2oxPx6tq/qH+G+2Y15lnQTmTaQevCqOmj
s3jB/ZA8iCJe/o7Rrh6HHgh7azP4Gkxym1UFxqGM/sNx6j/NJYWR59YedYKgL9/YT0nl2ex4+KpH
PdIeEOubB9OgstVm6BHQWXLufJ0QYUl7NtjzaUPmctij/ndXCAizY/RJMOt0mxJ8bS2jUEF2bl5b
5r/IHXlSQh4sqAt0ABqe6XyveNG4PeR0aDlQWFa5/Uc/sFbufKfK96l8r2b/btxtyHYi3yir/X9L
iI3U59eDivGGy/cYt91D3yfg/QoufcYn713V9Nm2N1baBMEfPorfYcsbHcd020J0f8Z+PxVlk+EX
/1f3IYNAaX2MO0xOHJds8Vb3b+JsBzGNYJbntTo1/vgI7IefaZujZYIXuywe2qXrspaUh2O4rm4e
Ug88DEPHmsXhJfed7b/Nm/6rVmjqO2UUFu8JbcDoNWsqJ+H8Y+U+0ZvbSV2l7kBkAWCrsk+tBcQq
/4L7NAQ6PG6kBaVzV9DA7xThVrJD0A1LZziCHuBq9TQaJ84PtUI9rqnS8qjZnRs15fAgjCmPIVvq
t2ro9psoh+islV+dItsGQJz4JAE0lf4Vue58s3dEciJop9et6cxVDhRilFAF2uVGLtFVCROPmZZx
+0nEhv/PMmoCjkzUVGo5Cxf6JvX/iSUi0yPPOxchVGt7mf72SdMt2Rz55SfvhjpuS9sVrzUzfCZb
tWjP0xrsn1NfsGCYA20uiePKNu9qZU7J6MIrausJ4273p66C6GFxgy4fje3eo7azb2Gn3b9xLfsX
5lwaylGN5Ed53W92upBKt2E9qCaWh3DanLPDXOfi1gVEfwrDnOkY+cD+UPANa69HV1VE8L/lemYr
2WT7PJQnf5imY7RN+2mpR+/vqub9KlRdPe0WjF8GE7gHJ+H93LkL/oh4q/4zymO7Mi3jYV0s92zW
GICm1fuva8XZbkfQVHSPoiUlJWBG9WVWKjxHl1mnI/IL43C3WMcV8tyrxWPNgQqgAa0qJAqIiP+E
WymO7ddojb/JOkaJ6O4mLtWW1usAkHwY4/JRWQmM3Ejoo0OS3E/Zj0B5S50A9VZyOdFx7d/YErfY
8TksmanJANC6pZR5sdk8YVOcfUzieugOvr0hjeuU8TagPSBwtRRw8cp2K69ssazPaOgl1qLA2u6o
WZyMoPfqNRHs2xrt/4fsfPqPp3RLmR6veUtUBhtO304T4TLHbZcBui+2P78Go16q2T56cWd+hF1R
AVrTy3FiyPaWNGV/jGoPzV4l6nsyx83rSqENI6iBSb1O/rlWWmRdAEGoXWLrhhqzPiFAgAFZDbnH
hemNviaQINi2fEPl9cTsyWLZHYT+eV4G9yOUITtIrVgv3REUJF8T8xV5dsAoo/sa48gt5Q0jfq7X
xWVOCI4I9d4egnqdT6VHoeQwpIB9i6w1nZoqupTFklz8TsMjVb4+bLXhoGht+eFG8/gyuZV7GfzE
fPjrsj43ESP0aHbQaheKUWbDKC3bDNFZZJEPlPpzdQhHKRm4DQiGFhPOF5uLPSuIFPlrtkY/zJ7t
3BrH0W9dvFT5yjN6gLrmngmsV7k2s5Mm+3TW80AeTlh3WYCONLPafj0gLdpeqRIRIoJnnc6qFkyS
tzLKQsYBj2PDBZPKyKv+K7quOu+Im9a0jJApBp7NXyU69zlUq8vcoSyPiVNbt5j8QiaJ1lS/hUFo
rnMl1Anrgb6s87RkokRiJDy5PIb7EJ68rXBPwkzBq9sV5WHeGnUIg6k/qHJUn7UqHa6FpHsMtso9
0KC0R8MgOI29uebmAT7eIxICwGsVuZOwLV9i2Z4x5RM6jo7il+CkvLsbXTavevnQM8g4+vzMZ4Rd
mmM4XgDNcs2ZwSUiwpmSMI8jMWMLBvhiVEUcg1tKYNhLkI5McfOK3LHMUxbjpjKYVd6U/gydKVoo
n3ff5lijz/gVy7q7VQljnJGQHRIxaB5R8m1W5pSoh9n+KHNYkyrGqbGOWd/VNAhNIi47b92th0T8
zQOPTyEz7A+ixs3CcqElzktsOaQD/4n2RrP3V93RF3HzM0FT8QCtF1z3uDNSXybBYjvwaULYEO1m
rn4zIeKkrTZVvdA8N49r19VJHkYl/PZmWkmLCJbLWhsFlJqOuV8WgjSUhZKnacwp4rx6SPzBv5pq
HU9BpAayZdg2Ompbbo6PIjKNpko8iYhOHbjtdHGbZH2H/OONebh13T1EFPYvXNFmsjskczNanpwm
IZhOMRlGtLo27PT8I0JEym3PHGFYyNRtnaxZ0aBsXh77eBsAZr9YFCKL6LO6GDnHHYbbX2XuqsZj
YjeP+iu8qp+sE6yLlzqZTzwmcIioNOj7UImyBnS1IjhAHcy6XiOkfnvZ5F4zX0tSTNmPHZSJr97C
bG1zWQXv12JrbrICEG7X1pcyuqNaHS/l7GWBjLt8rb3HZOKkjmwLhJWgtIu65gXDHNWgCJ/5hp5k
Z57cwuXVW2h0Sq9LHct7bMb2uVrszLHm16YaX4qdFcc4PUuPTiVQ42NikUkSCeFfgq5sc4A0xKbX
yWO3ueoh4hA7LGoyl5ZdcVZY1QdzzlMjxL2RwQK/NLh5XnV3/c5JB7v4Pi/T0fZIb1gXhlgsDg9u
HdzR75aXwm/nh51VYILojb2tdw6pe9F5ZqM/vMcBQpzFs5wr9ufyaDezw3GSNPSPTfw+rkP0LZyc
6DIMe/2yrp33PgWFTY7YvMm/I6OqB4lsSBw9A8CJ3nBcV4YmiH/5fJr4OeplcECo6KSUbAukktJk
E5rlTIVxdIQ6ZtCI064YjaRy5eXJV6+nxQ4mUhER6EUnL4ra4zSW/rXzJ+/iulGUdV1hQZ4nOaQM
2ErabcPd2KFkgV4l81Z++driMF7PcxGS8bEYn2iRdbypGpWrRzNz22S3cOc2HiPZunlzp+1zDCrm
Vl/qOfTq4XvhmfE1Dtz1Ue7oENSANUtQvl/B5m9X3VWoKBl8HxyHwnvuAv8nG2pzKUlHP7lW1P5m
q64fouBrqgJaVGX4dzwiFAXo+tjfjprx2ZMfa/4YekIMr7H/7tdjfJD01w6b0c2cdtGG1Ef+zuY1
BLKzCXc+Md+j5AxXdz+TLzwgq6RHStkuqPmlxb3wN9mk81ILR7FRDrubMC7ik3BufrVijb51g2se
kqRrMcpF05C7Q9l5ZDFNESVfbJH72ynt56EqeRejfrfu0i6Ha2kS/7D1DmkeLZHZbBoY3wTbNaxY
Rwun+88tEvAgEOt/AQ9Ds7p3H67DapsV6XMSN9ASNIuPOJn3u1cHnBV9OKqjQvDM4W92pO3zcLUE
qySw5dv6jalXc9rEDqVAkoZUcKEfFoT/+VJw2LY9CzmdrPETl92XW9X1h3sv6Aq02+DFlQlzjXkj
U6XqGDfSbbl5NUzWI7kG6l/MnY0GyBQnf2zHi+frOkwNEhtCKgrxqNq4PyI2HtIlnorPqdIP2HnD
E3P8ROArrZd3dJr1X9fdiQARExaBnf1v45nyWvXRf6rS3/jd6rPw+0+RDB0z3za5bTwpT5LARj4G
D5lLbvH5/xEm2j4YPD0LP1quXUIc16zNcN6VJa/x3nQXO4zpl6q4pPTzzQHrb3tYm4WUm6Iqz/U+
w3Fb+onhc0JwUWyILYChi7yLHCgOqYmJXFm9ccBIdAGbvDhQba7JxC9L+ywPYunHD9Nr+7A42wrp
Kxwu1kbK0ZwEx45+4TT4bpuhtHxjWI/YPqa0TWy7A5n/JfvYg+IFEfj8JJu1/29zUXM19RRmi9yX
XEVBfOp7IsviCrNJT1makfOOVKcqA8T943LyBAkdu71AENrK8NUyAud3gs95CFj2AxzPjKlpt4fR
TXWzEZTWEGUzaS2zYCbI23d9j7nDLtm3r8J/WktCZAYSmA8LXpKv5jb5A0k/Yvzd/KOcpahQbqAu
a7jNN1+PiBKYw7yyEEQuOqo+/x9n57HctrZt0R96qMJG2AC6jCJBZcmy3EHZxzJyzvj6N3haPrgC
WaXGrVPXDUIIO60155hok9IbxWjlSul6POlmGjxYyURexFBZ644C2rcqsNsnqzLUG1XY0W3xD3Vi
udMKRoVdUQWRZwB7RYfxyWz9geAvom0rOrdZPUIBjujtK3pAS4NUqE1jmfypJZSXPke9FQO8EsbY
PDdRjzCg6MWTf96pmxF6KzVlqJujeEUcuMu18kmZ6vcwGB+h/z4WqcRZPVC7SJJjjHJaTMVrqaDl
pm50VwM8cq1Jz4laUdVtJgyaR+dmLMcPsZW1c9Rr8WC2vaC05f3pS2eX8phWrc8HZannEmejEwHX
PyVK8GImEW0jGn5dTO5VINj0t7Vu3voYUreNgRhQpmF3qw9sdXRjuslsBZljYd6wFUw3dH2DG102
z3434J9Tmc29lBym2BperEL/8NPsucNS7xOQo0p6JhO9vvOURyN/ah6lMOWmTYbgBgS6Tri6kp0d
RDQ8w0ESawOFNEi0R+L5diKVWzMp05VWaOSYS5JaoEatQoUqiEWHbzWGtA980Fm1pjFu2meFfuXK
i5pg1+pasi3HiC5BZlsbClv6Suj+z7JtWmobRbDqo8zbos+lE86wLVtCw3rdHsjiU5hACroKfddQ
3DU7iqUoyL7De2y2QwjzlJL1Oxbd0UUdnK676txyq0g4y2Las3FtervOdHxKjRZKqQx7i5A+Gdka
oWADq9gtmNX+xqoRKJT4sG44IkC9zvQH1mrEyGgMeJj2rYeUHa2pr5zawAt3qW8jYqdFuQrD+E1r
mpLKhP5NqcMbg0LzkfzAtyhE9VKK8XetNT9NFWcg21xsBwh8tmxg5MEqMhZyLe0eIyt98cgS8evQ
WOV5h4hUI39N8+8mZWzwjmnBXTNU2TYeSpO2Pq/BDHBnyv68lpy3ZD5J7SsZIZms2AVBlW6UFZqE
P15i8OWhV9yg8pzYO0Qe8G/0tYSG33nEKK/SBv2W2uklqVkhcUoIxdBFhPZKDNVjZvjPgI3uSHr5
EbREk8WkTHSRd9IKr2J/QLG7FEhBz04iE8fDyYZ1ds/+/q4wlHUu4+9TXL4zJ5UUmSpjl3tDfQql
DSky7Yl2Rv+pxd5wo+lk6HEGH+75It9JP9gGo3ypgwkNiXzRK/POmZg3GKDoQePRrcbs0PjygG7j
WcusE2IS/hxSDtZtTC9XG+poEw/RO+K0G/SN+kbrzWyTB91dVJf0B9gy7BxHpYga9odJnwhQqQbE
bsBba5XaqqaQMNjwFumv5By+7Wpb6cM/5eDRTVGH4AfjtN6Dn/mDEnzX9/a3MUDU5KjBvWKY/Q7B
S7TSONatUt145UN4tSWfWaIOz3CmXc8K6CDX8knJpxc0x96WlsZGtgJlsrDbDe960zvmt0rNbr0G
IXQBwhpEXRLs8IXxzVvZx7m/ty5jf+JGfdZF794gfQYKbROtHS147n316AsQXXBJpaa8ag3SfZIH
JGIEg6IYKT7pz4Ikv34ytpybmdhiPDpNbr0GZ3BIYrNgewh1kO7z/0r7PsWphrBmYF+RFA9SWA8e
voSxUXdqq37jsfTrSJjfSaHcB059gzML/KRxQAF5jgIcv5Mnhdq0K4iOm3ybTbx3W7UOJ5op3+c0
9460ltl21AiBz/mgLlLZV5qU1GeHx7oKf0wyHtcdJh0GfvJHbVEedKpObbIkGTSP72lAYwHVqUb6
ZY0LJwmODPPflej2gxjOCzoiZRY5LEDS32QmQscEMeo20iRN8JJDdUGigaw1sbaROq8isko3yahX
a0QFNrK5gap3myq3UUTqZxzzsgz7HlF+Q9FMvlUdAjc4ut2tqpB+5vUmPZmgrbeWUSuHwNYoMaSO
ilqkbXZZSpxbmdrOLzQy4ib0iNsrINml1pgeu55nXDsW+TaO9qaUEUVhr82Pzkj/Mqa0e0gL6jFi
1KddHaq084ryQ4q0N1apk3j3yhQy3n1qGrWeoIxm29Yw5FtTua8rymsiGppb/BVPfRrRr3XoAyL8
+halWv6josl1oBOeHStP/AgrHIzN5Gkbm7PJSkvLgfAstsYtJGibajjFhqFUyx0V9beIyMyaDV9T
TLfnsB2nRH6kWeOjPoAGcoyNofCBqYRwkaOnvYyK2NkInPZjX4sjRRf1lE2jeZwEO1LCBbyDBmhu
S/VQJ59vbLcCxa9W1HtkWM+llR/KdHxMMvqGtce+Th/wsYVKe5cK/ahwUNoiKvwgcYcTou+/tJXx
S1MoBcYNzqLWGsadFjObqErzHpCMsNHoka+DqgQ3VISECtmYPAOz/gk7iUJvSN219hx9L9SMLvvw
Qkk+Xo8WcwWtIbZxA63qAuXbjrLDpg2mfp3GSbypAFGfMFb4SHf94uhk+oFe04i/wh/W9qTJfUNT
aqdgcAg9cU82wy8x2bQ8LYL2WrVSqJsgsnOKQPwJiv5c9sb66ju9vy4iv9r6A35ZTOiU1Vqqyj59
yrWhCnSf8LEee3J8tLbex1n7MCaDfOhx9qxS8jkJa61Io0CQv3cwGrzkRqsfVTWS0OP1ioRZ5QTa
5DCyo1Fkr23GAeuaLFHBW6W3Z899l3ehsY1J2sr14VGl7nuUcf3dTroDYbGHYHTOAqqDgzR58JIt
UX9ukRs+GVt6ziRGemZuyxfmyqfEMZ4CNScfdsDjVuj6R6uZ38eijDaU1+8HoX9LKZbsaMf8yfyJ
TWzKuEZ8H+b5Myesh9gWJ9uh5J8zJa7ysd35Vcwuh2L5SouajpdTveON4x0UiKds+Kqq4DA5qdND
FOdUTorwxJHitiEVflMb2gHJzh+r76nH5B90VRHldyxnZVg9B05TrNKcfbLowxsEf82qTk1Xbbvf
lNbPxiDfoPDiP1kKnXurGF79jluN8j00kltp8sXG8OV15XaS9rtV05IWtkkNp1ZWfosm1VfUU6QO
jxmwB1Jt89PYDkcl7jI60hTiheUcw4DtUabQkOm9iKp2Q+qiav0WYfuend+g5tGdwpqsjcZjmCA2
67XmRjBI1tWkPGu5et9Y4gVBygupQHTjxYj6tCEMljaWyEt3mrTTOBFR6YdHvYhP2ZAJ7E8WvPx4
g8n9Vsizyj8BYKsfRybfyrfQCbS9q5aEYE5ZijaNWpJRwI8BafYcNdNvDJIvtUF8m5UNd60n/6ml
8woqjn2+k9/5ZI2sLU+9jRKfiop19s/cVZYWb8bzupValr+OdTroWkYzym7NI8Bc5JQNoWtM6lFo
PpVIJXYgefobJbLEKtNl/U3GVkH0SoTNC10VwjcfsRvhD5yIzHQ7JAiejRqVeoMe8Bt9jvpEfp24
l56a/VGqvIWtxHYau/L50kMhklMyWfGDxur/j5JO5ZPo2WyZQ6r8rjvCxPyip8eX8oEZeSa3Skd2
JnY5KsV1HNy2Or5mVcmwUksc7YeuNNtDjY57Z4W6SYbxYJHu2kXhUepVmpFsWmcBvt9VfTfkZ6sx
+xWq0OHTRMvtrM/2d11Z6ET26sNdrVr0bCMDz9akVg32+Hg0ucT4R4whexlDpG4eFeL4f0Vmd7YM
zNb16WV9VBlCqBUCBKbb6AND0F3kOT8baVlX0DwLPBH1TIj4C5oQW3GZWHYqSFd15Ep1gt+9Svxl
iNqPNra94mj4ehkKsUDkUM///teVwiniZtqJK+E79LP2e9RjjL782wu4knnGeVUL4fSsaG5YsMtD
ChwmLOw0evhixr3JUfQKF2UJnDEjlkS6sG2/1zq39Z6z8VR69310hbD2eRKGYakzZMnQT7GwB/uM
eapdhRDKborQZOvkMieknoXlkTrtCkXFXoeGLAI22MED+rRfl5/h0q3NmCYgLqaqSEznGKSvlfVc
qZRMfn/lp4kn+u+rH3SFDFImHDdghq8IDXeqfzB0fOnly3lGmDcotqXHsF39RDsmDO8ywsLXPZbi
6fKf//nXJecpYQV21bT3Q9+1xIcuf1ultYbKknUvl3/+8yEo5+FgrYil2gxl4k4l7fm2BQmvtjeW
RtyQhD4OLMVcf+1Ks8EODw3YThj47pj9sSi0NVQ2PLI5koTDcX1z+SKff0fSmY1z2VekYp4BrCU+
rSa5pdK9cnLlyss+/8r/Ql7kPOasHFv8Wn3joG8adjArtoZxDV39OT9GOtp/v1IklmYeBybg27i9
06P0t8UBHtkbwqNJtqzPSPWRUGpX7mTpq5oNd5RmNsp1ws2keBflvYGvI6u/Tf2XkofQvM3GMwVL
gfqsAtJpTNNtICtq5Oi/f15+ywvvYZ5r5jeIFNmlQq/3nK00ukcnGg5f++kZnGjoED850eQAObRh
MxRbJbPiKyNg4eO05+DB0qCJDNTjaHscI4xOuKbmkefZfo3xKe3z2/5rlavKbLLh27Wu3hLTjcMT
paWZpqsish8uP57P4UpyHrVWOXjPMGqnrjeOAVtJL3jGLRv8Iync7VWKGE9OJKuHfCrs2ymnYv61
79Wej2u0Ht0kAcDZI1VSVVPuiLmhlRyUHTmlVz9bcf4+Pxnh8/C12q+aGnGBdxw0hS1UvNe97KSo
A+C56buP6lboyTcnD7cVlogrn8XnOUaGtGZjP5FmOcWjQ+yD2b90tfipBvpZAvOPolb5SqP4tim6
4mBn4k+rNfjerPDKdPnve/vsfmeXRoCRaQpHetexBv0urPvitenMisoAEp5VPvXJ0aOfceNRcXwJ
IbPtEk9BG4zrfZ20OckrnMhWihz6bYby/N6MFbg0wsGtzE6l2KiQAVUqQ33/jvND28VFRG+ZvgJd
A6sZBIrqUXlBuD+dCkdUd2RSF2iyKt9lM04Jo8FtTvbqsDMwet1pkzc+p30e12uH3fY+QJS1Ndr+
rRlj7blre8TypsrutSfQZLJLBTt6b1OAHIqMXUsuzOCEIIEKjNnH27bBjT8MinOsKen/oldhoBLX
TXEqJh+VqE6xwVeMd9tAzOqkQfVmtqo8OpN27nsn1jYPamOFikjdprU6HpyxDw+9npOsk6AwyS3E
maBO/JtJ+Ng3RF8cMFUoN4qeE0w4WG2xtfVMngypNyi9DTxqDN6Tkfj49UI++HTFsYDnkaLw3htU
3Xa+EWu3NuCPenN5PC+sA/OEOF1X2VF2PAKgtxztk7WefKjskWLxevkCS1P1bCHoVL+zSxhVR5rg
ZDwF4fgcQO+/Mlsv/PnzhLg2DysHWgCzdfc2FtARQKZ0xS8t/n75r1+Ysef5cIpSFIDQxOSaon2Y
pmGf4LJajZp8/Nrvz1YEp4IuYw/8/amdQvkhMRtNLs6ar/36bDmocwBqgA9ATqZvNZSNKv0WGFd+
W/wLhf9k6rDOz+yvxQbhqBolGlK+qaDhKFK9ve+7ceegdweck3aIdRztnPU54IEfp7e46xpXaRNv
V/Wj/ppPRrqf9Kb85RBJtI3PuIqUcz2ZjUYDIEp6+6jrqpPnn7v7mT/KR0fPvRVOuPqY2zotZQl3
pbcGwvKawjh0nCY521ahc5PHffdChGZM8VhRHxGnaJQIVflhMIPcqUWU7kR3Fs9Pwls7ea7vy1jk
m2kaOzfTcOJWZ3qd3lBM8dWgWBvkeSGVHaJbi4In7YhmINC8wIFtaa1yls55e7Tv2Ir8Ojp6/Oqe
HswA0EK+NJEAsZeRTUOYPN43TXM25HAYP/E6TZQPI6PYA9zyvmvUhlzUyuar8JLkfkhsxImkFdwJ
Xa1uBFyC00TJMEGSX+r7HLHCcz8xZSKxRHaNwx0ljRjeKFIZ35XYqe6kH5B+jlMju7GDMV4HiN/u
y8yh9DWWJrSLNn+ykoYMhKJsphfbMKYMJ6hKiWLSsj0KuenJGMPqqJVCo3bqaUdrTH5hpiI+sJei
gPagpDcRWs1vLEv5rcyKJKUJgwQYlSF4q1YAiUtLbGAaCrPaU6KNojkthlzFQcii9s6uRiFx1oyk
CJUq3JhwVugjIkEwjTDeolOmcq0MsCP0SBTwjSI8jyO1Gk/zyEcz+Xx0kbQU18IAO+roHJoWxdjY
OoXbNHTenTQXa7MNIU9lnnrycxtIgUJJRdhGcMK3VJ+ljuUKuwFAaKtFEjQVlEzJSf4aIFdas71L
7vhj6kO9OEqUKJ6lQNEJkGBiJbeuZKouTYMzYKrpDKM5ohg6Gt1rFPerlu1lQh22vRZUujQPzo4L
SA/KUckC+1iyTDTozDPamVBuruzuln5+tkjgG2iweDJRtclbinvKKu+07tqPL22v5lFh46Q0fRDD
8cnt9D70w3tR0aBByPLe9DSNhVFukIRusefRVY8OpMde2V0trH3zBDEzps9bUyaFQtoMh0wpyKLl
OH8Fxy6Wfn62eEBgTHGJCOfoaUXg6loXv2HvC17y4FzkCwL2x21SaOvUxu6D1wD6mRclh0rgufRR
RLyjFOm2uR56X8q5oVD53xVBNZOp19NzGTrWVlSCVzn6h/hqtXDh7CFnCw7VtCD22gyGddQ3W3qx
w7ZPBON3RDKSlsLYq+bYH2ulksdGLevyyte5MLrkbPxqVMvsvrbto9ReoAQ1Gbpr+5hp/Rd/fzZ6
87EeDGVApSrU6s2ukEYGgauVEYC7/otvZrbNN33R2j3ymiNdrI1dFhxjkCScXY2XdxpLj2g+P2gp
baFJWoQCKUW2LvKye6R+WP4s6Okgc0d1ceWwdP64P9l1yNlUUTqyFlbC0R/SC2b876lVrbKA/52T
XtOv3c48R6zU2nDqicI5et1PExoD8MxN3UB15YBw+YGdywmf3IZ5/ve/Nk+mmQyYEAWIa5H/MmB5
1k5a7tICKGBsgDK15biOsu4Kj3phfjVnM4U0WtR3ia+7UwfQrVLSreIh/k5x5195YktXmA19Y4zt
QMfY7vaIHrpx2OGCRRz0cvlpLXxe5mzkI32iBwkh4dgA/Uvzn7390zdPNhnol39/6a+fjfBYx4PW
UyU+wnm9SUbktTi091PSP1z+/aW/fzbCJyWIEb3w/KUy6VueeneyofmsOj8gqlnFwXn5Okv3of33
qxqjFCGE0JBfxy2EW2gAqLqr4VpRb+nnZ6O8L+seNkDESw5ga8lu+NXY/veIntzlP39hbJuzsS1B
z01VpDnHDH4Tp4jIgGTr/8ynDyu9slPSz4/8k4E3DxizAmlOagwfSCa5+mTrun3rYwReRShoTmZL
VnoQWTpGYLwNEKNlRz0c2EVgeNM26IS5IWUFc4miqDdRhK61Daz0bnSII6K1kK0bDbX2mLavdmWO
YASR73cK5twg9JVVl/nixjRVCHOodTdma8gNWrv4rsQRdZOHnvMjbn3a8GGdquHXvu154FkQTlmu
2WefmsVOP5T0nB304lkU7y6/tYWvYp55pte570ydN7i+oZd7M40EytkSBMdEK/xrl5jNLnZV4/uA
EuZGtYbIhDcBwbmcjP3ln1/47v494f41Gcdj2McZAR9HImqzrTl1yY2MSDzJcAVBYpyKQ8Ky/MXH
NZtrjKQd4HIy11CMWgUlybLB9zPR9vKtLKwrxmymCdOkjmqriVynvMl11yxiiJDe3odF5A2OW0XD
lQVs6a3Pphq7BcwKS5ASfNDEgIzLJ2fS36GVjlfuZOkCs8kmIDobPC44rcnBCIksFTaV/zQheLzy
Ipbe+my2wbedapXaTbRAkqcRM0eNLsx4jRX5j9QYhJdfyMKmdZ6FBqEijic4864SvxZZtq7id197
1tSHWL0T7f0YXku/O38/n0xs81g0AS/E8uDEuyPhBqtOJWUqD/z3y3ehLUyb+vkh/jVE8tLE5WiS
H2OgIb0haiLFW2uxW6kMc4RNospT3A7Zk5cEcotfuNiZStncFrhUEfiDXLAt7Cq+Vet7KrLeP60B
hSkTBaiCOM2HPaqf6IRkWb3BGCmUdaWM8Cc1o66urfHnueKz5zMbd0nB2q7ZfLDY8VZFBwPj1ux/
ttO1VI6l5z8beY7EJJFjiTui6HZTWLeE371dfvoLX6o+G2th02bJlJvWsT9L9fAqhcG3mi/UNjnO
XsuwWGp96LMBVytDGmedGN06iR+VEdpt+2jZZC8AnY58hK47/NV24lwZGAvjex5W1qt976QNp6oB
GxnCG/BMxYfVBb8vP7OF1z0PK4sF+Kqi4Jm156ygszbYx9I1naT1cvkCCy9lHlUmQ1uf8sJnlxKZ
6z5x9eR5kvfYn7GRfFy+xMJkrs0GXVjLNIO4xyebUQ1BUkx9B8p0G75XanIO9nmDaXzlhLj0vM7/
/tcAr0bU/LmSY5W0E0zS8UCxoNwJiR2gg4R3+YYW3rl2/ve/LhIMimERAIpSxrnzkoNvPIHS/9pP
n4flXz+taUkV1ToHEF8zNfTi06EALt0a/c/Lv7/wfObJjE5Y4C3Oa0rbxj9j/VpgKAAtG5pX8geX
ilT67NFMsOpEj0bJNdLe+wXvNn1Hpei/JjKNSVnIbY0YOWbgZ7VPAeXb9hbMGdCvSJWvl+/w/KQ+
mSD/nfr/foKBH0alTy8iYKp8ibHYEBjhlVducOnVz+awfMr9pFT5vpTWc21sD52WfkexfqUYtvB6
tNnklfXBVOErJIAavttB9iwerZLQKdYzTLdo2r54G7NNQ95ZgMnQ8Lq5gAiDEXeCmAPB8MqkuHAb
8yw1WdSDDdkBsTd2AyA6KybIVSriFSeUy2956QqzwgPcR6IO9YHjQGNh5khWjYni13yJnG+XL7Dw
osVs0rJE5gGUohSUSOuHb/ff8tC6nzzqDpd/f+EzneeoIX1vOIuFowvbVkOyDVMttaav7WrFbBQK
q6Dzo0nzWE7SplBi3GYZYX9REV2TPC79+bN5Ks0GoalVQYUyr1/QlR9NJ/jaFPivtO+vAayQ2gV/
2sjcOvVWBM6A5oAkmH2//NyX3utsANep5asWUlYX36G64XxKN8ZMHPhakbb/2iVmgzjE3OVPhshc
27lzzFf4qrV5ZfpeeuyzcTs6WjWBLylcvyu9FWbJaYWU4mvltXleWmQlXVA5aubGxChnvxIaY+OV
0bRwfFBnwzVP2dFPYST5TKZ7nTxodUhf0pIej2ob27YAONqVAb748WsT3Dw9Dfa7HxK8hUDdg1fi
FB5eZUcPt5EeXJGa/rvaf7LQzKPSSBujjkLAsUtmS7QzIhKuSyuJIQq18TdsB/4fZMkfTiXF0R/Q
kYPPwT/add4mx7wIShduyVhI+h6EZN2ZfmEfSEAJNyGeid+pX8C+BUiI0TodH8wRK0Jqe/Gavb+/
qbvEebn8sS5MpHPtcgKfv9FHeyRVNKG70q4TYPK98dPU3i5fYGHAzSXLAmpxn6oJvJ8CXlYhvGOt
mcpGb81ye/kKS1v+uXK5DqKkNUNjdLPKanCHUxMy6Ubsypp7CiFnsgYRbeb0aXgOwQh2Ao35lQ9t
YUSqs/lk0hIvdGRXuj3erV2ByGmres21iXxp3MymkrrOC2tE1ejW8ntI/oKdB7emfh+gjhfTCA82
31bxr8uPcelFzeYWwKgdyFcdl4oMDhnuzNrsyN0Zr8yKnz8oc65flpVTTViPzWMoictRwECfzapf
mrrMuXw58HOnKsZ2dE0SukLMo+fkNcIsrqynnw8S9rD/3ZVXBayUsWh4Daqmb8oCpAe0Bn+TkGe0
oSKwu/wGli5z/ve/Vr5WYuvAIsMbKFX4CFiJ4lMg35Cnby5f4PNXbDrnf//rAiU13yyHHOX62Ufe
/YgJK8zCP1/77fN7/+u3cbk7sYhj7ziy1xsp1g/9LxUe5uVf//wMac4ly3ZvDkj54txtS/y9sZgI
bMyBYa1ATZFV4ejNuo0U/TF1vPTKXnzpg52NbIFyAwGgQ63ImOIngkuKXaTiCb58Q5+PbNOZjewq
z8y+qSPvWEQdFmmd3j3T+nth4W6jeB9AvvjaVtP8HxEztrxq8gnniabxoSkC8HoRNfTL97Hwzc41
zAPlj0gJ+PEgI3N41E5BhliKPAXvmrjzPMj+d50lQOW/HxY4qbZIqjB3S3CU9wC2tia6o3WeQyGp
Q0QuqUxuLt/Mgn3EmE9SfQ68tS987G5JDCMKbh9UWAW9i45cCGO8Wq8jq3SeAjzGD41SKDu/CZWN
Kovm1R46ZV0jwHq6/Md8PliN+ZO18zRsfT+EjqvraLPIN6PiV49XOkhLvz57qqNfTrYFmBiNtbgz
S8R1vgOrJft2+Y///LMw5hrxtk710uuZMavuuTzb2EDx1PjuiWm7fIHPR6cx14inToedROI0L8n4
XQej91sL1GuNmqW/fjZPehU2clglqmuMCXxm2d/YatecHYIvQ11dKVUt3MF8zdLSwuuRlyHV80y5
igjNWJtO9nj58Syoaoz5khWGTdPpQae7TpGfihZYqwiRHepeGR/CHIZjmdx5RvZRVfqus81fxVD3
K19riN9KoFIKp3y+/Jd8PnyNuTOnTAAjZgSjuWSdAE4qTw0gCq0BrFXm5a/SJOjg8oUWXtp8cXN0
InZrwvNcxTYBRsvsiLn6RRkRdpdGc+W5Lgwb5/wy/1rlzJgw+KhxSldGhLlOvUYWnLPJlOz18k0s
fRSz8rs/RLGf6LFwZQYydtSN22aAkHL5x/WlX9f++9c7hVRJmSxVF607AI41ASaAD3bpo/lW/iAT
ziPhp16b9Vr8wlJzMDbpqTwQ+7cFRIybOH/K2g3HnPA5e+U/1WsIB2J1TT+09GhnK2KYhLBg7EZ3
E8NKnil8R7cAEnUXrc9UXNnILVxj7r8AYj+B9qmEG9mvsW1g1f3mo7W+/Hg/X9KNuelCBWYnRrJc
6Tygc0UqTySTAaawa++U7jVN2+e4uLJQLd3H7EX65kSQTCFYG1r5p6jif0TQHKspc648p/Mq8L9r
rjHX02dn6EDFfp1kMquGfpq/NY1z6zjdVikCKjJj/SH7a6bJha4cfp7/fpZpO7SExRUD0QNKdejq
jqNbZKJnRI3j7yPHCV4Ly+rGpwmM1lMcBRB/JeRdYxP3DniMyHDsjagRzKoZweJmDztpXfUGfAOr
EEDBm8DZ27Ve/Uht9QwGQgHyHln2hCktNrx8e/n9i4WDqDFXSmoGKn5LYftQNsLf+KMiHzwyXFDM
WvYhBOX2u08H9Z3ECsZ07oDKx0lveg+0CnFfd7AAtWACF9GB0AbaxudTAf3F2jwO+wKI/MYQEdkB
VQrQLQp9Ntpqb2S7MAjsPauUcRxBv95aEY7uRIdjQ0y6/zPhDLcVTlbvw/gMXujBEjyZjpbtOicD
XFUo5fNAzW1HD3TYTaNhkRQ6EQsItWTbQKTfeW3RHjpitQ/1GMO3Dap2U9lIJfKht+6YdDPAuumw
hss0HatySI6yMsRNBdVzZcSAFxPoHPcQFJQPcL7fzLzr3wf4fnul8PT1aObazutlejRGGSNhKdlq
KWMF/h8YEt6ZkfnHF1C9raG9s5qWBIAiiq27Bvvfs1HpZMy1Bn8+4WzbxswNN0Rx5qs/nEklji70
NmpvmnuUafEGT/9UrHRTeidb+H9aOgV3xtSb4aZ1egK4W3RNjSxr9uA6/JqgNZ6hLOWP5JWHAqxm
Q1C9rvXyZ+3b/laJiEwuYxJBcLjIcISPVUF0SoNChdsCWiqVBrGEjVTWXQP11oCG/IDCPZIbz4Bq
DdXNgY175es7j5ZPxqyczQkNMNAEeDcTpuxsd4xD6+Sb/fidRBCPhApTAFCzssR4LMmZB/OPl+g1
InhIu/L5L8xJcxOLpmtaGEBpd4MIkPwvw5ArGb5fvrmF+WhuYOkdshBQPxuuH3QbC0qfICnTqd/6
wbyhuCq8P5evs3QPs4N+Gnuez5HGcBNSQ0ef4aUT/nitu7OwQFjnnctfmwfZNVnhBzyhLKI3iWZ7
gKsbkcZUDDc5OeWlszpnnF2+lYV919zXUviDRyCqorudGq8jPz/UvuUqCqp0JefRGVfqX0tPbLYh
Iq+mQ1JRl64Nfso0KvD32n5Mp83lu1jY1Fmz/VCGFsTuOV8CNE+3RDqshrLdmRMFnqtu6KU7mI0b
VNdJkTaUvQkJB3OnIMn2VpCQtpfvYOnTnW1rVMsc6lR6fFLMvbBLgYYQJRX9EAjs4gQm+LXd3cLm
zpqtouAPOxmyKLrWqN8ncXvqu/xrh8W59cBznNqUopduC79mwFenchQtm+fLT2jhBcjZoMMy0XRq
RBKINfUqdDnV5lAXa7sxL62Hr11iNvKUOsoAplq5S2KWWJOdFGEdoOsTgc6+smVaGG9zWb+jFIO0
K9D7wu62aLu/DTI111qphGuNjCYrdtIrV1p6XrMhV1h26Yeh3rqa06iHCdrsQz0G+rYS9vR2+Xkt
DDs5G3aO0eLbz5vWLTWSjmIjcVwD5v9TrRn2qenH5tfl6yx8s3I2OFhfgwLKaeGW7RisW7/Y2bFt
X3lOSzcxGxDw6BxWQexWUFMeoib9Xbc20VfmsI+yUr8yzS7cwVxjL0f45UhEC7eF/4RD9mAH0ZWZ
Y+Hvn4vr64Ddnqcm/HTcPcsITn6rZd0K5/LR8Lt486VXMBfV45eGRTwaBQEWASETNEVR2f752m+f
7+yvBS/sBamt5rnFGqTa1g6baodTTbtS9P9XY/XJjmeup6806EpARDV3UCMwSzkdtTdcruJj0O3p
pmQzdwdwq7s3IT5Cyi//mTQdQ7dRq49KOBmbOmu0j3ooyrVS5+YzAWzRSid/96VQSX8z+nC4rdSe
vWQWqx+ORt6atJjAazVSD23V62sFc/c690wThJw2sXTXo9ntJpJyr4zDha9r3jf1JDKZJKa7lLa1
m1Tqmx+OV97Nwtc175D6sqSmVWjCjaN+7cfAhQVGeTcghe7yy1+6wOzlJzkRtqJj4TuTdqvRvous
+CMVHEtILLyyL1x4Pub53//+wIokSwUEQpdD4z+dVt+ann3liG2d56DPvq7ZHJi1Tqek6gRGaCjv
TEzlPUk0OVaTorL1Q9poyiOAzvaPrKw4JYYuruHgO+qPyiusU4KldE99NSJ6FKajTwMJkH5uvptN
FNyCDUt3BZDvY+aM3k5gNCIDMeoJdwTT/t5MUQrvFK2wzmnqXg2ydg1JtkGPGZLf4Y/FRslbdsEx
wO91qNmcJ/K02Mqmy/6fsytpjpRXgr+ICEAgwRV6x+NtPLZnLsRsZhGITSzi17/sOfnTa5qIPnVE
HyS0VEmqqsw8AqAOwpWqmCKn4TmSF2n9CGrD/JXzlkQgDE8eIM9Cjl5GrQ0I19KT9Ib5G3HaPBxi
29zI2G0CT/rtwVMtP9I0EV947sWHwgWQwTQ5P1YE+Enbz9xXYJXBQwfhgy2EoBux99vOAPe2miCp
ADmyIqTIpr05fWuCshdlAPlxkh7oJP2ubyAIllY+4pKg1pzwiru+7RbOYT2hbTN8ASEEpCTkmSbv
CQduK4dyLV7YtVi5Dy1tbW3bdXPnutmMq5aYnG0DmWeosW3yxgktaLBcH8a/QqML209PaqcyAYFF
wpzIMnrnaEHWbZci9/9DQAz5lxji/sloLXpS7QgSBrB3bnnBEGxCsMQ8eVkKf+7G5EwbPYMVHcSJ
UJQFP/g4TSvpsYV5du3/mh6k28a29NkYleBBar8PUL3LMhMkyT0CBO7KEbjUiXY/sIWdJLNUY2TB
brZAII8PbpNVL4ig/FYVCguD2gAf4/UpX3Im2n1BxlAomuNmjJIkhyiA21vfBqbKFVe+8A7QETtU
gS0AIghmVI/syWz8gwMaPBG3zyPL9rLwPhS4N64PZGHWdKyMaFHvmFSTFRHzUZ355yq8AMGeXHhv
vOMrD78FG9DxMlAU86Ypx/6cYvP7JEsI0TqnZHQr6Bt67YoVLFx1He0MIQMIc3gCqrgWlJ2t/W3g
x3iVPGqp8fP/nw6Pxs28REHw+VSAWbN2wBMDURaE0Va+fWE7OZqTiGs/BhSs9U+4tSFdmXhbcC6X
K4bx73p2wT3oCJkJ5Ct22WZTZI0zyaCvBr7jpgCRZ1FM5N0FyfJGzhmYPjJIioKQB0o2SGYimjFD
YKchkEcI4lcXio+B7cBiBwIinI9cOXZogX9gW6tGQM0RjmQLQkovHIaSQXSymPa2T83ntiMSN96z
fk28BWhquIdQttinspC/AG6ew1KBzxPkrsBpczkfxt7o+1A0df2eZI71HXLc+VPiue4d5YZzbPOR
v015nNyl7nwuGYU88972KkBZph4K4sAXQe0L5NcMstu0fyrBMXkcrARV6khpxO/IdUHMK/eMh7mK
a3Nlji8voKvnMCGabBGfzXXUOgiq1cbJomvx+4VIsaunL3sP4wI3bRW19kdcFYcU5NBNOWyyigQD
Q410doYmMhkKd8X/XLZXV6e86psGIrUiZae6snIocde1+OKP55AT9N7fuIJA8HXvs9SRtu87H0FV
iN3EJ8tKQ8KbTQdV7HgEzJm/3NaDdjOjHIWPsjYsRDqNcM5x+c7sk0fB65j/ut6DdT7F/t+8XO/8
/yffwJU1E6EmdqIz/1Y5xot3Jv2HNzoUzhwHMG3oMrsodGn6k0rbn8QyXmTXvF/v/rJncvX0Cxjx
6YC3XxnBWlMfIl0AkhJjNqFKNtfW022daMcdKsC5D9ingLoJZCeqH2k6hu1aNdCC7ejBYL8YLdPw
ihZ8Du733lQ/UAF6k1919VgwAbczlA5adiLs92Q+5cbr9flY+uTzafppyWdFkPNqUHfModk8QT3V
7FZM7/J57Opx38FwyrgpCnoCweaPsk2Q+zHHoICYBuh9s7+QI97dNgTtRKtKC+y2PsrgMi+9H01c
j0DlWd8475pdWwC9UI4K4Ugm6m/rNB++WCt8uxwYd/Uob+USr+gNgJBqvDpqC08XbuxLAbr0ntyj
inMDxRdIr6iVp92CeelEdSAwIhmYBAAAZ3gq8ZeqRxZqjSlsqXHtytrweC44QTGqzH8wQB9yEHWf
c0HXV3ipdc1o8SY0mKq9Mho7svUFtHIIB2V/Ahd7Uwd6qLemhcgMyLOcgAoLJwsi6hCcomuFlAuf
rydIkX53xxzv4Mjjb6MDNT3vvVNrT6YFA9bjyHGqPMhld1VEVZIFMRnf8M7eXp+WBRPWOWESaeQl
bKuKDNt+jyk0WCFXB1WcHgK6ooxUtYZ/XTp59DgyKpMhHWyC9ymbG+PRLVBRANntrtrTtE/2E4QP
d3JoAbhwZLU3S1RkTN1Z4WfwjN8VntUrz7ulydSsvc6b1J/OTJVCNLuRQrfTM/5cn8ulprXju0gH
u+UU4O6hGH6r2A+zHIIJ19teuHzoSVCnHyY/G8HdozIQJRoQrqv67016FhdDWOR6H0ubWLPwIpOT
dEEzduqgMhK2KrdC5UEfqPblmhUuDUMzc8A+3R4yt84ps14ycKBCkwQM6y/QnlgZw0IHetjan6oi
JjWOpAy87yp5myGFbqmnTD5en6PLr11Xj11TYc4Wqq6qqMztapcoKJtWKPM4mc4AydveQBW1Ytmx
QIxwZVctrIoex4Z4eyYdiRFRFDVU/ofp/wZe/cbpOk/jp7sBR6lFXSEYcwLnRhuqiUNkMt8OBqjD
3LE2NtcnbWkI5/8/9UId0uemdYZtjWkeQt8OIdPsTpj2GuvQUgdni/zUASQ2chtoBUAJq3rX0eKu
pf6BQk7i+vcvGLarGTbn9iwpwc1/bOb7htZb1Grsrze99OX2f7/cb/y8RLlKgys/xTU8CXsUk3Jz
rXhiqXnNpNsMGeDMn53TWXveHqoApEWbxHy+7eM1a07M2SE+oqcnED213YdFdhUEuq63vXAw6WEl
5cWQVzh/eUOeipaGNVQZYojcqJ+VeRsfs6vHk9xYFJk9sSkqWHLox+QFoTewuzBzJZGzsG/0UFKa
AyIkBhPRb2L9akF4G6QDWwlTLaysHkGCMlMcK7NmoKQsHsqZxAEr85OXkDVkwkLNuKvTriiUh3d+
kQrw5XAosVjp9MVw/GoDTZwJKU3PDdKJy81AjMSChnQ9PBYgpL4D3it/oIAAIG+LbP3Kdljw63rQ
icTeUCYl4PST86dyvpLeB47/YzbWahyXtptm4lBLBRFygqQORMfBz/hUgx4PEOjQK6FnD97d65t6
adE0a58yt0nrxHcit+OgZIUOkhtk7srNZmmKNFvvktHJshpDIO0J0OrCum/4r3b8df3Tl1rXbF2N
DUrkLHDW0O45sw/IsgVQUZnW6oMXZkbnYRGWGLLUiGkUZ8VjiVfeMA9NEKfNSuh4qf3zef7phGhL
UOsUBJOTDUVo5GTTez+5Yd9mjDr9ymyicrAguRP5YghBEBda1b0LBajrU7+wN3Vug8qAOKuslR2N
uXFPZu9PWUgeSN/ydyYlOSRx1jgrl3o6z96nWTLbkRqt3bqRb01A4Rq4+iFsBzPoWYZi85/Xx7O0
FtppnSFBkKc2pVGm1CEVkC+XBgJSfGYrZrbgd/+Ri30aRjrlLkTBz8NIfs7sxOltNHquzvRSqyJJ
GdiHoswtxbGrSLFryZhunaJMt9cnZ8HOdJoXZaEAOHFQqdcYgPuh3NQMEOJ8gkIsaHymj+udLK2A
ZswlvHViW537r2BPQEQIWUtwGKxx+Sxso/8jd4EwU4yC1TZKE4s9GdDjfoTQR3acLMgSQpUQpaso
ZzVWZmxhMDrTS90P88SsiUUxiv67ih5iP4PK7JouylJIW6d5MW0Ihs8GEkIIT4B4uApac18Do9UP
YJ6GLFaRv1JmQ4xv7Ta7gHFx7fPe+LR/c0Kd2EklixLkN2f2y7N+nhmRVPx1lvek+216jyJ7M5uH
qe4DYrzRcY1IeCE76+oUMIVAgVoM/qjIGdqNmaPcXJavfIYSsVn9aSTfQaAwKpCarET3e/IgbwzW
ppd6SI8Vkztk4fZ8Jq8eNAiu79SlraT5Ckf2RhU7jRV5aYuq+PQ9c7NjIsQeRbl7o6Qrie8Fj6GT
qwzmlE09F26EvROJBNUGlvNyfQRL21M784scAXfwFtIohWBJPUAyGCqg4vm2xrUz3+AiroxSWlFs
1IHqEbcfEYBFeOB68//obS6kC2zNUcisJLVbNWXku6R6YCi62CM/J488p3QDTlkfoJo8O8YGaV5Q
V6c2CuxUPKilhNQgh2Iw3vvFxhvMwoKdQDOPyMSDBFdL/oyqgKgx87Nt4aTmV+FZ5uuclvIXtQxI
o42g4fg2QBbi2UG5zXuWc+gf+bnz1vm1ufcKSC4ao692UII0IOKYFiaS5xThwglCxWvRhIVt8c9K
Phki+Kdt5ZYKvPi1+FEN6R2n3VpZ65Jf0ZlSpIOSMWjL1FEBOt4/bVU50N9ETrHux7+z0Zh9YBi2
aELU3pgPENqcwIU99+CGvL62C5alc6lIt/Npa6s6soRBvoz9YCgAMLzifU4y8gjx4WJbmsijrGyl
hXPtH7HSp6k0JinAfcjrSKUK1MaI9k0G/ZgHBAQIjomVq9LSgmn7tR7n0vMmx47aOX+s4/qXoMaa
xs3ChOk0In6LmqJhLMbIIHinI//z2ho15FNReFsp+z1v+pWVWfAYOsuQiXqpsYsrVFSQPAkoMf8m
VfKHZDeyAbuWdhm2W2dkbuu5Udf1YdmbUFVxAnNN1mJhnv6dap9WWjiNyRjxZWSzocbVrjwKaACE
vRGDKgNGbKxiQc+resE7/Xu5fuopURLCfl1tR7HL/ftEdnRLJ2RWrK4wj0PSnCVeO0hnmajxDVk1
TDQ03SFd845L66R59pmzGb7JHKPKpOAX6TPonANQA3l7kNmtncgLO1qvlLS7esgKD2ja1pvuSwBe
2mSNjnghO6VXSrqWiXpxC0QvlTduO/Wz7hIc7RTKOq9QKNi2YxYWQKVfdzcLk6WzygyVU+ctyUkE
nYfIt+MHkVe/KSNrrnppMOd+P+2FtC5MIEuBEgL4LA6tVIxuMJWVv619AXUeRlCDMKRp6IM9PIgl
VWtuYcGx6TwwJaVF55Zg5Jnne0m3rTO/VLV9sLBUt80c+e/IfMdhaiiBl/ebJ8oeZygOufkKVnsh
nK2zvCizar3KqexIuvXeH9y3ujbjoACtq+T9bzLXP6Cs/uv6OJZ2snZXGUpqZPUErBNK1+/SETDg
flgbx7+w1wVXYGqOX+Vzbedp5kTQ8+5Dm2YQMh4c+4vbGPMhSac4hECJ2DQdErAVaIYCN85fYw6Z
cNkO/Cl2pzTIhzPMh0JVBv+NQZNXQHqNrXod8kYcE7c1j8BB9Bu/LyWkoVi1VY70drULDRQXPIAh
YZBxF6qAGjU1XqGYaR6R2bgfO5SlZo35vWTmj7xW5o458d1sZTBmzs0DpLn/zkmN4iK/eR2RUg8s
UieB48Ril9v1uJkGelucy9E5MwQgxyYv3DHyQMeUbNko5UvX5e0rKFG7u2lK270vRbm/vuQLLxnH
0VxkF1OIOhNqnMggtmXNN5UEuT3oJZzsZBruNxaj8ns6DcgKsm85aYI2zzbeGmvj5d3tONqOm6oY
bqBqz4Vw01/LbDZ5n0Hp192Lpn9x2iw0/LXE1uVDz3G0/UfjwY97aHxEs8q3qEjaCvCaoqCVWyoo
+7/Xp/OyD0Vs/b+eoBOQdAJxQ3xycDkEDDhUBg9ItpbEXhiDTlFse2RKWGEap8kBYKxoAwuIOsMS
hwy0o41500XQ0WNlFqF+zWoMAoVncz9v3OwFAlAbQ/rb22ZJez33qVu6qKh1Ijvvf5plOwazdB9R
b7T2Jl1ahvP/n46aws4Gb+LgSuhB0tIw6DWJLhTJ1+ufv7Bp/3EcfGqdSsdIrfKsyCZjsNt78wxK
2TQCZ/sPk4wvUA9/tLv27XpnS0PRzhazhigM7+gcKQrV94o/ArN2MsfqxrFo5u9YnT2miQIdZzpt
ed4E2VSEgs9h6plh1QFwj0KS6yO5fLo4etzMqJsKIBYyo27U2LgDC4vmptiAozMhV6hyLV0Thfce
gMYur77GLvtx00frgTLAtqpZxH0T5WX3ZhfsjQMWvzIhl+8ljh4W60zHPmeOERrwChN4vXqTVjU9
TG3sbomcHq+PYGED6cExKBsJ1zcYgDx5mkdS8PgJ77wuhGCOe7jexcLK6tEw1zOgYRCPIgLQ/vvQ
WMfCv61gytGjXdwz7Fb1zDhV9R/DliBtPJr2GmBj6bvP/38yZMdSrgkBSchlzMbG6U5sXnPUS5Ou
Wa10exQcdRw6x1WXfIt76YI8T/A/SV2mK5O+1IVmuTZ4XLvWAYnjuUDdlsUmmV9nUJtfX9Kl1rWD
2Zx6awTPe3zibAhmUgQpKCtqz79x62uHcZNzKB+a0FtzDbzFIBVY+c8k/tqkZOX7F5ZWf6ETJqwu
daE7mYy93Lu1oXZN62Qruaql1s8nw6eNQwmETSow/53ENG8SSlHR7tq3PVodPaTVDMRCQABiGua5
fs9+H2xQ8q1CDxauEP8X0/KbouZVCi03Pu6r1AlnXJVrdzoW2RPNXm7aPf8XuQIYPAb9BjvNcm5P
ThZbZ/6LagOVQmcll7q0BOf/Py1BZiK03NijikzrQcxfyvn3bZ+uWe7cZQ4AbedyD4Dzg9j3jqU/
3XOyBuBauDz8K7779N3e3BUxxCHjU2xWE0D/5VbE+dexlPte5bvWJrhkl9Xu+mAWkgWOHtOz6IiS
R48M0fAOaET73X9zZWCUAb0j4AwJ6nvzZfrxtX4CK8f89Xqf/w6W/3/oIf3135UZuwYyoCRpkYeW
47bqKwcwEFwnQDjB7PhUsal9ZWTyP6Dxq344U4WLhzGwZyQFbQC4un6Xi3neNo2fpgEbOSpYjaxp
PppJnKlcOPkL7WSC+uWmkqE/cvlQxhk4TjrU0piRX1rufar8HoBa+K4hbLwhXhOiXNh0eoCRVpk1
sL7lUYnyxCK17suCrkWbFwxTf+gXlTUIkYDDqZHJW68G64h6bT8sKlZvMiPpn7ixevNY8O6m5t0z
cKTLGMogUPgcwf4DXqICVDn5n+s7YKl1bQOkduynbYLWh1mElqgQ3XsdgIO+pXWiEyWqGPxq1ELJ
Dh9YAUzQ0G8b0xn3rT3IFbO5bKNE58cTXg3Z37Z3IoOqR0dKa5u3w4YzAkecsd+Nle0Hw93cNp7z
fvjkEOpyMIY59caoNrriFRqD2a5v+6kMTL+fb7ogE50JzzBUAvDIWalnPuJmGVQ4cW/7+vMe+PT1
orTLQWQOHAz703ovnfiRji/Xm75sEEQnvFO52aJYvlYRt+Teh95eUApogOVl/It6c4ZB4O5wvavL
O5boHK+WO5hqJliDNiuGLe0rEF1XELah6bTiFS97DuJrt7U+Y+MA4foxypL+b5YZEOKK5Y0WoVlz
W1Tt0GQG5LYS1Qcgqy3SwHdz8cyclK5lh5YGoBl1QjxohTMHsm/JtEXc7ZEM6dP12bfPk/D/JwbR
+UazQgw0jbMcqNEm/uLlErK7Q12aYAVI5z3pqdqgCD7+NkvQaoO/2zTDUvrZQ2u4w7EVw7yVgpbv
IovLU1VRRJE8giCiW+LO2pt1eSSDnz9PoLTeg687DaVP7ffr376wc3Q0nRO3qSGNCYAOH5Ee4FKn
bQnm7A3I6tyVrXM5bk50+FxGTOrns6+imPVvfezmOEebORBjeZf47imHYmxge9OjQ5FNuT6qyy9T
opMVKic3+36AFJOR/3AnCoXf97h+4MmaD1/IrBKdsHBMhlTSFDIdnpOEReqGidFtW9MO7PiVqGbL
iuIpqd7jag3OuzQizf6EFFlLXHTo2M3WMr5XprPL47uer1xHl9rXbNDqAbDKzXGOzPp+LsRxPsNb
04gNdKVSdakDzf5IlnbcdnIRtfwO1WVBZb/VnhU4a2SpC+3rsDkwi+bQ/RaQSsqcoCW/lOtvbOeX
A+HW63tqwZ3r4DmrkXlcCS4iwX8k3TcjBgkopGcTc9p4ZnWbK2TaYaoSJ3fSAbZS09+4QwFk/MfD
wXF9BAvXAh1MVzZxWZiEQbAgP1H5W3bdrk2noJMvbS8CI/t9vZtF4zj3/+lMHd1mhIEgnDKzwtlk
WfbBxgqxFfYbWeb3Qphfk0SAKkB975N+DTP+70lwyQlrUzcQgvc4hcwlLHPbV+CC7J0QNQHbDtJZ
VoyKldzLyk0GDsEdwhu4mwOEvXI/Wdob2i1Ctl3lxYlnAdhdH4fz+TUTkJiw5AfynyhWMcRtVqQr
yXusteJ4NETExq8eyIZ5xsJcsQBPjxt3IPnv4rmFK7jDoJsgBCrQBteVoTTGu0qt0iYtHDk6hrBR
UzKyRtHTDBK/0DGMCQyjNb1Hoj1bsVVrgRiV/KOm+bQHkcegIBsCZrtUKT0hMddtqN+pDSklqI1M
5SA12CfbubHaNDQoyMc85ZN93vfuAZJR856zlLznQMsj1Fv2p8GConlJywyXdQG5lX6wDkbZ8w0A
WA5sx423iZwQre9YNj9kI+iynFHEqF2fKAjA6iyclNMexQQqJKhGibuOUnCjt378MqPy/KFUTXMA
q5B86XsWPwNTjmhq7rlb6bP0WNaVv8+gIgwmzyYL6WCPYdoZ3aY1sl8xsyUUXUV+nHNZBar1ve3k
W+NWgn0pKpJs2Km267/5lTFvud2JU+Iwvkv5ZITZNKjXToh0WxTNtKtqK9mzso+PVt7GRxozfjSS
Eq22gvF70Mfab33hJ7/k7OV+UEO07K+EdsHR8cdkP5T4fEmYlwZlXKU7kGUPO5uB3hTiXMWrmc/D
rgQ4a9f7VNz1rZVuScvNl6zNkw1LS/cp7ezuOYHWxZYPtX8oxla89dT/MCxLhrbRuKHRFvkmT6gf
pOUsDpRYDNehEXzjjiChayblUXk1fcsUa382sZm+Mm9wN0Oe5IGvzIe0gFwUCrX5rnB7+wBWwb8N
KFIPRTqWB+H40xFpNRl6xBOP3M7UIROoOQNpg7U1IUj6VSqJ9QZZsRWAiKHbOiUCRNf95oIT0YFf
Ca1SxSq3jiZqg6oWmuA5uFDtcef3TnJknlL3llm3a4rtC2aoo76gvdj28wxoDZ2TU6/MAx2AtxjW
oH5Lozmf058MELrTdtxmBtQNZNaeUjtvN17lgmnDAPWEYIOztfMu/3p96pYOf+1yMTBz5iCyUBFL
bBU0Vt0EjTt9rXMHPLwNKIGvd7MwZTrCtxnbltExb6OxqB9THj8mQ/vKk2Z3vfmFUegQ3yJphq5h
0Bjp6/uOPYoONObej9R7vd78wgtIB/n6fZ+3YwrhsTZnyMLxFzLEv25r+jyiT4td9x3EI10G6DPm
uhCnFiji21rWTlZOVIyTNa6juPC/9k5zT1S3cmgvreZ5nj59NNDBUDXtEYFNahWwpgk7S4SNvTIl
S63r52jPewU+S4DZbRp44IBnU7KZ4rUExFLz9n8/Xs7c6mdoKkazg6MtTV0vLG28n2KWr2Eql7aj
9iQoFTTOQXVMT0MMOTkkWT8ca3zJC9SJU6M5XF/fpXHolmvwFkKTREQOefHiZ7zSJrayvgv7XQfq
1o0HOaPSqqKhTssH0KpMQCHE1ryywBenB69abXps362bgU8g0IOW6Qzl9+Fcm5Mo/zQDt3vD7KAP
bXY4h7K68HMLJit3wmVpaErvW9fdhCfHM1kr9/Bz1ER7c+2cENv5WpFsz501kquLs4+mtUeA70+I
rXXGHJXp1PwAUZ5931dyXoOdXjxe0Pz5/0/Gy1lREoYLWCTYbxQXhcrONwgt7GJwIgBcfIvDRy+a
X7MNk/UDRNjABO180MYCnwBlf0bWP19f34uhEbR/topPo/AaHFBlnPZIAp2a9oNSN+hLlJRCFH6E
2FpSfKmhhHC9r8uVUuhM83d50fqscJmMOtI3W2l55vuU9OU92MfoxjDcfCsVYGsNcdm2SBsF/d/Y
2Igea0ancf42WXm2t7qKr7xl7LOl/N+LjXh6RR1verzKfNwzJXPMLaWN+0ymGjK38RwqlTXbrJ1l
5ExGBbSNW3zE4HFtXXro1fzoDM9N51sHCjTTN0Ji84U5BErjhVl+k8pv7zOIxGxFnc8rAZKl/az5
c0RfmEDrMiKyPuQufXfjcg0jf9EJYmU0Zw4NwaSSYvJPnv0kyTfJ3g3y9fqqLzWteSlem22adIhv
u3Yb0Nbb26i+nFDYdVvzmoOik4OyxHIeIkcmW9WVuwQ4pZq4wfXmF3ysXo4GFYhUOjOkvkQm9q2p
QtvCFT5nBw5Qx/UuFtZVL0kTadaCiTOBBkjZSGSrPBO09XO1kmi/GHJBmFBzU26cKUR/MYByzvcD
4KeB2XanaWjuZgGKBQHS8WCc+PfrY1lwijqMs1D+VM4OYi158aNXZchBgFKlZpjXBhQUptvWXBeq
bg3iQXTeklFDxQY+LeBpHwzlmp9aWhDNTYE6Wwm7HvyTX3+f8q9yjcVtwdfqkM2ildY8dlwiANl3
wA8Nzz5wRZTaB8IRv3NlBzHttnksxGrQdmk9NLuu0laRGOCpiFR8+sIAVg99MAuGkvE25PC72xzp
9J/XF/8ymh57TTN1xonhz8gUnMY2SP9wPB6SkP/tvmdAat/z76QKkTXLfl3vbWlomuE7zDuzA+RD
5JXpnk/mHvLeCIMg5WS8zPbb9U4WrEcvXjOatmHGBGQC9TZN0I9bpNXnbfawChlY6kC7pBDoSkjT
bAdQHDw3pQSinW96DiGv5MHz2o3I1jb1wnTp6L80Lylz0zKH6tDdRObQFlOYlMYht/k+V+XKdfFy
5JV4/xJUn+4TQ5LKivgx0GTIoxWgDQTP8daYttUOYtZuHawxxix2pO21WUJRT1Gg23M+Z8lmpoPP
AxHLOJhBZXuYIa/80yGEv6e9DcXatGtZYDfljceODhoUhaqnoTck0MV1eMb5JoYRmsX7TdtOr71q
PYmn1Ll15MzFtqg37EsOmXSxqfI1F3qepwtXHx0flRpsylA2LiMoWWYvo8qyuzourSMAZcbB8xtU
ShCLDlHvWfYp64X9PFud/97l1rRBHDEHF3+Th0AsyoehRWgFABGySZK43JtgSj3w2TRC1RR0ZwGd
ENalql4AXTD2MyA3R5kmDHq7XrcHCbwModcHRCetum3vg5NLOqr6kvRCIkPH7aM9xPmeD4X4kjmZ
fOpGWEsdp2dWeARXRDcl94Q1SONZgwe1omG8Z25n7JTd4NmLwNwWZS7NwTY98ykTZNqawP9uLF+u
0VYtHBc62XMuRxBs13F76s0MUjDz41xUf6/vg4W707+ipE/WxLt2SOcZKghVfW+AI9MBRsIZVhr/
t9SXtoD2tuDGWBQGBJ3AqNLxLwUoUMaAqoHuVDr2HwNpqo20hXwW4Nx7j2eq3ty8pdvJGfipL5l3
6JH236Wm72wzQGhClnoqSJjBIQFSkj83TYFe1FMXhVeg4rY9ddZTQ99863tZvFxvemnhNBcCsEQG
9GfSnqiC8CmpafpM3dl7vt760tqd//+0dr5ld17Dk/Hked0BYlIbVL1/qf01gtsFf64jEN3aTgcz
aYfTkJMnRdm3eqrqQ98WE8LCKAobpnTFpy9Mk45ARM2zgWoyvzm1ffqd5fwIxvi1+uHLWRICX/Lf
WbIGP60IjDmKY3cA1/7cdOl2dHP14TVzOYYxleJDKi/B1Si3+Hfo5LHHManqlz5x+IGmlreXLjP7
Ta+8pgmIcNq/mcz6g+eR4mnM/PELkr7dd1uV3dbzGud3T9n8u2pobxyur/TCu5bp6pUdINSO4pQd
q9LbTZkB8XdoihflNp6bg0pPczo9tpkXYpW6jD+P8bzL+q99seaBLj9SmF7ng2SRM0DXBRuZFi7C
V4Z6ry2jxCC5PGSjae2vD/TynmN6kU8CrDgRoB475YN3JobL+W+FZzGwtXbFtzT3JqioyHGltyUD
0sxT2Sh4pSgiO8XM3zZx0mzjku2buViTf1m4e/27WnyyUKCDZ16M43CaYg751PfMMkL8yOQ7oyYS
WP7m+rQtGJBe8wiRlhLgWZANF7NLd8hjiQfLKtMVeOPSTUhHzzazcLy+r4cTdM7zAOUtyEcl0x8H
ZJqGR3b20LmHaQY8zfV+SyJerw9qYXV0YO1kDqWbFbQ9CZn3e9WSCuIsBrT4WMVW7GqpC+18qiaV
WVCfkAhn5o8slV865e9qq/tzfQSXd7Oni03EXlnEtmt2p2x0usCwjYeihC6HYTV3JXPvQSu3EmZa
ePfp6FmrAZaKmJkE2mke76XI00dZgQiomm11h0tssxe0bj+IdNqXmDn+yvRd3nZML/MEM5vNwVGT
REirnVxKXh05VcH1uVvyOGeT+mQ6JUmR7qp4eZpwan73LNE8dii6vkMxcf+Si2oNF7zwpGT+efE+
deTmnZV7Q+0eJ7+5z3OBbLe95ZkMSdlsPFUdE0+ERtVuyoo8Ji3xAptbG1XGK5N4eZMwve4TBRQj
mVACfsorXvyqhJIPcT32G9fI5Sb1G/qKnCLKIK5P61Jv2mmoTGt0Srs+30hMsXdGiHiaiHx+y/I+
v0vaGByWhhp31zu7vC2ZrmIP7XecsAXjJ8g08BSs/xV9HjyGpHppyG1vFQnkQrNOhPaUSkBYrNp/
ut7z0u7Rnu506Mx0bEd2dMlzYz1kXrPxk6cZai/X27/sOJheDUlUEqfAIrOjzM2dnK2dG8v/cXZe
zZHy3Bb+RVSBBEK6JXR0DuOxbyhPIoMkovj1Z/V7buZj3O4q306ARll7r/2sbW1dCj+dmVhrU3uV
m9buagfbPRB0ib4tspfPf/e5B68GO+jBGcmAEDgUmc6R/OdlPDTdJYDbh62OOrDV06fZVuOYJM4R
MUBBUNetIjm/ZvPXCp6Id3rvX1NVgqy7sKknRydzb1HEu2FVtisL58Iq+mHj4OefOvuvx7deC7Ou
wiFH0Wf1Bmc4tS1aW1yYDB8OGTz99Na/nl5XBPbpLdPHOrd/ywoeg7w2N3Zv//y8a888f50t6vFz
ucOs6ejK4cHq5qiDi9RU51+ZUS5Zp4kcxSxnIst8FDbkdHwKePfKIe6260sr8bkPWDW/7BuwowSK
Bnzq9VGbe79tPuKWXVSXEspnxuc6O+RbuWvAPTqVVFSIhxkNbVMJm5HYwbJ7ELAku7TMnvsW+r+d
3dmqhcEBvFyhURpfFqQgN4nbJYcRXnMXpvIZMSBZZ1Q8AilSBdbqsQO9ZVvbzRJpBhM4MrcsEknV
BPasyb6oqIwmlqRBbxse6jmjD5+PuHPNuTo+J3mbD0yK5eh65gWliPe8QRn3UFp3eXtpTp62+38i
CBh2q4W8cHJiiM4xKBbNNj3lsHzWfRbhNuLEPamHJ56OdrxQe7n9/Kv+K4D74JXrhExqi7RVQrnH
wWd83wFS+N2xm+KWO3l38IrFPDuavSL/lh+VAlMkcIpa3DRZpq+rUvj3xWzIzqBkKtAJJXef/6oz
A2qdwuFVmVoF2LdHzxojjRQmR6Lc+loZB1mncMq+h7eFMzrHiv6xIFgccUolCF8N7J0mlwwrP75G
uOSf1E3R2+VAYQzORf7Y0VRFlZ/vpB7uCfG2HnHjWlfbVju/MmKR/dcabrWqTFxApKUGuF1lrI07
ye8G1ltBMlfDBU3bua5ZLezdIFt3YijcAdttat8RMBZf7ZfVMrI0gweHIWs+JhPdorZj288qIn37
3rEmVt54yTTlzExeEzlNYw8F7XP72LN37t6Zbt7apomS8vvXOmG1UjCbGAzf1D4yzzz5hY5NA1w9
IEmfP/7jMzxG1mqVSEvgHoB4gBfqmHuwLfTqvYBMa9uQLL0CDGW+ykCP+VPqbrqxcW7bsqKGkRuy
oQFS9ukO5ZxfK4Yn63xOm7AZoG2nPDJHwJRsEZEsGNT6vHj+/GPP9NWaSDAXagbQz0YIdHK2rdtt
aOF/p0hPO4J8DQNB1jwCzpyKuF6ijqQkB7iswIh6mYvo8w/48FbgkjWJoK6zHgAjqGYk64Ip94Pc
epA13VDzBPsSYA3nqLqEHT0zN9doAgdss4RLGyUf+RQOPIskeSPTr88/5NzDVxNfEdfyeV7ax2kY
Yqg9wxbRidm/xLA99/jV5GeNK+GFA+yHR7JwopuTGXU5XdhPzk2ZdRotp6rsXNWd6LI5e/YXjNpg
avI0C6F6rq7nunNjWlsmriCL34IGKKKyXHp42CZZ3BX2iMqT7mvLw3/imb+Oxk5NRmEhiQ/m9j2B
w6xjXXmpvrA4nGvG9dqAgl3WIWlyJKg0K7s3pEMhQPraL1+n0eayWtKeNzYYs5kT03QS1wN86A4Z
m50L0+U0mj44jqzTaDVJS9ZP3nIsYTqQ5GWgVRt/aQCvkz+eMC1voDgCbimLchtufNwcUea9+fzx
/1VsfPTTT0vYX/3aw0rJeD2bjgIakV9O3wkdkqXpEIXvOxJDGMJfF7cTZehJNqNbRF27IXHTDPot
kGQDOuhTUrfPvE2S+MvBsGKKlZiS6xQiFjvwCYyjG99X0BzQ/LmAcV69rWA+euM6YweLhtSGNW5j
dsgz8rgoiHtdoW7hPXGT5NVVOnng2dzFTUPYfqxAik5BQ93RcW5CadMh6v1OpIHGBb8K5xphTzW2
CawSEYL+Bt6qhWxI1t5byKLtZDEmwC+11cFYrXwQYw8deC+fZC3SWHa+OfR+m3wb6aj3OF7mYSeA
2JGFyK6UtO2IMGHtPFmWv/yCDBtWV+LQMwG4J5dFEgq77ba8lXLng312zaRf3CZL2x5lOdP3GUVI
XUDrZDlUJ1lb4NZ+J4NpzJvHC3354Sh01rJwAPEdMPcVPzA57l3S/K5eWs8Km1ltc4QULkSnzuxt
ayaFqF1LENPDZxqGXwGwSmWYl/D+XcqiCOEzdeHicm5KrRZubRzteOBpHG2q0pDpbg6Q1b1AIzr3
Detle2lxLhvw8KUhkGo+4c6/zc0UTvPPz7vi3K9fhfAqB3FX5eBEOxU+DQbkL65k5s8XgiBnduc1
jaJInNZ2KLym1XJKeQ3pGC8mJ5tUCXZMXd1ENC/1Ezf10Ae5Nsmvr33VapnOoMiEV2nmAZmI+1yl
iAylBYfqLz19nSChtLEInWYFMidJQ8vv7pXyL2yl5EyHrNMjzKaprDqtjnQax1gDtHyXo+7kjmRO
9o1J130rS+7Gk8jqu8pYfmhncryxedHstAuxVKC07wWFzCz8MoscF4EDo2dm+0Y7UkfMSdxdMinv
ho/FtNeZGSK3mAFaysEYv9DtH++Szrouw14se17A9zxmtZ9u4VJXRnqszGYEePvCRnzmKr/O5xhk
vpmu2HCsulQF5VDZwSRbK/B9eUB5eRcQmoAXOY/R533+8SeRNSu1hme5bhgZcMIBzrsQ/U2B+vWw
BAP0ay84vfiv7S0bsIKr2cBPUVmI1w+chFon7LVweudr1AOyzuz0YFja/CQPQ3G8Z5YQjkz+eMmL
9VyPrJaqtCUtsARTgtIluITDMin1bsgQM/TM2P/Mu8fP2+nMirgWWBBpTy4ER6jTg3pjqQFJzvOg
LqpIVZfKfs/19eqC6S/2VI0GhbGohQ48fWVVN/Z0Yb099/NXKxMpGMoLT5FPDKFjkW25Y8aIuQDb
uI25MDc+/v3OOpNW55Qjt0mco+lROdYy6E77MDH+l4IgzhqWogiMykVuwGNJXlw2BRaOwrn7/Hn3
nvvtq6h/UXteKynIflqKG2jI3UCN3jfmwWLv8xd83AHOOkPWGwXvxspxj77PkQgWwxMtxgEp1H6I
CGwIvzSdnX80FiZF6NLDzrd4DzXkYp76toDC/7VvOO0df60VitLB9xhONnWeveFGdcMzFByxpr7K
2kuu3+faaTWdmfCRCJYLLrtjCv40eN2hrc30mBgp4saDau7Cx3x8RkBc4X8/ZpmclskOt56izQ9p
p8ApK3D8FBYWEQoXK9LtuLLerGG+FJM9zeN/bxLOOpPYEdRlMA7Ni205/tsCJZIIcL3wb5ipAb6b
57Z5XjK/Q/37REP4zMNMRpQxauC/uEGukb9IAcJPLkUoDvUWsPFIQ5L+gKPdhfl/puv+ySdm1pQv
pzmkavWOu6Nz7U1Gbrx55j/TGf6UXxqF67wiiExqymfEdSpdlTHQddpC741SeUesPpcCvWcWBPbP
goAiZmhngRGbUBwOX5ysXGKLXgKTnHn82ni9Vo5l8dSDvzfHo1UfM94Fgl46ppx7/KmL/pqpTd43
qQ2Z1aFD+XtJiAP2IZx04V9xiVB2rrNPb/7rDdC7Vh7ruI+0+BS4+SOVOhxhHpF8bSFbk2GKeQSM
m3vigKbaQL1wA03gth+qC5vJmdm/5sIMeedmc429FmRCFfrQBO37NMnHoLSotZtsVW7TCjUfqID/
pRt6yb/rXL+sFh0gFJy+nXpxKJvlBQvno7u0t44YHr82NVYnCJM4zeDOgFEywO4zN6CkBvxAvk4F
4Bafv+LcF6wOEo3uUHfBkF+G6MxESldm15k6DeEPslw4854ZWmtCTNvUrFmKAlCgE9kBcsXQEXKI
HOXvHCn/fP4dZxI5zhoTw5ibY3zBYz0bg06Ettm2U4ACNpTjWAxW9MgNX2iyj69WzpoVI2tnQt2v
Qqy+GG7bfLzmi3//+Veca6rTn/81C6cMtPu063B6R2l0m9ENL95oCql4cYkad+4Nq3kuXVBH+YSQ
WtW+Ok4W6RPB01znIDh/7RNWh4rJnPwg6swcue9WwdTlNGj00AY96qFYYS6ZQpzrhNW5winnykvH
hAE7hIuU9NwU1XXpw+ffcGZSrEkp7Vj7hA8yOSzi1naboLLFtgF2/GtPX83qBIcguIfOHMrFZzi/
7JaZB6W4tCSd6+DVhCZ2PjslCCbwLbaTB8bT5aD8hF71nbJ3vMDu9/lXfBysB1xkNVYhe0mG1lfl
QfZT6wbFBODIrqurwQQj7XmQDKfibLtx4KtmJ8BEBNCCoHhiBuf+N8llFvdynLYO85MvZVbwk1aD
261YmSA74e/1QN5h6fecaP1DsPRCKeqHwwKPXw1t2xBZz73vw/EhDcBzEO2fZnz9vDnPPXs1nieG
sD3kMv7eVhs1/siXOZCXuPMfDgn8bvK/q0o6V2lFmVcdeuPAKHhKVIri49HbW3MCE0hFLxkAnPuI
1cg2qBoFYswrDrUw7HZuJ/pn9Jzu6Ns+vwAXOPMta74QeH9EGMseDn6H8NQCxFx+W8ws0s5wYWCf
ToT/HOup768mEPNdxujcF4eWpDKuSFU9ERTQHMAzWh5622/us3HWl/hyZ97GV29D+D1nGbJqBwFX
5F2RtcmmRNj+zpauqALiwFNtXubxQut9uGri207Hp7/2F9hxsWGxiQaJiNLbfrSQN1gq+fPzMXzm
W9ZbcI0FeFIcOs4ek7vovG0xNluRu3FlHhycLC7sMGdG2Xr/LcRYOZ1jQy4KN0OB0nM3j+AFkUYU
YflL/XLuJavVTXd+4UNcC79dvVfL81KLgEp5YYide/jpz//qBi8VA5KLKMFx5mlvVdbGUn8gzdp8
3g0fRtDQyatlCv7NOGOXvsJ0L/IGqLLWujNGWn9yQpcs8pzSvptbmC9uGtXoP5+/9Ny8XK1feSEd
OGAPI4oxCjcuTY+aBcdbgmEpgMyqEuv58/eca7rVWoZQFM6NohgPg+Zwe+qStzQrv8uUXwjKnxnD
65wSSGBVSuYFfts9veqc7C3LcWYZu+xhzhcRtCnChZ9/yZkWW0e3gcMD0BomjLjTzV0NAT6dfjZ+
x395Dku2JOH59vMXnZn066vvlHCn7ore2/uK5GFOrCaWE2kvbIrnnn76vL/GshSKLy4UZwc+kTHu
WQJSmwd7pc9/+5nuZquZAnvk0qMmbw7cLuMuT/cLLfYdqoW/9vjVVOmWmQEJbeQB9eDgvi5VuPhJ
FTis/dq0YKtpMbdqyAaIYfZVw8Omuk1sL7C4DLCVfP4F55p/NR+mBpaIbuW1B1PAI4/4vhOCFqQu
zIZzT19v6O7gIDnsVMiwumprkcS7qoe8+mLrr/Y+OhrY7AxLdyyh8xhdGmTOWz9dOoyc+e1rDBFF
aqvVg5DHJgO7guhtTcoLJ/gzU3dNjBtU1s9DikfP+pZ6tzlBp+o51PUlOvaH4Qzqr0XrY9stPDVg
HKWTMUGjkuNS6itiy0enEAeZyjYQLNmk6aVr4f/XP3xw7Fnr2KkGUa/sa3HIqtzBocPuxWNbqmkM
+paoOziRgCtKWLvFv7SdYJmNFZiegLisHJIihNyTV24rOly7xQhjC9eWJSpABWKyQZqOjQmACqp/
2R5Tc4BZN+G/EO+mdeBTFNgetM5dPiFgMw662ZVtAVyOB4tSH6TNwG9KFdVLTx8dK4eGdZrMcsA1
1tpKAfTjide852qwb2AD7+7hs5YGLfBcG8O0CQuHbiulvfu6THJ4YpL5hdqe2JiJNjdaFP1Tmeb8
Ow7FaRVKT4pq59fpFJbMayM98/kF1Z9T1CFOGTQZvWVu9jCO7hyawTygn6pwzKkVd36WxfhMazNL
kQVVO/FAJa2JFkcnO7TCCEukuoGfbd1tVJosgUEuM4BzybLlJbE3OAC4m8XysBV4AE7WTS3gpc35
zvLlBtZzh2yoqoecD79h2CtDLzU3vUWnwDbdGM4MPEagTV4mt/hmTTMIlblW4YRY6pZU2RvA1Ukw
iQHVfgnfl3Uyh4hi1EEj4UNAcT+HqRJ7hMLuKjtZhHlZO19p4sNkD8QMXmKr9QeebmTi7EfjtMBr
6jrOevsZOqM3q8DPaMxwIq+W24m4wGW1+MDc5n5cAy8dZKwqNqRTT8Wc/hpk+Ufo9gq1FE82CKFb
ntlXwD0915PZ1i4KSQvPyIC6Mw0J76+KxGNBorQd9fMJ/lskm6WXzaGAo2WHyr9pebJzINgmL7lq
KGiUTqaiVtSxGCGiAA3/CemymJc6Epm1t3LxyyP5fd2448m0qgvSPLWiocOqvIDmJmyQV0cPLn3K
zTZTInd16idh1tDTeWqCs8d0h8rcejtVzaNa3OGGjAMQ8zCcC7U9vIqiLXbcb7ceXQ6WXfBNU6Ym
ADjLbIae7apUvE1+eU3LlgddV32HKd/RFewtX/LXFB4rG7VkZdDSdA78vmsixCGqKCHVTT07LyVP
vtl1ceg9OGRw2sWFSLbMRcy2g5Jw41XNghqxARh61KxHkCKhKjJXG9R4QgjUyS5gxMHuMxUEeFX6
Xp7cNGrv1ZsowjRZ+qNa2K0ULA/GQl/3fXuVqPxa59kt9mAW1NW8l818HEf60OXiiKLU37OufhCe
pnsqlQTOoH/gyr6q3OIW+9IvKPhePWFfoQ0PrXAlquVdDwojuuyHZHgU5UiDOTVQdjfJlSfbd9b6
N3RhKWot2p/FxJ2d72Jj41w0uxrU0mCskpeWYUCijlDD5qb3w9Jv2kAK9zVv/gNjjAGtUBIny7QO
XenvSG7HyeD1sZWSH3bNHnU5bzORXXcDuyGCXiVF0vwEQgEwLFmnEczYfuq8kZsCmY+gsO3rIrVq
jB6qAzJTvMuxcfFc+FPdWCdaSfGKgn2YAuYeCZZE0yhHtCWocj8SI33LQO8Tg9wm3bxJCn7MbR/X
LsTCYzpY075y2zwWQ1lgZPctKPVyjtLai3M+hX1XhLnPXzrXal9qq6GB0F4C9xfx7C0CvBSdFO9D
3mZhtRB7O44F1tYWoxsEuzJ2hM0DmGMiGgpDSFc4x9abTpfKgmBEwNBdJOm3wR3g4dKw36Mmd/BA
ziI3qdO4q3osrCm7Nf7sRlZZv8i6g46wBmIZAuZQTv6zl7k/a2doojoRJKSp728cFPKFBrXa0TRW
MESf9l6modZJYEXsMm/nLPKpR+FiqJdE3MEO3MRTat8WZoKfX9lEAv7hQV9KGKkv8NZyEv/Qu/Ut
lsBHvyigZvS6NoArZx1gucfWlFZxWZfw056IHZaFuZ7lLIOmO7knLqINqrH/blkaDFz1ULLhTpLF
ChqB5EZRQ74FRWka+IV6QqGyt7V9+lPO5lvq9wVGZQV0Ss4jy+vfirqKENZ0I8+TTqA1f+yp3gDu
q4/gq19Rd7ieTfpQNu0VF9AsJBOsB1jrvrrD/NIYiuaQ9KA8PoSid15xBQcMV+EfIrD7ZBLx1qjp
LfH7vZvYSCLCHDwQOXnN4f2+nc30tqSOjJMJ3Nu578Y9LVPYsbMDClDBDhhjyrqDtrsK0i67Rsvh
o1qP3bYQ/4Nuq0KWmSywlLjtazweCra9XDQPbV7WkaGw9TGkitvRh+w5baYYbgS/UaIgY4KDSLBA
hBN5PD0Y2b8BUD0Fw5z/wYbTwJZ+Oo5CIvgnRjtErWqdBryQ3rWRQxJ1vZtGmpNlq+bhaEoeenl3
tLDZhrzNbi2rZBvE8E5F6MNmSco/XgZrYvCzogahkBYHzRCDPEya7uhR+4kZHz9mJgdsDFeN1m5Q
0/a7WZZsw9yhDMfEb2KmvXZnG8Q1ULphwd6hVNusborQsuD008/Yw1vd9OFiWT/6yh5j+GTXISIX
Hoj4TIKsPIOwAjH4hnr2fZNSGyW2YOiIht0nzclnyIavLCJD27qvKcZ110fYqPM3d5mwb+lpjmjv
PVYg2QQzq2e8rjwNjGopb+apH+4gnYE9TI/Wh59ReVswG2tE1+2KortZUAeFYZHPT/NoruGlCp6z
x3S0DORP3yUPbjoc3SyX17BxvEUVaxuA7Lj3OM+xwfY8hCfrj4ayeU88R17j7x2MBYqK69RnOBCZ
Lrag1UWozMHeTOCXJCaX3MuOF7e4vpcxmewklKxtXwZd/7eBpZEaD1Mrg9qtosbKoQywxBj1JiOY
D8+q/1PXVQyoeBU0/RLM2C1HVtwPrRfYfueA65VYh6lMt6pDCpzQ9q0coBQSCl3ak2gpu/uKJk+d
V4VlCj5X0v8aOAXKY75ppALye94S8MPgs6raEL5yoRz6m7zMo37JYk8WT6m+AsoAAfoJAJ6GhbBP
OEpOt43Thko6P0Bp3VWLswUO/o52JfJ0JJYIvQN9cky0FTtkuqp6vS1cWATSJES94ne3l1eT0W8l
hW4H5MyQ+5DNEj+NPBtrLrarLNTM2gp/4TjEpdcEZvEphx+FpV+aqdggvL/DASVSRXLX2jV8UEGC
atlrPrH7mv/ssIT5Tn6S3YX+LO0gXcrrMR2uFuJZcKeB8nhg920BtIzBtkyHGZcj9jwMRMSezSIG
nve+qvII94DrUorIWPTNKfCrrLyjOGX+ztKiCT2grgyxj3kuA4vCcs7pwJjE7oWSpzeNs26NrQmK
51wCYz5Y6pHkbJPm9c5ViYpcHycgT43HSZqDVZ6cYZLlKUMJ5wQPSHdojj0OVx6l9wWy6oHHW+xI
0PsCu6aD0sX2O+btzh1fPP1CRvvKHbMICS0R9xWUXDUxiKpUSQWZhue0W1t5G1WoaiOV8COuyH4e
YObLlM23Q9c5W9FZV0NTZn9A+6+ua0arQztCCCOK+noo/HTjAcu7GZNxxwgqTpZR7XSVANC7jMgM
wRShDBPHcuKkP0mrZfWs/RE6QiCC27Z5L8W0BwLaDfKCXy+oJZjczA5QfCSDfnROoaZHmdoUNi3V
60QdP0pq8k6rNnRMrqPWQYsgoAq2Z4MGIy4y3IbGrRhDLajee36a30+2oThY1DCQBrgFmzoWYQU1
YEy6FkZXwC0GUrY4ViFD98rbqXtSSGSEzEMAuNayf2+spry1bcJ/YFy2e8nxSYuy0n021MstLZvi
qrCofZWDXLNNBe+wpC6KAhLYUwi7Z5neiwwn2rlm3Qa1++hezWRKd47ne3GWlhr3tElg16eNJ5P9
MHfyvZSzgB9J1xQ3nWOazaBI5QXYwvKrsrKX/q6EgHyMJxs1RbvPAxpnIj7rsr8UmfSe960CTSnf
5Em+zy0G14VLYMiP88TUXxf8+TimiBH1N0cfBZJJthxs/8Yqc+xb810z/UqF+ZPy8VtTfPv8e84E
FNfUxmGZ4UVkU7yvvZUg0Fnpxj8Q9u6inPHzN5xrsVMA5K8IXOrmNREJkXAd64Kie0QHB03+6/OH
f1x5ivZaRbCENww1YVWyN47j7vwmY2XgAgL8YDtZBf4ySgtpMlqhUs2yt1o1YdFh46aFrcE3rQH5
i20+jC+5PSzPCbbvC7Gjj5uVraE8NqEzjhYFzvv+smUL3SxGbLumB51ABobRC9HNj9uWrVVlpZ3m
PZAyHgw7VeAaHjQ+aj+qS+ZY/7ln/ht1YWsNmenA2835wvc5ZnAFi3rjbawqlWHtj1jCy14enbqZ
vw+zsZfAqZPhV069PLAMIhttmrXXDQqCI1lC0TToFMWknnWJJ/FxE/tr9IApKYq220QfKx+Xn/IW
iqmTGydw7T9c/1Ia+VwobTV4UdWJJbmBrWWm563TLm+mnhmMpIefSaUv2Xqfe8lqDKdjzXoo8zQg
Cs1x9gbs5mkg6jICZvrCJDz3ilUcNrVrWGm5FVRsbXM3Kmwa9RwjBvZ9mZ2viEMQFFwFY6GgHTn0
X+qoVePhQoGdhSO+ZEYcybMc57zPZ/zHQ95fs8+TRRBcDmFkyvw6zBMUQVu4u4HK+fnjTx3774gH
1+d/V6u2JXbvjrBYB+b+4LPs2hVy8/mjPx6wbJ3n7o07u3WakIPD+3iB+qRx38ZZRnr4aUx/4fd/
3DzQd/7v7y8FHxCmBB2yqUZMQ4jG2Q8KG6fPP8Fx/is9+KiBTmm9v5ZzPagpHZRJ9qVlke8WfElj
YglrDwlduk1hDxdNum/hLEnkxu59ATNY4WHda1S9sSdoh7QjzI0l3FGFOe4h96WGodU0wmtu9ERx
VyN3urGcso861HnEI0v9V6/0hxsIU+swqy37Oms5bO/AUQrYCHytKsl0IF7ubnSPw5WFPEZJeydy
yWhANzULUKpJBt2YqMJCuX7MfA4ZZDlVgFKr0XV+16I0P4fFzzcaZkM4VPdZaPJe3cqay6jhHEf7
qlwGG+DPZXwaYbRzZzm6fEpsriB2dFvz5iYzwwWWD36UojRjn0y+f8hnZd772i1DCafYHw1CPQEh
7bhJ6Oz/tsmCIIdB7QBoPo3cCb9Pd4JpZ0MqUu/tpiIh7jKnKFG3EFAi2uVmykQTI9CnH3kvhgiO
RSpcOr/F3qa77QCvvBscwP0frjE6VEs/bBSu3zFfUG7RwJ+hweETt1WMjPwXMNpFXLKpvBaFXF5d
H8lkbjU6Dbomt6964idgcNC+SINMk3bbDlrdZZDrRJo0wxD5cOCAJ20u0MBO8WAqXEe7zs1ZkPeo
tfNhGPjWqZpd+16l39RJs+mIctoJgQ3Z96bux8Kz8ScRVb0lpc4ihZLaJyOEiZwlFbhFMXU9t713
V2bZEqL9660QE33OKr3AVq9HvaJX44d505JiNNkddaJSkiGwYZYUz1aShnXBl7DjiLpwyPo2ysKP
gAOE/UwNZcGk8uQmaWAAqB2LxainQjDKrpvvBUO5IdGW/y3DoIpmM+Q3M6e6jZCEGLeTC67foBFd
5XBy2o4SCv558u2t6VMCM3rHRF7SDgHvid51s0DUnDIXQc4aUdt3GD2K0x7Cv0tGsyDvOr71RIoF
s9NgFOTFNxSrk29zg//Gm+FpJnl95yZFg8f7KL/3kNvQqUWvy6ZeToLtE+zVRDzvKxghlQsmvpeq
K+loHKp1PUdLj6Cuy+9EOfxAK/SHCR68p7FDdzWh1mZStfXNI/182/o4RGjRJIGPufyMEZhdQcYw
wj2htOo2hJzNbiJSd6gy7LA7uaz2HuU8oYphpO6xS8v06LIR4ilYjgYwNBZBNyJTwInGlRyqzXgg
yDIUeMU3SLIoTI2EUQixWNNbwwdc4AUZXhIlxB7we45gX15sOFAOL73sxA3c3BKExvL0tpsaFbMJ
oW2WDoCCD6zZIqKWXdmMuJFA6f12Lk0b5IszBUY1/m1VUuB6rVnW35wstR59y63c0Ma9sdp4lLPb
afShYe2G+btl9zr0fQ1LMO2MB2T1UXiD4QVsDEK5M27vG3dAGgF2cnbEO5wIrHkscWHLu7iCf5iE
sdwCzvoEZ4R28vqtUdzEg5nIbZrV9R/aJFkIILOHSgB8n+5xRoLirtmQcoY0hU/dLYLsoMoqhDIN
3Fa2TDomRjBKh6Jxpq1Lmyquhco3tocFrUy4HfuWkmFjMW9vfK/fLLPNo3ROrS1V3RL5E9JR86Kg
5+tt/QNH0zJaSG1eu65vXydeDA822J2R3xXNlbDH+c6ZyhIUPgRqs8p5GRfV3/kClIvEQhQwQB0P
Eh40zY8SV7oAtcNJmBBEeRaN9FxS8T+6NPzdyds+8CG++D/OzmM3bqXbwk9UAKsYqjgl2VE52JI9
IWRLrsAci+TT39Vn5J/XrQY0OcARYLKZKuy91re2Cj7IiLt5uGOT2dvQu/LQyrhq3Xa5A5g22GFF
QTZqQPsNJWexUzDa78jEW2xrszkyQfmiThVmhWZdUpARH3SRlpjeyPQuPYCR8TMQi8oZvx4qWD2h
hxHzN/T+8zfClYNCooOydtOgWlzzbgu4nz60S9scMBV1ew/9tTKaUFpoorYLxGOYZuKjcn0bC1ST
3pwqI7sytyg1usTbSncpD7x00aJpW7rLmnyJUy2c56yFzzT2us7sPVJXgNGht+Nzz4di2U/3tiAw
uLq599r3o9kOde//GNCR2tRjP37LVJp+L0daHVKF22CQCb71B0qApR8qjDkoDI5+FyQLCul7ql2T
MIu5tGGoJi1YyO3AxCsSBTJvZFgnE+vpBdPhbKMsK69TB39fFL0zpij3ckSZpxmVu6s6ioHKoJGr
SvkbhsIhKTxbI7YBUL/WCfUVdVCvXobBRhQLhXt8N1D/+iiKuXldPMlhDk5F+ZdWqFdGhN57nSl2
Za/aK4pHidRNQhPIxPP3di7srnck9oE5f2+sQj02r6YY+EhEUI9Bc61a/Ehl4I6encxHLHWGIbya
BnR/NH1klfcbTbN7WTf7AUX7yF9qk6Bni38zTiOIITM7CBbqHXF8MH8qbFIC9Fk2c8XKDWtpFQn0
HHedM/axGio0OYe8fTTtEmw96YjT3tAmMpuQKU/DDh+SHBJEHe2mkDk3QYtRQbvdLphrF6Sj7AnZ
uMtt24VkA5C7AeQQdH0fswSoFv2rLVC6BX7tXqWoemcVz+G4EM+AcdebULhv4Vh8N1W78xrvVzkh
GQtjGGZeABGwRFg+sHHClo6IFzOj3A/iNPpiPeg1aun6TZHxcDthqkatvf+V9erdHxGtbaEI2gL/
xDYyBbrFtQ9gNz4xE/K9l/ODtOwGsF/MQgCEX7UFfhHWM9+r1hF71LooONm4Q2HIyhi9XMjt2UmA
l8k8ws5Tf8sZeWkIMlpnCeVsm84VmtDdEqOIVUUL/PnRuHQ/bT+/pm3txj0myU2AnMLYBPpOkuAV
Fbwf0yheJla/0oAW+xNdeKOLGUPgvOgqoo3z0QSdSgI3eE4rjGIhht7b2pvCtyxgqIdWqGUifPZe
2xwfl9c8BkH6mingujyJPotHBpwOoxTQYV4Xt9b/FfpOtcu4eJ+HQUdLVSNVuOvuQuYhPcaM6Ezy
8H2G9BC+GOicUoz9WNBZXGU5WfR66AyrFGqcadZwiPS1H/mlf68L/QFnMeJROWQEUwN0RbvUtzUz
Q+ISM8Z+KyY0nVkTaaWrA74I7FBJTXc00+iyUPUnn9M/ApGF6PdQTGoj6sQDgm1Q5+XflC33og6Q
K7TAfTjmT7APOBA9sObgn2rHjCLrAK/cWz3kaRJwREWjf/aoaJcnFl2pOOyG/tRQ/2gW4cZKzljp
VjAa6BrtbncKkcxRWy+Z2kxFqhq/155jNxSxh7HRWLIQlSF2skTdqTfsj6/D5Qgh6I9iks42m+oF
G66pQrUl/V44ooi4bacNIfLb7ODcw9A7yHvodTyKU3iC49hkDFKTULSiY4qlYDAw5yQbWdDc4jdw
vgw7uG9QqAsHxGBWDRoGGoQGF/XpQoB3uUxPnst/kVagD8L9ajM4WCSLGboAC8NyNOX0nqJNc6zR
ZopzHfZRoE0Q25Bl0VxNJEIExi+yFMOGWtpDj183WF7rP7nbwj4dyLeKER+nhwqBjYsB3wA6uhq7
/w1Piwo5BiHSqVP/B7ou8GvMmPpmjDebqcMOQjsoiqS0qT6UBreCgF57jTHY7hkmDpBxDdqshj11
/tgkkBMBxst6+1FZyHcjsDIAKKlwAFnk3bPV7TV4FUPUFpATVH65XNF2eBF6uTUn8KdudHbTDC55
KriqnizJyFMn8KLr3EuRUiGeuMfULUd/B7qOWW8RBnpYpM+u01MlPKv0trZCRgP68Fs3DfItKqq4
dkC3T1a6qDPdrwaypCRveqQkBsHGo+ZhYUyga9/fyALLncZ27CBPhup0HL83OaXRZMafGmqpiAwd
xb9NwytULkzso0shvPrWVqjEVtndAmM8tl09hn9fPpRlB1gComkOmU1/CcUDzANoJzUSCs0aO6U4
68g3wconlilMOAO+v6Fsq800lH4UFFWG/3S/sMzJD5RPPMpt/quuu9upIFhRIuNz45C23OoeLACX
9DIhonpCTtXVNE5ATIVeGStYBtEugj5hbsm1ViLdEOP8dNHZ3NbtdDd32RCTFNZ0v0QXLGyo3HZY
6kUjtRhuy8nEkBtB7dIXN+04LttyQdiv66qDn5VOLH05bLyueA+XGvHsWM/HsH0yjIq03I4yBXMw
xBhi2yqN6job49KivTiCHI4hCNM+Yc51HZbFZhIo14TuUh94mmY7zNE6UVOAgWRJWQQTyytBhAMa
CcibJQz8FV6WaLU3WL4USBOLsJbDfthL36a0vF/6Ct1amNy2zJ3vjGdZTDqgVzxIfaPAEn3PRh9i
Iu6KvewNJibr/+wKPVyZAByaHqK7XT3iBxUjgnSV6y5bvyuaOC8GsZu56ZGrDvwVIfyHVA3SV03x
2ldTiHYgAAw59qoDVBa7yW8ACG6hl6I1NmBdUYmYeqeg2RKprlMjbqAcCKIlyFEMy0KkCyoMmlkJ
qpOu83gQtsd/8hBUGK998KruBx/b7q6sBv0j14XZ+WnpxSqrinvULMY4dav8qRq9AeNfk0ZjBW0E
ayZ3gxiMJclpoHdzzb3DCDnVLmd2ALIpnTYDAoA3wQzVuIPaNUIJ49Avf6TLfJ/3Yon6YcQqAmuO
A3fGV7CBn8SENpIdW+cesMkWEzrMr21LEL6T5xOSMQyYNWU9ProKAqe6A9U3EOiF5SmWfMjZ6xOv
W8hurhBWCsew/ZGyxdlWVmPewmoeH1th0CPnDhQmdb9zqT9Fczpv+9nOSPCW7+VgTxm/eLwIXslu
DJrU3z10LQ419l8AL+p6Y80EtVEOZQWU0FehF+jEz/vv8MmwiFayeSC2Nk+O5QIdTedpXixS9Gos
vt0MhmjdCgIA2TzBD2DaSM98jESNibHUSwH0RvbLTOZHAPs2MsQp/za29r5thz6uJ8Tl4mv7XgwU
bRuGYgTiO70oN0BaoJCdHuzsvwDeg0Kusgo9Wl1sWyLYNbUOR+OnUYmqZCljq1NZ7XPhE5ARzEkL
UusUNOSiQ59TIkAee02PPumpd+8teGDXeT2xOwTZ9zeBqjDJYgdbNtifcrx0Tl956ji5oKcnMD9P
3/TI9asDm/TelGO5LRaqb522VZCjbXqz08R54U6N7ysrEdsjchdMnyDfCRfblhkBHnE+9dldKFl9
XU5duiU+Ajkp63Nwlopqa6YMeBsB1l6oLASLDvM3TifyZDS8vQ0h+cO+LT/5umZE/S5eILaUSDcZ
AouRDouIrWhPExs4jac2puK7uqnYg+0dF81XoKFJW0s0nQFovyJF6d51fYpId5hcjikGiEPupE6M
bfJpLiZ9MhZ9tueQ+8dhsGAbA3/llZnr7IXkGZjEVpfbQKH3Cgh6izw3sSS1X6l9AW34zp9Pbc0l
H3deqFBYMxI6IyG8EVbv3E0wQQ1Jpp0azChIGaMK3K/vEy816jB6uYapV9wuWBptZD1mcWM6dUSb
JnwU/eweSV412N7K6gXzj419yyaMBq1SbxPL6V3lQReQho2FAoVpUGJPrY/adkHUdwXbN67uD4Hf
QFmS8bG5Wcq8fPDKsEpKJoJHioXdtfanLKJDAHCB6PzsFgRNF/9v+uM4YHs8+5J+mHGuHgxBwSoQ
p2LLBBWkj89yo50QQeihJnob9Eb8SHU67zCQF1AjoVjl1UJhFbaUx9nVOUSYxqv9uBj7NPGq8BKj
54yXYg0w1k2DzHAgwY6j0t+snA9Txe67ZsgjkFX2FdSmXiEu4G7OVcZPrYW/Cr+lpyrDFhjhlbqn
wWtJHj+vKf+7Yo2t8P8el+Ywfy09aa6odz2Tx8K5FV+iDbrcO13K3z9ZZKjgWwihW8geEBqO7S+m
keXp8x9+7oas2jZikVKjf99cLS4kalWaKMASPz/0uXuyateo1nX9To3oMmMzGynVXUF8eu3ISwGK
/25FcG/VJQCHCihwp8Dx06deGmzfPyrzeEqKuPhYz3ScvJV6fszmIJQ5Epqp5tsS1dwUbTrMbyjG
vXx+k87c/zV0eAxzYAMb2VyhzvakA3Ljs+X180Ofuf9rdHA1onaUuqS+8rLFgJQsaFSzNrtrA1Tl
vnaK1SOWCNnpucbnNLFrS74jlbQeLuDUzt2Y1dNdlg6pjiRLj2lnrhE28SIc8sUbs3qqAuL5WeWo
7EytRJEAP7uL+UXiy5kfvgbBzihFWqxSm6uu/e4j/2z68/m9PvO6r/mvakJT1YZBc1XSpMe6Sgf3
RL84xbPv0a89zjX+lU8TVE1+gEr0qF9SiJs2FcN+EWbizefX8F/40j8ab2sG7ECCjLTj0FwhTa/Y
2F2bxSopvgU/oKGOXD8J5gsuzDNf7hoA6/uFP1sUmI4Gi/d51AnKbYnLHei1L4yc557H6fn/NS57
tNCk8jD8tGM837Qs1ljnTKB0XbhX596j1cicGQL1pkUr2qc5jUa5WJSm5i9pLviaAjsiv70iHM8B
sQooHjRAy9Hc1OBH5mr3+bM+9wTWH3Dbn+T3sr0abbmxM8R2E1rdHcAnF+BAZ8Y3tvqMl26UZRoo
3CDX3AZht8s68xyI6f7z33/m8GvEKz/Jx5yKInJ0LjYdNrJl+1HUF0xf5w6+akDP1VjNnWLhEZeA
LEsI5vjk3uTu8vvzH39mTbUmvNpAaykroGBcqGDRr4tnxMTl/YQNy5+R0n1hu+3nZzrzGfynuvnr
MzCOpD4UE+Eha2350jYhSWZHi6duFEjmLVABR4my5+WFF/ffb1Ww9nKjvU2ANPPZ0aFpv80UCrAh
MMJ3dAT7qdAp9pWfX9cZ9kKw9nHDqcTFzNP5OM3mVuq7DnvYqFuyTZn6W6/1QJpqD5QtNwy3mA2g
KIdv8GPFn5/+3Aty+vtft7Vxi7ZrjHWOi1x+5hk8B7B87Ei6XLq+c2/IavhKy6WUFJktR9QroYwK
bgdJnlGIv8bOCs6D4EbN5Eu8DJf/d4v/vhjG6nBmgh7xTvaH1rconDoB3YxgUh3F7F+av/79cvD/
Zp2/zuMVtIW02mXHrvvdslvGsZNFAUte4EecO/xqRJtgBeMzZTg8dPm1+dHpW8HfB/ft80d+ZsD/
T0351683Xdrb+uS6Q9PwKWhQMKi/qDdaY1B9OldVOA/s2DOkU9gAnp4JVf9L9/3My7oGoSJbqJlq
gzghn5uoLB8G9yPXl9jA5w5+Gnj+ui3a+mVRs4YdbQ9SNPnuybcJ+b9fuudrVqjta68jA5RGbebs
rKN+69y99IWdeZ7rFLjccCEHPXkousFzkDbZ3vTzhVfxzKi7xoO6oeTZnA7eMaTwQwV583MpxucK
TESbQumCjK/+wkB07ipWyxAp6nT2BF2OZfpW2ADVykujwrkjrzYPsIOXSFgO8L4HxR00IY+CZJuv
PdbVl8oHGO7Q62dHTil096hxdC55/9qxV8uOcOJsodCUHGdUz1ECAnXp6fMj//tND9YwUM4IVO4N
BoAcazIfjSViYSIB6/lrh1+tOTjwwnZwFAUervdPZgv31BB5SCvvwpr73O9ffamAErMcfUtMKVCH
bUgXvPnoc3PC+e7zK/j3AAwI+v8OBQ4CKaTn4Ivixc/OQ7mdfswhsiS8S8LJc1dw+vtfY40FQwO8
0ZAdcz0DhfAEJXY01+KLD+D0Ifx19CHTo25P8wfg85GGLm7BiCa7S1/qmbuzHssmE1S5B9zfsXRk
mQNt1o9bkMjeZzHRa+OzS/W6c+dZ3aTZyQVqmyY79q4VqAsj4S/NCbtTnXIRv5K6m8+f9r9XKMF6
jEsDOvrGcI0KAOm3WDDkiJWHSbqQw7anFd+4YorNUrHt5+f7b3H8/zenwHf/7/Ohg9cGki7q6Lcl
XEnKV0lnT+IIG5pbC2pJTAMbJsqRBg1Z7yPwll+YPZ5VCzUDND/h3WiITADmf8pR5o6yGh7Kz3/b
v++Fv16MZhTO5czj4pC21x1sJWgjJAiejxDKFnsFSVooAj4/078/AX8NGJp4XQVzSdMDq+b8efIJ
BFgwor+ADE4OXzkFQoD+9z7zEb3gsFrSA52fkL4bLflBXSrEniTO/3qGq5EfOCHSpiKXR5e1j7o4
kQOY++DM7b3DzFtWLPfStW8ehdXg84v595MJnNV0wJ2QQjqItk+WGYg/uuK5yMYb0G2u6KgeS0DM
+mq+8EWceTbrCcLKwixYy6UHPj2FzhyFzbumvz6/jn9/1f4aFb2gf3+SnqaHHkt00TWvii1eXGqI
jL10/FrB0F+HrrpF6IbuLASa3QfXwE4Jg+WITsvn1/DvVZG/nh/yCiOGm6XpQTl9TMwAs5WJC2De
PMA8SvM104a/BkbjzSoN3PjhoVCy3xfCoGMVQLGcPyHoBCqvgH77/HrOPZPVhLGUfu9L7qKlmNu4
hNg+i2faxJW1F27YuRdqNeJ5znJ6f3GCYmHACC7RgtaowLjytd+/+tAxXwvQsTp97Lz+3V1+qRHm
5VwfqWMvnOHfa0h/7e1xfBLUBnbeI3AbMHpDseXb6VIa67nXafVpl2Tqm9ltyQEglSz70K0fB66O
aIbedX8preDMSdYEaKt7UgRNrY+lcJOGj9dVXyzgKlgE4uUGikv6+vnDOPOs1wzoMCRuPWOLg+Xf
+9LTmA6/ODUXXqRzV3H6+19LG21LmMK7AH1ZF4piNM0n+9svP2QG9Re78DWcu4DTV/LXOTK+GKw4
MAthQZnBEapqiOuhuYRGiG++do9Op/7rFKZukNoD0Mmh1f4hW9pkkuFDqMMLE9+Z73kNtxxBVDVZ
WMmjEE+qep1gbCiDJzfNL/z8M1/DmtAc5o0DTTLuEAQ1O8dAkEXDL204/bXvR4IilUF+hDvD/sgR
IsX8V+tjcMXym3N24fefuz+rybue0rAfgeE+dumIxfEeI9FtByfeUHtffAKrTxpO3zCYPV8c6ik4
MjLvbCEfoaR68Dtn+6V3aI1OzL0RURcO3L15wVqIIJflRfrQKERYyoYXSkWn9/H/r3J8vvoUeDaB
IAAFy6GSwc/GH2bY2IF9bav6a8UL2JP/90vwGgtkh8Y6qpMt2yIm0rtZnLy9UP4+86Ku8Yna83JH
AZd0sC57LGBD8Z189/ntP/MO8dWU1ufQBS/A8iK+HY6k9i2EGClDLdA8f+34qzlN237RKcQcB8FH
Fhsc1yAJNAHmHg+j+dpruiaw0qFwG7606cEbyA6Gmmjw7qvcQjJKL5zh3BNYfQgmM0MzLJj5y4Ed
/GHcaON97eGu8Y7zEmi3Zl16qJ3ydi7UFQKPLvzqM+/9mudoUlfUDcWhUw2dGVLdUaOPtL6UxnLm
pqwpjn2uJ5cspMIUyRookhHvRjq1fPv8zQn//dEGq492Jl1KrTb50XU75sHsIHmihkDcBRSai1Jg
4knGzhKI4lJePecgPj5+fmZ65sL81Ucx9KFlakn1cRFig5ZZnA/8g8K3EzelNyOTh2/B+nWixgkg
/wHdPRfF2+S572ULWUiRthfWIOd+x+rj4YaUgE1SfWzL+YNCOkk8/evzazzz3a8plrp16rkNMLeG
HKbg5Xmc1I7O3+Sl/dG5p3e6pL+WBowiWE8Oozlm1VyqCAZHpNryWe5lGHRP3tQG12k5pw9WhhYy
/E4UF9qcZ5ZWa7wlfFSNRaSCPALQsrf1AIvGkN3PFILVIb1BhPOl5e65j2v1cEYyVkvXClxhXcOn
wU5QE+oouMZSFlx4Ac5dzGqGD23mQQNHzFEO3AHJxG3nA01LeHFcLdixFkzvaGv5y+cvxZn3LViN
ckR29ZC1ozxaXz46BdlMmX340qHX6EuYhx0RwKB0rAZ7X4UD1GtQK39+7DNPYu1CrxEaEOoWn+sQ
8o3RP6hCgwJyvc+PfuYZrM3nE9WzVj32TNYfI9lDv2tZ5PcSPg0/IeYSZOQ/t/k/FilrF/piWhH4
opXH19e7A9nc3ehHb+ftrsD3i4HDijE9x1V0lcbvflRFJPLibqdi5EgkOgKOJ+qSLqFH/whzzwGk
42sYIQGPip8AEoyG6P3zm3HmVnunss5fn7UJQ8dAUCmPpvf03h3H2AZ9sTUuqy/c7nNnOD2Gv86w
hLZoQDjHrrdzjsNkHxzdfSA2fP/5BZx5xb31rNJIf/Z1UB2HBT5LYGmDR4cVwwW95H9t/H89xNNV
/f3rA0+mtVTyWLsyALHMOtdtKFiQmBZFIYD4BASqs04aL0U9yuFhrH0IpImGOaMsPB8w5EznBqS4
eXgMFcBqIxYHF8QA1D0jKPLXmFhO2yrr/MU9UuKHP2Camh8da/UjtO/BEgPDVvzmNJBtxBrP9LHI
8YNZWI2A02GRPmxJ6VCY/dq++Vb1ZQsjGDVL4k5qecilC7i2co1/3UmWHRATVl+LSdAOqC7tg0cp
efek4bSEzoHz4jfgt/1mynkOia8M2H6qxnQHH+Dyq+jr4q6AN9hEHYUWGTwG1cV9uIBF2KTKJkgU
nLpTqfJ7D6k9wKRMfrOuHGEPG5st842zbbqAxWWpeoC2qjFGBAHizHMX3LTJtNulZeKdN4OzEcQt
IfslsGK5PNXX4F8uVyGf7bbPrYSfbG5PjC/LDoj6Hp+Xuih2WYmS9gJjSixS4R+1cMvfraqLa9ku
zs9RVsFxcG370JghR4huIK/QBpvg0AA5YYdwNvYmdE03SziKuDVmAP6psDTmTdVsgK4KgFUJu/SO
ZWVqYnh2pBtBuD/ctKKp74OAo4XQ9Db88AB9QEIa+VM1sL/AlAyAkidIArgoFOBAzcZLPY5QXy4I
nhEBD15SYdzfSFaa4I1g+XQvFjZ+VKiUH4c8nA+t28BqoabwxDFU7Q6sVnXwPF/dZrW0UKpUcHNl
PlCkMSjAxUPKRRYztK4eNTz7D5lb1j89vyrhjZL8dbJDnyfcMbAYNyWU9WmX/Qrh+sHmTnpYpusM
oteEZtAHZL3vbJygBv3AxQiAXl5dPLCgHGP4ZcsEwIKyi+tWdfjjXGPWc0YBXWm6DN9Ia4dvVYnX
ooX27oDXtENsH63cJip6umy6tpkf+tLAT+8p9a6zwDk4FT7NmKWVjUmv4GDyeq2wicZL/aqBWogB
AAXNipQ0uKN5Oh3QQemO6Ljmtz6sTbBkDiXeGK7An5OFRpCP21cloHSoGGGZ3VfDW9eN1Q5e4LAB
vLujWCTOnblDzIp+hpkyg3XfNlkE0GwFDO8AgEYsLJLZQpZ7qIm29iYN0VIB0Bgq7M1AUrD90knZ
eTPRwkW2sgAfbugyvkcLYnhesnz6VU8L5Oqybz9a68BkVLa4bVFY+RJxyBUolj7cu6iJwk4NRcmY
AmYFZoIcKnulFt88F6Hg1xLo63uDbmKHcnPZ6i32JPVbXwNTFRVZP/zx28FBWU9wZ+tngXdEJJq/
QVk/fWLOIg9ZKsufWtoRTgr6A96EEqkOxbjPSO4/zBXx7luZqrsWkRl7t4UXB/xI91B3ebWFGdkk
ZW+mxMtcfz8ieHPn1R2704VyAB/R8BgUvdrldJxhLyyD22n0d6MlubNNi9K/1c7YvoustPAe++kT
HI7zVWdZumFiWQAL9xGknerq5F3SNwVDAvRSigrsOJWglJLAxguqgFcdadWTMfKGsN+l7gguXwDK
VKxgAwsTd0R6ORC+9WZ06FNTwyqbpybbCs3tVhSFTdK593hcpwwQ2bavycYxcBYJDZua1sNHRYW/
h1HkD6KC3Y2cu8LuwbRtNnC9uIdm8uze8hIQSjqW4kFB1X9bUOL9adIp25FFTYemZc0Qzx3vry3I
Ax8hwBrfxeyeWIymuNK8XmCtb8wGG5kGpp85O8JYAWeKY+lNWbvoDM4AkNSILJRR7wXsrkyzekvQ
Et37AZzwrjc7zx4Ql3vPFPDZ93VfvJK0wsY9HWCTs/mycaTyOPLGQ8hQnRPvEc7PCH4YrA1c5l3p
oiMbEPMkkAYtL8x2si3KLWCEkh9U5863cJqyG6WZ2k1iTF9gVytvlILoxsqqua3nWRyXBoveIW1I
IoZZbnvp1JuiUNltTYAZbToOVZkz69daGAeh5+6wTUFNvV4AiUVyLjJY4l60OoGSBwb6us6vkaeu
bwbXwdjjpNR9GJHcsg8yBZB8oPhW1xzAsD4zyUCR1DhLt3rDOXkDz1aY3ZQq93+GimQPyHbieG3m
ad60CBB69vIOfnTYjLp4MA05irIZnipDm4PirdwWqZNtfVBt4srrwu9y9IrHBsPGAwEnZEdw8C0P
JnIzs0Jeaexpo0kpAzMQ5/0LbOAnLKyGuZJ6vPs9Q/hwpL4RL2gPFIBSGPliLdYMk+94m0lO5qYL
EJKHvI1qbx1gAyZnGb+FuS1uZa+CYwkk2kfq1vqWgfP7A82e7EhGyzCNSgoJmE8PYO66IMbSceMV
s953oUASakOm4UZZ+PwFrPY/3cb0/Ra4XPQG/dpJb3oxDD8VaCs7YQ2Bg1am/MNo3u41wLdxkVNz
O2UlPFU1ZGcPdOrD27aCQo/WlfzuCEUJCIm9eJxAzL3KF+7/HFAd/G6LDEMosDpxoYLwO9OevyTa
UdYmuuHYG0FG8coRPr9JfWW3DKauDQyU3SYbNYMflPiHgbhqlyoiwZydPGcbBgCHWcHezaibuC1O
hVoRNsdg6cjvtMVUZzkccNHU6QxW9qHYAphYJ0HZo49M4B/rVI0hv65gCF1y9oQiiAvDw9RjuytB
3qxL9eIB+HwsnKI/KBA4k7nzmq3PAf1Hzg2NBSuaLbjcy6bGUuZumXAvhR3aGG7X6gaJ9NMAJ6+f
3QPgXCdQRiFOoVdAEKi22WDyW0iUuyOWBw1MuAssYYBjhCql11AqdxurAV3C00UfLx2QdlTp0xyL
lcR8RzuC0dENbHxakjxOUvRJOoSII53aEOCNLqjuPXGqsEDtsslUZv5U0FFegefRXjF0gyPs3esb
kEJd1JwpBfpZFPq2X0wIzEUAp/DvQncAyJt62gVdHexn1QR3ngPnryKi24OoACzB7OUYYOS4R9If
bHBgX9L3QWbdXeEgIzxi1gshiZlLTOd6eG2AZsW44Gf5phtrWNmok8tr5QR8iyWHeeSjAvR1mtrK
2zYZ7xLYw6oNc0D0XFLMPcXk+hX4FWq6qoEN9+BSR0RYAmR5/Tp6sO1GKYYv2Mb8yr3vZqwzfb/F
ELvYHtOmbqrlPR0QUVUggDTmfZ0LqGgM5laAaqcNwKf6NtQqqzcipcUOi6y2iEwVwNTek9mGVzXA
MQTw4CZPWdKrxo/zLhP7vC7lydivWAE+A6hC2xT6PTDta6yrYC8alIQPHfjqNAPF3p1GfSubIHzT
zEnfixk4BA4iVwKez/CAIi7C1E51jmpxavjd3ZndgWSqb1xgEjYLN+ML63uQcYDlABwX1gLnVuO1
AQ8H4/5rCbL5E3Xa8FiyvH2WAH8DaAQq5y6bOei2g9fc40fzqwFNkxIcKM2/O4ws1aYuR/16qvI6
SeATMO6zugdGA4wXkS/1hzc4kIdktKYfMM4Gt3M6VqfrH8g1dQ0W6a3xwEAGPwWpC7kCpgD8RPCd
ZvTempG4G9crnV3oAI/LwxluUAyISV9k6ojVMLbjoYS7nyFS6C4IEHCLcAVAKKLOs1OBwy3uRw2z
43Wus+fQlV5SSUrviNsB/YLqqI8XfvC+SWWRxOHQERvaJR+8xEGu5R3gTwRtRWwmlEdBdq9hdN7A
Cet961uKUuBwROCys296Er6SQtZZVDdmeZBTzV+RXTDFDuXurh3zMq6rUj/ypq+unFBN/8fZeS3J
iS1R9IuIAA72tbxr32r3QkgjCe8O7sDX31V6muF2dUXoRTGjmIECjsvMnWu/20RNEHfznN56K1bv
DoY1Bej/cfrJ2QiqiU488GGlQ/GutCRxcB5IQI5nQpz01hgfc1BI28g2zEd4L/ohyu2kXqUO6muw
2pye4XE5ELBS+qOCOrkVvcdnkmon7Gjriqa81QzNo+00bbZaZ6EpYc6Jx6QFKEydoX2sG628cbN+
emUwWOuQebIRWtzuJjBwBwItZ8WpuljirNVs0HOodUPMdurofF1ZanRfBlom7jMPWyeKF6CBSfKt
ZBeTMClSjB3MwTxobhzeliYY81z3gXERUCz90qyWVYovQX4GlBIwOdYuZKn/JocsvEWPkj+moeWv
TGWNx8Cn1Z7lN9rUBdmOiUrGS1zl5pHBHhxhq/tvUqakOOnRWXG+qA++lcgHkeHxV0KnOCR+CRqI
bQ2riXraR80UvruR1jzVRWEmoFtEvgNIBkysMtTWt6Xxw4VSSyetf4b8e00pn/u4GI7CRFPPecjB
kityABFZ9DUt9YFgNHNEvexBDXgLHWVlslJR6qTLtOr6bRTL/K5IMuOkVRiVoM7KjTtvOJ8YmT8v
toqsjQZ84Z+2EOGPDphAtOi6sXypvDg86FpCF6uIlNutGRTRSemyvItVUuxEpAWcPQ2SKeugP2P7
Kf0Trxh9HW1zXEy2sd+rcaUrnDyLGksuaYjuR4KLywugjoozm9dxnCuMWELxDIpIW9OgMvzMM109
WnmRJdvGzaeao00pXhh/Ez2+dkniwpcqWLosxHjeel2wrLUW7kwPONwrIrmHi9ax+g4VnCf+Q7Nr
B0g3/VQenMod93URDiwAua+dmrGCJOmV5tInp/KaV4W5MN1acjCxcFobizpzaPVPyu+YrxkLSJQV
sFKaD03XsWERtrJZtHjL3WfWZNzjlymW3Tlz35kFJLox7u9UEp8tckRRrtlVp+/Q25IbQPvWjo4M
6043DO97w+qJJLDrbrOhb6sl3h7lxo8kSsczv8Zce7lGDJsbAl6aGSYGxz5sWZZp52o/BNTwcgNd
IdqTt2BfNuOJCowLQwLcjq+mDyfzFOaUhuw3Np3DIOPJuOgL3ellvcDaBgBd7C4HLF32fVjbiw60
0WEQEcYKZZLvqtQav6Nc9BYEbPDdR4FflOUmtIv3Wb7rimb8RyiBoFcB5juG0shoZwbVryav3sjO
8LeCRWCDJTgEH1ADe9ZJ2rlDHz095o/dGu4mbBJz6pydHk4OW2QCSYdja7mMHMNcuSQUll3kpveF
g90HQUmkYbzQBOJ7xChdcq4tz1igYJ9Ybr3PNLy58K9IoxOo7X4HGSfbZbrZPYqxVgf0CsFzPWUQ
oAbLKdZ66bx5Kiq3LnZhGzG4xsr1TbE1faRXS13Lm32EmQPbU5paQI/gcMG7jqEghPLeLMp4q8dZ
/JLYOQx2FGe7Mgy7Fx9/CWi2rNLlSAqKGrq77odhPFS6ylA/2bj3ESDGp7AyvQ1BN04/CRrgQbTV
b9814xA2UxBv0i4QBho24gwVBik5gh6HlKoaxY3VxPqDqnpxG3esitjNjfW7Xav+ASc3seCYC+JR
xn12U2Vdv8J3yF93BO57n83xcPbWRlPRpKvY660lLRrWpvP98kcHAaNc5HHiPteBLe5jeie/wdMp
SArYrKFNGYLLxJm3sLrplxUU9LDrVS5PuadRekkbc+N3WrpjdqtVpZr+GKeie43S2EG8K1CXlYlw
0dVMMO7gaB/jVkW3SQOnBS2A+0RvPaAyZ/JeoQLXt04ahgejk/GDY7jlhxYOxutE+X2n8p7b9zUY
YGlp9oLs27TpivMJOILRIjrAOETNY/jiyhyEj5bk36LUzJ/lYFU/JtdUe7dX6W4CpLSuE8s+dpNr
PNoZKfds8OS+qCE16Pg6LHvIbydh29atLJwIq4MuujPCejqauWLR8uuM3nLFuaHEcvSDKR3cjqYB
hcTR4frVjiQg9930mIvJZf5kzSYIo2qd+h3NiYQ9m77i1Iid2S+nyoIFzBXzNiyU2FqpS4+YGdfv
PtH0RpNl8zu12XdrqdWbMweQsN3rDkkyZncikbC1urj7oflR95BJ1zvqjjfuIj3gMDaNFtkTXGmA
GKlSf/SLzrsTmUblzzh7THAyjzZZCJoSKWi+G93ReaxB4izzIbeqBfo9amy5mkp9GSVd8FQSXP2O
oyJ/1Mim3xN0R0tqSdWLq/R4R5LSXA450V1KBm4T9G2zzXEGMHAmsuyDFcsUwE9UBUcrK3ugjDlR
UAwN8Aa9b7J1ayfemXbKi1Oe/1SovFrlIXMdORCxX1acEX1h64CGsPVvdMtLg5WRNNfSzYV3L4y0
uNPLyjjmuiEOOtY2WNzZ2j7is2yEUfm7SklUxZlNwGqMfOPJkcXeiVV/Mwauw5lHwbpgGdfBvWFO
m1e1tzYiTjuy9vI9pjnJYnCE/l6OVYDDRz2ssizMf9YlCA9Ir6n1zasdbw3LjxigaYv7YpzCe9JQ
errN9Co8mE2roeJwgsU55QpXUHXwdBMTFqBuJ8ZqiBL3Fa/h6sZQibZF5dBqEEBCa2GE+Fmaph+N
J+lQ8VqQB8nWSDh1HAXiM0RnYPOtNW8EjQKWhZk4LUwoyh/CSfDKUhyLFSzojyCPuud48ENycVp1
09F1w/AMg3XvOcYNfqzdE7sbhkGOm+0HkjEnlxAZo4OyLuCFRqrgYFaYu9Yuq/0whGojTRLfCEqD
je0ZxIAqlT/0PuPw00GbC4o8PmpD6j8GbhU9OT04mYVnpt1TMUqFj5ms6m3rI4vvAgeOr+UY5buy
3OJZaczrsq1z4B6IkQryEPd2p6JnrTWTu0qzfPwGQGYoW/T0HNokvgt8dbKM1qcprYZt3XjRbZYB
Sqv8wXiUpHFfQKXqSy83OzyGJj65JqxpC4E8/WVqHKWJfL0d2Zrm1BScr9wuEt+g3owP5KmRlJqk
cLBvCW6I5eKt6UFpyiC30j8dmD8wrJq2XSdJu45etVeNDFZEXMlj0tfhKdQ4lopa81ds3tpLAoLk
Po61YqP43tFWeDkILd+iNdrrqpIja0Wgd2PrjNhEGrGz5oDr/vDKoMPwpe0AqOmuq99bgCvzZYGn
1IsBxhT0vpW+kYMZz05HxCHbjA3Q2Qj2mTcbTG3FRO59a2nASHszgtR5BrIu9WWrsuQHOUf7O58v
/ObpWGTxtTP3zvS7bse4sL4lhmVRDqgi8aJbqj9WtYSsUwj9JZh6QrHKwe2Ok57oK6/cNUkfgVPQ
p5soLbSNqFJzPwZm/rvLdOdYpBa2HiadyPtmElQ9mcdiBzvZeS49Wz2VQAEODCXtte/0/BsNOS4w
fuyKHzwH7K8zqvRnqPc5huiTh7OB1phENxSAMwAwMr73q6F7t0oz3aXxYPzGhxbsi7Ddzdflvgtt
qbY9KydWPWudIT26Img5N7KPBD85D8AXQFnK6elH3j6biM0KVYFd7taa1R2d7FpX6oVioz0rNhZm
nVZRb8UHchL7Jg4OPa58Xz/YhTKpPSs0OnHjdeTaqEqXUOuad0ww9ulVVsilH37++3+VMftWBhQQ
+OGNE5NAzzeIbf5O7jTns8QjfNA2KrODl/oc6/J7xwquSD8uvBNrJtsJaQSNChvFELrR4kw1+21F
6Yfwsys//dL1Z4qPwTZ6ZVqkJbRcJDthJuzMrHbhWsetrfw7McMc0wLIYzRcqLykeOE9maI1l15B
B7AZ99fati4oGuaYFkvr6TRozr0LvnHrjj8tDSBl2K/1IWZh+P31AL0whOakliJgazaCPjpUU1nf
BJQ1l6kIwyvz+sKnmMNaqKpZhW0bxcENG++Besh5UwHnOFHSvVItv/QAs5UjrEPV5WPv7Dl535E1
PJZ1ff/1uznP/09UAnPDF1sMTtprVEqygCWfSD3S1b7U7obuWuPIBfmVmC0PcWknTYxn26F3R4B0
ZMjzG23Sja3Ma7XKvT6i4c3OPtquQFliV8OVl3bpyWYLRxVF/qjcBAJWDyI5MT5qiwGcTAbcdaO7
1rhy6evPJjrcNDwVbJUcuHj/0PTuuz5pYp+WwvrL8TWb6iQkskwOWDqRRMthx6Tqe2dN5k3q+9P6
60HwR5362SiYibvG3pZIMcL8kPS696TBgqCq4USbfkxsAtK4BQUfaE7/msD8etC6sQXZquRNOPbm
cyMi45bmHXcLWk5uysovN2M6ibXr5MmyLxqbUnOrHTkMIuAg80agZI0kGnXxnmZOdspj3VaHODKy
3ViH8gaMa2luE5OU/sKLY7tYl2SCDg2isJZsUMOxdnJT84OsncEZgjj1Pkwaj5s+O+3Q0mSahEO6
rTObdHWESjJFsLjoADlD/kya3RhG2msM3nE7jWm+M1rI356wsL6aYv8MjShOSsGWdJoge2X9k8+d
YeB+a5GcstOemm2CnyJkyAHXLcO/C22NWvcYhJvU0fR1i9JhR/tJ8uBoPTnZogTQrmEdiW0ATAN3
0pZff7Y/U+j/Pxvdrf/dG1VJDb1TAiWbzM2D78W/4chihxtUFZ2852qK5W5RoOCHaHrFqgd4QNW7
XssznjMdqjtNd5eG8B/HaBqWsguNhU04FzfyVMV4Hpri0MhqHylpAb4VEsiM/Zh6yZs99QfEE2pZ
x9apTuJfuaNWI2a1Yy8owE+48XiMmSvP+fnyZ87FvSpr4fP1bnUcAWfiZLTU62r79Sv8fPqac2Uv
yffOyuMRTBjB0rorkEFQVH2kXHMN4HCWo/3/NzLn6lZ0Hj6lCb07+k67NpyKGri1jogn0SQhXfNe
0e78nfTfdGZL3lhombQJ6o8C7vKTZXQYaTZdGVxZUS+9rNlaV6IhMhNSM0fHEtuurddJb37z3PaK
Hu7zBdt0ZqM5CF2vKhIJkkwIbGDjk0nqtU6jDQXxK9bkl0bSbJ3ToXspq266YxBWL4Ew79WUX1mm
P9/mzLlgNY0N5USZnh87jAw3pElBlsJnUj2l/kl7qHtX26ZBRH43le2VA5o4q2E/GVxzKasWU2Bu
C4bvZED+ThPCBXx4xdEpYrLJnWackAINOxerxINbu2KXDna985I03OswP9e1L9st2p9pnQ+h9iPq
dJOEqx3fWFhbEIzn7ZNeEPj2VH52WPu5C+kG+r5NaXyi2TjDlpAKN07k1WYKz4ASFTuPtqsXfyXV
NcVsQLuuSFVOMHRkI9rk3bgtRPT29cy/MNrmzm0DmXvDLrMWlNzOA3ki2eJq9Zrpf9fyi57nv4uz
D3+/h906HCftmSQM8Md9al4jQlwYyPNYsstI08jMR2CTKbQAw1ol5RXh6OdHcnMeKSZDXJN+QsBD
ALNUBpVEXOwDiEKR3mEU5P/doj6PGvXAMlOvjYtj1VOSiI111JSvX3/aC+uUPRs1caO0cBpVfkxl
8tTq7qlPhid63q4MykuXny2DGthhvynOM93FxrgyDkVa7eH1/lXoaNqzZdDw4loVJYv4WP3InK2F
me5fgkQwuv3vmIzKs7VNHg6IQCUVL1GMa0QO+mbAyu8vf/5MuG8HvUyHGAfJIKHTRzYFVf6c+reR
0qXyV993Lk+Pip57TBODHysAs0IMCrUId7+vr35has115VVydo6QBQK2RL13mtzqwruyR1w4C8x5
uTglutSbSrYf6spYyVAttgHZW8O72zhHOzWwmFbG96+fQ/zZBT7ZHeYCcw0OGadVQx5l0uVPUjjO
LYyhulrUwTg+gh2iDIuBsNg2tdFRo8VXdVOQMH6vVWA+tTZ25KfEkf2h7Xwd4rGIHwe/DixksqP4
HjpkzleEIiTAo0hPLYqjlNGGuja/lQD4KMkbXn07TPUEe16qp6qx8JnzKR5CvzCrFhFtQy8hpdC+
Q39SU9HzcxsyuZ2HD5Xv4tPkdtO40OtRJ/+bIwNFsGL4rNONjpVAlXM0sIpqKWJL/6Ae433Efpe/
9IXdvGY8+c/AJ7VIVUd7kRNIeNkq+l/xg8L9tdL1FXklhberlh+ErdUIxDli6kQ8t+5UWScKWrkH
da9DA5qr3vXWI/JfhKym36JG8YW1rAd2UfTC3fhPDb7g0LChLIuxb0597kI7L50swmo9yipSNJra
e0GkP8ZdND7j/WasTJKBO9/z3wSIaHwj0v5XQW/0Tdla/lbaZHvzdHpClP4KRLw/gBPwUTz5I240
ZXPUQ4G8Ouz2yDjSBX405ipg318GvAj+FZh+/ac0jHRgk/pxBqy/6Dc5+0Sm228l4d7CGjTsFQq5
dvzhUY/ciKmqSwRmibhhvhYrw6eBoy6qVS2lQZXOc5dRb3gr3cCIwjODD8fJTJycjXgNSAYLYJZ0
dJV5ucbpRy60seIFT+JVK9xyEWrtTeRM2knrkVm1lridLI8tPYkhiuayhlbij0uSyuOikYDu+X/I
z1KEX2lGOOCuW+drtAs/Oe/YC9XhBs0Dar+mtkACrLkWfhsxlneW+yZVZOP1areL0kVKXRDellgs
4K03pDZaw8gV1HC8+6zu23WApmzreJq3xuPnZ6BBKEpc2ib8LM62FZ4jA2U05d3FmjE9mbBtt6p0
cGtgmN5OhVXuitjqt7oe/kroHt5iWXCrAusur0hhlb72ELUp0xrh0xLHs2JrhjYe6XaYbkkS0o3m
5u62wREITQLjxqPyBqzGH1CxwnPtDwDwM8xVcsVPzx9F49zwOZpl6Y3lzQQzLztf+rU0tCcnFWo3
5lpz76Y6Zj9RaB20ssNwTunBPynu85vRP1sBedr4vdfVW6NF1X7MPPMb4HzksAh2F0Wu/LWBhTK3
dztrmXRGxZGylg+aDR9Al223bB2kx02f0V7W+dMusjgbwNE3FmD1kbtZ7bRvQN4uzMh5LVIY8gHm
bPj+TS8ocm0qR1i+j7mrrYVfTwcB6H4lwjzdSr80jnY9Gavazl6bHscws8BaGwOb7ClhCYJf7vCH
F7WUOsAHZEP8q6yDR80vm515LvF3WUKFd/TQrp/lbIZdvYxB/e6ktbMLJEZTytEodpsNbVN25d6M
Y1DgYaRCvk2t1lKSZ6apAV5jO2Ep4aeYUduJ3VAHM6wXoqp645QdZu9Kyx/KUFgrW6KbLALXh2w1
yk1ByqKwRyp4TpMg+q9YQtLSwqEIw7zykKIIuPHQca0d4Vk/BuwhaIkAPm/ROIYPeSnXnFwKdMHx
8L2oKjpxsjQ7RG4vJnzJQFYaY548NJbqzCXVH0fRHGF0zHmUCMXY+atOTPVOc4ffkUoAg5g8M6f9
HEuZ3l2a1oBvDbXwveyl9s/o+dkdwr90PcogOQwyaZOlpWzQvskY20/WILNiZwdefxtnWAueLR+q
uyFrkydlmGjMMK4st3HrBStRTdFLqzR3TT69BduL7xqrUbttUbysBIriX02vYR3UTUPULOrK1J8h
l2DVq5ti11OU+05hWGGpMZriOZc2haEew9JoWTReuxOOkVXryGuw0AN/W5wgVuigPG2/WPqWZfBH
2N+L1qEZRriOGy5LM0Hi3QcDHqQDvnkY6iWhuMP0wv/QXXWttxQXnc9DMDE7rlmJqENBQuxY59YO
cTHx/akz841N3qlmOc4L6sGnon4X5zXynwqRcYzjvVdjhMSnKoOdFbvMu+eyWwX+SFXvmThum6tX
dIQ4r1Srvn6lLnagBWsnrG0j7dPQPwXMN4dmFto9ZPY9qg+Vgwwo2FZ6tSKSMaJ2Y/XhPa4eSyCM
i6bFbgLd7SgIFW97axfXi67XGYYISNiPU4V7gXwtdX0Z8I/BCy7ZHgrF+nei31a6waUfsFVq8nwz
WRtsBZQ57YZ07dq7IHLvvf55CH/b5fTgGhP6jHCZhjs6qRZTQ6LJPwVttemH3xVWEmrYJGhhdetn
af1Gm4FTabLWWUz80VvZBjZY32hceCki9MwuleF3H9vT+CamQQKxXTUEGGysC287ZGTqsImxXvSJ
gt0zxeblEL7XL5G24h2H1Yom2FLgYiPlynE0NpZm0ScgF1W30wJssFl3nH6bezurqxdoVskN06b/
RMffcgzoC6JKL1bVSG91sDEwmgMWO9onPb8pzCfTeLbPYAiNTqpz0V1uWioLJah/F7Gd+m4mxiYN
6R2qHirvnPWmYSVx+WqbyNll5RKXNWFuJQywGpm9sy9JLXK3vlvF5YruDYi/+MRCpapuXAzZ2MTK
8J5ENm0vOo1VpPCEjo9SvqxJJkXDIplYfX809o10nI0WMjWndDUgcuywu4wgZISUXY3kW1U9V1Cv
c3tYVfQHG1NBCg9Mh4sM7d3KN3Ghra2mX0r9kNUndn3aiE6B+kBUjj/fY22uUajQbrpRI98n+zZE
R9dG7WQv0B4uME+oO3yJkDBvpMvTqw9vuLd1m7ULnfngUkQaFk6C65maWE1uWo4M6I5+WniTkHl7
Az9T+L8r7ZcR/9KT5WAfg7pfkXO6cra/dAA/h3T/KibqhhXS2VgRW9n0z34vjzYaX/p9Fma1s695
IF/ILMzLiobvF60NXv/YF/LB7NtVoSdoXsLiMfPDK6m4S0HKLAY10yZTaNxolrIwgmH8Nvrj12HD
pSvP1jMtRjKkgiA7DhjXDTmOS/QW6VeC/kuvZh5/Dmlo4MRcHVtz+Eek1stQyQPi3rcpGq/EWBfS
F/OKImLL0piadDgO6EldhSFlJBGPftACtaisKxmGCy9pXlFMVVb4aEhxqgkb7JT8d0Da1zB+l649
yxs1QlrTGKf5cahvJ6yFdJzRvv60F1KU4vzK/jX6Q98K2mmIhyO+ZQG1gk48S8tnYRzvZEXLmV5g
XnOtpnTpMc5D4F83c7TB06nsZkdtqsVOCm1kpbGv8ckuXX02kY0uyMaxZvwnA75jZ/NL8e3rl3Sh
b9oUszGacsZx4qLEmAqfsyVKMOBtKOV2RCN7ehm3rla+DGP70+1olpXaR4I+R3jhXWwFeNwlT5Y/
PoHzuTIdzw/0SQz/J/P7r9coIBJlfcyKlfgxCv2StiEca251/BD/bk7OXS9ki5CtLbmDnYxPA9ZG
jWluojr7XXja+9fv9MJDzA0waNTLkgbTvuPk/DS0ju0hw6D6mlvNhUVl7n2hqTH2AlP2x9TX30pV
PXJ2Hxey8HOOC93b3z3CbDiTJ/eVACt3VHoeLzGbZwMPJn0xlABbv77Fhek5N77IfCTHUWj2RwNO
6WLsx61lwCI1RXzHjn8oUQ0vGp8jPyKq7MrHvzCPzPPf/2t4eSkdzHKs2KvM+xqzkEZ226+f5s8l
Phm55myLwogM1dUkm2OV++2NXWvjjYGXqL7sY798VbGrY9X5gAi0wuuKDtpqkfievAtBHKcLnfyP
Qc9ziAlpmmbtNiyQ7StqK+YK3WL6PWYJvuv1c2G6150yWiZiIg51EIQerLzJMUvN7fLKnvL5CKMn
9r9vyY5qLy6BEBybzovpQ2yDJzuMjM0w0kCqg5D9+pV9fhtzbu0RCxosZJj0x0gBitU6cY/EZ5c3
Tr8yQvsvbzJb3mjFh6OWOv1RxIWEYWy9TUPwve+btSav1cIujapZDrhRhhh6fvbRDm/d4hAlP79+
QReuOzf2mGInM4Q7MtOxhSza344WX3krl64823S9Hs16bXDlof6lzPfGvaLTunTd2ZZruaHP1tfx
i9X3qv/ZjM2VxeI89D6ZXX92r39NXDNovWqs7f5YtyebSRKoo/N3dgamcb7nv66dcLypRIsivyDA
8oPXVnv5+vtdOH7/gVz968JxZzS4Q7PaKKN5as9kDK9/bMJpO5EM1Az34Nm0sH99r0tvfrb8nB1+
cBEeWE2x0NKFOgLcu//60pfevfnf96NwoJoEqvNjB5+CvLkVoDW3u/xmaKzm4+t7nAfI/39fw5tN
U8s0Rqespuyon21EW91+CsPkGJjpEy08t0VDIvvrG33+MMbcliWKq9ryJ3ZPv/ODb36auxSeGm1H
w7J9Zfm8oHw1jdnDlAnOhwLXnyOi53Hh1vQntcJ/FXr25FQUXPvSpRFfvIQ4hYdIm2AskNeM6Fos
1ZX3eWFtnVt00IADzhF57VEVHrurlylURZXdHcJERk85dICHr9/nhXE3N+xoqwh3pphdPIN30Brv
evDj6wtfOB7MrTpkKqzMbgY62MIygQ/qKi7fi/dQxOVt25L7rsOWKD+mz/tJc4JrXO5LDzRbwtBH
T7oeoN32zeE59sdTafTPXz/Sn4X7/0e5qZ+/1r8XBOEXtJexPBp55+6gNnTbOK9pEdZppIUpQCoK
vQlulyn6K1x76k11dgSzrbzaG8ZEBcCsCrr7NVqlinOLdVDl2jJSGraqrmPd4is87r/+rZdew2xR
rGU4JkrwUyvtJikxP4vKvzuDzWn5vpRKE07bH0F3PtFBttZN+XfF2DkX34zTEC8TFsEqlA+G7W+h
ATzTrLj++p3gg/zpMmXOgfDQFkMjtWIqmpWMjloVBicRMKFaFdocLMLpWFhBvqfekb9QpbNeCimb
H16G9SBFNavqF0AcsnbhY1WNMtcLV0PoBKe6bod1jXHeCpu2dOuOjXfs/JSSXROFW92dYNhQ1fBO
yMMx/lbQ4u4dEtHrpK3rfxI28mqp6f2wVwEHNt2VNMnrmjol7aidaCIRmxA6wr2hZPswdrl7P3W2
/lGoKe1XdezSN6DoSl7ZNJ6/R6Uv71sMhtdNXQ4vBISuRjGp9F5pr8SheFL6dpoGmiQhFMldOITY
uNCNlJNIM9VtHVXVLlKl+h4FevfUJJF/LPQ6uh9ZeFbDmXGuLDs5ZrBq7sC1eNQP4p5rjcFNaVKl
D+uerj29gBdVdZSSCrxX6JGCzxWN8nsRVs0DuTdjjZdw9Z1Gt3odJOBHGmyD15nZBtuiTP17IAPa
UXl1uyvtxtp3sLywpKZQkulGulHtZL1GdRR+J3lFdSCU7kqee4go8Qabpo8BfgyB3IySpBCFoHJl
eM6wCWMw1A7QIzpC0mpZStgaZmLxPQfTT9aDOY3rAFf5lelW9MEGVfZEC2BOGlWPliGlL26sJXsQ
tVTBSymXfW7G30BHlOveR53lx665cUlIrwr6RdeZVlVrofdvCZLPrShFuVIAgTZ4fTT3usqTQ6Ki
5G4wcn/thVm+wqy8XnlJ9zHg1n3XKjzsjLoUPz1ZZm+ImOqflT7U6yobO0ExgzaZr+fFp+ccy5ir
CicyqGY6QY1xrHEzuCc3sZYOvXrtTUYlyIyuzO5PlyRuM1uSErDvBuZQ3oGWz21JXj8vrSsR+6fH
Dy59vuW/FmYvTIOy9Goa23s9eYjJQ+1KmYIB7Bv/DGp3t27gqCvHwk93Nm42O6qlutfTwT/4hwh+
RmQXbJ3eKaimN3eod3EZ00PWQ27H3uDKHn3p6WYHuDGLtWwUtncoB7ExATYwn6dlap4B/cE37NnN
1dcD4dIXmh18pgAUB6ih6QjqpFzGbvO7HOzXv7v2LMiicBu0/dhPxwGCBIUd44fPCfrra396KLTY
GP77+WVa25GwounYp9q7HfU/xmh4Bb9zRWL258D/f/s+15+FWxNMO9kWjTqGRWIcItNubzNR9D+K
Vm9vba8MT16X+isLT9OTn0508kWMOzoAx1PYBfiaJHW0dsLK2n39vBdG4FwX1bsRapipj4+08Z5K
n9qJFqymdkBa8mDm8bfE1wKKiU5x5dD96WmU5599uyRzilAguj6mkIPPOb2iIqPgUPiPrmzNF55o
rpEaXOroeesn8HYGfNG0uFJvMdmYZTVqbbUI8Ka+6ZtiPGp2Uf8w7bG98m0vrH1zZaJm6lGkBlLj
dApQZNIy78Gm4/+fprNBKOpmeSdY5cOVn5fiyiy79DZnp8gAGple6tiQ29NrxNHMlg7d1MnCifMr
5ZZLd5ittB2SgECZVXIci2qftdZzbGvh0nGc+5Ku/u3Xg/DCqmTP1txe+pwSUo5MvCTSlzeiKzYy
vqk50/ver6/vcWliz5bauKg0B/IICmF7uh3lObzMfhjCvOIjdunjzxbWJrMHCeZsPGIdlt075uCb
gIwCsXCKqV0lepa+yKCwX+NsENe8uf6EcJ8sJvM2NfocygKk/khnvPYA2eWY5nrwVloOJjgFVUnf
qRD41KZcd3lqrpJQ2VeWjQvL+1wqGLq6nsggGOnYTw6OwiVTNc9/9aHmUsFkAqmVguE4Osrf9ard
U4xYmYa4cnS4MKDn0sAA6Ks1tJ57aAo2vmoL4WhpeG9hc0Vof2GcWbMJEyJNggnjuAfT9e5r6rcC
AANhxZUXb5wH1GfffDZXSmVImg9QD+dC3YVpdBtjLcbx8I7G4U1pas9hZ0pO4fk+gF+77LT6XXbt
lZd3YaLOmzuLGGOFxk2nYyD7/3F2Zstxs1oUfiJVSQgJdKue1R5jJ058QznJH80jGkBPf1bnyuFY
rSpfxqkSLQEb2Oz1reQhp31zkqTy9r2HOnKFEumjrCAauj4QPk6eUIcac4oOOO1kFwQh4DzugcdT
f+qzAI6yRQmgplPx276Qcmtr7GW6wHK3NlA+kIiPYBmk0PnErsjWrt0W5rd5uSq0APIWHLEzHNO4
csNMfXPtAGUVUzTKn3G1plZeGJ7m/Wps1f04VKDfomqpCHXqeBsXTIPQD9pzm5Yr28ClVi5v+W6T
W08OD9xe8chtH0f7N9B4oYuzW7nmvLL0/Mv4efd8nwe526UN9uc+FN4WvhPK31ywjirrz/XBsRCA
TPVm4gkgF5OBR2ms7yGkPfJh7TJioatN2WYP9GPFBgb/pILMP/yxTh8d3dtbi3f8+2zJ6g3UizHy
yYzKnOtvs/S9jEktrYzUdUZ41NkAUOlvgfzTSB2C3LbSwMLEdY3VzxFgKcXpyKJkwomTkmnfSafD
OTjdZxbLNyIQan/9XZY+nzFrPWQwCAXp9VwGL/ms7n1AV2aqNozEKPlRmxKg3+st/b1Q+yAWmhfW
l2wICI4YxrbVKJQQwUUrzbTaJAJqeQ4+1IHCgRF6Sit+HCuw6/yZAijUgus3jdlwhHlp8V0BXQli
0gQilj0PO13QILR9v7rppjTYFbAYOIyAHG2Ar8l2SZUML9d//cIIJpex8G6OjDk0faVVd2cKFloW
JjTVN21S5k+fe7yxDlF3UB5LJj9y8viuCoqXBDYWK6Np4aebV/OypoCajJh80zg+tbJ5FkWylkFY
WD/NS/kJziicKRzuSuBLwjLx9mPqnAC8Zys//q+q7oNRY97JA6XFkOcq9RmAH+8HuFcIftLyH/Ny
AiqrAR0uA9X43qOZ3HZZI7bxzO7n0Y5RVDMrhAFv3AV+6hwyfOKNP+DyFUiCdueNXr51hjS+dwEc
fhtLgf+A6eXOS0EvF7CJeK19Tk+zD60wSpyhRanraiPJhR7ZEdTUjUBu4WodkDpAzSK/KryNVdew
c21zvotlJx+Bohl2LIXK1bcSFrqAfaN+DVQNCZQ+KiRl8NW1EkBr7d4/dmmCq2PP66sdTagMk9JG
vVTTDQmK+13UoQUcmFG3eyxK/QvWpdNrJWz1u4EB8RQmwgJWy7WH3VTl/sYGKvxTVhHUMcsWqrJL
iAZn/YykPijbF0xmBRL3WqxbGJ3mzT6onV0+opzgbCHpt5dIMKPGWacrW6ClDZh5u2+zxAEtiddn
Xhe3KEpEEq+Psqk9DUOGMg+IFDRA4SiytPdYAY8SSsMt+PYr0XXp5YzomnoN8o96YpFVAaaqfaCS
22JlV7A09YycTSODFGQ9V597IA5TZ9xIH/yZNdPRhTWOGCf/XtAsA5qARQCypbcK6sxNZoMxWpUe
cEdeVW+vB76FtzCvyhMBvinAFyyC4WiPo754ideqeRZewTG2TVYFoN8c44o8mTuQmX8msbu95E4H
L/3kjzc2TsDHwqtc2YjaLQcFsfiWCQvS8nwlu7Uwesy78773u4Z5yH2g1m7fAg+oivT35z67sd7Y
JfGDRvoaZu4PQ3EX0O9p9f36oxcyOubleQFntM5poIWtKe5BwBlowCv13KOLE0/mBjt9IfQ7X643
tjR8jJ1SPo4erUqcbIGmC/2+CuF/HXL13/Wnk7/nwA9Wn79h5d2yjzVfew7HrTOUsR3eIp0ParYr
jZQ9pAIXY44nMMqkD6AwiSvgFVW7hXl7dyrGvHkN6JygfuU0q5kcSrBD5jIgt5JZLsioBCxOAZTu
Gf6lBCzpAuX+8HDwIDGFu1mPclmwg5swbt36zq9xKVQLOz5M0I+g1HwgqEHP8+fcT+O9H8h4n+KK
cZ+hcHXH4ZEBsG8LzjRIuSAF4IyL3+KJcgOgn3qGRra55FJ+zEXff3MVxarUcUFRoTRO85+2CtIb
1aX2nQCyYkM56lM11D03A6XNXsagsuK+KD8iPVEfwKdxfnQ1LmlS0MhBxbayo99nzRHL3C+nBOyC
9Tk5uGSWYKqT3/lM67BwJDx55zo/DZX1OjCqHnGzroB16ZwnXH6/iBHl4rGVV39qYCk3oAPWOxdp
p3u3TvHvUkNTKXQtUFGMjyhj7FN1oq03twDTfWC5BnK4Bq8Ql0Th7At7R1iiwcxtyt3Q4y6smJPp
aSjIawHg7UkTJm8pcMZH2/JL4HaH6tSBsLGBlgRbjNTWGzjO6Y3TlL8BgAEJ1Bngqj4yYNjjOd9J
twd52p41EHo1LXeVB4hM0bIaVyiVRH4vGKUGdxBEiPtE1wU0PRKktkZmAWRuqJoFfbkCnnmiELUU
bzT3+62Lyy/YX0zQ0mw88EPDoqHdMalb/QIfEBiTg19xAr0fnkYNafdWP7lWCEMPyB5sBGgKx24w
SbCNuIenZgo7gVbcj4VCKViHctC5KcB1iIfvPZv0CUy96hucCpx9PeXyC640p0PTsqkJseFWP/OJ
KglcPUcNPKXDDpuRHLYaxYyK0umPWwB+7l3w7+gaiCjSibtQBGDTlXLNsT/q1G6E58ieUmi6Wu5J
AE8txR7idsju7GZsQA72qATrvwnwJRLvZ0OlQsDORYk7bG/8Uaalu68zhl1OLZ1jnXXfCwUhU9/U
4gFKIVIdZjeZ7jXA+tu4uXxw1WOUjIW8mSD5g86g9zfcFnKDbD3/OqYgvo4CR+oQpaRdDuln1j8k
vCx+TDGfTrk3QQbRDUTCXkaBGFunfOdm8s332h+o1ITes6zFpuqLIIIopMOtP3UOBarc+cYSkoJH
IhPs3AbI4bbALjnPPcZPFeKamH1JU6SAN4A5FxNUDeOXrPW6vR+X3XbABN027KkZHOsQQOiEDUNd
Fo88rtneLuoGq0v6XDZ2P4U9sMP5rgqwuGHIQgzlxzCoSDr2kNfTy0z82d/yRMb3c9l42zGxcDQF
ExCe1W0nXO+GBi2c5yUtE9iGxMMaAGXhMGnWlJQJYNkzrHPO0KRGdq3rY9+DPw/Djzviu+CEz9Yt
iM70cD08LwR/s9KkR+qMwrKGRy0DBaqOJS5nIBJ0PG/l8LHUgLG+T5SRdmilg83j8JZXyaHiBEjJ
inzyBYxDpYZr10BTywMeHEi6ypuCe0L68T7zHPW5PYR9ebV3C1iptN/G85Sdgdpnv3oRz8C/99A3
f64LLluXd49PbUinFYyDzi3NyU6UlO77lKXIWbifbcJY4ofKb2C9wDzYj7GwZV3YjT+B9/zkCxg7
9MCruSpKj0YFcl+J+JEmENqsyS+Wxo+xRZ+btgDeKBcRhW4eSEx0eJhawLqN8Cn685kesM0CPH+A
K1ALgnrU9L4HxXUT7IvMxUQH52XlGy1Ma7Msbk6qYQTwBllOy3e2meLfM0sHQFamEYG7ASwKj7m9
5gd3mVsf7biMg8fYzYC7eCOP4nza1OMrgMnbKngaW4mI+qkrLBcA13+HbeBx2eB0YJ9hC7FVFPpm
j6CixfLsU40adijQAFu+3j8fnkLQlHEKSf3SwnSDG4hNu73tANCPYhbO/gh4DnyuBSNKDQDQghNO
szNn+T4DAbFLkIrJMY7jlezUh+MY72DEKQBNU2grAzvKxYDNYFKDnEygkpuJs7Z0LDVhxKlhsrxM
wc0B/GSvwB4jfay1h52SHj8Ta/EORqQqbawPZQAKChStUVOo7xxge9KvmSQu/X4jStEZt6DNkCKH
7tGbAvi4EFS/b7Nam+YfTgv8fCNO1WBJo8iUdGdR5NuY9cGuabynqgueEiVwm1OBRnB9ODlLTRlR
CzJsqUmf9rDwgnDcVvNwh76AdxfM9SKCCrIbGXTAX7O5RKoGAPEJi/seVT5qg989hC7C9UvOZ/us
Jtc99DCiuVdxqY/Xf9+lw/4vQOBLGAGihjFCOvgxhMz8u4YliSVWIukCXTAwk5l2Z4NzHKRelI98
OCovKbfjCHucGqWBT+OEPIgE//cQTEVxzAfwD2BhhbvUyW1fYWHnfiEXUa2weht3rMI5Fg6r7pEW
ZWC7qwxlXdgAu0Oh7rxcAp07IPVtZWK+ry2/OXW5z8D0TpojVzCMD8rOPgqma8jYS34DhiFmWw5g
hiV9cQtPRLoLWpXfjGqEMyO8FuGlxoOvsHMpN4MMxh3k8tMBF4BYEnCE3cm06jdywmmpS2tSbeIx
pQBjsGTHOJeRqBz6BJuBaStTDdmxz9mWtraHE++U7mk/QddllUiTIWsAvTsMmoKYDgAugHIuprb6
WkFa/CImhx3ryk62I+6y9+CyqC0JEPYqlfPtjAPHnqp+jVv1d/n5YCCY278GLh0qS7QPljIqmK0D
hQ5ZsmYzwmAlZTQMZLMFQuOhKEcgy/OVupGPM4ouDEf/XTuQD049pHhJJHp937qT81WMUL4oAiFw
oVP/GaaeEBBLr/kZozY8gdC/Cy8DpbVRhXh9DixEGzMpTuChWdlxY59drwUSMIhA8drbSbb/3OON
VyzB32gUk/a5tV9hhZXZr+DIX3/03wTiB71mXqQA4uZYBcXPHiJ6aG7gsI6V3bthx3IT76ojuc9P
4p6mYXdX79VteT+s3PQvRDVTtRZUNIi7jFRnsPRztU0tsF0Gu5lBa6jUgzMRdwfQ17R2A70Qpcy0
NgRrAEsGuMSaZPs2JdWbdUn0X/+GS69irDV+xfwL8YOAGJs1X4o2hU0uoWBSQO13iwLwepvE/fC5
td8Ue7k9HYIEzvFnR+Xzq4ZBD6wKurzaaN7GL597IWPF0XbrV5y7MDhCmcChxOZ4C7eS9kx7T518
P0mfLeEHD59rzFg/XD14oEjY85llXx34qjrqlzu/zrhQ7wCWud7GwqbPzGp3HcfsySoX7nhuGaLs
lx6KlAMw3wavOoDDyOeaMfaWMBrMx34enAheWW82rKWxuQSKJ7F/1z5ZmTcfpnNdlGb+G+4GILec
EarSqCB+WAOXMurpGLivNUMBahrmM/yVYOd0/YUW4pqZ8WYVnDhSbaGaqEN2LSnpN29unuHpurZX
Xmrg8vd351Vv9lOGMNCck646TDN4FX5FfgEkuCLfWXq+sctMoP3I4sIPIngKo064G7IvrAHSFknF
aWX8LkSWv/U3714hross0JZjR+OAXCjsxH62wedw8IGZ7h7hbYsi2IBEtm/nJ9001a24oJSCqpYr
N3IfHiYxnoy53sbwFUFOxQYxKvjRI5VS1/AJmVt8shJ3fwVSgVhYnZWJuBAqTTnVWLZA9Iy2HfWS
fsn4+Fun7Gc22ftZBo8k7VdWtYVmzMQXigm5zCk0xNR2kTa3DrL2v7X9cMwb+E/E9VrkX+h7U4dU
obyzc4nbnkfZbj1o61q6UhG5MHDNPBHvVDmQibaXOtw/vj/eoyJ8M7GV77MQD03pkPZyC1ZcuCXH
GSzdz9P4nIyShzHr/tSz9etTwcMUEeW9goeHp+uzps2XwZ9+TGVztJLp8frjl96B/Bs6sgH2IymH
I8WQwBuugsa9h5UJhO/lsDKzl/rAmBqwEA0GPTj9GfIeBb1KWp1qzcataAdvZfYtNWEsfniw1bmz
8EExz4a7GC7MoXKhdBEuyHPXv9PHTfDAyK3AIdqaR3egUdV/d/1q3/v2diBrONalpxtLHveByu9E
25yRM9+CznKkGjdusOr53I83VrvJH3QL020/chXcVmL3V8GLVw9eWysr9sfRjweXwfUueLe4YKNT
mntRkbHHBlA3iLQUzozx2aX0V4V6J5wjVvr646DEg8snfNfWDOj9xVrQRp0xpE3KGbcjcR76jH3V
zfwHJrYrE+PjoMQDY83TuuGNCPz6TCf3mbLyEf6SK3Fjqbfdf1+hgW+w4J1bw8tMi5BBocd7AKV4
58Uro3Xpxxuz2o5hHjgpfz63WXfInBHs4/j4ubFkTGfZaUAeZwTr3oMxNpiHFhgRYGxdf/rSSDJm
cjyoBobNNp4uB1wzFbjJzerH5DLZCmyXKgwzAOXmT23MEIj+7Qi7UHXaqc4+Q652siF/rJHlCFZ5
Swv9zI1ZDXg27LYKHDg7fKo+OWfIdIj8c/OAG3O6hsNfAWNv+zyBFunErwALHhL+lABv1tM19MbC
ZOPGxGasIWTqPRd2A/RhSJu7SeYF7qL9YduAjBkXzhpVeCEBwU3KB2xduTMXrYgC8mt2KrDx+meh
82NSfi8FO1lxcAgKcVu66QNt+x3wwJ/a3HJuTPQxw7HPtzEbfdgxTB7fIH+0Get4e31Ef7zA4rz3
7xgrk6kaUAjpRkkq7LsZhppbp/bokY6W2sMSTxyut7M02Iwpn7tAP/sBXJvdIHj2bfGVZnD7jOm0
soYshBTzRqafSDXJARmO2UURR/YqgpVAu/SBjCmPFHOXsszqzglpf5RTwuEcGNySchy3RLXNyk5w
aXwxY663QQrFa4N9lMMAbiyJtRunztpo+Addajh4AQenhN7LMhM7Ugo/JLYE8XamOOT2brt2+brw
GZnRTT3oqLMqRHcu2xHEijTKErHSQwux828C+N3K6CCJbQ0KsTPl/AEnsx+pD/ZfGmffNSBZyOAX
qORYExEuDDdm9lrRWYCwF26EtNoRxer1xurhslemz9eH80Lk8Y3uUomESX1aOlE/xXZYWhBhZ7n3
1Dnypizhr562xc/PtWREaV0UreWrgkSjuA/g65hW9yxT4B8A61x8/1QbzGijRD03iLOyPhdZV2+L
VMXP8B5073BET09V48hdk3tqJRIsTCh2+aTvxkEOF/k0trUT+bFdbh3tjb+GyoaCBcakex80kJV2
lsbbpf137SQDsktkruANaxPQvUuULCkYSzdh0U6obAGvtFhTmS2Ntsvf3zUVD0iLZxCWnevxzfGD
A8zDw9pbI/MtfbDLXH339KAv4qlo8XR9wZLDLTpgAJWLJ1xtb6/3/9LvNxYB7I0LF35x7VlDMQ7n
gqq8hQH3/KTbfk2UtdCEadMDQ6Xc7kvkBACRe4XW+S4Zp7NTD97KHn/hI5mqetRya+gGax11Zb3v
YGGZjN8mSU50TQ+09AJGHzvKkx1cnyEg7PqLmedLOhXgC4Nqv7/eCQuh11TVE8l9kZXdHMEGNKJZ
fvTUtLv+6KWPY/QvenFA/pU7UZl7sNDMQyYfMN/3lrV2N7IUD411I+G9XXdeL88KFXNTPz3SmtyS
uDsBLftjKLu1XMxSO8b2HnZJMOiNZ3kWzNsUzotjwaUArF2R/Jx5tTKWlnrCWDy8fC7LosVYFU3/
y+nEfTOytYusyzP+/yaGm+J55vaXLRdBbqxUUcnUCZvwA8Dk0OjF9R0mxCaB4zAAeFNIYQ8ZXh8A
C9d23NTUC0AsAtuNSZTI7CHPxNEa2q1Pn8A62FDYaU/gkOiC7O0WBZBec7ze7MKHNOXeag5I2ycu
Jn2bAFeqv8RQzV9/NLn0+Ecf8jLW30VFEaNOl8+Q/HHY2EPEVGdRDe5ttiNVmd0OsQINHJW/WRNS
+PB1G2+m4KHx3tkJVmM1AGfdygGDzhnc6vqOb3Xmo2S9G/NiCmc4Aj/2/V/waWAj6dEM8LxH8aFe
OdotzEjPmJGoRwTShOPLoNYUJ+s7MrUbRR8tvbKiL8CTuGkUM6pa5GpiKrJgIYYCzQLTklfkoQMj
54gLi2FrV2L4FiAtlYUUVjsggRO1d5goTgLJ7seyp/0OFnJiOzH4bHSWXe4ZS1Fu2xNyqgSVKz91
YZCYUhcL3ulFxVH5kGvxBi7NPfU+eYA2rz1JDNswz0KW25/Be6e13NU5+zlLf2V8L/Sieb3JNBza
SyX6s+/bIR3FxuncLanYvrWH/fVxvrDsmFeaNUCMYpKdG9GgKs5ZRSGCknOm3ZBRt1zZKi00Ytot
wSbWYglMxyMU0T7ifdJwLGL4ipc/rr/Ewncy4QUVqqMrBSN3lKdW6mzl8XSa88EHbQhsngSXtA/X
2/lwdaCObQRut4ohO7UhjCPePJ39rOOR1LkKMbUJ8PSA7vtDba8c2T78aNQ2U65B0Nt0SH0rcmR3
rByloLeWvxpPPX/mZeyA/xvgUFHfC0tCg0frmO19mxd7gdPSU12UcwQDkRzOZPFafc/HCwTe5vJJ
34VT6cOIppReevYYFwc+EIJKfm6HFgcItEudNAgzWGp8BQ0wuVGuHA8oqQy2Y9dNX66/7+W9/i+g
4xdcBs+7X6BVMNMuGEQ0B29BDzMV/ggbQMgIUaFexI+VpCuL4VJDlw591xCJC1p2CnXkRPAaFwkV
dLHSftNTs+3n+OBn3teyl2KltaVhcgl771qrUccp4FmIemnLnraThwpzK4jhT5447e76l/swguLL
GYsJlJgMxPEsiCzmbAdZnLhKVzrlw5mLR5N/f72LGqpE1PhWcdZ/0Ra5pZa+Eax6yZw128WPJ60d
GFs6fO465h5Dva5HmojUzZMAwWGDqSV2sT09g1y2vf6dlrrCCA8ZIGDTrFwRkd69AZvu6Epg3Lx5
JW++0A1muhbSmTT1O5BmAriFxqR79LvPwQJsM1ULSTU0kqMTRHwG1qGowHH0N759F2cr6dql325M
f5TpNKrlOIU3DYrcdPqbyWrtOvgvGvaDmW2maTmRjldAqhQ5QFBsmGWRO1gcuVtXl5cdGHtrB9rd
eDg/AOXmi43MBUyfWgrPKkukh1oQccxpW29nX9krY2FhYJv53HSsnLa9dFbqMnhyiEg3+i1O9B1u
x9dKuBfGm5m6xUUB1PeNy6KxhUypgGvuFmfgF2k3K6eJS7bpow9rTHxoKyXKRFD/ypP5uZ3yZltP
zd2QpPs4Hu9QbjhtdKWfcpL/uj6DPk5TUpsb8WAgXuvI+VJx6zpinwbwDCvQQ+A55hfBlB+Mz7IY
bjM+3YP2cypy9ZDAL2Illi6ECm5M4KD3MVAr5Kkcp7pxFf9SzvzV6qydDPhr6TRrWdCFwWEmY6Xr
wDx5LLAUXaxxJtU/M9we2lZ7hnJoLa2z8DJm0o1bTNvItzRnJHhEaFHd/Ya6mG0bx02/paIab30g
Y75f77ilNzLm90gEIQ5KL84xLMMhe6yfHRE/NzLfT8BxrXTPQhBhl8bfLXWJKnlh11yeczheQPXv
z2Hi5Mfrb7Awmdjl7+8eXhewa2r8BITbtDmm0oP51XSYqzXy+dLjL+/07vFxgNxUlmkRZXKctyi7
izfaj/9DJp6uRJyPS7ypzYzZKkqU4daUFecSO5Bjzgr3Z1WPFFAg5u4ZDmtfHQJDdRa3swuTLChW
j00hgyksrI49F6Dev8WoI27DAsIQWBSpLHA3ROdTtRk1t9fuOBd68S8T4t2XUOC+uT5FmWtC5v4G
6ODs1sUefeUrLIQs31jtPYv2NOO8PScXq3f2XWQ/p74O6UBDi4D5MDnb0clWGlvoVNN2eS7jPsBF
OVhM8BJqyF2DiTYCw3R9RP495n0Qfs1cTjn3Za8gDTzTgzikR/VUR/39dOscsy2WuQ2kdxuy1zf+
vjh2UXtvH6vDcPR3a4DdhbczczpeWniM2ageCpK30X3rURjI1xAOC8HJzNyMMFDAFnhoz1XQPoCy
uXGdDJZ5SnxpL8ZgDD5P1z/iwmgzDYU9YtPaayEKghP9ToHC7tXB6fqjF76PeZc1usLSHlPynHj/
tRhjOjlP2fP1Zy8MY/Mya8rc0autAf4V9D+UVx26zNtCER8OSbyp4Obouzn09l+vN7YUvI1lT4LC
qG0JHDnqPp3nMhib7dwQ6w7p+fjow/VipS8W2jEvtTJepb7uWwklqSTnqvNwWd9Wmf+V+VX9hzGV
H66/0ELP+JeT2fsQY7HYYmnSnCsF09Qa/pSp5UZ1W+w/93xjtcu7pPeRwcVaodSh1tCH2C85++Qy
Z1419LB3p+VY11DmeX5I2fhDDvnnkgomtZd1MwM+CXM60f0TE/FN2yT7Kc5XjihLPXyZhe8+fKeD
wNI4gkUy18OGz+0IB8vgQTr100hW2UdLrRgLXcpliX3AhJpAG6yLVJyk5r+Jp96c0vtyvYeX4tNl
ZL17kSpvUbIce6j29cqtF//sKaABVb/Fuh1Sq9xdb2VhnJp5K4BGSguSRR4xa76nPpwD56Z/aPzm
M7Ud1DazwEJIsC4CNp8b/tviA8xxGwAp9eZzv578+41yVzZ2CZTJWSnQk9yEh32lvtZMrAymhTyK
ZyzlVttol9cuhOfirqHBfgQ+g7HnINDb3s6P1bDSzlJfG+GvLceqhFtQdZ6LVxG7pyq/1S2WWP2o
umJlrfhYIUNtE4mrlT+O3Ml5JPzmeUxdESKKeLcO/Dv/Cyw7f5ntoLt3hAjA5Qja3ZABsgLiYLCZ
CqIie+5hWELr4cFmOYP7pkrmI+gi/iOlsxrD3qpeLBf1Dte7dmGGmWxRxllXVnJyIq+Tz8GsdhbR
+6RhNz2gJp9rwoihOnNT0dqIoZaldpVj3eR0eMo865VY7dvnmri83btJnGcULuEyQBng0G142k1w
WyT3LWNHsELWaJELBFjbpI0KlafaVn1/TqfhJWaQTjZMvuk6/Znj6N9m/TPESfdOHx8S216r7F6Y
G6bNI/fgaSlaIE7rzHvLoNOuavJYNk227d3yhrD+Z9n4K3dJC1sokzjaojKwI43ssWJXX20Wn9u5
XztxL0RAky+aOzaRIs0GPLvGFYeOv/eJd5YBBM/Xx8DShzKCyBAHNrTtHYFQ77YtHxLfOeVs16PC
BfCV7diolWC49JGMIJLNjeiBS4AGJfNuaUUjLazf119hIT6ZuvY8a8rWbXDrMGctOY3aqk64oxYv
vkzrvWTVvAN7kTxdb2xh42kq2zkp5kzEqKsMam4/SSEr68LI8cdN6jnTqbO5fqp4J+dNq6YZ9fJN
0q18wr/qsw/OO6ZFZM9gy+cNkkRqRL0xquK+l0PGdimwuhvLKSH8ZK0GZMhp0iMKxnVUjbrYDxnY
3krN6c71tDr02NHAgt4t3DOdi1qGLoqBNsnc9qdcBfxsZ239NsQWvYH31FrB8UK8NO8YqT1YvpeD
9NgQB1Yxvy8qAtu6l3plCCyMLvOi0RUJGcdEzpFXijEiYz0hyU/WYBwLc8S8ZiQAGpaOCnyowehe
BkEoyEtOv7g48EEwghxLvNLDC5/JRA7Us+gqWiFUTulLSaqQcA/QwQEavbXpvtSCsW9zRF8hA4LK
b4+0pxzOeeAz0ieEaCzn/JOro0kd8JQoLHZRO8F1E37xRVaFnSf6/ewBpAA0obMSeJdexv13/Yob
t6z7eAKhwYm3YCydgixFamoMZ899uD7dlxKuJoIAflQdzNagNqzK8QtY5s+kVzvtO9YRGvfsi5uO
7UbWTb8vxnHYBymMUdyZ8W0NJtvnziQmQtbKexQED7ET0Un8Zsi8eg38yRtseK6/41L8NEIzIBRT
bcUxi5ze2VTds39xPwcELaU5eJ/yc29hcgaKtmmwxU7sM0j9cBQ6EiiDbX/l+mRhmTSl4fPM8mbA
jVIEa956G6Rlv/OaDg7oFl8LAktNXELPu81SITPpuDmOyQ58IL/K2is2dqD905AA83e9I5aaMMZz
HWswDxNPRUXzQ8zNhls6zOM1idJfPekHy4cpahYEBXNQtsJVIo1LH9boZfWSEj6/la4HH3dZ8fZn
PQVKh+2gKOqS3Aw8tZnNTQejL4/do3iD/JcTYBi8XDsvfJCAAqezLVawTUvvb+xFus71VNOUNIo7
H4boTvHikfqg1Bo8Yen5xkCv0qLKwW3QUU7dF9JDK2KncHJgzrfr/bcQj0wBNJbYwbLtMTtXzX2V
kYPGwoCt9Y6LeHe9hYWVyKR7Vh1qqVjqp+eKtGe71XtlMRGqsbmt5rYMNc3AR3PXXKL/PvaDEWPK
oOd+EAISDyeapuw0TWxXtd7B894wEUB9uKnc8r7gWDpGtslnuU0Y2ynyLVEn2o1fwJsNW/fVstf8
K5Y+7+Xv72ZgRj1OcJ2nIiiW5D6x0/7Ywq9oF2fNsMk5TT43DE2HzRlMCyvRzhxlfXoAWCAkA7CC
1pp+fSHc/h8qNGWdynzqRt4IJ8D/fEhKGv2az04IFerndvWmXBrXvAUMmRo/ErTZ0LjdaNReYTcY
otgLtjkyZKjsuD4kl16H/NsrMJizgMLUCuLKW4gs7yvnAGc0ULHH8MJ7Xmnk7y//aCgasSHJ695r
JRWR72hQAH27sx5gdyWOvV9VD9Ad1ZCesARuadxt/xSQOtgnaQXq99w0gDcwGqgWNz1D8587afUd
pPFeHtUM4+BwAPHyux749AqSJfg9Fc9zQNp9HmYtSg+tZhjD2PPqMRw7mz5gdLC9rgk5srZtIETq
yE089+qhymr/oedOei6shHxt3FztJVihDww4UdgRA7PZUtv6zjy7fsvHrgC71QYz6fL6D5Vost0I
L5FvqAOCB5CqKAooZZrLO2Av0i3VrDykTqd3QZJYe9Rq5GdUBWU/Co/4OzWUYi8aVB3issqvDimZ
AW3Xub7nuAI+IOlY/DcJbt23o6MfbNlnUTGkHYw/iiCcLWHBTZbSR9h/uxiG2Vji3BzL/dy30x2M
YYAfT1AZvYfNXLlHijq/tyCc3k0xLW98PdQ/4BTXHOyyTP4QLcmNW3Tfst4bDzLRJ5LL21EDaGZB
gr7NQGXcAhORwF42juGp5JTbueZ3MZM3vmhgEmnP34ny/C3yx09wPgfapq3T42QDjzmCax45JK/3
WvcgEfn2vPfi+gZw8DLs4vLoJPNJe+2x+B9nV7bkps5un4gqAZKAW8Bjt3uekhuq090BBAgQCISe
/izvq/w+cbsqd9nJLmOj6dP61sD0rmHAYrS1n0j1OhSmfx5UXa59zlQsCqgHm2NfHHw4Jw6U99j4
4xg7E3SWqqLFpimiuyZqK8DL0RunzQdxmVzLoaOws/AKWECV904dwMYUTkOJyOWLwm4Bh3xsy1UA
b0oJFA4WmWXMggWPUcaP26iKEmiMYBHbbaynvsac/eB5fxfkHYIU4C8EuzEWO3m58zyQLzgcbxNv
ct7HqM1jnFw2zdp5Rqgh9xPr1ugjg6KclkV/yxpL09zpyC2bMg2cAMYubcnWi2lvl1mqa7DXPmxW
PfRa3skepFJYMuGfhfcOc6drp4WGdaDtgyDsXblocbrIG08mJoGxERSaCwIOfxNV3/o8x5XBg2NM
SRSKYqdz8I5L8JMCeNzCczPJFqljPvE+bbV+BBRSxO0idz6xznaupyAem+i3WdDAonn7EMALF7Yd
Jum68ZozRByy+sHAWXeg4zMcWF4qzT7HaEDOCBmuXRl8GpKLmBEVJUU54tNAAjw69W64Dm0sw0wk
UDJdZ22Rpy5dINEq2RS33P2olqP0EXx11hARo7d2U8hlx2j14Mxia6r6dWo6RClqtc776NDU9o4s
3Q/Z2MNAkWHa5tNe+hjkkFbXfoHMu7Ai4MdRrdIpgM12LZlK/YLe9HnxK2TswXDvqcvpbmBwfrW6
TSTxD3yC/FxULjieJtrpJYjV2N56sn+AL9uB12LfZSF+oV62pQ1RnZinvvevRhmtslEdQrE8I8Ux
T0jnDXFD8z3l8j4fDET/FnGMdF3b6nMkA0nY0K69rocX00CempH8HoT7pszQ4HVUfuJDYww9TnVQ
Qau2JEDVH7A5i3OQ7+MeCT4JSIi3JI8SAFD2WmWRhunyAqK89lMa8McGflmyAT1xxnzCnoYMyDG3
K0Gaz6YAyAY9I6aqjJe5gcsXpa95k8FCOlpHVd6j69RtMpXDxMe7Cxf11moYWoVhydOh89OAInfN
eOFqoe1n21fvsPfbVIohRaDM05oZWINbsrUKyQMjhzZzWaGREsUjfHxjUjcrz3J6RxnJ4Fvb3cu8
4Kk0hCWBWLYdaz96v/5lx3FK5k4XCWws3jPffRZ+PcSlciH8c827AISIdZkjxEBMOdjXIH/BUbdL
yDHQxS12HXYKCkAr6RHotq0RNhVnbXYou2jrT9buwLldDoGUdYysz7usW24dH+b7M+EvnYMJ1Mho
vusXFi/ecueQ6ACWK976spLZ+Dj63s+qd/zHAYKw90bC6ziAcAs+1MhXpzOydqbiw1TmIePeRsBF
pHN0vtMqe9OYIDF8Nw8GGyROEvPbIfWB597z7CJRhXnZZolciA4CZ6U4u+oy/kAb06zdKUegAm+f
y6Vx46q3JB77Gjkls/vDVc5Bl+5VW5n/sK41b1V07dHKrlx4KcdjHqw669PNrNVt71oYhzf5Lh+i
tMzbAXpGTMSq67H5apx+9kilc35o5V5PNPy0bn5nLN1hw/lV9R3mGPR7oVYvkQ5+AFLuVzTTm4IK
ZGB7eynhLE5hGYfIOn0LYyOSVILt/M6tNkwtW9A8vFj2atoEqPhj/+hAikjJGzgUX9kIeRNFb98R
sfXYk0ik/eLvkHt7F7W9F2fl8AYtAGylgPokfsPfqsbuUFIUcTCRa/QgoJsjmqRMVfN6FPWXP4gw
4d0MZAO+K7HW0RdY6HVccefAg3IDT8Dr0Mk+4R6KAoIMMtUifJxYcY9u8r1C7z3OM8imOij/joBG
IkpAc6ruosQCNU9tnd3mmC2xgDMDgjSKX2yCWacdcMIvoTMnePk0bht7D9tnWMFr+eaVVDw5C4XI
Ag7RuFC9wVBo7XjTrsW8Mggexi7d83hw4aMedBEoH6QSSenJMG4sIuUVDlcVVg1mavPsReomn9tD
LXCiqfah6OqVO0XbekL2XVfarShYsK2aMYeVKH8PSvYUjPOmaYQTD9BRJePie3Dgy7M47NyV22QP
DbC0GQs4oaR043xERDav+3RQ8OntFEGyI8zSV6TTIKZ0no4FvNGTIersGpMH2sslfzUOhVMWhJFT
RBIoSu4XFBddTz/5ZB7qwvHiaXbGBLAAPKh79WRFcRUqLL6uaH0weOh1i8z2uLCwXBrDZtMzF05P
1n/pCvcX4umuuqF9lBOmjyz81Bgk8VR8C+kx7qN+kagIkcKlYX6Su85qRj5lDJfhK0KqIq4z+lUM
I4pG7R/yViMZS3UodSrdrKauNYfF4fVN2cPvp8wQizwwBhs2Xd7IrP/wlqhcaezGcRA13RcFqMzS
fs6VwBzvysdMqHUw842L+jWWc3kDDsq6aPQr3HDf+hri5dLawzTOrwBEHnuOn0+c7MGlTZhMdH6G
y8EPtJZmtOTrtOUz5CXhgIESDUAfT+mY9NG7NcNBNiiCM/9acL731IhioxxZknHK19xt5IQ0byY5
6h/Z38vMra54JTE5wmbY5GhN3nqBy2FePmC7HKscY9SLnsLDmzsf0g/hMin6RmWpknjvxQIPSgDC
tL0ldkLzhEklXiPQXfK4nV2L5E9CCQJkSmITjiqgSRRKfCAQgTYpkGXUB9lctJtF2Oa+ZlNz8Khf
PlSjzA8VsgQei542m8phCMl1SzeCYztyB5PGCSDnpBWJ7mob9q+Tl3fXBK7nI/w8id00jq/vBI3m
TxjyRl1atJ7ukwKV2NZVx7yD3snxxlyIeK4C13RooJEsuPUtNpq87up6Z91lZo/I7ulkAm3nAGJh
ESW9DaGSr60zufGoMCfSYnSLKpWUiyYOs2z6AMtT32S9NTg/Gz7fWXzTV9aP0cf3N6oziPmpOZHl
AjFGDJ1Tm7nXpV/vYdF/ATM9cyM8tSQCTbPEncyafdW8Nv210l+BdYCUf0bhJerXGSSHnFw6O7zx
wGgjr3zltp9RVRevPgpERAUXc3ihJX2ucUlOrpwd17omg0/3fp8ntcaXR24P8sxNsFbE5nE2+fsO
gua0l/p6CtiF556BOU5FNGPQ84yB9b8fawR9w64Ua6CPzCpUvYOQDFwDv58Bf8WS4Ppw7HD9AadM
WVX0lR7pfgq86TGEicpBUHdBMhQMcHs/V0D9JAFG5vP375/411Hzo1OCvrcY5VC4w1yF8GNC/iEC
PBpZ6zQjyET8/hFnpvWp9VmUCSzDYUBuFQJkOpy103QB5zg3LCeva8zz2e08VDI0Q9kk2vLNeI0X
z9ZbuYVzYUzOLZ3jWP0xJn2FjbDgvUHEgk+vYKDQ3CBVYtg6A1KvrRF2xcBT/jdex6mna6cg7+kE
8DT0ltczc1bH+rYd79tGrAbn7fsBOfeLTkA7Wde6wJCUyM29D9mj0/WxAPIhcQPIx0tjc2bUT33c
OvirDlkvy6sW+nBnDp5C2l1Yjcfh/X+4E1bJyYiMY41FEgb+fmDGs/AEZCGwiEKmFWIYNogT8lfl
VNO9GgP/o2uQxPf9e/v77oMHH1/oH1NhABVNLlHn7W2fPY0wFEbNX64kMPd4zpabpspecG3f6Shr
Vk4/vHz/2L8OF556MlyiL330ZuFJxCRo2IueIXfBNRcYGQ6mltbVSjVwP/j+YX8dNjzsuE/88RMJ
0y5ydJHRR8fxGtL41dBcwor/TvbGZx+f+cdn42ygdeHhh5R1DMPnWq/0c75C8kfaoDD7ROOzu2nv
zA1cim7thYPv3I560r+xJmvQDDHqaobUZK3qukjDhfOkixSuTGXrJIRPiDCVTnlhUzqzo57Kw7wS
sTEK19krXI2mHW/K8Nr1uyJ2+vmS99xf9z28yJNTEPJXgjwr34V5G/+hCMu3ZYh8p9of1sASL9GQ
z/2Qk9ZMUVvuWonhcuufrn2QAyLJL4zKGaV6dCregsZVo2Dl4FJ7NUIPpqJZfgWcyRdRT+yqNTAW
BltgoTax4Wc+kv4DgfOpLLvhmvqdXgsRki7tpvCxC73+Jys7qLCd+Ug3ZjrjqTbCSaElR3JP3Q3r
f1obp/5dblU6mEs9fOxa++qz9gVS5wsffeZdn8rBAriZhFERgLzG+YBLoLmC+8w96ufywro+94Dj
3/+x9ibXIT3KZ3sFW/lkrNt0QTKREV7y/as59/EnS5tEGU7Coznz7E77IXc3skMWVc/zf3w/J8vY
n22gBdSwV4Y9zP173X6ZS/qtc1/9pG6tPFPk/STJlc5775rTTG3moF7SKPfcC6f6mQPr1IhLuEBL
R0Aze0qBpbUIfELOxwy8BXoWgXCR+rnCGibERZuXVtG/dPdR2p2sXy1zcFRI7e6VE8Ixf8AKQQw2
UBhWFBfEdmc2olNRmD92DHlz8CbolU0madMevCbWvyOqdPVPE+tUEWZZmJU2gLiuFno67t+/uM2G
taL5JenzmfE/FVEpmPwEYQNb/HoGUKBos+u66qYwl9Ifz33+ydIAaE6X4RiQBYql2DlRVay93tHA
eudLniJ/V6r70amMqlVZ1vojosiUJFs053eWBA+s4Umdq1UUDeg10jhT5OAyUyHgXF9Y9mcm9qmc
hOEopT2E4pCNewxoS3NTRvKQC722dNw2g3PfDzhdGeDT76fDuQl3cvItgAzhOITFivy2/VjJXZBX
QIerfjf77PP7ZxwH5i/l5alPWjsihXqBhmkP+14R95N4qGl04fuf+exTOUkHL7l2WgRcJWb/pVcB
0nU9eSnY+sxMO5WQwC+vmPKjgbVncF2M3HDYNSMSlgGsDBe+/7lHnFTA/RTmHsAeeH7bGmpAY4Ds
T/4bDpZ/fMBx4P84p/ppaSsEjQT7BZZb64oNYutyKUDRR9vs+/GF98Xx2PjbEJ/8DElBmzHoOV3p
1vVXouzHe7L4cC+3UxH8aIPQBDF26caupduZdeHorE6Cghs02tCPrmMsNhILKT3UrFLiHznaoknZ
y62gFVrhoXq0veHx7FXo44pW71k9Ao8rQKIZg3CMZ7So0xLOEStdFXdzlKENEoJOXAbVl64VX3VR
1FwDruoSQMhIEB+HJ4R+Pow9EHqiijWsh+9YqD8jNGBSMFoscDwgcXoWc2xCmB4gNeXNywKABYTV
wEOyVHrLniOTJWYGSagjtQh7NM2h6IsnUbgvpFocdEv9CQghGMc4OxKf8c8czr0xqcoD9ai7s9qO
IBKEAEDQyQe03oIYudzzqC5XpYN4UlmFMMoM2g136wdBkV2IZIBd1g1IAgOGBhCKxs20PLg9kqTb
AvFW6P1P6wLZyDta9csh1NOA/MUlSzmMCVJYgec7Mhd9AmPHjVXqrtXBp+5qtF9p/qFF9HtGogsC
bZqfyq3UpgwA1NZodmzdpuWxmttpXdcAMAdaNYnXabSlGiQGObbeu3S80uHEY8ChdNtLHzSh/K5G
oPvaLhZINxhm6FVULAbLH1O9aj+Kbn7TlTLJiGzBVVnjT3JGT7Di6JDJ5atxI3poSnGFe8UhY6CL
gbhv1qUoHBAQm3JV5CTDbx7cuNW1k/YjguP9JujTesiKJDLtY5WJtaaGryIJ2UTvYCCQm77EWAMm
9auOARQPEeFDTYX2kHd0cKnfEPPy6dr5FU1zvEy7Hztxk0Xeqzsh+QU8jR3ukQ9m8YCFk+l3rsA2
g0sUpq/gj2Qaf0XTcq1rUGehRP250PEeQdG3ninllciw1FtNELs5CHR3+3KN8PIN7fwyrcr5wc/Z
77bR+6UhO14VD/OEPuVM7UEu7WM0T2+THtokb3LwJMCySbqyeeEzXsyiu3TJ9c71+C9Vins6kS0b
KifmoAkgrFEhzbRy3ngNp4BoyskO6BSSziW0sH63eOugLnbERs91PigQDFu0e/zhVuOXxw0YVzGz
7hgXLL/1nOiaDEFCRResiHU3Xc2b2B1VF7uF+wzWxVXvOGjLTXjfQeg8NsNC9qREm4NKsC8cz0Yr
f5zQZRyRyDkKZ42sXLGr6nLa1H7XPgUdAHukvjLkkZFumyMhC8esjNCFatsjRQtZWTmyOkOJRloh
MpjX0FysKEcTW0TjL9rYD5j3l7HX1nIFXs0VLaMfSztuSYiOeoZU2TSk7NPUrF1RMC68vnotguVe
igxe9i56/01z6+GrrFgwREkIkkdZlVvR2ofc8a9pOKNbOLpxE2bXw8AVSAziFtZGh8zX4OeHHvI3
tQaHIyTr0Siw0cc+APlCmzXe5xWSau78+Qjph5xs2mJ4ycp5vqqM9ra1nrcOwatuhgp0i3lew9EU
woj2yHzwAbfrIO4spFwObt/Igs3h7hUURXxEVBN2JGyAfXWrTK6g38amwM2ygfKuTGo/PISuOyR8
ctEW78m0herpBVNx2NguODonRekA8+d1Bh08iDlHUpVw8ngOKQj5IejyRY2uWW/bG8cy8VYtattV
JnuCZRR6BPmMOhKtoqke2QpctU3VomdUK3o1hSHkYciZf+KVu4sCcjfy4TF0OmTCl3oXUGT05Tp/
zQwirPDbnhc3fIg8O4CR0M4JTuHb2nMheWUM9sf8p9t4j24tP41TXMuggjUynHtGuInBiJP/6hpk
k2Kvw5SbQ71jInsjAekTjRbb1oPRHvYMtOtGiAS2EdduPPQlcmznicWDGm68AqAqLdpfiERWsTNW
j5XFLA3AeY4HLX4jsJuC2CEeRa3hA1mhIANK+uI36jmoKW4GYfDDTvRN4+oDIFDdBsMMdEmZ302F
hpOIyi9TeMG6WUCdafmCWNAps7GA7++qc9H37FR06wGAKKHoWg0GScSyLJ2UhpKl1kGPB3e3dcaH
ax9iyz0bYKWss3CG5sjssrK4Fm77YiP0mXKi0aNdvqrBfDl0+oWe1yMjo0pdkKPGUPwyJThNboEA
XTCnwCfIF4TN+nfOXL9PVfOz4/l776B9NJJ5I4d+VQrvc7LjDQKrX8dGP7lIW0F6o7nyiY5iYhFP
6UJqi/mIGGvHZjEcAQWy1oIXI1iZLEu5ZyUIt4VjZIrjN0qpbN+KEHsFG7DNLKN3g3i9aaUGWW7q
AsfqJMzePzpfLW43JdUEhtASmofCYW2ce9VPsL0opqp8zS1SU5ZWPftt76SQq9TbqVe33hI8I/Xq
pcj8GYld82aR4R5SminuCd8hrFqsUZK88SBb5yF/nrn3XBn0Q0aJFIXhh+9hUx3bBvwH5MSmXkWG
JAIhPx4nBCtMvYO+Fnw7Ez7D18Y4bsJztMEKpL/5BnSXkkxrzB7YtZbWwxWl/nQqhBSbEP/V5zKI
IVRwdybIJ/AifJMQZAvHJfaSuMcWsULekHNVzDg5yxYKv5y1qENCedcbhBUjbwsHX4TgK0FwfDbF
rsTHqLm5DzIWrYe+8FZFNDbgaaAtbyT/wBH96rvNXYCQrHQ2OIsLeG550rwOmX0uNPxypj7P0mDy
7q2jmtizFRK0ug+kQ8lN67byUHWQtaAlGVyxwgcu3IHiHiAb+q6p1bidUE+gq+6Tu0oJ9B7DFm5L
cxaB/6MO2M1IDL/nGy+fH3DFeKZdUe0d8KHjzIdaKsRCTXNfQWzrGYqOA1hnYcdfsjAE4aWG0foV
KVR+p4Ku3RmaLXflLLw46JREo1Ev93WUDQ8NKVlcAb3eWUn1RyWdrRzMcF2I1kPd0k3rYbT1lwRb
El1xR9C18kqdtHZsP7wCQcpzMamDMwzLK2y1AKjllXvbzQ7oTVMevXLXeZmc2d7xbGLIe+VevyG6
XXZ+seAs5d2LDtotCfRyDMeL1sJ43k2L8OZ1CWsO5EMTex1FnlplMI9et4P2ksIwhJa7CLPr4cKe
2gjbQmjMPeL9joSF4cW0cM9E0QOeoWijdHFKd1uMDG37INQrgY5WDOeiMmlRJZtupAdXMnc7T+GX
CHu2Utq+q3Jm8RjVqMz6AaQPuLWuAzE+cwI6WOV22ZrDa3qFaMDw+KUQYO/MfFdY8M0yTWDciFp6
nYUjLFF6F2nYpRr3bdFHa8eqMXVkzsDbgycBctOzdAkY24h5wRk4cazlDgm8g+OU6VC4sLFzWvdn
B/D2mnsTSajTekng5/W15LP7zAaTb2mBhPGauewmME2JNBkkD/bwJ39v6qgawZHS3avbMyTV0gDR
weBH/JZQpa4U5WAe+e7v2pcgZlcZjG8yjd/c5ANAuq5M4KctUjeg2Tr0GoubnIuQjqD+Qr/bS3IJ
qpkI+S9azRaVTNOvOFvcTx+ctlsaVB9Vl5WxaRcfd3NMO1A0QarBpjjxVV/WqMMdF7bctYFswoW5
riizKo1agzx1KpNZLWY31AEOHn/yUrPUDmRizE/bXPSHSPAKuY202ZoFPiWRsHNcIeQQJszLHGfU
6VdTo9wEKSzYowlTK6/lAmlHwxuLyvuuaZHqg9mVyCP/MEJZvm5HzImCzu+Bdvo0t+ZO4eYTN+N4
R3usAGxQkMMpN84GMLF0XuB4bZpVXbc6LUX/CMoAtpzWGVZhO5fXSCQEkhqpByRttYfcLDiMPPZB
hR+tnDEwqQzzYjXWKEzmDroDmjlvpFEfS4RvzCf6hOzdMA5Eg/uf7aEj0ui51HlowKuLcHebsq+2
CH0U3wH+/9pd1sOC2lv/R5PJ8OyiGn4gwqpNhiH/3UyarfFTgFKzegdbb2c1jiC7gE1WpEU9uPcC
jcZkGVDKNl5QXQUT/IOTEWoIuLCCQ5wRDyUrtD9x6BlxH2VzHnfVwjFdYWG0WFEm1gn7W8XnMg2x
jR5MhswnFkER1wIcWo22Z1sawoTD9ai6w3adxfUwH5TGRhVxGEGKvH8ZBhB7YsDn1apvCVlXs0fW
Tetfk1xXK/h7+OtyMr+lTxkulsUIshrHwtbqFfWL2vAob9bt0kU38GwAMw8iqbgcm89OtvUWZFc/
zuGbgTY9OE/9HMKIlow8KSL6E2ns5nZiLq66FkcYww981VP92FM/iEVnuhQyKzypYWXMowZ033re
OUvWJJKZR0E6UBD9YoiJsDDN7+ic0nmcNnkk0UCViGeFQMG7K3IcS9Br3EHFgmMMl1bPSATH+RUK
/3J8QYLZ/WyzR18gFHWW4ikI2DuSk2dQzVzYD0vSPoDphofOC3jEfVXFZTf9iuq2TQAZRdipWrBF
6ihIMIlxXkd+cSd8ByljFe8TGILhvqud371G0wIR9ZsxwFV9LshhGNFwV1L9NkQfSlL/kj5Yw72L
VAvh8+ET9jJTGuKNx0pXzU3nGZugK4xxBVcVUciYhBC6jGuP5dOKEUoTR3UgN9GujKUCJSbICnc9
6W64PaZ3xfni/dSq69PCyHbFO5+CCpsfJ5F4IUPYd+DjIM4bnowM0tMaIj6vFutBZR6yY3CNdaxB
uhj354Pva2eramswH90Xj/vhK4h44pFaTracg02F/s+CSnCsNk6OorTmtDg0xvQo83GAuTix1p1P
hmfJczdIIgWWm3QVvD27xmCWwZ2hBbTyE+0coVDIRGEC0lt2Tbom/7JET09uQ00C0B6HOcsLsChN
a96Ucry1h9f46A4SzWEDhQoyYcu3fBDldUUUf+idMrwalFo2JLPsQWQw8qwZjBpsW3W/ldSlTZDm
NcApOWr2wSTLRIqQpmB6YVgkqbchKHCb3tPhyiJSZ1M0wDKmvOn2uiqnq3ougMEubeBvC22ixB2Y
h/iIQUbxBK/mPp7GMO9iFBLWRa7FTO+/h7jOtIxPLVMaLEofOdYECkn2LOr21s70urLdT9fnB9vZ
r+8fc6a5emrPPskeRF9vCvYRGgxzsavUz4xsYUESeyj1FiIvdH/OoL78pPuTV3wq+3Zy957Xxsb9
GOAT3rpAB5ZLrljnnnDSBELsAr71ANiEdCNYcHTdOF+h22wrUVwANs894QS5buaptG3TuyChvXr6
pwmKDZNgRCp/82+DcdLu6csMVM0m9/cBK8UKWkWYOtjqN8/IkzNMe2fCfQX3y0vp3Gem2KnR19LU
VcFG9LTyOZNXPQs3mjYpV9huO0Nu/UXRC2/u3JNO6B4RbJ6Qho1wDGlolKKhDpd7j+PoAMK4gqBB
3PR8+UeA/tSvj7oI/mhxUb6iyvlZut7HyMILuPOZGXDqH1aPIAVHnAFMmeECqKeyi0evfwqrdolh
dXehtX7ubR2f/geATsrQi1yZZ3tcymUXxlSMG1PgOjqBwT1cYvecewr736dkZhqdea67K1r97ou3
md+F4xPOWOQofD+bjx/0F4SenXTNsg5Nhnp0GuSjtvuFA28GYoocKzZeaF2ee8DJnkIWsIUXwty9
8cMBUHL2MgZQuTKQO7//Bede0cmWwmTbl5GHHoMwOYRGQMQrIYGFQBNXiSujxwvT6twPOdlYpGP1
bGqLWO8MqE87Dw/WFTtQB/4t+iFiJxuLh4MabFcPDVLXaXc6FMcOH67p//SaTk2G8gnIKa5YZG9o
HrsMhnribRBdUuifoVem3z/kzDs69QbqZOTAbh1uu2M23U7h8Ib6DhRwyy+ct+c+/zgH/lh0kd8L
xkK4e+GisD82B4IjVgP3j3/7+idrenAh8NYWSbveHCQh7DFrkqfat//WxT11A/KIzerOs+GeRS1d
gyg170s76ASiOtzPpuUWYrg1guyhtzLykrvUmeVx6gaEAmvKMrPAGXp6bEFKznnKsKkvVRc3kLv/
24s7WeTeovvWdmCzIW4Zvgm4MXVfR9/h7z/97wJYPzp1AlL5pIPa80CWY/6ubfhGaidpOP8h2XhN
emhQRLQSMApxpHifZ7thzbiezef3jz9uhX/ZIunJwo90zk23UHcvEPHm6fwJWPolMveZs4qerHmj
7FQDTQ33RaWeDXj6gLh2YTmga3hhTv99/Jl/8gTddg3K4DrfezQfU5iav2qjr0imtm1YrLtad5dG
6bjh/v/3xE5dLnRPAM/AJAibu7/phgY2BojbVkKsm/lVSn+TQxXjgdY14f4Q0ubT5eb1X4aInXpg
aLSpsrkKuv2IPOB08DhET773/P2Hn5l+7NTBB404L+tz1e1nCS2SzXzQuaZBEuApNuCbGq0d6Kqg
4qEpjiDYRqlZlmKbOVGAzHmxvHs8FPOV8NEy/v4r/Z0PApXz/+6DOvAIMCDd7r3BHqAn/V0FzhOi
tL5wf1rPPX82uAAlEAHlm+8f+Pd5yk5tgCDhmNEtz/L94PQEqaaLVa+clmxDB5iyuJMsLuVF/f2u
w05DRyLdaOQWMLlHtGWwZmMzrOqSkp0gzniLnDC1tlqFeVIIeYld8/cFzryT3Wt2PATadmO77wUk
lf5dqy6UDOc++LhS/jiuwIuuJjHLfG+qn4wskGVdKnrOjcfJnjT6GUYDyqo9YVe5uvYmUI9w0rbz
y/fj/feDFk64//vNO66mEAOR710f/f8CLd1sV5J/KzrZqVnImPdDT2Za74mQaKAtzZNY7GdUo/r8
/uufeT2nXiFlOFdN4M/5vs3Mc+6he6QWgB2+LbtEK3npNntmb/2PgP3H+MJwl9EcEUJ7EF0cNGD9
+r/UAEQv03lVez5Jl665dDk/tw39523z59PcgYxGOs5Ozb7em0L1+6nw6lsFIf+6H1z4MMEEfZXx
yIndVhWpEPhWkG8e47VA2AWKG10oJs9MbPc4bf74Kv4MuFybJt9XKJAige4WLlnfD925d3p85B8f
DZoEXPajPt/z9pPbMHWiGr35jS+gEazuvn/GuelxsuCbZqkjaP/zPegaPfxu1auY0HJn/2Kt6rP/
/LT++AkAMOvZLFj2kftVZ/dR+/J/nJ1bb5w6G4V/ERIYMHA7zBFyTpqmvUFNm2JzNCcb+PXfml7l
8x4GKdoXW4oqPD6/tt/1LMv5Cp8Fn9bmvY3bSSgM0fAdblNVV+H1/wer3q83y8Kk1wVEkG2m01B1
+N0J+0XyZIv0JgueW8WaU99CAeZ5O/vUMKITNe2RvhzNngktwCgekdfQ4In3S+hw2zW1K4xO5CZ3
oLaOaD5/Rz94N0GW4zZUQOwww4Kt8eaVYbowA3QBkecRj09+wSPpj/PzMGNubhzwoE7Xu2JhFpjn
kfuppYACgCk9mTnkp95LXmX3RZJDYD07t8K1nznrVzKml6qhTWSVyBLMUzy/m+Ovvv2uzG6lfRY0
PLgI//8atK7TeYFLecTIH5+Y2wCyt7JUoWVbe5aWt2BHvEC7G9bpj681mTapC6/Opt52eNS2jwzv
cVXyaPmYIHawFdnazrXUXuT/a4WrkqwpIa+NINrduw3D5mL/vf77F2I6XXKZmkQOiCx5NLHh1TVZ
2JTV0bFo2J1VRz5F/lkx9kcElUX4tRK1Td4IDFHj5RWDLA/KZwvsFjdM4fPV74J5CO5BC1ASj418
+OFJA6jlDjaz2+tFX14JHN0CR3msBawF486CBp06xrFoHiqylqd9eX13fG3siQIECqZQMVFI8Eb2
TmviaRoad7EGslr6/dpgM3ygD7wc81OQBz6Au9Lkm9Fc85a/PMoc3emmxi0HBTOARXXpvKcgi4RB
UK3sfUu/XNtBuFAZ98sZS2Q2YlIOBwu4snbVS/xy+O742piiMPODCiu3Iz+3q/tpmPITAcJx32Ax
uO9nbpy6JG1DOU5gH42FHY7TBMxFY8Eew+pBqLGM3D6OZIJdTE3Mk6Kej/Q3kRfI32N0ZdlbaATd
vgKg0drzWoS3WfdWAPdR5t1NMXrP1wf3wvDTL6DLzhuQLTryCPl/J8o+kGKzt8cBycxrjsOXtwdH
1y+zqs2Rs9pgGQqeuftc1vXJHn5x8g4c2UqIt9CRuvjTHxMIWRKMQYfQm4rj0Of0zU8rrX8XCYAl
FrsbyunxeoMtdIeu94QZu3T7wmRR4DRhWT/N7Z/CWyOyLn1c20rF4FjSySZURKR4evdDv3sZ8i+B
7m1H13Fm4ChxxVvjBMemHukPyLkZHbmyQJPztvLfKxVHV3LWPqSNMzIW4Vw9mcgeSRwfL7bDNOCC
Pm2OvpynELrf7CaZkupUBm15y73UPVol677lpnJDgw5NVJvF8DBKmA0SsBk3I01l2NG+QsItfxd9
ku9LG4yQSfX57ms9qq2PYwpIGS7lUoi5cyT6+bKNRjwjHzwL8L+vFaEvZGocidGiX0lgbkqL3vn9
Gyx8nq5/fWEOB9o6hof4QmSe4NGQiBuYxJ4CyOFsZMeXY96sxEgLI1NnAihal6pIRhaJ8mfKq2NT
OHvDXAEEXw4nHF35GUzZ5MsU8VfvAHuYmz/wYn4Y3WRrFQQ2FeY7peVhTL6GurcdXbSZmTaDO1rK
IwNJxyeMKXAjHD78njxSwuq3LJAFbQy/qzq1kD1UNf7RNcruSycuR5d1ih4XIkB6cVC/jaNVz/vS
dLdIvPvanqnL72oAMIx6NJMTwiAzTGtfPjdZ7dybw5jsr4+3hbGg6+86NtLWI7hlqRx3W/Tl1hmn
MBBrj9ZLnz9vJJ/OE6B49y0XBJ8v+InCIWVDWfrDa9aecxemi/6cqxoY9rS1m5zGFulH3mYQP+3y
O5VrlttL3z/X69PvT1sc5lzbTk5T+97SjwTZMcR6qEFhut78Cxuqp0WM3J9BufRockKCC41cZdeP
hlQNBAZOelQDHkyKBjn21wtb6Azdh6wLwMGzKBqryP2TlSH3e2ZV1AXFr699X1u7etOsa7dDZXBJ
fetzlYa+RR5Balg7BS3EBnpOQgZ6jlsJDNa+ze6Y3f7Oi/7eKu1b26gOBAllub0G/l/qGG0jEdiY
gKJDXVg+PLM0BegX54St4uO7ye0IMnG5MgMXKqVrLIHAa9WAnLQTCZDwH6TeN9NGSpZi73NNHpAb
CipcIFZWlKXxrG1edBYpiEi4nqsxR54g7gRbO+MQkSHjjmwLs1IrYdxS+2ljIUcipz2MWJYp5F4H
HIb9b92YjZDrW/bLlCIfYgNg0dquuXBw0WWXlYsMotpHkD/kbnsCQisJKw9Yx+vjeqEuuu5SwHTJ
VqoxMGfArjPyQTwaSOaMfMM/E1/L4TmdkAp3vbClSXr+EZ9WnLEx3NYZjOSU9O/FmVQLE7359/Vv
LzXTeVR8+raNuG6eCQa1CGZIB6wYfNyvxS16RhqxqoZLiI8g2PVv02rYA1KY74w6eDZKaBu+9vu1
1dIl5dQzooyTw/IPKx3fkEe59rKx1O7ahHd4znwTlswnz85+ZjT5rezsbgzUSvsshEWU/H/TA+tt
lyAuGqfcsk9WakKJafbvCEthcm//gB3ksZ3UAVKf3VeaCtja/y/Pr4A7K9pZxL7jbIDj3IFZsvLp
yy1F9fAx99LOoFnWxEb6JLtxo9wUXNWVubb08fMq+WmIpsgjppLwJgZqDlf9WwcMHD6tjP+lj2tz
y2uQ9MUDX8RWmYVZnYNViXwU4+N6k19eW6keDOa9RzuAfANoFmfz4NCav4ykhR+NdBrybULy+Nv1
gv690v/3eEb1W6zOrgYJLL13AqNyBGcbUDSWJuONhb38Ia9K8shKOAwhO77jx6qGaokSPt3IrlFI
EZ4UIkhPdZuRGRagejXEwKCixiDRAofX1uMNIIPjc5WW6q5ndfqhROHnQCmr8q5KIdcKE0HFrS2I
2hPfyIBpEbINlR/UkFgK6IPdJBt2KfRvUJERNzuMlRSgZIr0vnY4yJ8VYXJvFTI/BYUDum8XGMlK
2yx1sbZEQNUbQAFczGDsFaD6iVDJ51a12+stv/R1fZGg0+jVjkciiP4OZQYWxkwP0GavfP78Iy/0
qx6M+2l1hiUHJAqQEQ7VpHtvVcgq/tJv97TBPwyTDCwK1ynGi0M6FFugyaEy/VJsSfVAvOppDki6
Y0ZIHxuQtTkV0HoZEdjKK+fKy5sw1TEetKxU5QkQDo2K3UiGnL4ZZMnZBPbVGs2PTqw9TZxXmkud
oI0gyAghsIXWHtYv014wAFkVRpEFoQLd5eZzshaN/7PmuVSQNpjMWtQwfkrmCNSxPBzzydvzvrEh
8PWSeQs9OTU3pB/Gp6lpIK3Oy2EbDNJ4mY0O2OCZJkfPsP2X2cnMLZuhUQo9iBNCmO+1h7RK6CuA
A9Zt3TPnVLcu/Ush4TtyaP9vDWi1b8vWYAAdlEhvAFOXviOR2Ptm8W76JUagMoE+9YNvyvckvAV4
8DudbSDprw9F618W2IW6U20wpgLbeOb2aRz/NDZv7ga66s0fkBdDFbqb29vtT77ZN5vbtzje3u7x
3/3ptD/tb7fb29uX+6cyTDenp83vw+Hj8PRx+pCbj35383A4nTaH08tpc/q48Tfh7lBsdndRtNvt
vh2P+N+P6Dk8Roe7KMR3ttv4GOLf7MIoPMa32/3+bft4/mdhuH3bbo/btyN0IysVXpjYun3qlCYF
uNeobo/XKDUzSIbWrKsXhqseeKlKWL6RChlRUoOWWXjAUcx3xWAA12t/y2YonhMxGCsVWVgAdUXA
NGTA80JJG9lMmsg68t09kPLdMQu6+nB9cCxVSJsWEHwOA+QXbcQN6ITqMj/re5yHpqojvLK9B5Tn
2zyQK+vWUmlaXKaGJseQN4eoL/1Ti0AprKEl3IikeEpc8310gydI21eCm6XCtNOXNZXQ54IzHNV2
l4clBzsa/P3buZtei/ks0p5voIBZSQJaWDB1I/CyRbJBniRNxKhgB/irQ6KOtKAj0AVzOJEx35T2
KH9c77SF2Ec/xKY98aTXMvDNICkmPV5NKCv/TIaHkZHtrpexUCFPa72uFAUUlNhi1NwfyNgDeFQD
7HfmVWehFCuXGEs10QJn1Q2D8qFFjGz/Xc75lqRIvYOKuKyDlZ1s4Yma6qdVCTODtkNgFNUwu5BJ
2v00ca1+Y4AxDc+FNq2eAtfoQCHPWve87gO5QUu1Mr2WZvB5bH4OsKUQvl0jHzvz7dhO1DPDbblD
ypfrnbTQfPoVzVT0Xdu7ThNB/xAmZQ+dtBPa4D0Gr9cLWPj9/3lCa2XdwdgAw9ppkaUjzT+tbdnh
VKzdKC8MM/0VrRMiMGb4cUSmBUsWN39ISv7Nke0p78eDldTBylK6sCe45xb81BF4qqMulNdN1A3N
fc3zl5bWT9fbaGGdcc9t9+nTU8E82yrsNmo6P0ZW712iAoDpZbDnJjs1+fiMy/mV0bzUXFq4JJng
gIoabcTwoj7BdoFDOWrLciPnFytZm/tLjaVtCpYam5rYbhshQ+CYDT5MEhABrfTEUhW0PSCb7DSD
aK+Neg8mlmblPxiB9WBZ9KaXQIh0cMy43i9LY1dbweBG4DltgDcpKA0fiVfkG5VVTy6nf7/2fW3t
giHRkPWOaKMJofIhA9BjF0hu7W1epCvQwaXFS9dzOH4P4xWZeSe7Hf+04wiZsFJ3ecnfh6L6ZY7z
Ps/li5wDuC84a3nHCw2n6zugrSOYlKqMAPVCZoVKIegMTMCyg2ztQXVhEDjnv3+aM5ZpeJ5D0jLC
21j+1lqGF4KiMh5z5csY4vI0dsFW+JI4Cfz+/y9MCmsC69csIqa8dpvDN3ZjzcTfWwrit+tj4fyp
CxG2LvoY8xY+MInyTvk0HWkPxj6zH12R7Khaywxd6hVt6tdFF5i+rBtsH3hiZbVZ7ros87cw2Mke
r9diYd472rw3XOQ0KL92TxUARLs0oerQqW7tYnepAtrEt4gczYzk3gmYDGY8BrhvGpu1l7Wln65N
9laRJA2apIjAAbjLqXoBG2KlbxdIy1SXb8Day5xBYPVOJVKzEAhJyt+boCZHRVv6CLBW9wjlSgnl
iAC3o/RMGCfh2TpOS2c6jTUsX8I+8fJ9ptriIPMWmRZ9lYWl46qVEb5Qe90g2inTuShAQsQ7NgHy
KTXNozjzjb40LHRHaLuC7Lwt0yqaXZGfoKF3I9tNmu31ry8Mi39Q409LQeDjAAJrHhnVwQD0gyO7
GIaw+ZZazdrz0lIR2kpNzoicvBiAOIdFlWcDYwbAKtKXVjaapdbXFjMpzcDokHke2QnSaY2iDW7h
WslW9oB/p/QLa4vumWyYIHGR1mkjwACqYwXQw7HB8sVDewS8YD85Cl5o48ThsjiffTUk93cpS9RN
D1zaT7Mxgggeq4WxqTIAnHzXNx8b365C0LbUUY2O/ehA6Rz7uVH/dsU0ppvOE7BFaPDcTjZzNw5A
1aQcttY1dOggpMCzBO49LZy7nCm0Z6s65hZBUldrZd1RdSb/AJm3iDmsB99qxqGHGaqCwHJrLK2t
B/HKcTJpd4DEGleWNJuCFytX028vGG0LDCR4NzPfoieKcPDgBJZRwISnU9/K1Jm3Fe29nfRF/ayE
NT7A2bvcBUoYW5qWbZh7Kg9tAZvsymj6HynL1Na1En8z8sIFkqPtxDcqCCDpHUBovQdWB3IvnZXg
bCEQtM/D79NI7qQn3DTzjajrufrpg9txENPMfzfKyW/rRNl3FCCGFKennr1dnzxLRZ6H5KcimwQv
ifNYdxE4WOZO+OoN+ZZPfdA/TcpA7kUDLPvs9msr4Xk1vTQUtQ2CUTjYghGJPahwwG5MQtWYeyWr
vT0QuO8JYOBmMZ6RFmzTlKTfZdBlr6wTl990qO5T7UPhCKiR3URnsysKIwfF+6hzuj+4Ontwgx7L
q/zbpM7r9ZZdWDN0T2ozt62psHAx4tnBq6sIUr9SvLzAtvH695cWDW1NKtsC2HYgZiIbnDkYLQcq
7FLycP3jC+GILtIrR89q4GzQRmY73Dd4sjiv2nEFPOs+Y2m+UoWFJtL1eCbp+sGqEWD3Qfuaevav
tMweYTr5xbOhrsiDdRMgZzZOCvB3hcPhAPaWV+6dWQFhAxbp2K2xBJYqogWIU+mU0spwgjPz5hfe
aW5rs9nXrb+Wd7LUHdrCEHBa95lsy8is7BdryOwbeGqBwyWdXx3egVY6fakW55H2aS0Y+w4CecD9
Yasj062n4NrW2qO9cVnwpYRaqkvoeiBsPEWKPjKwaMPVravULkhB9AN4j6ysaEu10KJEIUw6OMJq
o2LuADoLpgI4rLTbei3nuy/NDl2Yhst6O4MnHoHG/7uvnrwMZCvzmecrUfRCDXRZGq2B1OuayT+B
s3IMuu9+4IBoFaxMuoWx9B81WuaYpmhcAzF6+U76yj+Odd/e84TmP5O59laKWaqENiVMBS8mU1TJ
yXCeLHpripfeXQlWl2pwLvLTOM1LqyIVyYxTiUsrxRNYg703vN4Y2e/r/bt0atYNqJuOI3IZBuTd
SDxo44wOgz3W3SK9/sQU3vo637mdxgoAsgC8IDI3zsoGuVQ1bX9M0gRbe4AEPAXXwy2c3u7mCtOj
sIJHgw1rDzpLfaNNEZ4T2FFbaMCh+D77jyS5bcaPlaY7/9ILO7wuPRsdY2Ydr5EilwMYu6n6wHhs
ywBGBCMAYw9dnTgn5lDve12B0ICQL6cxnc3tkPvB99Ij9NlpYIt8/dcsNae2R472BL6ti4omwG7h
YX2D52UBsBWwo18qQJeqpTAsJtmAbDDq4BWnsO+7wnytfDzCsfZ4vYiFztLFaokcGylp7Z+SsYQZ
Y7IRyMydgYS9/vl/Y/pCh+kSNVq5hjmdqwCxP5JElG3fEM7SkHgC61rJJ3ObKif7PZQK/PWiZDtQ
8/NTw4zmcZbK3XE+I2PbcMTKJnH5agdM8/+f3pU/MxaAERaDA7w1hfgDX+R8wwr5h8B9G3xQ+nK9
6pdHh63fuyYZcNlkMmElxltQJyGcqyGhqYvNjMPF9SIud56tc3PcAk9f9pzWMSRhWzt7apx5vzrX
lhpKWyxS7oLdObgiboLnlHMwp41NCyg0N29k4e2u1+BfsPTf8WG72mIhgFozerwaxuajON3XIryH
YBlnq/Aeuyvw5XGJfQpk4w0UaZvQ+nim35/z5+fskKz8gnP4cekHaDczdBJz6TjWGCnLfJS9g0yO
df3hUhtqK0TvSRym8rGO+SgTiBDbEhhN09/gqYXdeR4zN0lAjW1bjD48erKwY6CND3mT7gJaT0cj
OXuEgiQGJm8d3OTAVd05zOlWNtGFquu3t4LAzBZbUR+DZXlQwttKPn673q8LI1O/o51wlIW8qxqj
YSRPnT28+W0SF+Xa3fblc6Wt3886OFUqaXUljAzFBvTXbVf+chwjtIMbt484Bu3XqqEtFkYhS1oD
Jh4PyfcWHPLuCabT1z+91PjnlvsUZnQSLAYT5MXY48WNSM3vYwMi/PVvL7X+ucxP3x6zoPLNmbuR
6tlLz+WTydkfRyYrn18IYGz9ItZ3vc4vwemKgMSWNy4FUgWnkXGXA3K3Zc3AzzhIf+NLA56GdT/t
AG9vVjasy+1GdHulSnU1T41RxAAfHJ2KYNOY9tebbWHFdrS1CEa3pZMgUeJ8QtnA0BtG6I8TrOCr
ZlwJwJY6RltsZinbPJlbJ2pgwI1B68CiOvf6fV/3fPu1SmhLDrd6CDe65HyZ6EdnR1afnsjs7AgM
jK+XsLCo6be5SUrhvWa6NsAPQ91vxjxXMMMo8ickENehLOQI9vkgV+4XF5pMv93tZyg6et+q41bU
0TAMeMSit4bqVobTQp/b50p+mipzRojFTAIbHSNpwgQR982c+tYOPTUdckGKw9caTVtJmIWLPDfD
oQ4A+G1ZAlhtD8kLIKBQKdWPlBVfy7W39Vu+dsT7pd13djR4Ntj4HjDgWbar8uKvWZKDUfhruUZL
w0BbZNKpmUtmni14azg/tXkEHFBY5tmvsZpeTUgcrzfcUv9rYQhNE891eG3GIv3ls2kDYOymQDhy
/euXVxNbv7VTUvj9bMHHuIX3iQc0rSHkysha+uHaXBfSQt4VQUcIn72m6eCGfKhewYMZVmb6UgHa
TPcla5Iu78zYlgFgSKexszeZt3IKXvi4fkVHAxsEb9ce47SD/cHoHFwFB0+6tkpdvi219bu5iUkG
2k4N30yobu9K1uNs0ExvAPaLg2+B3m3zoNiLrkwPcqy/5mBn6zd22cDMfCQuLBYK4zhSdXKGioWG
V74R7hYrQ2phRSHaTIcnA+8aDyakCa/2CR9gj+ANDzIYf7u9txKXLAxbnYTV+X3Td7Kr4wwe8xSO
9vnIH67PiKWO16a1y3zPN/0hiBK7xqgyN+AtIF5dWzWWYgf9kg4umhAWWdKMDca/jXbBbzrw3nsX
CPlUHkUDM11RnIJpOHJOVhbfpTppG7uXZh0vOm+OR9/fZWCQt1lxLAFHv95k/5g6F84Q+hshrhzz
wjnf2BlzBYceabGjtIficfJs597H1eozcPburfAIBwTeY97LCKzAq2lUxcMwmtXK0XYhKtZ5WSqY
2m4u7Sbu2Ri6TrsraBHWIg0zvH5VDMLrce0m6d83L1RZv6QczAGZUZWyIjuAGs74HsCVSLjjxq3r
zVB28Degu1LxvdnloNHmG0y2Eu4hJcxjsI/7gxkzEYToaTY+FcgMu94TC3NPv9tMk9RlIHiD89p6
M/w1KSWv1Mt9QF+A98de4qzpXi6XRHTERDqbNcngGRQH6U+4qofO9NAoFtZ0zWT18hQnutw3cJM8
m6ykiNXU37Ckf/Fr+ed6Ky1MB/2O1jb7ySkngcfFEmlaPqxzkPT0Q3nD13Y+nRHWdV4HwqJlRWJu
va1pZtmT36tk2zS+WMlnvdw6ts7+6pO+noahQpSbG2wzuerUz8lKYu6/j1wa29oS2FXG0BuiTCI1
uR+NMPaZcW+Lt5mYIfWRXThmp7bBI3Znbq3JOZp5ddvnzkGc3T8gmr7eSZcHGLIW/z8wFbDDGZgx
zXFvWVsyjKHv33e22DXu2mRZCOB0QphbFYY1WHmA3MZ0O1L4R+V1SOhfruBdAguWr9VDC4OU59Zm
xUcrglp25875n2Yo7uUY3I8TW0PgLSAq7H+bzaco3m38ukmZ28bw6ZKwY6lba1daPVIprD7nQExw
mvyt6eh/dKypwSxnZVQpxZ7cqhqLTZXDxyzpDPvkBAN+KVwfX3AfqZoN/K2qn5435PdpkABBNlHD
ObQyFzGBf9zf6010eTATnZKQQMhYkbEZYmKqu4naUTH5Kwvi5T4mOhAB2REzz+asiglyPqu639lm
/dja4sUkeIN3kt/Xa7CwqxNd7kZ6p5IwWRhiJLP/bmces55/QywBCzjfv2366dFO+5e2svZw41yj
9F3e74iufMshCWQSau8YRvN7VSW4g8dFBGPhCBVbPd/Mci3UXtjhiQ5zqtnARWa2sOzxfw38UfAH
6qsbkoFibSKlEtfzXBSwKRj2kr6bNl/Z0S93n60/AAywRSUw/4BzHLCyyOUsNwaY/0GJPbdgEs6X
prkSIl0eg/Z/3wGCUnU91JBByuVdy+v5AOO38muHOP0VoMh626CzLWI2lMfUhydfRiKJNfX68FtY
K3VQnclwUZeWfRv38K5CykmcQKFVmTsKA7nrJSxsmeb5758WGCsdLNzX9YBypxJkTaxkku+zutld
//xS65///unziuLz1JQksoib39MUrkW4Cl4bRUtf17YSP+stFYxcxCO8d07cZw2sq8y1rMx/2/qF
7dLUout2zLhxTp6MvEBWRxe3vFu7HJt9Clnqjo5Odle7gHzDVg+mXZ1TnEhSFgc4fDQbczTE1imM
LCpkVd5Wds9fu6L1X64369L00fYeGF4RWVEC3DzOG5kI8FQPGGu3h8XNhhaP1wtZGhraMRwwqoZ6
1gw80hwYP1hvyjh3KcxxWS4/rhdxuR5EJ21BIgv97ai6OBcPuQeEoWPsTOsmFWKXuNbKGFwq5LzK
fhqDKY5IcP2huLKvFOy5/ogp32ZUbP1OhnjHWJlIS6Wc//6plLMnba3slEQmseEf6sBRKJseDdjM
tg2eSXxnRYN0uVdIcF4qPpXjcns2VTJ2MTTMN4Fv3vk0O45uu3I9cnnFITpxC9Y+s+ng+1HX4jah
ah5b4sJltY5c7DvXO30hDCU6d2vySxtKILuKe8nKfcP9PGqYgvNq4Pm4b4eTnFu1vNgOGSc2vFoN
C/L7CU6N25am7fd+xFu4bddW7ELr/kYcp11jRi3VXltQ+EhhMDnhDdUR3t+KcbwY58ODAVjzpknK
lUG/1IPasuLAnNYskBkat+aDUzzwXoTdPK4M9qWPayuDqqgIylxUcdrbOzCNj955ceL2F4eHtiYE
rILqBgmssU9eJmTb5/lRwpvdndduRRdCH10cjjdx+IJa0xAHVQ+Hys5uYVHLfpeB3FaCS3jyObd5
xVfW0YXW0tXiHfyYCmPqh3jonwQScEn9o3R+XR/mSzXRJqpfVal0sHvHwv3TQTFk52B9D+/UvzGk
dcxJur9ezsKY1SXjAy+DvmF8iKd28A6lMtQLLFvEzsoHduT10KyUs9RW2lZeEJOSsUQkzGoKExU8
TbJsp9pxe70a/xD0/91tiafNPSQqBC78EOuYPrY3/NhtaLjvNqdsm/wAIKrZ2o9z5EXGodo9s+iI
xJj8+7hy6F7qKm1G+oSomjELxIykhrjABJ/oQVn2QzKJXXE24pvKlV1iqbO06cngYpkxIZAVkDf1
X9+r/bs+5f29U/dyUw7GmhnKUmdp8zRxu2KGM18Vu415NByv2FltC1tLgkeG6/21sN/p8k7ugbyC
Aup4yJX1CB+/fCddw/5dlZ0bzVlqhIDldCth9kKz6WyiQYgSkUKFDmpy95chPVisczy6B7h33BI8
16y8XS9Q4ImOCZYTnSiHAWEslJm7IPl1/k6hYCjylHcAhMvctoNkMC0eqjvPktkDjOPmQ5DgqajN
XP+Wwsfz9XoLX+5D6z9HXJNwOLM0fdzSkT+mtfTidCYkxontawoTSz/dImnJbhsRyBjejfwmGSle
D1wwU65XYKHXTG0QDkZKSRIoGXezrMFIkadJwuNlHn+lw5qyfaGR9AhyUiAdp3mDMvqbIceTNoRC
uK9cqcHS17XQUXSmJY1W1bHi9ms7G798Przxst9db6DLj0WWTmadPQAFCly44n6kf2V2EDdJcpdb
0DFhY3pjc/7NdrI/RBZrjxRL9Tn31Kfg0bRnoYK6k3FgYOceWhwXiDsOp6RpP65X6d8D43+XcUsP
IH27VyKbZB8nIskc0Oe7MvSmIQ07AmAq8yBnllXvbRUcVLEhVrw7pAx5QXnaZFtGhHUMgFrAtY47
Q/ccJLsJSusIbqPJSzO4Cg4iwITmJoHlJynTk88K72NsC38DxUMJf3Y7OM2J692aZiIOXWHz+wGG
nhsGp1C4cTewNnGDlbqed74LVdXvTjxc/8PRnvWx3ZNj2ba35rrv2kJP+dpuWPu5yuuhlzFAbFFL
kRaflA9ZN64tdOc5eOm3a1teL1KS+MToYoDCm1MFf+rD5NM5zODNe7Dmwdhb0wzndchb7ubhnNPB
B3tlq7+8Llh6/N+oom0c5udxCYKRdEtcBTdj9xdQheHWLdmacGWpGK0JLc9s/apvW7gEkVpsvGqa
YAcLtoKDh8uORqWo2/31Ub9UlNaaduGmleFIGbf5TwBZOTzHuXeQa9i5hYEWaFGDzYjfmi4Gw9T/
Hq1Hf3z92s/WFugq6F3bz7o+dsGCQFJ299yJ7gV5Azs5ipWRttA0OketsGFG3CFxAx6L5DWxvG0w
mieMqgPJ11ATC82jXzM3E3VwyZT3sTcVHRxo2vKUIhf3+XojLXxdf69qe3NqaNer2GTP1PwI2Nce
wiz9qJP07QjDbXy4bJ5g1xBIsRItLawd+qkmEUFRUeYHUSuybe8bGxhRbFtrLbty6fPnnv60iVQy
YGnQ4YXQSceNZDeWyDdu/udrrX0u9PPHPYvDhaVCazd3ZfrX9q2VrXypG89///ThRLLZ9CkyVvsy
200wES/dYGWELDWIttDQGqE1hYVX7PfeHVJ5jm7d/szb9Hi9SRaiBJ0649eZgWwIu8CRPrhXbv+j
sNO/Lesgo3CcbZrmp66BdApeONfLW6qOttp0hQeVAxgXMQ/m9MgMbm1h726+qwGC3i/2hrbyWJUq
hcPTLC66ZD6atiJRDs709noNFtYc/WxiTRkvWzbKGK4fsNGuxhvGg1emUJOkk2vusUulaMGh1bIW
KLhaxdX5MDoU0NTcpSPb+vnKsXSpAO1KsZoG+JQ3cNaB5/szMQGTzYzglrHuTk7+r+tNtdDZOrNL
WEGTEQtbC/IekoOXId8GmoHGdTdzMFRr3X35sGjpyfCUBR0zU8SdNRdtaDTGL5dVJLSSG4vRLV61
Xq/XZuG5znL1sUvGwHQRMcaAUSY7wecfw9CfWib2zPJOsB/dJUjqNEorKo1qpZsWVhadTRbwJEkG
jiYcrHthfUtgRXe9NgutpmPIKocZKigsGZdBF3UMKajwDmbqV1e4Wwlx9fVS/qWmXQgFdV9ye8qb
DgE7suV38749yROPASGLqboFdrb85m+bLd3IXXeSd9Pz+E1+c95hxyQ+0nsIhHavK123sMrp6FiV
kCknRoFNPMPz4weyULaGeE6l2iRNFVrm2zSs5UYutas2SBRxu/9R913NlRtdkn9lQu/QVAFlUBvz
zQPstfTNNi8Isg18wdtfvwm2Zqb7Smzu9NsqFAxRvAZAnTp1XGbCchD2dIlwCuO5tCEy3vUANj8j
yHrjsb7gbv7psV64ONtuImYIZKbGPEG0kuXMX1NKXCTdFciuE4uCzyuniTtEvQ56QAgDlLvT59Sk
8b5MpiTUMwB0w8qL+7iOlGdYku5KHbVQwBzj23nl0zuarb0/ibE/V0NJXfRtZ28UjbXvZWfs6sWq
rxIytNcmCKkfozjBrFQyU/2Nd310DSXPbNdX03guVwUyM9CcpgifZO1FrRABrdINxNp7Zvk+I2pS
XtyP1V7mZhNYq9WdoMIy7ccIVANOoS3ROpqs5WOWWcl1AeFmzIzoFlPahfLLOC5cCk6rmzglw7Ud
pZCV/bX5vuLALqm4KM4/zHugLTU3oJE3MkfWlctm841lfGVzXxJxdStdQQUMhzLHmDvrSVneaKux
3miFvGKJlyxcQ8HVGFMEx9AacdrqFgM6XpWvTlo82OVb7AGv3cJ2vPwQ+dixDfHKDIY48sSJNHKg
6evvPfttTX74ZCylHc9xjD3bPiTRCjTT4kIv8Y1T/LWHs93PD5+eYVK9BysZ6l+tvqJlV7lTa9ig
qQMZnqDxAQiWN77pNRu6CODygpZaj+14pK28IUtVYsAO8o+8/93z78IXlJnulyZCWXHRInIa0Jie
Vdca1w3XZQAGjdkxE3SXf70q2/P5B8dziX7q2DaONqIsASqCbJc0JPJEUcs3otHXPv0i6hHEUOmK
tvuhMG9s+RiBvP33Lnszgx+Wu2rLgZp92R9N9nHgFFRR0Rsu4hVDuuShSqxGj8Wq++OkJi/OvvXj
t6m+tUzDqa34je94JVa7JKIq07wfzArHV5Urt2sf51WFM73maI79+vG8YqOXSuOocJGls6MOuXoX
RPl4lmn9iPGENzzRa8t6sQXA+TPVY4etXGMqugdtJs2+/PrCN8P4J3M0f15XWHyJIi3cT0LIsRyX
ME2bXVmbfQiiOO5lRByaaX7jNl57ShdHeyoELxQmiI6q/thM+2oJOvvTr+/jtY++2MNi4XxWTA7H
eUg8Ysy7rh68Un389ae/MohFL8FHkse2ZpHC+g6ldhK5Qp4u3TGcZk7fZF/mVAWVUq5RlkFSsHCU
asWEq/F7HRZ6iUYSDNUxCEpsd9eCr6+F3ObnhkN6dh69N+7wFRO7RCS1pGyyvuLDEdPMs1saw7Sz
U9WftNV1e50ITGM0Wey2aYwpAMCor4k1WMGgSOMtQzH6BAxpD41ivze7RS/5naZkNebegFvQZuU1
y209S9d4y+pfZo7/wewv4UqmqJfOlPZwtNiQYGi9wtCJ7BIoBjeJQ/hYB7SbiQ/KoPihl0MUrgPT
NzKdTR94aLmLwAbpFpNZuitlqz8OyRSkRvx7arT0ha77B29rmuYCkvrN29r3wria+LN6S2/utXW+
cCUDkdxK7VodyvYGk31ePNj+r03olS14CWqKJzNfGgRGx0QhINPysPb8Q5SVb+TCr3iqS+qhrifp
rLdcGO2KwZ2yjHmdSkPO2U0KtWCXiemplsa337uZC3+CSew5Ed0aH62k/VjFyy6fNWQAVfPw689/
5dT7G9DJSrLWtGqMWNatB5nqYATGnc6VG7OvyfTGHOcra30Jd+pMQtZ2NpBvF4d28sRbFESvHKeX
gKZmGJuqU9l4LEY+nKCk4BuaFX5tZiOYz95SYXxlvJpeQppYv1CV9bj8we38ep/fxcfxgXraK4Ik
GB3hYWBsrw7dAzvZxzbU7lu9iVcs+RLntGil6qxJhuMKeElWUy8vuDvGv5nhvsxY/LC7mypL5z7D
RiHt+iyV/TA0/eQymj6NS3ubUuONHfPabVxsdR7PlY32qHVoshKp9Jo/dylqFClEO35txC/oqX9w
oy8r98OdlGYLDb8Z2z05Wdd22O95UAeoTCSOcZWe62MXoNh/M52yo/bNY3KIfPVQ/RYYjV6inyQI
WFXSgUZAQofB7D40/f2v7+q7gf3TbV1s/hytNkQpCWq6iM8h0wpF5XFtehN6uuMwOhal9kMibH2D
8fmoc8ZO6RlT4Ny4ysTUfFDjyoW7AkhzTZO8OZVVKi2/EgaOCxA4T4kX1cZyGPE7xC3rEmDpCRNU
ZmlEXzidQAzY9iYkGEoIlqTCDnLR83AuytFLrUF7pVS1W2YN8VdKFZJTuzvoRpGrEpx+bsIMfTPL
Tn6zdLIc27G2PoAwJguYVbCbmMnkyK14CrJ4RFMJj/CWmKzxu7gFUy7Ek+xdy2bjHZg9h30jaBI0
ueaeYRfFtaA6+bbO0BBwUgNDN0nGGT4iTx86qxqYs5I+/6JanXglyq97O5thdm0HKq+cW8ZTZLTy
ZDYjdWJexh4Ouf5x7XTpTxiS/JJqZjjc1OO7YebjVTYnUCztmEBLeVJuKZv8HgwtCXrS6F7TIu4P
+bjEpVeLNgOtV1HtqM3Ubq3q/mQwsO75SH6jsIAk1F0DikbfbCpxPeCxncHGl7lEJOYdmwDesIaF
NPC9afFhARLbQb0tD1rQsoRZVxjHpCRxIIvePJIZUJxkNtQ+NQwKjWo+xhhpGFA6MiqgYNeyjd4n
Qwy5naZXxS5akrmGWimBOFFtL7MfldV0Nkwrf6iVDYS/VRTF0eqa91FW17u67tUzUfFSHhFDWk41
rqMXrxgZC94w7FeO0Mtpe3i0mLeqzI7A/XRo1pczA6Noz3EpqYj1fYfIZ4XofWJxfyQrfyotdejb
pnXWPn1fDtnOMmT8nJKcdo7Sy0PH8mk3FGbnUruf30g1XzldLqf2WcYiWcdAH6jlisnGmdbVq3Pp
Dr85unM5t49eeUE6AljAmt418maCsB4Zbn79jF85ci8n9utpFsnUWdlxKqzFz4vV8lk68u8h1r9/
nv9P/LW6+e6Duv/8D/z+uaoXBNVJf/Hrfz5UJf79j+09//2an9/xn+HX6uqp/Npdvuin9+Bz//pe
76l/+ukXX/doht8OX9vl7ms3FP3L5+MKt1f+v/7x376+fAoGTr/+64/P1YCmPj4tTiv9x19/2n/5
1x/mNn/87z9+/l9/3G7gX3/cpzp+Qsf/69/e8/Wp6//1ByXsT6IQsdtCCdNW25pOX7//xfqTK8Ak
hAKHK5Ebc4eu2j7Bm/5k0saLlaA2hUoswSJ2GNt4+RMVwqL4E34K00S0+V/X9tPq/M9q/Zseypsq
1X33rz/YSzPgf04SXBb4MLcvV7ZEkssuQW9lnvIGSsk6hDFfRRaiCehGoO2yhPVo+JXMC1e1qglE
WwP9VTDizHZ9b1frEaxs3gweuNXiO+jyuXOn3coavEEVpy4GKm9MDa+Heq4dTTqMW7ETVfFNGzM+
osFIz9h4xhxZDrQ9g0xmtTuK4lRJtlspIrYUlFtxpd2swXC3XfAQDRrXGkq34/iqtIQYpOF07QpW
8PyuMXJ/WkH43N7nGNrJId1rzyNquhEYGFLgKhKD7xQ0TLr2WdriajFAx1sT0ymBXtHx50yg253z
0p1k4S5pLaA9HgdciaBnd61t3m7MulrzXVbIwJQDauXFabuYphFBERk+OFvPI9NuZ3O34aVv40Hy
2ONr70apHSyldlNwBoya3XJef8C0371WmBCNQH7AQGzcT/pm+ywDrAiyKz6Ntdg15MmWpa+p4eeK
3sbReBbLc78Bwo3C1/Pg6fSKq8TR8t2S7mPrDhGpZwNrTPq7vvX4IsAZLPdEQN0g4buZ3YEG+lAk
u4auQGNEDyBN1WHTIvIyRsBQlsR2+DxD1t7WTsPYbltde7jp4ywEj9yujGwvw/m4toPtVUvKHG32
H1LQs6eNPiWAdTvLVH/shueKPOd4UgYtMOo9eol1RwC3E6VwcZXblZOaupQ1jtFylxkMY7nVzdjr
m2W52/7XtjTbG5eRhTFhIe0Kf7sYw6IoXoh938RfwMZwixGRD9vrRyM+N8z4kBuly5v+nKDUa2QN
ghGs6Uoi34bAdm8gHMuhKoOz1MdFCpPtlmn0OBVuSu6K4U5XdwS2ty3EMkdg7yldUsEOpOHqB5Xy
0CJmKJDuZ3ly3PaJyQZvojKQgwgYzGHqmlCyMJV8v1nMAC7BZIYNl24/TA48QdDUqTtnpg+0nMPV
XrSIqwC/1zw0TLSrxsIXnekkOfYg7D1utasJvqOFhaGp1ha+KZkrawAMxrt40OAX4dCsKW96SG3r
bDw3g/7E1vLURWI3zPKBplAQb3qPyaPKhhebAJtWUE2wCTk/Nnbub/axlMUZyhQUFj/0pT/0qd+2
UWjZ8TEusPIJ3iKhoLRUxoEYRViWq6u5CERfntZtCMjq5zMcV5Cy0emj2S9s3KuWV33OQw6Wr+0u
VRT54B0MtlXbVjTtI78xwbRlgBwYzqPpDH8xx/O2Y+ph8LZ1UAoSfgXxxtkf4TRGW+7RtQkqWp5U
YvhznQRLzHYWxd6OnQGbYwDwpCbg77P1/Qg84qCV15LhDGVtnzIDkIAt06i5WwE0hL0P6QwHjOnu
Zjv4tVoRCg931jJ4awXgXCqCJL5a8nFfyvLUtvY+Y02Ahpzl2utA3FTICptBTG6eLwptsNIBX1nm
lJn8FA31EM4lP4FnG575S4dpkgAO+SRUeYrLagnLqgJeJUq8QpXioPEe1cbCqSQ6jIAGOpZZpF4p
Eg0rbQO6NUvqrnAxLJwE1KyusslGjzCRpqsWNFDGuMaPyDUwQw0dwvratKPesXu+M5sJgj3WvqaF
cF5eG0HNzKFx+pDq/CZheRIS1SaBOS3nzlR3uqQWsKoN9zjKJ26cmueKtsKDN3T5smhQ5Mdw9R13
pjlDn1eyG0wDohAhzN3YlQtaryn3ail9KBMNnpzL2GlSCMZtN/lynRjPRG8DJIuDiSVuVoeWQkOR
UH8TGqXMwjDPBSQfdgZPzjGJPlp2qT0r6Ran48LJIHbsVsNwsEVdB2oVnt330DmGhKWXtsnHZtRh
ZlRp0EzRt2lcZydB5T5MtbEbC4TEpZieC8RawL7p2cVB5GXdmODRwAMbw/qZrr3w9Rq/X8Bc4cVd
6U0g8/JTWzcotOHbZhXUDfPqhO2qXrtFmwZVXnwuW7oHk4YL4osPdRH7VTmfSCo9WaKTSY5Rk+0N
cP7/EHL8daz/eIxfVH//OsUB+KVMEAWpjYtiuZFyxWI2VWFkyGBp4HLhQSR48iS8yarN22LRjhyf
YzZ6kYx8SLi8dQk/x5XfL0ESeAjObMolv0hNwaw1IsGwq1BU8gqUL8cEg/DSZrvJyD+RjbV+pThk
Wy/Gpti2ts6NcMFmRQxw+8bjeCF6vIxqUO5UlklNRvglKZpVilEWQ16FmCINS1UfapCRu0NtB0mC
M22LDXCWFtFTXn/ZzvS5k8GasQoCU+Y5t7InxuljBqlQo64sx0jmx6m4raeYOpyD1cIC/yIUJb6C
P0qQwuEUTKSr6W2HBVyIzJobWTpS5MBmrPIqHVi4fUlmIrkrH0aiky1yAU0+jrnNQcercRhxKK3Q
hdyOlW3R2GoAh8VCkPre56P9wNlzWTcued8X9j6B55+xBxkTey1bd4n3ctSfJnhI0WGzjXg/nG5t
imCFDoam8bEe42M2RX4LypM0FTu7KN3td5nHR2I/pZQ6GfxxNt+1IDyF+rRDJw1xWbkfi+cJ+V47
PMcWjmIwuWNm4EZkArqPd9MWAOJokqXpbJ/BBA+jqDhNGMCrp+pe2fk3o2buS9hCjUNrHeJZXKlu
umqwg4rV5/lwAn/dbgZcwWkbdaUVDsTS8DtQdE0oJShrB36OXbYgHpxDRDV7Ssly7ssIGSxvnAEy
A2qRD1MPM7ezbymEQv3UZG4cqRCSzo9bUNcUAo8Go9wFIoO09GMe+duttIhUhsKPcJZsT4ojFpXs
gMKFh9G8564sT32nP1Z89Rl7BvPhlQFRv7h8a4jm52Lr980jqCBCUDgPGO7Pza5xTrqi5EsVThEY
hrQykWMnNQ6XwsflYJbu+dc75GW84XKDSGLb0HwwlckuERyqi5m2wXMezqN2X8INRKIL4LRTz13U
sQGvxJFoI0oQByO9LxLjsOYnYvWPzCxPkGfDgWa7vLjtYtiDvVfVl0Uj5p0C6OF+t4Tkc8utUEyG
X9R5GE2HupBXjbD3M2VXKLkcbOt9T9kO46z7pscsnGlb5xgMPTB1w5SBQFDV4WxAx8EF4NO3YFrd
Cxmv2wrl6BH6gDo+Yl1AJnSPvsEWPMeRdkbcwhZt//qRvXTSLh+Z4iCegXdDKHNJQKKpCWFeUlXh
FtZBXeAIRNZuwiwrUxAaqN/DlKbiebXiYDP+KBziDyQZPTYjioywA9pnbC6pSn8W0Us4N2dst/nl
ITYQoCLKM1kw26CnK0MUDdkMqaDWn5P1auomt46Zt31xbsgr0ypdw2bh0r/VZHtppv39JrfkklNl
WZc8pZOKSc4GHCRYhC3jmBcWCtBGVP2W7MClQB+pgGREhtRsQIUsUeXR5M8QI/Hz5Nmxlb7JaO9N
0R1pi1OBCDqfsb1gXC9LWN9tS7ZlUEXe+Xa5r5cIYHQZEH42Wbefbb7f/prMOMbqt5bwpTz+t7sT
oI1QOBqofGm6/VAVtmoj1ROfYfVZ8YzBEL6wvc2Jn7ZD48SJ2FcsOiCedSQSLfgc2NbAv1o5vWYl
8oIMbnQx/KguQUCD6qpVnBoY6OYooRsJlmh5BF/XGzWxl4Pz7xctOM4zIQm5ZPWwigYzUjEURLcM
aEvxZmP0bMHdqWS7zVVALcvLUYNdMaZqNE4t85NFtU+UvLIkHFdxNbEUxPASmceHIcUGHMTZvm7n
5/QdJDCxV3D4IdPKGJx+dzfkpb/t/i2Xn/LkHLXJY4WTalmpA6ylO2tf9NjUAgkoWiqJRAqNl5KE
u3kqgx5GGlP8v4oHS9V92Hbjr3fiSwH9b08EVGFEMgQ89mWBvRBrlFtlUYXbU9jSgS0sN7EKnJrO
5j363AU/MwL6CdihtkV5vNDulpFut0iqj1P2bvNWdqIdNgp3QM72xiVuHYy/X6KwmWXZCMsusQUc
JdN2objEehYv6QjiJhdPfEsLtxy0xlPccqBlLk5Zqr/Hacg5LX6c508NlvClHMDhBnFKGou7JUkz
8JgiLr6X7H6q2P0UPP798IEGAZESrAzcIpygDvXjBM2KJzdGUKUJreS49tZd1Q0+oPaQcECihQMW
/YwdmHg2aArUdH2r1+C/G86bi837KwZddEzK/O/DSVwUVtdSFNdmXnLPTpjDNZaWw+oR5+DG3e3J
ldLwG5QP4rj0t3wb1ro5ztNaVzeiiUGnLt4ArLPt5n9eyJ+v46JV1ZjxXDYUB2W+tu5adi6zeRiX
KMLYd1jPCRNHVfZ5i9pArOFsIcZmiLYhdt1tPna+BeRsDkWJzd6GdPDa9VOVn8qO4vXX6XyGLR9k
9zxPk9cvh1o8b3vJhqxvU3dh0yfu0smrqC39bQtuNwsOeNQ78k8D/6vq/FcN9afq4H/XZX+jdntO
P7dVV33rL4u3P9V7/3+q8G5t4tcrvA/JU1o86S8/FXi3t/xXgZf/CSu1pCWlAq/GttW/F3iV/NMC
gsgEBxolcN7bX/4q8JrkT5g2fam8SguuHQnbXwVefBosnij4ehNpFFzI/6rAe+mIhILMmGLghSaW
Jf9G1ERq8BKu6LQDkFEoV6dTDF+/EDcy8uoK6eBVr5o7jPZm17wvhoOklumMZQtkwgqR9DU3znFe
H8BRRT7Nve2voAYOUj4m+8mAuhjhXbojw/iuT1N6GnpGTvbSIo5fM3et5RZeDlMISbPmU34/5XJ8
wKgeGR27hVLxas7o6U2VN4OL8ZxtPIj5nEE82+yu12I5sbnN7nPAOIM0Z/EupdMbhHYvsww/bm6w
tlpEAgzEKFyMuEQ88bxORjBT9LtqytLTIIb5jDnXuSfGuUnGwYlXOh7YmC03KSrkvbki+IvhdPI+
jnDQTEOg2r4M2yZnDsvUcp/IKAv41NvB9/vMMoRt9mTHZwilFmE3MiN19FQjY5szREnGdK9jM/OW
l/+CWsdbbvTStyMPN3FMciq5SSz7cvxPVoCCj8OWN634IcVYn8AkgI5eZIQrSd+jNVl/XAt+RCOy
cgVfR9Rik9pvowY4WgSzZ26XbWhAycvVkzAB7om//bCb/ql48XPTT6LxYGL/2EDNc0UAr7w4f+KG
cRPA1TEEef2hjleU8azkPmuz9H6o6OrFC9jopgjB/TzsIrDi2l2UfhlWeT2YTfl+JdDtbG3QelIj
so5ZNBqHBOxkb0UdPyMMcJmcg5eXoHSPDQoA63YbPwSPuVKLqZsEh6DKcRTIsnGgtdddV3ExnuoC
ZHlN31+LMS3PDZ65G4FI+24p+6fW0ipouTls9WvpNNtL1ZLc2KJR78YcQmKtPQbdUhR+lqNYrQqU
8EAdv9z0M2n2GN+bkW5TZzZW27cXNQSZKNgbNRNrq8/8uBdwewzM0Ta8lQ0KqEuyVICdbb6YBIXo
rCLUI1lnhX1JK68Fp859N4geZMpxnDnUaO/AEmhdEb3yMy8JcTVNuC+7bN0jTkgxBzp+WTJaHttF
pU5nlvUVlI8Ape1VfmcUXTBXIj8C7mOhbEHBqosM6ryMmTii0lLlwdxDTjw1c42xf2ROvza3l+Gc
n25UmNxEp0uiUIZE53JLUAXMAaubIbRiOvkQm0VgFs+jXxh5E7z4ADTgM6dHqxuLaGT9p6SPd1OL
LQ/eWGgYzvZznKTp4fsW1xjKCZvaR7aBGmOzFFcGj6EwigZYA87Ee2qq2TXTOA1e/EA3U/ONAO5i
yGXbQBZqBxLYduRsisitX/2DZZoNsET9rMdw6Hp94ilZwgZMgO6wivIzSH4Xt4A7j7trUqeQW2nG
PmS6nM+Qfrlvh2A59spqUR4h5W1fxMluVbEIF7oe6tZuEXC1/F7WafPGbI51GVptl40OJ2a9mFJE
XRbpJp60Jhioh1Cj0XcF5TgkDsZ4AgpfeWWD0q5hD+27REwHkxTrbWWKx3bW4Jvg+jkyaONlyohO
ybBCbAgY7U8VOiUEIvGMG9O5YlNybDQLEoHVSKSoAw4lK0dN4tFc2vIzJsRcnIY7iNzQd7RZKz9q
6Bu2dkEBt60MDnABn4ZmLrPsywNmScu1XoHHC62XY69xmzSz3qnyjDI7vcO7On/JNXp/II/av5TN
e1U72RLbEPtZmrCBatNZFxTE0G+dDOhi/7zfcWkKquCcMBNhyiXLhq7kyiaLtCEOe7afyiLfx1Pf
QZRlsNxe59YRnFB7y2DVLl704AmwE4JFuHLmuYjcwk4bnziLmuuPv96f1mXEgmeGSAq9col/lJII
jX605lgoSoc+68N5MquQQKT0tps1dwzH4Pl8xgBNdVrWCeW/yqTLrkJL3bEIOJikvK2MiRyLPF29
han1SdLcGwtTeYuOkEUA4Xcijd2eahOCsklZaX+AoAlIdcyrJbHmm0yZet9l/eBlBpnRWC3kF8au
lyVzINQ7nxNRkDfSexvGcLkSCtBkjnyW4agWf4tCkgltEAtsxmHbG94wQRtpOaQVGkk1ydRBRwVk
LOf7pIYY7jQI6URyeSxzTCHlDcSAkhzstKjHqnbcMTKhBJvQEaVf1QF2pP2qIpNjYs7OIePyaFLx
IWHAp1Cww/pTYwddy9G6KokOydb/aFITEqSJlA5mw+7LqSf7to6/MvTzQGdkSweVOTgTSFp7yNxk
AEod4YEn02OGmW1gsjs04DPXJFu/UwERk47N+yS9WSwIrM2JcR1jtzi8znyrqHt3YvoLr+pPGbiW
K1NdD+M6YTogOUlaJX7UEo5qSwMpXLQcTnLmaCya0D2KFpo4GebCA6NPWidNwPq2lY1kUfBApfFN
MuKredl9Ub1xHekVRefJdAv2RVhVAiqB9wawTaexNHapnNg1X28gjAlcad4FSZcvmDCBjg5K3FZo
J/RmNg7xnaWN66ntXbNB4WhY0mifmiUIwPDVfI5caA6gjlSBQAvkNU5xkHG1eqsYK7eM6s3Y0rBt
AcVNJA5CqzWPerGcrhIIImKI92bJisJO3GCcT6OSPqbEhVTSSRvZu7QbUYBHzXAAy+loc9wuVU5m
pWOos6lyk/YpaqmXpihta/CiBpbG6mXkjGAOFRjjHeHquadZMFRfm60SF5uYiJiXBiwdw/tMJMSt
Rij7slp9LubWodgwEIrDj3EzubyrdpnU72wZrW5UDZiPaw20TDn5NlvdI6lbc2fELfSZO4FdMjVu
LDANZ/OMAEeROcmiH7MBoPOaHUcyPZBEgtV+AF8sJqjkgCEAlg1PCZBBIrdQFz3pwu065qE/abkg
k6x9M4YJ22l0ltpG23EyA7ZsRl80rhEPn8yODI6wxqMsAIEjPEBlSqFnIwCHECB2aKmTZpkOoMfu
EGpgNGyYfFqnpRMZ1scIbSk3RUOQJk3vxsntsqCxiDoJcyxWfVri1avGBeDmLp53VT6aPm3zxBVN
i4Ll/L5D4D93nxlb0BXi7fsGziga2k8p608tJkG8PtXvGhp/Ag3TY7use6RiPirMZVBXenTqft9U
9XOco3RdzsP7uCDotPT2buOT8nSD2UUAU/wGvDugJzImj+RbDbjsbYyqwNStdoVi1uDrDiFpr+dj
mWaJM4AOKMEVHOb5SKEn7ChBHgrw4aE3HPdobzLpbAPE0NByS7sfd0uPywc9Q+5G2Ja7ufdJWl9l
ldRhZ8I/QOP5g13k/YMATpMLy6MQr0PTFg0i9UEb6XvOeA4lL4BORI3MqBOfEerNwTrEZ1Xpmx5a
Mn4GPv47SYtdU1f8kaUzGgErZKWruPfngsqn8kxSkjwDx1L5Q7fKQ4oY9IQS5iEDw5RrTLF53fco
ZdKWdDsdGeSm6czF7TThD11fBgghiTvEfYueAmIWKLc/0M0RwW8Y9ywF7zWaF/ILAbiqEBlE4efb
qAUTmJjm5JBbtfjAyZ1m5vK+Sk16tFm1umqyxAfogDVukuXVKaIje3zhE8IRFtA+rcM4FsOuLtCv
i9OafgRY92QMWfLQLIk8WX3VuHMsyUfSNNjwrdlcZatRHDvMs0KwGMPJEsCZSLW3S22P0O/q3ne6
x9xMu36om5xiyoORO5lA8xKEpxgniCCQFZtXiTl11wY4eANMBL9D/N06L08PFAxPCm2wa4YOwg3G
fzmS9/Rx3Q7qIrY6B4f89FEaGRh7ZfF5khJwti495UtO4BCW/MAnNGmHPjZvOxtFb6ydk2yaVQK0
/vs8os81B1l4mvCHiZfnl9hdDNwKxm28tEM1WERtjRnioT0tE2tPGFaysgl5r8nuFrjf+64bLb+c
LcxOVh6vMF2Q57J8aKwuu23z1se4WR4MKxX+xGzjAQTjFhSJ3lW2vR+g7bFfDMwhWB1R7/spvcM5
3381qNxNdRcdU4YmrjRL1DaQ2aI1KazzaiWbiMpc7cyhgCx7BNOfigJmzSJxs85NtRuzDkxTq8Qh
l+TlQ27TR7umyTNP6eLYi5xvbIaaLAQoUfQ2UJFsS1mdVWQelg6ewSGYp5kABHqPtPlUSHjTtJT1
ba91dVALywOlQV3T43QDMGlxB7PUT8D5/F+2zmO5bSVKw0+EKuSwRWASqRwsbVCyJaPRjZyBp5+P
8q2aWcxGJcm+vhIJoM/5Y5H4jJ+ngHHnudK0x5/v+8SeIRkaTdwX2RjOetrf2UXT3815gRArF3Yo
go03XznF2dOC/Sis4d40kTuxBSNXSbvhfr5+r2UeOOm59eZv1hwVTR0kss382+L64eczlBPKsv/P
NwgrQ0Jje0iittwPa9GYlHGl8q7Vt/8+0FA4J9wkRvTzB4apNJjZYklaf1vPXO/r2SRadQzrAEVR
PmQ3P98buP3//en/fumUbRwUc3PRgl3W98a9V3Dcdqtl3DeDJUNG5+Eola2n4TR3zAJjrKQiWeA6
RZfSYHVoKpHUTAe3ymmfvLYaUK/0Z7zlnozKIm+AduYsarOsjrR6qe9mCu4RAJj5Q1CT99aWpdgr
jPVuZ3QPjcaZ9DPTLoH8h9t4bSku/aBdlrRt3jWlX9RW2aGpuBB1KimS2Uv1PS+85UKHEnnSjsmk
vO3DG6k9HbfSezbRrxsTBS60tKFH1P3qxb6OEFN1b9gvYK39g+04260k/58JEaJ70eLa1+Xl31eI
fKpDySQwlCMPC821uM590z1qA8f+5OGgt2onOwmoDEus7Q13TVHsPB/JeN50XeyndXvz8+Hnj43r
3/G7tj9lzcKRx+E2lUYOfyUgwVT+p06pjSc03r2Xo/M2Qz3c4GrymGm6bxIG/Lu2rpi7XecpXZE4
OGshYuoS29AMMuuF0KlQZWv2pFYb+fX270lU2+tyn0Il7CrPzi5MyVXCQkZKwOSaLzokTqXBh7iB
UJFnWQ3B7q31B01/TO5y9VhJH5lDxYgbtPGgulDg6TqbCrrKMeUjsaA6HNzADhN0JpvcYsbFUvYP
xuK9zCjIifEauxviBuZLN75sP+tDrxVsvdYonqz6KpfRKnSfWpMlP4+btM6/mX/BykbD3deyfaqb
oDv7m7Ovi+tKCUNxSok3jmRhyUSUM7imWuHn1o1tZa7b6aj3w4vdDdt9PejfttH+nUZL3a0TBahQ
j+kt7ooG3Wwg7kbEhgmOCP1UU4n6ZNjmRyZlTaHfkB/cyXoaZiF+aY01x3ZnPKK5NeOlmepbp/Ti
f//v1qARfa5rnFq6WzEtz+Nbpe7qZcrod7InhnJfPs6p1Om0ZXP4+ZKg2Zd//7lVVUairq8ZxUBj
smTX3OQRd6Xo5JoUoqkveZ9/ASNN+5+vYCq3BOebfaw1fY6roWROH4rgZPmLths6ZcVlNQ6PMi0f
dWN0zwOZlL3hb1OY+0Z5LKjZXpf8V+V+OXq67ZHCIUtxZH4v/GmJrCHptVHcTw7+BZXnl86ejMSs
x+nZ4GcIrz7EkIAL/xbw5j9oqi0DtNqW+2XTz+S5BUPf2ECLdpwWtw9L7i6P/ZAd3ev5IC1X/ffK
6RTznGfX8mj7GNw7Y9VFtNX0hwXm20Z6bTQ5cPLOUNm3w+Dbt6ICVrkeqFNArkbIhfo8LX5+rByU
sk07N692sdz3Jeoye6rkmaglHuq2DPnEroxr7I9+UPlCKrE3v0ya7C8dN2VoeNwwc1akh1yh4e2r
audPIjjPTPneIMTl54Njy/t/cAJBojvFT8mgzs3nCP0u7ygIs8eiPBJV9SkDh//Y9dV+Ai2NjNHo
cFODvV1UPukU4mUZGVDBlzZ0JzH+6mYrf0c4WhwcIefIa7uvol2du22RaYLPODtW6frETF9cCrtQ
IVPN+ef9V6b+15ypcxrM1y5w1lsaddA2r0X8Ay8zxVn4GIZQFap9J6lrPRiisSmeKgXYZzWfHHtx
duYiLLTFZrrLeMjHQe51D8wdyKT62Tn+fPlzef58z9g0wrxRtqDsSZdjamlbTPBlz9yxTG9o2XlN
luAX0Y7LXA0nJHHoF+bGeqm5p/992dXDVb5SPMzz7EV9OhfP/99nQIsvTll5WBU5g63RJ2lStP3N
wstOWtxDZtQXJ2v0KFMkQTttIJ6aO+s6fKnZQZ7SFV64Mp3ebCXLXoau8lK264u0NOt+CdJ2D4rh
hrqJAL7WPPtl0aomYrmzX+a6J+K7zP/77OdPL/+ezUWrgr1hTRDG0ipP/4BZ1aglMaut3om6UpCU
slG7xnYYQa4MBCGqftiOKk8KVEZIoctST+Z9XjJkFJ3Fe5kJ40xN/duMlPtgDaZ3KZveu0yD2o61
VVw8YU1DqK+yRkc5/rE5K4DsWIUvJnL6Ua9vjRZ+ybRzjQOyrW9/vmeORMIrswr7tT0scm3fS8gn
bqchgxmqyx1sCoXkV/JlM1hBKkvmocqbqyC0re4dX7EyTGwhDWtz1NuWcQaH7R8dv/5gJZ5PRdfD
YQReiNg4uy1SRDTuepuO838f8hSR7Q8AzTxhk7a5fv8A0NXWyf2C4Chg4n5aeFbFZa/kXs/lSW3z
+lE1ehX/u8LZGR+qYR5ikBo/ZhTwT2ziuBfrt7rItVvVat962fWhpnz9sjp5d5hqp0pWAXuy6F65
y2iPDutWFFwcPYzK4hADQPJ/OON9OGhQXLee2eMfrt2BclI0vbSGtv1O6iKPiyHYnoPCemjVAxl6
X4q2WdxyHF1qsqdTXa3knV8FSAvroaTK6oRtQlxIDTGuchXr0OhoZoteMJzMXn0ubFEl/4B+VVs8
rbctuCtSp9vTROiELYDr7QYL4dvugoK2bg5y1Lxf9vQ9laSoV76424zW3JeqUzt0z9uuGHqOSYOj
EN33FbTUkPYOP3zX7Mv0KlypOJgEb+jV1ecY110eH+jtVOg3PgW9d2QaVicd2D38mRUyj2Sj2ZL3
nVP4nINzFhvzNO+q1lw/iioL+7I4KYIBXmS35MlmVbE+GMMZf2R/ab51rc5+Ax+gkpmG82x74IVO
Osn7kTSbOR3Ebw7BjTKH4LZu8yrxr48bbdCKWC+QXjVcjwP6sonRreaGnK4/qlqmp38UniniqnKz
KPWVvN/suuMxBKtTmrW5Z0VdkxloN+wbLeHtMV94O7+1zHGeqrnYM4YaJ7vTWeutfERsLtOj8HuO
u59XS6dn6dyhtVeOSW7WderUN78U8SZRlSv0eEbHRDt4Sj7CIU9RZxbbTk6GjH8uiLSqPn5ewHmr
7XM1oPSdDVmdgDv75N/xu1H+h6dkeWw85Gdl2U4JtU6g0KYsjnk7uemNEnWsDI/0gXzpj9J0gwu8
xyuNSQoedKHSR6P7uVjt86itj8LP8Fd3U7cfrpusY2j1qdz8v9P1qw0Yktyq3owDIIhTkPLOjymB
YV2v3S568ZUa4HCboHJ8+Xmbfri0f5dOWi8Vh3xnhz//FMZ0ltHRTw+Zba0fuG6CGJMvwU3mor8P
roYZINPpThHjnRPkJ8P11JtBBlYpVfWU1tbjNItur6O436nNtN7oGL8Rq8/soQXPZbqdzJlSq2Wc
Sam0Zu01tas7t0yLh8nV1yRAERP2fa1u7KqZwTtk96b+qrUSHIhQWLWSv1uRypPIejvJ6tKPlivy
+rNbAEGtSM9HTKUFT9FKK619Y77VLsvibLjtI8k+8lCU2XPFE2WnQXieVg/GOev4tfrKpX1t244/
n1W+tx2xTGAZuH6mITxHNLylCf1HDr7YtXtcSllEKW/tftJHJOs/h9f1/GGXKyFJ5jUvXnKKmq7y
njlZG+Kv3J5oJkjvnp5sdz0HIxHmUVbp82uQpcZxQAgIuvmZp/r26KR5dywWO48qHkFhXRU6bhZ2
KLcc8sgq8H2Idnn5IS8tJ7//OYJ+PhBQHOEbaS5bj7yxVtY529xln/cgtHM1soKDld+2A2pht9J2
5s/u7zn3QS0LthjWFR8lwa7zPP+c9751LDYaH6reuUOy24HoVB+8itadNik8uiY9ppmQ7rtm+/ic
ZCDOG76AZC6IRbw+5C2uiJ2HzMlDhvBv5yOpvcA9U3z7OX4CwFwN0ED6uzYI8ONkaIUzFolX0m4q
gtiwSjRWrNWe/O+zzEAJh+A8aTxzOZVS25KGw+gjYPOs4eV+S2W+O3nuH3Lf+ovZQN81UvRnvWGN
Aou6LemHegCE1yJy2WhSrFknZueU52lJvo7NWLWWb40tBgZpf4r88Yrue4GIc9s41UXnJqpbyjDY
ebLsYvBOLwqQraMJN+XZnp+zubvZrPGVh9ynJzVFtlwGdKOLA17AR58UNzgGUNZqQkTtGkPkHITd
AXDOeoBbf2XlW7AXuXmGqa6tYpLIjFhk2Tts7hoOgYim0vrUqm5JxJoe1RXQsGbQQisr/mx2dTJw
9/pmIdGMjhvtxVdbvr8lZuEjX9SI4enQndTioFd4soPeZbGCsQ5tbwKqFnsv6PGR8FWI1Pxu0VYz
8oBEOb0JJjdmyTO8yUTEcSbxzBgAbvmatE363fDTJq2Ogp+6pxAb3UEZnR91hchvKvIXg0AIWIHl
abaau+5aw2SgtE2nlF3LN2NnSFZNhwOZG4dOvT366pGhNuDfzDPYKWAKMVLXUWqAt2uw4mDuiwOX
7aejM9iYWmbEw5eh9+ZxdPLdQDHkTWGEXQqjwBDYRbnfJkY67sfUAJNSntqt+h4fW5m42K85F/FG
VznIiqTGusy6iXFjDLm6xXH5Klaa1ybYkSU3q8Tr3qgWgrfiig87rd078gDC8pqDrG96GzkjudyG
2h7HzGPmMv0X9oQ8njacLn7h7pe6rHYjemda6/sXD/mBHiwEvuQe/ANufrsoLfwx7SnHAL3aLQRc
/pul9yPt824/WZ+lxomkS/ds+0GP7t4dYEL8iLVrStLraQWr9jblJi9nv0DkVEcM4MVrC7EQ6l3w
qwOk2Q9rSrZiDqWbA3JjxwnzzlgOm52dG8f5s6w9TF8+7APlOzEHv3EozCanEQgRvehurUYf9s1q
7kxazflFaOB00T6JwMt2eta89n2zI4futrdN+7gd9cJ/LXMHk0dZjKEubW2vGcxNGTNc4BQHtu6v
VVSHdan7GHr27DTlm+VuN6u5vgPE1Ya4rwKyEg07L/bZql7Tcvxt5NMaa17/KW3xQnFwS4y4k+58
zcQcNGJvK8til+vGqTXyd7mk695aN5g6Xnp66/t9qU2XSYrfcFpPq/i+3isjB6KfathpLPWLR2Ya
57X0cXHm+wa4djOGv1nhQQ317VFM6+ecN99DNqtICwZ4OR8B9zggTDUzTYvTKrjU/mztNj+HwVsk
HkMeaG657uWMCH3K7ecJrVO4mGPidIwjaPiHDWsCW+eb7LomNFT3aJfB0Z8y+bRWTew5wXubDiqs
df2htOsca+Nft955jZeBecLtL46jrhOoxGZXvOsrI5EvLRLKkkam/iUzqie3y7HYM+vkRbXFKYuL
UadPjjZCU2QcVOusrv67KxYjype2swsYDeNDk/4+I7w37Iv8xpUiPVjmdgzs6tPPWiMkRpOnSGYP
133Ci12RHk2/afdmUT6yv1fJUKQMXyvr+QKSs+PlgfAkZwsHiB1zQA17Yyj/cHtnIZQIG/owhgDJ
blR4oO7eUhwNx34/Dmb2uSApYQ9G4kah18yLgUMZP96m6YnRXqEVCKrISz9RAJMu2zcgHU75ZzJ7
L+5r/dcwu3nYUSZD2xBnF0Sa0CqaCCp1sBcSK0BxyNeX76Zy1UlU1WevH4VVLNEoVQ9a9jXS2wJt
0GCZ6z2IMrOJhhyjUTAsp840mZsozT5MOng4kVlWBgMGWmSzoOaY2tSLfpoKy9ibWXkcK0UWB4wR
QYpaEA3oYSCSqpnBXt6JBq9cZvFgytWEXPnKzoFLYtGen1JopbhAbrMtZYyA9nFxOEUb29wrqlKi
q1EXi5U0bYDb9ZnM9DVEi4wN4s+Uy5Sr0+7Dsm3vsi7vox4cKW50FXV0RYczCXHnXi52WAon30+I
NBOLnmkGhNW9k8Gd0dl/dSzruEkdXhmSYLVRq3ll2ueyt441phuMFPzWrJu3V5u3bvcH5dVfji8/
Kj2v3gn7qK9L8zVNZD1V2bomvZw0jC7sG1I4L2h9RnBPwk94O5KAjJTJBDtuAy9JXe2Fg2SNO4NE
E21gg+n6Q1M32gOJlDLxla5DtOUL0nT/nQQvLW6zJak1mGGvbWNizT5mMbQ4xHMAcL0x9oOwPwqj
isxUZ+Thrlhcl9MOINZFt1NvK0kl8yT3BK3/saEu567bC5N8qHTi52Cyu200XBzbzERhYqwPMrzu
hiz/uACRtLQDp2z2ei3eOCxj/trhehC+uUVZ77130uzDzkr3AVvkBiQOhY2jT58V6Jv1jdc98Un1
DJvKVQS9iqjVfKDYsbknwUWP7OA2L2b9LAoT365EK9kEzr710uHABXPcJi3u8q6/0R2qhIdh2etD
SxKtHtwUWnlxm8K6W5dhv3EEAhv39+BsR376MRJbau76qU6kJurd1izfo9En0+SfLTVXR5ZGESst
NaLUlmdkiA9yDGJGXWNPwfoW8ZvTmrx+yAwKecv8S8CPrlPRceiKKdKs2SeBBciuXHGwzk5zHoZ6
2wlnOXiVCuJCoNpuh4+SB2TqsG9aXgEzEixg6aV5yrOCxsB2ookue7B9rBVkvt/gWxW7oenOM6Ri
siC6uoZ7RvWCKXAb8aJqav6SZjzTEZmYOVFPlTueZ0dGfaB/wIgO+65zt9Aag10vmza0gmI9ljo8
U6bL3dbK+8UM1lC3m5MjO/eQBROwhv67LqwJqB50bitgWWmpHA/WNc2nD177jRci7+TvqgefMFDu
Ka2KXa02d2tLBlhfztEWtA/lVSizrdlNkOLpFprEfJKVvL/emoyz8TXjk9oFk34OZMHw3Offemrc
K03X9lYNXy0kg589pKw4V8Ngq78tAeOAvXKpanbSUySILJCRr4O69ReEFluLBifXEIZyAfdCubEc
Ox66zcoBq+cEg2/GYeYExJfOqdK5xrtdiSOnenpo823nKEb/hlUYu0XzjFr6XG+BEflMg6GeMdpg
5oEeCYVvrbjHtCxSMHWxZn5ljfr0ydBnqGWk8CUI0cqiNMnaDtNNpTtvKnc9W39IGM8r5U/kPAT5
ORuxhweT18XL1BM4QCP23m2WkWiFl60xlsfqGYTudV22i7EbsoG5P3UeSLfZuy7btL2anKA46ZFr
fPo4vHlS9jdyBdjzRn3vd6D+2IpLqnbx6JkvXdDQQWdLRkzaMRAm8+sWGVdRjT7ZwRdX/jK18jnL
V1KelHZ0KMZT4o2ZHsFU0lTO2b5q3+zcLh4MohMQdHrpG1Wh3b4pVrID5ibs7QFZWJm/r+7kho7r
BqdaWx4yh9XDJbYAU7+IQaEI9lKRjqkjGVi7SISeasz7dVyp5XM1jF0eWAVyyK0P8dHDI458WaUq
GlDdRgPG1nhk05AzndsckQeGUsZXvX8sivRGy8r3gnzHYXjXwOHwx20D6wGeucIxAVhYRq3rWFPz
vN33Rj3sCi8/UX8wkaSAXaT0BgaMzoemWACY5x7ZkluDynMdSPo+CXmX7cHsf/ubOSV4IIqbS1uv
6D6NRiSlh3wQ0vZKklkn096ImpDZ3vVSlpYGt2bvSfol+2cAFTeiH8U/aq7zbsLYRgo2iJrcdSHW
4ZdOfmIyTMtds5YqXMrF4dUrWC9cmwtk8hORc4zkFv76RjybHLLX4wbE1HmsuJQO7cwFCSz6y62V
vbPS2T1Ip36kVWAGQ3LXyCWlYXIeF9OZom0U5YEzdJeZVVzr652s1E5z5vqyuNN5MVL9zqmZ61hO
otUwQXA2gijS0RNX4AsGuPGmg7g202jGYEbVYA8sHdPFKsHpp+7NWFMuNFRMjaAdagNhXmeCA1Yi
Mwxc05XHgQBjtA3U0lsiS7p+eBtsN3Z6/3duBu9lhpyEQqtjihA+EkXQQefOB6fLmyjIsYcbdCBW
k/WbMqEbtQ0pyOnKtqkVp6z8BbpmXax+4hrMoKBw/TEKGHuLp+nFGdqLE9xpXdqcBtP+67TPiqn1
0OE64gTEbVyl4ECju+5aot2Pc7vlRGedcl+PvcxHx2SaGvj9vNPk4oVW1es7Q8vOYzV+2ThwwvxT
1VjyeATNsdMYr6af73B7rlxeZSjTdoBSJPrD0BaOw6rnxMU9RczsEFdHZ6VPIJXwWC23HhPGppGX
UyK8CjZUXuKTiDDUyObchW0z4oeF1dwQ9+WthQDM9rdo0J2/NJwStT5RJjwSaxlfv4WU+RDo3421
TbTZZENsuAuBErI4cL4tZxLWfsOnhG5am2dh/+ndmhvg+u+ZazbynpH6YKdW5Iot2kSFYb2XPCSD
8qoksu5Lf0SRgKAE7mV6T7NO3MyD0yTDImCIdC4BBByge0TU9637vhT8xb5EsNC+r/kaJM65Gwpz
l1qWSU5OFtWp9pck8zoKWtxTQpfdaZrVL32Bz+oYO6Nt2O6Usr9y2j13+gjY3ApxUINF4XdQfi+S
+cVvVp6s6RwNa/mCnkFGCJB+a473kc/Gq0O5Mndd41zv86TSpRb71QIgPe8NoWOs4//PUURjyRV6
FibPeXsJylgfGXrzgmnUxCHqZXm5t2aaoLbZ5HatHleJOzeotJgNkad+25/7oeVv58sfw2HSnDOR
xQHqZua+d4SkbSRBM6KBF18vNGb/5ZroNic143ozDzvd0rVrkj9ATFMfc+PXSJB5aG4UnbVWpTBF
cCBv2gc1bG0YtAtPvuuHLqXwjEN/SNCP8ZYVS+jkOH3wXXPpEd42zWWJ3MVwkB7CITTA2o47fSMY
10OXmmZWGo+LyUPT0nQHZ5jng4Wm5TpRhVnunpnJeFgBbXhjZUF/uLELTdgGK8DTtryBxoPrmEcq
76A3ekbSuVp3Zu/OO0A9NWfMsUbZ7apZAgsZQ2gbxAwhK4F/AGA3radxbWDlDmXuv6Ig1DxXB1O+
Ha6MfolskgFnOG1Bxz8h7W6XGpfOsuLq+vCupIWOIqV4M2/1NRZBymlQGgmV20PcX+WSncbxW+N1
RkT9UY9zm9hdl8W13Ha9x303i/Ssl81nZdReKOB7QiNFYGs5vEkacOxxFsZd7dvBvpV5UrFiRg13
mz7re93Z1EErvEfdbDY0x9veaozryMYBaustt7T4ssjHTgbRvozV4wZOvAOFy0m3a07SKV7zsb61
UiVitJYvjk45R7kGj+gaWHhmeVwJcd6puk5BOPC1drU+MNowU/i4vR5ca93PSUdRXWJYYtpVZf1X
tosFMLN4SDw/GmJqipQXqO00i+vTYnwqmcEwaXlRgcgbzSmepupZDocWVvxxK9LXgMjFKBWoAUcv
dlQKmudOMjKssU7yyvPC6wYY20ZxMTb9BS502pvdgGors8mBnMxYDhDNE/ZbeEQGQLzveVUzVLhI
u9wtWaC4onLM9nO9rNQDje7eDfxPCGm1mgdpVGhRtOCeIipWtW2VODPUGX0n3I5sYncbmYy7w1Ix
xZq40ldHe+qavklK27zXuuaN8Byeo4up4rqWH2UqXlDdEdmzFYcmTf/08nZCWx4uwuc3wzIRIi7L
Jy67ohhvCrMUhBAYL1Xg/6W3IgoW3w/LYoLIqkl35eywLfO8luVwnjij/Exiws6bIGwC70MbBoIU
sieNSuqzKcBdx9x8yCbAYNtYL5q/2jutQzqVTuORK7THFe8VB1ZVL5mrpMhab9/wXEwcYf62fP19
nHuU0rrAQn9tItLVuDfx0U2dSCTBz6gaOWCa9qHrt8fNHMK+7fuDabnsJCtBmL1wHkngwF2UMuDP
lg0wWE8wErU1MTUuVuL4BWcnaHHQpodmUd4NZWjPW9Hs6278tYKYjdksk9Y9961j0tlLkOLKaXqg
4e8JN7WxF3pbh47X90/f3qZ3TxArL0HTpYQb+VvsacbB9AZYxPx2RNh10xrOS9+hm+wZv+PSPwf9
IIHK8/bUszg6ZZDHyHBvZOeo4whvdDXmUOlum25izGRdswrFiBUI3po9UCfCuvYWB3GfQRbXm/Qg
N/1E5aZJFA/IudVbf7fR8SM/QxDTMOhL1S7Ew2X3a14tO83mKy8YfDYdc1fYbp/ojqf2i/cwZ7YA
F9bUiQhnJiFP2yk8KTtHvCt05lpQPZkB2p80s4pDP/oPdWXGtsMi1wRUJw9yftOLhoVoqL4MAvYi
N93w7zriwHTI3oW1aPS0Q8XPshezxsyKyOdo+/AXk3pMc6Kw5NBx3g+De55Jg1t8Dng5eCX8ooEU
SXX0VdL7K4DqNg8pUoOIrS4A6dfCv4WN2Okr971F0WXkmYU6FyTASxVYqNOIk6h7nB+s9p99xnCP
OGKo6Gip/PFgtyle47WKZzLXIyQp4JWyWfdtABZON2sDJj3HYh6DexJNryEzHY9y52CvQGRu4VfA
DKt1gz70SdPNRKbKemBsuIFAHndT57zVpbchC/NfChNVreZubBJAvMs4TqdsNH5NZflS0P5CQCtn
kutnkayXLNF7fpzaAR4itvJbtFSDbuV8h6nDuSkwFcRt066x76DG9OHvdnqHdXATcjw2XPKhPTif
m7z2IHAmtp62Mlwb98iogEvVuh3K0f3WLfMxCHiH1AwjhGEkp+iyaMKAIfqu8OY/LjJ8pJzWTTuN
aGF5azovt/YbTrFwKLQ5cS1/v27qPrWdx8EjWKrQlzrht0KARlc9QyRLcl9dc6ga2FjRsbLCCqUk
OLu92F5ouES5klHa44ktJvp+wIhqsv+7V61T4CKlXO/HZkhvli29U4G5M6ikBBWoCDGu3YdtnCO0
CfOePSHfBQSStSbRB9a0kp+CzhXtxhsT1HQfeMgGGh6uykAIT+/39kxpSnl9srzOk0VwDiEAqNX0
uM5mJ2lS46DPaOkDbbjP5B9FTumjOx1kI45CTfIFEfqlccDxW1knWCnN/dit9bEfiUVi0fCjuuNC
bXXPf9oGd6fIDwnlVJ2Aqs17phMfhnJ6tAFz8U1u81vumuct8Jluq7S5mcpLvVjZWdrlvtFT75in
Agk/2T1It2LJ+M7JaL1yKQl8ztnrTNJKk1tLXIlGHedOnxLJvzF/ZwUcX6ZEcPComY1UMAtoh1EP
2wfVbLfcqPpd63NzEjeb3xTBQ6+3Txih2ZY6niO9uvVhdcGBsvWm0oKntevNW6QxRw/UNB/0v4wQ
l7WBMvNzw45NNtvQXjMDp0c3nEh1xAgyk5ZjwqEFnhGNvjIOi3CAcmg0e/b99CWrMGZvw/JLgTDv
uOhh6Ac91vT6sNbzQzoYbdRwEo+dpkUjVuI6O+r53N/gNnyoHDATT+kbxQgIY3vpvdeMmNakPSyr
ONkMBLuyNtJ9Jrm37X5DeCK4cyhPRbLZRlii/jIWUNvqBM8dinnWo+DVp0Sbf2uMLa39lZoVoOBg
7ZSFLmLd2uPYeypekMCC/C40P5D7opE/51SM2oPytZ2GJL7LsGHZ9ePa0Ny2yYbU3FSLWdLzG2w+
kR27o/QBsZkS15LozNrE+ekGG1Dx6C3AfoiEEcpFop5+++6kMScAh1pN+8bl/NFP7zAC9uc23lud
XaKcccybxvz0lLHuMDHBPXnOGTCxixkV/niu1YawNV8TOge0KCwIVaY/+UZzQAjDAuW5KtQ5IScy
qoLR+UXKWDh0ZXtcVP3VKPupAsG70Rx/N3jFg93/D0fntdW4skXRL9IYyuHVliM2JkPzogE0rVIp
VSlLX3+mzuM9t7sBY5dqrzB33T60/dUlzhXjWT+WDYLhzzg386WYYMVtVDk1W5GA7svgueDQiQew
R8BShrQ+Q3gah2hTZqTWWEnKP5U9TRin+DiY1JMcuvVmhI8AtNCf2i+/rZ0HY2QuW3Kbv1owM3n7
HuSYCJS180XxPev8wDJDXjxDAxUS2bZsmOjbxMn3aTPc6FjytuPyvOBvp3P7TpjgwS9bsfE8Yiaa
8fHspsStqiUkCj5QBsxG40R/9L2e73tVJw+la/VbXwVfiV0QsM4+68R/pLTDATTRHWLinreOknIb
VMsLVmp6zqLyMBsZUBnPJjP6nflefiiqnrcxLsM+8iC+Eo540fnXWo5aU/SOOqyuU9oVPzTdT0W3
3ojKHqoG5SA/gz5YCt5yo3IuhQ4u7dA5J2AMG9Y1KqSPVuwprcE+r2m8hWwOdOdwy5vZOxRd90Bu
KQ5Vvee7tPZOCGqQO/t+tqbflLgHqMHMvNvwAqEXSR9QUJsfZQJ8nKco/Tx6zpSy7wIIMDtfKXQV
94/yO72NVJ2jzJYHrgbp1nENK57t4NBnQ713lSaLkdfD86TzjVGk+6JFGyZv+V1n2CJRp+YjLbIW
i0Y8uU65nKyM5nWW8iycecBtBzZTg5WI3Qz7ezCezdyUL63xZRA9BkFO32YMgExOgcOC+4JZqB6T
rdn30NpqvkA5mzwfi/4+X2aMDezcbWWa4uTZPY+hSZ85FWkixJkcJrAQ5XOTPS8hhotdYl8sHS5j
FN1VaWmAggI7aZnGE1KW2Dtm/+rk3O5pS11d8OQ3/y+iqdhDRWdwHY8YJng9FRwi7DuBN6HbiE+C
E9UfhnxyFps30X0TXmXWI5WdHCjDESLFwbV5FxIo9ByQ5Q5EtA2Xg1+oBttkjVEEJYNbkfEwZTmj
aP0PSEa4zOWwC2Z3YFLnlkwdLM3Dq2fg1JkyTGNPrp3oakQRC74MNned08S865vgOcrnOnZV95UU
1pnk2bILjabbDfLFDqVHVsjhh4iCbc416aWZs+siy/tmocPSjiW/XmIyVVcZ57InBc8b/B8UpfbO
0sUr2wK9A0yMT5uARmxYC7yCctkng8krqr8CG3Ouli6xWjMckHLwusVYfXC3y5njIclIZVxW49t2
yJ+g4t1UgEER+MvZa5G+nRlTz5VvGGOMQMswXtDY73vDf0OhKfYY6Nzbrddg/FUkSv2iPIeiAY/K
VH/ozfQ+TY/e3NHTs8y4wN4Bub8mdguDgJg7g6Rlm3xGUGxhJmLA4Edw9mK2Q7I8oj9R2mUiiZZm
5wXdG7Zits8Vs/7cxD5cHlG0aEBdd+AUeYaQFvrpsXOnV2aqeC4SljXaLieWZ/3r8uCCi3bvNPOr
ZxfmwaoxTagI8o6HI8quo36X8CncRuSyXUoXrljqTdMx/3uuYx5bhONBp6gdroJXNZnPUCu+/GG+
L+rgMtOI3vgYdirk1Mm8F0d656BPvyziROeg4DQ0FJsRl+IW5erQSW4u5oBGTEDoxZcFMU6NbmLW
GqAdzwTDl2oX7VzrrndrddB2f3Fc5z0rrGuUczTPF6XVw9IP86lp4IktcpcsAkLzLB/Aoqa7wi7u
RQ+BsIBMBSTy4oE9RrHDoDcMcrkzoVHLFp8t+WYNWoVIPTM+TtA1W4aHfnKrA4wPcrpArhb252z8
aWIlSYhUOCwEe7MJvTiqnyBGYJ5WjyT1Hztpfco3afKnzXR5DLLgNfen+TApfYTDUZ5NdrNsInLV
cWDKswKbOqjokNProiJLG9dOw6+ls9mbKKwcMQ8Emh0+28HyOEfy3wDjA3jjcM2EuYvo1fsEWoUR
PtgyWGIZYtcmvqBcnSOXG2YRV83b2lvWoHA2aA58ArT7kruFw0IQF6ZCPr/31nTp6PX0DhsL0sAm
asEDfMjQ22oo4+GSn4AFxJyBfDwneaqhSuLEdLvAYLB0y/bYCvmPgAiredjftCWsOmy1+aZpJAun
uTMqKp6E4bg8yfQNlBSKctsTShx+2vkR8uzBw87u8YFz00c+qfydFDnCDVCSHJxnXwtIXWW8Xlvp
wL4Km3UFzZtjT7fItm5VZ9ub1krnjdJUZaM1zDOQakJ2ev3xJ34Mc9H8YHNDI0l7mGLz1hZ/s5Dm
kKAajD7He0ExiZpt9Ee4YXpYLBJwNTgq0T+ObkImpQflM59tVMeOwFcSLodWdR+yQJ7N+vzDK5t/
ZvoQhCPzQJenW5tVUrkXF+xT3kS5/9i2w2s+We8exPvN2BSMb9mdJixhZMlHGKS/lae9PR+9Mx3P
uz4gkNhEr3WSFUeB6gJZbDXqkwi9jdSsfTPt8afK6A4jY5baeK8nHodmgvxN0JF+fkbq3YIClC60
aHlpWCkvdjqCM5YFdwMPZfK61jpr5wE5l+Z9Xn5EBoHcXS8MoepwSkl88BgGn+/TjwAt+rUwxTKJ
JRfdBH8b+Ayxa053o+dn+0bInyo0fxGuPmVUnHCLxa4aSTeo6Zrss9r9V6ckz7HfsVOTJ569ilSv
0siMRICa6uDW3rWkb9p59pkDeZP7frtlPscgpvhlpFgkkc2cHOzkLHcVbpu7Ds9LTsu2Q9p3m/TQ
jn/yrCKjuaSHkMD9Np27fYM/HK+/Akfbr6k9vPay/XLL9Icc0n6QzS2tRbSGkY9+hGagnH9Jl6ID
ps4pnJLn9V0qtf8wzP8ANBAT66Lrwl14BgOrJ+ZAPXTvk0FzHRYZNGWbpx6HZDHxWfFyhHld7Gj4
PvoAxWOgQPnGj/RbIMUD3QFiNNSOK6I+r27TQ2pGfQ58OSHL0nqvuGIRk5m3Ea0VTKTsRYeEK3Er
eg6QcNParFOufdSDpbB31VBSEEYb3oz5UMUGCRpEcMJ4lnjNLMC8XN2fhmz0d1OZzSdb/CKmvC2+
/7et+LM2chol3W1CPBMfBVzCfOkD+Uuw9rOykXIm6K1Vn/9deLJtTRHdWG8jdr6ml5oNPsWpbpMO
Qtz4x2/h6AOLTti+XTCOORY/QZrFWbEz1gLngGiiq3njue2vluK89FlFOOMxC5gBgGR+Jon/6j66
kbmCLr8DeqaHJYOE47rRSRZTG/sZ7NiSbdUbzQr5jevb9jribLj7IYNYyb8FE3mvDB9YpltewNhG
6n0gsBm3kmhCAlMAD5cwIZtmTux9kafBuDYzTOVlAa1b2fdwCGDvZt5732GoR8b6SCS30VO/4k1X
3+W4EMfiwfconidqxOQCZAt2flSWh1nA5cuZENEzh8O4hDAZJzW32X44BHN9ZEeItcG4USI/DWCC
K5XyM1UToBA2d7L3N41H8tGTmf/VmoGYHTYGx6+3D+wnggTenSX6+2A0r/wfGv+ubYigpAY2sHlL
2AWgZDlzkR6KeIGl3/ktQAGf33D5AUEHaaz9tsLG3fjcxPcAJWLd93e1x3g18vE5sILiPsQdPGam
jMuO53M5F96Gi7cLSd3/VYn5bBnFV81hjT9mPY/UpDaODxA7qesvrdyPqDqqBsxZ1o9lLL3pE9IJ
0J+ObMickLmBvHSdy1X7y1kiYbFB585bAngS+EiZ+REE47GN5n2REoph8jxaqZKPrhy+ZEW92EnE
b7LI51o6Lq6rc2pKs0MPH4hxEcXemOXBHpP6wfB+Aqv4CTvnOjhGbJbck6yc4K9lLwdyocF5fGLe
vo4qZ8lGNbPAyEiA6aYlGxmYAqyAJ4UGHrhXeHLB0J9L21RHumLZjuz7qzVCd2gd/+QM/apFn2dE
GRYRX/peu/cR+d6ctvcusK29wjNb0urOokHFMZ2cdcQCtTiqVXbM7fLWOHzzZduGDMLtF29A+hTF
Hljbj+c1M1oZw2tn56daobVryLg5MmzkD391zdMoZwDDoaP4N5yD2boijuO/zhkmaFNTH2IrZefS
Bk6X4qWw5Z540Ws5MHfkw0Bf2uDRUHbRVlB6xtQJ0pNjZ++zecpWd70RprdZOzcblaXYN0ZhbqRm
eg1bEq0G8UjgcunGsqary/FPGm36ykTKEnnuKU64NVpCPpqREEZ8lmx9uwhie6rvtDiX7pgeVE/L
hZ3Y62+6MmMwzndzC4Lbsmd2QVSUer3eZynsZG7pRt17IcFcVAN1zsdrOdfvpm+YZyK290B3wL95
6tlvZX0aTVKqaFGUjeY3EWCcEkAdd33mNnFiJiWhBWCfcsrJjZGrJqN6F6VedMy8+iTqLIkp7CZx
3Wd/MpMUs5MaAhfXe5w7bJmkVudC64dFraI6/+6m82Ath1z5A0WAL8uNOy8vSFrpt15/+ZV362n2
7fsWWnfG4i4XTAP5sOziLh0oKcd2dnNQ3lCYDO4oJlk15I5YkQs/9gAEGMKwB5Z2J0Z32i6QTfBM
f0gIHMKwUQcGY9KGJU2myh/2btvwQaajSf9CbCJ7kZy8xiuVOE60VIxbi3bkLoi+iw6KBCHKO0fT
yfSSFAm7sg4la8HLMrlnepT7JGAPsua5X9hrQaVODvDj7vCmO/ZZTH9sWdPKOouuZx8o70uKd3rr
OyxQZ0f0V2ENv2ZViT2HHuPlPL/IhpUYTsnulTzmN8Rj3tWPVuKel8a8Nh33z6jOD7TcO+7pDt8U
1RxzQdRas7STwtAYfEgTljNeHboTHMXtes/wZaxSRWs1h6Rr+H9yBAREKZOou7xj+wI4YTO6KSBG
JCj0o+FN4uDkz8E0MP0gpe7IRzzYaoAo4uvPZumeRuCF+HcTycNl3g2zyc/rXP2QAd/pJeu6HfQB
q7s6U1hzNMILaszjUGb1aw98fpcNy3LlSfo+hv2wH/wxo0pT3HkjZY2ZD/YixKHOQ+gsNrcUHi9E
nFz3sIx1vw0N/nGR57eiJmCXFBw/hAQnRVsl9Nz5PFssSE7V62yUOVGv6JIFpCSncM+iIevC0rc/
RkOi1TX5cajE1Ygz3Lr5aIVl+cax+hy0jbOZ+VVO3iaXizoIRhLcN66L/LUcXN4SSYTNbDclJEKD
ybl32nTXBRmxhcDpYrmU5Aa5ACVlSA4/4S2CyNroAGx39AeuGfNr1DncXfgKxdy/mSG+GpTLPHZT
vJ72IQ/gtgUCTxPxbt82ydrE4NMDzO88ZWmy9QScnWXWwTlM6ZTV4WVa4ZiDh3c5Cv8prDoQj4Xm
VpzUL97YK4LnwMEb7vJT5ISbwRpPkf9Dv4g6O3SmOMiiN0TxtS86kkhraI9oVxynIURwKNpHO6Po
EUbLt7VGlLVuIt5PLbsmMnBmuP4QWVxxqVPrQb9xlBfcujKL0+0Rtbe+TYHF7Q4dyeIBlaAtcCL7
5iGb+eDJ7NUCDKXHu3AmtW13DRVUrpKV65+T/rs1ovEyW6HCDv7H1Qfj3qlgRyn/FCpemFlRFOrt
/K0R9qUIDSTftSFnNudZvACtS+/JT/O5occ7CUoJhNvJPOnKAkrB/+xaSPzpwAc01YN9HeoQEBzr
hWqaL0yOcmM2uX0C4bRPK7qkYB3uOWKjkwqDDCWloCfDnWnj5wi5Q1b35GdyxpYweGlLEWwaNsEQ
Hbna/oIPYKQ7oNmsQZMt8A6OsDbp/7UqZAme9F9DdvtuCmKzfPGZ954HDQeYknFg5epzAoMyci1u
ksV9RuAt5hZQEuRgAPZq8yck4tRNxtdgkqoMx0bHVB253FpfsKP0xq/tq19RilbVWqbAHxeFwQ04
USd8hTb3uJPL1UMq3vxiKZmr+WCoGR1oQs4gCMfzaLmk2pdb5dUBusndULXEbOuFJH2qv40SSk44
Tj/wSP+iSROKctxt2CXmdoE8eZ7hf0SL+aCowWdm/WFZmiN92Ws3+JuzVXaNbtVQCkfUcBIAdl22
XK7Ofcki4jLR9oZUzDJkf4spgV48JN+hE/EfaG27fTdsEKCvnE3lDQM47pQLuCmv7sk1ME9gR6Yh
zbqFF61tuN8YhIn3SdJv1WL79ESrZDtOcLBMK332Z2EfnbWP04StQZ0USYelJUR14G9uNMglKzfT
LfV9jN+EiRyOW0t9Fm112S2aAH22c0bfPwZtd02S3NtlJnfiXHdPvqG5UsycwaP7AHiI9WLil4WH
7yrae9MIt2ITBGCg8r+NWT9L0RVIBcWvHNtpYyTmve9J+vrembfnIarth75uvzokjrn6zHGipinf
dXV3PwzDy0rOp09w4e7wUKXjR042tO9NtED/Fg72abbXG6sOrimLDEadPa9lnLpgWDYKGnL14BPw
VNuw6j98h8JOaZR/pslCzQjCH9vQMUm63Zyl55T0jaHZPJvruDQX8iy05qzGuAi7m7bsIni2hm89
8hHLxAE39iNvjcechKCNCu3Wr4D5T4QiuUeyKWRmKStWdDxmac0eHS/YFGV17ixCQAzSRrkwYUHl
EzaYzqLMWdKMDJ2uKxyM0qAUGN3c0Dx7ZvTXmkzy+su7sVofc+MuJ68L7pHDD0mPSGBp7gBBgRhB
5OnQGT1fLoKIZeqyOFLd41rQl/o4OMuvpfdTjyuBJcfshv1lT9WpDFJ9mFNVMEFTUrQk9zbPMrfr
sDC2SxtXVtEcw2DH/juWCQnLiqfc/Y6c9jGYW/im+IN8sLR6SuFfufBOapQ73uLclJyafCGhLhQt
N+Zts18m0R+5kc1x127Dpl9TRKcgr4sT/PyUvkI7xKbbBdtyoY+z2OcwCHf+ClwOXVgucrgYiXd1
enuCX/vs5H10qd3oWffct9iQ8szmo4s9cP3NLX71g1UBJ23sP1NN8DhNuj0LQ1vE+lQTN5lYxqTm
x8JEtQoi+IZss4ndMmfNjRXFkettPEnSWdXLfVCoc1AZr4mrr104EHuhzoPsuKn6mt07bst5rpFY
Gp9flWNHj7nIGZf8dGelxjr3/vbpcEnNZrzrzQkCVISq9hMhVcWASFN21ew917+ApG/3ShGwNSc8
IWsWH5Vn0zBYbHpNs96rZPntQQ9jfnWscOoqgh1t8VLipPOoK/u97bHyqxHWPnAyzTvOnllEiy4S
UVdc5ewpGql4uuymw3PuPP2LpPDVIOdfgyDbYRz+ECX6l2tommUdHbz2t6r7t9af893cNk+weigG
K8V2JAqw+gpt6oGziVHHYxZnn3yvm7us49Ks0mFLOeylakn4sANCivGuWEDrzLg0tBvwQXBJIVgm
BPatixjoBBSe99suPimTUs4k/nxsNcI2Ptgp7rfmC7ssBBi4dNk3rGI5hAZpc8xSBNr2h+ukGY+r
AR00ACXy4g/CJrBE/oMYBYosN5jUW9F9fXtJEjvfDJ+J4Jykpa2uYTHJTRHQKjRrU+xLWDu2z7fX
WR+94JJKJXgThSzwrcyzPVB9TDnkfUoxJwIj9zDXgD6mBdv0uAtEYyXujUxfjEUb+1ARHAvlGNuE
D+jBhFul3Hc/ATXEF3fMV9p/w8Gv9gg1OHxwAbDOv7OBNqMbZtnG8ghQj2SDqry9FL1d78fCPXcV
6+XY5ALByMRL2jhGY7JMB8+jsNmvZnHOV0u/XMa0PfeYg1cWOW5SbqZbM4PfanbAVryZbjANmLpO
rz33A2ab93YaxjhvJaBwauIgADPsx0We9GwfpECnrpnrt6nhznEbO0PKddJIPz1COWOJz0eFI875
FoeWoDh1EWzCpSgOruIdwhYv6klogHxYDmNnH4pG0MAq8xmxgodeltD5HKxjici9hy5GlZBEvAHH
QY/tk2rmU+gb0Fjy9iBmWDj0eyJrJNI2+VdDRO8R8xo0a/a7+Z37UuPKLzlRTN+gs5U1I/0Fsjlr
zDFood/IBclHzOqdAXvvd9nrENHVRk9hEcPEuartk413S/+Jvy4zjrm+9AReOiEy0gF91FAQKxJO
WT4FwzJRbPOC4ZDZz2Kq1NGV1msR2ihBPjioqfKvGfuvYMH5Dov4ijj3SVN2g8PHmg9A1oM3tFoS
0I08tRYC52Bim6NVEhzlFSKWRY8uJwCxDM3WzeVKzRq+Em8+sqrtXWrq64jD3NaS5FL3Ed0zl+qc
tA9JU3LTCFBropzUwAT+hwxT+SIrBzXK6rgo28eoLdrDQOkdKvOHU4zDtfV+ypHrMr1sSQA3KOzH
CUuT1GzwXGlHH3kxdkXm7ouazwJhzWnfWCkcMH7/TGJPpkWmqFyqw5xMX7KYA6aPP1bKm9Zbxk+C
F9dZKNCqS/vAVqVXN8UloBr0t7cT9AJKYXWDYtBFQMeqEHLQoHBDJas65zAOCVPs8SteW3f+DFiy
Q26qe2oLC4fYFt4mTE1CemVxSEwxb8WAqlGNbrpJMvku+X7YcgXAAnzE04CSSUCVF0GwGMLX8G5x
WFncEVy0falIXezEMrp4Y6uhWy0EnLnqteKhH+tbGRlXz9Zr1B8VsSatUKTBjh91RXtaF39qmp1y
3N+O6ZzMKDB7EYScNnDJ40gg2SR6vPlJH22TrsQuZ/kkjhBweUtuJkuGTAIkExXo4TggYdmq5Zhn
X/XUJpyJHGMhf5hVzhOxpPQZihYmrosBagbBr8zT4MhlbVNIzhw/jAi6ReGZsWljpfo4kjg68OuF
Qj5hvhFvWoNCxcaWizxSiA0QpJsnOeEHCNZVbrKccErArg7Xne59qvNkmCgxlcm012nxzHm5HGQ7
0azo112bwl4DSGd/JKTblEwFSV7JWFiAvbU5cAsgjISD4/DlFexZL8E8EEt/01WqsO/7ZWfaMl/b
1mDsO1JvlDrKJnI3EYwFUplFTQ/T5qcNdwCKPnSevE4yDMgrC6JjTnUcrZn4XOOU8WC157w2bv3k
MzOVhT7C6t5YyEaxghG/Ucdshd7aPqEzy4L3opBtqoCxpxsENn9F8a3xQYpkaWxC4lR+g/gTqDMu
zSFPff9AyBfvzouubeocM8N/7iJtI8fz7PUG0rSJg+sbivwp8u0nJG8KPRJ8gJPVHDzkIgmb1jJ5
EFwA6aTr9jFRHLmqtoeNSAt9mcL52VjLX/002Nyre0RrwzzMPdxYg+QMhayT4RNVa0prH/ptElsp
f5rhT61kELayMXtflzKMW3M59BFbVrnFPSppQJCpKDg5EtNfI8klt9nM6hcG6bBkJNf5BE+NTJA7
J/UZVRDFDgZ77M8ly7OqT99keUrhz0CMmrPnRD7Dgyr2esogcy/9vTl4fzC1nih4y20daUG3i9fE
Lj5lWHenhgJMlqd/h5nyMw/MfWFxdJUiPA0ze5JlS0y7BrG3TSQbkJd/eYU666H8b7RxwsPHy6yS
b1MDi+olCBfTf3JYIbBVw3AVCTliAbuR3aKxGZBxrVnDuWMtKFmVnFCWfkkaRrNACZ4DJpaG70EF
kC+J3Z1wXG8WwGaCpTUWMGUvvBB5q8YAtrOYIV3MCWMZ1k3nWQn3NvlNQjS9kE0SGjB90foYctT1
IS4deplRFPc/LQq9O+XKZZWsj1w1o03rNxV0LuMtTWe2OOPantBAY7W2yk1iBpsxAAltjr9AQ8Uu
JOsyZs795GdXR9KABDi6cRlNuJbKkEqDHZETdXYq9Zh6JxltG2++li2IYU7Kv/DU31x/YdXwQMfP
apZLpYAkC88laRC4HwaRkV0g8n9hQEQIuJtmc+8ZdaCFSmrBhHDSU+qrBt+ON5CDTJn6CKuuQjVj
f+CYJQ8O5Lgmp9+N4c+6C6+81J4H+Dl0zlEOZNBcfYuBVQgcv4FEC+esaItBfXWFG5vUm2iI71Re
Pqc2/ZJiJP4bZL921+5noPSo2ue2kiQ3GhZ75FX+p3QxIDrnnlNy3BEnflm68cfOrL0fEmN2HWAF
i5fcq3pwjm3J+0aE3Udjgk9T7JtYiQQ5hzVBGQ0JJKSgjLFI91B5BkwyEhvGnGxZRfucTCOYXwud
IWxawJf9zRqQQ5sKYp+Xd9+OhoHkqueO/sdmKS3ixYxxQBkITRkPEQncbdPARJZFdXaBVJSc6FzZ
a2LKPG+d9B/nPWn3pq8eAJ7GvVO+UJ7ZlrYxnYOhhr0nVnxVbm3AYFOa41saNAjSIeyQSAQ4xciD
4EtXs0pJkCsZPKmQ6kPVP7ojkkaUI6VYI8v+ijxn2JZ4QBZ0Pna6uo1xLEPrXREFZ9EuFEN6eOCo
IsGHo2xKPD+anNHs3xcluQHtg7+99T5F9aiQyTsiFVhV8H0zlIqCMFc+UEshwbaRDYoEssGry5YN
Jx3A8PaUUA2WW5J3Q0pu4IPwl3xYkzttGD/kce89sfyMmiGUzKod56SC2QzoE8JWd1UU/CObxePI
rfpd6L61FF9iUXnfdZ4QnfbMfdJQNmk5yOzBvJZ58pxP+tsLFFW1doOB+Np49yCSyY0rPj6Up29D
Dnu0s7Jo36uzW9NHxZDaihmeRFbq+2AmPWEOyW2oDDI1hbyzJHi/InzIFkXqJRSPkh8WHXQ+VGsY
ijkTKqWT8RBy/DXQcdQilPFQpy/pXLPE131HQq9Z3tjXC+pByOOxdpZtpijrQRJ4LeexO4wRmwKa
AXXMRTWOvST/nOgFbV2JbjVQdgyCFZkqMrrOICK2LpmJe7ej7MMCZQ+f+kZHKUdI43JAe7Sv9N+p
Uy0XcqwN/zrVPI/HJPvspg57czgZjJp96/4Jh38dqiHmH1sVOayDbFZbd616CQf2z6CsW24Z33C5
NyKi5gfe/XOkObms0Itugbjtece0H+94oLnDqOPWnuEeCkXzciZF2NVskWHoI1KZLXcL42W3tNsA
9YgVfGfbaX7pFbx4ZBf6Of9Rgb3+ZU4nESY5qIvomvf2jCDsbAedfLYOBV0GkX99yrogI3QetEdP
o7YIHQXtykjRUFUVWIilfA5Kvzt5MMY26Ufi8SfYrEg6O6xfkowKHpvA95ibNw9XwQGb4SuIOIEt
38BHMAveWjBusZu4sSCngQ4I68WpIQKlx4D/Z0NRziMAgLrQu79IgwOuC4WNv3OuH9jpjESZWrcy
VxS5xpyN8eJaOuXdaNKobRtNmEjfVyUXPTBIezV0QP3J3egsMhFH5ktbi28Dba2kIksS+C63X5Rb
AqgjaDQoig84k5s0Tf6UMzvdiHNfUiVuCd9oQqDDaCbC3myFkTz/BbXSmBzlFqTcEJfsJSFJLR/9
lQDhEY7NgbwULodKzz5JrhvWDV7DO6hzjKa0+654CnSLYvekeW3H5ndhgJf+uG7s1RG/FP83muXf
SNKIoi4PPylCRvaS79pp7+fI3BO9PA9gXaNy+FjklEEh5jln7W0/ZNN1R1G5mwOWn7OTGtRAAyFl
emhMda1VxUvfNOi95RPZAOAwmquqSA4578PdJMcH6jwPWnBCNo1lsIDBo0HP3gQqpIFJmBk9CzeH
9yWCNxvU2eLdic5lAMAC9A+Gu5bQhuyD29CtKlAteay9JH34KtVk7pQ5Jzv6FCxrCs9DZp7c5c2a
+1MRhYJBhTuJaaPALpvZQlcRBQwhn4QiiP0HrjCPXjah6AYMJfN4agHsTboBqh/c2ZZ9yygAZPOK
3neal3LursqovlGPH+3uroyK10Q356SI8OGReiC5kSV+H9lknhnOsdPTvtNYF529Xxo2P/BtENC8
NqX/j+WE3DDp/2fZ+LWo4Rr1xF06d1c4y0sF/8KdCY+ZFoQHz9tVdo4OJH4iY3pPgMyblsEX8xjU
yHzb1dPE2TbnjxQ/TqiXY1nHql49GhYptyK7Gn3HiJGQisHVMua9bJdzX3ivvOKvEs13Mlhiq+Cr
bZ1SvvmEOqC0cH4E6s/EHs2Yxy+0qsWFl9tN7x2qB4RQ5le5EKqkD6nDdooNKotjdPLbNia5G5cp
+LeKj6k5kd5eqKl4QFex2NdvzmworfbRVSfBNl2Q/N0UiTOk8ybD8MOfgs8kSrm1ZuNvVVTfVh9O
sUyzm6n/TLAPWB6yLdvwmLels/VsItGD9xEMbMnVUORctuRYlXsH+iXGbXiPhiZu7Azj4zj6y35O
xtekrB8yOR0HijZ+59Xkv9QHLUfSr84HeKlrbaY/NDjXc9c7YENyo8UdIJbUxBihTj19qoXPo9le
TZwf3mf8iVHgqQTp1zpOYdl5MMCoRi4kAWYOK8v4jDQQ2NGG8tDXNX053fBs83dZ0exM0lSciac2
BHNBAEgI46mUsN3JlZ9luXBBya13wxj//P+CDxjV5LGIuObQN1yJT2Cvx0VDgsdGhqIriKn/2rCh
qqIQF5jHrP+3QGNJZf3s6gLm3kaOtDYnAWvXDZDdRo6Ang41J3FsjMulER3aDF1iR8iTHHD91t/0
WGaf+SReBwasjeooIPX3ovuxoSZRv2Gno6zfLHc4miEdBJeIiIlJGvejDcBMq/N/jJ3ZbuRImqVf
JRHXw2qSZsal0VkXvq9yybWFdENo5b7vfPr5qKzpruoGGgMUChEZCsnDnaSZ/eec75hpdm3ziLpq
e+d3/VIMgrW7vJcc4zmRO+Ym1fV3D1MVLlxB0enQbBQq5rkUwwnHEh7hUvUMoNO7PIfFTZoUE4PU
1kBIkNLJ8BS4tMpyvPXalLhr4p+Dpt+MLhCYwtUetQjB1JYSqQqfa0Rj5Tjup6q4SMCT7OLajSVx
TvxMOPomfdGltw4CcaM8rGTM9c5oPe+tyw3Q579r1Ka0bW0oQG4Et94AbpCMD0hakVM/+aoDpW/7
T84sBFUCDibFexgGb+3Q2hJIHBadGNeB15I1+KHLSSyhw770rbsoGGNKAJdCuV9+zQ2Tl1W4dBz5
oVUwDpgRPMYcXZY1WmsMrFG058B0qNSocH8LEd1Y9aaqyMoMtndfgJNhhswBKvA+6SzDBH7kVEzP
irmsymGH/HQuUyh3YXDXJ1Wy0rLhOXuoLbrWOSrULUSLotaPPLJhKucp7D/KJJBl4jctye4yyyp3
dnS18+yu1ylWmLYqkmc5OO+9A85ukAT85SsdxYwCR65oJfALcsFmQ/aQGLSbGhWwlphKAD0oV0Vj
PJYqRYYtIE/QlXNQGspnkIHxxTeMf8d4KEqjP1oWoj4kxXElUjZt3N4YE/JQHARdrkxZu5euLfYO
Tl+IsNTLoPS4exM+wWROoE3AIi+Mjo1Vqstvs+HtgdhpnDCELjJ3PFYj7hgoSdYiUmIHr+hkiv4N
+xX7zaD6KsYHd4iY5jPMwlzRfFuxDyY775Cg7xumOstAD+ojNhG9ND+VNuzxaKMJDnWJha34KjFI
zm5Yqq45PSScyW1eBwZ5A6EknYvzmMk7P6Pm4Iw9v9yFk/Fg1oO/6UhlmtWFxzLO+oDdYvUeoKav
apazdcP0e0ky77WeiFyR5nSl7+46h80pGVavG7pl0nonS8BIaB0eF5zLoUcE2ySBvUzRVcTjEF9W
4n0HkksCy+FiHJhp+j36mBczoraqQ1xVCggT8JjR1O7HprrpVKltWczvojFcB7a6aGXVrQ1Ne526
5AjN97dio026srQ5rttnOLJz6RYUvWIrnf7cC0UaKa2PXt+eXAfHZF3VZCCIki4S5PSp1zd0FbCn
SMz3MfBZODA+Yd2ge52dxTLL2mFvZ+Kcl/T9oKzu+ARinaOiNKJDg6yOawbPnQF+0WlCczWFO9vq
tjwxk0VpVwQZgTOFuvdtF2mzMBHTtobG2YlS453SbcAttUZgWzLCkqVt3ejT0W2xvAdjuBICYgRX
FT8DTxM7JJ0oJ74x9r8vWWR8FcJMjqno6ZkJoqVgmr/ILaLXaGWHUdemLbs+ylf0gsg1th5pV5if
I8n0DyQStmwEB2M6DawZFC61JG6XlRamZ2yQGIpQvIAhMNJgnaGwZVk7jUWrfHYoHVoUXKvhClf9
W6CbD01DLkpUyWyKn9mUF0EW/WCbbPh11SPJOP1EZq+51fthYCxj1ysI+N/1OGxyn7OhyOUeoevS
2eY9F74BTNggIZ2m93BB3nND30KGYLCU2sO6ZSFd1JET7oiGog80N9B42IzqMO5IcV0c7aLrHnzQ
0Ti1k/8u6uSmLvoI2xhFnQjbyzFG2gBd+iFxTEht19YUHJFxYbQc3TYtl9dUBfUyVO4x1Dn0F/1c
52XJb6EPj1aIPs/xBMt0tdcI6C6sJNe3hRMcuzHZE4tY1qZW3wxet6mYArMRpeq45engJ5h1Mnan
eV0yrc08yVSAYLIc8mcoo922pnIKPQtp0dcwGFSFsxJZdSEt8FA7GnuSHjk1kkG9zoNb4pRoAzo+
f010fOoF0F4uafxgCzq8cCBJ9bvV1Y09XToSdvR4lNGqDa6mPYOjmH6zd+nWEoGQThoDbgF8a9WW
Fy9JJxa0YU9YJMcpqGnL6RhrjAq8uF9GDfCDJlEjGq/2gamc4jrrNQBhs5azRdCSONRTZINQNcne
gfpH+wSS6AgLcqklxbWF7AUHhCa2qM74etZwImZsdDrLfo4E2I9sqOWm84ILs5N7VdpiOW710nkM
McktOzCVtHqW2JqJLbA3wOHTl/ZKdxP4NwDvvVJgccADUbk1+HICCcXQE+eykmADBJAWjRnSqmk8
GoEVu6kRrXWDDHCS3yR1j/vWtl+ZqJtkQWP2PbLJGD4jEancAUsEUadXJ1G3wS7Ct7YIsNEGI5E4
OrBiourl1TIB1NFvaUQErYrMPhWFQXrHZWbgomT0cXpnOqTactW95bhm5yzSceynR6cx79qphJHh
bZraqbd0Bn6PnX/px44HdvsbGf3O6BvQbapZeqPIto5JoS90Ywj43LuuHx06/E89YVovqK557z7j
pIXJ2AVyWSzR7GwGw1BpYFdgysm7T7IEDMZQ7y2XjjxMUpLrQFuyqYv5dq67QaelC4y48WjB7SSz
IB24njaivnuVJZb8gCctRnGFyDpp36ZTvgmbDXXoVZgvxc4w68eONWrVyebSBR5DNIb/fd0T6K0M
kmn+F4lxnEbhWyPgtbA2wvvxmwe2+Z8oWltVRoeh7m9L2rqglMUfKHS8G/LLTtJL2tglStD0hrfQ
32ic0gGbRWG4ciGK3ikP5a7yd4kzfCrD77dSD56NkHc30J70ooTPrdzl1MEfqyCeLUSpdRvLzTgo
kvhdzA7OUoUftd7cZZqgjJnoe2Mx6sFxZeMVtQmW5C5xeMt87TTvWNVcXT6aJxY88bslqucn8DVF
jGumRDdchIyLcNYO9/iCIOpuXU7ayH/1xEfDglcjsxejy6qDMR+95fDNme9JmyPUpfYyxcOVRw6V
aB5SzSjIaw7McEx+eIItxvI9diZO+WVZ2htLJ2RT86OaVL9pDMldYQZb7Ka/MwYIqYElK9NaWBk8
40oFn1S1j7KZ4Icgc3r+i+HVD53kyGbzZCAYjbU7TL7qMgFZzxtVxYDBOPE/VpBgPCd8fcyhmy9c
G6cd1oSXKrRa+Azhuknnoc8ABMq30n0hb8uCm6sanG0GKJUBUcNsNOJxQCYQOeZBD8ujcht71bps
G8rU31gi9Ze2473JgkuGzqhvC+GejyU9sC8WLtxWs+dER+CF4wxrO5fELeSEilm9xD8LZqrNOElo
8bBMxbT3HRysXdq7mwTU1zifgkrmcLYqXi27p/LO9nhCeN62m4gdY3hkz8viAv2ZucY0YbEPgpss
stMVMxbYigYthoOMf1PIxCczIgcX7XBpdHR45bA+Upn9aHjITSPryIL867chqXZRISFx8gHLYFvZ
473lD9ugxVwwTg7K1F3AIXRDzxsGChm9mTqC0VSEL9PM1GPyx0UKgyAN45OyWybr3CoZTsbU6fYI
VfdVT5Ge7PLbyC5xf+Y3rsBEi/hFYlr/9HiG9Qaom8mKMe86lHXRKH2K64LrNty1QHsO6QcRkhfR
EoON7FkiQBMEwTh5Gx6BVnhDOci+MhniMoxnmJp3v2euO0L/gkfCgw2Oms0DAzqfLUTsIXN0hTW7
JtwNvroLB79tmVq3SQLQwOMq6ycPVLokrNfh7fs58DrUmCP2MnLSmBKa7Xs6BPuyaKB0Fu6usvph
DT9xBikyyEFB4aPusiVVWR9tYkLNYkIAOsx8iTshcXy8hrExbZyaFFXZvORh9eHOK1AgJgE4djqW
yWuCRkVHF2ujzWR4jRPqQtB2EO0K5y6Qj5J2GVN++sLAm+EkN55/pHKGkqppQpE3620EO9/guyCL
qL3BlHMDUP1LhPsqwZ9hxozCdVPBJWn6g9FcRy5OZm682Ghhc09zXLdTJk0TJ5OgvsWufrQmGNyt
aZB4YG8ZEqFgwm2+5xy8uGnahvlN6p/qjLLkpFYkPNIUWJ6GfdhOh7tCwBZJpATg0rDd8kn+lmyK
YP8CbZ0FWeyTAc+SJcCWiJAYHxr+WxHx2Wl2j80rPA1uYG364UMXBN61aB5/CjaGrqWhqyueRaNM
HgvRv1TTgEPaGZdO0GOjGqhhT/Ca4AFk60gwEPZdSEvGoLAs1c0pi0N/PZrZM5HxlYW1Ztk+43l/
ziCAwP8bglXrV8fRQqyB/AX+sGzBcSM6c62jtZc2WQFomaRkEswLoD22kw3XpptPThwLdQ8StuMy
c28j6L+xLXd5Na7xrybLcTDTFU8rfnSFMTcnRtTIYlcxtGFrykUFs6yvwnXaF1cFBceI/dsgyN+i
MmbfVhUfELIm6aq10qMnItTTibDZKjE5gVChDEeFuoYxwtLSqkYsdY1pu8yp+Cz83xV9m5cBf7lp
ade66j7JiU8btL5m1cgbStfTVT/6b8xEnpT7OXWwVnsPc5yvy47KE7IHg6fd2jrinMFGSojmUder
a68Czntzlsz0upf5oSFTKIFjYN8nUXSx/PRDC/TPCfDiQsQIWshJjY2m7rVmyyzu2egYlCVggr2w
fzQJ4q+GctyVSfmZgDJbZyK/2lXy2jqhYmgawyyka2sVq+x3PQgLYFn9rhjq4qDzWR/ZaSmmB072
bNhBvXIsMkwdVu9xfKRAbGALFe+D4c3gORxm3R25v99YAw/ePJOvzPzNS7klKmk9dWpgedIcCjI5
kUTKPvj1szk7wsd8sMFRMmeaZTakz2YJnCQ6xVi69Sl7zlzojWxJ3lOzPEQZoq7pIVo5fEa67phL
bkW6Z7lMaepN9egmprWFySfDlo7ckspB2XPK7qcwwyoO0kWK8CpcxnC1kbwNwXgz1Gm0oHOOs+tk
z8GteO01pFRFjI2ptHgm5n69kZH1SVFRtg2IxFFevxsdKK9jTVKEOT/Zj4dQQF/s8g+ZwgXLDRIZ
JT4wu9VXVEBAusi6ewVrBB3SuXp987tmcg8Gx8YYuFRFaHPo4ErE8B8uy0ZP19jUvaFxF4xMvwtK
POOsK6gj4c5mY90sOhRtOOWCdyv8yNgVYpXP+e5Vtatt4KmIiXqUvZk1zRMd/R6h9lknUHWYkKwN
CykuLzoihDkUIZu4Zd33HwqK3s9v+kDhE62Awg2ZYm5KL4Avi1uJewUYMz7QsDjlgiN/PLKaeVP3
TBnj2uoMMq5licuXlxYDWt+yH0esT7ZFhrdfE847lq5VVDNiEjbHEQZOA7wAIkoohRw70KDE9E5n
5RKfFlQOt3qqwCSbdf01Naj78wuVBUk0Py5eFVuE1SR5zmqZt3Zzca5q1Htc+pqjM9ImxWzYcB5j
ZnsJvn0IcbjT5xesS2eXg+Mn/mDwt+PiNkaiT8xD4DVP4/yTfaNM16bS7JXdraAQLDpzus+J9ECv
QxflojikoLVGIuLrMjSuAWcIAsl7JeCbkZh1yf+IrVC0+PjFl8XJcWH1vIbIJoGlimMyki20+5Ux
sCqzC8dV4iZLvZBPPfZ4RoT9xanQTaqbZvBfyXhCiJPio6MfZcrAN3mpwtUytM+AYNYwxVhwGeJp
Xi22JjWTXjVTFZGmdZ9zpVYWeEcl8VXP9I5Mtkim9mAiM81HzkA8Zu3qGelid62X+hxx8JzsQgEN
s176HJKYdsluLt4JSYJusPYv7ImjLfsijcVHnUqxNHVZIODj5Pb8HKEyYkqLkCg2mm9+u2LcMW+C
INAGcoNmSS4bfo6LkKiA3jJOMCD5kkeoZfjEXCg8ld22z4yHSXT4m5rhXuXWqvUSsXUrN2X1hds2
ANbzM5KiVgE5RcUHPRuSpWJDK3mir0KGmVt3uliaojecIztIckCjxAcWA40+IFL4lN2QzbCU2TPT
iPEGVNCwqKbXKu+LDdHJipntPEGeP6k0eXZ7zP1eMyuUZHXI2g1ySUjqG/YuJ+NIrKsBbSfPX4ST
7z2dEmHWk5Xf8Op8CieYmeEb8CGrwF1lHA/aCCckp0+snFvXONBwB4+DAiLY8JFYTnq10iHaLZqQ
hKvJYwAqzYuQXrfsmDurlvfesJvn3El0IN5sXSqTQYA5vRcqvYzRVK70VkCIRu7UypGH9PCNV+k9
yErG3kNAHQQDqqbklbqUj1F0RBXSUhKUGwZ/X5byGkf00zLLpIyLJBcuDUXqO6C7qsqmN3A0amP0
lKPI/qvQ+2Ln4yLK9QnujCz3DJkyrnVCohmmIjxF1XuNjrUwJjfb8EzvNHx1wm/OeIYgEqG0oTmH
I/2jSd8c+cWZKRUuNMjXrD03RbGuYtL/gWwlMAsWbUCk2HxSnw3bsXQYiMmchIFXphry2mw2Sgw+
bab3IYbdhTsLEtQTPYjsu2kzhVpNO1FAlR9eQMjgw5qY5bSxKxfVFTwVlCRr2Q4TmQrupCU1V/06
FBxVXFYxVih7W3qPPZNR0YIICR9F69QIsfLexOwlumDdZhh6mMo+J2V2z7kENyzvAt1Sw2jPrIvN
T24toupkLGAcEGvAJ9sapzDAH60GnuWFYj9sMXVnr7UZJp8r07VvU8NY08rLuI3Y/VIzGeHqxuOU
6pvISotdKgQ0q04tmoLOdXTaceE3R6p28fqFz23IyWLyvjKzZv/QLAV5vxPDl2drRvkb5HIWU5N/
MCF9z7vZQWqCu6YiMCULsMHA3SZ4wMM579YNCPYcx0k41YsxQeFCn3B67k+f4wBWe1q4wRSQ+0Ef
NOao1RRrjKqi8JJEMJVNEspLm9MDx7U+g8FeG9eyNz9TyR3opCMdOFNY3gorsXf6RCDMKkiQG7Vq
jo4rylsiclctIjlr5ehVWeSh0FLg0JYQz9ORh87IE8caEZWJdj8ySu9XXdw529Z3AdN54Rv1V09V
57QP/oRc0TjmxfTy7qFp45jbCwcvDsY9J8HuGWXv2DZaw6TLCu8jLLpmMna8lz3ct8lBSagARpam
uSWdPLxSYVusk5oRCSW8L95cndbbrdwroAFctNBgiTkeYyuqL2qsGTZ2c8BiAqRw0K3o1Zja6LOK
9BuX7qjnbJw+3QFFaa0UpzEbf8Ojb3Xz0Ku5us4ALjEJYaIWXVGthdaoVeYBcqW2SxyIJRTXCTnB
tlF6DSd49+KOzRbYhiv/sLe5w9Y1dW+PLoUkFVFii3QanXLcv6dgHF/ybqL5oGyc/ZhFrnXQxNGZ
yxJ//s+Q/u/6p5SNOC5WV6vxz6EJrawf2ZAHk49m4koFpM7WmGTq7YTM9tvonZokDNADL2WsgyOd
gY1BL6dXoG1GYb4OVJpuna7/6pgm7LRJ+GdDAytSSWLESQmOeP5PsalpWxCX9yVlxMdqSONjphhQ
YxFNuBPvPKfaecZEjqOVW2lQG6Xy/OCVVFSNFtwtTcJqNHUqDO1Sk3c8ANWdaZvu0g9Dc0MNawwg
Pq3W0hq7myRzu5sI+CYgN4+9fT8XCQZi3nH8fDTsMIotl5K9aXHv76VB5W1ZW75g9ggb2Ety71jA
bSGEx1n/p0I58yHgZfy9DW2NxY03gnKeyJssY7uZvyTBmW2hoxMNDVf0I4XvmYVULuGk/vWmT6Yc
jz8eGWHb8Y1LEYgag3FXNNrupwm0ymjdjs2OnLUdccx0g3OvLNDv86+knICnxU1Gqm4EP21ARaJH
4ykOgmZVCt0/Gr01L0gJ4F3bpA7ADslV04y6M5IZsTAXFou5x5OPRpwCPoCtgsnDzF7ZrNDxbxam
aD9Y2nSnw4XchVLDKcRw0zccDqgVhtwRGiL6TpQ9jMr1H9JrOS9otUldFlGp9nlShNZsaumt9tnw
h1JwhtwYFJdjAOFZ+FOX5ptBfKxrzJFzwaYPz2yVVpHc64BU4WhgFG/YeB1Ek2JU0Wq/vJXx+NTI
zDs0f1276ZxNmS/qmETfrnDlvW/Fw1mGNNBZ85WLbSU6jSrSbpKhesIaPd5GaR2ebSdGnRBj+N6j
sCzCAt8OJsB814V1dcyg2JE04PuOHcjYlFhJzzYVULQAq8Hoj41HFGz+uveho4C0N/AhMRmOeKzp
yKZ+d/7rJUJ18tY/tZGG6ReLCLPAxs8xAoH0/0wTc3weYUfoxUD+1sUPU5MXOf9ciJWqMAdJI91x
N3e4PIdojw7FMMmawLrIlmhknn1qUcNTXg/kw3/9KvNjTCvzu8YNQVOZP4NPzLzZ9XX5aQfCWqfU
My0N/pUuEYITa21GG2lVLicCkLug8p2DMj4QMYbzKIr0mILHErmqL4Fp3v98RkBu5tQ1kwdaK/LT
pOvqIbYwsAWF8dLZebNKdI6RIRZA2Ry5InLCmba3jx6jrpJrGiT4vGRE4TkmwoWpZ+phaKj5k5Bm
Ma17jKIacFNBai4tUtEXyhYYikBedUR5qKCdXtKW3YfjlneEVK5s1K3b3LKbx5IjaJAWq8mo0JsV
Ch0c1eqkHD05UQ4FvmjcYE0G/DmM5b1Fm2mpFe+h646/S93SkVp62i7sdh3WPoP+ZIiPSpQMYGQd
3dlueWN2rrs2dC+/Y/5JNoBa2pVfz++GO5GL1H1w3px2l5ij+jM5Uo3MAz3FZJSDa9U7d1VHV1dR
91fIgNaeIzvmrLgvntPh2wumtYRVMpC9uPc9V91b0uHAoqJX4Ff6MtI4AvtNeeMYxO+lhPkkmxOk
V+2S8cycS6fQ9CMT6I00spNXeBhqIWrcwArVb32C02z8J7EAm9V5G6qHbhh3cCIxSrsA0P7RZyLY
DxVhpcIiq9j5dDdZ5Lk5j8LB021/fCVRwtY2qLa5Awuuq+y1OVbpR59AtQV5ZZyFkdEoM5TPRP0A
QEYwBn2FPT9iJHsP4oMKAC2NPtEOtuMQHKqmsB5L3LXLBtrWbR+3d7M7dR13fQHlibi+nec0aqbw
a35ui96Mw5M3Tvqp1/QBuYaaQGD9XDSddK/hSiN7BJLdiW+YVVEvWanwpIKE3kYH4mA10kiYCMnp
o7ePuWQPTf4+PTQMWw5ixEwTPOiMyUAiW9VyKvtybyu72mYFxFuVyZwHJe4ykNJbtEK1m2LHWSuf
YiYCZOfW4HATBQaPecKDkRNBiu4gKqbmQBEsA4Ee0F+QdZcBZyMIVawyYZQxnJcuvaw81DEvajeC
YI8S8RJu9jmmkHuXUAOCsSgHoqGfOp4X26bpdXie00Xoec9tiG8zRCxd42HmZuohAfTDBELFtZdl
RRFvTSPxejDJb1mkzSKturVjkPIOFlwQxJAamnYX4GsHq3itwEvAW+lXPRCNEx4udxezjtIxR2kJ
XnXaL0PyHqyoITTR/uRAKQUYnsSrFAlLJhVlOGbKTATiKiOcgCbbwt6ZNJDmQ8WmNnU4CnXeY+uk
a8fz5tXJe9eqdJpRWgzL2no9lepaCdffmparFm5hbu2stndNor9kpnxiH5GydS2c5eRgEHRNSL2C
W4NkCgDZLt6lXIxZ5BvncKDRZcStj5jmYOjUjzzbcs5l2IsyLXxLWaFUjS/KMdjWd3W6tbgo11Hb
GNs8yfHHhC/oYOGChzoZJQKXkKfv21R7Defn31iL246HOIPV8jLG1jkYEfT1QJ9WotOfBNOqJe70
2ftlx5AWTziPhydeDqogbp2c5osRdiftSvLWzkZoC9aBUw0KjOSbDhA/5nAMkyIMg6R65IbMwcoP
ZLxPeORmJG/sVPvONbiFhiqBgPRJs87BAAwNTlARJvSWdP5h6MKXgo065miIBoQZHocihzs/URgY
T9+DkdrUVfJjWZ028Cy8Fabds24SJZsRH9SHBftQ78kUTpvc7jm2IzstdTkg4ZX2PJFZSi+qji69
z4NJsNHRy2spxJkNb85dU31WjOvtRDFVw4lUWBpRar5MqcCh2Tq195PhYG8tf8vcuzRG/+n1hEjr
2np1ObjFjjryiTZbT8Y7YxDYv+3xCRAWlaFxf9GyrtyHDeWV3axWNqnBvBZHcMUguFG0bUQd6QOw
5QGn/frRaHJnDbc5p/6VbZdlFCfHcYJtp3TqVJFH4MbghRUIFLWImXIW6YoDPdUS8zdtyuFpEBqH
5MSQvAVVTu0cJeR0blZS7KasIDGTR1uRNJ8NiKyl719Ta2hOQyiLFTLOSeYZDRA9gpFmHbsYWnc3
XdIUi39ljIcC2XXrxvXTaJqHnxcST3BmqGdY3LFx0c9eZqQrqSh5pA2Ux8QiTAj3M5KlB7zu7uyY
d1lzKkiUeALSsrsjjJ+siGcfqCl6MoBBLEQH7pwUKSWKo34fifGl5iJeNXNuxY4wMjoMxLAYxi9l
y95orlFRscTtH9yNud6/WBGGl+wjUkwBuxjilj0RVLb0fax1TzSIPVkj62V4dgBgAwIv4HKN9LTx
JJ5X398oAcyFZ8/2FAL61rNjU0YftQ1lbDQ2sieuITX3qaWjbFfwUMM8jxRSYtgI2uAumtp3WTHU
os0vWZESfsmUTUgsNW6tUX+0NGyoHKSY+OTJK2ZHa009oKrafcbuYFHmDIRyk9mVB8LNUQoDtMNQ
HZ4j0LaI4W00q8M7zas+apIk/qjeaJyHmFL/vH+OMnBmh+XGFSTPav6tcVEykLLBf6G7/NxkeVXe
oaHA8ZhSmiV4PW6g77MMX7NKxwOzWO/qMztqrPCrkJwh3M5/KGDlUF3OGUTmOmY/il5//fFvf/+P
f/sY/t3/ym9zsjF5Vv/9P/j9R16MFYC95r/99u8Pecr/fv7Of37Nv/6Nv5/Dj4r2p+/mf/2q7Vd+
85Z+1f/9i+ZX85/fmZ/+j1e3emve/uU366yhVumu/arG61fdJs3Pq+DfMX/l/+8f/vH1812wHnz9
+esjb7Nm/m5+mGe//vFH+88/fxmW/Hmj/nqf5u//jz+c/wF//rqkb//zy7/e6ubPX8r9m4M5wnYN
B2SJY+ri1x/918+fmH/TdR3HlM4833Ut3f31RwblPPjzl2n9TTiKZcmwlC5IxJu//qjzdv4jw/ob
pymXILwhpW0r4f76f//sf/n4/uvj/CNr09s8zJr6z19S5zsVf33M87/LFuw7LGnz0jjo6o5U859/
vF1BWPLlxv+hG8MdzNBSwJARTGYO7abxnDW7nuyAQIwRFUFlVRil3NVwq9dNHTJlUQOMQGxprVbq
F12TnxToijeKuLZ9nOxS9h3XqYKB6NjBTROZ6VELmU+aANI4b4aza7S9i7BCy5dMs/R3MpIsxVa5
J2Ad7v1mxBQR0fTA0IdBnCvJ/1Dtx052n/MTV3o5TEfdbJ8Lt4RLWbfnqaQ6qVDNjtzVsaud7mTE
5hdJ6/7s4xTg/Z/W0BRJgGGSfAtQZtLGPFCI1t1gnwRoU7kg8oSnn9uaLKkuSLhAjyKX0rcJrdGU
eEPdOphx8mAzhFiUtMSRjqHLge06pOdJXDzMXZcSL+8gzV1NBcCQw2b1q/g8+Gn8OAbAeYcsuRVt
9I4z6rPAxI3m8cEpmrl1w2OisELEPGfYB1lx2+guiXz4JI0TXiMgDaviWgFkxkGg7tpw9BHhqONi
GlXtMp25sM9RbPa/YMEEqUeM5DmRmAqII2s1Z2rls4xMGWOigUaLRZazqQRtGZjpqeE56BI829fN
Z0EF3dazCvKAhfxuOVsx79AAZPfOwTU6ePsRhsl2StlYkLsBVBFVJ7pCcNcGB7yLcKccutYhCnmr
zCbHKXLPW7pZuXK8EHzRLG+Mw4nqgQiUXRneanberTWXwjEXilntt+XRj8xXQIcAfrgIto1rbeVo
+FCxLDQMytBi2bhHBdVj6ZX2QwUhhbmTsbLbA0XzGX5XckUMNWZsQqRgc2rM8TPUPAwud8iu5cKZ
mXh1HRsHl4jeEl/5Lbgfl1FJ+1kZM4VHW7ptQzuVz3m8qD3k/5rxI5STa2URjzRdmBuTQdMv9/CF
e2jXhG53qtPw6OqCUZI3XBwd93M1o9CplqFAsfMO7lC6O083j+ZgyIvCj+NEEdwDM03we8MrDZ27
jJ32rZ0iRcad+97mhX8SwvgINZavFmIi9YtNuWFbW5463fKWTIqRG7yh2o1JsHN9XH4JlkkCo2Ng
cbbX83OQFxtRPYcS1wQzerDrOuVzbd/RlzBNW2kGH3lIYFg0zmEsUGzilO5ATdNuaG9/kkkeHjpm
lxR9zi0hWvRbed45ITS6tbRN2yJVkN5+6bWiIOegqBq1TOBfiuutNcjEDg2CyeRgJoNkFGwiz482
NJ/fljWmBXfY5hT8LEFgiUcS+uAUJBT+TjwySu84Fq08F4AMmczzPPrf+gFLHP40aNa6sx/Mu7wS
ycHhQUn9b8mktxAFl6BdMSxn1Y51d2/nmjxOab5ROi+V2a52yuZEiics4yavTw2lqLzOR7gNlyaE
Pt8HuFwqF/6IXZgrwXS+xYWD78sSy/ihrcBtNB20vTYZvvDLk6+KjHOijGM4OO5pihm8DwlGJafX
H/xcp8gheUoDS25K7CwrLayuYc9/rbrqWyv8b7McjlWl1Vur1mhtEOrWFWyRo3YiN4hxIW/dp8GU
kN36m9gT47bLBgxxBcP1XiCS2152grGI7gj8dNk29XZoaD+Pcg991yWoO9HR5vdutLVbkxC2MdEu
I/Jp50+K4DdFCH78qHVJuk/I0ywT8iD72ZEd5IKdKvTzazyzDvzqJWurFZ6qDkIIVxoGBUaWuL4a
nfS9Tx4nSkPInjEF2VHfEkLUi1PUGwijU3LMUO9DI++3rdPcFFZvbQILl+3UO+m5K/qMeOcAD5aU
L/vijbBD0oplwQViJKuISfYNe31xyzF2ltS3ZeW8QsbmFDDx00hFW/cqDe8RHbuz/dQ6dnuqlXmv
oBRtUjOUB3rWofoOuEQjTuAjZKgsCdGZykLtzHxKD7VfOce4tL9KjeoLx6HsSUMhsILLP20M/rEC
//OKa7Le/8uC65igfRzDNGxKNITpsLH45wX3/7J3JsuNK1m2/SKkORz9VOx7Um1IE1hE3Aj0naPH
19cCVXkVmfUsn9W8JjSBBCESJOHu5+y9dmzakMy1wFr2NZacAnkiXUtz2g+BXV3sHLVDTRnryCKu
xWHlNIeh/l2NQ8/HhQ0uIaewJdpikXKZBx4ybyKwWAbpI3nm0TN1/5LK2jIGlHvGOBru//PLN/R/
ffmmtE1BZ812JS9dGs789v6YLwToUiYE7eGyBI+DglCCXcaU6DnRPCX2bmAAfo1WSL8h/cb8oUSg
N3894A4AEP1BnfC97C9OSgAoItBuQQH9lGUB0ewI6MYZ8eFOuCYlqH/ZAY4wwndE6OQBgyQPupUL
cccEI4uLZ/Of35hp/c83pus6cyDdQBrnyfnxP94YMzWSVmVB+obQtyAbfxiltwqJIiLnCWQ4XmF3
gVhyUVj8dAza9+Q0y5VFkXitG+NjKzN9SZrqqjJcitdQJrdU/U4khpfLmqbMgxZWTIWmcItXr9kW
fbh0SX0FO4mCuunVIvVZCFFd1VhMevRZDRKpNMs+qT5443JAxjOcm0H8jhT0eLj2gHdDDtuOGUCC
wV9bUn9OxtEk/QGhNkHf//n86OLfP3lDNzE6SYr3XE493RT/eoI8iNramAbDcjQiCJhua71SFdeD
712rRtQf9kEBVkJwIQqC92LfQncdc4GihT7+JUOsLXrsQPJVzTGoQcNlIkNMq5O96Dpc7ljEbJkp
c63vKfs5tfwrLpqU9TwZ9O7YcmXrIJ67yd53W+/DgpSy0qjG7FiJh89ZxlIeRtt37GQGWW4uhpLI
xsVM8YTpQZqtSOF2LpEPN6cBPLcf+t9eSPyO0BBlmqiWieErEyojFHmm0K3WaMsSsBG8sM6ZjrQ+
YNfHnbUC4HUZHcDavlGuhE3mR4akYA0QCfOBZqJlF8G+Brf4gGVVnY3YFLeJLhFYRbrgrQ//nIrw
bHBwjymT8JXoerWzSsJwW3wQ6O6V2Kd66s1leSRmIbYOUDK7VNqkGdK5eOAq269DXfUIYJWFbyqq
cUXUwdW2XI23gaUkdaRE6+URMNNq2pvXzD6uvF2nuQQhGgflARs2yVSWL7W9E+zziloqs/df//k7
I6X9718a6bqO7bie57mm7nnOvy8v4K5N1oREwrU0GFl+du5w+O9JZ/MQ+uUurR1mVdvPbWX+tFXb
Qvmyxg1KWaAQFRL+LVI9pHeZNlwHhVMPgvm4Ur0o1ZF41GcIo7gBmujKUGE/TzG1szLqhsOc5yv0
MXqrXVjlKvxgvNY3dhLPcFpJDTpjzSM6qugy4pet6ouBq/oS7lQZvcUglnaTEgLnqgibc1Ik+a4M
1EsVYE0hCFEtpyyGm9x5xhWfy7jW6gkcgD9LVHNHHCuG3WM7FzxEoD0WmAsPTeC417pRktys8eYU
9qRBr+M+Pib00VfBMLinQP/M7z9tcaKV67LyyrkSZB+yOqhhA3vBAr1gwxy5bA/VVB7tnrzHWvOD
Y5M5OONdWPN5NdX7SIytWABNmJauESCFqIRBum13BdzYboM8aI/UphPHNyhxA8YTJUFXJZLGSwXd
WTcnuU2tgWQLJAZrBUfZxp21Yj4wLfOqGtc6+tODrGJ7m40xOmAtuVGLetFg3G+JuIqPTNSWo1Uk
+/uWp/Bqg2ZNdvePqfMuUV03G9xm3oJmo/+IJ3FaFionqTPo4V4Aud7Sl/UXieeix+zinvmF80M2
2LPJlbFeC8aPBxulwthVuJ2CadjqEXoX8iUfK7SB9KOKZWUHqPNim7If56S0HGvrW3T3B5YdSCMN
SZSLRnU+7nwUJS2x49qgPdBo8sBeMaPxpvpipiV9IhP5qxtiDMty68CMz9oUmvZMpHywK9yq3elp
YC2G7gFOkf8MXuKJy3x20MckW2ZVKoiC0dpdVIIIQWjdUSQ17KNuwVDpZf+axausnmPV+6LbdmoO
ELL0JU344ZK4xfeSWuJfdV1rT9iTuULWTnTS+4mXDYMchyYys0FPbl2fHxDQzo5J2DeOW2e7qNU+
WqaRj1UsE371PiUvP6ULPYbFPq3B7xRxvi9ba9oRhAe8uA8PEqmd4N8w/VZPXh/WIObwsidT+FFq
fcI1OA1xRAFNHl2+zA1KlH0aNYRdkY3+ysihtnpjIRSZmvzVixLJqqPzUer6J3gSYm+3KJRxaiGe
pJT8rjgzp8/7PKhpNBD6nU2hXmD49cw9ZfZyPGj6OBLgJ95JnxFr14QKXTqPjpGH8H2MNwMxy8kb
K7nyi8heJDpi4GUFtnFr58ZxQHd+Yt44nO5/uW0iNmaavNNybKL17GtCkpGemG+a56HNgdNEApaP
qKdTqPJbaJorq8lNgCkJFEb4w2uja76lDewoXW+eirIoXhOjzCF8oee47+k2yW6sAm8xJB+uGYvv
NmozODel2Mdovp+ivP/IkXR9hIDCjUxsvFkjkg1Zfest4imEN26CIA12aQkboJw72/f2djXoUOcD
0jyJwmHv/txknnrSs0Rb52KOVcDYswX5ywlOXXHMvBLFZYsaWW+JEoonM4RS5+vrFglCsi2II0NQ
Og2rLoiTcxw39tYcUnOHJVY7grQtyDOpg0cIAaCIpeO9+YwljlDlh0MGwBR0V1zezWMB0/DqlM1v
wx7lNx3J+iqn+rjtpwCcalLuKgdoZIu8Ci4wYqH7bjmW/ZVu8i0leqVlMYGQPkLme0rJNI2msb/q
htdfma71V0WEFrXxqN/dH0ik2ezqStBsjehzeTmPSq4nDI7UhxvDHc92OY5nKzAqODszjSLVDa7+
853d/LAaMQVE7ogOvVfmgegrf2nMy606QwsUowvcTBP82oyFXFTQ/MLdUezvN2OLceahAoC///zz
fu99W+kl4dee87MYKY2MRWptm9bsL7JjUahBAoRJBu/DoEE8DN3OjCqNmChTrgKvOyCsajlj8DVU
BEEhBSAkaQ1LjGsMZmjsLOWcGlQipzrLDkr61mksZLJWaVqKB6kafTchwaE1nu+FkbfLSEIHq8QU
46nS63OdHu4b7RAPB6uN9npW5deQJMNFyYKPdRprMSdBZa0G52TD2j8Fofu7NyPWyXwKGwmFZgOB
dHrPze9D6XcXPWg+EmOcQ9WQOcDxy7d1Af+EYMpDON9Y1dTsXDfbx71pv+o5jTbdNg62R6giud/b
AaPDstRIHo582EU2eK0edBLk0WYRteXRg+2J0sqHzVyZmxbyDD4Z/eIrWX14PgN36/jZU0P6A6mn
NC3anqQdFsKEhxXBpO/scXxVBh7Toi+e/MhEhifFLyoPzuG+hWmo3+nFaAOXifNjlNv4CohFavq2
Pav5xqBqQ5skdfCTsXl/wFLhxa5adwP32Nneb+DUIQlMwAe2q5RS4IvbO/pz7T25sDJumDQAY1G/
oefrBJtc5mpdus0W6TeDTVT8gA61yiYHd76HlzciB6qo0ivZY90LX8pwRf1UnW1UmzuFbpdhHR0Z
qZLxk+644b5oQKdh6qT8SqliWwGoogkrUPjnOXWkZjzcbzrIZWsV8JLT6oQGznxRdeAuIc00i3pk
MWHUojv0pBBjm8sxFqmgvNq+C4U9z3HB0TzY+FXbr327+5AJfS8Vt7Od3lnYwr8lKU7iipFlTesn
RiRqWwer2w3Ux1/xaq1kYKkPxwK+QAJQSxTcoe9UeqQaWSct0+u+Lk4WcZ6nyaLGWIay/U7H5IGa
aEU/OxDDuu3M6a2dzU0OuGLhokyCoU4CrMPQ0nmka/eiWkSThnB3KOVlrHXK/6L71g/edupNdZSK
KuQ4YZ9moGecbMMnA3IhZJJoTupu2xthYpwHL75NZOOQQw1xjwD7lZcco6Jw+Ng1vGbGFHyXnY6W
HcEhmLf+1CdJe65dk1CXQacuAZuzDgc6d44mjwQ3Z2uoEc6DFwt5KxkGdnOW+kBC14MYwvR1nMhM
cmJFe2qkXESCVbjTvDImoBV2Xy8VHou29fY0aHckV5zNWvrXPFaAsiLkmzk4QLPVWa/6ZEpg8+3c
uvlRpNlc8S6dFzlwRosReB5Dqo5CO1Eg1aAUCdXXm8bq3XUXsiwh4EBbdmbYfx/bRxKil4aIrn2D
dVf1PWM+4b5hh+V/Eh5F184/izRG6+VoJhojQqYm2wyvDd+Dre/kSIByVaII6jH7ghP+EMBYId8g
8g48C0l28WqWaf/NbHqcP7qyrpOBSScJul1kqRygiG9s61LUhyhR3a6J6WyiDM33flfYO2FnwSHL
RLTLbcM+9H5Qb0EH9ys8JN1iBByKKLjOv5NXfUwJCH8xabbtQoHWhLE2/x6La00c5cMEeGBvWQPB
SradrKvB75ciY5KIhYIKRA47be9imdqLMQZXGrjD1kjGp7mXwcIMYwUhpjDnvHmBr63KqmgetXae
ipb1NtMNa/Zl6O/MQLFYlelT6KXhUfp8RIzz6UaRMHSTnrczCsCscSHPSacDgqy6p7rS0qXl9dWm
MPj4db5cv5tJG2998Rv+j/pW5PqNU/Thc+n/0PghPPS2Mt9YEEbAU5dWDg0f9a5BBJm3jemitgF+
Q11nRJyQj7wOEXPgRCNZzpoaa2ulhrcq4gyhnmP+NBxgVZo2qT3lmdcaONAlNepo5UqlLSdGs4nc
tG9gRvW9KMqXLCh/CF/k3+J4wIoifXycagyOuU8/3JhQxNQZV1otr8d1SQzbghrxN+YxLqGB3oYm
1aaMe0DFlX5lab8bUYFf7zfBBGPA7IdHRbDi8X4zwh5KSwasYLB6HA8+BV2E79JS3iVoqBHMUkxg
Boxo0370be8wDs1zZkXyZutxQVtWw/FIL2QZ9s4MOcXkklSutc+VPy1co6kPVAC2NUkPh1j29aWk
ed+k07Yd7Wnnt6NDamScL+PBdCYMidPBDXrrSn4anSOKo5B3hQL6HTzzedAZyUfefdqNMN/UJS5m
HlxAoL0kumQNeAEdcKvHx8xyDpFCsSYSsthRLsR7fA1yW2ZuuYIJCtwodqsLJk/SMVAhv6NFwemF
1ocycNls6MWQ6Gf45Q/NgPLvrQXWn0cjH7UXKK7R8K4cZ3grepQcWeuJZdk7v8wqjuBB+slFDvW0
a8zd0BD3QdXLezIDQFmO5cWLQIKMr/XOewGgsEjrKXoOKSxKHR+yFTFiaJ4YjihmIrQd4PmbPAOA
b2Xuq13CpBkmI11mfT5uehr3D/HEfD22YajB8SBhg6CCCKrLGmF2cgMWg59kNpNDlFjVUfk25B4c
kdGNV1oHA6mQenNt8lJtiJgvDyq24g1SKrkA+Eb4aBBfAdNF18lFcYt6qE0JnYxDwgscc0ajdYO+
n7oZqmZP01bIgeoBxuumsqdvyKpAw0d5+hrEWNqQYW4sm+9H6EcSIVAz2stcS/wHKoXPRtrqPzvx
iGrEgIAhAMmgvtpn803c5GthwK4QWtYe+hYupQZyizOCBwPzB+mqdp8R6tyZD0I3s1Xh+l69rqLR
OWYZDJO6rG+dVd4KI46vhIdtLSeKz0VSX2LkZ3CyujkLUMbnQK/jMz2AnryVkEs+nGNs7LQ6exmP
i3iyzJ2caGb44FueK9wvyNt1iEQmMoqExlXche6q4jewCxBsHBxZyIWMV4Yu1FOtj95Ta2i837AF
TpyyVPFyd58m0tnHWoH7uzBjUqmddNi4ZD2BqQv3VtUhlbHNaWNoiIg07KqESWXGazh5/cqnOLxJ
p0fyxY3HIipQkXjK3ngdtDTLw+SRd8Eu6jR8yCgLD0NGlzFh1FqpPOnPgRkA+NN6sbBtqzujmK8e
yio3dvakqhMW8JectuIToqLxKSudtyHKglMNqGzlGiYa+Soervaur0v92s4397+wuOYPSPmiPx7I
NFCJFXCwxX0XaxQ6URhDfRx8C24C3yPlBskWrLhCNerGZ9xL67If1Y30zWZrmjRnO6uieu3I/lEb
LSpHmRFsWr5qryXQbXSQ1U/UJwF8SUjATs940WCzD3xYSHDAi7OpxdhWcSg9FX5egPILtG9DP73r
KYAzWdB8nKz8jYk/9sViQYCfgwe6qBiy6vSam0awR25gs0z1wpcxy3/SKFd/kdi278vSJsfGC1f0
S4Yj81HgRddEQgi0i9CA3qYBWO4BY06Msq8KOndVltYjNQSq/WZwJmolessNtzk0uo+6MDLEuTGJ
mvVIIsGUEX7Hc46aAOP0Bo/uZeyNiJkhEiOoRM3Pma5LjEn9DlWowV+JsZXFAqJPgF8vSVy5D8rg
J4XVIH0xB7rwCSBuSjZl9jLAlR/JvVrmZmNuorTMXyPE1ovAwtdUYQF7ZamKmbmpp0NgCbWbSp2Y
EMTwq8nMMevT9w4XffiUTFByBziP61Cl/qOneeYjEgIzMeZst43deGqRFyi0feOnEdKCDDTcP+1Y
4SQ3YEt3N3Dd/rKE0IrVGCF7DLbThAAQBz1pzijtzAoHf6YZH03xm0LvqZ2oDXqDSUS12R4TLiqT
GGFDSHhxqWX+CCFWtbuqqd8MH/0mUvCfJpmsuIxxi5TqlTSXpy7J0NJP/bIdWmIzrOCdZG8EqbKR
D6b+FHbVEWkBzmAc3Ky1fubJUzBltC1HczUYrA+GRJ9jS9oWhSOhuLlOpEVB/cmhXex6O8J2UbWN
75rEOVyrltUMM+Fxdk8G8tJ27re8fs0EMbkR8FmC5lx53yOPKPUx8iLhgJMQkGCm40kcB2/G2ZU5
YaDlAxc95E0WUrs8I8FspH1Ettgv0/tVGKm58GwU0wC24JnNyE1ErQNWRo9FUILRxhLJHqxvFpFM
w2qHHDEvvdQKcdbU1z5VKnNVjTDYjVJeXc4PacnP9SyKtQP9l4Wdw/Ldtanzf/yWBNqgQckbIdSn
SSqpF3yLM3zziDCcZdo8OQoom/WGMoEeuiteUf6dbQpVrg/BXKUAxydGLqmzSmtAoeCjz377VrqN
KeiQmr0sQf4SsBXjjRyxRsrqZDbGjzK72cmrqWiy97U9bNJe57zAvuh6Qm6TaXhsRIKwoUk/mik7
U1QcVnaFhzGo9YM+OacaUPsqzDp3oeB/bcqA5l9pgXgLoXovvSj/sPgFx8NHPxIwUnnVi65T8wAI
3vLWeNUdLYkH1FT2yh0j4tJj69UorugqspVN0PBSz5sj/FyyhiMTNVsXETJL9qWHF6yEPuP0OLvi
4KbnWbPODOevKgt/WVlfgWxSt0axQKojzVmQL1qHzj7NqXsPegMhQUv55tnTCfx0vpT8funT89GF
wZtpQIGYcTiUqA/STWjBBA3DTfaMgRS0TTKRRCSbUwGQLckAuud9ReyJ/yNSTAANZSTUbv0Pndwp
WyfmGcf2GTKnB9XKY2oHniggtVInHLsowCcJMZkPCKG+RVZ+AJ6xFhZGQ5JXsBxC/iDbGJilMM5+
7tz0GnlP3qZvTQd2fRbfDeUwo7JGpNaRefDtmJpmgDMofR+EdbHAO6HyxWNDWBsmHJJ7Yzm+Fi2o
bKUBeNBbSbKnIqCJqNRowuLjQYxKtBnS30IRV/rwSvEgQoF4QJJIUJs5m43PYU09qKgmHMCQgx+c
mUKfBigkmP0s2qoBTagF27BsdzEtpAdMVMHCSs4DNLUlip2+NwaQ+lwGPRAAuEURLFcEvEATsleh
RjmiC6pnECl/Vb16dVkfNwECjsanCWPOyNpFVtbPhWyCLd4EUhw1AT/YRlvJku0FU8IHuJPZ60hZ
plf+vuYXlUdUqlAHMPwRZFwrGhZwS5ZCACozk2Aziw7hWeq7jCkiKDwqNY2BH3+OPXPBJKcuibll
T7dAU8SXNj9Rx04U91pzPTjqTRu18sFxHEXzxmMd4E/tVgPT7Gj5unbMW9rvKM9xptMsQ9FlFATS
uNjlw3NkhG9Ra/xuyTEPcVQ5AynAORdeBx4MPXRvITIDplWNkCpyvI1oUS4nFgG40kEBg3GCIDEu
EiohLYDaqWZAVk5nhGXJ7xpUNmOEbvxOCJCrI3gi7kAYsDONyzfDVO0FnrEOJ3kksH566vTIOQ/z
jdkg6E6CkOWXHTEpp7nczUqpGGsQ6GVaTLih0SMgWaNq/jQgjHogqadclBWnj4i91Zzs2PCCjsJI
SGYJyXYxcYRiZGxpWBDy0HAQUh8p0iQ5ZBp+VuaIDpY0t+0wWuOqjPmQzKCIDhKyDgkq2zJqiEgv
cQJohALKpvlAxh5uYkkiep/ww8rSvdUxMnYUkRYqGG46IMp4bJGGyZ4rhRXcKjd8zWrH27r58D1Q
lObdeThCSv/YB6jnTXi4cds9xbL7XVWpvTK1m1Hkc7RLRWohDN7EZqFEo6238mPS2/6q94GKCMjO
iMNsdACLaByBJQUAtAtZHWumYVM0JGuwLtRwsg5tMO2SVW5B+aB9v4zRY2AoYImRIffz8bIyn/4t
h9JcZ117AmnXrhIz2QPIqwHqMcCFVv6XvRXJu6qFjeul9MCk0SRIskdQ2FyNmT26FY7oOVPddwQM
nECa6/Cx7xDtJ/3UH+0WUIaSFhWvUABqCKzNmIpNSgF6O3lkv2nwdp2q2SZOW+6HkGwMW41bQ6nN
1A75ggBXfubZsGLShh6n4KI/uPSSjWliMGN93mBgIfZB/pWmlrVsK6K2Awh8NLeINXAF3mI3rvdu
vSJKZtEFfow6UQ6byMNNVDLKeZijcqroqxZ+qdZOMHE1CSC1S2DhuxYfiOMjvqYEypW1B3rcRijv
iZ5p9ZGhioKqzM7WK5Y5xtR+ECSPkbmX5fqqtumqSSs80lakzzL3xKz4VIAqoTBtLQlgxM4wab/S
+XoTCNRILYYRPDQow4v05veMQF1NeUUQXkbL4OAbkYcZqn9OCj3ZCj0kQiVJ3yZbuNsm7sy181sT
VMvocjWUdVYAMi7QY299B3AKAzJadYcpCC5MQBlEqspia/jNL8dySRyuARZESfE7ozK/qiw9Xk/m
9JfRoaUyUu+HY/m/AhdGbGtUr2Pnvzkzz9Ookt+6t+qSgnw+HIVe2f2q7AS/TFAuOi+GqWmZB7cZ
r91AiE6B07AYg4vhw9uIChHBotN+OFwgFt4UPFsVuTTE5QKloWf34DR86awoOo+uU237Qn/XEhAJ
FaXgMhR8jZuoPzM0VDA0WXQQfsZaZSHD1loP+fCYuUnyFAKOOJGRVhEw1GjvNqPyQ0Dz84KITF3N
LgeI6VAKzaUXXBjbkLwS7Ir8yCmeg948Vm7vv081E5LUHLIdoCv9m1nPoDPZlMFHnyWz5Rk5130z
MDyEO3b0NhDIvU9o9C1NyKInHJ8QBdziUUazXzcQ2rGXM2Jpfk046pmyelMPFE9LD0Ypbqnvoily
iWlj9mJsGeWQs8dITfPZO04F4Ryp7BRlrvOORxt24BBEO5kWCcj7dSOK74Lq821IlbtpVEHMcl/H
H2QdgN5q01ObF7/dud/WCn/TU+s73bcsQAv3uwgqt2hC0Yu731X/c6/71v1++vKfT/y6i8rghk6o
/cex5r0ERaPTfS/Z+dnO61Hghr2+IfnAO40siPly6jReZdAi2yAvDg8TM85E3VIvYQmkiYPngYYc
xUT/0eooYSU9FWQwp/rH4E3iLHStAOQtuEFJTOae+8dddZhu+sFpltY4hRgd/vmeWktig3ecz5d2
v3++C6iHAypVwDaZX2Q/7/HHuWGPPKUtdH8/9/ttWpf3u74O/fcTQ59fZO4KYHO7uwU+BjzFtSQi
85IzDcZd3QKWIsyxaQDf33KPjlc4DbNfjptUnXvy4B0De/nn5udr0+mO3h+9v4b7sYVASTqf0889
qPXS+WLz8/nzo/fNrzcz7zHMrdbPJwRx97n5dUifloDvG94pSt0Kd3GmNmiKmlsZkFGktc35viUC
L9iBrTyUIy3uvt3QMawXnorENSufMxWqG+KTbM3kkSj2eTOZb6jElOteWuiH5s3UqkEE2IrZtRX6
OKBxTJH8UA7rOmHxed+n9PTqVtkFkUBkfLJw5CmfBxSRhUWRwv7XsVrpseoRM1Dj7//JbyLY1Bke
rPt99xsWRik1GY00gnm/+00kk5LAtBoh0fw/7v+XmFDUGq5f/PE/ij4jVE2MEGP/fg9JVVK/ptG3
uD/t/sCI92rDCoa+1d//w52A/VcDcjc1Vg2fsCpAv3aEpN2fd//HsWZkJIW5AAD/fl6vFWqbtqb5
x32Gp7qt75vQe+dTdN95DlHcTnEtyHH653mypDC3XPbGz+feH3BLh4YZRsU/nlvFdH4c+i1//I9G
iWzXz8viP14L0V47QB9MA//+H/GEfTmXwMXv+90f0KdO7HSPBdnn55qgt9gxoaaD8Pf7MlQL0zOr
cb3+fR/VrXiP1pnO9/0cNbBfEKr6v78OLWTa7OmW/Pp6Fj+wcU8k7M+vu0za8Hvmlj++XifmBHff
TsbH113GUIaHKWzevw5f9io7FLb/9nWsnEbLoaUs8HWXGtPhoNnFy/1Y98+AspA8AEN/+jo8VHnn
YGfm49fhp5CMJVwXnx/Z/YkSr+rR8Orr1+GDqq6PmSouX8cCizEcY7s4G1xFFkyKWaXj4uCn/Ix2
TnvWe32vefMAV47asyigcCdmNyEJ4sEi6QCm5Gm9uz/qM9VaobrTSavi0RLjwEalcBvvj5oODATG
K7gT86NT4yXnUJNv9we7yo0fdZYArd7A0Q6QQZpZVz/dd5VVe40aL7/cd6U/A2O0HsTh/mAqZ6lg
YZDZPb/CMKJKRfcv+HwNuZEPdKEjjKzzowqS4IGaBZ3h+TVEmJcuXi6u9y3PrvDpsbr/fA0Jqy7R
asmjnJ+JVeyNYO70fD9OX/b2HEwmZ4Ehhw2Lbll6MRFw875dGnAKOk+t7o/qqDx2dmjCJpt3pl42
HqcSjep902B9eu2hrt+3XGlOz67475dA+30LEkX7fH25H/9uZJ5AJeefQBrOF6GLZf3+xEqO4Qp8
N2DQ+Z/4gUl+kEZb975J9Fi+Z3I0Wy55lM9tOvW+RiY9WwR+9bcaE939jd7vcspjg+iAmd6EO92G
uAQC2/lADHWxJSi8IWP5OnisBrpcsppV8tj3WbgzpLKPYyqxivAj2dOh1ymQ18FBOLb9bAbA82Ir
azdD0drP97+0pgCoN2/e97s/477ZDEV90Rsao3poP1dC9M8VsO95434wx0uPhWO7l/veeJc69IVW
e5juh57Tnxt9tKCa8ISBjiPVSAIe75t6aY97hZ3r83DgdJyzpgeP9yNpmkBqgFh8Po4Fie6u5Pw/
39//x/eHyP0Pyev/8P09fyfqLaqbf3X/3Z/06f5zrH/oWPRsqm1YCPHxoSr/dP/Zzj8MIDC6LSXC
atOahfb/7f4z9X8IU0rcfch0QRB5zt/uP2N2/9FYc6RL680hJvJ/4/7jOH9YETQchI6Jktux/1XJ
rQVRmKXBaG+M3PgOcGYZZNk+0Ie9Vvg/E2W+/3FO/l+Wh/l4Xx7Dr//zb5J6osONmM46ecPE0lwD
U2gHp3HHF1u3uuCoSdNGRNcM2bLsaFMdO23SX/owffdkA4CuaKlGDOQRVgHyhNAXXOlH39JfQjI5
N7phDs9GZlTr3lKkkZZVe6azRa5F3KKxTqLxwucC/tZPe2/xn98Qx/pX2+TXW/o39wYTObdy+bg3
uh78MksXcULQ1JqxGpXMd1UKMXGpF6og1WqcjH3lZOVbXZNIahuWc61EQyE8Sqv2DZ5CDsDEjOL4
J24vrdyULsvrBxjf5OtEzpB3Z8z8JiR0DeIG+mdM+NMC17Q8AmwKz+TKeyW2Ccert0OhN+3KbpJ8
nbH6RmhbGuEFLanNNEQyE41p8CwE1XUgbfhfTbMp516nzWeBbBhQkbLxbbkWnJC6p7yuWSPKHcup
Aw2ahDt+EDUOWqEOGAZWE/CveBvadXWSuImxJ9PduypNNw8DdfJg3ZTT8NTgk3odDYcgGgARyFxC
3XrFR0UxVTZuTGfPSdvXsTH7p7hpg2ER0vOJHnxtBFhDS9D5CK1Cv5l27b3nOllSTJ5q51kH7XPy
0i47ks5rOxtWxuZmQsNJzO3UaUscfSawSXgIMZldwXBVXgxd1OiUn+OxqExBXXGIT75tacs6p7Ia
SRngA/Oy0yQ1iNc04fj2Zb08WBRbvjOVrdcpUPHLmPaA0kKlORvKzEQQwDlECyQabbogZkUFbRSG
9Z5mxOY0RucfqQEUy0SIYIcfCAtUqRWnIIgD4ENR+tsOGmhS2FxolMCO/tlbvHXaNdNI+F0hQfsm
AXktOa6xpSO0+KOyB/eHxjfw5sKLXdvMuDAMuUjWaTnS3bDF7LFTZn+oY12dyqKCzUYaCQ5+EZhY
sfhLQ/JySnFBfkRRTiYtARPVT1lGw83mxOIT02prbxczHgr60Ttmw+TZqJW+nvyYtJB0sC6F1Zjk
gND6Xk7ES33TrSk6ZKNmHy1bGT+tO2HRJ74ExGMMjUsB+G/aePxBdZd45JBv+W5Ah7l3SSi7BJiG
vhV+nB1cJeRaMBdYuzP9prDthnJ0mVHXI7WE7AfKvTJqJ0pzU+w+6rFuH5wqhHgIbOyodZlFXKWF
F0lobnVFqaz/VLCqH7MA7/2RVvlYUkqkLLuI23BOkQhd86ZPY0N5HE2Z+6S6tvA3BAw0OuKmXPuJ
06w5aPiKj8IkOwBFX7vs08EHjKbbP1L8MIsmpkMqa9Gv0MHq4Dspd9HwgGD7YYBkv0TwJd6FwJi6
9MOq/KmiAUhOmqXqqavMYCf1BE5A7eToV0c/uLSwyhZd1HPyKgdnkBbm1zLzOKb+X9Sdx3Lbarul
rwhdyGFKEEwilfMEJcsWcs64+n7g06dKP45AVrl70rVn3jZAAF9+13qWqOi2ZEYQO0UvBOnXo1JY
q4KZ/raaZsBIy1mroQLNy0Yve8oGVdrJqVm+1pwgOQnF2i1DfHKjWRgLh5LoE8PqdVDICqc/LvQj
OlCcd2AqwIRe6S4HdKlQh1R7otIpwkjZ9lYWnnJZKN7lpNTv6k6FojmMbXAEFBY55Vhlvwex6ImF
6ptnj0LibzZlqAVDqXnuzah/96QgfG+HPN/TM5ARWZmLjsuUHgxSiSZAaatDisBisy4KEbs0eSHR
OsQbje2wBDlapC1JIUDPXzkUVbY+H88RSSUggjxPt9B6rdcW0IqBW7sJWxZoXriD49c7kpS1QJba
hqEAX2i0M42herYUP6Mi67o5h27WSNRpEjQ7o9OyXclCbTUarB8paFgCmU6ItbS8Dp4CN6jRBCZJ
8IhtPTWcPJPI35OMfDwKnafDHNOoftrKoEtsNK0eqk+dFOFJ4HyXU/cx1n/3ZVBvm0RmS5AYWkIu
XjIG956ril9dinxe6MDWYORCyzioKQf7U7E1TZLkGBaGtU4mGqVqCVnsIFbqHi3Qxx9+kyg3uUAl
l5ACINipmD12LlEKGaK+R7KsUKAayKvBg5ufgxCqf+I0FLcGJ7EOdlz1MLSclqWkw4KkF6OtoTbZ
dijS/jMTFfE+QkjU8+48ZnMcoq+6bgS3HrEMB/aD2J5LhQGXMhisd60vpKtElXDjp5REdcoq9CrB
e86MXtmW7SDu3SQs36MgQNsu9mGKos7U+BQFYs1d2pYR3BUCdNFfiNavgBPAD2wqaFLUrnpt007B
clJwmpJWlosESbHUox+kpIm2SXGlxLqG+5BKkjudOqNZBYg6CqH3JntdY6v870erKpgpW4bZFap4
cw+Sl7N5N9TIxWHJdFVkecPBfNWHd75h4NDORfNGHGFAdpxOHbROAoNeqqp7X5WhRDUeMZlTG/34
xbQhCysUqD6pN1LGFNqG2Vam5khiUtAeMBpT8Q1Uo4MJKE4UICLrN6nOxgR1MDSCLAOikiU+eTOC
TgwJO6s/LCKpi1GndQx2FBQtVU16SWpQTlGYJy9d2SavskYOCFYj4m5SDn3MUUUXkKVh/xYi0mVf
avlCjNca2QPuX5/dcqDE3XMsK7iP5ZhCemoa/QaWXocENfMPXmZIq0TT+6MSEhucYd3ZoevzfvUc
6z+PE+pE6d1h76rkSve4sXZI6sw/ct65iGHVbqt3nPz7o1Z9JGHV2ILlVb/IERR2aFDYvONTIR0e
1889UWXhPflFAIMy1GwoyiKMoVWgnYwxjbZug4TQD/L0c9TiUGSKaoGZtkjOFGzCDvI9kxuKOOO0
lEdUag3sL1tHB6A4VjBVLj6pgA2viuaqv/AuRk5Yt8F1VQI/Y0Nc3eseFCBo73LlQHHJHKFCtiDx
So51FlEExZIebCg1dThvG+NeyWqnbfL6WEpt57A0s7YobqWd3jXpdag2za0mGJntVk2x17PRulep
jJzQWpavaSsNVCkRnAZQIfcoQoxDEOvZbR3l+jP+PcKDPdP1d27pT6QwTwaY16gxFE0Ez5+RN1jv
ramNWwCfGXTannhEr1B2OeemMgdHWCuFOAq2edwS7yorpY8ZEi8hhyNu896olWi3zQBYMCit3tbz
oidWm1oRYRYWCcKWrNo6bAciIDj21wFS6O61DHvwrk1QK8ctHEDEUnk7WaaNK7WVBJKh8wkNMkSZ
sWLD4b6qJt1RKHAIYBbNKC6CgyXNQ0feEowHWU1AbRHOtovNgRBfoZTrF0mrQN16VoJGwpDKt5AJ
7L7Uyd8C62YAvW/Va7ccyI5sOoN5VAfLG7EvPmLbwUOaR5X/YaZJFG1azfQOta6l1slXXIpuInIl
An80eAtqnfQ5R2em/kuVzeplZPTCzplyHJBZmvbmtWP6EZE6ZrBngJXr1UL1kYe1/2oojbEmBjNy
astqWNQ3/VHKNXXD0SfHGVXfDpOmz3/sVXQ/QlSFewmu50aS2uqNOQgMg4W4egioMOlDAKS1hiQP
IgPwa9DoNmWMkAP6zLiTaoW4ZkgyCEtNOW+PkaJm77GgCMcwISxYUCG+h/DsON4I3RuOpEuDwS3K
yRAv1Nc2rMl8atsGLFk4PmK8c21jLLONAUvawcxW7xAoS04pE8mM6Eca61MI7e0j8RQ1skdZDT7l
CBHyRPRFkTOO9wjcU8Nuex0yujrFchmc+hL/hMn8uhIlMaNgbyryhiI9KVpJDhi0wu3ib1ySKp56
2MzM4ISnXudNQfBFB0Pk2nDj/BMUO7l1miBU960qaveZi40aKYGsvyWCGD2JY9k7BVS3j1xImVX0
qhwPiWuYr2Lgp3bBVEsCmRKkTq63GMhrosCbvYyqZpNqHXpSS6AbA5RCh9irfvJhlH5fEJweVdFG
iOLmaIAL2Ncogh8R0uGNamPrqgwmRQ5yu+5Q4W3c9L1VPBhCN/kQu4B0YEH7ZUZDe8emSHYSyyLC
QpFohMpItoaTE/n4imuYcqNgYNTcs3nw4LUF8s4siGroMs3ct2PjiiupNKioDqQwSkhkjZaoTEsl
80vpo2KN34/pNJOy/MZtLYSCbm2y5CNThQwjTr/Mx1pXkmgtA95X7NLANbXK8t6ExB+CpNjxEYNo
TRSDqNl52datLWA7DlCpQrXFDuZyxEloSr/BohbcE7Qu7iSpUp7kIK4fSboID8Bx5UfNyPPDGEd1
tpLbAjsyKOY0RxKkkkkGGWLrS5nTUhkGnQL/SobFcZWrqU+ETtNe4TJoP5BCmcdAyLJtQNH+OtL8
4orloZ+hMq5R3WmKcVDNRN5qSj+8UtVUd63uZXYAaOA6BRZxDHJVeemorN0ZQtKSAmhhB7IwDyW2
yLYLpKma7XRc2CzjiS/ZZIKsXOG0JjVeGYf+gYxog7IaxwUeATTHrPebozqmnoOOyXgzAMLsiyYk
xEAwQvlu1PUYX4pPKJqmKh9FqmXaeqyl7oQj1T3Bi8Bjx0I6tXsfP6YrZ6JI4qko8+7qDAkk7Lf3
WtGG5DoK3TA+lWxCcxxqBrG/QQOEo/fKtRLIUK9FaxIL+gGJG5MU2GvuajY5xSlFfj5se1aB+koX
Q+oQ7F6sXx4UNMFhT4qTjlhWjez4KrwRo461myo2NwVHRqQ2suijgq/mX40fxU9i6QsGYFlkERJz
01Ob4c8VcpL/8HEG9Z0fazE7el86tX6JkKEtfPkVETmb2icltZI/Zdki3RHjpF/jzjcgkrLevQuL
Wv2qPM6qVromJwMbN1RBAdb2a6WUbkjmNdaaViq/aRMNcqdAGfaGlGdvDLDC7diYwHn80c1urXxs
7xoPmjUn5wioglo2vhQssteVDhIbGCionsLwbrKEw1FJC+Jr1tj6R5GV4akZSpiV0zb5qfB7qt7i
oCfbBAL5S+LpWbcpxJwtOttSgLcJsQX3YSxKd+DZYFABU2fUjSuW1iExeTjAxNp9K5QS/ZFvDjqU
fg9GJWkgKpaVkPV2uZK0oXovEzfvbGYBCL5h5eGtNsrafC3ZBd1KYSz4TqHqGuOg23NkBYAYAngd
QfkOCNQlmgq0as6+CUEyEPFAc5BLR/iLvassAiYRNBWsq6FrcxYmXn5QiMHaMPmx0NZG4MF5pnTv
uDbGTRKHpBOOtceaKG/AZJqc4ryBvwye/HYI7KxpKfYneUJxoMjUNreJqRifGLSUB06MqivBszh5
xmPt4B8C5R5oBjT/OBJuzKSUdrEwmk+srLo7g5QohiN1yvwTTC28D3GcU5Uiu6q0hzYT2XRSoif/
wTeSN4mhepf0cXKKYkHdmEqsvbDxIGMIdShpRUmmVC8VbsiUExoDiphUesGjFnsWM8yUm1uqfXgt
BFhvVhllwvssDJlW+i6f4lzJPu22oRln+16UtZ3ix+ouzL2GUalPb7whnvKcTe9T1Ez1hhlwkBxe
IYmUDKzxXvdEavJ54f+SUmtqGhzEVk7OFrPHhVbota3VA4JoInFOBJe0qHZkcQfBq7nXZfh8FXL0
AGVCHxGqGcn8WGKx6+sBezhSFIOJQKCv7dnoZPe6GYxrlhO0t4QhXEfXcmTQGPd+m6bPWusTPIbJ
zKHUW52SMiWmDRJOA0ciruPTwKkh+9io3UQiJyx8Yre+yTvBux/DttpHqmUcNK9iDeWPBqSxKvai
6zwLSPvKPesPtoCGTHQiYzeJi8RpxbApvtccXziA3gquTJBZLvbDxidq8qhXbf3bFNmlM9e7gFnc
3LDeY0kfdkbFQQT4HGErMGM+GiC42ndJ5j8k46lpy2hsP+Iwco0NjGFkL8wFebqGzdUmtjBmebiJ
hxikrSWPJkkMahNIh7JIXJcH1XtwpWT5bkSiIIyVocpxwyqrgBRLwAlPEOK3RmeViljDsaUaDlsz
tBeiiM27N+MkhdYOiUSy4M8BaZAfIBFPp6VZyiRiKZy4IY8g8olqtv+imrhKJsoRRAgMY6fQqvKb
rPOwAqOMaPF809nRYYgycZMwP8QA+CUEMTkY2kc4kxkDSiVfjz0RHy17qF1huu2KFIuafqJSgx9V
tDsGt74p4bK/D2ZS34R+P6DVCazgtVaQ5lBx7z+Y+4dt0XJmQKYYPuyIAURXLOmJGBJiuSLjDaN7
tlNhQK8DXW72zQC6WGBBcMCrz85OHDtqjXF9MtBTEZ4nxH6+juMk+xo6jiG29BnwmXJhUe2uWECS
nZXU41HUgVZvehN4KrRQ9xCpqnXdKy52UoIypdMoapqJoaDvX/Qga8wd+57xEU1ZbedmkzxVWoEq
OIcE0Vdo5ztPSybQSLz2AtRIKy1WdfBbVrgBXxc8VlmgbU0dvprm+iJMFaE5iIHR9raa9tClArFo
5RU7EmHbS2XJ8pCcqLWaemCgckKjnbYnpxcHK6FxJD15JUdrNI1pEkVwCFLO4HWnaDJeRcgu8aaK
LWtdCj58rKTscOjBAmei4dUJe1UZ3L3FmekBDrqyHUushnIlhV9CT0YCGuA0f4G5RZAEDgJGG4LV
9m6psaQEnXCose6TLKiDqBsnQQsP+5ssMBI9YhmDHgao36pBBZ81WPwb7VlEHdpQHkZjCB80H2+D
H3vxldwOw702guCVWKYdKiNXfnulJ73WnuKD0BE9pWJWb3AeCS0hnoMWDvA85RBtWQLRfMgCqt2x
yNg7FLH2aMaGgTtBTT99jfATSNvCPc+pXEFt0J/0juPMimDZXTOanIu2g6yiJBcVB9irV6zQTEoo
BE2ZsQmezGfAYEsuFjCYNU4tAnkUtWbgGVgdbXq5i1wHZ3p8x8+z/ggBGyGIU9mj7rYg0a0iO1lp
F9LuoSWjJmXNFbsqGc8RWtQg7DtMn+n4BMXGeMw6PIorvXCZDXGssL6BHFRdB/iuyMGz8hOyIySV
JtO6L3IoLMtufaV6HUyKQRNRzPQlgZqSn14lglZdA+2RblMKy+tRGXDRBrn5KaFCRoYcePIt3Fzi
evOQHHKZ41gbICFAWUlIPsV+4vJXaYWWtOjvWIASlR7FsY3avGBBxlKvyS1lG6SjiJ4FQNymokVx
hh155pXeh7ozErxAgF1gTHngI3sdKSjIAbHyBBkyyD+JtvCMSNj4XVm9dTBiqbu2OvLcNQ+tgmjJ
0U2ftNJGazD7rlgYl6/aWDSvJgHsHjOukewFLRrsVmFgNRSpX6cIhe/hJPurBlfrsS5NnMlVqN0j
f+3WowGnBswbtMzaH5+hXGa7uicQ05Rq8R44Rs9qpTYn2P/YdycB1jWzjmS6ph13bv9iiinB6ZyH
yYx3hf4kpkL3ySYdr9pALDLXUVSTdVCZ4NTISsO8rkncgi7PKUy6KgmyeO8bj9V8FgIxGHsymx2N
khZcDw92MflqiemwBIXsmyfw2YEDfrCi5SDOY8/wqlBMo25VtARjpG7xVilxdRjLguSwusj4m4pC
NKJvPBamlT/leHOvJkXGLb5vlFQcaCb3WA6xePY5CUVxq2svUEBQV5Ja6WtX2KhjjkByajgEfzTi
PVlRELN0gsjb1d8a4f/rivn/RwxcWaF+DCx4gYH7+BF0szr49A/+qw4uyRPs1tBEQ5FVWaJ4/d91
cEnS/hfmA4u9LTdQRJV/852Cq1jUvy1D0UHlUSL/PxRcWfxfSI9h5iqmSe6uZqn/t3VwU1H+Es++
Id8SUaklHeb1qbuDyxXg/1/3H8nDt7fwQ/UbwcD/KH5PF5/h0vrAtdzAjeNTH2/8DjMEhNYtp77B
Jyjr87eYis7z+jpnLBYA4e/IOhXH6uByYn9ClAjmq25P568rTb/xpwtPz/TtxRCcoqh4TeMTmlFB
sWPk80SF9g76VA6KEdcDvv3HW00ahW+3iovAI8SBZwBVn40O6lhOQvxfsFqA4XKqgXvmwp3+E0n2
X6X76W3NVA99EYAgI2HihHa2f2xvE4xezHw39Xt1075Xv87fZumbzDQPMjMkB408z8DOVEmvheL6
/IUleeGjzKQHZJobMpAhWutXNBE8bfwauOzvZdWJA7s8+H+a3flbTe3np88/Yzz2JkxdlRjoE2Gc
o7lvrvU3+bEU9+OHdkEaIk2X+ukW00N+++xRIdCtQ27hffSf6Wf0xWnCnXAfaDaZCeZnfZIu3Gnp
WabW8O1GQtb16CG5EU7H6rl8FO7FGw6vhG12Aey59MFn/RyNQpb605P4GltAvAbihQFk6R2Z0yN9
++mYwjM9rrL4xIVROrJi0nAQ2JjKyq/hkXJJqK3dF+/Cc/wk1qF7mLM+D6c2GVFQRKeRYJSoXbcE
H6Z0lW68P9+qph7wwyc3Zz0d54CGsymITyRbpFsPNz96DA8cWIwP8N9uMeviiV8prqH63IJDmdJ6
R9picXL7bxef9WxWuIYo+vx+w7qJ3GMVtSyAytX5iy8Nueasd6Mg0NVK56enn0I8ceRIFohf5E/j
zn3FmXj+LtOr/ukTKP/ZovxQEaxyjBjXP9tH6Vf+5b5a/zgZmbMeXSt4JS2FA09MphrrvP6FXf+F
CWmhj00Lge89QYyDKFJqrh1bn9F4LbuP59/HUpuf9V0lhI6ZsTE7hR1BbYNFpBsIUmvl94Bzxj7Z
nL/Nz0sB2Zh1ZIsTvZQ43xjdki09MmhTSTdKqrOcTF74sku3mPVeiI9CAptvWgrYVXYFgeLWSq/y
j/rCF5AWPoEx670tJ0u+OPXehtSSawpjt8I9QabKu2J7b+bOJnMrudAXFobsuTyxFsrUM/4OFF+q
I1yjK/rKT9Z62J7/GgudYFqKfm9Mtfvfl2+4/LgLn0FR352/9NJLmv78+4gNcr7QwDmdCkn9zHOm
6jK80IYWmqox67qDRz7OdPp9KpmUNeGxUuMNOE3WTPWF177042cdWK4TpMeeFJ0KVGdoo3AtO+df
y9JMZsz6LyUJeYgxnp78CaAiUxTc6ZjU3ypAM442EOiYJshQ9LqmDk+522nTsrkKYCofsrjODhJ5
pRd+y/SVfxgCp2SN75+ISnPlKmnBECjXwOM+iM+BxHv+ORfeoD57zDEsBKwjfPYaY/yYfBnDBfr2
wsfXZ+OUIQ1+mUQJdL6EUkx/komNQbFjtY/nf/jC9bXZANVI/thSo01OTUmpYDyU8i5AiVVhwv63
G8yGJ19iPUmpOzphYUHbI5V2XgmOQFmYmIDn8/dYGgJnLwmhaFYr+dR+Y6StK//Ve9LKVcSZw6Wn
WGo7/+M1pePo61Z0MkeBiMVyX4QfPkKMf/r9+uwdNbFaUrHm6rhyt1n/0Si3rvBVmR9jr0OqurSM
kabW+FMPmI3klT9gZ0OBeMrBR1kkElLJRF+yaj7dVw7k+hEH6IXOtjDU6lN7+zYe+jHGV9gr2akG
6krZWSKHte6SrSdYb2JI4TE3SvPfZkB9+mjf7pVCYVTkTkpO6snTVo1JmNQquhXJrs/W5z/Q0uef
uv23O8DMS3IEDdlJrAb3V2r6Iv2x9m60LlEvPMRCR9Rno7zh+nmTCjxERv7fPokDp4mCdI0G2B4b
+VJLW9pKarMmoACnK02sDSe5xrtFH/GHe0lIm3uDiqddZ6DmR88adhWKT6eJS5Cgbj1iCTSFneS1
3dX5F7ow0WNm+I8XmgplBxC/iE6hvIbMggG891bTtrlfF82KaPnzt1n4btqsZYDdynwgVww+8rNX
HI1g36oXnmDp0rMmMcYtOuNOCE8eYiXBuuuU31nzcP5nL3VUbdYYUr1ztYbk1tNwh1we+b3+JyGw
GFc/nu0YToJNbtz5e02/94cxQZvNimrdtG1LJtypqZ/9Olp1/YUpcWlfo83mxIFz53aIkxCd0aos
EdnYJPUm6qrWV41wcCm2FRc+81Jrmo3/mhK2AcSj8NQSeNtu4V2RSjkiq1z1gd3+Of+iFj64OpsC
8kL084Tj9ZOOQkRWtiD711pzYQu+8ATqbAZAjhGZBUqWE5SAFDm2tFJholTOQOlTXfkXHmHpLrPO
3xlaLUgtd0meNaS/YGGg6uABglukU7u88DWWXtSsb8dpXahxikbDJCCnua3B5KmXTsKmL/pDa1Wn
e34biF2ZEmoI6fGkwT9Tqrs4eDYwoA7UE6pXzxzXBbmnSnahCS/0DXXWx4tEiFW1nL5KYEZPbe23
x+mQYf9vDWrWyfMgMHM0RiERZlBRgPi6sJ8laqMhywDvwsdY6oV/7Uzf3pjeNBmj+MjXGOzoWnxC
uE9Ms3DXP7Ht3Z5/koXJXp31dAhCKbSBzjimverIuNZX6A2HlSJWIF3rB6WMQ+ff7jTr6Rb2mbyU
wSW6xHk2RXQ9RvmfuIeiYI07wHh352+z0IRJ2vuPZuYnrjfCfxqO4HRQS+ertiNkd/j6t6vPOns+
AKOJDWU8Qhi9bqnElqr8bIA+OX/5hdXwVIr53kdMAzEX0J3+6EmHKHUyD20N8qWrzIfeuz5/j6UX
NOvjZQXIh/P2/uhXj3X1EBifo/fn/KWXfv50y+8NVm16LxS4tAWYgJId9CBpld6bqt2JF97QQr9W
Zv26bw1zlDPeUBu9x/k+giN//rcvXXjWpUUAMoCMuHCPe6SOHurh8fyFp/f6w7inyP/5UhqtlRJ3
eimQ/EVlM0hrHdl+f+FnL1191n+R9eih2HsD4u1TFG1l0hutbVD920pJmfXZNBl6D2B7T27OnVvd
eM2hDD/Pv5aFZijP+imIW6Wte4wKg4FxLwJ2XiU7qssXNt9Ll5911CR1M6wwLZdvjgI710h4s/rX
f/vps17aSl0kjNEkJ4/eRY4EwUB53fO/XXvWOwkcVLNe4XebZbUqIoyc8Py1cn3+6guj/TwuCz8O
Eh6tp/d0+ERU0XqvjWQr5dYN1JKNEmUv5++zNHXJs26qlJk/yiNuD5IlilWD8g8Vsn4DLupKN7Ij
fq9reGmcOLvtWlYBFJ+/79LzzTqxaTQlYi5/OAIMh1KHdlddR5DtMvdJALN2/iZLB2PyrEcHgBNx
7HMXX8G2gagI89+gY6wsWVcC6TZO7mgKRz33o2t38OFpG81gm4GrImMpkbejQb3QzJWFIVee9X/D
SMxM9xsoD2Um7Meo1DifDvr+Fwhi9dSl3vBesgkl9ZqjOhEk8Vsqjp5DAT1YqyXpOKokFxtYLtIq
N+VhTdZwv/NjfIR9O5rrGvHFW1fgB5T9ULtJ/Ghcu1Fe2TlZxWu9xi0zEhl2iNlXXzF+9hsFzxEB
aqn5hodHn7ypmJ0CRffWwWgZpKMF6pcEvANBOrKge4OMha/z3+Xnjy/Naxlhi62617ThmDQfY7Yn
f8lutRsshexWLq3JloaV2YCoiANe1RgBoJFp4GA/kC7h2rowJC7t8KXZmCiMQyQStD4eC4BhKlQx
dXjCIIOLHF2W+CYOBeHVW8kqVzGQ5aa/MOYs7Vml2WA59HKNOJDgmWK4CeTA0dTXPk6h+yfIle5y
fd8Kv03SWdXhwupcmoazHyZFafqG31YKuWjlFqo78UitEsfAo3lHL3WP1h0a1iMUmG3qJDegRS5t
Pqbu8NP9ZsMq8mc56V3u510Pz+Ft9kxC7A5n9fgR3eTb8+1voStKs9WPpcMUBEuMXDMlYCmof2Gi
0LZ5Ibdr3dfAG3c5qowK1un5+y20xb9Fn2/vMFJBz7joEI+NdR2Hb3X5aYW35y+99CizcZQgcgN3
MpdWT+SCrcVuhR0MU/w//vLZANqYQwtcoEbAXBTJDvSWsBIjoAlscIsLH2NpBvrb1r+9Hc3VaxGv
gHgcpBykanUXjQwEGsBEcqHdOiRPorlzhf5PMnQP59/a39ntp1Y2Gx0iSbfyyirko5eV6m8Fw7CT
M9ZhDJoOBkqr3QQq8WmseyBmhz2qR1+RDm5JEJnfdpldiHoJhpoYFqmCWWiOUbDxlS7aBOicHTxf
sLJ0qXYCTY8dn7jmexV0IztbE0jmv32bKd/8e8+s6ipjHBJYUIa5rVjv8LcdMiDOv6GFJivOBpqu
FMCGRxVIJ73a5A16Qe8uiV/PX/zvnvWH1y/OBhWJ1y9hhBiOCLfX0dVNuxGOEPXX2nV0gouxqVYo
w/dEqtidIzrsrVbiprevi7W1te6KzQOg6/3gPJS2eX2AD7BqroTN+Z+29Nyz4ccUm7QJK37ZiCAE
RoiFmBpv9IUFydLVpz//1tRTwdBZ9iA6HkRxnTbtL8Iir6shubAJWBqsxdliDnF0QyWoHI/DAR3s
JrM1R7A5x9zVjuR8Cb9ppIf0wrMs9VtxNvSQpDn6leyNxwqqWkPyJdFOZmlCNv6CetwW+8h9Cvt/
25uJs4GoH7K0HbWQIbv6HKUaC7fCtPqa+f2FIWFhnpuLFYMyQ+lf8OpG/AVOavY1u79Q3+dh3mMr
J83kfAP7u0T4qe3Php7A6lIpnZwJJKPvyIC56px8n27wy9n6mmjoD8lGXGODWF5duuXPzY6c0P9s
dl3FMDEG8Nnc8p4girgo7Lz5EAZv1TmRdUzcPd6v0kopVh3kYyCmG1/1LjSTqen9z8eFwvef9x4J
rTRrrx9ZZMtrkwiQ2r20xPv5k0kTx+l7b3LZEVnN0NKb0NzYmtoZ4F20fONlaOmLRL5wTrXQ0KW5
stEzRcAqBu6OnmwYSXgbhv1Y3cpQYrXAFoVq05PyZcgXVkB/NwQ/vbHZIGGZmESbkX5lboMrjSyV
U3wl7aKrJrDTW4muPH6Yn+IRO/BLfeoe5GO1O980p0/y042nT/htdKp6s/NDnxtnvrUNaR1l8ZDo
/irAuSPKN+klcNXCKlayZiMHaIssJf5iPNZkIW4q1a0ImSHiKQ7JZyF+WL9q/UZf4R7yCG6M3Zc8
EL0tyYvd/fknlafO9tOjzoaT1tNiH4k7rXLrbpvndF8eCZ+y8537YD2lu/ZgbnI0N/6JFOR9eKEr
LHXD2Q4QUpKK+425pWuOHWzlWLhW3ebCauDvKdVPjzQbV6yuRWqVmmyqnOJddMy3z2rfrfe4yJ43
ycG4wia2yle9Y+7S1a3ICCOvP4lJ2Brr5lf0K7SN3+ff7VJ3mesqoQ8j/Ar5IeMGg5fw0Wxahyzg
F51Xef4WS886F1OmRmoJhFAPx3KDTckJbW1FzPvKWOPWX9frdo3z0CZndo0/0ybkc6Xv9fU22gf2
aOcHvuyqtuML69eFrzrXXdKYRTct4+FogiEDmPBVu9U1losL5waLr3O2ItFb8rwI/xmOlfzWhY+t
/k4o04qMYjh2KzG5i/OHtlMvtKKlh5mNPZqORamfXiw2UIBBCYsgHM1vgo8p5fy3Wxi050JMMmgM
cPzKcNTp5f0fUJtScMrdP+evvvT7ZyOLqVhiGg/MNoFnPg5J/mCZ4jpI1Au74aXLz3owRHViTkua
tlnfJ93NAGU8Di/JXxZWBpI568FYoq0MvzRnYnf6IXwzt/E2PEl7aR0d2qv4Br/vJKy27pLf6tVw
ack4jXg/DBtz8WTZWeBTMk8+uifhId3/Cte3w2drS3bqeJfWH9OE/NM9ZmuAYOQYbZzu0dnqtl5D
wLdJqLFhvrLOZ3uxYl36dL4BLA0NcyGl4EvkdoqCdCQOfg8FYfssbbxd43B6aft2ZPsbsjtXfyTe
Y7XOHXOVbwunXj/1Tr6V7Grvrx7O/5K/ZzI/PfWs4+bsDjOsl9JRuhmPnaNvCV25KWzApit5X609
u9sbd5DUTuElEenCBD6XXkqWmNfldMdyndwPXyMnJ7njr2/1lWQX62adrEObJIB1eemGPx/WSMZs
xRAUgM1avAZH0qvqx/7B2LUvwh/dWkknEl7MSyuihdl6Ls40SgGoQ8ttwj0+y/7IEnbbb9q9sq5O
gbqKN1AeLNs4ePvhVsJ9aSe/zn/DCUv6Y8udes23JZGJql5Peu7crolIOlgb2cm28SbfpGtzO67h
Tq78+2GPfXJdHAkUPtVb8Uq7HbbviK8uNOlplf5TO5oNOjL25Bg/pcSW9E/Q3PQ6aE/SadwbI9y2
wy4Tmn9bnxiz8ScjLA7iDzfKgycdQFfWXbXieGHcX1r06bNNiBfpRtSrLm3F+hCrP2brOZ3GOmW8
JSAgsX5JsEZaCEqaIly65UK7mUv+agE4qdzwQMqN+5Svmw9pN7xloN6uL5XK//76Hz6OPtuDyINE
ak3J0DZurI2yiw7FCqTKql1B6NkKq0fzaK6hPh30Q8XQY219b0X00Trf6Aef5mOuorW7Aryxg+k8
/SuGRUg1a8KabFI0Vh+Kk7NGi23yzW46ehSRpqvoCNzMY2gzHXLFts2uufIdcxM7l7wGf+sjPz3V
bOgCSVNG6tTkSsbO9tg4zXZkKIm2IscxBGKdyuvgVn0FYH/yt/rWtIPN+Q63cIIhzWWGCJjTLh+5
Mzi7j+5+3Hdf/dHY6Q/iZ/aIKnQzPjcP8Z/zd1vo3fps+AIuU4kcadKzvHFlFfdNnUEq3LjZr0Tx
SSQYLjXEpRvNliVECCugtrhR0e8SZY+E2ZXujPIhlMjlzG02N5wsEm6KETC+Hrx7k7MbZS/Ve1Hb
FeGlz7q0lJyLs2VCosRsGq6rGDLYmriO+/xZSdaSE56CC5P9wvpuLtLO48A3w6lDGAnQozx4D9Ch
kv2yVqBHnv9sC8uJuVxbsvreU6fH6JKHvH/WhYcB2EXlElB6YYOxtBSbK7aVxE21VuMWja1t4pti
K204KnGaJ895+d+cfcdy3ErT7BN1BHwDW/jB+CE5pLRBUJQEoOG9efqb4H8XPPiIQYTiKM6CC/S0
q6quysrE28kZHLCT2bxX77fOoriycPJ8dr64mmasmar0GLIB2ZcO0l0b3B8mp5dWtUut9JaYEIay
a0sxwMpiA89iMXgh+PbqXTBzG8puZ/k47JEoHfTc5Da287PO840pWGJZe/Rx/5/3aexSn31e7cBs
PUMCWedgpiCaZhL7d2j909YuIatME9RJA9XxIdalOSGmN9ZWFLF2+pc4VWiSTQpfzN/WTjk98RmY
Uysj7XYx5OlrCfiaW9xsPXNWnLa8MC0ddFGnbA5ZFE8+THu8DC3mTke68RD5LFV9ty0Li5KKn6QC
+L7qiOZkgjnNjnSg8rwKLbexmXlQIN04Ap+ArO/GWgRBkhhNDfu/IIizMns4tHewsni8Ph2KXeQC
S2dJDmhYY6u+83Biw9/8API8Oz0MVuO4wNbuBJM6go2Uh9W74S6w6cZFXVvmZWwESTFFQF/ZQb3y
5vOgS2cfY2xh3oW1O7mIiAK/HtVqdhCoHTuK93yb4J0H/Sbhf5PJ22cQDp4DQ9XBgWjW1j0wfWML
3L/SEsYvsbCcWPjdMNugHGla0J15ubGTr5ZgJtbT1vp94oO+2dslJlZRA79S5qdZY/bIojBHcLjr
YIL3E6J9bm9GBrUUJJFKzFhCOiU2/vx4gWysjXZfqI3opfv44q94yJmm4Kv1Uzph6CC2iYKc8Byx
X3X3Dlou0GxavgI9wuz2eJTVNZ03+quRhRqvNiVYU+0JzKMU/LQncF1CTkhX3jhk34NLfP63Nm9+
CaONIQPL4jmcFmcV3shRwUcJVrB0AN9jvedVCItn/EaEIcz3/rt9XNgbqdVUls2hbnRqdpIHhY/n
4qB6YIjCf+lzpkcO5Dk9zG8XPIP8Za+ZdMM+rBlWaWGLhKBSumr2XKIN1TjrD3U6S3PIbtMAySuT
Wxgg0DH3ghZjADRTBKfoLtrlrTBrL3NGtzChRGyn78mF38Nd3CF1dQEZ4stgdHfNAy/KKTBis7eD
I3XKXf60ZRtWLM8SjquknZZWc6DKq71B6RnMUAO4V5v2ItS/lOpNScYNn7g2+4UR4pArp0UjIyRG
7waPZiIK1kAqb52cFRu3hOH6VM5SjimITe+01aNTe/Lv5ZGdY7h7s32u3PowedEORP5/a1dwC0+w
obVtNi8hnrqPr+XKWn5Cpr7cymHoK7Ti4yfkaGM05apGnroR3qYM/buaGjh4EhgpOIb1YmD3x0Ou
zXphb7Rh1gPVVFh25SmpTw2qyP5vcIj92559BnlfZjRNEEUYRHx+YhJknFWjJy89v5UpXDkR4vz3
L1+Xh6ZuwOHEH4h8U6ufEKCYFTkfL8wnrPMbS7LE7QY0Q6czyLUP8kd0E078TrQFOIYdg3iElT2L
gg4FnKN6lvTgRTETPF4LpF9OJfy+BTVhGzx2HttKfq9t08K0iBGbJtJiHfu/IGM4IvsjvrELA7Oh
M1R68ReyW7fqFF6V2+PZryXtlhhg2gUJCAbnjfsgb9OzDIQxqrG/oUf8Dp1R6VykZjjp40586nfS
r/L18bBr5ntWq/m6o0AiJlOkYtHP3VN+a+bLV78k595Md9NfzQueMqcD4/Q+t2L0KcHwlefiJd/w
vWupmSV4uCEsBmn2vOWgJMcwx+BW2FCUeuLe0MbAb1y5lVO7xBHLXY6yUCPxB0p/8RAbj+kHWtQ2
ju3axxevpxyc1sNI8XGUTK34OdrYmM9T/81tEBZ2IhlriVBoPRxaDyRaOAugq4wiNHmE6FnYa7du
3zr8XgCBCzlGF2JK1+qj3oc/iyuCXnTJKrYs29xb46XH6jxYPnjWNmYsrWS3PoPWL1YgyZQANBD4
aTgwh5CBdNcNfWD0onuwFy7pT8iwwtkb/Zl7hZqq16DpqbhHO/nW9y5IgMAqBkkGKNQqRnQc/or3
pNYLT/1VyGb/Cv56YR9et4Apa2HmEs4sd3UP3XmRP2Q77S2xO05HYXvynVhG04Q7FS5BxguZXJcQ
XS5uGVIGhR78CEAP21rjXrTq0iwbuPsR0HxqUDM6i5fHd2/thbtEQENkJZTKGt5ntAChMyYdUj5G
YsuOryvmH9Goz6EV2VuB7lp5/9MEfNk2MkL4fQA47ADaYCtCPm2yQxuqFrZiXgod+rAW0zVT8ToT
5va4VYNZq3gvodBlr4GPOsewigO6xV1kQW9dn8uk4HI0wvf3d8g5WpM1P9CKjcBw7U4ujBo0v0u5
T3BAIXycgW8lKkM72XwerbiGz4l+WUfas7Lw+xJxS2HwtmKoOzhwqErctBME6K+C2R07JzWrZmM2
/EqI/Zkr+jJgoYQc3/Y1Ir4PSdKLwiS/oDZVPTWeAFXSD843pt7axOWvxERLpO/QQ6iiHjFaZXfm
aMUug0Vu3O4XsaTdB7vNlarEEfbkudnMD65s2BLrm6C9bCoolrQXxmcQL9+LVvxTUjwguvKpDLOT
3NcOpIZPUl9aQTLdoKdpBRVI7uPxxqi00ae5srOfueEvCw2+0TZvowYB7yRaYCXVoRatg69OVxpl
w3iu5U+WEGAp7UPwlLTAzTqjVZ+GPb9nTwFy8ryn2I3DAmPcZ85jC7N25Zf430jKQac+D9bZkD90
q3PqlR4zmU1O3b7bQ17d7M+qy6zQA8tLv2dbrVKrZ3YRP00NWF79HDuK9+45fy+9/iW4Uit5V9+m
e/cz3nCTawdH+G/4MoUBVGPUDGkYobcyHvmBHAmDfAvbMjvbb5zwZ9zy5UAMnUCEkhSId/GuA3iN
sCdVu2uC17Gt7srVA7F4ZXVkUFI+xBjVRUSXCGBXSHUFP+ktcwdP+BDf1Ub3pX/FAi3Bu0oLNXnI
WcN6BVcZBMNyE5kiv3WT51f/Nwu2RO8qk9ARJZwvMjmpKBV13RZAZC1A/h/oLhS2IDqIdeoNcgYx
sjWZaEOxE1S1R7twIvMHNQJjsLbqCSuJIW42El/2vugZREgJFkrTxQM5RTtVJxf/9vhmrn18Ps9f
Pg4O5bH3R0xGBFhA058bvTxsQefX0iJLMK6kklZOOHy8QYJ2PEFwSmfuYAnw7o9//eoIi9sNZaBg
HOefX1p4L+iBw2xhx/TMUTfWZ60QuITdquCzLtN5tyUHoKZDsoNWrKmak6EhTlEAs8JTrNMhtbAv
XhI3NrnXrYBldXKL6GFE6B3zPDdPzr/G7mwoI+S3h2O/YbTWNn9x40F6BBjSwGN/eAFQyz5JdaDz
Sj2nYm37SgamXDmV3zhF0tx/2jBuCcSFPkDfl/6Eh5ZoafkzRHAAMpf1Yj9AiHofbryav7fG3BJy
O2QiWOEh9nkQ+8IqSs3LC3VXgPTg8SxWDgXEcv57a8pYgBykgJ1Jdsj699dml3ri6+C2ZnyoLGjg
uKNZGbKXvGeIJqGB9ryVrl6J1bklFLesQKxSzociv0+H+KdoghQ9selxcvwnSO6gHI73zKlxoh9b
5HIrj2NOW9iImCtUKGlgNTvI2/RjYI5gTiWQSeT5q1Ae8vgWaq95ygxxenm8wN8fTA7ku/+xSjHR
oPwxIFxox1QPQ07vRWLFUMIuMxO6j7qWJhth0NpJWRgQv5c6aMxjJKJhIwmkH5WfPArSj+fxvRcC
2fZ/5yGkDYtbH1+n5FfX3RkVNz68egwWtiEp+yRW8x7HAOoOVvdGz4IX3xrA6OPddA3v/lNzqqFc
9Z7bj6eyUhDmtIWxGKDMyoIWIw42d2/v7SnwxBOSYKZs5QfI+ZjihwIEWXbjzC1WxpViBZgR/7t+
OZjKy7hn8/od+V/ysUejC9ODXXj1IXVvq7Z2QLViIwe7cuiWkFro0aIMymGw0SpBCKfLlgyo1Z+t
xNrKWViiZCERUauEJcjPaL4dVZwdQgb38d6sHGJ1ESGAjzRu8zrAp8VcT7RW1+JXcbg+/vj3zzBO
Xdx+XwkGTo0Jd+haQ0MCCO7Og6oV1F8uWyu/9vsX113zy14FjSp6On3IiIz3EapvUboVCn4fO3Pq
4orzAgRE5bn3EMWZF+lSHcvNd82Ki+aWfbxUiyMC9WR8+0Bv/qF7zQ+5zf0K/m5S0Xz/FOSWzKR8
wI1hUWL5p/Nw9t+7HXrvkovy0t8CtArqvDPEOni7wEOk/Hq84WvrtbjoEEeUuJLHnJD07v8mT53n
J8YW8/fKx5dgWymouAHiBkjCXNtTeEfSh/x4/LNXri+d//4lkqUBm1ooISOY2c0hzAvvJG77a5Pj
a+X6LlG1kAXPiyTVuIOQPfniR5JvkZGuHP4lGSlT+SQkBX53bQ2/kn24+U6ZXcH/PoHAjf/fBVFA
HAYetog/cPfwWXQbRCeDVYP39xjrWw0dK2g1bol/HeuphKpXN8NDkQ9G/zr67f3f3IXW+uRNaKmH
XLNev/Ze7ylbg67t9OJC57XS0hpcfwfoXhbQqmVm3JXHqe6fxKK+VX5jKNCw3PK0KxeQLnw41ME1
BYopSHoBCQh6G4/a6DPfR0iONgb5we2ba+NskYeu+fUlkWlSaTyTM3iJcCdZ5Qvd07dhF3tCATUT
lJpA1xXuy3PSuyretFv8dSsmfgl7DQthkkA/gSBIJdDnbGwI5Fpd/+yTSa8gyzhkVG/+jQqUW6Jg
00wqJQjyYPeKUxvZELAsOFGvu8F8bAc+s//fnPsl5hV1ELVHoxGCRyDFwFPsCU6MjKH/XOzbAwp1
xmiFduOFJ8Xt3dYlZmRqpgQI5xb3/IqpWCJisxRCoyD1gI2DLkzXCcYmTfVnNey7uS08fZ52lQb1
K9hmrwCMX0ZfU+Q1z9kFksIO78lXAGvPNWBjEJU1OPT5KHZkhsCSAXp1V/e1BdbD3VYCem2eCwND
iVhrBeTPDkkC2RacxljeCGhWutPxwPyv7WogBCZCzBl49wN65GzwEOQ3amtA3lb73h704hnBDp7g
ymX4G/wY3qNzzYzqXl8en6EVL7VkySzK1qc11KoOfm8iwz1qRtPeAqajI/DxAGtLtzAqLVc2cpNi
6eLmpYF4Tj18PP7w2i9fvAtGopBKI1g4tfpA+4VeVs+q5PbTTkvcxyOsPQeX4FOJdBM/5jD5yjW+
ia+AeevFkTNRcNB/Px5ixSUusadjk9GOqzHCnFkD5Hnjl6/UmLklwFSgpaYWHb7L2/fOxgSOzXPp
sFt0lH+BN2qXH0I336U2UtCVExjsxG8C6Vb4UrglirROSiFPQjituFCZwU3CiTXBiyiLDtST7N5H
BskXTSjlmVC5h3ZSdfCRTX68niunbYkpTUjMDZIKkzv26msc5laUdBuvgxXvuISUpr6Mlk5ZRo6q
HXBR8nbXQP22KaCMmULL+fHvXzPpSyxpWgTNJFQYhTell2knvHCxnjr+RXydGVhQ4gLWagQWF0KN
sA0emzfP+ZkhJN5KwK8dyUXM0ftIlrG51CxGqZ4rhyZ5JdlWCLgS0MgLawC13ylXMnycEtUaaf4O
HiKzTwQnU1VTiar9pPH/1rDEyQsD0QW8SrgB+aMCXVmg7rqkrnABrErZNy9bFBKrh33xhGgzVQ6b
OT+mZNpVhpBi0VYu1YY/XBWfkjCYJVXTUg/i6syPkCkkkZ0O2r8Z7yVqFDRdbOB6DA7u6eoJ+sQ+
ZD9/tXTjMK6chCVeNALDlEBU0PMQ9lOEqjhBQand6PNae08uQaCTwgQ5k/Dxnu1k30xfOk/0eAuv
vwFJ/8e3aeXKSosYgmSUBpB64g7pGFiNHP8uKRStabsbNGkLQ7W2SPPfvzzGWMZzKSfFeHvEaDlM
f0AaW+f6DXO2UtPjloSpflWX8sRQEQFk16pv7TE9/ml0sEaYqtsdw62rMt/tb4KtJaqzHRJGIJs9
Fy07m+pQjNzxbrpjtm8jtaZdkq0nxsr9X5KnCmrVQGI6RDIPZFkGgh3pnu0hao1+7TmxqxmRM1mh
FYNF/QfdeC6v+IQlepOWtI9qAdmuRgyANTyp9Pb4eK3UerlPtM6XvReyhotyoUKi8ANwyqSCYiHk
Hw3BChzpnNjEYHf0CV4TVzvGz2joxb/O2qo0r0xrieXsBah6Qt8D9YXhlZC3LHx6PKu1M7dEaI4j
hxwSFHQPvTecVS8+QqVRgkRJgnPHvWqXcWP5Vt5iS1rVpJ40uSgwDmdUT4r3p/Myr3OY83gaK/dy
icqsQoVEXI+4M+gUJ01lS1XbQ9hvRVirq7S491nZkUZT8OvRpeMUBzT07cVTZ6AlZ27Ug1N+PI1P
1NQ3V/MTrPb1jOUCyFBmgES2g9SmE3vECiywzf+QTCCIHI7p1V7YUSd4Qgf5C72QXajpIx7q2u7x
L1gxouIiHoA4pRZNUHc9CFyyb9ho1AMy8a32RFNlY4g1L7pEYvYSJ8zlx7nDRfJgRjFJST9AWAzN
TvLWIGsXZhEPVJMcq3TAShK31v3PgVKj89DLAqaI0YzPWzdzzbctMZbA1QCIMU+nRQd4bZTG3CSK
hgNjy7GtvH2W8MpukuRwbCZcnSiyePU0QKFTANF1r1ktoKuPN37lfn72SX85eROZIEIlYJCmtuYc
hj6hIh9dqmv6+niAlSu6xFvKed6ReMQAeeIlSIJ35Z+wfHn87bX7+Rlgf/n1oZY25cjj42Wxb9Jz
zgOARz6Y9OIDQ6UEJyH3CuE5hSY32p7r+O3xsGv10iX4UcuDmoNlw85A2fXMtxCrRncb4hu32gH+
t0e11IIseeVmd6CLveZeOfHzFoR6bUHnk/9lzpBlD8c+QDyYFMdm+q3lo66w58czW/v2wgyUlSBF
UDVGiCD8lZW/LUUL0bB1NYXv448lYBE68EFa9Pj49NSZZJ+fBCu6OrwjyzoQ39bjGaxdmsX9l30/
DWKKQdCfDVaK6TocN1HVa99ePAPqKfj/zliFdrGg9/fMVp9A0Wip0GoxJ68x6DPa99HTtZWcWDtp
S4iiz2gn8bP7FEY9vARPo5GcY08x6Vv63r0Kb7RCT0doBEfeSDSDRyu5GST65uNgrWL5P6BFSjh/
hOTxoXlL7yXQdKC4/VBM0fR3jcXtY3urY2RlbZdIxYgvEtDnYaIx6w2+9KLuOAHKXKq3gm0URFcO
9xKFmEVq2tE5ZVFQVyIAW5IL9GM27OhKzLuEHyZQCuzDaN4otBWWJ3gDQ0V1cSOkXrHSS7wh0RSh
SVV8vbPbdwkI37lBgzts0aeuYMC4T/v6xaa0Uzjl4EfGr+9NVbYjlwcLhZ5wOrT3BiRdBbdipgL+
MCe+kPm6ju7j67rSnMJ9BgtfRobguDbG6EdGBjj4mWPtJlsyfJAjPAWub44/Ymc8tkcgkkz0o2Q3
cp0qnaHmw/aKnbutAWTlls7H2hFcmA4tYvwUVHhIDkVthsl7H6pgzkZXQHjqu63cz9ohXNiQFsR2
Pki/OYg+ZFat/SYocYfy1nt7JYxbghDzmIXIVWAfk10Huora6Q7sOdqnlmrKjmrzia5+jAe68fJe
WbAlKJGUUhG1Ki5Upyh6Oj63VDJI8hShYYhS8/EBWVmvJTpRyKaaY8MkHtRI+EsagILUEbR5Rfbx
+Psr8eISjchqqa6YUsCV57+VQIBq1L8WLLl5Sl+OdhAi/yBAMRvASihS2d1+uta2aBRO7W3R2azt
9yIWGJECDnMFQ2jnEE189UHc2Nq1isWSCzSGEOPAJOQksoPwjpoBjMJr8yHaKacXh+5SHqMXvH0t
CK9d8oNQuVBUTjz5h3DY4rFaMahLoCKRlbJjTS4dwikzujw4FUlhMABrhSw4yjIOxLTxRF2zfkum
0IqXYjWcnVx60t6yDi94owPLC1BHZmkk+/Lg27Il2T56XNBjseGN1i7PwhBIKfqFOb8UEboW5Kei
jr2RDCywg6xqnuqEpE6Rat2Gd/r2nCAZNvuVL0dRA/lFmJNEPKRi3xtBOBfxmqA6JkNM3LyTtloq
vt00jDP//cs4lNEqGAWcGlaeB8nghueWAPFGMqPyTwq7Pr6z3z+9MMy8pl+G6QqRn8oBGIP2BrVi
VafOgDd5dizhsDayZWszmVfyyxBT0RRDzJVwBhgksYOd4taXrb3/1qjh9y8sQ9Ni3eUZZiPQwgiq
P2MPxne2RU6zttkLo1DzA0smqeUOCR/qEwdcY7ELIYhGsq121W+NJn7/4pmQTQk3ZDO0HhA3vekn
vSy2yt2rezu/Hr4sPPS80PjO4wgF7yAEI1ZngGI2MF74LXTA2vIs3DwbszrOZoBK23ywQNGlzI01
pyP/4lCwNot77fdpVNUJCAv7PrY0/yDym+xXK798CR+MODEqhxisv2Tve8Lf7BlFY48ao52cKpe/
5s9ZrD+xl8eXbOWMLuGDQdbFVV6BI7cR0NbiC2cxpod0kJzHn/82ohW0/4EP+jwdVA2f7yZihL5q
d917j6BO20Xy3ID8Ww5l6/FQ3yeeMNbiLtewQU3dghtWdQI3NHgwX4AhAqz6ohfYW0Witc1Z3Okx
Uwkqh5BpaMRQD5TnsWFQHLiQaevcfp/swDQW95pEtIwbeWaTRCqSN8mNdzOwi3X3chcC+kE2yhEr
l3uJL+z4Wh4TlAcPUsNzZp9S0awY+rYeb8ba15fXm8bNRMUeKh6i2J1kUD7bg9/77uOvfx+2YI0W
l1vQlGlKOwX6MEjZNof+Vh9Lp0cHxZ6ZGTL0ylt5YW4GDrZWFxwI+pmiHtj8RtT0PZYAwy8uf877
Ku/z4EJN2eQNbXIOZHTUQytCx2Wy5C7dIwMK2Q2huk9j86EQeaNDgP8MiP8nhSxoSyRi38sgtBZq
DkymJL4CF8BbPrBJTh50manJfQEVmFbTvEaCAsIUylBUVwPqlrlfu0kTZGbV0sqYBpRpE3GMT0o4
HUJVVqxShFtt+a7UMz7szKBVM6uLeLDlkC606yJW9AIW1QhoqJmAzaAZWA41LxnC0mjiCE+0hFBH
UuTWYX1O3SoWkc6cxsKOYl68QpvHf407X4CPGthPFvqTATC4/zKMZan3GRIO03UiGrOnSgN5czQE
RlqyxAyaBLolAqfuOM6XXJJDOrzpM9kB6+Gop33BgO9tZYMbhcApWF8Zftiku94fAlvNu+qY5oDn
CkI9viRDH+8ViYJdNu1EPRqq/C0spsbBzxwQ9LX1nxblJctnUupUeOqjeTEEbh9dcqJL1KyGEtEg
WByhBVhw896SCryiOSUnhj9VqVUEpWyFeaF4Kh+lDuVy9A9VI8Tag6jfQ4OJ20uxpuqyDCkWlhe8
MfmtYk0jnYxKiqV3Jnb+iQuFxKWR2u2ooiZWMxSDy4p2eJYAqjW0kkUGPyGD24Am0WvSHtALxujG
AVux10s4Ku+3nV8NiJELAVI1tSGX50oqjLj4kYi8LtJ91mwFq99X3HCUF+Fd2aZj2LaIvehTcGOF
zp77v9J9uJaQkwAIo5y7t/nL6GXH3kwSfTSz4xY+ecWKL9GrUP4SAp5i6FwUbV/VDBU9/0PY6EnD
b6zkimNd4lj9HrUWGmv5MZ7ETu9rYS+LzW/Cta+PbeDaFBZuouUFxriMZEelVVpXAdupw6KeGEKE
A1eo3Jb+1do8FkFgqXUqFoiHw4sOaXgVSGnUgr/xYFn7+MJNjDnoFTVBhiRg9Vx2R666RurG62Fl
fZZwxqFSEyGeivHQTqnS6kPMRgsjFU9+GJFzK1ZbCYDv8VmCtsR99SGkY4KwFPeoSBLfbCeN66y6
CmijI+uluIogMWrVcsip+IMCocYkFhvE61zVHBRR4l6AC+ivPXjyd2EelSikU0nctSRu3tNY81UI
9QboXFAoaX5I0TjGYNhPoEibdwqzslatt7YDHFezB/3Ovyw8a61Kgdo0Ami+wfVvTGhd2mky6zid
TqX2K5MrJdMDqQEJZdzhzqKDWK0MkQnsBmdTQRtlgFr2NKaXYrZ0JVKlEqw7kzuva4RhcsYo8wHP
pa2SWm0IOjwrV0Nk2TNt6IyItVqji2KM7kReqKHL6mdaV1hgoACNSy2MT1PZpHZaB0iRUwgbjWEI
xiaSDZe2ZMJgxgJMtU7JIAgw+RLrb34yElfDp36A02sW5Au1ty6eOCefZMGh0HYMdDyaqz9yEpSQ
4RG4DyQHgTkvAk3GExpwMDPD8JlNpr7grCrhh1sYQ2gO2gboa2QQQBvGWKNOFNbtKxCSkmAxKGu7
DX4LMQoxa//grpLYKqYggh4fqi2vIp83T30Zh7eB5KKpNXVgFOkUHmU28CbErd/DSWmB0mGTkujh
6OMUgZJM1Fk4DDdIsPG/pIyl1EhVFjd6DtG4J6qpOd0XedDeRmh1tLrc++1JIgnKBGgtzC8d4GCA
CGoSXJqYDQA5ZGD8N1rGBxYZIaWuiENrMgXYl66MODtXfKXCbqQCesKRvrAliGwZXUoIsheB6mn1
AH1yNQGnglYOepSBOlpsR98acjx0+0hSrFqSi6sS9wL4f9KsSO2AY0AghCTiBZ1qJEDGt+KS97Yj
0ADJKk33STYaYZ3B+Gc5QhBJq8d9CZUJO1dHLjRaIcWAyEDEv1Uu4/ciOOkdHtfEKtHyow9tnTpc
2bMffhtLl0Zti6ckTieDgC/rT4s89DXLJsGQ5gQgS1PpJBad+Cq2icgZaRO2ZxphJYKo5MyxEbld
3gNJnilJbUsJX9jMrxI85Tv/lrbVYGh9Lu3wY5gRJWOpawMdbYWHaLg+0Ly0RD+I7IIA3VdPaC1o
fSgEZlxeoMjD/NLkwnLaiQ0FYR5XAiWcjMKJm5rujACuvwpR3V7K0AchGh/VBkhjYIPlWDlrfVsC
RVxyyW1Q6+ye+LK0G0GejzOSE2sSgx7nAsyqVTC0HxTQufNIYhDe8DzaPtOUaq9QiYyNxC/LfYVT
feEzNT9B0Tc+5TGVj1lUEyMOaGzn8RTmelDEQDATjhm5DMk/KtX+adDCci/1HYTySqnZl9gQA/jg
zilbGTgwkSB6KnF6rYBKOTpyIHttCP6IkoYf/exV7jVK8+mesJiLjYbUBRqBpCoC2TnIQY4M7QSO
2ooIEae+1au+jhOdCoLg+qJK7Ejsm0sTD1lhaOFUN7ZWocWIRx2jyoPnuBWp3imgSxCghhKOZjmB
6jRX3oMu6YySon7GxqdWbtyq5sBAGxt+Cfxi7BviwI92hnBal32t1Cll0xPP/NasW220OE4N7JTP
QAUdumXbGEweKmMssp8TTrUlNgmIAZvAlSo5BBl28xdAD9Hgmvq1r9NjqIi53XJ8YGQlN2Dt5e6P
mvQDMIYCrmrFNB37YaRR3hZ6njWwLw1xlD6t9Coe/kIKu4I601RY1SifKU2unKIyGMnRZKFi9l1p
1nXtpVltZNFoiHVzjiYVcb8ygfgSYb0nVQDkKZMhxeychPkhaIZDFHZ3ykMphkr9W9QikzGQ0o17
VGGiQELTYl+i06Eq3ioCrfUyjPBCGMD6X1R6nggnYFvre9fRmUAlaNza98XXWCVHoRhBPCkqVguC
5GlERw0D3ghasXaYUytOB70fBkOFDY1DyK1H+b5KRDzWxV6PkuDkc9yPfODwovILtwva55iAJIkB
nxsr/D4vsz0Jaq8rcYvV7K7E1EyUwPY1abDCnsuclPPRvxPxcMXUtyrcRAPNW3aJBFNedU4lNjjn
qqRc2NBPFjzcHusiOgmr7IgUlpBoHukSF4kQC/A2S22jC6tCL8eJierMGhXZkwMQaE/Bqcr60xiB
tTfgTG6IRCsIW5dV6BAH8apeRXxvipxwLMR+ACV0qOh5Qwa9ozWn+zWL0cHul6di8EF+A60nAy/k
XaICOqfxZwHpW50EkwNbDHYRBQq+oZvWICovKuSo651fqDqIoZ26rD6fJLbaaadRixuTUd9OVViB
Hv0ILlzoAVIRsSO26UVSpksJeZBJz8W40MdBvqNRVTbKtv41TmV2irseLTqtUqBdOYJ4iNZJ5Bkp
RVzSNndVST1wLSsNOJEQ+Du080RJUulty497OW5QeBIIEm3q+JTVeaWHfaMhiy9L5pxCe9MGCfzD
ooqCW86Yww3+jkSh1alj6Qy9lJooHO4zEruQghhNGuPW+7UITCmKH3PMU5qhRvZ0pASdg7Xo0FK5
8o1wo5pvFmkG7g958kqah3Y7N2P6XftGy/EHx/URxJCq1sj66JiC2zrvEgsvzOhF5FIwbDEMFFT1
pEtFH4Pyr7tGQfw0kSy2KfaE6iIvuZOCnkWkRGubi3FlaaOBo6sYUZUHoeTRlxNwwVd18y4kimaH
GWQjosJKhAACB4IvGISP4e1YWr9Annd4KafJSfzBDgiX/CASaR0ZxQEjLDneAD8luFI6CUijDkGA
mFflJeZRww4E+aOuwSIpKg7tul3dZ6++RI8RCdxqnDCJ/8fYly3HjmNJ/kpbvqMaJAiAbOusBy6x
KiK0S1cvNG0XXMENXMCvH49rNdNVOZOVY5aWKaUUoQgGCJzj7sd9wuQ5D4psl0l0qlh2Sd0Omy5N
ySHXes/l5GxL31nOqXEesjk7My2gBm6Kbt96aYoqtfAin/S4YyS6Pn8I3d4k1eA6h4KM8ou7mOka
XTbscJjtJ+2HAn/bqevbdSmmsG5r0MZ1vxEWiVCpybBX28TLxHOTsosvljoKoDgr/fbZChEtrffJ
av6pZhA+bWZ1NDrpHPUzIGzlp0UoZHZXZOujp6uNdQtEtK/DnpsBg0IqmKoQw8+hn2MHxhostSLb
jA8ws2B0ThZ3WJJezCrmzKmTZq5ZrG1eJIUjMTL/Am3N57SuJzrN534aY13WmyrowHyV4yfNikNl
0zNJ2+NaNScHbzYYnGQolvvUAbSDCvCBkyCPMotDYUVdQnvs9fwnWprupIQXp1lqY6uYQe+KyYgl
38Oqj+xpGlR71LPenkE6rgsEzg5jTWPVBN0JZYiKjdN/8QUTgaMbFwXfNIVyE0L5vW1J0gzGhrLX
7UPjD/yWFU3civJE6uAolnWfeahWfQzZ+jBv1sPTmI/QYOs5mhDWGXrG7Y6lGQDxzNBMq6m9tiy3
bCWP3pptUzpHdmyTtRdJaqfEt8MmKLo8dMV8ggG9BzADM4MD4I2eP3rEFPusF49e5d7gelXYjMZt
qYM4W4q4lnWSs2CzdgjasHNiGuwgKN1RbSyhw+YBWipoMwKpEFEGkAqOEZFTFtvV4MXiE71HgCc2
EzoN4TR/9K2WuxwATCiHlB3k4GC6L8PAWA1nqTOqvYvXtFGPUHZWl3c9mW8CzQxgEnmGPXukmgXr
2UFBi9YLRTvsuVAUpGFgnLeJDFuZuyGQrsMK8Ggau7jUQHNtMX/apcF8XdG9rk1ltpklt84in0YK
3ayam01gphj+vXE9skgrFUHfHfMBrrIBiVbjJGxCCqbKvlbk1kbCyUH9Deu5zdoPQfBc6B8uBRVQ
FjvFxmP+wS9NGSrmjXHqYpKnhTCmbL1vOeCaLJ4lB2KL7VLLr8HrnuuyO/QV/zHJ6uznSG5RrA19
Z0qmckDBOmShN3aXArOtdoXvxNRJ/HXo2ccgi5g/7OTMkjJ3XjwMaVQ9gaiJqXVD/N5uLVTqm2Yp
VZSX2aW3Oo8bObC9n4kPtrgLVFEA4oT75CCK+t7rGxc1kefFS5bdlnQ9S5+fHOGcZoNcBqUF3pw2
SeogOi3gzqEFHslI34Zt5d26pUIEXxE7Bqdq4761fD6RpTzVrL2bJ43sUhpp+9FjsdSG3WXTd82g
8oSoh7E3k39C23ynnXeefpN0WsOWB6eAkr3bYe5Of4+Tf9EkfW76+quoWvCiJeK3ivyihFNBJ2Hh
AZE12HsoYhUH937qOhsLxM/jDHQVjz0lPhDa0p/njoAZ5qXrI695Ku696/ne1W8lueKlXdJpJ1kp
3WYE/WtF7wC6Hgg4Zm2uDxBOGCh6ltUXGv/nvKUn3y7xwvIvdx3u8ho9NrQoZgHi39uvVkPl2Jik
zsUtLyXCaJdyW6L5SAOkj1rHHGZGDzAdgAa1Fjs90XhJq1iaboOXGi1GJRap7PBW2Hi0vHgd2y1D
t/W0hCeoDbZo8PZVg9IOAWjtkVUl3y7WzBBPYrm682GdirAs1nD1BxNNfb9t9LOcgRyr+3lV+lT4
uFFpg6vTN5ecNqesLBNF0w3DBBw8v2HB5iNpGPHdqbM0YdrprW5RCJEnVLI74/Aybtk9LEWh03XK
pBztl5MuqLVEMvH8zaKYn5U8uwusMti65dWXxH80YRGv2A8cbmjIVP3G0vGrHvkPhK8/i4A9Q6Yb
MeI+aig246IfDyIF9NB0d3BgmVUbeWl2UYW9bUwaEjHSyDEoubIMt4TG/tE9C5zPDfvZe8WTm/kP
tM7Cwui4aJ8n4JP19NPrX4fxaWhdCMpe5uCWF3lC+KudvkpuwqVH7qD72PdwrfYx0Ios59bejTDj
y58KlYUd9pK2tZHNgo1dIc8x43e2sk+V+0iRf4fxz8EW7OBPXxhOPTttH3ObnaRbvTcBsWAW5E1p
9XnBBAlmqP0PwMbNRs0AlvF5zRbOat65VG4dS0eFHfr/oT/mQu4cz0WCn/eh2M9V7KrJPDblU67d
1x426jkHsIH+fkLIp/HRjQ9BzPF4Su9ZcEfwFR8vvVNG2KT3wsArrMm36AhwBQ+S8QRxiKAARvAd
TRg09M5f4GM6Cr1fVhuryTBsR5BPwlluylTSrOfG3g/uacYEfI9hZlx8lUFvZg4I1406+BYPP0n6
2Lh3aatj+IPECk6jRXMcZm/fTHhtCE1Xw6PMvahi7b7u5H4YZFjMP6psfXeaLEx7VGn89vrmpgAH
Y51Y+oDk1niq/F3f/5RTDzNLg1s+d5N5mS4+Or/sakeB5sqr1hu+8lM5y6iDhKKagiceyNgvUMGm
gIjZR0bmzxJH86JT/MrXBK1zLurYYqwuHzAVC3vUHiPMlMxhF+gXYNzHsjp56BsXx+DOgNdAvcQC
ia0+HPFkV8XjlN9pVh/IsKISq3A3IibKKQ9rr+OOFpuM/2iCIGr7hUR8faHeT17rm8Gfj0M/PIx2
CPtsgefpQnapa/aulO8TMB9sLZtllueJY1lXa0jQubULeDADYyLvh1Phlc5A+OVrnn82XppQxh8b
eNV0pk0szNHTCuLaPn2pp/xRIcxGLeQmJc6rY9Bo9s9L/d7I/OQiJiazIjbsKW2xkFKF1ZOh6M6b
B1cERwa8c6jMjercZ5vbN+QAB223gTtcYrwD6ZrXInXHDUOTrkwKBJFjzXGWRvXobGsFGVV6NxkY
SFOE2YcAxZ4BLCJ7zuORVQDU6/rcFJWMNOEAvx2R6MlgGWRiullBTh36LshCs0xhb/t4pBZWMOPB
ZN/uiE+Mq+xZY8Gk8CEGemPg9c2mvcDNU4xrnPlDtKJOqMBVCeA1U41LLcewq6B5SSukYTjnub5G
YeWJN1cAP+HmZhGwoNewms7XReSTLnYR9OWuTbzAAj7D2JIvboULVgk175TZhNc+THV8BsxCb4Sf
RnMz3xHSQrh6k7FzoZvEpsDPxhpFyxg2HDU5o9uylDut3pGuvJVLmTT8VtYtcAUaUed7YcVJBPm2
0+0OAP6TQQDznC8J6evYg9kXhzuuck8kxeffm8ibPgsR3JoKM1X8HT0sUAJ94qRHXZtpRPSibs9n
qCU70KsgAHgtAIXVMFGS2OSw0Q05SDlFuy1uklPjHrLy6wrjQFw6A3fYSd/BRNW+lUPsu1Xk1LdD
dklxZw/+HmJM2JRC3wyyrKQ4mWYskLz4XLR98hVs5WXwk/btw0IxIjONIcCpw+L37yVyJgJcVUDj
UeCg2TU9fUJjVMfgzpFhx+qjREYG+oh8jFnFXlfMlS/NpcPHPs4QRuFWBtl5/XbWGbT17i5v+mdT
G3z42RfROW5sRMQX3TMZL6OGl3ifcpiFFWfIPk4LctYjDA1t8qDCHPSXw9GdOt1zS53EVESESpHE
EHtQ3oJoMYayvWz6I0nLYTe1X3lhD0joSUqmzxBAR3ma39VeiXQSBGummj2Ac/yRVcONTwOALSWP
BfLcBx8haFxMJ7cUN62e1V73MP+aZs/feQ79wb21S8pGv/i1IqAH7kXm7z1eJt1IUfvCdXfZTdcU
0gadTtgMWVTQO0eO73Skn2nT/OhQu4c+14/LPHv3Lg0gCL6dusMELBd27ltZ7hdSJenVvh48QLdz
2yWS4hGR4nsfs5gk1Vtl4FikNA3tLDZY008OTNJBQ7vIKghl6dBNGQzuq6p5AEBh9Ii7KdeV8/3k
oiGNAiSYws8sz/2fdTsKc4OqeLp0g5xvbT4BkJYZr178ssvec48ASMm1YaE7oNlIS9Ju/NW4P4IF
1vqKkBfJMvakqaUm9GWeNhD9UWw0g3b/QujwZ1qAP7qQdF5GbcVc5wiUAU7jlLn9yboZaIWcN9mt
MzfA10ZoYGagfJw42AK87ttf4REXdQ5CtqN/zwf+CXP7R4MSrfVs5Sjp0ahWPMi+HC6oAgsnVpko
76YhUE+glrCgAmsxFWrMXw2c/tkf/oMYUNMrGVUROBHQKd10DBvkNPrsZugpXBIHZOGcc1mJKOVY
ydOU/9Vk1p9RVeLK/P2ThCzziTsQqdhNs7YAhHQtjl4+lEi/Dsr7ZiXIEl+AAZYdi6yDxOgOKq06
iJuxu1lRvYLfeQOmzeIqs4iqMcA6RHF98VdEsWg6dDdX7bYBu+/0/JDX2D8C2sAAUgw4Dwr3IdXT
HRAVg7ybHFFCJU76qXwN6mKXCxYzZbfLqJI2HX/WlczBvIAi6IapjHkOQErVPXyYTY1OynJsbaqI
1jY4AUdOSAfqq13FzyxF29Zp96+mwP9EliP+wLdSs5aUi4HdKK4O2qyPkKc+//v192vUs6msavT+
6/ffiOuAnfShwPkDczi1JdylNF1h+ZXdXOL6kF7zXMKP+HnYgaOiWwiyaPhCIriufGGg5TCHDyOC
FPNtHqntTxV9KsQSYvjtr4xe/t/W6XhFf5DpULIii0lbdjS4IUPTNg+tCECbDuwr6Kf9eDUIm9Oo
GfSh6ZGbOdaISizVV15XmxpSmbEJaihaZ7Bl6/Pc0U+W0XpXBMNf+MX8Cfstrv//nxbwOKiiwugP
xNRAQxHg0LFwLdYgqhuq43//qfyZmuyPljTYiFcQPjOkSiGNPtaXBeGUGDkP7+YQFd1f/JU/2wL+
oBHoDROrkJIDpcf1lJ7s9hAq1a/UpA4Kf/B4WPcOvwekABcjUxVfv97df34u/6W+oSz/tbqGv/83
vv8EO9bnKjN/+Pbvj02Nf/77+pj/8zv/+oi/b7+b83v9Pfzxl/7lMXjef/zd+N28/8s3iTa5Qcv2
3dv772GszK/nxyu8/ub/7w//4/vXszza9vv33z6bUZvrsymw6b/940fX28i9eij85z8//z9+eH0D
v//2tH58lznA5P/7Qd/vg/n9N8n+5jDXlXDegz7Nd68Kufn7+hPO/wbrL0RSu9zBj3/pCzUUntnv
v3n8bwLWGgFFiwCPW3GdKxma8fojJv/m+B4DSu8LDqYNm+3/fnH/8vH8z8f1Hxp0QoPDd/j9N8F/
ie3/Z5cAry4kk4I7yNCBTl380Z9RVI1Xr+lUb7MedoAVmQ+l79823iIBm5XYhSfLo1yBu+n8jm21
E8yh9VS1yQi1e2/Su6aERExNI3hspCeHPkqEkKqg2BXCahQQvjqjxQEIo8IGqeJ3iwhIOC35S9Vn
OiHlcqioqCNXQqKmnO4l496yhVobNVhqEXbto+CEqUW5NbpZI9d979DOxvaKqOkRNdDsMtTuIFz9
IrutrrqomVgf9Sm7YyrF76xIfRK6gGrKQS6FERCjprVFT1Oml9pJAr/kN2CngILonTE/XNqnoV/k
ATrbQQLv0BkKTJxgsAVG4naTfgf1DGylDCzgIdWBS/rM+6W6Vx3InZkJgkiOrD2NfH7DtI6CIMGM
R4bA6nnGybgMy86dp0NeUO8oSIqk0sx/0UExHdMczj6UHtLUXw6QHPP6RrNAnbumpfeEA/CFJgTN
ivrQjLKntssgXhE59vR0xAaZs2w7lKUf1r7bvTk9uzMmPRaeZDd9n6fPckILr5tQcJ19r4688MUr
Ph1jXyUWL/pRpzoD6oRPDWDaCfFuORi8nVjQhjqrX2yhlMu2E5jNwg+aV3/y5oOhQsWjnptXtw/W
SDppA+UDAzmFkzZk/Z3gPXlYg9ZFv+RVR+DkIYh7Nq78Jq3d4uRPLgahAzDMwrrtDfXMfUAqtHp1
2gKeFyiQ+uw4v83wJU2g7DSxmUBmDzVBZq5c1aZt8YJym92CRK8fZ9JUx9GQOXYpBoBE197OiwAW
T/y3xinbXb1OUBhat4PxR9v5uDyoFfvAJ+CMuBeSybb3rdf3m24kCAzlisRtB0yHVT9Zu3xgXH9f
qCFDq5urXQudBRReO9UDiJuW9bbXWTz4Pg87r4jnUhUP44i3W4xTssx0vuOrP0Zz2dyubr5u+MSq
yKtn5950dZxb7myoapBh3JZDBBW1CYdGQZvYjcc8AHc/qhxxwjkCkNv1vqhq535opgOodr5RvPCv
BPTXzFfEMQjfu0sh5ZQYmw7TeqDbaSj60K6pSHBld+nc/+iR8X6wOg1XWYRoH/jBdXt3U88QgEgG
vYlFdpOAX3Pk+tllrK8GLy0/K5MByc5gjNn0LX/mxk9Gpd5WrZtPa+0pLz/1vDDIJbOPaQmmrVHp
U1GYTTG5024s0r0z9jIuS/plRb7pHewguoQrklq7LbPaeXEFQXhi3kcqBcbly6rciIbpHQEP1zG2
D2y9Hucuh0edqqotr+lzY+yjSxQYV8sf87Ipz5A1rWEKpcu74tVlbabsCHcJUIZ1nI5Bu5lZLmJ3
aGOWpd5WSrGxLXMPYFk3jkynm6p8Ql+0z5kqjnbSdINhu1tvi0QWP3Gg1k5MWT95ogv2A+YPok1p
3PzGVS96FiQO0EcdaMr3fXNNafLHt6kBKOzP5X0n3U/q6iWmPhaG8G+WTvHXNR3WOH+Cw1fzTAfx
mCJyYB5nvp0bVKMDNyA3RfbOxmHdOGYUMdLe2rCfnG6Xdvbdk+UKShjMllov2EGGhDfgdilXP5jO
mhMCLE79bLHF6xHUqprQlVO7TSvc7VRTs3VZbze+Dyi8Q+roIGCx7xtAx+16rCgGnGEw1R6oVwyI
VM67sMbAy3GF2Czpq8lGa5+9loABwpGnD0Xz5QHgohp8VQq9TEhdJAoG7ozB1nlib9ap7wolv3tx
hYka80J4YLdjgF25kZEYU3HMuOjjJa8QCe/TBIZGNM4yeF/POsX4zpoPQHK8BzbQize7aYKJhv1a
Oc9BFTSRB/5KzxU5YBZQ4/k10oDKu1Vd50rHPn2q34ywXsgG5u/WDE5tQU+WLcnJm8rRL8yK37fQ
JIByJUW85i5YaAhwdjAn67scEu+FSyzCdtkOiAMKbVuNe9BRIMwLdCWNC64M+iDxAHbcE0P6UemQ
lrLAtlNUgG5jPoGfm231yA09yoIMmPwnp9bXXjKzZd8hharvSXpRRkDTtkI2McgOgqUO6pigGr5o
iRgggnMkqvL1bTDtrcn8t7wuw2qhOIU7pz3Ch78+p261N7W4TQ1zHhXDZhVkVRYOGOR0y3KCAiAd
N2bK4bgt2/VhXoObSblbGyixHRdYX6XKAfhpObQcNXnI+h1QP3jSY1AxgYAkmQOVAZEnYCqr2oJb
gNKfQxyMwt6Air5dRwMiVD0Wrn/VCNRTlLIJd1zPQstplBsBf9J0wC0wNhKHdW/6xBsCUFrFsPU8
bzkErvdM3HlI+isGB1w82DfQYyWyHXAyMa/FeSzAzLbZpucgDqu8OkAdjzO1TjAXALbKAe8zujCd
9rK5OgD1LcJ0dfXWc8ztKOwBsgZ5yIcKLkKVxGPA/q4pqo6eFQ/Zk5/LbYVD7h6OdzHNcd171bfx
OqWPM1Rym8WHm33hdTgvi5+27AE8GOrcpVCFyg73PmlASuXF0aTu15IpNF1WVkDv/MfA+nRfkPoT
Z0cHkhWAVeWMN2D89QGajlCIYE0myqJmxF+tC1dgXIqZcMxIdoRkZZtiLCXpqLjRgsPDalh1zNNl
m8/Sub71LgJO+TPIJE4oae8y7iJjuMSCmmsMFAQ8VzeNXm4s4nH3U+EcZI+XUdQ9QYmnkqJi5aGt
O3hod/qQYz9vOG2g0bKRhrHr/TDKyLWtOnLqYpzIa8cb8dZjKPY0kmk7l3lzg1d718h6SRYMVsZj
HnXu+NLig95MYDMjOeoTJWRMZjGA5S6aGx6Ere4tWN0sroag3kM0bPdFWo8bd8RZVEqNNBnI9CKw
7SwKSs871KR9rTNfbldk/B4c4iEZts8lKK15Z3J0jWBI3wcGBeSC2Bnd6BKS7NFL5AIDnJ9VhSAt
zDhDCmWhn3BbuU3H8RHS2Q/oj0CdTHKD6/qFIPOXfm7TnR4fWAdN6No2P+nMECI8jUfNCfI8RhUk
k8r3NmDelmPmw7J0AQ1IvIgx7FtdA/bNqZ06aq+6AOgj531Zdp9+B/agTeHD6qD+ych4U3bDqXQ8
wHMbh418NwfeVWOZ7QKBQYPS7eDAyrmM1FjvM0nEFdgM3Qq1UDC0eQL8C3t2HTzm8hbIWn0KJDaw
lKfdbkF2IER63hj+ev7ZQhQR5Eix1zCxEEGa3zKCa1+xvUuRHIrEBkwBa/kDlQ3yi2dIUZUonaT3
HAt+1UV214Ljgs111KQ+8BXcj5AcwX4MUx44Eyv2CMOMNcf2bbBt+CmLMs3pZi0RweAvausifeCu
xRZjmb/GdPLLyyBrvtFsdDejgMZmYHB0pwWEFR5CJaPM6Z6Ka0y9RWcQS38oQlKO8IGxznGakKUz
+kD5WZfu3Wo9L87H2kIQjQMCO8OMHUPOkHPnDqCjAbqLDBZz2LTIawa0Qc3kGfaTMUI54lnXxbGn
rognQOxu2LLy0nV9EOq23XUdw4hM732uzJoozRc/7oe6CA3PFkz2zM52LPkrXDWySANkjXSDkRlr
83HTcDEfKKohCvolTuUC45y62qE2B9tGGxHNGIo/FRCteas/nSFsiqH3upcEOUpLv0BIOJl7UkKa
FSLntd2tQ7ENXIuSQyJdbCktcrewvRNqMDxYrAb9VVCfe29cjzn8QQFrOHdONkPHCAHE4Gdgrn17
9jLHv+FtFTV0hTw4mC5WQhow9dMun7PhFAicPaB4rwNINfAZL5OxbbFPDLqqITwS8D915NE38PZ3
iWlC4lqJM8IOSU1hTTrqL9cW/PzrX2YuNo5ejgjMltum+YQObDkVNFMbrufHpgjAvTndRZZ9f/n1
Ve842TbLjRdaBgV4DZJbNV9NNjTnyThQRyzquYGyG12mCAkuUNiiEglXG/DNmHYQVHNe7Xzjkrhx
frF57vcoq+IGKdmhk3rsiNufHde6Qa6Qu4jEGeqnDoPpm8ZruwMl2BywA/2Avqm+dL2+0E53W7TC
Z2Jbdws8csaKGrNkjGQBHqlCUNTeF3cDW53D4M1xQCuRiDa4LLnYFd2c8IV1R4eRvb9k/lajpTlA
GxsCF2ohBjMtmL70zjZi3WDeFwNfbf3i+K6z1zS9a9rgC2NaXjKotUKzPNJjQVSiOz+LCGSXuiJQ
XXWti3XZ3GU+gFXSdT9Sr4rNCA67gelINGToOFZX5TFf5atvhHOhNrTUZXGBcbRElsgJHqFbEMO1
PO6n17JOx5tUDDTqpvLcEoNoshIkrPb7rfRSk3TduxUpiRGC/FWMBPyfwvgBxqmg/SX52QnKATdW
lfQdRDrZjIhNXTubElPTUQtQqiYAeZdFjjElO+Qrlsce2kvOybRPUVihhliKqKTOfQq9m7KgD4cF
LXDQPqrOG84Q1JRkQWq0M6qN168w06vS8oaVHqBezKEJ6h6qq4tBzTHOMWq706uD0CWqQEiZ4Yia
T1xR4DV2NW54z5Zk2yuUn6lcyfYqA7afELVO2zJnmIzDTZ0YmfJdr1NwMfrK58DBZcof4GMISyCn
2xhnggQE0wqXumVdBBn8a9EqfqwhCHQkFFbeTNHCLNmxEGKzBmUBTUBxh7PlsaDjfE4Vn8/QzKrQ
sUxvAuelqKDzxPIvN7arNul5sCP8j0rmngfUlhs1gY/EEAIOTk9GxCs59q9XL+9gypVmLyOYRlLn
PIKM+x4msUUMyuO+zwODvFBHRGOKuIM08B99TNSCcvZ0aPvCxF5A35FQGAsH9X8LFcSmcMSRqyFI
8mLeGrEuZ4d3bpgRVHyQqDohlY49rRlmYWqKsFQTtAaorXtbMOqFUAgbCqtq3wqygbARi4G2b8b2
L77/ArlJiEWW/ajFazN4TtLo8bFuHexMZQqRsmVhmmPCMpju5Mr8Ry0C0G/BuQeBdCH+dhxh0pYj
aAsmDvkTjMWRVzBW/Y1ToMpe6udRYa8tZgKEB6S+JT+G6gEpVSrx1PBrVgYHqJHqYGrI/z1iDagx
c087f7nT+7zpAACBsfNLx98RegsSEdyyqKC+bSnqygmKewZiSykBwWAwQN7oOzHwaqwq2ZHY99b2
6XUGMH8QjbPzm+pW5fBPFSMCcCmtQDDb26KoozFwUCg43aeHvR24VPbeAzmBct/B24EoZDYV2/g1
BlpbauP8DIKYx+VKprjw3QcL6XQ6g2cckfKezZCMqF7+VAoysxmKTIA0G+lOAeCfsk6qDga6nvtj
LghCdecO4ICLwo4PQ75ZxTTHi/roc6gVlt7JIQpDXZW1wY1H2xu3qy/QuBVbXaIcwRkSpz66TROA
FJeshdQ+kOk9JINYAhMi1ZbW7rsm2wcilSdwPHM4KLRc3ZjUhbV7QCEsHCtUGHXg9A+w04kGMYiI
Id7vDlWhhEhnhqqyJh85AKnD0Nk7OBacIYSbbgsPukAfTR7LK2g4GLus2fSQ6xORJt8Bw+mSkaRm
6y3efpQKIBmrL+Oijwu/Cnmc0EVbgwt8A+H5AynX4VJiphyMLfzrsC1upQh2/gQ19uKXG9didh5y
1jZa2XAcc2+KqkphGz1DPfk6KkGOivpgP1P/AHGQf/j1VUrRSFtPx7KbcMP3+qMi3/31Y1k1BN9G
px+lgSLMLcY0XBb7LFOzQiQvY2qaarMCbcCeBxcwgSqoNBgUUpgByBqGEYSebH3PcSOlhmdXQs6P
odF4cEZkKJW4eUQPYTPBQT4N9nGCH2MGL1UlJxepF+vFgXD+oGHJEK1BtS0xZzDPM/Q0czWf5CEb
Idqu8h5gUxoAKXGWfQ3KKbLX1b5yByley3GZM6hIEdA8UZJtZVbvK6TCR9mKGpXoUYT98rR6tbna
YiB83vWGzcxpj4YMgiPhYW6kc+cXDGZ6GzmgdTZ8iucO2n6GOh97JzWJYy+ENllsIZPfUog6pNUc
/N70VHsQFmM3daOJL/m102v3QDitm79oXgxhYMdEBu45oECsIGNdMOEW4lxeN5NalmRH5WMQZB8D
kiujSvDuf/F0XsuRMk3XvSIioHDFaUPTTi3vT4hxojCF91f/r37e+L8ThTQxo5G6gcrcufbOi5kC
6XUvW+EkYcHOn2jq61dCBi5aNQMJ5YKqbv6rva2LYS2iwDFJC8dfs3c2vd4J+6FeyPOyOtgXWU7b
k4WR4m7zms96qs5UGFO8BoaM5mX7EbaRUTUoeQzQSQvjS/ROerADxtKu9E5p4vRhKXx4T5X5O22k
D6aa7UODWw63gKKeO08F/FnjVIBQ/kstaCPGbKvircw11ZB7Nft8iweXlpVf/ZAWRuwM+rIM63dq
QKfCiOoY9Hne1XU93CU3JxPPzmp1gObdTe3LZMQ36M7juTLmoyPJEK1Xb+/nPUNab1qeRjMrDs1a
8PRhws7TryXPJ98QP6f0x3OkFeZeWsRzYI47HkAUnkRfI1EM23nu0/7QEiqEuIIeko//poEYCg+u
ecccW+3cHvm5UPIrIX/jUpjVMR8r95p52Z/ATDzqC3C+QmZ3WwJ4ZtTNNftVAeTUPiYyFSTFJcGR
s+Tpn2ajSaCAV/Gs9fMg1HRSHgznmDcOhiqAXaB9Myr63NpVyqhj8NMK25CTh41Mj9lGRZ0F418l
tn+tO/D4NBqWKNHkVTgvKlPKfWnTfvT99NCp5KcRNbyKQopKG4arnjWPO7s9Avaukb0C85tswOsd
dMjbGRzl88mdri7NV7rbsKR4TffQT+Ucux0ysnLcH+HafxpqTXrJ8UrNMB9EVvBT14obJp/ebWx/
ytiuvnUaKVeAQeFclJVvT4ntVWG7spPazWBA9XiATOBn7rnBKg97gTKQdaYCUMg27+HtIz/xfwfB
20zGwNCK2KmGNoRGdsCO1WeK+e6EB+IjG5ZQ2QyIpxTHDupxWs7Wye32aZb/5rn/awtud5o7ItDK
NbZAQg7TTCiRucuT3OY6DPA0gancKffJlNlnhfTrOBlFpN19kUmywL8uU+RxQd4Voj9Bop58kwK/
LLHzo8GW0YpjKV5RnuauWHdY8MB9rZupy/X7V3ut55h1ym9JqzXPaJe1uokXujPZMMu2MJcwsmiT
8+s2qzenidcS/b5zvTZOF+8oN7KTrU3T8YqN7vt7XZpfW0Mrl7PrLxK1Q03Qc1X6y5Na6+U0sE1v
ZyfwmEQLhCUW4Sg135ammI5Wri6iBb/wvWfXrMR9SkOfmWuLGVkLNNv5e6wQOYylDydsh6Hl9Sxo
TwtOm4DLJ2AbG7f1v5zwHzeY//Zlw4Kw7Qi+8eGZPCMtQ+X7qRogePCFoJVN+xY7+qFNKBUSgjCs
TlvguNg6y1Ua2H+G3xmPim5br9YSuzZ3h9FwiC5LEQn2uCObBXNI6Be1IBaOCume5zKVpRDNTwZW
cPCD6hVUyj9pa1UHK4Fby3od7D18PRSTPwBbIupRZnZBhXtIBd0cVnQ4SVcNl3HuviE/z+0kGEah
8YaF6LbIgCfKkwKgTL25rnbizGpZNzGcs9L8SMz6ped9OxLXVY7miy5UjO8DxR4OksEUEnMOnuZZ
Lza8MMV9x7G6cIw7HAt9RjCMMuz5IAt9kkFb0Tz4/dEc5jCgLjxZjXsziMKzIk50kVODqdU00NNR
ln0GzSaHKE0hP50u2hSyQ2cmXyzpOcyZ8cktFsHn1rXlHPLhyDKrJZY0L9EI/+eMJW5nM0qqxY7F
rYeaCD7bYereAWZziwXfQVnNe9+koluYbfZN/sFEBnMEaHTDZIiGvszDfHDZTcGbTRP+V0/8OFXp
RUaGLyed8lPhkNC31MaLr+YPudpHSJvvbfRPmRgvNMMFpv72nAe4ezefOZxkBZyHyBMuqR3V+bo8
uHi8nP5FMYQQuKsxLvGNJaLr2qysViJwQvIL79Is8JitpnXoKzZJse5yCckzdqh+i+DOuomZZTPu
klGVjxWgtb3Odmz6aj1lQfq+9mIJ7U7i/HAPfhJUx8abn53WoMTI+ua+TB36uokGxTE7jvmu2i84
q+O0G98sOWB9Tlxx2YaFsJmWkV3/r8QkuJbq2TQ5V2yzskNb2PVh6ae4WTNxR/5tNJn1g1VObPfp
LIrOPmdRSkYUtpXWkTGOPGOkdW1vE18nH5tQBcuR/x00o+Cd3cyCangiJNwrP0fy8XaWGrJ96pTX
1mhZqUtjf+k3722SWCrmbhSIiPlvpzj7Wn7jA/+pSrfbmYNj7HCJYycVD9PQCfSWE4SgzTAVZM9e
HzxzJk9wdKI88ac9m1zWUDrCJX8PnWnV2uNosv/NGZRnzqF6MDzvz5LxC1d2ez8I8U91isWxvntv
iJRT0GUsjKSYu5kRb/wcsaV5w7K8+948Pb2WyEWN1qhUbHLZp+nt+umM5m4xxaNpNONl+pxEV4VF
3Vi7sWc1E7mH+hgwEmQs9TaMPuE6kqvG3JhkOMOna9JNLIJYlFK7Gx+Y4Fa+fuXB8cRT91QMyxa6
GFQZK4hfyL455lAQ5HKq4yEx3plbEfLfMDatOobW/tFrSiq5NrB2WkGSFQURXDJZH1yv+fKb9kMu
7gFSHQRY4qib+t7esegEjVil+DU8ca7GBxE4R+EYnP7B1jF0adAq1pwrfsz3KSS939Z/oQEJtOtm
IBxPnfDCBBjU3ZBrHoNuJHuAaMsNPqbKsTEOEq2DrsxQYHyWPuI7ATDV2j+UXlmECybDqvRFOFZx
5S48TebmHr4Sa1RnHlKrz++VaHhZsrGPJyKS+lHWl7r6MlK5XeGC48atrevJBMbYkxOx7nKr+IAe
qc8bitlJa0nqA6MrX95sfUIdXXPb+/7o3pVO8nshVHHf2QEhPORgmVSrEgNYVbNVd1AvoNbA4K0p
GXcfN4f47AUsF4lOPDJXCFh4cEy37ir9adnbjmRSWbEm0vmscPE0rXjrnCQeOswfTh3EOPnMxMCa
MvVn7GrP5dS9ebcxf99zChaoyAXil5M2+Hr6jndo66JmMT6RSmok1BMNbHkcg+7RWBhHEAn8lPeO
u4OfDcz9qCU2oxqxW/n0/LxCdT6Ec1JweeetuQ8E4tNQBA+2336MlJeyca+rkg6/XutHAU8jKx+K
u4AJXHA7IP3Vqp6ZaxxLxehWsGeY/yY4aqWHJzahqUO6bk1UQpRPKcVC0egiass0RPMeTomPe55v
jlsje823+Y+Nwr1ldy0D9mtbdS8r3iHmMiUstRBVVNjr0Xw3IRx3I6/ZThaEQWHh3k3CcR6SJu4C
jSd2oq1yupVat+NOEDfezG6Cs5BVQ0KE8EKg7HnOMf9xewy3tdqkQsPMe1955zbnNO+uHjtkGKmJ
bI/je6QvzJ+NVNsUMClJmgNJN8puueUD5g9DsmVHr6uCcJyn4OiP7dknuuCSt/73OhTOwXZwJejb
bFgaCcNQjR1ntn64IFEEpr8LZAW1OQMgnW7mI5a55zkH6bGd9G6jnYzmLLvc4BaghdfBgmW3OuL/
0yDOZu3etzujrlif0PBYyifLj+m/i501Ly5LnsrjYCATNeBTKAUdWL2BY7G2IUvE8u5g4akx5y1e
XKzumzduTB5tE3ozaZfDKCmlTde/1JOu0ZZbZhcJe7EyGq22/9KDvx9knUW6l8CowfyYNtY1wBwf
6o132Uk4jF3RQjnY6xXv4V3O0Xye3IqV2L1RMuGuw3wd3LjoikfWuCc89GoMxPgB9zOS2CXpSfly
EpAaZebEWPT4/CbrUVHgXnz3VTX/xNT9HtRWcLe39M0Y33oL9wP2J3zQuAR6smmqcmyJYNbkA2wG
8iD257lMH1RZHWfTxflFbxIW3vS+YhArLPQlu3aM4+RXn5lkSMFWOQO0ma6HS7s2xZ1RYHSoxp6e
UbM8vJgO/dy8LTmeJ+TUgD17yfcm+NuG2Sah2T579pJcWnsBjf9HIVgxKqfaxa001bWMjTGBNpFn
q5BfgDtE/BvTtXXa4oDfgzmknrZo8nkWCDISPEjwPXfB6hU7JykJb6jWLyRRsiwWbMJgeGEjpke7
xEfUBl6UB8UFIdDezc2W8GoT0CkZg3qG9+B25mPg9+nO6UsRC57uKQDbubHYnlMUWIWq/MNadJy1
7gEQirZnipj/ONcl8Clw3ZMK5iwqs6CK27p6Wtz6MSuJnkmxnOXQXLzobk2ttXkrL5CiIzCzi131
F5USgqAmgbyxXqa1J9hLF/8KOCmjhsrPu/cgN37JDFQnE4S19RJ8ZfXGn7ZvZbiM2ytWwGLXzkh7
NdcXAjGhEs3NJuhP315KNlnQ/NYDzebm3TZFz0yhTLPFBmJ/TEgEd2XvMidQnOBQuAOizWxboGWp
f66d4TaRL6bdNnYncOqvMpBHdmQBX+mc8qAbs4gtLffWcrXQr50wvcFajV9nMRygF+Fn4Ijr28tg
cFVVRva5Fv6jlaW/8G2eU3dawJUck+MLZRQjVMhkhuplTW5mZflWtchFXgD5NQ2wdL2DluPU0dAg
M3tJEUSJno6u4VHyQ4+EhPSbWBaKnGPBRysSAGLH1OOVbItogGw69St12YZzIJXLrTg1SM+rxPcQ
WEfs5+UOS6CRzHfaHIvjOi3valn1JR/Njz7zv8ym3/bii3Cgfm9X1j8ur1fhjHeGmYHHwGvvJHVL
ZfZfU5VRy9vkE+GwDdiSEXGTjpGfLj/WXPwyh+DNJZxit1kM9XIa411as/prMaqdxkpwdetstxri
kfQq3Oezi2WJfUpUnvp+lfpvN/2kUq9MRUsVw1/fi9bGJG1hd2Zzoju+ZzXyT6o2QavDm6cY5bIa
UrykU5K9d2T87WbAdljzjYOuDwZkS4xiZR7T+m977yYe1ayVRBTC12N16uAWSJhmNQmKq+JxyMZH
lQxMuoTzLT3BZd3fbeycC5vZFWFgzBbjY4M45U7quAeZW5KkP0sl6IhLrKg6jwaTjINsrocDY46D
nTb7oXP1aWRfYzQl/UtVFePB2Vt9573YjuBv1AwNzHtXEnjQLP3OQGy6cDAcrTaVMTYIhqWLNVOL
fQa0SzdeUGVEl69OobiXG4ZOcsTtJL9z1kgQkJAUkaYh2Q2pY973wxwQKEI8WK5n8nEWhK+SDAQB
8fHo2/1pkHNcaf+aYAG+d8Uxbaofs8TFUqbrG93TuJeT5HHDdjgqY1x+CS0aJai2oUUaWIEH8KAL
rHkTL13JKAnA/PaJSfbiqRXBCvbkzTtES+bItAMXPJXvmvkSDtLR2nHT2mfG3o8zlgGAltW5rOD1
iTvjxIJ3bOG4ahFY9IfWFqal8zQcNxuBQLnrcEy+mL7hT4DZkRX5hrcpizLHP7IrGNjN5bvuzI6u
jJ6EodSCd5IyyEl+2HO+hUubX9hpWOyzpLcO+HlGoPXZRKC2/toCs0RX0meRoBiKpj4nUDyoc9Yl
2dafBesTkRcXA7zJNDd9mc0tFiJAoVosYq2ynPADbKWAVUMoq+TPxkZmZUeCuwAE6Com89TusEAS
qzglKpzlrHd0tdYuIzzinnkuEChzATVZ0842J1rjPuCugsNr5nsKWcgGWOVjOXfegY7nrxOsbyPR
NI0FHiU1eVEqsw6GfNNyuj05s+73aFa7gROekx3DuK8MJlQxbUm9IygoOKt0JVtqjY2BQExfKxMx
DqFjaDawGjQYrD3fvgGM4ec2o8F6JBTKw1Mshha6xsPRSD7Tn6wZjgPP0Z3RDdOBfKprN/h/PRNg
qSYh+ei+bP4wEjNLuIcdHNPMU8+37mualil0/ArtJcsCbqLiIbd0jwBR/hEjkxbMRkTIdWxjm/3g
MPs2eVPjrdKsYNfWAuNUWtAB4EA5FH0JZDMQRLaxcYgIBNIwyyn9K8f0jWInLrwbrJpwrNgqbc6Q
mmYDIbQ0bRLDayD5q6NRJ4esAfYcG+uQld16SezgT9fKghCwc+Z1812ao5kMdVDjeF3HyM3Th022
lJ46eVlbZ4mx7DKTvDYp84e1ZD28ad6gZj1eEhLGdjd3VRYwxJ1wsAqfFUkDgNVuMhcr9MgzO2b+
U7M2ZL4SLxIQbHxqIndkmJkPFDmmr7Gw593ZMtOvjfQppEb8iMOU9+eAKKK+0LeB0/x3pE0Nk7wr
v6fNjlRvloTWGR1dFtoCgR7VcXLdls+S9PdiYi6Z8r10C/d+neoDG5wJyLILI+qrdxIuzdjO/Y8+
WH1IyJ03FW+2JqrCJiJqmjgjTL2nNAcGYIV1kjNmzozyNVUZBtKZMtFq4PaorffFXH/JANa93yQr
joJ3N21Sqp2V2xTnNHjTDB4txZlUqHHfTOQHMoeoeW6Yh4CYzTtd1VmYALgdCqaH9A7IQuVAMeKO
f8lbqIiOWN2T08MUWRn1YJC/VN5tL2pmfwEaXrfOK86Ov0R9/dDg8f12p+RzsqCjF2Xc6XayT567
0fE4d2lAUIfjcKJ3xdzynm2P+Ta6zzhODcqHDLYQ4hz1XRx9MnSW/ubeSifIuWA9O2VymaXRf1jV
v2Zz5/1sIkg3XnPRhRz3W5vSMyc//uw+iteSrRqF3/3LE8/eNSMVdt12b03irgcj4F4g2fiycg/s
R+itPLEKzHHLU4JrlYyLlbhgKQHALetPa8h+38wZLmrMj45ZNgc9kvw3ZFczHXCxDhXT3t59nziM
+Zb1N5pr9aJG2lVcwm/iYmZcCfWmaH6Dp2YmPqZlULttMB8E9n55lQaNLjF4u8TtlMna4wI1fkPW
/Kq27SkjV+EyLf/ybLRJaGPond4m65tWx6DWLuTZp+GVb6uDvJcBgRYp++mIKCIukonvKMxzkDby
TSaMN+TUHRjD5bSgbpy3zfPUc934cG77bhvDtllf0molUcZh9/ZaSM4ID0i0oI0dk1+ytK4OPe1+
rhcZd0P7U6xOLKGzXottIRHB5tkyzo8iYcAgFnJaE2u4FpP1MhOWSxUa0DEWycGUM8tCFvuzWMp+
vzjNq7cAvBiyfsvtbTqLbjw2U94eWwiI3ZRvtFWVwv9MRJzdE2Eylz6JvfhoLf3PbTI2xhjDb9IM
OSPW5RdTx544gd47BKb1PTTwN+1QnpUVPFD/lXclGg0jVvjpwuTbO/IxCQb3CRum+5R4057tV0wr
Nkhrgon3kixvkzgFAkKVGc+bi98d9/xQFB3VJ6sgcyiLVd+WM7nOx2gbx3QlF881yDQni21nsbHk
kLAFeVfcTZQzh2T2dTgQP0PG1BbKvOzeBdLwwROEIsNlgKYVlh86izHurLZuD5tR/yukvkIYANFq
Zm2aEVFrVI+25/TsonQjdLffDDf7/dRD8wcMWXdGKzR9S0Id5uhj3fsyNHKWVkp3eg94Rkd4fcgR
r7B7r4QbIljrX0KNUODUGTtUNp6enD+Vz2lj4hkPTSNJiDJEtFtMaCyKtopYt/Z3zqDyUtKgLl7/
ZBCVxX2SLcd56VhJ5VbRMgJeyAbDjLbUy+ixYm7CwUAWUigxhFxd4LWCO8uqtInKpbNLp+aaYLrm
MTcqctmGyiRNCkiLIQCkudrjfHkHKzNpFldYQ4qLTWbOl22tr97EFTX0pT4VBohuSj3TZfoyFNj+
hwrgGWsR8YxYpaEc2elgDbAnfLWp4b4DfIms2wnWWVe1Mi+m+e8ijSByaQor7E1wJFH6f+dB7UkU
edMATGQahk2qvke7dw/GwLN5C37bXDngMSZoieySc2q5P31vvZvBP0kQqbC8ek8qJaFLBlOn1dS/
iCS7qsQwT6nwHsVQZ0enIXChZQZf3HTMVQXkH/kG948qH8bMDD1HmXsh5+RAzcDZ66yAErCeuXcL
eMt8dmFOUMseYVB6jnxbNGeCNZMoNfKr2fBLuoLnW7k1TthV2StxblW8TJy4HQOzWbA4rW1eLPad
nfnbNVkeeXHPI7CzM2cXjBk+1dn/0br4tszMouQavBAEjXnBLRS7GTPiVG+oM9nJ+42097P0HOsW
Vgk8+wk3CYlkUeL7NTudsrfJG3C906s4dv2TD0F/drGk15qQKbP5mm9RY0VHAqFOOvs0ZXRMg7OF
VR8bjlBvhaNZUKWAsXUyvJTaOSbrUoYGY1UpfVrCVDDUHLeKfw/HklagaG3Bdr6uffKIeqVAiwYs
oh+Qkm8lAaDoroBWLUUZTjCLADToXykg5pmjgZoM3ze7Q1k2yyPvKhOd7hn274/drmQ/DqQXgKAi
dmY4ouR8Hlv/qP31ayRMkUQB56WpguqxG9wvyQM7GZgny9SLHlM21l3IY+V53i+nakzwAZgFWmng
luwtXF+NyS7CHidIuJiI1uPwsRGKuVO+PMwbaTVbMXwlRiCYmyGREzOgic/pn0ugXHiIwN8BaZ23
RVInpPO7VkJcOk+2e6JMP0XNZNTaiuzkqJG09W0j70w+VjR5TAhKsl8qfecjlNrEHD2YbvHRJSN3
RD70vFrNb5t50WHxXCT0Am6CqHKcdpJshUzzt/Nnq8AoU3pAIs5oY+1hSjtkxEm6Qz1GYxN5wzAQ
lQYTm+coTxaxbMiPuJSy8sPO0/qgGTaPCnJCMOYG436GY+mudt//YWxtYo0t9nZz1/fBv2r1ALhF
jtWIQc6XW8gpypAXCRs2X5a2u/YjVqaibBgfZvChi7vZ2CfchieC97elTg+9chYkzmIUmf8OcPiP
tXtHMF6IYv6vmNVJmsmpQBI1FNZCH8NKpwgUG2FLnLomIKYqXyAyosagIEVYLGOSx9Z4yOZy72r8
2o62AYoGaubW2Y65CWVpEYm5IxRiqOJktR8zie6loRqKwZGgcOfRx47Yk3lB2dBcisX/wBHGxNp0
ght9wkUeqFejDkB6FtwFZWa9EIhEIlTCz+j6BazzqIqj2ywqBP5tz8E2P3azlFcZqCiwT6RaToRq
pc7rcrNs1YwxYIPO7pBXLwAY+mTZ9KkzrNKLU610gInYKJ69X8pfk++VoSFmELQR5oHEk41R6Zbr
NTWLKkoW2fxq2iE0urX8u00OlxSUO41n8nscyM8y3enRNxznRDjb/YrJ7shsbuK1IXSZeOgsom9m
xDHelMjNpXYxC3dHxvXPQsQpxb7xBuQpH3KHQbytpjuvY+8QWwx0tBHPM011cELI8Haj7/Zv3qRp
OqpuH2QzozZForA9Nj44YZkx8M8RoKx2Pt5i6PbapmpstznSC3I40of1fCLKNsncf1mFilUkLeLp
4xyMr1mXoq87xedQC/N+zv5mPbX4N5MEqmgKXTdQ9QPQcq+H+1xhctOqulTKC4CU1w+5DFArRKV1
eqKU1IfWIlYEkJSUlVNfDPc3k3ZSp2/DFFzKS2HYGXM43vm61jt6r4eGSHGQlyCcsh4QUzcRhP1n
JfCylmRJGgwvSrILduaM3qB+rCV7JplN7gNTM4pErW3UhtuKxvvOT5ZnwDJimYgJ8rzfhVh/ajm9
M9bZYzT5hV0YY2DNjoQ+Q9aluPZvyH2p6yYa1ta48DL9ZnZeHCYHxcrsJGY9n1J/qf5mY9Jdylb9
+E35m66XOOZcnxvbxewjCJGff8kZrI+MbwLz7OJZrOy5NebTBNoga9TqZpyes9oMCFcufqTfkbOW
9+ZT09wnasaYJL3parxV7tReE5199L3nP0EkEjTmYqDZFvCYXLTWka0zF5zEM5iTT+k7Z/JoYanF
WynOiKqE1CQZ1CDHozizGPG4UkEftl5bRD1MFuWm/f8/u/3Zf19KXoW4quR7vQXYZV3FU2UAC+JB
oWMCVeGyShYn1Ax4F3dYD1icoCwXu2E27kA8DTZyy7Y4H+bWWbFePO+Cy5zQbiKkL25Xecei6o+E
szKFkeduwG/ct/B1ListIDQTM7/IpMsvSEYOGdzJm2yC5GJZ2oC97cdTnfl7kQT55b8PdqJJu/u/
L+VmvWYGPUF6i9DNhGYESym1o8ngy2zgkfLfp1MiIRdKPBKssF9PngFrWxOsMsy8jIvanD2VHEL1
KLpL0d251nyZ7c0+BrOkGNQMOZ08w3QwYsgZnJo1nG027DrDJ3CO2NddoEznTC7+TicV99btA+GJ
RYw9oKFtZK+q8jUivWrucGexjdvLHmGEy2NveO1dm/jnKl0RCzcdNfgXsX8PRPvPFTFElkoKL+4g
6y48tSa5bXt7LA6W9tzTPEIkJKQRApnYxyoDPxY+HPDOJtOUmJLAII97Ni727dX873X977MpwTqs
rBmj3O2d+u+DWuzr1mKvcMGJGQR1XHqEK6WJafFnGljTF2wgQgBd5jEgorz/bkrsEOt4yiuVXBot
B4qNOeoNwzi11R+JDwL7ICUfkD3Kdm6eTWwK5yAm3HOLCa5/Eon0T974x8lBylAF/jjwvwfZzlcx
WBbmB1MTlr08BT2CHC1Dig/Jxj6yzQ9OwnkXjPlTkI3GeRxvdjSoR7xhzi1rKnQqTWrQxKWZoyGa
dcqYjknm3KoDjv4kHIdKh1XSQ4myhWAlCnZOKPUDEs9j1XTzXnI5PgU+4fGFSIz9UiA14GjqjwDm
RM9mWCVHO14Xa++QO3M0q2I+iz51Im+eecvrHlEm6UwaiJt7Qs5MvEVKS1KOuAh6sldvd9+Pb/j9
HoD7vVQ0irUl2vNMKukpZVTjpmPA2Le9qiFB7ZXTcv7fZ7cvhX5UprWd3MZoz/btg779404o1h6L
hg5qS4ZzwwrKM9WAMosLyOx75pjpztaq3PsWKYWYhKYsZPsCCfjGGM0sttmvpLeQzVQEEHCexUtP
JSUyHue+OVpPAwlnq9cH93XQvfogEeRRufQMATXPxOxUNndNNzmv3VKnN/rQP5f+NU3I0isTuMve
ahlzuyZqcIBR0UDOq4NcviQwY61ekAKbNUYpjgMvXVpsTuq9WZ1XiubhaEyF/cLiLTCsuv1rOkje
DaQ4jz1EKDV69uNWEdgl1MeWbss1qIkcZVfdGAc2Rg5qOB/2kN25oV+IPMROm0cQDVwptuyOueEb
n2vw/p/BWDoEbS7eIg8kOiSoA3V+b9wr+vUvwqGn4wZdgwSWLjGSIBuZcIyYWTW/F6UlYnIA7lH0
lwhwt312i+25IrUf47ijX6YbfZ5ShhwyIdI30u0/CRMh0ZdA2rORs/JCd4jc/OQV46IEMMTlwd8Y
Vf7QJw57c22e/o5/ZRDbHbSuOZygpfBuWhwIU4GrgNF7QsM8VSDgGzHvF8t9IMLa+IIZdg+lKcml
ehrQQ05mMcmIEd5J+6oJm7zWex5PQJ+oM3IxHm6l5OZ3jFfg4J4LL+T6kmcvb/fN0PyxBNl6Rglq
YHaVc+637bHyx/5g1fVvNVTbwbOyNk6WiSir1EVyJjvqZLNM6cntgKlTfoJw4Jqxg+Q+s//6eNx4
0cu7vvIJM8/WOuQmjIy5Xfc6hd81/ZyYCFdtigIWJa5x6uIp693kkuY9oPGYRBmXRKjS4LCKOi/Y
s6TWo12h3bPqwz9u5mLsJIlG9oJTEOoyTuq1jWDdMJmyRMX7jW4mnnxh67s1NYlaYq2AJ6f87Cam
fZWpiD1/+sN33eMcTdl4IX650Py+1TQXn9qDG1uNiCpXIyjqc8bw9H8f2lUm50YtPxLHeYhX7s5m
UhS1LJXY2QPFedeQ1SocFeNkI2lwZmeBPcWTnp3z/z5IRVCTYHCZQfjGfv65Mls/2bBIu3SuBEXw
NwscSGrW+NsbcRxyxzrTRknK6Xkoj1zq58rC7s0IghUIHiTbgG2SAlO5O5HWGfi9UBckT3Xppf+H
w5+rJGlMRn88l4XLeQrjzmFNO+DsxeT+/O/sFgqBtpkWEXZUDRdPdfblv8+c//tMpcmT8rb5EOji
iwGhE+eejdvq9mEwfxkzcYydQseozdXAzWn4DIkjK1X2XUkrwmVNBEDJvhEGux2bEewhlv6D7ZXW
pRvH5c4mf/fuv8+WPsH2z9UYmjOTfOg15q4s/brTa1ljHDTBubFYo55rK9lra8I6IRjmJOnyq94o
yBrFkkCv8bz/fZjEIk4G+edZtbpQIAHxEjkw0DTNMrLUDRL4f9SdR4/jyral/0rjzXlBE2SQU3kv
pVNW5YQoSxv0/te/j8qDe+qeBvqhe9aTRKlkU0kyduy91rcGuCeNUZ9jRWsPEWe2acDDfT5dzC+k
ujJg5U/POXueo40YwKcnw86ldHfMYJmZhe7p7x+V3+WnsdxnYxaeG+ROkZLx1rfap6akBCgsF8pf
3fmnv380qe2fxAAUxmBe6ZhfgMId42j0ToPD7jO1x+9eMaGHzeCWtN7ENbdBU5148CITkcLImFBl
TSP4SrRLVq3xjZpn2pz+Lh189xTOLxVg1S2zwT10XecfI8wwdRAlJ2E9F/4UnBMuj6j3wn04MPFy
59+QyWl0ftz0d4mgYRKGwxfwoO0SNygALZrzyHgY8HlGuk6HUp1w7dY0nYbwzr6ugHZeGjdMrNom
bRAu66JpD15e5jvIQ9bFUE0OgzV1XnyVMwWhmajJdPw6NdPdE3b8Qa8agmxOugOGM+yqcFarLv5O
t5I0ldyM3vQBxkdZadbaKbVxaZICsU38yDgK2pi934XwUnySNhSlRiiEuaLjXp0KZGQL7NRcU5AB
IkP/puIcyam3zCej/RmXUOW7WP7INE7pUiv061DWX7zKQMdVRvGTUdN25th/A9q3YS1X63ga+ZP2
rGkA7pdeZ4tdZQ7J1W1cWmZ2sUNxpY6W+1xI+RG1ZrdAoBLX2le3TS6lptm/JxLXKrKMfmjzxbq2
h/FVDeiRA/CWrLL8aWD00ktM9H1SB8g6q3pcIQ2A5UB9+KqVUOaRRbU/LSrVZpytD2FO8mDQfQBq
kUxcCrQk0OcZkrjqWhgtqk58Gp2tkAFPliQJAOmyBqw4R5V05+0SFil2VjKS4p5YdO47vsc1lH77
rqMzZGqfuYTBcS9yDFravh2cH8/V/fzQjXn4nIyN8abi2+NBQFaim2VNr+X8+oaf4hfSyVx4vKCh
INKZjtWsPx+rmdPKrqS+e7ygYyk2Gq1hkVTMcydhHnMUCE9RzIFmDtvH/44M5G9Mp54fr+CApsDR
FGuLx01ZSkEOIbzSx9tFky64GDB0ftyLEJYeDt3x0+Pt5FScRe9X2IOrBmrm50vEvbButmvc/voM
bIUpboBKz99AAEJ4VzVa9Pn5YyhLkBxxBD/ebupc1DyI6U6PB/cyvDpeHmJg5bf5/HxeGT3FuXt5
3MqbSZ2QxbOFmx8hhhnt1huMcuf3smUZr8t+1IDDc5M6RC6myHOPj/eypX0rpQkH+vOxeHD7+h66
QfMkY4Wmi6eAOuhOY4dO53FzcDBZP76Sx02G4/nam2rx+b2agmE8kX/YBufn+hXTsiKvP1+fQA0v
LYN7oWLrCZrz52PMYRSn0Zoxw/PnVyo2dinsa6h1LQIICeTPMFN7VSC4YZOW/IwqRIrMo8tnPeZb
mob2/rhl6fJUuBq7cGCcc0f1ateD3OQNbRg3zcw3pwxukWV7V90LrDcIL3uY9kkTyevjbssJn1RV
ic9bTqCT4ebrV1h55huT6GcrncbP+2p+rX5y289bsqtfoLLUn49Uk3wxWXM+7yv74RWjhPq8FY/p
m9Gp+PMDaCCobH0IPu9zivoe9aN3cRS6KGXlxYZ8nq3XWcMVM0KwgpNOrtd8U9CNB/HSwC4ffhGu
Vt/ixHtCi38AJY3WZPJ2U2NqF4NMkgWGHX1X2UFzZerasO+YrWW6i0rJUPZ6CKry2uL4PzoBmQ5i
5qhwGVpWZVVfJz134cAAoTfutAKMa+S36YqBl79yZnZH7FxkxqS8cfxoF5aYokGlnXLlvZFroy9c
PfGQgZZIxgs7Lg6+Nz2LvMvXLptjLtPuHrPRcGUeT4ZEJu/22IpLmiX2blLx98etx4+4d+KNXaIW
TnVrOIp8oLLw2CsJRvVBkesHLbAPuC70S1BL/UKUWXRW2VX1iDwsTK5sfdceUCs2BB7OnZ5fPjKR
oRSFpIvp2POQJnKXxsNqH9niYsxBh8Zonrw8xaMeONm2Y/g64eBlFMGqG3oNrUAaOIuqFdE2iBNx
mYBHby18oYvHzWqyrYtwr0yNesDygIeSPLAWGQYlChzsFADYnIuZCOdSJcbWQ5t57P3S22mh82HN
H8WJWvvy+Nfjh81XpOiG7huqWPpnOSSmDgdXjurn8T1VTudDIrcP+vw7PP4raJj51nrVbGTEp0sq
5Fi1YkgI+TdA3A19XHc9OJ0CC/siF5gK8hFHi2c6JJ6MYJO6NoLbH5Oo0VV1f02k8je1HqNjD55r
uj1nqMT25XEsPP6VuLTWbJryq8dNM+h/MLcyd4MRyQvz8FPe6+1uoqj1RIBMF5P51fR1fK3tdIjt
JN/3Tc4cNMaV5kH+8ARmdkS4FG4mYV1DOCyVnLZNarpLmRWklgYADoaick8jlb7xpCV5s7ek/Kp1
JcSmCV1VOFXIQR8/ZvMFhUWyIQQropppt8xfIaF1hUKS6v5yPEgUbctmNw4xZqUeeu++Ck+qSYxV
FGq7Ar/E2Gjh2jRyKObdYJ/Z27KVPmVUsNvGQ/shddgzVH3sZ1wPElwKqQiOTVBpCzZjL2lTfuuU
uIRjnG48dYc+sVCtA+2l9bZ+oB9iFRzoipD7k5dHOT1h2SBBJxaXgH4LE7nhMimGKUieXC7yvjro
hsoOeuiOLCH/vg2zKzv8fTMQ7TAxac48UiLiYfjzoeb8/M//fLxUDWsQPeT8UmjDMMB1jYkE+PMR
/3jdxxMeL8CaS1n1j7v/fNvPfxOBw2v9/bA/38HkCKmOf77b3y//+JeBPKc6/vlbPN76cd/jx+dn
/Ofn+fOd9cf39PczHr/m51s+/vOPX/7zff637+Hz1f754M9X1MGJjJ2BGEgDeQUFYg++LNhCYXgi
KCI8/vGD2BxCJ+Yx9a++is5DCXHbm9RPWtHtoTLaBGsVZreiNI5UQz6bV/cOHVEeRvPqOLI4FmIs
jm2xZV+DWYkExZ3M1aaZguLYzT/ywcqPqgh+09rsNk4xbzFT7TdMX/1YK19utMx896USR5n04uhh
CzQgHu/kaKUHBFfMGj76kFWiqFUEG8M8sa/1lnWJLbIPWjyJ88wd/fQRahEi1NQ7uakMjlMCQdgr
CqYPXowIVjfiNdEP9sK1jfT0+JFZYOiLoUyXKSqIY9xbjHqogVbOvN3UsxA7S4YrpHCjezLUECdQ
4hOrinQEzcnGrCsgerVI1+QO0faKt+PYxtgA+dQ0Ag6EPApsEBU6Rc1nrSyPvizecRkjLx6SYa8R
vjc4xvfU1uSh57p+neJhh7+23iR2spmEni1rFqko7pDJW80rXPi9OeTos9SIFTlCq5g2X2pBsOJY
nJEAWDsMjOukKV+wWCYIF48kDDLZhDp/D5NrRauUrEb3B4h9epSVHjPhwZULQ9Y+exHqqXj+tO6Y
aGRviHtmo1XIWn1rmuazkO6c1la/lSpTW1tj6Kt5RC7ULphfXcPVXsqTG4AU9Kk7BjvclrSrTq3p
3DGP1Qez9X42jNeoDuaZTsLwG/59UUFMEJrlLnPr3M37eVdDmlZ2J2bxLknMsHzIDKA9/dOOSIQz
zRaOF+w0DCLpNQYwRbgCyny6YPjZmGow8WuXiAnQ53ftq5jyZOPRKJ+JIueqRXPm2T/0vus3Emep
ywbo0LCAl/M6mYI1toaiOR/j0ApvdYeUQhpevo+Qv/Sl99Q7RvJSS+TdPfYZn50RIQaDhavP2qeY
EH2vJqHI1nd1PbLikSeGqfbXWIl6DXUPvV8H173TrVswSdrLE201X9uCmnwJgoyAMLhtb7i4MbJq
S9A7xhFdDg3soPkq5v/qFaE14FKEWlEc5dHU3QFqEmWhlc5Wpz9q9VB3sHJ0JGz1xyytAgKB1F72
Ybs1qZxcN7khsBm2Wc4zhMZGriLqggiY53QGD+FA/ciqmCEXcvtdpAebv89wXzn0R6eYTnA8HDSM
uIG40stuX2XOxpqZElYv5j5WMZMYE3svMiibaYs+3Rn5wxa0bX2n5dJsKtDcceSytGsGpxoC0XTI
9hPEnD2ODXzmA2d+Unst/kWGhkwMrFjlnGnuQBiEt0sCxiLaOJpbd4h+qQwLju9Pc3cf/96Y5N4q
MaKj5oiTExrrqMYbHXtBdKjT+qVocbo4fGOI6gm4JDdyNUu+CdNk26i1TH6q5EtWFZgLPGbbbtNi
wweY2gjxHDluvfWd5BaWkrCFJqjBt9FRRGdoj4m5ddpV19LJi/1mn4kh3bio1XtZOViBbfT0otkb
oR1dk7lrjTPZd503vaQSbjCF06BzTsyDcAM2OMr7auw4D7Izfnh0nKnxWlX5dMyKFkOYDowttcKN
1aUcmLn+q6vIgG+Md9BbxKO5yxhmyNKARqfjvN822pNPvk5Vo+WdvXAdRvUFBcf3JuOdKpBD+x6W
hzv3Dmy+rMkYke0bbBRDh756ckrCFJasnr8iHkQGbAbfvcCnSHPGH2UkoJKVxjOogPI01OIcBQXf
qTPnquMM26ZO/hsLTnWpo6m6ZLJOtuStcSltTIGimHdq6I9zeM/istgBFeMc6ZDbIJp6CAyGfw1J
DEssdPLSdrioFNWuUQLsobTBldBOXHeuc/fq6CVxMNML06Rz6InnTIYNnCtCTulz05YhBaFAKDkq
0CRB5tknQGZmi4Ofy4q1dMPKwNpHtkRN5HElJKyqYvpuFj8nonhoPO/sMW+WWTJsuhrnHaZsefYK
Gmvl2MhlHXUHHUPBOuZkQHaGcWSQWr8ZWkfM8/ZTAlASfYKEUGiYzboyqltFv2HHWGANdXLJaFNu
vWYwj5bNnKgfPzI3JQ8iR1qupHmsOazpLAchHV1tFdj+m5eCURnb6RSSgJSlhXZsQOMuSG1gK5xG
zZYworMjbp0jBxZacRzgIrsWAgVGw90Qlmd3T386e56cCUdX2K3dHPQffSumf2Ji7mSjn/DN/eDE
JFvA5mHzPvzUW5TCni81vrf3dqoqIkMiyvSI1rQ002bVQXRfIw/sn6q4XmoerMIp1q8AfrdmqLob
rAWFFmEKN27t7ZMqGPeTw6pTWZ29bhMZowbZdQ7VuF8hziA5xOKP2r/kTtvvElp2C9eXzr62rLPs
cNgnfd2igiJ8vqT2cLjMidIwd/1Ek1bmIJnyapcG+S0YChKOyF+CzMJUn+yv3nHCteP7X5yqHcBS
6t+8pEc7MhAnQMTPJQnrele4+gniyjoPUH3Ug6iJWGKXKAr6bIOsuSDjNPHUd0SL+TLKYmvZqh94
klm/2pp7kMMFCbuaqGamFz13QfbqJkO+dTvrdSDwEfejvSolIOGiTBVBPh9Z0+dHuvwhpUCzDMuY
qFpJsWXp+l4NKBZ1gRwnymVxG9nu7e2prpm0GwxKNStFKqqQqhVucuHU5cCCE5D9asKZ9imGgS7R
8NECl38jaDjdxCSvUbzJACZqDsRuaNFop/wBsrZw1nGk780EooaeGHcsCx8g8oJtGnIWtf2hsvx4
K4GhAxxv8Wql6CgrzVl6kfOGwjs9BhPd82AKqyUR4JzsLS2xxnTQONuKqILpCVXMbBOZMNHH2AeJ
FN/Q9ClBnbDPAT8E91TYqyYOozlj6hxbsz5WK8UCDOPBkkCsAo2wIN0+43b1h1FbE6zm4eoGQW4F
zjzrI2qsCL7oehY8NV3+Tc+xRyTWW4lJgKaqBtEKoY/rE87XRggGBfKCZdnjs7WcvNgWTDoGIHyv
RRu/NcyYyUwrEpTxuDkxz74Ydh3RNgXXo+y0Xyu+gbJLs006Vx2xvdZIx2ZWKNxtQsWSRKQysYte
5iCYdwh66I53mEXj3JIbMXXfgt4iZApSHy5qT60tHIN2HG39sXiKSpgfUpS3xrGy45gNSH3pBdYd
E/6BlmGnoKJP2rRrRMFFUP0cK5LaTeVsJ0gMYDZdcsEw8vIlx8wG1Y52Hx0un5CuVifcrSAaCh7M
EyMzZzFN6ddprnkd646G6HkyB2TinYQcW3GFIKfn4iT1RyeNHOUsxjKHqeCIeYBoRPkynJpxGNeR
4b7qRl5tfa2zIaLXe2z7xs7GVgTDnUIC6+MvL6/JZjWqSzJa7Qu5HyvA85sE7+rXGg66AZ3VHDvc
Dz0Gz3wWWxLJa2yKqk5P9qtrl1gTnYQUn4pkKPoNWdD220Hk2krQMI9SgkMiLclQxSHjnYWqosMo
pDXam9l7CN5RlfT08f2ea7hdmwD2IjJVRaFtQOtdzED9IAYRHZ3jvqZl9rOZxK941i1JO9QYX7Mi
RCpc5w1z3USZPRFgOGtRda16ow1WmotKmHbNpS8G5L+whVMzc/dDr2srTvWmZrlg8GlajNBhsA14
stZuWyVHfWyOlj5c87pgTJjONYEW7ezSPviEbc976I0e9+VqrPHrqRJGtkkSpNkWRKNmVxRgM4a5
TVbgR08hUplR9PgkwS1R/0zJWlP5SD4ZlMjR51yBYVmuNB29DvhhJrtGPc8Gs9lXN25RDag1mcoZ
YaR09TLA7KahI7X60gvip8NUvRgeQxWdouiUm4QGAj4dQhYQiamCtBW3P1uiu5WzpD+s8PqKVuzb
YtoZIEXWoRG6x97pXwa4VAv6jc6x0JlEg798iRqmuSaqat3tnjUVbMo09dcosocZlQ8V0FEH6vZz
17SoZcMW71pXEu1uB4TV+biwWm9tZln5xlUZkCtwEyHQdeiENvtZdYYnaq0QMp29mAKgKmY/vcAA
HFUIyGX2o2xoImHAx+/Zl1eWorqyvjlBHC2aZrTZ3WG6aeS0QVH2tUn02UHwy0cuuSsCQtv6uFjw
2VGj9iyBbStOfh++d4mtnYmLYKqoPH3Vkc4Bb+o+ZSZXts5hhm758pIL+VGMxCHaPvxzRnszXWky
z6Qn58vurfQGNE0dhIHW6fcs2L+Gkq3GSIDOku4q9t2Z9uYlqtiXiRFuvEGdYoU23J7MfTGxfjvz
TqnEYFDVgY9ytifmTMdYPDnW996Q6cKbyPrSzGbDGdwsItFwhDZoz2THMLIwvmFC9QCOeWima+/Y
NzhnoFCnzxngj7TQ40OUxAPmJbd7IgQEPZDfvyBU4Rhk5WGT6D83ZK/2MZPNFuuU4jen1aDDODI3
tLCI5J7/Kw/aGwI7rGXVSyeHfM/U0lljAbI+HNaLWrn2jbb2s+u36iJq/1riwAy0MXrNkAkshAz9
vQ9MDpWxCVkTm4J7p9+lrzuHvgg6i+lEpfQe67AdImt4S+o5XRXHnhW72d5BDHEsko1y5Ui3w0SA
6yfp1szUFUUfcYuDeuoqehqG7IpDZsHxtN1nsyMGrfKT9tTTT1lE0rLWELfkAYuL2jGN3Gm+6IBS
ZGzuM9mfViW0x6OFNs0GfxRg2sl9zFqBpV2aSktxB7frrgvGnTm5m8YYdpYcCISxYPuAYrOJU4i/
DD4J8GBmmXqIhu2xeTBiC+4BFVkYHZLIpwURVedUuuUGygcDtQRrNNKKLi9A7UTogGM2v0OCYND0
fYRHFIMls1tZbRjdz538ATmnzLAPS2g9vN5E4cP5BrAvBiVAoZNpbNV7LoimEe50402o2N8MwO8W
9VFzpw9NNwpyAORb0uXfh1lpVvlIM114lD2YtqXjNs+5nN7tDIenzQfFTXTJlf4rgRSnQWJbacSI
kxAN+kmfyiuNTPxdvfWKzgmE2txRnNKEIWUEr5iW+UqErBkUev4aViIQHritbOrEmZOD2KpRgH0A
teDH5KcaFnhNtLseV/wFgj2gVBmui7JkLWxWGSiZTZIUZDiadbMvR+TTqKzoeNQm6g9Ub0cznDac
Es3ZgK28NBOaRllGjTJBDDQnyL9M7ANvKtdR1Zw1sPQrzY5+lU1SrEFf5Rg9MMBkhQlfKYBODd9u
k2v2N+WWu9wemnVsVoLmS+dtlY/S0xhgN9e+8yVW1IzocVbj5MQ4HWLrWHeIGuiXrvWSK65svuIO
vpGe0bw25YxVsf2YyidiSemN58zNtmOiLipz6xM2+Gmhagt6rOtcp9YEuoxYKqk7fDloY5PgY7CB
MiNNzTCwrVB7GAuqxUujY50nroqZuSLvwug0Zpg91rSeZGqnHuhDpv4vtBn5jpPiSUX+G8Rda+1P
02te2B0iRpjqloVwUJ9V9bLMIVDnpCrGTrIixvuI9pzgac34VpnVfpq8gaANsiV8E/xBkwRHVnQB
GsvoV+z6of5wCvaG2oI7jKr4CUtJtFkiMhpXbksAJkJ1zsy2YXiuylXWYXnxQ/QlYaIO0Ob0I4vw
LvIDfy2nfB+3cyBp5T9plvWtbAEcTAi98SHACQ1/sXXxjzoUpWV8IObXQIDc7tuq1TYmQulAs7sN
4NMaqfx07QcfzXxVzTwFzVo1UkKTrfWPAN32Zorrr15+qgLkRtlkTUj1+3SPFJv43SIAeICAYtsF
+RsVEGr8sf5gASxujclZD6njbJNbs6kZYe20AD65ZdNlrFhTBQvvrUa0S9imB9KrifNl45w8CNDr
tiORIBI5Rb107mlSnK3YiS8Ff3XdGYyjjtUELnazhRrhMJnpmQhAXmwAoC5DB7hbJTE+Zsx2VrIV
h2YCfyU9EmBre0Ze+OYmdFAOdKGWcrW2brittU04TDm6RDKcHUKgZ0iWMCHy1SM7jVH3IXsNkXnD
ZMJIFI2QmHFiu3rOHHHMGMGSL/xVZ9N0SUxhrn1kQHDKUL93uYMkwJWA6qurL9j75G0AGY9AUFdA
tOoltrK8KN+SiDGTYRfjQek4HdAFr72YWluNINnizkRXIdGF0zhF0s6cvCju1Fi7zh2+A2GhJHbE
Lu7meW5bukdmU9O7VKQOJKp/RR1t3yoL4qTbTe8Mq0iaSVFUPB5VFCok+LaIDiTCjO+6gdwUKuZz
YWjpS2rou8eTBhO5m8dIe/l4VP0+pWSB9KVTsv5O/T2XONE9rnUHc77ZITBatEANz5MWDHdLs0+N
sJqTYjRPlRrfBwbSXpC8B5OrXUxd/6nTxnsvJHqfMOU68riT0WO8bnwr2T3udRR6vrps2nODnvnN
ItKv9Vjfeo1WYdt5bz55njagmRewLN4bi3ka6Hv4NvnzGDg9IzIO7YlMqMSZ3lTTuXsfLyYbVNJx
AuyW66qGJ4sLA7QPFC9gv7ghBCJJJAj6d6+XXFTiGNpYI69RMr2NfmXeYwPRZB2XGc0v6gyKp2Tp
Bgm8rZR1y+q4LkV6R3yQKppNbQMxd7OWhxSceqkLD3I0k+KH8DHqs4J90O4zwJf2B40JyV0n0FPX
qgVg8m8RUckbu+2BydPKjsPQela69o0V3luEJbglrXUutWNzbaDbS7FUmtuC9Wtjy1Pb1fqKduUx
cMpqPeRCf7c8tjx5JrkkVMAhHzVQl1B7gGcnqyXpNm5TFy9QmYmkd/W9o7ChWqMX7jIXdFmdlNr7
EF9yo72jwdRuNVzD56lmPfe9Xzr1JXNmKkIOixI3NyZemz3H+2h/UJbla5Is5S5wk3TTRbm3pRGJ
3qxG9tuy+5wGtlYU3xHrlD0g5ZNFtw2IT91lVrhHdIBeaW4DFxoXxsa7eLNz1fFvulcyd4h8Rgcw
CcMS0G4X0p41e/+aYVr6YvkhLAqPRqNjQZtqGhN/Yzsn2YFDrWogYHnRh4sqNodD5czoXyOBaptj
RxuicduRhL1B9OVtBLXAu5+1W8Psg50Y4W6FfYJDQ48J4EXE8V67xpeIPnuM02XXj8J5rdHgbSqQ
b+tEq4YVPjbEYDbKWI94WhNp/xbb0/ja2rDFfWdyyX0JMRZnMiK8a/D2nKbFEhYH8/X2VEYOeu8V
4ulvqej8K7xbRg1cGPckGN3hNxD1wX4eppUzPbVu962QTGeysjoi+NRPKJ90WmTsEqtuElsFEBLn
ApIrJJ7drsR+EItAnWvOZw5heEhGt7Mie22zmP+YEoN09g5FmpXS7dQGRE+6NvYbh6bIW9So305h
yJ9FRYnoZd6H6UJ2ly5nfubApUkKACt96ILy6aavPWoxLdWM70gWNm7Fatv0s+IoFO6rGRFvaq16
fJ73WmjNLdYFF98GRi/ZXkABVHTNyvgtINHtrZqG5lqhPhns8RcFSHAmkap5TZfV1B41Eo3Po9fQ
srCKo60G4wRPg+Rk4+pBccMoVt4eP7qE1AsMsgFCi/zdUXp27E26OX2BBSk2c2J6Zv8SpOLVICxx
xoQPravxs41wJCF3iXIhg3uwpRwdavRwMy1KasPtKMki/5w3zfcMbvJQfMHM84GkCOY9eef7oT4Y
QNaXNcv9KkjhS4a53NvRdmzp1YVzW3rwrVtlt4z5Yvu9C2ilDpV11auWrVDTt5sW1VDfMki3a7ZB
CR0GatnoxkwwJSZOvHYh0c85O99D5wl8wsU6sGsXTu26oKBZZkW+L4f+TCcUhdBIkNOIlMLkUtxh
daDmoh1S0MxquEYMYlQnL2QHWHJU7hC087t2kwvkH8qbP/U23RoQWZ5n/ixiSgHbha6S+OYV008L
mqoHwNi3+mEuPI3QIxpVZsNZGzrC+fKnDgg6MRSk0VvGpt7pSDm2Tg90t1DsJTxakyRmWWuBnNvp
3/quT7cpOAQa5AhP3PRJZA7lHMWJ7TWcVPRnlIcgSRn1ikTt3zZThrMw+EalQP2BpYvL/YSwiLEn
G3n0wK7UkX1X9tlkSr3EiYvEvKyWHdvERlHQ6HryPSiDXV5N9a3ELxj6LIBDjA85Bhlnsbtwn3I3
r39Kl7gRKDj+yqvHbB9E3YIFxWe+q+ZhD5ZgH9HM2hu971HVMbLWWdQ01YkLsql7HzOJu4A0c9+Y
XltT/hVDoPU0Ffa3gc67O2YFNKCG0QHymI3lNOxvJrC6XrFkHYrOsu3Ms9MdwgILSBfJAGnkL9oV
sKgLhMZ9bu+RTSyF3XNQ5C966UBktaUHVs1Kb8bQrrUaEjQ0rICYqZz9uONtp4ggAx/26aFPC7Wn
d5yd1KCMbWJ36mL7nOLpqDifZLBh4kiZ5vC3Eb6zsFqtW1aKHZLuFeyJanIViBQ9OmLCotOgSfEz
UV3QsCIhlyU4HqTuEtnMQjV+cxaJtleJGSwlvb6Fp9piPXTjT1r0UKk7krBQrv+e5rwm2HUEA2ez
ojzGzwhNdeOQLrUoEd6x+4vfqePhL+PMXKgEEgybXBaqhGl+Ma4qg44we4czJ7q51XzwD7VZ77w5
wqQEazpHw2xiF0yTN5kgt1l0JrtbM727G4TJAm6g0RUXdriieol2EZWOmlLQyrn2E3psUWBorHVG
qAhvr2Vj5NQeQ0sTsx/XPlgbmmRlfq3ErMhGog0cASqNS4jDMo09dx3G3SKnL35Q9LhTDnG2YR2w
nFo3r4J+JqNtGx1UTTgecKSkcTb6CJwaoPUVGxyTJFYPoN9rIkUaBiEtTBFZ/GbLjI/WVrgAdTYN
aIZujar2STY5KGoIPLKghZDpE0GlXcNNWVdN8ux6RU9GwcbSQSgm0OeYOxCtVCpAiVYCaSUZruE8
t8Btbu6wlHwFV9rxNwfCLBT2DrTz2vaPjNS/Ykj/jB015hzaP0NHXelZhmEgIDVsXRjWP+KP63D+
0vyM3X5J8tYgaZ024gSzJV2xsXI38FrGZdu5O9Hj7WWPveE6Orfm8PxXbnf6Hz6O+M/gX2nxeRDt
CdMwbWEbpvOP6OzCMRNPGRkLCmhSICXzHxgN9wr6x5lj6tn3TPtW6EnCsnNloMi2NC64Isxw5BbG
vdNqdzD58cEftLseHUSZs0xkxrWBzbtAO0aDQ7N3fjV8J2g43jBDW9Vx/ST9+AzVMuUyiem184lw
87T6o6INXDa/OTi+NTmU19RWb7Ltr2pgd2G02TVzOeNVDCfO15/9qh82sUZeqt9+RczfgozTskOm
i9fUzvRjGlTvVmONoDbro7DoIBvllZZ2ydFC41lCOVjaKgDgirD3nNgvmsGeNKLztqoC+6uu7l1Q
G1gfqLqsbLx5WUxrsbKttWHSETIL8ewwr+tT1AVeryC/qexLqbUHhG4ELODqWGNTeR7zbC2pdsp4
1KleaFqk6U1Nk8C0N9GGmInpNbAVSQgOUBr7kmQZLd8BhmCCZZTxjL4D9rrM++hu+VO+jnC/oTjJ
Heqveu3GLadmQRVjO2pnz26OQAs/fCSEZDzWPyBiXVMpB/hClb7prH7t2ynkmZLl1RmtJzT1exHU
bEIUKp7C9lZklN/M0XnvEGBuUivYh1ZiM8Yxkg17ipcsEXuhN6CC/eRDMjyCqwq7bjbrYsahgWZD
1Hac8jcdpQ7HTrZqMvti5wMjIdGfqiElEJZ8ikTZyX6YV0aI8gvGOsH/EEQv5njt/zjbXKSchnA8
29BNnb0V9/8Rb41G0TcyN+Ta62L7ZPzHp6jGZ3Bg28Gvi32b2HJfchFOMR9uK1I3gb60m0qGy0JV
X/HvPne6d9Q03NZ60V2kHpxalFHMFI1mKXsfAA3sGyootRDMdJcGHVeckBACRUBeIsNp7Hm01MYp
jS7J6xAYxqrobGfVzs5vRxMYT11J1QAplZIsRh/kfy8xzGweJ/pfMdH/kX/87+jp/4d46nP0o8rr
/HfzCKD+9yv9/xtiLf+PGdabKEu/ZSR9fwZiz6nX8xM+86st418EThhEV0Pyd0yOof/6K7/a8P5l
I/e0OKQ8y9Z51H/9r7/yq6X+L53UauEIwTzY8nTuqvNHfrXt/cs10FG71AyeRCv3f5Vfbfzjwq1j
vZH/zdmbLddtZF23T4SIRKLN29337BvpBmFaEvq+x9P/A9vfhUhWkCeOK4plyy4ZGxvIXLnWnGMa
yiXk3tFd1/24cEdMlIbININ1WkUARS331rSmYakjZcBXMr40ekFGm0mxLIiP0wzo5MCFNzhFfNp4
5CB45gBhX7ON/dd7iuSO/f3ScWV0bUlhhp7BvoJk9v1L1w4k2lQDGg3M4pAd+uHOCFjBtVuzBqxp
Ksc6AvrZeEbz3Foq/6mTUoz8x9lrfAgRKO1gaOmmL4dzUvjhLk9gbXWC04nhEFmHA3jZV6XairZ2
AdxWxUYa1Uk4PimkQTfcfvNpPmzY8N1IKuQLVYhxbILMSTH/ewkhFC8v4Wtbq26+Va7TI4gsuj2/
+Brk8G+7HBYggBYIPxkezdyJuDTlMClyVomHGEBzh2cdLegCNVkEaA/omV+ipJlD64psYTBxA0tJ
WCWDn2/WP32+uL/Wv/niSRthY7f5Oiw2+vcXbxFLzAOMHuB6xyTt5UuWgpyNNIl1L8xXuiWR4enE
WmGIuxdiCGjJR3ff3MP/eRm2LSzLNg0dXNT7ywBx04H6ti2K154sCfNZ4Ltd2l4SPWgDCauTAbWu
1C90uVDNxIgjh6xmCc5BJ6CdwSHg0Q9Q17xBoU4R0cwM7331qFNsNAAg/2XoF35Tqsm5FPtw8yzB
H7zfUjqOPj/nf20e8ET0iJGcjd6SUw+wsWkdmoSvjvZUoBIgcLOLsd3qMH+eUJKISzBpr7oq0/MQ
Or/Jr6h3AGOcUzDHqEur8k613RVbGsHkeDoarJPAP4Q0aGrgyy9f33Jj3tneXfx8xYZtUWbignXc
Dy+hDdarq0Qerl3aUHoNGRaoAoMM7UlYxfRiOPB/iR27RQODiL0qeYhTJMYPzBnId9QBG+S4B6v5
R6aMfyfEEFtw1c6NbnIEtlV1T8YaOGAT6YnmFfmt2ULlmXXKVBxaVNhPsETIrsdNoKG74BScLiIi
vfYYXaldWl/gIyFrByJmtsWVOw/SCO/6+i64n15eeEpCFwb1NudCKoD3XyGe62hIJyNgyGiLjT9i
ItE6YnNtUdj7PO9+2/GwGB0tfjZNa8TYQUcrOdrOBC1TByM/rwyzlUAwhnBfSMFyb2zkZhwg45OA
6EWEh6Y/1mnyKkeGSpyTJZL+WC65KJqLmOB3RtTTwgm9hBa7m40XDltIEk1ja+gOOfF9bm496U+3
w6GL3JTEuGHv58jYtERZUBxQwKSdt0/KNtpqxu+k7iy6561FuFuIfmLygfCzyqMREiP51U4HxIHU
L0fHIGrytNV6DkSKvAkMhPheEd/cNfO/Z+JFXUhuxlFHg51oIib7cRxuO18jtzY2VrSozD9aVx3V
nO5sW69GRYOmDz2i1uBlhHmyjrlPW3DW1sn2crAF7nB07D7cZmPER86VGm7NfBpOpga3+utvVn5e
UiTbMhWdYSuHVerDN9sHDK6MjriVBqLAIp9dUtGQgFIUBrgIT1XY7Dj2driAn4vIPMW4NXe2RPtJ
w52Bkmxod8C72hKQQlL57OE1yGuUYVkcr/oLh0BSjQnl19etf1pUeC+VNAxTcQRkbZmf2L8WlbAA
KNDZKlpXXs9ouxpPfYh5hCxa65grwhx6kSpCZUvriIFuAC2n3TloYi9jjpL5m4v5dBPni+EZJp3X
sYGMfFiX4XiHLX7geI0fge9q3pktxEy3Kq3WUQ8mBC7HcG55Dhn17aOAVnijUe5+fRkGNdH7tco2
bENXpiMtomqE8WGtGnMyD6ue4dX1VlxvgDZxAhqpg7GCqge6gss614bHunEPce5ZRxUodel4yKOm
E2+enTx4nJJOVSeClW2SgcSOKB9ZdNYuDrFX6vaDCOxuZWoWK+FcPrigYC+BXvkX0zyboH+gzSMK
7eZHJ6hnNYWS3TK1cEVU7rQPoma86Dpamq8/vPPpO5g/vGW4tNd1ikah3j8QWZK5BR2e/9uiqyAm
A8MNAUnEHsD6PMCV5mk+tBGCtba+AfUImV7ATuqLLUs5fMqRFmvaRoyVHSne4GvgdnaDjPxKESBi
S5DE6B4TbYig+Rh1J7ckpSfxbHYACz9PJOLp5wb0LCvd1LyVqZK7VB8ekgz7mynJnrKCDppqVo6r
vh9/MDE85h7Mizwf8z3hwD84S9c3Omr21aBh+DNCu7zUiQakFb95zk6His57TXR0RoJAUOpC1Owp
Im+Moq5AvVbQGR2HN/qKN4Jq5giujoPnGJT90TVjVyxATC0GvLMMAGxxklmDJoUWXYBVGIcMiia/
8tbX3cYnkymTfXf4+msyPhe1LkWgJP1MUtzz4r7/mgAtDcYAG2ptQmLbetEcDzNhaavDAF9+158U
lMg9wRNreygMUmegL/fZIxPDW1JC4vvR1KJ7DYgmB/BfWTLROjdncJLWAUZNhoEW8TrO63Rpz9of
z6I2t7vmZ2Br/zTOYKM4bzF+KLYMjrIOQKvqXzfMiOKaonsHCt0K1cf0BC7t1orEw9cfXs4v4Pti
gjOQOX9utOoOZ5/3H94oiBliF+fD14DSGwXRxjGzPXPD9KHi6oiXteLnCiq5SAfEwFBmdhhrHoZB
dAcAiECLAxDjlFDqAqER/pEsmoWT1ifp8xY2paq+K94+XrLBJelSKVNnj6AAmtfhv9bZjKGA2aDy
XvGPEeeEuRPhAuGI65R2rE7r9FI26X3h41QBn3hUo2XsG0WYE0SCY1OUEM8mVAkoBcHu1io2tpxF
whM8lF0RW+MuHqLz13f5Woy/v8tqPhoqjnX8l2Xh/SXn1L2htCOeoMQJNsiTWlxMKthybCoZC4a3
gQ5lwhu8di0OWaHyu7EhMFqiGdG6+mREAZZqQVZHjXz1iLtCHTpoy0u/ohWbChOsb6MIubHcddUj
YYwM16NzwSgPBgt6Tt78m9ofH13g/I3bvI2to+1cbBQk0pj1zgXekzMMsNADbmwHIZRAC74vPA9O
Pf20nT3v/QzHmy0ChDWiFuObTd/6tHlynGHvZM83LUe3P26eNMOKIU5cE0e1ciHVTeW9LdyH6ytJ
/sT8CO9J9SJ0p7DLp9wh2HVZJJqxpwr4J6gJIb/+H91WwhWuQAmHiQ9H0kWup03QRYoUQ5DuOnLl
D92z4WNNnd+J/6AfxuiW1A19jG6/kevRwxqSFVV8qiLvtXdKtSn13jr6fnTredG955f1jvRh90S+
kIuWAQ4JI+GnBgsTfhjoJ0RP+5P3r2OQxiwdWR+9RP/tGhHHhpEiRrZdsbZDNz2hVjO/OaTrn84H
tqTCM3WeNyXYez48bA0d17xF9LOyazZ0I3nN0E8d3RQxyphb/ev96BIoV7i2cZcyGVtR0BiHPqI2
ofbVFgb6qY1Acg6ttXYPBaj0i0uZ9fUr8T+u0nAZOPEH6z5dkw/Vku+ieACmTARvNrp7jfCQfYZn
LMbWxnjKHF8NJAorxPXVAZvUD/jh9i0n80UVFzTfRJgAgYxylGmKyM+UWeXr0OMZu+59X1+q8Wkf
56hB+1zohqss/vdDLVWWovVhY/sY/SPE2nqG/K3RYcTCNBpit1qhA4FEp4gbHpvDtU6GQb4S49TM
0shwG+VTvp1IgLZxrN83Mq2fqtw8RTXeAwlzWsl5xjJjj/IgW8giyNai04qlqOhO47sp/0B3T6Ra
Bqx48Hasn998wnmL+7g+WULnHK/z7rkfy7SSB2bCsz3no861g04qwEpPy+xWdm8CPXlkdtZFlbDo
elV16yQqSpK5V0mew9/QUf9naLvpnDLJcIqRefVcus2VMjR11DhTZDw4STPcTg3H+6QieiEWSb25
Hj0R/t9Z6IXSAK2K6tL4hpmVy7wU9T4rXbbt65I8Xl8T2y5tHr/+5Ob8mL375BZbCOua7VC2G/J6
GPlrM1F1PtbjNdQaMcEJpRICINrrJz9s70eDzSAY3RXTJuuYDdHAeTiQZwWKG5niXTc2Z4wJ+t72
WlxrWu7seH4IrBdesgulFT1OkDF84fnbCefxum1qRpcNGWBmN289lh0+tMLZ+pbOk+7PefWV0++l
ZjLt0MYA0KwEYCqtH9lIZSHp+JlJlxIjOLejsmA0d8SGPjeZ/afEofWEDODru2PMT/a7u2MjXndp
MdDfwU7mfiiNxhSbpx1GHMWihAGCC/u1KH2MbTgisVhKfQXbIVpHTZvfMpaM8CoWXU6zJ8dEwo3L
+4HcL0+LD3mtHwpvlq5GDIVczUCqbvfnPGD2H1Kp+mgtrTFoDkxeUlDybHOTE3OmL0lwFR0to6Fv
9G2gnFuvJVUXZn5Awebcf/2J5ecDi6THK02H46eQiPPf79T4+MqxHeAMScH6T55pfglCiPDEA+yg
hq/Tsni5FuPagEjPciNA5DAeFtBqm4fUETe+RqSYJrEhEuwa/MwjnwQ6Y2J6Zg63P/y0AZmOyg+2
nIof0Qb+lHpZ3As2q28+yacdFekMXTl6gILu4KdVK4C4k0dQZde0stWBbxnr5lSOm7AxM2KVJp7o
vEE4QbfT52wCeok4Hi82phOODVI7quCm0vTgBozE7YSz05VPOThY5B3FRsyw0FgLI5x03TfHps/N
OS7cEQ71vjIM6rwPzTn8Ft6Q6gVpOrOj2CcFYBn7JOog8kGDY2grsDS/JC66JX5yhasRf9vCjvC6
kCltbifWkadauvdJBXQ7nm60NLC37Xy4pVx6SM4DObA3X99sfT7KvX9RGEXZlrIZtbKAqg+7maRd
YcKbJbhet5HeTDrAiazft01o7sMue4Z+PZwneE90T1xacNC+xE6V4jXw6NnGnRp/RmCyWmT8ukyH
jZAk4mAxcL8rDj6ud5KZmcX0QjKfxiH38Y3u4OGF9PnE2kPXsmz9rllPWIhWI1jWWCv8NUDjXz3V
Kq9f/uRq8vXaFijZALCRW+bq6xsnPxYrXM/cPDZNJh14o8SH9y0XYpQFJP416Wxy0fNPrIGtLSZ1
I/0Qwyjn3lVogSSABkRip45u1zba4IHO/mzyiojJG95Cxha7KhrlXpYln8qEgZYq/TCMbK5lAcaz
IG5DGdmbC4VohbNyuOes6+GZIdfP1aJh+fXHcj4uI/PHYj02JR144QAGf7+MpJ7PwtUQhNFj9cf1
CvBEwGQsk+dh1tL5Ml7FY4GLeyDVh6K42/skL9/GSm78pkXqpal/xqgdFteWSDuG2Nl09OhHLFw4
qjJ6/aUfo8SIn/ScxHlJS2qJuj5/8i2mwIUlwJfYYx/vYAtZKGcz7b5zUcspwjNJf5j2GMvVTa61
m+tRvnZQIGOf9NEJYv0X3HagixTPFlbxBUzS6qSV+p/rvp6UtX/K8BbRj8TY6032AeDDGvebuilN
5d444G6kh3hcdjokUsn4RiAJ2bjDkBwtpwAuavVEzJo/9AwYUhFGxhOHDoro4RcQ7ZwPl/0I6YsC
vSViIZ/zvWPH47JSOyUiYeAU3VT5RuqY8/yU8Mivv73PRcF8unQc3hHTQgTBOO/dCVMbnDIK2XjW
FpwGgrog7rw2LrFwAbCotevn/SkhKHVBoNH0UOizSnYPNdiBx4ej2RuSR7uaXsGJ4+sJnN8omBEH
BCQ0EFJFR1X97pDf3RD15YPP3eWDzthsboXlKRnU6arHiEeuRlHsiNt0L2VWkxETsrlmDKS2qvZh
PFjtKvXrCrveeCI5b2fIyj45tt0cBjrhblVG3xXsn2pEm/OZzslinjgxefrQKciFFpmaGDjZVOTS
zhsjSTItMmiw/Lp7KmLyiPMQHf9ka695TdGjmLJsKRKWZDeqg2to2sZAMPHNu/Y/+sWcG6VL4hjL
iIka/P23FbFLVTb72WoC9JYzuN+BHTlFxLxCoiCvCLgwRjIM9sswZA3JetLWJ06OoyiGU9vQzU8i
4SKA1O7rHPWmNiscIzPYZyDFlVfTaKym4MfXz9j/vmomDdKx+MHO8f6qgXW2okEvsJomAcUKJiPT
RxtXBx6hlV9U035mHOJk6C91TdCcXRenODHvexePxjgOsEoI+8bRazyV9qEOOnstdRgwWUuGq9uf
wzppvtuZPz4Cc+eFdtH1ZlNV2PMu+Fex7Etch/T1OPJmeBlUmCTbvBxuc04kWBDUE2GVaulLV1sb
Rk2Ao9uQQS663bX2Bwy5snw9u09nPLA2Ev5aABbD7itf4mywjzIbVmNMnFPhRTuUb/k5krXNcQF6
09c3//oC/71dXz8I0/W5OW3R95prp78+SGP0U16VCTi+ubERu8QsNFH4jzGJ5wZn5hbm2qrvjOpG
gqijz5lSxQflUxDBVXdsmGOl9hwg3VwR+fPdcPJTs4iL46q41RZaQ17ZD8+zrfWgrDqLuzyPpX0P
YkUe4QP1Y8IijfyunjFwAYz2MWjDratrj2pCkZqaTbFSaar2bd3+irPg0R3aEKQ7dbg+wGR15ncW
vM86UXVwzibHBLDBdHgC19v5lb9p5iCxxp2nUFBoyrm7UuttefB9nOTgGZaesBRBhPTa09J+qBkw
L8aG3J6WnaWU8A/BlWpb3w/MMy0HxXA3Xo7mEB6/+fo+dmxZg9iBeNMZKzC/tT5UiLlkFxxHv1qj
gV9dl+MsaP2jW52u/TGVk4NdS/sXKVoL6LWYrowuP9KJKInwyj28h2SnQD5ZZEajrQsjev7mAj9W
NfMFulJHKkHvxDLlhxcFhBOz1or0cm1U41KUvbcPanrHxQR9PGlJGRsM67HEMHOIvDK+wX9FHjbT
gMeygSHEGOtnPoY/x7rleTP9cyyF+807cB2j/f0OMIyZm0O67VJfOPrH6QTDF0SXk+sRsZIRppbG
xlpAslsxct1ZvcsD1Txfq4+gc7AMue1rXSOAiKcSXHVw7pP+pmeOtSL3Z9qYPYGBJcq5vU2QZRPh
pZofXuQBVN16fYNr5vf1UPfNjf5YzgqbIbiiP2O6NK8/raKJsBIHvTkZ2Vq8qkf1b9q4EDx7gp7C
NiJ9rPXo5kNqXFC6Zw/Q/eDdjvXR1ezL/weBzOcZIG1Mk+/dUcQXMHabV9C/Fha/IM/baktCG6gq
7wfpbAnNhUU4kY0oUrM60OSx1yOy3eWIq2pXSPFqTz5pKrTdvqv1P50AuRgL7aNjIpGjnvnQtxIO
ofCkoNurMq3J/ax4LUZAnvRHcRVOGIQu4dx2NromoU51HUAysVp3SRDv8yJNv3ngPupjUazoihYC
I1L+w179odTvwfIZRBqCsoCvSREcCBI4Aw88T1PpCx2h384kd3p5Ff6IgYbg5BkJ/mabZNGQ/oDf
GuK7YcKn3h5lOs+Nolsq/8fwxwxjw6l6x1zF5riCnyCWhuG/TbWN1xnn9sIoK3asrM/3ntVg4Tbh
JFfY+gOIIC8JRn1BztdxphjfEDqwc9MkBKRYAUxoXIb2g3jUzOafb576j6cLwUUjwKIKQ7VEo+LD
+gdMKUA0npgrjz31On4i4W1n0AsKgybFrmpxkpyKQ+Oa9srS7D9mIYZLzaKO9BEvOfcdNtz8ccPL
/49LU5LGiQOz1TQ+PnNmLuAMeVIytDLy/XUzzdM0W3YENR7JxfCX15uJc915KDPviGj+PKmSPJjA
ffObwcL8ikQM/TEW+tatvilhrp3Md6se7wRZZcKSNrNZcX2B/3pB62ac/LYjfcvUyz/1UBqHrseN
GYHBD1rdPvWzhQbqlr8xemBYeQIZrm7Va1qmD7blmRe2oyednssR9t0KDQoQTDtIl0MUP2uT5S2y
xtGPee4gSakEodGd2LaMFgjgqnvgG9Ep9GCUXDuKViStb7ZGc95Z3n8+XjPWIFpY6Bs/VemhkMmI
zQ99y3wSDjxcOfhY13Y1xvc6vosdaDqxMgq2buCVHsoUfvTC/Ofa0iNCaNxXQeefzaEgZdgkiyt1
MtKHHaKBslq9eF4XH6dRl/sSCBZRteYN9rNufdWe+XDMVmE3MeA062LTuVW6AN/HwcXWql0Q1Ucw
CBep1d52FMCQY4E3OxgPRgDousfhvLiKOkwlzpmTaedQS29pUxiAKUdcN0n3SENc3bo6cVUBxvbv
Ho6P2za3znQV4a5UhNy8j8oqPUtG0eVQ5q1rm7VvkDdNvVmd2Ed3Pc1n4Wq7oG1AomkYCHM1vEyN
V2z9IBsgzWD1a8et2yTBjzJQO5yc9SMTJP0cdo21sOdfJ21OWzZdHB0ZkW6yIIbuY9bWKRzsf7TI
Vmt+PMUtHPbeMTCBD421qUYxcCyfp6+QgB58cAYZWy0bSGjfZHFob75+h1HbfHqIKK44lcyvsGJj
nf/+Xy+JlrYxZ0obOiE8IiOa7q0o6Jh5dNjLew0E3awriBLjlW9+uveTeHWt8K/zJm0KwsvgVWuH
Ge1Zw1O41MspXvHwjDe9uc1of1/1Q/ocCqeSfIec3yCAqwMXlzHsKWwowC2Z4vWQFS/YlaZ9Y9MR
jxFaP19lJDwQkKXUjRe7b1k2jPvOQdXN8N6kZUjyJpKzaWGSDrv3SyN9HAp+Pw++Luyl+KJjH1yC
jqeNjrKPfrZPHI1Ngt7WUwkxDBFHg2Wn0syb4+bKDdNYysqg/jn1g4PHhQnp6AlnbQ5TiEiRjk6c
GbVED95glJTe3g3C+uRGNRUHbcpGG34UBSbUUYI9CowqZ5aZii0clhxG0PRSxiWwZjX2p8a1bye8
dxkDCJy44VaW8dkwkuSiofmCnebG+zJdkb5KtieBEpuxwDlRNf4xneBg6CWasCLAjRkQF30WVnZu
YvgkRdkmu5LsjXvNAS/a8uvXNk6WtGwV4P8GsxUnOGk3mmteyo7RAtQp7Gv0AE1ZvMhKf66u2Brw
D//duKpuECBf7yGBsNEavE118kkOo0FiIBbUYbeFRbu3ne5H1WjpRatitSO4t99n1fQGpYk2KE3B
khC4pL6JYmzA+BzB7RGecpKmUjsrNDAuQjZ+nHzHWiWMgET8MxunaqtiXzIGTqqdHEh8nOw2PbT1
CBq1JDu99rKjPxrZFoWetb6OkhAo1YuWweJbW03PyJpvrno4uw8IjQKTftOS/+Tiw99UlLjMQ8Pi
ZQi9VTbWbz2PwwtKTLWuw9AiE3XQR8yOKW7ZSdyE6EPzOmgW2Iz0IzFa/tIdpHVwWkCJejU8u01V
nWXZVQd6sgc5w7TllFh7HygqgUjpb5skXOAvTXwMZ6lH4t2bCPEOBWnjFSwBjp3ZbaLIl7d6z1j2
cece7daMZ+TFU98wHgyNtkeNKf+bStSe8SL80NnmalKn6581XfOnN0FEf1PPXU9Z77ca9nnXoNFp
K5Pj6od6zhrSxOWUgjdbH6ylNp9BjcJv9yPeKp7yBP8yL7DUAu14/ZsjdkwBUe6HsqrdKIzkh27d
/7fS1lbJXpla6jCSNtOJpLn3oSmKdkxBifVg5wrWEVKEm8frs+s/mWYTLarOhuMX2+6aOF9z1YoB
o/boABuDR0gKRpedKJ6GRWqNSbCade2bSKTGfVl7tE+iwXyDPvuM5dR6RPle4MQZiJcd3KVqRvEj
U96SsGf57BPnbTtISfyqGxeMobRng2C5VWNioUk9eUpa4o8L6APf3GKbVviHpXhuBjCRmgFC1Kns
6++X4jxOZmvPrDDAyb2xPeZibT+G+9LAQ72qW9YLrUzzUwmO9r8fWW4/iCqHJ6oyJHUNYdGVAz9y
/ivCs93D9c96P3ozJi86THF5iYa+e+hEXRxNj/Rkeo7Qgeu70M4vkLLU0QKjdNvWxYvThOPh+ktX
WSGMmJ+dQWAV6mFBCxcIRctR8/aqwguAx21N8vzQdxFSlJGUN3LuvT6JLbr6uYtRada0oPKutte/
1KEPLkXn2dtG0C72bXHPokjQqmw6EnhpeEdlvwhrg1F8Wq/pnhDHOwbi1JuDv+QoHl2w2wA7IdVt
YTLS2LmFMRzz/idLz5yeEbcXN/PtxwkNkF66EN6vRxGjcjwm7sV41PRxPLooa//vQl3PPfpm+pOY
3XrbDww81UQovRZaEk6Us5WoDBf/fRe9zHNqp7E/FCbVQNUZZy8SgLEAyWshLHpNjtGqrlNKnjgj
UzPVjNsOvu4aKUfzaOTTRiVJ/MggftzZfRM+8Zj2u2KomvsAvgMtnOJu8rX8bCXjq0+3+bGx1LDp
k0Df9XoOHyp3fISDzq/ANMafnT65/3dpJL/ka4Mgx2VQ9/U+xtO1NR3GacIvcY3q4p5C/k1DIAqz
DxOvSB8b9O/UwTrx1FYDP6aLwxcgJg+llloPqrSekUivTV7/Z9kWHn45oLFeE/jgY1HCdIgP+xoo
+2Dq53j28xEXhtq+q1sO5w+hKYIHbZqG+9RZYYU+dtC5Dk1V5ucy8sMTygo42GA7Xhy05DRw7p2p
4QWOe/IFwyDaKAU+NC29VWIq/+yhrlpGaTobkbtghfzQXgsdZzzOOAHISAvuxtwAtIJNlxloRp5k
S7sLzgJ4wSFWCKLtDoGCWFW2TtwsxuIbMCcE9PaKdJPaZOwSZi9NqxYd5u6rJrLBtL+99tbm9sqa
QpnImvlH2Wvb68vRgvnd6kIn6VkN26qCahA4T01jipMDBX9TBTKmqEGdXJr9nUW7Zp/Fnbf2S/bl
wbCP4ViGJOH2z25GhLFKjkKNzV2SZZd+VrnGyUi6vGBiXurVMSiTfKlzvtIwTD5RWw3L3ov0U93S
pTQDzv+gaoaTwJlD43EdJbWLubPxMSWaGikICG+vv6t7fSF8RYXTGEAdYikp5WwCRByTyqCzC8J4
miHe6DoHSW1Y5kMToyLP9B3lKA5ppy8OxjA5t8SVsZdi5Vj7Tm6y4Duon7w+AhiaRr+oCXcAx15B
Kait0tcuXF8CqnJ7N2olzPRkTnabiLpN9XA4VqHvAH6tgw3UJPIaTG09Ujzheg/kRcuNaRPOf9bb
DO57B5pTEshrFoVzNjVg7N38wgekqhNGwe7qxtqpnxkhHsLnNQOPf4csGM7pBHeCBRbDh32+qoUL
Zhr/FUsCPzRBRM4aK+Af8vjCVTu44T6Ugh0PI/p0IXvKu+R+BUYHsdhazaAJge85062VUkW4M+2q
Q2wMrPi6HLBFveJH7qgMU9AddmZBuQF+AEW1e0yAty9g00G/Dm8mslVujNH46fR1QcQba3UGlYqo
OyJqUlXgjz2PeZRcAramM6xwGZf5RStApSfupWnwH/djdTf0fra/aheu9VsWud16MDDAX6tYmpL+
oQaHdTcIUMBems18VxgmZdNbmCi3heqmX57LiW0IB/NeC+C7h0W4rq20RhpXmFgfOOYQVlXuCkqD
jR10gDQwugJIO15/JHUSLwh6qLamG3aQAgh8S5uUCZIaoVMhktn6DMKYiQT2AK4dtA0jbPQ38U+Y
7eI3EsrfpuN1C+Z3HQXv3PBt0HsbgYd3l9UDrlZ+jscqxtE6C2UEy912ardzhOgt4gdc6PP7Vzid
s3ALRD3NtRSdaGwfS5cWIo2fh15QwOdpuLsuLnU6B9Q66OMruyzW3ZD1LAzYvXJXx5Kvaf4uA38B
GWs7O442fUg0HhNDH8bDOsUOvB+MtCYZfB+MahHVVfjm4mhaVXV2iyvHu7WM+UIB3R1pWTdrG9j7
OtNA4Jf9uIXCSjA51wM4WNvkExRXR/MxX+feb614uh6k8lAA1SpD5AbXOXFnZtvrGb5qKnsxDq1O
eYQBHDLm2vDJsUl0/t3XynJKNHc3hXNgOQg8zhQYBObb4nX65jpx5aRdbaRmPF5vUWKYf+KwIsfa
iJIzqeyb0bC14/X5CW2vwxDXVzeFLdeh+zhMTHnsrLw3/NF6aExtSQzO9T0z+llGp1p/X+Cahvnp
nXpoXavr71O73iaEkzPl8q1qaya/MpHLrqGD4mf4xRwiFsH4AYdSQbyw9YInNPTNpawC5qLedEoS
MMuYoA4VjPPB6RiO2zwfdgRYaywOsokdsuZGVuRkE1Yt8GZSEfFjIzVl0H3I7H1v+EsNH7S9bMpz
UT0yG18W1HsW3anCvgmAdZTBr6kLFm73GAz/Bm+MjHJ+R16GagN5dYUYGg3FfFrCBPjbvjOyH6xR
CDIW7hxxE8M5zgaIzlElicqbmoU5/Ozc1Fw5pf+LzTG4IYUP6W1iPwIMy1FAhGBapX4C0MJGFIEW
MCz/rS6jH7E7/RMjXe4zf1OU7hbjNpkkcmScphNCvBqgqk5S35Sx4a4nTsa341BfqkEACvcAVTH9
aZZABot9D8Z6mxbs4TYJQmtXCe3govhrnQtcJId9fj809AEyFb2adXIpQw94+UjQn9eNW6v2EbCH
UbUYXKRrJvFhywo+NQCAicMkQp7Egjvld7fJbEeApfqSEVS+HZCdah628Yn6wANSW4/Pgx6cLMLn
AI1DFSCXmqyfPs1OI1IGID5olWKjXjOR7rfNEInnQaZPWq0/N0m3cUx7EVsg+QrQy1JpWyscB6bv
bIN86z4K9r64DEUIK2SygQ21rGLBLfVZDbMDSSL93QGgnK6PGL3p4VaWfRukYl3UnT6P9c9uDcjF
7k69KPb82h9RonevUgIYqn0hqzscuk9pTfrZGIa3vkVorhxhIllYRYumo2k0/iIJgt1JwcqUFS5D
JygPmkovBvqyqRhPxpStQ7K9HuPGSJe4ZgtIUE16Y/RGT4KCcldeY2VLm2Yv5egm1JiiMs3bcHh9
iHLvMY+cp+uDglSLHksd0WxvxJwPVUBSQ6y4LAIPUH+Z7OBX63l0q7n5LsryTZV7x8n6o6z+UQ3O
XeW/Wa13xN6xAZJ044XyBujLilM3Qd4oiE2J8F+jxSfTJSMFgRYHUQ5ezknWww1fuxnpYpPixF/2
GOEWhGROK0P+wkBJDybo9BUxq29woN9orpwJObrvifVyZIT7sOJMppfr1mv3NAX0M/nF+bEexl1E
iqRf0w60AMY4rxbxAEQJjtDYSte+05pW25YQ85ddpFdLHU/8tpM6/v2qCl80mKq2Vahlq4x1RCAQ
8jBl35j5H2BXCzd7s2MiPskxroPg51AmnDGkeVagshyYL1SOyDq7nVn+HuGdi/EO+62F0b9S423U
d8j+/jR0BxST/GQLfuk4SST2RKbc2wYbvdsAY65NmoBseW1bEJXckOgpi5m3BK56Ks+tF2m7Ubov
iGStdTUHXpKEvE+sBi/1fJJKhiN622nZTvkvhXnARWFjdM/+U+0hLPl/bJ3HctzK2myfCBHwZtoN
tPf0miBIiYQv2IJ7+n+BZ7Dv4Eacw9ikRInqBlBV+WXmutA6pxRk3RCcQkdddzlm3j4OCpn4FGVu
Kvbl3J40Ab13WeG9Rtq08ZRipJMuVY5R7WlMqYrhQw9R/oZoIvjKkq7UfXejbuI5rbLuI+sd0rKK
42BJbouDaAjZkWM5MfTIfIr3mkM1T3LDYfZOg/MjLLyOSC0d8Y7g5zDXRWVuJfEW+PLr3uJmjSBc
EyFp3muV1jWGFMZvgVS36ke69+loTMg0DRtai5QnSql48qUruhaG9M22KVbSOt0LsD6lmzQarpKk
BOzUzaTH4pmNZ0fta6X6YQ3EdgEZD7yIrBBiOybKPsUGtA9bK6Pcwkm5f9wD7B+6LOlyWzlRvrK6
3djAemo6FpgJnUnhxRO29wo38uLFrhH0Vv5vGqwrkgUeHMZHHb0llrOjb8KPJrFjar8R6AcmnXdo
rcRx2RB1/zA9UKlN6JKwldMPZN/lsvHbuMazVn2oQ/EnTl8Yp+WPpGZ0iP2qV4nUOs7VTcx/vc04
r5Y7aDSKbyXiMwy7TRQW6baYG/OeaNO2zW31xVOH1h81O9C8z6wgiw8nRRQRLKQFx1KsLDYC0K2n
5tBX6lExonlbq+l3LTlyzzvAf88iq8OzjMOcfzW035b2yphC37R54oKxfZcL2cFFNtmbESvnXnRl
z3U8pofIFSIwE3HKbTx4qW42d8oiga3OXGwRh8XYVp1N575oNHJpFY+bcuFrkInVEQ47qs9PVsnV
YbGnRS+eexjjxrC1Gzr5csqrZsoLESyLe54WX11FVT7FSskqN0rlDl7jhKUdrlNgpSe66ZZDIFb0
X0P1I6XU6zCKZ3pMV6lzxsgym/Ea/tfKpn3cIGwSZ+WGS8Cn+mml8IyrogWdHlGLR5IwpOFMO7gU
FDju6AsPaEAKz00rB2dVAwlfY1Et1kB4mqA0ZIpGKfpNEhe8NSzrBVwPxj4kdCinpgBPBHjm0rFZ
x3P76MvkxXPyO2lp5Es0pU2uGfQ/MerBWaVnR+xM6xaZ+4/GYDDglV1m266+Wr4uln+5E0fnBNkq
42wDGnZ6BRPZ7JUw+m5t8OHqmFV+1EVyQ+L9HFk8rlmAHg3gNCV7U3/64Udz7wnP9ohOH4p1Vdr5
paUhPrJHpxFFA1zbnlVGEc9TxtM1dtd18VrIvyXlOvg3Q25PMLsHTtCwVWrCuxl7QIQ64cBasxIo
x56+Em1PM6OhlkHc2WLlhLT+wQenLyjPXp3S0hEOeSacc1XlHe1R9Ue3Xc+T8zmIGFsjmkBaMxJp
/EGlaw+ajX00lpFX2V6HBknIWIgZZX6i6PxujTHpqCra9EwzNGW7/FjuaLzFE7LXm1HRWhDWFQW6
SGt3tgJbgdOHxnl2/QMxqk1htJiyOMoISobW/Tj+s5vsS3XhMc3duBt1tpBumxE0ble6Q+s+Jx6j
vaTMiDAvmYDnl2JHL7Lgb/PI1OpV7JGUuE9Tv+5iHnv9S8coNH1Nxb+0eDdi02FHoCdBMQ7ylirx
az131nrC3nyYq6F/64f0LCqxlV04XuhN05+yinQe97zasftizc9we+tnN7Ulx82KjbOr6m913N1M
5dTq+VHMI+bO6E/TMknpPJoTnVXE8R4E4uAslf9HO8NFFwsz5eRDoDOe513bskAs83gKyvYTxMmi
g9JAof8w+Tn5xcg3MMSrUzAqh4wdCui+wa94K0ffpikHUc84JixD/BzY6+ppVRObj+71Mh9icx+3
Dj7/WNtQLO7nDgE3wfDF00UVGK7avJBCKDmySeefYv+tuCt/3NJ45lTIyVh/62GymQUOHw6daxbO
AePsdMBVW6Y4Zgu0C36C/ttJNnYRhALfw2E0bnax95S9oz11hkes50nNfyLAXQpmBLYuqBHLuOso
lA1PVypYqWLcgvlLm/chvPUGsgorlz7voqWr7UBWdJIvNN1GIHTqV+LJubKZRgqd4Ab4GutGpO7y
mMI4TmCiN+iF+mv0DLlLlurm2wGP3LPyaNfJfZ8QFYX1ydQYf+5obd0sMDqqQo8yeofkxjiLcQQ+
BHvLMti+hvQauD53oNO8IUyYoBPLY1VioX0aeOSCT+fl9jTlOtux76gd7Yg8/FWDburRJL9Dg2MR
Zc+gMOeNZIUMokliIhDue2WNZ5FUZqA5hR2UOYgnMK+mLLaZ0/F+lZy4BDXVlHSrCMZpo2nbyXZR
Cz3TL9NCfzW7+R+8FE7PFuG9OSoqCrQJYCvldw58kSatIuGMlO27OPf27HWwZ0/mcB05qWzreu3R
U4+9eoIKDnPJ9W4tUhRE75EbiqJsARkMdXLWv5ixpJuu6si0NyadqABNCvIFh7G3rK1Bq+d1Hhfg
MnVng5RPTWhiaGeGf/YwQm97hR8h5oGzlkNYPkKTFhvTpM19rNwjfT1QOSbaoKW2V3W2yXl0tBlh
dcyhhQyDSTLQgygzOzqr0/to5+QNEaXRfegT6+VmTihIod0sBPDiNM8Vgc0wf1t6tviJA3Thdc5p
pyl8x9gX/TksyGpMYiNLGeg9YGMmT9zbELyrXUmNPDTtI5sVwCYwvu+kqEY6Z3Eb0IJaMHu6leMu
T3FSjKeUeM1DZaw580xotw4kFy5x1r2GXp6as/e81blfOgqtZvOF57qb4qtn8kxvDG77+tSoaHwU
8ASWkbQbVeYc2CuO7yNN9QeMKOkqqySnAbGxa2sdpnXAe08hfXZuvHYvjJk2C9KlNdLD6Aa1IUpE
AtavaCf1Ho9FsWX471etOAy9dU4canH1pzIMt7E0t+A4fDAbhziNfcmqvbzOzCOCMtN9iyJUiLnw
61KgerwnXgVDh0ufPRisTuJa1JVjNi7w8iZrHd5LK14KWpr1h6Y3JCG5A4Cs9oYWCB7zMMA58Iut
3gw+XYiBPRIvkVyflOEJZV7RH7IeYYRH7qkrOUoO0gfusGpxD4/ijmYb6GADxpVRxpwCIW1Bzagr
88BKFUSAHSjxQLA+87+k+JNMT6WOJ5nOYQ0iziApW46egBlRN8+2ksgynkqJ47+HsAOMKHPMtTtQ
z2nghJKUynKbDfRyQjM4sWlAPCS1BhjE2IXUoFNkh8ERbgkkdQdqoFB9a3hl785KZG6rNDsV8jrK
PIKEIJb6eT6AXnjrwiNmZ32TMUGNG4RaKSQV0krnV26ESvqJ1OFRTdzmicLQbKB9NZ3PipdqnNKm
NYJbth4ACKpWdmyBtCjUYKYVE3YH5BK/huGZpmoHt7W3spsKjVtFeIi4CIGbt8NO9J1vW4qvz2pQ
eP9asaFHdzv3EVE3JNyB2lGOdaPj+jMbsTh01oZjbCTXSBx9GMlzRkK/ic018ZBVIYiTiQL/Tssu
1Fl10FBUOqayCRiCbQR1aAayu8bxRyselpcEnNzXwhn9wn5eovqpSvkmtp5Kz8lCQ7crvngoJfaN
68DZ25EZbwaYAlai0JZMxbgwGtKfMTCZqWjOMT/keVnqC7bPG6npf5WBryjcOFhmYGkSp1OC2lG8
1WQX3aUuJTnhKufZyWe5nDWmDL3bXojrWtsaJQ1kTW3y1wGUsG2PsYCzUvuPzMAlnGoVLBZL6vuo
afbE4ZtzkdFgNMx5xCmM5WN0jLM9RdE306nb5ExsYHMYQuTowlU90jlalnW3mwTvreydp6TMLtz1
26reGgltIY0EzScuPUwx0cQHF+1MtiCOkShH7C9MfFCc++w5bJbmiNFr/aLWOUk5XcXd5lTXtm5f
7IEpDITQ41ib00VO8p28iPbce88E1MJVoz41bxYlkJCzj81sXpyoO4bKv8GLN4ZRbCmK2WJbPioy
XKnxXyPhtEdKdi4pc8beJOhyNkh+i4E+9c6+kDWFUlbyvHlqUjsQkmp+9mVoVExwKFP9F8Fw0/SH
EmGpoI5EHe7EW9i680gdFwQmyjhXQNjf0WI4G+wLJSgGnwqrCi2cnNanmm05s7Id7Vvfk/BI51kH
XrbDIJBcaZl8rSXRfIPDTOCNrbeqaXCjBSY/1Gb17jppuzd7YDZOQYBcb+F9sEO4J7L8KqQCkAVC
29XuNXEtlkrW1CyiwDU1qheXr1WlSRCR6pK1BSiS/gXz0IZdcqmYkUWMT49jJxswMk5786a5YnNv
Nre2ZDrb0EbB0pa/lTV8OrvzqkdbS7kj1sZW4J9bg18Pqxbkbcz3KW1r7+q0+RMzMLj2DBde9fKW
j479wl9aHNsqv5Uud5vdt8nVc2Z1nVTtEYe1SYWthsd0vgh3rnzsk+ImS7Jm+VT7kannL+7ksRXK
XiKkhuMsRbscnKOgL7pk0+qODIxZ21gEU9/H0n2J4l0S25Dh9Y8eyf4M9rNE1sFaFQ55vQXs6lpx
4+t6qzxyWnw3YJhRZz2KDWIPIwljXPsIQfBncLPpWOkgAH//i8S+tpWqcrNvGg3+NjWRD7PW85Wk
etzPbZsDEjVS4NxyK7NQTi0T+fIq1bQ6m8jfFaO9o3CqmZeAouz2bKGW1Vu8O6rYcKqrs/JTpIIt
eGJx0Fs+4I/ahpqkjRl+m29muTgBsBQnJFgO5LaxmcqhCbQOakw20o4ddW13Vx3l1lEQ84aZFJwG
xGvmZg+pNIofZnYSmDPMVxEX9DlIL6HRKv2MKR9gsNkbW1ugkUcFtj/a9NqtaZ/AHbFf7Gi0Ys7C
uXfMoH3CF6WFgo2XQKmCLl1UwHFDmJ7V0O3UEV7SxkJTjWPKEWp9fnfkJVc6/sXN88A59QwgcW9E
cr5WtShPc+aRTNPGM74auR6St0or7rZMcFLERGlbg+MoxCWm9q1qr7mf89UkKeyoNHaP0v7suO7p
3UzRqlIjO7DUlHQXMRAyEzcDAVHfaK+Z+o+h677jas4ucRp5fl1F0zmXsUo+W8lOlO+gd9nmq81y
7CPTnCON0udh+kyQh9g1lt0GW152sPX6H70g4SFScrFykxHBb4Jo2KUbOkBp1QaN3B3wQ1BZGG9a
QGoBnJsfWrLtoJ/yY6nY4EVcOEUlnJWDskC6f//rvw9G4jQ8OlK5sdnJJKFTX5ESewsUMxshS0vF
hWaIxKD+w/Hu3AfpmjNB6Etn/NJVmDRKZhYbsxe0YpuwI6LZzLeK3Shvkc7JXel2VuPNO7dhYIRC
d401zj2tRgZ7xHxG99huiBWgJu6OA2L7rIXqK1qRTg0/HCAz9LQLsFYwApQ7wjJKb86sd5fK4fVn
SnCbmq8opg5bkprYRVP4KKEibkGOMlDJ1erw+1+2Bp84nz3gzothpLaN1C/GKvcVc8jXgtBhPhje
rp0092VQx3a9pzAO2Hq7tSguIXllAmyLdRq2KYKX058y3w8ptZGvFZjqovZ8JQ+I7fhLibvNYp+O
2Iw7UDHcGZs2T+W9HBODNduJ9yyN0XvFLMB0x+YPz8Npcwa1N+ydPN7PXlfdneydAcbaCI1nRxPe
xmhq+4w2OdPwiaNO705235PJsO0y6E0v5/wmu02WG/WJOA20qdabsYK71db2ltrwvD8QUvt2hmhY
s7yQjasVnia8noBEPQb0Ruy7WfaqNS2gauFcHFiU9wLXIf9mDtc2Q/g3FGSM0NWrh6RwXCoTMe+t
3MHGYPEocq94LhoJxckyvW2uNeigrf1lpi7zJLq9Pa+c94mzmXsrOY6Fa2zIqJRBBGkn0heJ72XQ
tD/RTtMTBzFVBaDKW4r8aO/7qZpf6zLaDIW3DhPtXqixvETU/+PLZc4WC695TbTqQXT4rtNf7I9d
O+8As5L8MbDhjBWHkBy+C3sGu0aYcaYnb9D0y7LvhPdw4D28pWGSf/Bo3cqwR4X0iKTHZcypYtq5
7CQAoRMiQYtT8+pS1k55yVE9gt5TmzUuQGqwfr/I327tvd64dq21q5r879THl5xhn07b9+r3m38/
tCoOCcDxbIVMbCPdqf8rmuJVdNy0qEPrOgyoaXw3y/ZP5ShtUKTPBY/+ECAcPN1IC0w2Wr1DK8zs
5oEEJRRUEnI5XgnMDn39NkXuy0gROnGZOt+winf0dHmlD9aEXYKEbhiujDhmcBcgUKqrhNohn0Ko
S1zUlJ/n0TfcdL+NWMer8ElnN0iyadvIOtr29nVgqsa3cqzv9HjhMH0rwPQMHMM6vRurCG4RkNyl
iLTaSmb/+oSlUuvoNkL8swW5lzycF8CloTG9RLyLNRV7umkMvll50Bgl8pHlMOLzzmAQh03rAT9T
s7+4wq5Fo6kvBhuOqqWCLyybe8J+vLEwCzTqtlJIuttV3K8c6qCjcfxr2st5SkWFrikBc3NMRtQw
msABaVJVAs7961CUmG1BeHYNLkmO4WUGjjYRkIXZK8Gt4gf2cCNUTnoaBamydNjQHRlWlI+XLROu
om/ZKpbFOvMYxJsVIgkMFsreTRSOstBeDah+63SODxMA0aFnZJSD8vKcWyUS/Zklh6GsDJlKJs3J
tjC39OCJV14r3pmTaczGGffh7iKlFc++RciD19nZQfwIr1UvP0ZO4UZu/MB7N++eChK4N6S/EMNd
J4CCpmwaUFOvDbwGvWFqovA2zszeOeKUuhpovAWR9h5OKkvSX5P5gG28S6/dETEMWgMu8lT5tnlz
smfKcMDOnlW8nIgbEcUADoPwtHVQzRmIK1RI6VZ8sBheANr47kreFzVXXumYKo6dmkaX7B7WyI/J
sDgRuj+y+ErGmXwN96cdxsf0aic4XcFJ2zceBFcvd/OXSPSHdICCqAvQnBmTn4OZOuXWq5XTNHv2
horUGcVxpn2j1TlFkK3aF+ToVw2lIG/UUHk8qmZrXzccnksLP1ZTVWI/KKnyzMDshmTt9N+inT+Q
eNYojnxjvJkYb5qIOqHLscvgvlBvRf0QQMaK6mvC4KuApYtS3nudXxCoZK92CNUv+evwYsSZRc3d
Y6LavAXCzElwFiaWiz9thIif0OIbUmxFeR2ZNUlji+QJzv3GKrDSTfx+j7jK0WYUNsaVkizjRp5U
dC3DTkkpTy+tNtCzG61nPm34yB900iKMcCPZ+ZvGobKzg7q5eBpI4/KzdQ2wWDa8MgLyOHRycw/I
CXZBrzq3Jh0hE20dk0XHi6Pss+GacqPxkYxxccb0hQGkBECe2Ub8GYXuvrdd74XaH7mHe8M2qHP8
ooyVP5orV52JXyK2MhrLcDHEJhX+aKhUdRa9us5QdKKMQectzN7c7dA/lHrrRofQs3xhcaHbVyYH
/fTa5M6zmYZgPwsavWpL/cl46KZGbq7qwW+s6AOD376OfgiUYGaA5psiGGtfXLDK9G9mUr20qhdM
6NB6+4TWIhbNogk3ZViZvu6N2prRWbfHFrDQKztn2xWjAlazbh9K+JyLVtx1RN+zAlDcrGEIJEdC
zBM3VLgppPoESe+lN0SOREb2oJ/79sucTV9pwAewgUyqW4QLYUUFcbqXtkbiiaZsJKNk/Ogn9zsm
ZXurujq86hkjrN+vJzE264HZ9abOn5ShPvfLIJR+TjpR1OGjwzOzTWuJkWD5lJv/gGtUPmu9bVAP
NJHOXL4+2bhIZMsDX6u805RF060Ie5rWXEYSoUfDipIZ9ywe70uHW5949NBRxHq3BnIIUkn7P4w4
wF1ImHhtc2m8jCFHxUj/lXPyqmF9Q5o38Yt2TF7K0WBhIQlt55uMqiDcPmRaLYNCZZoRVJpt6VUC
/fU82ezQondvenWnFyeFzOfyAOb/jcYpkMtnXE7rFBHiozBN1ectWQv1ZDlnjUFx1cMLgpmhp2+Y
D9aqWwS1N7DX53BQDYFVsjMsMRRiz/JODRM5hXGxxhGk75AmCBKIgc5hzx+bcWPE2Pdqv0SDs/4t
+XtTMjfrUBrhnEQVAgxDsghRSFno2eWtjH4MY6Tx9c+iwEt3CCKMqBrj6AGXHkISjbOU8s/r5HsC
rqoVIBMWWUYynMjzTZ3Am7OuMZiBmvRRp0jUn3PnfGHU8uspOoiw9x1+07Fhi9EkrKnvPCVTDYLX
uGqVVwvdy2W71RL7iHhBG6YNsnkifMFPHq7aTke2/im5S9L6vSs/JZTnCPWXJggNVJ7NqaW1rxiU
NpNZrGdWmVDySjJ2qAyMsbq7Suz/LYEFDG2N26mF8zDOGFC7rcG5HbcrVxzMSh7yy7yRZcK3GMxx
IvVbgwaP4RkHCwA0fg6JAk/yWrsrdPt13QfKLiPrErFtz42wzmhJM8ZkEeFXZp34o/UgzbWS5ptl
k8zawy0FulbsvAhfSfTk2M9R1q8GFUWkfuKVXNX8WVrVkLes1jPRlsjlquepqUIUqsw/+M15CyXB
ffDTc1C6/jI4nbJDz7WtyYNWGmsoZ6uhpv9SfZhARcnf9vwjs9RjMtquS7ZydvYDMpJCHFDaXGUY
tH3H+xfzT1dGJJflfmJQN3za5h8jAnQRjETLxhfZMWZVLm6+N3B4tr/bhB+HszV/TmtTP21gSW1u
OOZXdvVZi4Pl5hsNxxGb0ZWizr7Ohrpxv1Ky4CPtJVn1D3i2jyVjVWI/ULRv4uB4Zlx/jF96BUTY
bK8IShGqUXg1qV4G6kTf0qqNR2wndDJ7dNS+u261pusHQd4gRBLMgMvtnCs+GXCSfTfaTzYywrAK
v89LduJ6oKL7sMnZpqG5Lul35vTdwxuZDQWYGm/WsmigOjcMzCwuHkOw0Yh9z31M9oCayQAP2nRX
U/wqTAYqBe6rTSbShZFHH54lvItQu/ZF1/CTSLILGycJ3Y+wemVKC0mzelCrjjO77jkM6d/67O1n
xi7PpAyG5zmRcPiGPT748UWfdSMoUBm2GqG2t3DU/oRchrdEms2za1iBtNIvulGim1KH/aEZGS5K
W54b09z1c6rseRhfutjLHpBmTMa1LRjNMXukdaHePc/H1FxvO5u6Iyb9GDdjzmboBY6zHeg8eWAm
TB4YFvd6FOHry0Ud1OYMI3KG26Go8VYjOfr4/dCzA7M7ZhhR1qpnu02qo75g31QNYr3WzCxVLMrf
bIDZY9rhVz6QjuLeYxeqjnKnIfzsrFF3b7GrV7x13fDVRvyO3iYmNOyastQOljB+5g7sgiNhqMrY
Ii0wmNVZpXfU15mdNKSEXupkJNQ0hf86O70OkguVKX2+jQbVPv/3oVJDbMbwqG21/t+Xf7/y328w
I57XgAjG9X+/wNqO2wVhHEXYMM/D8mEe8100VPPh90tpC4Hzf786igRdV8/ef38b3L9F0/8bDk3J
IDNSz4ZjDRNPIvd9nGqxSwZ9Pv/+Qj3X6rlMxFcdh/W6oYcX6xvJHpy872U2qlvbBIWswdN8r2Ty
TLXB32SMsqNmoXV5bojopMFoKxo7/VDswYKdkEGUZ36zdNdVH/MqLbjNdDXhod219WGK+x9+hA+r
Vpw3ce3H76IKv0H3QA2XibnLr8o0zzdNtD+m03YfXT9vMTtQPEjVwofO6j80zcOU5lc5VWEwTkO9
GV2Fl3dCZ9fre2GEj8HEWoue1h5SBZGCvFp1zWxkT1vRtsJGvsxCzfxs7ZYSR00B4YjiPKceoVny
nlssgcO77g2+JcpDW+KuSPuKwUvVXnGVO9tamZnjSP2heln9mapmEKsxO8SxNc6ZQhWHnmk3EYXA
wQi7I6V2O3Kv32Mr+wdF8uB9YwxDUZvOJxwR8ymOUNRX7dhHO6JJ+vBQCpqxVBcfgNCtVVTb5WHI
dJQzw0uqQ09aZEt9205TwLfLKmM+XG9zAaNt+Z3p7AREeOLdOJDMWmp0DrOlGBfbCZqClkfTzy3j
bMpe2WlVaG67Clbd7we6QVA0dCqeByy7v3LQ7wclTFBn3PmEVkpnSGgt0KEmgwjVQQTQF9mI8pLO
Xc0ZnMmMrgb8/yhLv99swRw80n12mr2cZ/Xvn5Xn/EW9o1UMfvh9ZTxj+xSpsm2EYiMimM4Ga5jL
UyMZ6aFg2pCdnbotbriKudhKqbPtVY5m2Wh3RzOxsnG8dbr+VpKT8Nui0wJmO6WvVHgWNPff2PDa
6X2orc043U9d/yNsBuNN55BbTe5Z6uQbeNxdkIw0M7nKstjP4idaPvv9UtQ94PyhGRoPnULSZzut
vktGyad2KLA8FvW4IxiT+JSkiF2exMZzk5c0OHUpyZXlUzvDY9s4jHh/P024Lq+Tpx2ryiI4VNFE
HaOoPrnNJm5c1vihoe2RCKBuIf67yVx8TFpNDWHpxQfN7Y5W2zbXFJjDWq2GiyJwKU6cNzunwHmY
UONRTM5bVMwKwZRV3iNeT7LFZzY6G/yZCudV1TkbPaB7PTbJXos0CSZ9MB+x1rtrKhdZgL0Ss4Q7
9O9taiIMSTl/2iUmY8CqLEjRd+raPuU+CE5lbpwdk9wvWynSUI3d9Xu31y/t8tnvr9I9gzGil1x5
3iDwOdOH6/8/3/f7n7/fzIV9M+tBQIDmT/3vw++fpTiGcsDIvPn/fmuveUUQtVW1/u8v/v2NjT5d
qyiPt2UXbV3H/FNmOHPJ58ZOMCgtygzDKJLWsHR48RjcD/V1sXhdAZJfGp5dh9/PSkcu/hZdWQBd
2jG1qnsUe/bNFKfEma17GWr5zqqQBYj/Gg9buozm6yndyc56CNrC/vSA5fyaJ9mqMWJ2suDi7j00
ZNUS33NOHX5cex02Lm5/amH/cZJcoJ0oStbctau6ymiW8f4AKp0OUp7tMY6pkzGAtZs4NHjQ48Gt
87+NyabeUvWto88XufSzaR3CW6W1ysbLZEPuBdVC101fW0QNRM6BMkUT41O0QMwzY22o4V87zRZX
QFef2hrMuTdXfdAQ1TtIBfXFAlToW0g9G1eO9sqOjHe8lECuY+eER/cvBdshfC7GTEJ2L3pIgxRt
fADi2BkaofQxYel7V+u6YxI31U5v6nOYNc01WWgY6tzMq7Kh93pqkPjH0bqOZlmdS73ZhdjCtlGF
KyyJWszqOq6dqnzveERvHK86FU61nZmcfrgGPkYjS+M99TBh1fQnkgbmyWzFQiIVuErMkcUmaS9R
U3jsJdJbWnI3yx57flWCYZytqGGzYxXnENZSWYYJpsXFkTB0qR+3HTs4B28rC5iC9Sceed7QR5S4
nOtaAM9l4/41Rvwhlo34zVj7gJHKyxl3aK2DBz7xjvmMaVSMCq6O8muyFViddF4G4dCWO5E7+77n
kCHyGlNq9FTjjFixSv3ownjG6Cs2YmQ/j01sJch/xAVIIwcMT0rOdVdbtXZoIa6HetifYqnmF4tU
Qt3xZhFVZntsJNtEg+bYwjfq807zpZFSm0SMhGVGnU4AAEkmAKr1fz+1xxAZYPmFzunY8P/3OXlg
1R+e9CKd/VidrUA1+5fBw47ETqvdtDNeHaVPP+tOh5Le9c3KpBcQ8KvwyPwCGMwr5VxNxCWbYTCv
ujQDD+q9BUDwOk62uI8csS9ay+CouvdePF4N5CnkUOWo0qizYtOmg2sHqODynH8WrYyxBRG1SuNs
OGvZ/DV2ar8te8aFo92QDGQTvYLzkmPlGze5YmU3VWk+K4b5e1P7wRJdn7LK6846CULp0ltRh5k8
FQgXe5xpRGXFs25avDAjI682J3YwyIxDbSmvs2dszbZQARyp7/WyXjpGfKFNbUXnwZ+wYv0aFXwH
Q2+WR8GZmDZWFArImWb8pPZevhuSiNmsSHejXa80isevEGgUh39Pw2CAH5eDtWmRWaGTxowC3Y7K
RxXqxMgl0TVcirt8aZpqRkZwBg+rTaaGt8ikNj9WaOjoXEIvddvOWLid6ZTarPgrRiK7pG+Vizcn
u741MBuH3WvCbnQ1ebgObJa4VcRpmo7wZSVoju7IGaLJrV1h9ShKQ10E2JcVjqtD17THj5r2gnWt
cB+nlcgA81K92WiIs/ZI6GkkjtKgojud82OHhXrGHl8yfdcy+c0MvWBSNEeJEogIaEQ/Kx1BBvNf
MaT5genJJs7ogwVucywlRi4315LVlLeJr0dlve44DbmhJAUX0o6D1QoTCVpqIk9ish9hbbirjA3i
ck4t8ZTFa6snlzMKIv00/WqbGeexrDV9O/agvXBaeYHQMvxGnEoixBlVo0jfKyZexdri3DwnGzIb
MNFEtMfgc84dWjxyYB54lKEIJS0VJrUn3/phCMBngExyngoaTMeQxzrJx333OcKyP7eT8WDHK95y
PDSrsmjry++nQnt3SrdfWn2orumMIKdDpRi97h4nk3XObExas/Hcl4P1OjQ2yktSKltP6AembKhx
JDP9BMKETlJy3XrRBwYistXu9G6kHtqrpjm+3vOOq/Gw0Z0Xt5qtVdzkZ1rLuKH18UqHgUmwBC2j
wyRXDVzMauqBdp3VUxHRfdrp3JzMcJHok9Zeu3HGOlIUt8Iq27U3uq9i4IDNoNUMBqSCIo7XHXIa
rbTu3uIs6OvdiIxIowSBHpKXsf2cRU6B6DB8TZF4sWRFz5b47NPm/7g6s+Y2mWhr/yKqmhluJTRL
ljzETnJDxRmYxwYa+PXfA/5OvafOjcp2HFuWoLv33ms9i3E6zdkNGsJtnrQS2TY0dpFFXDtx+Mcs
wIxYyzQ6917Ja5KBO596u5+CGFk3+veQjgrJMm75NCZefxkH/zny5b7XfjUsgdeyto3tTErEpgTH
OJWOjhF2vDvSdB6l6RLTicEqteiCDIrGy9jpRsDCMOoSHJB40nEhVXRL3TSrtzDmT1j372SN5wfV
xq+6M38msY4Y1vfaAN1SmhrTkfv52CVyPKFje9HbP2Bkcii2tCkAUuF9tqjR1UKVHWMislv8j1Wj
b+TUe2SNMLog9GKmxzfqO0nH4q633gcmee/MjjKepTZ/0/wIGS6m4x5L/Wz7A15WYnCaAg+mKNFO
t8CJ1ZydDO2nVUxm0NPrENUPp/TdCxzUN6OlaTBZ9IuSBoBpVff/LKOcHybRRjkBDHrWqnNWdPXe
apkRkLsRHoc+42Dhztw7vnkzpsR91lIWVC28VEWzgF5C95Gljfeom/EfWTnhKVk+W78+YwYukEu0
Q3N1/TRHms3CnHc0I7v0/z/Uy0cO7rYBTwmd4rRSLKoC0OdK+0zjCE3k8rB+bf3IAZ17MvScQfRY
nGUq3O2k9Glb+PJNS/R+Nxr5L7/OvWeT8gQUR37vNBQVppxOsDH6wBvq4ZLpwOYo/GirK/0I1AWx
pwOOgjtbpM5TFov8YhSIRxms8GERwhazGX4ilV9cIQkERVgTA75VWhGxYqJrkw90q3oLD5TBi1yy
/J6dKHopxy45FENfXVqXTplUYOljqUki3nV5Wz8idoe9teNS9MzuO8aD9IN1/wgpDq91Sj8H2UAV
qMZO33XuGov7yWT4+7fg+XMICD8HfDfdeJk9d7oUKalmE/CSElLUmA8Sue3ydQzH89d3CF+1Z5FS
USw7DCr77O7om1lHiEVHNr//9+XKbx657cnz//m6IWnmNhqEi/V/T6Obg2G1kcf0xoe1iDbT9gPX
4zLmpDu2ftnBsHwISfLY56HubHWN+AIqPnFeH3wtxqURCkEHlveURsH6uH45kyWWgIbo6HEO46f/
Hoo5S+ndsScVvl8KkHlTJTYIl7JTO6vX9RtDu+CtkyWxlK1+nfuWVXd54T2wjpei0YL1S+tDajdk
y2QoxDC3WBvP8QCZsNHGdM7TEQXwCOem1upDVYK4s5GCoDy1vhVprV17h/24JCnlu6OycDuZc3SZ
6FN97z5x6Y4302dYGU1vYajJd06fcq8TL2tkg7oghKm2ZaRPH57ljoyBfIeEGz6dHcYFOGPdpxDg
yLvCLjSVEzJkZd4mD0Hq13dhlkNbxYyn7h+eARkeJv6MmB6utF5jxDLVhAuoAZBLeAX6mqrbDhoJ
kOUU5od0jvRvOFA5mHOotqgQIs5V9yzlfOej6f4h0ZFsR6fAb7Sk2sdOtF+/PtPnOfg+gOcM/9gP
vep2GQObN7f6ELitrl7S/u+HroOUkMQ2eo6UVKX1X/VJ/M+3EEyRB4VpMIynWKJU5j+vP6atyrvV
YXHoUEf2neXS8si8hxnaWLLdSgUZ58trUY4HHMlIxcnzPkxuMT2r5SGk/4eSPtsPjj2jYu/sZ1/h
G3Ed+ezYzPOhmp2UKF98b3EXzUO/qbqx2uWNT6+cdltgZ5Pk3bSG35H8SJo+/JUW431Q+b2Hxvc8
EzDxbJCAvSs+pNNWl6kKBTwjHRmpJ+pnGiH0i20UG+mI0QASuPu0PlDEtAdPw7Hk9RNv8PLw379W
qJrFnCps5P/zH74+6uMhiEMWsf/+AWb88OTngQub+4VlIH6Zu/zF1lxFPjKf0e1oH10uadvz2fpd
qWDX7pBF0XIZPqwM2VI+9K92OFZ0bDBXODqAcL8HrafJOgtSHIwBysTmFPv9fhUQrQ+0viS+0HHc
arUrTsy1t8rdA2Xu7mSgfvOaKr3ZCacnNx16FBYwEmbfvvJXF7tRN7qDk3N+9dpF5k8XQiN3ehcP
Rn50LCTcTQvSOUU7RAxdEwwuk5/Z97i8yeVmqF6qvWrnYtMplE15kjLC9of3WRiLhhHmuhvEKuuu
Rs6ti5jUvQ3pY9T+UliKAyqNfOtn6jPvzJ8t/Ya9BmGaiDcDyLFfOhcfyYmdcg10E/UoqQp+mXln
JbFCNoiXvLHDEAwd4RYBkcyj3DtbGXdZLcrnlIMZKkwO7AxUz2jXnzsNpETljNwh7bgMw3os2BYb
XWY0RNotgS1Wx+VQKLoZHvXzBrJAcsbV+8OMwbZQ0B88oiUxs9FXrbu/TPmzo5Xcs2zAtkGJvms8
twpi3tytJySpBjTlrpH/ESlHHGPOE85SktA/+UXITQTBwowCqGMGF429M8xQfxlixhV9k/1JZDS8
eYyMUiduMfNjmBNTZ1wtvGGXEkuUEXvTsZo+Gzc9hcJvz+nw2phmdXEMLGCd7nJ8zrNtn8q9JwrE
UtI7DBK8YFV7tNb8VJz1tHh1qYl3vOHqSP2mdPt9CQSjMh7Ibveq6t8YS0b5s84Qpek+BKVu4vmL
ElvYAPlGcOo1WQCpWVrnalE8Y5e/EDJAc6MEG6FGK7/oEQqDngw1NqBl+oCI5eyy76uxObvS9g5T
z6oZqbg7lC1dsqF4YXFoDlHF7q7pvf2tsuSpj5pPIDTVJq8BUIecfpknaRzWjOx3ZzozhT02eEch
bMvS18wxjLOhEhRgrJAI6zChTROOBjlH+zBloYBqlW8G199DnOC7RsSoBQt6xWzioCzCQaucqaGX
HKccGVZnhpfJcYYjgRgtx6jxO9qNjFm4Kfa1rvAfZtORvle9AdONMLqZqoDjILV3MKKDctNDDank
VgkLcAUWkJSOxoTecU94C2IdId07GaHQUVw93QnCCncuB7gt+iD7Scb4Y3ooOTucc+3DMoHxltjZ
9zZgLFyyPE2cLtbTpJhGoc3bdKQI7ENVnmdO5mIMG9Is2dFSl25cWZJm2/X9DkVis+W5NEdT5VdK
vHw7DELbg/ndjwmEZcnZhC5RZsLEiiU7km2UJbrU8JloOxtkQ/Nt7iecVMZs8bKimJ06Wp/urXBK
8ZBT9tnmqtr2En1IiVyVe+2QjTlhSTmeMyqhYwxQ8uY4TrSjOUbco8+i4WbUZrbLaEPDjabVNrkq
ma8OZc+5xkQ/qKVwQ2hkoR/scm+rtd30JJmIp+6ssSDAwKP8Os4qRCgbS9SOdMEfBJWV29boqkMf
e9Tvk/5aO0yWKS9C2o/pkkiICD8jS2i0TLBAQrvZTjZe/YFSIFG4j1FePjQCBFD46sWm11l5kPrA
DmLijHbjeazkb6vxf1TdTJDEt0JHHG/jANk4MCIs/y2ucf9lme/d0rL7qEroMG6cFLfIjX6pxPhu
yaw6GBgnbjOLq06N9OKqxaskUayVLYHJXZ77F7olxSkV+bWxJZgvER3YGTeSM/APwJY/cRt9o4RN
btbyUHHWJujN2+o2vTTTAOky07Ro68nGFIWhCV7O3iji7gSsutjZ2Rk2DIP9MsKeofiJABSPMBNB
T4qouFuQB0RHKo4fuYQVKTOwJveP3Yi/aepHzPaSre1nH5rdVA9PwfaIY7Cl88fooTjqDDhIdPBf
/OiIBbM+c5KksvfqZuMivj7KhjaYrLQKdev8YBr7W4cRRFNIXJMJ3MMk8J7Uc/SIJyCevSN55r2k
HxFK7RQXn6N77WK9eYocib8YppCvfgx6g8QUWmVEHobflik5fMix2yrF/vDhGlOHrDpaFGWIqapI
4nQMkcv6prGP50I/QsX+ac+Tc66nY6lXI9XiMs6npWvZROmmC0moat4yL0MmjyJUIgtT4jIPiGb6
RV8CbXjbwHHh/cSrIDR6DpLrVcCUOYqsChqHmV/E3GvTWpLkHlXfCJgeKV06c9v52ILLuFVYlmk9
L8yLJOfIHrYMKoEDn3H0++fa5CAstMNIM/UpZPhtccc/1Xio9PI6NqFxmmwEIWUUp4GmLOPiDL/j
wqxvjZBA1aXKAovNLMC+ZGy82L3FgEnPHYFdR8KQY+TxzY7UHSvwRPkROi3S52n60StJRybG9zoA
4sEhVaPbB/Pm9hlKhDz5g55p2FscvdkgsppJ/FTsBNUpTap0XPAEMblV3aGGAozwMf7XGUaH/ret
cJzgCo41eHqZJzfJlPwrotTb19H4k8pAnpaet9JzcvqcnvFUrj1XWKMOfYfjaRj8YRsBdQqknjx3
tvhpYfBDPFa/5djDr0qVB3QqvxMx/oKXcdAqhL7kARhBi58dhfUpn1x1iIehpuimW0EuCXyN6iRz
eqI66vNdGev2Qc5AdzWjJEmiRNdXj/xNPppVxo7aL02LzaOWOPZHLdzX2k7xslQa4IxB706WcObD
sMy2O5RN+yLywrtuutibJVTSbtKno+zm97rNHjrS4CGyut2oMtb5rlvCFkgeBuG5owPNuJ+mbtDV
cIaHNEhiMuIxMD03nXx1lFKnIxU2wAZFXlaugwpzeb/ZEQ5Ao7Id0gYhht9Njvw/ootN8fS2HWRk
XdxcwuzTd3Dv3Cdb8/54xWxt6g6YYtMobZsJ7z1s0AAktQZ1FU2zosnyMpSEgVTxj2xSw9OIG5r2
3LzFVaJfON15e/RogQMElyZP+yYwA8FWmXAtTg+9SNu9qwq829gkvfHDL9MmKDKd8RPoEJfxz6Y1
5l8qiqZNKD/mFFmck2VQLipet8H+OeFQ2kPZb7eWMvD6ZwZAH2Xu5rh/mRnTMWBz+u0kl4GsMs2N
7Tf/UkxGG92p/9YVy4DokBe3v0yTyTlyd7k3am+grcdlmFrdVavSYWM6NSK5JHZPZruXuglE2Imf
mC5+Ikmcdx0nQTPr42uYeidjhI3aFh5WLo2D4PpgRW7+8CPxtzbI/mlbGrZ1/U6I819YG9rWqtJx
70njYIB4Z/2gI94bGqrSKjmGNsuyWSQMM9IBO4P9nijJH8MBDHVxtZ+jv4nT9bfR1DiECp6hnfGe
Imk95Gh1jWLQLjkTFahHpDHOLN75H0uFh6rWOUbF5S9rMH5xCkl2KQZ1RmOlugwVs5k++WGrebi3
VBgA86O9pVny4vfJlWhAHXEcJ6ohUmSzV09qGuN91trDGy1OJsXRtHftiRRiiBjvIrfRHcv+n5H2
WVBYt7JthpumobanXgB1reHpm5MbpvU5QEWVYlEgjBWpSKDnhYcaxf6dsj3QH4Ph4/HamQ1tH310
jrNRQ6NJSxhi3SnyQTEiBZ0CEZH/ozXIP7UK32HZ8opElOS4bINQYuLxG/2l9WNjx0D+qJooBE4M
c8FMtVvosr0DQWOOtQTzJJ/EFc4M5DkkujYNYKCa2KQkZQJL/Mb1mlf2AjiKZIIxMK9e9dAi4zIl
eTarmOtzy1fUUmhUKUUFE1UPyFwJ1kZWOmZPGerMDocjBSPDg4J+rMG60zocaqWajK1w/I/aGLp9
pc05hC/zFPcYKxD+kPwSf4aJmgOna5Y0B4VZrZu6F2X4ZNRNw8EvCE5AmdrfGr9AMw40zIW1fl4f
GGv+dIzcPqiUK3WhT7B8i9esQhoezyxWGZi4SvMazKlkWTMlz3Ad0N/PxsLYtjbsPcwe+GYX/B+I
cP9Qu7V3sE28er37Eg2ReF3BaF/o4sxmcmtF5Z5wSPvgKB393UTX24qzPw7I4YPrq1MVMfHNF1Vz
pSz9TIzsy5SbBG0v8EaDRNRgaJS5t1CVZ6azHWDWghp1kltRYv2ZBh1yBErv3ldp4KSjdndzdsis
NvP3qPk9wtx9jTwJlSgEXgdcES6Tydkd24CzKQvTCRLhe89RTiNkWH6lTp176FxkfYaSd4OIrnyI
D9YS5+OUDGlGOy7ubQ7MFejInR2soK1Yxg/T639C67vDxLbPitp8EZ2thEu3E1VgYl65O2H1t2v9
gc1XvjZRXnIvSPm6fpcdz+MefVF4KTH9tr5GOZllJPyMNecuLb2v2LfJ055WSqFjGmedeQSyTa29
rS/6CnH2DYmAD04XOaSVBmHJHx9lTLN6CWLwepIh/ASOS1iHz6yxillPtCtzEwWTq13aLEsgFzDw
aWpmuk7dPHUycm40nxeiOU6yhaW+UqFp1WwtDUZEY4fVtjHqZgtaDfVJjyB8OYE6uFNt/rotKyfl
8UI5b8nFU7KxLlqd3CNlz2dJ5dnXZGZqZpreqFbJj8AqkVqEuRNw4ea7ZtTEUdWucXL0EK9JIu1L
zoZ2NS37arUa4ygCljZVEr7rVT1fZ9RKB5D/H23aTefEdmj/ZRaxx3U3fjEqlU8oJ/ZCOnHsutf1
ozDG/dE6dfE8du4uMtzhjW9fL6KQdDhcc5zi1oeehaKs0k0DpYgoC+8lK0nQ8+k+bOaBYpa4mJQL
OJZMJd06CDUEsp0mNzpnlmcdsxGDGke8YgbBbqbHRVAXFJ8FnfjL3OlnV6A6nXGdnubWB/qEbcpj
NcWy89L4pni35uk04orsQh+vicZTi5gQTFgRNmsIHKTCaS86VCCFge65Q7iLADueIP4uKHgt7SE6
Zgtgy530/WhhrW/8qMDIyq6SjKTKRgIpdZT+/uJ5GuYX1HwlmyeZryOFnbqTQENEVA42EstKgyjy
NLZ3jt3ekPzAkX3XTA3ZGvfgbfls7NMIQTSz3SmdAIwiZ2zG1n6Vk/fmE7D0JDkn4uK0LzXmIYbM
ddD3tEowx44UiBPqJw1zh1VAiRHk+D1Q8QdcCcg3Cs2jl8p/t800+awTYudqe6+HKGUKLXW/3vE4
iX0KIUK/BfuEn2blU1SH4nOMcpYQhHrbWcXgJCz/X13hC+ZIHl40UgeTSWdCmktEno0O73GKo2E/
6+Sjl1FVBIDUvKOHWeSdEw9t0pFokU1ZmyX61nQ6aKKcD0mt3nopziT08rxNlJujIjUjZXZ7oxho
j4loTp3sIfir8C8otW3ob9bwoDCOwIWrzLshopp2hhg5B5Mg+LyGP9RDR+/VK6en9UGYE/xu+P6b
0YdtlIvkiTMrh+spemEngd4aziYbpp+fvp6/FuXvwnppGI1wtkSg5UfJ0Yb/GsQdJlk0AryLsuNc
Fqf5cSQVlAwY/YHeOt/DVmh3pZpYRloNRV3bHZ1yDp8VsKYCD7I9+/ov1g2GArM5HWbP/tt3pvaN
pj4QoOX1gsqc0zTmGjaMVz+p3OdssI9xHp0MchQ2mMka5N342f3Y2plJjtCImf0Tc/3HsoOfugg0
Fjmzd1MzMJ+Hms3xtf7b+Bbuci7jx/pyu9Ugj+vtjleYoePSyrHZyWvmQ7vQYOyMNMKl31/gpUM9
Wnvet9l/Dac+DnTlSXLugCKZKarDDR0vSOZScw9fe1uIgKXa4sp+UF3HRxS8Mw5Vy91lBBDvMxsn
Tc1gi9raaY4a/3xEdgy4BJbVtq9RNWezffBzfJEbXUv/YHkmntunHUEpPiOnbb2cXkIv50OBqvit
AHJ8mpaMDRC54LqECAbMTWjyi4dY0hVKvSUKeEmE/grVXRdpbFjmWXn1nqBN42kNlvJbfGyja9hb
s7HJkmzCo9l2WqAlcghmbNF3X+p/+e3QVnkdBE0egAvhGDnBPFX6G2AHusmtOTxnVXWOlP7h0DB9
1npEIZWufo0qjs8FnYXO/fiCJFvL2WpOSv+mOjKAMOT6eICRJxh0dvbAjd1H2yFiT7UCTaXGYNJ3
tG8Q1utAOdaRTeYzQ1z9MU/0sbFukJmBkAoM67J6twYCzqYrvlVMSrqFlT7jZmWkztEZ9zORk6Zd
cZJrkuqapfP029O0TT8ZKfLkzwgM2r3s0fj1Y+ReQzmiru4XTlgor5lLXLFlRigy4UHBuYV2hcax
8fhF6TejghfCf5vEPsE9cqxihs3EWgVmL8fnde3EF8SUIU1BC5oaRp6ZcSzAhUe5bMlGknZBmdi7
NdN2TABCxaW9/7rWjB7XdWFZPx2rcjEdmtBuig4fSscMdLYnDGKar45jafzsE5XuYF6QLlj0Zzx1
HDIinFxiNq1zbKL/qCcTP55GZylNkj+80OaHsHTKswaCM0Sdmp7PSTPs/ihEiZk+s8DakzkSY04s
jdB4Lkty2KTRVs/DsRTESWiMJXYEkaI06K2NOXf0GEy7xIgotGM4UClXSkPasuzSNfEHMPS4L0ZL
DIEywYO4Q7tFxDA+OV5zkcMhH43uTphfum2SxANdzUmpwC+zvlrrUkhDVHzmlpEG/rIyhHqBBcGx
+3M2LqTjtNjVC5eCvsqAvnU2fkcmsFYVrOxi3nauOsOPUfOO8VPnGZDHBvyz68uW4SrbuebRmsb6
7gmq7z4yd2Uq9aO7rlQtmSINE+t9Y+DN8Ram7FC7cJDtiPwAzz8Kgt04oH9OHeG55Ib9WH+rbtj+
wdJzmvB05N4R/fYEXBgkx3PX1rrenkiPIUlj8n5HnfVm9l7/4gzcBkkYM+NF7MxpfJR3vKkLNKN9
MobpZNSlc7BGO/ucJCLHpMzwp6pa30V9Xj+mEsFRInr7qR/CHxpMzc8RLjFaBqEOOhfDRrVjsQd4
D1xmuXlGSiaMAXhJ0ybaxpXKX7J6ST9DpVXasn2WAxNAvXBePH0Cqrl0honADmqvjK49+t4naOSf
mvD7Uw2gjCY3cfZ9DdmEKFoCO+fxmhEnTweNo7c5sGkrDouB4S7WnNgbH+tLw4gSBdYc3dplEk/S
cX/MMLJeooyjUBpZ2rEw0go7Awcun1LgotnVLW6gp45S3kvw10DAeLJkfC22hhtmhqCH67i1U7M5
FTrI0zaFY58v0bgz7l58F9Ayc8JrN1mBwsUiWfQUGZAyhjLHHbss943u/gIU6b52NouCUcbLvBIE
uyN1FhZoMeemih0MEo2FCq/2GWfD7p380gKygnSMaASHs64zbzyvSa5dgVvP0It3e5Ljr3UFYHhV
X0Ycv7u+4c6YrHoIxIAAujNY/mU6Eh+IEQePn5M/1UU8cKRm7cpVi3zcJCkdkBJrsoFij4iQcUBb
4SBSwKCe4z4uy+KadMkMY2NCyRqpR72Y+ErcaYHu1fwIX4PapBpCcDP8SHHVjrf0X8di6mQ/3Hbq
n/ykdLdlZhdHcPsYpNlWNz7W4RfLbm4+ggBzrPQnC/3XtsTXs+cp6kf61pupUbvYpaxdX/E2tiqs
/Xjf1wghtBjOfi4Fp9JZOTd6mxj2BJpDj/7Mrm7b+lS10x+6NtG20of2MI9/oAOjZRxIG7BB/LSe
5u9CF90V0/kGo1SJlT+S7BYhwSmoO793rRKHcUwGPJ0k0goYXQgNuKDUy9yE/ovAdLavBmN8fL1a
5TDGiFq5I8ymxyoDJACh0GBxHWSAYy8uiy8s8SOt/5EzAbST2iqPMBSiS+ZZHIWWvVew0AaSo/tu
3Y/xT/FDcFaKY4+clVuP2tJGlt39igVN2ng5jgu7w+QqNYSjtYPFcuw348Sl2eX2a9LY6K4mm+eu
o6Ne1jyA3614SrpwuLUNmnIfFsAaSTBblNYz+UnHEKjIBswPkxeKBcuo7nTI/KD1MZVqfMfO1FUM
XnqhdInwGtVufK86dbQ67RnMa8r0a4BPkiB+wTVEWxXAba0V1mvq1wOmo5YE2Ljot2vBOcTp3Yt7
eY1kg0wPQdZpLVIraSJejZJXNd3Xa730cO0qVcP9Scc7XVL3spaoQKmRgjnEBzeFf+dO0wOaxC0J
FoD5lauxIS5OsTUWh2motdM6zAk+Xpp7peKgG903k9voxRoS+4YZ4KUVen8aTP1Kr7be9gjuzjME
OPSLmrz0dvTeROWutics3mVvXT3D/lG5I1fEcoQySeXFmK1foDW0F0lGsMRxFll0I0GMUPmIGN7p
MJ5L6T1sYCrES01ii52Pd2vQrqAXkxtsPxoJiP/Ry9mYXQw8pEmrW0+I4QdUopl2IrzFmnr7GudN
E3x1CBiCuWDQntJOf0+mAijikMunkvnurQ2XsOofXIwVW5qv3ePZwkxhzu/GgHYdBQeIXadHbNZE
HTbSR9Ri2PdwJUS5EQwejAUUXuFFoVBFTZ4v72yqUSzzF5Pr8Ogq5e2wzVgIsdRuAttht7n2yA2L
t8Vz/G0y2vJjXdrnrnsfyd+c00y/jwj9toWOq7SeSTC0bfOlJvR454Qce2ZaOGcRab+9SnzMiYg/
bY+Rb9kD6kFd84Y2oOmQ3ziwsO+iab5RWI1XqxiaQ0i4A1Q/2kRTCsRFF4M6GdLaTBIX9lRA7Pw6
4GpV8kPjHv0oG2/eJJl0bvRAQYdO9Y9G5OppbnsXiXKMfN785g6E9XVTET8wKro7I6c31s9u9Ggu
xXXdPpQHKedr8c+cOTyYy2jO62R+Wz+SPS7TAUfmMYwH66G11UcvjOS7REPqjuqeWcg3iYqFXwgw
nyet8Xu9YKpGm84f/HpFtb/nO/Y2B8ZFa5tc8Bce6Q1Vxx7OzmWMtfhC9UPAAyqXQT+Nc5u8UAuk
79lM1dqId7dwjgnYN9Nzunlj0F2NiDzeTpk+XpU9IW8YoxH9WvcmPR1Si2peMaQwR8BrCs0iUu+0
YLA4t+qUhgBn1uvEiLCxd2PgNFlJmEIOCHwIrU2WRb/XUspK2s+k/LH+JrRL+mtpsSSq/jVOZ8Nn
iRvTGzrrA80lPUh0Bu+ZxsChjCCDWWUx3mibjbe1gcBkFwgHF9umIIDuSsbcv0ZnFBcZXfo0JfVa
9lB4eDoEPneE9cj69zogXdrlmTbs9XEeXr4W5tjZGibO4vXi0uCT5ij2VYODH32vGZ30jtMDoqbi
Deu0xQFXUY1O/mxsOZJEt7L/xmxtE6mQ2jbXf8Yd6HN7rP84y22YIWI6kExAgDuUvFcYGJuxbsMr
JywgXANbdtycRhtXXtHYH3kUau+Tx8Ei5t1Ee5D5d5ejKPw4I/o9p+8GMTx/5o4lRHRZ+eJNGWUp
IXvHdXEUhAh/kMT27lRj/lzHjvYMcOxZVkp+TxvG7FjAor2O1eJ74o0IyTSRgJNS1I2IyJY9HF3y
LQWENa0F2vJQATiZ0Gyc1jJQGOQX5aWpblo8gXLym3cPL8i6zcwpvGvL6gnAzCpiCL7iPjxLkLhX
w3oJu52fJ+jHprza25KhEAXkbg29yLvWPlejfDWi1f8gdDxeGO6Gurn891AXJBYIBl0XlKB3VCkG
fYo4uxLRrR8yp2RxngDOAhENvJDB5boxtpNmPHEab4+F6RvbglneX+K7AJZNLbhxSYRYFMNO9Bir
X0VlJQyW4/aQ+rxl+GDU2RBLfSVR1VZ+wkSfHhflk1VtXbI3XZIPOvcCG8w/mF13HuJEg0RJmHnJ
GWI3i5KxVY05IRF1digtehBVxeE/XNqqqbIr2lP9I/cc4zD4/DQHFd3GcOruQXuruou25+mNUfKz
nCGTaQM6RJrMrDdm95K27a1V83wH1g2YN8c3nqCSOjPNtN7Yd8LAN5Ec975NX4Ujw1r6OHN3jJbw
QEdM8uhAM6EhglWkipzxKBWWjzofuks/e3Gw2Dkx1Y6Qp0vyEtDFfbaV1m8HhzYp11r2rc/P/hpf
hJUTaE/qQhGqLcw2kGejQZtPdaXqrx1eK5HCdo7EKWrof9eLSToQ4NKB+88WQ/tcDunvnBI1MGnC
sSCYH1kYwzXipWVnDVJTxN8nYFOxOX1nPTvGdptuo0zYr2Y0v+VgCM6079pXNKTheb34CgesVVMT
GGnYBnR1tHq65tuHNkVmhVKYbMk/TpYfYUJgaBxvS6vwayKBZxbOYxXFJ9laehAOnISTbO6ezFQ+
e2aVnfRocNnjvehmeeBvAN36Nti0gfy+rYPJAvCGKTdFKoubFSLpgXxzS1QVnda3odUQfNujfmWC
xlzaMzkdEIoMWkFuE90KD0IV4XaNaKsTDmi0EN7gQ7kHHBDx1iGjlCkJlhbLFUeBLySOu+JFzsyp
kko8R07p/BFO+9SboFI6GnAB584tlZrx4BjqnqqKQ25KnRuNmfZWM6TflCPiCtipt6z2Ho050GJM
aIGtvVQYh3H5sOQY76Zy+APEasFodsQwxTiikFEp5NZEsxX58KyWUFngfxkyM2F8C/Mw3fNHkkay
/AxPbJUZ7mQ4mN+oQf5kBV1kJPAzuA0Kc5FodHb9Prqu9dxXZ6H5WZHo9tJaZAUtNnatMC5r09Xk
ALw0P11lL16f8h+NzR4VuunfJkV+wHqRraeidXXUrAi8mYF2a/1a5jZ0XHLneW7cjzWL18qj5uRl
2CVBAO8pBt4ZRnu8iKb7RBsOPEYLJXz91EgIPcddJBYm4o8MHuFHT1GKm3I6I927YMAtHw7RMQ+d
zX79fbMHkjdJrSYIS6EejrATpEkEGgA2F5uqJ4XHSafkJSnrh2PEmAoLn3dLLqpcIQPhJN0umobq
gPpCbQiN+I5UHjfTxD6/3tF2Y98ak+wwbX7S9d75E4bFM+brnk2fBPnaudTuYH5Uc/mCBRjWrXIH
ZiTgwNKsQ8eels3JntLPrKuKkw5P5qkL0Tixe5zwnYK2FXQ/iBcMIrv7J+jIvXi4DYlZNnUSauhE
rW/h+rvsgciCkOriGrtiuK4fWQ6uuq+Op4OeG7uMvJP3ij7LoP3blPobbJXwVnG0Y11i5LB+h40E
L8vhZngRlX9C/huiK5yiSTeTN4oeHWh58v84+7LlunFk21/pqOfLPiQBDjhxuh/2KFKyrMGSbb0w
5InzAHDm199FVd3b2yiBPMGXjq5tG8SQmRhy5Vq3IRz3DAUAIKbmgGZn6esEHNabnNQE+QVep9Du
A0T4iwPc0qzpgTukWdRXb13OkQC66m1fp/F0+tM9w5kHX4B/tcq7dP8W3oFoqm7IGPLrLJjfowHB
pDdx+VM4kftVRw3xqQJQ3oSkDKiF0lOfmInf5cMjJMmfKY6Ub9eYIhun204DslycwpbjDqoP5Cbq
ygnXGPz/3ES+NP2cgZb5A0BB33oCzOmfx5SKQajTZHF/V+jwF7spvqQmoOx2jHujloCb8O34iqJe
hiOB052a7JFoEKfgM43Xm8cVuA6jLh7P9KO475AQuB7p+D1G0fYdypicuzybYq+mBniP0+G10rMP
oFpBXsGAnAZM1cALJ/7HQiX5bdkOuPeyndnZ5tPk6nd/7vbUNW8IuGQ6XHZv64KKexuWsjddSGm8
PZrTDNjxHhtlnLvXLQ45eLkBt0doFPbHZVFl4+/a0sh/WQau7jph4N2bhT6/v8J/wvpffxj/xwYF
n5sPM9qnx0m1m1MTECb89dds2oWH4qDxJQTjA+2SEe+o8R7Xteqr3egnPGfp3jQhCM+GB3KHzNVv
hq7poa02L/5yV01ZQ9y0UdVuG8xErpWBSpD83lVRGASVWwBKg48A5StuCMxUQasDHnv675boxite
JT70suIzTm83dcJvKUL+U17hl1ZA3rwswntoe/UfLWEAWBZVN3NhXIYN6syIGK40cg80Z/UVz8bG
jtFQA4uCXnpZpt8YUWKcRcUdDyw+5v5taP/1ffjv8CdYgrIxLIv63/+D//5eVmBHAUOh9J///hB/
h+hP+av5n/mf/f+/9vs/+vf5Z3n7mv+sF//SJxT6l7n8V35rFl//q3eH1+b1t/84Fg1IQu/bn2J8
+Fm3WfPWBYxj/pv/2z/8x8+3Vj6N1c9//fG9bHHlQmthXBZ//PVH3o9//WFaEOf9r8v2//rDeYz/
+uMZHHHFa/63f/HztW5gnDr7J7WZYVFiOczQDciB9z///BPznwalNrVspjMDmIU//lGUoonwRfJP
HGAdqpsUfNrEcWFkddnOf+T+kxr4FSkrx4F5Gbr5x//r2W8r+J8V/UfR5negG2ngKrMA7n9UiKF5
Rh1qIx85+9ulPxEyllOGYjYBuFmF64M2kquLSfjrU5dN/669+5+mMarLpofYRgkrKl18A29XBjLb
JE2/azx82da8pK5eAcsRlFox+A2gvnPx3AN3049xTbM/rf03Y//f9F8KNSiiYdhSkt7XR5SFGiCL
BWPFxywNyGl5BHNP35t7SZSYgf/R7c2o9y2nvWEG0PkNdGq6kD/Gw7DyDdUiSEHItesMOHwMAq9b
xgn1DNoR7Al43+2g+bA8DJUJmdI6Fw3RuVl3fjlmzi5JbdB0x6m2Ek5VA5DksUvwrY4gCej8uETA
d2tIdECtWT9pQ88O2wag/z4AsGxAdXGyW38EjUgGvjaqsfNy07Otv7PEzrxHXLgX5Ee7IUAJio/S
bt286ooYYMrW0B1yBzIRpFaS3G5RJxeZRbptNI40GrftRJKzqPUJ15szQ0ErXqyjctty2NKAAJEG
bF6AxZlb5odCIx87k3S7DDXAyxNmzIb5zozZckBCFWI2BrTxWw6tSCcq6AHlrj5qdY4QSTxXorkj
onqtM2ChHe1p6vWZ/hgPx+mKxyjM2ZE6MLhTMhTgafBzAPfBsHnHmflreXBzE++MzZEiomnmFbTe
CLjdwFz5A3wBGRKGgoE0CZq8KE9xASVMarBiAAA/3Sx/UxFkqLRgNAzDaHKgTZZXPwoTYhAoOZum
pxHE7Ns+IM1XkwDWkGqD8Fu9PkIjCwQEMPQuv4Gcr7f8CcWSUGneygovDgSof99h00erj68twDaX
m1aEFzpP24WDQh4TBGPg+/XL0PKrnt/lNkPpK/GXm1f03JGaZ3AVJ2mq1i8a7UOtA32SOF+Wm1b0
3Jl/v+i50RotClud1ueOM4J2pNf5vYkSlGMCkYptod2Zh3XxjbGKQZ5QcyAHkJS5TwzcHN2Mrp2U
FabpSHtTmEH3StfKFlVf9mNQ8RtcavwSaqX7fHJWTgkql5M2pwoVIjZoTPCNkKLAwq1wUtaGJnju
3ADYQrwSolhhxHMWWJpflxdGtebSjhU5PcNdGCHS6CZgk3nRo5YIR8vkerl9xZBsyRuqFMxHsVkg
QDnAzGATubITJMEs9y6Z+l/CqvpDW5WHbR+TDDhu7LIIUsijUx0g2QqY1wPVQeGK/HHQCyARWs82
Ifiz/LU5KL0TIG3JpgfAUlABWDe+OaIOSIStP+jG9zFi18ytXnvN8MbafKQVygWWP6hYK1sy8Nht
JhTAE0grOW4FESXArO5AUjUVK9Onal8y8X50wTakY/pilPsdy94WUFBGXchy7xUhwJaMGygfJ231
vEHAYvzaagz7gNuvhmocVLVv+4RkzA3rknhMYcxT5dyXVfODg1VrD6aKx+X2VRMknVbMjI+gPHFq
P4wDwNOLgvbIonZG+mNT+1SyqAn6aloLLhMfdQJAH0eQAHZW1lYx+3Qe0kVwjJkeTIZdCN8q0495
mT+PXXruLLoSuRQzQyXTqcQ4aGVYCR+ia3jOB6kaihUhKbo8L4rYa0nHgh7Y7dql2JicqviMzN/n
Ip1hd2kObna+8g3FCCzpZCAGFEJrFY5yVd5/covKT0YU/i33XzH5lhQE+7ZPwIoOYRrWRSDgmg4c
tTFjHq4EIlXzUtjTGTj7RIX4Q0dMCY7nX/s2uRU2RAe39X/+8IXxRBA4wM0GgYelcf2hNwwNKLKC
AIjWTCv2qZr++feLT7QGmDGaJKx9JiABF+5MQLe2dV4yTQt5U2wJpvB5fQNV5hSkwwGkspYbV1mm
FNQKwyFQldHgVrw+ZyNQbXgzm0SEKqJ85TypWl0pqA14o9GSahI+GOlQtqjTr02F2sOAfN42BCmo
6ZEpoF8GaN3Qah8B+7gB3uKc2OZzK7Kn5U8oFpdKs1SZph1BI0v4qB4H8zH4GhLzarlpxQJQaXY6
13RFXqTCnyLyEc+IJ5HMvNw5S3YQp/q1/BFV/6UpsmygN4kNEzIIeYnG8j4pxWm5acXqEim0lVCe
tFM3xG0BBSdpB+ld+wFsdtsal2JaRVxANed5Rz4mhvx8CKQx3j6Oy60rZoVIUc2tnbAASvit6z94
gdyxO1rft7U9L/dFOBj7QSQtKUEM0eAU4g72N9DYrvisasrn3y/adlHKGPMsAeEv0IQNCgHHAart
4LZf7vo8/HeOhWSerovm7RpliTbNMC0OeQhC6wbYr6uyGh4jMZyhV/Bh+TOqUUhhrXI1Y5jhznDb
kiOZ1esZNF+QEIGIaeKK2+WvqNZY8lzNrOI6gwSMH7TGr04fP/fZ1+WWFY5LJMdlYTpWQ41VqCvA
SRlYNgFlTZA76T7GIl1xAFX3JccN6xK1sY0BByiia93KHseu3nbieUuoXCxzPzEKzjxEfjsyfokB
SI46B3f+8uQobk2m5Lgopp2g26BxP9bucsAEmv6QdNAdeubDS0qalW1dMTum5MA5s8ApCSVQfwin
Ysc6VPJrlfm8PARV45IH48jQ1naLwAaszdF0ryxU1W5rWfJfSHABeiXQst1XB4sDmmvdL7dsqDo9
/36xqBUvUC8/BtwHFgfFkfERd6K7cEKtRhm5M3Z0HzjI2IMr8hEwkRPvpyN1QGeTlyvbmcKrTcmr
9Y7ogMH0tZ850Hs0RRe2LxDAZuUzlDudp+VhKlzPlJyaCdQVg2cDe6aodgC6wfGMHQCOO+4GK2uk
Gofk3XkNmd6KMe6DNQmaFkDs4NgF/roVy1U1L/l1WiPkNeZc2suhhORb/VMX/tw0OYa0IeuTXevl
hJ6DuvWG0/SKuNoZxEwHF8w9y59QWNlb2vjCymibdKCTd4TfcAi/tyND0boQx22NS06NK2lfQgZB
+Dobci8EGnPfcaDHl1tXTPycFrx0EDz1MlQWzhMPtkU7+JkYL+m0MRkgp8tR/YaCK9AFAoDAjhQQ
vUYbVvxKNeXz7xdTDlr3BkBtOHZTWOfIQLEHtOK3TYnksinIbvoBiHcfj5y7cvqK8o19kd8tN67q
t+SqBghWnYhjvuse+GciAFX5Kz+uzBgqooAhuajpkJCAHg97TPfE+XVFxR5CvjvdaVc2MZWtSE6q
t4hYFbG4DxT0ngHqhZqN0clWQoBiZnTJTzktsrQZYSwMVFMiRAFQ3XqbJl2Xdt84QSVJYhN0nBcg
4gXLOAph22GldcW06JKDGuAYcUyXIjRS43ZMXMDU9U8161fMcW7mneOnLnmoM9Tgt23xzEaGzgFn
ta6Z38bBIGDQHCC2Az51kJ6nvBJ0ZSHeH4/lSHZUdHEGkM/EfVsvdpH9khS/MtTLbFkKS84P1qDq
T1IHNlQX+RcEtiOky563NA2w2+8hAZSnUdoWOUICqH1dWn/jJpCvy23PRvjeIsjhJuAjL8cex+aQ
QHwSKHC8HD5lvPtE+uAFzMgvZEq1fRRvfL3SpSDEWwOysODOBY9d5Ydd7IPqb2UsijgB5MZvoXNM
5gQwRdNGqJ8jMMPok35NhX5isb2S9nvfhGxdMqFcxMxoUwOhyISAF72yIcgbQNlneTFUrUtxCM+E
rZOEuMM0fcaGne00+UcTWZWdkUAle1Ows5gUjvpSgLStgapNF2tgR2bdvTPSRytFEf3yKN6PdxaT
g5KguqWhKNQ3pgSU56gROTg5sQ7Lrb8/R9YM6rncH4Xh8IDkFZzYgMjdqLuoyIZ4FqqjVhbhfSsC
/ezvH6DtNAwONFB9zqCZy0vPQb1dkqCaWuPZyiBUUyR5NJ6ZUrObcPThA1iXUUIHocBzMVW9ubIG
qlmaP3xxioBco0kTsLH7uFjuGzDscKgmxvXj8hqoui/5sBZACgKAfu7PRDx2bHxsoNS13LRq9iUf
DtoqCcGaiR1tIOcg9KH46OLRwDSC4/IHVDMjeTCSxaCsaWCdtQYNO7BT9DUUJlHpuq15yYUHzRBm
qOfC70GYCigFTSHlWYn4yMc6/rn8DcX0z+C1y8VN4iixgmys/BGkmZ+qYuyu65ntYVvrkvu6ZsBA
PsG5X6X2d82q7zUb4vHb2pacd5wa22yhUYO8HQNtiHvTiWzc2Lbkt3GUQQLJglH2g/0zbQKAlttq
Y9uzMV24kw7N95KCa8+veG6DzbePg/hoEqOe7pcnRmH2Mv6HtUU2aUaPXZEMHnGh5OiAz6gR/HEa
222m6UoxgTduX5gMkdMciqvWrT4DqIuyLe3z8hBUVikFBVQjZKNRwnORt7gFU5Vf2tPK45hidlwp
KJQE/HmREeKxI8+vLZTqluCEFqHrt93aje79wyhI9X9f4Yiktga9HYEaHSPlt5NJdX7VG0UV7CbQ
/OjnDHQ7Jjj8Em1YGdVsPH8/elkyiKWbIJ4BEAgukVAGSXAz2zl2eUbZwbYoLSNZgroKUFvYgOO1
Rv0lF68OtFi2OYSMYNGTLIpAOIcVce0rEwUDoA9cOWIp7EiGr9ggT+ANsjC+CxrIpqQoQyUPm0zU
keyo0aa4SifUZ1khBzMkcg2sX7tcK7rtSoG/hWwsZKoxI6Cx/dWzsj4kAnrRyx1XmYoU8bUkEU1X
z5lBx9ojBqUQ/4Z6M0ncw/IHFB4mo/NcUNoxU8BWcj4+AyZ0XQnIZdv9t7JrNj3QWzJKD0SQQ96B
MMQPRpEkIHAGjWAELpK75REo5l8GOILseAAkDIzGpRnexUX/sSjSlQTG20PDO54qQ4MyWtdlN5M1
t3UAop/Ra8Ei25TZgcfRkxYPjz3EnbvKeATRBt4lyBrK6u0V/b0PS3saDhK0mOang9gevK4Cy0UX
uUBPBqB6SAow7+Hx/aowwQxgDy50vq0TSwKwdk7QK6uhkDGzjMfsRUBThjTTLdiGkL2rD9lU/DDK
+kYn01d3dK7MrAed/EzGUJ/HcbpG9cVpeVXmQ8N7A5A2TjqgGr8v8CqUxLO+vIOB3Bj9V3CR7MDv
c+yTlf1T9Z3ZKi426JibhjDmEykD44UFzfC60FB7635IBfjz0sQOdzG4obYNStrpKHTpaUewkeKl
G+q33D3FFZQ1Omx7kBOvUcTbsmTlPKwyaylkcS1sWtBPoKSUR9ci4iA61L4uD0MRVGxpywPBpAGG
ezQ9gtaqyJ3DYOh3IB7cFmxtKSBmroA0rRtUvpu2z6DGvQdxwkrTimglo2y0fiR9E+CthaEEQsTi
U57QJw1F0ho47pYnR/UJ6RQ8QO2gI+18IAv0aNeDiAY8S4eWmRCXWHtMUKytDLapzTQ1mEDIAgPP
GWBTL2v5ebn7qqalwFHGtesMDZ567Sk9ggL7trP4yrFCYTaW5NJQBW+SxEhx++gsCLaw+GNfQOMn
CVdcWdX1+fcLV25cZLPYhK5T3L8JFI7ccC3hreq65LigMYlANgfHFVzciVqbq61vyyFdedBU9Vzy
VRdUNOZEsE2QVn+KqH6DOvSVzVNljpKvgrsXsbrLKx+UrS9Q6b6KIuvWHZJPZUmfl01GNTmSvzaD
2YNgBBYPqd4ziQXf0VmPd3JW7EYxBBkxb1klz5NU4FkI29HJKofmBaTO4GorILXtpigiXR6HYhWo
5LkgoURNlsCWA35Yr+/aW5tW207sMmA+J3wCYQCv/JKTGzfkUCG0nkhAV6oxVT2XnLazho5AyxBO
a1UhqNKtYAdFOeu0PC+KG44M2aTVYDddZCKiVS2E9/gRWoLHLubnQWtB8kvHlR1LYUcyfhPnJDDP
QmbWt9vicXTDj+BzPWe5voJmUDUv+XDU9mUEpAc0Tcb0BzQXb8IB2tSWTlbMR2WmkhM7rZm4IWij
fCdur8N2eOi7/hk3qKOdN8fllVCts+TMjpZB1XN+AtdAEgAW9UMO2pjlpucLwTvnLSo5cYLaOhAT
491PaFDntsDuk1jmsxZp9wI4bKM0rsIqPjThNkieJYPCeohpNylkdf0Ub8iFaO9LsEmCbOTIeb2G
6VSc7Yjk0JBGteoABeB+YllXma1dJV384kCON+ynLwzEQjhxx4fl+VNYl4wUs2OzmvQWq68VNbRk
4gcown7idrSyLSt8kMgeDs0wUJfg4FIbUK9Jwy8NDowTbz6ERLsHS8Y2HyHz6C620NAwbdA0ItGV
9AyENSGYHtIx/w6RsI0PYjJ0LM60CJSTdeWDQ2DXh9aL1UOuZXkNFO5BJA/v9QDafRGwgBMYgaH5
rNtpc2Am6DdWFlnxARlVQsZWI1AqwON4ibChsdoFATzEf5a7rzAhU/LuDNTKXYp8mc+j4TjowTGB
RmYHMbnl5lWdlzy8JuDoA9cijl/9+GQE4RmQiedNTcuAEmGaZgFwp/DxsgMtLAKUp3vc1rTkw4mL
tM1E8eqe4v301mkIlH4IWcN6KGI2kWI2G0waRBWtfIiMg2QoPoqGPLg0uUomsbL1q4KQtKo91Hts
7DZ4FYfiTg06cCN3rpuoDQ9uD3pY8Lrc8MjY9gRGpDWOMsuZApw2fB1q8rQdfMcmK9apmCoZDAhA
FdEykPf5dZTFOwiugWg/PTJRfYBhRSurrXIBabWDARweDYjEfEdk4Mab9kZYn8Zw7VFB1fwcXS/C
W0ETThsKNCCqwU6Qt/+By6uLHOn0uMlYTSlKgw+k0dwSc9QW1rWW57dxkl8tN63q+vz7RdeRV9Gs
gjO8wcfGFxJCFj3qbkYwXWyLneYcNS7aD+2xRf0G9mPQQ0dQzXFHyFCBNGq596rYQ35vXYDUBtSL
ifA7Y/CRpbszde11U9OGtKZMqxhwwT3m3NTAntP8bDTn83LTijmXkWCDyG2cSmCNoHkEMTjUyzPt
mJKVjiscSoaCZQ2fiqwJsaLG+FwX2Z0b69dIAX5Eduh52wCkRTV0cOU3JvYrZBd/pCS66pvoJjXt
03LzilV9Kxm/sBmBHHowani5ZiRHNjd8CF1r5UZszBH4nfPo2+8XbZsgyTIBqJwvY2n6zS2bBMI4
PXhKJwGkiW7W+y6FLA3oem4huWMcsjFBXSIfTlZL2/Py+FTPtzJ+zMA1k6Gyk/tFV5xFr73arfGA
ZOF1wpOzwPtnVuovnJbg/B68qaRflr+rsgwpioO+wQS1Jm4qoXkfBZ/KEBxo+X2nr71mzK7xztzK
uDKHtsxIOsSSsOhep4I0JxakDzatTxAJ/u5wZy2oKBxIRpkxqPOmooL9gfD03MXsUA/2fjDW3qpU
zUuu74So62E27M8Cqxeyq0HlPvQGX/F+xSrIKDNQxgmgNYHY0bVwDzqiu4Sk56Dl17a58TlSxme5
EGvkUFGv8LittwcTpGdnZCOqfdZDbmEcab7iqKqJkuJAaJlVySAUB0qD5Kau+yMkZr1Ka1fSHIo4
ICOzYhZl4MAD8CWOm/3g5KcROgDLrqBqWjqgBXqXOGEND2wHEwJhkP9Agfhy06pJkQ5mOMcX5jTA
ejJnunKK/FBQa59aKzcpVcclH85NKywqbV5ayGWASE7r91lMt/EAgHTo9/2UGQiIVYEIgYJX6OCY
1wA2rUTe980eQOffm8YbaoZiP+SzJ85s+pI73fRigu2oe6YZ7iKjDv3NlRV4f46onFU1I1s3h7pk
0C3gB7yq4pN0ZRTvLy6VEZs9KSzelmjaQLEQqcHHSyBgtkqA8X4EBf/j75MUVTEF9LdjnhigDFoZ
9yMKGHehA7WRUH+2NDCYbzFSKoPWAjIE4EWAGbEquWt6x2OTOKUkWHGvt8PG37cCcFpJA2E2cLoB
w5sbeKZjN/GQfr3JKahzS/PYReO9qROoX/UfeJDvm2h6jKz4mk4hZPWw5ybu/fIwFZbA5mW82O0D
mjXQMEbKB0SGx9Rqb0BysNK0yp7nT140jT28DcoaI8xBi8rIdB0Zpj8YxrOTisO23kunW6eJ28ya
lXVch4W4no6PDfK7Gy1AioBhFLG+Bye/X+nRPits8dCRxP4Mmavzcu8VtsykOIjasRwK3E7lawQq
8OZYH5gb3gR6cbYAFUA267j8nTmAvGdqks/gZSkeR1CPgSYDMie9bjT3RlSOELk12qreucQG02xN
o/yLEDRYCTGK1ZcRb3EggNDrZsRbz49OlFzhsgCwPuhM22bT4zuVGduatqhC1uLZuu8wmIZg5W0O
9bvlWVN4hjuv2oX5lrGIg7pGqq/obfIrgtoGcM99uy3nQV3J/w2wFgoHyRWok7v5U01RP1gChLvN
MVzJrQetGrKpQ6K4M6foGlEeEot5XK9MjcJwZViaQaLeFBZufgOejrUq8lJIndrBLLCIcrV0U1aC
upJz4xk36W0DL6+t0/CnuiLpgVNbh649S9eqFI23F8R3nEMGqhUWCUGXzEpfTN10zqCx9zwBl3Ao
Ug765SCmRycbYF4D6klvgHCtjlpErW+a5kBPFHjjXVbbdO8ErD5WEUSQQXmY71PQ5u+aYsCFKWfm
sR/AKj/ohIOKs/uZQ9XxnHVF6AnAHnaxPbXPeHkJIfI6BPpOi0Axj3z5sBsiEEQ7bhFfQeQwA5+6
CTVL0JgdxlAP90MOgR02xqWn1YAYQQ5+2JmmaE+JyPh+yMBeCoGTcddAyGsPDQENUr1lczXSMt+B
1oXtBC54+xqKJdByD7+H7lQcQfjSnB0BXWhHAxO/2+UzdW8UQ6KmLSAfXH0RYFa8siAwd2tGWXKM
2qHZo+o7gvhuCeGwuIUQLavMY06C7L4Q/XhtWk59gHJHCb061p5SFj0ndQThRpMSLKgJHuikeixy
lDzqNRUnneJTFKogBwqdKWh39OUP16Vkb0UiPJQlyPvrAoIRY9J90zt3egjMoDsg0QreF8ciR8Lp
jxBaMh9Avx7fDpVRP+Q1jb9UBSj1h7A0P3BLr6+KDF929EHzoaWUXqM0mJ0Tl34yx+5XwCGIl0dV
ew0qUTDacw3s6BqqiyoN6r5GqRk7oPGDT9DzHo7UJhMkuSgUhRK92dVm3B7GtpsO4AxfCxYKh5Ox
ptDCiUPT5MyLowGwoOxnmiWvYGr9qFntl5Y7D5tCngzISoJ2KmwHn6GQvEEW02bFSsRQnAplOJYB
7mGgQXEq1NpzRtjecvnOSlYy7arGpVBqTci7ZkbBvNKGRlx8AHHGDhrn2+ZEiqRJMkDvAlI2noMQ
vZ8a3IQM8ECtzItik5FZl2gTaJkD9SSPgvb64LYgRJqiIdsYQaUDRsHrikKet/B7FPgVmoPEjH5T
xOXK7fPtuem92CkdLOp+KhzkdVO/TLX6Eeau+y50Bj0KeSi4mmDX0Bhzro3WMb8K6KlcJ6EzfjV4
272OETQ/BXx1ZSLn+9c7XZHpJeOh7yBChnsBKMT3dZT7U2kcTFCcRUOyH+N8x2F1yKWvnG4Ur2RU
Rl9mrCwES/E9KElpn9tbqMYVj+YjVC34V80ndKdvM24ZgwmezKaLBT5UadhgrY81gVqptfGQ8zdA
c2DENp4lmKcnkXufW4X5gOc/a8V3FGdAGc5clCg/Dm203revovui56/Q69hV8Y9Nrikjmo0wFVkX
Vsxr4te6LnZluMbHp4goMqA5SPqKQYIY9+P62JvXICjegSV2xVQVjdvSuSaG5lyoMWF7Wmy1R+hO
hw8OSPeuIijKrWSjFBMv06ENlqPZmVPZHqRdI8/Smvyq0MAZmvB4gnwD3UYfRGU8IuOaCdkE24JI
DpjELe3YBtqed9teMXG2+/0IzgqeVNEEmS1R2EezfLGDs1utsSEoQq+MSIyZ6/a10djeVENXx/5m
97+WzVKxvjLZFw1anYBxyvYaWDuUzdM7WlnZwbHqlZCgWF0ZhOhoeDsrNGrBgIJz3gX7JKmuocn+
2CYr4U01N/OXL+4+I5mgnhFalteaUCvFcQ8atCV4HLZNkLSlhgU4/a2pt7yg709VUF1bKD8RtfWw
3LxqeuZBXXTecFFYpadovq36U9Jd0xkiDQXMelNemVqS//ZdUrlAA1ke2OzpIR1x7nap86MCnwDr
gxPreLALsmitbkNlTubvwxGmkxgFVG488Dy3B5SnlSe9r8Eg0mhrBXaqGZPOCfWYkLrL4We6ed/Q
pyyE/gt/mAqx7RxiSX7c90D/WkVreQX5wXm0CzSIpdGn5eVW2KoMUgwpT4wpHi1vNEBY7SatfmQG
XbsgqlqXHmUrR0OGpkXr6eT0x2Yy3b2OXWfFE1StS28MGh7Za7OHqQ6RdVO2CdRL6Mqcq5qWXLiB
FlNU5wgSZVnwV20Mu27f14lWnzZNuwzgmAItpSIYBs8GD+auH9knKLqsPI6q+i4FCKiu83roDMuL
gaE9WVlcnPrCWTtzq46tMtxxilwbQnsadq30pYwmeKyxi3GJixHmSPo54WKXp8V3l5k7W5heC2kq
nmorW7NqbFL0cLMOeA4THzeNmO6Gzoa2n5uyjQYlBQvGbQjvGa7l9WHiRpBG7ihYfgEn+7Vp1WVG
PBRaO6i0FtSDUOUBL9f7cJU5TRGEZBxkVhqoGi4zKLH14REHoh0EgnZ8cg4iizfa7Hx5uNgZRlRO
9Kgn02FXmHVcDAaTHTdNjIx4rIx0yAqkIDweJE8T1x95vmYxig1ABjjmRZSlVdRNXtxWiMs9qpMn
dshZsRbjVB+YV+RiWmzSVY0zuaMXde6+Z2DaGPP2pYY21PLcqNqff79oP81FN/E8mrxmxhHERRzi
C9x1T0DEJytXDYVbyejGIk0GkyQOwlFrzzqKx5rpK00rDFMGN45RZSEdPQ0e3qP2DYXkWgQpHcjx
ubw6b5shaQMu8OLohnjAg1RiFR0jXohTRPEon/aae1j+hGqCpD0YlcQs0kDo77WzonCTHYsoWHEr
xQTJADWb9UaNzbf38Kh5hD7qawJdvkl3boOx+LKp93/jrAPGBZpVDJ8wxI2bDeey3cbgAQ2Z360z
MCtk12qt9ZCxODh15LnWdAjbadvSysg0vCe3ddxFnWcMn4vsI5SGd5p1tzwrCscyJccqQcE5OEbQ
ehMonSGmuDPaHpLRaxdVhcnIyLSEjnjRBqgHJtP3DxzFsudauM22O4bMRpeVJB9IpLdeLxznYLpp
eiQQPFueGVXXpX0wa7HHxknXerWVnjSeX4e9sXKwUk265Kt2QofYLUNoy3HjjNISKB7aiJzNijOp
mpf8tCM8pBYvO4/ndbaj+Xfktvzc4M+bJkYGDPN+4NnY2q2Hi8S5aejB6deqBxVhQGaec1nnVkEM
axwoNBK1yB7xHPCcik/AYbgrk69YVxlzCAVdo3mTrs4tqwIVeBbuE+YOh22TM4/sYqPKeQJxDYgs
enGhPUxJf4pT+9u2piVXdUBdMlh6As1t6HjyyvHdKVtZUoXFvPFNXvR6pKhKjK0GSxo5d6B+OsRD
8tAFa0oEqualA6tVFV2Li0oL+bT6NFjhqW5R+pit8aGpmpc8tU6iceg19J4KjsSUxq9AlfI6IMG1
PPGq9iV3NbIkQM1m1XrMikEqCJXL7iCK8LjcusrmJW8tmqyxIP3depp9BYxOwYxznAJSk6zVNim6
LyMGzSKj0GPqEeJjsxNQ6KgGmHxMkAVD7qyzH5fHofArGS84QDNFL1nbeskEumIoyWfFGlOfqmlp
f01ayqIpDxqPpdUeGb2TLtbeB1VNS/4aTKQazZI2HmTni2cIZtjXdMARc9uczEty4Ve2zR1sUVrj
jdDyOeguBc3LUI7bdih9HtNF607UJW1ixdhcEwNChuSUhvH9to5LHkt06vakx7T0jX0mrL4BWe5p
uWmVOUreWtJ8FjjSak9Ppz2H1hUlzbFqrRVnVS2o5KxT2gUG6aPGs1/c7kjKjc1KXurgqscqKHN6
RqftLSfxhjZ4Wp6Q97E15G94QCdxYhuvKl7qfJly4Gzr5mMCTaYqng5Bbe8g4rEyiPenHpKfvxsM
oUOnRxnmJmys6hAMceXpnWZcVd3GWExkzFs+2FAAypzaE4n1RLn40ET9CwhA1i6aDF39e5KOyJg3
SCBy8GSPjYdq0Cvedd0uda0DM5DI19JHHZjE/dinUAAm2/LORIa3mXVPGEgGaw/Ss17aprcOESen
XFNIU+DUCZO8OIqcJO7CvPG4a+0LLlCk8Mkuzb2OpxGDPVa6vssgFm5l6U7XixUnNGa7fW8eJQfX
BgKdmChpPNoGhzq0TwPneC4RV/XUHCOLeG08QaSa3xQBX/mmyvokx7cbV7hJ1tRe6Ha7isR7HZwj
47gp1BIZCWeBRcEMGixTAASNSO0jiKiOyw6q6rjk+/04gssNYsyATpj0Stey4MBF3hyctFiTF5l3
sneWQ4a6Ma1AhhuEM6AdTIjfA+L/WtRuFuGa3XHzSJKgs3eEI1uwbbrkZDc02F1UyZfCc0f3kEHG
zoRG1KbpkvPaeP2BvwPe45H+izHRfQCdmilao2F5P74TOZmtDy5I23WXe53BDoE9HOqIH5Y7rgjE
MhhQH8seZSsVTGhyP4PfPt3lrNlzO7nnET+7mrgZqL4JeEhkaGAOam3N7bLaK7SpOrX/l7Mva5IU
x9L9K239Tg8CJGBsuh8Ad8djj8jIzMh8wSI3BBISIFb9+vt5Td87WUx5+LUwqzLL2ASu9Zyjb+lG
lrp1/T6NEX+LDBTOsDSsx1KDOYKbUAa/6agaL7kgnuun0zr5Le7gENPgnukxdxYnoQCE7vzApHKV
z5YGVdaQKIvEJYWnUyD2Vytjsz0CTgCLEK/rj3FxRVGPnnUJLYNnKB49vT3q5x6w2QnLpRsC0IIx
XcWU6GH9rIMHmKtnbhBeALmce4L35/4aeLX0ClcCx2YNso6EKhEQCmvb9kc1X9r+zpyLWyU7wM7W
oQ6j/ihh9OPo8Ahp+D1nvUpqf/5RxzgWLQnTuS3GC8v8zELcSp/NkujKQpX7GLH+2mnrm3V6X33E
30JKGBIV7kAj79gLlYzQxC3Mc7B8f3u8z7z3FlGyNvrkRWK7Y6PL8sVzJYe4j3S/vd36mbNiCyiJ
4cNQwLGwO1L/V9mIRMPxvpCXGAXn3n0zV5lhpqhqtD6Fvc6GAryaIXIv3bGea30zT/WoHSiLo/WO
1ECXyhzO7/nb3XKu6U1UXve8LONSQvC/8YYs0OWyI5Bry95u/VwMtaV0tCciqW8Bh9VAkC4+qMch
kPZB0haHIr6SMCLuvi2k2gereVcVyd/CKau5oVXhLjUwfQR3f4WS86fG2OaSD/SZG0Z/C6TE4ioK
A+TZMexe6sE5eqV3Lds2Nx7AaE3zYe6iHKL7L9DbuqXjmIy46vKj5cLiPjONt2DLgEc+jFccmgfy
AwqU18MKbdLC2709XmdmAzttlL8fIFVj+ymownzSI1yldDHmfuE0T+9rfXM8rVBMGuGUx3Lqs2Sp
4qSufr2v5dPn+e293aEKOkB9p9ysMt5D7o1k4LWqC71yZgvfgrqA0uvDkpZTvgQD6tjQwCBFErCb
gsmEMHNVyfvhEuvv3Phul3pkCBwu0e9SQYyJdvUeNIVHj9bPb/fUufY3613Os/GAO5zyql+fG8/f
t3P41Dpx+c75uQnJYwcOLq1BX9FijOEcIO7GFuRCyOpc2LDOfIAttMuHYWEwLzEmph2nTDvmyZPw
Qek7eaHCciYo2EK8moJPjlzCMR8Geld59yAZXgekS4v5Akrg3CfYFM36plVmVf6UO7JNSc2z030j
WLHp2yN87v03a5jwbnXA4RjzGDQDVx5Ba0xGedOGF17/zB6xFZwbe9JMAVun3MUFrzT1UbvzBfTV
uaY3y5hKaJFyPWOhRd01UWQHaYzs7V45l1dvkV0tLkk9zrsp9xv10FHzsRNmZ5rTai51l+rAe11I
w7P2BGPt5KXb33MfabOe4wB8EzPqKed22Uekve+IvbCdnptHm6U8NQK1KeCtMVHJrVeWMuUBGAO0
f3m7y85se1tkF+LiCZXiacoZW/fL1Kbj+nWiKHg4ztXMhh0g/5hY/AK39ExHbaFeoXIr3XEx5bOx
aYn8d+iKd2EU/K0EneldiNAIDL0qxx3XPpS4OrvrenaJM3VmJLZCdM5Uw9fblVMeVLOzW+vmahWW
7WCe8uPtoTj3gM2ahsHRBAWGZsotd7LFeZnUd597F5bGuZ4/PfT3wzMaNG4i0Pjo1DAnEICfkN3b
732merJFYxU9WbtQoGm3/QHt68SC9HMi0nTx99hcio7PbHhbC+F+7GAsAm2qvEbZLGkcdVsAAtG7
9LUn7oVT51wfbZZxBzIi7ReFKVS76dh2mcfXC/t1hG7+izx6C7uqqVtOBP/nsc/B1+w/6GBKJ+fG
i7y8DNTOTpdKS+dm0eZsroIYN0ADlphvg7124fIrafm5HS5dzJ8ZiK36nGpWAylpjllaeneGzYnp
HsfQR3x0idJw7gmnPvxtqnZKx57Rp2FYw6xGOiGoScLYTcruEnThTCdtEVnu6Ne6njEcDarJ6+Ln
ZDDX43IJjnuu+c1K1gHK4wQQgHxxBGhYNpnMd0YuXYaca/30/d/6pyfx5IimxpFg7xRoaoHbJwso
em+v5nOtnxbHb61Lb9Le5Dhj7jCWWt9PGF2SaW4uLIQzm8UWi+V2/QpzaOyibUeXtHPCD6AB7ldi
H3nTHhWJvr/9Mc49Z7OW47JmgpT4GHHcfwsj5yme7a0Xdzew+0np2F6Ik87N1c3xHEoYaGmJx0CK
n0SPoTclXXi7RD/f/hTnmt8sZkm4ZS7E5vLA18lE7yV9qaYrVV8Ixc6M9Rb3NZSc0WHBTIqaIjFV
f1IgSUtzaZWd2U+3mC+3Zbw3Khrz4uT7EsnVpI0ILqWx515+E2HzSDBIhSJHKBnTYGno59DG9yaI
qwtT9dzrb1bxqbQQzj1eH6zuw2Kdw4wQ8u1xPffup+//tshI6HlLyBjSD6/70gc8G0a+AOx7SfPy
XPubReyP/gDpC3/MWyd092XUercwfezAHSaX/EHO6F/4W/hXPNgIYGUQcTsznkahsF17z9t4LFJK
Jll8kDWpo7wV/cwPLPI6cJW107l7Hrol3xfQzliyhrViuBKOCDng5/FSJIPgwTtDtq1OGJU4B6dZ
GpyF8vu4kCdukAPDGvTbu4ZxC9yZhEOLBi6/uW2bLzbwb6gCz9i+8+brj+LUb7Nk0n7AQ0+YvO4k
ymjtN2iS3c5RtXvf22+2SGubTkTgGOQ1iwbIrZffRVDvgtm9dFCdW0CbBxQTZZNSi8mZ6nalECsm
xkX3jHONb3beaHKjvo6NyUkMB6+ZOkcBhY/s7a451/hm362aksKpbTa5cMfdHOHez5Z9dGHxn0m5
tgg+Vvojb4oeC0fxg1UFdnambnrQVNK6LG4iSzX0uII76brvk471t8g+qHa4DZB3fwSFMIWotB5e
u1q8j+Lqb0F9dd1wQVxl8hLjfazqjt+UK9a1Lqb5QsX3zI62FRQc4xmKupDYB+rgY8XLJC7bgxgv
HYRnxnurVqfdslosjBfzZYLXdRDYFjey5aWY51zrm9k0Tp02Q4dtYmbeAoKKoslI6PsoSP4WYDbi
chq2kXj3gvIXd5iPfu8c3rUMtqCyyassn4Kiz0evzAKEyXD6uDCeZ/pk63MaI5UjZMDeNjmPVT3K
NKa4JXv7tc8kW1v5OXduJa2wGeSUeK9y/KCoOaI+uS/FtI8qH8iHS0ykM7Nyq0I3YUChVCHHvI4D
dR3D/e8nvF2iOVHEXDKkOddTp+//dgoQlEjcwaUmjxQUV2dlvhdTe4mbeCZM3urP+RVM2GXrQU2j
blLKPtUz1FFlBp0Qrl/fHo1zfbQ5BRAlOMp2eEQRh5+4x37Aau1TGMCZ/X3tbw6CcmhJqyzaJ8ty
RfV4gCjtlTe+DzDnu5vFyxahNYV+R14SbDvt6MAHqhTfFKwh3jVdvS0CrWGB17uzb/JqFk0S0Pq7
B6pN4HUHUZs0VLEGM5u9azS8LQht8GfbV21g4D8EfMLpXJ6cjAC9+/Zg/PVk9bYAtKKDUlUIFdY8
KqsKgTOHJeDYXYrnzrW+ich572uoQqCn1OjAKM5mTdu/q/bjbXFmTDs1qPZ48biSh4IpyIayC0XP
v14A3hZi5uqlYutgTR7MXwXYiMOU8Op9VzFe7P95d6ALcEpQCDG5hFRGo26gqRMuF178XHdvVm7t
ctGyEG13LqN3CvRQROfepRPgr7cebwsZq+Mxcn1vNHnPHNEmUuoJ6iytuQnrtT6Sihe3ICvy9wEm
vHizjj2ooUetGUxu/PoQld6t71/iq58Z4P8FH6Ntt1Yd4lwrG50Gg74rovWhgV7KhS3uzEBsoVFd
H8IXdECsK4LhMExTVirvXUe8t0VCOUSCOSjRNBwArmTlZ83SXADenHvrzWotoB5iJ39Cjzsxvy1c
Vu196bALL/7XUbS3FUg7kQIgoewqhOjOXVl2L3Db/VyOqKNOEbnyNPtslHhpoiF632rYaqbZJoh7
0nUqh9KX6yVjNAqaNJSJSzP03DTaLmVnVTWVrco9r75SxnsJ+3nP6/X57a35zHrb6qQ1g9d3hehM
vja7oHMSIN+uydqkeGoSTZdKn39kMf+70o1l9ecNidcmNh1purx0oCknfyy8fypbmAq3Q6rX+LYk
1zJwge/6WEbPgqgdZIezQo5Z2H5bG3ETOUFWA5e+XrR+Odevm5W/olo69PD2zk1LDqB+7tuSPLJ6
eN8032I5re/QXrR2yasiijKPkHa/aPdSJvrXFUBvC+cENN0AR7YuuQeSWkWmu3GpM9B5Pil6yRP1
zDrdYjoLASsc4nVrzo2v9m6Hq4LOiS65u5xrfbMLQCSuxz14seRNuA5NQhzlyTTiAfvx9rQ+1/5p
1H8Lj7nS1SRROcod4afjXO9YdwkF9Nd5hLdFk2lBxgoJ4ZKjhNSKxPGH2slqYSmMNIK+sak2nAzP
/VoAgzTAyOPn2x/pzITdihfZxW1X3HcsQIC90rVInP7TslxKF881vjnUrWrKAEjbJdcFDt3qS9/V
UBh8H/rY24oHO2sAv4IIXTZM7jWZdQ6fq8cA1phv98y5wd4s5XC1TjNUZMnhQFEhX2Eimfv4Qref
aXwLKiuDQnsA1i65a9r6Y4RCJIDyCjYAF07x6Iy1qLdFldVNB8ENEbe5Al8/eO5JyK+iRdLhBiW4
ov0wh8Srn00pqspPXK9fZZ0oYHkkSShlmHIJghbTD0kBswN1DLh0sXf7kQ6fGl7M8cnmbayuzLqc
sI9GTvVXaF+M0UFGxI92UEykoOmRZohutOnUsBcuHCV2ZO7c7hcu0KG/6gZDrWFWij0hsx18M9JJ
QkkLRHYTTwe+tNK/L03rmEPsLVYdh9YKdju3UZBaui7LDrfBV1PjBZ9abcdvIY+CW/6EQ2dw12Rx
gfLer1q53yvu6AUXMaPPch+mUhDQ65uxxFwfwSLUS++XmW1xNwTnVR3oD6T2pl92gWpbUs21BdHQ
NeN6NQem0z98l5QDmuGn0tnoV211Dd6djK4buJasH8ZpLvUHGF2sYw6ljkjdjGsnp5RNEqk77+BI
9NCKtigfClsbsRPaJWMqylixtPHjwt2DRbbSK1twwbPFiMgmyJxbe4ApbPsQhGDE/IRsXuinMXa6
Mg2E6D6bhhTFC/y/py8V7IjcozdEXZFVHLWPQ9XWkiWDZtP4q5vABnyoQfrSDzPMeqNjU0zQEhaD
UjINRx256TJTGyVsYErtVc0YfBT6YrCZLLqAQrzFQRWxBfm129u1ClRaeYsDLPgy1Bg660MY350H
QlCXmMMojyRz+0PTqJIeOIkNy2J0bZFwZG7rrpZFXWR0ZFanLiCdd3qaIrUbgX3EljGVsi6vDIhG
0X5chwK4o9aPVAYGSD+lXbcON5TO1Eu6oWrDpOxJ9c2FWjxwYnVob2oN+EdWeI1HPnijdGRezJUe
kyBWsgXfwgFloRppSD6Hiw5ddGs7ValTqxgf1oR1sF9Vz6ME0SSUfOlibZFqpcGFpiI03o7Sinmp
aiIfK4DNS5FOU2/XdLG85MkQUnAXexVjjhlfCJZFroin59WGPEyqBQBDMDRp3EOQnPJg17JxsHnr
rp2XNo3H6wc1gomWwMyimw6hmnHexKIf1bPDOjnIBDhRV+aWuFLfkzXmC+RbQSrRP8Mq7uNsAMZ3
3VUYQLCLFjDzIU7OOQEivRw/kEgJlkadXsKsWRmr91COsm4y9OVK7ymf4UGZCvjW2B00vudRJ7JX
szyqEgSHvQPpquhKNQ70LYrYZVDDURX+vUowKo9mZcLdu0K1n6XvfGAd2dnCj1HPcIPuOpRTwz8O
kSyfyRzwb9YdWvEytFEj2109LFKL3WymQD5WrJDqF64lCdtBVsmLxgSccZ9dLYMPuchETSXlKhWw
fWmhiD24cwyFmXokNy1zg+kgZkbpTdQMQsKaWIAkBG3r0X400mmm+xKS0+WhakRT/PLKESr96A6/
KX8YGHx1mUU9b0kFNxPAuA0BBkECSz5dFQOFeTJ0YSa6bzDZ+RcretHd4KSO6jSgmKofdC9wKuFm
vlxfnJiV1RMTqlC7lYNvetuEdSwOzdh7Yk+HScwiHQZfggG0UhOgzkAFhHShIjr7WYVApjuAb9E0
MDYhkBVpWh7OiR/2St7gqqaEgl4Ulv7Og6MUyzpLY3ZbO878ylSkuqMWNvPhxF0lMyTa1rRanjzI
EK9Y4AoFkyDhxZpYv7+3JSSJK/MonD62uxrGx18qKKPQlCnGhofF1/THzFwDOZDVcgHxMjXUeemt
UKDPaFCnPkhNn0QwuX3KCPMS1cFXN4wryM8XiLR1GAmYN1eNfwB7OJZHOoYVrIll/W1cqtt4ZpU5
chvERy/oKBb30vgmiaNGfVloLOW+CgTBIqkd+QInc2GTdXKre1qbH3gH8Y2sPv/utW6rHrWIGJQ1
LYPlG6Td3HDnWGhzXw1VNNoUyTNZs6GtF/EofeG2d2tZ2TEdCCN9UhSyg7GHjlh52yzU38Oo9kRM
cG/haoEoLFyYnW4CuMz22FdXo3giBmeY9/C0K7tbpXuC3ptxWKa2noRIOk06P4khETUmXJgiTpVt
Kxf26CCaJoppU6RduQJC1o9j2Vy1wdqv174YpjZxbTjC6BvM33g/+1qoQ9xIZ009WtE45U4E7kqI
rGi5crVPbldfLEBoQPyHpTOyUwofSOINuw5KXqgSVy4br81SQp7cC2aNVjhshmwfjzwpfbs2SR0W
vndsSoHdMS5ws5J1xpRRyoDij26rxukwV+yKDglYbYOElZr1X1o7dtVLuHJNE2x2tN63pG+CLB5n
T2fGSiJS5ceyf5KldbsbWzIgABwY6Xpg8IMjfVO7tji5GBdRvesc3daJL8OyykYrRv9YgeIHy3PQ
Fe4dlxckpYHnrQfHq6Ii5a1y6kMHAXOSaHDR3M8QT5++UOzkLZSf225J9axIkK0UG8jDxButd5VV
mlxp2hT0YD3ZAuI4B3OK+hMhGUfdgiTR4K0yXXjrNDlApGvdJVBUHptbd53HKW3GCSD8qYfbOSS7
5+GlasHIvnGGsqK3pI3iER4GGGAAHCDT+zqFhjo8AyRu8h9LhjJIAuOg2D8si6W5GREkfRmkb4oE
ws2NC/uahlUQ21DqsPRFsNzBtw+ihJFqRz9TEekRKUGFb35YC9gcJeUQo0dpAWXHR0ctqr73LVw7
MNUaOa4pJ/Ms06ntl+GgIUnMr/oQEm8Zw5mPs7du1yXDflatLxKwbSd1CRCmKWZTAw+LcgI3WXVM
FjkMCLAF4+Zc+hlAWSU9Nn3Tz0kXBVhvYTXMxS2dEC+ceMzgJ/VYS0i/YDs4vIp2iexDA502lmGV
8h4CCM2wQgp9bNtr5OyOt+u9HhAmrHL5CUxZiG5RBILiGMRDMd7IwF+bB4tT2fnlDgZILdrQ+mT3
JMHE6LomUAkZAlxYW8eZyFVgiIkBtzLgheNt7K9R+bhVJVXhVRjjMLJ71hpZ7YiFld192EAgdi80
ZgyK76Qt08qBVQRUG525ziqQPmgyFXT6Cqh17WY1catwL6uJrU/QePGDzK5KTCmZFuiLKAgZV2kV
wzBwP4Z9JRNuZ+PsZChGer2AJObBwz6IaSZ03MXJyj1N0nkcvSWbuxgjikCrYSc0l+73o0ODx7FZ
/eW206UpDzKo1Xho28Fizqu1GHYEx3iTWK9yadKWuAI8iGaRQVaIYS1fUJLwwmTVAwyjQtu4nylg
uMO+Cumsd/DX4Sieh6JTsI+dB30dlpCoD5qaXuPqx/iHGCiq8rjWqgk+emu5ZJNv75cBHaI9OKaP
RTDczRVAUDhebfPDh8skPDFV1cI2cVo8ba4HOJEE+wJbxJ3PpO4SS6Tn5k4AX8c9Lq/EeFVN0ETL
aukONMNJJj5YQ6b42mPe3CSxN8QkG9ba1rvFmzqSIiTg0NZHPNXs/AqJwh38CmR4iAYK0EXdBro6
VGsh168SfrlQEbaDQ+/hXLxOUKGPlxL+ucPsHbs5VD38TRs97CPfr4N7x2MzfObNvP7s1ORD3K+y
LEeiYrDjLiTEmVfHju4TT/nVjU9LFy/gkmDfTBbqdjBOjwpQRdqG7QS0T4oUJ81Q7IYWp3AC+6LI
28+GR9hgbRD+9HhIOFyOh8Ld8Ra7RGIAJmtSN+SDu6NrDWW7xsTBF9n0zreiQ+yYrHWonXSJoZx7
XQhaxNlMx/4Goah7gE8E5rgdxbATQwj597AQwCpFQwXbLbdzSRITHi5J0HMo2LfjsnhXqhjDZ27g
EHcbLbwRKYlkF9+VCLkkOXAcJ85T0SLPgx9vNz2wIOQndDvxP1ejkEBKikbdU+kEw/fRhkuZRCJg
LGuwS7s5rhMDCPOBsoEgQZJq1xZTXcMZzmJr6FH/wamMJcMTgMO9LnVwV428sFESW+EEwMvRjrUv
UxEjUkoihEdPdSS1B7cDIV4pAumXiIs5zhVteplK2c7BoVi9+daMU/+gZ6GdA3Z3Ayvv8DTPJjnN
4aEMmYvkKqp5eYi0bmfsSWVH70TpTuYupjD42ZN5XNfHuO9F8KpKbn4sWCO/UOCDpcKMWQj7kHUp
57Rb/ajNTAFtrUPbA+l5040hEwcfrx/fU3eld8HS+tgUq9F/cnUxvw62WtRhMmGwJJSjigkSbctJ
plB3V3vRjqrcS7YgF6HWQvfRrZyQpGsU2/nY2T5SaVhVLfmo+sqSW39cYJyEvAloXx63tE3LesYM
x7mpTkoCDDokmZYQmU3ceSzVPhBNYLK+b2K5D31lqjtd6kJkEK5j7Y6RmhS5C4vG5tYM5HRsQcLR
v256z1+ffTB71iMwXyt59squMz/4atbuYyWFCXdwIWLzAXmEx+4Rxqj4V19RvCVoO8Rfk3pdLLtn
3oiKwyy5bT/Urmi/EVjGel+Xjg3+tcO7MP6i10HPiBOR0KZU1m68i0vNg6twdnGySg0XzFQ77gxb
AGUJNA4dVZLgwYkd9xUJJVJ71XUi3tVGud01xNdH91ADkCn2Sx0we1JXHrvcHUnVw70XPj1I/BXp
Uwds/Bq6aJYFt6QDKS+33qLNXbsgw0dOSZt2v1oxjyhvsHCAKywbRQZTTuEcm6G08EEYOP9sbdct
WevHIJyMA8DdqccMae8i7JJeVvhBSJ8W5TptirNjmOFu3qjxIRzrbod/QJlt8lkj9kVUkfgXMjU6
71QoaZc7bgToXjdPRD4tyFBnpAxLwY+TJCEVKNiszrD3oUAbv/jYUCuRoLqEQC0K+8ZLuFz9ny3c
vPtjpx3PHhtsRFBPcVRcrUkYNGa6sUy1J3K06Nb5Zz0TyAr6S90+DfDpeFXE+iiG8IXbxNCA/5h4
HTV5wEr3o6iD2EudyS2gNURW5MV6xD6Ca8LQAoyCR8lML+4U7gxMRaJPbQ+h4qNsKZSc3cHn0SEU
joeYrShV8CmCvbmXtMj+66xeXR5WJ6uMIDbYVtQSfHUGLui3yHYoHqxTNyIzHixuy0fhLdUOhRii
k0U2dL3A4T9Tnd2SJPF+oq4KDU4mrEbzMGy6rEOBPDWhRyEQ5bUPSlt2iGL/ko/vuQLhtpRNWqLd
pm/zBVlXBnVtaHQsw78vt//j+/Kf5U/98N93JOZf/4Wvv+t27auSD5sv//WsG/z3X6e/+X+/8+e/
+Nfhp757bX6a7S/96W/Q7r+fm70Or3/6YqeGalgfx5/9+vTTjHL4o3284ek3/39/+Leff7TyvLY/
//n373pUw6m1stLq7//+0fHHP/9OqHfC9/zH70/4949PH+Gffz8OWEHt36CH8Kp+/MVf/nw1A5oJ
on9AsjckNKBwzSMU/T///O+fsH9ENMYRRimqbMFJvBVp3cD/+feA/oNSOK9BMdwPSBifqrpGj3/8
KPgHNoMASrSQlYljBuTU/33DP43S/4za3+CN86ArNRi8DflDaPJ/rrzQDkX+gIe5rgs/G28Lp27X
RvXakexjT8mP0epbWtNnVNqgzhAi+Soq/Gvu/CENIn7rsfoXdEKLo+us+/Ik6SmvyKLlvuDNzYDk
EeWo8qoUV4E72L2e4kfDPCdbCSqcjra3vb0LC1xolYuXVRqZKexqHxlicVRdoujo8LhGFQkpLNWQ
lqQjP6B4fmiCCBFg33R7rSxw2aeqxkpwjLuoTx46b+G54eGd8k9OO2a9wee9aYV4DmxzY2CxnsBL
CWZA9XgfBgFqP8VDGcfrtXTU9QzrHun6j2ELtuM6B49ui6o0EXtPi2/wSbquV3XwTzYDVfywkgoG
SA6qh3HUfmjW8mjq6AtBKkbG4EmMSPqwP7c7Tsa8b0SZBCt/GFFspQ2ytVOBQsuvFrSTSduHNarq
FHItR9+4aa9DkxBcMyVlXXynsAYoJIpoquK3s6jzYih3rvUy1CwSxtShXu3O68qPzgiphvpFl9A7
CNvo6DXOKyeoSo/yV21eIJEKLUSFwzG4q2y59xy/PwIg2iXk6Hvm8wrHZ5CefFALA3ZVePpW64pm
QNh+q0j0jP01b7h7B628Dy50LdPFsLsicK5QAEJOMdAvvkK9jIgbz+CO0qGvXWm+OoEXZdyvfsUL
/+Uq/rWp1vtQ31dwhDlwD7Uox/a7kePj1QQR5LK4n6oVjBNiv8qmeB4ZaswEUsMBC38VZfSFV/5L
p+QvSKa6WRXJZ1RskXt+1XXH0nUywOez4XtDbjkzddK07oyKAcFlV/2jhANn0ouPIDyoBJSEFuXN
fbnE94NovhUh4vOeqgeDu6sEpX6Z9PVyx+GJsx90dFdPwBQHKFiWwFclMG4+6NLvEsEijcQgMknN
1v5UU34CHXCspuK4Quo2i5RjEtQsBSbJWmcWtz3wUoyzsQNO3J2r72qOaTp68tHlasZFiPcYL8Gj
XuScRbb6aqborvNDFyh4fjqMoGJSwt/FkSrjXVINg9gReHZDjQ/jiPAGYdXsf9bNgZp6PUzBzjE9
TQZcLqRw6BI74CGvkFznVVha6OoMbtIOber7/AMiQJMxt/rhyOAxDp2rcn0KEGvgYIbHl6P5L+Xw
X31X/Rzzqp29tKUiG9mEG/ElyvwGvW1K70ku6liiZod1dRo5qDknw9KlkquHvhLrDiiibzMlY4KV
U6E6RtA9VXcTVfJXGHuPdA9NJJUYl4Nc6cb3KC8eV2gBJiOQ0kn3SZNYXi1FjatMjvtYQvfYslAs
m6bbQSLc4Ap2CKgz3Lv0uq7dHSqJnyZc1R4m7URYFesLf/YN9I175bh5idpqpFyxZ6WCERd/iiGr
ssBvEbVRzyQll1+bKXwGBY3DSWv+BKOkNR0y15Y8czr1WOUmKGhSL+rZTPqgafVDIoEvXXY30cg/
chPlFqhEDi/1hzB6ZSVmg3JUl7RAfidlGzzOLDJp23pHNySPQtc/pgCeHcVj3ZUuKKbsyQ1tiAgN
KIcIoU4XfvLQ+bvVujd1YKCeGjsJC6FqCCFYCFg8Mzah5LF21+r/kHdey41rV59/lXkBnELaCLcA
mClKFCU2pRtUU2oh54ynnx/a9nyn+7N9xhdTNVNz4apjNQOIsPda/7TisVmZTFUkBq54CqeD3zUP
kZjsNTfPEz3K7NSlkq9H8GenqqOT2U6rclKutt4zRyjwX5hAdk8GAKO+2aBWY7ZNzIUwC6tmHlu+
/3nDgLmu4lq/stWdJSXHOmS1MV1XeBiS8kke+gd2HFdLTCAShcCRUbz5rfEAOzM6ypDvfEBXB0g/
dJqWNUCMYmPn8TN9AKxRt9f9qHRQ3Ide0XY/CC9xKTnLlZ1ZOxmqSRQclVTkT/1YDKtKWIxNzmni
imOl97c5Nk4qN65TowXdau3AlKQedBTMeVu0xWWkYnT6NrdgVor3qpmvpmGvk1E+TbJ69SFPnWkA
XzVb2zH6mnERbQ4xxDdYBoTHXIDSslFFbqw7dDc8JAEslB4bTtkkhpNZbo1V2Av17FXKhsArc83t
ByF7I+J5N/jWCNi/Nm9cSzI615DGhOISjskSq1SqV438oM7kctRy9xBY6XEuiXczmXHQUBcqCj2e
kb1mQfcp2+apmjl7MsF5jmglOjW5A1icElctVMXRxrz0OhAQte3dpGfOcV08SWX3UKXc75qKSryi
9XRj2ZegaqSIrrY4hRPBtkVP9Ay1UeFpaVs7NUSQVzSASGpWN87QWR5+nEegbgYRyzxhChhAcZWM
SXXpJb0pNEIP8uo1apRno2LiXhJDTwTjqULw4OoySxcVhTmUb3VmHZXhpDfhqhnb9wyozyl681IN
rq/0zGfOclihNRjm4Mm0f5j66MQVqXZlScZcqdVfsgXMLDGHUKnNl2pg1lgZhbSq3TRAKTRrv5Lt
3RhfkBGNu7IM95pZsqLwbqYS+mvZn9co/nEzMLTAnlPHrOob/dtNGdoPg7mHZsexRlrHQ5vDBE/5
xawJPQvnNHICvX+EKY5cux95fNJvi8vUQUkK8WKshTyqKynKLK/pCbCV27XZ6xert2nRjRcfm8yC
yrNt5/Wtajsv4dYNS/+7boRfPniNU+hWDQp0DvvibpY9CXumsJ00BPczjB0d9sgHiF0P5uInc7Ca
RP7YNClBUXNyH7XmQYnZtjJaRFe1vzcBnlqUrxtj5mPDgRu5HbRNHk5X0oG+5jp874vpVZi3cvTH
VZpPV2JKHsaKXJxY6hdkixwtRDdOMKyLMD1yqx2rjA+lwjxRzB4SyaFOGlfwAKkr+epVmEzYrm8d
vtiN3Vpgs9m2TZKrLM3XsjEit+w57XLaQPzOJ6wYL5OofJJM1r4SNI9GZx3Zgc0dcySYGUuzv/Fl
7kXC52KPkQ2RY8VtvGrmZk2dPHKHFIDhsmFtRRJtoZWVXRM0bmc35a4SgDSjlW71st+k/uwfYDkd
xQ+mla5xERRdPtnhWp2KxkUxGq7UUKwieZKdge3THdmStZIiMRbbJJD2clBe7Cx/tzTwVIsukYAs
pAm6oyehm1R2wH3TNi7ajB+6OngKRgcAmISpPalxkn1FeJLJSMzRchgIYrnsM9qmIpGS7IqV2sal
q0rSSlaprXJVXMBMA1uNnJB5sEmafA3MY4Bz3JRKqgGItSouhFp3pGhyB2Zj7Es/fS+/cFcEXqDq
4yoqpW0RTbVnVLEnkjnzcPJBx9mvaMNrt531cyI+G70IN5Hqa1tyTJgu+gyH5OKM4YRIfMWgtd7o
Gy+Jturr7lFnXx/TkltKoSrEJEfxuG31Yjf3+WXWi6dRJO+lQpwSY0SnoLQ8QmfvwcTHMZ/XlY3W
i6vpKrUGZVb/EI/V5MX4WMaRbwIPoczrHU1XE08277Vx89N0n80pC3LM9tZa0g88uYMrqsRJA3OX
2+m7GOpbH5+HormbuvliZ/aHL4WfND2fgQYhl6RD401N+jGo7aGIBq5tHNoevFnu2BEPtT/mT2ky
XSd13HRWvG5T+FRZpsDtuxmwQTMdLa96RzRa6tiG9EMU8Y7I20f/EdXspyQDmVQZI5XhWN95eF3U
D26l9bFbvOBT+5QCFlyu7osvme+CjHu4blVyhrG5jQNUVZLd2sx/V7j2M1yKK8PvuJI5XcckfQr4
CqaQdvuCjBPHUuObaBhQGssjw+KepSQwUEkEB6liC9NF/dFzl2wM0T+pUStASe3GYccVIvlMx+AL
vHHdtsHnXGf8vIzMK+WspqwJVRt/IcqJHWL9t23IWakMWbi7b/roPy3PFfZHxzcI4xyQhLA5lJLT
wHI728L07/08wjgwBY7YSW7edNqXQ36Xg0H3+h++HYVeKsVfP0+2lPa7xgpqSgLK0jJy8858ZYC7
A+H+ptIa2G4SpbuM2aqunUkvnVjKc7m5RnJ8QMvGZTAoOzpMXI5SRokbZNBXA5tEPtEsykZdUWyN
L8OUvzLFpPDqikjJ3hC+02lyvJYXWV9+TVUdpURXRxsVUUQsb/t8DvYwnzSdSvxeHQdAOqJ8KLni
CiNLw2zdkHJ7nNqEciB0IkTOm4jdfUvkCSPRcI1s/DAanNK2L/7g2s2hb49w0IHXSukTBYHuybLi
1lrdO3ZMsa1J4zWJOrgMNTp0pnIqc/xWtW2+BGl+sML3NiJJgGftQaWK4aR8pq3+oVdMtNZWc2Vq
G0qmjJ08cwKrsbyAQFNH6Mm5VbpwVcqQsmOgfzQVGo5l93e7ZryKiPt7ohkqLL/2iqQ81r1hMbm3
uWV5dTNDCmMrvgakVkSipmSsQKwVr7Bo6Riv7lIUcKaVTRd8L1X2OMplAz2I/TIQSmlGBVLZaB3H
A6ct6m+VudzIcrBS0/RoVPMVQVcxJcKDm3tHZfSCnqtxwTs2SaJ1HkZbjznFn1HS3PKRes8ycJNo
UujAwj5XKjnHVUATnkcq26QQELlTnazU5hwFhuGwZzC9KSqvkz8aTmdQvSG2pBtC8OMw9jrncUBo
Qm+gs2/HemquTGiWjWRfytFG31CVLbZ1+SzH5to3zNsohmETmcn7UEw3gV7GyP0J1Wb51A8+M2WI
A0TUchls6zsBuHME3J417CpRuOzRWnSfzfQWSPkxhYFxx1ZIiCVGd45Yta1WKtyAqC4nNcNLZtVf
WWRuFF16m2oWgnbRPM8oE5aKzdCCz6JM3rsGir7VftS2onqywcD2rA4sZMvm2Qy4X5CSuQW2bKpU
jUv6EALLuv5IFRX61stsAv7ZpX0NjLyAS9CQ4qS1K/rNfKdorKMGHkulABEGEPZgl+3KYKtxGqv1
ZhM3vF5mlSMNLfd4k6DlIqD8506eB0XgTkX4GvjqPgvFl4GeIO4BN+tOrRwmNm7idrrquWZRwVNQ
Qn40jL5OPN2CLLZmSXeznhcG9Rtjj1uXTk648I7f7BAaJcgpNqcSTY4kr8yOLT5MzxhcL/RDe3sy
X5RUeWznZItbPHUS8nYjQ/ciYHfWTcUNTRYCMxgPWvM4CjdTulVlUw9F8tmyrX0v6X/Pc/qPINGH
6KMumuKr/R3w/AUj/d8ATv/lB/3fiJya+hJE96+R00OXf2/CqP5n2Onf3vsP7NT4Q9iyZRuGbOiM
PESW/w/sVPxB6jlWGwG2CngK2v0P7FT/QyimRsov/26q6pIU+A/sVPvD4EMUdKOa0KER1P8EOxU/
bWd/hk4xLi0ArKbLlmmqgLu/qrgrxD2qpMT1q+hpYOsdvc2tVXNrEwYoP5Q4/TBEfJdswEfbgjZh
GrU3ERpAxQdZXA56sZHDc2qp0OSxfWlCn+R2adrQcOQ0Je0elrnYqkSODLo1U5TrLNHDdGmrfF4H
cf9dpPY7XyN7TF2XZuSfP5GGhEFgMMfyIQgroLlsp+tULMu6q2s0JX49QlAp1Q4xktvVLaEpKYzf
oEwfWRZMm6lpX5UavSM+9QKXHfIE9C+uhVbKQ12kBVNwzI3uLLEkzRIcc5onNsf8nvh16gWNfqZC
L91BSb4v/ysNUFYGZYFUNkiTKwxfDeNgM8O2V2Fwyphryf+B1h07GEfsW2RufMvxy20yE5xGbrIj
k2snJNOUm8MsMfVcE5zc6jmKi5fc/gyVPHLZiw9zU1WeXH5TbAPRoP09nz/sIKfNp0vpLAJnQ6PY
93xKiXloa1rpovU6W/Nb0MSbsQ/XduhTZUb3yAT1sPLsiIr2qocUG1KTra1ifqPpvkdTRGhgdens
9AiPxmZbRzKAJpPpRlryXirezVklgKxOH/oCtnnw9c+6wHejdhYqzBK/ZGPp578BaJU+OwauEd9K
vlTL33dwYq7c1l4W6z21VfEpZVXhRSK5ow6BxfQZ9h4Wl8DsH8YSCBC5TEVBGD1munQAyl82+Pju
U3Ao0fCdL7tHlDLoXZVtWgZbszafzR4Qr0vMbd6clYKSXtVLfSO3EOmDQDllDr6rDFG/Q8/Mcqys
Q1QV22yeFTcXCGbMNP5KQ/laxit69icS99DHUfT3en/F63gP1FhHczV9U5U8I7OLu69aej3gC31N
x7zpqSI7mMHNZIxPZfUut/yB3vV9VC3chuEDHKgj5OxDqjNa+1sMhfPz35terKwm2A1Tfcmn4ODj
vVupOe8OW/Uz6J+nayd1KtNWpI+f8JMY62dITW6o9gFKAuR+AejK8LNTpEMCkyzIYA301LFC46XL
wUINCs2mTt/hEFsnb3DWiyGW1qCDp0Fi62nkwJtaUbtxO3wKI53XDMW9Rro/e/akGS5ZuEU3trRJ
COyC3DqZjbZNUlpErPoGox2TT5nbTq/YATNKhSqwAT7Lpw6XgNsHxdGQpqs6PpdM3yaUPv5aEPdk
4o4UkrhIxqNto+dmxXTmerplcvGU2JCUmfqWqnm3NtKQCiwNt4Oq38fJF3Q4REL0waaouTIKIJ6m
HP1UjbflVRmpjGeh9Y48mo+DpJ6jBfVb0APbpkyZzaDxqrJvXLW0J5IguZKBRutt60ED4MxBoF6h
fprkHeKilN/ptoFZ7WthjswGLt9jMp82Rj5MW7nSDqMC6643dQiw2HiIJW/oljdqBKg029o2EBE6
02ldKtSiYWCvYUUQV1AOBkmpe5Dn743PhS9KgZL+VYvzS8MJiivqRDl7ivTpNItglef9yjIod9Bg
HrsijN1Yze7anD0zRcQpM/+brfafup6GXqRrksMusksbS3ZgkuBcOLi8AhdqgNdCi4Uzje5mHhyy
UNqHNbyPMbxJoebZ4+woU/saRP25zZNPyvMXBUjXL2is5HOxTIkSJEevE6t6Sup4VZZ0EFqiOlOT
deupHnZ6pl4gZxuvUEXqdkTfINZNPZqIaZ3OThfF+TFHd+SYSODcrDapV9Wo2MtrP6FupJffSgDr
ai227SgFnhbkl3piQZWWkbTqzmyitZiU86QnbygzV1rfPSo9n6fXMunu+ZcoDa4yWxK/st/oKr1l
wQxUV0jxHTXSUdfynWbynPgZGGGD1NWzs+FBGrNHqxmc2YCSkYK82JpG+1jN/XNUpQaqV2Wjjvro
Eqtz6zKO1C8SXjjHm7CMWRBrL4j4q90OhWdVeQzGa6ManfSLMYt2bdjptEqM7Gms4uNss6iOYrn/
GQbhSDGCmSBjlmOK1zbSW+UYZ15n5rSAac3yw4ms+iHbvLEiLC12frYTTh76gGCVmXAWUZwe62JC
mkBrPjC1lPFA4BHZEeHeHdUAyeeB4qjkfaG2bx4lHqo8rG4LPJCw6A3BcJ2FsdP0Mxl4bin7zcZv
4ndaB7rl1NpVLT3rT5hQyMUJqY4v/5gEEFDKDer6UvTlW/rG9sXODMujYjJduZy/IY7YrUotiB9n
aUCwx/lP6n4XEOerV4Sf1PlzymK0SWBwnfAZSUTjEeMAS8oOpMozaktwtRRVRwpi7OkIjeUsgFcd
zQ2XTXYKi0uQ++NVp9sNhTo7coPwIhoeSBt6CkvVTRT43tZgg+y5Am4aA0roQGR+w+qrV3RcapYp
LlK2UFo1Noj2ELeI/VIhPL98Q3R0ZWcIHU2tb4kV3OWkeE9eLLlnCrkvnzlTgacmYHZKFm3rkhOe
IO8K8cwoGm/TE+qDRGeMCXMIuLyt7NWZ+VagAXItJi07fmJfi8iip7RoMEvQwr1e+t9alKpePyJs
J9ZccUhCPmiAHquqe2XqS+Umlp16IufwExZzQ1UwqWjF6Ok1q1VaAzSnpvAgX7WdHL2UhYFsJkJq
nW7byjxqBiTZhLZ3WYvRB6k8bwGST8Zh9QGXc96LShm8YDI/ZIW7KxEiX9nScJQs4EMDrTlbqfEl
9L/HMP8faC/+X+odqPoo55E7/Ovu4RJGCUk/+T/pHv7Xu/+rf7BVmXpfhdgHxP1FeyEsIXTZNFFo
/KK90P6wLJuSXlEU8d/6B1NWZRudhKFrvNv8T/oHTf/VzbhIL3QGb8q2SmsjDPn3QEdD9dMiyKP5
dSqrR1v9oU/qvg7zc1wrH7EkfxvM+SMW2oEprWs+7WBw7mBZp2+QF7x4uqhxuKG5xT2GWHxZoeNG
PfbSAwk4z/7cr4kZYWTssGGW9TVBV+RacmF5Sqi6hh9v6VrGFXHqNhFnAd3AdAFGOePHuMpAwHaS
ejaEyPRuFeKQW6A0bEdORnmC5FTzQqv51lnQX0Xxo09YjxGNL1yU/aLFygWJ/yoyJOoOlqei4rls
+zd8Bt+UwXpkTOZxVM2dpcC0mtILHeCjn3VObkXbqku3nSVt6zF7y7L4Tq4mi2z6kTcIxEOVZTRL
ih/TAMsj0vXUniobh2Fp1C/J6K/1HHhYRGblyIAQeI+YxVI/t6ZyKfIIq9iYvGUAfXg2zmMU7iY/
1JwW5LDPjKdAGS+6yVtrBdsIKK839H3sGIP0mjnWgAml7KxHnb83QoGAVttnqZG2sdKsh8xkZZrv
aNfgh8tzFyAlBDPbSKG61nV/a5d8blM3yBX14VI19UaNu6s0qyAXuIaG4jlVOIVwL5cMBtVIMdDO
ZeyNPb73TO2wFBXymqSzd12umLkK9JkkaFEtP6JuKIil6ePsrKLJcFCwu+NUXQmzw7hsmdvJMPmW
QlsPUrlv1XYnWv7F0s1TTNI35tHO9SOoOTZ0jKnSvIlD5bFCW2H35DaHiVuO2a6b70aqqQ6+B6aV
m82TRaU6BuqCfHGFab2ucTB/GzR/NcnSo5HKB+w6BTuFsu3graRB/hCLIcPCruYoqoLFo6mflc54
QYl5ksRL2pYPxdx4bO9NaT1FQfSWK6yeTZP/QB8K5G6tY1tQiljZjxnEy2NG4feaJsmgBXLG4tDY
ReqyUqeuGNrN0OpkQ8fTNzvWjm2mk9eHv6gLnji5Di3SJjUl2xGa9NWFwFDFfGECauE0U1Pi2ZOi
VWV9z1VGzUm5T9tK3LfwJRDUweuLfF0p0lbp5W99Wl0TRsYLs7iiOT/7c/cwqfmzUkAMDkV2TU2U
0uNZtdPAk6T5EvbZBs/aU1BoHnYqdqAp9pEpXFBDYe4MyckI9XiP38LrrRpvnr9oaKUVxr6jTcQO
c01A6cjl8jR89YnCHVSrtLbJubf9lTXprqmFW587C2vjj95KtomlrKJ1OKlHZRk1b/rWOVI8qVwu
Rl+vzMZfMVYITUPdbnqz2ry2+XAM24EWsfMfNeLqXJ78NyluNxwvpdj0xR666VVpK8cp+ckQv038
5pfyO6TDijDzYzekZ2UaUxe/iIZ0AKi9qo/VoH+UvbZvItgHW+zKNvt5oEGRM4AN1ZKwvshR3Jup
ucMSfMzK4KYPypFJjvdJprjWlEPe63cMJq9+mELdpU4q4yDTyucmGS9yJW1FnG0ni1tMwhEoDda+
EoEjq+N7MVhffS49ImXby6p60LUHXJIvcWHsELK+l0G4qadsP5bqQViLYi3cmO1fZan9zFb8M2L0
c8VH7ofQjl3O/D1zDiQpEsEwzq/Ub7DsBuRRVd5ihfLCypG+lcHHMJKHYxrr2c+P/hDuhV95ccY8
geGvwqF+ftvvRwM3KmwAM6HA+v2KX2V2NVRVXcuvcjwV7phx/wnZ1QI0Aah7t1UvoaZJj02xDhv/
MS6zd8wth3Ly90WtnTO/exqgMlrGnv/cz/8/L21UmfP7r8uaJ0StbfE/nqOP4s9i0p/v+ls5Ixni
D1VVNIHrEQ2N+JOWVDLMP2xdN7hjTGSrsqbwXX8HRBULQJRixTJluDrdWIJ4/g6IKia1ji4UG60p
ZbSGHPk/EpP+qjHGza+wbQD+agr+fYus2V9vKIZ3BH0aNzSflbmI9J3MNLypkPa5Zazrqtphatmx
DVySrliZFAVNOD3yMx0iGFY4BNe5Wu20tNzq5IY04HuILOIfRudjhXjOpumg+p03GARbhhlZh0xd
w0Pc991+KgxPkccV+veVYfZQ752nVOWGPtdLh3XXlMdQRuMFlFCZqykpnuD916Gmb4oBKYw+rebW
3KUiRzhAqHBV7+05RyzWrAOYZ1VknmkUT4aaHCkHVr4yHvyJ4CfoxkEoqPA6rw1Bejp9M+RIr1T7
SR/8pyQaYCQeDJILxi47DmH8IgXpU28ZuzzxVzk2vaxt1sqwynThVVZ8WggydFqHpUPsunFjn41O
nJpsPKhwlm1Cyw/PhrAOejyR+k2RftlzuR36RdsUf8fNv9YmGkozPWb06tQoey7+Mc+6laUNa/qS
R/15CMcTeQWrfNCYOwD7XvT7LvqrsRLaEmvxX6uLoLwmH1cBH0f+rEP1LxL4P2WcDKWOR44tZzVF
O8GlVGHbZoFAotPWo4YTuww8IYNm8hIbc2hYkLVbPqty4/YcO5bataxUTsrLUzvfWmG5lapP1Tr7
Cts9RBS+FLexZgcO1yEyGHMhdlwqiD89hX+XTP9ZIv2rUn/5GUgwdcVQVIzaOo7jX3/GPIRSm02M
bu4r5I903F7vpyfVBKwMjONAuTITL/YXaRvLh/567n790iUO6U/nDmPZjCk1DVZVWz53+m004TxR
TDhWZr/8+9/329iRv/1AfqFsimUtoCP59btaoifysI3AzWTkFEWQef6ws5FedJh+KgEktrD2bFOQ
Hfd//90/45Z/+53C1hQbpTZEjSl++5147+SCGGLJs3xpj1obu/M+KVatHK4XwTIP32EuS7cM9IMf
QQ/7Gu227SJBea0b+h47fqxRB5HQzMSge1F1xzA6Y7g8Ztb49O+P9Wfu8n871kWvb9KXIMD9LcbF
IPvTLuNI8uyE0hcaGd/lJo7VM4b9l3CcoXDrC4tS7JDhYTb2TZmsj6o9tLX9Io/JX5y6f344FruA
bSCEgQT79bJFYtbAg3x4Tkleazr68aKK7uGYI8+tb6VMYq7Urf3UfPSDzkvT7IsAlFUbZEfRxV+9
UV3+4vzIP0OjfjtDOBLEQq8pimz+HimnQdbrM2qEVdRy7aprKapTmsFta4H41qqvmL2/sqJ7KcR6
1o3EIwYjIhtCnIMQiz5SCs1ZyqFCi71B/zbTD8QJnFX8pUVMCUIZBfBHfyfPaNMhUMJMXpHISquG
jGLQ0x9DrNER6ftWSe+Mc39RAvOMY5GwB3EvtJUSZ8cqEmeb3AU7uKPBPNXde95LV7nRT2jZ3baf
z8R79xzitBSuYXUXGhA0nni1VdaERJw6wziCw94XaXQWl8wwqt7SMpwcLFaAyzXwuXahv/kUy+6g
SoNHt3fDf3ucfO08awmirjm62PzWJDJOCZqq5bcUtTh3BWMeOzwIuhm8dsZ5HNMjLB8q68nHHtsc
6lycQiRkBVpPPJWnTk++lkMfWmQIyy9rKM/QlLYwU5mGYKAzdnKmfjaDDXiunMVk7JScfS7k8hTV
fR5HxyhMGAqB/Dm79wWqRFEhYWLe0dswqw+S3SzVvda7IXhly7FZFZOSFUTtGXkNbm/RxdfVN8ti
WKSMnz1Kc3dOMJDE9hkH212a2psfmtgVQDXjGKwBtajlwYQgSOqz41RnnqYV67jhgZoG8Hm4owcl
QemgsGMqyReIspur5kav0PUMlvWyxO6MCcq7TBxUgJNkYl6bxIaZtEiX1ZkUp/a9tJOLPwdHEwRE
lgLX6mDtKtI2Futiu5qk4F0uETdGepCuCpJWhp5wgTkD0IsRsbbfpaJVV7Yw0OJTIQD4vmFIax0z
kXfk96NEWI7VUhcApUKTDe02tag7cNkcAS1pJfdSBvMgkh4le6dyfYbqEc+zHgavql8QkVRltNTm
aREXFlN21CrzsUm/spLbaFKBu23sJIVUnCUToKKyHzMmciLM48aJ6hZ5frczuYNVHo1EIw4L7Urj
JCGCrqDC7DsrsRtOSKkNIjR0yZAI9kAxk/ce9eNJEVzkIRuPtjnsRgmxCraU80IWLk/FMHyMdf3J
JzrEyGINaG6lDQWLEfEFYRnVyfQclcsVLMANxkC8DwmgtCltl3f7Jg1MC9Vh6ojUZZUPX0DvjvY0
jbGftunkJQsDKGnhvRufbb+59aUurbCHashEyN0alxtRRnZYSkYPosuaapnF4Gn23uiT761WvRVR
QOJvI/2Yx0sgKQl9LEvgstZOVHJDkN4nPfjKbLRThB4+K6b0tDxji5HEiswTtfQuHbL7IDAulFro
tqhPxsH89AseuGqCgCr7dCfJ/VqiEVuOcSJ5xcGMi1wnf9fzdF0r0w8RwyADY/WhfWqsibWGWo6l
Q674XIkzUcXKJpf83aJnrOMnO2xv1H3cyWmAuGZ8Q1vfeD9f3RbRqx74DK+KOSyWuDD9UjXjQTKt
Z5GLkjITCdvPQ4MNumu99jgr7cEPENbbU1c7Vmce57S7LWuKn/HXqeo9s1Uwb6anWdfOoChfcp0e
l5oXwzhRXJzwPgU3lCCjzAxiidVBQhSadwOHP+BKmb9rWcy2kXvDVK4NX3oRndj0wtzJhnmypBx9
Q+ZN1fQqL6aNpaT2S2M3Qok4WmY+VcY68bN9EuAfWZZ6OU6+bGN86GqYJ61X2lVrQcbM8XNgZm6H
78yz4qnCGrkbleopVocPAKLWzVsNDwTXg3iD7FgGBBlPqvWyXJhCM49jfEqWnaZUbZ5YizNiRuey
qPfjnFEH12ul4YCWG1hG++YqCptJUa4SXFhusQhpO6O6RQUfELYYDET0pYjmYtftQzEIN5Tn67Kr
auw2cZqfKkk/t4G0Gi2DnWcZlmdm7EGRre7j2N5aUfDYIHN0U1s5M/wR65ny2PuYsHrOghRDLlTQ
H3kLN6/7KLKCr5k9raz3uRkf5A6yqeQ1y+mK5XSlkTdZiHgzLcbsBHN7V7/YavqyqKvTmB8d1A3q
8DlwiKL8EmSEOESh3aMaRfmgPMjfl/9CAvpSdv1HmT/EyslucKfNgrUJQO+jqk5dq5+XczeywC6/
1Oqll4wUvOVCk3TBzdC1D3GHHvGG2f/QCoLy4nat9MtZXZYNyzhpansLFoGoRgqZ0+b2adFX/DxC
1QjuNtFkzrQwcHKE+2omktpnZ1SLoy6VN5KG1JWKlc5SjxYBzMSStMR/EWE1tNpnlU17n5QYx8zZ
BSZbX5mZuPRNdy2apqXtW3R4c+d1hv1Y29UhRbAWStG6WPbjNq5vaArvuaacg4y5RppiuMsPraPq
yV4CsGA3Xzrgl5nYvOUftKD4GmPtXX6NS0bdW8plkRRnQ3Gbu+/mGB2WrXspt4IBHWhQRk67EH9s
9HGmnrljTsvrK6Y0Cis4lz3CnKF8Hg3wK3OpK4wLW/oPpV7iLZrbkOvn5FzVCTskb8dSzW4huEGJ
/3yqYhIpTAeBH4J5Yq/cuTktveq03HqJHrDKL5LoolKeAyph4HkW9grxeUchOHMgmia7zVqWqnZl
6SlMYpPUK2PQc08mM9MsF6mCo9PkoKP9n+SdV3Lc+Pqet+INYIwcbhG70YlRpHSDIhWQc8aVt+Ht
eSV+oJlzjjThPzXlG7tcUzUlUSS7Cf7CF973+eRP9PUzDm4dU5nwqPVkAVM8Qx6Gz0dBTRMsT565
OpDSeJosvc4FWw26x/senWeZ8DXfjBP+eGfks78f/RYFTvya66Z/lCquzD2sLycWlCZSlmQEg9P0
au7RMCs0DDfllhxTHsKSqPdWwzVpGo5KhXovCHRG8j4p42s9C/dZfF/UI1XwvV9o7J6nZA8fzYQ3
p5TqdUO/VF0UgzqERNT5/T4SGs5pwXxivutTKorfLHMOiqo6rym3zV7sEhb5PmIWihS/EqaimZFY
NPutS3f0vhX4jUSlfpyz+BOVfebF7ZtkWfNvhq5chzhCoDxvNLd3/e3EWs93RxmY1c9bZXzt+xnL
yB7n1iVvtFwA1yTUAKHOUnqnsU3OQ4sz49Lr9OF+kjG3zMCM6B1hXFGPBly7FgaPmA8oqNL0W2FF
X5dF8qvZ/BATnDWaEpgIc5qdjanApXNWOifwo8HfsI56c4GhId8XORFCJ+oFToPRbWdkIQoKzzF+
L+b0vShUUEIWxXPlLYI5SOmUrYwfJff6BrVlUgeggCi79hb++wh9plXQFFC1G2qbu5Ta8o6Nib3I
YMzdvmSlgTcC0gMQE8otPcHDq2X38kz4SPOpbdDkUxG3wbSljsJsS0dNtIfYNC9zh3eRMUxfjE4V
XKOqBkeTUjlIcatozQB2Yp074gMoNp3wVvYRazw9qzkZhWKWzLiutFd6tRA6iGALKvdbiQnDSjDm
dq9Jmr0P4rPed1d5USjogLvJCyryAxQnN65HLy5pc6lR3/hKpN1rXcEhUxPkpK0FJGfD6IcWzwCu
7KcZy53+ikGWOvBorTjodCnUe/oVehyd5EVWUEHvQgl2bErT8aQLkqPXmxpsDV0lifII5mcodDyv
VKJslHWhNPMs6n3JpVOJirg3AYCpoQJQ0ZV0Y1cfZScVW3ENuAE5NNchrSB7HXVCrgWFtoAQZpgy
1oq84Y+Ue1ZnJCpe1/ZX4OtMtpqqB6Eu2NgyamhV0x+1TnuzLAk9roQkRYqKpynGi9FPjeVnURQW
OtO3aef3Xl1MfHxpgQa3fYwlTs2drk2SQBLMJZA6/JBZ5WS0a1111D6Ki7Qe52mt7QrJ9ZnC1qWY
rfe1ZzouEuo32MvYEBJ0WxjN7qZOh5RKZAuu5fu/bIQMUh1Tm8hVDxHE9OuHqYcmjtwFK2jBqh1u
2Q7vK3r2HHLvZyLNp1yX7hX0VXZRaSxFHYNa99BN6r2OGQFVMmeXueShQX8SBcnYu82kvi2aRgit
U8kbSjdNzdXGXMEdO0X3a6V7FdNMPTniAZ0jepl+LA2vMFMxg8SjUwJ+j3Zn1pwV73v61hI8ovjj
Rm435BeTSVQIHejb0LXE49GtmbrX79kb5aB7FvKVDwCF4QSJlugjCcql3031RTl9m7V9pHP2bd12
sIj1mufVeX+J0tSu1pC9t5l2zDsikSE+q9vw2hP3g8AMI6l/7TXexn4b7CumVdKXQQSbhTSV0FaQ
5QCMfWjuiWY/3/bkYi9XrGV86GZO8421ue3HwFgl3+CIfkMrTabBDTjHiHh2dij2MOZnDXi6hCp7
N5b8g6K2XrFMyDsOzX2JmbZv2y86cA4luU/r8nMqCKhHRB+xEn3RJhio0E7NRuFY8JJ1cMxJfk63
6LM4mE+VHDt0RUKEciq4kNytRI7E+dPYyHfgm4Cz8FPTz64HUCypAZAGTbuRI+/DMrBtXDr9glmF
tRVs4kq5AGEd5m4O2pSbthxsaABE1znPaIS0aPd7dCcY3OfI9QB7D+38AhNgwJvSPkzj7I5i8UxN
mMNxfUmbEjfaCM5lMbhB+E1H5SOM0vNYTW+jxERxye/j8oWL9Sjn0+OkSi/UFZ4WtKaKcp45fulo
40dcMsGORvFLMlFx61pcezOBqrpyP9cZgz2bz8iEJsfICbJy4cmcuEoAI/F6bM1xru+6KHkvJvZA
Hpd3yDxD/C94z0i/Ri68tUne05h7Mu/Sb5melnYB3tpox8dmxHa8VxBEuCDe7n4Eu4lXK/LbiQZk
AUgK+V90Dy/6CLY4XeMPf1M5+n3bAAqGrBOIoPJm06L/+LmUpZR0JipYp15Db14cMfDrqAL2AkCb
TMdoGAjI1SDGdpJCgEk7Ge+EgdgBp6It4Hv5u7fzh/eDychQRU0UTdTd0u/rWAs2NTwWMdeOMd2y
WnJLwJoJaLHOFzAGHrJYvAmbcLPMNsyzJqxLIk8KDyVbTqLOsIWm/g6wyJ71XfHEgjU532qJk6D1
BJIylVA/Y26e1osP8NyCfuOgxzPyAsPzYc/U5DE+m1p2G0r4cSK4+/Zcja0vdoGe3STAeFqOZBKE
21BkDjcNwq7NEVK22yezEDBU2BIn4h4Vz1mJ26Ryo0H8jEXw2qKcFa3sOMZQHbPcMYT4yBqfMRnH
HadbBItCPI1Q/UYtBX65aGEiULJoSqowo8Me9DMZ9fRYkwzqZ1iLvoyvbcxREQizZ+3vZ209BdHk
GLccq6k7z7qLmcRutCTMR+GU9HuQS+WgNikKzapxysrXXGXlcpVy4dV46Zc+NBbzbiPF29vrCuGf
UlH7oZcg5Zs/p5TKlDTCvk49M2PsGKchlPz3ScIwWaw+oL0MreBIISSa/bixQFDlN3CFnlha0BzU
SnSBPCzs/S2MFe0x1gLwtaKjqewrnCGBtapfLbE5tGpzbLr1MgmwOdqrQldbQjxHDourErutvqjn
VYrP+L9cMaKrLMh/M7vhDx0IXZQlYHd7R03TcRr8vD3qxqDWgu7N1WXKOFNRNoRCOurBj7GWvYCi
QLHLsfw3u+D7tPSfqrm8rEEswUtLbMvfq5PkUamY4sRqqvYQo45Wxaazl17lhMzse8EZlYppawBV
yKCdlbcwLEh7KdmR1IxUBvfa5NqyikrCyikyrwLJ8RrJzvc7BZHG656Qj9n00vJdpL0a/L1EMVNI
2HdBKU8XSX8HIPmeI47eK5zdYj2VBk7Pyjyu6eTC1X21uDvzidirNEpEA9axbUjVMfhixONqUtrX
cVPv90oNWmKuMQpRcCJBalCeUfZsZs9Bx/1SY/Tb60QmrHdUiLTey5nNuZe0hE2/7hne/jMKdOE2
guq9UDta7atafempjlFj4eootdLpp+m1IkA3ooWLVXTXpX1l1vTRqLVghywAfn6l/P66r+1SMe/L
wmvz9F1O29dBEJFxtK9FjUB0NZ6QAmXqFupy89pT+5Vn3v5eKdi//PuZEXdtwMxM6pJ7I22RK0dp
4m/fU25uYXsxxAxZJzsrLss1iFHfuoPXZQSacURcvDsRe9JAp4MMucbcbIL4xNVHB66wbtjLyqBR
xGMMAN0WBkJYq9+hCDkRjgjG1l514UXQh/NkxfdMTgnlgV8hFt0PxUqOPCFRpeD93tHJWwGTwBj+
uldEFH7SvXQZ182rMZHr6hTsamqqVVFWjoqPGRW3hd5nAgLxjv7kJSEg+fWU/0cag/8T39VPBq7/
h7BWhmjqikq/8a+VCJe34m19+28nbK/F//of/7PP9789pF9iRhL8is7a+Vj//kb/0VoimtRQJqAn
2RUIP3q1TF2lT2VwtXOOIIP8l1drN2SJmmxAQsQ+pekcbf/xahEP7M4qk7lWWPDUfyJN+HneDhgZ
S0fmibaUI9LCqfW73t0K7hx3hNg961EbaK14KilxACFwaaW4fLGfl02Q1evfUN6kP0g89xcmZ9JR
/KiWYv5+mrDOHmqHQRmeMQ/MyexQw7DNtSNvosNpUfco2EaiVFIAwcsjQCap2DVtjOcondA31f0M
OVTRnL3ZiI3K7dU+VBfdl5PyU7atXpIymEGeHjIU/UU2YtIfqKIqtAMSWDCbO9dgEbUAypejxxqH
Tf5UN++IN329Lc9qjbO91J+ydbpMUnsGDxmICuL7pT7C63ZFC5RNjOIv0z/OfffJSB9gWj6JA+gv
pWWEd2Shfa6yc6I2gUiZ2doSe1XTt2nnOwGj/dyOym3qzCcM7F7cNR/TeDh1PXE8n7jxCir6rKp8
0ae7UkxeErR2qDNQaKiu3i0PE1hEEuOGgL0zr3NhPDXYfa11CfYXRJd+nGZChl6YyX3M22xNaOnW
hHRjqBlGp7tCpOKkOmOEcIS890ddw2cmhJlMWA9mzaMW5FhUyCox+lw2My2SWE+gwxyruTpAhP5C
RXygiiLeRUV/Q8WnQFNuXq0o8rYt/wTZGS+QbbZ94ijF8kFcBF/eJs9YpOfdEYXx1Ggw2MMqEZxB
1a9aaZ4aGKsC1BH8dBK0TIRiEnUF3e2eUbKT2ehupSKONwUPRiC1iyv2OgwoMDBG94d9/SfaBvBv
xA7/ueS/b4xdL6QjA6CE9odJbG3flowYFrrnmTI3Nhxx0U6J1vtWi1uc+1ad82/64in6fJOzlIsn
PiUW0rsOXD7NqxS5ItYVtwIpznQQP22FsFbXly3tX2OeB1Z1wqwmSATtIEeDi7EFZtTXRJpcLVUP
BpW+zDJsVW7sNLJoc4GFLOviSnNi7GcAODQ8jXeqO3aSsMAy/Vz0c7iC85BQAsG4sEcsvW1VOdCV
kdwCx9rYTPXOrNGmW98Ox4qK2iKND3QnE4dID2E+VRDYunv1t0gmWK8ICxJWIuwnwyR+KbRz2yN/
LGEbJ0WNuqaE002+t3s1xrX5SKUy3Kb8CkbjMADbKrbsYGFXKWXjnBXLLVaWW9O2j1Yc0XgXTqhg
7rbplqT1QbHk56mLfepizhqRp7GFqXVec7nz8aNfpvgzqYmrl+VdzGWNGpwmQu62EqGuBJKzKI9m
NYbshnOyRX8TaP75cpAUizMaRYiCWfbnUHPKgblWs94/dyLtAt162vsPBpWktfFoMb3CW/5STxxl
0nJLF81rhuwyzGCRu/ohQo6EISbSlhsNnIAy5Dk1LU+sY7/Z5T+M826oYcxVc7e3kVR0SmlhnJsN
J6rC4xcr11TTRwFxVYdUbAdDqcYEPL86rgiyB2P2inZk9jDSIU7vPuJoottUscMzA9hV8ik3b41e
B1HRhREDp+i3vSO/Xkhn+vqwLOOrmICOqeYPHQgZCOi8v8WrkR/pPQCeYfAp4wVKzOHKOBSIUP5E
R7tFBYrfiV8Hfv+pOmTrfEkhdC+NfgYkxlavj/VQgWfuL7Ey3UoIBhlOlhIHnNzB8C8kJkfdZdJ8
gfAeAL7agKARzcIljWg61LV1TdoPqj7dmMtyqPMvlmnQm6ELtRi2aH7uZH4UGQ9g14UI2Q7SIlxQ
P2cJtlZmsRwbsIdZJPyN3GUPCf5wMki7W5r7EqWqvJsXfpAgIUEtdSgK/bMeF4dafx0HjiuypJii
b69WB0XofUWpHGvWDoyhdJIeFbUR3TWG5QkZFR1hdIWF57qvoKX2ZC0nj+I8nBCyhYuwXdVO9vb9
1WyoXZXO71T1EIEMNyz1IHUvE52TCEJkPb4gDjjKivLcRunnfYPJHAa7OK/Dxxqt1nE0mqOhvHSW
9WuUSPD253zMXUTz++NRwSOimKJKr5Ug5KeHoBZyC4J5G54rWX3ez0OFV57l0cW9R3gdZX93IP/p
C6qUGNmCqkZN5OcXnISO2TEz8YJaDyHuQd+wDVdBxGDEp6HVnoEWntZJO3cdgl3uhCV/sebO31WC
0hQlqLurX8W4f/0I9l/0j88AzfL+k5uSJWkiTpk9tvphIShaHhvKPM3PM3D+LWuPgiXTxonCTVcP
baWf0TPCsyOmIsvrDPWQgbLtq8d50HDdMdyErbjxVgfhpTMMh+TDMwXrVMEyB5wRw/mAwJHQu6Ys
9rpU1V2G2bLlBJen6lhb40We6juzL/Z83YNG8gIE/oQYz4H/8axmHTezow84F6t1fClH+mWaFSYk
Yl2hnDv6z3EWQ0ZvAwYNQI8aL2KhYXp1Ms1864lMZH259RkvSThY5KNXbxJ9YfAsTNPABlOVmb1U
jB+K1g8SnwvNsfkYU0eFgdSBZeS2kYWnXtTPi5KcmgLf6X99Se9r7Ofnr8uqqcA6EHdH0u8FiI0U
wQ1IeP609qjIqoFS/Db38B8lQ3/pEvsp0/nLz9pf69/U3/87CL4GU4l5bD887Z0S/BPD9yktaQGf
v/bD159ym3995W+5jWz8AodXolmGRtLU9wrMbxwKWf1FlIE30EVVKNHssInfchvB/EXZT05LQ5xH
LRHV4L+TG8H6BQMm1U52ExmRrCPN/yfCa/nnNQL/xtANlVagzvcy0d/tYd4Pe3Rh26sDJpVTjJsp
tCokGpkuOJWRCg+VRgBbrNMLo2TZhS0l8KhMqehg65EmG6x3e7dlb1o/OYwuS28IXpkEMDdfmeQz
O0zsgEKkJDTcxlAhNFpGC2JnVp4E04qRhcnsP25xY45P1QBUtM4WhxkKEtjBYT2J88M2NUDcI0Qt
yWubUj+QmsYXtaIMR2NCm4L9lJpMDC2vrkJ9PHagpY5NDbwojegrTRZmtIhChdRVyvO0YUvI0gCE
4RGqsOkUGwpzTqaQ8mVEQaMzIbA2dj0t9E4E6XHYRiqoRfEgjAhOxgQOmsYYbzzWkd0ms+DPo6ja
w0hlWVjNO9y8HVSlFtttln4Y0+2b1JhmgF3ltKh0CZaYRkSTd0iYeDKI5ZhbIE4vTZG/CTzJ4wQT
fSiwe5eJP6oZ+jp1pfE+SG/miiWuCoYcCQadHFGO0OOptxio3UWUq9TncUGamxCuTwkBqFgcoQOj
bgauwKiRHMeKfujJu13YlbHbMn+BoFiESgs679iYxonaaot+MG8vajE9C13d+oskOjQ3X1qiJYQ2
0RMS3MXLpo8/bJq7Xw+jHzXSxp8tQDYb2TUTKhQNq+XPC7AmkdkmkwksAuN+/BEEyaGZ4IKlMGZ9
2oVbuG41czaYpxqRKOGxaaG/TRxmqfW8JeAaZYCkeYtqVeza2utV5ndIWxwDq4g/S8P8hCRJcdYY
QX+9RDSNNw5zk3LZWH37VYuWmTSpqULg8KdeHzMaaau75EW49YvuMkNJelqlYYWRnAQFBDnSVs+S
BPFxLWDxEVez3GE+Cfoz87nkgHlCjZtkTcOUuVJG24BIiQFK3liYymtSGbJrKfAh9STzTLmOmDWy
T1vTW0goG/X5esiSQ7VEZcDa3A5rEg8uke/sGsInjYW6j6VD0W1leOQLnMvymN9vMMssYagOBVG1
wPi5Y6XzM+uR8jLCuDxRjBUJM3eUrRkxY6kFraGRXxX6Ac83BKW4Fg9WRu1/lYQ7RaQQsLMwQKpk
8CJGZ90ocZoId+15oFE5ZBBKBVUsfH0lAxaX9PNS1flBhDCNUjE+931H1yWXUVJEi4oRTsoxmmkf
wJ08bCJaic0aGfWylIcyq5pTrulQDTS5hD5K9rRR8QFhloJ2Y5wOTOFyPebztB3r+tvWR/KhG9X5
JkzwAsBf+YbUrndKMXXHUdXwGy1fqSVbl6JHzJMV2ylmSoqdA4akFd2I52T/HyOxvtbylvtka5dm
7PuzMa3iw6inj9l3gI0iJY5VGQsTZhJs6+LeVLcW1AfxRiOhK7RPkZJepA5Fk6lvj2LH6snhr4Vb
h5bRmg1HV8sagSRvUmxk9YC7ZUZa0+F3F6P3fNvsBa/bqzyPjrUxu3BOJOG+SxaK5tm5K2PGVun7
iq1QqcCqI6v3O9kV1lX+MFgGLMVWJKvJzkzkAL+ss/b0ZTgzrIVpUxNfA1/Hx2aePSkNemlRRzob
t48Mpiivc65qgbQg8Rz7pb4XOyFyKcvc9LgzvUmSG7+prdVTLCYOxgttUjUDrQFp0ZkNKzuovRn5
lWSeGXKk3Oat9bZMlmEMRc+wxdLzHKsM8mAaEpOkpMk3N44izaAlngjldsyj3sGk3x43asHnWKX+
DWsbTo7VVo/lRAklq6IUzMiikk+LC+0nVQ4loyw/pHPqt1prekMPyHKWk9jrsYyGkml+MhT0gBXm
S7oJc+vpC2OcQO2oEEkgCXfGFMi5gg+yKWunGLUziidAADEbH+klCtRIB2uopPRcB8ZcdpZ5njU1
7FoVeccmD2eJnQp80sgo3mSRP3YMMtLHOkIaYaoPrCmsJkLb2HMfi0GM4mAxI+1xjMxPiFYjEJvg
k8pKh4awoLhR9fKQATQ6Ffv/rATg/SzrF9iz8MeoRrVMwjhVpC2VUU1nLZIYNVV03lAm9YmReCj9
WjQhGUydvrunoecrwGCPPO7PbY66KGtE4zDlzYrVmgOmEJB3VSNz87QR82OOu/aYKr3qTGPqTFEe
H0yVY3TStIEflmoFToQ8SMrhYEJoV6tsDYZk+TbK61WF00gup/pdPUhu1wxwfbZhvmlSC2h5v9Eg
ghynaLK8whQlepvx5COvCIvcWhzmHeHtxiTv8YTZxtb41ljTJd9o30PS3nxTFOarrD181+q16gvz
DIsLhs3SV5EZ9alu2ElfnWFHj8QHytsK/+iqPJhjlZ8jofUNBd321Pdg5ZASkaPmxyp7arKXtkUA
GVmDdm9swuDoK6WdfoPXkxv5I8fNekLa6+s13EyjL5mwpfTHVGzvB2tWTru/cuRy7rb+pVDVO6Yn
bu4m9YU30YVEvLI+F7LJyaOuF3FK4OMKxCFwo56sNBeZUblWzoQn24YZszl9l10iQ/kUqZQ3s2Wx
DXN+FeUPba4FurSJjpAgQmK68nGhPeplaB/dJAff32Y08beEK4KJMKwM5IDSVOlgrLUecUSCGkGI
LxMcGtT9rqmhi5airTslO7hQ7KZgGpAoTdpGoVO2HvNdmFHGhugnuYSFrovCTPw4lBQwBC1nRnla
lqeWGTxOWpOwt/iukoGpurqFFGC2UFrko04trFYQAW4MgCDhpSVkKO7Yb6PPMDqqLTVuu7nD8NYp
oMtl1OD1cM7r5biSeDtTLXBDjISPRmePSpxfhNl4mCGsnsbEKBkzlYBdyqLbWPh5xsJuNLRSOdUs
oR+DWQVuP/A7dgVmWNhtUapeDHY7iKtRd2pjYn1Wmj3WdP353X0kgIFVRjjL+5hddZJfuBC3MC/J
x2WDUFIoy9RWaGpyxH00i1EPB115SmRN8DqjDKlFU+RFOaubCPKyvPWpSYJ2HjO4nWBgmE1Kf09B
FTxT6FmQUKQcdEdAp89rzgxMhljWjjnUtyiri0tTodzLKoauCqnkTVWeo4e5Vv18UCrIv3rCIIm2
Pvem0B73CXW2nMpbaE0xkizFYHpD1owncmrB7STivDwagOMWvX4QIqsP+hgfHOhouKDqPklxLCEz
Z3G0N6xlYll66dG4jIG4mMyBk1JkoNIaBUurpugK0eYwxVWgntpOZ+o84mEZ5RMzh1Rb7iglS0oS
g55ZZtjrdi3PRLidcp05DWxljdRLbxC9aPuRpE819ODUeqilbIUYcGe1cu5pQy9zZKmPjYZom8my
FdGmWyfEPVLk60lyQ7V7aVb5GcwFSO7KEZWvlcWwzBHlp6Q/imt70RjmgWDAoPym5c6qMrMoEfQD
I0c15DYz0+m61GN0IX3KcTiBVl5DNa3AucjoCZjB5XMBnfVs2Bzk36ctGi/LBKUBoR9PQLoTK+EL
w3kvesaZpeh6yLDIkaSQksFMz93uqDUd8yk+NgmR3hbLj1XEgJye2dECl8hBZhijnRbRl4rZSUE5
DsgJpOqM32/QMcvFyb2QvimMJvemxPgizTLQXNTl+XZuNJHhZn3/CuMIE04uYUPgBs1g1cTxyPC4
1lZmHfIX+CiXxpiEbqh6GvJqCWNzWkJ5tcJ8QcxbjRsTb/PUOqMEZSS0fOwQj9vT1p+pTcT+UjYP
ybaGZe+VzJKXMaUQNScb44CjpVvPKo6wFD5gpexQ/wb2wQQbzowSmt8V8yr67NmQV5KeEsFKG8c+
WdlVlWiTMS/PaPxibSpPqpg8jQwuOzGq0Cni8zGr2nAZQKa2xbMELtRhih5i2455ai4HyX6lrmEN
ncqB06Z7hjSA7ybozuLvw6o6Dzkj09dmOQ3UxgoV9E88EwUYmN/GKQ+97iFzTTyFus0jgtWB/gcT
7uai8gVIO35bCp9LLT6z3tJW4hTtcdV2UPxlpt6raO06jGh5U74JqeLhogMTNyIdH9vKmzXjUx7H
Tim3qoOhF899cmRc8DdwadDxxe2rmCkna3TVGMhRm1TUmqQJvDfttJx/MA2LE1gdnf86i5J/bsaQ
xeMUoVCgSIZFBvWHLuUmojPtYBuf4ix7zEzUWZqb7kxBrQFZhVcNM1GPq4OjrI8fcRMrsSr6y045
qfYgoB/sVTJzt1xL0+4cZXaAnJALL7t+seE6+f5+/1HV6P/HFrrFHSPvIrW/bqE/fq3yt3z8DVHU
/3c3favXcXhL/9v9WH15+8nh/+9v969iEwBT9jv1JONfaKJ/FZuUX77XhHVV1ign7SX534pNsvYL
PW4cmSKTnEwdA+a/a038k0EL2hRlxTJ1U9L/USOdrvVP5Uj4VvSf6PEqe7/ghxKTtiHUSnFlXLJj
emrD/irchAN9ZnfniFzkcP+rejWv7HXmrfuMeDisofSIlEe6RffpdfJxvF/Wl/UQeYtfetkNqHKI
CNPtw+ycvzESHMizZcv4zI6430+ZF7uLT3boMw3elV3d08PpyECbg+qM/Hlx5aBx84colL02WE6J
szrtoT31nuogkzqBKDoKB8QkrnSAN3ZcvcEXAzVsgzzI3NUT/Pqgh81jHCqu5ObXPqAoNl4kF72X
3/gUrq/xdaptyUcXflBd4TKjh8Phdc4vxqG9yiHJVtBe1ws4xiODW8Pimh6nQ+OXB1ohPjHBgVG7
YX0f3QnX4pGp1df6Uh7acDh0Hnpkfk46kp5w0QLDiUDJ2+CdyktyK0w7mm0Uc/lzdEeWbC/vZTgc
VS/3Mr6t4vf216PXu5H/BIrRkQLdTT3Art90h+fqNwf9+9tQPenAd3DbANTMQbXrY+97NLLPS5gG
THb1BKfnJxsDQlN/9knmPCXoTkQGQXfQP3YnhuT51B9cJczPhjf7RpAfpWC+qw4TXzU/lPeJv8Eo
IMPsj4TO95Q3HCaSh4QYeYAx16mC1cUU6lCuCJMwC8lxvklhfgct8bP1aTgwQSegsmiPTw4aXxcd
kzN5WtifZ1+/0cH3I3vy8qA5iD6Z52E8G/fRbT2vLqBXX3QVh4jR1W/ZA67LL9uHVqbwh1SbwBtD
h9NdQch52lW5Iv875o/Nc+W1x+Ub850c6HtuyTdJ75ITaeUhC7QjPjeP2r+fXdSL5hZBhMx/dBvV
Th+NO5g0vBrqp0BxcsKOuypMXRDmQeqKL+qhCeXT/ML0Rnd1Zd4s+e3nlD+vrnhQH8qTchypzXA+
O+ZVfSAyCTDKweVB/MU+EfnYl/HEVXqXvrN/+MzsHpNPkDKwOlQDwU9v+WN2yc5yCEL9Up/Mh+xi
sAO6c3ZMwipUT/3phxPrT4p6EJP/YqvvHaEftvpcj3Kt4yi6MFGCwIZdOLiNS9HqwGgcu+E9dO63
b+CAfINdWRybI9PCPdHbJyUJT8oRoaBXviV3s1M4oi24gz97iM2c3P6Quqk/2rNDbuSh+EoP5J9H
dpifH6QDZoPsc+rBE3VyB1KHI7mKb/hk9/y+FVb5cFLjsAxyZ+E/0PSO6ZYBOsx77SQdkEu4cRAH
aZB+hVBeGKHWO/3X7b18ng7DKQ/yZ5NWziEN1ltzoEnp5LUznR4Ex3CED6rb8bHhEH1MfKyhJ8JC
J3LrZ/NjfJGP0pWh3CZr6aLfWJDH+Cg/bQ+kuF7vT6FxKY1DfJzC+Ayv4Br5va/etEChbcVnM4DW
QbJ/WQLG1LC8l30/+JNDnY6Pfxvtwnn7WNifK06Fmb2w2rTPPDEcXMX+8i3j69HlufvnRo7pZA4q
Q5fv5PVHLZzP2WEKMg5WhoYdBn9xNX9iGKYtuYx+45NTv1Lt9cDUGU84xS+sOLdx3oDkH5EpO7q9
v7kvnOFn/A4Ofu9Tdd78yR292WFk38m6A6bF3/Lr5jPY2DMfVMMuAuzkLD05YMCQm7qwOrzCA01s
V0fhtob76xaX9T2mFmVDNWMOkpN5QIQ8tsCxPdQeZcWD6C1ubjPrxO2uZKcuTTwP74OjOtIp98AQ
2amf++iD7c5fg5GrpvdIZuzR/hZzI6A78VqbEdlHBqe4cWJbx4zPwgHw0B4Aij5hwnaZFGSnrx3f
XXOVo8ANJLCMGcjhmY7hRg+oTGzFpth7oMzrJmHzjOz5b6I6IrefuzP/uTL3j/+4j4w0p3FkihdK
WReYkU7t9AHzltz2UNLe53fSuZvfuabDT8CjHB3jnPCbQPDAw2F4hCu4jzkX0OgxMoadM9sfmFTr
r15pf6mcymHsjJ04UYAOljZxExThehhPI9tw8Cd/37KUed3F/WQGejD5XM029Eyfihu3Yu91/m5A
Y9nslyT/4MYe75DLdeKr9YBa5RH/CAdV56NL47hifrItfhpDWhN8w/6gs8ZEp7wufsufEg7N1uv5
b/Q6KqrB6OHIc/YPsYLe9vXcHzSX4j6/3u6YP6h8o9arDxZLQuZlsiMRKz/s/s1bTzpmLJbB/fUH
yQgUSJQ4DACEu4W7sSozpj+qF9OZHcP+38ydV47d2Jamp1ITYDa9eWmg6Y8Pb/RChCIU9N5z9P1R
ldW4eauygPvSKAgCBIU5NHuvvcxv2peRu5NZPjo3w9K68tA4xNGaYeXqnP2LX39kT/x+niuVnxN5
uicGg7/xPIH4e8hWePBCXXQDWRyUKqh93hXPiKp5LZe0fvNanMZlA/7EWCl+jGI7ee5PDDpcmFyu
zpNjrOToh5L3jFMxsXPxK16nxTK1/IQ966oEPqZJvNt1X+iu6E0ujBR7dQTezP61/ZmNNhssQKOB
swPUHAcjMq9sBOT52I1sugPoK39fyrWH9AGbveZDKu6hLG3tLNmFG7nRYb+dPVUa/PG0hkQC3h6z
v4AHxHeg+8vSA93Ew6sO2xuUuyMtQr/nqk3ePflEEAXoJh36Y7svVFcPhNv+pg13DStigMECjv0u
gOrnPKLHxD1gi2FXzjdefbbF5SZEBZQifj8LBOa4aOru3w954OJz/oqcAyIZTSNzOc1+OaF8GgI9
1MOBUzl1I88KhRMx6CTczWEfYnHo75+lkuXtewQgjJf8XpgSR8XMhVKKwsBzhENBuOTg8WgJ/l4S
1ZnYFKImEUREF5EllhA8Iq8LBh4xeYcDVdHpve1te0sOtafTeQ0IVyEUN9BZHPUG61sNhtQuWHki
p3L70zpoh84H18P/JMEcCuzifaWmVzOQj6gHhJ0fRs58sg59mAT7dhj4lspBJ5cIPHkraUhCqkuI
doQwOQyfKmHYOu+xqghGHilqnb9vFe6uW/FEIfjyEQarSuZZrh5PNGBL3ZvP8716JabxrjF5upTu
/rwbLkZ18pD01+W32bkL+ZKoFznkSH7HdVRBsT8PB6cmjnDYfUQEM5h5L/NV4qf3wA+4nnR1ZCdE
xCKFq8LimbXAsUJSbV60T53tK96vARgN4u7qNh9CUBPWan4GUMXLzHYsSQMWAs9MDDZZ0h3PG6EL
2/CheZNIkL86pG1h5FZu41vcZ8xnSwfTs9zaJZlzCh7y4PNgXfGIdCcbHQ+D35tbImLtJ8++W1dH
2sMQsM6Aneoo5J8QvLiF7txrLBIMWHimrTPZkYvUsyf5Q8JjJN3ZTz0uZTon5BZIT9iSnT8kX/V1
f9TtUeNCCx4D0ZOvY0tISm4G2VNEit3cygA3ZzdxFeJTG2ynTb9Ut/J+/QXRikRhILNJSVe6kMjB
Vo8CiW+zrkhfTyeqEg+3xyC/xEdYJZmPXL9bHysf7YRjfKwRaDkL/NwNuOOlv/S/ErLl1bcCJlYO
SRBWb8+FT0kVci2+YGNdaos+C8xO3DloHZjXF6oiu7BHsqQ6aPw03MigSG7JczJKitQGMkNWtKdd
AvVJ6yT7H3+wxS8MBqkZLJo8e97SeLwgf72M1+WsO5lvuoO3eVbAoNtdwgabJH697ClUJdFBiRzr
2oRKsHkQmNzcYVh90q7RE8DfgX+Ij8Zzqz/TgdLPJGJeAmDIZiJKKUErXXGoAuyUx2K6lqc/wRXG
LfMUHepnni8LRXXl20gVUp3ku1lA6sdGReOAoPtJ+aF+mU/qXRrwePje7BFe8kF/T39Z1+6k35VB
7BV+mdu4m8ce7aD4HgKf14VlwBFJmrnnoRI9Oy8OEP7kPksyRSjz3D0X6aC56oxuZH8OYU4mhYSO
DWbI6e07ctMPHFDoa4OkPqfnXbfAGX0lmP3GI80LsZRW2xAPkPRg/dA0O+HH3uTHSHQ11gn/qJ/4
ZnK+/fUKe9FHGoZXFivZ5BnWh70Os36/N4tfyEz0Q11OTJYvOgtQ6M9RiIyGHT/h3yAf0u6wBYlf
O5WbvUush8+Flxh9zu7sL94HgG2CAvIhtslO5BoNx/BUG+4jqwtOLGsX6qO9unsaCg7TVn9njSAk
+QjAjKWZ29RclJfwQwLZl6SA/10hpQzfyLl6Q4srkL2z35/kz/LA3NVL0On3l+/V77yIj9uz2yi1
F8qvlk9Aj8GW2bYmn8RV2BZYv1C4l33db/39Mgby5IyW1lfxUFzXOFD9msNtT+tIgghrEWu6CSlE
L4bHaiesx37m4c/BfsBeypf4nobYwJnDi2PtOh8wmjhouXhn3zQNn84U8HfSjYI+yfa+uLfj5jx/
Z8Gez+6Pay9BYN1wOeABOaJhXr/SyOdXTkdsA2x8lDjzfgcUm24194TfBAGJ7JxCQOb/JM4dfjPn
okH8pwtPJr1ndcIJWQdyagnLcx/bZ87UnEyK++ChU4YGlTdwsaO7cSGNExHk93TQIolOOQ9Nv32q
Cf7WoQiWoOPyN08I9u/k+HWWm8YNqCGd1UP+1B54XhxKs9e/YHpA7tE5Jmdv5k2BGSIiYHOQBnv/
ZQiSPQx7+1OmBCAokxacp9Suv3syRsFv+KDMmzlbSFxsfoALJpHyk4N4TK/ZYc+xGb6kvmxTgagu
klEkYrA+f1Fqc8Ls5SKcy3/vUv4tfhGc5t+Usfv//0P6bQpLikhVI11IUsk0y82paCxxrntf5Cke
Q+qVMwSLVgoAXoBBZjVTV1B0sr9NIlVL+mRx1DF+IlHZ3Dgs7vZ8azng7kOHA/8ITgWJXhKZqb3d
oufoEl26MxokB9mbDnMg0eHA5obTgh4TSfV81OgZ9S/F0+rF4XCIyPdmRydiw97YGzVheewvhT+d
urDir+4ShLz0Mpz0wx4RR998RKWVYyvxp9fldbHvDA6hMuifNxv/z0v22P/ajwHpaT/fkABzGdSE
kl1zBPT3xmmxPyc2NxLRv0MVAsj8Efc4z2kHDorooIU7NYMvQ0EhBBd8c+YikLQXlfu5gmn2SSAa
Sq551L8lEl/6R24zELQzv+Lh0ViiSbcfKRuFJZxQHhZmD5S9uFrwEZmLnAxVzX4oLey32SVM8D17
2h7dL/6e3WDwsWfNtvyyuXtusLfvZK/xewLZ/iA4SwMh0H3sS37fTkLyKTstYYo30nOMYBfiYUd5
rJT7nQlPF5xWFsQM9uxMJk0kX8AoBCMNIqgwj9w6YQDRbW96Ee4ZyxAPoD0cU0p9rECDKeRgDlbi
peKxOaiz8LcjVzKDhfyn8/c80nIrMsQ9x6Za4B7g7UOKv1l3zUV8ze7LJkxFUr3sMrO99yAi2yiT
OSVJWOMw+8R32e3cfU3O/Luj1Dqtp9h/Rs7DARZnQ00gRhT3i+4kx24PIOFe2lJcs2ehBFMCEmC8
+baniCP5z57iKR525mpiM7z3UHJ09sRw4cGNB45WYgmAGC6diEBaRieHpK5RzntRAkqIkEoE2+PY
OfosrvHd7C7EpL3lUBJmoCaQz/73TSem93+zW/8JwljmjZYXiWlcEMa5qUcLo2byZPK9Z9BGjwjO
yRemfe6eyJqExj21RPzkDkVnuszDu3ZIH7W7+kRX7X77xJnpNn/D0PCVkDPeM48mKUlyi+gf79lD
dBcfq8fp1JykQDlu3zX9zZicB506upzQhw/oydrDmQKaNIbS+AAEJqCI87twvRXkGvpddzKegbWR
lvYHDk0vP9YskfRcntGrsS7vHI7kkq54ZQbMuvIY3x/kO/l9OJZnTiESWpmzDBQKTc6W1gTovoN1
b8bu/DmtdntoffXUnqxbcSC+E8Vpn9N5U27ytT8ZB0pvby/ws8AKf7+Cf2ms87cw339E+f7v/3r4
8z8QCQw8Fkw9k4y/n9hgcvlV/9v/+renj/wX3nTlxz/igf/fz/85olGkP0zGdBZioLJpiTtt8c8R
zf4VuI6yCGKbeYtKy+fPEY1i/AGlBo9mtJiZHv22nPiT67h/CQa7CpZGlDWFX/ivoYH/soMMU2E+
g2ecZooGbEw0DP567smitdWCVtSIXX1n6vMi4uKd94gZEPMKpMQ6TL7x5TYKQgpNjirq7H94cv9F
51j66x7+z1fwTzrQCU7qitVxBW0TwY5CgKOiEIR0M1/WA4pImP7cp+OPUh+cQZcAPX79/13Cf1nl
f7sX/gcudIn19vdr/P+MMCLTv6zs/Qf+XNTGH9BUwQyhA66IyELylX9f1NYfiI1bIsquANkReBXZ
SP9B4LX+ECE/ouG7Y9hxk2BU8B8EXv0PxYA2AyL5T03yf2VRY9D41+k4+uSKaPEZigIf2GIn/VM6
l4EKSsxtyZwoxkFPFKvSb6bFxjZtJ+4jkb0AITC1V0y8nCFa10O8679oSHVPEjmTrod1gVYnQ3Vy
fktx17j/oZSJCv4AzajCrI4mml+GQfRuDICjUoqum7KB84ujWyzqD4DETWiF8suoFU9gMe0hkemf
JDqNkmEBIoVT1A4aHGdAr5aS3k9qeb9sSGnEiDvgZzye4dh/ROZA8j6D+Vqm/IcpNOBNILE6J8KD
dofDkg6YDFbhyBEIuAPN767SgiV/FqKhc9qY1hyUqKLc2NaT9W3KEmbaejwcACXBAgCEXElXPDXh
1kCp1OBV2pbSoViBJzrcXEDsUFqTcNkt1C2YMtKIalX83EMwNNOHGRRnZd0Q6ur8BmNO20qAqqDm
kxgDjYdmeyjE9aLryXXRyhfMgulixPmblFAIKMObqs9InEzkzHoWuTnGM3YhoQUlAWRFhnB0NPER
wVCQ02uHmRUKIWUU/ZT0idKgm89aY9AFU8wWKOs4ukKCb1Vc79jPofNwqURlaNYx7Z6Bv1WV3ruq
DNRmSuqDjIK1XSBNJo1pFaZz7kIs3XBUADM9mXOMBQid7JWGt6gge7INNeW6ud5PYim5qbKdU6xK
3HL4wm8NfY1B+FY2BB2kZUSdLM819MYsZrJKLZ9p668UZhkKLHH1iSAZTThs7twokVzNGheni8CB
dR1IoELoGaouxzZDimWagHRbqfislBW8uNRELKqWQqmvQNpADAVWtlp4b8VbAPoRdw3TCjuZ36TV
KGYIk6+uiLnItCYHFefgHe5hZADZqwryk45m+FUCE7JE1kM5GA9GMhg4saEiaXI/U87IdgtjWbWt
yaBWFfSRd2D0NhpfaC5Wlq9A6aoVJQ77dFhtQ6A9gS8jZWlBT7WsEqdWzMQz9fxXJFvrQYpbOvtJ
yphbqkEWIXc5DDBCgDCpvsDd290w0X9XuzsRQLg/y3iAqjk4osW0fpQFrJRpHKRna8teE6OnIouA
0IFyQi2P0WDf4fO5tO4CDNyPJLVAfIPa1YhpuliDcmxTVGfApusuunv4fcjyBpqdqncurPckFRhj
YEKp5rXwYKnlilTFtvdQ8tpn4zhV02bupDQMFrOOC5pivxSRu10Q0cS4S/Li0ZzdVgPJ2yK6u5i0
TbKes9Lon1Zk3EZ5uB9HiCFSjqKGBGW/S5VP4J608vUpVPQsD7dW9DK0WhAIoImjQyFFuBDPtGiG
e1N06NKmm1eLES6fwxydMFpWbUEuaFvu4rPCRkY+R3UA4pmm+8CsE6vzNUJGcoPVoIv5c8brgymc
5kEnpmiWgFVQBuZtGObFqMXxE3p+jXM1XGKjwLxI6wLk2VBKrMzaiyYlyLcRegCe215NGNS1WHZX
AzhHawJNbFNF86oof+sL6SMBFuxlSvmFh13lwvMhlcjSmVeBqQ6qvJkl9KiiAdPL9O6YmDq4tEm8
rV37MLWm4ojJTPViRJc2e+3gq2KHSD9ATr4UnfF7O2CbDX3cKdsBj/ppZztmT7IwQiwmNCAKjuJM
isIoBnWiPw6zaw4gmMESpqGeZi9qTZMxitlGJkBLBASyD4QU8W2gdy7l/tjOzTWVMeWDJnuqp9Xn
JueD3Eu3bPEtZWKVCX1qS5iu29YwNQHHwmvB7M6ecnrHFhbplbJ8gAOn5ybvHlx1/NqCOgWziSui
mDwsIyptsBOAvDOP05pdFupUiTjXTQjGbyht+P1UtW7dWlDZm5lZTTzKxyXqTqJJp0wkSJvmrgLZ
ZHdaO9N8rEy63amCCijSU6AptdCokAjT0SKPdqnLXjVeJdyzAqtOwN0N0E/0BhaLJgD19cZOisKi
ReW1G5gEZI2Cre4E16G8dXpruoKJYeIq6UFnKkdTULF/jXoTphRaX1rRv6T6q9aBcy+Qd1TEtjpM
Az73hTX4A/a/7TqkLkLdNOJI7EZFe6in9ltsk85Nh5TWSCGeJySS7RJpg20RftaatbpxQSjNhkCC
FWp3Ws9Cssa7bPy9soqjqGhHWUSLu+pWXBc5NmUUsPS2s1tw7RGE4dgAjT8PZzPPxuOQrSxXWWbi
BaVpGDI6ME2BmkMFgJXAYEcNhhMkuSuoZ3CFmoB4hmhkPtK00vBDiRdMP1YjPlg9SXCtlDe2A+V8
pHwPoG3hzkjvCQ4eLvBOJ0b9MoXMLbW7L7KSRU680mRRQMS0MHuGWAGJsHFya/1G4Tq9panaonLd
0Q1LoaKKAoDyKGOmnSXlodlwOSZwkIrgTxbB2KlG8ZQ07/O4wB6jX1MLVlCKRIbRZM42KugObDIq
s6jlzUX9LMKF89OKVZCk6UNSVzQkhAlpTUQU6aQGQxkjvZM2zPbQP4UPggVwv6tuWsJCv6SO7+I2
AwODvXM5PmOiKPhKkge6kfxU0CRzo7bCXTQeWzuZWmD7QGDWOF+Oq6qdDct4JsvKhex13cV+Z95A
Qh7RiBLNewnKuqh9KFqBtmKEWC48Nnzd8Esw+nBRhXBGCalLzUOB6miUtgiFyOe+Euo7o0/OQy29
rl1medqEmGWFWUwzDVTWC1LRdXVVmmHEWwAV3ZQYMEcVRyNGwYg4N3anRsQktQDSIY/MaJfbIo8o
Mg6S7E6ZmxMHcaIpaLoVtT/N+l3eTqYzpDSvldUIWoiBvCBT9hcVHAO89W6RCm+MC2aIo5wehMnw
OZQEUiU9CyPDfBFfTaxhw2mezV39YbNzhmMbpqlaDOEqneMXYMujn5XQdedofSeHQakkhtKCi8Tr
Rg7UxysyxSiVhYLEhad9RfJYfcvT9BjH8+zLCqraYPq9WYxFO5/u0h3oPMoLL0ec37a5ZDCXw4mw
2ma4rDM49qKMNU+VkvW8scBWeUDdLEX1bNZalCexCj/P6ghYasn0UJHK+AKQ+tQVELH1jTZwlzQ+
8oFAQbbCcNZkF9YQ1Cko9PQaLyWYehUtxzKDKj0RHigihEvbr4zMoFniZ4hUdoPwvBwr1kMU5Y46
qswLqvhlqMTnQXzBkjQ+LsbBGqrMz+ZCsAs4aRUEd9S+M+jsEqrQla4dpT4G6Vo3T3VPBt90jCYK
SYh8E0EdTl+DFjSA88ZgCKtbL1Y8fwkw1iBcTn6iS8G0WOUh0QHCNFulnDKho9+pm9sVp2sJKSts
XcUSKdveL4OIl3NDP/YWCyt6Lm2ZM/VI47449GP3K25M3GKbETS6mtuZ/lEOYhRimvYoJ8iPWGuO
hpAermK0O6hpryJwY87a6m53k3G0RqpdBbKRi87VEBUh9rSvdRUJZKdMPMROrRG+mAIrXnB4rKeb
urUmiza/bJmj7HZr5kaoVXqAyoKU9H6+SKDlLInwVpYLlJ909UXlBOG3gzhinGC0WkEElcKBKgdW
DNMjM09Rw1V9RUJhI1cXomPWoZyaER5nSwGPkiDLYRrdZ65CmhS2jQ4ipQI8HdTO+VI5x21Y9AUy
E8lpFZFo6XNBcSMdR2EV5q06a1gsN8exm+PDbI2hIDcdSkcqcW/goSWL6fUkyB47hY7ilLzV4kEv
zcofegTV8Wz8zjSk19NhyQ+GWVmeusjfmgRGxpigXQ4dtksxoS8fReIyCPZi11qtUO5UcrXyJmN9
EydcHCMzchAmvAl9MgZptj3FVQ/1ZIYMkK7ZcdifgpWkR3yJYMuqNRyTyscQ7nPAf7CUzdWNSq4X
X8BXNRt+5i2n4SyFSrvA5yij7z3P7trhu8D8g1gDy0KrIePUkEtcwwpHpFDxnZMrH8bTwzY0USjP
jHuEmmegmi9yO7d0W/SjsTIua5uJik16XNO5wjOgZ0pmKXc5doTV8GNp40NGfaAbRHOlUa4GLJ51
Ybpenot6ysMlGc48TnCAVRWUncxTUtQPgQoZao95MLJYhRWp3uQyflAM8lmkPBmKzx8wDb9NlOly
gOVO0dW6De0GckJNBo6xNsM1vhGelRqkImfW0iMXrQva7omgcEhsP4oJ50NVKNCDkY6jQhI+owkx
5WYUZA27rIuehV3Re5jhbQuXKUfjpOrQ7R8MxbMmyXIqpX3oSX1c7ElvSaKYeJUnSIwYHMHdSJv0
XSl1rkZpNndKecuJof1a5pXPLS2eOZqmvjwbq2vNONLrjc7kek2Gw1Q2kFwb8WGUrPmkUdbG/Tj5
lcGErKy2wxJnXx20WtuYoWQtRqLClBXeTA3EbTYSSjuVoyjnt00tZdFw3ynDGMIMhOukX2PLGG+F
AvVTEgVEy2FAMl2uE7r+icGBs1PuzLwTvDyWGs/QTHfXzECHpnKxsGRIoncUb12n29tKVZxNYn7q
dE315HH5WpOuDvRJvkrQYE5lw9QPK7U7iDH9rZ2e0F2xUykTnmYWlKemDD9VZfkcDSQVVekOnq6t
XbdxWI6KgBBoEdfSWTbAjq4R7B5BfIaw9Kl06cykmZgyEs6iKRTELfU6rXvsEK3AWcr8rA3Ef7Xi
WdgG4g3q+qQxeEDJZA5aYgJzRpMTjLZhQYBEV9aMTNTQK7Bj23Iba8GtUzEKcNv9ECgzFHkONUy7
MlVC2VZkzFHwUsstRXhxvY0ajl3SOnMkasVREWvmo1DenDqOspMcB9umUlmV0UbLgtpV0Poj8obN
Ec/tJljGPEGNCVGRTpGRBBrNRySdoZb3LQ0DhSG+lL9Lig5ipUmARKdPwqwqYTwoj3Jd2rFUQthW
FijxRY5wQNWHAoKjicisMFnOxlIK1/iSGQ2XU02VJzbWOV1omc6dIfnpcYsGJPDV4b5NN+kyrLrf
mBSOcWqBOsnzCyoHEIV453SP2oP4FSdRigrJaZUT2UPIM9QTAU0fCZF0VUPyFvVq5sWpqaGSjjQj
0uWQuXNgEKQzOXKLjZPMzJCa7qQMgJ1B5iIDj1jsiisqOteo69fJ6seWKNmqkUkedBavIuPykwpn
DeY5mAKelUx+QTgNjBYtmw7SuT0xLiMnsc7UIgd0prH3EGCR8nfTpNqONqOllFjxEFfUH40OFVMo
4uOIh0/SqpBSdoXbjfPOlqnwJpGkpICZX2COgXEDWlFLHSNDl2ahyUxfjKPDYvoI+YaCFV3gEn33
wnCBfi6x12bKt3pA76m8Qu27aGmLYcpyxauXqK9uYGSHhloqi97ilFecRhEApHlFF1asDtkqnArd
+hiL8bLh3+q0y3IcCy5ZoGyn3WnLUvdaHupIMIhl5q+81uwmjRtPpdBzapGmS6laQdFIwLAQsm00
azr10rLZWQ1mHTqXY1Rp7LS9jJvu9DxuV+rFsDcxLlM3yEriZNzr6XLsCVdukQmlv3XtbSYBRkaK
TNiQIA5r8YKel9D5rYUuhIW2gB1xmAsJUjNaJT0MpkFDrqh+5rm8uJhgw2vNpUfsoBWWU21kP6wZ
QTIkQuvK1EJLxXoOV/P3Ka5Wf9zlThEl8igSe7dCXHfruuKETbIfQUCxN0v/0OCPKeMPc4ShV43P
OmUImVp6ROEY8xfEzrcGTzP0a8aeHTtzxOcScvKSghqpqHyVFFLUJina4vSLUkwEVk/MliOX52fY
uGEDYFIVLz/NdUYFQdRhCGr0R1lLFFp4ABWyW01E3kRnLi0YF0HQZlvV8hvr1XJLM8B6ndEmmgVB
L2Rva598rwj72KNQfJVR+jqK7XjUTO1bUI2jQPttyaS33MpJIjdmGL3QA++2rMhdUMOg9Iw0CMcD
skTQ9Mv0ZDbDAk6lvU5Ja9mtWs2+qfdJUOYdmGYOWHGMGVHn+YMRQ1sfNoghOf1Cq2mmm0h2vC2V
HwsFeApNaV11IT/JdBHBdUl9GI34VplUck2rTfYk5b2TJSIsOAjknqq6U4wwcmOKH4hWx8jKsyRz
APXoiKii/GQIiBjONQGgA+mDAw35lgkOMh/RHsPpA1d5oIpbesJXAt+LRTqq1vyZ38nYV7wpJFV6
8qDQjnKbToTvkZSP42B55Pf5YVyjF3UmMqBQeRCqfHVic+ttS2zpXMRQtqs+TzjOXmMpu9etcXJn
06x9vD4Pc0K/mYOuPE3WRPpZ15xaRXWMNOvHuPE92/gptv2LPKFAjtjMSG+vlfbtCVHPMJivCttP
dVQA3uQ8kzI5jslLq59FJRKDFWl8W0H2dyXDv4jW91KkuhcL8lvD9LMu4GTXRgsXeGDtmbOjyJPg
jAuDfRbV2aDVKmS7xKUBWM7M8o2uSoX11wiSCClNu+wwxIACaQnmO5fToU4IXFKCbxKRqCux5Rmq
dFBy/Qv0nZD0cN4Fid7fmOKeiV8uOcJ8GmKuD33ws6RmcEVaVnNeN59bTUBK5UFz0pmDU1q/8nhj
jt4qD1KsQxNsxu+2JJucZTnG1m4X7oTisWxtIE2iADsfTP5uJCm2WeUtmvCUbMolRrF+aAqJFM/6
WmO0IcypCFo8yFGcgrWQEwSMRJyxCejkI7t8V0pU30zaC1e0gs9Dqi7QS/TRsyw0f2kN9trUHsux
RQxTxxqiru7LfH5fuvaHTo9eeGkZUwvzHPSZAIYM9tWW3k3CkBKpomsWZc+YYIBpjgA0chH0wN/i
EYVxw/yJK/x7vGSUBnn0nOsv04DNViqmk1doDMCH9L4fldabZJFupFVdduMXKJUAphCnRRthZLfO
8s+u+YUBO92VgVlBKQp758QdteQ52zUZ5DlXnah7HxN0xzdZdOOypzmtoAkUT0iXSKV03wziV0u/
vlRlIDlVeldnCM9t53USH5Iu8nHCeO1VBCqnMQfBgxz7IklhzAgU2TzYXFigknZApi47Jj5DNZ/w
GkObsNBLt9QKMCD0pCb9qeAqi3E1/H43b1qS/ke5aNQPhoUrhUVlU0rHWbG20zpHR45TIsO87CYJ
ae7nwLzX7nUSK+nYYQsjSnJ6L1Q6kg/5Iar296vJFsFvudKg2BxzKwsXvXwb8uYlV4QHuSw5Kggn
jkbzaEEeNcOZyXxcamncu2sfJn4is7T+0LL1VBJ0tDwJNGhjVoUuh2U9zm2D/4RyV0hz2MhU/2Si
yohhHq2bOtdMDInaaw+ayYp/7fFna7+LWvK6udQYTFCQ0nc5aFJ3kjmzkI+81bn8Uxe2p1nEvm+C
yb/wV+uxHEHdAduJ61wTHvIyEFacaYeqX/GnjyeYz9ciCeeipPOCnH8qlt+FueYO/YRzOsgwXeK2
QJWRW53RrWhK8WZs5jtCFCDNUeVx8l7pw4zzQ6ab8ljJsrvRWQtQrBV0nrygrAlSIzlKotZNV8cZ
BR999NW6Wx/Gmv4U2gphS+MXpKZEZ+CE/lt1msjVlwxjlVFZ7zLGf7M1tIdcLJ+3SDQezEp96LQY
sKg83GEnTlWd4mUzln0V4LoFfDcBi2Qa77K4jJeuhj2nJZeqUvCW2CWyJszRZyx2Wi0gsACNw2jm
VKLgo4nrE5omymuk0QjRpxGrKR5GP4qhPiePUYvwv9VpN6OJva2W1fOojndLP+qeJffIp7S5F5UW
eMR3Ov6J3dcRPURmDWO+/EzU9rsGprCLw4RlNL/uNnNmo/wyq8nH2Ifrb6XY2cbkGmd4zTdbdmDW
JJ23ZXg3+uaSz6XiFfHyYzOj82bMJCpCgwZsGdLTkOh4MrXr1A4pS3kNzQQq1VCjo9fTqCmhyjeo
e3hlpkV7y/RpqazkrkFdCN9efQhpauOTiL8ODd2HVlgY1dRYAcvs0PwUU7QxgNUtb8xLmFBJpyFy
DE5bu1NNGuBFEaP6hQNYt5poYTX7eFUJZ1GLmTo9q4XwgXhwKI3lLyEyDsIKAGhxVI0RRyCKQL9K
hZyqKd6Eg9K2sZePBmqA5kj/dgIQ0bJeJ6ZdPx9RBzZOArrzfq3Mx6oAt18BjGuadM+NVItzEv6B
QEo5c7y5HEZ3CJPBhIpr5T2DqTjGnpaM5X1TzngVYG9hxwx+lUKHxGEmF2PVH4pR6Lx6iDm4h0bx
xrYh5xvoS0rCdzXWH5a4yqE+bQ4ymRbtu7w9q+UEtk5VnyNx0GnNQBNXy1SBpT5ttqLLn0orTF5a
rIAa4zpxRGPpb5IIEGpLM7coJRPVq5GMDa8XjxayN6H/AlxzKbjKZpeJ2uZ2OqD6+GGRv0tlFyAR
uqDBQM02Ieys4fIycnpTGmSvMq11e1ZQLTFRfieuQMGJxU/ckIImk0a37xQg7bV2bjVUGxBeLLF/
ggTLUzyoqRIOmtVimcSdcFYJqDXv7QSAmmYuhkktqSFEZKxPDR9FtvQameYBW+QnSTNftbg9S0iD
OMij3pif2eMYlw/40l3LjmjSLfORmA+3apLA5hnmB1pa2llXq0utJreSd4oGRYcw1hy/tYNKch+B
a7aEg6rF13I1aaaDo6a8TA9pTAtkFLX3WWIFd0gstFE+2G1efLB3IGGOHCmzpNyDL/hS61ZmrVa3
hMuqWf+pLOPrN27scP1sJf3k6kLFAv8RzyVdKoURQZRmnxW2JrjfpASmOaZbIKWP4DT63bKKZTY2
Pft75OQxoP0V6qHSxNJVrSXIigfGFa/WIG9ustBywwdQZohG2xubVggDgkyxU9GsTUrUpCOmSVTI
pEmc0uh6d7nsMYlGPgbFNklSznK/9Pdlkvyy7rvkZsXTE6ah9Bjz7Ad7YXImA4neNAUp2etWsGj3
giZQv7BGFQneMpY4HFyT+DqZJr6HC83Q+P+ydx7LkWPZlv2XniMNWgx6AuFaO+lkcAKjCmit8fW9
UFnvdWV0VqbVrNusB8mkRQTp7nD4veees/faTA/UMLI4PRQpE/ZGv1KGSEMurUwteZ0Wji2H99Gd
lBmaRY6r2pJfmSVix5TEA0kit06LO6/rRNpL8hzv8gklXQnbolcC6GVCWTFg9JWLZVUbcxR+1Bbr
RM3UyoH5DvOhCa8iHexLNFDsJVI2kVGQcLYNf0bD/Eb0TbYaTOVNl7PuQPIMxV2Qv/fdrHnziFiJ
kU5k0xFptgOb5MjlDebqc7bMaJNaPSzvEnCGgh01LJVXizujUdNHWC8J5dZQuVFpNCBt1JT1F96a
yUje6ERi7DkdCCLz6BzfeRwGP5QC3BCtiibe6ea5iUAAtyWMlnCaVhnR5zDKQzdWK8ghaoy6tS9o
6YXjtPL1nLQ5yEm0o/yDzN4FndozIjoDwGTctCjDvUkVY6mN7yWAOYDmSpAT55Gqawo8Y2xdNebg
aUBLNdMfSWKI27RSMFQm5b32Bcbb+YBZq8PUVXL2DOmZ2TAFfSeUpyclliSH55elOgC74rMOuqc8
pJKl0ilc3guJHq+oObMl3hudKrsha6+PCnq4daoyDZFHO8no5wE3yIjOATZTjszA01Z4nmvajtWg
e+OU6szgwwIPCymZkq347VeTYSzo+oL+CIVVWY0QP7K6cKuWtrvui/SNzLplUomGMin1tTwyVdfW
jDBZVeIWzbUS3aeqm4nVadYcBuUNW6HWZ55Yw1tT1WA/kcvcZsOmrgkfq/MGjnw7qw6F3LyeQ6Bo
stWJqzQI5pVkNTsyvKT1KAlLDBR59UP+OY4CCm9hspxALal7O2J2Qo2R+JTDdBatZFWYyGyUdFFG
qHQew5jDdZ6XnxZEFjdUezwQi6Conxr6yepKQrJgN9KEoWiZPSahq/oqFbCRcX+alBsI28sAJYKv
Si8DSCFiT/V4FY0BWCxtyl0h+UZ1h2yWOC3me0Rxck+OxXwtGPHABtRQCCfT1WoTCvJ9OCJ37TlA
lJF+iyzlG9YYDp9AIu1jl88x8uNUaN150SG0WcVxPQ2ys5kbXwh6MED6L2R9cdWg7ptlAs1/atVV
1QHiasxdK9MyVvoZA2tgIWcNR52XFpwn2Q+3oOlBjFEVjSHlTcdHMhbo/2cJs2eDfkM3YvNYBuRB
CTCbJlOTkTbUVNOHBXc/hHl6FJaiJB3Gw5wLxDAWmAEVKi8ytuyJAT+nSuHEW1DtMSWp3GlWyLWf
F1plouVUtqzJuaR6TeW/R7MTF+1wBNrju1bPcDbJpg/Cd196o+092co2MIRwusUkBY2y2HnyOGJv
SJVubbVSSYYfhU1TXGs1RPWeFLtZU7GDkU1nTz1CnTI2CNQuWKbGbMV9tOonHZaF2ONMUshAYTcA
2xMz5SRB7podCzw2annXZhrACRT8jJaePHIXJBh2WqaYpKYT+D7or8Fi0UnLGg0ApPpY41BT5ihn
Ahlyw9i9W0xu3DpNYPN3dba1AuqqJtXdyYrwcAzwfyqZnvaS1Nzci+p5LAXo8ziVu3j2SvRkQXme
TFIm4E3+pGcFS9Av6QYrFNpJLK/iyf/KanA/tTU8JxBpehXFR8VYhMg3SheT6TlwQt6chCNEGBKo
p6GuTtnxCS/WRJo0rQZziRM+DCgh86b+IaUEXXAcxnNG5IUdS5EGJU7YGet8FinHgpmbNAKDo7Tm
DQjjTZGifZwYGGLZWz0VdQ2dQIN1alWFmDTj2jpaBQ1KHW1VGJTXoS0ZUEl0ejgp0GEpCG/2hWkl
Me5zIoOpIEAFFEdq4FUCyCHmqil5GVBFS7wd6CZcusU19oIIUcUtjqEpiqp0lHW8JszLYcnFgWdF
vM0I/daRIV/7aKjpYHQ0UMJpT8a6KxUVVNf5GNSkuU/dgjQItZJpR3qrZE1HRju/R3I+rcM89MQk
O4Qj2bNoDNU8H5whFe9DZw0H5qhbdJUtIcdx5bQK3Zg6no+zTC4nWx3gNhY+ItFNx2/xAbXiLlHb
fVBQPqCoWMaUce+Zko/ohPOVkcHeK5ePkCrRUQMzhyQzjD6szHj4Q1Pagg8lThOKvRik95I8IjBx
iVOQ+uoBEQR10qEi4Y01fZkQv1j9FIQaPxwXWYTY5wVJzVRHKd5FRF+jGiqeHJQoA7XvRklwfBYy
/g4/vTZ+Hq1rbqKE/Z5Ovno0xp8FkBqbkhfOfCswSS0qTGZxAkFSr2hwhBZA0GrXayMAtzQqbN3k
zY+LDSG1t6nv14mVYoqPP0a1gecWRU9lgy6UepVUUb93Fb3fVVr4iJLG3yfxSVxySzM97t0U5pkc
6+pJZqwCMzOS9gNRmUQq9hoMDflNy0aXCS6mmgKI4qDQWPZ15HJ64lisxqRRYwHR1ZqdVy+fIVMN
5KIAn6y7jREYeMVMyFuxMmA5lZC5dF29C7KVbpX5qfd1NJ4cIdahgNFUVmDCJLwHphQCfKsGPvu6
AhfwWke8m4yg6RGVgbEO9WZfyQKyN56k65vDTJA3c7nSShoUEUx16dpjnYuIn1UpVmN9SvZkaTm9
ipjObzuF+4B0AqCirCMifzajhRUpIWEsi6pbtO/9QNi0Ro+fYN6NrMNz7HVae+qQF26mBs856DSw
bJpPSEhPtJ8bdSLIQB2amDlLh5h0rk4fe4i3/FQUaRz9FPnUxdhtTROxZ6v80Kt0p6EBRvr1OYni
kvA2rsVc9XclxZuhr9RgXentndZt/iJL9JFRWTYmeYxN0t0RO65kE9JdlOov3AGNEybzlxWNFyPo
viojYfYgiuF2NPYl6+6Rwxlxeak4GBtUMjh0tOEYk9BGE5FTosygTlJnPO9Z9jJE+o5XwaTcVDXU
l0yh2wSKCBTpEWQiU5OzIDNfk9QIQiDDFnPhwqX5xg/ijwUTSWsUGEQxUZ3HUmXriUItA6aOiIVt
BAiNbjf7fR5aKEc5Zzg1HSG3USsogcthoYtjSlVmSSTp4OqukSdDlaJHXqRXGYnZHE5QCadyQ6DA
uJHMieVDHHetcuqJ9NbQbSxDLeM9qQtqMNLZbIa8nKUz8UOnUBLy0BUFYolLK3qnQTrsw/qW0nfW
mhAO6wz1kY7ZJpBUxRM6tnHVD9D56bG1Fq29OYUYljLzYpTycapG7m1JrQ6zEHuTdvTT+UIacLie
YV0hpeVcjZwBx0sQ7ppQ6Rxhnp5Tc6i9nhqNDVcm3KdfpBKR8V7CEiROtt8N9L3Xil9pHCqhMTYl
c9pWLw4ynEGbkOzE60RnDMYffTTfUzCWa01C7i1MjS0JQ79q2dOBJOtrQF2Zh7jWbsrMPy5jVqMA
gItchHhRKNvLdkZqd/dULtNIzcK5LsW1S/l31di/XZEWNKOHaO9boXDKUe1tlB5Bn5Z+tHBT4f+N
rTNaPq5PyjhHVg08qFoLVUfig8X42K2pc6xc3Ah1f80s4+fyF2kcj5uk775HecTCXJjyLpSHhzWj
DpmjwG3zBNd1yoZRJkiZ+Hy7ZsKmYWaOVCjfSGmxTY8jghnjPYYbh5RLzrdMHxHRqWnr6osqyAyt
E/1xJyWakqhRBW09o0cd+1k9rxU96l+luGyW9YYkkwmMtC8dmmLCPJWp+IqrlrsgI7yhmZRjhOFM
MRlk5OAnRAaf80TAcoBa2u588RGNIxyPivMXkPWtMpWcVDVZXfUyn5aoDI6p2eBtlNQnP0LhChxc
IYlE3tNdL1CEygq9BQAhlM3Ul82pDOAcovTAw5WDUiQu2dTvATFZOWl+U7vwEeOqY6bdbUPEpRu0
H7y4DHByAZzPrQQsY4puoKJMvyJpncp1sm1HdYX7BnntPI5rM98MptXZidURh6WIoBAMaTPmvbhW
4vZJ90sWiirekJLDkTPoBrvPmU1Ql7NAVK4Vis1+kjp5Af3tYi1mZk4Baoe1Jbshs6jRktNV3bd3
bcE8T+j/V4o28Z7gDCCzOF43ff+CBmsTcICbm5wlYqrp20ous01J+ExyHRuZHDzSKK+vPq9O6xtX
oIvsyInIKM+03mVCwd1S6NkEpKzZNb7iTTnzyR6pxaqVT0ViBAdu32uuJTLneF13tcmCdJzLm7Jj
gsxs4dO36EVyFrfILterI+UsUggyf9pBSQBpxkxnluzeVjdB98wgy5FaV0xkPmPjpvbZW9umwISC
nEm+cO14B11kn7PD4WXCAyjIurkBwomkoSES2uwLL7AyrLm6j3IER7mChqw2tpnfl6cu6/F6+kK4
DpSItdwIVpZetBzH0hubWOqVOsyNoNzqc7kLDciSY/xay9KAaAeDUlxNTOZp7dpjLOqunLaPNuJQ
gjJiYi+BIcPUpOgQkZWafJXUAgtC/5AZer90aKYM4kqUiRHqUkjTetdfukUeMNfb0eoOat+QdaWA
pmVeAYyiAf7ti8xeBoUdTq9+cM74EtOy3FYGSlkRciqxuHaUjQkSlNm1uo5JdIjKgE2EikAtCUrO
ZgyvVjFthgD54CgiK+YAeRhKJlHM7oSdkicGDVDrngt15pTVlnOdxFMavhA8IwjrPGkyaZrSEsqb
YiVPMu6WZNgPinYphdxLDZq7k/ykoJ+BsjlKJ6OlMlwMO1RVdY7ocbH4LxKfwUwuNcpjR075LOl0
PDKNlalFdhnEw1ub1KylCgoudL7QtKEnKIJ6gaEtg0kmZDQhG8Dr8uYu5t1LrX0mYUj7IiBUrUjf
EzNY+hbVukyaQ2RZ9S4SiZpog+kojcGHJEKPLkLsznL6kZklt4/QbfVmTNZMiCpaTClgHlym9pyw
bRY1yX+JjCo8kVgKiO790fWoZX0k8XqhgA6K3wooqg6ZBChIcwS37TwR3mf66EjdItZBktHxX5Wt
vK/n507BUCL4YU0r+jS0ZrbC6XEi9BDBem5+x0MH/EXmGD3PyGBC2SLPRgBDMTD6YgAPHKn4EqY8
58BXgquiYUg3d5ZdLa0jzqrqBAkU9J2iQPcDAV43jyUIecMaCMLLRFzP9qzUQJh9qSRqTk85q0de
GCDJ7KT5Se4Wv5EyMiobZJLlo/6TJpbmpSGuGSld/AL1O/NvmHrWezqn+nXIiRrrZzjVEa3drks+
ZsFHTiKEP7TxKoaqvKX5jS2GzZYtZc8dVp5pnj50RX+VZfkcmdWPKKuSe6KT8z7xGVs3CUNR6SUY
sGD5Ecck31zJZagSzG7VKxLcateamHr4zTAeOTiEHFujSD8avggja8nwGaMCrz0bt69l24oug1sE
8SZBJD4ODXd1YuSeRp/SbWcr3HA+y1cWhyG66jk3ZNmeoNdjxRcntGhmFdiZr0TrShmBTklG4NDv
pAHbN3AEDWDdqc7VzQc6yDPSd1wj47pZWhzW3GarYFIIE1RZTAtiouxcHRYdNzrg0WgMklS7glbS
h56quifkEY2VkCFZtUSNk7PUbnMhJ0eMznmiqpwVK43DKLhnZAs0wqr5y68ViUNlw4zWEtfkxZ3V
NIF4Fon1cR52QTjN7KR4fSbfy8JmrfrL58OsSZke8nIzMxLPBDnYKyO+pVwir3mYCqRJH3LYKeum
i+gGaE3saHHWOWpJO1mR8lPgF4wnEnRSSyAT2P29EjPE7f2BORMRShmH+9CKcWNbtbUdhmnFXJNP
ExBaTyvjn6aAHrHvtOSgzZW/V7lVyWo+t7XxUslG6VV6Fa26YDnZNdw4cRw//ABvlD5Gd/YU/gT1
ftsJJaYbJfPGPKSbqePaLwlEb7pqr5wlGkzOYvwZsjLb1EtPSS3uZmXOKBKyL42bVDNTMglJNbbH
8zRJ6SUQ8AX4ICkyKXblKLoY4rBE5FhvjUBopRXqNksB05LuIen1ZUzFZhcYOAYCsfxUI0wlsW/c
gdNvZj0ho3wQFQIfCEIcfQGbRsCurprIcydR+xLZvYeBTsFUsb2oYsYVE8aEln4AkORL1cpV3eqj
kzKCWVOOF7PqH9nGZrKudr6KyDCdqsVrgZBXFA8WKRcehzhwPHKxoi1Z70or3MFPhy9WMZrgtEZb
vRsyu9LGH4qZ4iWq6KuGBSr2dhoBCWmCS7CWtYOGLQrIVoOeWbSR9PltkNiqu4pyPtHwF1j9pVOs
dJNPaYW57C1j6PokzkRlGNdMCUGOJQB/SNuMfd5i2Sq8aEQlhxeGaT9Sx00bA+FpYnJ9/LGYDkHP
PDC3RlBPPUk0dUeqpNgJbMBVtZeEeMVglf2KtE6qxDzcWH4OyD7b0BJpiXqszY08+Z9BrDvopRiq
KuNXAMPezucBaa6CWlwfF3V7japeNIJ8lRTNqTBmjaFY3x9rLQ1IYGRqI/VYucxKPMrSeKQAfw7q
6FKWqG5FulROWwGqhyxP+7grLlWUHdXWRBVASgMqBmMtF/csFieXwOO9jlQMExc11IisYayt8MAZ
jQo1qDQa9iqUDpFQu4Tf/Z+7mv/ccv8Hv/K/CyP+wz/6f8rUzCapG9ZfZhZf3gWm7p9h9C7QRv1X
7/6yxf7+07/7nA3rN2KKlixgkg2XRF7M6b/7nPkb/i2bMCx88xfzvvIbjmTVIJOFiK3f0cscodvw
f/4PRf5Ng9TMX0kYdEFDm/+Jz5lAtz+493+HRaqirv/imbfkqYxLEmc3UpLKJzKwFLfQiaJJrMi6
G3FmMqPV6+BocJ/HWxCtOHpnKrJYjIer0dfFrhbH4KGphbYL5vQ1Hpq3sas4Bw0GAL08e8IhODpS
n63TYdAWLQl1mE9na8aD7MioznZhmBq3UBkXJyzU8Lva50FLGoKU78gFxavQTwQ0EQXxXft0wWW9
eary9M3HLYlsBTZ545f+irgS+HzZhF0CIZ7TSxO6KQ0zQRjE+E2GxpWaJj4SeVcccz+cNkVJW6EU
LdybySB+T2EEJ5JM30+Gxv4d925+JU1DA4E46fobVmx5FySz4ZWVgX9YML+kTmC7M7PMKDCTpAwB
BgGOy0BOsmpmyakQjHpfUl19Io+ZmHylLzVioCcrU5B1WEWxqdWy8DLDHA+ChUIoDyLlWhVUCY0u
z6uUXECM0lQbkjHB1LJIBXYTP2iIjtdpVhq5dddrk2LJbytGQnkDuYpQnFNtGOSaRXV4VYay+2wU
AQF1zE2E78cUca2K9bBDc1DsimwRTFqNslZVvMVu7PfZDgnbeJkEPb9QvBar0uhoA6VJS0NIT7q1
Uhc5CxXNmJK74KSbdf/SRdgnC6QPNz0OrfM0psKhSXz/2eJotq0LDU5nWNUuDar0PJdFcrLGCpOj
rhaHyMgiJ64JmiU2OgyPHZ0dp4174H86Ix7ig5kTLY14ld6cJ1KlwEWTWhg581x+95Pc4FxnKNhY
5vRIuZt3iqLIXhDW5RExMFUYv5bMUmLqe38McNQ1hdcaHI4RVAcbZu2MgKbmW8t88J0q2bc0pof/
jzf55xLHSvLv2Q/39zz4k2WRn/nvZVFlvkpbVtcVctyt/8Y/GOZvhibp4oKQl1X+z9/8F9NE+o2m
CVodUZewZ0oaa/R/LYvSb6KJSseCj4LSnsX2P1sWzX+zLPLg/wrxGvxABRMS+esAqcIGV0a1bvHV
gQ4AS2DFiKqEIQRQNjD/y+sRFlsQ1TQYVURETGEOKFaJ7JmFR2tqsZfo4RvCrLeSAeLT3ErxS9HL
MnN6jZmO4GcrSZtbbxSpW2uTGJaRxCLqndRikh4SDlylBtDcQKbP0A+ZG/iNv5O0UfnJWsaEZkTn
X1YJpwGj1oePaWCU0uUxaE2i6jwrmUOU9z08K1m2dpUxPE1m3J/CFK9oa6bWzcxUmtpigWdE19Ds
lgMzu8bIisNoFPqDkyhsX2JHN7gvrI2p6RaMBtLu9Hwet5wTGNUoM3rW2GrvWLoZdMrV9IiskXMb
M6Vvosa7lVVz0JlMBkQ5qggMU6PiaAqtzqEOhI3QIxYUCaiwLR+Xah9PxU9SeNa9mhKyJSZOh557
lUwMGkg86Dd+2JK2p0v5yPwdkbRkRB29weCWqlrohUp+HObOauyxkijrgiHFHVaPjoW8+gtRf/ZG
oM2isfOntV4MMyWeJbqjpeWHPGqGVUKCzcqEdbBjGLnJdfnVHJPQk5oQxITaNUgTRXDpvpquJryJ
uxSnHzl8whSuutF4lYbxKazitTlOnPELUsqp+RGoIjHS6gAIqKrqm15Jj7yd47acAGWR6XzkDL2q
g+LYqf6MhjzDMhgRq9XU6A26GZlYp0i6o2npdM8Y2h06Wq0Y8FEEU53A4WtTDhZKC2GLlOldMELB
UeeC+DhfLB+9MZT3vueMGgadQTjToonFDuvb0lylDtNq6IZjVD+6runWxjwwBBb0bGNlcvryn1eU
/7YS/EO9+Od15/+NBBywMf9+FfwHAec9/YWBw4/8k4GjG78tURm8e7BwpH8sdb/Xhpb+G9EZFjQb
0dCh0JisT/9cBAlzlZAXkxSE+VTRDFXm9/1zFRRU5TeDdVW0RHY6fq+s/SfL4C8oQx3VFrlqJh4H
sE70mfVfVsMJRUFQMvd8gdAGMDC4pm60Z2TlIscDMGMPPyqYkIoD9fEYuEhfViagBvtfLtmf4Z2W
UvR/JxL/81kwlGSjEHWK619IPC3jLkbhWfSSnHKwf0dMXD50U3O1QOjT2Pvrh/slW/T/fLhfXnQp
ZF1vFbzocTUeIHu7pMmB3vOBADNHOGXfdNA+xO0/KKJ2uunuUKOdv4s4Zb/66xf9SyhCEHaVz1ob
veQHEZZcvUE09FUchXe8YjuiFL3yOAW2eUqPDFyE1d9cA26hv7zkv6SvxHISCaMcRi/x9jXfkiGp
r63PgPSEfFUsoFo0fl74EN3urP2ELvTyM//98MmH/M+T0KXlTf2rN53K4V83YjXEHm3qONejR/hD
/PYvvOvCd0BQpEcsmoqwjvo8+7tbbfmtf/WoS1nwLwxP3QoTQa256rD4duUXfpBdu6e1rrw1B5wh
m/QYfERned/8XiX+25er/NkF5+OsqDJQK5mvf3xgIED6yMw5etHuFS84eVQf4km/Qru/ZW/hXcbS
uLVON1w2p3yjHaUrMnO3hRCbXOjSEFnybVyEJ/NvPgvAuP7kgnBuZfvnRExd9gvcrZCigM8ez4tk
TE/5LIq98FmdQrDDAZZWPozxytijT9ta56Fe+W8SSj1mozoGYdJmil3gxbkt7fGPEblBO5rjygJV
BACKZ4GB246Ys01zy1fSfm6c7GjdQjddhY6ygqd/Dm5QC3gknwWHaOYdL9m2TuEqhTGNz3Ud3rX9
fDBeSXG9khv5nl/ay9wuFPp38ae8XijjihvsRzeOSA5q3fZTO6OtuXVQVCunWjMnBE3P1xM6FKiU
uDlc6TKfJRj90Y2TR3dSFvDoz5pf+VgeCeWb1x3pdMMR5jkdF3ixf4EK5JpYqr5Fj2pk3W+LU/q0
9NhtYjFgxAMGA17DN/JJuegvzIiYM4FtJwlBK+zmlHjzC8HzDNQc6zW7Maa5MkHfo3cEyy/f6h15
l+f4igt14fDLK/JaSIzbK7Zyjm6Zx2CfFIbqhake2PSduKm/MdVeFpvutgRDdC6306PBH7I3t8Wt
O6UXLtR53Brb8Sz6TivY2gVL0tBgXLY3VeNAOA5tMiHh67K4Mfr15I/obrnVi7TNXtQX2oRXtE8/
0mtsZ5fYE76GK74PJ/9UYGkivS7ewyd9l9zIEJWPy6SCTLlD9p7d6kP2GHjqIcFGSMbIALXFk3kz
XPXYf4YH/214YERtjtO7ZGfP8kU5tZt+h+q93Pgr6xTthNO4S47cQT8qmK7UeO9LoIVxsWD70j91
uw3yoBN5jivhgERnwYySTvjgfjqVq/xePRfP44t+YSMBbx55MMWXte2evMPyDGxgqR/xm3pLbOsO
0vQxHVluGHidIGcMfC51GNq39guvRflk0nWHeXubt4DY0cBtkmfq9sBjsvMpb3GhA9kF1eaBqlji
UXjVIIoX4LCJeGRFMmw6OOJpPCePcZWcJP41agpuygL89xggMAcbKwLulxxqbMspPgVxJ5+ZvYjn
edd6SHsGRkq3/EJ81JnhNfOsZwZq+T6e+OcqPjRHvKg/xKN/zbFe3ZvHuDUPizHeBTJ7Ss++q19a
oGF75Ro8LZbgV/mQn1pPOda8bWfraqLdgGCdnhi1QR4HLeGAGQWI4eJju6FyglYKdtcnjgLm94rb
is8uCVNOvqc46D1owAdyON2y4rcwIQNo8xMOh+8qt3SvH0oQ7LprsaZdmRb5d+uNx5Ewp+6CH8ZR
f5ohH138S/Udg1JFuXHLnv8Bq5de4nNFUjTEFmd8SYmMYIbPtG3OlpiGdb/c8ezdkIIFYCp2Tym+
BquV7J6wHirn4udAAAmYaPPK3fpmHssB6Z6T/xhuwRtcd3R+2brn5lwbV4Fewd2/x6f8BE/roj3e
cZjuhWN6Ng8NNGMvfNFu0i16YtpMCPFP8x5dGCdPB4Mvha1dgRe5xg308BNrxzXdDg/lo7gm19gV
buIFypl4MZ8CHPA2WnH1glKOwCDzoHL1EHni3nKjS+ul+2DtP7HCRNfiO3qWTvonreoNBK/iHG6y
J3SV2dP8aE81oN70Oj0Ju3AjHmD6xrdsK5+Dg3jRYdjn5+FWHFk1P5AlPJVPzQmlxR36E9lCCrMZ
npJ816665KI1c+lcX8V9dO+QnbrJWbpOXyp3BfhCafI+zdxZor301+o+UvyxciT39/rBHer6P5Tb
iHQKRCFf9HPyJB70PYyfcFfdeXcB2+2LM22zF+lCI/2WkIl0UW/FRoxs/Q5ULwBH3v/wiRPiI70N
Uy5k5yr0D1cSJDG7vE1ufBtea4jJC+Zf+RZd845ZZSVDMm6I7Sj4IK6YWqyMbw3MGYwDt7iX1/Z5
SVH5Du5gSBiMMY5KmRwQZwSU+EbDaIGI16f8kT7Goy7a/Q33LVf4uV5JZ2GlXXA377veKXfZWbkM
O/VavPvr/JJs2qfgFkAZwQF6Zwc4FRvpQiiidEEZbN7wnR/UfflGINhzzMLsvxT8PA++qY/ClkJu
22yR5lFGhxsdTv78zogAdHLgMDwZoalLGLRvRGmTa7ZX9/Le/BhoeW5Qb9ffA2IDg4VLONQrhfyd
VbG3vrpNcKZFVjhzZbdMzxAtEwlFowIXPoAUpofMGXsbaWPi8j3HwL+r3/60oJEN0dQNQ9Tof/+x
oIlkrEJD1kQv/rc4gatAXYH7H8Cl3XxiO6KTDKqHUeFfF67Kn50VrP9+WEv8pV4Rk6YfypiHVV7N
dXZjnsrazUIeE6DwVJyiPVGfb9kz+HD9ENHJeM0uXJp6F1/7o7DOnoSf8ia5Ryv99tdPzPjHWenX
0tICkiuJ4E0lgpj+eEFKPc3ECu/Uy+v2bJB+8Xo/fjxW0amyE28DS9wZ94X9sT1+GPYew/RCP3c8
2fbulyVL5HKj8nDOS6yZtsnsfb59A0NK1MSTjdhxdfMSZ3MQnDP6ZX7f9oUEiAWxfs5sgNv3zAZF
jVzY2XNKo+ZR7CNdZbuxj/uj6u2L9ds1sc9McPnpFdACVlHRvo5uehhXxzMebRKcfNdR7c1FcT6/
V5cft0+2CZYsjTyjyHY/eFoA0Qt7j99od+aXvuG7oOhZUoQi+/g48qhPj4rvP2GOO2cen+Qie1PY
T6m92r+SImK/ruBlk53xkdmvxKvwAs6ig5Oc/KDv8xvFpn0t3MdmN9lfx7eZl+DuI9fbruz3A1IY
ah139bV7UHPZR17Oz/dps9t8oSflqZFLY2+el0SAxyv/vWFwhhF/QZxB6tHmgZzOOYOgD65LDfph
N05gI8mxU/5csLeafT3e3d49blv7aZ05b9bmbe98jcDnj9s3nES8KyopWG/EvvGspc35TbJNl0vs
rDJnXZAp2e9bm/g2pHAnnSw0dip3Ozorfn9rE3LCGrV8c/E0z1ubtjPufsT23dud8OKvt5+r0f6x
efadu+KsK3dL5geqY/Dy65fTfT/YJ/tymPn5w2ZnseeVnrM77LzbwbR3lvta2XuC9O61B1n+wD9y
tC27LfETP99NQPs3MORcnXVpL+ES9v2Tcntj2s+5c+zsU257GwQXvLOy0zmnu2xvvOcvRt9cTmX3
GboEVUwHZcfS/G6fnokwuo3225LjonPdvG8CRUr7HvC2xfbDomrNCZeAHWGvvw3H25Xr+ejtJIfn
5X0XzopbFK+OIxxPh9POXpImnCPvkPfT2zjr74tvZyvv66jYOyTF9vPJ9yh7buwAa8C8ZJVU3rHb
XSfn2FP3Ea2wGhw3sTfHxN7Ljrx7HE2HxCH7yC3buxTfEyX58+PId68bJFD8IWlZqxMnBcN+HPfX
0t6FHnkYHvEd8PD3nXd+JC7l8E/Fvr9ej5HthQ53Jmdgb/P8cLwLN2fqnNY/SHbL7J/7zetgc3nZ
rk7vhyXEY/cjcH4sXP/dibxD11wSAAjLSHkh8Z7lnavFe8FOROzdhottblByurscgD9WF75qLne0
7T17zzy71tulzv36+jHYD7LpuSYGUT9LTVZvz3uiish6WKLnrpR8d+I4NuUpZgnY/d3xVf2z0/q/
Lm6/9ExUwdQhELK4oTtxXuXj6+x+HEFVcRVLl0/rLXQIuuAp2rP98cQ9k20/Dx0ZoC+mffA5avTL
Ns79/Tf7gbY88P+x6uoSfVVaWLTVf9kPJuRhAm3y6OURnNRd+CMiuxWw0Ha89fZTsSODbrdEbzCs
39esoXxUbWOPJIRYjHAVHMdr/vG/CDuzJcWVpFs/EWZihtsIzSMaEEI3WJIMYh4FiKc/X1RfnP6r
23pb7dqVWZWZICnCw3358rVm7q+WHpV3JgYFFC+4Us1UM4D5R1F7l9kwGzpvhiiit1f/w9v/ryjQ
eDBC9KGHRHa3+xcOozUN4g3tRTUb23vsxNrE7Pzl1NYILS+dUmDftnYOc/5h5faSlg8h9n8fW4P/
Wv//2xv4C4apkA3bDe/cP1jyajE1gpLjkvR+8OdAVQpvvDVDXDd8K3cueX0wmI9WLeO7HDnfXqBh
6ee1w06KlRaJWTMjTTTAB0nCuHHGaKqFXUeDBLfey9a8FrBskbE4tA0bvnRWr/YJmtPi7TXiZ9wX
28kPslH/cIFdhaP95wL5/3f4L+AFwk9be1ataqYeLKW7XgcsUgIEYkfKqO+dtDQAjG08IPgz3aFc
OzoY1T7XH3KnqtyTrMJxn+5wO1NV/f++/+3Of3t74C5jlM17Xe0PbvRvgNS1XQ2bj9apZtv8RS6o
QVgS5LPi/lOVpyV2P/8ARPXU9f7H/Rh1aGqTpYyHo78e+PPyfg2et3Y1u+rD3wrTxcpB0O/oHJX/
mlUxw+b3Gc8lyYDo8wcOfJuwypRBbucX3eKvC+2fvPxsIJdq7vPGHBTXZIvhzYJ8wB6RWgDaWjsG
OnFFcf7hdv3X5fpv7/6vp9lrnWD49L7VbGBBwAF/6Zp36mNlU3zHwgV27c91jAfo2P/fL9z5GzgE
mx4PaD2OB93eiMHlv+gUNdTCd3Ps9KbKNBFKG4GYdfSaZFniWL+G8OGsuhx8m1SP8//92v+R8/79
2moN/dsa6Q5pUy6Q2p56Hkdfx0XXQC/LSFmIoRI+sRKL2WiSfCyzOGY0YW/GnIxidfoHB9/O38n3
AE3HTmfQUaSWwYAm3v99I9dd74xM9q0/PQmdM6gtTCexJpYMp1Mu2/6H6+6P/n7af71e76/grl1h
bjzra3/6ME4iqCYNMy3uCPmCoraYAt7F2U5EO7ssOTv3Mh7jY7nfyhYG4hcMHruTmGjukVcCVr0q
o8OEu4vWD27ifVLgPG45jYfXsRwr72YProtoO995PlDP2EXWLWxaE2gK5Jote8XP39wtJJwE1YPt
jUnSMZflWVzHDtWbvAnzGEUnI2iMsrgZ+MPyfmoMuvKW/SxgZ3fACh8/Hbm4SWZxIPjdyDOFF3hA
WrbH4Y9f4F1frZC3ISs6rvt7vV5urlPGrYLVCnjW7Vj8GJ/ub0JNoXDW55MRXfHtyKbMLuUluODa
dJMRBrFCM0pGQJ3COxaM3jCCTmSROXcxQNZpeeEnMGl24WeJa9TlcIPzKJeDdYnoCTDiJWbiWijP
J3K97C3jQZh3hR6YV9Mk6032ZtZTi7CzobGte/Fb2LiAbFaxVxS7hDTwAaPE6OV9zFBR8vG2aL+v
T/HRrLmXQxdLQNSir9BrZT09RskIWyAd/RZkEh/eg0INMPgg10dx33wtK9HeeEZV6ddr61FnA9Vf
RCbu6i6WhcsWqXZfQ2GS7LaDdzdmpWKC+lVCmroVGZZPmjz6ZbQVp3WCRm51T789UvzM6ZtlEHhD
6nBRdKS5VF8iE2uLgKmwcP0WiN087V9+lrKo2+d+W6b6eEIbnkzxBx9yo5fuxiKBYviYvyeMT3bQ
VZGH7K3Phy7SH6Zrb0YkibHLkeLP2z1zfyL3PWMEF46QB+cj43gyfGRJ++b1Gr51+M9I0DBtKdzB
Enn2lCg7RbFuUkNLtuYARubDCZv0WT7lT/coXOSemQLTEXJHTmRaGWk7gM2I/WiEnuHbuEU9f9oz
Db5zft+gnWTNXUZ7au5uujfu0g3JT6V/KagkjJBtM8KkLxwV84pRh7DWacM9xXE2MYzDJKy8Q9ER
ZzfdvO1VXjlFwBQ5tWzurfBKjtP2TaSHtBEbVNhIZ4H/1yx+ZaGJR+rmvu6NzVPUsRcv8wNoDtNA
MomsiYEd+u/Ji3LRt3zuTHjRZUNFka4gPMf8rPQewy7DP+sqbXQIrZjcjD0Rc8CYbQqbq+Y0xfAu
vkcR1s7PMyajrmJqyBFZiGD6DwTo5x8icudPg/b/nKMqNg2YpKefM9CwqPkrNnVvx+diWI26017g
FR8dp7IMCAadRtEEDrIOmExqAOdywSfZwUUllLTzNYyOSIB5+Lgpt3BMGdpnR2QL3TEhZpstlWQ8
MHcnPI3xOBYX41gUZNkRkSWOov2Eje9le758ecOreSyKihScykaN0wvN7VNDM3jFNr8CNODJCYSw
FfhiboVzs6KTHRGdsJcIm+B2ENnXS1AuYoW/xNj42MxACbO8+gWq38WFKQFeotj7fDgWUXAysmuK
XOpDzzBjIFdhiRFtKvO7ZD8LXAjqacbFiqP3EonjmGZHngGVhblE4uWsR+3lRd57DpppYJJE7oco
9ZJqQiGEcW173jcqioFLP6ZvO87WSNQ+XlsLPcGHTkednu/gexjNvImTQZ/SSc4aBnMX6UQRE0zi
yoQQN+siguj4W3YIr79BcfRPhPVYZ0XULGYAi+9TX9mbyiDVtYOgI6PlO7jxlsBY3ewiPzanTEus
mawFo+XGOBeZmWb5NoKiz6F/pOLU9hTNjTz9FMPCbPs3kTXrHe6380/W9zPcsAXeGEZiDah7HeEs
o/KCoSlHmIyirufQG6MI3xv9ISHnhSChWH9EZiIPirCV2UWuDhgj0GSJTrmesXqcr0gssjBu7MJx
quIaOV9NODthgnMigORHFWiE1ZKWcwrUGVADAdacjSoImlGLitijaONJkio5OEon1chcN/if45mH
h1nHLXKtXO2uBjLR4vzrgQwNsXE2WdZJ0kFOE0s+Xq4LrLJkhpbbPfwtg0ib7kR5CaO2yE4XbP2Y
jGh9dacyreRO9BTJmjW1POr0TTg3eJJjmdA5cbJKBlArAYjUr/oq88YtymAJ6rHMnHGyvtu/v3NQ
edauS0Ls7KML8EBPByufWZozUTcMeRjW9rq34kWqkcgy9kRQDFFKnTcy90YfwXl3Ep+C7ODQiEJn
T0RR9pol3CHwqcoEgDI/KUkMIiLMQeOd+xH0I7iQrzr8ypJ5NDNaZgvlcr5zGZxZRz2IAlu7KM7+
UwfFKoMzl3ORyZ03Ho29pTJ4PIDSeismZu3Ufot6GY8Mmj17uRrqtCKeYrPiwNQufHK2GuJ3yhfN
VvGIgh6gV1lH5oSCvP+vYz8AN9wmAXhg1p0dcKkvq9XWfkFdaJtkGuByZRE0J70ABqmlB2tghW10
7OlB8KYD+hWOlbTDhE1ySsplJR3khQTecoKIQA+XJETJdQiASRMGKVhWEPA4SDU+4d6noyouG0Sp
gBm4svyJp2dlkY68Zb4Ln3pQZk5LCpWIZZWeqPIlyVgpN7ekNxiNCUGECkGeaPkHR1i/CaEoe7b0
sbksnz6J0ZnfhcLT1ksMY8SA3zywvK/r1F9T+yxxN/SKgDW2o6KnIcRrHezyFi7HHi8JDsczCj56
3m6LQDfNDON14bRGfHl3to25/IFabGqJD6aModYk70QdwD0e7b5YNgxj6IyN9+nNyQNA6LLQJMso
zwmks9gL7lmgB95i3RWe2vQKDGQrR8slgSFxxuw5YZq9hxn15D0yy7LCTFIUxcvcsv7YcoDBPyow
H4scEBMSlyiuPJ6zjOP2xB5tOc1qQcxXoErZOsgo6y8ZlDboVrKp1f3rGMvgReI3ZPgB89NFkPfT
HHqvvor7c+C2jtmI92xziDb2WB+fGeITMbNOjYjrme0dxHeFAv9Q7n2MtbmCe8FdwGNSnd2kbgO+
Ou4E+p+H3qXpJYZpTieN5pJ8szs5QL/gzCwSve2PuubH6UlEN9hsmgyI3l4cp4coPVox+EgRYMRJ
9mnycLg9yTexnEvAgnhbZMYFr+wFZoCVs6CzT392K5I+FwtOmkVlwE0jDjGtSOc79YIywoyAkN/n
LqpmcnCx9Xisb3amwgxIGq3V6mLkN/TJeGHiZdRAXaBPqW56EYymHu9GPSnWOjEaOWN2z+WE7TZs
O6yms9NWHk2tp869ZGut1drs2hm5uRGVXBz27CCrfSe+sWfPstfiVdWwEDriHZNNi7ah1Wn0dles
4sZLK8HoXrBhvQYcw4S4sgkfIvpwJhUdyxtJPUZfbEqby5vWoPr82oyduBfy8Ju4AJNs1xaqEr+c
3yrLbZE592TZGHrQJDwthsqsomsW1RXcvOyMdE4Bbl0yIiySol43vw/zk3DgmMslBAm5wHIohFTO
dwEsDXmCZvRga4SYeKdO0nM4W021U9BTuJ8F49k3ab7SLDsB1d4CgvRSPeIcaiixtK5NVc4sjA1K
ew+5OU5XK+9i5ywp2J0F7H+qwnJrB4gG/3aoU42ye9cpi/51qnpJMulksMrwY08SwsKeokQQPEgV
2DVRgR2nVzznypj4MDJPbbmqAu8dE9Fom3Sof7gfZZ1HfGs2tKMoUN8BsPvSS/Kae/a2IlZcFGnG
MntYxOnxSY7WkNqYbVb/YajBQhbJsw34byYOzWYRLSNa8/9KEvLPxKMcoL0Ye58JtxsNnZMYWAVy
3pzTR8EiY1b3jptHyPPSJB3+lW039oZSO0Zb/yviFY3UIQZvCKZRjupDDNLQvcZSFSjxKOO9JBOx
bTeV8/DHxfI15q/YYmg2gK4Ae6OE0j+ojamV+ciw05OeqlDOT3+4QN3F1yzKB082QBRNfUhzCeIB
s4wiaIsIS9+EROUUol487NKMQYqlAzGVjk3Jlj1KfO64h+ylrixBL0Y9QWpAtUrCc2d1EIh3G+4n
P+0RlmDsfGXklSAdnIULS2HmRcvzgq9Jgbnji9nUil/Dqb9sgpKCqpJfJypfPqcJAdyzwQMvepra
3703Sjabnf5aYxVNZDQfX32z1VcLNLMKKksVH7sZseSx8Txv07PT9Egd3Cji2ao/4eCMbRfXbEPa
V5mOJxsU5yWcmLzbMsc1bhME9aNzY6zeGYoS2kh0TTONAcwntWKxy7lhUK1otlCcojbZ1Xs7W6VW
+5bMhk820YlGNOcURxc9dxKA00dmVZpFO1bYCedWFYAWXCoNsy+HA4OkXbnLtT6B/oyo8m+TL9ye
jJyMmUoSgWAXqu8YxAhq3c1GXR5r6GEeHR31LrAHZEctj25INVGBQkWoyzQzo6EZqYo1yBm6J1Ze
bpy6RYU5Gj6+D+PscONvcKZIzYuC93UxPGoi4rzNGyouNovrEdky/kSx3WNtitWKEzvABpmgPDYj
xGj009oEuDG9gNC2J8gXxGPnTPZLbb6kF4i9tToVKMLwidu7KPkIQJXzVErp+zSQDMPdGykgi/Lr
fXue3c3suOGr9Pz6mxOpx4JUBZHpxVYuz2bW5d69dACOVw1HK6ZFZ1Mljjz3aLcNeQaxugfut8S5
mGTJYyA/s+FPOZsD20Z+Qhnb+8CWNiY5AnwNlHlpx31nvDpKG+1fTs0iIq2GVMSWJ0knjKZAz5Sd
TBYhqE3Cj6zdXsRXa3M0ppfJx0pp4miz1K082BR3mR4Qxgsq4aLtMh2x8s5BS3fZetTTFfPVhGky
kXhrStvtiBQx3rPRDuC8+z/nlz5FypdL+Mj0bKScCbdZjDXy1A37bigv5iNCOcPteSnnw50ydhrS
SIPJVNitw+Sg40+g22yT+OEWd52F1eUG6u3IBj7adMgReF09R/ZOJYU4UXAw9gIQl6EAfwuCW779
SqRIRodZUVD+FAXzOIFuy41xR2ma8ld3bzUXAJ69xduZK0XMdAt+9ZrnihRwZHfBaxM0j9JVF7xK
/dUi3MSavTlaZAY810bIaduY0jBsZs9gw5N/K+SBm9hyNq8110yxzgT/BgKGhv4BRf15y23fQpyN
ufNko9z+uAdvi7/9kvewoT3SEpaEWeQnz+YaNzFhd+/nyiiaQ8pMDoFjso8OSfkOKTceeaGj3UNi
aNuacGmpTSW5NcjZ3QyKRRzkHoFmL+CLSBV2uAyANRzZKQF+dDLjPTFOdrgg0BL3GVYnMd0VLoNq
M1h3GzQ4UcMMsD4Q12Cnv2dcd8d2u0Y47rjzaXjSIVq4NbCKfQ1YNaxW45mfxfQuuE9vcZmpypLh
BG7gYTkyYiSkzhKGCDw7UoK3He+tTUu33b0IhT9+6RasJX/+APz5GlPkshCszbfYTrlsuKuV8gjS
jrfZDBIbOAM9KBvX55m9ieOc06GRapk8vsBzZFpmRiWkGlvNdElwbxPBoa6ds7IOTZXMd2IavOQV
aBZsiNvJRaDcoj5tOD6gj/j7jBNWe4hla7bISbeCA4mrZuVFuezuUKIi0P/BActytAZACAg8us5T
uKUHk9bv1lzdlludfaRyGuK7xiax03jIU9dslj4AFeAg3qlrfh+MdLM1uSEjAFQRs3puL3NzXHPD
N62PKodS3NmoNVQUUJ+jjKtiPUeuVbte3PnzOe1iNs9VbFdf4+dGwzS2vTZIGfpsyM44PG66kVbT
ANV3xdA/QW9tPobHe025u7wuZ3Ruc430tjZqVNe6GUVw+Sko7msRsy0aq6jbrB7OXDKwkm5DwWAL
5eRd/5rw9WoC+vAoC89TBQwZ290HniZ08y+qOm79tng4KMcbN8DeUU7dRT5MqGrrx0OCuc3LQrB0
yGG7fFuglqZTpev1eYGxPVloRDKMQi/5Bj/6zp4un6sogztrjR/hOklae2nVb7ADgDNFKiO7qqLs
nsILxFTAGkNEOJDfkPMgh/4H1xzAOaOQVuVEUy4zh1bcPGsvEz6YvE5/8FLSQ82IMpWOP9sGcl0w
EN8QF05yt34hDeGu1T9lyYsXb4VrrIR6VU5F38DTlIs9r7YzjhHVmcEre3sTRBcyTh94iHH14VU3
o0Nf7Oz65I4ZoUJPUHzHVu9svY3X1rqcja1d9j4stVbRy8vDDmjmRq7z6JvchIONc+CDRzVkLB3p
V9ROuO0g2yeLlCzfwz89yyelD5U2OXXaa0vgnrcgGd/L02xhdOcU5IGX5zrhujtlz29ZWLXwWrZH
qlP+6SOQfJuBp7Yc0AOAaAfXP4WuolQlNnQ1FRxPuCJ6jm36B1SEFxtQqPimnkoyCihIsCXj6VSO
PELqVUGy6mgZ6yosMFtPSHqahdeCIfT5HYonNKFg5JbXCbJwNN2iHlmbBu2AChZAhUSikjt7CfTG
3eR5JutuaAHDOVmCSJKZtURUk/kRL0tVdqnqRyW8GA/QEEk/wiSK8mkNekPajNw8T+8gO6vfpi2s
hKBhrQ99maxHTkJV/ZCOkyQA6Nb8GPqGdbUtB7SKTvrtDRCnIKaWTBjKF/7LRXkkTCYAJ5hAJqAx
mCupYvUCcQcMiscI05V3vyzZP2ZkOpbGOiXxd3gPy2uX1pG18FXuz2Vfn4Cf9AhUPVOB9NQH44J2
BnAXENXkupd3+NVUEgN4RaqQGUKDg8lBTqpuODKVf9pxPDyoO1R12UdY33A9OViJk51AA+jwZos8
M9GoYhYNd2V9Tc7nQ8NAo+EsZlfDckjQCbSgVAM6vrw7h0xWM0gka4WUrEEHFLXgK+6gWOC1SWeS
KI5Bz5n8nu2JBUJVpWJ998Zf8YsKNoyDDrgLNbyZfblm9UgzehLJegCixg5/ttiYX/vl8UCaCVpk
8IEnht+qqA3ezk/Y3YQtnuhZ9KD6zB+VPg+xiA41Ex3K2upbp5EzehhwLLYdv70w+oGSkhJ14Veo
5UNuoj3Wg/52cV6GP0dnWfay39Mr3gY7YMIvCcWYYTzIRJ29qNvmMPxejXHYu5iJ4kr1qYLB4YaC
B+LsDgZ/SSgZEcreKj0+XM2Pl92sU5DtI5Ax47JNb9Jpaj0Depw+rLZX7c16DQvnHDyjs44yyqhK
h15X7/uHfXBFVxf5bmP/Tc9QKEN8sLFx6hO3RLdD/sgfnG+cAXee80tvHWndU8EezkawnyNrNazT
G7w/Uto/VQuhGeTXRx2zDI4KrgagAb42BorWxKdved2X+bsvyC5aKbvurnCImpRKDB9g5jdyHJxG
LF5n/+JlP1StQKqB6m4tKH/QFhraZJYKX+/EhKCF2UaoR2+sVUMOPiTLpuEdbc1/VSV5zrwznRCQ
oqJsEc9U1w+LKzcoPuYwLUYx5VFwJhVvpjcA1CwAX8LBMXqr7xhYZfn1OcdfbCZRHuwWXJ8AQKEP
N4j2X2uMIfi0RUpEaoR2IjMXjG5lb+OgUfqMieHcbN40NtX4q3SoE993xdo7Iz/BZfZIBji91DUV
VBokBMEtKf+A2+wqpoE4c4qC0heo+0+dpxqCbQXAsmaBRXjdTsugi+mqYQZGO+BFiydPHygWdrFw
2Ce8h/Gdg40kwlV3LyjfgVo/ZfSmrLyrW9xsRo2hntGQuHQLFkDSO+sAxa1ZWcnLWyPmRsuPiAJY
vHwn51WbmTTe8NXZIcxH9jJwP8DuREeOBsHJuv0ggSYWcydjbiRRbHUefL2B3h2Mka7jUY+Fap/Q
itgerT1KboCJ9EbWo4zdGGF2gR3MFDyRn4IqNr3cDFUg6xEvNQIPWRS6Uzlp91NhsWRQ7vLOQWO2
ZrRBmK4FNz7o6txDjJ447TDc4H6cZfkhsQRleEX9A8q3ZhdVb36ZrxMk7e9JTE5HaVG1j+YqZGE9
Kr+hmA3E3J8eKP031UCSQEoXv46jCVntfIYz3J+6T+uz3hvT02+InWrLGtz1tw7b9YHQMx55MCGC
G26g+uwlYWp0RxLSnnHJpqf5lGH+iBTeGrYElc54cl4fdM2G9vdOEXvC9QCTbuOqmmmYN9UER9/6
Wr9Wx6G1VnUgEWokc/zbz2czn8HkRkQ7OeFPNVBEntRNO1g2r8mvcEV9c/y+bTuljNRQehPoyORT
I+RKXkZd6f4Duttd9yF+v/UBGrW66ozOF0U4PQCTJVDyx9bw6fcac/5+2OOh3nXpgHZ5TwZt3h4K
5QQ8rau/gVCRGJQDgOjkZO1Nh7MCVJeQTbjGMJFM9WVfGQih5zxl2mMxSdbq5v/upG81xWzy21lt
1zvcdPKnXX/ccYiwkYx47iNM4sSFvnuyQ2fxiYW6rn1ltPOWNxfoINHmPb2+iiGmr+Un3kn6xjuS
r2T7LWiHbe3L1u6w9pKXPYS4pyftCySq40K/9GbJx3tffpqeni2GRrJuMb2DALPYrrsc3X2rB/jH
Ja53HIQLr2UgO8jK3LpbzL/kwWVEicX/zZb7CXFFW4CswoAOxsDa4FnENVF+qCbB7Q1i12gbPO86
CRTxD7tcwFOqLKIdkISoUOAV3Qfkg8pR2RHPTpUYZSuivcvhmvd6ZlMBrzB2weSwpUYrcMtYxLXx
KopRoBdv5EHZlgLsTyE/txwOAEFJBiMrWCqQpW07fS/jne8lJ+AdDm1Xk+SOZU9n8U9oF6lLI8qw
2cFgjexsmrgmaAaqaTQRwa56ElwxAO+pAdX8A/UPUlYIyQrC/cckARiFe6cf1SeQdxxYMB+vODK4
2o/Zgy46OHPF/d+POYqHUb7beC8gOxgD8ElV6k6g3IUl8fioA42UJjJpC+uJF4zehx5RuygSNWDf
egCU1uGmUaG//iSfF84Oo1JVQcPvXQiKRnNMdTYhLbM8trEAVkZUiCShH2hmyEw2JkfOjLlvn457
7YSczk9jAn2hp4+N21uOjTHJghx/6IdPRvp5ObqKZKduj7MgSBw5u7+0dNoz81ZeTZqcCHfeHfgW
RzTtuxxcjDWSE91+VF509m9IuxvATB8SXLJIYuWNkPnpGhQCNOT2ChSnV/iwnBtp/ssWEzWIitEI
WM+M6ZUJxNvBnv8l2PCSNHWcu1GD+5FMDvV96KtBFvmeRgG2zFeHc5sstAg6FuR8jq4HrI+HINnr
6u2F1UIwiXOQHTUmm8ufdG41p4/44ML4/p4XAJxAG2bXOcru3NZodpKkN09gpuGcgQcxPKvu1qsN
wT1fdM28S+7eWN6t67zFRlvyZeTrnMXndY1rkejxQJ4ipkyEQEAEQDcULvEOREfhGGdZz96iO0GB
harxbCMSQH0IOcW8LcDEugM+vqvxLfZCEbT+HDRfz4y8Gu4D59Bgw1qIun52iUnVv7i/0t3kE1JP
DqKAvvSFzj/ZE3qlexMvO48ONnKs6I5SFrX70ZCuaGcrs6/9RdpFdUTNDAcVpqM8kMsseWri25an
KUHjT993ABnYHpGlgslFO1fJVJON0RDc0y1/SI2WSsb5hShwxuAUbIPZo+z14OAhPMGn35maHpv0
k9+vZvyuP7XJ2cdLIrTIm1BpP3vR/25mPuJpE2M+vyYMtohFZPjI1gm03S1S/ZN8X8yWvEMHXH9t
Ugc6aW5BhfEUs9qcrLO6xETwQPLvjk1twFM2eQ/UJ9PHutU2nE5PX7eMem+MJZbnCFUbd95XVdGh
7KriZquGSbNDfIyoJx5y3Q9pXD66KNW6C0bRwqo2rx6L8WA7EQc0ZCQqt6JQfTbqgpKYqJrMlKoi
IyuBYuMRWF7k2C8PTQh9hLk9xQ8XTmLBQB39dqSON4jUtBDysXfvn10YXH9Baz93ezCeaUe9nV5/
gQ5ku1alv9kLVtunWN1mh4Ueb8Anr/IeHCDfv73N3gCpHyTghCmiyqy1EghxyxygGsDhFAfPSIFc
yWWHEjaZ/Z411JmfKacwK3icQReLgcWYAaTaf1tviFGqlLKyC+1TKi/jPFs7iaO6mxmOAGy2WtHh
iADiiPjrSCxv4X4CnUGxPJCDgy/1mlGXr5g9u9tHdfwx2M5YGsQJSgChOTP46hQWYFDMm9sjxklw
XNfbA4Z6KXmmauezmr8CKhhvIEmOS/wFPOdAiUfSFtMhbPTO2BhCCji5NFf4mgpJzw4jFc/sq+Mj
JxYxCS3Te0Tkk6Vxzi/wEw67RAF0+i/e+zqh7keM8dP1P7Bu20wuYNVTjjG3Jswqsp7+0Kw3iXcA
+B11pp3E85jzVZAyqMwiJx+94Urgl+i0w1yzGVZekzjHT01HRRhQgLe6UxdxcLlPLEX+kqPWhjWa
3aF1Oy8yE6oHCA+wOmFOcdL1Ypw3KAMapKecCmhipjFnnC7ozDcFBdpIDN2fjj5dLFP8IM/S7dDU
Ep2X/Bmw5lTm9Ax/UD4VOGT0vPtHbGovXkg6tmrIGuziYwIipWotjHUYH7g9A3pcMM7gEIQ7wPAA
ErE/ELCz2Th46wajIof09JRbmH5iX+4Yg+2Tv+3Mnqfg3RcIQ/jKaclWhnHjjIHq1WURv/UXcdwd
u8hW+eCQsMbI7NSU2YD3Bq9NXkDVXnJXvEqwUVYj03L3oD11EXDCwUkYLjfHha/3EiEjyu+r3t2C
nlyBbuFeXPWdfgalt95tuXndVHw96JB+dykOkmP9Ok2vJVALfAHg9fQKNtpu2TGBHXYmfFXbff5M
IaFRovTEiSGM7w3NFQkrIkJQpoXZE9rZV5oA+4+iSDyZ82jws2Ragqz42p+cLuC8uLget46NvuNo
ZK6q6VHJUzxZhCsM6ds32tx4JJMGnbs+rjmXPhZB7OYRfpHkB/tsWP28/HGX1jq15ZgdZbTSp37D
iNQ9/SxiOplH80NlykAHRyuJRrF/4p0WjeJ32zr7L1YQJciA8qpC1BXaQuP220y8Bth+8LqLStKp
QaO3waJl1UoL+jgMUfttDFYhpFwf9sfsU/aRhuA/27IO9bpXm0CA/uBq1UhlGo/lY7mNwM9tiH5H
YwAccDKREduPvD5uJVsxRRh2i56il25ALWuRKzIacRlQRb/YaH9yKg6nt75sM4zIhG//zS1feNDl
fn56lf5zRzMzGK7vHwPUPq6M1hxWrJjy1FD7+fK/tnHS3Uo8rvrgy/bleSxufO0rDofYx8/3dmdh
dnxt4BzvfkfFs3dLPq72ti3OZdqab9USqYzpMz6xiulUAYUBjDYwXLw+f0L/+gFBa1UU58zxUnaO
6WWd2kaFfr/1uor9EBNIiQ9A0wSIMqPe/pXG+CYNA++JGZTLZhT1byYACq4dKPgjwoPrrOi0deNR
GfNetA/n56/hb0+kNKfCmlfJm0pjNmiLGfgPN0L6O9KxfdjeMH4qNf2wF5L5lc7vo8NWXniv0nj4
P8Yrfob1BMKZQPdJvwZ7JnV0emByN1vR2TzGn6ADdLgw0Nekz0+PzKbnab8s2161lcoGaGHas/mG
+DLT7X28D0AU36otFIaNCdo4oLcJwWDN4G3PstPtr/xwmekncKfqObAIWPGr9mpl3zQxntg0z+Ai
55/5za5prvBgx7mbwrbsrxSymao+ie8DCfkKOvqZDoDizQ17hb6CzaUA2R8B2FV/QsQtk8Gh9EOX
h08UeerbFrDmKN00wWx0n32vAewrLmtIG2sP/1LWE9uNMbXfyN7XDKcpu16m2CoqhL+241T1CSfu
Rafq3BtEkl5k/LnlBCT3PhDuy5Lzz8ZwB54bwl3vYk4rwtvZdI19yI4+MXiRxrfajGn07I2RPT2t
ppuG0V+9P0+f0k4rK77Kjd2ej3eqc6hvI7jZN7uvT90bdom6DK8/P+Gd/GcgGh+rM+ttNrUg3bYO
wchv5UCAWCnymRzovxNOQoiwmj6V1yAlzFNSz6fDn5CSU1x+Yaf6TOXNDs4JQXw5dbnTNPN/JAnx
/Mwb5s9QuiwXLiZ0T/T+aBNp5uw9J7WS15sMH47rDmwdHzuRx3YaQoliBNxUbUV5WcbwXufHfGjN
Fx6jYfQ9Y/edVYL2WA0BhRvIoJkxO3sGkXkEjitiKARQnxSco9OJYKRYbvrz+JC6TAHQhInTp5Xa
UG5aEf02z9YYyyaObEESSK5pC/7Sj2p06xfCRzLzfRf28NRV/HZFR6pz4LM8j0HK79YpfQ4k69eV
ftvigAqm833Sh3M7zPlRdwu026K9yNkAk1NlZDrnSfqxQvfm+C8I7Rvu3yL6cFvbubJxk/PaN2gi
nsx0upV1dhcQBWgjxu/l5sG3jqFsWpr1oN90VMlAX+ib85QUiiiyUQ2au/RsOlBq+zz4SRczPH/l
nB3kTi9Rz6Y/J10OVjc03qZlcKK2ZSjZfqfZihtxtS76HfdH59y1GmfQImO7pe704eAJHI7MNK6p
JaScD60RCgfVgMd0FeGRi5KtyZBen9S8DzgDH+xvIqbi+H8knVeT4kgQhH8REVgJXtXyBgnheVFg
hTcSCPPr96vZuIi73dvZGdHqrq7KyszauX5Ba3GJ/Zl6b/D2bmmKEW0aEv/102GwO8MMEGnLLckh
o3N5PTIn1IA9veMQOl1+giGmA06/P+ZncNNbv2jMVU1KIcpBomuu7ind4+F+MBz7/tc0iN8MJzGY
ASZS/j0itiK6Lkpa1P6QOsfozWnnWh3KS+ALk7BQ4+o9+21QZEGJu2pOBJwXyzr2DyfQWUK3cXT9
d8h/mMVkQFaCiu363UA9RlwmV+fvSbiOGooOYI0F4PPY1Za+6VibcvemBUHzu7cQQ9o8wKVn+422
wcocYUAaS9joYNPMNJ305Acb+K5hROAUivtteGNUA3Grx3d9Kq107r5+w0nUWC5JRyza3MZ5+WS+
IPiYtRTmQNOlUyqx7rJqwcGZDrGsJ10onPNg/IvYRZ09As8Lc/LMq3NVGHPmJ7W7xbTnses1OHe+
7G7kkw+33mfmGy2ab59rHkikRaUPaujWYDzu7sRJNlhf/xKIOfVlsMmncBqQTy9agvEV4Xl0rqAL
ac4N81IESQAuLdV6EPbPVLSNIS0qoIL8Yj4u1mXys0Fsf9YCIPGdrl5jr4I4WUe3IP06e1V5iy7T
C0hSbhylzzr4DZ/zxtW+dDgH58J9McbCvhfu7BNjTEjuhqk2vfeIo/Gews9/rBrzRnLg8qLqtl5d
wrG8e6FpdFeuq9Mh7aoX00NzBXdm70FvaiPxHrX2SYPRqgfnslftxRfpy57G0jt86hYGf3BwVEPJ
9HV9oBMExpB0+Lbh4IbO9saG9fQh4LI7CXL73pa2mTkcKwvelH2ZTS2f7C83NrurMxySLi39rlBU
aKfpIdnqGp6ZPOPwsx1Ci82xuDN+Cepn0Vv4Fod37CLVcdXcqq/Dh5cZ3CzED+X+hZvKrOsmYJDc
sm6/311bSu1MiXqzWmzW/SCY7BBdp7x1uSOdvQM/hKcZYNZncNb1+Y4i7cvPw95Pwf08inzdBbI5
9/tkHQM1OMFQG+TTlzpkVhO/cB58c2LwoZr0hLgPZWNwwpebNfsYRNq3zUTcPexmsz3FpOJD5f+w
Xm3v+FG0Szg/Q9/i3uf5O+YN90PBHeRJfsyFmW6GCGqGLkweqtBsuzmihq/Nd4Obe12TN4lf0ysX
6iUH9GZanV0fasEzIvHYfHUDNuKO22Mgk8toiW6gDxFNnhyzo7Xbda6KONuYQ+Id3M3TDpzj4hT7
tEJOXNh3qj70BF2nCEl9F3WrScX5cBgtDfdWWsrCs/mZsBqXDYq7h05b4i4TtcMbBce6ezY7sIgK
KjI7Bl0CHKCvaDO6oa/V/Xd3qi0eFkyqY9jGOWDVIfHrfuIOw4Fp8IDYEZ5mk3N4oldTzF6+FEnE
3EI1llyIasNfQn/HTwQ3ikr/FuwjCNUEOu+u8piFv6t3kzmb6v4xdAxyguJBmLOEczncB/0D5h7I
5Opdr793x0TSu8ICB64sPOPGTVURIX3I1q1Ri3cpBYPFTEQHNngLkD7sUZsNAsVhStQj13hk+Iq0
G9Y7YKd3SbBBrzV3zDfZDw4EHTkerWRCxT8wyaSWe/dVRHNqf26u/jskznMNfLnprsptSsVX7SRN
QPVtlTXlH12yivlUGqfFFKJxn5SOQBuxq/qWtkaTiiBGPQf+TkgREBjfwk+ETueqcQ1+Fb/m1LTG
LnkerfAm53TgKt9ium2ofOqF391gZ+xcnUFRC8abup8xipygQYV85++2VHe2T48ogT44kSmhNErU
kIDEUFtq2Qk/KQuQ0GVo5IdwupbMyzO+a5JZ5e7MQRtOI4d62NkOLyJnOjY86+bNi8KYdg2OFjSi
4XC3CRhwQ3biuxTVhYLy94AdSL6DygmbGtoA3GdgHcZ+OT+N+v3KgbdzgvRBnjWfdhYhI0uNnMsk
z4wreKPkevfcXjZBGnfj4U43d01jPOfCs7gzCogqPMtrKKl/B/8CZ32gyxyGlYVnQr82wK5o+vRv
ENx6ZkKLY1q/kTqwt5kleVHkBuSdFpwUC5r+J75Z7a97wsLTmNDugCCc183z4urszFpoQl29TSB2
vQidj+G40NV3RB00vg64qdgfboc2SdAQTkyPvjQoEF1Fgv4sPgVcgtZ7sk/i4wxiYdAdv1l4c2Hr
NKNmQelPzLNg/5Mr5dNR0N7JjfLDPVvM2zDOB8XuFu4W/snNClMxkpSe2U6hS0H462GTAmsTdNte
0FAHwn8Tff6o6GXOBsJeWpF0AocWdnNgzsrJq+4BeWvwDbluPk6TLIH58oTrbh+aqg39hluzQQd2
hs8a1WctBBgZkmMWBuWAPncHg/c3ZdhZENgnP9aUTfePD8QVZ4AkR402o0mNbsphppiCfdevObC5
KEbEYUSz8BgDicUGjd/ntpCz3plNkstCc/HzjWg2KoZVwXk1FtBHGBkHQ/LNKu3YKsXCh12mJrNL
H5pq7vJlHq3eS//NKB7+OY5wLdvphBZQ42mHA8quZW4adwHgMtvlGrkAOJAlswHNS6sKfxVED0Gh
omBXRVcm7HL/tqdlzPaC4cb7ucAlofGyOG/oJu/NRfZT2nJ13XDNspL/ASdtXIMD/J4Onjc+KQAg
mVrPLFdShG162NW9WZyJvjdq0LOh2reoiqzy4fB8LPqZmhQgm/VBu1Ph1MY76BglW3CJRKBq8CJF
VmPHFQRrNA0P8CfNGgCfHIBjzts7bQV7NyF7MpA89MhiGBFcm15ckN3ZZw1UIgzTwRONEdjS3SpZ
FCm/dhTvXLpCW+fqhNSMvwUPdw4baxHF8uD07xz4Wf0b/jZQYaBbCp1wM6ns0zKYNTwmAWaMdGR7
noZD0KaveYdkOBSCXNPon9pELVJLYJzlsrM744XJie6Tg8JSROcA8P/6A+qyAZ/zLPmfFLxBcwXe
YGs3ZBFv1umP3Cq9blBdIszkhrJwAzEwyimB8C4mc38Fu0vMKaESMimCzbsZdCOgGHOffExGt5yT
/cs/JkfY05scGsMZn70ep4VkAw+yACIvCMtl+pzzQteTrkJSvLsrPyfrW9ap3KqISsWlbREViCa6
TxvfQfpY2niwebuHmIQDPEFXv+j9VIeWpW/hVoLGvpkxpRog4wZ3UrEAE1BImX0aEYUJLuVEd7sV
PGAr03TbJ8j/rId1hPBIKSiBQChse66gMcynDHcQPtnwZPriy8UHjdnLm286QzDYPHrMrUb7DzrG
jjyQar5J+U6rWojzABgDWXPd9XNlYPimusxtUaGFcxVV7wEC1ZmPAXszQP2x4+e9DWZPgXHi4SOw
wlAtm0BnPhZr+wmuAWHVtlt3ReBXuATUwPMhUb0VsweMrLDz/ltBknIp631wp88SWspmnNNvNhAB
AJrR5ELFkw0+Qu+Q3fpetpBwlOrlPGG1Is46BMSyzCF3p/0IF3kD4bOrQPAhog8h9ahbMpbikXzf
RZdKnAWD++Um/HZOqA1RqTL1WAf19q6g680duU9UYhNDtY6ey8z6g9kMrwSQYfv0c5+Yz5wzsIYP
qYP3ugQHmlesPQkClNrcnFC+zjLOXR2vTKDBOrOSJuasMyI573XIGuXV3AKEBOhn3MZfEf2X/+6I
gY/p5j2l+rSccm5ZSwA4rviXqw7e2y4mc6YYWPCwKwdA58Rt5BI6/pZJFBH1XdS4QA1tCIWmZUw4
G0+S8YM9PNOZkbK/t61wkDGYr4YKgd0x4PE6BgyR3pBfZHa+0sRnSjJgxhG9yN+tCUgsrFoNS55e
Ah6Jb5x5stsuiVnkn7tmvzOhnuv4e5KXrmuFzDJkq5CTklj9ldyS6B29r8o1gqY0TMldd/BH2e/E
Ci6oM26WWMB6Sgs0wC96Kf07DEmrkzBjp1zhpqYmzYg5xu0i5QXPxAeBAZC1mP3V5JPOOrOvZX/7
iFKRtnYquxwL1+KVilJWnIH2uMDBSY7f7m5zWW16bCq1KWnJUPeJnpkmkmjsEBSK+tujk1mHYgc9
i4MIHyxamMKL1ZzI3iv7aH+MDkdtezQfzkhYPlItzibNCulmI+c+DQZXx/XroUvU1PqcyJC/LbcU
HJ3SOM5q+LuBPiWRiAvgEqHygB2CbPrO9cZ4BE7UN0ME4xxV6bP/Zlz2/EVsvo7AsRBD8Ee04TgI
PTdenMjH5CWSR5Hvo/76y1AelBaFbb64jGYvq+0/lrRZUxYFfgNdkZxKRDqUIybgGgW9I+HVUEMF
+/AFfq20Mb2WGSRFaZCwk0gX7wDYR6bH9VvQjLWODVFLogav5kwvnck4UIgWC3q/KxFZ9jLVhV+I
vae0lOxyENeZFz59LZ4d77WFaeZU7oFG0z0LdGvdxvCWQUmY1xvrPwYrlMMjMzyoOXK/ltJpgpGa
uc6jtLCWNBOGBacef3yM0xq/z2ynBNktHsB1By9JimDbsabfdXKGHnJe9RS/YOj2QVnGdHui3X1S
6Nt9ncbiw/yoUGrDy7zfdywItatOf53ZVkgC7vd/Ec5PToq0Iz0s+Pd9uk0qZYTtWciT1BsG+4X6
HdchdkpjmqbJOnR8C2l7n9aok7eNdkcxkL5E6NsNIYwgJmJJoWDSN4Y6tMHKs8Y/l+hZxw/s3LDy
o9X20v1QKLSPAcKeyngKH/Ki8rfbrDGRyq71vfjt0H2ujCSv0aKF0rKl+exk3sdNReFmQ2H8I0Nq
oaxcEWAISpplw1KpD50w7HwNMQwD/Gubwhfu9Ext3rPeLX4QtRDFXmOV+werS1p0Mm8KDsuThZ9L
jxvnQZp+1RCyA04MtF297eWttimbSigG9KZR36Cipfs5BVwcZfAy32AbAzinp8qtWQ3aIuYhLEAH
0POmfG89N8rHAqrx1ItbZkxjhiJUXxM+ZxBIIVJM9WidpCnyAN1d8cG3JTpjb7SKn4Tr14QW7gd+
Bpx2eZ6/Fq8Nq4f1TSCFvftF5WDihhq0igue+xadxplZNuwtbGuhhkHNpovEPv0FP7fLJBzT+x6D
FlNqXGg90uB/XFP0rXxOjQoarKbN2teHXIoKbzIrdOB+Xt3QuC5DemLGlNqiVeC5dpn11B1OKLt6
3KTV/pnqokH7TNM17k7Ttrmm8cfOLs1msu2RT3F2/h5k1PX0VOe18vYNwuPAwYYUq0DWk7Z9iwsa
wba5p5NCScZ4uGlNWNvsIc8+bWvqHvSWyAIJ9IZo8iGkfPAdGI3IB1GpQ8kZXTh72zZpYstYrzuU
ztCTrWltmxwcByk/fV68OvaqaRV/9I3tkeCaKxr87dwdwQuFOSeSSmT+2Q7xlzCXhS6Lhy8SeXmh
zvkOuamnGylUWfNKEJ8+UU9BjQHkQnhEoQDzgvBU4UFo4zGAInRwc2jWs1/56xflrWqG3VsvFsKf
7SFddDiWP/WZWGGSMMPT28IjYcM1KNDPa+xO4fGkGCZCVyCcwvSleEaivydToImteViWfo+8/GMX
ti57EKfcjD+ot4mm9IdJmjMbxmMYj1rB64+8QF+ZeiETrb2I7LSEh/rxOb30iUu6Q/Ac5YweZuMj
SozM2w43RtqS5gF8g5NP58MkDsLYvylmhd7UZZtL8cU2jhHz3RCbrmy4HiM7gxhKGuU8VIVhw1Z7
+6R4csQOFsGUfc2flM5bDBdLVvriCtum3SGnfF0pSZ5hUbrPEG6mU/abB3rqVGN7yEDcapy+W84p
hHucjXQLC4YR/LbcFR5pvuR8cVR5HUETg2xyyKe3YCmCj7uF3wx2rrQ45G/Bq/h4j1S30WEKLCLs
YOzTgxT7CtYIAu/iuzz9fS40D/CEB5AhB0izoP9yXLqmp5naqIJNKh6HNGMdHYLtw4JuStrSsaOf
+UpvA3gdP7N5BXbar/eKJ7x3LDK73eK2JDtzPrPrj6R3X4lgkco7iGasDVbe94TRGVbtRDKJTJrh
hWpxZT9R7R30AKJxK3e05qAHXwp2gXCV8g8ymSbuz1xM7GznMDgPj+bL6QXCQSaVjBgPwpXK5A1h
fbFbdvRzMdvWGXHrN3VTrm4mNEKm5SlnnVj+81riFHGaYDbmRw8+BEZZu8VCSBKt6Uh8gv4EwZqT
Lz+zs3eaUFJC3cugqV1DGG2MsaTl8d1d+oyPq0O4hvhBODaCx+TDHxxHeBjAd9Xe6OxR5fwVoVCc
fx6jUKFVHGAvX38U11lT8OgGLFjhAjMNnuFQV+NxMd9XqDzO1+ruaLbfLLZ7DrMnLZfnpFwepdPy
1ljO7sfs3pzjVcgcXvfL29Ymi9eyZrSX0D7Eg6N9ptJeRgiMcSVxF7TKYWQc5yThyBbPPOfNj/GG
4IlERsJbh1ELr3lGIvEi62ouSEqic4LciNfasuF8oMeEgB+vKGpwXYCjM+VCE2sUMXj6/ybWKP4Q
ktsvB0IynhA4QCcGliHPpAV9j8IBmhSWHTErkC+juJjDCuqfJrpRKy10oayosVr9hCvClk8JquFB
eXBGD4P4aovom/JiryjxZvG5QlBeqs/qiIGLJcoDiIY/Gm1/mRgxY9vdGHKMGABozB4aSvOzORKS
IyJcCB1o5g97hXWBuCzxtKNUk5uVX3BsSdhaouCkGT6b1Ui7CxNNFdqkMRR/vEHdXYZw5ZCBOgs6
CLp3JbkcUKv01jMkmoiUaom7uQP+QDzoIej9mQdXLAl63AXkCSeViKLAk+X8chI4SFD0kURvuLyd
EdIMG7HSE3sZm9B6EJIgQBV7pekLi59MBnk5EO6tX5kmueuLpoWOPYQ52+OkR2l4xgaZDweb2TsR
80ejVTSbNN5OZwScI9Jccl0CO7AuDkENJPLQAJ+gTIPNixLpAZ4SIGobooAWVWPdgXcDbVAwhxnZ
LgJZUEuL4tnoULS7rqobChyt1bKu7KBNt29KVtx0RBGkr9nmXWivch5RNMspYyU8ND3YzYzaVqfi
FXzH/MbT+7w57pLK5SMikeElSn4iSLfUJqA7ELUl+QVUoI29+wPMGhjVsANKUlnlpQffS++Mz0Om
hVQare4aKkMP85oSgOX+sWtc+bxPMBVKp2f41oNF/HLyhUdSBmUX6A1yuQuxFan8DGcAUa88JgGm
YS5ElzGiN7sF5BlawwHZdsD5oKbFtIplanJjzp6k6LQJ+Cp24vFiX3rsWkT+2h3EWuAsxjoLgANg
JmErLpIRBgdR5iBFwJ5ZUJ6Px77VoeaLPIZTA2WOh2Mr/3k6sZI//vbDGpjSmz/YQCODh/Wn/M7d
nwmVFBca5Jl7fM+RHK3xhTevQzRsDOvsA5ZQlI+oL0QHBG/0QmILtS8WVRt7DhQzMN0mqBB0kMEk
oKyPH+MRYEZsR3lf9McmXZkBwNZq4F5hJAhX8xEAv0U8GbsVx7Cj7E+5pknX3BE2LL111OCKtrSR
k0LjJz3sIQwlzETUv8c27XPn3Mb4Z78YbnQPQhYNPahMGPa/g823msDbGwBHQ2942BSG8gM5Y5N2
hJpjxg1yAHSYBcL75cUhpX5jTJ6uzOjoTSbSVaR8U0HAC+UxwRu0aV2YBPSaAJuscZH6Q5wCjgg8
6XKbG9lVXLPCvUbIP1t8wgUWI3xA8dngf39Vc3D3riOON+8wTxel+EOLtgsfnmSdgKJP8T9K46IB
4/eVsqmwv+dStWnJXDAqeRCmhN6Zpk/EfWx6L2ojPfRGSBPw2ZBWkx7uHQBBHpdTSsNWoKOn/dLY
vJg+XZYwKgmYKA4MhtCTPY163PKLF330AzdKVbKD2UGkG/CKcAUyCaj3GhJ4Ig3a5IdcIo0QEV/7
aywW2uRnkkM1z+y/mIqGIEQKjIFhrL3xkPpQxB0GWnIae/jli3k3LDn/coSRwdQwXJIrVWBfVjKq
y7f6d0D+pRWuj6vEmENfW1oW9U/HSqjigPGXf9jhcg5No7LoccO2dg6KdBIMy2MFcG30TmPGjLk6
ZR3DguHzYsdnTi0ADOmjAeE6mKOF1HyfKXHkK1zbqkthc7Qvzv1JKYA31JPU/jqpqCZbEcxHe2RX
oxiDawcqLZ74Wayf3OUesobRHFHPahC52azSSuOL8oiCwnV+ihqS/NzzyoE3+rht0iReWCNFnQkl
o4ziL+s1yjxydYsnh8nZHa3XLM4XfMXnQSGqWGHzY9MiobEVwp+jXYavIfgbhph0Kz5E0TndU7Fa
FbxxWF/RlA3p305bAwQUnuPBGPbW28bPcPjfyoekZITFBVbo6R5dBiNUCAYH+sdsaVYteb+w98I0
4fYgjnKn8KmMRBJhfKocjP/gDYaNXbjO4WxYFYtOrNw6T2M/kY98dxHOBSmhOfa2vWW6vUSi2aER
zpWJ0pC91BLMWmzTPBHPpmKmtspdtvhRPMUiDA16Blct2eeFJYKIcaXwpNVINEYIHo+846rR52bv
DULDkaKoMlqoXC+IGAlFEoz40oB+HsR8rmukN3vIxtSJ3BnHuznCqMTb2nZZAimOkLZ67VGNsqmG
4+Jq9AmIaJ10mySt6G5NU9xMKOUCD3+jRxg6uiJLlkeHCbqXS6hHOWTp/WyUC3qg6oVVfVVisIW8
1Smw+QpIyaXNiAzjc6Uovws7rZrAQ0IGcEZxmLECYrXWXS66O5kgsurQvclFrig/6aQaPQCTQzj1
SEY8z8vcLRTf9JvwPl9PtreCIfO9Gfue6sPnpvhPESCRGIgoEPcOzxMKXNKx9BZCn1vhzZdQ0nyN
SQ1yDtm52ebC4ByczNbJ/GWy7/dTPnNurPZqREYvnOQbq4hZ4tNPcGTS4a2JdxcADfgGcwznLD3U
PCepTZLw4nFGVTmrLcL51+wfXc2e07iDa/KG6VFrRB8YIvOTB2Nqwlr0G2rcsvzHiBbcnh3NMvlo
c8c4cuNGMf+xsf3GWB1KWgh/0M97BtnqxsSFfjvkg884GGlfaC5iFvhZLvOf3bTxrzXgkXDJ+r8b
3Sx8Fi9J/4opQEctoaJlAd3JY9OB6rtXIR7nYLgXq1xfwIVb1ukddFpO+JGpJw/547YBF7JHNYiY
47ObTtGW9qxD7j6vLtBW55uenCPck63Q3fWbSWU9JaoyerJUF0rEysLvOWhlqgErflzWdlL3Uap/
Ma9um7lFDvPXqiOpRX4+w0PO7AQx7pt1CbX4l1H/e2LaM+K3eXCeI+L2L6gN4hrFTjTKF+xxDl7Z
M45Qc0/G+jBu02w2mgDT4xrvEv9c/rZAia9B5ZGear6mYzIrRk2tFXc83ksicyZ3f85oijMQ5o7S
AExBcNKuw80Q25r4VXkgAisuLnBA2mNNg3YKZYtObXzHm0eRqYpsc/XFr0MyteTqUSnt1WHZdoq2
xYDNMIN7iO8KUkvh6h49bXFB2lrnWkNJTIwkjSDpysYTEqw7CFeOBYJN7hrJDbRatVglETZ1Yh5A
qGP4cj3vBphKqyQLBHZ40UnB2Y6SD18+Yz/iwsu2+NrUccsh/vgeZzb1Vrhxddz9wb6u/rCafMyB
dRFsPKdEayQtEo9ibbIa3aLRa7DCTRFuxCsldAFVJsnTdzzDfvgx+SYuuV/bWidEf/UigeEriAhI
nRA7nVCA8BUwCeZFUBCtMhNJhErYYI0vOxTIh1aFgKLnhh9q0IIK+wkwiUYMXg3WmYAa1RTnyY8U
2ewgKbcbLEJplW+4GV0HDP/DIFy5tKH3760KpaBxkSBIsCVFlXLNK63P+mn2YMAPOublFMFA7pjf
5xjiAz1XvG4whWwNH9YHynIj5N9POzv6OXyoIcPKT/roZXwQ1RotOnG/FJL2+HtUTQg2MDpe+Nyn
G0Tbbx8zHzg5EO3RTnVadGJQyNPr5P+Bwu890p0Pb038eW/B5krtEEVkP3VrBumpwhmSV1sA+Bh4
72A22zxBnqHO0g0bYNsimXqhFRNrH3Gye0g5TCXWnNBOX3m6DDYUXCj1IvrAC4ZAiK4Kdrk/QsrT
nsQrhKzGefOHM9BVu1jZGHjqhYa0tJ7raEbFBlFlFkX3ZJ/MolZsLsAtFJvffqgVu5vyObrBfWpx
j72WaNHPV7XqGY3S+6MwRuJOxEe9kVpu/hryQhv0n6UxzoiqBnxjIi89P3HKeHc82B7e3hjXXcxX
0lz5w+Ni6PdPCfQQf+duSI9f7qQHpcHmG8LDxZdg0O0HpOrPNeoJKm+bMWQ2TMk6DQhzICzNEg4J
Rf18sKlYd8hi9O063iSqPMkKpXWYcaxqRrDL48FEpotJhwxch1LHDHLmoKp9w9SQLMeXC6Us/p8s
4gr4BFaSip0U9w2R+XmLpmWPBCamJRVFNiU0weH7llRHkLgs4be8HOLKG8EL11oE2Y3jSZrW5uqT
DQ8qSpwk9onlpNQpBACJUZ6RME8Cau/RJfviOnswuPI0eDlHM4ViYfOnILZjfkD8C1+D+OQDGeNs
Our6mSOTJQBhPCMbgaZbeKek23qceu3xhaubMUpOu6mYAelRkICDwcOTMIi13NmIoPtFtIKQxCbh
qTIsBw8D0icybyaCgGBQjoHRIyi3nmZtSKMnBuki90xQufLFAI9fym/wgTtdT9omwngXbxsAL8M7
bMVCMJvgJPuRz263EMRSc/7oI8clm+lANDKzHYSQw9mqRwCjX41YekBmp7BS1NAr8M3+6MBL6hRp
BUGO5JUqEvxw1lpHggKMBDuMAY7syS+mvwOgRnWbUhRIB4u3nI0ps2yJ4cjFeXf2PYkX0OsJpwhi
45PFGJcMqAVtTQqYV+lc9OlZyPcJn7SYysVTkjJmE15A+01L5OIcLIzlesGqrUl9jmfTtWECELCm
+prXoZHXvfrwWsR2lP85k2q31MxZIcgbQFp0BIwpwohI0DKvZme6Wn0YI8Ih751Z95ohqfe2lSbJ
1ShvxvRpALJ6RewBsleA8lPCr2Y6NkPYdGnfeY0V24oq+OV8t5TCWIrAhQERyjwafs07maKTZiFJ
aAVm2ukbfCvRTeEzxggXQHXX0S8YrpaS04uXprYhdZefxM6dgdEjXUvCruF8Bi0Hsd2aL+tg3ikA
bDecAguwHbjn8EcRwVqNKx60u3wbh55Bw0qCuecB0nNO5jHR6xrHNnik9JFvS0GlgGx8BHASvtLt
/uLBHiWaZbwP6pUFMWdmdhc6Q/lIlUG25BtRPWSjN4pOPwxPow65TdeYZm77YIYOLHXnu8FpozKA
i0AlNDxF2RdIA1ucaAc9BBwMU9pF6fbwol10UTQt/loR+MtSKrYnqwPXGzeggzVvyjimFelftOWk
0Fkj/espo8u5J3ElXtJryYzFHSsANhyGxun2OqVvRXHEFd76T2iHLGk8a5wQOo3iKoY3zWvg9ZjW
4NL64BMd7YqfQWOoYx3CZjxtlxZ3IruA+5CCclgUTkmN4l/j75s6FiswTsqyh/shujlWiDrrJeW1
ACORFARfor/9w56OVeU7Tactn7rlr3fZQG9JUu8Yabxo2aRc94ZFzUfki+1afNybZlBBpqsDtM1h
eEzAxkDmGmQmnyFi2anUB+HcpxsOIGChtr1xT6eOM78b1lOJYQDlOcBQmjqWUYZGsm3CYUnySLbB
Xi1EXPtexitcfYm5w5Qk2wk7jlQYly8dOHpy01xwz2jWHFwASuKVl2rzv0GIB14H22sUryKyAAkC
P6yZJX9hVLlxg92OJY0+2gBEgk0vngmvqTvnu6Vki5WxFU028akHeDgp5lIHslcP/PzPLjQwccEG
JLKRggvYFK0kIaXXs+0m6DfZ4ykNkpfzckC/OQ6URw5H4AiALoXXtuGAE1A3dSznGVA3gRkvThpJ
C68Eh5vUy+zp9OJhDd6ikuAUiXlt/lWji9zdbLd9sgArprVGqwsjT5QcAM1tZb/GyJT5LjCunh6j
vg/mJ6Siow/EsX/xmKQHUnM+OSG90tIKY4b270GG0XMH8DPBHY1GXK2JgQ5+RDYGY7CKDrFYsgUM
W+RaVV1E8Kje26q5fPVxswUAdU2YhUN0OnAVpJFCPAsg28jSAJT3moRafP95N116ntbrbSQEJ+N5
xlIHBwxAcg/nwQofCM6xzhajZLTmlp8FVj/ktrE1b7tFUM9JA1KT6036Q6+ude/Sr5TXxp0WSbvw
tr7NCCaU99JLI+m5WKCQP6YZ/eWb2tzLw/aQDQSh8MnlesYeHnhCymFRgR5yldGtJqhtK8AGswGi
ucqkkXVT7XLRbNplNHr0rO953QlKprDu1YXRhMRA749ed1H0YvLBwT25LfcR1Rjzeby6OmnuJWo0
VGNV4P2vqbyKb22kCOE17po6Jg6fgBGIreCmqeMw1/pd/rtu2MJr2DtPW3NO7ptoq6vpnfd9GV/8
n9eevKPGAa7d8IC+vXawS6iMjCK9LaX24Iq9Jq0GRgiQG9Tl4EqxqlO5EZytGjkJc2f5ud0ElfCU
OZLjX+Fc7aaVORUqf5S/5tWmA9neAY/iDX5gbFCpCg+yDJf1YyFDj5o+rqF+t3+gxPvBkL1ZWPUG
rbAYfvbG7YuVgIBHEuG7phaC/VgHX64KmCXuyWl7n+AMVZyYo9FpxZutZd780cU5r/IFxg10PnCi
1BF646AEYfWc1pzOQGdi1fIc7DOzaIzJYl7EO6Kpajg5zTIYymyGBh91cRp0YUIUHBrp6MJS6PVP
DoMgoShZ7w9Q7R3A7uBjnxFSZKAj+anCapsnRyMzhH2RpZ+bf4KOEnfhZ+7dG9V9VwbV6P0KO1EW
pesz8iGmhvsW9mNyht3QognVPJufuAtNrowbTGKkE1CLT3xI0sd5w/76teBE6kgjwfiNyoN/0jC1
ZHwfqXMnaFo37DN7MeaZfabSiICTwbn0fI7c/YhqnNvXeH9dHQiH90wFE9Ut2lJB13nTN7gLdQ7e
tfeb3VLSy+t9dPdWXufECjfV2zo/osOtX/9ara/drlk4uzHIBVEKV3fX2xbDyiXWkLiKeJSkzqYj
Xy66Xtt7J0BaX/JWskkq08m+RujvBdnb0D5+e95kEKfGOukBg4vNTnpcYQzKrQX+Cf/zkBs9dOja
5hr8nO7wbm2LGLFAz2z1c2v1A9CvOwUiHwerZot5wVR1SGlrxl3QwE+GFQCUI7qGn8juTurWjxRM
A78OamnJnXlyXynFTv5ML72p9lzVrYq2xxddKSzUVsjAXnxppKvcs7ATOB/94kvUx7w1efRZCzQC
jACmLnjATSy08XPdmoHuognv1P/SdnSxV8zu4Dkp3frbTNjxMkrrYMHoYmtVbubrBFfAzSPNAxIy
UrhnTwhBbT8uoy2mHEOdL/1GVXByr97T/iEuxyKRI1qzigQrihdO1rzdun9+Osxwteokt8HtB4jN
lJs3XJ8Cix6m7Frxm1L9B/mv1RB4LWe5DtaH7AuyyfBjrEvzY52Zc5uSSxwT5rqTk0CYojpusZg9
wJesISSYu3toMNh5lacVnej4s8chHhV6leSLnip46w1b9ncDw7/G8HSKbnzYH96y+yd+IOJFXgS5
10K6Qsp4GWtEvNuuFnds+qPYIGDtBCyEDJHpoeG+MGsMd2yPvzAAcJdF4JzmsKsp8KnRYVIZTFa1
62aVfpxjy64GnRpyCfMWf9HRw/InFrCqsBbM05Zjpw1/8NMPB2x1xvvPAorHrb5L7u60rOGkg+Sf
rUbyp7+MK7awvcmRyoMlPDL55hydTglgXtFywWsKXYhVBZgolJRf0Ll6lB6s8xvKPxfK+eaeTv3y
7T32/ptqtma2kLXtneYYqsTr7XV5gSQyJ2Qbdt6yy0UnfEipdQULorvGiJeXDo0N+9iKbpCfH9xb
N/mVzqNOrw5uAFyG5s3Z94BTHrFOzlgiIPf2ZaS1Rr/K6YEgf22sjJ+Mx2WdXqo6jg/LG9HhPil/
Hg1uXV4a19wzvHe9E7EX/e2yqZ6bF+4DekvdmySQ8DWpT/BWM7IDhE1ESPvo5Z7H3XZ86TiIoe4W
iWatoz41BDg8M6xrWNK9p3nP3eAM/fDu7KGvwI2gC33b0dN/TUgDm7ndaq+OzDXe8+mgkzFk44IY
QOWkJn2cuaqwYe8zw8T8AJtfvcb4oTudFmixDVo82m1SbyMl/SVZ3akR1WR8uvuPpDNbbhVbgugX
EYEYBLyKGQ1oHvxCWD42AgRCTAK+/i76vnTHiej2kdFmV1VmVmYbfHaxuJAJGRenFPDVq3UaDKBJ
VmO7ae63FMOQ34dfecby8aY9N1uamTX9YofqgUsxmaZC1A/PG8/20nvSN8W2Qhlh6qvmL8IPI15W
k7gZ8UMwMn6dObMg7cq293KvPLaGKWCzRF/BWPSnkU9jaVt2O7lWYc5MLSxvU1A6fyFJFJcYAYuO
KAPfY90qp0oztWoujw9718E1vKowC3ZL9ucpvJZqaZagJazXYRkTuWXuZLGjTrSt6lH8cT8cvuMi
QMaDii9a1V/0+ZeS3yK3CZgPjBDx38/DReAY2SBVn90QGK+btoyDMizQpdpcg8q4LmuCRVlzRLpL
AsjTQ0ORbDABstqD98Ds87HFTuwq/ZVbeTkXFsVBTp1PZk2G9A1OIFQCYI0lsbbd9r0Wb6MnsFti
1S5eGO8TzSwm8+q1515RnfRIzW7xfjB71S4jN3LzzQxVB5tRuNf9ZInPEqHoFD9t6mk/z6Oo819/
cDZac7LmzSlvnSI5a60fqYGu3WbyxjgS/OJPtgTLh/T7fpixsWFDT3Rfy5cTXQkOdsDLQtQlUoDm
HsE6GpVbQsh6DwaG+LfHXuKlOy3vuOw91rNtfEnOTwmFQOVb7ZkXSZC4mAVPQx66rG3xr7fwYcR9
3pxdUqdQ3RLiaIntU4K2wMKSn0N3SL7j1Lx3CIFfl3Qtv1btXQbR4GYiFo6KUbKluZpZ76A2h9Nk
ovb4YRHMmVMwPWjG0WkSi+4XV/LpOxpY+TSbybV42Pcy99FKrTzqhf7FIPXobLKTTGWVhYIvbjik
+L6Vujeuyo4rx+aI05JAFbE4VQfPoypZlFkW0HgCUu5+cly2XIad4W8WxoBtlZVWu54zz075tVlK
hxw9AK3HpvdGn/mgXYlnGrbwdWoSyMgkyD2cs5YNOm1w7CD+iraAGKfMFczXeio20bab2SDnKaYw
vx2BADwvWMHefuN2NkWjIRMl48gf0ZNUHG6nSxYcRlL2/il7zULpjOuRagqFWaOecIq13rCCCBAH
+sGzPmIuH31zZ7xyDNJLfKE8Gqgny5qWvsb8aonjLUu/FIZf3dZLV3nawpFNVt7SDNOZyM4vCXFN
NMDa4AD5qqpd+W/RM/Dy/9WWZGQgE4l8/fYBNNjWHD9KzOOzFKqAqj3gyQpfC397xHBKXuXffAH4
iOEVlhOiZhxGVsf6yXg92aTH97ce5Fjcfr+/xiXSqewLZ+L5t9ibTN955koQGeVqEM7y254jClsm
oz2Zfh5LrEskG8YNXyMMKSXf2IgsVl+koxJb0zsIDR97Ndd2Rahg4pbLEnnsOndHPJLmZ+AouG52
Udnb4PxzufsPjJ7Qgs03GIhicwFlfOC6ZK1w9o/OfJa6CUwZ38LAHkoCwmSql4eDTm9cChuD5TZa
EuQKKCM8VA3HihzE9Ryg6yc9xsupqskNVXiakaPe7glgKXz1iBc5Pb+0FoNJdjVbSfMFAweX19ON
d8Lm5TYHepnpsbLTQfaTUdMG1LDoVwLm/jTnrm+HUJrfE4LD3m3wus2XAznAbxjwJug8up/w4WTC
tK99em70kO22kLlRUpnEhpeTvEzd6pfqGra7ssdNjmu8vB8/K8UvlyPQ+OaVulW75QnDtIvdrtcd
poBHOBLvqC4beatzD9OHwNSeFZZ0DP9hT6hh8SPu8DReU7a5F6dJmSnFyZZP9tuQv6Prw4tlrdrD
dbBwFDg0v7HDNgBpuIk536L+nbypOGVDak+/RbcVJnUjIwAhIlzDp+xLR1qGnvgfs5dHSUQMANuP
ggTtDLC7RGDsQdlldOhnMHWeaP6r7hv6vRO6HX1haGv+Eu3ydqMbuIzcM7XGATiKaoFQ9Bd+uqia
jMDqrrfro+YyCKNk1nB1w5hMd3WsSz4WZAKKlskO+ajf3q68GFmbSbhcKpJAhA1SZu9FS+UVAJ4a
ndAiX9/fZ0E7PWHkYjfZV9OSNl2G/gcjpmJ3+k8J5vSJAHHfFPqacAbBSccNxnuUU5lx5F/0XFCp
asg7yexXMY0CheJ9ziXXEJ4LgXuoX4q5/fmvSCGMNUW3mRRSDEI6hlMP6wM/9GbEUhkb3QrxIILP
WHQBV5H2cHKtfAcY8LHfwatw398jxB6QgmLzbG2ZqYpJzMs4tf8NHH8USGXmNw9mCyt5ekk+RSx2
28SWQdEUIlLLbWIAMKOoXGNeVPi8wVhESbZgcN8XOXmhsiVNhmQvtthw8nIft+nVZrpxlPcSxNaJ
VKe4ZTtyr9gixspwOKXHz18+mgDaIyKC3FIVuy7cGOkJIIs3jAvxhEZ2nAepvuh464NnTGuIOR6i
0qoDAZsRf0jb05sTHIWmmyXg33fsC4gzulDuzIa0WhrllbwbpEV8/LDP+gp6jzlj9JIdKVXJc9vk
6zyzK5zOYIaZjQw7Pk3+WKAJ/b2GT835KneFo1Xswwd9GmYZVa35/L6ZNdtw1jlReeLTKYo1yp76
dj8K8wRMr0TLzZJGbxpYEdCIsH6rbYeTMce+22IsJ5eJA3zvfcSjuJs+8AdHxJW2gYwob57j374U
eyu9xqf+UmNvPnlGlgeBqLDT6L/wK+PwhTFT7lo5yaNTI8lFI1B6wvdjsFP6DtuM/bRaqBPkMM2v
J9YwAE3B3WTw0mYhhrIbRx7ATowIOL59WrDN6sL9iggCK0I8gaqlJFv6EcDj0G6eCjh815rv4OEw
Szw1Niy0HBXSt2zmbIVwiBiD0IljEac6iddfVPtHYivc5EsCKK7wHaWZD+ZUwVA5RiudVmv0pq9s
0TGvcbiuQ6BgOfv6ZsRg/sXzchp3aMXhUZhs4SG/fhW7Zy4Z/S/M+sRgUg2v5zOf/yHZVWxSOUPm
RNiwarGtlTsDtvtfdJ4tC7LYOKbZF+Plvwljn3vCOl129hxQkPXp1Ra5pPv4U4MnGsBb850flTBZ
aYb5KgDl1D1gfEta377n4/RWc4gX1AwEEzzgIHVE/AEnrRa/6BL0bVpTaIZwDETnmzuaG8WUrh+n
wXkBr/x/3YBzFrRur5kyOdmkJfhSge3r8MM4rw5c5RNvkpval/Ddc0V/bAo/lvLfFW+kuwfiNJN/
ZE8iIvi4mY1zshvNJn+S8pwCpV4V0D7DRhDAvQvzAjInAkdhN8FS0VW8Cec089QBE6vlx8qxfb2O
wfCPOtF42LiX95hyAnZSghwEyW5bcPIHl/eqQaUNaP62x2hXFc7HAB9JZLcyGKofdkMISTW1dPLc
yye6RiEt5WQ0R8Obaw4oQT1YOjphhi8krToOCauH/yIz+o+BZv7FhavsqsqaFwQQW5/XrzFuXqM3
P2HVg+ujVzmsZ4HkYYjROEG9ZBu28DW+1QYMjTGLQ+E0tCTO4xiV5py9aVygDExmTR2PHrPE/kF3
1SuH+LV/meQYWYl5zzfo0WhCJIv7+/gmoZF+A17CwYbZlWhq/33MZF+EwiZevxi0jEXsoywevce1
P7QQ6HR5jvhXrUhuLpxUWsg/PaqfnpchcljDwOb2wBpyTA/3Nx0b7shbAVc1ftweFpMVkkfIOKSs
Ib61Bmp49FsgKsGaIccc9/NFzpjBF36WJSsD9G7ZWqDUkCY7oURsF0MigCeVwEPxqjjL+AZF3jEH
/bJqXM0iksOpWrlL68BAMIVteZOJzhBgrug0S7LRVfOsoTLp78kaaH/1XEo/M3a7N5HzElDrFPtX
iGHYBDoj74SJHMFj3q5httfHCAzkP7flxHxghXvQjzM3y82SQx6O37eEzSp1n/8mwYx+VWHKCNVN
fWXdaoFYjHkaCpIbietIXeXn+P5Ep/ejuGgLYwTA+zljFaVKrH7GVc418fP47oRtbcUu0Vx/RkhT
XdS+9hMF0L7m5zbbtVcUTvzG6Gtjm77H7bgAjXXF/YP3pbIAaPnhN11pS5p7fiNtzQCg0R27Q2Wh
vloqVvXa6lGAz4CGu8RCdfmB8ytuegMIw0Q4gTmjL8pWNfpeTD0WpW6yLZ3b84X9EtzHaGvgWxLM
NS3u9FIr9qfyDNQaSC0QVy4b7M4XOXMKkwd2xq7g0iLZ4mOhQRDWV0au727uPF92//Q+q/exw5EO
dQWoqiX+5Kt4xYWzjzhhw4lWZJ9aFGA7MTGVxnnZYV51VcR3m5ajKqEElBbp6e82hIk/AO6T8bBQ
aJPmooOqb8WQxEp76uZ4OaUPsl7z2m6tbuOxyr7IfG7r9EK6ww1sPtZYMUpLHDUDrjA5QFm1fdi7
fwLJN2ZJc/0FJ+oKu47a0H7fSYxfye5N2A05Ns8/bvsF/HxDNonx5kOznlA7TurOPqi9rI+xdh/k
5HD+1wnYoP77sMSDscYh6ne+WFGycf1s6STMiHRZExeayYtUo79MfwSTMY2C+CTEsd/Xhvv2Bwwk
fTb9ljXYfruaQTXTTc1Q8zhSzbjqzoZF/sKNZyHvKpaaZgvjVCR+hyHDVss9qT0WYMbMz4WXtnwa
1NbCP3l2ehFexYHoV9IHWqaYmWppP5WwuZCt0bNsAMgi3vUm/DQhCAg7EwLoigOZIC0ZKKAYso0r
jHtJIPuW7Tk1MlmqE6/IJ6Op9i64Y/H0LZ67hoGq7M8FKRHZVu3/GaorA8B9EYjwO0Ckd4qn4fU0
uwpv3lNhitR4AW6x8TMPWlv9wW6QBfXRZ7zn4nqgc5h/z9Fcurg2843jefifa7VEPehuMaNH/DV5
/rKpxIA6c1DqkxzjxksKAAfdm7Zz2PhEeh5gM3pCYTSBrdRmwA/uUquAlxXX4i+fWgpKR9/yuzwE
fiAFaM8QFTIAU6LdvOTSmhB8Pjw33AfYCOH4ezNZudiOjsqRG+8uGzApkw0vdEpxA4rck2u6MfpF
DSa0nRI5Py5X6YIG6XWW3Peeafqe8DxjxB3d20rIvoh3suQJxoQWKy3CRpgr0m35uSGoWMstXLIV
SjMt8VYkt9iPZbifqcwLi5Q5snLa2h5nbr2qCRPApzn3ayvBopjVyfdrgjS7exz7SF7SQ/2LAhUN
GK3A9EnmwkomWFKyYjqIajHgszzRBN0RnO3zh2hPwun0ew4kYadCEM+XRhTghhNUAIrEwPqkMf5L
3RYxEWoPakVsKQH0j+JryIt6WE49JGwGf2Br4qnfLmX6eScel2oNMWF8Z6fZkjVSP1/dxj9g50W8
CxX3uSrQmZS1Nf97/uv/Rf5PmL4sVrhcUbEUyOVaxR/Wf2+GadlbJVvwYxJ/dxBXuIOyoL6fbZP7
C3MB9YAjkPItsCds0+/GwUDC80JWKHLzrWaXHgJP4axkyFjHWZDE7qYb7LLcSiA0f/TfERw9i1Pc
m7VFylaZI/pkj3DLMm5z1tupdNSWkocKC6HaQYiu/PwPW6fr/LeACxV44dnDQm64ce4V+qHe4yvj
lQ0+7vChhCksLGpsFhN4Agq0gI10wJR9LmT2BX/eLku6V8kXOx+p3ELDvInOgThxdI0IMOgShkX/
Lw0RBP0+I+e93v+8tnIwhNxekS/6OgMEkiLRTyAvSE5G4D2EMxSefCZL0qzuQCDHzIS6Rq8GL2cK
3vtbXQFg3ksyE3o0fRK+2XKQ/0OYhFp8xOIAkatK5vIDmFS7jvj8Dm8L6XTmT3fXWDvvzq0CEa1W
8L4NqGxG842hiwNZShLUkf7u8fIjv/w4o+4Ud0pS0aUTo5FOVC195OwRbrXup52v6FyMNDBOQ35D
EpyhSUBPXbE/34WxTb/+/Kad5wn+xmgeegxTWzPzISTwgApRv5ZQmUGbIKUnGGD0RA6poyOzY7kM
r9p1Tiv7Oc7Z/XaFbfFyYuvFzXTTN/kh/2nMZsT40zH4irjFZ1ucAlRpl2a+sZMD3mw9fCWLKv+b
UwJawZk35siaoIY8UqLLoVX/ZYRp2r/iAmFlmL8T/fpypzii8g7DAddUC5OrRGVTnGIfv9tZQB8U
vvxsm2z1a02FoCmgRYReUYPZn/zHmSu/59dky/pzdY6341/ESiCIdIAKOT9i9tPbM+iw3CndxBLx
J6zW3VpCnCfjsFlhf8EesfdycJVZ54dHIF6ykIwfNHn6pQxeYYJZYuYMFxlUGWQvc7iIfc2a2ySd
LPFP2Gi+sTW2z7W+Jw8txQSC7RH8yE5Y4LT0RwRIJjjrJRMlMXs5peSUmVXrAKTOU1kWMIwaa8Wb
GebeTm/zVLEYc2T0ycFAxcUr8A0mg7Zjk1HyFXvewq04HQaMrCLf2tuMZfd4JR0ef7OdvKMIsllh
V7bw1QUIg5/LyqPu1jeEy57EW4Uc9SjdnrUp3YTK1PZzv7poG+WmbMuX1QHmAJOv5isCIqR/Ne4l
sKCaKYZSqITZSvtSCbRFjCCc+mDazTfcclNuGDdJ9llF6I9yX7wau3r1X5uDRlvGLRI7rePDU2DD
RntYjTZDFJaFgq/62GzAVGIt7D7sOmzcHILsYb+cahdfm10bVl/KUlk26yyMw3ItLqVLfih2VaCs
us3sO7+Z1R7QNhCC8bs+jucKwveqX8v5os8tHll2hIHeVs9AuvI8weNQ09HQD4v0e7hKwKI/j3NC
G2aY0YrJY63tQRhKumdpKwB5ZScqREzH9CttuWwOOIXQVRcXDRhiC9+u+M9Len/cO/6M1qELxh3b
72jcR84VZ83hIy86zChflmgJARem5CT/8uNj367mVz2EGIPFOut4xK+fy7lVTXKKo7yR/CmGg91O
f+7ozmPZbOaOQZ9m7NJvFbXXDNNTvoVxl6FOpyE+v44J19tjk25w5GQrpGF7fbBkM/VOAlp4bOLc
al3+Gtv0N+IdOwn/nq6A6bn6z1jN/Od1dnhek7/iWl5FVz8Bz5bX6CS68zX4cP334GL4yc4J24rx
eXZA58uAo4J0tYvq2v2U/G/P69sbb9q/131AcYjV5Ppxkpj02fTCJV39TBnZ8eH5Gx8KZTLTS8Lh
HuMrdheQPC6NWzIZvRWATff28jxpW81nXlMtiUDYfBkTjqyGQ0AEBw3qKvsWwuI4/5PeqDbIhSHV
oYaBeu2mpKLELsljhx2r15iG1KdSp58tDij1EI2xKodYSMFHAbnHEbZKCZqVemXgmyQHulv4nz9S
Knit/lI/OcfnYfe8FmxqinulnjonBTi0XEh83fsXQv/I+mBXNTmQxGHqqrf3xbBUfDUgrVJq3H9u
O4KfWHiA5GEeogjOD+JSAF7uNLKeU9fwEy6TwWvv04/gygCo9nH33IpITpfSXoCmLq7VlelX4kr8
aetVUnBjeLkaqII/wwuUe1p5WUrh8zg1yM7SVsXlu97o5qjZWsK2CTJC90MLRV87LKLcprtTcsxu
YJd0w742TEUu5ny7aYETK2HC+/R2wzHhm+TCMoqV4CR3PfcEPlDt/ROR4tdToiT+MyPXE6z1Hcub
yEZx4Aq3Bjvq1uLpGJHXiqwx47IjpDa8NWOYmYM1IjjCdxTE5GUWO9zFM2g6LLd9trx5nropn+YN
nchi+AAMvZ2HsRR6q1N3bYfeL8yU+xtXD14O58lTB8ufAZQzsAB9CLs3gBowSkvzUT0tKlHmZw9L
mC8Ft/aZH2Z2/3Zqv7Wk65O13HqVRwxkrV+D29jN5pNYpGBglgd3w6DMNTLajCitNf7B5a9kDEAe
XzVXZ49SqHOw3I1NTHQN3a6GoH35g774lJ4B1f7b4HaFWSR6HJu4+NPzVOV32DXlgst6G8eYB4O+
Aek6/HNYYLLbZUuGs+QLkJTjOzy82cxMPnaskmy56xGO9y54JAYv3Z3EmzSsP954fyDZJ8dl/ayX
EYwJDM9nPXrxjoA4tAodHAxb3pi6e0QKo/+Ac9jzl0z7BNxsSMFIbhjAEVFMAhFdItKUxLApmQhS
LUA7KUL3rPMX4AKT/27eEotkvp92km0ZaThJEfC0/5utWaEq/K5zngcELfUjgA6YtZtHiPkIEan2
dF9FPxlq8KO8w3Rq2PaIz5YQP2azFDuvYiZ6eDiS8Asa/Q8pZlF8FnF+rxZv7gFtl2hees6o44OX
446KfoLBwB0mfxkkgnlzUzcpZxKC/YS0oZ+vDSWEA8b+JEk2XbORZg7XeD0jDXojV4cHR/w2Exfu
iOGGZLNG0K77w8DX7ZOzMOXcgb0y1ZXNAhVXEtsojeaMI3e6Ey1fMm/mK8CEorAHcSNZZVC2Vovf
5R73T0gbfIV7KxcveoQF6yITluUptfHhRrnKjUlByMN3f+5Pzb5E06L7BojHun95AsycpxInxGoY
xrWDmWtea11UXv6r0FlPhCugPWHpRavHBVTQTHD19zokNO4n2cgPh6F20smPC+KGMrdoNqJmg8iA
tNJvY3l34FuDwVNn9qvz8/lqemb+pBubZCNOySJiBEn+Rdtbhj3SJv2f4gsM7pLz/veCjMoOvIVW
0rpKu8gFt1NcDdaPcgPSbgob6CPYdmQhp+JF2wdENrMppcbfWzUV4GgVFQUG03+dSWfc0zSryw55
m/B0+8F/yz/aSUgDmv4qB++clW7eHQDDppAc/eWQmTQJgx6W3nmc17ArbYfxvWN4R0/HfIv7rst4
uBd/Hox34PyyqUBrVWf6W76vrLbf7Fd/rFL0KJIPi5ea9IrFLwMLI6Y6DUCVtoCHSQC8dj1qUNiU
YTF/msPMqgbwZ1MElmWq4iYG6ri2KXLdeZivtDWV3xX9+TE6KlvF1//Nt/MbZDukmnyvHng/geuD
eDPcodm+N2zh3SRsXizgYOSTLC0O2wGp/ST2A2eihyD2CJo4YSfXmZ1rOkfoE1YGY7P+V/VWLVmz
alH8xf6419gJvAE0S8d5hWh6xEp2ZglrbdfQSTIQ++qXSkVhjZx0KAPKgH9as336p4SYuO26oAMc
sxFyMn5Wy2TddoDtMCsWFIyw4fTk3OY8KxZFvLeySAVAznG6qV6/NQnWANZHhqTBnrsKAW7wVxRj
1csCdN8eTNwp2qIzxMj2YmgTg85ZfJ1m6EcTyjX/91dbcmvEkBA6wF+FYu9n3MWrJijoh0qbWePK
V2J8o9Nb6JL5RJwmsADL3WyBi02tsCusG9v4GgO2BNLzk7oXCMTq6biFuJqLX6FOisLkgvNePQr+
8cwhUwgVUH40V8JmtPqOtzroIDf1mbuEnc/3ql3F5jd7OpCoDH/GVt2mYDsbDYXC6XGa0896gl+d
8pDOEkxpss+k75IcQHukvQfycSePtIebXMC6mHqxYGV746b5lECmCOqntpU1O9rUF33/vtfL9Dc9
qbf097nmhgNxoUn6Ml4OYgKJlmWiEXYfmu5jSabA3BJwhntDBagLCV0c0V1PewiQTuGI8TjmaBFw
+tRgcXiJENnO90bn18z43AAc7kX12qO1Mbp1on0Vrz1V6qUF5dxsKOBPyaxOiuHMmMGB+EJGsBA1
1d04apZEicIlDtvXbnD1mQncmFkKpFxmd5h6ezEroXvJATlFMOTLoIRsKLObSVNeA/ujNDvpTDEM
g1hJJdZcshtg3IeXaWt+QYVIQ5dHqZcBxXdoLn31naE5eCzi125Kr+ioylfJYW79/MAK4fx10hcc
fCUUxDXrDsLo9Yk5HESv+FUx8usDY/typtjN1pcSHHKF3YwmUHU+rcuIAM3S3YWgIbUS60nr4/SA
L/AtMCnya5kcdWQwdqEux0184npRFb+lHkpOBgDFMYHlgfBNXYmte9v41hvkWN/aSfEHAll2Wu5q
eA4yGWFJ76YuWpndI9CGQHx5Y+ZOxn+YKn7uGM6fDM4rPHbC72KPIkuyooTakT+rpy7mS7QMX6EX
5mr/1fm3r3wpuQuU7gpLPDNSDsyLTIDGRVlz+zR2sdERqKxEw/0uNtk/ccX8U9jce8oKp+hmF4ET
swWwZg55WE87/eX7/KC6CLVbrRNfjL2DXcPE/raiVf42WOr9xAjPKqsHU4GukXSz1paaxCAFgTha
meT2/MjOxF5mUgP7yNK6rYS7WGwO69JHDfT8XNBs1EH/mdK/JjPEySixDw0vYgMIPSm0h7R4yFxq
uAXN2LHQv1hDFPdGe9TEZRXt0TvAc0qH9l6cejqg+aaa49cF/sAp5FwDU9k36UkoTvkgOmXDXyPL
Cz3ZoT4C50I7S4fYUiVZEWAZhnUESV08YjuqN2Vj0eGjthExy+KFcpEBINsbYOshLvB//mroIvca
O22VO7Oj6/ObqZGf4aOvJSXM+8y/CkT26e7F0D/fgEgDm/OW7YZDvo1Z0ztCqE0gqSNhDmjinqvA
KT73TbdSnLgN5iCqskk5uUX/EOOzi85NCeIjHbW1rG9oNrhVArgDOgvelyd1vw+Ia6P1lbv9u/E+
Pq87AWnuPzqm9cxsUJ2sMtWWgFmPwjY1Y83imYte12NHMyfIDMPQevl/qS5EXVY7PQTCZDlDcJb4
JyOwkDFEc786f9axUkHMIF8HfTuPK3059YUGPw2a916GGEE+hf6Ci4VH7s9B7N7eU3czxXmu2iFM
PwcNTZEUvN9mg/oLvkHzh7/6/NqMVIfvWnH4JqIs0NBPyTPrg6FkZJMSxbLZLkp8JKCN5us7xhYk
n7OgPgs4qNWQ/n6lmFgYv/lKC3vGuaycwn9sh/O4Gh8bXuKWlscWKn8IgIrLq7JrM0+kqrcnhlo0
m1+dZImzHdemfG10nz81o9PmVn/tnJT0RKSFvcN9izG7X2LIZTEvcJ0uhH/5m5gSUngyfSH0QaNi
+8ynr/BiYfdTOxMJv3u64nJmmHHm9GgDV+BRBYJDzA+YWN/4YSqlzTuwJTtrz73ewqBuOLDFDwvT
tR2tZXZ3seoeWNIVAV+gQqfbSzepZlSu6oxrxjx283+ztfFZRPtIDgeMsz4/wkq36wviMWRMnNds
qYKl42PMjKwstN4tuOXX75AHdn5BIXLvPnbpEOBfr7/dwqU9nbL56iXXAEY+m+gQx/ziQCcgSyIo
SSF5KulQeCIvf6eWiduBTx8HMoK/1JTp9V/MnDi6XjI6MkAvFAtzsO/JWSIOYBDwH8OhAXKchQZ6
Eg226WEZlZPIZ8o04BagTPyYqjR7EtJxpP8ipAsxtA/w/CZSFs3BPP+SRW8GPfedH7TP4nWP9cXf
ptxjKsAfaww3Bz992s/TpzvLcRBlOwEU/A3xwIKwznUEgn8pf7OwO2VXQQ7GL4UGjSH8w9C7f0M5
rTARddqfhB5fxe0x2j/vn8KJYDXGMPcLvg0s2xJAGsEvW0fbK4WpbuaWcswiyjdxVaZUkLBwnGTQ
6k45UiWmnR1ZcXXUBwBssS2zai2d2x9R8yF0Dvq4fYgefB/Zr9fOhqPV/NkQPgX7jVpPObckVqL4
05aEHfGp3vQU24SWHJzbpBG6vC1J2CWrOKEhai2A5Xx0ZOFS4BL2RLvHKvcEBs5XcecPYcOiE3ld
+ObNlvI+cT/bqeE06bvlDQKJzw/97YA02eU/NFBlXCcdDTB34vf7VILKhsOoFRYfGTOLuwLcozhD
ue5LE03f3Jpwfpd1I9XT1BPaGOgJlO4kIREaWL68pAlzcQkL2SyZ2DosaHk+3O5ezZbOof7BDBQq
V4d52vKr0o7543k4KJX7bu2gzczXx1Xur2GVSXanbqRL0dOP+7J4LdZaaiVa8CqD+ZPgvmfmtNVS
cLBz5vsXp6+/ppyCacp+nDidssExdlBDkcgEdIJvU1o9fz+RNVy6zM7C+Z3TR0PiRZfMyp23uIpg
gCSvRXcXmXXiPE/EPxBr7NAXjUkgEr1NYpWNWtPYRpJX8cvBHGghhQQdu6p5BVEutOVCIGccuZVI
q/K+VTTgWeY3z69oZ5BtHBJWRxfmZGjD2ExAoPdCjTg80Npu38vxQ+jqgpqdt2wDEQ/UXvh7nnSp
dG18nOKXpiwLW1RjgznoAd71kye119PcETIZAqcy/DZAghm8VLMToejOcyfdKKGB+zgHA0Z7MZ6z
K2onxHu40U5JAvodmJr8CnIB9ojZASxwYkfuiLiD+7uy0IQDJiBhwEC88ER0Wfh+PtcRc8X7C5v4
V79K6qWqbKW9UrpRBKfarqMKyIZld3rVPnO0x6ZqXPnJ0kUUr1EhZHhCIq445IqbpcH8JG3Eazuz
ZKLSadng3cUfZrweooHePFqIzFGqjSdKmZjJ9mMxBda1l24kdOnvNV3/u8XFpCUMhtX/gb2DQ1yE
xhfbGnDmAZR7vaqmUbf15VMRQIPgjPALAOzgGGpyLSlhfdUgXWeXLv8XyXaJmHTGRhEv3npEjr4p
vqUrA3qmmoOy5d5oyEcEMi61o7g1qmVZ+DMiv4AUNjyVL444rH5DvYE3qn1kVLNzQ9ovFwubZWVg
wCwbFo2jqof56GXn7kfwOLH/jNuHWCCSwX7HOTm+i4Y0tswiiA/Y1fBJA3JKMP9AIQWLm/BLICkI
K5CQfIVDmrkj2M8V0PnvA4e06+z4ueIzSDE63iOtRg0nAi8fyhCT6ypoj40YagX+TARdCW70M/6l
sGf0G4XTm7fKBDX6BNQgTpQwHPkki89S2+JcXqdePQsgoBUWV4oVKOKz/y+CRnE+QfGTU2DuI5XG
khntb4weqmKRilWly/ddSs3HqSSpU3RH0hgQNdCzgNQg3R5cXoAayHOPITlXhJ2yYedhmo9wWt5+
PIowWKq4oBuhXwE7SqwZBjAfVnERX9AYUegRQmRf1RjO/j60hxo1ZDRrMm997ax9k7+IvddvTUUm
MiMBpENcUtC3W9k9E120Tu24Ht8WxncRkDAqTzhooDTURf9lFM4spVoWyMcmaGLRzT0KxlKnVTsS
CfiXgFyt+lDaCEcDuAGip/oET1Ra72vHvEizY8WseL22H/1piQAN6ntdRxslXvNe1BUbL/3bS/0o
ssvWROSZscgx0NTFuPbTVQ9WBdwM1dQHQxoSZVIKXhH9j6TzWlJVicLwE1EloiK3NE0WRUzMjWVW
zIng05+v96lT+9QOM6NC073Wv/7AfGz2qhCC6V3R7njWddxlkFX5ZQUiKtrrPhSsfxzFNnOR4Bi0
0vbT7TpW/MW4NqdyPP5du1MQymXS7WLNFLzndQFn3Km14PpJaGYiio1qzp1RKZGgzRZ0MmN4PQ07
5wEBB8s7S1lahjSOCS4BbZWLc5cRa6BrbZXwgHrSyn0VZGUyBZ9CKkHtgjaiCLEmGVaoV4NrRCRc
zjUb3IExmb5hyCEp0q8vF1bge88AQpeN1/lTcjsgbb0/fe6Jazol3R9It22ulTuwirjlC9I6x/GJ
9C6Ot4NjBAT8YIBOBTC/IqVbwND/5B8Noo9ktoH9nkp4gpAGCm+aKE3K6/D8G1AjQppnM50W8Y+5
SU9Chpsw+JyikaQe9dA62pHDXAMr9/v8g/TIOULQ/LJJShhm7fhFCJExfi7J4KZJGvWhtPWQ+9Fl
wctwrkX4JPAQjzjbHILRUM0fxfKvjRSvwqbAQVPXuY6aW/IO23/1dUxqAi3MbVN3BbB9qyX1Mmv6
yfOz6gCavF0eQl/dKwKN3rRNICMqkYa68EuT9oq1n/itepu50XP6oJTQwW4SDBg7Gcv+UNp85YGx
3LyX7yxZcfjAGW2PABBPg84WB15V7y1ekHrrvy7RQ7CRaUFECxltV0A+An17u+1AE/q4OzCuHrZS
gFs0x74lOjjDLEhiiVuonNlDjbSXvZ8OAxlyTuNTx7msTeKmCqdsB8WJys6G9lNKjZ6fVhnwporu
uOA0aFCUJLRzTO4LcwBo121EpTvIcuEy/MblZ9Ri6MDjiuPChYCk/Ff4OtqKfnC7Ol6977BZbXpv
eZro4jqpZ6ftafL9jbp/jNurURcNGGi4V2fP5Jr0MMpGIoO2mksKERlQuB6+KHafzi8kdfl5+Xvs
Dx3MSf1rbEEf+QdV08DhNE0NZi+fTlUniEH1IlXF4KD75b72nFYV/ZaSz2JcnDcv24yQ8N6RUEQw
Aqk3uYxvaU2vwEvnhWl45vgCB5jwPZgQ12L2LomjcizYQAWzA3FraKnHNKttqB8ZdXWvswUsoXU4
4fV/kt/zmOOzqJ0qbuP6h0mZTo7bSguv1IQdcf5Q/Ktqc/XmbHXf2HH1sjvxeS5kEqYhP3CT5RuG
sPOlKrco2RqHpvMw6pjr+jE71RFgvZFSRWNqTazdLfy6jGRAVB/w3LZPV+3WagDWjuC3AaAdRkCS
UBMhD3QWP6Y1b7t5hSe6rr6zpMkSIFgeB9pnWidLQ3zGjW0xP6Sh1e4CyHkJf6GYsiNrznuiD0jh
WY5pRZ5ZL7nt6MG55VpCjhBBdK8x4+ETqIZcdXxy5LDvdo8snujjgbIidSTgDmcRyG3dWfFA1Oa/
cGf+Sagt16uLE+DguO964uOd4KuuUU7RDLbWqrUyZze4lZODOIhvif6RXFZAphpuS9e/QPKIHoki
Lvxot5DUY8NLXQUf6hJVZMkhY3nzHP9GjLKw9ICsyBaWX/y7c8+odzMiv9K2s1oZ4rLS/jCN0lOW
8wOFF3YOLmyus3cVOjA2Noz8Wl8i6PQQHI7HDEooNlA1/nD3GrpND3ohv3yk3be8x62snbozwwjy
Eixx1Pm5VlYuEcAA7iz33SWwI6eo/cE/6yzA+LtrwB4skHCveDz8ByCXUxMrFtbg8cXkfSDnz7kU
Q4YsDXbkblmGBXQ3+P+ToiuJ/qD0u9bOr79+AczeeaoQd5zSA03IEN0PMbWVcm4BKa/h55STyvsy
DDw5zR8jsU7bxQgEH55u17vv7ug+bGNMV/XWgs4pYTNqLX0EUPQ3J6UQya+MxPCUgc3dhwxPJQZ1
DbNT8DwGadDAXxn6LhQEaoq/vqcl9EZtfQ/NZXA10QWLC54/QPevn9OYcteB41XF2sk3cTd4iM8F
vX54hK0B7z00Qg5pu38Wz1FbmTXwUm8Mlh/TDzWJsjQCGzPgxxzlrXE5byEwN528u0BR0kIBDyS+
OnMA9NEvYYEeArzDOWIs1wVmRhQNJDvQo2qM61cJMnOEC07NQG8HKgoLp8QRkqkRzegYAdvui1qn
ig/4MYLo9x2vM/mipKYBXlEIxDBfPAViH2Vo7cBoqaWXGQDoE8eizTPW7iP2KWrTGjrG2eU5a2mw
JnF2I//LR1LjMbrnoCHYjxzF1qTTEZoGnQg2wqmzg2L7ZVx6GHIa3Qk/wZIT3k4rqIn+SyjEWwzz
yl/wABWa3SDgPxOoIjf6rSEoPaQydlFsW7OWI5mX4b/DBBF0n34HO0vyi4nYAkmSEGkIgeGD7KzH
mPm3Zjhwb9zL2WnhLdAbaAf/cA/M/Lvuf90ad6NSd9+gVAnRgHhmY5Mijw+XZk5HK3yLARKPzIft
HhPmRWUOeie3/Qjbhl8oBaCwTlkBQeeV3Exx+3tNLfAUnv17fi89ArdVw0A1emrLzrwa6lwoeeKx
we4IeZoxMRGB3aH6/8Iz6UiQJG04TOxxcJbq2oGxUgWPMR8ngP/jdmzZKQlry3WyM6ypQn/MEMBP
ZaE9BXBheXU0YDupdmdG6RVMwlHzcYqOp39Gu+XorJpuEWBshPsXbG8b8tXz4GPwDzuOcS4Tx1Gx
OsRP3F/FL6DVshivYUCgeWrSq1SR1YjhXovBlLFphhzhl5ZXvkT8gEnQk/CIbu8IwIfjHQQQv4KA
qaGBkAySJkoiqPDZBZ4fG3YHBjcPWYcIPuRELvoxXTmbLDtOxY6sHIWaYVJ/3Km0wmd8QqN8GJun
OcQWEIPhuRawbaCZ72/IofCtcz5JHz6KBPCftob9SWdSp6DvS9A1DPQObIkwxFpA/EwKOS0XV2Ll
qGt/QbW4qtqB1/a/QYeOF1DkGXdF0bXLlcoXwW+oUmHwxMVasLs21p/5d9Dj5wZPgfbkS6uTPJnB
01ZC7mYULoqf2/xkDZlscm8PP8PLZVhdJHx/YAe4g/gv9gM4/ozgm8qu19cU8a4a1TVUbpNr6TOd
VYWNKWv82aLO3UVpinmjxM407OyO3BeqP4Y/9dLDO7+Hmwh6w0h7hAZTZZwv4N8+wueA/fLmlpqz
nGEn/IPkzFheeXbgBjq6MGSESA6X+9IaVHBTFweK7J8w/o3HeBArZHO0FnBeYAKaf0+LfCCP0WwC
nXSCgspktWBkASuSjrfxFUsJHmKTazA+8NQgk8QMzyhaoPigFbsMnz8UjopE5StNDuzjL5x7li3Y
9+ERmNXgzh68XoLiGI4GQ4Hr2KcBPA/PLlV2Dv+VrLiOC310iUTmOI6NjgvFu0dxte6XIE2M0qgr
gV3ndNPlXIN84dKmaWPm/eeBNjZgZ5C+OeWMshB9RSjcyTnDUIl1XseWCb2qoECY9oZaSuVjfNfv
74IpCQBub0KJ02jri2/BucNLBzROsHVitSRPaYcAPzxExtrgfpQdhsvQGDo9aGPXQXuKnLEav3kt
IkX+bqhMKS7SmswRnjcAZwe8tBmitw/ZfX8S0MDyGNP0ifGxNo8y7qMda7vXTe+DRGJQjPPTxGYA
hgSWEe5xRoK0zuOP2aM4YxfM/b6NpKbOHlAJZBpQFgyUs8895TZE7wNXX/fYpCJLtvMyerWlfve/
AzbAiYWarS2hN0CWXRM81BYtsDnqE2CYBB65cjh4sGeE5gte1St74if+xA2yp7DCVjngTFEz2EF/
1CdGdscJA+WlpullexmgODVZe/CLOPHpG/FnVVyV7gsnLXl7Qx1F8efU5uCZdhi3vj065OyOw9Mv
NGi8nNuwVUkOeoKQHgBJul/iDa/j1FZVsnwEeneKGOYHQ+wYnS5Bb4cfr8nQDNLyJ+hdghODW3YZ
jJgw+/CpqjpoR8Gjhlo/+aJEh363ua2WKJEnFH+XR1ITF/mI3nQVoHwpshEtJtkXP4RJL4Gp6gI1
jJLjGPDZEHED8QQczvSBihiJU1AQUwVygOKKCc4C5hGaWQKTO/CsiSlzoaoh4Uqa2+QOnY+TlzbV
mb/jD6jfYw9lGv775Bix5PRBmb4o99B+it9MF5BmYLcWvrVrO41zjn+sGmWoS8+HRzwjXJgvzBZS
BKAs5HZ225sYF3fH9oixMdyUj9dbuvQ6JiBldDuT2YSG7Lh+kkxAG46qZdILilvQM6CF4FCWwSuZ
I9Q1Db/dcaiCSNrqdZCtKUsq3f5U7sEea7KHDehUBb8Yc0Rjdx6v6EvXxqQDnt559B00f6QkLHFe
Dkhd27RD2nzEtsukwfkD7Bnnhb6i2B+zovsHg+NcTUzIC9imUvDWISpFD/2kXzLIELuja3SH7768
Dd/eWzC1AMeZfIjy6EasVN60AcLifbaEG0Ml6AE9IpijWGdbC9u4Ovyd/7AxMeWBkJM6uk8x5iX4
CHOGu/jotjPU3sGtuz8rwj84ZUCGVb/tGvOfD03G8E0Xg1miErp+8cEgvHDeux/RKSTwoB0xMsbB
bATrE8dj2/2cBQcefR0GejD2KfZ27dnhzGKVp370ynVVyiInPe96ml9YyFDxuDo735rGXrLKMUXB
YwsDmnOoQbjzr3Bta7gfoHPvuO3q/QXjius7aHB4YtNZQGQbvYNl41p8VnsF4bNAuTbq7smuyueg
iq2Ph16UISmuS8B67DqHUULoFQq7q2PLDTcdI0O56rvkxPftes9GW6oBMa0cixj2We10cVtIoDcx
Um1xmKEPlCwnZDbiiK5QwARoBuEB/jDH6RnqQwEPdc7Sm7ezUmDtXjk4Nsc5M1moi/IdLzvQVBn2
HC4uE2q7wG0Flo/DE1S9JZjp6zTv2B55tKRKNvPGBxfjGRrBTW4KD1mDp3x3HBxLhsV3xafDDuWN
WfMpoIzsWnNWlzbrEwTsV1rAGH8JO1B3NlU7PoXYwJUO0z+ALx0M5y1BaPeIObo2pHhsBAKeeJU7
gXaxgqH8Hi//mAiET5UVzAzHWZJiQU3NjA7VBF40b9lpefqwdZeVmPUHL6d5CJwgqAVI6cMi+WzP
/EbNuVPTiaJWSghOvQCP4tcHYD0mQ8UN8NBr8sNu9LHnLwkNy5Ve3HFGltzV82BCy4Hco3HWj6GO
+Psz+jlG6Z11NUapJ/8vTusxbMnPhwsgwTaPIBoSPf2yrRKP4JOdocFOYAuGFHWKP6Ue9fqfqfm4
GY3MbrhjBGDbMTR6mhDo5h+0C7uXTyepi6VTznn2RTV9C8R3xKKwKPPR7y49rOMgmcEM44d6d+zX
8c7CgX+MUIgAszHNP3Sgc/TDn+9VYgLLiYARTOYsamfIfNR2JzhyBgHMQ47V6RhGrjVHYXb+mwyL
wl7jg4cgZT3BiQn9vudBQ1cuUPw+wCPVtUDJyISVBSxPaWVmxvqhIHQYFYCK6ovnjCZhRAEv1pMu
XQcn4X267IpgucWAU03fHJSCHKwU2CWGajgX7hg/InIilY7DvfYn9Y/sKRiMkAA5hPq8TWs+MeKh
ZnMQEk2BCJ1iQOrzSU8MLyNswI6jSjZiMXjK1p+Ksl5gRX1TUiWft/308Bg9DMb6GHZdG6qavK14
5iTGmyEzJ/yJViuOiZwXmsSwuaEtoEWZ/0L2so6cx/PvptiXPHUee7sFJuTE5X7O/oCRrBNfZuQ4
2d2Lg32phAtJbaasPbEZw7dHRxFjjS2DxfapZmUEBxIlNSmDigrIFqaUX+DjzGQ5FTpOjtLhZk97
PkyZeDmM4449eucj9qFBZ0i3fsdA4rw/zPBKbiRHGf9Nhndvwk/k+rkqceADGnjmZ97/JjDwtpg9
BhBd8WGYlLhs20GPcYMkrUG7O7fe4AeGgNkfddKT3w+HuMV2F4t6wT0VT7RavGJZR9hXMZJAVQs3
gK8lOq/pYDlBxXPJOg1RXVbMX4YsrvKV1vh9BBBUUMphlhy8ExrnmKGfaHZnXqnBQJLuev3pCFy9
yxG+SvYHarY8YlXcyMO477UbSSkz4DWZ2G/hzlqckNeQOtwf3sct2UhtA7dzmb3Q6P390EAiYMNX
RF0ffYPB0qJWmwn7UXSaFyLdmqMq2n9oC/HOsfdQ4MWjlEwTUnAThyEfDtkL4Ah0EkeHwJ81HhJ/
PcRwXN6u5gwn5sdmkkoyAOcMVxWJK6xgzkvRg02q3n2v8fgTpKiW1DBUHF1vTgMnTPCwHGkF0Api
iH6OyxdOpspD/DP5s8gbUulLUtls43wFOm6jsgZrZnAz6wbvNaTu/XfOkHG4T6G/Ez8yMBd/6LLb
b5e+Av2ZqxSGHyDE8cHv9cXxw6XBJuv35pann9boOXvvGXs8UeS4cBxSbmcr0PzDcIYJbFgIDbL3
488cEVfFLBFYDIYevFIPhTjU+eyKD43y71UEShCQYF2tHnlrT42XUAcib+QoV+68WuKVHOwI6Chi
3OdL4AsLV1otQ/CioE8iFg5HT4Eh7dP7G+KKUv09f9JqM9vBtogdHgM+HqGXswyPo99Q26KDwsd8
0QIwxxhY5T2d90YRuxHcAJzs3rNDz7HW5z8w3JEyUVUaNaAwWNvswkAFCMFPKazUwn0hDj9m3nVw
Do+OItZCmMYZGn7zEYYewwr9AVldPC6u8RXrBffHIPWUroBIMsluWAeGe10xCOUNMqhCahi29i1S
HBB0QQrCNRla5cRcPKg8MXPYtAQWWHCkYetYgED4najojVPCNARzMXX6bQxWdUcJAErSSwuikSWz
NlgPR49hGZSjLqME2D4/CJ0ejLOqcQh5bd5xs7+TsoDusS36+yfcTt0/Mydg71gT1WFwFh4kraOO
cmVHtOV5qoBujP3HNCbxg6vQVTYEtQ3/Q7koQVk1vauByGDW7UTUoSB4HFEUnQcMh5YBHXvMrS/Z
Qco1utsJVeeQa/poSwvkfVjioMsJwVlE3uG3HcHs8j6T1v53H+LX3kavOerNnj/2jNb+zm4F+4Ec
8wFXP0FIODKzYlKWXvkOiNr74bYPsYawgsUAuS3bPww0y8Xh7h6CUHamdcDxrr/8wxiK1OIT6NiD
lYYwFgThcH7B1OpK2r0fM1qW5cvGecFKGBUEdCKaGC6DgEpUu/voCXsPd0kAoVoxLPAbxadeuZev
r0jnZxgXrGqKTfIQMHDaEV62zCvSY/rkkjTwVFCpmq61gUz8woDk4D5Dcw6BHYfUH62HgwcfgAOM
QbiYINgu0+ccPvTVbmVMzZnPEFQKIgnIdgXPsAbtodYJbfNvCQNLvDjn0Io18ogBUApI37LgLAR3
rHAM1eL0La/E6m0B3EynV7vN6c/ALQHSeATgfB2Qhcj2jLGQ1NfH9SkGqeEnHNDYCDg8is6xYZ70
Y4rmPQY3HFrE5U9zHrgzpx3sYJ7AiO15IYVAug3F4zsqZ8eefYbAecN+ge5spWQOqOJVZiaFJO/w
cBzTEPFs6Smn1Nc9aoxnjtNzFbaPiXVFKDBYunjO+dQPsGiEtbZ0qqKD7Ofd6O5VFVg5jTkjnHEv
02akHq6ZcowwjaowL9r18FHHU1KHaVfOex919LMcXZZvMTTnVYJL+Y3C4JkcD06rdnqhQybbc4b3
as5W3qZ+eFGFgfiBoGKB19+B/mMW5SyxS5t0wh/JbHCljxCrORk/bYxpsJAk+vYDqRVHU/c8rbGI
wO+VO2Oz8lyoqPaYO3+W5HwWm4b9P8Vn5iTxlR1WT7yszn6h2rfvALMVvhfphTWG5kpDpcdvzGDh
5zJYMm2g9pcmerVNvNbbM17eiQu6m/DXLlx6miZkIm5/c/MBDcs54YmYHvNQ+V1UX/7Przr2ZI0Z
bzIcGwMjooKg676y86EiGNLAvSBSX1aSZtcEFcdcnQLrMW+G4G0F9TNKW5MHozPCiPRE/rloj3BV
tTAMf+gCAb4bYC4kHvB+lSethhLy6BJWBWHpNOC5mFLRjlwqCoubbGtcPIVNgN+yiwGLcVfpxErQ
cyrH67Qz6vcgU+k4GjTOGPAIz3JO1PiJsYAH1+UlvdbWGJs4KeKJMLxyethjgHwfdTib0nUKvI5z
I7sCWKWgVPHY9G4uQEa165rqAOKDIOSvbz6KH48zCV2LObXniq0JbqWHSnHeP0ZoTRqMDHgcjcbp
fX1tBzmFNutFLF182f+SSiPaj6KY4CksegQjoj3CVYPda6DhpfAgWpp7yqMOYhr2R2/3J+Rhy8ix
RWoDQEBnCCX5bsfHWf/l5PZ30Q3r/U/McRV9KAtH7U+AU/RrleZkwtJLOckhVQJE0MUxYju9GcCV
swO0wBRNNasEAhAz3sVr39vw6N04eODNXUUXwtABTH673NRJK+68nBX08QQ0lNmUxqgSeeYSfuTq
0UyvoxaPvkvyi581ELCUlX9wCe9Z1Rbwk06b1108oVQGXaxfq+BLxaEqHfsRclBD7Y7bMd3vK4WS
MSAT115ChvRmvWld2JZhw8mH1aWX/vdjz7pmfIKZDnQy7ReC3xY79RsBHhMapZyalR0u0TRPs2IX
8p3Ti8d8zhU4ogrUpU6zrqI2nK52BBseTubBFUwUBHLFU9YmFtbDSk/DS4xKy0cizNgyFFVvIBgt
45RwcltRBysdUnkhVIrvFp2ROLLDzxgAfn7wUO3lpujZcyKTAEZfMH/fIfyf1lfcXz4dbXJqO2a6
5Mwu4ifCEDxtjIsk8qq1AesHrgI1hPB68OpZtW3hp3H0FfWToTTXbN5CdwxWy0TbbuYP9Xd3SbBd
ZOQNPYgRHPZf2tiLd50fXOhgSnHZS7CFSy87hmRwgx4eHAjozI6yQ7fyiID2fZRaDJZ43L0Sf0Kf
zbqJBHSQyOfb2yYw19eH88wd48IgEWdEZCAwVVPU+TG8pLCbUO8eNqchmO8lPQ33fRNQT14KCdFn
xz342tnXh77H6LbKrgeH/ZnK5eQ8aKk9fUeU3+iTmw7AEzsPQ74dnBP8N6DbEOyDjPCBC4s4OdAz
va8PGaaVQme+X4lOec912BhfiTGsUdn4tCo1Y4FglBFHzhZooqcJAMVRjBxGbfuCp6HlnrPyMT4t
XePkT0NuZYEmRr2TNuPiZnDGaAXHF8vpMxm3/JajH/CVHcMcssD57JZj7c/g08xC+g6CxMczMUPj
sefkhLUZYuN5dR5J76wUhx/wjyU2Yz5t32tysNb1JTT2xm9oPrZFUrYZJF3Cb+8JasmrSZMoWGoX
JueK+Im4EUeL67FFMt754H0kBAbDu+m5pkAUZh3sgV2JsziTPKy1PnPVaavSgm2NZY3BDcMgB/13
H4MwkjFo3Jpv2k36zvijS+zHx2D719oDKEx2LzrSGiZrehW7dt6zQAL4VyazDH9pAeg1LgwmUN9O
7jua9BL4iqAqZjgpoSoAC/a8ckg1kIjSsDzE2WmMWU/x4M9XYSXstHh0S50v5yg07E/LXZtzKmWy
yteq8dfvzgMBKSOMHaQGMM/aexdg2iAaGh/F68dzemUm789BdRy3IOKEVXtHieN5jGMt8cSulYS6
DqZMNtRYpj8MFRR0f/kNTgHzQJgGXwwXQU5pnUd9p8cHIyYmXQcgGlwf3qqR0CYQ1FwQN6JMCtj2
efmJsqVpGc7muEasibCB44MkjdEvMXl06xbZELHeIr6eJxnw+M4AN+62AowWkDRyKmIa9gHk06Y/
1dT3CWPuOfGmpoEZzjk3jr0Iai3LCvX/0s659zd7fgBqPkhtiubxGNXjXcnNc0amItBoV78et7Na
8XVRMp3/B6Xd5QGLB1wooMNr4GUtoAuEG059zsAHG3v+xWm7DYP4zLVg519uvnGR9CnWYinv8aWd
8k3/1I6vMYiD+g+QArpxx87vAYZJDGS7kihCIpWU7JylzZdJoh82mgA94P4Lkd0E0mJfiIcN0Rjx
aSPmSX+BcCrckwOrxdsjG8IaBhuANfydz0NsZPyww2nmW0QabIAzPkuxQx44ihtSEZnv5T+ZUN43
dp4k03YU3mBQ2PBuWfmj9OTAEwlDrq7KwNt8OJltb35blVizMVNhgtxDR9SUdtKPMv/kXHZ+KEWs
TeNYMfwT+RB+xoZK4UjpeBIeEF1OqEcYtiJhS3PARZjkK4XNK0cGOT/OvPw+kaRMbjvjtPL3vJfC
5w3Gc73weRsqmy7mp8Q50164V6Cx5UnkDIZ5OdgZV+jFZ2cJX8/OvdaQxBsjzDlA2FWw8eJ2YHts
X/yrE+JaxHJf2ly9DCzh5KQGuAxhQEF0tWfsdLzuhysjVuxFy0VIH1/ZEUBElqw4GlVg3iqZfodc
WoecXpD36CWKKGSM6U1vbNkZhA17jzN8147+BXepBNwXSAVncNtObgnsl+dkxVvZQ2u7iDzBb486
Q1a0jfI2Jus2zPbaRHEBW06CvckwRlodQvXirij/DTKq0sOH/2lOGsqcJ9hgemEO4oRXPziRMYrC
NlwfeFiJCP1KkQzgRk4rm9uUAxnLUj4DeuA4lIe2kyMywwES4o+koRhkSX+TrB5hduMbUKuXue+H
Sc0DIuXqZYfZQ6SPQl6ELxIpNROY3JaA2wnXJGu1WHUXxsPtmGeU90tet19T8SuKMX9CHQEFvLEz
nGkj3ydNtj817IHuDoiVugUv2ib8f672NYrSfT39l9kpQb6/bsxHyU6uL6bJMxBhqDnQWwux3VeE
Ir+4lyKazbqE20GBc7qgR6iq+gGVOzYAF3F3QwNvnacb+kDXsCe8sy04o5Lf/jT6ifw86pN6PaEp
ImRSHyCB218GvD3NjcC+MYImS0rl3D6cme/7rFNSIxO4SKGEQgt/OrXSvs0M3ApX4iIzP1VJuTUy
cJswY9O5Q2OMRKivVNjNbLZwkFTBirzJ7uZqLxQ0MTBZspMC6RFYozjrFHP2vrF9rtYxPT3gJFPO
6+ASXFWL5fkTaFsR3BO1yAiN8ueJPS5Q/lLS20HCpu2kGmKmcJqwMX3CGH6LmmHEea4mILliaF03
UxRuOG0o0DJjFRyxUC5I1lbpwt8+Oc9asGeV400KAzMTXL1nkNz4eCdoMahmrlR7Itq+wxlXBu0T
V15d8NSHXTaVfQspJ2XmLJQx0t+4cnShiFQ2GNbWdBCeYtzOFU4zlpTgQpJVO0bn/uva87xyVh+R
pby6j+fYSxij7VMXF8Ej96UiCSo7Rbki9tOLTJI4XvqxJ1kh++Ksnldy4Bgf+BkMsmo79SkuMyrn
7Omu3ttEWl5uqqRKfCO9Q/yAnIJw9r5RRmoxUxe1hRk4MymSpExWpRfuySDvrDEgJjPTm8/n9x7i
Fg/yTHIQ07OTpcuE1+q73PdigA3xPPOlJNMzN1I2c3aieqY295XJOPK5TSjOPrhOwBad1quQudXT
KezV7ye0J841TniM0NJx1EfZZ0rqLtojMED8DrgvFPXRhxml1EYnHnVoqFZudhQDAJiA7lQtG/VV
uDuEh68dnodZ6szY2XAzgkNJciTjFc2P0nSbZndCnVkrdJVsrkyt7CTMhL8lI63n3eIFa33GXsOK
zRK23y5bNPkQNmMvHn2uf8pXYpNB/F09fOPcn6jTA2yeS7RqbJVKiJGH3YcWWGD4OjDBzS2s+fLH
TIZJhlWG5UR39sYiqMS/3xijL6sHe3VWh88E6zdox63Ja1zYLI6YZN55/o6R7CO/XOFPS8MV9JnA
HPExBCLgMJ4fgfS7qBvyGvgfOnf7X/axIE0qw2Lkkqpz5ezuWd8fov+w6iDRKCjzdhUbGeNyrh8p
RY1dwGDv++xpmu4lss0oTXH/Ua/DlSJ7NVejuPQnRBL2/ek74Ly/8OxzMsr8OBYJMLU1ykLOEAJf
u9hDLUwvl8dolcs5mzneG5OcubmnHApYcb3hXBC0mkOl8e5Bzp7P+6IOuOCi+O95+VKe2WHfDXld
vHs5fpPT9kF8JReCm2au8N8f4qsyQJUmaRdx8bE7bvmz+UEcnYMRi3GSlMkpX3F6fZ0ce2Jvzq6R
GFenYpY/7+u8j8+MTVwdPo3t8NAR/1nZ2XTK8FGq9+FzkHBp/nCXh5b9Jdi7XECpnlViG6HW4375
ibL6kNPCZtHB1Wa/ZPZ3VcuPSaHNWecX1Bb7oz1NEvo5IsBDDsGRH3Wd97+N4yj9UCRfLhEOQILS
gKuqgpq7e8qHxrUv+3l+TIS88XWEkAp/dsfDj4OEHVkmCFqKcQLNlc/9QHLRcVffISv1gUpPnaoy
VixbuH5Snf8csrP2eJtybwWpuVjMD27+qDdhjCpzmfAT/cZPqQ4IoX8iZRwWJElQIkChtKfsHm8n
mWJP4iec5HRmIU8TO0siCZvOOIPt6O8wbgvXWTiN56REqd/Eo7YzSgAZz7tpzreGgmvKRtiT6b4T
rdA4UqaSiigPgsQedazJrysxhSIIGJIy20p/7GehTHLDkzH/SocvRL6a+r42Eh0/URWv7s0lKq/R
FMPKkJcVexE+wuQdJ2HpibxmqpywLfsUKftiyuZLsHWPWptDgfxreQjYCvgBoZ+yu1CEnBFn+myk
VKlhHnPpM1rd6fHP70WhmnTFD8nF57nJMkrG+L2QUuWFc1UpT4xRhcUvpUo0M4bq0O1SYcDsdFtZ
h7XJE0Zbz4D9t6eqD+6j1WFLZy4f4+Qi6X1jfo6twRlhNXyPDgVdNQSiODuOiBqPkQo21+xqJvVb
9A2xQw62/mcQCrhtecjiSlOa+tT3S49nsqGO4SY5jiouTght2NmlDSkff9JTEDPLT7jrd4c9Fy+e
9CUyCfCV1xdb8H1Za05JsG+xzpmth9OWo1avf3Yd4pXSGZmiVB28EU0u3nJGgebsBTXVERmo77P0
aZui7f4x3adK1IBNpIXmTxCLF7HXwb2Acc2PcU4z6vc8SnkPISUq7+mSyBy7Cp7gDl4LbXvKokwj
zVdFK97Q/KChKphsy5/NUIb1Jcodntxix6l1EVk5nVZDyrtV/lBN9jOGI1D5IkOCh93gdbRimdt8
Mo238BJTeFS9h5OVF3ngRlI3UB2EGUcOD9vV/eDTwBZCHhaVxPzKqmm5vK3XeEWJKmLBvkkf42y3
LbxH5r0kTZdLTq2v72T+P62s3az97cPhY6oMOVQ4r1gNTeyFMYzQ47uF4K0DTHRHr7vb4UM5WDrZ
vjXacyZYLaZ9NUoOdZFmM1z5sya6eeksOsYLRtdlbJFlqEY2hNz8WTZjuk64+KB0inHPZ0t/xUA0
qRrWkY4gCJ1tJUr/oxP8CgV0SQEVogCvHpJgBNRFlnNuMdjpSx2LgvhtOYhzJuqI5bFo6RIgpnp6
fMmyGW97DACXqDXgPN12++PX2aYNBwr2EyLz/eUYyAXibp8KuzwnmAJ6Ou2x5XCm8/nYFMDr02nC
fVZnlSqTfeL2BJQH8lQWC4ymzJjm5DLYntzPjg2oZj8/iBBDvoGC2pxtd3tfb6v1Y8exrk977n2U
eHE7YJv/zMjtTqY8tkUdFNKnnoMFyjzxY7FsYF4xwnEXPTnD5ZIyo+EjpP6sKCQWWul7vT8PqbEx
t416f/7WzP3TUHOap9w/Bkqtxr6qeVPOjDOomN1Zq205S1UU7ttmJLyIZiZTvQCnrpHGToIwsOdK
HUiKVg2ezAojO5HRxo7Tdsv2aaXsmwwv4/dkuozQws25OsQ/sUhsX3+4XOwoTBIdMykZ4mwx1SEW
czo+cwiHySPk3fuJYAdLNE8AgZ7ZLbt0ggpjCoFep98Rs01njwKUQiCL7pRC3Zwb7bZwWbOCbV8W
5Px2h8vp4haQW7kuR2roXY3dwZ380HrIo5mhdNpStm14b/8RdmZLqjNLln6VsnPdWDMIhNq6+kIR
GtAEQiCGG4xEKTGIUYAET99f5LnpU11WZXv/ZvvPAYQU4eG+fPlaOSefe4EcFg6s3qyDE4/hZpXL
2uphbJLGWaNWy2tBzcaMrNmNMkyUeAJXi8QfNz6Vjb2IxEmXukIC0PpSpcbp8hnQkX+8EA/Aj/sF
J40+dzNGkM2tqDzhew7NDzu3Bo8kR0uZ0aXI1JVvEVZIim5TpUB8LHa0LMTm5Gq53U3XS5jBqjnJ
bhmQJW5po9wKFFa1/FrxVnChuxQrH36Vlh1CN2iQMzilepi3DRFnrzaQU75E+iGWlxzqarpeabS8
VAuUqBMi68IzBNnloIv6BLHBTw76m7/nSZ7HOOv4Ia5OJiaBcqkqb/mWftqXEuzBJXxs75O23HIn
3nLjNDLkIOWedyZZtolKRhApAfQJUZiIvCUJVLqWRG13PqTm5LDwPH+JbH43hhJA+tGMVWQ8YJ67
JMjU9A+CjzJx4iPmDzhY8oPoCPyD40O+K/zcPtdos04H4WBt3GXXObGF8f42gjtPZTKASYi0lGiu
8w/KVlhkEFZf4d0vGPE9Ijn3fbudFuLqN9BbrNVAZhgmLTmHi6c/vMpPJc4AMTiIw/+/uW3kk7lP
pIiKiHXGDfmCQOV9BECB5DfMNGQtViUYyMfGm83k++/Ueqhz8ZeaoT+nwbFaQYjnUPTqZBsBTkSi
K1+TE55SIj5MfXpA5ra/dTkn1kvpc2hM3NjfNOTk2cdPGPAX8ZIwWTzMsZQq+MZxH5OhFiJytY9d
+TpJns42KoBTwF5wNhBkLCxR/Dfyv/ubyhi448j2Q7qKS25DFlDbTsj442SSdLu0ttWI7HGeHGQh
OaJ83rFOT1FD8m+yknRk6+/b4wSSE8uWB9HYUCoqexMvT5SVxxF0ApYZTIjuFDzCB6i//7CjoKTA
FWXk0XcJv6yO2I+vICYFN9d0xYMU5OgqOK0gAboADmDbyh5BIWM/oqqPWwFG4Uz6qmuz+jmjU0Al
lFSAPe/V3c0Yb8gfjtdB5XR7WEFty4ghcyXf6pWREJTACUUWbYIxa2/btdXHJhJa86FP7FEJlvzE
gAUkq+T9YFQxGVUmQ5idvIPNHm9wDnSzw8JN5tRhwzEUVY8KEoGNqe+XQdgczDBUo+EtNyY0C68a
kdNgnCQwPWD4bxGgWU5on7MX3FgZWr9l0yyWknKKnEdQUFjsv1geFilmY7o8LYgcSZIg98kWJXjF
MFM6owckCNune99DtmQ3qKFRcEDagIa/wMtj9mqIJfZtl4aKKMGktg0Z8F3yfgQEGp3CD9silNR6
sGVmpHj0UwhWaN4QhFAClpv4xMAfZjkjDuX9RHECX33fX9aWJFdSR9ArZTmlV8iEY3btG/T2jKw/
QZQOyshlHjcG9/kbVgGbIiFxM39JCjX0wlTjFqkQB/OJx9uHa2Qqo2zKD/Ip9+gl0vVZaTebTByx
7/xtp3v16Hn2nLO1uWT2wF6GQ2yhbkpJR9xWNkQgVumQl3miXSY+1ghKBqj2eoxrkeA2XSYGb6qb
4RLx1Tm3pm+mKrS5bh5tFbSXfDhO6KT+xKqgbJtPOrcCOEVhtL5/JOkZcABTZG1VgILliyGbyR3k
jjpxTgMI5CUDWOHG91r2y9ozkcHIpizohfWCsJu3RTvFRSZAjecdhIctd/mXw8Lifn0WhMou7KCP
EtJNKcAhJ1ZjRPfghQ3fEt8vw8w+MFPk3uCk2QxkCoQDQhhCW0do1TcYA4+bLyxY0WAn1JgJIrtx
Tv8qUUc+c4D0GB3FORCHhG4YSe7uwu5h44GU9rLzIss4Yd2EmwDQcFqQq+5FqidkyGrg9/tkxPiV
k7gXksdIisOhtPuOU8zrcn0kY2AzBSUxFk5iD/XGh2fK0WfdEB6QS+g74RfnQokkCjE+Q2bNvE5/
9n3xgzQRo6WQv1+YoItBHOoJ0Otu35Epkl7qNY+KT9njoGNSnHWWhWH6oUg1N+HSLxa+iiQuzzLc
MH3CsfGUPj6XbGYw+CyVMqyjNcManIIP2ZsxzA7bq7ApaZPX+NK2gIEjojnl/jYROQv4Uik8M1cA
DEPQzLIxYcByBRK8i+WZKBiOzzhBnZgNH9EpX9Bgop3jzlAhkWO7Z/8pCanNo6V0+wCZD0ptqJuv
BxUU64LeJHxNLlSd/aWT7K1k44O8MjAzY8T0vd0+07YND4T2xB8CuCXd8tQzI38A66/RlOVxxYN5
2pSCS0vZAt5pepnATDoggUIoaCVca4cTshccDafZK3dYPI/UzcQNy668vgSmE6VHUqqq5jhGdVaN
XZuXXS/74B91t5bLj2XbUB5htAJEtV4Qmc1Te9aDSs6BzfQJ/mJQxuWZSIub4hHBH2EQFcVgmgGf
00ZfqyLcHIb4vqnNF0IVfiN3zD/WB96qZ65JY6+KhveBjFRD7YU70uxlxcQY0yKcNN/oCUKAv+Mw
7tbyBfR07gNFmOieQChVYaWkTgcndDm+2xXy3DY74UTFSWrrk2mNXWDInErXLQh/MjliR2VeE2YX
iafuiXYCzV3KLlFlc84O4uoUuPPKEVmbeqHazbW5n7fkq21m1IMXd4iGkUIM30eCnc7cFlDAjTNI
DNfoVD6o4+L09NMwOKWwPcaaJ1knoVfxFz9gd0ptKBjn987+pwtY5Bmp2pgnKPVs0zMMAbCPak9+
DEXo4dRjz3oFq8VbBLtehGKsAGzgG7Rx7E44Z01czJymcmsFe7drfW6SUSEcqzzaqWcbGfOH90EX
zdwshnuGH9/UT/QCOf6rpwvkAvIHJEG1zCn6XRGxuUNUPtS+2nm0URJ+BbaulkCVL9l7N+E1a29w
t07MLsLrpGzIuLutkcpqkViqbc/gSGZFq7tGcSDe6h+MQupvTnhqbkLNB31CALPtczo4mBCcGg4H
UWSg23tcJAR/7/ZmcaRD0/k9cBdhTb3RwEaKnDc5/lLJxViIYgrkXNBjQIFJ8uIfqFTe02GGCglH
xP2P41mbXSaLeIpI6FDWLUZB6YETt4V5Y0Ac3SIU5Fv4JTXmSTOnWstEjd1El/3EhAlyJYMZc+k3
ZmO10XTabuHG5U6dey1UD/f0S1sYGSj1y0xYbWRLVLXg4FXe2I8EHvf5VxnQ4tDlXddFDOHqK7vv
0YNRPRPHrLszuyVfc/YKK0hSP+sWohZiD2oC6emFQP4dCyBtLyrr+heEul7IQJ45q+ez0fQc3haD
0W43UPyyW86kD8mrdWOcjx63Wx1/rucp7ETt4P+ixmkaCKF5KM2Ds3RQh+79XKDe4fOsaLQsN++i
bLzUsNE1fHeUBuaQ8GIyMXmGUB2Pe/L4R1BnTJKwdZtPj0MbcvCUwf4XOmFWu21r8rcf/TLIgjrv
yNEt2PX1ckDKLQbJ42GeoN2NJx8DEK++h498UyclG3l56XhPIE+TPnH34T6tDWp2zuY+On4gSw3M
Ml08P6RLKF8hYrOaBJ0rk3jCKWHAycUDXpq3uKGJgDuVJWg7eBbgGvwCQO/6HjMpEdMLGApKaFXN
WwAs1mGyuFkrFTY2S8QGaKtothBz0tEYTqhQueYScmyxQCKcFk5L5t2FoMtyNKPTZAWwCd0IBOzy
oK+68pjwtQdkbKScqkdYJwk5CwgiYASgwv0r3fw6zskk4rOvjzv2+uCP10tUrZf+hyru5OomoqUb
Ltl628+ho/VR+DexpeRYBUTQE2hUcB7sBwfFNedHnTclZjvqz/yNQEg7Vm92Z334n2ka05RTafA+
zmV2gI05yeKYTg+uy/VPVxtdbgwzUyNASfEUpkNjhLLtRovAUjcIZD1P4MHfnJY0NEmKSXVMP+sY
XtjmD7olBao/aJRoP2w0YdDJSc8LTtxiL/bkacv7B2ynk6SkLqrHdAwpSqgVlyGcc/Iti3NOMen1
LhlBSgFR8ZX+joP6tkwrCmA32/+Sy7xQzQabyYYCV3Xz5XxtIqpQOWr6OQNItjGsEfrVzlXD5PBw
OA83mJueiJ57C6mWu0G/dt+MXqr3lhQvXxug/Hcw9113joIia02WN6eLvACjgc4F6OyIgx+NKoxn
ve5tvH29HXSTWsgJdslSTrPbtul6DK9Vtl6DfgzakxbUNPiHWCl2zTvs8t35Njt2kKRvakq4vr84
jJ7Aagx4MvfwlbMDTTvm2mGlmEPMoTQiAhQLxljBlvDrKT6TN/xAnJZQdu3YjXlpmwxn7PkYY6at
zFlh9hcQuTcpbFxTOaQfUcCCinGdT09Qi88O206iJEkdCpMPLmIHGuBZi54+02QGJinmjCylQf/D
RcO2zTTyb4F4LXxb88HQCXqesFKgnOh2AyVEFCh1FHPIFai5oUpbncfBa8l+xWsBRqzEFMUIG4RM
QIAfVoV0iHkuyVXF5MTETKBryw+enc6uaUOYsXBAxVdbfA7pWzcn+nxxQGCRodYFlOETEPSR+Y4L
rG6+WC01U/FKWnO+ckGRZDPm1KM3Gy5uV1+jV8S8VoAYiHfshEPK/69d7kPS4X8qSX3zCuUsjU37
3hZMBgkUzKsROQujol2zn9aV7ICO0r37oEK5WnWYuh1toZZdhvJCdwgWjf1FvQVWNM2LxvsyEqk+
9LUj0bNSAe2thk/eFiB7F8gZ9axeqlZEY8HL4DU1OrWMi31TNCpqaIJv4eFg3oaNVEkSu+1hglfW
yohXT4teGguCWZgbX8evsWWpi6J9mbM++MAXc4Xj3kceOU6YQLKZ534qiy7YTszJ36WG2jmcES3D
ugHG5iWAP4I16EDSDCXuhZAWoSDjjqDBtSAcrhaMz1gWXZY/akHC5il/VfTA58dU6b2fxa9FTjHa
m6Vx/PJbWIgJBiH0SQwbntYyQGEiyTlLYuQdRGk4N0imKHLJwGM28ZW+ORQQercUFK5CJIh6ujwM
bQZBVNENRlS6KtCSXkH8XAkQ8Xeojv65+yaHud+IXYDCp0UWH0FKYXS8zPMPPJWhT9sazWhzqJgu
qna3oHk5pE1JMaY5MO9KAVgIhZoUwC15IxDbNXgOYUSlX8dfsAHqTnD+j4M2JrlD5BPsl8tbEFJm
ZfRyFLSvSlna7wpkJePBFaWm33CTfrPTgOP2MxAAYKmaO9Zep9XLdrk/wJAVpQw5EAUn09b0/1Fe
sCVrB5oWEIu4uvkXd7goA0dhWYvjnJMBfAUWqMd9GVTC+4YeckZMwjVeL1TyaWrjaYmxDhhQf9Dc
Bop4KZll0vTeRZKWUqYCfSsQx4V5A4TCZO+Qzi4HPWCy6R5ICE/j792sx3PsgoAxuoFqkcoM63Jy
tpp+B20eEttC0uZhOSRvzuofRYEhmXSxIjELtGGyiCY42miVNUDAgTQxsBZvD1DzBYUQRz/O6LtY
6HC+2kjawGsAuCKZZQ6R+d8tSCILfYW+/YgXJ12PLJ66gAvgQJJ3nkR2lxShGHVo2lA4g4l4sFIF
gBRJvaCsVv0WH6DCFZ7uKXlpyBU6ED3UE0D9lynDO/+C4Bn6bvOLr/QDwrYCX3xQhO6Cww5DZsax
rVzQUYvpsAytB8IHWKzKjJQUgsnNy8GDhrir5EOfgv+32KFlyiF5icmS5XwD3OisuAmdOKCfS75l
zueMOQKZgu2Aee/d4AaziEIC55sUuF+Gob5bS58yyGdUgv4HTS6RHp1nnLilk4sn0LPOamcZsDLj
/kjhHeoZXMCoSyc+j12OX+BVTlN6rycZWV9v9aa7STM3viq44kqKnmcAQ9Ldc3P4PQSAvGiwhEuR
5O7R9QAzIpLsAdQsOA7cdslKByxRh6rwIZ96iCGgrUB7Ngj668WiFapnfB1ZOVuJjvUqgHIX8I8o
aiJe02JSk1lw8nWEPaA9reB5R94cG0yaclyQ1YXGgpSJ+fX09YHaIVhUuwXed1XA3YPlRKGxYnN2
HIcY90gXqoP3yFdQU8B0VPJ2DVSD8w2zWEYrITJk5hQXhAppiw/fZHLdLXh5tdOH7nXlebRl9x5K
0Qzw0ynbvkYMExox78fkbrDtBk8W1ApdDMNB4ER+dRlo45VF7GaZriZ6uNCeYoH2hUL6PnILKY5O
xsnMspwWLu0dnjL4nJvd3U4meYK+p5rtgIiEM0Zc1QybQgWl1OwOjwacJ8xdCGMDyxfuVrO96BFH
EdR0xb/qqjJVxEQo4l+TVuO5l0CYgzGhuq9XorO3oQnzoShjWfLYk4egf78V8YXwwGM2eW3QMdVF
S33oNRBoyHc53NiUquurMbiPNy8EPMvNfcUzc7PkYnF6WOwll2DkDwlfqPiyWvoowJjeZ1SP+gbp
b+LHL93MMcdhU51+FJ2D1tmDQd/NNm0FheIVXjijFI+kpPljoEpD0MUFgsNNUAd3bIzzpu4f5svy
pDnds6gnbZU409FxXf+2e8h0z8YHTv67yLmFQZGIeOU4pxXI1r3shpwbf316sYWtGOI1YT9Szn2R
E/TUorTmIqlJfsFvfD0hbOeHBL3TagHKFeJO4LB+YtrqxEC6PVsBixB/DFYe6iYRBA9QDqm6eyoR
NUs1uwjJwXio3q+O898SFBP6jKTlobYMjVR4EVYTRdF5toXJR8b8IWQCm6Tk4GxcpdVILwSQk5Kc
Z5izYACd6ABDklNX0YYU6rzNX12we6ytQqpz7jLYSGd0Waakx1+5ZEua6C5mWOQkOWH3p8/0NbKF
X8Ar2kvqSuCUsFHMOyQDVfDbN4ZiR7nSW3yTCcju10wVILPGjXBNpxUcVvNaO8MM21tG2kBUBmB1
y31A/ZATf9BBEhBZVbYAGL2fKhidjweFjNh2YRXJrHnKv9tIK5Vji1Ler+nJo6V4lxDhcDsMzy7h
l6qmxQyMDSLGUApdQ+4v+Ge47ID1yA/N/ZQ+GT1ouuSpXNvh7GCNxz9/vTGF+yzp2CgoWelSK1P1
hu4dwJhCD2tsKeAY4dyhMM/zRx2yOVJoJPjQ21yJkiLnA+7AuNICKT3tTzt+ef+cP2U5393nm1oB
Qj+nuftwNotn/EQH11QCQwexhYh6xcYFI61XNnjG5Grfu30rTO4vPVe3BN+5kIiQ6BMX7jDRDFtb
IJbiMZU6PU2gAymeS6AV5PoHJBE94k7FwJhZExgJ11Cyr8EiUrSfyBN51sv8PxpC27wgoA780rHo
hKGU1MI/7jzqeBqk0raNvh+DZqNICzxF25tfENoFD2pEMr/aSG9LFfYIJxoatWo8gDzKgwGy8jRi
HinotjwrAtEeNMaEyv6CzTgEx2ilE2gbtGiJJLSKeUWRlAQdEinFiYu2tHqg/6g+TK5oDcSWycUN
zO4ucCrbIWErVls6tbRfvc6FHxCamrfgsISGgF4xQQuInCoN1UbYNiWLGiCfVgzBHS7JmTVAJZzk
6sNsI4+2imVBxqxGAcavzqjxp+i2BKSoYtuz2GcXSBBxN6K56lUTevHscs68zpz2EZnlkaGUHKEE
ODV/3KDF4q4KEZhC6BpVCTu3ERDwVxb8mzmpKJiTXBaA9uRzrlQ949KpSFnpJgnOV7TwBi4cTycn
Z0Uc6YgwQs982zQ2kKwCEeVzwUkxcy85vokC1sFurY7xHoTzKrC8I8EAf8vLo//y7/vVi14vEv06
QfF7pGalGc8BD4zgRXw+pCPsaDXYkY/ThUdedksv3n2EtKTjDsxXBZdCLuFTxvswprXudQA556QO
MYf30h86oc3Wo8HjU2LRC4FukK7D2wbkqGW+IhAgZ3a8yRmD+nRDGPE0lwop52TjI+xjDojkQ+oi
Yt9wJe3yEO0ixtCBrIoaEQPNWiOG0wXc7czoZSvInXZ3R3VoQiY/w6vHZB5ddUBxq9nRDt9PBnnb
2jChy0CBA8qlzAZaqOioVnTvg8+TAN1ddph7NriTEIDe0EsDslWhodJpvlxsOqCyZOjpt+FjiGPD
OQE3jd6joLMPjYmMcmnN306CyRbNP6dWLO54z0Qt4v38Bg4a5G4UdwMeJ4sHbbRfhCiRUWHcsmn+
DhVYHH9kyyzTvmamut4bihdFBW8FgBYPOEQcXZlG9+sny2gOQ2mp+a8/AQSFasoIGXDNZq0nl/JP
TeOC9ukbizAlmEGXOh6uFbvuUImMV+8hSycYZ+nxTRKCmB0AO0OreBMqEBiqfwIlBjgNMk+jGkeE
+WcUoSIXKR4J0OrBbj8JvMaE4oLFXnJKM3bzg/NF9p2kxoMF2huf0WpQYhAt5BjJvxmyRUBKokzZ
DRr7wHDAAyChb6FqSHmTklCTTQrAZDgoBdGAY4qm8QICJbsty7pkzuc8RaSwr/pnuAfwyGnwAkKy
KjG1X4aUM7EQkLKh6pEuoiEQrIL+CQohMC71GAntEWkRelVX1RAAD5FDaELAmes1PIZGnqKlPjaS
L1ahvG2Akhb4UfB+067J/NqF2cEaByJveYq1twmblSJh+flBQmbquszAEIEfprh8zSdDyiBkAiI3
tma7xQFvO3PQkaSBf1N9yOnhlmHjbI+NRFOSG8xJXNEwOshusOlKo/TuZbClC9CE/TJFNJNENn/R
S2KJ+jBp739KJ40ZZ8ffeB/TAFAELSctWBCL1G8hIeV0ViRSrck+rh8OaplOiWyVVyJ7wFQD43UM
yfVqRRiiLJTZBw/bNu0x7rYh8YYr7D+7Pw3j9JdF+NwHqSJj90BO7QNNJjTTu+Ib3CZtTtrnzG73
nJ/n3mlbBeYtdIcOapK/lVB+M2jI4I+F45aEdQ0xkfBxXpBdHudge5yF9Hjd+8fk+3X8ZF7taGVk
sD63upuT9VAb05aEh07g6pmPts+oQG+kRtfKOZXmUbiGq0pf2s20T8PCZ6sykbXtIkoCWesjSEx5
8hDZvpOX+MSHnIQZYhWjV7gyC9C8bkTZxe0TsBdJcpi8EwgWMQqDrDdJzKjVOHH5gnuwkSgJFvZG
AOtTqN48VcDvNVocDS0ONbG4x01K3JQ/618J1b+Z2TE00EUQdP/VSXS/Quz5o1lz9BDDzcMPfJQX
/b+We9Pnl5qsr0tQSzsTbGUKk7odVUcAw2J8cYA6u9gloArkX36ppHl8E3pt6ePNgfFdEZ5+81z9
kDn0MbzISdjVe4IoPGwAFCbUQ252kGaDadxaqQTivaa5ZSbQlb5TaHJ3hCMPqvd4lkN//mygfJc0
/N8DiucmNH7Jzbpuctol3R9wEMV7erI0AVrpZkFxpCepTARVckh2oxPUMuIpHzKlmNdR3p5gvkli
Icu14kreDFJZ7od5J+u1D/aRFgu8KYKMvhVSYL+YJEDdOV+CuQ52oTYgeRWMIo4NTjhbVee1Nf9+
TchoTDX98ruGw7YPA2oQ+Bq8Lg1MHhwq1ewlz+s7zmJj0/teTTbysVCNg9ljPNvI3w3SjQ/I+evo
r1hldCaEF7wKDHFhXsiJrjPoZcAWHvpxMinneeVXXJC/H/XNZkkH/p/CFMRSOO/WJWWvC6oDyZ3A
EjK+QPj3jd85gmTI+FqEAZgkEa0BRlASdadLaGYXk6R8+nB/L65DAUWqdttuS9cjtWIRlE5vRQHI
uRx5nNjWqtVn2Erw70RjGpZPqM5xyGlBhTPXkdJgQse2EJri1G03L1UvE2r+TATAh+22xF/hw4wk
QDsPRRFtmE5VBR4lDTkixXAx8dQ1Ih3JvdwywwDVuDWn9OBWgAiQktPW0vOtFkSDvwRTBgFUWT4V
ayDL6PIRYekAX2bl7EpjdihSl06Yy6i+ub12AAai9l7C/+doWeeDG7cW1uqc5Cmo7E/mmMhtqfY3
KFoUUGnQEKBOvYTxy6RQaX94AIiLuj1afizdFvsVzIq6gFSOoJj5nVEDa05AmtRHIF+YeIyebxoE
hO2TnMP4JxdGiDGwGCQB/uEYo3NqZvLiHOMTZ2Scv5RufR6XUBPCI6zylqAJSW6luK0JfN3mYl0r
4iKB3eO2uX1Fy+S7nmLpQileNgZnFRQkzYJeAk/NeDnYtJ4FCqtBi1SJKu/vNLP7wfqP3sh2Gfxl
bcw00yuget9YLrCRqrBpAj32UCAVF2Wu0nrQCLi7CuyEBPCm9188FFEVFeD1z3iPHLbJpTKLgn/i
7GzZY+W98wIg1uWTIQpoo32cKU7j9qJaGPSkJuUSTdQFB++PCKY4jACl6c4eP6Onc4npt+iTfdiZ
bH4ZgQrzG6vmRsNlaBFb6KEwcxRU5h2lI5xVfISOphv5ZSB14KD1uMC8fYKWOwxXeEp0pWWxGEaX
sO0SpnSGT16EkG0vLEYb/ynKWKGliKMKimqiZ0qx0EKp9DnGJ021d49xBRIPtftOsGIklTBGDplB
hxHLWuw3KmEwYaalFQl6BVCrRHEhmCTFkoU9pDC+2n+lBtUw+R6TCAUh5c4084QVQAFdkCioe/uP
f/uf/+d/75r/VfxeJ9fyU1wv/3Z5nSfXw+VZ/fs/tM4//u32zy+Psn//x6A/6HXaw/ZgONSHWr+t
d9p8f7edkvHw053/0W2+5aBzQ7yf5Yvw3khRyHSYQWPYrcbQHCNcN9KjqTba3Sh/tDGL/nYXTIFs
b6aYq2EnyuBQfU4OrIf931xd/z+7uo7eMfr6YNAfdrR/vbrLvh4Mntq+P2+1YfWUgY/D03Yd2pqF
4SUiTx4tn+cPLRn0QGgQMdYKOqd0ENsMgarugMWWAps8s00Zo7v7ZIQ987++yJ66iP/vFva0ns7N
5Dr7/+Ei762D8bmeucgr3B3cUWL0gpheGy3H9s9LdaF/p+3RREsueYBoJ3NfHTG/26DKyInP/+tr
0br/6bXow05n0DYG7a76/v/zOAet122gfXVtrhIVxZcD2Bg/2vaslLS2ENDQZtbbOxC7HAvePyi0
YoWAkquZqmdIVgDsokvooN3ov760//w2adpg2Ov39a6uG/96aff6Vr6GVU+by5SxhvVevOIBlROy
uvyZ7e2pKsNXm/HGBMFGqg7uPuLLilRJBaNq5v/uwXWHg+F/uF2drjE0hkOjp3UNY9BvD/71mj7F
43hu68Z+4RdkGttH4ZxQooR3hcbpdwKyUt7i987oJE/MOL1ydu/FrRcwEu4HSvAHwr75JQ8vxAu1
OPgmpXXy94yEOR8GJeCWkOHXwFNvIBC8+xTlWPH+6GgzqsbKPcpbbXaSD40S/mKQtBdAbUgMnaZH
gAnobFYHD90bdZWBJtBbdsVHldtQH/Bs2+MYDITkY1FA8pyRs0KiQ0MJ4W9Z087zyWg5eC6WQh40
V/FXoJsBnMISnh2X5MoCJw/QMUwkJWGWgwluI0Vs4ba5graootYSIgEtcNopHOekSGscmBGU4Rde
Pux5mOkEC0LHuoezDDfmxvi5IjPx/g3kJGi8CnZ7AGwYs9p7L2lnUKrhlQkXjx4M/BtVINXMSbMr
+Hvb0sZhdJQ+CJNCDQzYSUX5iUPCEN8diNywfFryGN5dgzYZqpnoibW4qyFBWR8NHhhuoxtWjoyl
JpDVN5/+HVfAqEFeBinbLpJ5XmWpKQfgBhQw4ahO2lO6Ujhwqg6fYsHsbezeEVgnF6vFEZuu0ePq
dUiDKcVRvK65j9kppUzTTX1glTXAlK8rEJAUuZzSx+tO8Sna16JZaRHa5riQvZlYONIq3Cscvo2E
7oLDOzRmxY/h9saXoEZjkWfbjNAQclqLs9/GkwCdMf/ODN28vaCgI6OC8/R0hv590mwN5+ZvZjpi
+jQ9lf9DMcPCcMVlKzrOl77QEGScE4WDBv4PHTbcRiYYZqRXZM2WxuTl4sHXh3vWIGTEeMXN0khg
mRbPr5cI5gHfo5JH6q5ui+HDvtakFPaGcFJZiIINPtbhi3mIQK7v+RSUvf3Kqi/qi1+qxQ/6vfx8
ckUI02pvL3unv5etJTL+HdJYtPjwZcMW8jCFvjPQpaZ4n4BSD2CZp2S8eRD24JVDYujDUYcwgd+R
6mGpgRqIPvruOHoe/jiwjSxHXUcfP+Hr3rFIqYm6OM+7x5Z51K0zBRp81ONRVq7SAUFIlUN7pqs5
yK/KudQAzD4E7FhCwMVU/csQKs0ffaQrrOiqaJNMGHBy8yeDZbpQl9lfak4bO5w7RSDSG+AmsEop
3Kgi+MkDth9KJg4dONi2TxhKAuS5P3rYfRxbMKjv0xltOwaJYn91kGxep7HvHGZTdhNGnWxnBA3o
0wCMtdwnZFeu9LL7eM3o4L0X8CzaobEoGZGO3sHX3kAW1NZGD0IdfMDAGFeezgMv7Fu4oSR/o88M
y0+0xo+5mt9CDpZi8sSVnkFO4GKxFQqp+a8xOiqEWT77WEkAlpMW7hGyZ79In6bfySCsoRR+mSOb
vraaQDTTgqXl3/yDeKRKSbIVXR3dxxqbE5DY1gWPRC4v/spOwH+2Pt7P+G0qdIkkujyFD79etURp
42/Ja52w8iJNA94gNEC8oFpmG8qbXz7MagfBaYeRXXiYI0tSWDf62vQqJyWBJHnVo9KIkdFuKeFt
NHPvhXhSc/kcgAUMGlTv3dP0in9zn1EmdBXhfh5nrLSud0PnUJv2CtlL3nd5ONLXtbXwMsdlEUWZ
jSjsw9iQPWazo4JkTQ0JatHVOkQFLa0hROPC1iKFh1Gsjp9M/YAXI1qDc7s1yOFKSIS2dDyd0ZCU
V4x+4IvjRzB6hk9qdEtTnZcWr2MwuVUr7ELuoWETAeCOa6Hq2yD8hC8N5BqGHQ4sNNB9yxgfnW/S
HM2YB1/n0Cip/YFqmfMgI3qgK+ijpc//vCxEkYkqeCMhowmRthkNnGuOaykaevOXx2/G8JJl4ddW
EbXcimoAXUvkq5DjbE2LEOny3dNrr4zoYPVdw0YuTxQ+y99+Buw/m3BR/OAlp5jp2ITZaqHdIxoR
NhhGYSYt2XZuozt64XUIW3B65wE38XPxZc0gTTPC3xrHHKQrZjXKCD/VL6P//sbpBUh8780fyDvs
bQYnIpSanZ48uKggJtUf6a+OCvfJnA6jEuKD9EERMd4DvefhXh1QPm3+DdrcBE4FfuHgnhhf4feo
CLryHfBSKOyCA8rh4ppocdfTRP17RfoTUVz7HF+9HqqIbCXMNL5oERqA7h/7xgkI42tcO/2fKyaF
5ZjPBI+5B6V3z+H4Rpmcu49KDdfGOp58ct38eDUqlp0VwO3QamR6mmqlhPPKTDFU9yFaKFg1ZK91
z0UZElo0FMvjGBEx6EkVSu9k/+vC3x8sMOd6Xf+y+nHSrMD1RlBXrW5KKMRH+6cONZgs9j0+7kqI
SqjuLZBQ9O7zp/uAIMtTQxHX0uh/Wh3KoS+ELvtqILrYuprcmXJUTC9dntAtGDqHiNkhhJDDrnNg
Xnh8itRKvptXT5+90dQHqH07faxBdDEYJo9qdNTDL7yZCpNPcS1dNAyPraWmu8NL/BqjK7b/qXGq
D1oIze+fZnfFQWxQ/XGcIrIXQlIeoDhyQE6cj4iI5yE8wXTfnQOAgtOfnsIVZIIWH+VWYZ8D9Pin
L6lDrgIM32mZMW2ja5uwRH092ktj2mNFN3YzwYnL6lr42KDnS5BizrOB6HQd323Mbz0kzOEGD0ak
FkXwqyWDcYkOPmEoOSAibX5/YI+xYCkwEAqefKHfMX7xsvW/qNeK2i3UgDk08UuNuhMOXT7OENOY
p39Au8Z/JlfBE73/blalfIK2I/8/mBRhB1jP7MOAJuFRJhHR/sewPhPomY+ft/9t8xr3HVAJ/hb7
/IgiArLUhdmFCkyzjwnz1ZtptWz6gD2j7uMDjZ+M96l2iGVCj7tjZ2MhTQjPic8F8XKAmbnbTdrk
XDr8PbMCqgZJ9h8spAVZ7K4kvfK/cbsxMYTSsN0V1Uq/eGQ+6BRBcB0i6P334QaN8+Zz3J3qg62Y
QCK1gxInrtfdQwSs9jSvpCIUvoASN6+A91mj02R2iNDcBnYksmB3ReUldmugViz1BskWibo5y553
2eCx+VvTOkGQGQnhBjMMy/jp4fHN0V/BcWeN2A/S0CWmv/X6ZKi5EHFwBx5Oc+lzdCBt07Fvr1BA
m5Zg/dys+45b3b7aeHBf/AqKHAZVh/kO2SjzxrNjc7cZdensWP0bTgW2rnNH6NDtEnUnQ7A68qgI
QSjy0U/A9OX8RdLvDibdCcsaBMN5OeUMMVCzcGuI9h9B8k1y/w6QeraaoIucJO/l3pTJwAamlMLf
EeeKmHeD54tzjSZ6aWltfM0/TzreDVjF1kb7H+e2MKZER+jIbP15ibLVCr1O1FQtTv999n6L5+w2
q7aPCWIaox0EAxu6DVSTuDu+uA+3wbmI85TD75Zt8h48HOqU3WXMre6OGtKC1feM1br5pjSgQW7d
sUlCBJJs4SvPMBBZPNhqgf31hOFo8gcvuDn0ajHY1g2qh2R//5ew81puHFua9RMxAt7cwgN0oKd4
w6ATHA0IWuDpzwf9F1uj7tOKmD09E6MtuLVqVVVmZToLaCp+Or5ORYrr2rogZgJrKTxv6Zy4PEbc
2pqkE5Rdye+Jyphaz19sZ0yp+eWT9vVvUartuGnM4KdEps56wBwENW14NeX8xli8YRV7zdqpA3Lf
0Nib8Kyt0+oZoEIWCh/6QAnpWVH5l+iQmH7D7N6DqdiHd+waGG7oY+jpGt8EjdP1lC2KCmQxSyJT
t2RkzSBuMrsQVFuSCnvN7YbyopjhsjRgu2kQjngPPMNHwwUy1cnebXri3GaEeGZZssjctpq+pida
avc6IxBg7RvvRM4hlgb7t3RR80Zc+94tDeuEywcLO6yn+uEIQMncd9vpqbtv/+2+nCLMevmnZFo7
aVgG9yDzq+7TWqwpW8yZ3k+gZPbfsFnzIe9AH1RI6FDMEElc2d8RI2gHf6bbJEzAKsb3qIMidQ/q
7RuPeXlwc4SPw3ObT4yIbo70tttd5FwRDmW/JgzdYC8KNGJjlR5WrkkWMS5Cc3UKJWyk+bgUtF61
YfZAnF0n7ZWMZSs8XvTOXXkl+uL45h1UdKjdNUsJav0DqWYXZh7y+kJYBUKoWIfjtsTIeiwmfEg+
fb/sqswKHdgfqDhOxG7hvnx5gTUMRF0G59AUsjl7mLM48efjjGOujcMRPPpkRqQzQqzpfCPER2S8
M0LR8JrFOj75zUJf3Gzdg2UzPjuvsTZn4LdsvPLkCXPqGLf0poC+HOAvHz01jL0O6KYh6Sb65SOQ
DKfalx/STF1c/DUNNwpA2qRESsXXubbmnD9htQKhpx33uMnnBFxz8Pp47HB2JVR/iiiaSaW1Oy/S
1sx6p4VEHRr7PHVyEMdZn4hEjwAN/YTgdGTVMwC1ObtvNEGti+kx4w5eQc8TIKht/XHmWBTNdAM/
13eyDx0KqaXBg6QBTONodg0NK4WMS/YLCRAiLtNEc5njmaFQTOKsmmY9TW0qTvfqmVE5z8dI6NAK
MHBEZHunXR20/L65Qqcg+sxhXHOCtK/9kz+Sj2yH2mM6426gwoSyu26hkcIxAqioQYEO30CF7jiF
ZALrRgmkbqqi8ePQK/WfPubl1BTnKI8KdEGDhHMkY6rQxR4ZNnIouk/4wLoPHmArXsuBZGkuRfIs
uTXZlUfN4FDvWU4LE2CXTf3BSXX8hAj9Ulx2F2y0zkai6ImftNtQzFXRDMWlohzQj1jwGoEO6Usk
AkiWJU8orwCgeRAOGOo17D051PZrFh8PKvlSH+r7GERvio/sA0TwgaJl3X2SUDLJf/WekOMET6Yl
heM36Jfhav3KM3sGsBit/CQAX6sVTygiZR1nTb+4j+UhiVSPjjZFeL29LfBuQWt7TETm9a/bjsya
MX/1YHQ35kHjd4N923zhNtXXWtcO0NpqIDkl+C0+w6Ns9/XJAuxRoOHwa+iDXLxsD8PsEWJN7l1C
Yyk4hnWJ9SgPXj1AjPf8EWbM32QWi9YgSz7ZV2S/93l3PaZNQyksT2vN0Skf+pV/GWrwrFtExdip
vsIJwFqKW+bNmc5HrxqR/PWYBHK51rQcPPu3yXmg7R6O4GVTYpexXA95OP6BjiKMiRbg4OXDaKc+
IiYAZ4ZGX+m3LtQCq/gEFZAdMMvdBytG4wS79JAMavPsT22A4wZ1qhS8hpePN43my15b3sIrllwk
JRbRCB64MUzH0g5PXhIDUjrVLTGfz3rG5EGlS1cT0haTw0pXD+V9K2xx9vknxboSeg/GoK31EY/n
c0gwMjmlZriJ0BwDmELqE/J7xe6goeFkcA95eS0DuPNR9atRa5OsBMZCopXzYPIsqFb0ljmtvOeo
ndDHo82Gr1SOz2Pyn0PuYr3rXSbXjrPBEDa4grIXsYQ22rRQ3dOU1bCpNg1b4xHLrtLTvOcGQcfW
B65m+Cabqq3BqkEptqyXVYAOJHEgWxKe9ajzSc8MlGSOl9zbYqQjG0pbZj2ccsYo2rCdPikcUrEU
LgOA42zdjpRXcHDMwq27ecSH75/te/9rHISOADRoCbVPOFO9s3udbIygmXMdhOF9OSLZTXH/k6OK
u36ieWEncauxd3arfmdaLKqdsDJ7zcSgu0W7HWmLzIDnKcLGu88baHnpQl4VGNeRhraGkzdM20Uw
0XataANhfKOfUkeVR9vnRaNeDVuuX2lv3n2+CDoIn0KrlWMfiUoBGeOwiAUHzNA6rmB/dML1AFQZ
5vXnZS9vkuX7UAcokmikzXIgu9dh6cvttY6+MqC7I/n1SPKNmURjuZjIhQ/J9/DsSxxPmCWfhpj4
Fbv74NVTYZZdYjoKkWrfN+VG2UGarUJhWYTvOeriITMqQwZmEMimI4qPHHTul9Pps2Zbpjcc3HZz
wPQ16Goa1i1ciPaOIz3pmX2sIH0DU7njJ7RqRE/0tVsrra995424q1XOK05dpAUxQKtJk1mqPG3h
t8fE9GE/dy+oDNSRPine+eZU8WVM4YqT/Q16FmY89J3ZdVAAy74xvkA4S4IjpZzito4XCRhd28Sg
ozZ4D+Uw7bWCyPaZaW/gCzpcEC+kBRMwYU6GnUr0KLY3RGnoGlLip/SzrvTwaAzSyOoERitfx1BS
YjN+kBMjE7olBhaK72G5I1/ZXfii1y123vFlK2c+tEufhjVdiqfX0l9G4t7c08SuF9Xh7ov0SeqW
QM405rZDu/ujtukepTG4fDoyP1R6d3SdEd2BN9MT47bjxVA4DRWM1t2vfiqUGKWfzem4VCAyaa+G
8yjHN1wpDUpVO2e0omGTcxoh3jCroX8wZuDTSWs96lXmnds4dT9k3mmCIhAKCTmx9zU9M8t59llU
6YpW00QBCyUEpK7GSZMQlwH/iIs0dzbgAv37qoNeAsVCjEA8JQvt9Pl1WXvip/nJvEqxkw+XiXbH
jcl63C1zL0+YaaP/j4fz69yFEIQf892rvE5cIvIn9MBrWrUwvS+umlYsmAglOdnuMiQTgx21kQ/g
iecZt6eWYAuWtkLqOJXAI6GskuKBL5599eMW/B9Onnj3GfAprIjT9kUY96DG/hvyEX+Ci1/wimlK
iiRJX4jUf+EVIc2zh1aJ6aIEPug13aJ/3WmTW+8Y3bqdX7BC8SdWyMVMQZA0wC9TFQTxB5aTpcb5
qOf3dCHu4PpAqr2swEIWOt4HY0o2s5+Ds7o3MrD9L4/5EwD8eWX9v49ZyWZjHrVXuqiW4s5kBvOD
PLatnKm5p6/4PSu2ty3h55fL/sT6fl62Bbe+YX2N8TqedPmZLuihJCTXG7Ilql1CBxduMwgOhA7D
er9cV/rLVzXbLyuYkqSBmsn/ve5arYzH+1ini0ek+ZXkUJPfRtCsZjesduHR4t9FNkfzcXOLpW5L
9srf9i/P3oKF3zHX9tm/38MPzFUTK+Gk69zDsVcEGElNT0HTyyAkrs6Toi9GEpUszhBrg/wpj5Lh
vy8v/22tfb98+9+/vfrydquFs/xOF53gNMD1ox1ds4pgHdVNOy4sEWZDOVIjWk1hZ3zpldFpzySl
4RVhGVz78KNCjmv4G0IXZ3JyFDMufrlH8W/L4/s9/tgP73d1S5OcVfmKsC2KTE8OEpw89Pl1qgEy
/PuNfO2uPz6IKigSIKppGl+L5tsbuR7vsvpQr+nCWDWmVcUM3g2udD6cF8d6TP5+mkIprDl6G7DK
Xy7+FxjXFL9dvH0V3y4uHR/1WjK5eD3SVq+RMEZXo5nqO0aBSQCWBjF63lkpe2H/3hBqf7m68Mdi
NERBUFRZVwxN1nX5B7Ld1MnxJSqFOGu8IVzpz05wDhsL7MfFKG53DyGVOtInvWhMwOYiNtxnOg4i
muW6d3dYunPT051zCD6MgIfqYQgGDoYXj4WhMAeyT6cBPRB4xPx4ba9ouHvaiMYzPwORkeT3DGDK
mMMqmsCRrV44h4pzYUnX6XYeggnQ/2QajWL61jv1RPJcdJPGkOg4Yu8VQ1YKnVEv8aQteilB7ndT
MKnL9uGu8qgdcBF/WSvyH5/rv+9L+cE5aZ7r28s88r7aIcEMdfc8fjrH+DTS3HyP/00EFzLA4kzs
YTNnM+HnfCBTP4f332PgJ5iNJo9QoDI+9qVg7f77a0p/BHNuTjI1SRBMVTa0r//+bS1VHemllutS
nFEgZvM7bTvvMj57136hWOu9TmoUn03nyfwc77l/6zFhhdu5p+Qco0Xq6dlvN2Sqv93Sj52c1M1Z
LGtuqVq+ReuMzAOiBIDVpEB0cMnKP+W2n0vsN/YVaVo/pY0we+7XaJgshc1xUk3xLRlfZtLn+oRM
AvPz9mUkzavGS9fWWx2/HQwSzLlB4Xree3V0U1mWwCX1dSBs6i5XgQrRmTTBURkD/JDuTzofvbqn
7oWR9EnLVti85uu+FNVdfmq5Prsv4FIgleUtxWm9xZbN/Q0ago2GXrXM5lz9AAEtPE9vg3ts4NAQ
yN6r475AhpdHPO+xk5Ka4ElPdmOont7Z3FVAUsPONqggTu+95BS9NmoyIPfVItRbTnNyp+TlJAMj
yrrmNl9eRiUA7do66V1slM7hsac6BmMNCrIYt+4dfxuvmQjjBvAYoHJZokFUbpstQNMemgbGgbeo
JcQBLvcen9nmMsfSKbwMXnPCPfpq48cAoaehRqWYWhcwLiZ0aKLh15SQ6VswW26YIXEIAneTyzPF
8wniA3Bez0+Q4AZVBinjjghYiQxcgx5xx1Ot7Ze0hWc8edz9Y9MOG+RxbgTFzYIPIivIL3opnIU9
Lkokvw25XOVoo/0DrLfqHWMtkoASFdcYba+25uexMtcDlQk90F7wP2YtIoRLkE31zf2S1zHuG8Sc
iplkCYGcK3RXUsSI/tIEIYdD4T2Yvqx9tJh7x5UBlUSP2xoKkrADjTEvXIf6CfZwJ4yOfXRqqaQR
eHJgNQfLY295YSJDGYPeDFCEs5EjeEIbaYF8aTAg/ws8OVRGbySpQEpxYMWG4t29+uC6sTGUwDPg
wmIgRrmLHApWs8dh++/P8OSy36xV7mF0gqiI2k89XKgQEKIND8zGMsCJQsUhLqhoHWEtHJTEFac5
s/ywy3YOjO77vaz/DuIWSnoHt76mWLfSuw2OoRyu+7r3dLa+6b2DNaAmMZj+NKIBOBjiskiFQcwd
GPt6uB5eEU7H4wK+HiwExHNx/0RLFyGI3uq00sJ7SPMKl2scxRLcK44Tlqp96b/DCu9LbGbri/0a
NE7Za3ZQ/2+o30xOcA1pvKEdTW02aJDjuhZ25wMK4HnZQAbtR3W0dtd9ircjSIOAvCiIGlilvIMD
7qOf1dL3rr40M0AABfdA+ci5A2A1lNaBhhZ4MnrNZAc4UELOBAA1UtwxfVP7CdMv8RPCvfUMgeRI
Ks2JhH39OzboYKjUYc4lONLdgL0+S32dJdV4UwzlfWakNhkjeXWwf9mYBrsawoaPCOID+DgVH0bW
3gS6KC3vdlwPHoanME4OMwrhpGuX8eJyhhYuLPVXCDESwQk1ZEIRGWwm6MnfbDotMDQZmqHyBCh3
by7/7+5jkj8Yd8vmj5PDBmaPv5eNQ8Qenh0euvfCa6R1a+Nh1jQXjr2GaQsRp2IVDBHjFFcAlu/s
IBNAuJ9XjEhTYK2tZtlB/RzRVIq2oeklXUK/vZVipcSSIbXxOzNZf++eULv8JS8ltCSJU8hy3exH
VLvbdCJGx9aRRMIEG2wK/iuf8VNSPWiBppfHRaTFBE2ZXcEPn/o5tlUfC+DPPiHi0k/tzE8H+Hq2
ou09NIxcMDP3On3agjOhzfVGP92Mahg/OZI8NN3pFKWM1uDzBP+gRu4AB+PWaeCKaQTjjAoIvwIU
dbOhidBj4NM1sBOwxgOtATRwOpNhOnwuzK6+g4AAZ0QODOgccvCYyUx2yQhM+wayl0dWNH3WEEm7
QKNFwLhTO9aUjefg6UvQQdhqF5++qVuBTWS9LVIuE0YXI2JzGYvDanIHY875fJAQ0OL4SoH4e+UU
46utMuhC+4X7fvnrkemV3BQSVviUVeFl1vB7AYmdhNfTeGC03be1IO0mq9EZg85o9j1Bf7CREMfY
6cCtQNgqVJz88zinoS0NTSxFBvfPmY7EnIP7G2xyg0hDkFGYYuSPVs4CEpv9tLe3sSIEEoVjV/XZ
PFwDqR1PH1gfYvfcZahktFh/lCHvcMJIJ2/wPEHczJfJ6CA2yxxc9v1ozW6U864Stry1V1B7ZF3g
PwoBDfDHl2HpHOf0SUe6S+PbjQ/I40OOsXanUKWT6Op2SguYWUv37tMltJ9oUcMPiomhFLPyKF+c
S7dlbNPbjHFLj9dRsSkCKeoAFhHxx2B78kB0mgBdosllvJTQ7BF7TGSxvtYAKudYDk6sFBygo2Sl
jgZHj/MLbQJMcWzgNXo2JKshMqGGv82dMXrqeNjdh+FpjtUF2/c0yL2b9yZiQL2C6pV6SEFZiX9G
Hq3brQmKtYvftUe3jDpIdICYg2IEyNkC9uPTkpY8IogsHprzCMNi2jsE0wvi41CJc08eqKMqCBW7
PRiJ34NyeMdhu6VBluGzmzsPD4/15duWBxnqhWilYNg2XrP1GHWNKHa6rwgShqu2VDNoJO0hdHIx
J+qKX62vGxHwNZAwbtWJgxjEEeofrGAdk8d+7hOwiiEDAmjpObcRTAKaRwJ0LR1WuhQRkI8hbaeh
xv9opflF4om0PGlaulckrB5e0016+deJcZ+Ii+Mim93sHQT0K+jVYAdFLoBwgnqTEdKfpzePOkjT
ezvPIe/eHkOM7baQ1INX+ECcBlZPkPTffgLaKYXGEB56//xRROuPwkeaP+iM4EDzToCb4BJBhni6
tE1bWf+7jWcRKbZD5jh8g60ZaKur/fBKhjIGCGPTAYhSYxwdrh88OSG50SQqOIuJonw4dYwpmeo3
ha1ih4FUxOwUPQ5S27WN6s3DJSfVd4p/CTrDYlzRsqopYN5QvsplGhaDhP7xUJ7UkTmEf+JyfAdN
92rrnLvizZY5r1Y0DM4I8NmdFdPnmc8wMkNPY/S//A5y7R2fDSz7r/AWMvZQsI+0ocLP2/dZYp8/
r1BFB+j3oeijWblXBTBfaJS1AU7vc4itrkCYn+kAgjifR9vfh29erUkp3CAbF78OWHGCQ4X5pmBm
LFBHa5BqDTNirEbZ+QdzA7ncM+0yzkb17DpTwmxK4KF7SDLyDhblYr2/wTFoLK5Nhwvm2hMoEwAQ
lkjiY1jY3htbi1Ewvjg5ya5wNV58RuDXqATXU7gCd8Lzydf27ycNQM1+YBNtImWDaS0EiVmZtf6G
V/xd6CyQtfD5qQ4fTjlJKxdjT7Xuwufaie1shzhMPhVis762XrT/G/+4Y9fzNhpGgiT3gDWuC+BO
kC/jc2vu2IM84ZGC+x/tyLPOpEga0L9klBTsCbkn/3Cavd429dkJLD/FpRvG3x2L0eANwIu+EU+i
MDtOZ74Ycq4lb1cCyuVUnF0jcdfWvSeUnFQvdRSOoHZEsrXHJogfUX/kKEUNTQ/oWnI0i73pDUVW
lJsohHN0SsXusqWOlTGTdPCVbd1Kl4kY6MfeG70KZldov5xhuUnsw0tUhjXySGirHcNtAxMCVlqf
KTlET2/Yc5h8ziwuAwrwrTrqQ1nkGaGiBemEwORj2kjY1G2xWwUf5AF2vdSmor/GOCDxT5gUJO7T
rkOEhwA2WGF0vkbsTec0SqK7hXcUifoQ+7fgEoI3tL5Md4Y+W8LJzWFWnT9Nn/HLVnoIRNG6OgVA
7ayxZLgDLX+FBLWH5Vn0wsCh09dd7QOQea0sIM7cO3ZJcomGpkqyfowBvAONccJrv4SVchodGQMa
vcZfTLKi8NkS19WTETX6c8OiZQ7ggkwrAB4NT2BfUBvllayde9AMzp4CBe69fRDMmzUMIMktAQqS
mQZLvOS4aLpnhpshpVfEuSgL8D6H6L0yN9JQ6JPnIfTaQOREuY74nX6QHVLM8MnWcOoSZosuhDDS
NYqSlGaE5Fa8f8NhrGbKEgMhf4MIM7OJp29hy1FOpb3+kIOVBCERTM6BrIkQdUjs6p5wdQIYrB1o
OWAoKamOr9pI4dHFnqGx4zSwVMgqL3bBb8OnrXflDcdmdJ6rbOeXLX1kLa2cmHaaLpQlDLbxm6+G
EInZmpugJGS6+I+aUJaxbnuDfJKz5rzOSEES8WWl9NyRDINYJjj52stUS2STEaf5nh1XJUpxvSHV
gE1yQOaJnXBGjs42cXMPX/BBDflnL/f4SbOtU1Qvc9fUBB3SHE5lFw6MfZG9deGe+XJ82XtQAxuN
BCTcv2hDdGlukEyNUc2yfsxoDC27jC6FkBJXyaCtCkncQ+I57xG43Za7B4xMw8be9TYVhInSOjyj
0orPVty7OBfgygDVL0l1s1Nr/dkBX3vOKt3Ztaep3lc5n5RY9kV+3SuuED97ccQzZBC2XSXyT2s9
uY9E4GtkAi0NzjBxOOqsTq8FBBDl5QuM05I9t+JrV1zLWn8cxL4Pd+sgxBUYZR+CmyfEjKtuyHco
5+xnRB5k3EE5TPsD60LuA14KUbOwhzpjca0TrDJ9EkBoCbGlIMw/Udw5dkGsoVYdu1DK2W1otoeq
m6MBCrUyQh9scwTd6pbUjvByutclUKF7d8c9kZPm4UG9fCIqH78jwCdDDzMUemBdPjiY0XEbdMYV
NUpuG3HV1SC6dDxFdqHg6YP86iLmSKTcFvACPiRqY74A4x6hgU0ecDypKPwNidMSG0xmJmuiAa1h
qgij1yxw9H3DRKP2TGyVZ0Ul0UmH+s0i1tBc+jAsA++9/mtYe0lYdrFQJq9hK3UsccHsSXWb6PBL
otOq6q6HxtI1R9qkCBtslwdkAsUqiYxHoNFkdKVhPaX34XRPpVMDrmp+WdlXkYySkdrTEFNWTM0c
qIHX3cvr+CkTIGGsc8tWwQCFfxwQziSpVQTMBZfbXGBs2hR+0o4RQCQKwI4hsqQFOOgTRj2nE9j4
VOhlcfLxHK/Z6H2G7BmG7LajD9L4jQp8rLbUeKlf1R7Eiyd4cOW+X361kzBSmas7WqHkQobf7Oiu
r+dvpl8oeTc6InJzNHvR/wIrJdmFmyg3TnFIDg0P3T8O61mGZUHvJPZbYVyerwjOtZfqQa0yrm3l
M8DuBwfYxa76GeWHwCwrKQt52EKjydBY13sMR+KxRRKrxq69X0/bkTw4ICuBdgYutMDbLQ1g89q+
qfxdyerE6/FzZBLea2tf+Z/XyWkC1D6bdUJQCciT2f75GDL5V/PX9nlgI3fpMGE1XkOMrmAmX84O
8sdXKuxjT8ABGq/FJsCrXOu4a6ojZoTnzPWA2DKeIeT9I6U05f/bT/MufBdtbcNsOSP6AKT8cSeq
yuyOJ9JBRGjKs+7Je8QmJ1ZNdoKenum0sgMPdytD4H560GxBjJReMXlNmSk1Fvq8YAZS8cqgmGoe
6ZRVDKk7Rsz+Xij5h6WDLoSrDdB1gkbO6CXjDRMYN53wHJWUu2t4bZpXg6Yz7OgxaECYQAMphD48
kahCOxHYLItFG+fWByRVGuaFLQyBumE3afBElNFtgRJ3LEQSg1En/0pmE+d5+7jVpfe8bAqNzG5a
kwYiZdH0TvfuTYDA/hxc1h8CrVjrcls06WF9WqZv6LslldqLlBixVo/Gd9q9DpVtNmGo8nrrnqAz
dYLXY3BUMUpSSbIApotdA4CsXQL9PVLT4PYg5Ex372jzOUOqasagqHO3c8hhbg6BQ6OrnoDW5oSV
CL2XqYFAjWpHSYg2sCVX7C9heQo32bR2znPJu2JvhGLODkdEznvKiaiAZgUrJESrGJ4PCEYfz0yH
/pFfTMljR1p3cAwkj2YARCF4OB6HzQSK9QhnWGB9xhcYOtHJ7BhpwV1NgmzKMJk90rY9kwbd1VPw
FiBiQ98jXlMcg2kzbBVAzfhyvrl2PyULXwILUk2odeknvKBVHENauY5Y+4+rW6YB+qYV/FxwnIBw
wiDzhDnn0sO5xJDcBy7je/2N7IDbQXyIX6AGz/Ejc1Nol5vzuJThrKib5ykAnyvIkqFnB1UT3Y8M
Lfva0z7dbWH6TqbXD8gYiAJyOkNPRLlj/uiJL6carLfXeL0T4KtnzjVzzDnWcuvtcaSVEYkSbkLg
j9THmaPutZtdjTSyNop6X4opoSN1rqlu5xhhVA3D4GH6l3cXVP1iBFDlUAO6rx4MKq0KIFxKfmTd
/AfGuar3yGcNXN0zL/a1sDPNLwpbz7Gjx98Q/a5bqLZCUnCsvYYsYvfqpV0EyDuRtFwnjGadsjEE
rOJBLqJ/Pke3KpJYgU1iy6qDk32DB7weGaJ9+oBTpzAxhKTxyc1qj7qnkkZInRTxmjqfYadmoTzx
Wo6OUh/7M96wwbwMhKCmm7M/IAFVdrZLGMul3Og4xOAOmE4a5qRbF6cD7QuyDZAYJAhlUGr284B1
EihM6kuNl2QOL/bJoDu0sY8L7JsVgn/ngzAWoutG8UsUIkOZ9tfkvGQCklmSayc2+p3eo/Irw4Wd
IRYOkbVKGGbPo7Nv4AOUB+Vm0ZwcCYyKWeFx8hv89lc0SVZ0XRFUTVQAb/4L/jXiy8jStSLMuCcC
/Wlz713IhGmnmZDO6G4tqG36lx3OIVg8D29LpvptGKlrr6NgyO1AuDlRYzaQs916u6ZmvniNjJaL
83h4rQ7NvwEmuYXH/4OUAjDJqigyKSyrkqL/gM+fl9M6f8oNAM0Oskcyx+upmwUNvsKnQxOZgzum
yup4HcCgl/3C70QUrnRQHWgTfj6GwjQrUO/7eH+IezH+970Zf+Da7b3xFg1FUTVd038gmZ2nehWb
9t40Gpg0ZCsP15gTY2OZnb8wvfayNJKwn47evL+2bXmnnw9rzDVY9+3kVRLpLbhiS+5tc8OQA1JW
b6lTCd3xobFKeDKUHzi+riPZ7vQxPutE46QitWlAN/XFkirn0VhYS18KPo/3fjnISL0xqAKRKlzx
1V8a9MMLr8BAu5tVblIGIn0PqStVaOLnvtjHWPA1vW6xbFc/MI0/CIE5JdlA8F7/YHLl3y9MbhfX
Hx/zfy/M+AFl5rV5vdzrWph1Am1Uz9dz5pkr8An0X+gxR4JppycPyGCkYbzHdk7HL/RJlxmZM+ev
U7SS3bVky5QsELQqylmYv9f8l9uUfrvNltLxDdQ0nh3xejb4rvIu2wgvB4ittjNSx1FnzMANOjmn
UeYzZpDRIYb56R05vZHswyXAdP79ysS/rv9vr+zHfs3Mx1MXHrwyY1ZsACIxV0AZQfRM+tb0Tenp
MZ+LS/K/Lyu1IOm/vtSPbadfEkW4PgRhlsy1PGDO8VNC+X4PVCpS0q57op/QrullT3oLruhfqPdN
ZoQo87sCJ9FMnSKG9e97Uv5GHPi23YwW+P32Wd5p+noo6kuYXednoEC6HcM3LZHzVPbeXkK7IhT8
Oirp2wgRLc2d3L3Nbh95l3EdT+2emGdI6EOcevjUzxXnRp4BU9MmoCspbYiTg9LUeXWNnwPtl7dp
/PyImoy8gCHLkqJAfVC+6CDf7vxyE5/rNNeU2Vwl3rtIU3WXq1UTTnPND7eImi1XFCFQTy3Uq6Gf
9U2DRnE+fHDW2cwx0AeVJx33vDV1L24tv60Og2/2As4CzNKP1qxCAoyEwsTW+KROmLTSHuXIRhuI
Ue/RPrBho1cz9KOOnHAuosym88KbfrZvhQJutUPS4JCP7v/9yf5YRj8f/AfX61iXR7ESeXA0dC20
6hnItfv0NUK/GcdkIK0PiYzuFx6i+9+YV8pP5tWXWMf/JBR+Rptn8UzL51PirSNcprjde+LMW7zv
6azWPtUX9On9qqiYgmBgw6JJfqjjOJ+/ljDk3+SUQjPAFp2pg5n9KuxJ5xdih/Tz+Pi6P02EBaNI
mqKJP44PLXs2F8WoFcREut5zqjBDnLkhxXGc+AsfP1mhx4sh5X5ZczP495eB2vRjh/+4uvQjFj8Q
CjlfhIa3w9hGOPSuo6GXjfv98w4NFtgsil2vtqsVwObF2srowE8BbKbebTRFBnA6rURrO7XeNCTl
8YFO5PYKDKIGqWo3tGHta5/akvaMPT5ccsf3e8YSYSNnQXOu5WXe0BuFf3wy/XyAICcNFN9k7qmH
mA8402CDDG8wgWyPzJY7QqxrMjFzn8H3A8LL2ra1GXq15OPjbMQxiXDM3hjvXzrStEwVf6l4jka3
6N9v7P/zwgxdbqlLomz+WMsGDLvieOSFtT6juGsoQBRqd0orl+WsugKwGAIhs9Stg8/7obUycKAr
/HITf18z/7uJHyzGm36STuWVm0CktD9cTduxORqdjGSNYxf+9WDWCgLnwPvWL9o30k8e0v8tmP9d
+sdyFfTH6ZalQrtcnaW+W0k2NaI7PHrT2OhZjJv0PjAlRQx3cvbRTmK///vZ/0i3/nsDRNL/xn/l
djoZUvvsNHZXJ2spfLa98VVVWtuO1Tyt1VRdtDv5TTfbenMeE03fd5t/ubzCol2qLNaT1RqM9GKM
6vM8xLLUH5wxbD4RiBAv/DAeNuimjask8kiEY4cmhRqPJvAPJ632HR6mX9JCjGoYbTfIMfCc30Ow
ZhCuDbTab3ymv35wU9INZH0E05R/5CKX1/opmMJZmQm+g6he/2ZPU2ccr5ncozOBnDmKWiM9JHoa
v6RBevs+v+cAX+/726V/pB7N9cRdPbk0euF9uHr2jb6kHYIC+WN4JdOCPe6DACx64O9QsmngN4PL
0rT9sYXaEVMVqCua8asV5ZrD9BBWSyRBrZWDNjWrFF2yz1YFM/H2HD//XitfrNqf924KHLuUDpAs
5fa1fjtxk8e7o8lqpsyWDpyE1bLVgUYvssZvKrVFiy2TWIesP56+0DSF8Ogd6LXG8d0FzaqdlvMH
k92n6wKEgSZtK5CHPciLz/zZmnn++261P/MDkY/4v7v9QVkTS1E0xfqkIDvR2prdl11hkC04mKNj
4t4fAZtdGt2XyyVH5zAf8vl7nA89WIoLwqVf8R2aKO4VDD/L1m7cIpcodHp8GirsHhTGAc6wyPsT
Sru/HPFKm3X9+aapzkSBk0w2fqySh/DqPC7ntTwDpIeIiZVhH1jdXsEoZyQeuB+qyEpxp+GlPw7T
7U4cLXou+qTYdJ5QkGuQo7MnHHGtDO2/X6v4t4hlirLCm+VvhOz/LgJTExMh0TSZgIE8j52s6hko
oeXrEUKAk0eApPb+t4NV/1vW8e2iP+maap0kTcHim9ETe7bqmbtWlgiiM/wUGGrM4TLyyRwLbj+0
nAAKW48UZnvRs9B89ATeO0bl4ECBXaaexmbH5gXDpMw3mRWmfQEV4YmmdopKB3ic+gGbKB1TSnp7
ZjBwIYFR1lWn166wPfZJNyFz/RIX5L/FBWiXpC06vE9VblfEt71FonsqjwZ7i8yBxCUGtxnKnOnW
6tQq9A7V3nQB5BDnKLrLwJzWdYIEIkbb//680l9XnmoIOhxq2TB/tjLKZ5Hc149jeyDDYhpOrfAQ
+9bCRVUP48Xu6LeEUmqX8h9LncfTDU1UFUH6kQEIxumylrOv9dQqhK/6Q+nAVYXQpwsxjyKsIKBG
/fKUf11P3y7648QnFakej1qVeUo2FocZ6cYd5UPSpDsbh5Gs/S/7Rmmf48dzQtHWRF2RJV0Tvhi2
3z7wQz2uO/JTkr+ydvpfkLFws4Y9A7zm4dSbLv8fZ+/Vo7i2huv+IiScza2zjY0xGW4QFGATTDbB
v34/o9bRUTez1LW1taRec/bsaqcxvvGFN3Do123AIR0I96iSMLi/eUyLQ/iQFXLguf2Y7YLX6DpC
Jp9GUWc7la1+H6i53PnlZr9X239uVlc1UzNN2SQK/b0a6/ltp+2ulTIsYu2YGhfH+GKuT0YamA4S
sf29/04vaMEstF6e1ccEpGuBtZP1gmmVW0/QU33o8M6riI7nOK9jA8AYPo3r30rqn6KR1AT0zlpt
qgjgfRxJzfrRvCvzozIkRl5GhCMXtjZICNr4sdAVw6l97Lx7v+wS6Ydd8tdlP86Wp6znp5ZygrLp
VSCRkksEJRx6og85FI7T/Jfo8J+GBVkD1zMVuWXALTKb4qz7Y/Fs5/nuLW95TFS8v1Owecg59Hbo
sPOMv13th/Tor6uJp//jatfT66DqMler0/Z+83SPTtqTZip4xlM43Pz2cD+FHI45wVuAtqG3vlOm
Py53vxXyW8+vCppABOtpjUDO0QOFQEiep0+2QGljjYVIvAspEXDvbXmBbjn9d0iQftyff9zFR05Y
76/b4/VyUYbNKId1C7Dk3s6ZAAtYDTQaWJUARHPvN87YTxXAX0//cdQ/H2V1vhpcF4vdBaNEG7dr
XwveLpPFdJ/B1QdM0HLBYgAHUSGDw9ZhxCetX8iHMCVES+nfb+I7+/3P5v/jTXwsNuV5feq6cVbo
jqFjA7CsGTX9V1elZYL9YaeKduHsnVyA4uFy7UiQq+H6M3X29w/3vTqOmOITrSbUS8ed/+97k35c
mn/c28fSzEu5fuQH3tZEiYu5l2fF+CFoXtAjrRZC1cNnUCCt+u+rfpftn29EkHtMTZZNQ9M+vtG5
obyfc5MNIYT5Hw5NjgecxgCTPlApA7SFFmpKS3qEEsmyhVI4aK1f9uSvt/DxUVrHllntdG7h7kk4
CtQn5yIBiABre4Qknfc1+nQqhAwXTQEHTdnT+OT++y38GGv/fAsf7756Pw55qXILL9yzGRvZE4/G
ra2vAJiTcM5Tio/f8qIfn1uWqThkHaZfy/i4qPrK5fPhcZCHeelXyMEfLGwNtu0rRjPd5qorUWla
+8pvZPhRoS5xsf4fHlomHzCbQrvT0D/Cwvly25nPPelJ00dOzge9L1l7TG1VNDUQhgHAcs8gSOv0
ZzN2SGvw7+trP6TbksxIhJWnqBpdkr9jsSI/dnKjVSt090cj+vvMy0H4HMPZ2UtnD+HjQhE24v9M
/xqmkpOGPbkrjE1PFJK9l9XbkwzDzhJQY9wr3KqPgcYcSkaEjDQVo91Hltr5903/1CT866Y/0qvt
bt945JcmpzIiW6OJmU0AgdPgmSTI1YQhmA0Lw9WeGce4C+LoRNol/NX6ooINmOav/n0//5nPiePz
z5f4UbM8isb9tHuRewnjuGfpTOovQ8C/EaYl98MJWhqEoMWcHmj02BrjyFIDeGc6XATUrLW1CJxf
MtAf00HaXUQTPiuc4Y/vOjefSquVt2TWVbtNsj8b6Hsn3WaDdYuvxhgA3Ctvye6B9N+5Xz7uXcjD
orJu5yesWu5DZPk3/QPFNKDgFe4Fvyz8n4p90Y/7/2/w4xvmB7V8qQdNHjpJcl1dKDzLzswr7PRb
jzldyosBuElrjZrXGEUMF5wvYg7cpK0MhZuTH89RbHdxDOyjBslHrX65w+9X9BmV1SbpkCLruiZ9
dnEaz9b2fqxf8vDsTJzkGiezeuCB4MMxMvl64D5pR/M2Gkt+X+Tz/15Ssoi3/7r4x5FgyPvnaatw
cZmuWZJ4oVderF4PIGoc49LkIhEfOJnySzj4z+RWrGRVlmggSaLJ3fxYNvvqqD1f+UMePoWbjPCf
wLMjezkGUuCioxz664tidfdxNwY/erhZhMcxfszs8nb2yxr+Tq7/8w7+uJmPJWLI95PR1CqZY1EV
gcjKOyfLSwc9gL7IXcGMOkr2Wul8oYq1H7jTatCx+9ju3oR0Quvx2xEpnv0/t6MQJ7UmYyHd/EjK
G9LzPX/vnzK7HOsOy1uqNtSXPduogLdV2l+if3bpK8M+ze1fKqbvOdl/Lm406YoYLcSlP+v34iVX
9/1OkcUU9tbLEU8wsKRvKO7dQ2sVq5Nh8QjuaAI2AZSeRi3ZaaRmUq9qyC7Yt9FrYArf3KhRgqxj
+00rLZIAMOnOM9l5ZeWUSZ5sgZ1vSUrR16qf8fYZ3d+gZ4T/aeUUi6cZyogB6Y528QoablB+bq7Q
SLk5FyCuSFT0ryj0Ishbz66g8BEvHsKuQyYEVtzkJVtaXwpvMFo5yLBUDv69Yb77Qv95QVQuCk1X
g3T/o6RsNeb5rWixYa6e6tcTDnJjUijWpFpAG4z1XgMZ4oJOs3ecHmnHjC/QXmfglVGh6oHBbCzA
wzxO7W03utrP5T0xTeBvx+Fv/Ygfsxz1j/v8OPDv+Vkxd0y4hkIJA1FNgFPOfYwrV7wP56kW3UKm
nzuAZFXw+oUv/3NE++PaH0HldH7vH+abayvpc4Rqq5BdnCNKBozcx/q3m8c3RI6qWLH7j6Qg9tM8
lYVo7x4rlNMvX+zHikiTwWGIHWWgbPGRejRO1+L5LImvjAEqIQDnaW5Yt2XabNND5+TJJ2dlxP9e
J9/r4HOd0PfEDIDJLu3kz6DSzG97bV/IwxOCWzoOAA/mLheb9aJVONleVL98BxoqeLmrKXYTTZTe
Qfcvb/+s+dLYlDx4HEVhl8hoYdyTMVGX0zsMK5x1UIk5xgpOMUswBjew1Ai8qiHakY/Cq89ugbHM
+Iluydu2WWyaP29ZTUeNmQBjRgd+AnklRI2haQFHXSk6CEP7AVwXNL4d3FGr3XknnFqfKD07x7f/
OGHZ8ECNL92g3IRLYD2t+/9+WdJP3TNJ01qKrkuSpiif7bqdZp4VRVEl9kET8tsdomx6496BQwPw
bg1x9roDrUcZ9RUeZVcxvS+hcteXEKcgaoNQmTsHxxwdVzRvVtUjPYDaC6nm9OkZlEvDbo13gAN5
6Ul+9hj0KKBy/f0Q7tkpbJhevjY6Rwl3bkhF99RAmw1i8B6Rtr3Lr417J1et+hVXmn1B0ewCKamV
vJGkwF1865p4CBbuAwzKLaB5fYAPdnTKr6LOJHCfZ+daILEe1bJI6ylpTMPb65GCbrDpVWOzN+9g
zGOsd0jtrST8ptpqHV/pAJON3+z7ZXjZehKaZlNAZk1GmC3gjN25YcME35W9AgYWZooNOBKwWLqv
5y/ZyXdh8J91jDYJoDDOIrX5cRpJlXLKL+8HX0a2pfQx2d2jK6r+oJEoHbd2jRo6GPkaIuCUrwaJ
HJL5cfUa8N3A5AfFl4La1BQGIuKxjbUyuznv7nt6bL8BqJbQIGC8KSB7HG0XVpKj+eZXo0gY/74B
dCkOLeJrr7w5mMB3jj1A01FjylsE55en2/svvgqSiEufz6rLkiwpuqoqre964I8OTrE131VTe0nD
ZyZoeQ84faoDewGTDhdx6H8v+u+483E1mRpc0fkV2MdnJ/X+2s3npV5IQ62/gyt9jPeLHWY6ja/n
yNzcOq9Yi6Gt061Ep7y9j27DHXk1gorXsdxFoGA/3K+3Q7iKq+1ayFJC8fT3UEIaUKy2/jY5LDlf
Wz1k5aPTRMpARx3pub428y9Exxanbr0AztLDjnVw7j1jzoJs30cuvdGtlpcxAlxADJfnoVD+QlKs
xsimXaPAHxoDYN/a2bqNta4SHtGj+vdr+alni/IQZbKkKxipfGYg+9dZuZ2PV2kIQnvizXaT9Nzf
pWG4hmM0vm4QraMtgzeSUDvLvRZyU3JnFWTv9i+p0E85qmy0ZI54Qxals/r3ufE6nucHc3+XmBAJ
ZAirnra+AeXGC2HjcIpHN0/U7r6LMBvUGnuBCfkaM0e590uGKv003qbwU1Q0gnSMUb7j5x8r83R9
tPJDyUspwuTpJkaQArJn5Nuy5hsw4KhNT/COm106s3P4v+mDuW8DQQikWI3I7AvVlf1J0rQnTZe4
YoPTgEfH0UFQRH0T2Bg0M6glzUZPbohiO0+a/FfnfAoG0IWBGdVtktDG94ihh8pxmCM+b8sshZOz
FlMqefA11jLhzqdO5gdv0cG7qt/obqLIRtO24yOui2E4MimAnAvbHeIrtXiMFrZC3gcpF8bFsA99
HB9ffRkEWnd09YjS+HZAckeWYQww/4Dsmi3acYg3MF+/IHOpBFhoPtuNLjSJrBWiLDjQgaygbYda
XzXORo5DRniymDBDOM2Cc9LHE4+8ufHbajF+Gu7JpiyiJEUc2cZHxtVQTua90SjFeoFgBmHOu9nh
oB7XQA2WLZRGcMndtreWAXQTZzUYvAhXILaAezgfD5AVfEY83DAoakrCaGK14nfazn6jD4PVAa+O
anmwtdBwHg2/vHWe2cikWgGia8H9CM7pDpo8ijg4wAgmEz6jYA+EEQWUAn+jn5zNdX1Mcg8lO7QA
vo1GLDNJ6MQskoQs42qPjl8ItaB04rzty8hbPvrAz9DImeBEYMknF55D7fETybE/eKFJ6L6AVFxm
aZWR6wcXXvOewmlyn8BTpZjEpYAuVyI8H1ZXvgZmlDt/JbaScHqe8C/U/k9LeKidHTDCN1Qj+Y/o
qnBBRByikYZ4JVa694eLoJ1wpcLVAQMxKZoCz7IY5GXO6ElTF7+QM9/0fOKA7Lf4ISTfKlaOYZ1j
sCAtHB4tZZK0X6mwmTtZs9nNnklMzLewmpMBKkFCq+GeVvhvONevfLy3Ek+JZ7On6leW5rQntYfq
34iDiUUpRzCs97jBbY7rLNNWKLIErX4VjZ47u133AwwMxXNxF1mrAHsCJADTTAu6JnQjxPj3NcRi
3vvtbU+gS4uVkvC347GeoDrCv//v/ZWM086EmsfOhjUKkYZW9W1vpXPfiFfKNNuYuDff+JAltzMB
rkLDtN22K7iylnhRxvRpUZW1QUKdbLsPUMHFAoXIaW9g9FsafZdCZjW0VyAvGmNMQi2WwWbeUXNr
1RILKNt6sFiPmLtn2aubZXsvG+0RlT1bWbXsBxcBgcGrw0dcd/XEtrQVCjc5khbWWzYSXyTrn3Ak
1y1hRIP5qOdO7whtdpD142eRMJl3sJtt45ByO9sjscTRRWxGybY3W6I4jBztOdDu1sA8eSEC4c3O
6gDnv0IR8aGDLQfegjfpisMIVdIEK8urJ+wiJ3h0hJLs3JoBQjJUkHb91UQDdYa5w9NSVR9R4B2N
pkOLkjEfyRm4bNadMNVQR8U0XSJvfBvOwwFaB+tq2IKlHBV3m5qusFIcJUiX9WH7HU1mkHMAbF/o
B47aAWadh+HBZ73i4hxk2iu6w2tgm3dRcmE1i33AVk2VrwSA2L7tEYcjBqZ4tz0TLjWkFxziZNQk
mA4MOI/w/Ooxv3Fjrl9gY8h/2a6RhGj798ifFroVW+vKcF/WfIot1hnSoGV9PeyuG8mOS9AuoeU+
xvrOJURXeaB2MTxojEDRVc4YBgXRJo7HNRC76b60xyXNDYRxoOC4LnRQP2y4axW6Lqm33T20ce3G
u+Nt+8jWLsod2xCTSm9qXC13fI/GGE6PxxpEuxgAFUDUOcUmrO85r3Sw7vVEVIKMTH9wV9qi+8aD
ni7W4OBVe0tYNL45yxNxwEuFPQYw5691aKJOb27EnD1gCK/sG58yurZ6vIPTcJ8pcPSV5Wm9tUK0
GIwgfKEM/32mocgBLzmtgW3SL+B1Fv0QrX1dtQDOtvBpgS2NyYQpLM8Muj1WmKZnOi3pMm0xeuUo
hDntsKAAubMeO84EQC4dw0MaArR4WBC1t+5RIDaoEbLCY7a1fmBN6NDkJMMFuzqqIKVA3XPi6WUS
M++rwk48vWv4qpkhDSVAur48gJIAo5oOvCDEwo9lPtiHEpzgwkDjW1nOuwOJPhTLFPMVa0bPGWzl
2Zsxt5khVJpCj7TJA+6yNdO5mfc5DlXXA7+apINw7ojuOdjN2ptZ4TlAuiDshc+h1D5RY8ounoFL
pmJ8BC1IPfH48ohnFE8/d8KjsyRkvbNkkob8DkIcVrcHpt06959Jy0s82hmyjaMpAihesryvrv20
YVqpIVvLexeZlrw3eXlt404odjkJZkvwy4cvY1wvGb+F8HPh1Vm1YYFeQa2N0TNZDfsX4VSqVAFm
QyvMSkvcKJZoCGFA/U6qwtaFE5vpzxL06AVHYqA4s7eLenS+JCqx2aSd+BUiNYfwhMmjyJAMLo8m
BaEzfcTiIhnI0RMyvujnaJDtjjsXI2CBGsQPF2U3xEMQ5FnqLyt9bqlutrrl1AzkkZwj6cp93eR+
FdlKL8j+KEKJgP2141NqHYpxDSvsu7N+ncA+5Lrdy6Gfi+2jprBono47tsK9O9Bi+MoCc75vLy8d
FXd6dkTOjgtfVyFEQ+XRVB2FDqSSVC1rzFvSbnxj8rVHu2H7OKvfnGnL7xTtM9rGu47fFdC6V/C/
tKLqySNcB0WGoZ0jKmgmrCzs+xLFjK932j0go1u/rfErevX8NTWEkI3iZ18Bt3GVbL71jrt+2Kpk
+cgAoCQEHzmOd6rXGOoWcgH+dMGwMirTPloekt0/YfFMe6vk5G5iq9rVrSn6MYkaYBkfAZ/AU3qD
FZQJ+tzLTUzNoymjr2DM3oi/dmPe1bpX+/4YTvPD6uIAMB5DJwB3v51gRr7rqFdneocPOK0cCsHF
wmzjNWRt3mMcj9+oBT/86Njhr7zOnSZZoNjkPqh/y9eyGIohp4AXx1+YBzZsSnl44h0xmYAdRpSt
NBDMirOclb2Z0kQh2GsmSzaw+J+ERcEWk3L+mdcD/wmqDqGMjRe+dw698sJjjCbsawA97kxY5JOJ
FAJ2awCap9g3yG5IZUcJeOgg9FChcvgwVMMHj3CjbmbEQOxvrN1X5SsBu9bs5hF7MzwhrQ+DziUU
kQeEYn2o08IJgYIndV8kKI9u2KMj9CD4sJfCAUemM5kPGU4tw0HzhA7FoR9iBnhgy4EBTtPZcTDj
YmH4nLJYLCiNLmsmrJcCp5MnNJzWjRFIrbpwvdeA8HIj5ShMHh3lpRkSRaIoXr7phPD3lYWN3jC5
XEfwEyom6jBQBHyS4wqjmxzpCb8cNhBroP2bXbvpwLhbDPZe8fKWEdPE/qY0QZ/iaWMj2oTnPyvd
WzJIZxrbv7QOg9ksPHr8FOnzicRSfbOdxS6ESLVtoHqh8MfQE7O404os7gnxtUQPm2PSuqaPaWWP
8s6EAYM30rrVGLguGUm7PXlvJvTkxGZOtcDj81rv4TJvtdPZc3Sy5nlyRURBsk4ZvLdTJuyU3knt
vAYEKcJJOku27W8AI0JjCOKkNOmvNxTL5lmJRDJpdzy3JTRghmpuZSYDDnClJDQmHD/r3h1o7S00
dY4YUX05FyOWX/REscyxjaHa77LKGrk4SraIMJRPiswvDjZWaW4PdHuWiFR89MbwWhMJJZGNBALv
lYe1lOC+h98LX335pc1In8Hp3vYP7cZMOjjPie93OToJv90w1QlhrUnL0uVIIjxQQZy95SnrlThm
rOXBqYHVBzuFfpU9D7pS1rK/zoE+wMrDShoSKTVgY/CKO6+nh4Cl0HfoNvu4btRRbHnIsVvaeJD/
f2tX5pCpSbJfmA7z4IxLlZPbZXY6+PZDYhpHQCwc+o7W1+XLf9LwnyDChZCc12Wh4ezIeRhSou6T
ku4tKOPGeIDwRS5USaxy2Pu6Y8+JckoprEhac3qmzvbpMhoYrjV3PE/j+J36axPv+jklbgNTg/Wg
nMnrozfgFSGSY92mWsLORR2eT0x6wu/fSb1KyWvY4nQv6b1wSnfDy84N2fzbQHXRrAr9V2+L5r4V
H2p7+tVr9PZ+t9sliAGiCrl3arEmuZ0SIDnEqjTaB6fXM652b7AfXcPlyyl79be/DVodeLghjRek
s8tiRu6SA0pBhnvJ3MnXZmOoleIicgE8XV5Ro0Um5bRsjXEAsu+G1TXD3mCw9Dw4NO+IRxS7IsR8
p/D8vc0n9cnvjotpHPfIXzgw+RKkHmF6Xe2JSyd7IFxMeGlPZMKsFypRBwZPQw46z3xbnsdufuGM
ASm4NyijnoWvQVrb24E/XnOJ3tYmOkP7fHOw4FdS2eUNqQyLBQcAqcZFyZVAFjja8kjhK2LWfQ6P
3F+fl6zUtQb1B9fUro81NVoP+gRD3Efmut1Xr9eckteSGVqkmItW5MZdsl8UGbq8Yq4pfym+X+VO
dzylQWrJFX+Qxr4zduEfM4/vaC+hPYRmidcRTrZyZXVVFHx63wuBNXjt4jrclqc9PaaRg5iUG1/d
+O11isC9Wz2lye2yOFUGsrFbxfuuy4V7xEsL2bVX8IWZJFdsAUs4LmywglQ2+/6wdDrKppFp0dxa
3LZOhLLD8J7sYXijI81BWHowlwMC2tXPAfymQRQNiwBmto2+bGMNXQJa80O4T54u044SxaUKG1uJ
OtJiMT0u+JSo6sFEKv3zZvzGVQ1tkxaaajYwXxDr1ob28uZtnRnBA0sHPr064c1wxcVRFGNvuHoE
ZizChjkdfQutnnItWDkpKZaIi9cSoSVq/MOYNs9uCduXv4iZdFT5iKvgzWjt7vaNLTyf9hquz94H
mHG+efFYdVAVMbtbXlI8Piz4HrRue1QkEflfpjatW4pv06ZyatugBH621W3cOjggVuPo5ETmWEoi
XXagWhw6/HAdTQEzH3tP3HdoAl9Hj1CJS6wpvduCQnmekF1CmIVvwngAydOmmxreAEFLsdcvTDTG
lR6rilXu2joHxg59GFb93CH47pz5NLyiEyfQT4QKcrE1Pa1cZFl9yiySGT833QGxoNFjr1OQrDlp
392x/0ZTwdJg1qAtXHlfys26q94RQrTzBcz+le0BEzF1wOMGJVYhVAWuwd6hDubJtLsx4HUwD8wA
N02e3frt1IVXoLREHl+9J9tGIOVTaZ/9r7dmvqIBukdL/JZETkPYI8S94vlAboSn40Jutku0Idfa
yS3UpJL6ej7CMenlNh/9iwMl+wQ5GPvJ0uVlPlwyocfo7TxLW2mGDFR3kJEPATz5Eou4urMD/hPn
g1b2amF3JN/9G9oqGDPpDl27stm958nx6I/h/N9uwbV0HpsxMQCVLQTpcnE19eo+cTUgEjwVmz5t
HW6vjtaIn2gqIOVHE/s8qN5sw4dLendCBMdpvvsLSfZvjFxQAN3aC/r9XWmB6e0CbDvyNCwsWGGL
/TnN764YuHSrUC6F3NRXQwqQGsCv58o0Gsvom3XlLziiA4UiMzTpbYRvyEwev+lSguu4mGj0hKL9
pwlNoSOqqS08kcUAcucWV1pKd8CaWwxkoPILvIXIW40nNDt32HQWVSN5cF8160PQQq2q6TWksIX/
RmXd+lU6ZF7RWkNxggqUPSr8ydvZFublEaGPa9LfBNlesue97LXeZRCFFDJJxlR0T2hpojlCp31e
WoG8xOeezSKPA3QRykb7/pwWZEkXNciZx71obl6aVgAQ4uoHovdiuiMac4CpyHJt+oEYSYxuwabY
u40QLwfhHUKOzJ2IUW+FJ8xO/As9oizaPNsBewOT0TYyg+QjplsFBQdv+/UI65NH8ip7cJnwajc1
f99ADypA9AbBuDyq6LHJtFrpuDBqfISVpUoLXc9uaFRSWZmltdr5moMhMPzEEXKJOL5hmGpSaOFM
Wzh7A/Eca76uu7w9yWWYI2EVenVoACZIBrTnfM+GpUwZktGjoov3itF8XdTeBH/cb7YO2sJcP37a
EgKD9epGMSm59SNs4LNzw3UNh5L+vLd1AuXhrvbYhon87EBDEPFCIfq8p2dGV9p+AAm3rhfnUQ2E
Q614iUf8Rxe5QRey9hrXAC2Eq8JvU/K+sbEtA0hLBjIvnfYLU1zyR/u2edsoqyDhitCF5pEfIQXx
tlDtGx0m0GhpWROS6AI97YNi8wRPAC+3OjDEpc5bK19gRWJdmnRRb7QHqfYvFxJHDRMTRDXYfNbE
o66WNzw0/h0yl5wD0QiCa6YioNNwNm3ThgQguvsXojSVPN0pSlr63sHTyvbpe7nJqJGLBre9Oj28
q9rZJTWaRIiNLjc6okyKp6CeJLtBq4vqziHJIA2zEDOz1++/w2HpFe5GP7tYksBeWQcth9Jvt0bp
Au2/ccQWPETibvo2Y+I+lkfz9tXGwyOKEENeme5mJ+geQRNXMYZH5pXKO+uzuGgCl1tEbdcbkmeM
UNtzm+VEoi7AL4Q11CkttstRZXwLVGIvM6be7Px93buwBGuEddHiE6l4s6P2VtevmzsXApjawdPu
0Vlzr3RGadDiylLRZBSNv8vBGU30iHGIP8JOhTZq7rHNM04M2qlV1IY0wHSBfL6IV41YsQLWQQts
0Ij2wIRcBQMc93ryUAMCEEPjh9kP8aH8wmVmBMfxyqBBZSsPo47J0TyqKJ+vlM82FXO/fxxurjb8
3cnRIjJLYEEnXWzeDLvBALjLI9JFG2vRoqFbAPhKEgi2tgN7fmFuEQeelGxk7I5R9Dn4mxZ7Zm6P
qGqKbtIeKeFKm45WyKYhauSfgenYpsETU4Aag4N9eY5uaCWNCSHCcIW+8GbPXTi74UpBZpJu9f3E
U+N8AzqY+W6rL1rRmnWYMGXbIJJld+4LBIjRVEbW8ODaSOuS8gFx0fChbSCeghjC1upgLqVbCw12
NGFmhk0ezV8luWOL6RlNFJesnkFpLpIdalBsqs4+5PP92dmpVsA1cGOz8B9jsbCu0Tvyqx0PeRiS
Dj/czMwhkaINx1DIToh8+x4VmQkt2W5vWnTA22y+9LCzUtL5y2binSl5GVi8h0rAUqcJ+aTd+9Sd
UUXzH/tonf55alD1isL+ZT+HJDdHi27LNyuUDhy1Bh2ewjvQs0YIttpGSDgq7YFoB6fY/HUfznxG
W+nqwLISFGNWBVE/a/KKA+MRbBBtIvt3+CU7jfEC199O9jp5D2IBayEprEgoxwFh3fYD5+SOLptW
4LSDYoY+lmhnZSyYTozhOiWecJDqcGChG9iVAacNTpKbbd5MHt19P+MSTytQl/2s1cVHG8Nqw1Ia
tG6t5zjqd8hg6cM3vbMVYefB6prGD4zWQkwlS9YodifkYeSsVMFkoMUihgtXhVG0OSaZ0l3R17Yi
vjr4W2CBAsSJXXf71S3YYTMmozxkdrFTbzIB1zJB0Jv9e7MS+iGj3OEFOXCiRnTLxcyDMhYAw6hA
rCLm4NHt18OVWbcdhhn5iHAHDvI8kLf80bKTPIjEBokIubXFFNrQbJMsBiq14DKLRl7h50u2a/iN
mJOcBE3s3ONcfWPexSve5E517W9yXLhRf6Q95GatQeGXLUBrHYIg+Zn0C8xc/QHi/9c48AMEJV+P
W615xGpgVPAeDk47UWhklAGF5DYr/ffDlfCk0iMUXqb+wxa7hqTHx0bQXgz7887crcZ2X2YXkFBg
M24ODCTff5ks/3qXH3j8e6HttfuJu5xMatEIEO4Bqp0+14NKdL1O5PhQ9XvsWRoJAGSvoeDhH9u6
0wwFHd9Guo19wVnAuMgcyErY/r+Yrf4Xl/HXq/yYxB905VQ8T0y/t1dk95KJ9kX4nlU9dAcEPJyu
mN/9OpfW2EiwCpM9MkdxXKHntREz4fYvs179B4QmKHqYw7pkKAo4hQ9kANA2ff5EbARxhokJ/lrf
IBV2luEQux5dBRL28WCwD06Gh8si3UFqiJJ2JGBeHM2oDU8h3j7MCMZxnZHgImzb7VxS5pkT9kzO
5ifA9s8zJmwYgZ0Z3qFjL06uf0MtflIt+Os5Pt6ruWup85vOc9zZm8TF2ZJYKdpTJ1t8dOiSBBsO
tL0njAZFD7f9G9rjx1cp6OumJDdbZusD0v42DvNnfn01h8no6TLMGNDi84VxicesJlzT27DMmDHz
OhoznmIKcfXN8c4OTh4I8r7BufTLOxHf7hOV882n/74hbLD+/raHW41FiIqmTjtZPtKBkL5FoNPn
w9kRJcGbWSPDztHq35fVfr4saBe12VJNEIN/X/b6aDTL+1NqwvJmdM6naOJ0kxydQfigIU45zgpC
b9pak6i5YwViouHTyhEVYW0Neq4PImbzbiOLAczByccjtUM+c7rBTP9l9Ss/oKQAxWBDpn97FDU/
Vv99X7ZANvKG+FQ2sraxIRqjtwW3fEOtCtlyvhKpPaJ+i/kXhNuhHAi+G3ozurv593tTxRL9z+f6
42Y+lvDVnBenx4v148DfB/lyqels0hJOaT+Klhu7sddjArm33bE7vjmxEk2hZxAbEHFAWZgTosCK
7mxn2b/v7Ceyhsx6VlpaS5J0bvHvL1o0t8W5bszFFyUxp+nvPUVL9kVfsWX39khp0oz0Ob+AtpMY
2sIZMyQFXa4aThBc2O87+zfu00+YJpjZCigVTZVh8H6s7obRvNxUrRZcgyMoi7OKg0Azaim23Axe
DorlNk1IHI2TytMNHLf3M8OGhd8paI/VdJ0CmQ7CFr0r54xbSf0LefHX2/uA0Oxe2xyZpLc8nKg2
VgXLVypH+G0hEX0GKkOGoYPyZAZ2Hn+dKRSZVyfy150hg3+FReg0weebVoX4BuGqGG5N7+z8+6vq
P5zqf73Aj6/6vkrK81DxAg+vjjbZXu16sHeRR7d3ujWP0TruMqp9NBagjpDAdMohktTxAwOCDW0n
CgbaIUjVvJynIyMr7r/6JyTuVaxBrOaKqBuhANC+44iE72RHjU9gl9j79rnDoHLr7CeYAPuPBK9B
v56WmnVmutmnGia/R13sIHm/PO0Pu4unRQUB4hq8te+D8A/YWX55qc/56Y4FynAXt1pWbli46IRb
7JvhZOhZc5OoIxrqTD69J+IqYMzlTRl4tPLpKTJKwsIE+fvaum39PDkhDf/sgmi+Mch/2dVSFrKY
qDyiD3O6Icav7miRieMQDVXsIYdHeLJ0cpxxI7cFZiXf1Kuy+dsp+EPo/eshP5DabN38XT55SN6j
0+o3fVqrWGxI6JrxegNk3WmSAs+iqTZpevbCxPVR+2VdaepPygloGYI7FeRMFV7M3/FCOu21Y1M3
JexmykSd6hnK02mrVweU+tgGzRPdNcKybfS3zItPEW+20xjkHTm5tS9tbER9KTzxk5A2AIvSMJwV
feBYwodq57YGRn+/mUP6nGrd19d2c5igzmhgKdPCWkDOCmLmJu/X3f2y5d29QyTosWamYrA7kvo3
8DK+TOtMjY5xK1Cpm9XMSPVEzsoO6tqeiZwCar59YRkSbvFgq2FWFrjXNHDlU9xmUPcPvjmT8fQx
0itNFJ8CGy/OId2tyWXxijH98HLQT7pb4EhlhA+E/m4LcOiMxhANbr/aGNeHRagNGrHqX9AlRper
Mx++unJipEqAujVxAviwewx0W9jxCAMVzTuET//U2WM5VW1opNTYs4qAUvakCb/Re46a2WFw6siZ
NuEvjuBvJMjT0fKmfjriOWGiK45Wa4h5T/ii6XzpPbMKkfM6PQz19h2KSSPQsMKRoY9yXb8RXsaN
GFUuM2sxGAhfJHChgkmBGWONMEQOalxPW4P7lxo92mcYCIfxPJajRltN9sszSD4zamJlQCBIpA5u
I545lEINuyPexD3Vo3Z+9LfsMrzxyraOgRGck1DDnZGuX+8B4PNk2jJGXEcxqJxHF9cIcLp7e4D6
UA9BI1Pe6MhLYpuyMiZXxqbLeQ/E5FAL6qUYO3q7+NXdto3b/yHsPJZVx7J1/S63fRUB8jRuB3mD
93QUmAUCgbyE4OnPp2zVrag4FZWRtXMvA0hTc47xj99YLT2LuOCRlxcD4BT3GWJXP/ls4vn7JFwG
kDj3GU7DgzlYVduiaQC0YQSxwmiZbDH5pt7E3v7bFDQ3wp33qgI3QGaIT2SREQ6kYYYPVTyGcEf0
Tx++K1x4SZV4MEknFtYpwf7Zb75krNVNr5poRSh8GKXy0ST4HcfHbbT+Lsp9VfYfjS+Q9frYkg7G
x6puhKwNcHTFqP3CD7BDaiUusOOPbEOnBGA78rcyXs7kwcg2X+a3ud9FfRCX6vLjCgBZL18MFKMl
+hui9JqU7jUixd03oB8XMTwenFWiXsfpH7R++Vys6MXF5X0b3UaBsv9uR1Bf484Y7ISrZCcLEglJ
eNNCZXX/mRL5TyCbT8YHU9WPJ8ODPlWnr4Xgkd67emzxZgbU1CfqpEc4yW+4NhMs1BbNBJBXuPw8
JaSSKDbV5rEgk2uuwb/rkVJhnmAafU3/6sPwgEFt/aczvKLSOQ60cXeQ6eRW5V/FuGeDV9pseGBV
ZCdi1zQSZN9nlViIdvVcD8OEZ5efAxqCZy+H7VI5ZSs+t7pMN3Ju6Md0854xtnrtlWb8AfQiuKk6
Zn7hP+c/U1gO4fbYwA4I2Xkb71m6jGAmywtQ06GXe9QRAyg7vO3H4FwLrrbKtmSgWXyNwPvoklx1
UMDqS0kp7GVmr4kvzOIVKFPkjkigNJQdH1w2P6z/YpmvBm8IBqze6u/H04Tco9sx3L7K+DwWC30L
mKMyzTSBcyKOEHZECrDfWNh+yL6+wqcfrqVdRaKBOdgRzmVxnP14gZbzayGdn+tqK+ySv4J0LJ+3
42l+YesBxtP4u7yPpJLBAcF7JzKYnzab4tiv8lWxqwG232flAAVEWD+90a4NlOVo2u1eKxInNs/V
Y1POICihfvxSFB4eTMZ23Yw7NZwLa/n43X43VTdm61n+Tt9zZRV+cYsAYHQfYwUfwiqf+LNpnMcf
l7te/y6ZhW0+f3ce5cDn3O0Ho2F7OGcstHv9PSeDKWntOBtLY842iAVFn5ZcTxuWqN6F3wV/p7Ru
BnkB4iy9HlHzkyiot6qrIowhrefagJtBqQXbXhbbZMehwT8RIQCZPVqX+zepItlJv/XBSc+F7mpk
BofVSeM5/1Mn71n3lyK2GrCeBrkpYlvpZicyhi6jzil5MzDvZhhxY/fOuCF7TaJTy/q5kqnuE0Ku
WWSbyRPlgt9qY1WwfIiPb2bVbnSF6Ep6RxzCmh7NqLtaW7syp5jdIYIEJFefBfbv1+Q34ywL211G
fMrAudNXLiTiuDYgtdI6+stgH7Np3LSXgfBotK/DT2M/1++l4tZhfkHUOH0u0OTAHIM6+/uMYcKW
FHnbltjDZpvORwRqXssrqOALaf1RvP68Dl5VZIzc+tKcIDFAyXS7cHSBpPFmgPllQ2Pva27PMJqm
HO7JSV08J/WUELW5tuJe4dP7A8M6//6UD6Kf1x6IgQ6PK8F496dZNcPGSz3LwGnOQNI8ouDBEIKX
Eg5wlZOvC3d4ubv6ZLSKHZRd3Ct1KrMpMz9YxAcpePvKtaoMIRw4xVZcEsCLIqqvwlAYUABMqYaA
g2FpkkoDa2L0Y+jslKvhudy9Zr/wOSds4XeWdvVsCK0GxSMcN0YakN33P8l8XdMwFw1w014AJEyf
pmAPiInqVuQE+uUaiZdPiMEGGjKayfQfwBUitpvO697CUcO47xkwdRIUgzXNKIzRlDgplsNdviph
PA9XZN6Bx9rRppoOdyQKcXvIsjATEj185fyLTN428Y6TCJw3DWGU+ikZg/dNt2MreHCwhj/CE4L2
3La3jrJz9z7zs5I3POeV0WYYf49LHN9Y9Phyvc3nUpmyPWjnX0gls4YIw5GaLJ8sA4407GLDN94m
i2hC1vvfaJ3cuNvcscj8KcyZiNgToALTwKPgmhVTIM7XfHjRl9RMWPAbj8WAccxGhbE0MlMq6nwF
UyEyZNjTKH/gocA4+zpENA/GWpicH6SU/JL1APnEoewJrNOcvK+H29zYu9J5daJU5k/iVF3AiouJ
IpgMnoa8kY9QnreDpXQow2SbrzGUzhntKTQs+ro7f4bwa4Y7nCGaqbRjdxNhi2Ac9veSXV1wE9Kn
lh88glKPP1bFBmoxA3QEi4PDI4zm9Y8UH95rGgi+HpC8MRlM7nQqFkbuc2QKvLUDs3UIzQXl0LLE
bZ4VCt9laNyX9Z6L+BeHkpuxWv1up2K4FPKxP62XM0NkI+JIA7fXeoJd/4CXBtj8vZ2Nuq0GFZsM
hdrvyD6hEzwB7A4Zk1KXwCldZd24wT6XMo2J0rGUDQZ3TFQZzclHNgJxWjK52ZF1HMoD4wOwMiMn
SqXv+iNtPTHVBiMF9moDHhE7rqT/U3ZAeTk2u/iQQ0kXjE5yURCy5pg5gbzA4EDV/hrHcAHYalOP
jk1cwKfux7kvK9l8/pJFn/WkwPWrrBeefNG13CnuY4NEMDNS1HAcjNO3Izlcj/r8c+Jl5+vhZ3+H
EvkhPcZ/88wjvulI9eTqvK0WxAy3bHH/OKLKc3NLI9vDqmcxIguGMQTINOYACySGGoqT2UNntIEQ
0ZdeAOlgIQh2q0nMQ8teaHVeC90fTbY+w2v7JcNZ7ogIZY65yZyk/2JPprooBLM8QuHpFxxHLcb5
Nr2SQlGVbKQ6TKtQ6z2Q1GqW9ZXia3//uHrnt/oirQPtGw41X+4WUscxqE3E74FwEvVLoXfftohC
OPWKv7x2uY6vn8D+w6dg12m2KvyEWsLqf+BGHwjy/RyKoBT4Swm9+CBFidDJZp1UhINevzwcknF/
m+hhnkx4mec8nQ9beeTKXxPH8+Q3QYPw/Zo8nOx57SXBns7+dfZTGKfCuGX/GVoIPO7nHylJ8M3b
QN9IaybCnIeUQe8t/48onmMTjQK79mdgFthEwuI6s8qGK8od5bqocLnIQTZSRyXso4F9YYPBiAOH
WQ1k5Lo2O/Qg83dAqffujfcTJlK3ePM9y5lZtm75tDKgNWrB0uM3kg7qMXqHodIY0eS1KGr689zm
XFKoTUMhLD1IZDIlk116gwW1fzoXNaMc2hWgAktnAcNi8e0nrlaRmfqm7lMLjN9Ku+pHOkQ6CcUo
ERkrUCrcx7ZciwtGSsmWnOBRP+XRd/ri5xXLrx9DyVgjkpRUoBCDVAdO72g6ujL0ADpYv6eZL92t
IQap+2T6Cx7HJrfI6auMLrcke7hiGsajmOyk2WhGcDERst2eSqTXH56ZOjO3lHflKVnnfv732XF8
dxfOgL+IKSVkVN0uCodaq4RNPzBFPsKpI5LGRm6gsdUiVZpQzsKJoMp5hi0VeMOwcvyhFSAjCbPh
LfkM1YzC//iE2DEennI/WcnnCvr3Kl5kZ3E6BHC+kUJemBIr2MxOCvRXbtYFDsD9rMFZODyPzyV8
2cGquyWxqc7uc6ah+Vbd1yxn9sCTvpfKsbh67p63BqxhEkOdvBkpp39LTpngy0EWDqc9z2+WbuPT
IPwmxqvn0RiqrWGH/AUKDtMllA5ArhSC79/90gQRuXBT0JRpspVmhA+fwQnADnfJ7HeA9qUTH+cj
FrSo6uBWmPl5MD82XzP6G1H2Pb0XhTW8+kmxea6lecbAHGlGxhY0CqmN1CN0wukdGn+8VrHxu3Og
EoqGa3rIjlrhd//02kPtDIICXdshxSWHjZuL4Ih0UpkNx2XyD++FI7y043nDyB326vxtj7YiG4f1
PnTbwn46qp076m60/m2KoLsodxMHiiVpdH4+a4lPplmJCNJEYQ1j3+SAiWKO86HLluNHrB2783Ji
6+B1/6XnOhCCHJrK9RUSho3bUU3fz7wvqG0hfJ+yG+VVNf5CBXHyUNgPwDWGtO7PvyIg/lpEVNc4
7z8e8UkxJWZ2NQxGS3meTARDI16ZrHhi6Rs/OQ/ncYjLw5SU4FuMc1UaggHY+AxoozG52biNcRkI
8exzlbt1esDEm6DIdsBMk8zLCXlFrzlj775Ek8JiwjB09Z0m09ys/CLIQ3AclqKZbEZTaCfLnsMS
tN5g8w56FIOzA1beuqTG74NwR2NYVH5pZxAnugD4h7xPYsRpz1ZdXyd7ysOU/XjO7VYttmXczS6M
YNGv0aJAxjp31Ftz2rFr/DconEFrtyL5JfZnV+2I6PrDB2D4sdqNMqftsni68gWiSxb9P0klop36
KNP58GDYP3kMBpIFMVnecihZ8d3gu5i9yhNq1GhJxpOjcWlUhl6cK5N8oZNrlJHjJIPlIAwj+ZM0
Y+mgavDdYGU8ySpGpbdo15x3ZLCCg702/Mry6z9au7Ji0h5gGrF3p5cRHmKpNfIkkLzY6w5kbC3e
pOIEIF9PEyyLHZZtnSRj1j6/nZm5ECqzHwKYU44oCs7wwxsu8B3pXPSzu2zxsfp7HYesinJMulQv
FFHWsiOZ6qFzNUDybEOU2ANrk2hNNOXhvaM/eBM8vYidLOAJs9FzkTFAt4TOjz3HqdfdTrB6JGyI
sA0GOd+D0ItjfM7Mhr81u94RD+iFIO+peKOr5OEbBo+gDZsJPh7E1GItQR5gMeFkVEQToKBwH9hA
EIgdM4PB2k7ggTzrLLrYEXoeywwO6d/9+FhQsJ81Df9rCv10HfmwtvzRmu8BDuTUn8k+5/qQa/km
WCsFGhPmPBxhar9mVM5z9aAtISwTRagb8ZVs73l04/K9aZS+znuH8wp1OhBhD1ANbZ5aZBrZP/X3
wyegA+YeTxnyFxIzPs4Xxinp8Azukylboit5T9KlMyJOG0cjbjO93nFUyWhHxCUdrWLiWULRMRGm
n8nQHUw7uw7y9WMxCrJljlP+kxKbyNrkjI4q7rOc3F+IaMCRp9GSo2s4K45oVeHALgRygObN8rUC
LZwqpN0kbh9lHU8IB2I9fQLwO1tNxvIRKKlDZu4X0zd9L7AGVjfsH5x/A189Sit9yh+bj/nRTMkm
3r4dP9eDxX0n3uiTp91KWcE8SawcqC8BwiB5HrlFakbsnwvVIZoMFvadRstryDBkce+qDYngDYwm
Pird2+U9rfzHjtSgci9PH9MypEV9bMUp3KWyn/gp0O/Eydt+us9ADJKZduAMa1zBRc3Z0/uy03cS
m8SVbr8WsqAdebRnGgWeMh6Z4RyST2yUa9oHwMaGEkWGugUWQsQ3Vnw71Mzb0uRhpbEXl30h47Fh
aGtaBtmQ9g3+0RRWtrDOTVJ8nZffOoMdSix5IpP+K7jitt/CUUDOuJUXfJ8tsL+O/GpkkS5os9ET
7YpTc+P+83sPOlFVmEfo88pJFsnmsWlE5tJ9W28KawHrSgSe8LZHAcaF3JPC74LHJqVvQ8zxgmI5
lw8/h5C3v8iL5i9TxYZzxAu6FWmsXZAzlxzYbKWmNE28kR8zjX8uy6nmawbAOwluP9K8YIOyVw/R
z5OKaD1/5rnPpFct2OSTym6RWw8dvDSJiNQgv+dopfVZa5U7YVlM3m66GiHHPQ/4ji0R7LkRXfTr
65y7kU30IDe6dqUptSZyQqIg+Vv8RKa6F4Uq1VuyydfwZnjachPMgHRX3aCK0lzQZJj78ape3Rc0
XTQQtV9TSUFrjjJ+TJ4rJI8+6ZCchohtidRXMhBJQXpZP2voU4tcYtrw3B3gxUFT8nNO1SzvC75e
LEJL14Ulo+VPqHD1ygCcDO2xuCZJkEOfJvB43yjQzbzGwTFgGbNBmZ/Dz/8glVpkHgZvbEhkn0+1
ZWV37tvvL79KcvwdNwoKVorR2K5dEiVJkVSIuE7CkfXzMwpsosBp28CBiWbijdTBL3hRG4TZAgnd
aMndPd83H7LVrArkk+ws1apcccGCxFJVq8dwVd4TRggcvFbiI8NKgAN5x9MXJpqqr7nxrIaHzn7Q
vyVOCayQlGUS4qjx96G7NBIrOgzd+A9oZ3godpA1dWfoyp8xt1CwuMMvO3EGoLKHxGcvL0Pd12Ad
MXrgl9a75BjNMWIBOrHY4ZWltGS335QWm6+tHz++ZJKLTNsuaOPPKZ6pc3Jg6boCdd66zMp03hdf
ZV5CR1eZbMsOZilEfnCi88HqYLhESxvq85FFLPiURhtp79vit+kfQz1kk8J6TsgHNctdvqMLhkIw
cHgcPVxBkDwQRGRH82STbdqgMzVPnGYTDUbjQUMCMAIW9nPSQPlwa6rdbWdWRkEYYebCrIS/kiyy
P7A58FvRoSgxJbNyRP5WCyJ8v3o40USJKexaE94gEBd2ZV/i0IRAVbgmD5YhR9Ltfsvc1nmQ6IoU
5Pwh/JbhBF4H0HDd54pXScZcPkwqst1j+qPHA392v9vXvOQWtdpC1CzMd+7eI7E6v/SFxcNLFo+N
Hpbu35uQ4CR874dT1jET7eVn0p65nu1qNEWIrLKtfpfqQra43JQfrN9kw32tjIEvzbS1OmFycHeV
6c/6BIknImF0vxOJJvCcrxBdIx947pgm7YmDXj4zM/H1Qz2TN5FP9RwSxD0RfaZhB33NWqDRH7Ys
E5kZEPD63xvRPggrU59ZNRVPjLD7Bacssw2v5z2Wb5S7Q0sL5CUA3n1JOu8KyyKADd5uwewNNAIU
u1rSz0VH3ulsCCD0A2cFoZCRvYfqQb3e/6rJ8yoxXGM00p8qJPvkKNHxVuhm0iGfE+i8A5v7ZrZs
R3Z3HnL4Y4DUWtFVYMCQkzgfrV9XnpWp1s8ULUwLJhkCBkeb9pO24Up1NIJDmToKoc6nRgfCa2ZQ
iPu5FQHnmxRMBMxZNpNgYGnXEaD3D0b7prFqjwB2T+T8jKFNW4wJuUbv8f1j1F8TXU2vg/1LTzKm
HwLanB6y++NKVnRqZ825hxjdwK/9WPenEaMJfYz5QRN0jYXCc7WhSW69bt7QMlNWPxHgrcRpNQDQ
iYnU46Rm9DLrkFKW5n2reSk16Xv68QkHtdFI+NG8PL9m0i7y6H2ZJq6fsslRGtBHYVi/+JUOAwR2
4p9Xhow4JhHsdcEY5uMPZ3m+IlOKg45BZFdjpiUTBr19etWYvbx/MEDMe7AZp1sgF1+dd8TUsrXt
SLs1yyC+RUMgJwC/n6X9pdRRcWGxIKKrchSOGrKNTbll9U5+jD9Jo0U3R6U3Fikjt/p86Ku0Nfcj
z/IOVItKjqpQSN2MLSHUkonIDB6dX2vSW3hQzBWPA9eKva/1DoSZ4iHAlMn8hYcJOKr7X92oVLjj
v4B7Q3ousX6/BUpmtLmy+dicCx/g6tna0rS8yRflbaF8Dn6YE7WE9jrlOVmAwVIyQSAMWjgCol9R
v4HDIWjF8j0EV78/jEYF32Xcn7PxgwLyiP+M0XQI4yu/EkvgFJxOQ2cwiRi2ZlMpjP/qkHHldytv
q2mS4xvIQ8thrlEtpYQGJ6E8vzMu9X63iJzgisRdHAS6xYNu6CAuAEIEiw1WdSDjVwHOt5Zgk0NR
eh0K1MbIph+LEF+WP/5GRhnwawUStoas58/mhdS2p8J9SR/GhyTv3Tfa4LeIl5XZIQDUAfCBS9aR
q68atkPuY/ZXuvpMWiQ0xTolX99r8GwfEACGzUJy6ShDCWTGzbcVRBq/is2sMZNlauupUW0SprUx
2j4Q8JeNVodl97V+4cj+fvqkL3He+tG2WWRBa4/29MIP2nBQRCe+ptSb71MxzY76QcFJb/7EqgSs
tPY5uFm65JB2AEKvw5M5tmylQevL5s+J3Hh7D6OZNOGTSxVB42DlrGdOySRU3Q8m+bS39siG8DH9
nBIGC4ijuVhfjkBy1th5HjhDQv/F0QL2FyCWybTeJbsaFqmOjDbIJqSH+4IlUXIi7qZdt36o29ux
PIdntHjaUAeM1MYZw+uPYf7Ob5j4989JY4N87h7Bu9+OPYWJBqcEuN7jSHXFRV3Wu9TVJsJRoeB4
hzxEE8TCBM409sfUaLRjCqhNvkscIg4nw6U+l+eiSas7qd27J17UGUdJoDj3xYgTm/ZLNjVfgpsA
Fd+l5pH4GW2JlAtY/jlNXdlMdxSWbI05L9yfwrn7wwSKPWwzOAyn+U734Cm55Y6N9l6MNVDwc3we
XF+3Ci9V5PpvR/Y4HVbiJV7WDl5uFH/KdDRNgxieBKY2q9fpzpH2PI8mnVOU5nd2h4JQX7A7YZWN
sHwLHrH1uXyvI16yPDfE1XrMNqcCUfM9lTszh1Z1EbCaUXbVnYNGWyYefBUq1fFwyaNMaYLhOd/m
vCdQkCYxCup/kl1JlZsQEsvp+Gp6uXGNAI4Z7lSHd/22kmv9MDS/83NqytooQnHVlWMVZa0uYb5n
EcioIiM+NnfrSVocnDq67GXV2XpjETM/KNz5qDVVQFnJ1Dbt12uQWLC7PLzXCN8iY0BtqITUlBy/
GTsXekaP0zzigj28PgHdEya4xfsNUkSevWqa8ZV7SLkPSt5Xh6mZbeogopjMzDz3tcJ5Kc7ft/PB
73OrpUY8cIaqgFAEAo/sBuo/QBTDmNaOOhaWVWPUd30K5o/VfjfUzoiAatnE18/5e8Gcji2UspGq
wNOvHxziOUuHTI56Dzx2mbfdXoXpaHLf1CgMDX1fXF/TEvFrF97dhnmLQPYXnjaUYwdp+g7lHHjc
4XFFhXxHcMSWiG0eAyzsVIk2c3KsBHrwwyzZQUMJaB9i8KQMxPXzBshAA5F9+DJFeY6tDUMHAsbI
7Mt7ZSNHcdX5gENNZ3B4jV6Yv9lkAFg/HptBoK6lScdutge31y+fuwXWL+6fqdV93ZHojSruuzNS
EajtvqWLLf0I4nmQjww1toprqZva2/xI4UO9fCtPRl0W1H8CXtj791xDmlLv2xIVDePK01AH2xRd
WCayw+xuVJvC7bO6Ax2MkOkoa8wkI3QknZFytJSGOvIe+NrY8t15YlyNWSaSxKWMeV08dIqv/aLu
T2y9DZgnVD1pjE8RNd6A4c2V954xJNe8PA2KoZkzfVi3OsS5b0OQ9ViFSCcb7LrFekAQAKAKquyP
qdyqt0326UO0JJBjZDoMbGK7QdiQcSLaRa+BdxXStz2Q/Dg33pGTfD5j4Xesae1jS7Q755uP01uk
ORoWLAiSpvDjnz+j4QRiAoas//jbDlp0S+PW6edMsVXWYZz4CkDgbSRYCTnnjCaMNrG0LNBBfmAR
BgAwyUJZvNhC/Lgbi2HsgFuH1VZeooRq2YoA1K58JRuS/WzURy21sj2HSjeB0IKrlqPwKEwkKuWW
6deGGYRIkMhVUC0wL/WM7VpPDu6Mr1fIWIzag9L8dAEhzaK0jRgmzmXc/2PsEHAtQcwSK2NDuxu4
AuY/PwLT94fbfCpehuiWNkQsIyv1Bvun/w5Ga8KTlU1CQPPw9obiJ1vCZgj+xdA5RGIkhCkAARnB
9I3IWWIsCNE6v+IJjbKRhHFq3Ss3hspZfrmubHnxhyBpnT2JJM548pa2BBTwa/dM5D77/FTm048d
xWZ6+g0dwqEjwW4ug1WxZ38akME2h3dxrOswqbx7svlCsHxZ99Jv/16AN5QgEDB6AZsoGPFG3ynb
iBD7x7gYOdrTy0W/VoOv7mhKECW2THUN6rymym0ud27ot9fMjDavXXouCDfkOT7zWL528S7xCk/F
hBjm5oIG3/269YTvcPAEXYgmfnXH3BeRtBNb6wHz+O0hWraTx747KeB8bzNbR5d4SnNto3nedk57
yrc/Xu7EoeT0wwJ1NnJe2y8I2GARh88/+VxvqtmPF5QWVfi4RheFH3se5WVxrjlM1AswB3pWZiTu
Vxyfftt62k7qU71ICJc8Pd12AwYCRQocVHceCDTpCR6hCqtzGXnqnMOk7F0kuq3gJ9ePNzjHGzDk
x+l+emyVa3FG3vdkFipccyBYwCHBYBugU7t99+r6N61hgU2rFencASL0CQK1foadX963O6MaeBT8
a7Co2fqRyzF/oIAn8h7m5aygHrXyvQ6J6wIbrcfEoIPkvN4n94W88YrMkz4uT4FMz4fJxt2oIJFC
9zlr8ErWCVvtARptd2PF3IdmhWniy2Bf67b1X3ZuGLZrVnv4XYHSev5VdYOn67QfIPEhDTnPgMbk
aJzpYynRxiKD84/3BkVSnQb3xLvxoQHpH18Gf8Hz6+UDX8eqOrWThifdLlpDFGZZ7SZsHVfWqfI5
3eXtOz9ImIcPJlp7iorFQ/CjofnBhu/OJr5VVZcdTFvm59cWWJGTR3Skym6YZsGUS3avyh5qbMLG
g7s1hMv0YgmvtSPj4ROKwa/uFbr3A438Wl3ifwX79cUmgvX5wbCRhMTOvndBKq61ZBW3mxeUvHhZ
MiWJjdGpjO1WdrDKjT5Oc0C1Lows6VhAwPngNzCmPQOUgt2bBiMmhzMUQQoELSX4fphArwU6t5cS
fAYBh3bmfcNiljYmgq1mYKgMe8gG1o3ma+gDSyAmOfW+ufWSp19twfQP9I/GjdzzqGauzhyVrecL
9gARFBcaQMAYRzjMk5EBIQ9+7GoJjPqlWVUXZufoRCo1ZkgHZU139tjd8XhZ0v4BGmeSOxrRE//O
zKjY87hvHzayxe8khwz9vOqMGkwyOkTZlEyr4UVZiZN8j7LBExf946WFNRcakpnFf+PacLtvf5cy
jOclfMN9wSsRMg9x3v69+mC3UWcP3pasGwx51VvDlgLRDoQ82wqr7AaeTJfNewRlUigwDgxe/rGt
rM7VTkWyGyhXXnIGs7G2mTNMe+lwbcIcZFALf2cqHker3h32eWln1SnHh/3F8/N7G6+DcgFz9rU9
RMzj+/QKmXLYgxmNQDzoUZp6NWBvPn83zSI/lHP1lrbj4YU3DxcSfBWh8tBUgWf7j6Qfk5sQJB/z
/YankQKrB89LtfwiE5gpObaaVss/s3yusDyvgC7HinjlyBydYSjuE3X8vUGJyosJxEys/QHbYxOG
lTAM4/Wvcu/4+dHSDAzpGo0MqY8DMQvRLQVH+Thd4ymSmdHFMYt/n0vNKiRtfE0YYbWouz9sLiQw
jX8pn+qDvxsX+JM3Tvp9Ug5O86+jQxcl7ER/T17fdXxENJwzxcFrhdnQwy+faC7Tz0zgwqm5mwN2
Eav8c9Tae4peOjDkt929d9krTGr3G7OtC9NOWrSDI84JI9TYwqx++fdywUn1TFxVsJW38/u5n9Fs
mKzSbP6BHJrOdH02ZOzyDu70egDqnwVoVMLW1div1E0BP8w7KnBIaOf6TEtDD8YwvAX9L45vV05M
kZJA9ihSGR60O2AaIbMwixiBeVIX0N3BSsotKuzfwIjP2R4DZWlyD7973LLelBVUThj+4XS0f+1w
Anaj8LcUVxDwc43rBjeXTjkNpGX1xLRidJKOfEkmj/Bj3ucIPUTECjcxzKfDbTVvvGj/4hCDY5H1
xwyliZF2fQXBs8ne++HfRxTKbFBZRLFsZLE5kEgdMXS4wYwrOHhhy5yEn8c51m4L3ZW5estm3zIZ
7+sAHfj/bVIYNLPa+cwGYX7ihyjbvuFn9vKLlZAZzQohtCKPoYcNdulixG6/7Cy+TbLEoJy0MBZJ
redE+7LY8AaPxgV4aorCgmrMjATKnZEK4j1ODtEe20PBUWfKJI0ZuFO7x1az/0WUyRaFlLDoxRbZ
ugnpcAY8J9jG6/0fOD1TSo7MjjE2g9ZoPZkje5wy0E5q3eDorL+WvlJXzYW6ZZW/TZH6LhpHl06w
NGpSTIugXC3TJSFYOr6Z7eQT9kcJNiSJUcKow6VpJe+UvoM0FB5YPFuWXQEPbpyF6v7eGhreYnPq
NgqFx8ihDuWuPTEzuyVzGRckkL7W+E1KvzsNf0Y9xYiQoyX9mM+PqddYMqZgEoDuW36miM2Wd7gX
jsAW6/vhG2bYeL/M+lZgK2ZpLBO8CnQDAtD98DvlS41nmHa+shNmrB+TA6uMLFE7AdjLD3PUWfcG
7zrr96XyzV54rVvPgScXE56P8kZNJ18A+vVetfPEjFYfl5PetG/SPi3tkDBuzvGrtJvW5tjoZ9CJ
SUCYIi261+47crLGj8T+hhZz5QbBdATwhTGMTtVuvcot56IId13pJwGv1Erp+6/cMTmIlurQwD0Z
qGEhnaQ7riX9Zeo+7uvjUuO+Fvmy+yuRhotGkxjKtljD3snYXhJzlJgRNlgo1dHgXd/rcqu7DY1+
OwHgFNEdAY+ml+7w/KsV8w4xdOQqIwNfkHdIKdLApVLGKfaq83oZs+NveNsdnI4pVX+yphG205Ma
lJscAIVTnKHL4cn8rNmxmf3vch7lPyj3JG1IAhTBHghM/j2hLitTBD0tkrTCYt9hbNwYCfWbfnw5
1D6xM2RSWcGN6GAT5vvWzm4FFQF8XAvwGBCWYQIY73cuwjyCJiP05cSo7AX9sF2XWZhBtWcOnGFE
BGFAjLBFqf8iZguuxFqmIJte//dPJPaCsH+T/5G4SfIx/8NEXfs30UzW5u+qeEiDzYh2qd4J02KD
c4nJQLMae4/Woy3G6T+y1aAAm7q7P7DjzFa8//I2/oOK9f97G/3XL6flI71X/+//DP/vMy/eDYEu
gw3V4xjg5Exiq1H5Ha7HILYG9iUV4opf6t5RuX8cWfUcyfoGMEL7iadCAsp/zf/4j/f6X67Mv6ma
Uilu21HOW6rt2fdOCGD6M0U8uaLAoLyupf/inS/9x0tAno88Iq5YVAb/Jozr4vujrCpxQKhyZzYO
6AOeScNxsUyxNSXPhVbBFXbFpsNrC/FjAQD1wG95O8B5ggCDIY0JyFjQbWodYbwtihscAYrdNwq0
/xLN8Z+UVmRs8h7lkci60f/trT7Le52Ipf4jwlQZTzClnc2ayXuBbHu5HF8c6z7Px4U39WsDPwZ1
iZPP/75cpP8gq5NlUtB0ouJ1UflHl/2vyyXNvq2gdr/N/jjLjPOMGhsnGG185r+68WUOBommEC85
ZwdehX8mWeL3GaWpR4bsf3kv/RPyb0/Qv76Xfy7Wv7wXLWnrpyJ9fxvUVauB39mjcYFutvsfws6z
t22s66K/SAB7+cpOVUuyXPSFcCWpQrG3X/8u5nmBSRwjngGCQcaJJIq899xz9l4bJbIRMtn030yo
wapL+8x9Q5AK19Ymg8RCFWi44NktYM8mWn7UZ9YPb+2bW/iPt/bFDVrcWmG4nsbx8EBKNM8yVJxX
iHo332Ic6j9aLgwLyGJU8vZ8hB7fWT9YnZVvbuo/3sGXO+UqxubspnBxxL24wRvl6RssxoAPd2+K
dXkwV8pGsd7eJoP2BMlEW+xeg8QOwW2CAVyjFlpN2LKW1m5i7ekbLQtyHX94l7+cxP/6Cr8Ysg29
FKvC5HZyODxYrxV44xOyGzZ2y5+gzhgVYKWjxAhjxBb//pK+Ywj8cYmme/23+ye51mqcpVyiByBs
uPbAwqWT6GaBKgjUse/OgeGdvdIvkRvTXuBfDYLPzPnBb/3tVVD5R1ZlgT1O/EISuF7Nm5b16nBY
eNNtwqozEaMDE2ztEl0wmBC4Q+gHASX9cAm+u09/e+WvpupGNf7/lUtU3M7qNfNEJiAgFX3/meyD
Bjna5/b9p5dVphX869dOFoSoirhGseJ/2XTia1UrJ0MZ4EAJvsqNaYIXYTYjPiLOxUCJqe8eMmts
TxGnN/sD0qKNrOBD3Pl3S1pPPezdnHsUwbMlpN51U/r5sfUPnx2MA85dP0VnicZ3697v7/jLnhTd
xlvXlvJwSJa/Wj7Fi4nwSGcY1NP+1pjJMl2axxqmQ7TRqK5Mc8PpEVpYXYa5umMCS8oW/y3MyQNC
m9R9qk81zCH3xuSczqmTMXc8hcOcP+0Xrrpx5A3JKjQaobe/RSuU0JPOj/v04rX0zYkYdduw3Zw2
F8C0aZBtOOE/MyexfykoNxX6C/MK7hN1OQoBz0BHpS7Y27Tn6wcjOy08Tf205JHG7xkd+KpyKPiZ
6+P6ODZTOzZHKbw0ty3Y9Pwc1i9VKESWSO/JH5YydfBTehffS5vH/pNTkZzY8pwvxM192s23954O
nhJctuKKCv2RuU/A0CioAEE8DQy8hL2+MrcKJ+udXNhSige38JrNeGj26LF6++rFmp9Cy0cn4FOL
FHCbMO6DzmMwb0l0Fl9Ku+RRhC/zwzOhf1OYKSoRcqA0RN0wxC+FWVzfNG0YhOGAXL3tGbFYOVg9
FOV743CjFUgaDRZdLbgi2+cbZtYJQ/BYezj+Vzf0lt0W5bmOGYNADAfRCRQqjkfzq4+XbxrW1BYH
ZuP5tL8hjsVazuwQzhHDyLm0mR2VTeNFwbhObfqXkbmCKUv/cXiTt3BUy896oJPlZg/mYCtv0hMn
KC92/r0oiOL3j+d/V+DL41kYBNmIZ252TgfLmjuTjOF1v4uXiLbmZyJM0GhYcB8Zop58k4MJjrTn
ZHPaYw9jsHM7gFK28BS4CP229J4WWJVuweDHj7VHyB5jfCvtnAtDbGvHwOSzmhwejP6Vd+U5/Yju
Cnxul9DcxGt6V+kLqmawcRjBcL0wYjat8m2WTddeO9LsickS6T0PLpe0qWKXUxztOyOhxvemNjqQ
VcJXOaTT8ccHRfYAE45pMsTzZM+2pPNdXqZsd0yMwQlL6uQLBMcE9xf8MXYdGN23OdJfFOjTmYkj
g/ADbkmaNrm/V8P/LveXteUiXYxTPYoDRZ3AqKSbo51yQZmi90V0QrtgT4E5nyjsz+vPC8rVH75v
dUJn/PUGDKLLZMEUOV1Nb/C3jdBMpdlITtYAKSHKbWWr7sc9bKypq33iFx9PJwoqBSe5iOB+iyYJ
vzmV/9sw2N1c36cvxSftRHUjb0Zvc9d4wxtXHIWIAMkLiZ1febqrunAK6f63TF0gCDlXRltvcQhP
NzjbbwyywuapeEoeCsdgdh85mOepStKF5Pb36jTHRzZIrERwAwRfk4CBviALMTJkEQux4TD03Mf3
s63IwB4aHXoRlXLmtV6OXrQ9r0+SQ3dT38Qv54foWH1is3Wnxkk1dQFuy5iT+YWZDH1pbVN/mscE
bki2o9tyuys8idluxekL3XjmAvkSrUPkqoQlzbwqIPnVxCUi/3Aw+7aAU3/7Ur5UJ+IpkfJI5kup
EcgezSDngO4IWx3djr7XN9FRQjd/BC/EnY++ZotUU3WFUHMU0OKuupVXxZtGHRVPogU/D+q5uTJX
+mq0BQoZWoRB/PpzAuh3t5JGmK4gmZpgCtIEIfntVjK6W6Gm53EAHl57JzCITPO9FeXEnb7q7akI
f4HL+FPU27eP0O8v+2XNTsshuXQXXlby6boWtmCv7mMgTOrqbkksNkGsbmnv7e0PS6X53Ur5++t+
WSk1pZLlKOF1H55WuldYEziuXA52/DDYT0fQQtaGOGE3cqZgDvuV3+mQztch/6GwOAGqgK8zFVzA
xXcfb9NzstsxoTht+uDMF0l9wQMCxQkCBHpDlB8VllbkYPfpveDRmEN3WtowzBgRuKBhfRiJCz2c
YlyY/nQLnFpsmXaHCHLKn1i8b2lk/LRjEkr81wIigQuinIMVJGjm12PpUBtR2w4pB99N+tI84Jnl
ZJM7Re6ZuEDOoPWPqx66f0a6yXRAi9C4TKEwM3uX+oQmRJ7FPFq2aYC+5JZrebgd/Ly26z2E0o/z
ERGvdXd5JC8A6rmXbaaEC8R/DmSNj5xQGctdUkvwJ+dzhkzOJ8v35xZUpcvECVJZ/ZBbL/0apK69
3beHPZDpeLOfVlIZbkpKco9qbUlwz1egQQXB2k9g0lOPt5DZt437CmTwEv2y8kEDZD677xjWnR0M
Ttd9BlEgWf17Qf77asqCoCimwIFAlwkb/vMZSmdF3kcdzDimGjdsp46K4Qeey3Zwip8OYH8fE3kt
zTBVXSQnTv9VCvz2vF6FulaEHHRLAl12I71wkwqmfd8c1UffxWhnON399RmYyt38xebqoCYL3//9
ceW/Cy7egy7J3EHEvgrGl4dXyHuzSjuQgsZRxvOddQ8pSuvb/KT66g2N9sXazST49dY12zD/07oF
sohm2a5v+3R0btpWLxxNcM1kKda2QB1Aj5rmZsx47qeFRhT/3qynN6sakilKHBPUL2e1Upmdx6iI
CJW06jeYHU/MobB8TqlP97Rhrh+8cGGVN2d38z2PwHVSUpFOk50B3MPH7g5UH1bVfTgxtECjGQja
gcAvO++5Wtpr7GQWpNIXkuGCxAJS2u/e4GdO4Muc/0Gk9fv70yIPCZaBgeU8vDsTBWyexfQTqnB9
KLwggFdJhAzv62o9YeoKYJHuxTO57qBs//3VKdMm9Gfl8MfV0L5AuZQ4mWlNztUYcIlHq6fVcOUs
J5I+zRzZOo8sgMYDk5VX+RX58vMOa0P4diXGaeorzNWH5v40OJoH8JrTXHPHkkXtFsz3sfP5U7vo
mz1ieq+mBP3QVP+mmo2y3I7D2Zy+uad0TbpbMBzCj/tlXtjP9vywxzzy/v7Tvf33AZsXNTX6DPxi
aNp0AX97vvK2PiuJ0Yv0rYHjkT3xyk3SLhD+4F3mcrB2kYYztTpY+iRnz+KlO41Vq3BBS+/f35as
/40Ao8gTCWsnGJKEX/3Lu0mFOtNPdS4dHqY8VLSPq5CuVLPzcCEVdr45csOS+Tb4zsrbeLgHNvrb
5BOdeMbHakeknjKgeaREZj+CeWtPuITWGd+M7dPmPp3TPPIq67V5mVlHJrkW7uN7XA/Ej3E3DC9H
w4cLw8DvfdYvjlq+8Ez8A/alCTj60/gopoiMdq8weVi12EnCcPKx47Vniri4n7aBqLPCQcFazPKv
v+I6259dMLlCZbV3MEBpH0z5UCkrNQ1t1rOGP3siDn1GVx9Igi0+koF5rz7+OqB43J+vUE35GnLX
f2SmSMxHaz1Xps/oz5y8q4wT7YLNw30evMFzJcYCh+kMyvRtxDvD15bekbgwYZIFb01U1mUdkU6z
XGsUyhYz+r6yJD5PmIzW+tAe1+4jcyRItsuMHzzY2ZFwu+pufr4nKwCI/US2hWELxf1ANJy/FpkK
ztfYX9w1wWXZ0Q4O7S59fgli73PfkkK42se1zVtSU7uCm2MHcD17b7WFk95/5D62m5pD8wSFDxzD
Dmx7Hj3Z9rYhb4cwQOS29iIjca/0581m3S3nsntg3flsHmNnf/WAobARWuvetZZpeMeGwCVAB8UF
OHQhSPyJpKy8Cguy92JsVsywUcex7NDMsLuXpwcEMEjfffC4mKTfsfY+wMP+lB6nv2HPcKnd0d4L
frjNv3vmJE7w0+6pipyr/nzminxmSkLXiQeT0Y8F5ZScLeaipAchywy5mVY0GOnDQgxuCxoSLD1g
woG+2+Pzj8OMvytEWVBkTRM0WVd0CJl/vplWvFRpbqgCwbyToj7bdN0W44LwjlTYzufE7UG1nzc1
wJDpqf/hUsjT3vl1gabFRo9NVgxV0b7UEtU4Szsp0YXDZQk9pUtW92xZgs2je97dRmK6fbIG29o9
ryeQwvymIWzPvPJZeCEnqvBD04uTbTIsyKigTQWXIDAMN/M6PIDlPn9OnsewOZTceQmnsAmvM4It
f4e9hDNgwSyFiDJPD+rUPWGfCnuiN+z+NeU7IKwb51ZheTPixnxgFUzocP8ccMlGjIYhd7+37yeH
v6fkIAzkgzwDbFGhadrRfeqmH1cQV6Bpq1Xqvuoou8FUxnN6x554AbKGgTlACRx1dk7vYV7YqTtz
NcUZPojTdj5AMJHrIa5KP6FOdB9jH/f1Fnea28oBsmvFkl/7V13xVey9gbkyeLSekQBTZXb4/I62
e71neRjeceZrnomtp38gKI2oxTtNZl1oqEBQhr3noxsFMaJ1Jouo5QDNXdZAkYgjpKKS3QryD6dO
wWuWTWgsCIq2TsB8aLlY2a4hbpqhKwhC3X4UvBNW+akhrgTb1jc/h7BanCzS6AWvuvfnxlv8hAJ1
sC8BD/s8WzWAVqqHdEciqs9YigAN2n3H4RVyBF/VFEHs5yvl9fZcTSkZ1udneYjOdrJlrDyH2NNZ
/Ji0IHklIHW2CaQV5nUcyNxDudvQ+mHfojrdGAx7Npkrzw/D/XUjvYqH2V25yrBnEU7BDDGx4OWN
z9iJS8fYim9UaA3PgbaklLwtEXrOkNJuJkEcH/2XvAlZmvoBgJ9yoGbkzUoBkuoA7vpkXVY4cLFn
o5GrjyRbaAGR5ZxoDDfqNkVQ6+64//cDRIL7dw+QSowy1FhdZ/v88/k1ziXP2whomMWShe3hfUJW
rqjocPIsFscVj9Nmg2cQs5S92awWTuZvtwtWNmdFIAJdsM194pFuxG4rABhHteBvRMZ2bIqcF7XJ
dTCtSRPydYpTCwueGRgyqx15j+7V3s3WQGDu7+4u1l1KFxwYi/XIXjNFFq1f9jRFg/0BhP+cb/SK
HkxgZ2ges1VuCwHYOVJ4SNGm1lpPA6fDfrt4mI46wfr5+cRvkQlyECy65hf7ne0BB63102zjuwMG
43pGhSpVF+DdP6/foBWnTFFa4RC/JM+qdTrMNudtHrTv8mOPzK7HABM9t2H0LmC2X5u0Pdc33VJ2
SBnqF6WgcRy9/Ps7/W5F/v0dTceR30oyQ2oFtbjA3cWOg5eXZiw6RxL9flh7vzvF/f4yX24cvbt0
Y1rxMjrJeajOxF1v8/Euh5+KcHHaQr6u8Tp3p8nhe0J6f9nvhD6anQf2noOxBWlYU9scoAHtsDHo
/owmArrfHdrp2Pr3dZS+2VsgrKqmLEN+FgxjenR+u5DJ9aacbvG5O3CAljcofLilp7BRdCABx3IS
C5fP0203rvak/T78+9XVbz71H6/+ZWMtZ3UbX5UToQefIBB0UJYQSn4Fy03N4g1U857ittiSzxZb
lvbOmUQglssGxndjrLb21xpNYdAkD8n6kdA2/xaSEMApwELXQC7BBBHsrIcr9fC/37kofPNM/PHW
vzTJWrOvbqbEW1+I3uqJKBDx+R2T8WYzhQ8m9IqUuw/I8BSwdJAeVgQROL335Ml0T3bxB/mKxF2p
U+SuG35EzNZ3BM2x791TQtMnkUJ/eb7XLNptK9d3SeDYf2b+YB1ogQZB9kF69WnFkVB5JOShI+R3
4tNOqIrG3rLvWKStUaCu7f3pV8rO+08lkaL99WiY03oqQpJVOYdo+pcb5yL2oyiON3HfCX6nLgxs
MgRWvVS6o5cBlE01dqsJ1esoV5eGdMMuL87Tq2/glJGCttqw0sdU9GAzdPQ9y5xUxdGtDCcDnZ84
tE2MwU7uT4mrw5gw15KwGhUJae4O6mcKsUbifIrjwok175a5A4wEjgyfyegJOLOjNYa/iFKtJJVq
VYirVF+k8laUl225uhXrTFmaja9WIb6YaLRFmCuqqyZOaQTpzc2w7CEgzddY6FCOIBsF1noUeidp
7aR2M7hQAklNbn316tHLeS6bXQKUI/LjY70/tbZAO9BwNIwbhHE+pRyhDafYjYzearcybRWHDm0G
duI3jtlnMcjB2hoQu5xO8zR4bORCXUOT4yaWw9yTkc70fnVbJuoqalYn5nyn9Rl0Y6XaVxSzBF8V
Tolhctk+AWlgynhmPWSXgdkPTNG0pwEJblLJSjlGdOFAgah5abFOzJCPjaQ2meh3DuxGcvVGL+N/
xot+VQ1OC/uOiqfw5NKNb46sOAZ74K7EFj8hqewo8RhsUjURcle4OJ3Q+iAbVWc2xSFXFWPsJ8dN
TozX42wHNkem0x7zJuxC9ETFJ3cvSezCtGIee7oxuW9A5sDLzoSB5r6Mji9IIrdUPD5ojb9MDzst
OOHX1x0hcaQX5lRHch+vvmSuimou9F5x9s7wa8g6KkJ9CFNE1OKycPiLKmaUaATbhLw6ZyhCOVur
aZiPKwZyaUQt48G3SlqXHCqKGs47EeFojSv0LmQtOXIrBpUQ7GSnJkSFWF3RxSomvUPeLMlPkwI+
FaC+gsGi6CPu7CJHJZcXe/UsyBlERbZEIarNjcI342AmLsaTP6BAp5LEeQJGLrKz1tUaPGseMC6R
CFz/Bkow9TrBMlDfAsLK0bIz5XBjYF03NL/uLfJvia+TK9f6FRrBaT1sIUhHj6Z4X0PFGEMFNeTV
xb4SP6d4yVXwo/aFJCN5OtUWiS+ghuZLZxSN6ermDigk0MvPrBPvBw8EWhvNYsArzu6axkfbr5Sh
Zvhd5daE+j4hyK27KeJLVyaZocm9wIH1nRldyeyZyRMs4MECA4dZF2tjdXJ0GC/DpP5FGnxeFkv5
YUYe3Qsy1pz7g/MBWu93LeWXDrwhUOKn5FhxsyOkLELpHgPBSeSxwBhS0MksIWngqarzdaF+9PIc
w4NBy50mPj9BW87YCYIzS8LbBg9Rjs4VIX82zLMtoFokKdprTP+X2viV4xua4u619hGo9R/RGpLJ
2ZbRQD8XMJcFFgF0u6N1FjAcWrnsFky3sEa1/gUKIJf0A+PAazkf6JZT/HOy6fwWviSsvHyZnjaz
dJGc1o2yiqq1iT+hvuN34uSH/tCvg/EfhcSXdfnLlnqrR70b+opEaXnixxWDy5gPdDSheb3DCZB1
SaHWb+2odaFVEmMasQRzrjA5sNnYI6PUIUN5NjBr8/A21+TnQkSJ5+MtqHnEd9xI5FlygU/M+Awb
wXKreL1uyznDVfiMnlHBSrC01rmcPR1cg+KnctBp8wjO0G3Zanca1G9pIXGiq9en3v9hZ/618/x1
BWTRgGYumQLN9z9LmrTPESR1J3FfozQPkXFU3KOil1cBMgz1qX8yUHaQFzeXji0wr9hVQLRUQScE
V9Mea1fg8qguC/tFcprSK5BOxJM9AJbZILoNQ+bXy9nGp4ybsustgSEGFrari1HhfCgQ4M4stbQB
wlyLwzX3BmlRD8tkhrs7FFnKDBt3IWLzW+qkLNYzhwdRNO3Z6EqIpHWHkat8jHA3syjM9XWKhvcC
VNUW4Hfa4g2gif7KORsM0+jkAiaE4LoawAzQRYcXEjv6FrNRF3aOPLq4awnkBOHLo+h0Ts9xken7
pQqUi6/jXuls2FgIkTl1PI8gkIXFsADie9u3LogWsrkeRhdxwuiYuFxmTnbsNi1YzHLTsyI5pB3X
ixOD7eKDl44PIz/HKQ5YwuSClbDsAHVZD2BKH1gFuKqchmumIF7sBReXD3VBDmPPQlny4v0JF5Gd
KodkeC71tcDc6OywEENV4MT671tE+WvAOT0jv90hX8p6tLyo6sQzbiv04ECkrp6Bp9RA/2+3kk2D
Q6LuwkCG0fjjHM87wIeMqWktgV7J4TtiRbOK95nqjKqj5c6NKFwS9tDFs5OitVXsVMQ7hB/Mbphk
3Fz2SkW32FOKn9IDtL+6wb8+isHkRdY1XVGm+v63+l1TboNQDJGwJ0mMBxBQBslrKZdM2Wk3cLul
8KAgLnqSoMPqeoBB0yEqkK6HzTEDqgYT/3pevHQ7HnMyw+loYicDd35lElFxwylnvihG8xE9hoWE
iK16rqIAmuAMn+4N44wXlZvkM3+47CrUR7gwDsIrx/uzVz2ePdbUkm2B2Ryjth/GXuJ3H53oHl01
dXSspvbloyvi5dKkeU78okl9RdMYjxJOaPu0N49pOsWVDW+4PqXWmgGI/eloqHxXAHPZ6U1qBk2F
Xyrb3668Kle12ivcRIKyuEjLKl7BfpWE8GIE4myu5XeyvLyYoZavW6IBY69HFGcsVRNPwabV56So
au1Km+2gto44G/G01l5khlW8yJJVC63kHF7N8DZbDbeNil1Jbw9SscXDgesEGufIr3S0mNnU63O/
bOtNdVlpt7nS/aBX/jWq/Lqe6orAJEJVNbQlX3YU4ZKbXalR6dOKlWsbV9fD/3xa56vTKzzVhBDa
KgUL+zYVAQGmuF0eMKZf3maUnOhvgOniWCcA18Sb4qjEkVBODJaa2CdtoYK1tmvDzkZ7JD4AMwlK
QTh1AOAap/rpayNs5utJmyfGkDWmf+Qckbzx5aR9LiJBTLNe2CNfmvG94SCLNkWMvuQG89j0o6ur
QpiBg3biSONmqXODfgjVQ3RMkCqZ22HDoY0DbVz2uekqHMMcPiZQcqAbQZb4xrxXljPAXUu1xOq+
4eyhzKhkFxUIsHc9cdiKNDAtwewOnHaL5fJjcpSVm4F+cjcnJYDkgtoEtOy1mm/09+f+/nLdytdt
fd3myCR1hwQdMqB7O4m8IZ3LeZhpm3MfgvXVwHJqm7bDBLaWCa8526/J04VwGi961gHYYgWHMJ/C
avcIgGFso2gwbG3VDM3abTGuJiBDcnJYe6+HRlC4fFb4hRdSdfEBvWuT6sqliDjj3pKo+J3ixsEJ
a7SftTYHpx6Ywtnv9XnVOknpmuP7ufBMBUSYHxlO8lSenjWYG0TmJB4cP+zjqCBN16zwR/qXJwpT
SXDGPugkUFhyWJD5cw2py1FH8jvwxWbOgCcpsnQluAJ9yiHozqOzn+Jnv3997UOEbJSw8Yoj00Az
cuIadCxoiYW9icJzmWh+0duXk3evQ4WrLKWhVPTGxQCTg5MLBWI1hU8SE0Bhb772ict3leKXkebN
Q8yulwFtxnWjvTYB8NxB8J1oCLvzXIA+nd/3uJe5ayh8gdZ2iz5flfX8FG2u4iqhf3/zkT2UDfeL
l16DRp4bGBEoHKanwRrfpVWDpi0GTh0YEP4uNukCnBk10b/EvnaeXxJ3Yrev0Em5QMY4sUoY7yW/
lpzMCK6G01STCVTi/qHFnfiNRrQN+RvzliP1mwp7gBxigB3UIf1U1uTghGT4B0GNSZeq/1U9T01m
x3wncbeBskqFeJzUrzAvIp5MX6JFhKu3DK7ZIp95pR5GmgOqSMyse9jOnEIpQQbVznBW5Q6sKWy8
PPPD82g6ou7Br+rlkNlJPc8CmYsv4EVEfMlxEWpHIJwcg+Au0dMoQLqQXVfq53DhdHV+YafRXAUN
GniV2BFZEI8mHCn880AZsU2JQSqEKhDbwSW31qzwOTJR28T8xXBENCcdPBacnMsV+yoHNA6+7S9e
cmwrJ1vsrNZw8Z6dekdTXbNxwEVIl+nkdyqdLLZNyjEeNpGx3pg5nJJzMaTZHj1e6JPDgTsjTuo/
RM1iy1GxrFIQNH4X+wr44ciNGhsdGqjgtLUvv+A7uFTHVYdJJ8Mzt8kApl0DAxBNPweQUmETf1IF
C+4eeDwzIiDb56mZ4a7sz0juqDLlR60hYgYxcNSGarNueASSgC2lGPzxkZYBFXtCG8zmjNoO9I+V
fpEAyNtd3zk8plootRO5oWw3RR7ETycmF6BkmimbglePyU2pbfSVUjQHgIA2rbRrVjx8frA0btzr
ASWeTKO7C0kt5QhxY7Zja2g3ZEvLvImBcXV72FNDgKtTXqeHs3/h7N9TZLr8DIHy0/xkyYVhSnsB
l0vtagPj03XvCsYOJBFKfpHWgxMvOZ6QYV6Z89rYt2OYI7HG+lFDl518pjM8mNQyRhiLdwVkRoi3
+SLXsVyFaJ7xdJvhDKDhkGLUc1NKej83XQUOWWXNoM2hWq7wBvBdjgBSAK/TCEkcYwHfVZ9f78aj
lDt8x+eZXeNEjz0R6HFa+aMJNA7wJDgHKVk0jdu9J8XidFpdsrkM6Fbwz2halYWASBte33UrtXdS
+Wg0dwQiNaQ8mat8Epl7MqEc5VY7BxHUKtXLh0UcE9Tu8xjfOictFzd9G2TZrro+dQQCtav4tBEM
r04C7somuu/bjW4uyU5O2FdJm32j/rwwYLt6lBJ97CHzvoE95Z2O9vlIQnprE7d6M0IdyiwMPWHV
4SQe9uPsroqsK6R04JKapVUMj4qSOmU1wCHKd0bkMyJM4crZ/JCi8CuG7sEkOGB4rqq5Md5l0nYk
zKjeKbQzr3vXiCIKsn0j3g3lvZLupHJbNrtxBmEvrNp5ku0vJJhDoOK2O6+180a4bqt6r0DL50aP
5wiCmjSclkOPigGwe3lCoc76BAk41+9q07SMtSx67cwHRke8BBFkAucfYzuUj2dhV4FCumxr86Fv
t6O2jKq7sV4JyPgbr3iFCq1zwmH8DYtHxtTtSzVhNvMxCvDo3QCKyZtr88PxHEHUd+WHglpL0BXV
oAr5s2Cv9bZKtPYq7G8sRvQoBu0+oY+JgubE8CsglLuOp3ku3Uy48pHuGPg/C1p40+H9Itlj6rHh
pbo9dGE2Li95kFV+n4fKOD/DXM6X1dSAmAazKCKgmER8FMvQYNrPq+NVt3PBGyb0nMCzb8wrWkmn
pxlwNi6Cea91YTHeS2d/WFVnX1KQ3tnS2RGmERcz4+5mY+C/afccPtleHgW0gDydPM0YTr22Xs3g
hewF0xUjv2Ce+9LIfinS/XM0c4I6jmTL0QdhnmzdMqdPHXD7AtqSVbcq39m8Zggh74ZD+ZzFC9kB
vyhbsuZTGqDb4zw2y7Y6Wo+O4BfT04u9DmsKMtkLq9YscjuocljHyJwBHWsyEDXd6rxTUov5J6fa
J04zGB50dFj4rGfzavTUlwheG5jZYkkE9MWv+5XA5eo8BS5V8ZKN+H0hrPjVnocg969c1SBRFvyJ
RqTL5efYxAuQUkT+SP5JXg3Ly3ioQo0pOenTw9UjQzu7hCwr8bP6ImDipcEM7DKMcbvWyKudEp4c
a5iy1KV5p7qY2RnRax4hJ1Bh+0sgRH7H77BzAMMct+O4PSPR0NiFwxKw5dmiYdtAQm4Wo2YXpT8D
Hpp9EJ3zMVuaGD8mC6MORIROAfi4benRXZTWsQeyfXI9r1sSPRjNliz83rX86YCm/zUjmUptTVcF
qm3D0M0vc0PxdFb7QjgL+/EtYdmzqtqTlcRJBDq08BxMIzhPTfHyecR43liJcew7j20v2eiQsfJQ
bO9w4M9vH0Cw82U0C+BHN8gCJvZsc5itG5IcIFfHR5otqIO4pRkEwonk9jpGGDVi+/xBSZe7xP8d
s7ONEIHDocuhi9SQeFvQnb2jkVsg4BqtN+Hk07HpgN08joVP90N6JsHilU1ObD6N+3jbnHweRNoj
HCcd8dWEvuoJ8cfYL0UpMF9on2Jwl7pFM4Prc//WLBGh45PAXdIQZvmp0qpsSFN8u/WL6G1iDfBO
DgK9qZcRvgu1+co8+42A4/y+HUgwuhnHCWUFZh4qr3rQmAfgXPq4wtQYP6KKzg4E40XuF4/mswna
SEF6S8iV/o6ROyd35lV3kuJQHnBmnB2D5Kg9435uWFCIr5Jul8qb1h2NkjD0s8efu5GghA/ExK91
ga3gzxYxuJKnVlty+qQ/XWceDaNZ+8OM9dtujDGpaiRVk5CwTivmbwfpy2VQ+lOSCvvqNFfN1biX
L3QngaAb/gkyIsqLMrihWaD+BCq4UWHqJa4wbznvo0za5EEBsWC6stWuc5p8ZYrzKF9l+dtAE4Iq
lx6Pk2cf7dWHQhCZVnOf0zP/YWH/O8l6utf/+xTGl3tdv86kQu0SYV9PppohzAxfUcApejjIGmJ7
N+SysRQyN5I4I3opFNbcV5NNKqKecUXw6SRlyCC8wM155WPDYCR/1G1jA9EC5z9NdYkKhVBswLVO
uplBZIFZbnizBcTQ6CNHppfc/btPJn7bXcI9NXmVDUUidvfPr2a8oBUvTD7UlelH55Rgk1tfj31q
ZIIhgf1f/fQUSK0zsB9l78kRIvjt6pqEUqse3CL1bWR5E8LzDMTLlLc33AGJSByYmO0exVH5ShEx
wuBkQgBxDHP/aMdA5+FzCnaZ2Fg5THb9yNXTbTfzZeqALOCKMfg6PTYQa3kiiXIBm0iTGZpiFo6G
1+lLAQ/bogfcRFcCnckri8FJdDM5KGTwExrteZ3MGLfM/YYpSHiLOc5QxE6YFEYefIEzHWH//5p3
1ACkQbSvjKqMCaTMPNJ7nE4gxxkU4TNd4kDPHOE9Eae/b9Q9KQpkfARR0J05nC+zFMSZe43925K1
nl1AhJsZ08m185YfBEMRatq8bsMMVHUW5uJCSbyK4MncuzIpKt1s5tHLV5SVpqzUbEmJAiZufI7S
wLgGcbno5PDSrnIYeaz4mcdcFd6RDJ5P4ITjJCvJa16ZbTVw1xi7pIuOkMpumUfBv+8WxGjflTam
OBnLBWR7xpfG+3jti0HsZ+OeW0Cs5+VspTb+jPYiTHvTZ8A7RC6do8meVHJ3OMxnmdxyUpM69mBH
z7y294VjCQUGMQIobcZsgIHus9oGKUcxo7Hzh0VJE//yNq4bVK2PwoGvOcsdFSAR5UMv3Y0Uu0AQ
L1QT7shEDMrKhkKRYqpAkwaoMvbNmZdx/shspI16atV4k8YneleUJuLSgFNSOqNsF52TEYNDwwM6
eDrHpjSsbk8jt+qhhO/3nqDa3mmvpwVwOBA2ZevlqUcPHFo72tYzmRnJPWF72K5v0AT9WqbpM4EV
kxn7hKXjHGe0hpSOW+2GFssRsSeBXSScagKhITYdrvSdnAg6NZpVeh6gBBEd9rC+7Di3O4oyTisk
fyG2OjsqwlhcjutYshiBaeTaIsR+Z1IzI8AVGj/ZBQxz6NgfWEQipp3EDYFljf2inmsMkfFIMDZ4
i5DXPeMfFXcwhejU3dDuMbUDWitMk2RA1e0mujjRJ9AakV6NzPSEzMLAZJxScE5y/o+w81hy3AjS
8BMhAt5cCUvQk91sc2G0hScIb55+P8xetFqFFDGSRmO6QaBQlZm/E8GjqYSkX0b+ReEBLliDm1ru
wg2b7KRyYkBV+lAT6MmP86BEJpo4YuNAIk/ZHfnYjZ8WQY/DFvzTdQ2NF1IKd/2agk5jJ3vRGSWQ
Vm34DYEmhXO3fNZTB/eqdzcWlrHADI9wlAjW3IGv/scql/8RYTNUljdEM6gPf+alfzmv4rwzb4Uu
iJc7B2kOl40ILFtq/XTyUnaWzAN3iiNfSbc51Unkms22bUOlDuBDGK0tGWu13I/loS0PTbsVy31j
XebkuSLHxbpAaEBvnJHU8Ngb5aFWtkq2ffS+BOyEeCJytR4U3teykwUiDJKebYTE63tcheqXtKTY
tFPrZEbr5tyJh9tjn0tHUcOxCAGmWcLq2aaEG2e/U+4z4ZNixsdenLGg3UQ6PChZkRHXjgCwCp0b
YJCTVnBN4l2MQOL1at1bFsC+IAgWNR4sZ7rLnvmA7GT4/D/YulyrAB+0aaFvtTNWsBHcPretzq6n
TYHyjmknuWj4belUt8cBZ1pjneKbOWyi7DL3l7Hf4AyZ8votm1b5NB0URk6XnDYHp3DbjB39AiDd
l3497XL5IEfPDaCr8VPnHETkWn3n2AyYVIK86V6dBNr0xPrGCCrSXJREC7CsrPBDSmB+fzSvU7xI
hAbZTU8ymDkRobc2oFe8oE0/IwEZmENfeOkSDIUuN2jIzLQZaNcIn1hxHxRoBV8oGCm+Ucap+z6B
sb6L1bXU7h9lOLIP3Td029ntkGTbEWKKtDODCAuSR5D0Rysms2omiJHggaD8FtEjkWEv8jf2+f1N
I0a3PJYwRYTkXS9+dPPSVk6jhZa+fgjvLXPV6n5MTNJJv7XHk07AG382EQMDNzYJOsXaNI5iThbs
0cyP934jtCdpRkH+WehPMhZR86kvd426iaxjZlyU8ShF16H+leujXl4e8t7Sgl4DXDgZnkatXoea
fEzbnSwdOnOjo5OX9kr9Noov5e21mD9ikMH2pERHo36b6h9Re8qiQx5vLJqt2Nda/Fo3I3aOOida
OFrBLdm1kF7u7NXHJN3JRViYG+aiTL4VK4gRmWC1enf4dSXfmslOaJ7ieKNFwFqXWT5mw1lUT4O5
6frtTYLnsZbybRpvROKK7++t/jtoT7oeQRMRe6wkmTnQCsdgKM+Kdp3v7yYoF16ekrotWPxceHOK
6mNuno1mN1eHvlo+ZS8QUReOwKIzrrc9zyls5WOdnXNml/PG6P1ow38f8jGeN0K0ucm+Kewz/GRn
t+LjtmszD/gQgItyYt9hDTV/sEaISnQRvT8UYXvzhdmjLXowhiZaod8qsa/nQdEyuiXF2Z8JkKIt
xA+MXyldQXOZDDKIlq/AK+SH3W8+n3kuvFndTkXYNztcm6vDMH3w/YroYOqeKAWmscnkXdZv43hf
KKxXZkHnLj7J8k5Odn3zlGhPTfR0v7/XEBmaJ3H6GBNKbO3aTM9z9Dn1n7f+XFa/uMBXZGrgd0BT
zRyVjjZfc+HWtFFlX7LWqbXcKVkJcwuq167t/Zp7J+9SrMuxtCt9k5H104jNXRfG5M5Ey4fnRyUF
fAgIWT3OiNKaPxX3IZPd+OYDrUCU0qu90oUg9JCxWOMR30R9akqfE3+q9ilUB4K01NND2psCkPLz
TdopZqAbG343Z+lagWD5SuzGzDNmN03ciWfDqotPmbkRleUnhcDJKOxL6aALF5PJaPqRTc853ufi
YYw2hrgviFpC9DXbj2Y3NieZayJhPNrfqwPAj1HvDO5AHwKJkLAE14w1MVOQrGEo4x/uV6w6eSdW
e0G9mqQHikH32HDdfBiuRgNZMDYludvE+0Z7vdtyfTPf1wxm4TA9NiQtSXhCSNxY587ymd0IfbFF
DeizmiLF56/kzW6oju22JZvxAx7+eCNGFR3LSZgY8+5GnpN4YEOuhH2invhmfNFqZNS0th4H7mKk
noCrQCfK/szV8BWr6An2Pyuo4OqrowE6XB3Fa0KiGYH0VpBFMGQCrpMv9miZ0ewBwPgsZrftpLUq
BqoS6o0HD64nzE32h/qb9r8yX2GisaOybAz1qnLEZdKh5D9zQqhh/f24fT6qt/T2KXWvNwi+7fxC
x3odxPcifr2jPauOZf3NZxhGIiACEWeKOyNiryGipMvYDXHCYNPv5wuPdaWi6CkBbzIiHXu/mrFy
ZOBbLj5wr5r2ozBBktiR3Vu0/G8Sv/bkLc4vgCsZJLounB+HmHgKeIS35zl7Fpqgr594BgUTzcch
5xJZbk3Qqlvzsb/fCITdD8RsdeeEVcDDQ/2afPTqlRURI97otvJjP9enwXidoleSJaxs28W7WDhE
wr75GLI1lEW9uOi3faecavUKSlnXTxPOcnCh6GAmZ8D7qPZIdlum014Etekb3Ak/XLAXJcDCCh9L
ASIZAZMgdtyPFSFRUPmhsY0OBz2+mtO8evzO5orgHmZxJKOVDj9qCozGl5KNTkoQbg0IMCI7AU2g
+V7B44svHYRTCDC9eycFQPbomB4CEpN1tC+4Sr8yt0azGVSn9LULda3BUow8AdlD7/Nvow/zyEl1
twCwkhxYltqniaTwBqXGJrWYhrhP1+mnim/Qw5VrZnmeBBYIPwnHwmK9nLEmHQF+0XvMYSdm6v26
GhcnTMwfFWC2CEPmsCMnW9rOKkUS9phhlWxTwt3xBE98Y9gOyeZBUsUAnHFODDq1wzrV3s3qXSA5
Z7ga+Ss/5vwV//NUxE14PveVT9FtVRc98bW7Y5LI9CCrbnNPMeQNetHvkhXiCThkQ6iRPGB6ORoQ
SzzNGFUTu2HujfY5ia+F8HVXd6JxbY2nzPpNe9R0VBIpQ96dDkMpgaFKM/2tp59j8tTJF5pe/qhu
/cbjVxy95cmBq02yz+JGTbfQK7s3BT4+lrOnhJ7jJCaMtJc2uaRZYEgo/Mrzq/l4zvV3Va1g/lD2
DD9C/FZmX/Hwq2Z75RFGyKeVZzH5bpVnVb3U4jnX1vMjFOMfNfo1m3er99raH8aTWj1H6fdQPccD
VRD/PJqLyvhVAyGaxNfCBC0Gh96ZqEJiqLrG4ozfe2bPVMdr9fDOJc+PSzXtTfVcKszAsG6I77+p
HN5g3wlh1awAk6LONx9PYvreS0/i8HKX3mKy5THYMICkqvo1kn+b+9vEkBdDEBqlR3QqcLcVg6xx
ImlPn9E9WXNodA4BHXQReZDMG0sKRt1LmVg8GbBiCQig/lvC5oFcVh2yJDIDG++unKbkfBep94De
4EPutMdxpHZbzeUm4ngiKx4T5eg0F5eIjVViduyTXjM67MswjG/dWajxbN3fu9cEu3d2hDl/j7I1
AEU7rNtzRvsJ5EtQIa6TiVf0e9MEa9sp45pqFNrgPQ47SsqKLd6RU7cH0uscMr0LsmjUFYs/KjyA
mvrhGdnmrmz4ixmGowiqFDC3VQvd75wrT8pH9xLFfh+fIF9liT+LQYvJPQkmiZ2SsUMAB1aphBJ9
6bznZylzpydgzh5XXNOhvG+gsUzO2Hhvd1SjCSxR0uhW2OAy3ZZbANIVpT8ba/8DcI81pohTPtGZ
ER4zvd0MvkKgM6bbBTCbI1f4FLvmhnCZPFsrpl18zahprOB+5pqSG2Ub0z6Mehw+WAfXvVnB/MRy
k74xB1q9w53D7ZXeyk/hK7LVWIHE4Qn03Tiq6ChFWEpHKQ/xgDWQpiUuDvZwM2lROK1eOA04cwJ5
K6Mu+EneombdX2EibmsYgaGOBTvVlJfd1nzBmtwKphC2eGy+1c5PYUEcxc9eWuHUrN8diBvd4DfN
guxOaBCveWVrBspK7JQctV0ZPxGH/3ZiaNC6NZgqo58JmWZ2s/OT8MHsQGT3IvmCee1R/uyvBX73
63GAbGArls31SxCnzgurt4GFvQKuICeDIfEA6pbYMqcMeMnsao03/jJOu11A3Yi9YKpfuVlC1+bV
79FjXV8VRiggtJVf48aVbWWYtAknHJOqjSYDzwTcZ1WxzZdc94Z2abbjxrNO9bvQ4lcMG4BWMKj3
oIpdu8ZLgFZdF0Ke/yQ7muKNUsBDZraQoBYX99G0yTh+sYghopwIeij4A3EIHmEis+Yxssk/jCy8
TXtG4jj9JE0ozDtFoGq3RWkL+MyU/5ZCMLDxDNd0oK9glELG6Djxm2TMjx524ngACVjCShxcEqZd
4rpUt3ApU9KFsHl768p1wTTfQ/T70D0I04C98RSo+K8Q3VrgwO5L1SKqlTGrzbYao0p6+BtZDaHY
hZNqk2pL8gJN/cfwFAn+9ITogOOScHXZsUy7xAanweJ8mV08aExhGcMxQ7ZnLU7D8ZlghMolOU5g
XG042tU6dWisEUaka4gHdw48bfkNPhQ/4Q513BtIFEDaWPQTBiY7vACRympcCN89+Cin+xBMmj8S
+ABuxyeSXQCg1sIA2RGQXjYuGQoaDkiTK6muOAfYnLeO+HAjcgVhAkB42WGEbGSuQpZ4G0pcys3t
GJTaOukdOowlpymWIN6WoBDWPWRGPGxfcUVnaHiXoPIELeT41I+aDchpLQQj6sbu2Jes8UCF9o6/
Tr671ZfOPBX6TjO3JOvmkLgzDckuhBiPiwelps0NJc6GcS0RvmeGQ8Pi8UWTLDlPwX8tRsvv3XP/
TmrgvLqr4UJFVLdis05pGyzEGB6bTQE7c14psKoIchAcliXmCCBrOvRd6jekHRSjJV8Ev2U4QEG1
0Dq9Ozt/Rnu8it95x9j54347RNdIdk3BiXnCISWm/gB4CVXQ7n03e30Cf8dLRO/O/v1cQMfX1yz5
xZhbtksrKCrnYWA4bJO4nmHx/MBo3+se64jinBXLK/dwVDPscELTCTYOCt0vRi/pXF1kZOfzHZpy
LSHvJGgGxQrCztw1aQ0NQJ+tmLjlnYBBbyB+A2VMHMA6wJEewjmvbgKH+Ob34FmBrgVw+e93h1Bm
HSwsgZtGgMGmnD1QA4YNnJCARZW0SgRATXcgcovAKYYZGa0ph2dYND4+zDGALt2W4htFSITA3fAY
E3JFXGwCPsX3/JLebq0LlZ6+Od5Isz/O4X1cNi6D+hpkHnC059auZMlWMT5h0DmsIMVWekjE9Wja
TOAXEAS7J6I3Oh8sLG08Fu8NWwm8cBirwF/JiW2R9YMuI3Q4xN2hIOZ7CEtyyn8lhq2wB+NFfGOx
qUZ/yCXY/uMNAMRIl21e22NyVr4kaC756nFsfkkfAcmtwxYDOByy6V6RKAi2cq1hFUBCYlysOKhe
mFgxWoppsKFO4x5GZhGOzp7g1AzQUGIyVcLUjFZehXllw/ngXE9ztztKhctygGla1Ix/V9yBGPYI
LFvRgXYiJ05FZPb3rCzALQcsc848CRseWkSnwP322umUETNwYZwEPPBBXrAzZg4jqoK8A3x4yKf+
pGCYet6IVcdOe1tn/JxMHWVTMYBVQgj5zIvHmZSkCKdJ3VWIWvby0x0BwF59bZgJd+G92yrQx9AV
45/9zTcTC/CLnSzu0YGonDk6A+VgfucWICkBkaYuQMYhnLMNscPw09kAYWLkyglmTZV7qDw4vyVC
hmGeScsDZDUxeCbgYnpiFVZw3BEiq6sGtiXBDCsCae6k5pgrxin5n7KrAdUa4NXYyVJZ2SOCW0BK
YeEmaZE9MQwbF5/x4lnF2ZC4t8XenTeLv2bhb4oo4ysSUIvBIVxAE1mwzU+iRGRGgG6C6R0tg+Tq
9wAoPCEfFn1NGbB/io8wtshc8iS4FAf+byQ84AFNZ6fIG2PYSdlGr9EtuNHgpboDRjoJPMQQMFYe
jq2yGYywz3xFIw7k1MahIHu6GpiEZylePAaCuu+ETTle02Gn9kd+XcqOfH3VOon4QkZrgnxwDZdv
a8qye7J79GeFgzg9jwyEO1+kdcYBrbZjeAVEuMzgPpvmz/SwFo74/SN11FW3vW80wtXkk37Dky1u
twq5C7xVpJ1gQvWGoIZjjhQJTCVr5zE4045IynfG/EvtmtN2h2ruUVZ1lj/Hgz2NG8hVUbW7E3dE
GwNlzvRnQtMzRjcriFhNQ8rJZgLSJEdy3mflQWnOxu2owByqT5zIlCqaFGAuz74BGN47HF9KtB6a
hZjUQJ0jwcvcVsVJy4A4EEIxgAo1xieMfYg4eGyyLgDrxF6+adaWxNviQn8g5ltyCRTyYdDhoM7F
MwRmR54uw8MRQuNd2M1YHKEThfudr41FA0T/AJPSp0YybvtB3M93V/ooBEeD7ZG5ZK4kxIvBa5ds
tlMuNGp8im5rXKeLSgGic8GLtF6UGfg2csN4jw1yG3zDcHmzJTgGN6dsNxJtU3kWrZOOEeaAoCe0
OK36UMy3PeG9JI/Om8QKkmaniAf2VCQDU4zo50jKTo80EMY3Iyt12+ehqVwLhI3iUYVHNR1SIKkH
YdVBN2wshuTlPjPX3H0ZMqm0RtKkB6O2F/RjjENlHwwlS9NrADjp0LDe7DYp+QjpMcqeblBfFQSy
0cXMTxzL+iPsza1JjGa2b8eTru8MwpK6Q2wc82GXqR9jSRPAODhs9B2HFuyYPEYnuTDBuiqAa3Jj
mVdepW0TwGrsPZGKkJe79AZJvJlmRgbr8nYaImKin6TuUJfne7afh1Mzn4Efl4ZGXd/HcCROT/op
BZpn7hyqIKc3QA/OA6apxVpV1o/pNe6f9PjQDdu5OEhWCGgwPKevDFfFme4JgiJEJxBnyEk2gs+4
sIGZ8xAeW9Qj+0HpQjbvKsU54k37jV/Up/hMv8LNL3EwwyMH229Kri6wOvffYSLJ+kcwVEQiq4im
ZmGJ9X+h80S9SW1hPsRLvH0dQuFAUPV1cebA4wUpFq4dVFgxng6rQV8B63V0NzDm2dsKcseWTDdw
mhJNxUpcoqrs+oZwbTUS7c0ey99WbURHNJsGIRl4cHITuCFw/GAu1t6inK0dYm4mCmiUyCxXzHXw
SYMKhOyAsdHNbsHHDF4ZOpPFmRNjRXSjd3lVmFBxYBkA/SwgKFjWgvUASQnMkpbvy8Va/BZnDdwc
xmIgR/cLcz0cP6CB0bdzwQyI8QdZ4lK35GYSmMdQe0eWK05x0VY9TAdmcsK1Ba7oVmQIjXgK/Gq7
YmucUNZggjjWK0YenY1x6pDb+YB606bcIf2qfCWbbxwcg1GUYuOnh1xK//NFmjfhp/7tvu5Xwx++
6PDQh4I/weeFrkhxB5A4wPwCtQJwJuuDDAvmeqDDuFQkgF5LcTLh63sFc5UjH8EsfwPEvpFXFOic
NPyEeoFZAHLaFIIkwYM0sNQsrDDopVg84BcEt6F1FU7+24qiEH4p0R/RksXGs4BgtkKKVj9HB9j2
/2l6qyxL6v8KNfDJwTsAZzN18an6G5FGEoRZJ5cKwz1EmGT+YMUC/ZsrhUHy5/EydFmyqBvFGzK/
OjHDeeJW9hJnkY0/ET+YgFA2golFr2ZLDAh5QNP531+N/8eANERM8SRFBTuVLcP8Y4XwF/y0nEqh
wTe6xtO8A72+oM5/KTfJh/zbHrXNkiyur/MNCd+HAkeX7hk6110PE2t5jy0auHOlrG4HhkOIFYYV
73P9k8seE+ZihfkqZYr5H9weY9Gy//XGcsWmCTdJx+MHwc/fDXiUrum7VumLS7zO1+mRjsJXPmPK
soVlfVBtNex+eTkw3/m1SugE/QFdoLLB/tHPfHXNqP1hS/7znWwhW3irn5OLa8BDAV0UYkJG8adZ
Jz+PF5IWK+d2uK0wOXz4mJRTOSNUJStuuvRnxsyH5NKJK8YIFEYvEdHKarYzvuf/ov38v4X0v58X
szNR1bDy+7O3/eUJifdinsx7C3PXsG/P8in6mH57mi4EIEfD63zLu/mQ8j0tyC/Q9bSAPUuFiqVV
foWzC3ROCA6HMqRAvFRkrzen6oRVCAzOF2o+nyNyV+7SS/X8wJ6oBxdfdW9sF78vzIQo6mzNVYUV
caKwPtvVuHmwGOoWJvFCEho/+41ld56wy3GZvsrwOh94o8LuK3zV0R2dF82DN+iOOCBM3mNPPa4j
5MTk+8OC6Adn9EghQTlKIQpERiMJzTXd0DkNL8zhEpgRHv8Dh26hSBqrXljRBSPei8xFIEw13mFs
S3efuvofUR8FQfNpHJl33Ff//qqwwP628vSFVWaZqiLiK09cw8Kw/MuTsASzFO+VOV8gw2nmOp29
VN5CvLqNJHLSstipRs6d1zD1rmHTko+C2sGFRSWIq/ECqn9joDq5MDYyNNbDSnPwuSW3rfUkPHWz
oMjItAw0FGb1yci2iRI+QHaEI6KRHiE1VduwhlCD0kdBC+hqW4tK8HrTwTEdoEce8+ImjNKF46lx
B1SFGs5zNZKaz/GACCZemhSfIZjo31RPP5H6YhC78ZoE0PgJPYaCT1LWCG3XJb8y/VjEChvACOmF
juNjdpoTPgKkaLF3Ylm0u412DS8TND7fi4TJvsvHKgrzirA4BBEgO7CzXrQtXgYWE1esQV/mNQdt
nLgcpIXBgIGaf4XG837QtsvZ+wydk6BPtLwYVcC4ZkeyhWUU5ahfXb0WSKRlOZ5hifGy9i8/ls2E
+d3ADRUnagWgfguWDXiBzAqjhhICTouOb8XHWOyq9dVNtSlGFDDMFZLfx7ktN1SU0HuYYvF92G4p
Qx57IpToQJMb8ZnaN+QLTt10O01rLBfodfgievMyzn5ShTIlnrmqgNODOqSxujPzRpKyWLXzE06a
iHNweTEUchw/0P8O4Hwrivwb4ZGyXVPO/8ZX5dRPRIXeIEIQ172uduIIWAdHCno4JYLfkQrDg/yW
8JG4OQq1sv/JTB+RG+F79YsVHVBkQJrdqKmzOHQt43rhRhjPTvpD1l64BwJYkWJQB6CWOz3eHirK
oB3PRIZEtCyciVEi5kmpI0PB557s0RSjoWygxR2rHUfsoRwD2vkMLAwetQM+FiMGvrav8/cMZ8DH
bwr5+ZeAWy5BpDJZ2hQcvVfsEfAOPyyLz/E33xh7oAf476BNkeJxkfF32Z3Rf8thGQjIGc21iG39
tcVh5yrn65ImeVUs0btj+0L22Vf2gwuIORzMX+vLu2+jaaGv3ygXXvPvtrW5apaoINgDD1JZzf0K
3T0DdUa0HrQ/w0OthkipWigckNE8prHLBHclggiHmB2cIWX7WFG5r6T2EZVBKQaETygWtLVmIoHY
WAxF5q8HphgF7DgaZ569aTJLde5f46v2SjQJQskzojYuDDr1zU9EKICYzoLSyR3MY0nzqJVCOF4F
dgrMNc/R8xLpZnz2L8IV82wBlQ4SntGPQkhZTO4J22MotpY+R5PwRzfb8Kgs794SXL7m0O6TZxSR
uhhSeuPy0Ud7Pl9lQRRyZ8lGcBC/jg0xPD2IrBthNTn4UKE26MKWUfXgz5LLutBMUMyNtiVTWzhj
Bs4r095JFeVf2u9I3AuEadWlOKtdMn95C6btjSFJ42ASsVhNEMPYrcoh5BEgYowPdQBLSlyj+/u8
NWxeeKaK5053uhfdG22+OYWD7JlEewIHhmnpUrxNXnnU8wMzTAVM5Zx9gsS80ZUugV53X3Ti2c2v
6iuXRp06OFbIRQErUAt+aeRWdrbstfjYzqFQ7+MrJWRyTD9wcmUKl4fzT8cU7I9chSkGeMnoF3g6
voNVw9xyoGsvGwBzADhJx8p7+PJCEeVbs3NwRqUf9Qcnok1NDLJyFtbqJ38SYrZDsBdzD4bKNBSN
034wLUByTlJZS2jjL+41HQ4fG+wvpCzIrxDR+dzLBrCSfCjiULbyVcRGDhK+tvwvedF9MdZhvtN/
dDcPPpQAbf6DOy22AaQreUMfSObw9NYd8wCTjT8YDRjDIn2XPjJUX7ByHh7eIpDSGbLCr17N71xd
XzHY85l2cLfJIUYZkZN35kvXG7UDXwqUF1PRSz1wR13tJx+Yo7k3tx2AuJERrmPuNpGM3P2J4YQt
vHPl4hIUSknOwJxIi7v/le/h2otf2u/9lD6D0DS6M4PmUhsaK2CoSd+hvkakQsJBs+lTX0J1gw6N
G4bfXOtAn8efzlxFjAjhV1+YiYvzW+QMmMVh2DIcdNHGh4cxwurZBDbLHGRM3KKnMXWFNcmfzOqi
0FL3bAB2m/pQ5631jGUbr1jnqIKtAb9QTTDQwjGADN7cXTKf5y0WMI8xlKFeFP9ROMjyP7affykc
/sbcbmOhGadeh/dAkKviyg+7JoaEbEIMxZlxXJAXtU/sxirgxUd1/VOKK1ChrFX1YeKi/2uG2QaV
BrROqKb0OXdUriscMSwC9xg1m2cMk7XkI00cxMTGi/IJHY7XL0oNlpIrLqc2bmmfAhaSxY7uk7lE
5U9vkXWNsv1jA85xD6QOI2h7tdiN7NsbQssLPhJzOO85ldm1Z9WXBebWnFAPFRjI5rnarc3yRITt
3Am6zx3QaQ6ubAfv4CnfmN+IQWusWcY1lIPUhJKATcly2lgv5mBTIGBPq/D+LMpI3ETHT06v6CQj
YmSMm/mcE+Zji/QXUar61L1CC8HKsVxVsvPgLIGHm+/pTQlQy3+nAQ2fkx6+MuTtb+SbP9Mv0gUa
V3JyZzQ/0Ntr4qDfdP2AgKM55BZCRpS/mXN3K23d4i2zibULk3/rDV+mT/55Wf5bHFBwgVFgq7d6
7PBeMT3DmV4EqBrsaq5FzZXgxTZImCyA7ZhuozK2snogN5vfhAkB0oOEUj1IcUC0eOo2MET5Otxh
d2K2RblNBYsM5FkkRuCTzbTk6z6eQXRAZwAkiQnH3+MMD/Pf69n/pYD/tZNa6tnFE32JqZBE8+82
d4MYp+mtsqCI34hfeUZBPH9xnmDMgiZ++EjQ1VvLycly46gW4X/d1hwwCwHyk9PNFNylwABkxqrR
7RhGjs+6FEzu4JYz9pOu+DtD3EmIzJmYR1FKrITXyWZsAqtbdKM9DuMHIP3xwu6KFRfHb1Ii3aJu
uyH8dxjMEdXi5ViTw336YOIS7akfIfFgnsNYhsJa/IgoqthZ432KyGx2cFfyYl8Eo/czRjUMP7Bs
IL8XwT36Dr8x7OIMAwKeE7Uz7MNb5CFnWpab82eh8QqGrLsOVD9ai4yp35H8EjHT2CoVl8awjGVa
MyUnQATUz/JKeYOLFjEt2QlqywVvzgonAfw/eE/dWxxyL2nbZQQ9nLXWst0DHqcfxj4LOe7fwTXL
pyL2kfs2GOSs6hPbn/rJ1J0jhO6mQjQIx3gI1EB7nq9AvMvkhNHq5OSnggy2ArU56ODypCi023rh
4nGRfQAvnQJ9igP0hPmh/eT7BVoA0yX3eBDMlprZVeMdW0/pooxnDKKsrK8azpgIRuVCG9/JoC03
W0s8DIfYBNLDshOQdCEEbC+80rqGbNAz1zV4TzCHjGBK+IY2bHeneB/eRxgEj9X90FpP8lN0BKB6
fowwO1bkMC5qsWwzMpRhFwRRJvYeZQgzNwya+x/heOu92zm7FF/j8/Ll2FUE+7P4SekuAdDuLypl
MZZ1P+nLHMpe+T3hbhMB8ytnRtZzReQyhJdlEiRVP5Xi5G6huLAmHiIv5bNlorgNUmh/YDfmCsFr
hY8c9PXHalBxUJd2HOmCk3yB7UvgVTzCFUJbIu49lXPqPF6JwE1WmG7pGYD/MhGBC+feEaMsSt8o
O8cW/j8eutmp2yeyzYDvGd7H4DElSV3tTSiXLQDaBC+8sAZNXt5/lX0GPQIdhoFs3W21C71s4Q0b
gBGdqOI5TKgGYPVAS4je611k+PxCOz+JVbjgreoGoJbgYhxi7+bL+DwcHiAziDfy4mrl3/BNpP+Y
TcjqIiL5fzuIZImqziBGVaS/zVXlKDYnbRQJtzngaoNTvYUmhBd03nbYBzIHZcS64xWdl+COu3Il
jm5tArO/Gl+yn2uu7ou5w5aT3B12lQkJNUidTmAk70/yrsFReSxdgvE57ZFE/HZXjhPd5zNVnIoY
+u2h4I7FM34YaubfKOlimtcVWYUWIbf4AwvvSP/g4RFTe6KNpLe54q5mgIRDV13fjmwX0KEOHMX9
kReU042qFBrxi/6WvSdB6Taf04vBa+kZl2kCPsZZbpU+9Uf0LzTgTDRMX8HECgGfbGuHkfG6Xb0Q
mdpj3kywNH0zvJwr3h0Lp+5Q0+SelU8MlBuMWUC7bfNnQK2LHxOD01+OQ7oliynL5wNVhYb25B4Y
7C4fKJyGL8gOqJKvMB+4yJTy/Nr+yt4X/P453gFDtnz+cxYmgbJBeVl9JU9YNNZh/wxkCsmVzy7M
uOG4xpVfH+9Of2IEirIcwZ78uijwyUYVmPmybTkoRcpD1G8gmmCEXhwwUEpdDjlOoXsILfBLpszM
bVBqoEluKZsat5TND5nBxEuDa0fp1roz8pHg5w8nAEVYj4Pml5Y3fFYb9jbeu1y3RyQ0ug3dnuIV
uFE5PleKK35qb/24ik/gVFO54EP/fvZp/7hwZQzNVUkyLPXvY0+hE+a8mWCiwir8ggPOrH888HbK
ewUHjiN6PorhtQJcz5yLnDZbecW9i8AJNhXE0Aq2dE6sUBr7xYmzYDqeiyc1cmgVkjcgV2bRmI+7
Kd4UMZID18jWwHGTtQYeXl7yCQvOBTIj4P7l3z+Z8g+fTBE1y5IlScYg/e8BhE2qp2I9l/Olm5YL
FiJH/KDdp80f6pUAnXeBLlR6eNQVLHcmfa/1RX9ibC9R3rMDLhJYtEKA12x/cNg0fQWohK4J9uC/
X6v8T/Y/qHYwc9dEdhHz7/Y/2hTVsmFysdj/kPyeRmczCcgAQYA2f0m1274aTBqo09D1qKjj2+NE
lNgzY8EoUGmwOHJeo/kwQl0wnPID0VeDl+NKeo3AQhgyRpS2CwVeA9iDpzU/UyVwWCLeT6Yg1124
3nW7vlvv7DvjBlM3yVyx68xBT7wzeMscWPXWGmG1rOPOq+5YB7qF6qi49QGnfBpBd2IExmmIExkH
IlRd2mcs2V6qLyTjUPo+5j1WIdYHr2tH9uPHQuD6mLbjLyYcZCgDfy+FO1YdqyHQX24bOirlVK5N
9nCYI0BFoPx0QhCXXOssrtkQ9qwxBlgwku7MUmHKwQrEU/HUvXbbCQrwBl84ODg/zWedrqJDeWE5
lpwyJV+GM/IrA/MI6Z3/gPXwYmoaedCT/IyB5ONX7zBXr1j+zwhiGNWwpJmcOLA0QD9NeIJQNGym
d3bFDfvEm4Lg+c14ptPlCp4U3IuoLYKytFUn33ceW2D9wtzzwueyiD9lHRVu2dkVdgjwN1hwKP8I
NqMVhjOavdIMcqVOw2lni/TEMlQRyGaEMD2GEFywTGFm+5b5Q52lsK+j/T4jPF18hYU7pCKneFwE
7JWYhTS/uNnmr/8VXPkP7xe4jijrQA+qhQf33wy4EqPqZyOpcLYvHLBnNwbEQYO7wJtB+YHtLia5
JiD9vIqZcSzdPGjPYGuUODjTNYEV7dAFgjcuk04qj8Odap+K87tmlOX8+wv2D+fz/73Yv/ki39Lh
/tAnLnZahr13sstwD7VWCRPI+s8+8Dhy6NCURcll+hnBcB7O/xB2XruNa1m7fSICzOFWEqlAZVmS
5RvCcmCOYn76M1g4F921f/QG3LWry7YCtbjWnPNLMuYw5fVFyJb+Zfz6X82xucjb/Dju8GY9GT/Y
ZFQbmJL5w3utaLESzGo24eV/v/J/4FK69d+v/C8/Ob+1PGM0ivri/TSQOdGC4tQVLJJ0gtE4TH2y
KmVKsJlAVwGbHfyYeJx8mh57ZJSctI/kVn3WA+9oPtBHb2FNdKwoc6Ux7r5SRJlP0sh7fc6klsNJ
Kf5lc9Pkf9RG0zsgpgIbcUVBh/vfaEGX+H7d9TkAYLQeq1WF5jh3GXViKpI0mwJeArNJKHftwVLx
nd2Y0VHTNwH9+bAZOrtk1VMjwh/VoJbO0N3FDYrbc32uTtCbKXQ6OPCTGr0+t6f2ozoVp5TqIafm
n3lu5OL4fzJDDZLdUh8XI3AMzqjdvxh8oiT+x9s0ANWxpDMtomcV/a/7oex0WWxVYbhwcPZ4SOKk
/+6dLM5AGtc9643iSo+nIk/8fIdrXtnF4NJ8aSsm2f03Uw2CDvXkwpjy2BiTfhSdTLhXf6vt8Eut
KL0z6ihv+R7fMMr5CicSdHhIWzeAXl81E9YYQuEy3HOs4bcyI2ud+pd5q829iYmaE2NP7RjlDv+u
Bl/1Yt2/exjIEXePdJllw+ydMrWcM5Mi1JBAWADN5WhiPzGX0Qz1Cv+J3oKGv8fmC8+VD2y1FRyx
sYEP871Q7NruQsv7OlvGtUEdbyzFjeCq1r1LoBnPK/9ca89mWAvOIM7hwWmk0kNr+YHfV5/hhxD+
QCAroyGkFzx0AIa/Km+DDXVzn21LjbEPs+zo0cJx/cTAoP2K6afvwbp4wypaBDE6TOhyOIfHG8PF
3USOcOeU44Rvgrfwdc30tVZuRsya56IwS3/oXFsXCPCuuVzr6tHsjAhpNZgdQu0QVEeaxSd6q8VI
7clujP1yN8chmenSU/5mV/gwcjv5TW4mtdKqvTPbrt0vilL/J3HbFcfHgIEXbpOrco5v/uxrXKHT
mE5JzsdVeI1wSS3XuUXsR7k15pFJ9zqdB4kr7JXn2M6Ti7rmWCOrFbMIl7FT4RoIs3UcWXgO/ajs
67v+bUVz+UiD+rpq4wz0pL8r94qcFcQ/MYtAZnpFHZ8862d0590V0/kGleq1ZtAJYWyArdYttB21
sna2rvVvrM7bUwPLkRuLZCD/YoVwNhn2sCp/+FxwumdSNcl1BLeEcUQoIc6v0bxeEr2KB+QeT4aT
f0miJWMxO3ETmtabcRKnYE7stcLQZdxoD86493/6MwgUmGn6ppzG/biBBkFP6Ypn6B7otxbWZOkM
RNRXgDJbWH8wvsxDfTM8m0mrJq/5XveF/L0zrmG5o3fh2SoAomobPLnYsbDkKXFQqLh5XptYX2l7
nYZn3HP0eo78Xa+4SLWbuOEbn8CdDwxHsRcM+5dtLZmk4wNBi1u+MXKzNsUNF0BU8E8Z+9jGia1v
5u8eEaN8bhSLb1T9NfddM2e4feY852A3ejJ1wcN2FXabC47zbnK1vdYTNR9JfLM1LzhwWB0jC8I3
hrd8zWIgsaXGOc1byHsdlc/p5QquvqQ6dF4XjvuXAT2/2gB8nyeX6IrtcOdfpCMP3M1lcPByiVEe
WyNDez6qUJoXS30PLgu75MCwnr/hjNm5IMjM2gKXeX+gL9j/wZYnd2lg5AVTCpYjZnWfwMvwkrEp
Ur88R3/gW9erCIjojIobvkIu87+Bohr/PcgB8GKOyZYuHVYUpOUFjLTwCwdaKrX6Z6Bt3E3cZLhg
SLNBC6BUCm/imXkoKY3mitYfurHLXIerI2CvLmxGclpW0OiatUj8pMKuxPaFXae+yr481P/RAryk
jW28blSUhwv56V+UdTfQxmQb/T2zzfP/PpElbTpy/7vZt4C+DctUFDoMSfqr2ZeqIigMr+iBwC5C
+iiUbyH6yPAbNwNW6fghVl+pCHJzzmAcWcJnBeFaJeZG+2nZwoOixcNXm4k+HtDmXu4PUbhNRFeu
tqH+TsMsCntDuQ5kAPjlZwpjddzqWEiVzmDA2bzU/XdvvmVwOypX6NDkHprwNiqHDJMl2qh+k9VH
k1R7Hy54Oaulq5+dO7TcbDtxAKUoRZW4y5MjRoi4b/mcSLLTPjP9g42q7reyd1YKG2dUEgTLYWO9
3LG8ROpONXe4nougWQNEXOZfX0l6QSlgiLupKpceVLNYbvsFtEfk/ScN3xsZ1TY7AkfgphvuBTlC
NZz2TeWfFOGSpgD73LeN21Ub01qVUBAzoOC5Em4y1X2VGOpPnnVNC6IM831tJSDfK0nfx9iIwmzE
Pgr6X7vDtr7Y4WZOW5alzw6IOWfSGIQ4O9G9UCCr4aH1ziwWSWBuuZNSZmOrgVSA8l5EC0lyBeUe
hfsYlYK09ZSllF8L+a7qj39ZONY/nadYOKaILzAEo/9jziykki+XWX9BjpzOi7cMWG2pvQPBqpt4
j00Zvhiz13xcfSR02ujhFpkjIzmb5yecniGqz6JbaDcnRC/LcgeDUnoL5hO1Ae6YnSzK3QTp8oEu
pSd00p/0qkFYSBaYci5Du9xM1pe7cpMd9GOyqI+4Rikrb01RuYWnkjkRrFjyU3E1Czf0VTNrHizS
k0UDeM0uhoN/OCYgMeENOySY0pxRboX1tzSNgDU3ZbihLWsX9URLvFyru7j7d9JCWnYPjDRNyTFx
A7+bF5x21tKvhc/UFVlQ6oh4TRw4jaIbHWBvM0vp4FRpDoTycNbe8OvQqD++XmuNkeJMe4j5IgYi
R1SCA0600M+tCpQKx5QTijKLCaMwS9iFdqIL/d8/NIUdLAk1sBv4AtLkLI5axEkPxgL2ujE5kFAw
Xhu3dOPQgYMNNIE3GW0jXl8A4Xi4HM1oHn30JHrhTrFUGc+57Dqagm0bmG2wIR73+19WChOKf+wx
xChasqUaimby36mo/g+KjRBHpqd2/XDpSyqZZ9QHTsYhD0pHbhTnCjQY1rn0kWJjEb6+Ja1cWxCa
0rvGZpPAV1JTstQsWi4VP14C2hQfO9H40fs3heLhoJmsB/EnfUFOQyokRQ8DoUhG7Vhu9PBXkdE5
UWq8poQOBgEVCP4wtUpYqx/K7lGKLWJSBJYwCltwhIoqXdYhTFJzdwbdqGk4Vmwx6aGjric9qr4p
vJOCiafoKzhOCdVSVCYvPDiPMdo1UkZUW4eq1SlUgaR3VJ9moM9lBqBMXMT8koKJRhF+Uq/la6SA
h2Fm/Kbxz4BAqDFeq7i3VQVnqqkRxyFUlag1tGxutdmprH6TFJ95b6kDa6ZA2pjHABF6L3pTjxEg
HVPPpKGBpudVe2/4fKknwr99hZrGhJ0obtXyV3xxZwEuFC5RdaiZKubrQr+LPHpIhJnhkg8k8D5G
D0cCJAyUM0I1j15vsnqqReDf+ktut2J7rpNmhqWDN1wFMix6eO6Vk1QPNb/EULEhiKtun2wzA9/I
8TK80F/nUDn1W9gzEkFxOTpHoaMyYwhA+QZ4Q+djWUsZxEi89KMrg2X32LUsmxL0m9BohpjoKrK7
RFRHGb5rJjp418yYFC8UYBbjLKcX88XwBJlRBRk2t5X6LYKqVIQIs2vHAglnQSkec2H27BJmIbBg
fC7DU/bH2MJKCLVr34MH9guK/lsXh57XJReuUq8k4zzE60aaKL8GKDXyU0wA2MAMWELdMgiXYX6J
fOyJS1dM9zI7AaZffEjM27QfEXhYGbRZ055fNbVJuEvZKbGHx1FDITSviddZ/mFIR45XhPZaco0e
PTpwCbxFBveoTA5gqtnG539IfJJtSpA3xg5qxScZoAnwRtj3/AL5LqYbd0+Zo0Zz8D0otF/cIKNH
CImf6aX4Yfj7EG1+FC4H5ZHKuw7uPEosk7d8jry12H+K0npUsV1E54if7wvizLFHZATPq4MSjfS4
LR+vVJ7l1juWBSZ8sRFSruP314Brm9IAvnEDj8n1ZXgO5iQFsv/R0ZW3xPi2ikdioTtN7tyiuHzT
BDIWTAW3eh1E+kfCPQPklGj+Fh16+X4G5yU4+2he1yHI1o8ZLsiKEGz6RHg58VVc+3gII1qA8GFd
cJHWZBz+YIiwMYPnwjpBFAUE+m1EB7TPOsNR6/mSVlF5kC1YK5hPblPVmgRX0mf1w53DbTUe6sGW
pXsyDfmzRVdjajHPvyJv4fc7/aEVFzSS4z4JHYpIMj4YVuBuYcxiFJ8PgfM8RERpU73DwQk/kuZY
NqtePfDaU3jARwzYsEyr2ZIbYvEAXoXatvzzqM6xAPW7N4pyhPbM6dDtIHAf7iZeQSMoblQcvZeG
CoyhJtc8UHFTi9AAC+Uy1Jjcc4Sk1XtGVkgbYXRu0WvVGKF6graq+qeUftdytB0NEQndSaAFrTS3
zIpZCep3B3Vo9/GlF5ZyuC4hukgB8BVpUZLDcSPpx3ZcppETdKs2sqlSIEilwlbw1tmwj4QdvtlY
jIYDxHYGpyvlEvKRYhSu4xAxB7nF2BCIXWRAoy0QWUlHzUC7zBFIKM3ECYnKiaviiVvUi5Prm9Pg
fhwwyAHst1/jAYs8UIWJUM8kHgwDpGZwgp0nk5Bo97+yscbdOnFHaUlTE0B2moJ5wuD6Ij5JF+WV
MD5waxZUAjjQSzGWZqWH285IeHdQotgcO0TqkzneV44JUC0/4ug1b0pz7sWO7l+bgHISp9Xwmldv
I0aUzFuL+lOosMHAg1pzZWtX6y4NFyFKpLYkhHGLJuHz4dUYcFfatsobzHbYDqH82xd7UaHk2JD0
kJD6ky4biss6w8xn0S4M5ZeJS0kVG5yL6Oqjq2uLt9eLge6JAxByefaoUH+w6y3UAYY9POel8a5l
B6420L03DRN46u4Om86QFmBZA8sXcn1KnoaDkVaIshVCK6L+YA6nlfKjP0jq3GKWrkzshfAeQWM7
QIYjzXNEwDbJeTOqCeQKzVlPNmxLEN3hLBPxRatOsUd7DrGTAFFUfQceBdxs/MEpr/JtS7OjrfBN
ey3AjYUq4+Fe7cAWiYtbhfUJCMUPN1EDyZTIzuhDqj/N1wYlapcDg2s3Dyvq7JBVT31kbYR4oCNL
gsOZ/Lb6BqlDbj5f9CNe0jqlsKtSKMb74rWFRhK/bIKlJPmNpvkhbeVfucDzga20653KuurMDdTu
misnRfmFiKDUzSZ8UTbmvxXqZhmKUl6wOA5RCa8AaqZ1MIeVVS9ZTwXVJ2ZvCLqIHXE16xhUbqkA
KTFR0lXk5Hg7dFi8KzqUclSZRZUw7EC4Qd3loVA0YElCeOlFdiLJHlBeVflRHhh6cVXBRoKrIgMu
kooANxtyPGfGsFdzkp6Z8pD/RmQbqGOgPCz5TYTz2xiQ4nZ+73bhVRiwg8CYU0E8huPCS9jk5YPG
1RO/Ogzw64COyMRxvP5otM8mlrbBcDIF6ItND4/gHcVt3G6kZBmVTkrbnICHCxZbJ57V8GXbYaeX
myBZduLWpwnOcY0EBsjDuR8+8xb8JQUGhPgTO2F16FDFFiBkqjTMTUrtUr/J1G16IMzQBufGTwy1
lOVE3lZI6EaOqja9hsx+cIWspUM33itmvj6jBY8aoOO/Snp/adpqQHPpcSq1pueY4afOzWV0CoXE
ztdX/h9hVcsOHCNlHLy3Vr93/U9mbXtciDF5Rc7kURbqw89YjrN8vLXJTW8wGt+/Djlg0ldElpUF
d9Yw7UQBxfmqGgytcMOimiBuaWn0j8b/0KNHJG5kfOr6dpHJjA70fdFTgn4rKNYDHR8AxUWUbE6C
qR49Q+b02cVTq1mIKkd9UXisEhg2GihSein940jfCVNaHWErtPJajbcdBgXJSoHDO3LLFNRRzcRA
Dk++fkX0kum4ezlKt4ObIEjvik9ZrzMbg/Lti18tquckik9Ifk2hXlm5AD7/5pHy4AMExZTcdKe1
uKg+NAOHAh//60vOjRrBfpSGRy7vtYj6ieZFCn2srgInieAJIWURMkSsJVsCUkT17oXYeBhTlYUw
Rhsh55nHqn8Ihgm9EkJ7txlgLNc1hVln1w1qTeRNPa812Kj9j1ZeCYZ2quIzyp4Cc0+MyhNcIlP2
Fh+v+xKTbAsevlI1sxFle/1hUpIbvBIlf+bZDoVvJLboEPCfG37yqZ3xTiplla9tK/Mu+XcIY5bh
Gv3EQhxG5E2cR4ceKkL8VZMvhymHwSYbHyvgD0W7YDezbQ6vyBGfgDkvulGasbHbddhNypgxGDrH
NLUdXKldXG5SKPScTC3/Y/pbpFBWs/cX/M8se2KRF1U/bUJ5uE7Le9utpWxwKgSwyGnHhQJ5MTkl
IexFqYF5i9hs3Bq4MUOF9IqJs26uKqA3cP363sQPkWFHsTKhMEseRuuXQsDpm8gM/8SeAveNKRv0
0G11z9cIbmzu18ULVyVU5peKg5NJOral1Qblq7GXhV3p4VO4M7ILlFb9yLw0ev3wFFg5WLi9rwUf
BOCIDFNWD+h/Bqg+2KaM6n3E0Wq8UINhmjr6pIngOM7E6AxBbe7rRAXO6d4yXjQEqX2t7pmaC/gk
xDZ6h9RWblaxFfqH+m9SIuv/6jbJ0pE1TTZF2qS/sIu6afIxS4vhoqpuxX6ZLGOKiALMP0iu0msH
Ydy0tlL/O6pI+budp11eyZffHcgOGkZcje5qC71pClm41NE5+8bDTEzh1K69W8qH4BdLCUlL7Zp6
P5G0ZH1PMGMUOIM5CfwF4dJXN4EtXETVUDz08BMnispkUWUWzEpsudU5gyYzOxTQn3GT64/4KEgJ
zJMNsG7DyCFdpsGkDR/LvdHhUEIi4i3B5ekK3yd5f8GqqWMnxo67OVb6HF5TEJ6i5M8ossWzfIEM
3FNvGJlPAyPRriQ3ThjMj5CekqfX0XxQav3vNt/4P5AxydQZME4YnyGJf1vTJoEXh5Y6XLSD+RnH
LjM+WDu4C7XrcEdLoMqcETMu/y7tEQbb/hUDquQWZTaDcPFCjsnkOU73mnMlHElctPCITJuYyxnI
s7DXYYCz5+ASAo/O5J+NTXSV75aAOc4c5FKLN1zYbBrlxhfdjWHtLSo8bZaeS/PUHWBhPoFjsmoN
aBcyn444i5cBwZGG3dxV5fC/r8f/sQwtgqtI/NUgO6i6OS3T/xh65GLYl4kl95cutQGewngVvdZo
SelfJ+990mSO7RsKIKwI/WGdAOlhOj9uEg5PMjnFRSfakWITomPBJJ3YX7McyuK4CEJHQdIWwZ9Z
lOUas1JaijgiCW7x/2dTxQwFaA05xA7JcmFLqHADtiUGmXbN5IX6lvk4zs3f0Pzn8opJVKBO14ww
ygYbINsvNtEP/TWIHvag+k5+qoi2GFbHyCsxVl4LaI35InMRN9RhqavrsYNpvIChWVxNmLDYKk3c
ny36aavnLa29178sN4IG/zFUws7cMvC+V7nIovyXbss0RUPAC7m/4CDcIM6ywBpxHo3Um5jc0Vqp
v0X1lk5pI5BF/fdavSWvk6qcAtp/Dp4QP0LpgD2lgkOAvoYhGqd7jfPTOgn3vlgl6hUXqBTUNt5P
YxgP689LNxJ/ujMal98Qw42R7fiTXyWgEHaz1LiZI5QbwyJgep8F26TbM54mXcqwHjpgDtkkBpKP
CA9jiVycgxTv/HBr+jZeMbgOkB7SyidyunrhPlFGCkbfGyldKMZ7+xmUR1/ckzs45r+j8rbHwKDU
4CXflN9G3MfjhUqRSoGfLfqrJh5MghK9K/8uqjfMXTTsFj0SDRrW/bnzDpBDiE2RzU3JzLJxX8Zu
7B5S8jQ6LHJ2QfTVRG+6upS4N1o8Ud9aYyuzZPxHrC0lf6O+XFJXRW1n5os8BbIpryyYKD/jnR7H
byJ2BEgPwWiUC2tLfO3/5eb6G7X4I580LEs1FQLiTPUv1EJJOlkvijK95Odmr97adYeO1f+wIK+k
P9hFYCYARy2bprwF7BYT+jhsXkbCAwyfD/kCZIFmZxOu9e1wtE7ZWbvhivpVn4pNtoGqTvC17Fjr
4lrtql1yqq6/1BpoHjGO2L2Y0Isr84lidBf9vFxzPzyTnYRuVbzKzGeTnbF+2dkbaqJl9gZDQ5v5
TnwQjkRNbep8Ji+FLR5cdnjA/5H0aMHp7tq/kDj/wbT4+wL9tRvDkcuTIKgmPa3AxNw8ovG8pB/s
wPqRjJB1umGOsTRsD/gw3wn7FkC1WmX3bFNcfQbvT6A2enF1n6+AIoTJQqvDcgu5JtFm//Ji/9yq
/4lB/f1ip1v9P7bK2ijHqBTy9BJtfVcDNLqGHxgfEi5R/vR3MOtnwtUe1u0JMmHxEz7NnTmXbMVm
HOrGT0ZG/3t5SX/vLX9eEIgYqlBVJy7+L5ZH0qRG3llheiFfzok3tOYwdG3TzTZAjq7yL4bXkilO
uvH/vAIcmqpOyKEuajwtcR7/fQVaP066sYvbi1dfB3mtp6s4XAfmp4bN4QCHSLUjA5bDlMLwOkvF
KVBt+AlW+sAgO6yeRvlu5Lsh/fZGOAXZtRM3Xepa+hqQkmwfU9yEGDVqrieefH/HEdjpmAQfFGGD
GSZD4DE6q+3ZUx8dM0oOJCN11OJX/iRZMRIOHYrEIT9m3k6uz15xw6san+1a3hbBGQf6odliyMu4
1JTWlW7TkZrhpjcOafEs09tg0KoiVZLPBRlQ5VmhbWwuinXKmaw3yb6KoJkicpvFCbmaQBpIQT6U
0oaBp7jZAbDoUGJiAYyTOLEtrQQB55D20FKFR9oaF6pnJC5846jjp9E/ar47Dt99aRfjlsCdF6ZJ
w7ZSV1m7jzysdy+aN7kn9tqhjQ9NfPO7XWJ8iOF39LrXI7khvIItrhliTmzKoxbPmnIdvTePu0Y7
yNTk3q3pT7g11uKX3O3adi/1t/aFUflbHx9G62T2p7jY6sGmwMLD3/qK2wRkEGxU2e263YhhvrHh
q6dd8N4icHB1JWkHITmZ+VnX9vm4oUFKsFFJd1rtGhigvCpsPddVfODLT1zMOxUEkVgpylD9V+Xw
ZuXrLHqUCaDfKch20sgp8IFKgUui5fgG33gpPKgovRcYbyHrLbbxuHn1M01dhYCQMUOeddId/WRP
kcu3vNgdq2UJXWB6I722Nqi1uqMXrLRxq9Hepfq+sbbtEVKWiO6GMELsFDun4sOLFdfjuif4Bm55
HKNaTulG+MWjWcCGi4tLd1ysipL50crrYE25Fc1MsU3o4bJdra3TcMOz8koabCXJPjqUipsIb2FA
74SgGm8XCLd7vzzzPGHPjwOX8LaOQ3IU1FVJb0+jmxyjxjXbQ2JAxdu0+qFTXNTQMEHJUUfiwAC7
wImvWfCPRrFiPjmivm4WkUxLYKvM8yEcwv/pcWNZaDRcRESRxcrHpy8LovD8KbTJkM4sX6o0E28+
iKwWglM78kjRQ6SGddaSXzSKRS0sXnTVSK5xMZyyGxcxqYq4HpFp5zmQ8/hFT1sEsAoo+wBmeF7L
5ll4CnIhcUZniYcWienzSp5boKN/noL/65k27RTXl/E7yWlkR2N9JMyJrmo7h4vBi0VgPo3bkCuY
dhY5RbHmB9a8x7RfyRDSxo3PBcTlCmUDUClWajwpwkBmPMKci8A7IhWSL5XLgt9juyBJKKqItEfl
NaVl8Qp5a7xaRL38GN9l+E2eBBREkqwqWKzlpGyPbQvBEyLEP1Ic9OXT48UL1GO69G4Cjqkz2dqK
YBsoyD4A+yGuqzMemcRIQiY7PjJtwdPJdN4gtVzM7hgmy+HKrI6YPoIeeEwfz4d4AQETjRoPxbtE
fUAZMK1vtpB2gWEx/GhFZ1yOU9+cSWiPRRFqN4lubTFhKH9eOKsDhJrn5+rxsDAWwLl4QJYAV4+X
w598q2GuY9l+b9fMYFB+T1JlzHNt+UeH0jShmzbrgH4mKBcEUPAy+cjZ5Lg6kT8tAp1nZhXimMS6
5Nn4gYxPfca/84nxxhksgpN/UV/y1nnNgbFkpaACYkVMVw+QICbwkFH19F31B7U0nxBfvBWejoXA
TykRRf+KF/PnaznA0kdYrw7stCPWvwtAAN4kaw/FBeuTG4RLg4SPj483TMZHggyfy8ETy8wwbXx6
Yygf5ZZ1ywWlCybqAHoZ7fQTvGaU545VgPYrq+Fq/jxLcpAQBSAFgiYPymfOxMSG3TkZI6OVRMrC
wnnQ0wIDRO/mpxJCsQd4WkDUIjSMMbKxTLJ5qAETMgWdg+BaOPTAgCDFIps33CFY9oHQAIAi3MO3
KZ6uDaAsl5H3YLKmyLrmOrO5M6rEHA16noXR5YpPm40x+oKXQCbO9OlCCZgk19Mb5M8UtIC+q5qb
5ezJGiHcjQfhi7a/rWxmQrwDVlb1qCobZDWHstNzg88aZIlo4xSkE/P+u3jwBPwWw6qkQHM5lzCR
rZ3627wNiQ1aNCXWLCpgL2kdgrNC9oADGiFKmH6+9MkxnfErf2a9MxntSThHZIWHO/N6CPG8ceSX
sAan31UWEmwMDBlI8jQX4GKoxBVQQ4IBiGzU7Z3TfOIsNHzyyM2L6znrtwokeBDlWV2v+deAyccn
s3wjhdc9r7+9G8RO71e/9SC4DHjs+vg6N+fqW/2MHvU36S4O6r8GTuiFVwjUan3hGBUDToc7Pihu
E7ZGps1c42GuXoGYEf8Ur1OEEjV7cL3Y+JAuiME71wGVuaYtBc7IYo3qlcBcCgHuBYmzPrgokCI7
Mi9nRP9oHNK46e5TCX0X6mFiUvdknaAK05ZAmx2+JPpKhcf/y7xaP9RuvoUtNt58CJRvBQL7fXuN
5ty7K28WbYAqsmu+GlYj/rEzduh7tMOv9ZozrUMhZDN4yb/r3xd9ZArSTdyc/wD90T6pYszn+KMD
W8JlKxaMmifbK7KkiLBHvTPpknXXuqUPKmrd9UIgxvAd7x+kZm+Yrv/w02Uza7Dmo2MB6jQ34Cwj
r4BdjBuVcAvgMzIhU2AUh1BUKbMxW0GEgtjEwmBfYirHVH3W6rOyPESQA5l8znwmKqmTmWQiLDDu
xYaVYSV4EA6EiANAGvAhxDYY5TiiuvTYvJXf4Xv/wRwFBB4pFVNClEf1qd8F4ab0nE6xBYkIhUMx
4mmqVospTk+xGRzi7JftJhflkankQpYXhuYU8nJYQJRjXtNjjaKQK7jkwwrCOQ+KhSFPDmz+wquf
SU88hYqEJKRS8cH4f+sPyFsiKKxMcwH/ynn/ZbxZDz6B2JxBzx1m0an/meTvMF/VVS3a3ego0pKX
azAHJyLhxIC4fGj0Cv58XqLMQYKGdWWzKIOcruYc90ijS6edQkbypVqvDLyv/LNygryBKTHekpgQ
wpbpY7tMt+mxPuMkLLHTo+EEt2aQbEYOLHr+MsfTgEkw36SLRiaI46kvOnwKAlu4vvC/IfSZ5qwh
98RpUpfeOjdnw/MiMLbi1GQ6+oTAFpPpgV7jRqKKPDipchMSOKwD4o7BVquVWK19EG2k5IPDdBj8
A2ChJwgcMqzCmY3ZMwctYZ+MXQglAedc474mA2jzJ6L9Qf3KS5xOZuCRCLk09LLcOaojpUu4njXO
mjUWNo4OPxVrWrTA3J+5i1OXHpwxqzTyJboGiy7g9XovDSjXChhGrffrXIf/VJe/SQ9M1qYSbp3R
GzBHZ3qXLBP2qdZPkiNe3qMsIUczn1bZcNgZMe9oOcTmeWhruquUx45Yt+45EgaCcY7umOrkjZ2T
JRssWfcDkmR/MqUAGc6L1Utb93yaltN2NqQHDNjRc/fdqh5Iw10WVJVk9qDzNTYa8WUapz3mYVgb
7uTAiUuS03aqsnpNprqbCTooz4Xi1sEF0lCEWGXKbSrtlzBnCo5VId6ZMmaZJEFOOy9mGdOdxz2l
kLwzjfNIvLbxSgPLwVN5pmo2tx+CCue1Sm/tA4o+M+MCmfhiRGw8AQ2TI/VcrknwdsYzN+SL/OHj
mH12rZOjOJcmHDwUgWEvsfiWDqucuR1ak8jmW1lxDWTuL4q6aXNRp0QCXKPZAGyPAoB7uZ1slcEM
UHRgEumjuWL1d7CUbrKG4tXDKHdVDVdSmlMgdHYySMJomqp5fAyP4haC2uTGSJIvBTvmR8MCPS1b
1ltkAo5AXj2PIKvBDofnynjvM3swV5B5VJZltVJjx8IOvDSvAto7MFvTIQELF2ITiiOVECbRGNly
Wv9xbFAyaiA3kAlhwac/mKnCEyn0yAYTna3BmCWvWwptv7QTc1Hky856VuojJobj3NUrUIvBmyW1
gwEq2yN0H+zm4UpEVClsutEB58oqxzCJUDp1b62Vdjfqx5qWjQ5CeCjxLetWgwD7zS4Z7zW7pD01
lUsSuhc45hS/7E5McXVZtOukX6opQLIrc8rFr4S1v2cIXdKl4oKKVTTmHwTaEVOWLwr4Pgz1c+x3
ZcFtaTB6Brfs3aT3zeKv8gHaYwExAA9wo2GTESApmgGQooAeMNSmkLt6k8UBXBR+k/q6ntzPFVhd
VN/15HUynRL4y/Zz2YQJAaXqgvqMTPkfk+oFlv97+TA+LSYWKFFxH6CdtGwjnx5IoOA/8DjwlfhB
TkJG5y0FOdFp9SESfoh46mc1PmMYcHAgsl6D78Rsdo0rCSsLB4RoX+f4/Ey+aRaaBwHGxBzCFHdf
cxl3uLl7NMzwzuY5gDWMArDBDmHewtSA71ek7slEi3us01nxNR4nb7mcFOwZUh3SFmEMEKMqw8TH
Etsgpg06qzPyKNEChapvEiwFv2TGuCdE04n7Cx3YWkOwNGOsmUw2yGyNU2InulYIzBo2SBkeDxw4
OCfOeMTJH/U1lyXYEVtVxdNnD0fS5K4T5jq3FpUyWsFh2UPXnILtHBZSDfRHg8YOTpYx7wYhDggu
zrgRxi17K1xm6CIaB6q6iecjBxY8TrvRN6QIsqCUZqVVFDFLkjXDnD5ypkA5n5N9AFom4fJbs9nD
N15jA90lh/C944AiDDsXUPnafIRR+qXXl2n7oRfGeyLYVNUVw2rtR3fxXxyK6e6OysHBo3r81X6o
GwAUfcvRwCHDtXco9ubKrJbQ2id73tc91ZY+8aeYppA/QNcFCR+pX4xhi8MWIoBAhZh/szHCnAJ3
teGaYhlqQFfE+8lfZZizgsCDcXJ+SXbDDBgqBj4frYMjGScsBhnUT4zYR4aH0lyBTGBN1Qy+LMMT
3OClrtT78OQujYKNxl9bhwuaDfAMqHK4j7xJGsx2p6rLvl8mc5kHD52ooXXDohdy1ALo35tjdv0t
/LHrwIWYsxV7dMxgOs8Zr0Sq7ZJrs1LWOlFqZDQuzd7Gozz7JY0LcyaOxXYGtaPZ6MNUZCAUgo/B
S6HFSXfsorgqs5cgmdVApDhp0HszLtqBuVJxAH9KV65oNC6p7CzTVjqb23rqBHBs29RA00y/xk94
C/hew5fhnqt7ihsygL4KTJAd5DL9CsdvL50DWsP2zyNH4Xr0a3nyMSLnDtKD0zTH1Bthk831Z4UH
eAOxBydw2HDzPljHxBELtzFYvahssVwotjUyqUlltmXv6vHn1repeNWVJTY8SfqIlL181kS3xGXn
/C/D0n9qk5ldWpY+DUsJIDb+ml1ashx4/f8j7FyXVFWarX1FRAACwl85KB7w2Lb6x7C1FVFAjoJX
/z1l7/j2Wr1nrBnvfF22IhRFVVZW5sgxDL1aUm7FXgt5Q2Vvd7t2eSCcfqMO0X3K9n9fs/MH8Dm1
dypMJwb638ZvkhPleZMuYVtXy1Bx4hgKfkGak0EwFzskpCH9uBE7YAWJYPKngqYPmk7OXTPpUf5K
5LCkIgqhWqUXBbGvU0zDrgdOJHVBjoAtJIgl0EwgCGTGglO0fyng1EUG+le0l9YbiMHqsHPCfPnv
aK+s1Rdq7h7Vsj4S3KWC26K+GOI1y9GXt4UQb/LgueOfCEtc7JKC9YbYu93CwY3B0glg2SisFjDD
gZfaaU59Jq9EiB+oybDwL8fMk/pRgGt4wG3B4cAP5kmwBmHmfqx39AGBEjxN+BWKd/0bC42iiBrU
37f4fjQK/BGy/C47+UdIv1LVQpO0fbkkIFti1myTbc6ZihrqPikL6VY9px1CU1KCGnjZKZQuaFxR
gJyzMNRHFfsBvGTDZpIgNPsfNi7YcSqnhbWDaFFElIheEU4BQRnm/Zj9/sNFNajPH/ttrdhXJvxj
eMWgP9wUHU9hAD3BT6J6cOw1AM5YgeHkAu/PVqcF98TFnRqnGs6FBGEETK6LM5eje9BQL82m8QNB
cqo6ACY9csp93qTMFAaxiD9PCCmAQ7odKci+HXFG4Otggc5KsfBD96LKPUwYyx7pE2ijQadQZQTj
RUw5P+sl22qqoJ699CvX2aoTsQGMgm/fe87/MnH+/Fy6HUF6SXpD/ZVqiTWjeMp5tyTVgvUDBJ8e
9Ol1nZE07YEyZ9feLCmaeLKUna67dKeu9AXh5itb6BMVt4hvQPisfZY7sU2E/5OwtZA3APlxJ2T3
+d+ttX7nYQSWwDCUrt4VNM/AC/49Ue6dqJtoCZXOGZSAMLihxSco+ih2vsHfp7ltDIh28NIo3Edw
FSUDAQjlT5Q4YRmCZqr15NtQV4i7CaZlqj5flS2L8jTnCb0VqixAfJ8QjzvYri4ICcRo0Q7Bl6U3
BiaZ0Z70Qbybf7IiBLAp29fvDtg8aRcS44Aq3wd4BzAY4tyE/QDax2I/QOmrXYGmWUJbSPSLMkGI
kuGihI1ZceDlajv2s/VUkJCqU8D0TNU8SswhuQr8QZCcNnWMwGbYgVG3hi9PTQGUMf/duX+0of/s
3F8J9E5nf4sv+qNcvu4oRdiEBCpggXCQ2Qro8sJlLl7PrI/pcD9WyCdAcIF2NmOfhR1+TQSQbLaU
yfkOaQnQ0opoeg81acrbwLr2XyA+CDTsB9De8+a/2679yYL+s+2/LKgUS0+97SblMqSo0SLujAcv
SMrru9eERAIFizZIVx0oLbErajrXt8PdUUGimCuA4QC9oGGQqXmH/5CHiehpRWhb8AHx8IDtk4QH
C03nd84g8SQCPY2NZ8EsAAEFLVS39983pP4hAfivkS6+/4e9NJq6+9Jq6srjCECKT8UwhLLI2msY
iMo1KWCBbVX2jLF165EJvJ/NNym3OiU+4V9m5RrFFuUAix8zNA/uE3zmv7Twj5bjf+ei9WuZT5qq
AdPKcIGLVlhqDB/FOUtpQZVpu5VP2bGCHrzY1KxoG22c4eV1t0joFezMpd71M4/+0md/4BkR1kFX
qCiyDFmzfuW4zSS7ZGEiYx3Oxfp5gDPpW/+svhNSgCX4WlHfLD8hmevu4EFJV82hOj2XBmDBHp7j
68i6i/I045TlY1rugBKt/rvLjD+P0v9t4C9jqwFPfV5uSrlM75Qn2hcEcqE8j22Z1Fps67FtmSLG
KyKiwhfseVTV31c8aRAjBFGAU99YHlwgnxH7d1IEIA9PZT6ujnvmIaXOjG2rl8GVcHbZUFLVCmcV
1oMxAJaPP5VDCXpqm21vm+eSLSKbPvxyVGLA4D8yQNO9zjcrFZtItjQUo3Wvfxk11p/HNczepmVY
5v9howvTMDKebct6Q20x4iQU7cLBQ50V3FwEK0yQa0wvUbjfQN57ESUczFt8uOQEaB/xU/iEtQwl
7t5PWDvf9/KrE52IMKdUkLyj1IB36UuJdA6oMrCXbOVeYtl/NMdXZBOwY+Gi0BkAK6Dny1EGhYOl
BynUow/oD4I1J+Uu+hEcDuac7YHQnoGOohhgnatNSW6CXQPUryCp2K8Rt+iwRNjN+UHBYUsgkvIq
9mqwy6BL59yO7KLp03tjF/A04ovc7DsbmNqTIA9RXErw8MPYybIV3FtOqf/FOv4fPMV72eyqsqFR
oin++29jYhV69jQ7dLqUOdX6ucinsDFCH17xyHcFed8v5YtSSIEBA1INmpoV7pAv6o9yV9MpAFtN
Ipx2Bz+4/MuAUN/wy396hr+xFb8s3VO+PhoAxCCd1wXxqHkH9GVP5fFQlXXUYAB72RCOyeC9Yb4i
HEnkEfmCuhedkhnMP44x1yFdSMaodPb3FBWg1rBLVviUNTXwVMePk9lz0nxJi3TeONlI8tR+Oown
JNPOrOpUocAg0X8dTYIu7FcwVlwdm7lHj0QIQtyPpCCoBYU1k3LiHCZbETN1kE2j/rZEQ8xkp+8q
q3Ipf9RLnASf+HiA9yTaB6BvWe1u8/oUbfGmuuw2z+SkgJ6So6lg2HnzNEGe+Dxzx8ZZBYLLKvqy
i/PzDH8L2xcawoEPIgVXl+kPXRV0ykUQzV6OwKUhFNbTvkk2kjQjDQiODNhwDm8nqAsotl19hEph
v/CBg1NjcJoVm2Yu7doNq/IjKM/tpjywLb1s1EEx7a4b4dYCmiOT0T2gHW/UxElFYGIPnUwpAoTQ
k122xGwt6lapmaDRpPipaKEk5FwfUD8kG8JKurodlY/bkSJYznbbZmTsBuVZXyQDMi0EFk+XzL9t
9I/nCX04eVB/V6QtNzAQzPYiK1NP7jvUoiTQmo+JMaDscpQNXjPT1b4AJEF4x/4oQASC7AHtex3i
E6bPIpINlhGS5GIoH/lA3rygQ47he8iHH7STMCtROlJAzS7MbVT5ovntiDohBq/saYxvwldUILDp
hgsjCPvxVzhJBxRvj9LBX1aCP+LV/hdQpPxaPLWkzBKpC6CIyOgxDkKfMjX2OONmlcxaSNglP/rY
z+vVjfLHEXrlzx2pycYU1HcZaVziUF+AUm5zcATd4PpRf5J57tdIT5xkp5opE5Rz3NzNVhnB0eyU
empwDSxoD9hNBO0q3t4HACG1L3z0cv5cml/Asgk2yJ/S9r9v9L3x/j27YQ5ky6dQ6Yv1+bfpiQw2
GFB/xUtc3aF0BOwMszUT+OEjVeR2lzUL2VYNGD69fGTOCGba1z7icRtUi3tKvxxcJtRU9ZAQ+VQm
BHg7a3Kmf7OPv10ZYYL+2chf3mORszCXTxpJzGRN+qiPego8KZc5XCnDEFAs4Fkv/3AVxu+BPBAO
goMu5l+a0REP/b/66pclvGmFXJeyaIZDOoeSxgsjvd9OFKfE67apbJxJw44b+Nn8GVQLeDuaQBtX
/uWkOm2PzORfHp7+l375jarMb5dEbyI5XsL355n9HRzt05bkFhX9kOZMSke1MWADsNfe8yh9oEzm
KtAEExO3v1EXGGRwjyQQ2NN0fQjHRQ8Y0ywbfTAPfcbkACSaHfmwzFC0Xm+zUfGp/215+b1j/Hm0
XcInqLTIXaPz7/FHsOWmXa0mXq6N4X6YOKCHviGLkFzqmQNQQA4KFbGjfhG1DFJo7aPJf08A488P
9X8bIHzCfzjyj65WxlpKH6oTfXk9WFN9g/fOllLZ5OxS2NFZBDndhL0kXEc52xQ7cvarkjpRogCn
DlEnglEpRYYO0SsiVi5kOlC+YNTJc1GHztYzX5cki3ooV51elk2UtBFhbmRN08/OFjDFkeBCUrvZ
qO1DsmfrTur+9112/2TPLE1XO4qJxAxRv3/fZVpaeqJZQr7EhlMpwGW9z8AaQQRPpSm5MAFmaN3S
eQ4rl0oq2GC7A9b2bBG7kUNAeP4iEIm8fK9rW7tynfrk4wegNcCZwuzRpywd/hjofNepV35Q4iAJ
MZ8NVCiD23JIPMi+f2rOaxgFV3vvhM5YdSjhd/NhtJCG0WgN1QdWfL/477t+W+lfE9aSOwohLYIR
ivX7rlvj+ShaCSueuqBIqoXqsr8oTuZnOScv/ZeLwdb8O7LKYOZ6mm50RSUB3An/7uU67XQansB9
+QIaRj2X4jxbe00vs3XJqCqABbLLTtctL6589Z8RSTG37PqN5FVJIDVBpLkK3t2yhqvnWEFoAH+B
QubevuxdqduXGq/U3C5LpOZpe5fnlpv99DZAb4TxCjUNk56KW0+GsxRlqC5ZblJ79jWGt925Ns6N
6U+ZCnJb0Hxrtol4q2AtRdfJVeMhwuMXbQgAxUhJObjduq/XIHL6pulUSAyRwUuAp7gG5zFHsulI
BCRjryypG/Dk+FPrDG93P+M8Fpla2AEHqMMn1LhWQy1xOawpUWBwUcUyyD6+bGrPb6VQH6F0/lEO
8pUBOxGV6gRYkA+x+lE5gEzgGg8rpATg3MLe6m7HHIRh30CHMXErBm3pVonLJ5e0D+dAnPZ/flgZ
Hkgb7QonjM37KzqCAsgEj6HhcbMmjEC53QXcJ6MALzBE5jf/o2IfHw0sB6gyAibvr+/dfkRJ6gjY
kPGdDRtog+4O1Ujxow90THoMWmv8/NAFZ7qO6o8sJOG7LNRsUjJEY507bMPd/0HjAVsjCrq/uaD0
ElynN3Kxq1KR5+pAQxFeRDGDtCMbvmGuH/D7AdtpusP3YNNUSrD5HS2+u3zOGz7hWytzf2BzoQJ+
D5UyD6AemEYggvwQ8CFHApX7OQkAK2geUJy+Qxrlgu4Dtwj4DMgYb0Ap8qaJBILuKZRVyOV5INIA
jqXUZEHR37jGN5izCAFigH0QclpufF0+iS06F0Og0cBf0V0dfUD0N2tcKjSMb3i9o+PtYRcWCSkn
yQZwzMgOyCsAbFx7hvKyD52Y0+nvyey86v69Hk5j4AnEYqFMAzdHjqLxzaynZgvQYrCHtwHnU8Ke
/OoXqP64U30UbtCbsYz+HmgpQgYJ0dkgSSeg32hqytlN8URBb0F0A/iK8lhOGx35HiBZB27F6wCU
W741YcwHsEvwbNPInvnN+aHJMOBTlt0qhraQ3AWcHI5XqD5FZsZ1YH6XSk8F3tO4WTIEA6V2+lVn
AkNAEgb75LPc+2k0kaF9SCjFteFzeOhj7eJZ5QCe9igMaipIYQdJ+4Cx4xzYC/XPPcMctVTScgCs
F9SUogdMliv+gHUA7ZF4oDaOUlIPgnrCqIO04m1RK8GFkofatu4fcYc6/aCCtr1yCwv0xvKSLiFQ
qAWLi5fQ4THzcaDUm+sFEUYvhLlD8U0mHhQsygAWDgkFxmya1eM4G72YvMVk2qn7NRq/h05sgx+H
bwKs7gXYEALUqYHyYG08j2qKhl5EUd39o7mki+amo4Mx10xpB6P8cJ9AmYB2coYDKfZaJBfLsN+Y
uZsoyPMU84s2p7CKRjdQFXy3GnRqdURMxDGI8ydOtngV8zSE1i0Lv24WtAAUgTMMH88NhB+08dqZ
W4XpxwqMEDDoAYCLP2laP15AEdQ8ttwbkwz+gAeKnbemd8U0IwaLqkgYADUMUbFQE7BrCqJ9qMw2
oAJJSFx7SUXt8MjSxuA28fbj+zC6eXto5MpxJi1NbdUUfUPgmQa6jIw3OWGy+SMDxNEUtn7Bpad/
7+svgHXWdbFPke10wP61nZXKULqgNme8Li57ZhityqFlnA3qCC4Sm9t2BBj0ftqf2wO0FpRBsd2k
L2QDJF4WKB4GvtftkRmxxaviIUnTIy3c+/pqfNIkPmWeawsmRcLmtsV3sHP0sIys8RLvARX58Df0
yzEbeJwAmaCytQHD2mOHgxwPrEuckTxBsAM1N1T50c/PxIVQeOKv9H/+WwQkT2dfO4LgXArekvDU
BTaoaVvYglQeC9Gt3DhFyQ7r3aHKNVaMvgENjfWhYCzifcCyIFPcVMKLKBMflqgsIa4LWlHqDhQV
sF2urw2wdGz+4lcHQfd5e5m3kGtc5iFldYXbgkdV48+kHl3SkYbLe++j/W2y8KXgMKaw02isleBR
kTfqjjr1cK/OZYQj4YktLigdU/Y9zimmaO8DE5IKsYSpzTNQ8+BJlRce8UtAYB8nghbqGYI0/CM9
xLz0qKIaYTHMNdTaBAQA+4lYWDVn0aj9W0DkAl6Xc3UFCu6gNQnROlkb5jFZK91F8bITutEJ0pr4
4l0AUzEM2PyfLqNyzCM5c5j6cmF/YAAoXIwQGjzAXB4oT+LyYYm4NKEIhki6QLChCrIFWYB4gfQT
YQ5Cv7DlEFMz8BkCxg6TcD98ronTwBcBPQyRPd3qE8nkhPASXXL7sWUDyKgHxQr6B8ZSkXcqkbZc
6GNimwxyOitbd9gYQyOGkvOiWcUss8DsYO0zPDEyiG4yYhjSl8FrXPo3XrMAkP/sFlwX8UJeC145
zhgv9sN0kS4eK2vTQVJz0a5bYsPtmvafOKO1eayeh+pwWzRjhwMeK3hqFnC7HXLe0YvVIZkVQTJ7
zCAzoI87Hph2p3VlhiH1307H63iy+0LqIrRhBPMUvpft0fqnke85gQQGpplfJdJU8XKfIruAynY/
DRDOGjfjl1P7tW95r3G6uA4ug67X9ZIZXf1YPVYM0HCLX9IegOie7ttyJh+u1MhvEebgWeEi8cpQ
aQ/RiW0ij7ZD/CYVsSY+fQGrPpE15WMYnHiYRJwIagG/vc9K/2co8ND5jiPxb/ia0CpDiJOGW5m+
CrelP50SJ/ARrzkTVReKZXQZV6mM9+UItKz5HX8xIjjNRUXRmTDagOQhH0KCf4P9BwAauBy15+kv
T4fygv0+T5xoNFGwl5AupXF8wi1wCnHoFfCPyD/yyln4kPccI2325+iExMha2sSL+4w90+q2yFdp
cBmkgXj/WF0u9KW04TaasUj/EzuncVv6gRPcTzSTy/MtzSHUJ7rkZJzvJzEtwJLz5EhjXUZ03406
bAC6YHNQJCWCRfyBuUEy8ecfgfkX8GkONM/cYHSS11IoTtCMxfC4DLJAmEh5fafByczqMXDvJ5mx
k/tcHvjMjFvBuq7pIa4urx+r/VnaPA+cg8s8D9xz+755PN37ifviQL7j2PuxXuGT3gU2FWlTba1A
CvDCPGLWUymQk2Uzvg7EjAhPt4U5NOUBwXdqbiL014R8eeZfF7kfLzhp7otlrqN/K7kuZqpx1mIe
nzKA+JhUt2ORdkLRmpCRSqQQIlgypTqSbVQQ9xpl1pGmFgzRsqcdpGl1jpkx+Qk6mlMVPA/MQpYV
IvyizStzXlKaWfr5WFoqGxqwSrbtgb4gxgnhBwHOiilwXXSn7TDxkxXFnO+xSOKOuai/kyBdgIME
q09wQgAeEEHb0C7WmmmXqMJgYBAZSwSPTRJ7qjzl4ZMviAryrc6LLQK9/CKpKyYHRpTB+QQTHQKu
EFlC7h0VOKvwEbKh1bSd3/KKa4/1Yrrgm0B/hV3E8mAmmaMcL0mTZIbD1KLIW3jQlRF5ptu5WSK6
6/YA1w2bD2GRsUhXcUqaQPpCPG7rGB/uKz6iJWyAAPmnC2x/bNnP4OHJECAKctSWTg1PtAhOe4Yi
WAhGB00AVAnBElOlWFCfImHLLrAnk9c4sXthaIijSpcbQBuAP5GP6WAQrtSMw0/Qh8WBdXDzkgOs
fwpREzpAdChhdhVGGYcHxmgW94f294DdEZNUWz9OsGtiKwwPKYvD8+UyHO/amA4WCzjKNUKsjvNy
XflA2YK2RifbLc7SlGbGi4wYfAMoEp4LOL493iPzQzfSOgYaqR4awYdMep6FUDSgyZgvkkUtS5B5
fpzwj2iZ4hVrvmDyiMzRTD28/HwpfZpr7o5t3m2hQENNHcPw5uI6ANjYYiBYa9A5p9EiF5yscD4X
kVMPTMhPAJ44xGUwB9nL5pVHWOAMkPC1+tTms52NTvm4c7SWCXb7SxnTSFYDDiNGD2t5gSaEJVY8
NAl4TTi+tlnTUEjhRkzZZ22hvTS2pIyehShFyd4VvcYAgyEs3jEm0izglhldHMDZ6BC6vjAdk172
8ikuP4JKrO1Y3HOSFDYsbT/dRQtl1nD2oGAGIHE600PZ4gKaIyjHlFP19312PFmgDUmldPklF/tp
KK3MOkOxX+aRrUgzoBjCplbIQiHJFK66WLVy9gyy4JU7aWAMUWlnyBTOLXGgNWRIMPUZ+EKWGkOG
y3KlNiQ8qQTVmNXg+tf1GLnEAwOPu8qyGU+aS9MAec2VGNBpUKwppNyxuerTpY/ZDUIvVnCIGcbw
MuVjhjv9yRxh/HJNOK+m6e7OiB6Xx8fYJKpH0U53RH6U935TuNcgWTGSuQyzih7lJuknRnJ0YtP+
wC4Jo0teCcwXngdhOCY9aHiOAZWN/WsYzJgqT9tpc6P/xFzDDIOyfA/0AIAsxFw23F27rg4sLNwZ
xUpVIK/FDTYUOpFauzs7JJ9tdSENtL7Z9xhpW4xTcqLOh8lNczB6JIi42OFt5OCS3Ju2dERjQIzL
HIA78CaYhBcMy/uMjqbjuAA9wfh9oey05gHB1fVYoSk7oDy17tGZGAXKdSsb99jTx6zrqNgH6eK2
AFKFlBad8WMHaACLLK4ALhnt4sPoVBw4x+syStiEjhhn+6cwA0QpYVMfUwikrPZDWkB7KnlA69S1
RAtwAYndMGXRhHpnajE9WncU3sdcTHRyKIzxzyPn/fNQr7S8BzUKoMvGwZNnl8BiSz6JeBFU4vQI
2jcL7UCxpkeVuke2TB3GaxacxMc9q225Gv9MN54uoaakFg4JPRVg/HCRDBfbym4uOiEKCruYtcFk
1+2I88PnxSsmog3qZc3ZpOntEM1Y1xk84ZYVMwC46plz5IM2IOMDOhSGMGbhfohpzoZAzmeMlMSv
XGNXnbN1NOOeMLA3xWc0SSCFXjZeu+hPVJLfva3dhxgIDuP5xtyxZdNDOPtQbG3yVXGQXaHkiSs3
5uHxsNZwAljLfAzXNJD9FYjrEzfNFOWXnNdkC0B9EyVc7YgJwf38fP7/X1kmeD+hL3d0LAfyfDkK
n094fokj9mcsFT4SS2xcZZEi9HhOWCfaGC8SMUN/DD9zjLNwMgYdE5r2sw7zJ+ekCbzhHwd3ecLv
w7h3Pme28XN+yEPieJyBWTmlWIRBHMBXiDrAvofnzQEcxuPmMIw7G1v+fAA0y2PBRWfikIFIY3NA
D615PGIJJTpOToGfYHlFUYL4R38wDQ/5iVbR8wxh/Lx2neEtU8g6SoedMRtcsEswLCzC0ueH3C2O
lcePOR03wEf7+9A4PwBhsPEhhw9f4Y9JOAhLysUzKvLYCbGCKdKUnzCkOIJtEksdF8aF/Ql38ggZ
B8xQTN9Pi8MKjixcOzYOw/0EmF2fCQQhpcJMXZmHZsU+H4+Ui0gbUNSsUTa2bIG/v2bZo0uZKFyb
J8hUw1Gl6ofGIK1S21yAqyqli1uCTft8myhU0ek3fsdzEIYPZofY4VbFQ6Pj3zaRG2CUYPJzGOKZ
Pj/WNRYMfz/dkQXRCVvMKDXW9TSzKYFwNAcNZlzbGJO3uQSEh28BNp8f0CBeOTWPhgHAkkacRxNu
HR8z5/heTLu3480+890/dBEmhm9oBSFjhp4YySlrOU1npIlvKohUxIhqxpRusQNjNPEz4aPgLL0d
KeHXF0CjgIVyQzRfu8Fl0KspCnlPdX7MrfNQeLRYbFrG50o1pFFoC/KViF69j8Se4TYSCmIwSEd8
KDqLYzkr7eIzfsEleeX9z+fYHfN8Ef3HebguY0Svhj+eI61Htpev6ESOY2TTNbiI+IzMFkYOncDA
5QDcewmJz9Dhc3pwRXtQDyDzR7Zqxq9piTW9j1GHePtDGB9CCixZtYMXhqNGD9FAbgkHjqv+dAtt
50NsEh7Co+5DS8thbcxG7+1oinUU0SL2X2+/j+9oUYShKBwGptiZjEDYXoSfQr8VB3gkWdXfthmP
U8w2wt9MNHpXpHkIETAeHj5uFi3gwjRCbNZZt/CBcGgQzGHlM9ZERUloswGbsahIFkxtItDA8+Sf
mINgPN5rHk8Ea3UddQfAHUgWAZLa9xjyxjrc1L5xjgNWSwY59onBQlAA54r+bQlnHJ4BBza+TNYU
gY5j2xkizRzBCJlEi0IKmmojPbYKmGqDmi1POUJMvyCHIOwv9a2li19jDvHAMRB4AsJ04gayrll+
eAl40G08lNcok8CwyV98yY6CZ0gHNb4+UgaUOYsYAOAVHaA9WoBiYSzQ7y1Y+krdReXy/Zb9BP4E
6wHBER4q3US/t2of48if9/u4MsWzZRXBHnIWsQOqhrSRDAo3ZW0YL51oUR30DZviuxfNGKo3EJbo
iFNKSiHoBU0Nt2ss6EGuJNqi+O2B3mJ2/exq8VhwrO9D3WOGRDPjzNXuOZU9OTt4VJaoW2st4dIQ
z4qgzmMcldI0IQJAQ/doXAtbmb/tYUdGThYxBl9FIBjarXh3odr3vTSaZ3YKEDhfRTCpBfzK7LzV
oCzkwFQmpExSTIlEZS/dLBfH6iD+fhJ1u4xiwDjv/8OISD/TW3zAWNgL70Gx+vvsZISTKw3No4X5
7ApHrt5/0N3hXRaLbVcH6FSNlcc0X2HlJOnADxnD9ZidmvSYinpFGKi5E0IsjF+5+eCWYH7eKZYY
z2+P041jSBEm3T3cigJZhrHnKT4l6BNFCIbF2WJ383a/0rTf1H3l5Wlqv3P5AomG8hifcHekHbCK
VGvL3MzVlSmixMGG1JL0kqD2Ei4IWTD4ZSi9I8ADCHddn1p3ijvMt+zvOuPyVK6yIA0gL8b5qx2M
Q/cIsjkhptT4FKP0oMl3IIqd3Bg6oZvfvfulj/jvSsQuP+SP9qMiGLqDnmKSjPZeflb66kxzKEE7
R0Fzlo8NavVilwrtqn2DVIa8yvaiOe0Wcm4LyvPEDp0Q4CCsFBOyIOAQo2O5JBYEN0DlPL/vy/ox
vFOHdusTEoe05z6VodYwReJKKiifovitRwbrjmB8A621LdJNpaB2qGEa+G7FR9Trk2mqyc/Ab0JZ
vijEJ3UWbkRKaAd0Dd4JSAS4vGq5fGGCHhKEE7BQPDt4vfR6PJC1XjavCBkVA7GjJS8pSKUFkoIN
G4uYm31c5glFXGi6fMEmEct2Pbv0ZgCotsUKUn8HOgB4FQRFXT7lPqsdCR498kgNaYfmpHMnaE/P
GBJoFQGPYgEYagfineSt0yHk/bPr8BsCauTQWGpHTAXWz8iL+8TE2V8Idcpe7nsPP1xVMGJCp+XE
wepI/KzXcZiPXQ9w5sCc8TR2XLWfgLMAArwVGXPKJSecdGB5NwzOdYgWuZ2NmSv2hVAjt2KRXWXd
XJHE6uy9avF8fcCIAAXBzXB01rCOk0N+sgI6WSwIqJP6IcWm9yx52S0HVxRIoOEAF/jwqbF4dBxz
/YBZIqFIwdMRFqfA4aANIRFaK76y7TImwIKIfTFkAwBV9riZvedEENw5qjslqti3XIn8wA3nhkXv
RKR0kDi5z0ZznnjKqPm6fpOKMf2sr4xQH/AIC5I9sPU+BBS90EOHoUJ0zqWEjJ68DSHf6SnsRglg
e9G4M5WHLI+rIrh76BpVN7cB7vu099t8cAxSj+33NBtXuFAe0LUxRZLtACZsya4/KJobX7fNGuWa
6+qKvjnL/jls3XaqionpyadePUQKZ1WEsAgADs/PZQsNragUeezdJ7Z20kHb1BgU2+sYLUHWGZM8
z1qfSGtLG6YbJKqh00sdzhelTielPt+9RE61jVgh0OimcKR0yAM9Wlv1H5H9rHxtdU0xWj3pe0/n
vKGGXUwCRGwJPJG2Sp0lKiE9eFYp3263yCKFn53W4d+16Relo0FkGvtp7cc1iD2ni2u6iq7TJwBo
Y0yyOepbYL1SWL1ynZ12sog7JlnB1+iBsnLkqBqZ016t2Mgh8w84Yfl+D18af96rgK5F8eJSUZVm
m1CWU2KZMeofisAdqhCfg19B60QReskU4SAizpv6CgeIG1OyCN4VnJ3pcR1rLw67fXMWFKjM2g2R
98EFhuqFepOnLb5Herg7NmrX8KXgVqHV4FzhAIsk+wI/C6ykEb4ploYz81cGwbQiiqNSeEqoDEyp
WwC8SiYa2gvxnk9ovvh2T7RFaOLxJ7/iJxxQpDYn5nNUG2MDCgCKR0XhELdAUzgmEpVXxE97yCqJ
Qfn+IdVEvGeDE8NvzD/KfMTn4hW2edqTdIdQl93hgtB6PtyB4EgVLgazRWF3FJHYv+0eMFShZwWX
NYJEiFE3sJmwgIkmZYa4EO8hr4P7MRTZfWFR+TDTHfir4M/kTPyEg/ltyz1CLkVdbgapE5tN23px
DHzfg4oaS8VG64F/ALlqJiV3AS2FJKQeKZ2CL6j6YKkAepMCshalZhyX7kzTfdHlhDTIBFC9DI8R
pBtvLAImHfYjlHlBAcBTxYfgUDmGE3RpDBUvGNkvAAlQ0MAIwyKAknS64zccESEwS+3xD7ENgVcb
VGOLvIth01cMCx7ydVKOpjkzPfTTYdlxuiOgriHJl/eNdLQBKO+9suHS9cPh7JyE5vPm5xWEJAfD
6nPDQJK6eXMUqZDiPgVKIcxdcA38SUeZ4JwhC/l6ftAw7opXzgLpFihbuoZiO86IjvjOJDRF+nKC
PLDySegwgw7I6YzJ8Xh7nw956tchLD/a92N5Xyp7MSzTj4tbgiNgOfx4fkTet+yRxvfgSZ6hpfYd
zyO4bAav0esrmUKBEy2rbx6cQXZYEgRRV0TF4DnD4Bd99gb3JdiPalcvu1/whbGWArWADgm4hgY2
6qs7IDqeefpnuEH8J4RtoMfNZTBGUXx3iheESbzq+/XZRZ1gRJtAwnrypPsJMxKFeUNBrlYg0OMB
t7iO2HB/Wl3oZMRqBF0BJBSn3GcfvWxIZYQ2ruc0noD2cMLpdceI5BHhA6cuUncOtcquYa/uDsDP
XuO9fO4i8ULoLXombscoJKypsKx6yenZh7mpztzES2xilb1y+pAcfIqr27gzkty9ZLUCFDoAsoA+
WcdltYeBSGtsqL7oITwG+K4AgdzuDp4BX3G/MClZoyv6rQwyeKTAm+BZyR/x0Of+6GYVKoQJikKE
d4o5T3CbDaPlfUpao4InkaVnU/QJ3RgALryy6KPw/Ax9AB8waF1aX20GMGNdNMR1KIKBm1sQg+HJ
UJSoXodQ/HDYg0p0cCsQ+EMJBWFQ7TAwALMw8HgFINQ8qc0WUBloo/gW+tJtPmuvA+A/EInBCcWH
eDVcFD4t7jmHe2V3bUUr4CQqwzE5kxT8CWXYrNF7UusdNJJ40Cz2gJJMauIhALsLAXkNj2b7uC9g
cyLipMazF6LykGK/+iBWcADCxru1kzZ1H4iOW0604WMERiikgKhH1ueAULg1AY3B1+r2Q11gnNTQ
p7XU+eLOPBdFbj8z6BB8vtQu0zj9BGCTwv/M0knCyHDyZx8oYHMiHJ1vgbqgt9V4NaBAbWg8p40+
bnKos3uSKcqc2GUaB8RnkKNIEfRIhN+ikcEOx9A1CeeEicKHuVvIriU4k9yKvMkCTqhH4uXp/KJO
vzQ+0Yb1CU+bebvlPOaV3S/MUvVrxO+KFLhLz+x43cEgm0tEVxGmkr3nxSP6RhnOq4b/3OGOyezT
KXQAP4aGBh4j84LyRR/6KZLzKlIyuJauTooQh4NwC21GvIeQceUCVGB6cZyDbw8LU0ubmINRb0qZ
XenhXWUDgDWgD5hYJwtK/Wvfg8DeVg+kdniI38arL9zFmTVqTuDHOLNF6YPiTYHTHfRROq+guOu9
4BEXWwpCTjSGCKcOeK4nMD8XxzgIvFrlEuTWx4wUwplQaQE4kAnGd/riNlV2HPkse3uPcFzxCJvT
11MMDgJYDIGoM4MvnofGXXWhRqlcJHPIvPA7ImmWjd9J2zDRPC/Yucy1doCS3+UvEEmNAfqJMclz
qhbmt2mOLCK9Bh4d/21Lj3OCm2PLrYJgJVUFXQEeMHU/OJO5+NA8RNTwX1nweshyd9+/S1O3vDom
aBVC1qglzDg7+SHWvf4zYKfGWWjUO/mQLTgfd6x94Ng279N8kWRCpB3iLYQ/fbYeoC8QpBIZDdKR
uj42vplMmerzATeGN03rQCpPMU4zzsJ7QGEInGULfQyHWMLev/QJ5y742RXAi/LZ7ug67QBdGXs/
ngXzMqkGMj46Kk/EMYkOdEU2kzHT+O1OH0Ot1ZzqE7lTtuwMQArCYLQfM6+LBY3iZ/s1eaAHCTzG
MAmhQxmPiVqxNaoWOOYMYCv22JLS1XQApWR48MwTjJk8CY/Gmmi6GMNbgkugVoebnClFLqr0i07/
Rr6RkBe5UgKCpkM+kvnEBIEP5yRmrUGkesqulVNiQMiVNOGIOQqnupuxGHFb4uyEcxgOa87EA8V+
CHQnEdK7w9Nod5grg/DQ3Wl8seEtoM2A8FM8YF7bACNHmmFdzEEqctOYDsMUG5pqAbyNPsHAMI6t
EQhI6xPzA5wQg8TiaX7TKvaQXEQZMzrvR3a7GOIPZQUjIeDKOYs5e8fbHLcGZycH5hYOC7hzIPKn
l737NJ2AxHM6E+vDmqjH1tPR60KJzJYmJRCVjtssElx4CLVwZx/wmNul5UCdHeKCnlmfAwDbFRt1
Cmexgp1e3cU/s2MMVOzLWB9HEA1Unvrspwl8KE7SJQQi5FB5dNQjbq5ogTI8yK5smMpz61APLcCg
mdMeuzt9rqmULxOQsYsc9oyeuqFEuMMm4glFCRFmUohk49DpEkUwF/IyTPm7XVSA+pzHmaoYCkOp
L/b/H033tZw4t0QB+ImoIodbBXIy2Nj4hmIcyDnz9OeT/zo1lMcGIW1t7dC9evVqujWvMmyWXTVA
M8pjqD+VjyvYywKDRZfKfi0AbT2lzJUzm+Pnl1khdKcCAjbylTOOv4TZL7USF0D+Wdw+Tt4VMNrM
ozRA71h1OVdPat/cWlSQHoYGdOsW3T6K5dp6hdBKaVm6oqzn5ba2eVRTn+VhPhNty4RYopng9rF6
l4nOHHK1I51xgz55X1/c8gRojB1Vu5KD02XVgOLJjPmncGkPblHa1CTuZtXx6BVqB5nXm1jDFMda
oXBs4vOvyqoFxXsnffnZTkihX1ofXHQ2UwMjdJWTRD7dJGwxOhyjOa1kH6JQTeL9jdB8WMmrOFH1
pWwFFARvCOfbmjpRkr0zt2g3jx4q6WBt3Xh8BHMAYUltdb1coTC9iZbqEhH/F0uBrZSiQ/JIvVE6
Vgn8XwR7hddOREZi59tlo0UhfoBweKcqwxNOO8XXTfRIUFNtNdn4Dp3dPN4iLKuMkZDFXqScr//+
vIrWUAtTKCkBnDGSk5fD7uBSpWyfPbnmWuTP25peTeTN1JF6VGR80R1LhhMMkKaMojrb2gqYhOft
JGKcmBTyNsU+bvo91hmO1FuK2eqJYiXI5hkuhqr8dVmdUcqDLKtPFvR3s9r6VHWWCXGjXUArK7Wx
c8e3Xc/pnFQjFEHKfyncoh/+a7BvUCfXTgemHvFtVjvrRZWtbviu8Q0MquU0y47REqb38vx1qEoK
/72ry2RwTo4NGWyr5H6SV1lQ0ANSZRqIa10uxHMiU/PYm4VS8uIQu8BM1EvUTt6+bA0QjRiZ24Dy
SwanXCcsACrMjR1Jht2n/vS7gydiuRLf50m2vqtsNmy3gZY4s8dzat9Szf1a8frGsVywN39cFfwh
q1YO0wbbt6Tth4hAukEE7ZWIhNm6UwROv9s60d5/c+tmjrQJboZYfKEqD48I1vFPv+uAZmdsVjXu
4fN0ffFd1n5j3AdsllVjRgLnvG5un/EWPGpyr6s7IOnh1Lgpyj19ql5+tHTx7ubxDl+VQv3s0izd
LuFRWEf3p5qz4iAZp5MO6ZxrgalUO6cbEJL9pJu7va0n3cwTaJlkHRfMd5rSi8FNYp86nsqjPZNE
+r1AxfHluu9fUk0Ps1B6ROfc66m9e7zrI28uhB1mNU/VPJmTWfvY5dpU8A+5kUd+kA1mrVHVi8G0
TUbUhGBL9pLMkszqfXuqpgF9u9Zs9eaEj/zP+3gcxgIaYa37Rj0y6FMVCeLuPlDB+W3XaHbv8bx+
nErsjGtjBZ7H6h0pJv+okn+4qu8qR0jxzgRIcg5zp3uSYFJojrvjU/vQuMfvXefaBuOxpMtg9Zqq
rbvj90cUgkHb0I/a9H1LfGX3SnGpT9cxLga3KOy242UXMhlPepkw/yGgEUyJy4VjgGLUbmvg0tm2
00LzGbbLmntqF5qV2uKV3+us6669KZjC5Hzn0NgH78/4nZ4VsL8v669LdFDKzHhsnEepF9qXQXMS
nLu87qisC/ZBt1nrjsMgrPm/PX13M+9Nmp0BlzN8H7fLX/TAwyT3zsCOmzXXuscmS7wPmrXmPhj7
4rjbDbrTa3z20ZsM8qB2DJbBpX0UlAtiZ5RNG02C90u75BsQ6cGlnQvfnnF3qrav49/ab6ZKUGma
kM15/RElt5yOpu9ED/STs8bQjsDHmbC5DNouko66za571w4mVDTsEvYJm7VMGL57nu1pHEy7oRM3
u8ug39xEzfjtfRL4wj0+BuNlEJzD9rVWywbTsDl+63bz+ikTdp3U+cPu0de7fnqgb2UZdvhvSPjS
oQXufstVfImg7SS76Na+NSz+smj3gyYQR8N2jk2/hjXFAgO4a8j6CMabr+5b+xzG3aa+poWnfCYV
zrs8lkx9Ld2Xcp46kxTeVup5cptT0a5QV1YvS00LQBPsLtVKMS7d+/dzLV/ubibvx2y7mO48l29l
e16uXTnWC6U3afOZQ4Os2HP3OkfTyA0KmXeiT+tVtVx4mZxHp3znmn0/FZrL3dsmM82t/s3P0frS
OWTelkQz9kgHJa7D6fL7rFjcjaP9VbSHlvZXISUHK/N2Xrby6j2gWZ2jYq6RzZyD7W6a2xKg4iIe
KoBgNvBNWJB7ssgz1I53urmlICk780W6BXpO4u21DJEsgPBVkbIKvMuEr/hssu7kloIP+ZQ0joeV
qqSSF61pcZB8hQGyxzxVcFxEep6BxOyLKngRX1nBrIr9rGSW9alkcWrl6K3ff2YSZW+rXprEDzkb
Ggr7aSH9sV/1H5PxqrfbvMznzTeFDHw9/Y9S6fLOUAuKGZZhSLWOQF9efTtYYILyJ8XD05Wqj5I/
2YrgLphdz+fHeZ083p7GIIBBkPrNyfeRA5xhkQplgd2hdMxUCJDhBDhke0NCdiE9AEm3Xs9imAew
grsmUaIGRskatJqn/FU//4hxkt8eEjfVt66Rh2Lm1UVL1AJIq21nwLykzUdwI/iwnCg7kasrY3hV
qlpCsXRVrM329Y2qF0CvZ1KzfHIKaV4kx8PA85SWGFCKAMsadB3v6Y/zrKFRyaXgOeXYpZyYpqE7
cNbjKpHY9KVFTxmrXaJBuLCsnIjIJu157uBtcTatTESUzoQPdrdCjqu4SKaeJuX7RdsTAfv4QAZ8
6Au+r8s2hyS1O6f41fv68yxoJEplNVA4S2iA2JUuT4VufQfm2TWUctdCkgpIewqrG4RgT2CmBbh6
Zt531p3LO0lVJ8oDTcGKxOS8pMb/9bYv6WrX0P+Ta9XtrSTl0MWiEwU2LoaGhPs/7JNbdXoHny/U
Pd3zqa6mzYxyvcXXuYCFtLwniUKi+9zfYh3hHQ0kBbnUqYfYlz0/pXG8rwsd/Lwk5/W+QeS86n1v
IVYk4wwIHSNGcVamM7wDX6WPneS0J7/r66R/aUf8FZ+nSlimJowIuCeHhyqQdL1h6EEZKMnEnDX8
qVu8SJgOc3T0gfYgcsXexNcMxnW35FlJAZPAQSDpRj4+LICmpYsZ1Rq9iuZ/0nYbYBEh7WebTGSF
xh2lSKLtoCv8e/Pc1yUoT6r3O/F+hnVQ2Vf3wj6E1ycq2sULcN35nW6u/HtquVvOUblzv/VK9/rt
VJPot6lLzn/AiBcxodzmOduYePqLWEbrdSn1u3oHKZ6rC6AFr4lS7Lx7LhkD3eykloFMbapP0Xkg
y/R8rlIAvSm6LI1ALI2bCfIBTmTqKxKACPWCKvKb8I6QC8bUfC7fFuBSOVJWfZ4WCo722G8o8wuz
MzhyPAW9eLFrBQajZQKnWDgEDBBxE/WvzSIuo4ueohPegsye6H5PjiKiUMSN3FTX64aFv6xgCN47
QwWkxoi011aSOlWUFJRpJtNKjGQ1XqFT4VI5F24FWmV/IsgOKOBMoykKJV7DXX8HZHrGB076s7of
aM2jXaLYgECKfIMasqsVCfKMT/tgQ3E8SR+OV+PdN7nns4AovH3eLhW7d7D1Z6pfaqTa6cGlJOQT
pBbzLreSBbggLC1hAAHro1D8mE+feJLo9Ik9wOo8tdfskvu0gFlcrC53tXOxmt2QQPadOSAoIQ7Q
ZSHG1lKsLDPan6sTUJq0ySK6/Z9YtZB9uZUb5c/xc3q9R5JlgtSqoeco1CwmBDKT+8kVg8rvM90T
8U9SFyJaY3opz0Gtp1vw3GamydJY+obPZGgJuvOVTi9UKlaHsS94NJXfk+A7xAL/mtV2qt6LgVLK
LV4Ji/Y8uo/y2WAtUL+uz+ELji0D3WO1w+4oSLgw4+eozD3E9uYGpOvOfcw1ixzVsL953SbV2G7t
uPxRaWbpxLJaGO/XokWLzUE5HAlL8rXgjnQXck3ISM3tiBuYOZozjEx1m/h0MyTmZ8zbYNgXj5GL
F8XZn4mSucqJPILc/a3tg42iwLQNkWt5CKQ4cJ+4ZGxUpEB5PILMfGWIzJ+zsNeKgooOVa6Cjxzv
pE7tlZ+LtYX/ve6lVirFC4uOwrMcObAc3iSuImouPXmMdl4PThZzhClIvRmggNz2sejzMhb5RF7Y
EUmT3RNnxOiklueaE1EGfisnGJLJM5a4VI5opRNKdvPft1euYZQLMiNKPJMed3w53U4POP6A1ELs
NJNJz125yfJflzjNE6sXuyRx+5KXileTytsJmW5by3BY9Vbi+yUf5XNt3ppG67IUZadXvo6u208X
GEyKrfF/Si2fpfnd2nyOb/xC2fiejApbf+6VbtCdLmlEcJaWlgwePGYN0o4D+Js6TPcjYc2j8fzv
Y6dw5zxKh+oSt13Y9zOyyNbVFO65BOVs8oXUDa6I192lqnJN0fROTqfh/Edf9KkWPLm4qL1Y4vKq
//700y24pJYRrg/X4XAX6Up8llHh1927bxMvB1gA0kFk8DmlPABx0j2PgVS77tQr7jmRvsfA12F/
3aZTHewjF9U1fEa/O+Hx7wn7rofudsyOp6lxX8ZnxKff8kf5g+Ax7q/l6Zi0+R7vcNsAIZvE/d2n
6wfsplviATuTdk2+tuZr6/62YCBDCb+2I3JxIu+zV3AIL4j7/Xe4m9wO6MkLG5U/9+09XAH+gtMG
0Awn4RA5DwE/1XGcXx7FgV5fYW/JM8lgkXvEAYuRKZkIxGiYaeYBVZ698rpqjLjZ5WWgt7mMz9yi
BSDZuzHyjunGZNKhXm0ZhEdAOCx7MI8zzSkEvXPsxQui0Pefe2/uJmdJdbirXH1Hmts8Um9et7X7
vs+9dcyeP/4HN7hKxjjQOgRSi+Uh0ZXC5/7dvZ74l5QxE5gG+rPUEOEEQI/iDJgJxOho2iTSgNJ4
wG0xoA3acjy30x8uACy6SU2yXEFleVqoTMiS2o1AmVKQJQShuMkzYiXHRKzkRhsPXQpklQA4zjfv
HmDPhWpaB2WUDo9591mVsBECT8kdef+GNS8LADCAjMa1J/2Tjby2f2gLEgW3vJyPnT77YW31MKFX
51/w4BLVr8Q7JPDcZFG9bxLl2UM9S5NIsKeRr99HKFi1yTBXSzeKuSA3eNZmje0IgORZpJ5kOsHH
CVIF1rILKYRnVpgzZhFX5VZujNPVbDXVXMdCWeEjLFQShtQcrG6L1/kGVymS/z17xumSZ1otkUlI
CXOGaXvcy2b0PaX96l6/NHw+8GhMSw9xU6npfV2YwHLIZTBGmCsHSR4Nbvsx0PHwJn/6qYs0WL+l
QQfHRGOs8qz72U6ACp1vTEh4BeckPRgDzdaGztzyVAVWFb88hLyEwc414Zn42u7V/qvEOHkpGose
gkrap+QFugXJHVVXx1M0lCB9xyrYbr3vnzZ/aFxh1y3Pph5HadUsp6qEy7w0+z9sBGjiXirNQyP/
8agaJdsB8zeq9F2zAfd+qXTINBWHS132dxsKXUBU4FIXacMdGKH2LnHhJAgUEpTOjUM5NQgcCLAF
ZyatMbaPDVP06xYtcu3LulrMx1mV8Cxwx6r7gciWEcrOspJvtD8SoHIOsTLy3J+0GH1xVBW3vi5U
9YELJBPikbzc9+0PSkNuq9TMU/iloe1tTXIyPeWr0EZ//tcwf5qYHhnoydNwBRChM2mS9GjPzgMB
FHrf9FSD1GM1tCxdT9xiSOcvnOwpL/UUGyTwVl0LkHVB6K170h/JPDBMSnXN0VWz1//e85Rhp9rn
50Fz//rOgSZgMprXw/zfN3J0jv7eNE70g08d4wy6BQh9UDa1p0vumdr1N1koYWl/ODMg+Chl6VID
ysPtDQx36RRu3SUNkmypni7VwdRX17uEq4sqA5E5aqAloPQEbNpwAXU3jCKQNfjaGRLce1aDjkPE
s18adl42csC4NcxeGoFLMDfZT4b8R6JrqrThse70TgNvNwK45odSfSstF9fr2XDWGXwQbrokZVlX
zUIk4JipacXk1FwifOXCJb6YNeVYvyZOb11p8PV54OfWZCvVRRCEM+6G3UgY4/KhsoLTTYarxpXQ
FYc5Xv/Op0e747N/Qn+k2gedqUhItj6TPVA1JVpXhjnQ2Vx1J9GSBNBXSv06UaWhKtxBiP6cvO2N
eSlaCLI8wgMR4L/XDkIC6ZYoqUQGydhT85SqTlx4zUmsXs61lbVQbGXTMAyVNxgqHDpNCTSGuSbT
dKQ+xxLL2k4sCYUVj0SKfQ0XRm3mCID8EOaziSW7ehUpSIYwBRJuQZ+x4FAGHdDaTBPqOMkQuiEQ
UlWyApfPTSukVw4bzKktX8axl4WS9KN5DlF10JYjA2/hAoyMQfuULcmm9t8rWfNEhxNrPgBtJxd0
Zlfw05gQVvpyVYERlpp1USwiMfDZx16bS9Ou6168/OKEiY1ybzkPE87dga3TC3Z8hb2xiK5cMUKN
V0Z+4DquedIZmNbZ2iKdd88ILAh4VYu8Mr2JZfhQOS1Btc3EtUQ4IJD1INuEvGd+LULnkQXM0dvc
q6W5tGxoul/8tC2WagWOC04tfI0v5iEJ5VrlQOaMZqYTrcxC8lOgw7D2O7RZ+GnOzJ0n/bc/VU+s
KmbRg8VkhprZ37lfv7GgvIDqhd8CzVtkx4D5f1VRHEAfPNP11F6h2IaqzewoN8EIZWsx5RXsuU59
Vd8xT3XNtru+tAu/+0VY+l18+8T3z8/YT1fzuV2AiW94HF6zgiYfz5Gu5MWkxfiLwVKp+siVPVpN
cCDz2S9+Jhp9zr76rqACdkVvhnzkbetZJ55CDuU8+rOLkV3XdZrViVz1WFVEBP16IWyqtzy4fOeZ
gMe2whGzQniiTUGl/hxc345iCKukagCsaZ9XsAKEF8wVFNsnxTOWKdmi4aMSPcfHFHm3SjvbffYu
8U7We6F1BKCpoIBGlwpzf1I2z9a1RZ0wS6YkPPva9l7Nvtyk8sk+K9jOuo9msXMWM1VV4r3S31SX
8a01USaaGHpwQugZPAbzGt1y6rIur8JKZmmHCu5X5QoQAIL8oHz9Xm0bpe9MUmOsc0AUF4vdslfC
xb9n/0EzI14vbRvi/OMimQqsCXI7GIj65e2QCe+l+FQKske4SHD4R0srN6k/9rV8cqqC9DlNwbfK
JGW4jzPgDmevtjsG1JbumWjxe/gld6riNtFzucaTn8VIaUlL6LlWwqvt0fjvnR7Bbda5+fl7sc+w
YHrlT6rWEtsK5dpqJCNM7pTo67M+f91iv0f4ZlGZGFgq3ijcijTSLdVWjdRL6YUINY6C/Ivlt7QK
6ZMrDmhDesVZBgj3/lHdSWLmDBn9wotcw17xU0JJIx1Gnv3l9UGpDXIg6FvNqEb8tZuWvlK95Wv2
94yffLfaJ+Z4wXfFZXu64OMyWvbRbKpPutRZaG73NIEGRavRMryTjrvSaMjJD2hVD1J3ZXm/K2gV
UciJVdmo9IkvLjs42L/PD9If4eZnTU8hT2TuBQaWXlTBrbPespMLLvonTsjH+Zdt+xY2LZupGnJs
j3jrulbEOUOU+DnwGir1zDC9tn2Hma+85fRVOq+8lOLvqntJ/7vG+SqpynPXNGF5N641xWO7i76k
EETdeDh/WXfmtf3HYRP8Ch2Mbm2O1ueySTDxQCsSvfllWVvX1AYOct8cQQHgxrbRqkTleBeXvohi
KDlSnY227bPwLMO+9qw+arv6/Gek0uLg/C1ZRJWuZra55J58KaGUmrnhZ1RonV7QY9mwhu7uvYza
Kbht5yO6182QQxvv35JGiM+9X0Ii1aMcPcTy+zYsD26tdH0qFyhMB9l/W2zG4SzKPKdHHKSXtPeI
K/ommob7vvwFCud1KpiZGPqxlzcORrmR3ky/ixypTxjc2iAsEMbrrH9qKHmDNY053Skzr4ueQ3ip
z4Y3Vc1o6B5rqag8qPSz9Xkz1Tfz+7s6TaferTWvpVomV/hobYbDVU/oUtmaMF09Nwu1SY+rWUVO
HMDqWtuXRyDDYDCLiC20/8Iu1y5o960S0YXDEZTnUoUEalL5S/NKCjOvY0j2MTx377XcG5GMNtTu
1Ns3Zx9QSrDyqrpsHvJ1zehUGo+WkmLZd8Cszsn/m0XHqpI/1Dc6qQY2NCgs4ifVrh/76NciFciv
7C2GJTGp+FEr9LK1a9LXyxe0n3ZFcmcwkZ6fbRaCl/ubSEV3YrurbWusnPZssMZM6BSNhiRj/BYr
OKTegXlTfsEHD6ar/rKexjzpbDtLQ7gQyhntsGN7wugK6s0JJ0kF/NiKlv0cqvca7FzV0KaS0cFN
qXEdNBlmq2Jo4awK2IjmAajQWK46j7Gnqqc58Hvt4AsFUO8e4fsqc6K6IC0qJFS/d5bNRTWjlt3Z
1Mp75Gi8id06PdZEPnBNFctOBbnGs78mh73v3M78NHWfActnpBnTDUM0LxOzurixJY/hZbwXqyYE
BZaTUrNoC+qc5UoMmYCsMFbT+jdxTubRrL8ccMbt2TxmdPiPSz9bzX+ZkcJjn4VVVP53BGIn8YPA
viJkkkRm+a/hZliJKu3y5wtozdhBxYFh3oP0+6w3iTM96+7LoUpuSh9YK46B5al+r93fcn+hjXUT
knqoLgDfbyk6lEhC8eV18b0dnJk9dTZynOrwt7hCt/e9MYq25wnZaarLhifaSNVHb9kqM3O06h9e
AX4fh8bpFe7WUpGmc6iX49lQ4YEvlTNjjx9p1lidd9kIygLH2eopKnVWbRB4gJ/Vk2URbqqP1rI5
S9CGQhN3LilPE1j0Xx8Cy/IYwwt9z8yb2jO7oRgG4UxxU3OidrE/XA2D39V01Z00Ja8kEsht2U1W
fFoA61d5tt9qkP7k66uqbI5u4UXofXBpLL5U+Y0m4a358jAMsq1tzTh+3dYWKtFYBtRcjq1xxU6a
bsPLIjp3sECjNKqOWgRUK89t5/1FnAyf9WVv0kiPfz5uvxbcfqFfaSyiTTUFHZR/8mam339EWJaH
IKc8kJyD1ikmD3YN1o2QxKB72MTpXpJfYSxsvpWO72Xfj2FbkCiSuBjPq+shEnjh/VBbdDY/+XHp
rRgVhLJPbXjw4/XaocAvDaN17kxzTfzZqvhNAGB8gRU17qPdt1yk5vanNC59574fg0q9nslLUgs2
5rUyVZDU+sE6FaYbpU7lJQmw5xg+EiOkLhlJj+F2cBxkwtqT8MLtk/VSvxwClHbSXnfrRqsiktkh
/J0oT87VjVTllW6lWjNnxdMLsUSb38zvM2yk/glO9ff1Yr/EWykOS3FqsKkVvx3byQ3uL7laqVa7
/lt0RDlCygjJ+EmCYYWwfa6jm23r2R53JPuVkAvgZtuBKMNhvOvnCB4Gt/qpvk0gsVIn9wkDs+WP
BDVEq5vIAb/S30YcyZdJj7236/NVhqtLMGkpCTNlT+arIgSZuMIbdgETYHTWcarFFetEmCPO+svz
hQ/TZbqmJR3F58/FBwlnHM2xqMOxefwshOUvO8V3Kc41rzV1k6RofWzBb6svN3H7Nr5d6x6XRsVq
+cNkAwKuu5I56sKWDcSLwbJ1Gt7JqwWZ3+uo/GU45KvXwQ7juXXoZ6NzIml6/VnIupFgC65AsslX
n5/3ldoju+EtjV6dFNYU5dx2Tu+X+qWf+81XS4Khtev02rn/eKJ6qigZAx4ZsNzeb+1CaH0UOI63
g3Ld1Du/XSg71QsieFRiYGQ+26jKEi5bt96tt/p4dor49jaYwgWEJ2kBQzlYpaMMwk2SpCG89Hm7
VkUdV4QOU7+p8Y2ezot62vVjdzvddp+jXbSMl5/U9W/1SuNskQeL3P+iDXMBJnJDo+ehv5g0yniT
Q2dPVXK1bWv5mx8m7noJUJjo87eOMma2SRTv+JmS96EJuJJDUVdmV66ETV0riOVLs9M+nMK/Qj9i
g5Vb3YFLiYP4iiqEiYpQShufJM4t4ktvNYv2+7CwlnQblq+1svg3rvu6t1+3ro/X+w8LwvIvIHkU
Wnwr3NHqQjUBhdvPKpeE93swTKpkiUvbl5H0X/J/odYkGk1AfR+ZeZmfnJ5aVvefNuiC1uF7/uxm
pqt6hOIwdVUJdkNRWjvM7d8cN0AJUEY7rmR/9r5s20kBluqJrO3+FdEYAvFt3iRXTVgFI6F1qzLu
oKhJ6C30FK/iUd9cpdkCvz68Tw2rTGCMFlsHJTNEwKUBiFYqPt+bqVyRi20W+VRo8DYWr/EjWteL
ODtSdu6WxjG0KTYaP/0TEK+fQzMMANMoVhm0w3NHIdckPp4UwAHTFlvXF9vbDVW8Pft6fu6qh55I
86ZabhlZG1yZoW5QMHVQ+uXfretmgfNQc7cEh+V/aAA2/vtPIcREer2PMD/q545zu/vvzbcI4HGg
PCABZtX78F8FkAW7K6pbnoP9D2tvVy2NrlNBMSE2oce8VHeVyYwIScpvl/6ln6/bAKRXJhNkllUw
jZJbHxqCXnn7gAAgdZZ7fOKEB2Wxluxxj3jriB71vR7aT08NPRZWXo4jLjrkFwePiw4gSIJLNvmR
KKfFaPGRm7pLqE333lVu9tnJv+fr6CRf24FlekCA58eeMTXzeJrYCVVbUbqdaqK19UVdmsfavZOq
zesV95OOnj+bnnKfHEGq0ntWTtlivWaezl9QIoanxrye7HvnN4HCtnv8J7LPI+8Lke875W6a2n2+
ShczPvVRX1t7ljxTMT6yM/D2983CaVRsTOqLjpy7PY9JQvLHqpF7sDxBAbg/rzOA83mUpufzwnPe
ER0ZrQeIdmhoNnMBoEvjjm0lSCKB36ARXazvXlff6eSyiXdNI3cqPpyMSdmbsJzo8np8WddTTR1p
ezNki9W99SrtVqjGJmGETf9QPQ23SUDwOoLf57/WU5vnSIjnD6G0wE8+RCrP00f7NsyNzuSVNtLj
wusU9jDrGwpQ1F0gxqp758GLuNr0g30CGpI+yGw7zSvUTWMUJUEvUULYp8DpE7e8HD2Eoudx90mW
HTgFwXmFEh/a+eoDE8pJQF3wDI1ngfLtxKKifO2b6zbeNZ7NylS8PRABVwgVE6Ve+Xm0BWZ0Dyjp
1mbWh/nPWTRMR8epjk41lf3rTAYlOs8TPCsB9ytvLcyNNLpYGyUEq/MUrymSKsckYvPVsCfH14Hw
3zl+jGft0weycb5cA4xCju0poGUYPIQqtWwAjZJo2R+t0yMtfrgn8QShxQT3hWCJ5JQjFCWjWdQs
iXvWxD8Wj6F4Q/ELognQ3RfAOlVBjhQgFXCeMCcjkSDwWvnQEaFI4CNqXgXp3kn1JjRTtMqE6vj3
JijNMWAuWBx8zqeiRd5JQq3AKO6I+cZFQtH8AwzLSaVCu8Xs24oHszuc6kBoEUWrn7IjeZlMOvTj
dqqLLpmo5fOHmxFbPk+6bkwznBYz1UeqwjFzC3yP6J09UZ+uw8qrdNYXgL8bPG9r+xEc2a2JZaDP
Qsj/OxVwDjyeAOmSjkkcCIIQQ+S1zOOrvmP9ER3AwxVEJWSDvlesIrh5eg/WtPCZoubPqsGfFEdP
wrmr71O/Mrr0V0nJFcsGcAtk+D1hPztjN9ueaVVSdOnYtYd2JS3BSMdb9cm7melFdD2eRaX+ed2Q
WN2CmIXbrmBLh1MZ5Hv4fr+LKF3vlpr25PalWkIUFBM8sa/Ni+jRzhawDLeYDb/MoXqq9j6rbdoA
QKY9linIVahGQJyuD5WA3yTC+M37Ok9LNZ+bA+JrsMBcAvm5R7SRS+PZsZbepIaFeeXPQ6M74Q7s
KC2FmFk4lV2EfcuEoJXzrrsJbj61iRho225hmpsC2i4e9BE82QCGn4NNA86ReGj4xPupj4ofRlgS
3W0YsqgasF5j+NqFrOqubFWJ6oTFZYPeJNEyEVI9/US3hzlAIqG3NEkxXuTdSZ1Jxh6O4+Z79l35
dU9802DypcWCvlahJHrvjhdjDyRBK4O7Dh7gtOEyUJmQghXhrfQBu6txlpN5i44D1lt3WiBAKsGn
CjnNt3NvaYVz6lQkNq9fdNr7q6/NWH/lfvWOWy9+nSY9vy4HvECjBPusy2rUJbbxBEhubl+Urj31
lp/F6uzbhHDH64INOzq/cKUqGAeCjyFjVkkRC6tK0n7iyTAREGA0FOvGDvuN56MkbmN3SWY/s06H
tS2cj9dHfRIX3xbWUGAIYPMPrUXrcROVZsbtJV2bEYgKdBjkuVIjggcVTqhG9gCQwTExZ+2gMnCe
QUWIfDqrUGV0M76+HSTWpLQyaL6V8NrZ5ZICTC4OSfg3Psqpk4trp2d0sTJXcmmJSkORGsuuYqK3
fH1+t3IFb6xctRNYZsXa8ae7Kdb293DMbkgskn85pDFErCGOGarXPiE5prkIZl0kje2nXPVtKOoy
OvUm5/grwYLuohT8+VW0bR6ysuIzMc/NeR7vtBl+8i2fP+oYXc+3sj1btaXasiHqlYQtUs3SaHGI
Jv/mUkUzgZF7noXT8jvTIyHS1a41/8mPkbnfVSot2+2sfkFZhSEgL7uJVQdIN1fv968sMfpbI2H9
158/HrrjJc+xGxO4I0v5n8dwHQmy7NqIhjKuxgxNw+E8KH+V65UoM0y1VFqcprEW9DTixpueSo0Z
RMdrlF7ZYUs1NmCi4kWdmhe+H+1HZu6sr4Tfrb9qr9/l4X4eupKTzj0KF0e5qY+uZDOE1KvxbwGK
ZoNnY96b//MVQQ3jT+xLhH7zegyvn9k6H2XSQrtqJHSI+uFVcWRyanJLGmbws0Nxu1G6h4uv69rA
4F8x1v7BqCZd1vwsmTjV28VSkzDPo2z7NNwND+PHsH0C5oQMvePgPk3sPIb9d0rKtGwA2M7Ao9v4
jnwZir9B+X3Re3qChRH6A680F+fLQbm+7YLS2laDUhM1DNt+UJhiBq6+mLzg/8Lo1nsegnTrdBKH
C9A/KoCQZFae6la4AlBR7tk4XWncBHkoLL4evq/d3ben4mHkRvfu+WXPIMeyaWbesu+KSiNWw1aP
g8m/zA8j/7qoK/ybbatJ8F2YTt49vtMw91P4OX5eeouv/cvk3/Nt8p57E18sjXIjs3F4ebX3LUyV
5culNemmxsfP/WDVt3Atvk3Yef05NaOUKG8ep+WPZILb116tWNawdXc2xui2mG7NNGMBAmFIzfPK
UAsSBdjGKcRkSK6/i91bffl5G57a28T0sGJBNg/tRWfZ2/bOvXKTGClwJZFK27zlBmvWxvv1n4zo
/HhClmD9r8R/LzeuFDruDTJn9cWLnOp7netGXPJUezYWdXHmf4pUNB69E+cy2c7mrdLb9pdhbWuZ
9O6/R5btbKxL76O5hyXU8iGztZ1iPN5jZtLi+z6qNG/te3xpT8vVM5uVikIbDNU+VGdDT6U++4OT
jMbao3HsPmN8iDoo13jaNO5NlIpab/KybDw/VtqjpHWUIYXyiHPVijzMWXNTyzcIRNQmhDhutVU9
R7kxV01R/N6KVPPpMUSWv5N6ulccGiDTfG/3dfgqD/FtWDCbVTsJHHpglSRBycTYyzYMdSj/AWNE
yXhaVR9WeSEtQOgXk8VexjLyfYYJiotdEO8owQ4mXxfVbVR26l9/hR71GajCyjvr70eikuLP66nd
0AXtodZi3AZ8AXQaMjms+AcVuWhPVeovsI+zIxo5++ZiJ19gW0OJDWTqW7x8QmRodET9BltJ5lJb
ZeOA3RCDEDGv3GGgCefMTJuWRjYnI/Q6mH3hsaKVOgeKVUbQMwm6txg2s21CW7QfWLScz+OEu6Gj
yqRiOIxyzUV/92qjPv7gu/Lgdq+idbvXJHNnkUQQGX8JPci19d2vW17htLKTrjXLCs7WeiCXTTzn
iQRDiqhldCibZg9FTSEQh+DJSyEAKQWZfHfCNUrIfwwIHeUXVshxlP3INHGMREJ1vSufhpd/u6RC
e7ABFtepmCzkE8he/9Vs957pLJSw7XkEi/F5YM2YREZLM/22aj7JVZ+obe9qCDwvy+qxn2lv6qXW
rHUibCvIJWZV+Tq8XOvZRnGoVs0vk6aybYmIM8rZx+spR3O4H61OCXNCbPp0bmb+T8lgZPERzOfc
rz1XN7sPMU/dbOYX/CL4qXqhnQWUy0mzvIgVf5ZsRURa3i8f+eGEShF2yIZd96wV24XuidtNuryX
/z51Vs2ZkO/HtV8e/VVoI0lu9Y9yn+kPEeE948sLgfEvqI51gY6B4cMTu1XemIbC8vrEwMWfY+cl
RpwuBcShQkHWvE+sVr4PXrAUhlmYwW+34h1/0v/0tXBlgr7byN5vLfskdCq9Qp0PRGiUFV9/Jr6/
ZAF+/b8V9vu/FQL+OXikA9uikFnpW/SxyG64hX5WWNYbFmU1qYo+ITAXL7b1h156LRH6p2WxDYUw
M9+FGynEBN63ccy+jNMExBvNp8Uv41B7b6laRZoeiclviclEEuaX4PJzLxkaEfkZPDpxpFlQ6C7/
ZQaX8fpd+eT0VuYbMnwg7bVSiRKtGj3sz0pSITb1M3+vvDGyqebMPXxZtkGueyfvMwNXc/xoJIBx
CBggrnGFZWEmBufmNd0+ncPC3TeixRoRhDhK9JD9LsKKr3v8fYi8Qr5phG8R8PktEWp4Vn64RGRm
IaHNRLQvVp1ZaMZ2i8IuvwZnHX53K6tol5haTB5mC4zHLpUAjv/j7Mx23MayNf0qhbpuoTkPB919
IYmT5lkh3QihkIKDBlKcqafvbzvROE6XkQa6KuG0HU4HRW7uvdY/LYD/p4CDODc5pExKdqlvBmqQ
+taxQnLSicBRjf4HgTabJoca79rQhoikzP20x4RHYEcmACUZmmjtLacUDnbiWYZ/Qd/s99/pzlyn
Z/gVSBRmTmqAG1cDzP1M4fVmREuEOLN/+6iP6fp+BLGc3OO+idkOvR/Sb9pcJO12P/1mBNKFhcQS
AsdsAb8ZOTEP3QRAhnwJ7qnOyN4eVTPyc6BqmjDBllfEjVZ9XoOQC8j7vZ1ykbI+Qy2j7ydxm18Z
rNYFLO1+zvanQ+jcluqehF11byPXW6NR+LEpmt/tJyhxMnoetX00eX+FOybz7MtpfqTMHD82bNP2
1D6yk+TfiJm0L9vJDsTvf1fIcem4PiTBhhW7eIynd/qevVfqSjk8rq8jA6cxR5FIZnto1im7czCi
dHFf5TP6LI2jMTrS+votxdy8FJdcufK+2eIEj2kMqXIoSjhN0N+yM3VQzqTN8XnYsc/VsYPn5LMe
lE8eFZkjLyDq66Ptq8JmIuZNEZj1BVxN6wKYGQ7ejKuBHKNmx7/yY5I3P+e6HsQZiL7JRP/BNp0b
aJrfTkMyojjCEz9doL7Az+o27LbSl6oDP/efvjYX4BieRiRK1KnqgFKSnR3BNbs859GbApRilwT8
T/uK62qaHOsl+gyZavu7980eyO7OZsi5yhZ1/6SA4FwVRm8S0KMBNu0ChedpilP8r22LjYmTlt0f
1hSqv+sjNOVk4qhB9yKhJkH2dUM9u2nm6TzfIshkSSkzZUpe6UietGI2Qb/dZtNubK3kxcm7sbkT
7zDVvNYlqQWDjhgkSPdhU5X+AIfpnkpgaVwsL0c7M2BROdsHGDKSRIB3GkcxpnimhK0FaYUm6JaQ
O1yKn0D4Ry3aLgdrDXVatbeo6zbq4XHulhV7hdcTcUPPtX3uncs1iTUEm/T26Yif8SCrVrx8FuEA
vO3M+NmYCGa+MY0RSUCOhbaVeE9AQOm4ev0caApLFc981p6LbR28zmypPyLimQL4+qxd+xsmzkKH
Tjom+pYhADgrgEr5dGaHsK84VLAZsPGy2G7izWWMyFvA5JdmkGxOy/YDBvK+yVa0Skronb7yHa8M
ICR3ByHNg7Q06vYtZ966XNYtVgEUWkP4Mu5FQevDoPVIvN3cA78YP87oZXl56W1oob5Y589Fipz6
QLIpOpkWlIHThxOXM4samRWEoJfmmT4dPYJwxNCzkGMi0iYi8gZZ+kfeFBs8cFGuzf2POafJ/D2W
9+HxRGlbTPVi0JP6Nk8GWJ5phNxe9kqIhD1xOtzm4ggVVgK7782VLfWZQ/rmanfVzvDea3kuzbSZ
urAnknfrH1F0EO6t7copWguAW8GI0hd58sq6mDMUm06GI5YXBvYLoNwtjziyKqQQU0ksoXbbXi32
SMFgZEcew4v6e0/DTAHQ7aUziO74eW24YCKEIWmwuqE9mb7mHHXcxVwf0GS+oKl07h1x+tR/nzby
PYC5b/MrxivxaXyTxbfrfZD9yX1lP69JFhIf/bG9D7PLXJpKZCjaewIlpOtNdRnAQsqPtmVFadv7
pQAoQXgFJ0Ur9SPAFbqZGgXonHpzJcO/f7b4c0EX2MKpRW0QvH70VRyVH2lELGGSZGiJncfsxPpd
d2eefe9ClARFBpoyKuUd+ZsbZAQZry6/w+oKkBLxwIkjkIkUZN7w4A4sxfvMksv75dftWzmG+xjq
hpKCLXkdrjScPR8AAjfmhL+/2ZWqQ8nLwov2+fjgKD7NGdY4pJZCXNlbEli6QxWKaUMU06LMFhsG
Gm9W1yceFVvv0xxQKLLIab4wKWELMlAB3wJ+WX92wjlgH2nb2Mn/oj0gJY5sovdltTZ38qeMyAGG
5T7KPKIbZvWm3bxW8ZiIaRexRrXn4OINu3HTMFt9ZcfTvts8katByOEkWNu7+MJrCHl1hbe/FhN7
q6zvn6/Lc2ReoXc4Tmlf2WDtb6qybSw6yGh2A5OWPZitgQCQE4dNymVbCGynJfIPzFiz4ZlzaGCo
g8N7VaP77gYaFyiEpQNG2zIP433kDGBL5RMXhgM8bUFF4Zk4BQp3YlUz2RJ+h/2sFRUXxGB3GkK3
9FI3ZpgPLzmPBbPsXjyY6KucYiqdN35vSJ7lsOeO1QC20OkNyRlBJMaUSC+cR1PeCXPCVNghIMxK
hXani42mHO0pM3LNScE46a18iU8DdVMlg9c5OqKlKCGDqGsc+SyfeZNPh/LMWMUTuMd79kJ+cr6P
qQDapXKB1JYO9LjUBOAb2JN8a1j6BMENVS4lOUZH+8AhAXaMwI5/kHv1qCrFFmkmXnUi0YU4W0E9
0m3TT0iZY36Bn7DqpE/ls1qRO7mW98lcc5KD/dGbNyMy8cfp2eSyQCrkac5Rk43AA8aPg76D7L5E
Y0ZRT7HT8kn4J8nc3HKkfbePjre1dJbGZMDAwlE6beRtelAm+QoMkUP0dcDydhqnF0C8YsFWzW/T
fCHAxL+NIQlhDlII6HOqJuc+miFKcqnJA/p5/lC6MT5SzkVpA5CwCS/ttwqdnrXDnsdK4q+K/Psu
/6Qr40wFJaEHA7AAATQZn3KAzjYFQlEtpA10HtUksBjLgLqPDR1MLH2TTw/60MMT3X83fXPBYqgZ
K07Q4+V27k3khQ36jQpmwQ9sYr3FY82/zE24j7b3LePutj1SI5mbiFYMfI1KP9mmCGcCELRwKI3D
Nf+hBbyBXW50X7I/ntFCLfEkQq/AiqHdWtsLRDbNXg94qPm1d2AGMjz483rf9g4sODccUnsHYhxI
Ont/2BOhsutNm8njUsH7FAtlTD/DYRW7au3wH6P5m7zGKNo8ojW30j5aEsLAe/ncNuPGj+dwkzzI
BKVADuMJfq8M1mzsHIm1PgT1ZGvHaKoLMC2d0wKhOovYRNEs0wCKMr4itA+QtnGlDYgrdxvKgX2I
x/E41J+UO9A7yY8MFJg4yiPh4XBH9x3RNwv+3OkDRsv6AIJAcfucQYSZo2yHx8kuXDo4hNcg3iiw
daIwFK9YY2rmj+5SmMJkICHk00aFE+5NRlactuKFo5gBUpgxx9hT5+jeBvejPmzYxk87MQuKDmpq
Hjqf5T8XNB8xjMOX2u8NgPAJjNgAIgTmUpuHCH4UvqY717PiFP0NhRWiTgTo2peI76DqWz0WaWAz
zvvHvoyAlJSeywsVCKIOF7eUYDbujjXWr+8tnl59pzqvuTLWtwpZtnwZj7VDvVVvkyVPoRvLyBWp
oLY5dGvr453u1vDDp3G1JhsGQKTakFU8Usb1MWLKpFME25hNJ96RYTDIPc3nP0Yj0uB68SrqIrqP
j+ZSHl9ciwTJB0aRDttrfQWpKgassmrPikMQOUuc2H2zQYwoAyFel7tHfxe7PH/Kqmx5X4bPDyzY
FbGUa5VeLUMs2rycckvvi6wqBZCC2yDXTnEoFoG61ZuDbRprOvZo/Mx1QxLc8kHmZOwXrB7WEwKR
estV1JSbhGI++826x5lP0SAhBGvpfxhiCS+LWOqQrplAykccP3bFN7onkKeBctUcQquIp+XHCxHD
REgvmYn6LaRfRKO60sjwyiGBnMMkQME/pIRj80uczKN/5oCe3GZA9sRAhcvTsFtcAcFQ+KkfWjQ4
HcncnhTMOAerHoBagT5DGvBXvt14VQ+X5MMKJaSXDOqh3W+26gUFF3sec++mrZNOACq0Ifqbgb6M
OKsPT8D4gb4gswctUTW571g84STz7dUDJ75PbwfHFmSr2qvmNAPEQSrbYkofMjE22iH29rjkfeB1
3j7pbJwF31NNEAcC62FcDAAnifSxB7LR74L4EHJOnxw4anNE/yJqeO+16Gqo/mQsAEvIIK/1CDXR
5jpeWUwCli9/nsY0Vrev9YpCcl47oXgmh4dr45BnCSIW+eACWBHRyGQAyWlEsLnlZVdg9hGnqT1C
Kwb8PUjX6bze2sQv0lyNlD37YThi/xMjkBnq4mqWS3iAnjivvdzQaLllg91gbE7yj9Mx3lvI3HAb
f1Ik31aPT46pwrEQmKBjWwgKG1Rj8Po0vJ6v0wySaFkHqJnddmGsAFKUVbzHbN4v+h+KQ5WcERMI
OeOYfdYPwiG2Di5k5LMHu68gmmXfnrQoxzHnogfqwtvRTZBBwU6IScdOGIQLArYyHg/DjJEr8UQO
QKTpJJzolPNe6UQrgG8EQJFjQSpkZ56jImwf4aUnMQgcyB2yT/6OgNnhV9kfgEA4BiFSBXfWXomU
2LMyox8vNQfCFA0RbRnzzAY3tzjHLlV1PSUddlxeYYqSUTWnLym31ComknnyLV4v/GdCnlOxOMa8
b1RcfPEw59cP8jaIAd5CXPEFGY3/CI3PaW+Ktxqj2zAbmC2iFLrA++jHURb2KPgStIf3ES2g9HIU
3z4MlTFCYgSx9lA7x2uIisecLWRcbrm6ZIkAyT7k28eci/GFdOM54ueZCHkQfw7VV0b3wKikAbgM
zcC09LJRvRUHDBwvJ/GPSfLQc2BGsAaQXF7nCyF5E6jXrvQRlnqwG66lOPXV2GdLeUrlmjidDzwj
X2G46ikaYHjlxGG3F/jme/6j/AoRqjCciVcE9bBf7ZPp04s8Jhiueelc24k9jNlTUWOCSrnGjohf
L2fLFx6maIYdTWj1gPzYOO0RoDHt4gZONGSPj1af3BWRRlWCpi+IxiGMwb2v6k/5W+hIDRf/+DBF
XegmK1IUxih80fLD/UV+tGJfW5cehCmeYaGdspj72s84TqIcp68QOzQBprdLYovYgrYd4uY/Af2i
slBdIDGAS/3abN6fbT2M6IVGutB2cozz0kJ90RwuODrL2ftYKUDdg2cGA1bMrbMyvuGK8FBbf/Vw
GB1NXlT0twzWXXPudxnhJmOBAIDBsA+cmQJuY/kTv+b14fMc1K0KGjQFbVdvwzoc5EsEJONIHCgc
C9IeBXAMwxW7xJuAPfWt/pYlAWzyRIhO8UOhQ6AsrlmH1w0iLRmhFA7YLADbdpov+dWYDl9GqNBu
n6NijSmEB23sQdOeW7ow9Om0JeKBq8GTIlPmnCIb1GlZf8noJmp2WtA1EruaXWn3HHW8nSznJXAi
SrUxDgfqyhvdFI7C+dNjfxo0m3zGTfCkMfdCdZCkbAkWdLJpOfgE71qza+M3QIYyLMbcCE+9PHlD
bYIaYJm9JcbFABk0erw51TWL6TGN2U4ewWF7ckyuUhuD9Lk5FSCrX8CZ5hXdvZMOCRd3Y+DhtYRV
gHMx8Yvg4WqcUKzugPc0HVSanyNzJIMGOhPnCxkm7SzDWgmQ7xEdHtCMW/2cjQBTxpvMpn1eDcM1
hWvnC504SJDkl0eKQg3x9hCNDMuZDzHmB3Zk9h6Bed6c/MocNJoG/sZ8elszbQH5NPgHLzsgBkjb
mBfaM4NoKf3olKCd+0UQjW9IlzMO2cf6Ptixm09KmiVrZaIYPlN/xuvIs/2TwMmzKzjWiZKIsfe3
b8SZ8uCB+oPNhFpkY81Y0oxE+6BcDOwNMg9XHP/KOHRf+56rIwS9bzERsesZcD5T4BiK3CxzE9Tv
LMMfbSX9p4r7byBfKVU4q8TemJMM6SItTJbkvVCGF/vIQ5jejWjf0fy5zP04VAt2RJgDBAqcdKy/
EOKXXX9ssWsy6ps9E8TyyhPi+3BH8Bysk+0LUATOg5qXnobm4kXBC2PDj3hWOrGxoSBQ4CBboliH
KR+mNzA1sg2IFOknQMF8lPGbJ8df3pGRC2cg++zHYM1g6CckRvGQtpVGBxUVpbyHLncLN92kQ+7d
KXPukZ+QUP5yEiZ7M+WbPhXbBylIKxBLXk9x0Tzc44M7cvNuRKaScmMJogGcL+EYQQUNmP6ZLCml
p/LlxPlHs2X1R7yoKiVxKbAv8BvKPJHCtEYSTNGvwWzaC+tHy/ncvhGEk1LPMUOhcUPmNAAsbBDu
noYZK7En8oZ8VJCE4HAmoMulF9XOT5SDQTUu6CRYLjTenG0cFy4Igxv5ANoO7PvQ9poJTedc8V8u
TajP//fRCB6eV/0x/+bKJAHJ0NraB9QRNF+n2W3N1dK1nLt9459W4oyT2FZQGwb3bbE/rRLPWvEj
ykNiiVoi5YcU4ty+BAIbdqHsW4CgeC9YmBkpQDM+FEVtbLsxAoFsxIciKonXkGWFJYiWj0gmYmvh
gtDiEi5O6NGJEWReyiM2TAHeYsqwa/+dupKMpZHkH69nMgXSs/m56mvpkF9qL487qfBLFAq1ywNg
8LGJG7sZQCDRluIN4a8CcUz3NV8ZqouOPP8L8x745mNd/As+Cgi+l+GBMi/6JR3LB2X1GBurlkWz
50bdGCSQksTsvnv9CFv8qsaVh9vtx3diTbW0mkTpwuEwOJfvevIjr9f7esLVE8MDoEJ4b0ciCazy
Ji8Z88eFDdtekJjOvST0w70njtl4tuRWpEIw+fw5qEiWU8VX8fY9msm///U//8//+mr/K7wSm3Pv
wvT5r2dFFxU/y+J//9tQ/v2v7K/fDi78UjclyZYlw1QUQ9MNyTL4+tfnKn6G/Gn5f3TFI4+tLHys
6w2h4R4H0aaGBMj7LwZPCuAV3LAlKJpQAyx6YOEWC1lE+TMYoOZmgKWSkHtozznY89b+lL1TRG+Z
f6bAZ7u660P6CiNnPjDOBDGx47CB3Zeo4OfRkf0ooKKghqv26TiasM85+bY704VFx3BuLv75w/K5
fvdpVdPQDE2WZNW2/v5pI0k3yigr72vVmsq4HWomXK+NevtGtYSw8e5lKkfAkImZcuXxaCtsXJRt
NFvElzHlOvVl2TVVSA6vNv2IjJfbRI0cZumE3SB6MzR0L9vLd7G+aWv9RA69W7cTKZ201aLooTsL
Tj03g24vjC8SGLT3TDU+espBmhgQPeSIIqNLAtue996LXFo88ASjF84Ds3L0ZKYn41PlKvZYw47G
MAMykpuxwQmozXrlzOgFFmJoKsPbSJOHOKsp8ewrGV4WOlT6th2WJr1c2KS1hx6ub1zsJ2WACV4j
8OHuQ9wbVvA0yLsSVUnHcU1ZpA0L1W+ITq9RUvP0nD88EUX/zROxJE1RdFXVNNOW/v5ECtm4h+n9
caMrJp7Ez8gcSFZMELrlC5WkRHQMkZh2xkSAaqZ+1Q+3QsxfBExSI0b53Y3vzCN++CdyAZibdX3q
vkmbxnrtCCMYN5wDiZt8tKeAqXG9Dgk203RdM3JlG/1vkONYwFbTm7/qlVJNGC/GqGcmzcwZc58w
gIiCsAly6OrEmLYA4IaGbmJfq8c0WpzKaQTLYG6Sc01QPOqnqP/6KnsTHY8mEcZS0B4bPejdPAuh
GYPhTOxNfk32dOzgRsjzAadNC5BKkpg0sST8/G7v1de3qB2iTjC7ncaY9Yl+xcyQIiJNrro6zu1J
jC1LDxQBBQitPTgypaRszBTcOKmvmSOdMcyN88SkzGOvr9SbnZdHI2NV2kgjBv/8BG35dw9Q1nh8
iq7btiwe8E8byOOW249MCm9rk7pPXp7k5b2bPUwGw01O9vrxntfS4k4qETF3s4r64Wn1FYY5yFNb
neiWH6tc20wvNzLLOXPr58dpAuyutQN880o5VC6yzWhkZtz3euOkWGsNlvFJcT9L1YGusyHqLfTb
dKhd5HqYnF9fgPen0DORBd/dEE5zES1b+D7k+LMHY8wWkswMLUj8QYuVPd+o4TJRpsyK4VY+cor4
t0jClBJXbv3YHnGkJlAFgnBy7itcFCZBMO9l+V6+rGlhTjPGXaMgi+sFG/4/31lN/cOd/WVrzjTr
1ESVnayzD26XhrSToh8G0SJygnQAmpkfU3HtQb3orr2ZjrllVJF+mFJODAod5zkpJQP4cCKmT7QH
9wESopiIr/Ag0EZzJLxmqGP24JA9GLArrVO5BK4gP/GfP4ps/PazGLYuWZZqqqYljqGfVknbFomq
PfNkrTMASZ5UkqczXZvi7h0o3SD/KoFzEPFWfckYS+0lfgcJg58mMFbRV6wEeitGyjWfIW0jzzQb
Z4DOrg1TkYODrd62J0XTm7ok9J/xKJB2FpXJyYWMIiqnhxIc9ggugIgCediNoo/b8oQDJOJFGj6I
fqQvwH/GLMRRhV6SxozeCP8fYYmGV2RobynccxRlxhj2NUfzLRMZM0KLYJdeSH4njEvlQX6x9zAO
RDMwN4t5PAwEql9enYn5QJybCaauWU0OCv+gFEXV7sQb0HTe+hNKevTls6YRIgMA3/q1Cws/LQk3
oRX0EOqkOLqQQiHvJ4AbSIVq8kCvL5cTgiaqY8lmj86mHRMxFh6sMV10IZ49nJYEG8sV2gOCB+lJ
wZoKMHhGP5J3cpQ7kumGWLPNt6uQUorQAsWW7safClExyaSkv9GekDnoCiqEM48iQHz2JBbexl5M
sxIun8r0n5fL71e+qdiaZsmyIptiz/lptcidYrxb4j/W9wuR/dCNyoqe1N4wY1L5Nh5iRCmp+IlE
icWMRDLsuL2YhEg8IKZ1dKeR2KpIMuhXOadXxLqtuF3xpQq95Cz0jqjpkFRDuN2XKK3wJ308l+rh
nz+ELGqJXysr66cP8cuS7zGP6qmVabK2CPEPbY1RsOjb8f6r7xZHEcYPu52mVja3dZNQaSW4Cebt
TWKT9lwlN5CZJIvJwx0/5dvsn69N/c/XUZYkXTZkXdMlU5XMv9/g9BY2lRIqIFFr86xZyBdws00k
AwRiwhYiWRMGCmQMo4rdiGDOAxuKwhLxyuO7CThVsjDQmVl28yrGK+WeXM3pXWCuEN9jGeY4Cv6/
LtjSLJOiTZN+rJifVkRc3dJWfXfxuqsmRvPZO0v2Tm7QvUDuPip9kJJpaSWXV7e5Q8ERlqnysiNV
qqZ5NbOYO/hd6Fud8a7C0k3j1YDnYVTM4Sv0ZNfyN9Rs422zjBjgAB5W+P/8AWRxR/++Grjjhmwr
qkqtrf5a55jPl55YDR+AkeCr5/zWeff1o/UlEkf2C+ODWu01B/kJuwudn/WHQ1rT7d99e4siy1Zk
XdF/LXzvVX2STnoVr0HbSM/ws+BeOSFyPZyT/RjpQ4SCNG7mZbN420sDshPxNWQjozljn5OloQtW
nIrWGszdHD1ek+wuZhmG7TQ6uTHC/+w1TNJj9JEwAMtyTo2fA8Xeh3q4qJhWIbT85J2JgTkdwqRw
0lwZ3SVBsBLrarsZbkpi54MIT751YK6aSmgvK6kPJXxuaItBOpqlmTmMXyt4qsxifHslWpVtTIdc
IYyFjk68znSqnm/UQQ0swuVWQ+6vFK7lsb0vzAEfMyM24/b1ogWGOjJmceyHoFfbHGt1NdeTeZdN
mL4VxlcFAbUeMGGsAJlrllm+j+YMXZPIr26Wr9CPavdkOo/7OecDILsi9966vG0hKHzFO7u+KHXA
9Yo/zBS42O3y48Nyilc/AsrUUO/4TGbilUIlNOWNa7botWisWOYQrhQnL08KsWi4xW3xLNZ87Fjk
ByOmRCetzbNn8LZcZspxqxGyaczOujLYkaFeqsK9dxiI1G5uLeKlYdj5hPigEzymFiMiebRvP2St
y9APRjtqGBaueynUVMd8y/UdCeP7Q+EQ0mUx3E4+g93f7Gt2+zCKeY4tRR/xCtnHZth6yRIwGvjJ
Mka9cESar9rbgXJU7e50rgqPIgNERldHJxRklpD8RioC73YHgq+RXUrSK5ht/HQrLCVL6Cxpj9gF
Aout8ZMAXJPjC024V42fj7mWfDyrqcS8ImHrg1wyZTfBiUGnwjyzq8jsgI2OLiibICgegCZaYClb
0orryCdbWmEFzQEfXnMihI09mSFTUodDfLJPtEzCW5QdBahkukLwgBINNeu41YeYfNnaAA+BzfIP
3e73/BNjXUzQ3SBrRxJ5MoAOpOuchmjy4cLlfKtlwlvbkuOE/zEaPae9OiC1oxxkRxATSEWRjI4q
DLzuO2fIz7G8qtUcGAW+WoKoShh0jPKXUSaDVh8giQ31UcNRr4KwDWWgRACKiMd1toMM6zeQHkzR
17sXpCajYP3OxCIylhAHdMxDHpZibwMzE0/KjMd1OOJOPaMRMeXv9wcg08ke5sm4Qh4yzEMfjZFy
RrzJMBjYLNYUZ34NmToKWQiANc+BfoHsD+ODrIwTsryL9esxTXgjXfk9ooq+M/kLHbc8SH39QLMP
ZmoXx4Ingqu3Yj4lOsTyMxEWpGpBiHZzBqrJ2B98O3G4nxpyjWfmghtxspQg50AmPnBSgfOcl1Ze
sdAU6Hy6wlDHYTOSwcnN/d1HXEosxGNqAYIjiQzZrbLlM/aT1i+krxpkiviANIjuMIu6R4w6i6PT
ac/cOvnSFP+PcIP2m01XNWWOWUk2dV3+pbdN6/z1KBT1xqabD89h3xysyJjoC54sJw8n+lOV/Ztm
WpZsy1AkiWZaVX+tskO5vUXxk44hIfQjhtrw6LAi21dsCAr3jbN0o2M1Lgdn5o61qoOelDmC2eGG
w0t1n1j81wWYr8f5r/UY4OU+tSDOJoqxSHlO8BJgoLA8rGZKA/aHZJEj/mTBkGNBByzLDm2HFajh
0BrR52XnHBfUJ0ZK7G76i+nvY+ycaKfQlnTQFytpQ+thkNz9olAWrIeRORpW6mWBLCoo5hK4OBzX
DcjdaXoDIYzJpmjoyi2oK71zOxMEKSIkZZ/Ozc+XiGoigYiinYQeHI6D2IdcJuAGcu8Hh+fj9u98
NFXefSqW3mOKROCmM3dNcLTAur1YOAYikMiw/4cK4LdnsG3ZhmqoksWC+GU5RGkXPovGStYapivS
xZ4D5l5pTG2Mggj2155o6aqXE3C4qE/uG5o73PcIu8MV9WKczYznRcVrm1OmdJ2ysS3t9TJ4PlwF
mmuW6zvwCcUAKAlU4pJ77GR9fCEgyQjBe+y64MTQkahkYW6gh4i636vMQ1KGZjSUI3GQpNrMfK/0
c3wbZ6hc01VuM6nHCdF3311mVBWF+9zIk3Rk+ulIlK3zaP2G1uY1Q+wCbr6o0+CZ+ar2KQE+cC70
+plc9oU0xBAtCEIH4kfIcKtGGEpkmrPWBQp5nbxI9tt61ayRw+EZQRKdpU7cNmBxSwXX4/N4b1bP
54hwA56PvIieo6h1yMoRqeuW7T4ZvdUswiyATb2r4/g5zbCKmYMm9/DUqyHAXVCz8+r7OJyozQC9
FEjvw+x30LdIk24zORqxT0lnqCVa/juRfUQU6ww1GvA9JX36yj30WeltrnQMHPiww2G8D4s/lGny
jyrw1yrRtqnHFcVSJPlHT/FTmds972kTSmqyph/OouG98CsyCtDov/pSIwak8YQJ38oJXEck/YEg
mN9QC18tfdlwAC+bY7M1wCdxQxJLqBOqiRcISAr+cv6KvEQiodZJEYlmTAQQ6ir9A2jo8fyADzUw
mRdTPB6cgE0ZIAi/m4NoaTIIdVyNHrtscvKwOGozklAXXTbWZSQj2AXSPfIilL/VXg6Kty8heCXh
ErN2uHzZg+Sr17gUhzcJQ8k4VEevbPbODjpO68tdWsdETgB/EhuucjRNpGhN5Vmac6uF3oKCw6wn
1ROG6+kdNg/IgJOrZ9RlQCDj/D7H3CijIQjHHcQ8cVrYuXBO3BxTC0raWvLaIGnOGr64DgJ0mZGm
YPupNtHBpXQ3IgRUcyME5lCIsDApxaIvJeO8WqTmpM6Z8hg0nYgbgETX7/5bOqKGZ4YXKzu9jbub
qxROIy+wn5v5Qn/M5MeiAapjD8XZ1MLxTtsouIXb+2P2OtH4eZnp1uHcCheF5NanSRFNSBZpLce3
eV+kyDvJC8W8SGWQ3udds7A7L8y9lLLu/YHo47S/ZX6cM+KLm/OH08MS289/rj0DiAYgz4IY4Os/
rb2ieLWqfJITmAB10iNaAreqsfzhNoi3mj4AYTq3Qer0LqeVjUUJq9Hts/1Cnp0x1IsQ+yk/ZUfL
/dvCPtKZh6NOTJ9FBExVAZw8koSK1sVns9fDfgZzwHyZiC2qj1akZ5IDwKPqbVOEletkb4GKHNC1
klgGyPkVH8xPDDWQ7ots2VlTfC5MdNCboNvfhJ7ifvNk8lMOySDz/nnj1gWC+U835hc04q1puWLf
lWRdHKnQ42Nvls3rj96kGMlu5RlBZjP5gqp3kMyjOVqoRYOuaNFz30N+77VNp7epOVCnnMrzFw3P
ipwhRKgwbh5yB6h0nf5mmqLQuObEQzzmgtJjBaXB/ZpcK8Y0R3/aZ/6T9KFOsP/7Uf8CTcinVqsb
xUjWnYdQ3CeTfSlmmhPricxmXo3/+Qb+tW390x0UcMRPSyvq3vckrVhaEenzPGuXaNSVsntmfZPE
Le1w88LRc9OMHrBPRLbs9C9jmQeyHyF097sRappdOWmmISN5TwEjQD8VSNZhGxDicTA4ISD4+rfR
k8IAMZ/mlZtwbR5uK+CqvDeQxzFFZJAMiFf94kERSLiqvOKKiwJFmjmXlvgoimM8gst6jx++6It2
0pVx0wmQ8M1jlJe8tOYQKiKy9RbIhUs0PHMY8PTS2IjoEgwv90+DUOWd+plv7ysCEGSSj94MeQ80
nUQukgCD/IhHiV4CrREU5mmWOs/kD0tV+x3K8PODFRXpTze6NApdN2OWajcr1832OZeuNugZIpKR
wqvY3XjWryUQaTl+qiNAVNpN3AAR7gsCD/fE9K1xiXYilkEmkKZYY/Uvj8T6oZtcId9ha2QUhVNl
uIvR9maDCDO3I/8BOlN/vxXZ4H+KYhuUTH//GGrbU3ph2fHGbPB92F9EV46MmbR8jcQ06XCcAmTO
rJ3patuUp0cccbghYDo+FBxJQlEjb7NlMsqGf1jIvyvobf73/65L3P6fbm9sa20lWbV4bzjODJQL
80jq69g92hUmP9oymiq0wfEfqADZ+k8wUbyx//2dfyEuFTnLe9WJBxt+1uH4fXIL9FolkRyIWtzW
mpbllDMUJoUBrBmZxJcbqSeYdqH2iW7FvIkkJ6eh97ps1phjC08FKgtCepV+qo1UXicq9Z73FM6b
8gNhR/TVEdvh3pH5lZNc7YcvYRGsQrdHBP+ih5ifOfel+9KGHcKPtl8hH2FEED9BFuADSAismF4B
8ehzimT51jgvpusw7icdKBdCVoTykulgdLxvT5VWxXuE3RdVf+4xmzu5LwFDmY8DfC1UiDkPPtLm
jel0jZOfu8st+iTD5nlH+ucQFwLSoU5ykyjeIbNpbli9MehftRkNsYC7EBC+hkTTp5uTjVzSl61h
fGxAWg4NyRLbkm6eV5uYVlA41aklJwMU0hn746Nh0TcZ0BhZ2CrGWUcznHs9z0x1oL7JCJ4n4eTe
LGrGEqKa6U4BAiut3MD33Z8lztMh3Xr8xmY0fDLgQA4kpMWWQ2gC7ipIJlIPLCrozEfbfEPaTPod
k4TQMgJ/QVy2TolM2PCADgTQiizbnqAEPllLQA2TyDrDa28zxBGdTIr+nxqW32wmsqRAiUvUo+Zf
a/Kn1X6qNfulySWczbz7Rgo8EQWgtLaGNYLlL1Bzsr9Qh/l/2sVk4zdo5d++s/j6T99ZvvcaPW/b
ZG1Qlb6DMKYAHqhxv1r2PqxzWQ/Vje3DDXXGgK0LL2qE7eFL2kUxRtgBG7hKMCXBLlSwzBTGVBAO
DdmPyWR6L3Ui6yi8Hl9Vsa0fEz1xW4TECMA2wm7wlZWkfffrcnDr/PLlg4+mxDCRxfIaRyyNxmUI
u3bftS+HF693AhaC0Mc7LDG67TQwUx89cohZC5Dz/3J2Xr1tY+sa/kUE2MutGlVty7aUWDeEk9js
vfPXn4eevTGyoiPhHGAQTMaZLHJxla+8hVpNsnSlTQSgIurpIFI0eQh16pMvXT8KuYkv/zgHoIOP
IoCzgHOJdgBi+Q3YajpCD1hfYDC+cY0luv0ICsCS1/AToJcZL0l+WOTAsfi/WC4JkwI6lTtRH3Pb
I5hGA08rb0t6RNuS9RX/6t7HNgi53ivoqDJbcVSSRgEr4leQOrSXE2cb0L5m9RpPkbUFq5VmS/pT
KL+Ro1NeoWQCpglQATjVfFJISKmsK5eSEwi3qZJMo9f4AYM/WZsos6ZbS80K4BLgKp1qgb4Oxu4k
BbN593uktWn34po76+ayyB5FjZBoXhG8FL81RKHelFEvbz7mUuwOL97BWC1+SQoV7FF83gkPLpKo
5qSzQTHdvirkv9vi0vkS/mqbny3hvq1EJe55FPVkueiYfIbeLgBTgsWw9dBDyqCcsQMTor5F1DSF
BSS0pviNc1EW/9CO8Y/bj6Pfe5yLiG+I/UgOK24uiQYAegw4bLYz44Ul+U5DVX5vP6jFIz+3jZ85
kjv0QKLJyKZWjIkPC3kBC0ZFsRiPMEqPb+R2NgyA4q38sKTps6vNqCegJveQbcLpSBhygbb/TGTb
+sxV9toCNy0RrmQyS6FGgG0EzbnmbqfBupH+3H7VL8DBRbD5beYvgk2lM0VNqNqvMkvgPgTx3tBo
PMCFI1wXlkM2b9YNV7UhLVXvzYMT7v2+/Qjavdm+CMM8QxmKUmG2RduCDosFR7GivmQ+eFxn5Zwr
KflTnooNSlblKlw3f8pD8mQ89s8QfmN4A/rUFwnRdLb/a/TLmMs/hT198yVyFM/litZt/oYNHbCP
YEPlirLtAhbdhrNDfIFJ3t25COQr4RgzaqiKzHVA6+piRuMhTAPT5yIQbXFuwonclSdlI38YP4Yf
MWXVR3FGGacneQdFNQJrKdGBU7g9qVeawuOO+vcpLiZVVwOp9Gqawt1vo9sojz4OWWTf0ACMch9Z
v930paCDwMm26/OZ9zNbxB8ODclkU0MlLaZdNo1EW3+E0wgqX/cXHbkovR4XmcIqtelIwLfKlRlg
b/nZ+IAcUqw9dZS1lMXZ7Xf5XxbIv+8yppxnp0Pre5kgCWXwYkCoRUa2XVSlLeBZOKxpp+X5IgK1
jUhVN4vBZJSg4Kc6Qfsf5+hR55+RL4N9aX6hSKNnj122IUxPxQVaEahyFeraRfGNeZBpOIA1VecJ
iPUnE8E/OA7QcMm5u4nUPLbZyHdSBOBCK/QH7qR96pWY9dsHu4ji+0rx/a7mJcN3+Wh+UbWjV+O3
9bu2g8cMmZUdkGzMj9YY1M+9p27VLZtRGThakyJB2BzDQEg98laFa2fgkrjiyu+2SFHsaKt0k/ZX
TYHIlhC6eRVedaSf3Zc73+n6hfLvd7oI+HXNk7qsZ82Je3fZbPMHOIP1u+RPMmfiP8doS69Kfnmi
JEV5nEjDRIbUnydU4LKNom5b0AsEFMMsh/ajLiH54zL6x3wZ3mV5JqEEiUSjPDHRSNghDALsxID1
0M2sT0HcBe9GuomsKV+SzzXin+HDwSqgrdLs6EbBInRwbVoI9w5Q6frx9e9bXyQbZReKjqSy30G4
Ki+YRUHF7xd6P+9eHbSzfru/+nnxh76jiahbPxtBOuj501hoF+oHfVbhhwMDhNwdfNFT89g/GM6s
whtKHltk5idpNaGSPoIH6IYiLwAICYoIEvYwGAVaNDRK3DdLn46ECXKZZ6Rp96MaL5K1B1Q0p4VM
XdOmlxpOJwiwk5YXdJOmyhIoNzo6mDqoR2WZH7JNRVF71J9A1IJbCe8PgnjjAH6MVghelT+FZCGN
Co3VMxKyKtSXGOmVTfrgP4hgvXdQJhD76Oawyl4qAHtE+D/U7E7hTb96vNIS0A3yO5mM9/th0OUO
HZ2YbJfKaec8lgijYt53YvPTZwNVXsxyzlykjyI8J2eJD7x+ru5w9ODHOSIsiJhyMSiTNJrHyoJy
G9u9/qA5X7yUu2YZb/XHGt0O6L1IrfSjHpXByiOZ//oHKSISJx1G6ZfGH2swQnGekHZF08b8zTfw
YfSWNvh6nETRlrmzxa5U1yTx37f/qgWcHYVO5IWGERDr0wv4OXhzGS5PPwmVdY9EEV504ZZvyrZz
lzXY1HhBm8PfNxsUFk6o6+Hu5XO4j/44hbajH7wYbO0BDhIErqlio1CPFUABeUbaIZT8XjzrGwXw
tviI1iORX+/Pm1P4U8tpNBPc3H41unx8ub9CkbN3G39+9m5t1rKVxjpGS4lZeBDdvRiuK4jEMNNo
jAJHIB6h/eritUEFGi8UsJ8o92WPNXq0qKh6djNstPBgYnOPLg+2NliqRkAodoO49aZBvYyrRRFt
s3LZf7JQUFCo6Kyjk1b/jCOq8Wgcg+CYikckflxy7Z22dQ+AXnzyDGvC9Wj4K3SMZAvSwkrN9lYI
1mAKOlJl639JnuGuh1dZlSHMsQqprKBmhiiHQWM2pxBxBLlWPLfK3KL8eaK2B9QeIsY8WSo7MOyv
1X68n0Gj5gsVDTd3Awqg4HuGS7N/wUw1kJYUb2/Pu2x9X1MmLVfJkhSZHUXeKpqXaKE2zuowqpBv
U4lbJrIDXcpKX+WQml4dkAkhtpZ5QCKkvajYfX9qWpGOARQy+bOU0nn1U6/dVVJpFPnBjSirTEMR
gnmRBnMjtx3AC30RWXTXg2JZtnake1QensTms/LrlRE8uIQggnIUAuxMYJFLjR2q9CraXESv6DPx
7Vqch9mnq6NR7oWrApGqyH2W8XmU93E+QPVNd1IKp0B9cLluQp5A/cwGE0/SeiOFWOn0ZDJtN8th
yRjwVit9r1drl5RMCGCFKcbCUte+ddCGZqZTgtD0DylEtSCi/VBbi6ZXpq1FZTnm8LQdDoIaypoO
Vjpi1Qk1rpw6UB+NApf82cfdFlRvg9ZcSLtNkZof4/tiqhkDzotzcRGFqNBqwwSg2TRqD3VFi5Js
EG+zECyDIXSLgcniPys1kNMmB3Pko8LviTvVHYXF01UclGulhHzrQPnRkSgXE3xJQR4O5S+HPkTE
F0sLb6G/GtZm4E3CbCfJB78U7Eo51P5D6aIUJ+T2+Ja9VH/WUbF2GhTT0lMoFRSowDTtO3Pvx89N
LM3D9i0OoSdJr12xdOpPD8vWWF1qwbvZ2a7aLR2fn5IuiuhNOFjj8CwtUDPJp+1hkdq6DRhxH6w9
PgM5wnzwj3zbrEQ7En4Ewo8y3oXdc4IoVKzuLPc9HH5JMnz8EPNHugVUWAUAoUNwNIt9ECO2UMGu
bdfdUC+CBKRKGh8d0IoNqMcAZaVYgp/g0dB1TlYTPWPJJ0lIhlUnT36pQa+KIOFK4CGi+RAdMtWY
O4MyHZheqnkCBAaZhmem+scWZnvZJIs0jJ+cPl+3CGTEnIQs4KmvcxvHwH/4szyY0VBKU/WZIXyo
Mr0Z9JFL5SCk5TEB3Fpa8OFrIKSViJYmASfQbd+CulPtS32XUHh5a/WTldD6gVckzSXPnJn1Zw6P
Kg+aR0HEp81/aJjRAv20mA/lu8W77xLVd8lpYNIrfBtYzuDxu2YvwsDoMN4k5tUe8M40KShaNEQT
GYFRPMk+6dCWlFhiGmOpcepDJPAyCi0OFk3WrNaBsAFj1AuEtXxMZlm2mY92bb2Mir0cIbtUAZkS
xaWh3cVkjEHuv1fA30fRRdYi+ZXeFI1KoQn8nOS9t9KJEifL0EWT0Bh2dWtnoN88FhgfDFG4AK0w
TpJU8+/EGd/Lef99ErAHiqyqFrnU98uIe6jvk6SMtz5VJAy+IbCz29iVvePeyW/uDXVx78VSqUmu
mQbbFLOSfC1ktm4doNv56frOUf89dvr7peTvL2W0SdElboEHDYUMAz32cC4GXHasd2jyevFW9flW
MKutFA2LTNq12dpnU0iI/A7+g1LBFUXrxPRoSFKvuXMRfU+A/vtwFpBVWTINTbp4uFhoPTOpq5gK
CChZ7AQ5o4zxoI74N6c53pmL67fev8NdLLVAaNrMFVOUgHGGQk9/Uc5fCFmdAXlUp3nujF00IoB4
TVOahf7cxbgI/fhhThyVq3MEjgSq4aWtCfbtJ7tIKP4zEaoC5gUArGZeFhBqA9ht75n+1oBHWayq
l1JZGJBgiUP0Z76Vt0Er+faY3zO3/wypKaqpSJIqWuJF5jYIgaUVYsK+k46mQEiiHlPGs0As5sUu
yWyu6dsjXkB8/zukbgHrMA3rn6jkLNpzmjBLCqUk6qDsw5HWZes66t99kHwZgQK3VJDYpBHWSCfx
m7UktCs9BtfzWQS/CrANt5/n6smji4qmgTs2LPNyE0Y1h0obpluhRN/gg/2u6x++erg9yvVvezbM
RXEoMZQq7DxiLc5SoimBrqcUGJQojoQgpf9e9e2s5l6L68/bI1/9wmcDXyx3q+cjRI6XAlX/zIOl
qc7SZCtG72jLNEim3VnDV/fy2Wjj5jv7uJmVZ7qnKv44m2q304y9XKGCu6v1U9TdGevrKP7r0jgb
bPy0Z4P1YVz1de8jPyy4lKm5m6ZEnSWQOQzVjrSOQFLdnkzl3vtd7Bc1lTLDlJxwmxKOxMDoYUxZ
+KIJULZFNCNlqJwykbsPMtnvkS9Du8vglAURkQF2zU10qLsR54ucGBKAvYslYx/NYH+mFnK8bbjt
cmWFz7oZIhBjofXv4Qn5J+j3goAsmXsYFNsEmiUHrxKgUZ2/6/Yb3nvB8ednc1oDrRITt4q2HZXU
ahe4tLibz1iwOQ6a2r/Dq737CS+SesMKS6n0oYdy2/rVUQStiqSa54OUnVtPnbox7q2a8QvdWDTW
xW0je2pa9ZUcPCLiWtaPCipQ+Fg0C0+6U9iT70zlZXs+7K3K8ZQ+3FZGtWlmtDeM+rNTV4riwGUc
fhrghBtNnsZu8KTAyxyj22w4+Vj2SF6/Tut+0QYFVqZHog9DaLZhjj38mNrQ5tc/uKM9tN6gzdxZ
5NJ4JNyaostFrkpFWA5utFVP0Oeo4XEr1x/xhzYu5AlADqCq4c8RGH23FjDO/q2hL5afFapFL6Z9
sO3FHaPK3jo3yOc6W1XJtODz6a5dtLteW0eA928v/f9lMSoGTG+Fdu7XGX629mXRiqpBiIgMAMmC
vJbKfRLvEwROMmnfwxsz4z1f4/ao19cjSMaRYq4q1sX5rGSNVQkN67Ex7RTjGESjcA0bnXlntwe6
ftH9O9DF0VwmIu2JIecGkicKRPU2mKe1bdHovD3O1RcyCCZMGFkSNJrvJ0joOH6mlpq/TWpbBmzr
rQtgbMh55PbtgeR7I13eqVmp6EWr4+8y7+LkqfbXugH6nUKY4dV719kOKj4FbW6rnbaLh59NAeQZ
2a2SknKf4VIPXwvMvU6VwPBFvFaohqkExxm4CPCiOsWDnFz56fZjXz0WDIOgy1L44urFkRf4ut7q
gRFszcQeEGSF7d/Maf7JUJnNxe2xvmLnv/aTKVoGsR208a8z6mxJF5mgqcDgw63szDNMN5GKPcID
rAAJI2CEE3A27aoZDYLb48pXj5B/x70sV1ZCKVWZn4Vbx7XspvDxhES+xX23AFP79dYEdSrWEu7u
dttUixK+k5bS3s9POk40tP17TV52MDRi0kFDi9eqUhwGSDm1uQvbj9sPe3XfAyPWKISphkkh7PuK
zbuw1VXZi7fen9yNN8RkqW/MqQspka1F+dwhI6alcGdU9dqGhGNmWSbJJlSEi0yzCQWXSMKIttKA
0iA0DNHDnF56kOil1azFsKF8hpZEquR20KXYvZfLvFHB80KNAZacUSdpsOAOZSTV4fEV5Ws3/HC0
nwKxpNCka532dexvrNiaBBQUc8TgJfHdQqhV0vY5gDCNG5dWRLnmldsYAdrqFGAZbbknCWxylq8p
ttR6N0vT9zYePtTGmrvt0ivpadensPhRDphwUuQLgvV4Nks4A8iHHCZO1u5CerNxckrSdxW+FRty
IWQ9DN1doxa2Xu9V6xD0VNOqtdUMy0yhHseVj8qIJI4j+37N7Qc6UD4MqTSnGKBR5zAsWL0x25X9
aQAIbStbpFKZ4ABnVjMS12Hc1q1tIIxXZpTeqvqVct+8I4wKqOIInQFRiL8DxJNf+LiaYIxUIjNi
4gwZ12jadPsMgoVB2XPA0sstNxEtg9yA/404SYMzcnMygcGYfCOLrpMiYBNU4eBLn614HIP4APaX
BGw+YK/lCkXiIdtlOrTVeK8AkHRBSgkPfHvbR9FxEG0px3ZLzH54Sb2KfHhSxmMnAC2/vdoumtP/
ZF3ni+0izVEqDza6QmBOXJc51FRAtTR0S1qKQCozSUncAu4mO8LGFynhmqbd6WuPNgLTqWXVk+wL
FM7oNBbUy+4RVy9wIP95PF03DVHWRAPO7fctaJmdXgpdkm5VOHgNBtfmfMDCqQfe3MjeQoZkJUY9
in4PYbX2iQUiA3076dRF0dIHY0pVLgY7F+ic3X6wcHLpTnBwNfLXTV3ULFEjZfrClJ6dpFKYJHVY
caIZMeMQzwsQtPTMmEvxyYLZVsixPbhceikOUx+ugohi7k/itkVbFOUr2ogUYN05S14bq7QSi9HH
nS/pV6HI3kRrJLIdQ8KWYKnKqKsPxyxAXnr448E6pqYoo99RxMoy6BGRAwMuNv3q9hqRrqWKOhm5
MnJwVeOSeVOrTWkMLZWRnt536bz4zovkb+t2pgarHto4VdZoV5gvgbKvhwfQOK7DU48q9EW0pup4
+3Fk+UoseP44F2tCj5ssE4M22OqDjmYyrvboO0MmGCtTY3jGBiYYdR9cs1i03bpx9clzEwabPrYg
WH2oA+oNJnbQYocV00EfhlWX30vrr53h+shV0i3qNX+t27jOIilQNfxJxbXlPucD2Pd25o0N3M4u
xaOg7lyzm/GZJ9T2uG1VFVIWIFD6ALenS7ogTv2zh3RuE5GaiiqpX+CmsxUqapFYBb1ePNZrYTEa
VCHNO1VmOCos/DUYpVkya3fIRdmgOeYIyC3qWT6DGLRy8NADcbpDVGsRzjv+vLSJd9GCQ2wWLZJF
jlZhaqNcCBvchj8r8TvnCVDvC103/nSyAD22hKm5+I1A+AqnZbuboA84BXGOtjt19plvc5eDncea
Y5bNgWzM8E/daNMayx+2LCbliEhiYhShZxTtI1RYYBrNRh27xC5hojnP5oOyCn+g1zz7U0xexp97
qN9iVov+6Kc7hWE7lyef8uStmNRLcLWraot08At2gmhnOfP0EbnHqbjX594qQfoZYzj0GYUV19lO
WgGUnPV2fydAvRafnn+QcYGffZDOGGTH7aV4q8p7SskUugp0w4UR8Xfn21+LKQ1J0VTdVC2q1uMy
PRtJkOK6TT0l2GKHY8if8bCjb+BrJ6UArs+ESCcuVxF5e9VBcqY6ks9wZ5rhoUfUuzzdfpprr01H
UaaaiDIFClLfH0aPXVWPJYFSBgQ2dsL43hhtc/INdzGw98a6OCPCIZBc1advUBl210K0V9YBPDkH
iOjYCEac6qH31gNeObBuWtFDQa+a5S1Kc2hwO1Z8J+e/GkoSRFqiziVhapehpFerSeAoNR9C3guY
n2jYSiBDJe7GTjDRCrenDIfs9oR/JaaXUT5yD7phmCYaQ18l17PP36lZabS5Gmwl4yAFh0ZcaB3m
a5iRESbBBMqmEM891GJvjysr16YfDhT/cFvoyhdZ6mzgMq6LbGgUmiX4xI+mcPGD4Z4sWokW6u9E
9FKU7CrxwyOcLJN1Z6xVc5tl/iro9E2fPDjR2jB6tL3EnUc1JChtSSrm6ExMItObqk2KkkDzooL+
BGhptSABFzmIhOG17gkUR4UAAMdltKx7Fvz7gCcmkvwoi+s7NH/pBnYGldZFDNwBJ5YCvP1zEDXr
DOEvteBcS7KHUotsQ4J55YhzzDdnMpGElrZvutlDdwOKixx5o9uuvydm9WvhUUppBpZ7OV+GcAQ1
Sx3fb4ykomg/wMqVm7mUngR56yF9R2cuRxFs1kgjoBF/Bh1ghbmkzlz2exqmPs9bpHRcJ40BACGa
KXTYkQRFLBPYdG1zalCBIEuKWT78RgdymiGCUSgHDeKGty8REy3WeMuSzQcqolgf425z4ZnOS+Sd
KETKM9D+5JaqttKiY6Wb0z4wpybsxyL7iN21E2y7+KEFDZ6n++Lo6s8FKMXMo5vq2qH+HNEKCK1D
l68d0ZpHeQR++dMKl1CUCfvLHEFPPdlL5bGqFo64RZBLMp5ifJvhqyYtqmrjH6MCHI/95X6jADPq
MFAoiie5XAlA7TwB+XmwSoPlzBFjb1DQkfICw4WF724cARNPLNEsO9EWGi/SbcJ8ySlnpnT1F7p7
MpD9beOThoiu7D33eJSGOG3W5h9Vc+YOHJ4MuBA4l05NZoUs7qvQnAl5PyuFELP1cI36/4j1Jm+Z
i91jHO8ddKCiGjF+cec4z0q35e2dCsl6/lvWSPs4xlEEzQBT/qzUt5aaOm0LQFMHiXnvVGkpUw+u
Su3Jave399vV0+V8u12cdkFQ6lwoVbD18KO1ZnmECegT/EvVQWjpqTX3dfV5e8irG1yXiAkN2qHG
V1pxtsGj1JVcPQmDrQoCQbbTdsdLetIq6e9dYdcqBubZSBfvZihZX2YalXVG0mkAtXbQ91CQ7bg8
jWUC9HRBPLJFCgR+QSJ1bXbnOFOuBZwWAAPyoC8M70Xx0Rl40c7M+tcNgO9jM9PAUp7SyeIRW8TY
/vDtp2oyn0hTfMjXc8t+W69fwBfeeYqrJRtucFmnPERJ4rILmA1yJxamED7WzlOuCLYoCROZuqtF
B1AD71FEeJ6Zc8+TUDx9iaV7Ia1yJey2FN00NUk1TaLJ79d3XFl14vdJOLZjEzZtRTlGdSEr6Oiq
j78v7AHaOdAVD982qciOuXLvGa71qy0aKZJuUiajNvr9GQSqRkOSh8nWGXkJthivdWmjJKvSPGjS
asgPpWr/Xxf6lxyEaMkqibCkXYzoO66UDCo32QD/i4WOjnVny+oH5/ftgf7OGL4PdLHIFMNz8lQJ
gq1zQHLpyX/t7siCXVnGjGAgIWeyljVJuQgGY6AspWkIyTaplFlpvlhITGiI5nvQu355wyhR2lP9
/SPAGBaSo1Fhrag+Soj6wiaPALt5EDaV8iHGqKz7k6ku2twHoTi4mA0G0rbVkfJF+aYC1JK6GVV5
gFODfycZ1f5aheNLGMbIqkIP6hIU0PgaOZNFY5pb0EjXDpyQu1Hz3/udMVhkFlk9RVDxohIbe2of
WqVB//Cz+t0o2z7CY8rm2vgy+lFxLkX4++P257/gXYxZ2rdBL6PjSnPlLhHyeJtj49CBbH9Uin2Z
wcxHBWmOFh4ikRD0T658VM0VRQHBL++ctdfmVlIV5ME0IlVK0N93VxOkiVi7JNam8BQhS2Ud4vzO
EH8nJBRUz4YYH+Hs3iiNTNWriqnNqp+CMxGUZRmeABlq1typFnem9Np3lFDW1CQ+IwvmIuFoXRWQ
UkkSrpgrjgqjWmcEW0inwxBsR4CXaeJ52K5Rp7g98pUWH6+pU1xHMUyztMvrsZfcvDJ6boxyrWEg
sROnO3Lh1euzufr46N8m2/m8el6uWyw8lvvj7cGvXBTfB7+4MRNHdvqBEGYLNFO35qgnqcbPVtkp
AAFRtixBi0UnkJZ3EbtXXxvcKLeTpOsyx8z3r5tViG52QLG3DsZExMP6vtWwkkoOQNXmIwDQ1Fei
8e534bJQUMeXseMh/RM1zZZR3srEVU1nSOoOUhjPfcI1wq+oJAF3qBKMf0WOYhTGr8XkzpT9XeGC
mXP24OPdd7YsA1Wuok5wlTEjD/2ftBsfBfDgaLNuhBiB8DHShjrYyx9OgV0C9KfcQU4qKp69Jt2I
cRfAkj0GoTqjRX/n2a6t4vGygzwkcvV/iTKfPVtmQOV2vBF4hv6PDEZ5jrIglpx5sepwojVHDXHk
EdN7wPqrJ9L5wBdXX1Q7lVV2ZI8qjZYBgcsG5RL0BaBVRnG+oAJPu0gZK+dEwd2o8kwyIiTkH4Rh
/59JMCmaGAYKfOJXifJsEhyp9XtJEH3AWTvF2fWpbfDyPAIomcJsZ9zIxH9kPRl2s7fHvnYxw9pC
EAoBVkW9jAAGK2l1CvZfyAcyPx8X9NpajWjI2+Ncn++zgS6unUTsiiGPgQLJiK2KJRBRv0Cd3p2q
PkaH7lOnhGvR2Hro7CpIy9SAwke4sm5FSyW/U6u5dk4rlsKMU8EEeHZxTjeeJIbscn+rO2j8gGim
2j+eliGvbWhvwHLvvPzfYb4s0nE0iLII7gC6fd+Bvu9WZhxTqaJiUOAM06xjMu0RVx1wIZK8At9p
dDSLafcr6JjhTCHcy6PGBf29XDI+A2EFXX5Vky9P7U5TU6elVrqlRKpDGIn3Ij4f5c4Cb3j7da+O
xL0kMtQ40EUopjWqMoTiiOop5j3cf5J5P/wll/uOd7s91JVaDG91NtbFNg6aWM1FK+1fi9nxZ7bt
p0flcfPTmuweH/35arWypYff9W+7mds/tLk9fV8vsY3X3vbL289xpdPEc6CfIYGoN2VESL9/YVVL
GzdXeY7jbHZaLdLp5MOYTubz6fTzz597pa+rV5Fq6jp4A102aF18H82V+lDQ23E91e8UaZJOR0zh
LRCL6XgP+Vmzil1zZsTAiyRQ/eK68VCIRpEQ9oymkFn5lOtBGln1C4HbXMxRwpRhz+H3PiY9Yvme
tJR+EFG7B/y4Uq9nos4efbwQzs46wXD12mn9YFtKtmLZRY7Zp4r3O8a0ok+l0vR3Y1MWJCtigdQk
OAgjOE0xq7TE6ToNjyUHcNSdAuVNofgWUYkx6ewFULa6faIOHNbyUgN5ZqbwyLD34Zwx0aGI5lXX
rWjOirx86KwaY7QJedOTnSV0E406YVej12QX0XPtwtAfe1UC/D3UBbiWITl1IgSHbidk2gJ2Or8R
6f42gNao+Kn3wMtXqpvf5+ni0pbE2oxUUw63Q70mpOsMZKdBhXt4RiGiGgvzwXjyDXMhiu+3l/KV
htj3kS+Wst43sBa6hsVFyxsZnBSlD9o7UiIiB3BI3bUPr7cuhMdQ+AAyNRmANJCfUmx1OdoB6xod
jlnQM+8817io/zrAzlbOxbHSxXHTyyFQHq1fSNq76O+E4bNrFtS5SzhKg/VTN9b6vRT52gV5vl4v
DpgmEotcA285Anf7dN4HYzU7C+3bL6ddvSHOXu4yQa6sMNaUEQXNYkZyXtp7lgxuFWs0ZHTDeKzE
eWjpBrbQuDttgN/svQd+OU+KfYVTCHVyqr8agVq9gvXit+sGmXwQANMI+ijFjKY5cN7rGKlEurnI
tF1lDNu27qcDJ7SMveq4AwQk9bQddKOELdGj6pzF0RJVs1AKniKx3BZIuujCsBaGetWWWLWj/GIG
PdQjKN4+3STawMn/67tbnPEyEDXUdS6+QCdHSVG1nb8tTHgCGNILB9qPKKQcKQIS7IvlXqWvf7/w
OB5FlwtOM2SwQiNNz7wEqVVFIXRCEobbRti78j53R6pQZ3zk7Y7YMIebNtZAZeQ89Lvb/9rYMDv1
ERvHdXJZzug7TSktSwi2CerujAIskIIABLGx8BlQ9TUXIM0IiwUkCW+vxWvRkc6YME4pyKlfJ9PZ
Cd07UdEMJVB1BsA9Bt3XCUVIL7Jh7dwlaYwf73KOucJIYk1rLHpchGKW18h5b5Ayj41byR7KPRUo
7qJJEt5JNa6ORLlDkyjzE/WNM372Wh1MGysp5WTby+s8RNb7GMOvIt5VlTub+UJB/Z9qByYyIE9o
EhFaX7yUILWDURbaV4Oo544Kw7WUn6owQGUfEYfBQLIGUpi7110ubgWiHNJjJjdcIh2Yam2ES9BL
QC49ChEOA42nvIWNvBhr/BXaA+2ApgtOpYBTOphfGuf0yBqh5QAE6fZiuJpvn7/LxalbuXqm+wpM
W5WmDVR1ek/jYnRx3fJxULK7HinPaSbcWYRXclbImYQ29NfgPV/GU0NcuGpsUgmjpVjQ5fxDK7fJ
nt4sH8rcnbLNlSP+21gXn6uVA6cSkxamrLXjqmWHMbn0r27P5L03upjIQqJXDcfNg+eyHrFINLZY
hgw2EKDI7oGI6/aAV/bxt9e6ODd7gHagvNzoMTFWKUPIuz7cNPLKKn6H/tvtsa5srm9jXVxfgtX3
mWsimaR47wL0FjZxTz9TjA539/G1eZQ0XUeHUqeMZ1zMo+QLDvDbHPCJZFfZo4OY5HgysrHEYdG6
m+jewXEFGS4jW2hQNtS5DFCI+X5ykCAqJrD2YCuKOyptsgCZkO1Gc8Z0TgMYsn+6zcWQjZdQEyez
yjvenl/1Cm15vA3+PVMuvqZcA5aXzTrcmoUBHVRH8vYkIlPqKzBWyVvJBIzGA0KFM6pg4EjZoUNY
0KrwGqSxdOEDZUIhoMZyyOtTi1Rrjl4zsUaCLFsSRstC36fohjuhtczSfKLgUR/RCnV/BIS3mVFs
fcYMdGUdOuLT+AxxQPQeHDwEfDC4xSPjoe9pSkr9XMCFVnWPQeEu9PjdQOpdNHdO+g6zQna7sd9N
vh2X5lSAyQs4RNVOXWpbMQqD1pMMEYD6rxyMxTxlr4SxzTlB2/OToxZB8ZOQnBQv2uqQhClidYo2
A25EdxbDr1lY2xF/FZWtaSXZqUojvKSjrmFXdQwaNjUSVQ0rJTe9nYKvXQS7rW04d8UnL8K2TETO
kHC/NWfJgEwtR3fWUxKo1mlmZ6AmtWba4xOkzFItnjnKhybanEvomtK7S9Fi07Rncnvar2U0h9jd
U00rZoGGg+Ck02exxNvOgWHn2nNKZmLW1WLQ+lVDL0JtIdnPhKRZgLDYxFqJZQ9AtAh1DeGkA+Pg
uGgSoIreQxRgR+z8LEKglio6EIC40RUbWih64rOPSIWgyHZTxbO4fdcQRhsSzAuMRZrA5Av1mWnC
OdSfghicAurckClC1BQqD4QkaWSPvYtoWrPWV1ZocYgFPoSAY8HSOMhgop5vsdZM+TSAoDScFSwZ
5iRJtWNXYMMsozgy0ue4FMDrTFsDOAH8DupXIW6YiUDW6aY0srcDphAYYaLEbjj+Oim7lU8IN9Y9
FAVc27I2BuQwu5mTyKcRX+oJdNspm+bxwbRCjLOkqQEXyWoPVBVRoChhkj95CJ8AgUtM6QT0Dd3i
oV26A7plWOe4IF53ZrEr0s863+UhHqC9O/My+TmGdqHj9pEKlPa0J70zZl5lAr2zhx6xywAYrnIY
Ke8iPOWsWRuxCOLywwCbIbdYGwO4Hfw3FLHr4CMtTxrmkCo+5vLRF7VZ2qzD4i3zdmAFC27u8RZr
T5K2o/yS66/lqHsMY18njPZtQJgooiHiPFdE5noHTCnzPkX0AHIkg+F3J+1BICBXDG3RBVhCOtGs
Fdtp2R0jXdiN0H0LeyAXqDD5sYpEwfivFjqQRDqtBbQYVLPv2qUC+j7Ftkc+ES840gFiiYd+GywP
aONucghc7niAniMzf5zJeK/1b7H7ULg0QkEqvKuRuOjlHIBNM25gKZr30S6NP5smBPprbjxZmgEY
Rg0exheKt43abiLA2P/D2Xn1to2FafgXEWAvtyTVJcuyLSfxDeEkNnvv/PX70Luz4yiCBQwwGAR2
kEMenvKVt/Qe63HG4gbvbHUpCrAMvE97hCjPvuIa8ipDUxxo1jhi2dDczYl5UGGdjbSJZxVP8+IE
Tt+KyBkZB0E4q2wMkQO4sUDLKvhtFosCFBK6Fha8MxGfiGQWthjOdQYGr0f3Xdz2UPwb6yE0uTeC
HSo2UPRyjNu7Q2WBwAdM9lJTJpErH0dN7BPMHlAIIX4MqgxnAQ2LWRldaBAzZEtzGb+n3hBTK8nN
N9ncSFm/65SJXfeW4xhTH6hKUPYG8k2qZY6I9Z1nSNqU71I5OqhttgJM5vT5QUu7rd/5a4UdHM6G
VLjscZsGBo7IEHS189xUUJhgC23xPNER/Gs3/jI0641BTBajsDnmb0I5d4KS8BkyZ84NIUluhAiS
7IFQbCw0hfxlr50HFfNMbXCTKVzzISBVWVm4p/KdWKwubCPSfl1gTWJgg47CNW3P4Dmu4UOJ25qM
oBalDVgTGJaoB4Ahn4a9CV9IQRSk9RD6oqYZompZ1fJBRC/f1DA6xgIR2I/CsdcM5YYGfmQSJlQn
M6/uQ7l+mvzxRgj5kSP9lVvgEgW3GJ6BZV5cmTAHamtoKRh4fENNdrmwMgNot3w0DGiF2oGAHKU7
WVkhtA9HscoPahov8uAt0I9Jorit99JST+O2yqNgp3uHCO9s+WfHP9dzCJ4bAZf0aQUgGEWgWnCN
4qxXuya6//ryn+OLv96DDAmkmwg+4rJG38YSisxzuVoeYJSsyHdv9uelv/EPhBe6BiFaF2d9+Yu5
qqo+6GHNZvtYPaEypxevOloDU41SLDPgc39Ax8ti0nycWLGxnWUqvn7LK3EdT2CCI9QoUksfAdCn
/KzpPFlK65zLKajmSgtfIsq3lcYRKdx76Sn5D/Ex4EFZMkGQoousXjRQs7zsR3GGfLBhCE0ILQj7
RX0TDAeqev/h5T6NdVGwLZqM7g8KC9CfgB6gipnY0/AGw4STOabEeRtMcnXRfBrxIt1VRnQ/JKtI
9+OJCLDBnJtaZoG3i02wQFmoeEYblFgLDgcUE+xv/8MLm5qFJh/2j+IlBatATicpfSBU1KC5JEps
OvDE3lhv5APdLQKlfHX1Mhb2CCD56aL9GaEHUWk1akEXy+dwwhme4tW4lRoHgbwM44Jpq6Xfi/E4
lXfeYyU5SoEQxCKECa7f+5Obbiz9UX3IjfbGJFxPnj8910URN/DlGMIXPfoKXRQO85bCcUU/sUUQ
tY2UVRyfo+mkU0FLc/BG2o0+1xWCiSwaaCqYMrRE09Av0rKyUgyxG9hTEpxA+DhrC5XYWhDdBLel
+WgblMMcn881Qu8tohJhau+A4g61Gi0afl9VB65rLcrWsHoXvajcmqFrdU9OaDBfKp8NDNKfX04p
TAGQCjM0Y7ibbZ/odpWerfZdn4sgxklowmUlHWYYYk33fKLckWnarae4Vlo2pdlcg2KbpYoX8yQq
iNw0spTsU2nL8HnwLgHIw8rEh+K1LNqfivZkxfl/OBQ+jzqfiJ9OPDFuxnAQxY93p76YADOrW3yK
atsCwkzHIUUv4ettebW4D9QPzt8M9jMveardlMlS28ytT/mU61u5uI9q0EwyruoHELvKugyxb/BX
uupgRRwIi6BcFeJx9DGguVF2uf4sqgh+X0beTtcvMvl6EoqolFAoY9Z1pLBMIQHoJ4KJ3fThScF0
AxsZDAjHTER6xOJ+RmScLK5xKMjbI1JXitIvkPf5eo6uLknqrqZM8RNtjItNK+cshxYFnr1PqOtP
iZsJyo3PcIXlI4umxn+qRF2Zi/fPT19VjSYlshbjpVFJ78h9GZi01Lwl7G/U2TP9rGkvFUqIQ7aW
1Xu0QaA95iikc1ZzRZXdtrG+V4TphG5fv/0VuC2PRocYSg2WipI+T8+nVYmnrJ+aiZcc8VlFu8bp
W9MVp+0oLgMP9pzkLQn3c9g8X497dUrYesyHBh6Re+PPcVPLrCsmCjg/IGsdoSmf9EDt2fN86HHS
10GsODm9vxo1FM3Xt5xdgJQnhKzLibAaEuKcip5a8W1GylrwPptyuFFTu3qiUnRCNQVHdOuve60X
k3wUvXB6ev5+OCyXG2RybHNjIWuPkKR9Hu3H9KeB5u7Xk3OlvEanV6T0pNBQ/4vkBDS/E0aNbkBn
FSv6uKn8TklYN2bJoq9HuhI2oANAgZxgc66xXcSBZqlE/iCm3Bj1iQIXEPabWhTztr4IZ+njKDKx
nkxx/GOKPy2wIlGUoikJDRoctisg7qtIPmjF+T+8yKdR5D+Xk0GkrxUio3TCAc7B5OP/e+OguLZk
qSrRkyLQoT91GUFaQWyKvQwQ7lk/fHdfjsujb6824/29PW1/jO5ifZoev36r67VI+mDS7KcNYvfi
zIRf3heiFydHGS/k+m0aH31xVUf38nCohJ0auk2Psi9UVnqwsYDg761k5NrXk0BPko8YjK9eXNim
Ggm6VlI08caFRlO82DK1pvX09XteQziQA8DsgdAMy1C/WIfTrA5MzTPeA/zup21mVtgfFQjWocHM
TaUs0PoTx62qb9quJCt/yugMsloz4T2H4pC4HiLZoV3hvyjdRadUbShpIiHa2Fb4HFQ3FtuV/QlO
QlJktifB1uWSDuRJRCityPeT+YqcO4l/m9UrkMYNslJfz8yFdfBHc4mxyJKgvHFzXM7MEEaZb5RU
o4X+W2VQNxE3hYkx0gH3z0TZmMGzRplGNc4pHEVhUUmnVrr38iN+auWt5vj19/73WS7iJnTsrVCX
2GR4MaBlQ2WXkK0LDnQKb7z1fOleHhqf3/oiVkp1M8spayezlluJw3Z9ljVawd1z2nmEASvFcJtw
myIehJaUgbbg1+NfuM78M+tEazPbEHj5xfgJml2CIabJ3hww9pJPKvUf9C/nRK4pJvwXfvjFyaBU
rmXUIaFkYUOjInKZmW/jiFNls2ibYOlH+hYqpMYv/w+34tEJaqPqCWBYOZ4Lay7dgAy/EW9cO9VZ
mP88/eVB5dVDOQoGm1YzZs9NLO7jV4FM/utJmr/239/o31EujoZSGfVpLLx0L5qFzVowZ+3QYAZ0
0zxWEd/8erjri+/f4S5O+FEIrcLjPDpGxamfHFCssfcuWz+r9vj1QPK1M+/z9M2L89ONNXWDPuhd
He6n8skAA+sPGBw+BOXJgGumjquwugsMEmv0xjGJssBkfONDm+Iylu6Dcq9a6zR8zdC5qTGbTQYF
vWnsRBpXvkWHvvoFJAJLBUwn7fR5HXx6UFUqtKw0omzPFplbVAZsM6AgWraCuiToxo3C1PWzSCEi
MUglKKNcnNLWoI5ZAK9jX5eGbaBtQRF/TmMkCqg5hexG/0ZBUjbO3Vx9sO7I0TGKf6ZzkhTia0pP
AOHPrz/W1SkA4mgqtN9R27tYhL5gVDGtx2Rf1VsaM9xPMU6IMCmAz2rp69eDaVePJUMkbQS8S4Hu
4ljQRuBBZkObukZWmo7WqJ60jvZSx2Lol6PlDi2kb1F2Itwkh7RwqnTpi6o7GQ8lJbWR7oo/uoGO
54do7coiQlHgSCdHzUTbw/pWaPDFbY6eSHA7oNiLpr33e4aQl4ZjsL04THptUXXwPsVTrvWvBuLN
SdHZiaUc03ApMLSh01vq6QyizsCKqyftAwOoRfF2bJ56PKq/npRrGYQ0Czv936Rc8mNFX42pEjfh
3pS2lCwJU9D5JJjsKamDUajG082w9Rq8+I8xLz57EcHv9PyA7KFhYozlCGnPpD2KXlaHWkPTqqs6
FNeIWw7iiLjcm9wp78oM+hsS98b7zx/9r3MQYQTyGBYgoN8/d2GkopEyzact1FfURazi0Fp3Rn6k
hYe7qlIi2lCgNLFNfTRm1tjtVCSaAZgK0QXll3Q3zsnrc/PpeS4OyipUG/IHyFeUcnyEeQ20YFTx
Bbh3pR/U8oWeIh06iLAmva8Js7/0dLMAeq3ADDELIS6Ut6k+fOykT0dTOKXINcVhevSVp0FfSeJd
2fwUHTRNhmceQCojOxtfMyw+b2UC16CUYMdmcjp0cc28NE61LKJHWG6ErD3pYrgFv8Wh2ErvOaqU
yVnudKen1Xcb9j1/6L8WwqeBL04HUTDnVJGqb2qkzgCOMjUlu6LhB+7dVnrD9jCQpSFkVXCpbwWK
1w5C6lkqtigK6cklPb5JutwPmyncIyBC2zKOYRXAnq0OaeI7BvDzr1f9tdv483Dz43z6vkIkJKrV
ActA/yBCqGgMVnP77utBuMiuTKkiqegh6Ro1rMsDtxas1ot01nKiGIdpeBxFJAS7XyGkFbPotx+0
agvRFOm5AIZCh9qb4kPqP4y0MitU7+fGJX8EyRG370DxVQHfmkLeahLdSf3Ft4RjqGGtRu0z8x/q
wXQtn++ELlOrqnBAtiYQrXYlJKitRCIgZt3VhHoJYgBv2alZ1OVSKRdmsO7CeY/p5TP47HRYy9Ud
Fskpzh3YP47LJnz4jiKdufa7XR+shGDj9f5iqL6LuCuI3YQvLCgHkxa+ZKvgJZLRtgQckCWk22Cr
t7blZ2v0YanlLovviWVTrpzMhefZfbcqzGTnd495/6ybd5YULUu47fkU3NG+E+OnVjdBjoxIzVZ2
UWBvh5qnKc8u8D/mnq4IC7RQ6cmjS4naJ+Ld01QuLTujgRpwVGGWpwev8oB14FhhaNItcQvdWMi5
Dd45zID8D/4mjk+AOMo83I7VFjezWNjGaHRjxpNqOvBR1a3AnMR6Y0vyb5WLEyKq082emBJ4qLtJ
ggGknLk/FKW2FTF6MNLaacbHRHqpcObQ3AwZcKv7lmhA3Gen7OD74GuOntxpPo4fFMr69D7U7baT
EV//0Xo7rfo+WJuke4zU357/Aw4X1bem+hEEP6vuUNJJT4PF2D2bPW5WQ+FyIIx4/+X+UwlQ3GhM
u63vPQT9c2ltDvgFrHo+tUyN0v+tjZibSe++eqSFntCrT8Hr9tpjGEUrGiGgu3CGEdXtDKUJ2Pq5
MYAvUE5lulTEfSSeiiHagFy0fZw3QAGBuX4pDWHRd6eZcTxyhtjAdcrEKu1xKhfR+JjiOwh0FXd0
wwl9kxa5iL4cEjtm/Uy5YxReDJwOtekBeKXdGyKIw/o+Dp6S+Z5RX1XEFuJxX4r4rFQ4Qm8Sf6H8
SGWEprBZqV9aCTT+kqRE1Q6thzXLAkMk09hSbNUPufIU0hWtHdyGcciGOJz9FuSZIw2NIEtXviG7
/k6wVnCZ8nEhSfuAP+ebBg+l0YxOvg6YobrzCmg+YrubQjQwQLKXcG4zbJCrvL3v9BcgthBGNwJo
yWhSbFQHZowXXGjARDrYBms6SNpJTzI3K7Y9tq/BVtVMp0m5ZNHP4kq1rA4Mx4us6c5gKiu/8R3f
fAcGcCyxmRM8cYXuE5US5C/EbVXVu0pAla+h6UC0ZBSwJ4faLQCtpIilpSAreq881Wa0bocSPYnn
mHEAVpVA3QvItD0f1Qd8FNd2r44vlvXIaE01uPMnVyqgVrxKG4Gv7n/S0oi6wKG3XwffVSW/T2ir
h9JzB6TDlyY3Ts1VkFookhWO1yIZ0kQucbadWdoyC79XNa6BoeMLduW5RcTd4g4PY+ogsoIdUO67
dUEf7Lc+/gbWwFesK4wj3XpL9Ri/KlVbDPVrhz3yfGrQd1fle/LniPkAS9HtZv0z4GAa4uddsbLI
ZwhRvV0cvHW1+BSWyTeKoHCluUaAgLXYA9DVN4TmaIInAxilG4KjqdHc918FuFRHeo92A86AmvUr
wRq18LaNsAYBO/NN0ni8V/AzjiKOuNwJCz4+6IQ6wctzPKnxyQhYaKYJ5GpawJiUe98VBBp4ZbTp
q2VUQVjWXmj1LytkROYysACqJsEBh8Oaai2l6i1+S8PAJm5X/FoNNyM1EW8h6RsaCla9YbcBVgr9
JfYJLNkU2SpvxHrEDaNN2OzN8ai+JJqDW3xZbc0icypxmxU7MBuqCr5xN0ioyf8o4IR8K+7awJXx
7OT6y3rsV6xtXs3OQAi1UNQHsthL8VYBOh4J4erry/FD7+gy3KCcqpmsV03ikvzzCs7ktPK0WYNU
6IDfNMqefqkjlz/77nUGGHMsdAHYDgNrmfR9Ul68Nn1O43PJtM/qXF8/zdXwQ4bMOEt30Hy8CIJz
X+8bSszRHvRYg+oieSBB17xCAJxkmDl9PdzVVJSU7//HmwOHT/HHlId5Ved6uPey5xEhdbPRToL/
KufP0FVmyc02JNifpEXuv06msMPwfTRit8OSlpwEfAE75etHuhoR0SVQVKQBLXhhfz6RmheNqnWk
AcQLjE8majZz9ecmfvlavgF185+BLpl9rVahyAYY7Jgnblc+gc6mFFwk7jCtxY4NeqMccu3L8kYy
Yv0q6OxLOGyg6aMCngpGDJBbaOaYFeI1VR3oUN0ETV+L3eW52j1TcHT0HS5yF0Ot8ZnN4MXQI0Rn
ToHiAkcYGB3YEG4APUFrE0j9LSb/tc494wI9p9OjEGhe1Nk132rSRGE5CQI6Qh+ioj2mCGvsbSMk
W7ut7tnn4hbU+MrU/jHqxQ6uYEIYY9hGeDYtEm/ujpA2o3MkTKubKfOVVQOsme1JXgTkxriAv8hy
oTatkmZ7iESCtiFY7QfESUH5SzJB4MvNvs/1Of004sWRQEO3lxtqHXviUJSuy3bZCL+AyQ7JqbF2
0DMcXjWsVwRRX+/EaxUJ3lWTMZigcSdZF4dDRYUmwjyG6rHyWzsqeFQB052JJlGBSZYzvZW3ipNX
ZleiL4Q8nQ7GAt3jPzd/jYZQVmByiOBFZI+AVYEkInnaR2cDUPaME7/xilcHBCHK+a+hUXDZGNJH
0UciMUiP2SBwBRKwxaadRRC79RUiXoSofNiHpd7+pLuHOZ9uU5ZrisAR5C0Av1ZH0WAcbindX0vX
aCX//1NdLGizmSJf0TygawnSpu86HkiUB6kNcxpCfeARiIRibR+IL7cxbXPH+PI+VA1YVBKkMQMV
7D+/waT2ddQ3UnKMZxm8lHSrTODXU2urxz26DUX85LUbfYwQ0BoOAcKlaOUtb07CtXuA44tq0Kw3
gIjqn4+R+3kEVp4aYVe7XryY6TxAQftjoK9vrIH5MPzrhT+NdPHCet23NFZpxygI+TYrPejxlUE+
aTNZbhCtReuVY3pKFjfpatdekVwdjhxwOhUV1T9fMdLCohqlPDrG0dawjqDpolmGkWgQk/mvX/Ia
1guNhH/Hms/QTxd960l1POUA27RGAZ38LW4wc4qfx2QzjO8WKUZGZigiomCPJXyE/l6XfiCBqFIp
TQ9ko0qGv1FU20P91pZ00s9fP9/VqaA/xIU//+/D0PHz41FnEYIiyfdJ3uPufgLrbcBZGsm8b5Vc
rm35uRX1z1AX52llWmUVdmayj3FSm/cVmypDr1YZZxu7E9juAROnr1/vGgBC+jzoxYXcdo3WtShS
74mUiTRC7D+6CtMzwFnQAjLjRWjfE4zXvfRHr0xLja0no8s3Y/OTfMJZtgYGfZCkb6oYrPBB+/rx
roaBSEGCK5AkYpNLowthxDCrEPXoKBSKk5qtnegPUnEIg1MA+tGDsyaYxyZ6GsKjYcIeR9tkgDEi
esYqxOyybuwsvNGRuIZzYsr+fabLuwBpM71RBNCJuuhU4Wsp45lYw+fOiNSSGrtHTFBgDQlatoZ2
UNfmqlvzUF64DGgfRM248HQf/9/ixqVxdQHNaJ/ZlIgD6mIBwW2ZMj2CY47oWRS9Yh/Q6AdkziBR
wAK4eQ1fiW64g/8d7mLpeOZQheWYF/upl9zavJf6Zw2rSzmga3G4qa13dSMCMEHlijsfje0/z4kO
n4YOBOz/KrqJd4aWkC/Dhbu7yZG8/l7/jnQxjaLaTGItUU7CM9Lw7yAJk+kQyoCYRp3wxgK/9VoX
k2jisiePXou4RgMWHVHADfLg4XQGTqxzsTdRtsE5EoH5JnrrfQzuTH22e6hJtW+6il3tLAABQe8W
6CTg7YuzeKgrodLjOpn7jWFC4wBYMw7kuFndUahItY0T2a1/DzFGw91evtVomSf28r77PPy8vj+d
tVnRx8LUw1SmxKF895JH2HmJeg50CUeBgwJ2rLRaJ7txwl/93DhY4IyC5AeyRX+OKvQ5FSovyvct
npzEMHT2iqy00TGbtK0WhzfSraub9N/hPmLbTy+p1oEydRppZNRsAeeTExA4GQPZ+5wTeLe0aq4P
ByYeeBYyhJfsb2pn8VREPrgpY0XCRZOIG4wzgS4+fJKbWcj1Axsntn/Gu1jPKMM1mTnKcKW5KQBC
Ko1F8+5D7wN/x7bAOQClNhZW2dRrRNsaS8W3pF2G9KoQRZp5z2l3I1/ArPPKytJxRqN9IqmzUt6f
37jRs7LpsWd98M7B0xNBMjHrZgrtDq/h2qaUNC6ruUu7Eh31xM/13g1f01eIdF3gUn28/959x8l0
j24vVadm3MV3rbA4UJqWZ7BtbmuP6d1EOf0Hxg8Sx7+NQ+qdQl/AFl+bfdGu9O0ypQyZTZIzu24O
VemOabGsqSVSmZKqY6VR7BMA8ou7rjiP4y9f+jnVx1LbZfXJQnVOiF81HbaIHWKo97NOfinCD8vY
lsm9atxr1knJvmMuKZULNXbD4WDJCy09teceS7H2Lu/XmUlxzh4PYeU8CQ/Zul0qa9r4w6Z0pglN
WnQSceZ0+ugeS9TuR1+/YLMGFkbyXA/i37RTQgAvkZ2+PCFF0b5RqlyalCMXprnIB2fCaXAZaZsk
oD6+zoCrIUWB0rHmIsM7YU0lOxn+0gcaY+m5Pkt0Tr8ptHKr2Knx+typT/QO3eTHeKgew62lrPsf
5V5G1N0Hg+AWshNDr38fhWeQOvVbf5A6ftz9VL6hVcEndNB1D0q3f6selW+J4FTapioXCZLFd0Bf
y310hFkXLdNt/FK/oMW7te7oaVBW1dxpU6/Anuk/cideLL1Vv+JZE9POt+VKF2ytW4pvQGXzE1YG
4G2YrMxzh2/hYvrWYLZD3bP/weTOtge4S67TbXeMliAHxcdukSzjXYpvlrSXdi3a4Xa6rag7jltj
eqB5HL6hvQI/ppCYLmmVPUSP8kY9vrGmnpR96UDdobo+TK7S3k27mE7Cz25dfUv0bQugHwERYZO8
d472QpekADVbLYvpOOCkLSxocDxJiOzsu5Px7DsS9uaUPmzrZAFfsgs3t5VfaPIMtiqyT13/cRus
H/tvQwS5wwlO5gPdld5BO3LR2yD15Ackpu+l+6a0vYff7rRE7jlwUKj/baGDbUeH+n4tbQAt7MwH
3N2L2C22+ZOJR7GdPpoP8ipaiSv/aDwlh/cc8kS0ylTb+14uI2RmnNy046Vqv/1CIeybuKvgK8ZO
9dY+4iEc0YX4mZzUBm3nDSrHk4/aPSoadoZ+CnL9fev629r+Hhyi0jYbhBdsYa3YWMgvgoUCOeYl
UGDL2tn2/Git5Z8tyB63sOP713CZ4CK/rBzpQM2UIu6wql7LZWDHgZ0fx2+muG8mJyY1kTaauev8
5YBlfLsw8IrIFx31R+BClPyTPetYl+4xUY9pE1orK1vw59f6t95u/WDVdisrOCBdqhJADzaG9NUz
oWz6lJzEp+gQbcOnfiOvjY241rYwaZtzwsyeUW+1lVOxE1avqG275s5aIW223xarcCna5WxsP2qL
8BfJzzk4qOsKeOhJgARyHpev3fmc/57eoH7ldgTyP8N4fNnQXElQfDkPzXO+bKo7yK0KXYnyLp92
lrDIf6MXKuDajZc4/dP6kDxY0iYk8neNbffOR/pVBvbwQouMc9BFOuWpvveVBVbD1ao+asrS24WK
HYvuuJa6hX/U+g0s7cz2yBLOZWa/97b64GEzY4u7fEkLyu7e/XvZbgVnjB3/l5Z+ix/zx+RUOdgS
DrZpLeFwBTYrTBu3pedm8bxumoPAP7RXurVg7LOzX2yLs7gzjVN0mO4lxRaw4V7TXkFVJfRc13Pe
23W7tm5UQz4kRi/jlc+3ykVRUdFzYdL9HPqzsfLUZVGvaZbDZy/pfMrprxa7Fza473PHmKeRDqdZ
5xudwz2+68vXOsVBXYDVuW0RqVXAWjaLAtcff89RxoGQzDbUToe6CZmO1Rb3ONyiET5DhQQPUekB
8ZB6dEWvWOoYLUGN2xoDxnJKt5SDG0HLB7rgq1e9qAhoZlEJWeNTXewDtwvuPBqbdKAbXACzmNsD
Y3TLWnlTQHurhqd1UsALwTVWaaar2C+GgrL4OnK+Fjh/nvyLWNVIksaURPz9Zjb9LEun4ajyQV7m
SItvhOny9QCCrA9rEgKpy8i48aeuyKkC7sdWQdq/rx3s7hYmV5vQ+8fSL9w0jlE4xL87x9FJeJl9
rnuOhblYUEkLev8C3anYUxcgK1yIQk7Teo6EHHU0aA+lYqyTyLiV3F+fI6QPNaQu0Di9yFQ9vfQN
4EIflMhK69d9NqGXIAV2I3u/JCqZooIaJ5r43haDl9WA8j9YPjjcs22tVYkopk2OgYW22VGCqGVb
CvB0n8luORtUqlZzQcJsjE2dBzeIC1ezbNYsnS9EY2hMXKw4s2tiWTJKKq7jItZUDv+7FrJ/5Qye
m6ObGaviAkvF2toGxqyoKUsoTMYr3TglIn680XNPcPP1krtW8UYol+bFh7uieJlg16JcFLqHKPUU
PJCbVAUKEJmybY7Ts0jhk14+UFCMDWpuG9O/Mfq1SF6n9yYr4J6QYrz4mGqZakleoS3ftE7Pvdgq
JwqvHUd4H73K4r7Kbll7X8uMdBMQvEXTz4J8+mfU7Ee5hHOFFM2NqBwbEP8ulHcQh8BvINr+9dxe
G8uYh6I3RJD+F00JsROrTBDtobM6J8HDiqR7LElVnMGvbmyMa/sCcxegVOxokK4XKZ+aB1IStmI2
a86kajETE73qxHF1s0byYYR4eXAaAKno5iG/9Zc3NXga5O8TGl6V8Gr0eOEWz0xlki6t7MWQgbz3
90LkNNoyML57mTMoHhIUvaMJO7y4bAyqsqWghC6GYdCmydt8wt+0PabqI2gJ/D/xkH8uJpv9KmoP
IcVwTzAXg1g7pmTYiv+qo8kCQ772XDTfJnkn+SGxLQMNP6oSKx08IHzI0vGNZulVYgsEVUC7iBWb
YAH/XDsFl6PVRmOOL6D8VtXtWsUt0aN54ffNvZKd5tManKAAukLq64pKev1EjaxWzl+vq6t79vOD
XCxia4ynsvT8DzFeVc/WOSggC6Qy+BKm00ygvTTPVYpDCqoQLIGvh7+2aU04RVDSYeLjJvrnNOiN
kUmxBoyOtnk94t918j/AFfdF8EH2K/UbN9XN3thFeyIIGpTvleEDOTvThJGep0sx0AjkdePkBcnL
PrkxqDJP4sUq/6MhN1+fn4oalp5JTZWn1FBI8JNGcHOEN+NineUoyCjZgiaXG4aPRVMtcmAUVnpS
exUxoGwze4gbEXzlHI9MXXaoVaZaucx4WMPy3aKoAf9tQqQ8xew+LcBbZo3dhCIhRVw9md3NM/7K
F6MZzs5B1pQG42X3XZPSTlSniTa/jGKoTk0Z29WKavf0q+7RaHHi7LnDCvmbt85kUNvjKSleS+8O
nwHxNAQ3jsVr9RQex6JBAiKAou7lAhIa8Hd1hw9CHK4QTtyoOb5nerDMiQHRl5PwXK4kEwNu736S
hF2k4EcWFxwgbxpYquFXlIermWr99bq+Vir8/FyXfZGo6rRo0qBI9dE2T8K1J52kqvqZBO3cRuCO
7tRVksXPbRXdGdO49ut1TEvjv8gg//EcF9vbpHzal82ME0FAL9ii+gT0CTchr1jdeOM5mv9rjf/7
JfTLypZfa35nQm/O4PjMVtdEADXO1zlBH69cjW9ITrQw0uK03XZhZbPT8vTki6PdmsXm66e5+jDc
lkAawAQrH9a1nzZcqGG87skqvSJpyw5XEZlBEbQjvvt6HJrc80l98d7wEjVtJpnT+P5QR/w0lIDo
vawUVGVjudvOloW0+zWSxCAUUXOvFl4J5tVbRErvpJG5lT00qANIVe1kU1EdtdGFSeRmOKkWCXKD
XFnpiHqP+AZCZ9CanRw2a/r1CbiPSHhTy/LoxzqAWAOVG2U1I3KRqpInxRl6dWkiCDzRAcVK1qUz
+jOhFejl/jIzdbRqIxGiHD0ZfB5j0KEqcmdpZx2T6iSj5hVkqAXpL0ikrxNj2egIAlWsSB9DQDlz
R6yVzPQxRDd+NomR/eKUDOOMbWgKfgtM00MjRTUcgr4IxEGJ69MsoIVgK3/H0IQFVAXFU44QPbfR
XPCSkIx6idpTpSnbLqdTiUdU0JcHoTw02GHmdoz68UwPN1AbIgSpVGUBatGYj2t6RWaP0JoPGw5M
70QJVTbfp07dCFUByqlGrw3AoIGHeTpAiaAuMfEuHlDBWXVqOLQCcxgVCDkJOyGJ6D/9EKLXPANi
J8bEGw9dlTpwg3cJ+HVFDDbF2CiU8lAeioXd3Os1MHmnwJGpBxGFLS+yc1IatLPkKV6PYuIaWJtq
bfbSEYGUxXDMjkaQbUKpWEvU34Djz2q1gV7f6aA7PbE9JGO60PvsOZtll5BnF9r8SUCVh1aGxeqo
a1y+5AdDzTaSua7GnVqfe6CDg3ZOG7LgbnAK9pg/rvsRqY0EcSI+YSGcUzgOI5UZ8Motoq5e91Dm
AJIL3KXOJlJTk/p0pwLIBlJOzsBDKamyHDF/Yb82yuR4Bm0O8TCgYA3OVkQPzE9xMH3zh00QIeSO
pKN/EIJkjUeoVv9O+SeBmA1J5yLzPonI93Glj8brEL9ryeTmg7LOhcjts9f0EIOZb60J9TcB8CAF
Rtpleff6wYdPGodDq5eSTY+1IQJ3Fms4+UFuMQHhTumuRohlyZwfJm5d+fgWzjh88SRRw/HAno5x
tg6yQ1CVCGWND0pk7Wd5gznAITdAZlilnKJTPMkOSbP1vfycaCh0icjDYEUwvTbNx8FV9Ba+FSdz
a6XiNiypNHuwXPKz0KJU5Rm7OEOIL3yeNy+XMmcs4pCOj2tSgLXB8NazVKdlSyzXqMIyA4jC4Ame
4L7dt7ZhPCZHbcIumwrZKLqTLK/gazD6KOKExM6agbjlmC30eturM9gUIUDej6k1wZGncraTC+8d
TAlqbkjsTZumOaMb7Sbh9yIPP5DGeUI1G7og4l0FdsYBkufg8pIe8TIoWvOPfOzVRf0RRokdMK3g
j2chK02iTt8dLOqhPqQRiFwrD3Sn5R919efI0hPU9CkdVlrV3+FLBwLbRRSOuBvoZZka32QEsuqW
8nTOwlbVpSwkP8Ar09IxRPDcUwcGOH2VCn+p5gefc2aoQ6cXyrvIOJVj4sYWl0T2HoE78+IzO6al
djPv7/nNW6vaCxVieMxoFRMBbQcz2maUg0e6BFHzMMp7jgQQSILw2ENArKR8FfA3YuFJR88xQZON
XCEaVo01uFxQnDDIOjYICfINWXg0hGbpFTpO5AAyQo4skvhbhbNk+Vhbht2pPwbNpK6ZYV7+gy5r
GIOrrxatUPwPZ9+14zgSZPtFBEjRv2bSyTvKvhBSSaL3nl+/hz0LbLW6bgm4mEFPTXdVU0wTGRlx
jMalnRHWmeYEBZznFfz1uVWCfAQQ/PjZgyqgLvQlGZAEkRAmUKqBvHkfX4WAtRgR6GU+xM7p4YaB
6MfEG6/F0hciFLyLnQNn4Vy4jpopYQubVQaIBBHVUhWaZWmt8S3QXnD/HlevBHU9FulQrKPw00nR
NBagH95fCxwafovSb64zHTgLvVlCX9LpZ40TWLAvyAoY7zYiCAvPAdVTlW8XJXuM1MpAh3CNrhWn
XGFi5NaiVkvISwPY4UEEEqtVyrZ+uRSywIohqZP4MDQBWSGdgihL25DXPPyOI0DTGfppKo/k0T+O
yVcwHBLka6M2N5gg47B3aCM0nbIuBgdNX9Aj4oMfyPoEd0DOnUCA0pawOpR6KaKFo8Ra1IkQt6Ph
sEfTTEZbhnHhHZxRrz74lQlhG3gx5jB/Gb0eeQGWHOFsiFPist4Gbb+UYUngBQbDwPQlhbJco2pV
WlgD7Lu5Q4usdtx3ECabobcGeow8dyDOn4gl1Ok7U4L5byvF0JR58PFjYFQL976Tks8kiES2MdTz
1GTJJKqlAqquet5S6WXLiZp1h2Mux07oixYgjQA6eN7drc0A9JeiurEMAU6bz6ym20CdLYN0Jefc
svCQZhKq1ShpXtivtNyW1TSaTL1Bh9ibcMHiFdkALQlQOoTZuLlZETyo3k5T+O74EjxnWCpGoIvE
geZE/ZXzCq3gIQfHA4SZOeu+lvcsk1rxAIZ7jkosSljQj4RK0iBe2PwyoKnDAUZcA/ADY010Ig5O
cQHicFZBBlQIIKSdi3DwhLF63C2SorNUOKWrKNqOoTWKLs2w4tJLAvvWoVKoMMEiFDjSl2gWhKA6
HCEcDVj/PceuYB0zltcMzo86ApS9fySIfYncEIEZjB4Ki6oIJfewN8JNhEI+F/tzRx1AME2ASofU
3ZAht/cJWO4EZHaUwQBmVzKcCh5UnEMzGxWgBo6kKrOAnkLrwbcY2QRAbZC6HWWoIT1fQcIq0OpM
0TO3BboemCO0vqUynIH1CMj8aXC29zJtAEeqJ+jDRzpTygiuqAUNRtHkM35op+UEwqaBSEvOoaoX
aXHvEAGumV0KW/ps76HxAAA75BtA3YwbEtbtppsUFJIetKU14PkojUK3KO1BrBk4XBkhF5MVaG9s
i6LSGVL3B5mPDKn357wMX0N5zuS2MzHlZtN36iL1oEfWGYqajPYQBqc+w87bpD0PI/qYcFJCHcFF
7LQUhMI0nxis02k5hjgQ0UDpgCbLRVNJsUfkjRdrDZq4CUTx+FQ0Shh6ci6zG9DXqAApLBJQgeqz
GEVnOUVXSQkhye8dm4Ax+wJ9GSmdNkNqySWq/Vxk9b1Mig4XyUKCje62xa0/81ir4uDKkRZTGUZF
SQCo0Oiq6pyaYiaUK7/0LA89G4BhkHykM5QV7Ci8qx10b1teV0fY244R70m07nMjzdhlyZuVUumB
A+LDHrCtVliVEJrnITzg+ROogl1a8cR56wm776Dr4MbwLhWBpvNkuLInM3TkQwn+F3msxynyXA5r
TvFp0qCg78KwwAcFjV03iqN3CfhBaNFDonf0+pFbI+nR/oa2lyKdPRXyr+IK2JAWoy5ArUQoKzop
vUPYiSRwGL1rIZ+J/iSSyxT8oRgHM8pbtY3Gv5Nwmlz6s4IR0FxbqsENyRqYOgBnI7FHc4fjF+P+
CtBQKKuDEpqcgjp2HWiVtBDwn7h/tO1Dac5Vb0YQqc0nNsOtncrkax+4EQffm1gse2+4s1hbcg0B
XJBQkmrDdWaLlc3g0lFwsKZqDZxFrUu4fTmD3fEWqEv/1G24fXovnuoteHW7GAYNNruf7Nk9c4DK
6rbbCvsEx5ZPuJ74DuluxY1/IcTZw0E6VdvmNrzaTb/G+pZf3FE+Fjv12Gy7Q73Bzmlu1c79avfp
pbVbO4Zu1KO7CaMvPIGgL9wI8B2cPgHn9OZe2r1z98/DU7grpxQjgGzuUO/FZ71p7d7mDv6ZP+QX
UPuUO9xgDtXTvyBmH7Jn8iyezMWDCcyz2rW2f6lutS0ey71zCq7JEytzCEh+xy/Fmdt7z/aOAkj+
6uz0CsY30kh0v0/FubwLO6Ds1Ed+h0UNevF3sP/GnutDfagZ4S/cpd1yX94DW/MgHCaHesu+Al2w
8GG7Jyrjk3vwHCCg/NW+OiiR+gQ5APPVv/rXkOKL7ss5N7fmBnQ198JA4UXBHDx1T+WEI0i2/VP2
1e+qS3Z2jxWiDvrADcHPfk0gtwZFXijI3qW7fKlvyQOtt/bKHtinemrWzH2Cz5M9FEwjRNESDEiY
4D2YBwqt3QZzvA5f+avAFOGjBYjBBRLe8dOpX4CEdD4Jb7jBiOP/CK/2hYeBXhU9ZPwAkj1E56/w
Bm1W5uy8OASKCSzXCL6IbKswJxatnhmYDbBFuGO0cELHp/yFrFj+CjaOWd/wnfi3vDE+CS7OKyq1
6BFcfKRFx378Q8ju4oS/Z1d081Xifw0HB4MineSAOAf+q9KYuWeO/4CldC7OInieBQDKrY90D/YC
orJiQCBJoCWQy+IedVbcWsG/6icwmJeubX0UJAfF5GAzXvFzaLbJNY5VBGm2mitODUSjHo46Jx1O
RYjxuNi8SQnShq/ogryFAY8qAsGC5JzvHQr+EGhrgKGHNapRuDODoBSfFFxGoHk8sNs2vjgg48ke
PMOql4s8GpIC2ajeHehjVg3XTITs/KttRSvC4ZZINRL+ZcZtMygK50ilkD8wIXrvGMi0ReEWdxEk
7HFaW+PdtaivbiNrajSDAvKIKfKyXHOgms/lpc4goywgQi2US2SOqJaC2ZzrSaMg4UtM5OZQAUCy
588iCDlCSpHNlSWD61kCCTK0CcbLd5tvB0kgEmy+4Qs94iniFy/aLNqhXpBpQgQQvIf0qIBM/zZB
RxDEYeTHY5nZG1ptZFL7yUZE6xz9jQgYXy4zJagyduFs1ExXZlH0kLgGZ1VAeUXWnawehZnbrKai
gwM8hxBLp8UIdWVzTSC7DaDIgJmU26cf70Dhgd57KsMhu14qObsL6+KrN0CLhtQaSDB2xCOwBfrg
xhrSS9wPWUfYuxKyUnc70slBwyk6FppLuYEhBwzZ7dM/cR+KqhAK5pR4loJAGvu5LqavFpcyHjdp
liR8gqJor/vA5ESoTyQ4x8to6TqOVvSHiMeeEiBDjLujEpfm2MHLVfQeDjxQxx4OMSWNl0UuHVnv
NAmmXLdH9ccjGTAWHdIvFnboEDJg+OcopDhevLreBKvbgQKDIhoFpGVHiznMGE5bOM31BO7hEYZ6
9DFi+U9NpB9KcH/Vxd4K7YoC31ihKAAT7XXoyUPjEmj8saL0ewXup17V9/LbW2md63mG9Wo04dj+
iltcVW+8YY1XVjj99wcBaf6h0veGZxB7j20DXkarBNgFDUUkT8Y1DFJQ3JZxDBz/+QRNMtBKcImZ
Qv1iLEKAV2aWWNZ++ZXYZXaMAW6LXbA8b7CpkA4JbyTlrRWsSUBBFWSMyWANKD5F10p8MkhZu/AC
23SUbSqYhk2oU61KpB6Bh0aNeuImCeUl4K8QeAArJBjmQF6OooHoJBCWmWilG85UOBc18L/FVcB3
4bs5OTQetDYtkWkNOdiKHowdxG4qdqg8ugulOYK0TJWiNGoOOLNUEyeVPqAsUKjXsbvm9PIMxZMO
SJ0smKAoE2rVKNWNdiRwbyOxt+cVEzx+NpomuFdkMD5DTd7rEKAZWJrj+5n2kAUQuvTCMwfW+lgV
Gq2FUGKkDPJwhhc2Q4OEEdWJUedsNGZH9ABqIs8EJOs71wOoPKc5UuIWdbw2EK5K0doIWAjaYeac
Qcxr3OALqgpTmfGWuc+fJymuUPXW9TtdwW71gSioOqRfKFpWSIe6FoxXVxvdeF3cnZUP1fFPm2Fc
xd+KxCIDRaqwhdqjIkEA4U+vEgSCT+6WP8JQvm+GN9CHwiglrm5wmwP/KMyPuTxKp8P+x0S3QXEg
TQ4xOGx2BC0YSXFA4iHxqG9KvErAk/99u3zaLG+NGacFsCdnocWrBiUNfL0dbEjDt7XeIaqiPih9
wqBIHyLBn0L9tzGewJMwUSIpXOAwEcpQqxvA3/LxrrjqVJtpS8KiCjHUOLdqynqXTHiFaHCPdueo
r3PeLCg4o0RG3TUZPvEDHt6oy90YtDMMOeXn4zeXIuCiAJurL2CwMzYfMalrcONBfYMHsUxyFvrK
E9kcS1djhabyy/nExZU10+o8HQ8HH6II4/qP/c1YlnaUEnBH4OFGBGtxRMGwAxAqUiG4Xr/acOZU
rjEImMAc2vw4qHmxPOYG7t0o6WS0HGrj92n7CWcAEzBoAkuj1TH7tlAlmLPK2BtonCR6xkB34uWV
q/+w10yh/P/E7m8Pe1uuqVz1sSeBIQmzOcRLWJyhgur7aP9/ctP702/7p0sD1P4EUjyjYuFbd8pN
ByaGlzp8nfKj6OPWBsMVFXiDHLUlNmVw/W4gdZHuMraa1UtEXb7FlVOWaQR4z/jmXVhPIVBI6goB
w1+Nvz34dwDahgYRDJcwNGBRzWEefhmZGLOhgMHqJnaIqiDDtKCmsguhviBuayAgkYYbbWqkw5mF
cKHz6qQr3lwsU4q62JAXo0oOnBqLMIc/cHLxciigNJEpNqjjclM5yfeBOHxomf0oWSRBSg3dMjh5
gUL4d4ySyixr+FwAoggaENAJhqi4CW7FGOv/sBfHOrCQjGKHfopBy83fV96PkAiJYyF7CDM26Pi8
QSJ8sBG5NkDCALIspMvA0wXHAo8GvaIJwfSqlhnMc9A9g2EGWBcqgHS/f4KfAghA8LBl40URJNa3
8z1oIPmWskglwqEeDWjg8zAJrih5Rc0HQMCPqAtpArM7BUsSffu3rKXhkxjbjwHsRZ0JyPcglsAC
pT6CPiDolfzpSOPwklCkhc7j76/50xb//uy31yzcOJDipAAYAbzkydgVxukAIlZfz9rsw7M+vujb
omqa2i2GGAJGfLeHOwoLRhqU8kQI94wyIkffWedocJQo84DN8/t7/iiq+v1F38JL59UTtq1HmXO2
WfLKOk2GWQPhHTHOpz4vzBUWsPgbE8DzgzGRXXjNqNEBhxTUX10FWPBG1UVsfa/I0JdFNbZYu6kC
LBGwvxwqsMD9dqgEZYQrP332n+dIHs3gAGpAKefvvehOGI8rKjlYqNJBbCgEABiG28A/ZKyFA4D5
Ier/qKUhgf0Cn3coN/DC25pow7L3ZVcFDSYVV842cNbQ0PKKkzsxGFz/FQc6MmZYqJpSpxrYVv+h
ZESR+RCE/mzy9zgtwXQM4EEORJR3EnMiTApZKlBEDodD705VXN97sJk7K9LOTnULfQtqQKW/8rgZ
2q0l/3Qni26oUUbXGaRwEb/6fRH9lMZI0DrmgU6CssWfgfuWVKApUPrDAHV0mOVluDIhxVaY8RKJ
CM35W677EBl+fh4QlFBigMrkH9jnt+dVJdxGGgmwzkgBnGULb3TMPQQncKPOvO1Hd7k/QIh/xntE
bP73vPegW7XtJIViYAr8nbyOcIEpvVsY6EWWQSpJ1QRgDatwHTbrERsbNfE0A+J6AuEdt8QccHTs
40FgTAiAFkD7tXIZEFJAd0Qk85Ld73OhjKvw/cMqAg/BzxGsC8fOv3cFE02kMC2LYIHW6iChGqIk
yxD3IdwYngWS+bSNiS+5xqSFgGQ1A+dyFEPsZNAy0GQa0QgSgBkQVMoTcarWh67cxfUS/Va+6Yys
go8UWrdOzKwK1XQZiEUlgw5yN6oEHM5kBEq5ia2Gh064wz2dnCN8qeKiJyxaAYwpAS0Zx3HvEYgG
yJjCXobpGtyC0AFDcxR3MAk9GVhSceUzbPZj/41NtvAR0xgYQTso0sC2mXIxzMkqEKGiGX5q1Klx
cuCHRdeIHQXSP+s4ViHtHGnisB37ZIMKUo2DjkkiyiO++jD2FhMVV6UOwPmQxrg7QQ4CamnLos/0
apJZv0/KH5TrL5OivIWqyMmziu2hj6KWZhrPR2I2MP6ljMJr84qSqbzCABfpFutYEhcx3Jzacqri
3huCVAUMBQo03kuuPwAsf9pHWCcQYBQhHQ2Q5d9LJWfzrpByGK0ij4X4BaAMOORQgMBpikPOlz9s
25/i9ffHvcGs+BTZE9vHMDgA8wY+Wc01bUfMLFcekNL/PuI/7oJvr/aWyvKQZEZvGSESyt9lc3FT
o4BrMVd9OD6FT+/E/z2ELOOxUdxFsNRht1CGa0KdVXh9dEOSWhBg6lyLG+DOlfCEq/66hOCE5ADc
Iu8lqE3mW0ifGApk/fzU7GrfCLsc6mnPCV9AnZVFi2pieNgoiC+93I9CEUjzspJfYJr6/CD2wNJU
AONfYLBlyYOwT9GHrEABqP1M50O0pdoWBRHRrCUoDKJhz92GTy5Gnwb6rYIlN23OupkXLjj5APAM
jAhGDCx0f36fzx/FthXoJ+C0R+kUxOK/B7r0YwkgE2j4+vkRsOdOSqmIEsYK5aJoOAXuPGQ7NKAr
tMJKCgEZH9u/GwRYNKaoQPd61hz8aSl46PQKNcAr3Bw98CyP5kyYzZhpDkdEDkYyE+BLRre13z/9
T5JFcAuFnY0AMyJFeBfDGOJ8UKKiDBYyj/o4EECmgHIlgIbADMUiqn/Pqp/hePjw2HED/xN2vj12
XL3fDspJJMViW6MYp4Aulc7dgDbQhkPvE7onoJOCM/fJ0fbH5fDtiW+nT5PUieyMShxZrRKXD6Ad
CwG2w3js/f5uk3EH//NuoxcJUPEsIPhvC0LyIqljPOhaixCDY6DCBo8S6H2CWVf5FsQ+ggYnCAv+
DFjolZV01QxOfH69zcJCH6vlnoM6R3UtPMeou6eY3UKv+cR4Gnf/b5/xbfw7KGM2TjLe1iStUk0W
DT+oek7mwQkMKEFYFOD+iIfs2n/KVX+K7CqYyhgW8LXZd9YF1/lV0ktuvJZDY9ybla5yeist6uoM
KEHNW79Pxo8IYxY4/bEqwklIlf5eaFw18RIug+uFSM7L9XoK5urX4jKjdLv9cIj8cP9EFsby4EEg
AYbCwN9PKiaI60kAPZsQwq0TWkXroPuSUJD6mNWK43n0Nnt/PertWhYVsQRPXvhqQMEGxRLgsB4j
nlvAcgL9QoZsXdOjX8q60xE9GsLb0lV7rY7BRvAyygg6vssNoSPrrpTUQMeqlq2Sp4q6Tvln42zG
rycvdJbxRZ3bbW4Hzh4YOGD/qhzYqXiPThgHfW9HAjAQ4MQU7e32WnZQcuXh8OlpXCTOImaD7+wd
5A7277P6wyLC+8M5dKKiHvSPD1eqOik78dxw7WVrJcSroLThQ+9WJr1kYg0VQEP+/sQfoscEgm5w
mIdIu/iPwlokTCI2lH2QIb0dcml9gM9Q4m3TT1JuPy6ib895m1kXBrNMzPTBugJmx4cUrWR74XKI
BRpJH+5GP90a/3qnt62Rwvs05Fo8K/aWqvBIUI+PZMg/lqBcJvOEARMBHYoOneC8dkw/XASxB4ti
F1BPlGXbD3xTyFz9sKq/q+e9JX3txBNyqM77i1ZOt2wAZ2UfJY58kYiSnod7x596MmSER21+AdzC
24iUHvtwUlqRGDplDo9+dndEWs6FK86Dnvy6q4Vd7RoMXATl9hGy5yg7BSc4ZPHqYQIGdWxI6byL
r7wApiCoQoY60WqAl9gn31oyZD/Zo8R9CagqOIxgydIOsMJRoRpF5WQ4tYAyRRMAES2XI2Wnan4G
41wP8rooBdY4ADIXHI9CmPeNOA9YWWMqmxNLyw2HHV8lxPVEkjVWxaizQgBpGDnYoKSUFRJLiaIN
av/y2KN1MpODnSuTzSOVXTAKbFRxQoQKjJXh8NHs5ARYWAXA0NjywdkoYACMOmSC1gjoUCYwzwMa
tyhdctB9luCj6mP3o906Sr+Obd6xTc31g9W7r4adDXw24zC5Cs9Bs+oY+dKsCKyKvYwMxATRBLF0
1xeWnEKHOWcpn4740rAFONHZq9euOfQKvxa64aiCJQ/3KyjlOjo0QTDSIihbuHOid6U286yBxDAa
4zAlzqMRUfgp8v+QYvwlxviW1DOc03ui6KXjHaJoTUdhoXfwHHjAIdztJAN+koGstDz5kA++38kV
RR3PfhgZQj4NuqbvYoxJEzOsKGesfYYKwdLwyXRKGAggOIsFCQjdb+Xp9ihqv8enPyXHb0fCf08d
xUtRAJrAGvUtveFCEA3KKmftmp61Vl/eDXtq+qazMAmdWS1+KYj1kD899i1e/fdYiE5CwUrCmSO8
DTJcuQZkOCxnz9EDIOdkaizXiWYQgOMI2bHTkzlQ/YaWEbHq+YcD9w876J93/vbwMaB8SyIh3tPI
eYORni877Wqsp9POGiyf2AJdNov1FR/EBrTHM3Y7WTf1BWvM9IrOeuLp+5lkrVYXhXCzi36g+1dE
I0D1kBQEVLQ/eSe+s0z+Gaa3y1hZDMOQcClrh2S5XPKaRO18CeDWdlwdjP50zQ27N0lGVofDHm1T
/LPdQiVh2ULJvK3Ifv7J7fNdNOafj/R2PaqT0GOGhq9tQPGovYRGqRYun2tltWSX6x119d0z11a7
1ZZmBwAryQNOhg5NTHnqfLoMvKUz/3yUt3J65JZcIftCbVcacNqaq4f0JM6QIRPP/LBN3vLe/30U
dBZVGKBBhvb9UTKwP2yEdDBEOri83qf2dLf70s2V7hCLutp2/vsD36/h/zzwPStk5VBtQwXQt1n9
AuaKK7QkNjgbfpkz/zrJCb9QXt1DnkNlkiW1SKsCxTxovZOqt1QQJ2bNjGN1bgtJjQFBfl6gFUwB
UpPNyCfJVCUgt2gFQDSwbgnQfKDQk3JFE8h/Wet3v7/NO239n7d5S08iR1H5OgMc+WgYd5uQbE50
Qg8WfSgAQPz+sPd71D8Pe8tPPKcpB98Va1sx7w2x13MoZBGG8BrQZQvABakO+CNZzZLtp0d/fM+3
aNp20gT9/qK3tSW2KYdN+qyISVbUaudb68Ma+fnEAJsYl0XovUrKWxDl/Dr2Q7Hl7CMwXkQzSrqe
eoYZ05iaPkXYWh2o9YjvH577/3jL/3vuW/xskoING7fjbO1s9Po1tqYbchnoakImZKZZx9/n88/B
90+4lnE2QqoYN6Q/pMtv4ZpXyo5JORxREMbXY3LutOWd06BWhOGN6bS+CFjBZGNipC+LWUD2rma9
1McrWW4fw+b3D/PzmMuowyHZhgroH+HObx8Gimiwro0Qc3q6XgNYSe4QXiC2q0PfQrNWGT3PHbJ9
HWefAu97mvvfskZrADcJuCRw0ttst0IyKIOPUZ9r53NKrjgvbcMzOgLgKRxmXDK15bmxCylZ6Lm9
oqmxf7nrByR2KLiW8+12/ul4ksdY/8/MfPtIbwvBbTlGmnANPlJjQAkMa8FItDUmxSW2fc8eidZi
GxjjmWAKGtFX8mx1mO1dj7z2jUl1DJpMN+ZO2Tx3joGMY+WR/WRuUZ04Frc1FbJaQX6JzLcdpMU/
1DJ+DrHfPv3b4SqGXMn7Ys/aPOFryBcDJHs+hq+Y8GQOVxWimAYDzTKOZPtdSnckmZ8ijK3ytdDZ
iC4W5WIhEFOH4CbB0p9ZCdU+ZCo/rzboqkCFT0SC9q4XMMh1wKHOztrlDAtfMddXDmpZmGoymZoL
2dR1XqcWjp8P+dnbRfl/19r/PfdtrUU+I+UZ63bYcg2UwFy9ofkU6kbT33fTz8nEt/d7W0CZ5/Vx
2o4RbI78RqCGnZtAFOv2NDV3O25FzJNOCzLKUZme/mK0bWlttU9h+8+mfV/H2M9oP8JVgIdJ/d8J
YaZmfp4MVW+3VFvKxFgjcpOvjVlrEjHpSrMsSX/8/uo/BlGZVZHnI6ZBL/Tt1aWsALOkwzPPS9tO
6dQ0SYINsH/NH5/e7x0g9mc6x+WDMi3UYTj1bTodxUUhIsexhFKWAcQ6g9VsLijMhpEmPj4cD++t
oT9PUyAWAGkHTuRReP57NGWFy3KRx5tpZ06bIjTuTGXBrTaL1WoPsh3S5ezDckUQHIfrfQoVCMer
CI3jdnl7aD+BGVkb4dAHu4uAF4dfO6zd6fQKnjC+lJHOt8jVl8F6vXW1x9nX55AnQmYAah/+TF0t
IMWxfMzPHFnPWVJaV4aaxtrRztbZNeYl2baIogG1d3Z6WD9e8/VuE1M9NElLjZqc5antacYDGtRL
lcT6bgGaAIGpB+ksJOpLVNjoc8eayNrP6+ODx7jg8FhXmvzINAAzSa57hwc4qpiR43z6vD9DOsZS
keygU0ZTHTSwKcaOMlarB9PeFKhiXte8ARDlNLTuWEEu2TVEpQAwEQXXqNRs8GZbeMho9YydGZXm
op2+25H6sm6QBX1x1hGpUaX1dJfMNxw51i45ngvt+hSg+DicxTOvcaRDWIeFGYcLyHn61JD7ltQG
AwhDbJ1VDAzF8Gr3mF7tWocSMdG386vGkvncxbAcGbK0LIcutrl+zjQsbQ6/K81KsoNnjuaTyrpy
Rk7g/6OzukTPaGfors7S1sRtrMRBEpPteXcHtxarNqWMDglJjdski5QcUelZsLpCl0DfUpUgNjLE
Pqn49eqTL8kE64DY88HgtUDztKWqqdrV0x8C9ehitRuQDy4Csou0JwaLdvimNf6SbYoHzJcvxYTy
nXYvcSVlpx3dKGQzUEHfjoPqaArWl2mcVh15ImBgxE9mrpVaQgAW1FYV8YlPY7JeLHa703OJAwXn
YGzW5Gqa15A8UrIzl9vrFSp0ZHuFYiby4OWyxoo4LtdgUOvBQkCOKs3md0dfG0e4z5DAlJZzSCuB
G6bMGD0hAGlZBt6dwdgAugvtP+s8v5vT+ZLDnwkUg43jCz97tc2EmCt8ZIy0hfVNzzmVyBlJC3Vn
T0Qfl8zXa6z+iK5dnaE0IrPdE+wKssQVmWhHMPhwiavJGt13vTb1GW89l552toFhwtgRrDlkQR0Z
jCn+O8UcYfFTCfno2UUtoyFTcNDwNKCjtdZwN0as6y7drWx9u6KScdBfm71Jn622E8n9qRCikcXd
JeTCaQO+Sqlps4ZoYiUSx4TIgvbUzJ1BtJjOt4Y2n3YEQ+lR3OEfmNUHq18MfXpZ9Ijfi+luiZ+f
7RorI1MGMwPBSa0ka+2KpWs9jt0U9DltlxECM2tjIH9WNFry5LnZSYRbWgE5TNvrFBNIzd0C5z2r
RWZLNGazSLGugn1DbuA74PWX+dbTQow3xu8SaqAiEpuz+LmvLyL90BKz1QaIBV/2syPNCJQMaWe8
xtuJFWFfZ+R0e8HOgKIkrUXkhkridLVhdN/coFJOzQM42vjbOfr6Wlmu4c12qWnuX1iDeoRbVEtW
GOiNR06zLURNjRVkNfVgz+0Ecj+BqITBauYX9GF1E5FitwF3gmA0VunUIRB3RCBgtAVM5bCTPHoO
sDIDU9ZS/SHpuCgldGVZ5+1pwFpZrKBbgwUEoyv83AtrwxR1CX/Z9IbuD4QFKzL9kulAO13VZHpp
iV4agcZgWaF4SRHwILG5OBwpPWIDaA0iwmVOAaS3xGl4hLImSk6XjJpfmLDlQE7WapdTeffV4N5Y
Yn5LI8EkRmRfWnuYMO0i8oJeKHlZMCSlX41+QyqcT3F670HbozIyOFUT8ejb8djS1fipLyBckdfh
YbwcnTFeij77uuxK+rwgPEtkpmIHrvaIPPphoLuNrUJz8ubghXJyanQsx69DgZBNb4mJo+EFdU+K
JYGHL2arF1BJCFo52V8C8tRxD9CWjOZqqwuDFbK5NAQr4MSS6SJ7ShcPgfpABjpeVIlCrFWPAVRW
lxdP1ur0Oqf4Rt03TvlhWC3M022HDPmIq/zq2mLoUzJXyYMhZ+CGaT6zsSccjCOj5fO1YR91j6D+
g3KFdfYJQnI+twqLRGZI9FeC8XMIWT0RVac9vtjOtrqIMJMTUzCm5ozVzvPL7TXDW63wiReXNebK
gKwOMWcFlucqmjlYxDFO1RoLkFxeq/3M10ocKTbim7bSqeYaLT5MiwHHlG7xcZ4eglBDcEXNyGGn
0tV2t7jYN6I/biGCqB2avVYc8MaaDpf5mb7Ol4txNdO5hUILT/fTmzH+rNmTxwJzi+EaRTEJa0Wm
eZvbHjnffA2lL8uaedpt8XrioY01HofPGUMvmNP9htFOhi1h8FxyunraqSOmpy0SiukhlIR0RgyE
qwNZGLvn3tRvi5Y8zlMcHxlZjMU+j2x5am+mFX6gwkJcHlXSUFMvNd7c1+RVY2as8RzfnhpshfMc
NEB6udDFxWrpTdGH9UtBEN9HmPAQOQl22sk6LiJigW1MHGphu8nkvn2IZAvqIJlfvkAEIasQ38pg
27XahtXxszfbfl6N9ky/TmvMWnKsyAKJamGsUBC655j6uaptC1NYPWpSU1y2ZjN9XxFbJHaMGArs
OipXykoH45OCJYIlqaNXgJy70NfZdK1SsyOnF55Z6Ch+Znh1raGw6iWeJuGowxKi2GOeiSOJLF2E
ph1DMyuk7PQL58Ft/zzo2ww5F/a+hhzKeu6xOSJzP/cNKmi59tzsjzceQXFX6A1BmDiDkqzfWOyW
vaOz8GokyLtvqxe0PlDZhKgm5clVRdmTLPudJRFjN7MKSvavjanSxbjLUC+/TJG+n8BUpa//4ezM
dptXkmX9RAI4D7ecqXmyLftG8O+Bg0SJmkhJT3++cu+DtijBxN6NtW66Gy6RrMrKjIyI9NgmMz8F
GVRex6CDXM3vUAvdLnHnezhhkjGR4T2auP1xd8JxN73FWuxpl3paRCv+MJdbxkaR8L/VvX7/+6Mb
yzx/FjKG0oWU6QK1pmzdiizz4+JE4zP31TTszzZuD7WpV/7zCUtQ0DhvvO2T27269C+YX0mYd1/m
/z78r+7kuSv+QjrqEFnOkVP3vP3A4veAOBPPh5NFynGZhwG71MfhwP2HTQtfsP+aOuSM374bRiUB
6ftd/GB+JEHz1c3dBefRO3nd/kR1vEjcySvnnw6oXhOhPj3T4T2QsrnPn/Nz9PbGTWe/eqICK5ye
5A7iNTmRB/OHgYNhJ9577ILQgWg3/VS4J8rWQswUWfpfWXyjJM90LTmdasDlxdtiRj5j+IOeFz//
i97+vc53xDD3be29argE7dy3s9Oburhyi3uWt0KmsHKH6CXcb8fn9lD9S289YGNFGVcfkYdJJd7S
IyB9vUrOV59j/HdJZwgQ+O7Xg8+YNupDjW4K//svbGijqMu8OoHQ0NFYvB0II3kQxDte+9tg0ate
wY4XACSAgrjYkhPN82Az4s2zn89RHOeSMz46vm+GV/8d1FxyZrMJ/lEifloHl1OQeN/0Gp5bStHH
Bduv393Amk8bxVY7CP3nymABcPnPiafqUIqJhqAvS3/SAui1rtdAg+k2ZcedStUvuBVvqTun02US
Hv1ht0ut0IqTCsC3+V1w0ITMoeA5eYfZVQcY1/qB74LSmNv44g+IEOTMs9xTh6EPOrsazdwi6M7W
bhuS8uPI+tfi2u2m6Kwu52JzZHFQJtE7GPyj8ks3AGSnAZUUSe6xN6VlDiBO9O92vzlvGGC+zUhN
1m5Lbf4QS/39KhpbNJfNVC1tfs0lXFB2vI0OXLoTSsfOMLb9s1MMpo7tfwici6ZSV3cL72kCwCSb
fq9l24kHv3sxKoITZkbZkDUbu0CppIxeEkjqIm5hKDyEzWwow0yHlACOf3DLXwexVq56dbQ30vx5
4L2NNH/DDUTG++H39R8AciM6NtuWxrEijsndA/1atfFuoYKql/OmI7GtvVFZOnOAz9i5huELOKbv
Khisz2bftidahi2hp0lX+sFcfj9x4wgnyq6sL/W1nu9phWFv6atDFcxhNbC8j/e1aw0x0IlxcOgE
f8c89RHu8nvhxlfcnorLplMRO57BluJpNphyP01Ejuf07XBIVdznvnW/a2fSszPv79WbWo//PDb6
K0WBGm7wsW8PF1LvS75aLkVrYCFAcbrI8/mSEmEVgt6sXP/19YkW8qyOvieG37K4+J533/vX4o0+
k9bZaattzvcWnVnmZ3hANjRkX3wAy4j7//MQPadhywl+vLd/rdrAKusENezWvtJ8odKmm3YlWq/c
0HTJ4Z9cF4jUy4GJ/n5W9dHFjMm3pFsGrDhkgrcvemcc9GOhp5e5BiKgdAVBQWASV5FJTseG93Ki
JtND33W33swlG+99Prf8hEct2N8/ofGtIfdYpxM2rvMeWDG3Rrxz56teEC+9r4rrg7W3HgWIyAJn
kcInmHy3vXuxxP0X/+9baHzx1Wpj5WmR0u/oRNxd12DQ4ZIfnR3uL//ovNTeK4WOO6OLEbVs9SZd
+H+2+n/Xbnx3M0k3qHX2kBbeBv/OM7tHw5tLbOqU0Uv4MszmfSPoupH0Mul4J0r3Z7slvskte8Bu
8KyuHXzmtFV2nhdOMk16mOVQUhzXVPSJJ7WE8EcXFRbJjHj8nyjeCKZanWHSceFw9QYLUDnF/4fz
FuhM6s13bgx8tvcBtV5fl04XEMbhuCXBJBItv7aP/uCY3/ySxtYvzkZ2ZE626OlaQIojJqf7Mds+
Dsso7PvDXVBQHFCIfuYtp+5RJxtdpGIS3VC0WbK4Qn/dYx3lrHAmD+Ks515MkCFp9Fmyy4dmQWCH
v8+Y/GCDs6AhE1BVOnc/vt2/FlzLW1xy6/8cc2/O/BmHj0weMItak8AGzUrs599L6Y3dlBVna1Ml
R87SAIA23g6+Ys1x/A39LGIYdJq27/jgplIQucLhkKHa2krjAG3tLK/zZXIhETv4VBKDfz9pJ0Vz
n8YLXISJ17bkgxSHJbHFpyGBSuInlv96nYdDXV6uJ66nrU899SZ7AX1Eo88VsXF8GqHRhAxPdf7+
iJrYkI0opcCrUtHTwSU3JRFIf62qr2gtlUeLo0NPdtFL+ySdAOGURxoBA7FxBANju3iZTtOZ6AMR
tC/Odyf+flr7s1k2AkxK2M0t8fvhZv79sxqb2cKMVtMP/KyFV1FlkPRzWZL29vtutzuJvKLl7T9q
LrKLdbICC1q1ajbew9lab9RC5+0/X6iN6Z9yft/Ya3MddADIeLwMuDPJuSVH6c18l3QF9oDXWn48
/B6/fkfjwW27rqBp/uz0xWgwkp5EvbNyx75L8HqSAFaIXtGkJSVUxePdbQNGc8qCws74gMZ+r2p9
V5nr5Zk2nA3YFZw/ZQCTj+sQrEobAeQyobfret8RlTxdCC+num89ArD5Gj+DjY8Yy1ahDMNrZApz
YzcikDqjDdSGe5RDNV6/eJIkC5w1nQzXrWT7payXTlb2jpgjXiN5Obf4POlcYhRSioVV9a/azXX8
w+QtYyT0F2YtbPVxiekm+gat17nMEO4Ja2Sh8N/FWkfQ6Mtj72xH1bG7386XRU9VX8zjYClN1OX7
9TLb78JL9lyp73oeKIeP0zFYl4uO3D8V/nbtH+vgmvkbKcj3/q6DtUMPaZ2Sh2sjtHeBvO3tlLMj
68HpGNJFkyaY+KtFzP9necLv0t/29Y2HlBI8qtgNqu0Y2Zthh1k5wWSkSgeqFCvS8ILHwjXc14Nl
/WxUX4Y2wgV3jbn7qrs9Mrk2lvSoUnBH4C0lvXUaHxkxUTHAPRDzVJLuNekmdZiUo7M0OMmOZc2x
pTVOmFOYr4nywjSKVSJ+7jYd81NXyBarKPU2x57cSTxjOzCyJ/4WwomlFufcapgk7kLsGGRlwGL7
fNyRXyy3OsWdy4Ipzp2KGeSooCcm8zq1eLWaXK0+Hk2XYrKTpwUD+qxX/kvNHFjrSa1GGuxze/p3
WLtrmIuNZFg6Q/TE0IC7YTOrq2lla+lg9eq9GnQump+pmbfGkQw1+wnVmYnXn7LNoXpt3pRiqtnX
8IgliIRF4wrpocJu2xqbqfC3Orfo3X+4N7/PGr8NEiuhnk1uWLD9bzc5Xk/Xdc010Ntiz1fWeORs
yuhcdzyN3bAMTdzXKxPjYPZ5muDYXOteesXz10wHpe4am262/i6VTbxcXbACqAN5iRnYl61dnI7E
QWV6ylaRHUXuK+eX7XVsygyln0kYY1cobp7NNYZOw+oSXRDEFgzD6MPoxWB5FWabUa3Y082qWyfj
Y7mFuFKFao63Z74LV9a02J3QM6kDSVu5dRpuL0wSsGmLWasAkjbO0PHqcolbPuSDiGCJ69DClIN/
mub9+XFnnxMlM38GsgIoX65Bhm+1dcJiQ31iRt5hPV0m74ib5LNQWxcXyzeMImx1yVdFvt74bJYt
43lCgDQkxunefjbpsDcqRUmlvpxJfpEj++VsS1K0ys8MJFo6FVZJ0gtWGMlqLMIP/XfG4JneUkkc
c2oB1q8sfIrwzciTUWkouZPYX3Vldpcp1LDNpZ/l2x+/ZxQtJ3gGl07/e6VoQ/1ojdZn2CXZ5u0o
BxtTb3vHzaTVJuHAtxkVLJ4aBN5GpdI5Lk+pZturIWRENz8M6sPZ7aCRXq/mq5JDO7bkLysJdyiN
0T3gohp06u6x05KKmHefWobbAsWFfFJRZLXJljua5sqodW01l1W3NgL7Qx/hJ1oF+A57dGw3+KTA
fYgQ7A4Oz94i1j8Gndn2WR/lYr52t3jvVdoXtvJF4oysr7P2TvURX8p3bEqmG9SpR8+IO1mkyl1F
/9x3xme3e3b3z74rVc7BiFcdF+tjJvcdUhpVF8vJFtI8YXj20L7GNpM4d74Upc5hZOjRCde6xCV8
HOuWt3B/BaJO0djnmnAU0JmgcbvNVkdCw/WEskoJla4Ks592ANXrsnvs5/POjLGKQeZ3YKvsF7XP
sA/3RL5mhakrR+feqtuBHXEE1MkD2zf65oA5dhd6eUQKZsVJzhqo2OTf3IfkO6QJNUnm2fxKJl09
z7Y9jCvJMGjY/msDBZS7TfbzXIDdsiyb2CQ0nmuXXc01moac9PbYx7raWQfM/oRPYkbYKfUQU13G
2sgaoRP0pCgfYGhMg56Bd2u3JaQozYMsfgkwkI58Tpfk5j4zz6d9KldWMpQhgZs4oxlOmjuHOjbR
lDDkOZnkm0tQoeYpn/5e+ocbdhNDxNKC5iTWZTZ8I4akdmez35c6ZnCz4n2fOerMpGlXu/sPBcvv
a4BLhYUrvYSXE/7A7g4rYNXLJDwDemfYNZnDhIfD4PxZLpRBcXQkvAjpCdKpkd1N7u/2znLt2efg
hO3mOjinfif16mn9tl1516XXOQX10Vsv/ewnzkhQRiqfwZh7nBvZ7aiJKuKaZ+NmiSEtfiZRmbjS
Cw6fu7k6PctuB18PzZPomJ4iBswcNB+7+kPqYYmPZd1qfH5XNg5O7NuOyxIdhgThWPdk9Ct82z7W
0/07Ex2Tk6Mwr/ctn+wCnN+g9/h/v2O5mcra4h1TyHB0LFTHzTidLVN9f153kCaKRnlFDUMXGMwj
YIBhy2G9S5vFWgBcBC4OLKWD2PS/qie7szQPRqVtRwo+9Rii63PjTPy4OCr8ofVkZfp7jrEVHn3p
HBw6zMsNYINWvJcrFruXEAeEOo/2VWxQc1yjJTcJdoyRrgQYRK8u/UTxOydnr7X8bkadPTgDuqow
fByitK2a4oz8+uHX4qTVeWVsR8vis4Oz79r4XJXPOJkgxXvdcBwoEpwal+EKaYtiu3rCNIZktq1G
V/3c32bYxR9osBa6syW4MIBY6RA5bEhJ22xgktIa5TRT8ObMNjhw7skqUcuJeePp0tPPNPMV7mwy
0mxP6jE9ZB9yhWJGkxhDSOpi0ebefkr7TWjBOtx1sOe+mIx+tJgkFJXbxVaWHaNQ3cy0HeWg09xc
297eeO0cYF0ZWJF8y/mwXoaVdPK2Elav6dCskBNuoOoZficbF2ese8LN6ejY5yjHE/J6GckWrs4+
44fy/datccq2DqF9pbty6tkcSu2KxTeZu1pQFGuFu8UdbJ+nrsEhqbQyxm4tkz9PpOa19XnYz3E6
5AgwVgPD4jT9PKzzgKFhT530K8OOIMsYGLDLhsluGe3tU5CqroLxrX1kIqUEkSj92jOW11hUyVfH
M/ClM6Q0LBFv5B26qfbWu6bbAH/VU5UzEuHipjLddNvZb2ebK7OZU5yP5Vmhtnmk3dXlYsObUOvp
jXE3IY293TfF8qrUsoW0pTfwBqdwHsRx+DF2fMrimUCTW+rSO4ypsd4P0Plrn+orq6zslPVUZ+BJ
fuDEmRsire66bRjTfX7Ho1H7c5C5ncjvBKL5a6lOcTiUyV7NRkgtNzqeQlJo54F86Rd6r5YHZ3Lq
/fgEOlB5FZfV+1LtXnBEZzaY5G93wyRh4kCgMuDRjEs0tRnCZgyG009LedlmT8XmMjxvuYaxr9hh
+9YZbJI5H/C4Up1Ebr3jxHdoXjQWvlACniO7a8I664O8lTc5Gpqd31u8IVqbHlA9uGjQDjRNvZaQ
+2A1Bn3RPVNsDQDLalQ0pd7RTEZ7il0xgPDhAlkY3g/0mHnfvee/V7vrCNOSJAc3AARZzZSbDbtj
pZyYBKCd0TZADZwDdsZhRSt82EXBkg/amrJaE3xsrify1l8b43KwOuoys1nvGPSui51fu+BD9EP/
vWWZO1gc/IEzn77A2VjFrwWYa+mnz4Zz/n71u11UgC1v+0EmxfOTvDCSTyjTm/5X+82yXEklz/+s
O8+FQGsGwNxObEKsAunuDwF86aB5bYDv4xdvQnlX6IGL8fS3L2K7oZRJ8IElhVvQnB7FX1/0E4AE
Z8LooAWR0+7TNB6T76vge6IAazdCDXXCLkkOZgVTmCEE0eaVYdXdFWQbzd9NzjCHKvcQrGJ9AkcU
TDLx9vAPGZsXfTOrCgZYfzw8ulmw9JlUA/lm6UrwIFvT2oebg0YLJ80ywMAbyPTZTq7K8miKzTgI
ICC72mvHDx2n77o09cju2rbjPbQhtv+vFRtx6roDk7fXYjsOFpRF5zgQMH/tXbx3BFx/n7W7Vt7P
3sdbDssZuu6S3sgT5Nyssq3NXlv0hJJKc+dQ7QBEyQzmiInGIQXDcfi+7M1mUfSZh5+tL1g8zm0k
E4/731/QiC365ijVm4JNtyC47Jyk9+/AtYOUZuir77Rro5Yr507f8fPIQA6AM3jLYbl+u8sTqVQO
1pn3OxAamn9YUtFCet31+y/9V9cVXaM2csODW5Vn/LVkI8IkJ5m5MVdDfNLg4ECwKJ4gVvSXzhNH
OZpExUvL4bprz/3nITVVAiNDpGo0DlfO7MhCOS4rkuRlV3amH7AOGLEMUevvDfTw0VDAIrVQcam5
K/uqZee4OWvi0TgfsJymljceh5wQP+I4fvfa9svD40GGguBOw1tc1RsQslEvi1O5tKq5BlKJgABv
AAT4jtxjyJGzDMqXF0NxdkiEOjEu+23P+yBhwRhVIFYUH0wZVhrLX8nijEwsr6N4Tt3V2Tn3bPru
vGDVV7wiwOZ8fPnXeuE/ikO/123EZiYZZsnuTLREkQZtbCs0CFYAGafle4q/0zyOAloFj+N8gMvd
ng6zrKziiGp2Xnn1ey+FsYzlvVf4eKYNTjvKLYiuvqXAO70EVBDBHsLjCbo4/g2jtdta7InTf/tz
fnRDOKRK2CBxW9z+nA15r92x9HpuR0cvi+AL92z/pf+huhJ0yGVbbXmf6MBoAJkizxEf127EBjtN
QA5UaTvfB8ZkE2vUKeMrwhKo9iFZe7fyjSD5PD4rXoV+4+9X/2Bn3y7eiBIK3KjjantVOEpbrjRS
7y9tHmIsgJgw6l3Cv5d7EAfFcjreohpYxd30cPNw1a71RRLLLQIbnVuM9QFx13l958L/brvXHmQX
gi3Cm9XxtGSidAMb6eT1EtiL9bwF4pz52kMXQFYHnZwkymtL9x9kUbfLNQ5qUWSaud9exOMFKICo
ZXDaHsOR+HD6XYVduwpmxPoINmzLi71PbG5Xbhyh82V5UdapeLE9Kj5nNIihpcAC3vxwcr5BKdoO
7X1wYEXDIF+UOSL2D2TyK4PVmOMlUgqF4DCoZugV09k85FNCgomUF4ZO8Dn/Lw9pkiRiGKsBmje+
pkV/yVBz8ZCDQTAHuHIhL1b07H23mzrQVCetaIwiDkAzGFDzwA5knhPdlcbpTECPd7kiPulgoAfF
cBmOqA7QXk01b+z7x/fuLoi+YfPBmf/7cX/IFX8s3VTXn+tSlXeGzDTOqPIU9zQ8uHjuRKV/CYxA
izCObzme2j3MRRPCwAxFNlRec9O9UjqaNUbFJJ4nt7dYDeGaIFOCG9ybA8C9sY/pBj7pzAUVkqBx
31/TvMaRBG+BTVj36n/f+wE8Ow0BVNT6Nu5zNoP7F1SJMkXjMhYn4Nd+yy7qcts5MW7huTMq53I/
XjtaUEPxU9p29qOzhB83rWJgOB0V6e1KO+tcr88V2wxHmsHAQIhFv/xLBCk0I6j7Z20N+gcXPGkh
S2F5BmmbnOZ2xeNel/enbaXMF8EgQFRVvWivMAOEkCTxmH321LKzHl05v9drRIstdtiGsj2yqam5
kMgK9hib2X2aUeR9/r3YwxjM7S48z8CoiRaNh6svm4N0ZLFnwRcc5eQR8M1RjrtPGfqIqBXfeZBO
CCd5DOUxlBYi4NsFq7I4JFlnXc/3H6tnI/yX+Em4iXae5fnmQJ5cXQxH0FLs2syzHxxYXaOK/SEa
qHA+GomDcl1XhkUaPO/tY4y5NoSJj1X8olBLyk+wG9oS7kcPamqWLusyRTtI0+2D6sdNeaTxlcyt
zZChKUz4lM6T3H61lah+1dVQVcNs7y1lT0O8efJW2K3k4yKf51X09ze+3088OCsx+NqG8iM13nip
S8kqzxO8Ylw5GBnxyVvCR2vLg+8oeRQYN8s03m+2KwxptyHvRySgdZEc4ZhEXRNa40KIhzrTOAQy
cYbvKw4qdKpJ8QIRcdB7bk2b7kMEvwRqiwT9jRr2Bwr/FYy2iX41lwce+JmRVM52sBqsUOg94fwT
6eO/3+2Pu8jtNXC7VuP8KFa13x0l1tr5e2/nH4Es8yBFHMWOdvrlVEIu3LLkfaxlSdvAX0RAcP+h
1Px6PO20k3bahSUPQiKNHtdEgVUj28HEfv73Wg9SQhgVBkgAcIeOvWZjE+Mh3YGLAxrgkbmgjEjx
YHBgtoT+K7y/Lly8tnCr/KB5jVeKY6xCJ4cq1SLs3h6c3E41pV5xULXNB9PHni/Y2YH3K15w8pNv
JSwV51g5yM/NyHbMCFfcPVPmNjH9FjOwKm8JYwe7SDlcvoGKJy+ZNoA3caUF9r4rPHOkfjDHcrop
ndTwD1fH5sG+R8+0X5Y6ZJFX+nLrz+u8hAXxXnSvvc60zF0tPhxH9PjLjgsUXyLknsoqHc2rdzwO
zy/rD/Vf6u7eoZyc5CBdT86buHgqupf3XXf1FJ6+0lFlwglIGcw1SmtQfyAV+e06TJ7U3hdueqlz
RnpL1+O9clP04Qy9XjmM56pAoKc77zyhE4cqpM7C43FcfDHg8S2hMRjIcmiM5DDfO/no3zJUUTkx
Jj7Q96htldEBZKpauYywdWsVxX9JX+w8eaE/oU7o1zFVoswn+b8dTUHJ2Uc5A5Ax1g/UyW5hv5s8
lxgXFjEsNt6J2fTwmgA8Vdym3MwO9+/rqfy8Gw/PITcFdSeWhA7te1qUn0UAaYtGHLOtLfwPfY12
r+5jsf1yXbtp30hH9d497xbFeXq4ePonc46Pzmok/OK9XXD29Sf96jOsHokcTWz67m/1i9pxcHQu
XPnqH6fGy/AIjearvnrX2pG/vtNQndMVYXhWNjYOvZxBSjhgO9nR3zFKF25N4VrREs5KdN74Vq8Y
aVGydBTnlAeZd9S9YtRZx/LTDq6dZHv4CVpTo/QLBMkj9bUUs15DRu3+fbrkR2AbZbXOCBrbYLCO
3tjqSqqeLvsEqKs36DHR4M1mwojzVsaDhXAwWBRChlo4eR82+b7/BqeeEa+I92WHjL4M5ljQhR+h
f5ornu/7Wdzvb+M+BnnUbWZE+L06wekrRmvhX7wu1NkhosyXPjJgRIpCaPaBhL503ofv8mCWAuoC
sF3w1OlS7CGU8yZ4xtHm8Svngw7MJSCfHO7Bp5CuwiE/FE4rh1zk682jrwucAb0GVrPNpLpaXpfb
rDrUCDZqXw4svDIM8F8l/jJdRn/FuT9p+QQPLkdI5IQa7kcLzEq7DTbZZl/vNhaJ6wmx/eE5rdyk
Jz0xU9s1nKtfx0rADooPn7gQtCz9k6/fPazF/cTEF41t0Iit62WVb/YZ+fwbDi+DPIiRAdHm+oZr
22vD1h/keWgzVLpdUH64FM3GPVVU5UUzRAth5XgLI/SCIJhPkeGwNw5xN/LaLqkH1crNglajHDys
dlpxrgRojTB8jBDCO/mVqH6xU1UXJ//wzTDoxaJjOwmDrpzBzzDPkYm5Tm8/mjtYQglPCMencww8
ukXM4c8JwDlAsOZx/Qhy7Gy2HuC57IPEHBK/Hw6HgECfLoeh/tjgQ+BbgY/u2u8zKg6xTx2gIUzc
oS/BLXKyMfMTI8V76nqfVFS968dCPrlv1/4b4q9/kecOmeY9HG6cahVBqxE05O9JGn62drcebfpf
n6ZJKWAEd30+MC6cWr030L63w4AadjpNwrAP+zqfCveoWTJrQ/rFF29uP4aqCLdCAfY3BXZbM9Fs
HHgF7Wg3pMOCHUabK/cDZgabQPyjcp9jUdUo1vTlmnmCq+I8X9M9W8/S0QaTwZM/7r6c/uWad9Vb
IuoP2Hr3UDTJAD1ozjAP5PY471fVdWUvRaesRxgVDjpwIxNHRT+7jOOx3+9MXruQMFHbBbMJ1jct
sMCdnpMsGAYKjTo4Iji2/lDefiVnCV10ZnkT0WkYeoLP/W8kZLwsz8bt4zfiJvRkMfvbRvhGuXnk
It5oeQs/bbnmW+CUm6RRECjROd6+BfWsV9dyxY+ASK+5b5VnhMaFq2Rwjg/OGuUGBbNo6nCkSMux
YPvp7BxqwsEr1g3uYbSjjv7cvky+Szd68oeHzOHoHPnl9CZWyAQ/KUVnny2x+B60gpP4U6EoXIfc
h7c/e23sluddByRd+PjtHHw19r5Mo68Nj3u0Lels0fnXAHVZqrEtV1u5zKzVroZjgP2Td4wJO/ST
y6ESqH5L9fXgmN2s1Qi8laqme/WipPM01oOkK4dpZMctL058z8b3Zg3VtCWAW9EovH1xuLAXSZZR
EQiXm413cFV6H9zapXMMj08lzkF/L/gASqV9peiYEctAUndQFDq8zRpUQdR6Jg4i6KXnoT4dg1MQ
sfbODOBAHZ/4cG0rPwBjblduZExXO5P3tWgOjoyveTyHKyl00a7/9BRJUstjPtwnQhRkyPRBAbca
52gn2eW10mixiI7H+lXHpAu3AyeNLrR18m4bE/Tn7zW/I/PfsD0mIoNmNqKXtL2urtDPuDML5w09
EF5adJhj3CvQwdDt1d0uNs8tx+4BiMor/bVqY/dckmopghntz7ekd4z/0V4WfoaOK4Q/M/wwbITe
XJJ/7yHQgQe79ve6jfzHzktTp+EPEhTksRqUn4XP/G3vHFy6ypuZhZfw4gorpu0T7HXZl7Eemq6+
LhQZqHc1rHgsfCoMt/hajpeexozj4bJ2lq+mr820UenbwxTL03J8hsE7SPE+urplEjgwq7T3bTf3
oBXg25F9vs6RSnBadp4eGsG+m4wVT+spPTtOw9xNKUOGY2uMfHPpHN31G+NzY9kv5gazy33SZOoq
Bpq7tle90vfyLgvLUfq7oJ75cuIsYYZYNMxXAWOwD5EcV96xb1OIVl4BBrOfUNhEJ9cc7Z6Loe58
Y2ryen3LaX+IPyx1rcne06ZbuHWu9bR0M/xxAsM33pY41nn7r7aC5MH1SdcHTu5PIEFS2AhWq87/
hx69hTki+T68CybR+GvdO08+/Nch+wAxpbC3ovHfsh/uM3GwKaZ3aKJxcS+SkKV1dtAyYFaBREru
MkSBB71FCJGGQjXbgs89gDZu12v0DpRSvxiny0nArMEIOs10LzkhjWqhz01GG77o5/+pa3DzkI2z
ts7OpbK15fXcCK3uta96KsKbzM0A5WR/G0CHbIuYD4737XM2vukJI1Ozc+I5Vw6pOH7mmegUpB6H
6GPc7/uC4rAeoEZvecEP6DwsDC0X2FxQoH+EiL9SIfN0VE9GUSvgjhBXoH7PjbXzj3GoXVCZyfkF
A7KnxBnbSN2YE+9Quw73w6685rwkboQnuLeCvu4yuj3BJOr/UBHd/rzGe1mvd7V62Qnke2E6bzuH
KS5TlNp99xWSyVNLFvCg/rpdrRHspM1pezqXrOZ5Qs8aTzf/KGTwvH0io1q6xUtbS0a5z6bEiuTB
eD8rNMsFSvrr9e+ODKnSRXe1ROVJqyjG/wuX3T41JsYxz3+f3jurBURXN6s1rq5KO9epJHN6B14w
KmfC1xIEa+khg/apMf1hBMIDnvCdzL5zOuVey/r3RRT9IHpQzP+BqAbN5fZpmaK9W2s6hERoo4tB
0HFwesAU7wvX5xdqvigLvqO2K+xBuPwRoCMZFnwXFCy3i55K5Xi6JnBVWZGpADRqJBe35a/M7ZMm
oJ8kWE6AzcYmBo7X0ml56XfuGhAvUU6KMkd0BU2tEcKOebneaPuDLKgn4SC4DEeHJ3x5fBe9R3do
4RnTT/r+C1riixCuJi8tL10kW7f5yu36jSNkn9dKuS5XFywuxHwGjB05QnxsQCMheZ/12k7R/R1x
u2DjFKm7S8KMLR64h7vC2xujeN1/RRQAa051f8zTjoXd8hLsbxaBovDW/37iO5uFxhtvytLzS2dr
2Vd+wPMiUPx5hoNibmGXON1H3BxiDgeaPDBgnBZ4BaQHbWHrASeEVJ9h1aA5YrRac89dmPdtM3T5
QoHpUV0SSWif+STd2EtTl/39vA8yUlpGzKCjeQTdUVVFDvcriKj5Jq3rPastACAHJAMBYBzXBuJg
vwv/Gzv31gvr7iNrwBKIoZg2YjwY/mEcl2ssoAhc3kJdmB9w3OMACqDoJZkmfEvGWmBX+q54Hc2Z
7cQR+35ue+67nU1vUsUvWLFt6AyIPW6f27ieLxupIFzruAEIIxWyIJrqPmNHxIyvloN8H6tZjlpU
QpUPN49hK7fLrQ9L85wfxO2guIPgGsUhBt6EEL/rUoA/2/3W20GEppujS9kmKJ5g0rgBUG/frnjd
7jepUsKcOLmYIAmrXagEYmgF53eYR8CQ7e5SYrM01xSqGZizELmVZjmVMmNYL03WVIXcHpL6v/nU
GEMqzWf8+wKSrXYFpxueAoojJ3qWhutFy4a+uxUZocPxQfTOqC8g5kbI2myK/a5as7nsaPGm4UEL
Vh6CC+2fh6SYbaf1PvliOSGdsAXwCsgm9vqv8yNVWbI8il7+ynlG4elfBPIaT78+xpmr+x84xmNo
gbi/7fved2PFwjAxwN1sRvfccVpLZW2ud9zHYiKJ5sbCWmKEJU68+tq62zCe4i/gPp1/GBNcUZY7
+eaKbEkB73Ns8St0aHrUFPDKmvxxM02MpaSe2dc4kQ6ClZBzMDPHcAxxSWGDNOnJ8f/+C0M+opAA
naBs/em5/Hrl2UZLNXND2ilGB4k5G9zLMTO8Ay4meEhYSfy94P0tTNtbqLtl8DawTqOxpVYKBJF0
ZwqrEgnrwd4Brnzw44N9jTAWxSKFAhHAuQ9OkWLdhlNf1Aoii/N6e7b4ESL3wTCe/zTlXXadHrda
lqjiWoC3LSYTzMX8CyZ9HLvMUuh2uxhJcB9NWl/4fay8XbqRBTFo+KSXB164cNHAetFhQhISDWqL
CvO83I9mn215gMhd/3raxrV0Pee1cTQ61G4Xd4CVYoyrVzxGlQTnFtsM7DLa2ZEPIsfNG25eCdlx
v96INT3GQg04T8SN0KUtkApKetvJebgaM9vhHXF8tCabzraKLNnUfM/eYrSKRGzGE4QUAxenCOx1
Mvl7Ez86qTTb/7te442ml6N53a7ZxMiHcP30B3gqsYHotUDJTKNuAgPUa1v0wc4xxUh3zFegVgF5
3UZHnZEltVWmKuHh5GOXxaSUAMuZF4iRMp+xreS/z96ghUjkygwfQG1+1wSjVjopicR66GjSmLJv
MAJhi8veEnfamEM69qXAB+2K3O9o8rkP/vcv+Wb9RvqanE+wNa/2fy5ASKAYBEdWTMeeaEjPde1+
48TbjgDc37u3j924hKpcYjb4wRAekwV91QWj+yDnpO70MsZWmFftY2xDV/e7R8+35ZHFIzVO6u9H
thqfmHx6f00U1gZ9wIUfl+gkGgXliAFZyAj9bfzqLxfC6wiSZssZunM9FGKxX5+72U1WpbSWV0fW
hgQruaM3Ll7GyKBeoj751luugftUubFao94GQF3JHfGkoo33pvn/6K1MyeOowmSxoptgnYR5kv/Z
8oofhArorzAIGN+B0YjROLpGecA/MyH+DvAHCIRtVYZSCvtx1EGT57bm0j1ngeeEKggsDo9PIDu3
h1bbb/cna0ffsOayO00Uf8MICOm52Ltf2H8zrtsZY2XjvMO5mO2dPgbvT1lQQ04qvBXGzS0Vmfzg
Krj5OY1Edm9gZZWkKgR9DwJHIGEaxPMDxHr28xpL6JaX/ShkCYHajx8IPaTGZW+Z1+MyVcTNM+Bl
Q4ciRoawr3wVuNxrzePucRXeNsUX3jFCfwCwcfu282qz040N+WpP+LH+uCpiGxzG+jB8eYGE1RUX
bCcW7nJt85vu6zCWhmYGQ0F0cK1GtFJLtbxkO9pxBUykOoxrT3U3bbtXfrR7f6/SCE61tD8lZ/uy
nUN13fw/ys5ruXEk69ZPhAiSsLyFB0iC3kg3CFIGlgYADcCn/7/UTJypUitacULTU90liQlk7tx+
r2WTr4Gz6GTpv9zOr5Lndz30xzLfp/ZKuUxyvWrPxDs3xwgh0SCS1AAs79GqtLx6v+k9cQv+bT0h
R394oVp1bLqTMhSbdzbjyjq5H9tm7DVfHBcK3mATvLXW/gIuoTwb2rkDiLPzi6wKWfy3Z/imkaph
xuyI6O3tvAlGffq6AlEY6qTAACnwAeQ5chtd8Cdu5l21Nr+s/tPF/HPHv0ludT6XVdz08ZfsKVDG
1JsdczH+7zjAErqc91/0vfKjKOEBk4ojHwds8N97rj6OUnYlaULQDoYCWK8t/nf8/t/EAd3xE9Hw
QgTP9GpzoPpeuc4LgPIMJ4yA2htCTPDbEfz0SHQDABmh4sP1vq73H2IwTPXiHLdfw2GS2cGTAeiv
6HeOg9q/mvsCzhnB4/E4DMhQ/iYAP94tBZvwH8ojWhL+3pC6Hijp6a6eMb5lcAoGMOTM4ult/Juw
/xB8AGj+v3W+bXwdZ72n1mNOiY7810eECWIaAS0s8r5NIGgGgRYCRv7fJeyfqTB04x/Lfr3+H5v7
UNN2UF6/dCN5ExK+AirAElysn6NfZOvLV/h+l5QBniM9sORpht/uUlbUd+OhYvWkUbbRHDUgoIWd
meGangMw12sa0Ovo0S8IUYAWFnR3uo1TMYl8c85ROQMNd54vGw9wjQuQ+jbcEg1DibN0cVzJm8s+
3dPA1AsKj5JIqF6c1tejFKx9YAifTr6vAr001+Bsz4ZjeA68ws0nx0PuXbyz3bPlMBuYgrdEi8Bo
avz2Fyq8fxYvvjb6fy//7SrnWVcSGoiNHrmYoC+IVfolRKbI9BnV+o3T8asv6N92+5tLkw4V6Vrq
Qls7sXdeAIRDsfY87k3HjevQxLnQFr/6bz95qn+e8De/ptJq5Z5XirAQjMh6ACgtN/E88U9wx+ru
MUzdGG/Z+9jqoe4J0KSTd52XFGp/kWrxbv/27t8cmoGcPe9SjqSNHo48rsIbdWyq08HALOx6fgmX
/77eD7lHMNbpz6KBRBFIjN/WA8Ht2C8UILpte5JQKBJYDo7TUpliDu/30bQfHTZyq/B1yn0yFso3
D+qay/Il7qMSX6+p+fQ1cjNibN++eOX6N2Le/k/u2p+LfdOA+qlOOsbnz5jh/hcHMKxv1sUcmFLw
23zWT7k+NvJ/L/ZNCx7PeOEZuH3krTtLYD+L9CKTD1RkaLIdmHuyEyR0qff9coI/Scx/kppU+kjp
ftNN9xORu9xk5AqYvGNqE7gaJuC4nyJHD5yN9Wtk9YNtp3GQnB65RUa8v8tMfL5JeddxhjpDAaUN
2pJB/wS4Yzm0ZL+83Q8mlPoW46goIQPr/u3trgQiaXbEqo9c+yDwzDFiNKfAFPpJfeUXPf+TwNB5
TAZexu3l69shKs+4kLohLT8609znSNBSgRvpDhj2+s0n/cm3/2Otfwzm9MqmhmOUXdylsj2tnuZ9
VoTpVJupi4vzUuMaSu+SHdUq0OlVcI80n56jbTlJ4H6Sg1+2+Z8Oq9HTqfEoDLKDxqp9U393qevX
wwyHVbjGHOk6zvGQ737iyXdXci6jseIDG8n89yiZgrdqDczO16IGCfB+eZR/nvjfj/JNI5WJ/KAA
Jk78dTWlm30GC6y1B21i/ltG5oewgIEwms2ZpeHqAPv8t4fUPvrl8XJMH+iHHoIMsVPtz0DJq00m
Cn7LlP6QkGA1Lg6iTFIP0O6/V1Mu93Rwj+l46lk6gKwbZZ+M+ubb9hSd38+zo90bAcM2636rE/8g
aH+v+81+X4ukR0coQStt9ZYAcjlAUB5kE+9jhpJAOZGegAIBbq5fTvKf6peDwh0XUzxipOfbSarK
6cbF7oRKdA/0V4iW5qvDmiJj+pvc/HB3hVgAWkK7HuGy/v3uyuekF1eXdnWl8St34xn8Sr4DQJbX
n/37i/2QBBFVHRr1SDD1waz5dpKX2+2eJldUrkipkYN2K/S8YJZIyK2BP3/x6fZ1cjOCgMpf6oFg
Xfj3RxAv87ebwBOQgtEAy9Fl5PdvWeqfyxwYM162m1cbZo+YAtM94+0X7+AHT4xlDPoDaQxjkPw7
HEyKQr7JOTpqlPnnsAghVCKlA5/b4ItVLQ31oPpFB/9gSA1QQYGMhM0bqtbet9j5dJMyrT7lMikd
Qcmjk7MUHR1926SHWp4o5vhmO2SkLTTk6JdY5p8Npsrfi3872UeTX/Ky1O6crMQXs5k28D6xLXAu
LnCxFXa8SOzfrNwPoRrLiivCHoPQogmd+Gcs00p6WYhmSArOezqz2WKZVxR0uP8uNz8485Q/SSYx
yUyf7j8yWKfnQD/W+umrgWDHGAh8CcFCp7ZAQTCBHeM3eJ2vjoTvksr4oBgLV2hb+J6GrdLL4PYw
sCyFOQjvYID24V+5bOmnbKYwW/776/2o0bn9+AokRNEB35SAqpZ6BmCW6Nl9OHcYPfv+ZaRBrNm3
7vCvx85vQPI/bijz6CJFRhfUf7iH/zi6JM6SXnm+dTRaQQ/sTgJaJtF0zralE4bRmn9/wR/8dTBm
/ljumzI3JO0q9VuA3gqqm6DFfjXrQlMQrdeW7du/kSf/UBliPUGz0deEKvg+o9bhFeTnrhHs14eB
M2UKEUwQ0ShJXyZLIjPNtvyVJvqHMEEsS9UYOBL61743C8Snx/2iN3juF1ulR5+5RuftYVtr2JF+
2dAfPB8wJHoCG5OmE2p8f1+9RCGNIPGK3PgdUf3r0aeRacGEp0ebCw47oCBUbN9/C3J/lhvUKijM
XMjeV5P9H3JTysWVSWWIsDcbSiM0vYpe2w9CTJGXc6L/f7gVNJtOiQ/0T5ovAEr6+z3jrkyM+A7N
94hmMbKtLukGjlI089DxGC7n89+0GgaJz/x+98WUMpijdKn9Y8CR2KFvPGL9MpVGjOEMPgtIUhdK
ZSXEY6kpj0rZVFN7oNtD1akz5waW4C770OkIUce4ojRt77TJbaPCQVuR9zYC9Wqq4zYYunWgbHrr
Ox3THxo8Mz37qNp3+C+T4IGX6t680/QINp7hyt7Ra7dJWIVxOAjhyp4/ryiFxnCAdgSt6dxaleEU
V/s4A4K3sY6KWal2H57KypS3Kpifo2R+XJ9DYylvEii0J11tnxa9nRwxB6xTqBynn/H4fjWr8LEZ
VFZvk2jMuT23p9U56vdMPrAYjHrYEtkq7tZZc+RjOJSWcjXrNX7e2aCr6zChPr1uma2SQHp97rMX
fdNC1MUEK3y3i/ZTBfkus3PN7h6gdHvHWzQ4h23unHOr/6bu8q+Z6OvNKiAA/ezNL5lZj08fYtK3
Nh+71jtOtUiZALCsTOQX5SDlZrwG9HV4uE/l3Ykx4wFAqWY56wfGWumc4z7z0wCcYcmVRv2Z5Mci
N8AUsxW791EzKZdEKdHRP73dH6aa22Aa+JIMarElB+1Lc3dTAIgnsQuBafKwem/q0W43kI8/bRW6
08Y0mARc5LH5mHSJXcFKVlnd1Xo+LSkPLgXcwkVUnsey1JrV4yPN3pPit1sv1OQ/JBMeRu4eDaNM
zfx9G5R7q10vfdSaLBB5zoLkboHbNsYZFulKgmZBrOj/Eqv/symaiTsK3lx4ctQ9MOf+Xla/FP1K
Eo1lAt5UTPACXU5l5+aocGqSOxQdJCBqung60v4xe/SZ3o06Bhhtv3Lm9mnyma5z6/3fVeBPgclf
T/XNmZSLU7+5H4l6O4u6/3DUQKApXB7FbGm/J7afikJFM/pV9/5wCvLAoLcQXGJRUPyme7OO/vAi
N+idcaGUfZ3SgiYcLZBEa3qwE/vXAb2fHK2/Vvx2AI9n0l7vAs4MJG23gPL+42I+gjOgI/++pz/Z
6b8W+ran6a13PKYlJ72z+zg9hD8BOZKtLiYMPv3Rb/HATwaTngY2k24RItrv5sSo6mGXC0+9s3pO
4Vz9jyFOpAb9FNzvv4jxr4t9OzdaYS6ddmEXj+ZgA/x+4DEPEzNiY0B29dtq+n86Qb7d1r9e7tup
1TF5rzQG4vtmETv7l6AXJnvFkwBKfFjFHiDlx0aCzyie3OkMPrEHKrljdcjdVl2A0Q9HZ7BHwRmd
eQ+egREyWt85yShbKCCnv50/Ewja3XiuABpRBowon4B3tu6No9UukNPtM5LqwCh8qXSlZ9Q7Lltm
GJ7WeS8nnpEH91179Z5vz50S6uxD44Iwf6us29FuGGco3XyVNeYtQtutr7NSc66xVw7fKhR8ajd7
dG9/B554gxIszQFY+HePjzF0e/B5B1a9jxXsfR4XGM3b/tEL+iAQn0cgBVRnL7+YWc8CLzt7mr3S
JIl0HbdnU9PtdCVDwPyZ1/agNvU35bPjmYbWhYiVy6ybcah98ozH6KRYfLvv3TaFf58NAaEYepho
PXUaA3VtDUGVfytXxX3RLAC6GD0+7iezADLffKyrsAGG4YWaRgcefG3dMXk581NHW3aVfW+iH9og
n13vZvl+iyh+NAVgroB998cPhs26Tcawd7MGif8Yxht9W9ERQ2n0Q932oWD/uCyrSeuD4f0cPVK/
hkxDGO3Vo7C7wi5vI+PhHAc7uaCx8TJKxs3QAlGo5zyiDgoFgMsLsMGt5glzhV1V4/LE4/Cvg8RK
Mj9W7foSPFrTSJcHGWxZ2rbbIKnc29Mrnp6S+u3FPsojdeCoatBrrSF428/N4zGtaj7T7G0gJlLg
JLErv3GkaQGhQsY5dg+bMfLzk6Gu+PVY+MOlNAU02Pi8GbZi2I/Nca89gTQ3z/ticRbDaNrHed5M
mrVhOO3J7F7TE9D+kKvQXGFoVvlWcL6HbFSglLG46lhmSK5ieKhlfAjSB4tqkXl0nmiZBte88Dg6
n2HFgZ34R2d4yGA2v1N4VJz8vQ3Or+oIaRl8FE5vcn8/zbgUbQpqu3lEQk+OtBveLOZ0MkzR5DaB
GcZLRspnzYisjN1nuBR2gd6kgDZbyU0BaNJo1qmwqotbxysFivKenTH+lljP2yh/K1SztwbE9+M0
HVRm3TfTxD62DtuubiEegI+bp3WlHTdOf2uiUoYrZZFKawkR/kSe8QD5FreiR3Ets6rN7TN+lfzK
V3FgrAfuyRkA/YzM2TAosKJxSOWG3D6QIZPUg6vIji3BOd+F6Sr2DLLTvJ13jM5RPd7A0M0+O/Xu
BgGGhuZop7WreAb9sDkzs62r8Qk4k7jmcJI48aQXwmZvncY1U4HRaaZ5nyevtFTzSJfNcCYFsZMG
543+pkvhMVLg50hAf5FHuFijCsoGcGX7fP5gXgblKn/R3YSo5k5DFK94Dc61JePVivko5vFBiwIG
a2hCYMR8YdILWlisgSV3zpvhW/rewRWfgmg/rYMrF0yxmGf0n3bWuJASXFNHRU+Z+ojZ5nE9u4+z
SFri1Pmoxtq+GZaRcu+bKIvuuD3PyHu977pP3GwEeNwfP8fprCPxIM3yieYkm5t1d+vxOQI64u4J
knUqmxtYtq3M01b1lqn+5e1V6gvoU5gnXm94DaPrSLcSoJoVyGZbH1KlZaKaykcxkszTe7mSmQdr
9nBPhVBG2YOgmsgjg760zBkYdmfY9/Fwmgf6tPep7hQPZCW/gaDk7vZCVgdCtvk8BfW4cpTJZYe3
u0MgCBOlqeKlmQn0s3NzaurddJzhxmbRZSV07U51VV8EEfG7vJCPIIeSIhxTZiXXbRuzwmkzG2aE
KjoFVyxJEVUgfOKoTqkIelc3i0rxMe2yYnRusJTYc3VEFJNeqPiio9/gzvKO+4cFvFB4Fk9BiRAy
AzobLxxrOT3cnDzgbvVhnM8IvSa1DevupPk0kKq7Kw5TY1cHQBXk08JhUjVGBtzzpg4aqz+Ce8aW
V9k2DR6d098BaCR2gxHVYDhVd8hSwVAodB9slzoddM5pHM97lujPSt3MGkwXxDM7hQtHcZlaszox
lrF9nOCVh80udg2g34Zu/nKyn/7TPM1OS9QUUHfyIV9K5tONRfSgeU+SnAVj0CpsweBnrp4RrAdb
fpU6Sb6XaRiVI212pdHlNX+4OcQz/K9vwmEUFw6UajIaQ7ceQ6drfZnjqB0sUtHZKYgzqYf9Gjbz
KkLZ9TPzgR6K8qAJB4tc4uaWYlfrh3l2uEWh6l5emsVlhdpVQgianMaTt8d5O+J0ZkevQkllpnS0
moXy2ezv4xMYtZ0JBZy8rPG4cSDeGb7lfAZhEcmwvJnNvCFU1J2CDvkSmTY2Ovm/mTF/vtXuIGpn
VWc1vLefRFptKt7NP/s5Y8Iy5DwDRx9VCcqs8fp48adxHjA/a4lGj1zHyJinz8KiplKsBy/l9hnp
jkFAmzLhzFvK/MvZM+yT37zdw/KQTdJpwYzym0JTaomkEe8apkaEe+ISndzUPW2HEQN2t9YqqY4H
+Uu7yndNYl2WXdSPzWJxGdgY4vxoDT6f46Nf+GrqGOBGOZegfAf/TtNHTcNojdFZbGCNA7GXppgB
cd/ScYyd9oiLhpZkHc4Z8PdlgI1bxOhOQLZCoSliLITsgw8VxdzfBxFys6hX5QovKrXUN7yO8x71
9aTuSmuXi6OQhD3IK0bP7THsj2s4SFa4Kjc8pAApddVDexguFGTNl7cnt90WXhz0Ryq0rneaSQ6w
1sjgZrXmaXoGBstMPgTS5XFdfagHjIvu3jZP+xzqo/pdYZy6iJL9vbTyIF+1QRugjscnt4TpyTuN
nsBmdszddjumvqPaT4L885padW1qY7m2VPEU4MbN1dHAISWRm+dQarialYdglxc7Q61Z6iQZZ15q
3yaAAVvKcrBUVmrEIQc8+sNpPk6pqR5IWPSHrg6XHhR+b33NqWVbvXuPs6cOg4S7WY6bp4M7asyv
brIFTXQnLcu7Gc9P43T8EJUiq3/DxKTBjRbSVDGb2NaiAdF8seFTX9WpkF7FaSbxy+2jem0W1X6j
RD38UdkVCdBi83TxHOh4PgXdhm+f7Nsm4+IYXhwCg1YlgmEoEPS5tIXZgIGZnM/o4qa71lYppaTu
IbXSZRYKZO2CWfqDyvUZ4ovrdBGnbn7QXpL5ObyvHriI6lhBxnq02LWBaH7D/0bfnUCkyN1ZGs2G
CSn1W9QeLQEVio4jt6fvCv/Gvem7+NXHCAflHsQlotPaBg4dJC3jCy2IlxlsilQEcFj9vr9CO48+
QOoyMa1x2Hj5yznE6V5oGJJVMzE+1BE2ypy9lS8lyu3tiTXWoyKxZP8W4Rw+zcnZO9mDjb7Twsyv
Wucya8dCxSvcE1EPVMgX9c1q89h3m96euGNZ+IbXt1VsreHdg9uc2MLX7Kupo8/rabW4Xv05Lo75
HJ9uFA/47JE88jp3UXkLoIScWeaI0FqzeL1C+HTKZxxi+S5Ab8KXBEuWPirmXhrhFzgGW9NwCR60
GSkXVz4k89tHT7PyaRzEF1gE0by9CeeXjO4kxXBfwU1ZxCEkfwsObn50riviordLLNqQnAfbWIVs
/JcXYomGiJaiTrNg43D3Po74q2bKqHB/fJ0OL3ZFudDL/PLG25yj3l4eK5v7rF21y/pFSawh9if2
cC9W6Xs9fnxegtNMR6aB2zFjb5PYndU5xQjcPOvtbg0d+vCc0+wZ3CaVN9kMzRNW4dDgYibw6XwN
bZ7Mj2JdTisvczJ/VjvwlFmL0o2Zkk9yq5nDhVXDBwFvfRJiEVe99W39DKqoJU2Qg99FINU5Smb1
JsRXq3bM1XUVjkYPOZ1iXgGAl9PvWZlDkBppPgnSzJNiTx11e9n2VDhFNGo+UYY1r3tuPTsvDPJW
R6t8ub/X03Nryhf2TD9U4YWXe9IW9Nj3behD/ed4YmD3OdQ+65InEYghAxw+nuxuP22uxDInIXkA
1iZhlPHiDjEUgqxKM+v92xGrrBl2sU/83v7mZfMqfFXZRszKBld7yYEezWyU+OjLRHKyzcUmEvIl
t9gYr4SYHRAT0eCzC1EXqAIt3Bk8waFZ25rTWagAZhh1RoJQVS/ax3GaTPngo25hiZE97lqoG6aO
FHMx8hmWcANnGz11Rx9XFCQE4dOU3GOwEhVQOQ7YpgyaXrAvtnF0Pqh4yHin02PUQ7pbCi6VBW0d
iIyosvFD+L3+dbtCym0d8++QVsTXHVhwJvKYU0Rjkjh4DCbcRiPC2kl/1HefwTS1Ds8VrjWbfV7A
fMcbVNzaIQaaAXP3inp4csRvdzySO9N1glxuwLcIM5hAEj+MLOPM1CM0DiQuGkoJFHvrwapsrVX4
D+/EJE9up1/JrpgKX/b1IJWlugJl74inA07BHFlHEQi/J8MLr5fDreC31/3B+j49CFyYAkoqAiTy
DRIU4LJfIKD/yaEJ/cbO44vie7122BPxi31MChqPAeabUy0OBLwgPfK0rJa6gwcL6wuiRrPdEPWi
lW88IoANV9qX3mo/tq9TLCovmPP4iXMY8N7C3YG+yG/M67Sa3zydDZIRw+codeUt4XrOlGcCTEpG
XmgoVDl/trhtrdOiHPk9sgGTO3Ek4P4odpxA9lDfwWrA54jEyzM4sKXi4lvpKluQgudgOfAXKnvW
zWv4/7st+p44uIdXkU6m/Pb/vnq0RF1R+PDoinDFJaxlY/o8luiySdmmChNLvsG6Ij98jPfAMqG1
CMHgQJRYlSAXhcg/jpCKxI2JUsicm7fFIxo42One/jDklwunmatb/gxlqLyF5PDca/iZzJjhLck8
iDVxfi09ivGOj3OSHhR7z7wjzihNEgX6BImyntsGj+jpsotf8sS+2AVtxFdSo7wu+yQcapj2EEnY
+dynpe0yEcwtSnzTQ2y/ddM30uNWPEcgUbnXoCFAP64NljXsZHJFAYjapLF72LTm4pMIxQ/cKTrv
5gnHIrW1sEFRwM69Ulj+sWZLV93k6HeTCqHki6NrnLsrAy8j7giWfJRPn1jexrpO6+VtcvwAHAfH
CmMLUdU6thtn6IvbIgByJZZTI8mhfcFBLHmbu4V/M3nYCqNJfJeeZejIOJEL5Uai9qjcihaABljS
IS8gbXDysNUPxyCiEZGMSqTS2vdVb4/CJcpPAnhchZimWEryI7ScCKlOcZZypBhPwX04inW4Lrn8
SAA0EvZjfHpyHVvkinOjbZ4lqBlkE/GgQmAgelt1Afk8T2VW7Mq1qSbnuVD4d0escJ9Q+WBkQXYu
kALpQWyl3pA2rjVpG3OwOvkt2w5uKuA82VS3ny+GMxCwBaPUxHMFI7kPmGCSmuW6IZZVzLe+tdZs
XHf+mi5e7+iW3oBmXwizxa0UqfILv3kBMmhol8xtx67Yo84lk90ziSxZG+47KtF3nj3mR2mwTGw6
5oIbzBUSmQqkLoS10DxNhsHNF1Hhw0LfmupG8y98Iu4f0CiFTe8pbxEPeZFsrM+5v5sLV3oiVsO+
vRXvdAPb4vwqym3iqqdub1YTGBXiPFOUGMmsQ8FVo6aa2ScPzmyeP2Y3xKXKJ0NbYiqBstzXm9T7
Po/MUUUwMiFDBnfHsEFjshoU04PnST9u5tCG65BjpRc5bOcahycgl7kV25g9oOI02PKSi8yWbCNK
nZryP2Sv877VWkImhOfJtUL4NJY4I9kpyxAVzeqtjsiJG9Bnm3GwuTsSf6Nwdwau4rIxwFRBajBJ
7NiJLfI6xIkXWm6MReU/CJLPBwH1B5UfV1vI2tOtAWvosamaX/ObvICpLIcTksKCsMWKcanoTSCx
tGavaU5N3NSBFlNiQ8B8F+cWR6WXrzszplIhhLk2a2sAHjK7wI98LUQwnlvq7MSJ6S9DW51B7kmd
oeNlheRBtcnSa+hA2YpxYg1GQjzE/GqPF73ZyawZtxtAKnk84HnNfY0AbrOlzifW/P4gY+HH+MaY
bRsiguzXeSItJABj7ecBcKz7VoLJ2ay3Q7Y4ZjJ2n6DpqfWC6jspQ6TMllY6T1t/nD4SN1/rFvEZ
d5L7JTCDsRVO4V35RYkzo+8c0UY8DxKCceULM2qLO4UWHknkHYTqzD32TnxuQcpAweTpZHweVnag
iLhKQIxIXKZdPOqEZspxDWcgBrOZVPWhSLfytRCilHvb2Brnrc4bVGo1bux4VQCDNuQ1UidxhZDG
Tj450YhtoD+FRct4ycquxjhu5h5AUG5fnw+UbNG1sz6PM56a/7DEBvcBPb2w2RX6VpgeobyfoWLK
ESGlNeATzvYa/naE8hbsbwh5+19RF39ezTc5kgjYY7sdAUqxiMc1c5w5aT4GKxHfp9NGlSvRGKG+
FFt22F2DNBY85xXH+3Abu+SpFSY+5Adnq43223ZewxVU8Oqda/C8Fw/YI0Rnos46aAYjQgr3wqwA
GGbOEM0+uSMAhf0YHe2jXS+OLtDIFj/ZDxRAy4DaySfFtlucR4nbKmY8UnzNfTrSKxv1eefHwFu6
BULp9IOrK7+V1plMCClVs3ZOmz2b9LCklVYDAPcCV3USnMeSR/rE/BwycZA6OkmPNJDNEMBE9FI3
qkbgJpsxmnqmIMZ357aLl6f9ZYNsn8dofwdBJGX0jK1rM6J27GhLbMuCvzL4thw+3N70ik64TnoH
GiFRw6RBdIqPilvZNzfiScnJMSXFmZIWBkext4OQG93/FN6MU3yQw5MWb4ClghotJ/66b73hKXvS
RltRFwFgC+F4k73cpG7gqPYSultMF+knM15w0vjh1suw4X25Hh1JxvNBCm7L3Efx7bPS7XbH2u7J
QFLK0c3VqW2rzjXsXMl7TOtXxJDhE6HWj7ZT2U/PeL9bL5p9oUuGpAwKyilHjdsKKDPVK0goA8ks
morTtY4x3pzRwQbvdkVDNLbudfaL6hRj/VV4BJJFbB8kc8Mm0hTNyGbpfQ5cjW+dIAx7cjF0hzS+
c36/WsclWsQVDuPTyzxUZih5TJhwvYCLJw/Qd0lJ+nFE84F5YjeKFV0J9vvVVt+OtIpX03ZdgsBh
jLpg9sXM8AZ8t3sJcULdq7mC6Ndqw25XrIrZqQwGMBhn/D4xeUgy4GgKaG0mmt4/hZXtcx7YBKx/
6zQrOey5cnjfxGfzJaAb5DYneYpvEp6WUmTMxGUrXh7j2rCBFX8fcmjvN6D2MqT8ORMMjNoIeHVy
/4OwT7KUFNe7ZNdhGbbrq0cXweidJNvmGMjsYjqvzWpcBZ3bR38K5QKWmDgfvyd8jxSxu5stN7sf
alw4L3ev/iDoz/thjxx3MZUCeXbyTmFv1GNfHzuuG1EN3s6nbhX8dH0yjQu+tlAdF3MszOE29TNu
0LQKKvc8PX04Fz/mwD+y8AjASAXvcWEdySS5c90UuZfNZ4lnwo7jy/qxqU0NEzdlJr/8J/Qq7cGk
T1ktVI5u8jB75NvdnBSafYyBdzL1wizG53EzZsyWYaBosJQRmi5ovWr2CJ5WTP0C3Amy3G8DkovM
G0G7cIqKmWxYTXBy6nAw1kaGW72ncCWGGjFJKEjBz8uqAvIQ0ELm1FJ3uCCt+pHMi/WlsTREHL2x
OrpX6/6RTKOnJc8f+BvHQJ8k1DCcvvPyQa4HMCxvLMG9c5+gZd2brbjkPuhQFf4YSPKmWE6wfnMy
NwjF8MRAefUafu42O/EXNJeOWsTu7Hb+zR+u5innkE8sXJwhnUDWObiteuDE0yNvp5O09aQxoPLm
8QS8fecOwyst7IvWY7wu6Cia+tvzWzdDzTDxd53cJ9fFvu+hBsfrhLTu4LWd+YbZkNa5WPr8gvkd
2k+ZQarw5uabYsCzwjgcAkW37rz6E8+YmVHdo1KAV3A034HNn1GpsTomssLaEeb45RMvztok0S7M
CNX14AlOfthNn94N/MhczIFTGqDdEjcEKzhuZ1eqTSS37ad7DRDkwfhq0SeOd1J/to5oBE0nQCeD
v986g/HFI5GFVx3QqO8lE7BkvJKzLZ0C0wgyJEGPxHGmUTaTQsaGrGtUYu5omQUQFn15wqa3a+rX
YJIchTtJiPWav5brUsOWG8SqpNDcznq/RoV99R6wZ8xELUsBrW8dR2pQekcbeXxdzuKgWJPSezxw
HE7mjNxNSFzjUMDg3ZaS8+bgZkXpqLCTZcfoFoGHgUPFrfN7NrYQ9V5j00vvxiUFcXMy8HPVLP00
QgOU/nWB8rQ/pdBwC3dDMtDyUTjUn0kzqIck1IJturgFkvdEkTeYVgYT7MEoscoFB4ntH0zvDoTb
lkGdJLxN1U3HST2sy5i0+/FuDUCCXmk79bMmGR7qoYIJvpk9T+msbHNzUrIf43SSAUPsXwukkjlN
CtTbck1HUneHOyCz2ckey4oQ5+y1PkoXLS38SO726CaUamyig51TKIPnj5Gvtj2zeBnHPG3LtOKn
SF2h3Rgli248cWfqL7m5rfiU/QkCvc5LEH66foYvWsIAxos0EVDdAJ4SbBmv0MhPyO2Fqn2Z5E5B
i5ARZcty3gPVUbWHfkLhrAJmR2M+ESrskeRSQXn4XLB1hXZ8uH3sROpe/JvbD19Kq9hqUe1SRnt/
BDiu9hnj3uPIUeR+1cerj5fpgygmNBxayMYsi43mYmNrVn2CeBBypyJ0Oln9oPc6igZvCf6jRmm0
cQrioLNr4C1qtM0fELVoOMtcbdQbZQVObfXeEH2tsYLhwBwgILKlAEzR+JndzDQ/HZUO3lFULvCK
HSMR8Mav6PNlvalWkFl4DyZScMlxsXN2U7XDF91LLO1JNDPXDvUcBd3glhq+Shgkh8rulpnlpk2x
//XD1i9WBeFAFbx1KF6mcO6j+1ZTKXPKX8xEA7v2hkDpCbOJI7ZpnWF42fdgoV0NQxI0+CHUOImg
i3nfv28xCXB843ZdSGO8P9f6BsNgX0Lsi4v05PNTYWrb8/RoV5mjh2nU7PLNFdfjzCbjPBKdDLBV
cmopu0sGtAI61BxGir0lypyko4r04Z7i2mtvRCxD1oFk8vgWHO9m07nZStkVQWV/EA4Ytm7lmzRq
xWg9uuQc9GyrDJXtRbP0F23RD55LaZxPeiNjm+3O78fZZS/VLnrurcEuHidVZR4nOn6NYUoYcZJg
6ytKe5+HBf5fhxxTQploKwUXMgU+5e4QmHqXQ4azHE+7oZmMZQ9HaUw/osrK/8fZmy2pzi3Zmq+S
lteFlfqmrOpcqBd9DxE3WBCNQCAJkECCp69vxrFzMoLAFscy903uf/9rTTQ15dN9+PAxVgQgka43
c6KUO76BIZB/6a5O7d6/AftWRCuFxHHvHCjTRQl9cPczJdKi05F/r+we5ntUyjSSDd2VeC2nWRa8
5eTFlS+kHzJPg8iJEduW/MT0so1HffwubHmuvI8M8wAycM8ECROD+KpPMURVTabHy9GC1uhEbIit
Zd6vEK2YaoPWqzHgPZceWk6LBkWLzUhnGxtXo0wxkILeBriKLFfvKuUdCMQ2REZdJSc7vifxjSy5
eNGCCxuYMP4CVRUzUpUwDJYn4rnsH5hzIOdI8GQ1OVwWNTH3+MtqeZq7lqAfRRnI0zyP8gWWps7e
r3q86mndVZZc9PV7ozs5VJT2OeXvpNKjlngpyWsIOPv+dnrVfMkK2YWiGOjUxuD+nK1vPxfd6qu6
k3CUVn6lBTccXvZBsQ+SjWfTwe/u0/YNBI12NYNelaeh/DsZF6OkcxrC/SHcnTgJ9Pd1OoxqhBbi
tr0FYp3JYGJ0P49whIpetd75KlZFu1Dv1wdH7jPP1t1ERaDvHbJBfDY8uydSZ/ZB8Y6xtJTeLaJ3
Djfh5K8mgBw+K5scktkexi6fUdnF16V1JQHJlibIYe3a/WLn5wMd6CsBuSx6CoYxpdvqH7HFSdoN
JCJko716OQYF/GqmyiwHkq9KpKRFWm2G5/g8FACDQkTp7nrZrIo0TjwpsqesOWIMZBReMbHnuEbA
yvpqZZ4NlQLN9XHysRoo77eNm179M/clnY2dU2yGFR0CgOc8SKlwF8lsx9FgFj8NzjNTcJ/VHLBu
Q/J49DKF0DE2g/KNv4V/omNcAQ8LTJyPyfTpZ4cKCBPhOoJJDNDeWuvgaZRIoWD3gIj4WlxF8Iu7
7+NbN9XcFSZA0SEAn+Xqfwlp7ICf7onRWz/7xh0b/wzxMQNfIK3IyCXPcQIAPsyoVFtz6RwfTEcb
svHZZzrZYskNZi23PImXCkIPXBgeweFwYP0wI8nypMQ9DVPvAiJsB3Xv8CKgP2ryrtke1uF5vKWj
0YGNBPcgH6w8fcxvhjBFv+FF7dArNQCWL4ESCoB2H9AaO8QmdzFxnL6gvYQPYy7J6yaqR1f+0qVl
fQV/vSzOtHX0hTHXO7SGmZ8jcoyvfYmONFnv/uZoRE3q3RMG4jnpexbKa8pREI580kQXxxydGMDf
IVmzt4DdNT5gMe/J/ROUHNJLaKytIBsmw4ohyEN09DZ9vX2bX/qX102ktgkVBV2cQXZ2b6PzwUnk
QO5zjdSAemu9n8DaWHm2n0cynz5+iF2rU3f3WxGE31sXj5uGf/kmhXyOK5mrzOjaotEMzCnIANYk
i0uS3YuvjpKYUACWAzru7efae9M+RJcIanmrrzEnlArBcblPaRBKYB9J77CoMufAwZa63E4AZyF5
mjhqlgjCr7tB5eb9GsRVcS4IlABn72c7CDjdU4iJep8YGpQXAr4RaQsruAk4ZUdtYTAA0jOiGyw6
dzelPp7sm3gLeRtwmhy5eYEJTqdhshsolMPDhqIfHv7KWwFADiUPa6e24uk7r4/bdRVyB17JApQ+
fK0RR1E+e9UrZQyUA4V6BZ59IC2zafOmBacjCXz7QwuP844ufm85sA2XrIzgC+jB4NRcd+zYolJU
A1plAfSaoR1DDaPP1CEdckWB6JcT1twOkgCAEB7WidTkuNgutB6AFtHboi0tiC492B6d1vAQqkco
mc6px2ctEJO4+lRn/B2jnHy1Fc23g3oNuX5dS05JmuZyS1DQMcq+88Bk/KNoVIBFFIqTvklBOUwR
F6A/WLuQ7nP6snPOsT25hjoIwDUyh3vaD506Sl8rnBB3sX11s26DyTAFJAUTd9N+zKMTKmmvzHim
r4InFZyJtUpRRUMNMlxU4Wn4uem8oXAfZ2Tk+4UOEIGlVqCt91FBMlJMSLv8azulEtVGEjUX+zRs
sFv3Pi4eLCDodElQTHgsdA7CEqA9J0QLyEUK4Oc3zp67shi+6O3D3OwZnhVLQ7tvY9cDcxMvL2lB
DnsbE6/wnL3NjCihw0XS0KC402qXqDXxzV298iPhHiJNgjSKUyl1RcDhHDdU/3SE2spA1DZX8kBu
BXCR81T9yjP+7J6RWbOd9vlmLu0kNJiSiPKIK3a4il7YraD6TKM+rW7mL1wSpgtX9v4zp4B2+YTO
Xos6SN05h3Ez101vBX2CYUMgZnprMm1ebr6Db3T5nhtg8P6pdHXZhTyicRjIQGCkRi1RXrurxZUU
QPTgxHggjewexgNv4oviKHHsrt1keF3aPSEZsW+TvWzax0ELBQk1vKFt/3KlBLZAVQ+O3lbBOtKZ
FOmuPN+AmLf1NoMf1P05NZy2PjPIKliNh9ox6EoJERJaBgHFTrDptYYqpTa9C7IDfN2rcB8Wne06
7aWQNGBxZL4KCzl5O7IgkN2yGdY0JC6+krrKlZxTBqimVNa3oTklNycrn2SBihweCAqcPL6xxKPS
iK++YAfSG+7J4Kq962I3SJYkuAWlMPVbN8eCgX5n0aZU0fgo42aggxa8FIu014ovM9Wv+mBE1PXF
Gv9UXL2oWYD0XXN6jqQo93W36nHSEsoDOxVCJxFNnpzTyT/SgI1F1WmsywG3NVtL3syRIE2k8xoa
tsgaNTAZskC1K38RL41B/U5ifqbIlD8vPQmEU4DwcFB628npk4wLjNWtY4Fb0aI4fdqU5m611D1w
7hiYfZy3qatIgMl0V9SSrFTEKX0Vj62CxVV6wKVm3NRAhnWkRMdgP26Niq484gawe/wBclfby+h9
tGgHVPCytfAAlLnx4RrHRVwH2FfsJ0P4IMMG9+A9bSvqKexXTaKP7lU0hPbhMUq4/wAMKd+h8nAr
ghtBcWdFUegcmPwB56BI7fHyyfWP9FF4u1RbB5pJJcMjJYzIxuNGdY8L/O68Dx023757m5hdPRb4
8i6hmBW8r9qHfa75aqS5t0Cd3AatLj0CatiUsoQ/Cl+r+CYbIvDW0zo3fzeVvDNEyI6NHzpgGZDk
jifbRCVMg3OUIYlKhOGcH8JkeZkdues726GoYs70XvgyyM5rrxIdkLEWfc2XO6Gk1pszwhQjPhBt
36A0TqXX3Vp9qanIwtPOu5DVDEzCEAB6YLbVoiMl4Q1wxphIsemv4kpyjCFUutkWzHxHwtO0t6Ht
X1y5rRIkzaHBkW0N5drZjChjKCwN550IUDso5FI1mQlp1zv5S2y3W6DD7WwoWhFm+9itu6CHuwDV
JicfHwNjwR4zeHltb99ug5UrQnPPBLHhRgyzwtOuvO6M50toQiUEbD2mdt204ZbQmB6cZvZLSdHd
DNJu8pbNG9lLu1kHhv8UfYVFKxfAUnvvv2lL6wSWk1I/aUvSZcrsXTw7hP3NXA9pn/UZB6Ov1/YY
FxI9fb13Dc5dmqlgq4rX9HTLa7i6wH1oUXwdP6zoBH25AnKCNH2hifABbHR2N5wModZXw4IaTj70
t7z9xbFoe+LUiVu2nte06EKqgZ7UN8GCdpMjBLjICsp4pjD/Eeyr4DjMfS7AsQY6xhsS6i5SBC7a
K8ETrjxGvabhFItfStsVdhwekm/fXY1B4g5NrArAthuqzTSqQuwcX4plw/1P73JgjTdJBLvcdwHS
KzQkQXjGu9iQSd0w5SE+gqTQhwSkULhpgb0uvXpakdUIygwXLW07gfxqOEtadLP0ofmhTyGQT7QO
vSFhFkfnI0p7B08Jkz7kO0/ulag3fhjh6DwRt7w1mkt0cHgqvrtD9xDDUOm04JNuRmc8I7nBrMBa
uAmYJtk0gCq3q3eCrmP4gNEkQLVnDHaqe2uLhsrps/VSRnzFuD2i0l8zujw6At/UjB86tkqISv20
sycQ5ZDIK4d43MJft3KLgTiIDDBN5VnVr94246J7DuihaiGMcRKIQ9taQLTzT5EGZEHpz9AGZbLQ
NBnQ9Ook4Z7cWV1nn1lIC/1N/Dvpq7K4cX1Fx076mfca+GavN8PVAfGvQR1cPd09vIr7rUPCs0FQ
Z5b7t/m29Ip4RQ9VAPBal2eOqeK3U3njtl71kUhjT2N0rDagzTIwBN/vPgJaD/JIDUWkOmCCYQ+l
RcUXV5LbE6IqDHmSIddyGVuB3Esj/k7/cHUo/U7z5OW8xahn/1pOgJpjUBPRt9v4YlpX9m++zL+X
uVKXVhz0i07VT7g6xzUdhTM0+LHBxn0oAAMgIpfwVgaZFcmkwYdO3eptaagdOho5CWwMKZAhkpnw
LgMJ5isFIg01Zsn7xdREyvr0VZ/d7bCMRTuHtKbL7GVH9PUOzu1EP6AYniD1vdUbkiIoBmEaE3Gc
4tY5ML9w+0ANeq4Q7b64Xt6paod2qDL4D44XNrNWTMeDwNpe9WmcB7OSLhnTutvAHgLaOtUXlRud
aAnl5bUxZubHmVEX+NdYAVuNy65KqOBGpDO3IIe1h3oMH74L/skRVQJeDR0ZH7P6Ec5Cac+MaRye
O3p8BrDihtRwZjVmN3hPa0jT1MGSc4Sv0jenp+DCrMG3xtkBg6IaBFMOVHpxMl1khkArYOScXcqg
xkecpXR07TAeOgFsBfw+META1BWlFuRxd5YMuNpBVZV1FlB89PbgtToXSatHPcYb1udmuzVCtolW
XM10leBTCyrAxpnUPPFuMKt8GM/gwzQVb5xTzoDLwXrZevteXw5fxFUam9PbR75kgsBdtU/dK9eR
1teHKdFxQb6jJY4+LSFBvmbEZwyO1itX6e/dq+PSETICbqUtNJG9318cfGz8yFFHAp5TPIweBH1C
wewJ8JWq8I2Nnyhrkpp8dGoXQ7ONrxS/VFBNDkcazWOVOm18gdzFx+3JLwnJkEpINqYcbqfChO4A
gYUPe0uLklPtnEJoKCYp1Hatx1RXMaFJHpKNhVRZvOd8lA1o+tEKyiZA3v1yWPW2A/7XNU7IALQk
ZPteNrjMhJluEQMlHeb8xamw9bN7ZEflsuKDUcRVTFrMuW0LqFBkXZ71Dl8Fbg3Bgur1HF9jjcNt
dz/eSMZBvVOHEQQmLDCv8ooB3A6Gl0Itsuea5exHHLpDr44sXyYF2dEWa8XcB6TkyAEychNyUbrF
zp28lV2ZdIhzTQJy9vPpnDvUHhp96QR3pxUTxdviScq1GqtT8Hg6UMQOIju16oBU89jJgF57LVph
FirvNCeY2l+N9eH3neWV7ev4wjmmMIPFtDztXY00LoLMMdBjw7f6JllfP1nbuEV28vesc3vhUBgc
6yI4WlP+sdyE4N1vEH5utSuykOqzEHfRym8FVZDBl7RpVNp0o/iDN9gemzYf7m5wMoblmh9ojS3y
w9KlMCKwm7prI69kOQfdIxuSZ+moRUZHeSooRRAlBvmr7poWKAGKuTxV1+62PvLe7Dg9AaYLrVex
HXyNuxvzbE4O1NU78/HSkSC3HG8+zY9ivcoEf0laF1461kk+dDJQakgYFjBkYht2AfWpf+jCwL+2
Wx37o1yo7IY+SUkRW3x5p1ExOVk+oO6YLGZdRyzR8gpeAuMY8vC4ZkCcq/ms+FLnzMPQOS6fTJoq
DySEfk1+3o3R6q29fJNVFJpMwk3OrE7F/dq2vvUzSWuoRbkVaXlYtEMo0Z8KijwST+IHGGj9oNok
/xHGOlUrq5ULb465hc3Na+nEMPlmjvBnbVC4lP12Ebu8lNHKj+bP1DceqPygMaSrhoRwCmPqQl/h
/W28zZPy//tP+f9SD+nFOiTM2ULUG2t0mBbFCxa3//kf//f/+H/fm/8n+SyG/3OM9j/yczYstnnF
n1Mf7TG+b5jKWyjQ2KaY0v6xinTa6S1FQgGDhsTFs2aU/nunwzit5gcxImCA9dlSCFM0X6ST9s55
79I4dN3I+/cPefiyf/6Qu8fVjtZZO2tom5y8eW8zfEUm3Bl2w5ci9t/Qqf33avKjzcWNBKtpg0lt
/FJ/P3Z1rQ9X/YogBjUW82jCGW06XkW8UxdB8tp5omv0cMpeE6J5jP5rSNrdSQ4cLjtZusg8HXbD
Jv3VYJ2137t0zbEknk2waPr38yni77sfmkbXEeUNnXlw1bzbTfVmbeTLgYFZhE0qrzeVscIYQl5C
lfUN27H5v5d7vJ3C3QXZHQTCjbvt3JiJclB2bOfZXXqv8E8/McxxUH99rj8ofvmfJ9OQqpPQrJQw
3/j95izlnBu7g87kQXxjtp7hOqiC+nghwQbc00t+qiP58KgI1R0Ml3AzuX+221nLKzPF6avT85C3
/XxHSB69JDRTuFv+vY/KAz0aFetz5JkU9JmM72P042tU5JZWr5RvwR2E6zHTQPz04n9Cme+HCDrW
kKOir7TNCzS7/15aFq/ofl91G/91oQaBpPzdKzwfjoe0vHJCl0s+PS220Gvm9UW79ceTlUTYvl/J
kJBplmWcQQk6v99gJh21nXHisNRujwpxenQgigDnhC8YerveE1WvR6/PQCMfO0K0zHBo/r2aWhTn
RLt8S1BJ7rZzoxWQguw/U4fXhezBn6fCvRXrGcmQUQr+vc6qbClmVbJ/VTDvvfbwnun1OtsNNaJO
llT6nVZ0q0CWlx6Ocb0pUnEZ/bDP/ZpJaMH1ZhR3QWRFVtel7f3xMYquzsg60MvuPNmRh8EIgSwV
Ux7UjxTtbkt2q6zOywMx3wtKh45ZiFyEeNm5O9m7T3Xs9UdCHyhkGShzabbMnfZ7Z7Cvy2tbQnVs
v1w2wZI56jbORBcPD6ZgSu+liWKS0XUMyFc71doZb90u5csC1g5sA2wq+wiQ4JDhTgpSbsQKrQ24
WOo+CWKGkHf78wYN1ca92CSU2eKq/PHx5a0yU1Ya8m8VowYJkwoqcCApENMAjEQzQwJvNVTJFvlH
Fv9FDAlAYmQKGmY9AFQnY3rQ7NvQ5G7AzO+tsd1XXlpwlmH1B0KRww5XgDcpNI/NKzCQ4KYJgBC2
N00Hug/dVf/Jt/YoWiKz+L+f6U7STlUKPNpPJBFWuHm50QJavGxhmDDBFinOk0v14aXzc7G7TwAd
NO10KXjRnaUQQ8u9afz+3gXlcV3pqfSt/DBj4FAhMSXMKDBK+P2+tgd0PZV635Ax5LHsmR3ZO4fW
3LiCdzPOAQ/p2kNcgVH36+ji7fykvWbI9TjWGWup+zXzabAC1kxIGYxBST3GD89jCBzdzUBdCAXU
V6vFHIV2ZGjbFFUGQyjV9ISnO5NOoSCjq2JsGn49ze7RNqK1SrMLkMN0VQi64DkXmHTKsPb0efMm
qLP2y3FCYo4CMZRfCY5QRhLvUGFINLXpIQiIt7d7gcfcSaA5gTxdoUv0tfeEXkEa3QSxcoEOdOJW
I9rQu5f0czdJXqDQrP99bNQHn6xIjGwFFzy0SvW7T2GTndRNYmZECOGytMbpInOnU4KFiFsQHEBM
zRBq9guebSgmjTpgBv/+CfKDk4ufiaqQ+aI/h5nY77erbFbp4bZD5FLfOBb3RB60mD5n/D6PdtO9
D0n4mfy28iAA/FryTtkmTRSpkhPOr+rMhWutSGTiMWJw5EzY0k2eKcvLD7f5xzPeRcZjdigTI+MZ
lZAc9NjbhgkIEDSmc9Qpnn2dD3KLX08nruUf4W1v1Bh+yDyd13ldDtbjjUdWOEWCexUguuS3oy8q
4Y8nie/jk/TjEe8ue3tTSquTwqrzXhqDGjc0pBD2HYKehQYUgmFovsLPMQBbvKjVRffpA6bjk8Ok
PkiHNa4gUm9yOJwlxZv/8ex2Y1XZ3rw10wzpiXRKYwGuGZOul0UV7TRPATiiMi6YlFlFftpuo7Gx
iGg5WVpITX/ogbgd3I9nlqKPIhg/y7BNlE5tDaXV3z/ruE+StFT3KsUXSiL8JxggeSxGirror/N/
T97Go4L214J3J9wqLremMlv5oGqCmxUqeUdJAvnoS3QkoL7X0eoSSXtQIcR8VlElhdcqXCne5QbD
SaeBylCPGh/10BKaft0breskam39y+rJYZUffoqI07MrqLRJ6t3XnyvbtNpaaKKaZPgQRHZuV4zq
bIOdJzlPLv5HWTfq16ZNtWRqmJLdvYba0EptsxJevtiqikqQDk1AYrJzh+9+F+VJXCVgNzA+8ORc
Pkq6f60sguCPc6nlltk0W8TXxLiXmGYUQ3YZrJ18AcLAeBDdKhDSZ+KM8sNYQFIgS6atE2DvzkG1
P2+PR8UopkwKH8MyVHxGKN0p5D8Y9CFTFM8kyh6ePJSvJaHsicb49zv48aRbJIurXcYeewRWdllY
r5lRHL9LcYgotDs6LrJgwizQ6NnSD0MQnp/cYwaGp5Z09/FvD/lpf23OEmKbvaUEvVl620Wlw1WG
IYvzPsStUJjhOFLXCGYTMQ+WC/esZy9bxNe79BKXrv/6GXen7Ga1dqnekF6SNzrWUMDYVxD1f1+b
D0MKrlEY+qEkLHwpf58oaXXbWMVRRHlybGZNuj2pF8SEWtze/bY9bz+NKY8uMbIw1EU1Hd/e+zQs
X6GmSLWHAgTc8RsTdkeHGfGA1hOfkZiuBqHfQlAWs3QQZ8S0HNj3k8d+eHebhHaFhAExe/PuJe+b
nXJR610zFf1mNCjmZmAutlEyFipqTK9KGNCJYVp5kSOOJaG1hghM40GmiI5jiwF+2MC6j4LSZrqb
nwIatZPjVxoXftGRkSMq59/6xbBmbADk0dH3WoH5UUbouTFeLub9TwM9WG1ceD2HqREao7OvAU0U
Mz06bL0sJ+M+++jZDg/eZSm/z/PK15mnbDOh+ZoG70OoehO80+FJymNjuBruBxehUoBdFemiTctV
82tobchw9IUlygplBCHHi9hSEm7JxKDavAgjhmb8bcZw7swgY0+3CG9FZXAO6JyJRtwmyuLLxrUb
eAai32esIeFak92UdPLydhpDyoF9iEhKG+qxIqYp5tp7Tr8roUMmOC901xDk2niC+qNA9acxfe1W
/Vqoh2DS4sFj+VidXTusaYmND20mgjo6wgovdIlTOIenPv16MbsR3F7ONB0aurMpzPoDajdtBsiC
ff/2JdOBUDp1pzW1xvb0dngSdb+v1fsvEfcFPB4EYPUHWdUzuzQMk/p33oq8ZR4Lc+sQS17fpwnT
zkUp/OR8Piq5Mbb+ryXv7jOEjlet6sqS4H+vg2CK83EYU9m+Tepn2J8skvN/Pd5dcNc0zCbPDcFd
dZRwSfPSec/pn8EtebKRj58KsXZNR8VTAWT5HWwwt0rT5sJTdXrC9mTvTaGFdl/a7clX58kl/TBX
tn6sdVeSqA1m3ZszZn9ayCzbSIy87uBAwAaEQmV7z67Ih4H053p3AaVELXRviWdTHUo/7qzXdcBL
28Nso/3qtl0C7L+DmPwoS/255N0NYVXnIi1PPCLjjhCXP6FxtE+ABc8WUh9dRVh90FzA3h1c7G4v
7fSSKTddWLt7F68D4P59Ja9vzmBw8wZ7bxDiBf5iiGEEB+a6D0T9JUDxZ1ez8gCc05CABTBTEYj/
CwWqKyktLq3mOysImhjftgVSK+P3yqEmEW6sE1orh3CSMFwdPbWNeJiV2Di+aMhTo8yr3lUnjSUV
cp7zkpHgRUcUqRQcd4OpHI0x6R5aELCB5+mtBpNRNHqa/j+4OXVJo7sjyQrWzfdAqHGTL+e9WF2g
5tj3oMznB+P3ReVXPgdMPPtT+54HO/5zzW8M50ceZsmH/eq0/35ihMAdjDlwueEtU8i3R2n48e8j
/Y3t3cUivM+xNcCbw+A136UjOe5wWb35Bs8HHC5n3PJjuXukGwHKBzeJYAuGMMEUpHN2Ikhoo/Pi
qUmSKKP//Ag6XJJQ6dck867M1i84Mtb/swZ9PYJhyM561R4EjGpgG/3S71/G9HxG/wfuu382mxwM
RB2PDg43pcxdfLSVYl/Lld0QHwOah0UPXZVJ6jlnDBjp/EDoA82UoFu4cJq+zs9ugu8q6deDi/Wx
rOMX2AZO3XffOeZNK/XWbCQQMg9l6XWMzPViPJajeGz7IS5RM9G9nEy+8tkIF8TR/Fmk+XvV8gvA
6DQTJfhvM5jfN8S5qpK91EoEJOj1sExlWAHdeQzkfHhWG0e4wI/+feSUP2/7bsm76y8xL9JZN8/y
NNm4tGwEEh+P33UURAo/DLeUGwJq2PQ+hNDL9mlIe7b83WG7ldvirNk8Mfk3l+Jr6YKwT1dxCNKC
7SZJeOZFk40fdfQnSYYqrqT71/1zs+8/tstZzmVrJQBR4UdvO/ixE1Fi5F8ydzw2mNoQSE8/9yGu
jL6AtD6Oz32faRrf/w4NbxEOHDcMfR5UqX+/dETc5Vy6nYrB6hQgZ6eaoQxRoYQ0sUIlTkEcTVW8
CvJ3y/jQkJA5wo24Jv7lsAqT7Ogp1dsNYWNls8xvn7fpVR/l5mep68512zjKJjqg+5nD0LQGBx0k
3Zi0Lj2jDLXd0ZEYHWkVL/qKyZlT6sgX2E6F0s7svtrKOxVE+rP+ut8D5l8NT1eR5zChClrwbPYt
/3i4Dq4QulZJFiqb6ckKm7oDcoQ6llteCze3vpKjb6edRg0Om7Zt+KVycBuYYhDDCuekw5i1Yets
ETaEaIOJGhIon8W1qxbdhKlWqV8zjrBNP/ZwR5rSlRKm+ndHX94wy6QyZsGAX5a5mYGC8l4Oj9cd
w1dDG73jz8sR0bkCwvcO1a6sa1XLgwUR/bRWpQKVQGZtaoRFGJO5nDpXA/bbhoFKdFOg/6SMfZoM
QjcT7dy5yaNLMyxU5ExWyGmUiPlRJxmfKtqZp4WM4UBjHpy8TB0tQ/3UKN3m0K/Ml/K6NLTPTQov
D+5XWiPWcl5Kp8TVtmNsQ9zWVfXPZhrceLnXW+PVu7d8I0adNaoGS4HfbI3sG2I918mGwebDMLUY
t2Ec85R6ubZMNmPtOLVh10rdlVDHs0l6GJI4Nh1LzHYbKcx1ZOkmUjNpKQBV2uxwQvzhPENo3zmn
45XGJNNuIkuDglE+Je3u7QnDbHbCxNiVGuiwrqr5qYbjcITmq+WuXe+dVv1mIdqy79S3TnWbPglD
fz5GPgIha69K2G3g+HUfeys6FhsBtwI62A5yTaoXOO9hvVxguo4HFvfNf8dkDLSMK04YGwif7t8f
3sZclemqYs0OOAeKj35QOTDWuhaUStZ8giZ+o0S/4o14xB/L3eWrubYtNxuN5WrXC1AHAjL71P3u
yI4/ngT1PxepWMlUJBmSigGCdJennTIrt+oEoPwabt+wijZ9hrpQtnjyzh4Frh/L6Pf39aEpUvWa
wFXTxkfsVhlNOYytVoQjyB5NbbiHMLvXFfxg06vRRcMYEHWN0lHr8Y0h0H6KSgRTa3zOiGBpjmYH
ciM9qRK+Gx9/dp2uDE4uBpr/1t2PNDEh319rdh3rDIhdDh0a9Z3k1RUUYocX/4qM4yBGkfnoOvE7
XmTdfpvpJidyufMLOiiflbN4MdtdHx0JVMcDHzDKd97c0YfteZO22+8u6gBpIbrxz2g+jxJCk0Sb
bMiSBK3p7nauL1jInw0MvnpMxw3BWvEF+Zb3wkPFjcNDFPrdq9fXZxMaSxsHiux+hFpOhA7IBwog
T87VI+KKKYyNNEVVddzj7g5WcpLyZrNq6mnhWzPjtYzYTFI1hD3jZtzgVMO0KtMCWwwwnlaYD0BY
4a/+TUygJ3HPZCnPCs585v6GAcZ3coYwHupXMK7C9/cQzFloWn1ZmAE9XVls8u8jRMNB1+j9CwxE
Uu9ewl7LLDPbbm/Uf1b4+joQ7e5PSG0L0nG/LfKybfBFvfcMAn2AtNuQPlRc63j/Ij34HaCaRt3m
8AGwd1xST4M4x6g3Qi5z4Hi13ckECt+zJpvy6GF/rnmXjezyTXaoi++Hpcw1O2McuoZDPosX2tKO
K7IgMXLyJJSI8H6/xRS1Ks5gMpDzfcRSymRl3bT8BnyQObxgzAhcmjthSDDuM4z3FId9AMawt/+1
4n3wSk7b/aWxOU6MzwRCNzF2KraW28ZlW/8bllK/l7u73+qM524OmSqSTbhKuMmNUQihcO8uum6U
Qm14enoe7ikULIh0uOdI96dH3qZyqso7YXYb4PuwZfYuHIPaQcbGsTn6eG5i+ejsEBngymD4CMJ1
d3Yu+/+1YuagcVgwVD04BHGwip0Qi/OuKOL6OF/0Ns7oKTygag+O0M/F79J507rlcnH9fqEcIVhD
2Mg0ZPLI77mfbLTGPK/mLET3hH4FuRbjKh9zY/bkJP8Fi6AB4NUlmIsA65L4mT8Qg9Vud9vVK76f
ZtDBrkiwds4hR/lTY2A8XNTvXQoqOkbtL3TEEsFoePIDHrwERVhBWhBz+An30WqbJImU2XRJ5xd0
aZY0j2LacyHTxXKfd7Cb9t0IVuXUcusn18MDENAmSNmyJZuKRkFzB9vStaohpiZ4FHUuCN0Gg+mY
ybAhs+aIjZHEzef/ftZH7/zXgmIvfmz2NTG2ldGk8lTrceSIkdPj5xRHDUHACHeu7g+5sWHKuf6K
gU/asTg1TM6O+vLUGOrvs9N2pV0mmklsPdX775/Ssk5ZsdLZ9qVHt268Dcm6oL1wM9Uwl4687ML/
99P/JRD9XvI+tclXrWN2tliyCgiZg/gTeb3Fe/8NeIjxuacOwH8uYJaj625bJkQ4C//G309o364n
TdquuI2Qp0UhQVTJqAaRAkXPLwSRe/+6EIDdaJBJXLcwH7l3fy9Wbc9JI1cEL+Fr2sNNETDmhAZB
6DI0N5mMvubPDu+f70Ygb+SI5OgkGX/b2tzBeqqL/KIjzD4xOSvQO4w/P8Nu6LbbXHyJNwIF+fdL
/Mu1YFkDN3LRUJeE8+fvB93t60a1z2JXlbDTs8IlSvSDOsR1WB4Pu1fkwPovbStK+X5gzj/PMf7c
EjoJBrmlBrGRO0i/D5u6eTpWCfEKkzWseaeFO04lLsIEZncSRCPduw3//cgPzi1LyhIWi3jKkU7d
LXm72Nqu0Da3qSe62y0gRlLsb+LijCDxbIe/mf+/j9Lv5e7Obb7L9Y0ssVynt3yl7uLVNh1onLSy
aWHRZo3sl+er/j3AsioiAcWlaVsYZv9+r5LRMlmT3M3j22TVG9cva/ouQyLApyPvv/WchmZA8MNr
GVL53UmSMtOqrvruNp2Lyw+uKHKY8eeC6PvSn7Cxpjd/isn//Wh4SsOAw6tAFeI5754yuyjpuUpu
3xhaIHs4uq68eHhBFArojHwRcq6If5swmj85RQ83+MfSd8nGtSrUq3xkaU2ECPoR01R8tM6hI/e5
Y/vtmRg1eVLEf6eF94fp5wPfnV0tS7f5qiRKnNtHRLqWS/Z5PPwcf8ZNRJcyQ/pP6HJ/CsH6scib
6cv4k/Y3eshoHfNZCPnBjGEW6EkkefhZMXfDrW/TntHuccR6UxQb/SSL9iLfVEyjm9H7oQA0QFDm
cvz0uhcH6m4vDIn3b1JcU4YYIrT8uH0Lc2uUhcob6C2pyOLED8fMTIQvzMdF7mgkPSNr/GkAEZgB
iGydZBYj8Xtmyq3e73eXlSRP57R/NuhxT+NPR2C0bptvyiWnewIRP8LjgQyYndBlAHnjD7Hz1job
+9KSpp25aPqR0JBSwjoMX/ptcbqefsN/71iu1h8LikP/Y0tPtP+uSiUWJGSgWB/Gu1HgGB7TIW3y
9o0/+TqL1qLxJJf4C5Povxe+u28P9rW+7XFinK22Ed4RZG/Muq1ML51K7aV2cFvquPN6fHvF5WMq
WK04xToU/K35sPTQceyWy6Hcx+boU4GvffEN3c2KwMxxH3PHOwOK1tjqdhm97zMxtOUj8EumLDcO
U5+zesL/A1nNi5KBtPIko/fFWCn6yIjan59hVn/Sc90C75MJWFDlcNu9C8v5sbpUx3IlESQpUV5F
nBTc9TF73EUIoN9/IzEXIsurZ6SGv9U8S3PH0lSjxcS9d7e0lestPa/P39V8EEzpyMe83xh/aL8N
h5J5wehpgP5b5rIo34wGrspck/59wn8cKHWjHpJEFxgnOM2UfiJZqQNoYaOIcnaexeQHXyirqTSx
dBs24ney82O1wy3fVKm0Z3cZ21oCrE0xvCQM+swwc3zb3heH69/3gPFwTV0TZvSiM35fyFeFvTKz
VKyJH9PlHQbHatTp6Y7yyp2w7K1LxiYA8XTfdP9/0s61OVV1XdO/yCoUEPnKGc8aTYxfLE0MR0VA
Qfj1+3qzdnePOFLD7t1rVs211pwZAd7Dc7yf+35LXwVXNg1cd+U4242KLrgvANofb5X5dqE5YrzD
DeNPPWsRj0d46Wf+4zeLgnYrvhJdecAE+sMFR8NVQVt6QDBiOZPTYnVy/Xnh4STwlDlp8eezLREe
+KeRBkiDZqyq91GzxnL+tChVEAbF4E5/j2o+SZIQHNiQl5IV+h/HEgY+tC5hT7KHC2/0+e+t+Ruv
wOFD5V1MsogqxCPK7JZ2lH6u8rEyzxbZsCPGVsIZysYoqwm8m8t0tyEqmJllAmZuIUVhduDJa/zt
pyhZ0lRA6Z57pzymZte4f412BU18/JSA5ENZb3wAkaWkBZ5I958H1b89saeooo4m6lmP84vSWZGS
mxgTHQ3Wr5PvnqoP1gehnnciTvPZB/4dw4t6vw6MT6foz0jhzz1O1VgrylTUCUOEpAAwIrVE9rI8
zpnVsG3Q2U/PsTg2D8dKJW+gUU7qACLkIQ7a7XS9ZKCSVJ+cBe9/Z95hkpl+Zh7dD3TSp8VwfZ+8
nPGSX0/X9+86NBCJP57+eOcH/V1yuVzFpPEISjgLQ+MvDVsIKUzxJeaz1PC37aQKC+qEKQ+s6MPH
tlqoaY2YAKMt33W2Ttfwffg2zwzA0haEIlZjKOnfh/bbGzwuMCgxUXRmIhWr+nNPw+beP10bEexA
nabBnMLZVWwfUsTVaiY70itDuLZoISkWk18kMnsZOafVWjJeGHp8OpggjtC/XuehrKV0lKhNU/E6
WM3NTgxggD/SRhh4oQm0TEzM6Dc6JfmIR1TjKUI8C1J+qbEw5TngsJGn6hL41Z9r0l4b7d4J2YcN
JU3QOOIi06cXEAV4RcEcPTNgv208pVOlD9wKpPvjUPntEsR3Tb4K5NcEtBVPczWb8vsaJMai4/x7
y3/9vD+fJoLDP7xn2ymyejeQJABOlpgiOk3gqxcfZ3KPvhbWE9fwGwCCiQEwB/QJMVbqg2uI45DC
Q8PXWRsx2khHkpAkgAuSaE2bLokUiOVJXhYB5Mdw3C0+Net/ssK6Ss+X8LpPrvxwrnqnqkb+mxHe
zaYYb4F/+EuNeUbK/nsqS9biWTPnb3i7QFfxNLII5vzU70D4j0XudRPC/YCDzBDJC/RNqOgxmthJ
zYlzZnBL3Ov521hfBKszlB/vtfW+Z8jUezpoq/xitDlWQM9B+Qvf9LDbl/TUcpgTaXWxCktUig8z
ckhxpXz2gcy9v/qY4yxE81v7hERRED2Ph95Laj5rTf+SOg44BjoxiT7gmD/izqJACsL2VDW8Cz3R
CfynDgfdpXg6XlPd+x/k7jyPk6yKqK2rKA8XObqleXEqC4niCF++4S5zt6iOmON32Atq46m7+uUi
M9UsU4nRRGr8eJH1e3e3u0g5QSJh14Wc3Z/DzGCTN3qLnfnkUH/HNQ/Gss8UHhMyNLRogzxE+lct
CQdSqEkrHOMqxUzNpIlP2xZxtY5Eomx0NGMZW767HI/fzXXBILfLVb8bwDjRAprac+bLQvjw4WEU
Y8YjJr3I+2AHmy5eoDwCkbVgMDgR7ElP3v2XahlOrksFqcvhlKjP/TRC4a4Izt1dLK0A7U8c2aKQ
wM5opv0+NtcmxsBaPLFDf7ccgaApEj2jPghz0J0P7rUbXLP0CkJHADsnF39Cy0L04iMW5f2ttuzC
GIrk/in07Zdk+0+84eDhuZFS3ZKBwBviYXcLhvyIDQ1jyjD12K2GBBPi6j35WPUXR/rjoQ9nQ1Wv
FzWPMjL8cIwrvZkTcu1Z15qp3uo6MJYEbWOBlw5Fn46X8JbLIDGWlfHmjqeYg8FBMAU1mOP6GwX6
LNb5JbAjpCNBkQhgqeg9xJJ1W113+gVU3IgMiGSqP9xSTRLlHTGBOB+f/HdIwWFfMskYnjy8++zh
D0HPvQL338s4Ca8iRcEh+RCo0GXfe3C+/dvbChPzeEcH1PQZssK3a4/OL8qV6i7BobKCVXo4+vr3
L/8tQGVEjo4QtRzK+9/G/w8vU3TCe3xRhYHbbHXjINA+7rgLKx+9t6fGTZzTvz7lj4c9bJmSXZXi
3r0Si+NIZvUEgVQZM3MSyBXOM+7r5QX2uZfEaYyvp3smDuzD0zXqGST9lJA0EtufBkM7d8BHS6EA
hW9QM/R9YkHbxUqtra+nn/qL08RAkOqQ6g9oITwckFt1iQdqSaaDHZ+dbJHLAU9wsU3mC/UTUV39
907+Zg+BZxI0iNFqHWjyz88T04Cds0RVna7QjLJNYBzlm3PEM+OocFXqXEaKs3H//djfYjP6bEDh
SLH41EcXot44s1qHx4JY0gRewF/x6OpAaEYTDFyECAuF0h06YZagcRw9y95/O8MUqyjsCjg0eby4
QX+c4SC49fNur+qBIuMUM8jv019kZwUM+8t6ksM+fdpDMNpt+4NSudY8DXTc9nuqlNv/ffkB2ATP
nvdbHAj1iKKA++M80bP/+XXp9dbrlVQKRVdIMgl5RAEbToM19fzvnMKAc6DLKEfknByPsqvx+WyT
fwu7AFExy4wREtWZh4sLSrYftzWolxHA6+98BsRLbr0XYBSsxbOR9t9qgTpgQDDPTE+QtT9EnM2g
uHHYFBH6ws8FK7gJyNpG2ofL83R9/7avhD80iQHT9+Q+5/jn+sbaOVazHbQ1ifEKR87hIMS/B6g6
mf4FnWMqn8sPkEwEYCGce4CdBR3esJzRG+Mw//s2/VJ65WUwUTL7DKXK48uoWRNr145I4EVeRed6
Asjc5yYxt+KO9wXIesga/dx7Fk39bRx/PljYsz/u0FndDYI7Fo1yHwXR7d3aggfekLmv3P/gjUQI
us6Zo6NF9Prkq3/dgj+++uF4MS9TUasV0yQWMdVB1Ntw4nMIDEReN6QaK2C1T9s0f9von9/8YKNT
+RQ2Wo/Ffh3xWO4Vz1PtrutOTVBHgpHvyXeK7/jpgXggbWxms6jvUVn/ucidXlh07ncK6wBrN9wj
XJBoKAPO8yTi+2dxo/zbB/Y1gJA0zKkpKg9H+3bt1pIcc4+gPjYcKzTzxeWlNVZgTjTTNWhx2GvQ
JqPMMb88KozkM7enR/qXj1b6WA6FIW1ZInr++dFyR8vrXcDm0vv8D9nebLlkEI22K/GygCr8v68y
BUbMh8IIGC2FB4Mpt3rQU7+LjDgkYaEPvuP6b9QnAPfQfbOePO+X08vzWF3ItchHHoERaZXl/VB0
+0YK1aYJ4zCQwHFpWWVU4oZw6ss2QCpGYp48+O+0gAwR6NRA7gqKj0e/F4fVVdHq9rvNOKE/tFou
e++iS8MAOoUYJn9QJXjWxvjFH/FUsmIdGAi0T4951zVM26iQKWkKXzBxDl2P+AaXDwnREkJBttU0
oVVxmYUR8Lmn2yvimIdLpBJQ6YwVdnVI1R62N9FCaaf2W/ISAYfsm4iui3Y6wZWJQieZH+GV9fSr
f9lketU63VVuE22xh2woT0IWOtBFmFNQenAmB1abviKbvIQIaoi3gOLj4ygm7ugqJzPBWJuapwNS
eLMn+/7LtaaK3uXIiVlPFuLnjWrlMrjnuYjZBRdT942S8pzWOYeb8QqnNpi5exJcfjv4x0X/85GP
liuJo0zVKEsI0cb7h7AnEH0V/raDZE9lHFAXMpgBA0qgWBBkCyKhFuZl5LP7MwHpnw738Np+3Q43
IiTVXzxZkb8TC9BQf6yIODN/eC9RgB4Et0tLWWizmUwSL6JIyAZRlQTYMH6fIh9JbiGQjM8u4S+O
88ejH2KVXdtogRrl7bd565m4TeG3V7v5kfAXcIkoEDLyuRBywf+hBPv3t3/DyR+3hvSQQuGAUiHU
ED+/XSlDXRq09M0yW0LBFajHZQxx7gL6coCNwNHAFybmR4G2BU0dHRz+nDELT2CIp8LRiYDxiUn8
JUbWYQDUZeJxmcHMx4LF5XwZDEoGGIVDl8xZ35wxG4g+xni4HxI1qU+e98tsIM8bwAJElsPM+uDh
eHbvwe6Wiee9Ina/mZyWUJlPHcHylFtvBiQIsP3a6zUfS8j2rAPySzmcOi04WjEOShPtMUPPujeQ
RTt2ACBraW+crUx12nCBmIgRHaojUEr/T76YDacaJeNcIRr6uevRaRf3+7emC283ecHOFVPGXQ59
MqQSgatr/OlUd/8vOEF/C1Gpu+DISbgkQvSHtc5h2rmqJw68MuGsYQUCJqv9b/LcyH93u+Y7p4oq
8LOLJu7wj3MOhEfHzYF61BlBlB6KYLv4lMTajSIYqi6YnxC+FYFOhxVfYKYZdHlfi96s9cS2PNIu
COiFBIaHqRzKv6L093Olg86umxSkuZMbPD7V7DSMLViZnRM0F5OnRf/vAP//fCWkUcRI+DTGqmmB
U+h+sO3ZQK4vkVRJ67vOvJ7VFu4FCSl05WYI+KzaM6BLDd2L2AyGqVXA+y6/9ExG8nqm/iK0yTt+
PFyXFszuoIdjWMzPXQS9L5NymLR2Af1I0rjS8ezLvob0x6iZQKw3VL1yfT2Z8biYa4cBwlRIcSOP
stcsSdDXZft03q56inHLmc50ArdJTXQ3Ronb2/cQNqiNaI2irGZfD/m33FJull0g3VpoXLnsL8hQ
RaN8EqJjA6ZscpWM6+zi59sMynJbl23tQ7Zos7cwFdulMdjNdT5cd+KQZm2LrhmTRFbw2kzVi3Xr
ObCpLFplFsGigI4cysKrTDEGqIO7xRtSBZN7x4wZ56SGhU7nxUPk7I5iQ2AyM9jKXtsxJejE0eq2
ByefWdLeIn8tVh0okdGYnNTHQern6BjkQ8bCioQ/NQk0swzMNjRQENldjBQNtnVHnZxng5yv6RxP
dudsHEIrvjl5nxExQ9tZheJ2jpLOxwxvSAlcVhHCKBcGFs3bzetWVlV/5OfxCTn30+gU2CWCgOdp
5z7TMpu3UpyrfT7b/Y9sBZ/76bMRtOPnZbApE7Nbm0nXQFLqKtlyZp5G3a5x6trBTDvCHa7WSFOa
+tWSWovx20uFfkzodda6G9+9unJU+OeR+GEQ9i2TUbBCEOyM9szd11E47Y2U5iOMRzKCpZ7WGJdo
cnL0dwV1DMi6oKXv7YfJzexvUtW5TuOtbCbrHQIOxVZu4CRXltFH5PCHWxS4EVn4Qu7RjzYnmDLP
Vn0VJJuz0q4YJnAQjRTaYvsKPViYqYP3tIZKsngNqRwlqGcE8H8EHat+qyG9T1BecsLUvvccdd2c
feAn8LedaVFAfB4uZbSWLsMAvjs0YRDSSEz051UUWpEhayzGfs1kYFzXqBfZ59a8ihy2yszuLOpv
FSSJzGaJYtB1vNsqS67Ev53zA2j6v68zRIdUG8V/vgm7/ghM9DhM8rbMpDVMh9vZNjNKeztLfQdO
DiKTPQVqhvJScK9QoD5LTL49/1+25I+Hi5j2z4en1/CS3ng4MNtDakFQQBVlTcMbR/j5//mhD1HI
7QYNhiydpDUjybaKktHZF/xJsnP2dZhq7nBj0aJZjt8QMUe55v0DLk0hPgfX+te/X+Uh+Ph7zR8c
xaV706Na5VU2W0oZZPYAu9DlgtUSIBkKzv9+3IM//PtxD5lBUmuw8uSsssyspqh/Zi5JEdGnQdNs
eELQANqcZ43Q7s985K+nPmZhxTXIr2f5e723NUy210ogpdyGgVGeCKzlKSlQ/9dHiuoy2J2BDiPX
z+N0b5Qo6d927bqwbl+12SO+VNzya+CWRs6cfMpGX3wc8sU2/IlKCZrCGaJqzsl4Tc1Xgeg6+0K6
0oMHa3wdLZ3N1YG3A6gfgaro4FMjP/hHH8/hGIkpmM4yr0aX52JdrcMqg0aTv8x0pK/FsN3JGb6j
22pywV/W7+Mx2BKM86tujqcUY1HiGIk2xroapq+DF6E3W6DeIZGZiTrHDQpgAUAiYSGKGd2dLzgP
jQkSFsbCNqDG+fqCh1T8dhr7gsGxsqyRGMv59+H5mTz8ZxeJHAUXK1SoEKn8XNIy6p2lIDu36/P4
emNFExTm7yRx8/hJ6ekhivlfTxJJAi0Q5a8KrtyplFLtntp1DYta9w3vmW0RZK0mJ+TfE/Pfn/Xb
0xhEBcxGZ0AXtdWf33WL6qivwQ+6xluc7PN8m5t9S/oI970NJIT/fpjyswzy/Wk/HvZgegaRnmla
wMN6jYl+GspFTolaSDK81VYnHsPc1tu3ytWQUR1Mp812kLhnKNag44xN5SVszWJ/k0YpinmxkaPX
fN6jcRMgQojUouK36zCcVKWT0gxnTh0x48TGmXX8HdQNDBK/a+cnH/TQUvn7gx4M2F3N73qblr11
jR6N4ijDZHR5qZf6Rv1A0sOvB/DsFYjNNHb/NRlqstdbdVB2uSPsfXLKLtpCl45xR4UV4QeTCE41
o/DZefoZjf/3O/YpwDA7QlXvr7bP9d5UUcA7DtA53UeHPjhWYgSzO73X1uBqFn0UrON1XTw7WmJc
g9Pz4NfIPP73sx/HyTrFJVGbXtZbR+d5F4HZyLiu5Mq5TRLYQ17KymnjqfxSFdYFgoSpsu1Ryl6p
Vuz2IZU4EGMkVmbLHxH6WAhxEQj2jbhntmPN7zSCJFNFzM7N3yA0f9Wp92iSlUTDsvZOXoyUWoWg
1w5Z8R0KOByE9thBleuNEKocndH0Gl+ZFELT7bMDUd8+WSacrGMSmOU2natWNjAQdLl1zNq7jjO3
D7ViBmPIQimM03Twqr7BH9LUuMrrBgWEiz3oGm1p5Ygp2epWWxKDq1D1jarZpWed+hti5fBEeBZa
6c1Ue6ZCWNhxuqUty4kry4LEpJvNqnEV2XdGXZAjtc+6r7TerfXK8yjW3c7LtX9ou9auMcMAmZs7
zChuurpFZgNfR0kFK33p3J08tbr5JEuN60eJBJk0Cit+4yJXXDkapTuUlK7TBn5ANItWJyS91h0I
Xd/UeX2ySSwSySxeElSLYksdXfz7h94zObA7xHiQRVWm+WtF0DAwyknRjLNFHvunwMlfe4U5GOqZ
1TdzRJYio962N6OCIQ5d3Ql3Tzc0TLw1mFRMrO4D1cimNzuzSxSiPVmCMAbmr2KD0jw6gKhZkybc
d+RNodl86aFx061eQWjSs0VGpUGLYnRapxm2EFpONcVUVb9cVrV5deB3QlMHcdUhRDZ9Q+9ZzURl
d4eIyip2901Hkdfu3wxtanT59ouXpHZxNk5sVmZFi7PqSaF3Rqj9YumX4S3yCgR7ssM9smNSovcm
MUIoxy+mtK5Q5+77Z93jzF0RcBqnPft+NZX1VVmnkFXcpsAqb52eo+/e23zYryeSjOL2atAs0u5H
PpifokVSj+UUOWL3ikYWknq1UbW5seu5vdbUb27/Og5lhGiRe72iVZv6ZYhosMTBuxglLM4DL33n
z/SaRdCSKUaaEWW28oWgaHhzg3za3oYZrJf7PhLaitCOLjprGcaXcFL33y/kC6HVhQATrePBMj2b
A85BYmmJeVpKl/l9HN5s7iscQnXpZM1amuS1nX4kSCAxyEFyQH4zylMj/izPVoL1OEVmrz8qu965
fSuZkOaYN+i6mc3dDtAIjYzuzbztSYFNmfbczQBFj/CroTmgGdrMkNhhO4DnM5t3QPSTfCDoVHWJ
RXoL8X8QoWrMYN+YPThBiVEA2AQH7n84cLOTrbibUyZEczrkWAaaUNTVdKvz2aCiN1ii1cpgVcdJ
dSM221l3lo43G5joWyKehddDW+nzYtVmTjh8LpEZOKGTZ8gzySQR3i00fuOmt60XWu4VVvWBKDCT
O07fFFjRArV4wwHquJ30hxpGbSNq7O3Ir0bHYIL4dWYDqD3ejVWHyEvwg/CbjeJsKpPCAgszmd1c
SlD04D+kz0pU5jEbyPqRAGim8U4Sbcj787Q1V/fx3Yd5hzPAGA8cZv7y/Laklhvx6IzASHNJo4aC
KBH0tEwLibvS0p876pKJOgIY3+1kK/RPt/2hbpCsOef3a2UWO0NqbUEFAj0ZvxUGEPstWoV0MedH
H8b5wfDcmR10ZzWgB7bzBi/ufLlcrcgRdkMVIrktGaSCNq2pvkBPSBnhs2BZk9dw1Zld9TV6tWPB
h0LJy14CBpX8eTRm4Il3W/XN1ocn4b1nXnxeDVke8vCUon1K8W9jeTciv4KQMv8SJVKmh7ZbQQ3o
FxIrb4QSsWesGamh3W31bkP3ghoZvDTBPFyWfm2lhsJCKnNocGnEIxKwpTwjaHKyNWlliVoEbDKM
dEs21QP2qhpdMs9vyYvgyPWOjBREayrTXTu+v6aEqS8x/K78UezbBCYj7VAVbo6GXc636Ae5Yx3k
EfARgmFTy6ASCZ3YSV+S4eq2Ld5p6S2zZTrX0KmwVOqcvlImxNmb/snl7PfRrXd7XRfOpVvK/mh0
JS6Gpowrv2C0z8YQlcJFmtJrNYbqCpFjSxzMxuz3rQu0sB+4FkoZXWN3nhZQed2FY3X03Mf0FRlM
Ux5Xtq1HDGyUr7qRKmb6mWNUKzBRLQbdTD/4DhZhzB64rdPCnRavdGwtJmmIX5upI6zF60GKTGxu
VVqRPJngttjAyL6stsWYc8Y5nL3iiA0QaJmhFlZIRWfJ9t/h0jV01e0at8BcVSgtQFhgYSN37+hE
EgTxr1PrMFPulJAccLuQ6mBBkP80NgxV3Ve85hXlRje0BgCHqeKk5uH8Uq5zU/YuJCJ5x67GnU1u
KJHZEZafOht/MuOSw7T+USMCa3TUceZ5X+b0PN1LVCBN6B3JKSZQC5EhLRpXHy9g42uPUPUAzXgV
8kb1Kx4uxFRBO4HMoOUXI70w1cI8diB2o/2uGXrAH4+m/Irc3MYDL5vqRrY8KOY54mJVPZajxWrE
4wi66TUipIolz9GuWyFFsTt7nd5LMAMGWa+Edp5nyWezy4Kg5Wx/DgtTsuIRnNjokhsLgPsT6z4e
uBrEssKtqps+bMB2t7R6ryK1S6aWanRfmoAB2Zv3RcrwAm0OMCoEvZKpsHfpuOdyr0JHG4sKuEMD
NF+niHNgw+LY2MIuJjtodKL7+YVSBj87MMvRQCgsfsK1TDomZvlqmDL5LEx60bO29V5U8c/OaulT
dmOZfIcCCveoMDap32tI3wQh0u7dn3BKG0TeHc1ZOUh8VCN+GnI0pmckQgPzyHPej3PJb92dd9wB
npbsWWbcsbegSwRNkT+P39ylH774/iGHQs7rgn7os+U9UzJrySf64Drdnbo7/H5WRe2VXzBOcZqR
2Zf8MvXYHqRAP6OBFS0bO67MBDZkK8Yl3vglp8scV7rn9cENbYhruBbC6eXGeTXoCWprwpLGLO1X
3auN8EhI9ZLPEitB7XmhWwus8SRfFgjEsrSTLrcmNCfXMTXOcei/lkNY98afNWU4pOIJKMSElljL
dLVVm9E2azF16izBS6DKXU7PkIycPUFR6QaWt0aak6KMCJnMgKFfsC2MFrZzGJos2KRbe9/5Gg5K
lDkvtJbRL0LN4ROeLDMTLk3rGryciJ8oiIrjEvfguSUI4I0bc2SVw9FCfX+VXItvHjs60Rg/hqnY
wh6Qm5mpdLyddXlTb86V0WTo/vhbYqkH4C+ewlm/W+Ce6iET/gKcMllFC2bjnf5CsB/k7uqEFwpD
Y6WsD/Tfsr1uEE3D6YUSdvXxKhsXYG+aJddm51P77JydGx/N4kpCo9E4hXxP5KSm9i7mnWvS/SI1
K4409mELa+yMmHvFWywhHfd2LvZrtNtbo5uNw5MdMVO04TBLaADr1lcopHwDfdFwe4ELebc3eK7W
PX6SZMgtd7DnqDf/zuieKUrhQ2qUBVYZyUdzo6hG5+XbZuibAJ3uVbJomUMLRZlFdXTj6m/5wtQ6
vwTGKeds03NPCAHumXVikorXyYzubjiR8f8900Hnj3mXF6Zc+ZGR8EyEFDsYVvBbkDYeW5pF19ns
6qexwRh2Ot9uOqPRt0DJqB5CymgKdnLamYPXwwoweLKgdGMEa+iZWRAM9yTfdwx8U2QEC6RW31ah
WSH0i93oN4ieCPQQzriTWZlqkTsDpzGFMZ4dtspwM7q+M2xVjqhRszTyecypf1Vnm/x12/9iJlKw
XMIkFprEMbF1VIRxTp1DM6WxC7n/DqJT89hOO2t3mTDgS8dV9oj+ZBq/Z5TtcW2HrQT7bgN9z0j0
QmEDnyjr2eTukKUQCfYl9qK3FaHNFj02DmvCHzsJyzrwyH5I7l3J7LsFF593GQwP+bC849BKYxcR
bW5J34z85JY29GzZa9/dapvI23ZXXaMhnNrI1snrWhkx2IoFMX3RIF8uIWgL9289/7izmOvEqwyJ
q//TSK8gidcO+K/bmm+wMiIPs2fHEZ4wOxmzMLLgMmmN2k1nuTtztgpKosbsDAenlS9bC8sIyf2E
QwTTmZBiADUnu/mwGrBH1gxPSqx1A3NE64PLckrYittEseOzKStmnC7Plt6hcWDEqk/xkmotr9dn
CZg72cgb4a9Dc5Y6q+IyvHvRwp/R0uGGB0uiAL8vmA1gXMegytZqeX1bRgKZYYmYjfbCnNPITScD
vHv8AmuFFyPEo2ZYMXz7jY61l8cTkk2mtuRgOydvkky5arnNfRfDNjO/3RFvnjMvM1eqxMufnQKv
P5Hw0nczV60IoYsEkkzOK6B8Wjj+IEbHKbqhu1FX9vJ65eTk9xX/NFpk5rViQ/jLXg0CD049Loix
5cz13EZItogVPIGyjAE1QOF5vgxZFfCXLuVkAU9T3oMjNyEXN6EmZie1OFBT09FhVojRThOkzyJA
IdhTY1CbVyTfPYJ6tKnfOsLNdwKn8DJO/vKumfTGo8lSX96/Dy7vsdVYWcWlKYToorhFgTHv03V8
U4xofLH74zmrBAjUvrmH2Wy72QT73lAyo2VuHCpvGZ+9weoywjb4BMPbkyG/7NYDQjRoAdh+RqY6
BKg72ZJk40Nbx6kxb2bH47I1ipeZjH7bEE0fgoj1hLjkJTJmOg6XYzDZyjvDIfLUNKZFHOcYiM9r
3wQTLy+R2SMcipgwJFBnelfPCbH5NUfs9MqneSZwEcHNOl69XeRCQPG+XFajwC4ODe1KU22Rzh3i
qlk6Eh/hUZohPd6JQmicrfvvHcmmYlcSPKrG4NBOUq9XGXtkwpFe382QpSYkNbIdf+s71ZJA0A66
xnWBLIHRgwl2nzAoVUIY4L/Hd4tSMcro3a/o5AyM92wcnuhL7HQINePlZXr6VByUxseRLoSoX4rW
L29CYL3jyM1MUZZq4aiufrKLy3xAXdGh7sGPT8+tMSz6Vm9cBaKtttcvIwCTlwDUJj8gghzzTB8G
7UdjWlLDRpFnF9j3bJoOzKj3VSIerxpo4w304eU81VDD+tTJgEdyacypBI0HsqmpjpybHTSdocqt
ybKsddq36hnQ0HR5ty+lszP0YWGsr4sTsQuC3VPcN2L14HGoa7sVq8OoLZ0/GjCJHxTQ5E6NuByr
E7e+2d3sbad/Kn6m2fXOqwURJkV3ciKN5qb8FmROVJvBuMheS2c+L0b9q1V59d1VdqGhl4bELIye
O1UByTqtalFv6Z6MeT13b04ffhetMKYovUergdHukWbZzeymcbokh2mFxkjnpbK6DXGilorOQG5w
vrmak2OC6yHLc2ab3Xq0mU3gbrmTTCW8Sx/VYhzrAjtKAzpzCu73dQ4HdO4nBsQMn2nlxR0voHi/
KIfqC9eANEd04xh5WsUWESlv1VKU4DO0+/gse3U81ULMAyPCu2h+uc0H9ADMy84islPeCip0POO4
PCtwbGTmac2V421K7gLtS+8YwCX8/b/hk+M0K7AE23Fi6mc/dnrV5DvRYJr+bhyTjO+KYc6uQDiv
fO5m5ubo0lWUU3iffH1BgfklN/U3/Y26xjoks6180muV7IrjSJXboFAFoa4xoQ5KkE6qFJv9pTrP
+W+l50MS7MmzjbAOyKwP82EkfqG7Ikjuv7OmyeIiiTq4TKxIWBGP8AFTaHk7tni3Q2amDv42GtaJ
JfewhwmGTvhXPuy0vhsq1u3dP7+s7gfwCLPwhe63gCzLxAU5uJ9917jMuh7p61bhxnFGDgEa1Ewi
32Z3BgI6r9GocCTNIIBSP2r3RmsINXTKo+vyNjvRpLh7g02w0qfnGb4JRuI+zqtUxMsqPtCyaQ7X
aGrlC7yV/NF+VkyUJHaszWPaRO9XizoEhbX7wDins7Ky2t48rkbkNemOLrWVtLN7YQV46SATObK0
Z5/qdStZ3UMUDqm4nWe91IdWuRd6MpiBYHh5ud29FlfdsyjeUWOu4cKmdSOtMs26N28aluZdHmmq
y+8pLKkx01W2aHcWhbS0fkXbpQGtMFex+052PM/KZZ/EfFPvlXZNfaunrkBe9IiiElvpLMuLA2wh
p0WuWsUsaL17j4pjPNt9VoFxYc1bP/Du+YRGQbIP0dVUjjKp0H53N+vEVVo3TyxlXvc9fUSWGLfT
3fBu9Pt2GOz7KFBMCXoq4WWaNWt66VjhhSvrRO6FvNbNltS6e8fm/X7A9DYdX75RHRnJOuVpkqtz
bJS1GVvdD6kxlONF8RViBAfnlt/depnpZjG/5naTjmi1BMey5wCXLAn8P2qYLWbR2U7nlBSTUa1a
KfWuqwHnNUud6OK8V8c6GXXegngYpP5FtorSyro+Saq0zQejXUahAXuThu5VBchh6QOvzQiu42W3
M0nOJ1crFs1tGQIF6DpV6e/SN4UsDhyHFFJyjMwI6UZDqulPq0f1phql5Fdy37wMvODU2mFGlf9K
lsxXVNEyLEBE3FGajHDt59LItE0dLLoUTO5UO3cdpxMpRtOvjAt81dnu5bQvkvGda6SQd7XxugLJ
UQ0swW5+ZQOv4ybx4lMGpTiYGv5hnpHNXTcDsp6wf7VD+StUO2ZbqdNdeaibbZbNq2x2oyCZTTd1
S9uBaoSMuGrHSU4IFTXb4GRBHe5LSmMVV91R4RgfnEenRrWb2lKyixM2Th2wXef36opjDApj0B3m
FHXznVspH9nurS5kmNj9XQWOsLEpF1Px1GlA0Eswgn1cUQDo4ez8lLDtagejbF32qQz0Jz3ykIGh
vlNVDvZJ6tEK6qdWGFq3s3HFlMyuzsUZzC/zVjIcCYM3j2/uIPZysrSLcak9SvlZatWNrTnhKlbs
TmCRQhapk1rNyb50uaFWK41OF/o0V7e8wlBmJ4OX9DpU4lVAzJ8Nddno1gupcs5wl0vLivQjtZPI
lb86J0vdFxDMA0DJAZDcaKcUtiIZLHJqSaOmXZ5rL0PCSSGVtxLKYnjf/a2w4+CtiWfJpkrmp9LM
HCLyz8g/zWAiv9qKj+1TnMuxC71vbLQv6Wp3czpOQe8FpnXJ7NArWXfJ5EnxHIqMzeI6ppKjXd6b
L/0lsxklAQlDOWkOfzz1Z8JkbOrNyDmA7g3BqTu/UrFSS8dwf+bm7uvunxL6fgbDl9KVRgX9rEND
n6D277Gb5G6nGO4mp73kXtyK8ZX/Ium8ehvHliD8iwgwh1cxU1nyyLJfCDkxZ0ok9evvp71YYDE7
4x3L5Dnd1VXV3c9QiKMkUHY6Pp+jce0rr7vlH8+1WdsLi2kxJi9OedasVRpv1cXtw/QbnhML2akK
qCUsL/mVWp+KQYjGjbLWxbXxj72BuSOLQfc3pu79nxnW3gQNb8HMVrsJQk5zeX+n1B6vTIcnsN7/
1XrIqPYpi/RjAv28V//Sx7mNVwq78TJb5WjcsouOE8eHpJ3cWgFIOCnCXMxeQrvTV1CD2eApIVDl
JWfxB76wI4dYDAqtVuq/YnaojhI56D47VC894lM/W/sRpNflop4m9z7bJT88L2IzaCvrbYZ7dBUm
J9Vu85kcja/ss16nfFy/RcPMnOcH5MW9s3NP+3wEVQQABb7trPWC9wpzZ6692PwTSvPyC7E1/MFI
tp4GcRXE27vITPHVS4DevWRbpJRFt+MfZQ2X+n3HRzXYd2x00GzEQzupsMrQz5PZxUUYbJ2HRBgn
fhyQde9b9A0eLeRRROQxfwn0h4UQNLP4TGE4Lrzlw75TkSZe+wZGLdfUj/O7GGqfGEGSrRIIim3q
Xj/5GQ+YdKrb4mSXEKZMjvKoXKcZZEcZKuqM8IJDfQCTKkq30hsLe/khzSbwFn4DsP6rbs1z1X2m
+8Vwi0h3BhUlklw5/TI3Swsg73gx5stwh2Sge/GH8W6dmLTV+GxsY+H57/xG9CsiVTnnD2/6IAuu
gQSFm76Jhq0fzT9eEYQjpE+5Y1UPy9xapNfEzhq7VcLa0XtPglksD0LuGbuq8Fn2oFzLw2PPFoeE
HsPChlEGglDjteaHgeFjXA0C9GpO99BH7t13KJgk0QW2U/kuTkvpPGHTDTlI2QYNCqkP83KAX1zc
FuMkpQ3exio/lJ4S25mxGeHuidRP22D571a+f5A/Yy+9NL/6keSobYbt48sa2U+wkkN1vxBnYN18
blt7mVnTpmHZbNajtqLW6SVOD+Vq7oHuZd6WjKNve5c3FGUW8NVwiOz6oW+DxWIWPTqn8n7/tlxA
CbIlcjDfmtnA+NwQBCmt1i2q6IeYOPpH6S07iEJ5cqZd8jlph4WNYfnKOGX1DZiK6DAQ44+S134M
/2Zx1a+764jE/JsUTkVlzX6L4uWo5IjlVxDH4POdlGDYVSiIHlV6pAorVGrdLnDVKPYE8lHtVt2w
4kF6OsAASfiKAQXUI9QZnWOl6zxEPZ3t4V/9dPTJt3bzm5W4XCpjNcM1H/hQ2ctXOmLHcHGpGhtR
4DoGVMVfCT0Gp3YPCdyZbnfUI9Wwi13pyG+FK2DpssLxoO2GDAGWPSEpjMa6QhHbsvN0u1gr+dBz
3PxyWZcbNbUFmWWB7VrfJ1tqr3OOHgK5lv3DMVo+nQGCzjb2vE3pIrISXEvc5QnfU8KAfT42lBv6
QuBY4wEAboSq33ZISXfQWPgCCbeWZEkV5TwihpPGFJw5CPm+1S8QPRrnaHBTn+wk5avx4+EMu86f
NHusX1plE5R+/okyjcFRPs5wiU97vk5rkazLWmqkN8UeDyPAIMx53JCVr7Rq2VkICeSbofJFVk9/
euIq57R8FT8U0GfYZyr9NFj84Su3u9p5rNmvwSf8k2pXc+fMSX8wTkiBXoP4te9ycOb3ltaN/bgG
NsIVHrOCYt4txW91dJbDcyceMChsCCbJrloXl4UqYKt53NSeqXjnZDtmntS6CvI9Jd9uqT12qEeV
i2jP+pcWynh8x9S78D7tFpPoST8hu2/A3kJvG3xGP47S0NzdqbiQkpDYNwWmG86gSLHmchniyDjf
W3dgffQG2rGweQG8pnFPdDVEtpN4nKf+VZbaaAs41Xzzh4e/pzQgOhwWVnQLkGyyb3zLu6GH6ESW
G+8e8LSmm6fxeK9e/i7lOBqQax2syCZDdgmJW57cuJexv0HHYVdeVv3+Pq161q22Bzg543mojX+K
bGsKQjF9ASv9V375hIkgKoLCTmjfX5YGGCggyJoLJG2eQbaFCmDwG0CIzM3AlzqcpFUh/GisLR1X
EjKfYTjdHHWGOyvhpB50w60ddG3b+pyUVXaMIRyce2mbG6sKdVZSjruSeCdKyAviR8/qX6+n8qV7
6Rnqb13ui9bfoOKPwtCyU38pvzs22Z/ncvsMGv9Rc6siZXQraOKTBj74LIXVeC2Cu5ulYJTXIfvL
+MoWoWpcjUG9UAhrYKy9+CMF3EHwH0+A/32d7djG1N2kzAXKiLfl7hjv4zU+pt/cMvBDvkrADOho
ixMfpDXySytAnNVcQYy8xXHKHYgIKO/mKHJgKEJxprgJu3nAJXrsIsdhKRVcy1NAc6skis+YvdZF
tQaCyIur8ns30GX9Vkor8W+e6JIhL4LUmpv6gqOUQvPAH7M8nsUzPnGGWg9FFR4bt8myG355McJN
P1THdvCfRhS3p14N68GvO4ctoFTIv0X0wIkSQSNI8mUSNjmOkM/Wfl4E6EpP+ugQhPA8u8aaEyi9
KAgZN87fU4JozbbyedCcR00IsZN/VRpQp1AvWSpJNegFhyMtEFA6pwbGRO0LBLBsh4tDqdLjNUIv
w+WwuKa8x4n0b+hcUMjy1z3du4UQvWr0VYODRrPhaZGEgWktdW1gXV/mazxbXEQ4pMZXGYkJj/Zz
dyw8+hHq17KSNRxIkcgtM8Msj+TSb/fzl+5Yx/gDEPxp7slq+HMesBvSSQEgs5UqwE7UypvJ72q7
o0w6UCKOMBTID20wSv7dXwQ39ud3PtYcUhQrp/Iv+TdMIQUqpD0lRUs3wyZBMQiHl6DFuXw9qsGf
doRb+wXwbXl26g0/Ah+JqwBmq7u9lgJQlTpI7SFqrN0z5HQ+v2Iu/dOlGn22/3dY6g5aOndeEm3e
rXx7vKd/z+U7m6iXAhw8qfAhHtKz9SXJq+4o1E6KWRn17Dp+V5cETEg0Sr1yzRO7b76JXGZIPUe8
JyfaX3fi8vMEl8eSIynqsQ5W1yJx76OfbMAX9ER072nva2oo6dt42o6QVKtn4Q07ZZ3S5JC741rz
9NrnscX/SPdPzdVnOAG/+Neun3ix+BtZK/3e7TCq/UErMOW3WevbdBsflU2G4LKFIBhJGfa8rj39
olwxQVTrJ8QVb4KZpfIGqus8I/HLHIHQWnfUsxiTVhX7wXluxza3JR9K9ckiKDsWAgxNgvUGkieL
EzWmf/O52hoxcFMjo8OJQHbgPDgbna/Ezr2xp8/026psKTAPo2gr7Tvha36vhXWNI98fz/nbOK2H
cSOxdVa1KbSVwTZz94mF/9jgpWPXbwJCc+kAAXDmDp470Z3f77yF1DUGV5IcRGP1lJAQqWiOauUn
Nbjt8QXrS7/XPnbro3Fose/Uox3vrS1cVu3y1/BlIprithRs+UoDQ8Tu5q/8GTxRCksx1NPTfXAh
NDnJZnXrhEDnjfOz9W5nAilffsHitw6obvCRjus4UNCtZcCaqNiP6I6Ydk45Z8WLVSu956mBpqTH
45pSVBGknYE97am3PIKMuRxUEsQ6we56G+EIS+cW+5OCzo10tM5IMnb7hsMzlP4QGcQ787bm47hW
5H9F4ffnkaglhTUKDrjj+bK8qVH210V8YXyRPPUkndna5fdfivfwmhsvmwgF3YGLJ8YOF/SuCH50
hu20y2qaRla98EbTDM0udQVseDbk+xfk3cvUBFogmISOiFdQnJptc5Q22mn4VEAQ+/pBgYVv612e
+pVm2P3kZOg1K1OIkgHrHbK4Pw+nBLSI+mn9IZMsD+YwaqYn5t9zdZW+yuqYkvRAByweE+14dAi8
8DC2ge7K341ZUlmNX7yJat5y6EgZ6q+Eu0lwM2Nd6CvKQ0xgpukmloP8XqHcQ+WQrHQ3/wDWaNfG
tBNQMRaeo7HJf/O3+EXyLTsi/XChK8aa7HQLp5P/1G8Q7fhsq/3PZXLx1nhUchMTuRL3QDGPCyh2
yNsRPsrP6tTUUJcwq5VhpzI9Q24FbzSE5paAK1KcUZhc1Fu7SbfFrdk1xxoi02aPoXHuvwuoz4Ds
1nqjN45OHT7El4dhfON065+LLV1Ft4oMxFMghpdt+PDMMRzs64w/pXescxlWLtYcZqirb8YOUI3l
DVIyhJaxjW3rTh+PdUa3GLA+sYFQj8wTF1+x3sSHmzSzLc2bWPJkmVhgOePyzbWIOXenMeBVDcwE
bS6KV/3eVWRX9afaQuHcqQTpEwMuJep5Mjb33Hmm76biZHogNm+14Jrn1nLq5xcASODqUC/eIS5s
I+o/BexRjDJTDqQe5PfR17IAdow2JX8ImzcWwBlFUKASsPpKXxcwQbULM8Ptmd5GDVfgtcWygaFK
lFcsCuw2z0iyox+cdrwYDBTKKvrXX5pNeRLwNbSXeJ/vVNl5RwEUahrT8yA9lS2Ve1B9WPmrGlEe
rhhA3Uk6RK9TxygT3RixIq9V1VdtJvzdxqjqtg/TbtmbV/s6VkgScGL5898MwbS8ihiLzovDsDEk
pkfH+ya9SYRa6sjbU/Jn/SqAkO6+oHqDtRUHV2h+km5rZKF8BgHFtd1+USvEojNjZaSdytrWEuTm
FfI2y19jqtN3ffaAh4uw6gn/A57T8X4BHHXxydKjO4ZcOKTUq6BoSPYnprUs4gpiBTKon6K7FokV
Xgi3fgSzEHSZF2v+/bmRVHZGxm1wP/fcF8ixt+l+TZb1867gZ4EldJTPmAXfQQKR2tsU/fJVX5u5
3c52GkBslhsFn4sJZNgPB/1LyP0lpK9r+Elmr9/N2x6+m0Pg9Vtpa/nLt7jR2cLOj9qzJ/X5j1qc
ehtgKDttZ6vSyjgqNzFbdemJxwp71+Py+12CUj+0/1LDzsUAeI7K7uXdbtDch+a1LAU8qPmtUFZC
JCGfybhIHeFPg9T6My7qgAjlsGCafsF3jYYSW65X3UGLFNl/WKxJt3zpovzx/ovM5Y9iRk4Tj52W
atd/xDsFCPk9gh+LKB1e5XnMPSAXCJ6MeJmFC8dmpPeOMYkrBVe45hm9N22e9DOyDP4fn7chfdia
5NX3UBx2QuYOeTRbvwPdBY1trh+f5rVLnfkibXVQwT+WPDasAOJ//pvelNYbgNVbtaSsfNMk5/lj
lldNhzXKQLyh3HlD8z1iW1HdAnOOGFmF14++MvnNnzZ0jvgH6VGy8VL+vecBJHKW4Xqd766i2fNH
pkP542uCL7vGy16v1/oSLgvM9+HpYVrgFK6kt2VxGeO2j08Pj9QEr6t7Schxk98oi0f6JOnpe+7h
9mB/HBr2hMZreRi/M9wUNol+q5JlHuQUR5A/RrFzzXarpXa64zeVJxLZqvoZSk73ybjV1DVZMITl
9A8OlaN8X87tRdybh4Hd9mLqyhs5KIMJ4ebjAbQ3/OqDaGH5+nue2GawONAnhSeoTp+ExsNd1JDz
J0r2+CKMPu8YL2VP+wAE8VxbFbXtVUfGeIbhqpdIQzAjzcTBnWHyloypQP6QTbvQr8mJZFOs63Mj
r4s1Yo02hsI9EsWgThyT04ZTYA9i1uJiZSl/7dNrsTlYdjJ6XfPy3z8TH14wBew0PqXJi/nHLKYa
Dv2jk0tJhi+gXU01hu2VGpiQ3mdjb12Fs1j5QJOYmffCVTtIxP+ohe5SvOTcvVfGqhLfxnvQN2/y
CSIcfvr1WJHgL/3padr9MafkKigeViVuz6D81avQgDvK/wl+MR1UhLVbdxj2VHYVJMQxg0nCbK6v
YsXOYt8wbV5fXay68PEadf9QTnR4KkI4RPTPmos9GmF7Tbf1ryy6He0gS3DnOiRFwE+L0RH6allb
qovjW2cVKtePZrxhNYnu8NjU2OSUSFTf4ukL1EFxaCL83ihmpO8XJ4LjJQ1GyCyCY6O9JXgd/6NG
Xn5vx1hrJxPq0M+UaKnQfTf8l/I9QeWDdCZ5i3BUHqpb2YcI16mTHaTt09xAX9MDWkbTsm5hFVlv
auJWd/P+U/aKjfhRYjvCmsHZ+n2V/BPPYZVsVKw+twVMU5074mJpy4nPL+odus9cBVpit1vYZiJU
dervYXuccakbgd6HRUw1eTS/jBvxSpIjNRjWArxp773EmdLBb/6k2vmVH5e58VJzA3898xePN31v
fsepWyhud+A1TOqlxDYqcn1CXtLz7jwStGD7lQgNJ76aGG3/sV1RNj0z96p9DNKeIlPwHtWZWbIr
Vd6o1/FS0CAVr5C3CHYj3cIfRJOUQ/WbH+fP5yU5JKOjHGc3pzubnqKHr/ZOzMzz5WU4GCp7YHlt
1K2T2G7e22N7Gi+NEZDe1B/u4X0jFicVhF65JkUptXT9XunsyiXKP1yJLu8nFKTgaBtEbCteIQfE
4etEmNQetaNJh55eXFOMzM9JcEszhJ9OTjQOaDAC64qOh9xv4l+B6strgZInPEATKfpUvhewku12
5D5VqPaV6y4sYsLoNQ6bNKF5xa7jQ/7cj5SeZ0BtO8JOB9VjJXwmuTvTdE2+eQaCtrZKX+IcSw71
m3rG7EFZa+SBrrr6NYMeQ3gsnQdU4NOLr63y1iUHQQxK2Wcn9kqf3+FrBByi/bqVbsqnioXz7j2+
QEssmZgO+eUxh2W1TtOwpUEF7/f5UQUE1eG5AdlUmjuEC+0qdPHTLm7iH7qMOM9gXtPIQAawKJid
6oNtxRpPIzRiSB/hkwOAw8TydzyMew898A0ga7y6cwXJxbtQvtAPHSMwASvz7ohzOD8dfq3m/izZ
Ru9nR8F8S5uwpD8JlqnY3vFDkMZgWVgrTYR6+tgA5zU1gQCoLL5l5Sx05wR2tvzKqcYnuylc5atU
3BYVAuEpBf+EsbkbU4e73/8g3ReR9K1i8L//a7MPFeEXjzx9QeSgxUnzQAbeai14wWn6UN7XgEZD
DvnoHOMR749uj9Q+m0UMtDg0I3yRerotdVdK1wUWQOVSYf3K7Ho6d5L/COm9oZpEPGZp4RRJxIaY
M+HM9Z++eMZ2BLkJPArS3KuMF5bP1oD8g3djKxCcFJR8KUe4ckyuFJ1FKOXaNdaDuV4nPIfYFVlq
PeBid553fE4Dkc+TrZVufIk4PpDsYDwMCo71XfDBJHl8Ln4K3RWr15/kzW5e3IkTSrJVTzhw4Ock
5Fv+JopFqqUjDDdenXdzk+HweGD9wYWOKSpxFIhuOtHkqMdeivWdMRGrio2rq/m3oOq86NfUcIo+
0ADcwkFfT2uNxQaNezfIg/+ydzpnssmxBjy9mC8cWYro4lN1Bz3lMflsu0UCIZLOdDR3Z5roq/4k
G8gONu1QlrR+LhhZkYa1ff3b5G9d/Jr00OGdzO1CsJGeSWyc7C4nvnkNSCkOhSf7/NTET8aoN2Gi
PEpmc4jmv+qnBbH8ZlbQf5I06sdbxfAJy6ZGbbF/j7vxo/9WVT+Kv/rClbaS6SzQ+Nd0xxNNTcYt
bCS4JlLUXmui+XSH2NPWEzoqtjaIFF1GFuCz6yGIujdg6l1eztj6teQWc0SRKaQTZMqK/k+l8s0+
BIsKAFz9RLAuBzrfPAxmxc8wYHy95NK2E240N1YYyRJfMsltKDzEAuKIUWO52HXdGyUBUHLsvNbG
jRKfTKQsnXkZddgZXM5T1wIEwuoLTzJdVJvyBk9ubWPGJneO+c37eh/OiRkIWx2P+eipGFPNQLpZ
v/FOUJxE88w/w3pBjUI49/hvJSL0Cgmmuw0lQuXjCxPG+I62prpQf4IRpkaQXZB5ad6A+7EbbeWC
4NEZWHGJgDleAdz5cyXhQIw9MClAKiWHQlLTgSWji/h54YwCrQjeYO7Qe8zP5A/lGK9kIrgAD8KL
I1ZrQfoV+9UjxfdCkeKiDT1qT9WOjejnsEgP9qKzffbuSfC5uU3HwjMJmq+cimay52/5pV6i16DQ
oXLLTv0B3YQRxvJKxdZKm1T5oH2ZneWS20n4KFbDm8RoFIB2sRnRngBZznR++eMmh/c1fz70ndy5
Mfsl27BgHpcUpsOvVuKZxpg39NtC/5seq0nZ3K2vhmRSAwhxV9Ez8Azl4jy3x0fipPXmUZ6kbDNp
zK01cDkoe01xRdE3Eqc0//VXuQoUdHIjQLzhQWBa4EJo5g2K6rmH94VLTrsjN6pC6Bf9esOra9s3
EflShrA48ouRBRQwVC8Wbn93+/yfCe+aOFl5FjGHiFH68ukwPmLw2tQVKWVRn82ekJeuHkLEG8EL
wnNvJD/GuQNUyN8fM7vS8ZX4iuRoXQiCNAGY0OrpRAZ+sb4N94XBybqDGf151b7xJwj0ld7InQWc
oPCtZC8t4jS8T/W1oGjCQw4a+m2QPweXlj+wrOnnla1NazwhS2SexM0D0Y3+KK8/maoNvOC5Fj8P
ILm659w3f/RATE6XhS/Po+o+/sQ3Tdsl6MfnJd6P99eLzIygNhHiYN2hfNNL3DlashU0bHEOn4ZV
Fosz6D68aibuHrs7H4AACPfV7Ee4OQ4PhRAt/5SCKb2VoVQFeuFplY93J/6Ocd468a4WVsnZSjwr
Uq/UHkCXMhsdlFlqO8UgA+T4Q39rddUZZ2v2GLTSeMp0rK0N+b+oMGyi6hJazH1RbHI+yll4k2is
5EMLK+k2vafcF/UaE8g4XwgQKOsOpVj7bWUOr+TRvZmfYuNqQkgLcFMc4yqgPM+NUGV+Bgiij8z6
l8s71nt8WWJrV8WxybzpC0xQLN98efa3oKzAlqHNzPY93Yhfj/xAwf2AYhls+gHl/w4DNRuzdrac
zgzMhrs+ftfpika2Yw6YQCqCC2sIThJ2SkxBTvsdM/MGHMVllowAk4HEdCA+Lo/iTgqtdwUjfswr
bVUi+iNsXL1SL4/n+8zicTOkeYh+GRJyw1M2g+qEKIpnDedi/XLjNdW5Anl50J00ec44xY/lZq11
2moqfwXBeeRfBv3KTJZLQSA0OOJLO9K7IXxL2Y6fafymtSN84C4m+yV+zvgLlogKAeUT5K70k8SO
tVEU2BGbPFZjOXgGBp7dyad/cwy5BJQv/XX6K+RopOikAdQM4/NkhvKVIoLyKz+0c+JXlcVoBOrZ
JRoxIvSaIw2fw/6Fz94mNFltp8yrZeC6bysUl95/MAlf/rIWv1W2Mf1n8M3MCnwzLb/LQOfdBy+J
W5RBT9Dcei47D44gTd57piKoqp1W6+bnQaXL9/Lvh/lWdra8t/yMcHQo0hcyAL7ho1SOTCwYHMVN
T8XoWyf1Lb8I/kyB9q68VcvKlEPrMEhu6ZvTrhGJEAlefuD2yL1lpMCB/5xhBz+zDUylp3KG9i12
PUY0EHldaDl+q/Di9ZLsHv4ob8uXJfqbR6FwN0fX4N+v8QNnvSBMQcBH3D1QULmcFqyxkkFIdrJt
i8EYOYzvydfLtl4H3bIhqUtz2GOtA9MgGz42OXofr+RCb2gtRznw5/3plrfZOrekkCd2SDP2eOZT
ZBjemL1JkiuVxxT9iQgmtjcFA9hn3YYIJ7PKsqZN988q9lm5zjltlHTNUZ/OKjnU6L5b0P9fDUk9
RvkpllGAHHTVUY4gIdBIe2ED9nv2a0wy5EEk9PjFMBpHAlWZvw8Yw7SooDUYxedYksCQ4xunzDzt
eVLprKopm+Ay+l38TlcLub5bz1sl6ncLovJXP/ORgYO79reYfhXCj2QTlLmo5TMavuRpA1kn0+u8
ophYIBE4aY8YQeX7MTnwqKgJ06G+DB+5HuWqj8sypycdwc5s8IDT1WS8GWSUl47wI9yITPFZko+D
GcjxrfggW2ba9sX/MbzrfXqZE3Aze7Jo38Fv+Yq2sX/mqZDcJvWgdPLsp1ODhsI73RDBk28am7rR
nsazZLmqFRJ7R5w7+Bu81IU/Xeg4pGbOSS5hpsPN4szT0USJ0CCL63wwpnUtHh7tG9+fwC7T4jBd
TDqjioOGhpczEmaAf0h3Gqv1unvUdXvK3boBCpaeofh3wQMlaVjO5bOm+E3uDHM0Nf9O/C4Do8i3
H8dFCXOdZhYfEkfFesrFxANv/M39gXJfwzztNuHjUxVXd4naVRKOZNUxO8XH/o5XwIU5y9tPQfTq
Ocoyb2YmVn4xhD+1eHtMOLvIoCZt8T9G8VMKg9MS9qT+z8xPxXPwl2UtW19t/yOIlZsCzGSfu0sg
K+CfMNtV50ZSnI7xBcy5mp3k6fXKG4NFsgfGN09iGsWzWQ/ZjfSWwY8rhqMhOhhkOsvXUOaJc7Vx
FcvPFnitK3+LYLrK/ZQb66X0atwoG5mKWPlgQOKq0E8dx18XD/3LrkrUr7j+D7esXQFCvNuKC1KZ
fpXxqE7zu/UMZ2uwp/jpt4wrSyRSyvBl0vY0rdVRWuntcYzdmC5THXfifyYj7nNyoUMhN14Wl/4L
BQjN6Nz9vrrEBPdt8DmwRCaRwQ5+e+kvC9JF3a8E3FG36UCFJxyNSPfk1RHh8IRKfqiZ47P+0beL
j10HZYPZMa4Wpr7h/EUuANqRX9py66KBIcD0K87aqvbZwBj0RKvCybzXP7X9b4dUyZyHRxB/zOsH
44bMn+RfsQWUrBgEqgbVOXd7e0MXt7ReflsPv4KnOvq+v5CSAcIob7snmjyV7ROem7bwwqHRAWWS
eg9V0J59LRoO4xZ5VMRvSutyGxWgu/j6hCHM7NYKs9v4zS5tGuNosesS+tR5VhipLo2wszziCyzI
8LzKnEh1h/LZ/ZqJV/a+iJLS+U9+DgGHLb2SiJ0ZsI2y0n+G5hQqmTf0qKp4bOozxKP21SzRlAXd
ybxh0rnzdJjwJ1zUxB5Tf375mdHbNjMYWMXKib/Rm7+wAvIzpc/NInsI0RiyG0QdEsjdkWhCOA1H
DEBTe7LoAv1S/+nR8Dfc8INf8z2CQ/MPA8dPtatcaU2GJdc/Uzfp7ZdCloKbX5G3VwNl8iT99fsL
xN8RiFmYNGq9CENgI0rl8y0VCP3M68BvFhQmcm5AI2T3NyfUEm4yeGhqpea2yzrusUtKX5gz5GYT
04ugBiJuRo2ubRgHHmUqOrry3vy7Y5s33EolCXmZjrsUqd23GCD1WAHEGN+SnKoy5Kvhi4Y1/pLu
kw44hkzQPDhQ8RTbl6+H2Ye/T+pDDdLelRdfasNRpO5009qbpROdgKvuhGVGQ5tqVxZvhnaqhPYX
/f0VCGjiaEZgNXZ0L2eoU01rGB03PlUN2UxSQ560zni/m5pG9DVMXk5coN3kmP1r5t0cuyXbL4ug
rX0BulNe3cNG2BvdRRk8A/vg6aE5KT1NL43EueMPJZOGOOwiRXWKvTHbz5v5HyLt5yBNXpSy3ATW
r7gRe1Lxu26FZmVXPHfEn63xV6ibfJewyMnJ9zhtfyiCjINMx08StNMHVPfsPQrX4BFRf0iFA1eS
0nTfr8T5fTCCal5rR/En1WhJ99pPCKpl03d2qnkVtA/Ygw9LTs830kuI6cHbF7QyafAe2xpTqAll
h2Bz6k+Qs+MGidACuz/str8tmbtsNFJfwfleTTS+08C6VmjUqhxgflPZ41+G3Jfa9HMN5D8T1sip
/+6dA9/Ij/NVoYKTVOEvHJ6kgD98RWUowMfK2WeWb/LbS00qvUp15/ab6z7+8XP1mT0Un1rsGlRp
3IkfBitVtIExx64Pdf49BHzGZ3dAb1Jwjay0SCqYnHOrNL6trVMTtXShUHj400/KTOJfMfUG+rKH
g0T7GqKbZwlni0GirR2re4kO+ZfqkCZQXBA/K5lmiE/z+5mHvGKe4PLVYoC1Lss7VK/xB2Ch42Ba
Drz9Kv6HP123q4dHyX6n2MkCTfGMp70wVQGH8zfMRK95gujDHNXAAEagUSZ/QPUbNBOKFOAeQlP3
WIvPNbiO9PTqz+JJ4AO9GYMnXxVmpXROajp1g63ShpJ+rLG2UFk9IB2egai/RneKBibhoKbBxS3H
DTSqiR9WhrOVgwFy5R27cL6+s0vXWiePUPxRsQmY05VnPlFJ5hv9PBsAF7cr7X7ZY6QgbY7PT0Wk
c+tdBAxx4hmb9J7jkBht7diPJ9Xcx7TDM/RiODR3G1tKeQaswpnUZSRI23bwzM1IB9oRHXMso+KB
A8GzjtXirZSoo/GvP94fEdKy1V/qNJyHGyd1gK/ip8zcro6eOzUOFZyRu6dqy7cXT39If0t6WGBG
fmmo06GuV1m6e2R23tslPiANjWjRQ5rlExjDMWgqrGRydE986CLE1Pgrk2Fk1w0NYb914zMGySjc
Eksw3Gn+P8LOrMdRbGvTf+XoXDdq5uHT131hZs+zw3GDwg4HGAwGYwb71/dDtdRdJ5WqVEkplTIi
wZi991rvtJzHLBmDG9FVdIcscUuy8bYWiqi3p9eBsOJx0XlyaLcHaR3zmYGAlnpu37fKXnTypTWO
m7G2kj6vqnM/K2lQvgOwMH4t/xgojc8BKENHFblQyL02vk4lZJmvZWcNmmPCSg2e8mszcGshHYL1
ORCxVNl4+jvnjjjhhx21/eEbkFjv6JOmsO+r8qCj4iF86jMn14dMJA1VGvoNt8acphybCHzNz9W9
kB06FSDN5RbgtDWoA93yXqdBlbRQJwX2DMutl5oYRDh2sEeucqSF+fr2XOil++LA61zDdG9YKZLA
uNsy6UaYs9922Z7wfaZIAoosfKPPXcBqxyBJuQcEqvyAoFB6RHXQfLe7YoeTqeAbDgf3cjGNc/+F
ArU7CYicLpIygXoTHfBLIR5XzbyTTskF1K0bboYqS9jKc/TBiDc96dxZB4wnocpr83YAtah/CzIY
RtH8esJ6lCTj9oLN49m5CfWuOco3CrVLQg6sJ80oNZoNtFqSBJ1gm2t8IzQA6Wf2QUkYn9PS0zl+
OzgxLyZNSh66tBnYFBvGo5qXX3JD4VsddAx/aLh5KQPec+snddHjqpOWOCzg9cFVksgr+cwXbprI
BdAheqZUja7xGnWRXEwzmKxosFJey5UWfQjvI30OGKkIOAMRhswYbO5EaWEqmxsW795/V4fbyWIM
3MuJ4UhSN8dmMlMffnaGNAREHCDgHWQgikMwBXYmtlETX/ndrk9PThBG50ZhxTjBMY7ZW2kPuzl5
IsCR6ihfQIY8XlvUCSUnKGpzdTGwtLPrMQXrrLB7Ifwa5WjCV3z1Iiqb3BMEN7Y5opJy8kp8ndpx
O4CX4L50/ywjax4l6w6UvERmi6NdyQcHbKOBpLlq7mWtXUezN+A/GCoUl7bXxJBD+C5PSclNbj+1
tCfAV6aVJuU4oVZKlQU6DNPaowu/ZbPE3LZ52CGJxw/bfuepn++KhXijhHtd98jK8wuiuL5y8be9
Si8X3QjiTg1iHBtH4qDqL43X37VUbCXUj4LqXk9pSGBcQC3S+CT94EwCYsLKTTZdRrflIJt7az/Z
l4ARZmEgRLl5FpnCG11alLfVi+VF0d+DxZLq5VpECukOZf3jIOyLPZSIvKQ8IjkHHTGRc3k6qKnk
YyrZFdFDtAzxOIZz4vSjLiH2gXdsnO+Ls1j4z+Ugso5QOSEQM8e4g/J6iMeRkMYixUMqRVTDgR2x
vo+QMCApK/3oto6LdXahTrLW1YcIeXFQhlYanCbEEo4Tcf1ctM+RtL7uwK0b9pzYeViOttLGETuK
NW7J4ERCjfCa3pWatcqWZubK+iFHZava6o9h+m1ONvIs31tTFoz8adB1UdbB8sMdH57nBPXbNIcF
X6IAw2KFYVBcia/FwDPfgke9RX6W4PNecEdoEfGNhiOMK7gCpxYLkGYcaabfzGilPGS/9QX/4312
e266hAWD2C1/hmUGXXXSFwAz5cPr0fiiDSA97O2hiclvNtbi3jma5E/J47sZauQPdxu4ps4av0g3
BbB9EO8t2NcVb1Y6VBecZ7DBEqLgznsxx4B1PPh2JtQgqrRMuEtkOK+zboxSaYKAzaDoga5fR4/w
xlmuetEBfLHFrHIPALfeJKtYbvKwyxhCMXxZK6W3SYNWAxWGMbYrc22STgNJxU+CzdANGWysaTW5
SQM8G5mnl7bOgQQJyaDVc9pyF6FM8ykZr1Q9dWY/xA8tmzep4LyNZWaOCc2MP6yLxkbdnGDc0SIA
A8EltZqtGiQF0FLd42ldYxuD/O45OliofvYgf2uUP453bSqMe45sQpduYzUD39RefoISPDEJGbbm
3Q2vEiECyNrTk7VjLVOalNfwkfugv1G7VeZxiIYkIe7CKW4BcoZHRRHmgrXcrw5clm4FOq7ryDOS
j7YHm/UG6etzym6Qijhxx8ZFLGn4HXiHpA/qbyvfDPw/B0saHqLqo5pKsd3POUj1MzRTZfnPH5i9
W3Uy5hxvlD+vFf1KFFB3QA89/Xe07xYW1ZLgQt9fH8eu9d9JGHPsJcEbbabsIatBxVKdyvObvn9g
x01UFijAEPCA/ud+VIFeOvcUex1OhevkiagRIeFMG5xeC+HtXx0dfeWkuLmAAso1EIN0F58sp3/7
neiB7mQQTmBSDAGKvKcUsgsnd1e42q3lymaQrh8Cynwf0BAW8tyDvL0oAwP1GE2ltUCA4jKHGxlp
VFqg4et+rk7kq9f2KG/ZvKU4QAgUo1amkwg6fQFsH9Wr+wK8Wok3dwudI8F5Hcw6Ng9MlJIXGSuz
oT3mHD3TWhosGEQa39iKi4BmNLamcj8gy0hpNPROUAholvz7vFCcdkqHl2GJAIxofHzi8EXAs/ti
i5VS28hEufhoLiZpP1ajSRRr+J5zJyLlXXPEMhB0T7rEJIixkGkcJwLhdS+/YrvtvLrkOY6rbz1x
1doX9IMA1X5fGMaBrMuEszRBSXXD2jOV77zdbnEhFvaB3pseOlDYq7GJ3NBqo/x+NTZREpwqxu5d
z98kSB3eq8EBhtmr8Mzv9LERC8zb3rVaNcXASgzgDCokfU1VABgJTHnHJYSMC+tavBqagPfyGi2a
dFrmF0H7eKdBn8HzOQI9Io3uGL0i4owC0gW04FOYgWtej9nHDVYO/mhUXEhar06DjYDtUdqAXVRj
oxtRzuArhZjj0yGguQIA0a89Jk92mbsXSa5lwqwt+9u+/6yv6KXdRnHrnOj6R70Gri6/Ct0zT8LR
ojeHEJ7VT4ou+BfYbEv0kX/dObUMRy2OOfX5e8GGJqEekRH9MbczCywSarrRFYlCFyBGlI0AnP5t
64r9kn/ee/DutHAf8A+Mn83n1GDSJq/O1s0WJgZKQFhdgGzLKy7iG824isrAbbQZUGe/RG9W0xKQ
/L6hFHz0tv6aZhu98vPOS3bK9xslhcTPKaj82YK0MAYFhVP+RtFXiG5XHaObhwSoqindx0uKywzc
xmKLZCiBBY2MLta+BRX7mgNDKbO/x5SuVI/tlyCtGr6Etw37rea1YxVLExuBZs6vjDhABwfpbwxr
O4wp5/jma0QG7u1+jsyfm8kO+IGaI7GVwxU8L6KyuBUjkKWWdmMNHwxe9ILK1k+xTkgrJ4/si6jl
PkkbbKhboB9mkUfVX9BpqVekFBABNfZCUPvseQdYBM8h5IPfEPfaewl11MvL2rCxHA0s3KiamSqU
Ms/3op2a+HBNP3L90NzcDqjALw7dsWYDX+rfykFjVJCIRhB1MHi1/EELClZY4ftZR0eLcyykuiEl
UIgcxaRMGWU+gbOPCQpvslrLAOWFcfOVxLN45Di07HRQFzgNKA/xjt2MVwN3R40zO5BNV2DWO5oF
y2t1l6BZiWffUd/aFKrPE960hIMIAoqwS7zDWNEfr6mYMoHCI1lIQTB+NiO33T43GnK4AZJ3UHri
kOrR6QDIwpboMTMFXBF7yx0bMDEYLxMZzMiYdIQsIKqt/JShC5d6BgYQUx7hq3YktF5JIMJhUNW1
nt7bKfM0hKHAIUCT4suirLkj6BgVi3J5p4/gFImwnEQt1AcSA7sDqoONfLtErn4JJ+M5PBs6QMty
+N375X2qVi9iHIoh2clUQcTIHumhJPAZczUwSI1lFL4uCDlvDSEHvMDf2sEAWNAZFGQh93Viwxb6
/aNdAnGqEG7pvHxP9XSZwVdRBFDYYD4pPXGXja/j2O01nyIFNRclJJcb8o2ungw19U1H0dwJZBoj
64+7Gbehp35kuCJVc23zFCFjMDdyO4wBeI4wf3LTyokXk4GLQwaJ4QkXOT8idWHZNK8J/Scyuieq
LADBQYgzl8VJLxIZF75kRMDKHEuirMyjvhxdynrSGiOtdcARsprU1ftyQC7SABA6RaVKncuhpGIP
xdWHHIz3i/OtFDZ0vcJM+wQ2NBM8MuipEGE2k8f5Ye6NNhRaF1wttoFjLDbSmn13pAOXT4R2S5dG
30KncbeCMv5AXXQTcWl7hQPUuuAxRdMUdbi0eiQ2XrlM8qhq+bMhWDUEpMHSoCB7rxawBxO8yrjn
2Bin4lCKFWtr1YOWzvmksewYYzNAYpjaz1X5hUYI9jE/RYj5MXjxvUFKS9v3R7cCn3h85iG6xYxs
678+5t2xlgZt53WX5Y48l0/I9vbKjEpbXkKUv2cqAICfedKGGux10D19g4wOGbocDOLOc33owtZw
ymZ6dzp8MqPdjcp2KJYHjjl4fpUYKF6kLoH2DUjeNaRcl8bxWXDUOTvy9Sc/3HaPFV8qH4/eBGsE
zRwBeC5lY3QiafVTP/crlcDD1Jc2pE0pW84gjF8GQtdd4cbwoYZtTJ4HdBhQ9SCwkRetn4ihzumy
XyRIxFF4DDlGfWj61/FrGW+B5dofdWKu41PJXrLEHpu7yPquS3GZhc02ohSiZNqSaJr6xrT9IAVa
I1dnLFNm+bdduYKMeTC6KwmSH8SLFwImEp+Sc5v6A4n0XS/Eq2fOi48nDkbvaStjhYTEMKPRwHgX
sp+abuk/EQ0wUMdNZ8Yi+aaAK6dsUVg8Q87D10lboi2wRursdjE9DSRorOxbPztcPUQNR1pVqJpZ
M6Z1gXm1k2U6ZXykPsQG4IbHCbDXXb5UimFWli+c64lAqsiBgT9fTwjEenz7uBND6cIaWUdlWTQ2
wnUkgTOE+Kygj/p76JA6ole8bNG6xQ8s+FKdIkRHctxNi9i9n1BpXe7effrGIvBx93AvgzJ4pUaA
E7qpp91MlMFy6kQ7daWcb0dkeLdlPKc8Ows09ls6sXgNzi8s4oPxYZHH6t5/YmTzil2VtgnqkTnS
Fw7u+wIIJXKfH+2xIJdk9Z5B/XsGVfWnuQLE75HUbUz/8UEORAoUNY1m90O2aOKpviaHuZqAhkQ7
Elbnpg68GSQu4RwZRwzBL1cvmQmBsXj5UDFz89Ac4p9BQ7UqlnLroB6oJtgeqMOgz4WwOohDV1Mv
ga+wA1gYR64oHx3ZoX7q2Q+beRoAZCFJeawfKyrDw0NfDgIkzD6LzJyhk9pUtFzvKaWIRGTCQTuC
uwBdVSHaEWuPPaTacMLePHWW+mblAhAp3BkAiurlH+XnI/OFOMCugkxwBIVMgDQQOufHPp3Wi27L
D94uwLnouJDlDB51B8UNYQdOMsMApNrgBluZhIl9MpM+6gmSYfGkLHGaKQRxTJRFxaE1yN5RMO1A
RSBwi1Agl9yHM3hWI6EcELcCJSvBEKu3izSq58jInNsnP1pPImRLih3XIQ4OXNE7AymQ0wPAwlbb
3anmbT4CrgD/7tWDWlLsvUbgGm6KsTCdVtvqu6HYk8aWf6Mpp5eB312aE9F/E5iKFHrIkAOjm8tj
YmH8avJukU7xlrdn6rt0zN6NoOIKdOZev1IynXCK3qGOUFc3Y9Qy2ydiRScLiEKIdijVr4MsPsMc
qAPpuAVh/PGwd6YzxA54m9Xc1bbVa43XlqKLXB/IycBgo2LOwmOLaaL+KWbcG3PH9LnQ2ORFVZ1j
aFMJlQqaZMvvWqzoo1eYhy2whXjAlpg77QBpDwOV+nm80MI7yUobYZKQJyZgckBAni1poL9ILyFo
IYxO9GL0QaA6Bftyt1I5az+Jk1MFGtclBa+SjTkU4yPn92OH6BydIkG3uU8sTzo2PZxM4HmoajcI
7NRT4rJsac10YhHAzs7JJyjjq57jIZ++kqW2ioCaKEFpeEjnDh4z8MZCsYUpoCQodbUERLfG/U4s
wty77d8ue8vAao/MyYHyqvP47Esofog83Su+SOYrgvjS4o8j6ob1cW62wvI1iGOn1YR+iOkKZqCU
S6WcR0igcA6bvoF+cy1j2Q5v03fjJyEGB6wb8fmuhkYcIlzgNDYXdN60211o8AIga0MZOEHUoRHx
yEuPXGole0CJqLBIIJZ/wLkpat3sW2HJrZ+fbXdUT0PSxHd3RpcMDfSGWbKJYSTTLxSW9SRGpEeR
BqrBPpvS1u2Hk9gMHmtjWYyf67IasFR6JvVUM+PKHJrGHpvrQkcYOuqO90ueTu/fcqDOjakRrelE
cUEdEjT1mGLqj3ZfLYTQ9BpHQBbyIy+qLeI//s/uLpRCvrV/+sZR5Bm9EOraPdhI8EZpfmFlvtTF
G0+bGGKOs/AyCOw3Bmm4L8wUM9ihwpdmxWOpYU4jLe4ngkQyIYLGrDVbavzoR6pnVeHKEDYRC0o6
1uPeU3+imQSh3jg8NzKDFAwFgNEUowFJ4rE0/ElLjZqRmN/oxk152rCdFNzzMLaBzVonTDXknQeM
Bm2n9ApJaA3EMUDdodlc6f3RT2KGd7vzbZ66LVWv4CGpA23b4yiAdrnQhhKPQgcWUUiQUuFJIKpf
UAjKuM99Tu0j5Ih1C94/VJidZx6sMUDCxjgZrrJqFpyXeAyMOVK/QxfUsFaWbfjNQv54Ht5YfW2+
MFpg3sCz9GWizfuJQLTRon70l7i2aQZtbX3/wJkN4U3eCdyDMuX0m918faXLW0Zj4CBmfZDOuwWv
EiObaD6VwgMsmxLmxU4a3od5Z+rl+gmTjVH+yDeWsjHOKb8QlQyZTQk1OxsBASEWpyV1+0lslsBm
eTV+3xj8tuJkaJYqW8AGdIZQHtCQ2ePpSWGzvK2aQ6tQ+NoJ4khPWKREWjTOnR1poIJwZM+6NY4/
jE0ewDI5tvOuJ3zLfzKWgVYQNWKY7eWdvpdI7ME/RRogGBinj+QPh8RjWcCMkZLaOSkN4BpPmR8H
dD31pWfTqDxw4wInIeoXWn/JJgmjZ0tFGh3N+3gi1G6q7BV84A9UsGCPh/pNx5Ch9rI1a6YPgj9f
ALlo280biAVnvoJEoh87Cs5pA/cnl/WejGvaQXAPmSt3GE6bt5XP6lusb5Naj6dpfA8PcpsfsqeN
zu9mwzpgaiCEcNjA5IDVfSMXKcxYYu8jGz6eti9K4HyKjn+GRrB6UL1lTk3G2IhYEHUN4SZOBzvI
yfou5wS0n7Sj+RqRJRCqAeaz14kTKz535RhFU/QXWtIFPfzRbfBvqfEMh/9Bn9HAdyQE167Fo95k
rNlper5+UbxGbu3WGFAYWhArLqFDVwd78nXO4BMnX8noxQQn+mGRyS+bytvkQO9wOdMMxA5asRu8
EVmHpK+EvDvPOXt5YD2cdIcMmwzawHDwpvs6oRghDSqsIB7k8XXRHi3kIaSTo1GHEvb7j/tpeC/Z
tYh+o95+ek21aUzvJQ1qff59za9NKBZ+nUbiAxDlKOHiHv+lar2anu4NmFWYEKhJWlLH3MjkCwTT
RpiwiM2/PKbHBhX2+LHqToDv82qsYmgjseMA9Fa6BNZYFDkRG0dJnj6fRZg8OUi28cN7Aj6B5BB0
uZDO1rfcLyowA0BkVuAtRARKNAd+7hbzZhpeC0pNYVLTDwaY1fkHqfw1563bbLTg5EPX3094rhVh
bopPg05LBYRfLnKyO+dN70Y/6q4MrYWyYZDi07t+UTkpixZFlEDQjyvqZA83O8tDnFKGLZ/5bJAW
6l3n5hcu+xeo0WOrZmNWvrQgFEMntPYTLdxwtG30eTIlOK1k7NIar8bbTmflJ2eUSOSvc5NH4k5H
T7stN/JRv4CSQLl0O1JTBvc3Qwc+5X07VJTR8lZiGwMG80xwYABRgtKA8Ia2kbKEeCIPwRDpA9JE
iPlGMOdMMuJsTnI6SWh5YuhStgXOPZMaidepJpkBE86o/358a5afZ6EujyF54PQUjoM38bhjUoKs
p9uUc3glfkbkxalp3837Mm+/8G5ZoqdsujGfAk999qVUoUG1Vn4+MTzxMYYW1KZgJkaQbw+JUvAw
QsI3WU3DKUhZ8HBelElEx9xzDn0H6Rwqxqm4tkiQony4HttV6srz+ItE3seuPxP2RUDgexlv6BPE
L53BvpVvTvULrNh7mM8T5a7oWie+lZJYF92+BiUnkGDX0AHEiMUPvOvqF8ROQcjgdqZVq2TbhjwW
r3NFuqxl5wKiggvZlhk26pacScHk09mMnPCzaI5vEZFc0U763MuVVXsEDFRnrWIXPB43m3WcZJNH
5Q6pbQ0YeQytjxaY5AGUw2z0QnAb49qBM3zMKOrEtbzKnlNwfPoWCTfQMf9sw/4cc4CgknxNK0wN
gDuvaSF71URE4rknJe9ebG7JqcG7Q9KcEE9FhgphF+W6N577sCdHAcLgCoEqQznH0lpEBFROBW2h
W9Or8tGYQ2reECufuzn9GDIe0js55Kua9Clp210IPEm9avcCfFOw5cCPkkk/JD0wt6glbYZ2hqzB
x4MK3eXVZQXEEwPFvTC7P6bJY0FKELE8KqusaD4gIJv6nN0cpV4JnFPa1W3ZcQigMzMcyBhjB77u
FoW1ONbq2aP4jKsf6TEjgCGPBlV5gQ8a9xphTRlms2FGVw0gCFYvTdunY1yX1vUUm3ZLuau/PjM4
gStKKf4nHb+oUoBM2UpTbc2sF32HHxqLRtMBq73Y/mbie/ai3cyDHGt9FT7Lz+i6Eg0+ILTV2Mi8
KkfYY42zU9mGd9XPIAhfmBNHGW5mXfVpDuVZXR46iO/EuwLGm35xtqYmTSb9BAB3EuR1QEEaU99z
guFhwa9JRvZMPEHKWN/JlKQeOr2g7/1Bg/NFp/cMYKFbKYRN0whyRLyoDIOKsArwbXV4g/yWyM3G
xjn7bpg5kLJOs8Nd89qX9+TzItmg/6LYftlM1WG+gXo00HhhDgGG2FqGb4hhJ5K7TMTVHMvnu4eC
KUF0Vb9BWuMU5KfzSGXNf+4ACSorzM8wcFm7bHdpNy0/xUEVmaMUhSyPJ8iX4nN+hE4DkiJMg4xY
sHBKxbPMLBJ5WiG2YgA7nKq8sRR/MFY9m68MmhiVq+HUxrlgrixMLc2YTDCAtE0YzMEC6l0pcjGz
tViWpdkNvazsJPLxap5aa55iC7kZtU1NZ1RMGjHChiDfV0BgQkKxIH09WpDhzm+7z5KjSKh1Mp7I
5S0gPvbkEzL8z6K2OlU9oHmYSW/S+vJPXh9ofF2bghMa9Vol/JM6EIQIiAmJe8KWIIUS8DkteIPL
a2K+vKjxe3CWQQO/kVs/fe003Xuhhz1RSTP2wWoQCthiMY4Sy+7ue6kK3wKG2mRnseHHFH81NjtR
H/VVkCufb5xEyUF+tE5q7KUH/uKh/QQLjckrTvBImLFO5te8QkL+gZJ+aOVeYRp0oaT4dD+3XX7q
lwFoZePQXTWnFFwNxBFNMGmZ6Vf3lbXrdx1UmseXzHmVFl8JiZTChITUMV59iuJEmfNGLixljjXl
yjw6P2IbxPydbsq/Jjg+zndjxE3cn8s3AsEJM/VEokKdVzSM7UUlIDh55fQDe0yW9Wf2mjZYehX1
UJaaF72mPXN1bvSq+FibylWZzsN85TLsUhLYilMPsPCGPcD3gEpUuxTFOBe9jDko8ZJt6gkq92Ze
ju8SDhhXi560r8ZO2cyw1BsTxNM9uV3vINOgKw9o/d4cObBgEWGexNyh2p3lb5/ZhADVCqL9kjTu
Mf7c4uWIzVbF3QUrJO9eRKcdHmFeoLNVcTnFayycIpx7iJ7kdjs00BXRTPDfnw/kKh7ZGmRT7LMj
8VzfHFKnDP6GCTExK8jt1ADqjQ60PshzDQmoafdLYXnd1lPebx+7sA/y8q495jVCN4xAwB6zZpuu
u9yDbEdkSNODzFUYIVsjUXqPUYSKTPjpf7CoEkxxxSH7fZsZ0kYLHzxXuyFxjWOPVmiV4ugDO5lZ
Y5oKIFkM56CT9JclRO7o/pXzdBD4QexUIY0+8bq6l+1v3+wod/LE6LFpnNFBEmsBtJ2TMetCIqXP
YcYgMIxJfhCabLVzIuylbP8Ib3xeBM64IeIjY88znUoLEsxei1dwl3hFcC/Serr6gf0FV2MyL6Wt
uTD2pHSbE9mTwxj1IoNgHPHDGLMPiodYDfoZZFtm62FGthd40vtiaHY6LuegZ8CsBWaeCnHfTQ7k
DZS7GFhh3JJtdp1Ea0ZZT+Ot1k0HzjMF2wdGRWKRzPWMYd6jYkb71o5KHxwmYZDFiaR1m7eCPQkJ
oOFzwhY+EqPEbXHGMWeCQHf2nAB9KQEOl/esOalBM+WbZO+hQk9GKUk82P34caEhVbAZp63bcbTD
pnhQnTe0SfcNne7TdKKcIDUCHq4LkRFOn6wsJmcv0J2O8JpmKkYZboz8dtPPYWRdQjGZXLDqwqfs
IzCJmGj9IMLUlT1qPZbAfdvffaoM7GmPy9DZkPhm54Udt7w8uDHEl0NvjTOC3sxlFCi9KZr9MxQL
isWZtBxuHkRsYn0O5IXbss8HTIc/koLrwgDUW16CFNx3IpMVOO4WYPjVhlPqRbc5gTBvW9hR6Hsn
6QdXR6zOruxxJaOtopFEphCyieX7A/FcMWUoufBNApLIQfU+Uz/Z8poIBFrqzwQk99o7t6n1ra9o
ZwybuBRaPOydOMFX8lwlP5nQsVD7K7KM0+3BGv2svwiqZvHEfMAenDi8EphIYonIBCKNkGNmi+Tk
ptvEYkjpJGfC0BPMcj3AlmvyodqpdpZXIuMpP3jDYU5peRjKOMx4IkCzwHgzqgOgJuJExmrsGKsK
+Pdr0ICM68MT5pBdetT8SBuaIuzJDOki/3gKhoMOWGRogeKBa2WW16OyWjLLJbrI1pwuFu1PgJkS
lYHmITWZR7v6xK/g9Lq56lzHocfVGUOETgoZCmjFmmSKEJmAsEqhjxYsqjfqUxINxvC3vHfyjKmE
CP0JPn+CYTmC3328NQ8rdGGA/Qu4x6+EIGAY4SUb4RskPmHH4CBMmwwf0QOIF3kEsI0Srvt+3sgb
cqNmA8tSx1Nz8nKGmyQXgMgDiUw/J1tTkpAJwAmbfN/gSffdmDKPo4ObYA+vJviCOlqIb6ogtSGw
ISS+Cfm1ckHixyZQP4PsQw7SGXki1f0QA6srP5DhSHJRfbJNdeRKhj22WSDUdNazSUUTfZenoca3
s6SWZDbNl7xSnz9G7UMuzZDpvlrvmi5owvMN+1BrFyvGNKZBPaZFNC7dBOyZkXcjFMPw7bcJWnOF
1CbuK0ChcgUzjTxceZf3zf6pmY/mC9EX2pKg2iAelw/qutBsgHjhIPsV7zmpoOMmYWNVLio7DhO1
ro6KqQc6S1tCvJMGUSwEzvgJ/zQ5aoBBnrF8sec8Php0VcNW47G0MCLLn8wSgEzL4xnwzfP4zhm9
wQ6EqAdSjS6qsrtZenyNi8ED5OIZZ25oNEUlBLXQBPxrlYF7YkwdyKqgruRFKvfvGoKHN0H7Ec93
Tgm8AIizUOlA9DXI+wYEiSbnMWWREdj6pbFdsPkpEzTxka3PU1REiwK/4OHaXWAECih+UDZjSXJT
vMjxIQ5qTegB1YOjTcF5ameAT/F/zPQf841DkFcLd/UY8htuDShiB1EKP3L9bi/iSljob6L3MN8t
zdKlfKHxJ5xqoJ1IbVhXP5ZC2cbGc/dkjzCsF+QcVNjNHZARumewgNB6hfdwkMWPo4B1DzWe7VSF
kORAP5dzgDQ+cTQ3E3xGYoVZwkd8i4kX1dm///U///d/n/v/ii/35f8dPvyvosmX92vxrP/XvyXl
3//6x5nEEn9//iJROR5++n8kZntN9aKQd3eXALh8gtlGPbbjeGsCXyPHW5UXsoj++aLK8I/+0yBk
+T8vKsnRTeplJl/z1gicLaHBmJcp0AGzpw7PkO2D4PQS7c5X6d0WrwXN1CfZVUu1nPFdIUlBNY0S
0GDWJfDIR3W6Pv/wXOThFv7pFofn9rfnEpn3t2b13CJZMsUCV61F8ApI5EEP+T5I8N8oGAHOCU4D
qrmMmmTU+1KFLAwYPf3T3fxpcvQw1fpvd9M8VenZPyp5dwuZ3IeZ+koESMpSBb+VEG6viL9WGydX
RzSdH9JY2hMDqS/A1XqAcEd5g+ZKy3/+FqXfDIGXJNmQFUOSNEvUfhmWfsuMuni/NGmg4Oj4orvP
0DR92UGcfqpnYhmaTb4QemhwMmKvA8c7fR3+cA+/e33/fg+/zFA37u9O6Q3ugWHj+bjBkiK7PbMs
bJypS31KuCV2+z78w1XF37wcf7/qL4POk2edN9qdq8ZXsE8bm3ZNmIboNNTWsn11/nC53y0XhpXr
hiKalqFKv3z7caVIfROJ0i4dZl0GqjqPvkUmeeDL4DglJfQPF/zt+pRl3TRFRTMkQ/7l86WPKhV0
QRB3DSEAJLXvbtsuZiRXuwRIx7Qm2CplOPPFpDUWBeVH2jMr6jEziZ0EeMcpVe5e2xeQG8E5llfD
5XQjK/jDUxlu4tcV+vebHF7Pv62Ja/SSbtIrlnb5XvxBpHh5AOwRbLTHtOS9f5AfI4IFniCPZGlM
teMfLv+7Jfm3yyvDO/K3y1tmK726nMtX1vwGCTF/B/GsBtJ/ehgPhBlFbvGJKAAtojD9w7V/90LI
iqhIuqJIomj9smlf71YiVs+Sj/6ik3l9dYTWNDYGWSr/NQff/A/X+91m+PfrDX//t8/6TlXRyiWu
9/gggNrQXDT02jwh3W1PFgCHHFIs7w/X/O3zVRRD48KqqWq/fL2CYYmPa1lIu1rzepzERMV6BlJN
+7pVdrvyq96Yip1tjD+8+9LvP+v/u67+y/cqJbqli/pd2ok+q5t5JjoWoGEsAjGkTvlpkj9Z/uE8
/O0hPGyjpikbps4f//l8S/mtvZ884d3VtKEHbgv8+aQCTMjHGrZydKeAuH+4qPL7D/r/L/rLIhfe
elvcpFTaEUC6RjRBYu8w0fDmkOJkU0CvS+LvhTXmuMlB9EQq3ae/oz8NEsgSkdRQjMzdnxb1b791
1VAtXRZFyZJ/OVMK3Sz1600Xd9YCooDsHOMMH5F/GZ4xV1TMxS7bCl21eEJ6/c9vnDK8Ub9uKCwp
WdJ0Q7fkX1dVYuTJW5C4Ntm3toxJxCCIPmN6arqMxgxKZaQi0cezxGPIsiMzL0aZRKHugO3QEKkn
efKcpbSS/FeFcOTT6HRfrP75HvXhTfine/xlJaplaqnqcI8PZxhX/Q4KD6ks9yK7xfc1IASCMQ5k
fE0I8LMZV0tiNUHD9NaITT8ZD2Y3DpEUpNSjkZjFY2ZtOQ/X8oGBfWtJVCY0aumijp9FIcCUj8GA
334hOMg845jugO5zovuP3QGDE4Htf/r6xd+9lKosDyedrpm69ctRl6hl2fRVI6IQQRxt53tY1uLu
pRY9mtftH0tUqgKjXzwUxFLkCHTnt6/HAtUrTFyiuAg+9W6LP6jvlnBICDU7tOv3qa7ZJBL0IAe1
jeSZUUIQbMkLGRmuWbIKN0kxeS35KXlpgoYzt+qGxZvonCFPG1wVwPixp8kzeCtpBynmi4t2bPN1
pSAwHCRkgyEEDRbUOImdcLgM+x4iW66Hnjhg8DABUw0QiUOYVhEFZHSC3/cNmhI0b6D06F4mdInd
IG6/LooVAb8pOdGM6AXX+j+cndeS40jSpZ+IZhCEuo2AFgQJat7QkplJrUBNPv1+yH9tN4tNS66t
9Ux3z2RVIRAI4X78nOO4zG78LTy8cvNm0VuvAqi6oZtG3eScVZSnDbfez7Xl9W4/WPT0MQwHyyz5
qtrxjShSpyW9LNEnZ4CtQbW0mjOR9cbSzfy1C1Nr4CQQYCN4yrARFnKWLbJANLxT1sXt4DITzeDi
nYR3d6lre3UxHFZuHUuvNc+mLoowiE3XN6+jvjo/DJ3QRVM026w71c9/3VTX60Nd3rEt6CJIKldh
XQn3Nr2Yl/6ia1vhcEnjJlTDx5DaaPT31nx1evx+8vNEOqWz3p/nxIQNFeOceFPhcKBiBgTPv5+k
vgo/fz/q6bpY7gyt3Jm8JNINEL8NyWVoLSsN7CNm8QZ/P856FW38ftzTRaEsHtflbceb6VYEMIXh
wawgs6eiV//QB6Qhpg2nQMwoK6Wnc6x8lBDOGctwNgUsAASHHn43XK1bezS2VkF5uLT8/Ve9axQq
GPDMM5YxqwXpJkURG1YF188tWmQXFf6pW+uepudDi21q1Bprx9uabm04r2EKKfejxy1wbgFt1rZo
hghU6bBS4OdQGDdxQK8F6hDu2uXcm7+5PN9+gqfoZGVfV8r8zpw82pTb8+uO9pP3/CZJ0wEE/v4A
2t+L2lCeQhLtqt/L2oWbetHQOLzpAA1TGDE6bZDpWuTRs86/JHPMwTDsSSEvSiU9FFzOyZtxvLp8
DFaCY9mWapr20zg26/n5ZGoczmgtXGAYEh+cGnyTDqjbFFpwgWjTaVhZPcL1ON/l8ELLnE51yT7D
I+TNsqxW3fNN+HswTzHw4zReOocLgzEDqAWHJnyC68CkPdubff0yODMsSycmsW2k/08P0h73stzt
Try1A820PPK3i7uLg5VcfuAMOU/evZmmV7fc87uZpF6mqtWJRNXns6Tc3pb6o1S611bvHltijE7L
dRyO5W16l70trjHo/enrTMEIIbnYFJrMqbXjkvz9qHqcHpCaIpolopMK1BncT/FGdCmGhqOR7tM7
5HNJuSM6Tgk4rZkHg2qwjzR5S0dGmpejtbvLqiaqNPpYeLtFDArzmWf1KZ0fBXZDR+/hzzsAnYMS
RNo9AuiKVbHtYCDRG8ejO9dDXhEbhJKNxtOqNHiMKPVzXGjygs2AhxFkPMKEjbbPNL5Rt2LSWcQl
+g+nKLivH4FIjymyqn3lTskBB8SuucN7pc36uG5kGTnBDkXVfBvs0nS9jqnKUmrC8VoMIZ7gIZFC
W8NpfTgW3Uswr6xvyIrCY1sLwSNISt12eE2+bkusCwSpaU1MV21U8FcZ1guA6TKk+MA/p0gSSs2j
UAjdVmgpQGS0B+WLbdivDRPdpeiumoeP+qA+AGAneL64M4cqlTx38BDYoG8TQ9uB9ClBFfOqk3Cj
u4/bcIhoJSusIVqvydebXaq9Oq/BCgzDdAzDMcwn6Mq83bfa1popXaXrjzJXF0nZRxQhksGmYQ2Q
kAl4A4mWfd2TJKQRrCzhTHHTzzvlRwllJVN9S8A0oRWZWImvY4hE7evg9hAFBFmeU4epgq0qUyiK
WWZx+6/S5rfZXMloE9xErtE3vjMTxTiNRA6BezSaS7+4tYKoo/ajgvZwlDY/g5o0QXvD6nevCTLP
C9Gvag6w+9yTEpSuenEtZPyhWvTh3GCsMbVz9S6GSxD4bj0p87jBWmjES8GnOwu96bhJr2dVHYVn
IRasR+GPekkYtk9Bu6UELTdWZXeeyDjcBmHrMYTa3+9d/I3IaLKWZ+vIYQ5GuZFO/IElepbbkufJ
NDG9R1tpJTAw2xsxWBxE0qo1r+LLLFrtMp+LkMI78CPX4N/fUa82+X8OgV+f8SkUdoz5qbY+1R7d
Kwy93tnjzfKsjEcw3wcjVeQCqWt7EaEIEOl9AOwuhnf3oyunV9Eqw0X/7+Fo1qvT3zJMRVN0DWDI
eTr979Zxr9wW2qPL0iinVGPouu1X2/7mLof13oOdOtx/OT5WAcr3NeB/r4pZMaB7BCsJkzlM2PjX
dXSXTKZxwijLyme9DQecGQxObjK6eqN96vpHke0E8WGWwXAgATcSgKfo/uPNiJfjdDbz77RevLn1
3r3HcXzN1BAh1nxwrdTmwvxQUzPedtiGaAJyO6BPVePAHT3H/2d4907tuYRRckTnkhJaZ3fSINwc
w0Wya9Rwa0JCRx1CPJKi5t2qDmGPhjGyaNiT40ZSy87gXjB2PHScSB4W0K1lbQS/exN5jSq6/PRS
1nEMyTBN1cY21JrNtI84WAyh8frUbRoN89NqadSaUsRLtZYeWMH2A0B71oEezhFG2Ig/EN0ZxBFq
wprOhjTnuVAh8YwAzBly9+ER3ulARtFLoGA4+5sUuT12nhyJl41rD+iifmghaM04Z3ZtXCgDnEDc
ZWt6TAyKj3h5T0j23GOy7o69mktZxn2MqGluRAs3MvecOE2KV61LAOOpNY93OWQbftcxnOXroJag
tY56x5C9k9yG9kP0IJghZqkUGrgvQTlulMn4AX8T9exxYkRo6ckizn0sPN+EYbryclGaJitSI9iv
P+eL+txYK5vjkU0i9RyvaA+rKBIZdXCewi8CdaZLcFr7hCXIArIDHIzanG2yyp3JnN3aYIYdyIZs
HzMLpDn08kavTu3nx44bry+VL3tk3YzuXokvqDAGeG7p/rjmab3tl+7vI4KwQwSZN4Whjh1WfC7O
I5qNwuEAPxhtI3UAPslvmZya54YjOFoO7iDz/QhjuIsoOvR+u3oLb+6uWss2+WzZQpt5bCF69Gct
OHpylpBH0DMLIiSOFuv2Mbh3x9RxaQtF5OWWDRrYekDw66gSBeFvOi2x0fXO3lXWA0BQXpV28XMe
hk9mBKEkXEGeTxz5oBjYXXVRa2Yq+jT8kMNxasm9h/ySztSZ3jp4VE0/jw6Kcsnqt7L7J6Q5/zJd
NhTfijdNFT+6Q2D3SbPk2tOws8Blc2peyFepB2DmgBbFP6Z1EliM74Zou1sKJeyNvMlNevYhagSr
DmpCwNqquNrpykt3494jJV19HQq62USQC3yIl8NbtkzMpPSpt0oUOBGBAUFAR/WUlGCf36xUHvTj
AbaBtZjYxjvn18igEQ/CnltXC2PICZ5VNQaDVM2iR4cZ7oN9hq9OQESDdfU2i1GXQRXAzOoLjgMa
QgQorWVMrTQKr+G4sNhJX2ylr3lmNNFfc+yH98IJ8SEN+XdKpkv596mrvwr9bYorDotbVwkGuSR+
5bMPbWceTsvavbv/xFdTqDPXVWAYZPkkWrvYig2r70ro+113kT1JU6S7TgPtTNyqua1j+LV/k4u8
RA1/D+gpGbTKy+pS2uM7eIFRRRQf1fmutwdZdpQdvitDFN90bpLCGwtCLeZZxIcilK3/j5lxgEtV
B5zQtv6b6Zc7XSvnCjNzSjc3F7N+GOwa7TzV7K4SXVbdAkhPVO+Cm02lqsYBPbBaxwvuYvBDDhAg
xtEG7xJ/hY4bXnb/VKyc6I5adwLI9Wa4r4Iypw60CK5oUDeogK9fH3JxOCzG+ws4y4kVrFfOL9vO
MiJn3mvCVKJtU4Weney+LQtpq3bzkQZjkNqBCxQfxwF90y/EkFOTvnQUvfEr0LDzweL8/wdaAEF0
HNu2HQVI6N9hHs/jlTO7Ejui1hNrtM3JKoNX2yD3bL+ZkeqPeopvNNW0gfjBveuG+ZRXzYyaNbPO
2r2rZUQUVNlN3AVbhgpPGC673gIPQFVfSjOwYT37ViV7tjsLBjT2b/F+qnGNrvH5peRkvil4aC8S
sH/G9vS1ytWxttUujE3hBEVt455okxRU9/mKXlOEtv7Bu/VOMDVqXG+tRZ8G0MW7Ms+rNFBTKQjU
DZUDwLSqw+HXmlGt7exet9V7l8DT70AbJZzOziJJfIKkKIqKYCE9wbUjnVjGWKPj0+D//ZVez8Sv
MTyloqdTzRwbe2aCPr6z3gUwpzH/qoQPOJWuXPySEcJbMDGPwH97r0wxUYwvt4rngMYMVTVeFlBl
3gzq5dL5NainU/GuLU8XCs/VxOhcqNk69blQi0dA1zRI6lK23Tcb46cE85/V+uuRT+fe2DifHWfB
PCT+6DDkdsZN9BZ+34Qjg5MIPM+L23cxp9tAt41wVPbevPILeFGzwSBUk5q7rTxjQKZ5NDaH/Q9O
i2xBgkAIjSpNTjMqOYmK4vMkPvuYkEZqrMuTjOHXVA0T3gRcTvWaz9PwexhPm9YcHw+H89pB1OcS
UtG0jkCDBvP1jy01Es3DBmFAf8xU9+nRQti0a5w6kwgeFcL2pVt2cSeU18BKkFm72IJ537a7TlC+
F1jFRWe3SmJI7D2KTfCRFB/m+WjZ20SpSdyBBD/wyOivOaUVLn9VatC7TsFmz2W+zFphG7a6mE4d
FxZXHw6dhy+au5Uh9LWqz7LepH3bm+vQqg6Cv+bj6aDYH+uz3XrNZ+lVX+XESyPjH08pG/pWiNZG
dEDJaO3b2QWcWwB1j5B3tuSFQgydHhH9BMEsIAH2xMPTRJtYw8V2DAv0Fh0nsuTsIZAS5KJdEyUi
8yK2cTd0XMoGy8BxaQ0uv/5eafVXm8vRWWW6biv/val08163jvXto7uDBlXiXeI7Z6TFVZsItv92
WKMARMfrqg7q777hJuPCsfCsxhHfhgBi+iNcQkJDuk5VABOVvbdLoTrtqtZQ5uOHmrsc4UZ0GAEW
urfm36N/BX5ojqFauqNpOjnBE/hRnzuHnX6dPbo33/6AnXuhgXQzSBtSXgWZcXwKtvLim8n4zZWh
ai/n7deTqzvl12m9Vpb23DDmLIWjdxash7vMsqscjRx/D18Op2NaiMiew32ypgVn0ZxJurlHO5kv
3XyUP0Qg+oGfU9QT/kzkZSCa3x3QlgntcUSEloMKJL968VOjbXpdzCz6IB+VMHkvD7IdI0ZyW7I1
/SINYKGo/Ah6KfDMhy6BweKYX3SSKebnYdIL22iOXTckSEQD+Cba+SnTPm8L4FKH4MwBwvyBz3/N
RX0Dkro+8RWu8uxdXEAd0anwPV9EwSexjLz6w0YjXvl8EnocvXm88SJq1jWjrip1R1MIZJ4uLed+
n883eK1xP/j3BoHpZKJk+QbsnJbu0cqbbP1O1VcUpXWIy1WSd7YCfLANLjiHfByX/iW4BG3sO/jX
eOPGO7fNf3CEFnegwHcEnxeH6j/DfbrObpo21xYlw0Uw5xlEGqTtTdwn31bX7RdR6D9PerrF6ue7
+rideVKVTGSZHauIysgUvXnz4Y4m1drrFJEIcBoik2QNJyhCgIUVFLGkzRN6JQnFy30OtA6/+gjG
li/zSe5z7vmdKLBkwWJdsn6L4E765q5Fan7VUJ3V9+JzMwj4aRDVhajJIGjOIiUCNCwmUVT1eQe4
9RuNpZBp8B31IYKePDNPkf371ddx4+FNetTaWcV7GcZxY1no0ntIr7FzP+5u40MTts8aX/joXLvH
k/i6B/R7Cn66cKB8PYfWHsY6Fi5SafTG3lcyIIMB50um7AhaB3oGstQKqvj7SFJ/4Pqn3aDrHKWK
bVBmVZ7pHaf5+jabnff37iCLOnbV1TbbdGveZdI5YMR/6pSFsm/SBHC86B+VVlaX/t6m/xTScL2x
NbIlgrLWXBEFcJRukRQ05ziNqB4TrCyS66b4PMyw68GqzIALLvzl0C/M6IKgXy8W4wznYZyDMTnW
Lbm5N4ZnKKUXaR6CKW7ANVi5OtLxrIIwbbrUWEgXfLwjWkgrNeGaIxr8uPtuC3VCa9aWpPFcxCnJ
fusLh9x+azaB9BaiwT+W7R3KyMr8lIZFu5T0BEq+tg3HDfo4fePfl7+5qV4Ve/+Z16fVbO7WzgGw
+97l2q1g3Euzs/hGeQCTHQXE26Tg1TbVVUcnW4GsY9efTpVtudPMw21HUtDSuey1DFCTQ/5BKWzS
iWjeInGmjg4eDtOs2w+mYey13q2mV4GormsV3qU7lqn9IAa/jtb9dXY5qXMWE85ygZ5niS17wEmk
JEF0SwDV3Us89j+HULcppQLXvVnNL2fh1/OfZqF+1FbH24xJhyxQyzlO0X58fy/7zWZdpHYf37Kl
+ybK0l88E06QgZebYZoQTZ8OyOVNMQ/r7franae9wQX6QSkpcq2ywu48DrK4ic6qRe3hlGjNoDoq
CMQ9wPkwnPkJAOVu733pb3Y1b/zf0O+fQVU///Uh6uu5dqvXN9cuknwU86Ozl/lc14+EVogSW7Ai
GHNd7ywPAg5QDS1huG8muj+qFuv252+UHHSuoYstJlh2FHl11SNbxbzMK0ux63ZuADtD3HkESsDi
ez25iI5/HHWWJDuLIDDTT7vSXPW9oMISL+E3pHG/ifqot0ij75kJz2eVwQDiwlU+PQ7nfT+ofRNs
SkN2aR1ZCm62+DgXsZemJ9GEj3+VTT3z0o84rA25Dm1fYiBI0ADbP7p2OGeH3ifw9ve+r2Mt0IET
L3FjEChVghg3RHnJ6lRxSIGcZguBi9LAV5pz94DI/yoOPt7Jg4F9cZOTW/bwWch7yT2cnjLikBjJ
SA90OULqMbFwCxVTDB7b0zMBijo0IkSR+BageXfHd0+RA2Ipw3Xc6XJ0DYmCS0sQDFcINDY3/w+f
+83Xfir4z+vXUrksWYKPHD+Cs8xy3fUjAxl9yJR76d31uu7Uct/kfT80x6e74/cqs6qo89cqKy3D
WV+c1ZXtDst7SrarTDVZE4QwAEJiThpVZp1Du1N8pmlDJwtFAd/WEK0desMAPzMoEJ8b+Y0yMNCi
4MxdOms6QSplSFFrWtHV7fu7Ub+K/+ocTnXYyjoEzmdw7jjelgvHZtRahjKDyIEG9J0KqlwE9FDZ
in7aGIswxDBUuPpXckxWb7YnlLdXH+zXEJ7OqfFZuVqHHR9MF5CtxpkSWyr7FC3RSgwG22iEir0U
o4T/l7tjlIGSlxkIy8Dufi0DgFM3232MCN07Ef68gkx/JiIWoDMHjHGEH92oDQF2opYqArNpRlcK
oCWWgV/ENWa+Fuwj+rYsG8PU6qag5h+1+H/2KeV44qw15XiaakCiamOrIih2saAcr0mndDLdFli5
4n7QwPbjgyCf0HPryXa7DfS8XXpha3oLpEivaCcon8K5TlPZaO/xzZ25hDAlCaJoYd/Udb/OePS+
mVytSqL+syhNw9F1iL+KbT2lOurJVh7X1bKa28EBllhNMBsPoYc+qbobpJof34L2PCaq+vv2efvk
J0hsoYwfy2WdhUXHGMobA5cSCB+GYsBHM4ApEDU8oOYpLc/e0EBe3bss6f/7zk/raaavL3o5553r
JHV0w6QeOxqZkrwt+i72YR/7/upgjflaTsQKenMQvEps/3n+0x2oPvZn1ajmvLoA8yqT4d4L1v1U
B+4iIK41W6138Eb97VOfLjlVv++UvVU9lQN7Cspv+TmFKrckt50VuC19gAhi4TZiB6MUIO/9GUiF
Xew+NEnuO5mMajlLZCEyF8OyfiuUslEfNOJzjiQVFRgHf5TcfHRA1L3ixG60knuRfLUllf1Gn8uo
bwsPPKtEbUemy21QCwFEFw1F4luEDZjIRzfNHR3JJOwhzhI0SCQcjSmyXYPO8fsRrl2fBAURY5Zc
ewNOm4REvNp0NfjF4uhtePIZLzUFIaKAu4npCc5UYdxFWNjghpx78T2izL4VYj2tuAqxIqrorrAi
cmdPKahuimX3ywntLFk0xga1uAxebs4tWYBBdLZL+R1Fk6weV95wFkZHI1/zouWkKCpmzkJEeZ6d
XLw+3MFA9Ud1r1PUZNM4iqCINl6EQ5dLiw4K6ZXja00WnUub4/R7ERRm2g+G88KLu8OYYW3yxxUg
GIscP+hbEtv6gwyUr1QMqWehhJsxq97hJrrdecjJlKZ2GhQgcWI/Fx2yCPi1N7ELNhJWp51yspB/
3T6QzE2vLk1l6bvtAVaBXwnR4XCMrmT3OBwJ5zMv4w5CGPT/YkU45BZ6gz94FhfB9zr57P+YhlIt
BHf4voZhSJrn9Wt08BQevEX58QHA5LVqnTBsNLx+dW+Zc/LHOpHFGS8p029gbeA1SIWOIqZqIs/h
l1LUi69QfhxEIwzP1doI3+26F0jCP7vu6dpfXMa1o17tulpoCNIMM6ZKPPJX3k5+G40g7V9dOD4f
RFGAcqzvv4+7VxKr349/ZtydDsfdfLPn8ZjnUHvOF4lffPYPXvXFAXkJb9+E2j/IzB9H+w+C8Cve
MK/1+3W/5omlt0VthMw3G4dmvoTF9/e7vY6f/++Bamv/RjYbe7zfHxyedA+S3bTajv4o99ftGZTi
4hu/F2G3+07QUL142mLTp2++rVM94K9XfTrRjXK/u9xqDMDNNFklcMKfQH8jsziFdrNDJ3NOlEej
WVRlzYoOV2Y7vBhE9Fkt27TWwqh8y2XdFBF+al0g3s4CZau3kXXgi2Xxgd1Vu70e3as4J1kGc9vT
sDLx6UCGc0ILX1V2akiRuXGMONawztrRHle0NGLhHtHyO1js3RVmP10hdecMkXHL5emEg8GtCj8Q
7UufNz8lc8hchhd4TkznAHFtt8HRW+8++ZvdZD/dJuP66XTZXJjx3iNPskMKp9DzIx7dfBR9r9by
KqANd7B3YcMrQds/++hpG+9q95lu7ngwlcSzyK6kahOty03WMZLITw2veZOwzHYRYSl68odoz+Cm
J+/u03df4JlDZRyRN5z3fAE3y+gBTxbb4qCnfj/7bs4CYGrUzmj08f7pTxPgE7PxbhHob2K3Z5WL
Yly3u8W5+gYlFx+UAn80KnGzwniNkw3m3pLPoUXpIuL0xxYAQE6pGHYtGhaKN6fNq+ri7+/ys0V/
nTbW4l7fnaoF4Q6uXr7381J2uDWCpsBJettoSE5Vkrtd+ObsqVb6H1v/uUowrlmb7X3Fd9gOEusT
ErUEd2fjz/2boINys1/Pzy45LyAK9xUgTuvvAfzwNv4awFMEfT2W58MK5UWXjqNQvJh6ulFjpp7i
sMC+XAEiXBLI816/2T/TNqjhNbgm03In+hXhj3aQYbuiMb4Z1psN+py3lTXdMS/V4iD5gW5Ip53+
OicuOGewOrbhWgSVHsiLY3zjWnFMk77go00SV6H4s8mbwVSb8q85ejqfb8f5vdR+FsdOwN46ryFz
VZ/q9kUDx5BTY9tfBXRfjL4tSHcpllTgv+EPt7YN1y/Rcck8ZfsuTJi36M/r7PL/ZAPO01G6tp3z
zakWUOnR/tmrwuKf/DqtMpCDjFvhu41rVEviaToMxazbpq5Cd7Oek67j+bw9n0+1S3dAvNooe1g8
2LhLYt6mXXExqnzl4JLMO+qn8mOjVEI7O59S2o084PM6Iq8A+mCV6oZY9hScqeEj019jjn5tldLZ
aE+BpolIZm6Kc8W0ViXdjBEgsQnfbPv6f7+sgdbIoUSnoTHWnKfjuD6zy1upU0W+B0TDjsj2TVOe
W7kx6czbUMBrBLqr7kVEBd0IqgLqlqigKGA7pMeoAbgBp3v5CDAJbrfvyQK7VieiE4KEdWh67771
C8rT79Hqz6X37dleOeVsXNW86zE+PQluuohRy2AGtOeJ4vv7xs5wvAeG0DhtR6G3pL4yoM9BdOzf
g793xQsaLqNRdd2wNVO1LeVp7tD+7s/OntGobTsbKFhowiLl5N6JZBcm0213SuUYM045yjctuAGX
zi3KIz2JVtif0t7Y3UhHfo/9fn8Xab53dAPiG6fCJJqPoD9UsaRIg2A7CYhtrm4qu2ZIJg8vbhZR
aZ86S/FVf3sr1f+7uP95q5+w9NdFsDyZq4e15a169WDDitiOxYhWVXk5o4Le4mrKKqSLhuCk+kbR
/LwAIdmiq+ExEFd2ddSAYpQmGIi4c9IDC2Mx8Y78YFUHzr878N9BPpEfzuPLQt9fKfZj6CKsH9jm
AbORby+OQnWjzuImZx79V+AazkXkNGpHAC+kSGNXUX0as97G8mr8b01GdliSRWGxN6HetveIPbzG
FbojAgW6iuOvIrrx5mucxHACpndK5V/m3f3CVhWv4wxf2a91gAR3tZJTpznPoDosOps38drbr/IU
ot8f60PtfOKr4FF6lU4O79ztrOIOPGmx7qDeqHftjxoYMJae4O/fn7fi6v9P2IChV0zvj43cfOGT
kSzFdN/Fn6YiYThv5PD1/wby1XcxLYe6jGEp6tNlWtrzumrtoAJSsMyyXIUbVfOKmddhiP7pAj7Q
6URRgHFHMG6nqhw+enG3Tfcd+k9Vlb/eu5XygrvPiHTF0G2V4jdnNivp13J+HI7Gbqcbj+5g5fVA
TShNASRWyzgKHLLyJlXKut++uk0jkEgKgHXXmPYjB3HXqC3/PjJeRFmMBh8H07FVDowfUO3XaJam
Ydoz/fIg+j17d7kTCyjFl70LhMCNkHqNmfxQs8doL6fY2L077P8ba/379Kevs9ot7IV94umAhYr0
kYfk+OL5g8m5hUAzphdO0ulArsNbWIyJwVCtRIVVHfXp+uENZbyPu1gDIcPFpanPTkDoMZbvKAsv
4mJD4X5VYY/8VGmruPnXJB0Na7k/HXROoEfeG5jB6Obqfl738qjGwIwGtIXg7KbDMmpA5A8xCQ+p
N7zZcayNF2fM72E8zZa22W5BGlFZaKPk6A0Gu49Br0fp2k20oPITB7fCKNRoY/zgUHw8Uyw6Am7h
639z50N8nLFWc1dJ2RjxI03SQlec9iKnkkQw2Uzvft/Imo5XXatlEGH/3kRuSaBJmeBAw253T2bb
3H0GHkbz9JiBQfKxLJYPrwQ9qoy7UOB8jH9UTLuce6F9+26HtiWm1BpjmqL+LKFp793XeUFK4utU
PF+9bii28hMc/fo6O/V+W9tbeP6YdOk5tqrYiV9SrcfqEQ8dfsJId8nc46hpeP0tJ3JGH0bDkthi
XLxjSjJ+aEhaNFS6KxBE/JVDCkZv9tmrsIbypGVpFmxN7Zl2Yt6W86112NwJCjfCHYAusvNHHbDx
CC+aptkeDocIdNttUhoOnr+f/nKKfj/9KSQ119vS2awOd7J7NDUoXGx5xm3v6t7vdNKoG/4o4mQs
1pOAxpZH/1OnKlKyoGekvP6HV+GD+KaGm89udePAnHgDZv1wh5+vz98DfMr+79btqpVbBtizqQph
rEyKQRacR8E+/PxGcAOdtYo59qj4NNEFY6VE9WaSXm0vbggHBqUJG/vZVaQszXNNtWfQOHtJZlQg
SJ5X4kOQStGsfxVRhEQNQmdziEHa3cU2UAIFtFTA9XZ7G0uQ4XfH8wuOv6FYLGlqWLpFUPx0WaDW
M8aaWrvRgwYwNaxxP9BXgbbkRBWa92nmFiNp4CggSsK6UhTNbzpJskHxRffwW6eg9aBh9duT23h1
r1oqMbrl2BTdn6kGR3tv7bdH49Z1yE+zsrrmxcxtn6noPdy7vPl3dC0PgWU5Q/k0xQgZjax5jtwL
GsxTwP2uos013Q+M4O7Tc4PR4gLIsTXmrwrv5+CgQPX3N/4BUZ7X2e9hP81neZ2taiRot25VWaC1
hYddegNHQ1wyVB/nRH8RXjOrb4QrD8FKo44rNjZ9CPZ3AU0TOmYwDxSIUePA5EvQiZOq3NFXAzo7
8BZGrNFYpO7PJEvG63fQw3uLGFNi9xbf/TLiVwT3TyOgL1dQRpV3humjfMt3UMp22KZqyT64J1+t
bbAOaJ7ToC8rTntOePD/ngXsqF7cJL+n4ek8OKlra2uex7funsYijmvGc38FG2/rHnIktLQcgsAb
a0FdXsJ7THMxKhMVM/EGV+HIq51d8sAuU9A6Vz3hLuGRr4W5FRcHOVA42nlKTG+kD6x2PW6i7mNi
Ilm6TJhECiiQU+Sma3c6DhLRWYSXs6z0a9V8XOjBRHsxxGo0MkGSs47XYNn3hDXB0lH8yodkRnz0
o8MFNfWwtmcR1UPVs2Efbfyzu4/pmBNVmgT6cLm0ETKapodVCQQnfMCjq5x3Vdba4S2D7gUThb36
a0s8nWFbdbkDlGBSaX0gp4MRTuEUA+BkkgGOYXVCrtjL9oZpwjsxY1+wF2AyJ3IvWejJFUnz1wet
LN6wT43quf9Z83XTrHP51BXdfgob6pty9zicYAUlRHdHZKyrsLOuubM15TE8UWAhXyZFp3PpF3l0
m8AZkOUIoWYHSmnRbDY8qWaX0Q6yxT6e7nA+RdnQ1leCvG8JT/eKR76I4VInby4t4+Ui/TXup3ru
ZX9Vz5YFpwp98SDTpjvRu7eoHYpKM9xZ56T9c982Ko4PFNioig9RzEUbKQKKrd1SFW0Fgjc50JQh
NuS28dGF/8CR/QYaU19Adnz6X0N9Olbu9dpufCvL6nYfJKx472yKmSIXaphrNzC7iTkl3eio4Y1m
NGIRP0Tu+DQ54RiJomZF+e4XQbSIO5AmM9DWQT5SsnNAhLmEoAMXAbViVR7MslOECVTnmEEJLizP
dIvI92cJ4nzd7XSo/qXBsKFmtfgD31Z/26I4GTdU2T9NvUbchg8WtqCtLsMPAmdoBHsTn1zReHgQ
WVmbeOoSgFwn07BOmOLimoHKZxeUp6hSUre+/j6GzGpW/rMwDZ3YzSQDAfPh578Ct7u6upZrbV3N
2opEq7pIfoLqJRcHbKk8u6SjvNNRk05uhHxuMiS/ViCMfBS4AFx9NLIL6FSigaG7QOEXh/FaUjvp
ZfjMQ+CEBbSUIUbAMI46tnzz1V9/9P8zfLzW/h2+qW7V2XxLSEe4kFF+wz3hAeEhqsjM0SwDqB7G
sILbXcYXN9AuzqtQGH7139Oov8QesN3gKobWrFg/B8CvebzOZ/b+sNWqu3gN82flXQPWFo+m2IvE
+UisP+YsLymMUz7R/bpU3YHCHfyAIrH1tz4m9uEqHll0DwaFIA6eewiKVLdib2AUJSom+aJyNp7Q
WzChHyYJBU3h+OfJfbiH9lEi+xYXN9Qlvb98RBVe6Z3cM+dsl96B/LE1ykmaBL7HHYJAoJTf+CVz
G8zitfhMf1ITGNhVzWEtgR8l+GTlUEV3Eg+hra8D7WpcQEgOaBeCdxMyflrS+PhWeAQ81V9XXweA
fsBeg5CjouCl1Ibfgxlz2XA73UR/Ddf8+mNQUTGbHz7EZbyKygCSYswf65vuGSMJqDVG1WKJIEV2
JkhmJQ1CvepXzeLq0TUuK0IsTsmKs9SvDI4uHpYHMkCkfnN5JewlwkppdJPNDUthON2LAD60+4n4
3fX6fRrUIFSdocSZMdZLoPMw+Mn8DnAdhYoKPUPcAPcqQU9fFEyZy7EACdBIqglYASxiNwyJyxbL
Bqr+6oVXnL+gQHu3dRc9GT9A5lB+oUKlGFnR8I7u8CD6UIDxx/4AQ9JcluOeLzjmz+l+0EfOV7h+
LnAADMZFL3P+261+P4x2flRJTxyXwbmSYcayVUV9J5fttUAivgSaQCkJp7QG1GoTUMCgrrkecOCU
A7gaGvKVL11QFMBw2v17/WuvUivLAUwBUtEdtf4UzOgb7bE6lI//CUWvYqBBS+/huupObuQM0Qh4
GwI0+er/4uxMmxNFw37/iaiSXd7KvrlvyRvKmAQEAUVF9NOfH3meOtWdSXVOnZqZTLpjlOXmvrb/
QvZlrTz7OFr9spP9nE/9cQjfQn99LOpCTAeklaP4QeOofxz6LKCnZ4CzBBHAarTwohqtdgEPE5Or
yvzlIH5AtVH+DhFFlDRVlJWvLsYf20Bt3EW22Y50ixmhBtcdzyWSumuyc4rx/TZ/2OeDKa2f/tvR
wfVVMHNG2zeFBSsQQnORpX1KzOf8AipuZLxu0mZGcKDrj6riAyuMcYClIQ6hcKkCjady3TALXlWv
p/g+ukD5MRlRvw/t4/bf9/fr/n0PE2ibDumZITeqfp+n5G36ODcG+2z4mOHMG1c9Kgeq8xa7LFod
I3j2rzrbgU8xTXT4SPUe/o61BvIHUfREBuQ6C8YccSCjlJ2a3u+1o/bfySnX/o9j/LYAykJroE5w
jI1Tjui9U8T2oiHbHv/C8b29wcGfvAG6xVGwdYlbyEEETfTcYusJROowog3Adb+k1iHCkTLYtPYt
sm0pcYIxAtHllMIXWvsLj2pjXkm7zHdobb9UwPJ/J1d/n8W3gNyopaRfjpzFASEVkJCvvRbB0lcB
Aa3c53zfmT1G9H/Ky12f883y31bxD6OsP49B+x5V2+ScK0nZ3+3DwxZg8C8OtG47azK/eh9L51V7
9HlCuJ6RkQhEU4I8ujXxG64OQW0yIvrASQmRAowBbXa8Tas6L3Vp0kldeL9kqF+YhO8rE4yjSE5t
KLL2VRH88cQdu4dwUiqqcywUCF194oYmOAd7mKOjdLGZnqM00i4QTjfRPEEGejFZ3mJ/RA/tNBqD
GdsYuw1dVsUxmVfsxnrQ2ey/5sxah9tijEBKY10dCwIXIGza5/Z43LBPJwR2tu4X4fN8tXc7Nlfy
nl/SG/2/814V9Vh1QB9SkQbK96xCSh/1XdQK0ptbEOsIu9McjrnUCUrjltFg1PvKZHMJn4dW8byH
uoLyT6jZPoXXjZGgFAHVF5gWHcOPxnOPoXuBxEm2FixOK0Cri0+abb2sJCjUt/BKvibFNyohz/rs
Q0mP/1XmvzULtX4O859b9sdZfVvi8COuaCZjcHMJaDKJQaHjz1Cvn85raTsjJBtHH3N/8vb6KuxB
DR7YHOu+wGg8NpZjOO0GbpcHUb4G7YZ1EbdB22JAEXhA0WdoSNqy/z47rVKHZjn+db8dvij+VBT9
cVe+gsAfS04/HDqUGrkrjaOOWi4atlaOtgIvr7g4KesYtdywB8hM3JuvlqjYF2Rt4AP3edSg8MRt
Q9dzS358jdCeIrfruVtMGPx18bmOAWNf/VeMg1EKeZjChGVrUYkMayKZvAG9tyqJEsPDeG5U1v1m
y/Fg4moanzeEmcYt11syjs7Eq4Vh1AlBD3wl8eD18B8FMYJmBvnGAAUOOGSTxaoJZKzlRkO2Zuh0
yuYzXbzraLhjBUYrSJljGoWtp2FdVRP9loopLqZU/w8srB9DzJ9XtV81f1zVLO0y6ZpwVXlzXIZ1
7yHS/iga5xFs2z4Jw9kDRj+SMZqFLNpRNu+nvd45V85v+7zYcUGHS3feHkd7Wc54IsiX+0sF6trd
y2Sqo5vBZUEySLPQHzNiEE0ZEg2kigpw8NuebM/bP3G+u1PdgB0EO7azEVx5vE8j11aDlxWTy3Sx
IGW0SWCesw2/td24p3A/WEwNdBhythOMUkb7K93KJ2k1uj8VWWdjF1ECVhORoc8hKRCD/Zi0eFE9
+PDNBf7tmERN8Z4f2FIifUGJnEJWkPFCYY648hZEgtMvKZvyU7j883r33cU/rvfhnjaCXrPJ99NS
PDg+dcj6IO6fPsNSD1AJ4hwWOHiKvhHzHhUDiZGgO9P9qEfLm+MmEHqZNHOGLFuGDhnA3N/mdF/E
of/sFFKvuywT2cXvY+fifL3cur4dPHAPlJP1OgWa130NWYJ1xkh9iwPdgMqKeXRbmnRVJkfL95HY
RdHS/PiCxEhD7i7mQKNTiRbw1R6mFqPprrReeBpqToaZ+rjn3lqz5/taWGJhwux2Vji/drdRhfjv
zgfZwkApAHAAW/q3aw4D8VB1wuOGawEpigrY8Az7woVZM0BvRHeAiOAjYT2wjPTuGK2dLW2GXhqZ
Iuwk7s0porax3+jO7zuSloSGKCNtJmAZ4KyrfwuejmRCmDChNLWBYn1QOxEs8ht7CFpFWPDCBtoj
6WcNqEynb0Nf8W83NBLajW5/1OZXvkbGvj6hurM3PnVXmrCnGDM5QNRnmkgW9hzqGsOR3vY6ZfOV
Z3RUUR8WrEc6Or6mjjzlm39nn7L0w44Lmw6Opt6LPyOy8PdaTRr1PqDKv8FXVr+OfZI7FWURZFdK
XFOHhOrmvtSnJZVVuk8KyZecZkyvpchykVw8dSZ4SjGWG7hXgl02qj3+zjn0QC46gxnM3gdWvJ5O
rzC1zqWFn32jmDDE3vACpaWEB+io3STWAyPrTef1EtxMIPeSeZ0a5B0DYBFrgwr77ewuMZGEI0Lt
E54GqAOb3fLp3NZnCmZ8zsLMkfHcXMkeimeUJvGSplQCqBsWS2MnjbWXm0gdC3NjAM4MGc+R5t7N
QcBOX430TebcXpJp5TFEw7Wbbd4RzOsm22M63k6km3Wb6xheYDN7sgo7RazmMXkh5X7gFE1HF3C4
BiILk4Bk2iKWottnGuPVrvIeNJoqXz7a546Dutid4lwOq4eBmVQPOQLd9jSV7QCld2MsIt1FLYy/
3x7/OKTG0YMIWvc4kz/yWGLDde70B3zptCEaqqbIW8ep9fAwNqOGAUre6yL0YigDd/jaN57e1RcB
deNHNe4UW8mQeLMRNSg/h/Tq3MH4ylrHLJ1S/M6v3Xs9p04cDTs4JnVItYO27KjRTfL6zsJhqKFe
3jX23SFTT6mFh/Oeo8ZrP4VwME8+eIuRwjyNBXz2scPedK6tLBKy+mR+sCQEQ9X3KsYCs6XPcEWa
EbbMycSaHmO7ZII73gzQ5WwwP+LQZT0XZ+Z3YMoe1sPZ9YUnIwNsRto9OBn+ez8iNvkYeb+lIT/B
nrCa+EIZSZKCUM/fz0Qr3a/yoxle+9373QhJbOkHPdCbszEUZxNAzsGiL4KQBQTtebnsZewQNjIJ
Lmtkt4Ezr8Xpvx9U/YeY8tcxKX8f0600qkPWadcexzu5B+qeTfl1/b7QNiUOBDoJRcN2DSgKXipa
gJgm3lzglWi1Xpy85y0g184QSz8w4riQ71wDYaWhbvFaIilqBCqioVFrq5TVwcMSbYoy61Pt3cAu
dujRMmO90x7rlU/O8w7lzB7B/SDgc8N/6fipP6TmTASp9XUNcW6AXn+fqtgKAynr5CtQTI1WnM7W
84r0Zk8rYVjjvE2YWJlDfxlLbvyW+B8XOlstGDRkX6FhSnRj+n5eOkktM+obWNe+Ow5BbGiXIe3r
mCT83zfnp16pIhkSBTyeMMjUfKuPL4dHpl/q8grQ44hAceLiXVy9d35l9T2tpGf/Rdm6H6Qd4pN3
YsJUTCWrtu6LdJvbiKPbFEKWFHwqb3138Tccn9Qvjm/BHkwO8EkN4JzBAf59RaVBK+dHw7ishFAg
5j1HukK5QzbdsAPWAe6a7mBqN5/U4KcHLTCYB9242N7Iu1b/vlQ/cB+Qc/vjUL7FaZikA+b1yWUl
T7TZDYsoU/rsVQkVO2NVNiGqCFWYLu8SZE1SvkkS3ehvM0u6++jDG3g1/NYW+KFmAqYkof2F6osq
Db5FwC7JkksnlBeYJrnPVGON7y6sKhxFVwdulNsZVhWK7hMByqGZbRLsqan81EDxBkNHKf0UJR7R
RiH387f79hMyR2WkJeL4oWALoX8r53RVaAdFem9Wx+2QIlXiMiEZesEhnob8JZ7XbiXyYLe4e7kH
skgkZbEXxY0ruhS9jmBwim8bJq10ut9vTyzWf7mZP6yrP4/vO0knvctqWxmXZnULakI0+ZTunF+f
mEMMrce7sjihbvYquwbXB0dl5xYqc32pavYvh/FDY+evw/i2vOv7+aIds2uzgqH6TG0FuMBYtqqJ
9vIcIwigv2L9gO+eatIpgTv0m1JY/3R/e7r++vhvS7rIS6m84phF0YrlElYtSKBe3X+f40/A4b8+
5FtMkq9XBBEVlkJ79rft8kma5WbXEWoXYXocK7a6r951x9gopgGGdIq4tOyd3XpVxld2QNQR2twk
6h6Gbo1vUca0+W4ZQ1NcDzCf9dtZ83pYUBblOdpF6Mo7DT1TPGftxPyVT9o/UP+6Xt9CWdvmVfEQ
uF0nlIqOluYW3pFMa5r7iGqdzLijf1sGOLl/MFce3/cIzR5wPSzNG7YJkyae/fvS/tR0AKc3ZBNg
UqcP9G+791Ac5J2kNqziz7Mt4CsijAX8JQcjcbwB8VVbl0XqaGXP5P/3J38VJd+vBOPWYY8GZ8D6
H12NIXSM00A7U5jDicJfqA/OI26ZpyfgLyg1UiYlp90jku3CqWJl/lte8ePJo6zGx9MJA13fB+M/
atXHsH0IF/2Om/gMleug52LrV3zYa8nJ3nRX8x6CSTaGtAGT5X+f/ldt8Z/T/+Ozv+28ei5IVdt/
tlCNbuvSmxT2QLHQGqRropor/GQ/BOu3YP3zRf/jU78NVHJNKKQmEc+rK2rKz6VSm7TX47z28Gid
a6NkchqztQvMfgx/OKZdI06BG/+GCRP7XeFfJ/9t1T2qMr/mD05ec2kPRB2VJu70D2cQSchqZ6Nu
8v9xtYESAodVoB4gyvP3nT4/6vOgSg9nKj2kWzJrgv7TqHjVfIXG5fNu7WqHGPFbMi3+kM2p/zu0
wVFt+D2Z7vTu9KiPyok13ts3DFBwQHCgF7fXQZUiTF6Z/z7RnyDIf33it/3l1iXp4STIpxXFqVXu
0vGNyeWXckSPod+zCZofsHOVCfhIy4A7v4I3MJux7OhX9M3Z5HcxyR/aE7pEx1nRRAMsgPZtqUuD
+oChWVtRUsBhKUlqyTNG8dJvPcFO4+kxjAp/DMdjSN4zDoJPGGf6L2jxn3reHATCsUM6JMBlvsWQ
ZiCgH6fV1YqPj0ULuLgMBztzfIycE1/Kp80GICkNHsXKrAatuNxW9VGZhzVM5vajzN5z0G/MptMg
V3y927deMyhGH7z+4+PkTd3GjmjmMfBd3d8wiB06pzpqsnetiw6KLz3f5M4tj7EG28tYX85AR96O
plJTv+TCB1SqEAXti+kNSYxHv0Wdn3L0v07+26o4G+pwWBxuFeuQtmcP5+8hevS+mYVDQ6wU+Ns4
izy2Ym11aoyvHRwDc+C7mxFTCXMmiiFtVLMlCataP4NckhMcjei351T9oSOjowwrkYt+zV6+7U/Z
WStUOS+qlbwAygqGEHPQkTYIyqef4ZSe0pdp+nIBD2Fch02wMyIb2etg9/aIl70kxAPhSPNZW7d7
P/EUMS+q0YqEP0cvev+wbuI04dm7D/2Xezsad1TcGkDvmN6B92n4n/T4//1A/jT0Mkive2+zocoE
+9tWB0VBe6ZwnlcnY4RScYlgZE/kaiMZSkuBADn9EO9R2CW3BoNadlwcWPmmMWUQ2hcTDfrkXaUr
hKPne4nqKxM7pLyiYzVKPAPfZYG4YQ6vo4Fk00VrcFbW3u5b/GByq61NvBilTavQiLe0yrttuqt1
f2uEEZa5/z5R7YfYAg4NSCsPugScXvl2pvdOU5sjjIyViOdVL8NcLW8fBZwMFo9fOZ1zCcUXfuZh
A0Tio5GLIi9/wzbi6j+XmMjgcd8xDQCqiKXjG6ONof3wmAjbDzv7KMbNsvBw3fEHgEc+cIm3r34z
GeKRUo+M6LBQl/egjdLabS/WWfSQcDcU8/RyidNY26NxXlhaAd6z8IT9cY9gmhxyLyRAtAwsXjV5
dP7IL+5xQn//MYyuDL0itPBED8n0enRCQq6yB7HW9L2zrP/zMzcrGm0Dq+hs6eSg1lbPWly8UV70
FcqksOWuYP0Bbyfx70/zhnCMaF5AsXhFzEQ+X5SvAwzZKLauvGR0REPbT2I54oXEw7RnX9arapnt
Feu6e7493smuGTUvEk+fi8Yofwe+vMI+4/pJM+4DOlLy0kFFK/xTOAhAOOPFJGkmxtiWvKXqPbw2
ocHZnvkrBOU1DaEpI3x6g1mzFPaoaAVHXGV8tOy1L0l8soDReauYWTMT7PyzmeCEe10UqwzJsZbN
zbutFGaA8e2BSV4VHT+awqrtZ3T1O/Y8ejCj0+Y2NT6vbrPWpjQsO0QvHhoGTaNkLU27HROQnv13
RPjQbfw0TFatU7uPl2Sifmr+ZWXMh9uDL75WztAteiSqPtOWyRQHCjkkQ1TeU8wRli0tOtW9U8LL
b+q4jLlu2ml0nbRBBlKI2cu7HMkWH8+16EK2teub6GInWYByGBevgxesnHfivJghEGk29FBsRuJD
bvdptLk5p02Kxy7x4UDHcHdxJGOUOEQLhOBSm25BhRP5bXbl3nO9HYDOy8FGBtgq7dXx8WlKW4Gp
E6AqV3uBf6mQ4ksUz4CKjiY/PuE7TwPLcEvVbt27PgLaOlVkMzmMhnhJI77Psrg4z1fxM5kUqHGQ
IklRbbjC5zGQEOoG7qo2o4y0YqZMDttmjAvNqTFrQKjPHuI3BHeFcVR4Qal5hT+2xqAw0n18hVLK
aPuOG0wD7713bh+l5NpbashBcCBT4HR28ouOsu3njS70YNQ83LrBga/nvcmojfSdTnGav9KU0C04
urcH2ivYe983V45ohx6/GOs3ootJxd63DwNhmn9wIAPiBiisL8uIlIHUlrr00UPLKCCxGXJSjhHx
bY/HX3Bq9ubXbldgCl7skzdIvjVUgeDuDaKLp81o4lIKMnoci7s2lmkuj4ZPwE+hHpWO5sCSOz3c
y5vinSN2zsvFSkvnNL+irTuVAZGQjuzbkyN8NjEVDnjiZ0FTl6YvDtNPup08sVXvYZtSUCcPz4Dk
h/YiLucYKRQj0ZY8OoMX8kdckKVR4wpBM3v4txb1lRGi8v7hBam1cv9gr1kVE2meTk6vwkq2q1k3
zZfndRfz+CaMRJ3zIvnQXoez577CkYnLKY3PuxPs8CkhQ90iw3tcYZGA1TmVCfgjU0pH5eaxeHja
G/fkMkHxdnwJyVqe2HXm4/ZDx+jDw4ALXeHxMU4HFs46du6iXojQjWIV1MSIl+OOPsThQw9kuitn
+x5xES7+cSwEHDl3UwqzUOotDnKi0C/gZZo4/6kCCBgysvO6JMp97PiWlKdpW2tIDa2Sj4dNrcHE
NWtH5Ws5K8Yy5Mogj4+zZPwAdtFLDhX4FSGI80YLX3u9D0D5qz7fX1+OLwkyBQPQ5W47vXiHMfsP
A91BOHTyQJmdlvd5Z7C70uGXWbghlkJeOSTlKmmUnvbEY4nx30sFR00l+L5W7CkR+scv6mkkTB5j
cdIo1inqWtoOyroLseQYuNBr+jcLIOHePRoGglfvCq+BOhA/JjgMsGNNtYAwQBEJTv6a8dCP9IeT
ktdQ02tOK42MjTqeStNTKAhmOX8uLxCUVnc3YycKu4Nzw+JGViZFIEetw2okS2O01I1uY4KUSK6z
zxb4cH2CDAWiaTMKLuP7OJ3LUTYRLXCh65PT1p5uHyLDZvtuPcbQqurW4276xNXGybcMAP0rnU5s
dm8mBgX30tJ2XT1hUjIkWHARxzLO4+s6Lueq7rGGtxTE4r6hm5uO9DCbyBjpNP5jpk+Gu85Lfa7g
BY8FVx6M0mefv3VRxfKdnqLD+FkBKOm8wQusv0tllucR1+uimfQcKmtwpm3WICDe0a5xDsyTCBat
qWAF8BglAht/kAmBIrrtwym08LnNU1eBipJH2sCFHMfcM8/s7ugYDK1mFdvlW/rljT6UHO3hCpJt
gHz2hHYknebi06oUX56rAy6MN70jzsoUnw5sbZ4mFbsOU5b48a6ThaGuNM3myn6YgT2zkrcsbuOH
YjZDSx14ShENk0l3Gg+7sHw69wR3idGxWR/lQExnXbk46uHh4pccWOHJdyuj3dM4A1+bVo7EGEkY
lR8qEQUBRppP14vZLBTsC8Ph+w33zNqCUeJrDlHivn9E6badsfFIG9YC9uuoICxEu9wInrwX/Z43
cTHPhfl81T/v/lAaXc8mIwptI0wr4jHYjnz2RJxXcR/gme4klCZbnbThnr5hVnp/e949QWIrEm5W
PbAOIl5arnh18pSHyby9X6KzM3hLJs/1PWJiAsKBUHWuTHpopw8m9ef32zvis+0omwlD63ywenBb
MroCIKXd7l7xsZAs4zGSJlliMSDEWAYaSFbYmXcBi24+VFfcZYERnPdd4A737K33Ba5I6uudkBAO
lidXfzmzQV9fi20uuS3zHg7jYHUgZ8GqTkiG1d1wo7/UVqm6DQKUaGLFh89DbUGcblC99Th/znwA
iyRh7Dr/rRnLrqX9t4JhJ2N+pgArGJL5f+s0GPLjLtaZVOPfBZnLksaPwMCn8ebcwHyUtuxJmPZe
wf1j9uEz1XaTuPYUt3JSt/FOEXNktJcAcmNgdHK66Gxrge5dw+fQGU6bTetJphZnrjKHyejVHjNc
9zQBFxqSejrFLKN47TaFx8PZ+WL0jPKXO3hh2pzr805hZsX13Kc8WKQYav+Vf1Wj/3r/5C/qa8S3
3cOR9xU+7p/yPpdG8v7+yZ/kvbrPW/6Xnt5raXa9BloRpE9zANcgao/OrfCMxhPpJ+k05X3i95FC
Gs7vlsB52D17ZFKxe/AMLPnusMOA8OtLDvSa0flOglO1GzBk3Qn9T7BPYjaMixIvZjhvLIwF33Xo
JvKeSGCQBwKx3PJhvK7jdfzPWAj9iwqIkOEx6vbFmhj63LdbtqF0l7ziDpsOTURYE2QYdYsuxNN/
nmIJXy4Ljx1plsnmYHbvibbtfjATJ8qr9PW1AbjOt6etNNPi0/YSKOQ3/jlEEsHrbUaDl+gA7+vB
1LjxK1yXjy5ZkZnZvc5dbd/heqVe4t7Da397GXilVufS4oMN1ht21cTvyr2EZSj4WVD0RNHDHCc+
J5/p/sBr4oyUR7R1Zs8KNnYXj5yqtkNshNFfBVHeK7/LUyKWf5wR/gMxeLpXO3nT+KWj3QvWkS9u
pFAKzws8q/kqhYfJ7a0O75C5sul5V8wP3mmq49+Q4jhMT8IrKNLKXT7tfDUqA3lTYj01nD5ZosU6
n17cS4wU6VjH0jGfHv2Bq06ufuEVc40ijDKMoKn6VVzhswSEeMCM++x0sRQ28Sk1j0G9qOLL5hwK
ThYhcEqKhZGomXsITbsPtxzX4zroQuqxqTA5RSVHpwT6QovvMyNSxuKLMpan8gv8r/H57YKqv/7y
CHPMzyqbM8ZseOj0MjCnuCeKDWHiHW2uAMywHERO4dROg+91ye5arUX76j7YY/HngWSGxebk6gov
hwnzeqzQci8LBRcoAxqrsp2HFIEo19bcswGJVjm5LQ4+/uR2G4swjnN+kiMhP+yTT+RW1YByfCpM
08WFO18uBbcJKmZnR2BAjdm5EvJqFVZTg7CNs1n2mk7gLDLbwsfbOcZkaxuON2ZWEN/CdHxnVsDt
rWaHxTG+s63r0wvRKIsvgWo1TjqXAnVqTJO5sMzi3Mf8zrlGN9ZRvrqEjJ/GOlNgCdQ+PpduHiWv
SSwsbp/Z9OBR4NgXN8UL7zC/7c7jXj3k7hqTw/jC6ru6hXPra2uvGEtB6qlhYVd+xkI/BTCR7FOQ
B4dJxhClWp0+8NAKWdCTW3h7q1bG9LLBeCvgOfH1xXtNcnlwNFv0BURTjCmHbWWe4CdjcZrBjMRV
zGaGDFmBdeyyV59ZcJfxwTMc3SHd8k4gvSuehnMozUXf8DT0xHSnC4fu0MWYwmVfI83NfBE4SskA
qA21aY9y6jULmyj3secMEpcc2y3shPmRBlj7FldIvBx2hzHWhRioo8fAQgCqBNeVdol3Qafy4OkY
SsvwKVOHzIzHo3Gr6MpSR0UL04+CXT314Ebyus4qWet4Xgead+ThhzATHSeVo+ygosIQcGSvDGCP
hoWXI7rGcReh4ZQBs4dzXH4Icw3WDFdcclNL8w583rl/f1ObJW4xVr3Wy/CJKGzV000iqJN6J3JF
JDG92zhxD+NrdPK12T2oonInO1d03XWung7a5QoZdWgf1geu6NPvz6cIoPv7DxTYaufk9spCgwB/
gMh4O8yRpuc7HdqsAY326qfWMWgArRgfZwdg6IQn2q0n97AOs2k2veyeURrex1yN8LQwnJvbTGQs
ndT+ukWlV3hqRIhwHvE5Lrx63vr9Y33ivG+IY5wtCD9eysJPPWMMYG0qe9TrbkP1Xsz4s3OYt7CW
mLLu8bfzuJM2sNXgGtKSMDO/XtMRYi100Y2tQ/UYBHe0hy5WYlULmL/jwqMRS79D9GrGyD0X+O7e
3HJGqu63tL9h/FrZJJv0jjUZXGfPAA/Ao/FGehY0yzOYsLt73Vw3x0U7OU6rZYIGJA9Lb4VJTXxc
XtbS52GeT7XPmnUkfQ6DA1/lPuyV62wp9dHsuY2/4la5Jsw+t+K2b2BusyUVX70WFsTMgsCnYPSI
ssucBPe8TvDA5qV49d51Sx26/LC79UH3UnjZkt//Cnn1WtwS28/rvH+vfJnMBp8pPpz84cLfAWcU
9v/3z+c1v5Yvs6nEw5/OEZE4Lgefl3WbcUbn3ZGfXHZtlE95WbbMlvJenwiTw7wXmaLzdPsEmpS8
sqomoJQneR8QonvPSUnBkx+v7lMc8S/tgmSFuVcjj2Q0aupQX/I8P1/E6eluilNl/nwxIiHS39Wp
jrYQ8evr6/NFmSvjBH/jqHyTp5R7kR4pjalH8nIou0qsIQefbqQxCta0QhfZ7PiRUOIKL1j2zUjt
LI0yeRBqIUa97LTY+Xk9FoB/VoZ/XRGT4nLBo2nXY/AqMGT8ym3jmqAwCGEV8yQ0tg6Tkg4Cal6G
VbLC0WjxakIJk3SXoAUlCrdL/DPEsMSPUSLYZ3HJU5+5rMLgPG4iqilfwXhy4D28oU1hSshXXBJ0
gEk5s6fE6gFzZ6CaOcQqLAkhAwA2dBt2mBOqMXTu0LrIfeyMphgpkBcqQRKomFdS7LgFqLf7jAve
u0Ay1r+6N/w8vnQ7AQylHs+WfQgVu3IusWaVts5zRuXB+8o8jyUt1Se+z5TKDvy0UOKJT8Mbj4Pq
9T83QupGX9w/J2eyjRwTxNynyHCEt36PgSbsHhYyvcrW79+v3bQh9Xnj67Dsr/RnYfO5xpbmTajx
lvWqcPGotDsUDpY6n3II2k3uSMFhfPJP0kji8dftlEPsD6CBDloHBttA5+ULUFxThY1Vnsh+Fotc
CPBzK5WD6YCBpeNhUPmVz1YWKq7s1+GTMbrMIR2CDmtySmNX9o4OjV6ogXmQ2CdsM4v+c9j++D9f
yTp4D2FyA6WHqgIcx1Os+xcUff+HWinCQmTj7YmCbuIYeC9IbD49cwM9ZshfiAgcAYPKqKjQXvGu
NtUqQyXB1tzWAW/JvnkIJV53Bo42QKlu/AR0W1kSmgQy6X1PIy/ZrhS7YLNjS+MGK3a/DfY3Qfbu
ZE8H5xgcyMz6mwrWAUxs4Tw/cuifqlO90AT3GYr4JbdVtjquNB9NG/fIFWxZTJVz6Emj7sWWAg1i
Juf8pWEGkwViFdYuJNucIrTcii37ucknxhggcZBP1HkVVp4e38iOdBB1z1BEAQFsriVb6KCZjcdc
JUr9i6NMVNewiV2MlLiX8QFthAMGV8q08fjqH0OUFGD73y09xok0fEx5TXx9e26KGba7MntqQkG6
UcP6NZ2dYyMskeaAuUpMBIEomaTdM2HSLDVWajk7xJLfITAge4O49OpZjih/T7lqo3p+Hl/G2Us5
v4yHtFbx3NoaW4k50lruXVyBNt3X9zWzgTv1UMPdzuy2C2nLsNVRFj0+a8HW91XLrnzu9+jGwVS5
zzTqsH67BSk7nUDX9BbwfM1qVxh3mItdPD16uIe1Fvff3YMkPtL60Vmm5ATjBB/1lMiGpSs3YBBc
YIZnLFphDCvVZX3QsLqH51CLpeDpXTd4sFvKXPbz5YmYrZIZGE61EMMhPh/kJi463JN80Rd8zy1K
DP1RshE7rdVEX8USRRA5VUbFpC9ovBbroi+hui1VEcO0NaUSqgrsHfWnsfjfYFSs+bv+hUcEDNbt
XppBzPpkS68/pZky017lib5Q2cBohrPN96UQoiV7dSHhTTDgxTQooUycM7Pd3yAmBqHIi54T42oq
sRCets8JAj5KLMXVVoolfqJHGiYB3fT6UmaONH/26O6SvQiMh/wuTst+TmUsCyBdm3pDC1Z4B4zd
f0/PLfswXgAlsPGvAM8qnu7KcEzyYOhRUcWS1dmnOAc3zOiWCABXySvcG2VUFfT9PvVFCqug59Ef
ps08n2neeVqNk4mItj6OEq4RqdMh3R9KDIMj0aPhCjGRHT2zSNielrf1kKu4Mxbaqxari8unMBH3
LM6FSnA/r4s56JGgWpRswV8hFcMPTLwvtr4QPPoPJPgPV76aWdR7DnGFsEqNelGQz9y1LrbgoBgc
9OVCg/K/5AJmpqis6QEcyZNEXKvySHJFP5+RlcfpooqEib6V+iaeI0xpJaMRh7/tIGw+qtX57TAY
CVOJOK3MjIngGZx6E0tv6UKIGlJt2T9OpUCaAWALjQXH5XfgEvsyzqCYGwbUdhUjXsNjKU8rPpAU
MdbQLmncejGgpNBx072FCWo+GKrTawUpFGsBPYSIJHJMqcHvVpQhCgGQsLbE9cRre5vuqeGolBHV
pM/G3tgCbZKTsbEYvjK2tQQMpuVpxhydflJ/S0M+NrxROtRLNqOQgYZfTzEFDvPXByWSFir+IT7y
cSVAklkyzz+a2HgRfBhHxdswPvDOTZTECokBGo0beSouwF9yuL0bceqnfhvIcUfkrwLDlyeCL3nC
UuSa1twR/gkFmi3qBPoQtM4s7ibDmMi7k4iv0lifqrxfjjFvHejjKtTeVfYmcX4i1lWRKI5yNgd5
ggi8l31gIexTtUJmZFprn6LKYqIVn9Fw7Gj3nJxqco0kbOtFXyIj565gV41H+SU+zCAfjZ/+YaZ6
j1gNk+D+qU6V8XNPECFiX2J505Gydf+HpzNrThXKovAvokpApldxAhnECfWF0iSCCDI54a/v79zu
6rq5iUmMMpyzx7XW3j/dFnWInKrSd9kwV+UW3Kf1hM5YUHiaI0oT4pYq0ctBpyLQppnzPPd04Oo1
pPswjSp4YuRVJNnVooOEhuCW5mGCll9PFtJbwXNn/FDtnvdREr28+1J9EtU9XTqfxSZfSj8ai6ha
iR3QnD4ek7WldeKTXRF/DAg4OdElGSZ/+HBwp4u7jzXE4Iv/wuKLjKD5kxcG+QKhwFTYeANLX7nC
YeMEj0VYhBXKUaRRk9Qd0k3iolRR6Q+BMpCud1xIuqyws93PuV7Ui/5QL4xVsknmRWytpJWxUg6p
ePYj1lYa1Yetshw4ycZ0Bgc1UJYPWomm942SuSymp2A+mGeNCtxSHw/HefAAw9zzE9k+lcsi+Lqp
k0xTT/KB/btXJwkzwoEOpXCFBZbNUbOj/In4jcwLKo4GUn35PuieGgyYlLWsq3Gy6TFkh+GhBmm2
Tbf9Y6yt+GW6NYfjVyytyhkjDsRv9UMb80VFCQ+hSf3wOL8eI2aLnRkS9jkDg02P1yOPy7/P2XyP
9OH4ilQCjpZa+ycmId6+zjxM8vH3gQblVfQ6um23Fe73/DkDlxRfLHnS3Sbf+HumsUA9HmX/b8zD
6/F/X+S40cbXIxiE65E/b3DhcgyCodvyejirmB/JsSq+3KLb8fl3X/MrkOk8+9/T/v1lKV7jG9+b
CSBA1EtpwC0oRNzXGrHQG4P7JZkr5+n8fck2ZqTuGQfMOvyQ5Bl7BivObkQaIJpmLJs5bnRusCTU
MUED6aQ677E6BJvzK5JFEmb37qE7McvHNWCEgpq7kH24j3u3cHTXCouJyBy0MRmReC3crkrZlda8
nc6FYjpLCpXohviJng5/+3Irr/GK3ZXlYdEgLJwP7vg+fZ1p98xS0tuGYklNEZbxSs7T+47OKmFf
Q7mWeIVqSD+jiErtoolk2ijaipnrvxkLjl6wozHHkSh2SCGjJHqTmUDOtQpgH2CcGX+RLr4eSIG/
elMF/Y458JOCt2uCXuS+C/VcRrwLlYYgBVmlEj6owoRsCTmWtUGnWl+rbr2AShhQzSc/GGBRpCDd
JoSjxlxd3CJ5jtDu6R6wfH2s4VRdVxTnyo28JefnQg3n+txcGK4Z9j9qlHrqcRAOQgZwb7JYDnTv
fRgs5SA7yyt19aXPHdOLHx4kGFTsurNhsEJpYrE4+d6CXwHoaaUwyI0Iu9sJP9H80RjKw8pPyOTP
5ZC/0g//9qpQ4b2S+Dx3H0yYWHnfmPUkvljogawGdzY+dYwZDP2fF4ulpohZue9tjTSuESMCdq7D
NmyObT5tw1o8CLtj77/97lhFbZhAlvQHW+oUrhQX8kiKe1/ZDnySlyNwjufxtuj9bG8t+HduQylu
wyqCYJceU664+Vugp/XP32hrOuU/2YYq/kodn7nRDD6JGkrzG1XUIjbihV5rXjeCaON+1uAxnM9a
9ayFvgO24OkoOhSHZwBCcl1GD5PRuQ1b+IpMbEi+tS48af2Zkt5v7svX5rr48J9e4dJaoCS+eeMu
nqyY6+JBVsWumJ6FhxC0ElG3eu6qoN70k/MQxEoFn8/9OK+NTLWN8LghiH4GX69nwi8pJp/bjXmp
l9VqwGMRHNBVFXF0RoeuAIdRrpJLu4EtJmjBAHQQxNq0G768d1f4IPx5O7Q1Amqe2cKXP+FFkDw/
0eYW39Wb/KB6wx0mfvFavrn0z+jjNG6NLSjnLPZpvqxO9420xwHwU7GVLPZbGcheMzOdm/9hE2Fe
Zpgjn2eEXxb0PVYcI8jWMgVOhVxEX0oICCih7khg4y0RdhCOwxNyv5QJX2Q7yRqyA1UQCmpMd0op
rilCLY5EP1u/xrlzcytfWsnR2+udR6DO3rzvgH70KHhOr85g3zgSdWYKpmtl3kxv6zREt5Ta9NP5
XCB2oNK1pKQcPadSlB7q4LZ87MxRuzN6RLdvLyAJtE5G2S7fQVvS192eDOu5l46Z+C6/6Ot+nxDC
5RH9NmN5DSlnUFA+qZqMpSv9NjaCAt9F21JZaqv8rAZvGnTL+0INNPya+ZtujRUIsnT7bydhEfqx
scKh1DE4xjZuY5XeYKwfgCIbAO8O7VmFvnDWkZM5fOJKOBGMO+acEBcYRYS5xyUIq99s5VgCfEM/
GwyPxxtBIItvW7YvHgzIG9eyjYtz4iXecMPxrMTTIJdEQ5T1wBy5V2+wpvPpiaPkQECrAcVk0jhN
UYbxkP9WY3D8GIscaj7VQr+IB86dASlB+qegHjJ+S2guc+bKMouLhernF80H1GRFwmErPzG21Te2
ENu5EOrqntjqSpioO/MDGV+Vx9/Z181XdzoV3YaBGPvb8roUCA2uOn1Ifa2vr5TiIjnSjt9//xP0
aEKT7sIiTSfFolhAeu1DYQpR7C92g/37R/MfbjxcG77hP4rRa1fSaV9pl2zRO7IP/89tV/dAD6Ut
8cf8vUy9bp8Fr4VyeGFaZVZpOx+EnUdHYW+G9e65f7j56b4rdpyYFmk+a2OuT7+z1Kk8Za/MB/Ny
Opga/s1/TIZMx2nmqlNS803XBCcTARATV6EZX22bAYGGn+DIzHAwHa4f7s3TuALmmkUHYSsqLoYv
+cWp5C6VlK6ER3270voaEOHRQDtR0iRNPpVoKQKWY2eQyGNprIUoMTWURiC2OgJTJ3ZZsyXO9emm
ZyHL5E1lRo2/CwZxyItcgO7KLdATss9s2SrjAqlC0GgUOUnTRSmZVeurvsRRgTfA6oj9IUdXT1vR
m5kPlt2UKAD4J6fENHLE0UNUpigef/YZ0Xe/Mn0iiOMw6OIWQmi9H/pD34QRNvTl9dCv4B644oe6
b2yMZb1t/67rdC0fUGCYFx4qEpcv4h9kKD9UsTGnX++2eoWMupZkW46ff59YLPMzsOFHLAW3WfkI
C5hv7939S812OlTXz/zHULZGM8us6Q2eorXplKnypmFbludMmXSIgH/pmv+WyvS7SOmJK9NambyG
8/I9qe/70ljKLXoM9sOK+hsjYsHAzQBavF4CvUh6+4oSNSjItbSlpvnwYMDr3klVmYT9HsEu5t6g
LffOJygC4YFqVyv3AB0GzdZstrW8etaehCXNJ890LteTbxMrtLK0mQ4p5HrI7/uP5oj48uPe6PlU
85RbRamftSQvXjf7xiQtAC3b+wm+MW6Ylj5c3ifzI18+ePf4maL6SH5NjfYdC8puMc/mGmtZixRs
rlLY3FZFIOuIj02vnRCigJjD8toUnjAdC8Up4DZZo+I9puQhrYsOoS95qjEtRfEH0ecnGU5p8Grr
b9ivEJMwA2sJ1RktKyqjvrX+yIy11Wc9rQRStef4+ofRzMePfgXiopFW1SN80rl6+gTkkrG5pfPn
a4L1+94dK9+8mQRVT3RYoupc4Pmf/KHXJLv0PclhRZtRyekk42GyewM6uc0qWnJWJBcbVQubfqPD
A//YOcV8ZmUi9CqvTKAZxdJ8hY+7/3kjTOH3VF3rOdSfclucjajZQ0Unrilg/h2zm1OajnxbD53b
qTbOL0m03i0mw8OVOT+6CT0yw1aH89zwmSX6LoLu66qSbTRuRylbnUnZrPhRSIluO11efB8BUZI2
9JvhWDY3Kq241beZfeuJNLlKK5XKtRrK103z2mB1EzW+KtPPa6rWrnGddqnzaCYpfQv5XACp6We3
bP757PhcJ5AXpxX9blKiZvtKNpwph6FQA777b9BmxKqte9PH76tbWZMCTLnhWwhmAk95T24UR+OX
PHmVYkTF62v37byCaouqfOmooENAPg3D4dM37nNxmJQDq6l2d0zABVz1zyYZBpgS9ldZrfRq+kV/
ApnaP033bx//oUxIpx7JoW4mV3lfvkKDMgRzeBpPV6fpJKXPACPB2Fh0fz+z7qBl02R9p+tUOU90
SN/+Q10MUOdp3CsNIvT1Po5ej7sEtYWZRWsKamRrt92otmwggSBw1FN7H6dG2GGaGOQJIrlHN2CM
UCxP3QHtNHbq5X6bK3C+fr6nPN0n6ST5BK0yTzeExK0xvQ6WqH5UXZj8VrtPI6CWXUH8Rgnt93oC
Hagf74+xinBBzpb3m2n2mpOGUDha3aj7L3W/PNOS/01PFpztmfQdDdZJNxk0zus5bQm8rRV24skY
ERqfOP8euC38G3OdMniV0L2FgZWaTg/m4qdxBje7eEyz2kYLN0R09XUsjdn1B7yPcRnk3mBRcprt
vMkmzY/hsqPBWCIYk5v0DLSvnQVsYZMeEYf9M3DMPbDZ7qD/sv5Ir/zOScFb/tUDW/6M7ye9nKqF
a/nFc4Ui/Jfu19UppdlbnpYzblEHyDIf/1Y0rtFO9ptJpAcPkB6L3Cl9tQs+0ZdiKyhiyXlRcmo5
EA/wmDKr7xO8Oh79+rSlv6YLS0RhjBnYCgoZQeJxFW6+oLab4dB7bZ+hTHBMkPr7AIt5aS/JVCHH
JzTwBpvHV6A/5asNPPcB37obAQEDjQT+FRApb9N7xjHfEeXFVKw236h1r78ttXNiuQ6D94PeQrYY
MNDiNdLxBUzmon/zslO0HkBXYdxLO3hn2HsbS864FgVJQbCmwPQoqFqjMhv3YH4BgDDakO4hrbzL
e/lgstB+uOa1l5adj7npeSx0085Ao/sDZoWMDLOS/gF0xlaDX75mGHTA5bjm4dKAixwnByrzdI1m
z0MWZzHLEIq9vlzdfKon0shElmWI6+m2zgD00SOmXCGLgoa5NHDDC3NjempEMMtRKY565JB439u2
+0ujIkaGZCb8vuF2jrK3ImVf7JSw2pfeMMx2VPcXHzcL0mV9+heBDcM+NMPXBQTZ/kPvca1FKTeE
S2ExtL4fDWUu3gi3Rqy4qf6s1Q0ZxfUgrFShL6MhwPDbMmMNQMgF6Rytt2URUXft2DNQQ4EIWgpg
mmHakEJLy9HKMRNY+cgQ1cvGBlrq7TjXR1x79gNujTie+8UfcoVjdPRkZH7aC7cDeLdAuGXjBMgb
4V5j3wnrbUUZGehbdqMGbDAAfJpEoDHRiWOwI7uC1OxrF5bdJaOhMpYR6SX8IVhrbD44mDvCPkcT
7noy0pGbgA6Kgg6iF92UZaF/g89EBwhEuYORWe24ZyW8Rp/M7p+j/GtzvVg2Pa9LPwSKFbiYgcNK
B5mup5MGiJY+uqmjly5eW2nHHLbEtTDGLDOdBcYxkbV1o34wUqXRx/DqoyCbnJHn+bAMWGli/qq6
Sn4FRv5OdwvwPj0c03n+4b2Sgxzk5xyIKV5vXR8yHPx1BJzsq9rkgR8mhXSjL23AEmHDUQ6BBYQG
uwhcWQ89aWTIZJCUpZJ6lPcjcPOl14yxUAAPpZ3RjXIYMsBMwaUj4o1FKEdaze6SZ6iGvlVuNN9+
TzINEF4uGPyy4pX1ux7d/hxqbo1BI6lE2hQ99YcNy2bALgGbCnYQwYhe7Jx3Plbj97aq7Odfd0NL
cQQfpA9g5ih7jRgVwAnNQ8Ba71El8ewRuU72wzO1+JMBIEdbRfWoDpQRv2P/yRRDUAvdvlcFwdHx
vQX3af5Kp4c2ShWxWzC81qnBjv4yRwYTygt/UCv4a3mNI9kP5onb93KptqzYvMmGM1hKPllotYeF
ov92hwo9V3X0NUZMnlGZtGSMXrLd/IGEYd/HnLeB1skf8t6UQKkfyoNRt6LnV9kl2jsg6mnamyOi
W4N3X/UBYSbAPVfzetCxB4DEVAu+m/rw+R1eYMJ81lpMXE/VUYtB+PZBs+XMX2fSsyeTU7Nz5UpH
DQkT5+WD2CyutgQc72U/vjbrFo4DzgVKE7yB+3mwB1eqVCMWPp//+8BAUwj5V5YvMwp1IMVjuRdy
BAmGD4aOMUZvK0O1vB1LUO6hSSGPSjurGqkB1/sTsVqU3z5scW5IjdGpOnL9uNDSjkHmM2nX/DDP
2/xtz9x2MLncIG5Jz9wGcKvEpgFrSieb5qJiTN7L/MztuJ+hkgyIqkllUO7BlsKkZbIP7P8abTnM
osm0HOJsID1DgJAjYNHVlpKcmdqtNM733Srbc0f5MOLiOZI3ya4FNrGhKGIwkWFtnY1EsMHYL/qO
lfKgEZ7szN3Xu56S6Lk1Fl0w3KUL86DNJRKn+6YMjJhiWh7e/j4rc61evhHpMiF7v2UKbx4qB9ZQ
3C85c5HdKUvOMj93P7qnHa+b/IjRUUnoMHA9olcToxi3KP3VNvwXHYfGmC1kBRJ80nzIMfFxeK9u
R7J8ZfsIP5vuiHo1nJvqSC05PbLGIdguQNKwwJS/XBqLi7BScDg3cdVu9PR2lP/ef6IsnNqfWA0A
sA9+eXp9hn3TAolRRphp68RdpJbdNpNqX5hQOkYtiQAmi0rAGa0zFbkz2Dw++N8eM4zKVFRRhBt1
nJR1uf89osMQ5HTGjBkczBVYj9+crXp0jeG8KKyKKDl1//gfTdgg0fuX0zqzDkkAUQTuhsznByZh
1kHMLpwXBWlqKhSUktnjPkblDu/Pg44eEiL4NK7VEYwcgoE3pbEXjsImHiQk4PEXEWF99BF0kXGf
jPj8/28JGxICxnrREaYlMwtRpaHNY15EpxuNJhQGmjBhaF+FNEl91NyP2+5k+xGYFCXYU8B+aBoy
Cu3fs7DYPL5eCU+RJr4eBugV16OMyBRaEtfVsg2IuDgRjkf2S9CiCFMx1GluPm0+CLisb4iQhlmF
1pMai7S8Di8SddXWf7e+XLg4qIHkmt2kEncTd0llFMkvYtNde3kR59JWOVKRUVjczD39Lrl1Sb+U
GDPwtnXJEQlib4O6J/zzsEMK6KpeOCz5a1/VUULjB0VmmD/Z/Pqemt0CV/Wo5u/uqLazTLKHYXt4
wM+IoXwUTgtGtrQ7KxhCFNUmTySc81E3HNXo4mijGwNsugWw8+dnpi6SEzS+dtnuvw4b8gMRmL0J
EscpXpOWXc2mE6MF+Kr9gkI9dzSSEdkyGJgntjk0YA05ibtgmRJEYQQ+1RiynDWwKbZdgccJ0oD9
yG2jH+Nuqj8aG/0WelpnU7kiNLEoUr1H8MyoFjN/IWaPyjEltFuE5dU8pg7n9hDbwmgEMp/VbYaT
I3jBDvWIsME3wXxZYh/lRC9oXXxHyka4rGN2yeISLbNADeRAccp9uf9G1rG9FEGxujLyQZq8dumv
5eK1ymW3eRVux3wL0/58w8o8E43jAnWkynAP+ewzmHxWPGSXPnAi9zGnxA2lhICb6TWusE06zjCZ
Bpng2xRTUcnjbzHu0OAwkTck4iTNwFIkGIu7KOLhILOY4MFxrInwQuD/oCJ+cVr5OD1SQsEWWDQM
uB+ze5wu0+uEMteN5iTty7/h/uqg27RuJ39INcKh9a/C6o+6CyTQloIbimswT2jZbJ/H8thssbnS
mev6GYywxgQRVGMg41jBzSflz9jaMeg+0HCevH+CzSyPdECw9FKEnPRzhDm6M9Mb5/nP6Wbhlx4p
XYGoWeEkb0faZzeM+oeCa5WP4ely3Vc34PPkOGsDFmDze/t97O4XyrKUjBXntQMn6ym/w03/S9Dw
uvBkqm9r/F+7++ds8O06FSAM1X03ophFRMC8HukPo1WRoyHc3tsVrUKiFIDykDa464n9CDGPLBXB
cnyKZIAQ9VWMiXJqtAAxl9jojYKaJLaVzgs1X+IaDpnb8TkTyz81+MNjldpqTmXC5lkftABu4885
D/W3/UoERdVAmk6UD0gSWKXl8Y1Gyt786wPzAtmUoUz2c9fRp0u0EQqK7KrX/v4LgcjCie6ep4ow
Gdn+oDigVF2d3qfu9D4M19ZKp8JnkM6mEWegHbUd5doz6yAPB7thiH18HROM81bacsqkTB93SIh/
31gLNZaOn+gJTfjnE3EpWb51XC/h0ma/t4hgkKtGpC4UdX9IEriQ+QUCFNfs4aqr68T5RNWe5JqN
hJtBs3GAptq+/1H2RCMZMzBHb0hoP/mZn7+X4qrkNhkz2+1+EdVXt/pJf5v1HeUMBqjTpYKHkCFM
x5zKfMsybGJ4QDyvHVWbPCDfLJGjJ/C9cEs4XKyitM0vpGmGuKFPidRs+JvHHwDbEGt/2D4EKzAW
EFz9rY5fwpIzT9JYIiDqK5vQgV4LuCX4u4SEwJrqzSO8r2vKzfpPs28vJCvUSyPDh3Kzk2ubsgo2
BM/Jshj8vvfF35UUjwJJ2G0GPy26OCTAjC4RIYDN9RATGH44zNeFHJ4XSwh0d19oIxeiBP0n6/i2
PUHoWN2pRYFvNe3HZRD2S9ZytU+4hzBkd3pIKGaUM8pfNIXQpbVExDzcPC7CxROZ0CNC9/jAzsTo
NaiNnIlc85gsD7HIph0j2HPXFzLwNg225JhLyqFi6CzCusfZXKpRHlg+r3QH5tmN8zXNoOh5SD2q
FNJRxIFfcXVFFx2ysXkgGL8uWoABWmTNSCvI0wgNYMuSH66HOzDPi3IvkJ7vsW1rLr0aNJRA998v
3SGDpBXj8IBhLEgKouTQ+L1frOmFh/w9PVRqB92sZow4/iy8RpyaBsOC4SWYu3qRehl4gdckAPHs
cbyB5D9D2KmORCX+yX9Q+LN8hRLL1PJF5SDdoChLbcsZrm9e6lUYhjudJHnV7ful7MoB520dzbVY
/Kdqk240P/2lqct1/dp0lEgFrWggsmZsSW7aL1bdCd98/WvcxBv8vD2Tl8xWpK3UVXdE1g/SXUus
5Pt7XPSjTp+zQYRdYV2yAy2Rk1A5IU25M/aJiJhfkXVhGGiVw9w9cMqpNNI3DNYi5eG98E0sPYt9
g5wQrPJcdGreb1t4fQIEyPJUEv7+oQAPxJOG7uIPMGnUJYZULyi8o6io27hz0gxNZvodKYNdTIvB
eIAEMVaP4luM5oD0L+WijSrtrbBd0+OdJb9SwESitRmKKa1DDw3BC8uv+pFX2tHcyEHLUlCjx65Z
UsEkAaO0vL3HL1dxrO3V039e0HRpg6/eeylqHEqioMVNpjoNQXaMnguCyJ20yOdPAKrXNRrq5wGM
ARBcsbGphKq9C0Ullpx6a56TRXnolopHQn3bKGFHT0d1e++2hqJr2USs6aGnrLEZ7h+n9HD9JSLn
qcaFeC3Z6z9fyBZsVPb87sUeEOqz72m2A+ACAnc4JatfwpePCr/wH8HnOyrDQTyANf9y9Y1+KOKb
0421yQ2A6Vo6DnCpNDj/JqpP4pWsrxvrKFpx1zibDEMlJCl+7CDKhtKRGtm+2w9+8qDygJosaidb
p6BjHpfbxlwkq9sy37HnJ7BWVgk8qNJro8EiX5Se4tRxOxeImCR8w0FKRunvcF/vUu+1sKJmo+/1
6XOt7opVs+y9x06UCncU/o/06GA3VF65KU6Wfz0M4+dCnlSbZppgnqkU/cNsWcQ2UiS5yQIm9gyi
sPPcUL4w96QDnWf56YxcYq7zSCgOfilZKiAUbs5givTm5DsZQhIS8po92B6hZ4nFOwwQwT9+T3c3
82nRxMmKCBtxJDMEwQHj7FKfvhc2yXBPEY95yVZG22NMbcZApUK1qVpLyeT5tK/ZWEsmIuRFiQ3e
uDZiN2nF2GzGD4xXP8EKUrzq0gnhqUVMnI7VbkREBTc2KEL1/IkJLDPCS8TS/0WYoAruHVtmTHrF
3vieq5kaWws67CUVXA2cIUhsp8BrAmEx1rAlnPRUL0HDghFM3PJEOz34ONlyMDGjawCHIWQoxJpC
zbI7wKKYf/fXFS51l9E17vbgmpLFYDqr5383PhF0EBHR/sSK4NDqfkKUQlFqjWP9rK5/aAyDrP7O
dYc+2wZdJw/LgFXaJo48S8L7gvy/3Lx2OvIO+FeGfA5RkL3PcehUwE/chbF8Ge4VbDpFLBIaohYi
v+WL0FVhKL25hO88WBPCYIL2FtcseovaKSHRYI2bUTb4Ln1tbLFDZId8UB/lcDHuungK88j+ivNw
ybFGQGenCq3dJBzC3vpc2N1BR3GVEsRJulw3ytqI6ksy7/d0FX08NVRVerefE83qgEIfidbKjLMT
o5akZbeEHKsh+N1NqCDxce0QW7ZzbjI38xdfyqmQ2eW479pWbwgDIdZu01WQfYavokV6H1N+69ma
ZJI6VtImgaNIqDJrCDYxVA+Ay4yRoDhMEEi9hFVKSFXYMVK6XNXboeJp/ARNi2xMM0H/GU4n/ZJ3
JiLnpn2hnb6FiyU7IYvAAAMBi4Be/mvTvv9uR20wIkp+/oHdfp1ZWzhLc3n13vvGrhms+XXZmd5w
X/5mJ0xnf6CggjVY1bu3fw+51I8L7oYsnA3EHZ5zrdghyZ7qKQVwZfNgf2PXhKoDgS51yYPIfub1
uvqh/EqQxnFTQk3mXrox9+b8tuR8WWcEELRr0Fan+ozEyyU/6ZzNQvcIsdR2ytarQT6IwIRCgQQb
4eW2WAvJh9RxXaqXshTF9NvvWxkVK+vyVIjDBnsiILwaS+O9rHeU7z+76y85cj6nAqrN0o3h3viP
Dqn7rwNp0LRonHLz9FRX8lF02olH141G5brlNx9Xjm6e8mNF6eZzyQNjVjkUv6a9m9g4q0nL5RP/
OkrREc5FrN9xTfUfmfaLHPVhsx+ExULZFIs8pmQOfsMAoVhFUMrgKN18cwdYDG4iI4VcgXgDmbis
YFWUWxViAQgfvwg/NEeT8LHQxx+38YaYs2KiTTTQXlTrgxvjXwlM/Bq9q+dkyCG/pze/naMCYRNP
htKiBzxfT5PlbXYHr/8BP4eI42joWGjFsGjm6RhE2/jhl2jtkp3zmnLwr1QfSLP7jOlXoH3lCXIp
iysakA/6uprLkp/oUFKGIKopqogBeZojLwtYEsmI3mSE35pbvrDCIHlHlQM3zXlP6x0QSiB1BnFQ
PamcBkwCGF1fLEOhF84VzmwrujkafuYJ8MGYDMdm+EU7/usyyhbJcgmabOep8HGFzCwNeq7d1g0+
dgVnLsfak66PPydbjHFCeRzVNzBnEBql8Rc5fgH+ffjFBAAIuIsUK9HuGu+6hFUakDiPi0CL5NmQ
1gXxgEfoOxnM0VI70LmdE+QiWwgACp4FUS7zJFHksB+L1GEZzK4HBcxRMhVumyQHYs3DVl3Bs81n
loOuNlTxSnBQxpoLYtC5Lg2aIPoUzzlHIAUeK60A2Ko3SEX0WUJd7D3CPegV9RzYzAaRo43utHHp
izPF1JOOz6FMhQIddF3pERjFqeC7XF0J9wdMBJ2J60wPWdqcyxV+KttnBvkJHOvTq5Gxvjo3j7YZ
e6JxGAgcEKqyO6g9TSalk60qfnnbyK4RWUCkivA5lfllPyUaASkrYRpsE2VrxMR9eun21+X+cG9w
IESb4Han1RxJZ1Rk/9GD3Xou/VGhc+Avs356zpdyH2uZQgu8W0hXY+oA7p3mkIaeQM0gEdb5sWDT
GdxtxgasUygUVx/cCNLhPULcSZACjLecZi7BdVZmDQj/BFA38+5nClAZ+KbozNeCvOUUO8n/ujcf
xKjDwnRNR9ipQGMdWn7pCHXlfFLP0qUKk4dwYJIB9VJdQDme5WYLIBsAwDonm78dhrPuGoZlScgx
VQ4AkGkJBNSEBNPws5w8BSruk/fnQk1hws5TMDS6r4Zm1HrZZhgROs5NRC8h9G4awaYgrKPz7jUO
ogrwZ/tZ4Wdw3WA4B4mYJuregWkOeA094q3nkAFg1F2JU0kxIiZesMWu03QKcz2S5juBsQc8CMo7
99spfJaF5mRbFcZKRfynMT4V3NDBXMEeiPMoj/rzA/j/8FxEZlyDOJP9GrrFi8ZDviIgzVfX3zoY
7JN54n1nkrg3XBoFDt7beTvdsneyhXZh0lEgX8pNejD3DyG9mq+ylXypUNdI+Q8NG64cPLxlHjz3
6DftSkJCwS6uucGCXdU4VgQazm93SZgSrj+BXHf7FHiSvhku0+gdAEWJdUdxpBWKUnNk+lwGiway
yzVHSCYNv249YaROt+jiwdhCWZ6BGRhyOsQTM7wSVA7RM374Ovfk4WJZprwl1aLGg4QRtvBDkoDz
GmdYv2Q6ugFTaWdIETk96CvQU1FGKKGECTIoTCpC70paJdNvDChxWm3USQXQ7QHeKSNPMEdkm7Yg
gKsQAnrAglxXuNz1FmKFM+SngBBgD3fuwH04NXouIdD5Hznso/SsrPR0lKw0J7pltgIjklGynhJo
v9bG2Hxpa8VNzMSuJqY9V2xz9+OLKbTZtuLy1m6ygjgyURbkHT5MkW0PvFdaY3sgR0iAnyD3Tnvn
M2MA6xLz6zbLp/PG/1ee7n0wwJQSsUzFCsFI3ek9DAZSBiVru/fuk34hLTXnCVFe5c6J8wMd4wgW
JHIzsNbht2wzKJh9nLntrAhUxAowqfZw+vYUgNK9A7nEuVEw6Twq9mQFM8Hdv6JeBEscBJG5us8M
dJ5AvZX8zYcyuLnO6IHm+Fo8SlQtBRkIoiAj6VoEpWQERjIYI9m8d8S7DxZp2MfKXAbazpl2Xkk0
Kpx4QtlE8lHlxnh1jsq6eARIiSRUelgQUYmtkzBM1CG8LynBdYkJj5ilR5CRLisQg6Cw0EghNYR6
iqFGtYHFxOUf8u68whLBjily1m5GtoiT5m0k5A5oskwtFtWNzdlAqUE+xflyytmMmw04XQjACM57
46gT+aSg4dcttEPuS6ySnDAFYZCJJuJnDDquePa0mROAowYCIr4DtZ0jpASB0jMnxhj1L8j3L5xO
5tFLmFtr8exm0c40B30pGKjaaJfYL+QVC3z/C9k+xgeimSCNYXROSGgCVCb8SobfmkOo1afpBhQS
9/m5eNiViJJmHJWjRC3GtYRBiojTbMA4ZBrPMIxaXrAMQDqNBwEEUX+ASf6EnVsu3nDSjLW5FVTg
G/keqr9c4fsWmlWo+LIjY6EkDGW5E4i8B8C+D/IPgtbVQS7+wjVXJoPtNVDXcmge5VAOyxPsKBjo
gqf69G9wScy/NqQ3+fm9QUYRTFBIJ7BIGQ3xNu188yGGBjN+u9oUKW/dtFzdIM10ruKCcUS0S8Iw
tnBcy521RnEIPv4x83IoUsLsPi9amHlopGxyIXDC4R3Mfz/ONhaDzjJep4lVxwj7S775kumiAPa8
SOuMr9myEty7zrU8gVV87cVJPy9ILqyerpCIeVyZt1JsXpAAoBZ4MIxh+FtzFQY2zJvw85N7Kn8g
/YewM2tSldvW9F85sa+LKBFFqKhTF3TSiAjY5o2hmakoImIvv76ekV9FVMWpE3Fi78iV61vZCE7m
HM07nhdKSvstE3tq0hm2OT+Qu2sCIemMFeZ41ckjNIbnBH1GKPeG/iEjPDX3SQ9vcyWRGadu2Pg3
vKHLcY2wukcIqTEqWwEk22cXRgwpIjL+2hsa8ZpJbIb6GOeTPQgTjPF91YEmxMTZaL1pJ+2k/9PL
GsouGQN9yAKnqiC16sXgn1k+em/a6m+n0rCjd1o67UeXxlzDmUyZSAr5t0X/7qyzLgyJO9YfTGH6
P4xE8zXMhHEEho+tiQ76zFO2+1lbslHfIo0n7QqCJHpytL0BQa1OcWdsjl6c0efw6J+QISosYsU7
BQwsw+FhrpD1pSHUrrx1xnPCwJsAkHuZyWfson0Sp8VjYeJPkysrKGnKqj54JaM0h+dkgCDy97Oo
aF8uLjOgSpfZCWelWXdx/73gZF3l99nzt85ryrlpiek1ku+vdwz+La8TI3rk1/ASPiaQx0kE2Xgv
4X5ZOnkxZOxsflypo/MUNSx4sQ04m/3mufwIzqbaaUhXrxwJiu9EonDskWwu6821cNe3aJC+d4dJ
KZpzkh4YPXPzi74A9dQiM75pmf+xxe8QKsf6txkj9QoJ4UfojYzv/YQmO3WKHsfqIYTFKJwFnVJn
PbtHffcyv7rub+OYHIz7Se+b/CcwUCY2pUVjQRKUQ0xYCY+efOIU8cOhOklMS6WIjXmfsPGB+cZ0
1ZtyyCaCTTmnoHDtPXJ6xM+UxloGjzV6KDVhkmw5d3swprTE/JoZ0OQeEziNBNrS43s7/guQXRGD
EEDrfKAKRtLze8BtAokwASzNQqvgOyAvhg/GQ7sEXYh+JCh0CC3g3ZAJYOeNZJqgDnzII7ryBYOJ
DP13Ugg+kcajZBCfnUYySHkObqEmAzwET9gsMZxfgEOh7zuUQ+3GjCMTFXOm1V09Osbm6KmyHZij
q9cwz1h7XU6iM+psTsRRQaTFFCciZSO+Lg12OJS2iT7Tad4COVAnXbT88X01YJe5rxRG3Pf853Kr
8nQdtt1xN7vQO0PdsTAGWIDbBp6SUK+OYb148SB3Yf+Qu40Fm/R964N4PFDShVBRjxHRMlbNBtZj
oFGm9TvscX22TtFG67MB2AXtR4XNcOMHbzv8Jn5f1s3KbS9jJleijHpRyUPaw3Qquy3AOy4e22Nj
PbY8lS9GaOHoUCpYnGcneWD4/LN4LXg+CAO2f8+Qsro/nOsMJWGV61vkIeF6AbghUmcGZ/ZjQu9d
jY9RZ0RhblRE6vwzIm4sxoP0uDGSd/hYUiVP0VOmhHGEnxhW4FIlI1MFofWJAJnapiPjXhfSt9O4
msjcbItM8hFcstfoRM3wwyTBDdpWhZBcNPRHYriCKVygQoKtWMhbbQKX0MfG+MPP0UcXv4xlnKQd
lkyhmr8abzOHBYZ5DFvxOY3OYB9DC/UMX+LXZ8Zww/BJospUld8hIsGEOMbUPFxPcBx27r7pKvEF
IDeRpFcGaqT+je9f3KFlEl0pKfObId3hGBUwaROD/dAGLqFEVZAniE/utkzzQj32P1YIG4t5NCP8
oUmf36lKV4CeOHmXr9BIwSjOXyFoUUTT5kgNBlO5Lg6mCQ1fmDVYVeVrkl9+g/0kkIdfw1olPQuw
PSdqwBtq2GeQv+H+FoCsVAcTE6I/ho49CRbPRLkSl/Ac5hhkX+KS3I0aHo8qHCZCowsBD4GuS0GR
H9i4J+aLrsENRI2AEhBIQGQ4QkP6cKGkHPzoNaCI/fhMpQEQJwNqmn8byhEkUA1IoEP2Q1KHTlTg
2KSMCnJpBVukvvMG4gPcwmecgLdBsw0QH/gT5YSd0LA6HCB9JnVO3EYSOZZKzSvs8TpP/tUm9Ne9
GkjRB5LonbkJAAdDqHrEdeCzSGokIVXYIAzYt4jZ3WPMZHcIe8g1xmemrOqNkRbT0iCgMJenKcnW
dJ09kbgSVQ4bgiXAcLza2+IEb6KbfkIoF4x3X0eHjDvBbHgRKoIrCvWQ/cjuwlgExkRQaEI+hXtJ
8tYFDCcW32rEvBzDwmwi6cOOkPA5TU4UzvwodJTuovKGhtMJ9tRRBqyUO5Fj5SnsrZQR0ge3h+YS
jCFuBRCVA+QmgpDwwvBlCZaiDj+URm5jqslEAFcir8ef7zPolPA87TG5forR9jrrtBsyjd96JjAG
pGycXqbTiwrYVifQTAfyWzMok1P8YXBQGbaMLLIOmCRH12A3yT024LSQLGSMHqeiNnsQjBLkhHWm
RubyOKkymULjhUwRagTsjAFBLYPF0Jwnp6kRw/8CMdsZngiEXhDBOAzIn+FKwaZcx0bczIX2QbgV
EHYcQyml4PJEZctCJcjbJtlxl3z6SFp/ZSwZkQnVnr6UEEGSRS0RhhkQT0uvgb3hnr6CA5HDAcxb
f0XFL9axPuLDwBnvf9QNNnYOmF6yVsFdnbCnpi9EieLOHmNNFpD3SR2PITnKd02j8RNRB2Jk+xES
Rg2vXsFh8QmPVodXVcMtuTIpDrCKr3j53cgMAO/Y8maSi8JBhYEHeKplW7oHt3nB+q+wNITlA4zG
+G0hr6yhrAjxBCjRBoADsy+CtNDBTBhjhUYVZ9u3AdaCppUvFQeTeolCAM+lh0fWlTJaj4uUsD4m
Gh3r2XFEpAaKC+HsCPacu0+eM8ZT3OMUCgULRSeNQKE1Y2Ng3pZxQ4f3P5HJ2uOEdAMe3mfYSY8j
I77j7qPHe8AaBKmZPlZGBIOsE3LR4JCL4zxjKB700IyZQ+8dXIJeKt+h5ceR3C24xD40xOgVlYm8
qThXOA+LbiQe6X0HJCcTH8T2YQNbhVfNW9kRv0YSI4YD2ECR+67W2XrcbNObXLokw2wiumv6R+Cb
d1ndlDPYC4cFLJABM/W1rzF6eR71GNQ/DstE6hYMWbA3XG2KvgouVgXkuZsPGIsvuEm1zobDGhz5
m/RZ0Y+FA3YwmeDkfXKO1oNf+2RHA7QDaKnv8e+TB3sSuGcHQaRVUa5h/F92urCZ9+AyEDzwPj+o
Z/EgMhfdjGWVX2WI6eRKNK5E8pG3Z2GgEVrpBMDqqojpwkEK7mbFbLBCWDGgoURvdsJC5xYS83oF
+VR/Rd8yFbDea3upbZPvq6NyoVNCKb4qcuaS93Bt5xS1A8Hxo4nzuxShQOuxJcuNxXUPVhOjx1Bw
rkE9ZNIsgKnFWDW5CwOr2vJOgfKw2bOFlZCKpNjdRgyIRaQ8cGtfoLlUCAoMbDKwc5n2QsSQB18a
6++onw3GHPTDcy5MvPNk4AmtR/XKMSEwAhTtm+jrD+HYJihRDoxUYgRcjwtkUuxUPVhXxyk4Ws9I
axAF9Vgha1OXXToJcyV/ER412Roy4mt3RIm9k7yU7MzMqaztegAhGxKtZgfuxBASCkBIKCeaW4zW
s17c5nca4kt+5/NhzW/hewLHeNRgJ5crkfz1EQJ3iMnGwsMcrYgHOPdLFv96dqIhSCJcLtjbqAKS
7G0HI+VpfyCdkg9tzcDes7kD0Ia0zrsPaobn7G8qr58LDE9RHJNOqMnvkN36wpLppJ+h/KYOBwj6
JY6Wy3SfkU6CGGDW+shOwmzcSM1N3/QFGEGgl3JRX2+SOtK5sSRxEmYOfgj+9pYyNbLi9xYZxA+S
Yxdoxki4r99a3knLnSAzJV7GZgGPvIEDWpy1yYC5q0LjlLsn4BgVy0z9S27HJ6s4t/SsIf03fTVo
4QRDrx+RmfvlxmBFyy1uQNWUqIskWb78kwk30ObWYUk1DbQAwCMxB3gGDyCJ+JUCTRNqGV/M7PVx
0kEnKyS7OxuR5Ofw1nYYzK9BYgxyog1+oz48TpUcaLSEwPWOOgS/dh23S3BSjsr6fAbnicELE4za
acr9O1Kx2TCS823m5PEA4NZCURWwDhka/tMg3yQfVxIodxQRBhw8HGo0Wig8UOiX7fUiTh/c9XzA
23+GKtrmBQnB/mMJn6MFd8hpKAuDKcVEls9gdFgIfsiYdcYv8hJ10idEle9eu7XPHFB/2mqQrE2S
jWrRA5FWbXtjGOy9cb0FXN5DvTThZoNoXiioz7fF7IBJ6eyx0DBfRtcIdOVtzs0n8Lugf85aItS1
Peg55L2nmbna53xynv2fPz5bRKF5UTrKRNCVZMwTquO85eJ/8uIb9vlrcQbFwkwqmxhNIHycJB/+
kHeJQyHVOPjo+Wd78M6zzxYa/Afh9VZZMd0M+wVE87BT+4e8sy3S41dPplT47Yfk+lsmZdLZVskb
Qfobf9hj2lucwnvMgQO4s86rpKRW31uUSYuoPTl/wUWN77/H9JT2tmvwGB4xh5A4yweMc8kHdO+0
odhLw6UZkWqQp10A2NAQjOlpsJ0bM/4WDigPMoQ0LcaIIaY37x1S8ac5dJtKoRu4JyO9NUgsY3SP
rmSwB6L3K3KRnmeMn6SKFbmfnnHwkwEqE9A5YyrslGCfQ2Cg9AcewXWOr/B8jx5IlA+DuJe3gMeo
KNOWI332MVNg+9VRGEz0b4NJdpMGBRktgFLAo51hJ3ReJPKMSZGKUG605w8eawmqO6BrazrTnLkC
yL2bVkUflGIaMJv5k+kS9gsQYenb2cN7g8afgqdBbW4m5biYMNkKYZSaOtcgPMtmrgJhqDdCfmSt
B0fQaydotEdinTNl5b96NhhWro8jC94h2B8DBMH770+QBIDi6pShO5cdnkoTpLr5HUDHG8oo01o8
kkJ07IY1PMp1jBPMCeDcnl39n5KXwl4BjieAhYw3rO4+dgBA0wJEZde5OtxqKI44NARkCO4dawGJ
hgYg8PY+P4fIU+GswOQ3qDhH+sP+EDmeJ9wi6cJ0ecw1Iod2uU73GQRG9onjRFAd0Mzc9Q7Mpysg
1B4HXoeoZk18u+YM1hwtAqHjqbDaNIdkjREnpqb5uaWrQhJrPdw0bIZ6QHlVqfmNVwYd4qyJ78kF
50emBZ7w0AbbJuzOz0k569ETHmS333bxXtwBYeC8nJtxP+4yWlUvEXKdd1pq5JddN0FVKq7fzbIP
X+2EIBUE0S+YPWY5Zr2JPjWzasZsAPNd2ZtxDEAhFCinDa8pB6OYUZRmwTeAW8+z4pc9PCUGQRRQ
WLdZfwuVLdToSh9m0pter0qKXjN9ckInoo6VuT6qltTjGWRA9XGKikWNXiXjw2elt34BLxJIewK9
mcOhGF2WGh+Zuc16bOtKxOHC5xwsfSqBxYy204R4dKtn5qRJDFrDbwi6pKdo60Z/X4czAuczDGmO
5d74vYJ5tjn+7CN4KfOPXQRmDm6MfbFLlHpjO6Ei191WYI/fs15hvZIPtgyfEa37CY8lBVE16abw
py9X58VUyTeflpvDpoOy+lv7PnUplryXEKMZkcRzaA9Qity3cnl6ToCa+ok8QARrSXcoJ7sEpdfl
dQldd3aliCtD5jf2em2qBu8J4S1zVBnhmLw8efHy8QDhskQthjuBcI0pvZLJKl4Fi6akL3qhrFX/
9ft21PPjI1jgq9fnP3VZfN1xRTdAOnXcIBorszdCZIpsd0w/cH6wqGPCriLYEyAgNaYLsY4wbKFJ
xiQMNIOFuyWdeX4aAL81SxqbYkysaN3TKCQkt2wQZcBon6OPO6BMfBjjYxaiNyYtbIYYY6TVmIO1
4ji9UGFoqckXsUKeyEE/2ocvzuZBUm7u/ObzFLoYBTTCsDlpcVLPqXwHV6YwfYlfJJvjqJz2XNhG
PGGHsbpcxx/iAvTB+T8nmhYQu1Kn4okckfFG8EVJn3E0AMEKTzUhO0qP067Loc+b0QeQuU4v3jV4
j56MyMG4VbwebWAiA76rk8mdZwmAkq4WcmCaP9WW92EQPNimAW9OBXS3r4AEybHLYT3t+LcFlEAC
Bgrz2Y07xABqSJJEUlpMCfQKIn2D1pwa9GLWDfodAv4L1E6G1aMzycttV8IErEj/SeK9TkYsONII
bBj6sB6bNTue8t2M74np3cYvavLV5gr0Z4AJTZXSxUgZLkKDLqBMQAsAY7i8yT46TVBhH7mxoDjB
yqIHCguGT3Z0IrQE8jmBSp/RtZz9egrED8rfEt+XA8y/dUo0wxuEzChZs6J1W/X38YeB6Bo6WDOu
MukPUIBeX2wCJHCzDEkSypn5+qv93m+kC7Kfy1MNSoEz5s4TDpV5afoSmnS4gZKWSPvjPanhHL4n
RENJu2SPTyWkIUBhHZYy1UQHZcD1Cg2u5ogqxzd0gKDFMeZGYzmiP8U7plM2oMFMBUu2c1KiVN4Z
IbVpPIHr2FwanDQvyM9gRPz97M72WUKNrMJa7DgoKTzUoaq4FQV3ggJanjqVvlukrITHbwa37Wdx
oEWsTd6Ev/Ac+fmDkTyxb4ho1AR5Vum2gjrh4TV/aJL/kO1lA+YZ/rauZmuMIfERBCXHXzMAtkd6
t2UrYqoEHjZt3999/lcQJdpRViURFCxDCl5bGvm/hwT6BMTto0WQRDGPZmdAf4+Ohhb0MloC1Ox4
vQ7pHF0aIyO6x3uePqHw7Yb6cJd3YUbbKVEYpQLiMRA0BFhIQUvDKr6KlMBpQSh1x4DUQucCfVyi
IoKnGWOd99mbF8nfnlTeCIGg58JqJ1KqHa1Prb134RH6wCQIJdpivtSGkQ22/exKpVOP+LYoZ24U
xjzHh3tJn8D77gRl17iHF1FCMSo5p2B5KX6IIzWHzxiM4AR5P31PaUcXXLEyUuh6rrMXGalCMYDY
ckV0CZpeCchGqSkmuDnsDkmJkpsYkybRSljoj+1rC7eDLksj4aq0bHRxPipmdHCM8eHpGRnvzDo7
zU66zZ0GkngEBJEXX59IStODoHE5x0K0PtwPQsdjKiyQywwfjSo5ff2R+l/e8atK6OlyPA3QJzyz
dXRBCSaaVAPpc3BGL8QM3RsIvzFivIYIshm9kG5g4jRF40R9mAnAaTHpDdkN2FkortiEzX3iXaxk
7GOmhWhjYfB3RkeGoClb01a9jC8orNA80WSvqFNhK0FpqfGu3I2OX/KCEFcThJ6J/ZpgA2wQQwGe
Gbbplr4e5YeJ3DjeIyD0UgV8UuAqfgcJeksOQlrhHDKv0X5lBmve0VbkKfO/MsNM9nOVAkK7Ep3B
iUj45u83cE5pT5yHmryX4z67KBk/M/iwyqEjIzbgSf8rKdHhoBDLSuVIo0ujUAwleZ2SgPQAmlPj
pKbEkUZ1hL6yA5qSJOHBRlHThaELSj2b1jZwZcpvdEUP4weFaZYL1TM60a5C4VocFm48IDew8Gzn
RIaNVHaoJTduj/S3wHmhQ2HdFAUHFSLqX5xa8C5ICyVqBPvC5qLghdYnYbvNbxt6wYyajEBBYc7d
0DkWJG+JER0FqaSdUCTzK+x+SrrRnPqJFNUGCUxwdj+4qyBBYX0yDUeU2gFEVs61JQWGb0JqxjUQ
0W4GCX9wEhg2ThfnoVFaQL0rwlto93NddkzuIQT96OHT6aIDBi15BYDXb/gM1lbakA5Xczq/4sWl
UfeUiPg8eg3xoYGA83RosFMEWH89wm7WsBi05ZmouF0qCc1w4ie2dBoBNyn2BPJVFH/IBIywHQHP
D0qC8Xr8Yp4WvuiNnjMaFvrG5/yYP6HDffCpO/gqfPnPjiR62dKRftKm1JY4b9QuyTff/WGwqtyo
39S5ozv+4vTrieQJ2yj6jUCusD5klbYIWygNMopJFU9eJ1WcP3wb9Ab8Ja5UH7mL9LEuUo4bAcAH
VfpXYQAc+aKGqNMvZyVxDWzgyH7ugbbUSbTPlJmM9L6U7/6rLqZNxAoi42/cB2/pelhRn1lLgsFX
fzhkiAFDcSMWxhEN+Smvf9zF0YNgBRrggwIVhyU/9zbvwkMm5iTiuHoQVXA/IiH6Nog92qDjkjdA
L6Tamb2X7yUGXZ9QJZrs0/pHX7Ds7E7TGiPAZTF5EQghONiICABo+LxHPwTvKXDr1J6mLwpVCo2L
IY7MUlKgqpvdKFgdMpMyBIf1UupfdcZCjN4EVlIwO2SdHWhq3rJiQg0LuDDFjqWOGpgpHCQCxZSV
Z34fsheBsziOqYxgpleyJp1n4kM48GadQvCk4zyveGEdwxaPD/GS7S9rYr2G6vyLlA6JK88j1SiR
Xtgdm0CxQz/kRF+rgWtsfhPhbY6TZtzZVdi/NLvDXE3O3DI9VpfClW+XHUjiJ3pG8Klo8lCC4cJv
O14Rj5HfbBWeSo3HiaBoTnVLiKNwnJ7YGwiHqhsepwPeF654qCNNkAWoJEb44X0CuRwJ1a3k2Nec
B5B2fB8Jbz47eXR4ColtiT2OcJilPoPsDmkk0S4IbakeyX3R/6J70uUvCU9FiXPIiAM90grKpwN4
f3MD6xjnzMkruasGa5DWB7WiOjsgHKkpaVNLjoh+x/1vfuV+/JR3nGdOIxLzcc1ZDyUkZv2ljHX7
DTuRRPpsKgQ+qn9Knts6bre32SUv/SY85qD/aAY+QwzvidbG5aym2nVKSjB0XWhs1PdvFFcPkCMH
IL2V/DjF7GdDNbTCygVEJrWQlOGkRCiB8sD2l6BsvuByve0BkdEf2BVyIS05OKV08+iq9oCoE4hT
u3hYu5b9mIBXmo7kWYeNyhgQ/UQlYWl5h9ln0sK/bceXgSAmE+R7oc6YSRPT0BSqO2zzhOq8dIWk
TGOyc7OmSKHknX3/VbheaYfmco+hUwB6gO2L6AVHVUNg+uIsrII3uuQDJRjImxssuZLj5rhBjQvm
jESscIhSX7t/3l+cTR74FxlElTwA30qufl9Gp0BqckSxzY4PVO529W79RYg/AKFDRrnnDz1lmaFs
qdbwAek4MYvHnrX+OsyvJo4G1+X7W6N++Z68EwlIX+iCJJQv8DeTeoAO8Fp0ASok331GrsTmrYxo
1tO2F5D4O3lPsDRAqNcBe/2IzNULCcv5V1l9FlJdfxHGrDNzpaOHoPJ14DA8fnUWUgErvmhx5Ne3
XeVVcvw68lcKb4Q7v8RIkDdIAQktCUQJcvgokSlNQIWy4BFoNqr400xZiQDtRHGLezemMzujOY84
hho1wqvPcJDLwa7C524TKR2bU5J13KZ62MDU0Z2HmDyC+jeQcfYSLeGckHzjwLZk8lzf2Yj7aJDq
+V+m8GdzUc9xaZKC+Zw8A32BaJlMku4L+bH6LVt0wz4k6RyThgCkP9xCHg02dxaZ/8mgIBODP6Qj
mRSBHCkF0oSWm/him2LT2ggCH3TUBauSC9z8P2nTd8XZgckINZ2/7ETyLqr9mXQdYD+NB+xN4mag
8opPLOPGZvm01MJPL5ot5gifCvRw9cKUNHNKfkxKR0iyMFCtqeQBpn/H+0LJtW8S4M1zhMMtlNE3
k8RkbGN8UIam9wJeK+hkPE/mR0iC0/cQC7XRc1h+H1H3FvgTSpkM3W6EZCJqFuakTNSVQeWCSq2R
0Z4DGYLgQuq5Uu99hW/sIeGYUWaDLsloIFry4BJTNyGI1lba5LYACGY6zQJNRn9lrgYMCNN1gvi7
l0lPKd/+Kkx4UGC5cdTREMNWA5UY6lF8NYY0QSnhdII2O6NuOKBZhc+cXmNWl6xPMhXW3wxxU5Xj
jvR7n51SRE3YBVJgPaVn6rBlTlBe8kW9Le7DuM49yyH/r0gcoDS9vBbP18aFpbVGQQgqDItOhNOK
/eEmYV2weMbE1tu/lOSr5jPC7lRHfUwCsX1evCqpEsy4//7hmN5/kVbF57+4XF+0QH++QGoMe2QZ
xOe5Dui9jQ1cagr0qGLwhG8G4QkLsPXORDvXpdTOpQyDHwlj/2QK3CpSDkoeXC53SyyN+Nvl90oG
wAWAJJhgYMXAu/WjegZtQsVZKDJiQKIjYloai1hA8qLlZlTJh1ovKddb8gd5WTV9Ui6GLuBzhmzJ
ipkFQie9EFcu+RdEoxhUnsPnrBdJOZucTDQcdJcXNfmgwT+qoORKG/Uqw0R7PG6/YIbGV2SX2Pbh
r1AjEbmgMKDOObzBR2WJ04hA+bulM4qFWMlUROGf0v5sELADfwGEp2Deo6395lYdww9Fc9lokOEm
fcbjivCC8gKyFyLUT7C3x2P4fezgGnh04sqpdJtFMoKRAp1qjjsy3s/2jOxE+gOkdFtsVRZ4XPlk
gWjuZe/vRL3F3kawO5QJAZnBkD7skd+C8hYxPQMaIpOiltsb9UYsN0QbDRkcwjZXxyyBjirJIrvm
TCS2OlLgwxKlbtKlyf5Ev4ucIUGCgvpkn6wz9tjgHCNuox8rigP0z5hTSZouYmuQf8kTKXAutgDk
phGqGRLeJnkPzyGjn6FOGvzI/0CrdAuoI+LVxn+0xeOJXy0U5N8HXw0e5BJ+Av4gH7zYJ3F3Y3Cd
cW2aw238CdbRmzK/fPzn8xNoZb7GV2k/yH+TeWry6joRSUTrwrZgOEFwR8VcLulMdxW1BUK6A5MX
ZGloXzEiG5Omx8UXl3Cmx0GmLnawoiHsjXRewi3R0Tw+uCJ0srnuX1MW1/D5tbcPKIdkjuHNeMVn
SyIpnRmRy/DEy12Qq2N7wgRtZr/dJ9I4jl+Sy9vo4l59VHQO3WL3wSG9tl8IhIEIUINBQSm11qEK
jx/BFpYaMmBMu+SzROgUtXiiHSYa4nB2QkTLos9BqJ3fsJVB9zo6TS+IT6SD6GDzMkX5R2/pQjGi
/FNKydTm1dow3UdllKAGr7YT8mpEOZ742x68NS/kiYkzs3xcjjzuhmsyX/Li2XjxPbhsvxaoMXys
xwjAUL2iw6u4djGHYEwkkvGfLlkXngukTeySJJaUECWRHCskqQ8WP2hf7nB3dPQZFKNGTnvmzquh
uBj00VNAfhTjF5ji2IzRo7vRo0fkT/b6kkZWyqaKNE3KuFX0j9xAhAY6HkaoQFizZ57lLg5zd1Lr
ckIdgBJDx7/MUKaMXw73Kz0kSF7l0E9e28FEzEIYNYk1mk38fIYIVMrDIByd0vIvEkTFH0x01mw4
Jd4Ga1Jm/IaoqiHe44KJzProMnrp1bv55xg1DCeSwlP8IB8yg4+F2xG/iFmRMxPUbBZo1rsZxg7c
PZ3RqT/XcmYYRL5DvdmTOgAiG0a/8MYJ0H7ztbzAacHvrBcPDCN4g7l8tGYoaHBPIN3sUANEhk2n
/8V2eCIY+TA6dZ6RlE6OMw5EqXOTcpzxQzrNPnvrX//23//X//x+/4/9bz2pT599ff6386Oa1Ifz
/fbv/+r/Z6adRlcztG5f03od4z84Ed+US9dszg/GVRFE3UjrB9QQ7vgdiK6mQ8aFDTC2cVPNBzUd
gICkvfO0UfU7N+b026H7Rs+kO3pA/wUZYS/oMMr28UDX5HtEV1fsnY4y4MbUz4UqxdNTyWZv/n9x
Fca//u3yz8UFP//+L72vazrGo//3Kv6D9WipGlXneb3XMyJQxLvUppEkfJFNMVHGsz6mWE6OSmn0
EFIBHTOZTwNKJSq/2a2F6xm2RRi3Mnj3RM64nzYje2BjCVFtMPf0hKABdOfjrW7BW6qDWxmz6C73
NCU7SN7M4L+4mt7/fzX9XtfgqsyuoRsdnX//3mC/vecdVP/bAZfVttLK8+y2dvv7TJ+dX7aGDMLv
9a0GB9Mr/Xcuc52+Bg4+wPUOBEwHSQb/6eoNrs7t7DSxhxGCDy+gqu0CJAn2sRN1CNqi+wMXjUEz
xS0QDTH10wYNGXZll8EI8NF94CgMdHet8957M5fb2szvdrZ35b9YeOZ/svD6PU3+bwx0/vwPb1kf
F9m98uQiB41DI6S//DBG+7E/A1F8dAZYH9sl7ipBsQWPgaXT4tqxwLW0Cw0KsYlNmsMgSg86HACX
Ayq8gduvrIfwdkZXpiOhOaLTjY/9QJ/f4YVgKwBOp7X3Pwf7o9trRwPAzwnW/oJaUz8CLSp/lS2A
F5p8d6tkaA33dXSelNuZMNfsSxuA4zANR/tVZx3MSGfHeL+t0B9fHPX3imULXMAzNVMCF5MNX/Ve
A0/NaR30S++I4H6ASTtPwbG2cIEr/qv7qfbU/n+ybDpdTVXNjtrHflf+/f9ZNvvXZa83Rqeezb0L
A9NWZS3Py6WjUqL4ern8DU97xrX5l9raJo/htMin02A9eUtTMyiSYDpVrOP39AbaBlzRag/880U3
WKG+/nGBAZ28gWk9nfo109DruPrFjsFHz5+OQTuV2qTzvrkI9K8f7+bSMmwGjoH0HECGV1x9kxbk
29WmNYQTm7gkz09fuYnErfEfoEOsts9pWsQ/1AOT0xIGEb2oQ5Kbk5PtdzBbtS8qu/Qg4H9HK3/5
uyLMBwW7fH1xcrGi/y2X8A/j3cPqP10UOGyY74cbDRyGeHNqy/6brO9q5/vS3lHnHcJP5Z5oS1aN
hW5NhnH0OF6qtbWkWuh9Hfyt+IUdvcILgjuZOfrqYT1Enc5S0jBk/DJpO3XsZXdIZP2qrDkdOYth
bFxObC4ymCsRviD+XNPcOe0VZ45ib4nF1ZditUGievH84vykmG1Wlp/nj+jnRPBaUh9ZRqYVYx20
PYQYB3XtKkt6dht4OIt4zlKzoh+akFn60yZQmLBWt6LIrhwAV2tr3LFC03H6Dpc1+F5qOUFYSMf2
J9FwLAFV76lWIjWx9YdVgGaTVVIE619mRX5IQvkuRIvJa5jEHTt2Ptl54DYYONsUbfAssLzp21ct
j6qHs+Ry02qRDiZMjFuPyvrhLiN4eVnpE1NrS4mWGOZaF4c7w1XFfDMmpV7MpUVzpBnpnbbRxYqW
sWpNq2HFQC6YmtYKeP6CbbyMXh+q2Hzvw+V7tuaal69FzbC2p15Cv5AFmWwBhoPe8yAZXVyw4xAr
A/q98ddy8B1DX7laL/fLS4IsuAjfOauHgecg7oegOfpBrHYHYLiM6bTFTvSynLyPbfYwnV+dpRej
E8tbq0ynW6xLeFtHCRVKhw0VehSHBpoFmIL8PO4nnqRW194Khb3m+yp3OqXXEuxnWeEEKihZtlhM
JrCaM4dvRycDouQ4fOxaaMRIF+Z3TMvoMJs04GnXWWxGTge9i/OGrloRqCDYGkOFeKMb7z2Rhe6T
HYg2WINOiqQ7BeI3p4N+tFhfe4R1PJRJcrACuE0BXE/7i1o29DT676V1uCMP3XtsVLlPNuAAOcw5
qP0UT/QTY3M7ipIfyz/bEXWHOGKJY5LR2FMlQ0Dlkygmmbf9ijVMmLsdu0FPbDdHe96N6eQFS66A
5TSaL72vyn3MKCtYb0b4f/WJ4uJqN+XRivvgsvphp/G47zb1eLYmZ5k6eeXlkBJZU49oF10cMRtj
Yc9119mlkWxaraNOp9k5CnCwTbLf9YiX1Po1xnsBhIzJwB49XTyLsre1T4OpQfnHPTDPBFA7m8LM
cYIaGK4VcElPh/Ernp3OmHjqYTtxElS/QRJ/sR+owXwgqwYbFO/r7aAWYTbMirgjee34PoFlZSHu
NLtWO0oe6c36koYzF0bv4GEtB3wyATO52rK/slQDzCMsQf1bMCKlDPjlMY0dx9ub5WXUM2KUx7FH
hdSq7d8L15YoVpl96XYyfXLnYEdoVgZ6r7JVqIK4F/Hh83J5Xy+rhGdqny0/dh8TvMryrtO3Q6eG
DSt5IoluhlPW8AXznae11e0gyBSoo9YTNAMAATbMnQu8CtzkZlUFIPimq7D9GlsjYEbt01k8lmeL
8x+OFX88lj1gd8vnlSJkWwlc9U20ZP0W3i83GkvEOCls7mx3B3bC94KWpRI8rcnZH1kAK4p5sesE
ygYi09XuHF3euWMOYiNpuZwh/GenHQ/du+u6EFYMa9OfIUCnBWgVDAOQLBPJd5wxk/l4UQjl7eUB
JoFGUozL4H71oOVZWnyKngMrWweZxz3E3zHIMACAeWebgDOdEx6s1o3Jrc1hePWhzTEsIzeocoOh
OZuAF3FXH4dfZK8u1gJqzYJob3a3GSf4AGqCeG4feXzoxOb+K/LzVFN8P/TXAyuk2RzvLl/2A8DR
iXDStN/zZ8c3kVye8qbYgJ38htOhqeFt4GOPYdLlredlO6nQf8ya5eSmWfiWUA5hrTDmb52chomX
Q0wQAy8lQgEGcGbBWMrMzl9RTv3dXp2tVUvI9/au5GIIV9wX18W47k853M/gbSJQ2VuZscoM53YX
WqN65AS1T6Af+B2tdYunasdh6w16wcTcwCi7CchyMSKJ5+czMYRX4sMajdiy3LGtgZHYT1Yl4+Jt
uFa8m8NE3fG6bYfInX6vEafjr84dZqgOwkE4vobhyxlhdm+3Y8BO6DCDDo8oVMEbaoUYqE5pd/r2
98GekNa+8qPVp+dM9r+3H9ObkmiCadDs56bPlAoTQps9g71Xy10A12GKyhlXqBxPbjgenTej0c35
fl9tQDXhRDu5ix4v2yVVDm32k93szSlMWU5xqP5RwDcdwj4qFuyFbndJcm4VOzaQvjuxVoAhQpuu
TF4gtfDTta0wOUQaDUl6S7kPiQCjO4jYGXiUSs+Jub08rRf98whkHluX9WMMCE4sBtEaa8dYxfZs
767xedhdcImMaq9oi5+skWGtNhsdq8PdwfvxCa7TvVM6qR+uO9bs7G60kzUmfPV4r3eDID0tI2f3
HIZ56swVHlW0yP+bsDNrTlXb2vAvskrpuRVQGmltkxtKsxIEBVRswF//PTP75tSuXeurUyc7ayUr
sYE5xxzjfZ/39P/U45L5/1SP/zp03J/Hsi/UgSOUa+/GFvfzKntiK0seH7yt4D25T8VdymtP/cWx
mLLpqoSbv599ZHHe/NdJTh1zEpU0U9YV9fdh/k8RWxmT07uQr+36HbP1DVO2Ejp9s1VNy5aN/D7d
Th1jylW8EX0ikuTXbF9p8PdHMZHEs/3Lw/h9mP/zMIahao2q4lhs9A5qcTWgMjLm4ed7dThfvMM9
6abPfBrrBJZU1oGdYz+23ruKg9Tb3dFk/zSDWCZRtg9KJwMuqeYB2/HEpZ4jio1NuVp9htSVXHbH
Yfqm5zKewZLDzjeMZtu31XqXfVTARtS4PYxyugY6iqds7h+5MCJIXf4wmSpLpElLxh/zqP1YX+gA
j1f+yFd/WDzxco2UKdfP/ZvrkcKmKGc/P5SaeaTo1ACsI4BJ51BHvbSVXeoHbvz9319G9T+PJIqi
6oqsm7qhKf+6qF63/tHJTdGsmTBVi6YhmcbsnCfSY5/J6eZBx1Gdna/hCDgYolVp2qPNZaJIFA41
ZwzikYAPdG2Y3h5T+TE9SpCxI6PypJ8buc0bhVqKUdv1q6ORSurAHjj3SicmeHrGgISkt6T7TSIB
oeLmxH6dfOkdFhP/Wvmn8bxHSoEw+9BCYYVL+/x5lWAW80AnFo3+rxn0VESRQrTwYFcYsxlxKLEJ
DPsFGtaksHjfl1Jz0M20Oy6bNz1M6XA8Xe3h+85OT9sflA7zisaCaF2HJY5tjqvN4SZx2CGRhli7
HijhXAfvZrXqVjEWJ8YdGhUUYZWXhUz6j0acxkxFni67gEllcP7ApaPxa1rRcp4UTG4E2VgCy99Q
/G7M1leo5Y2VmQdXfBYvqyy/yuundtyo7H8Y/Qq3y/up+UTrM7GkdZ2ekHbQWqimNydfPiS7BCMZ
lNzaFxsqDlZgwqXy6RkHCkXznMb7qZ6NfhTKSL/mWia9k/4y8xjOYaNpgdgM8+dOOQKhkZEZfrU4
i7BP7gDi6ND9gS3vzqHED+ym0nN6g4lOGgGH1eTBxYvWp1EhOTB8s8cwSpj9kzvhNFtAVwUMX3AZ
Y3LKtxqn6untoG6pFiCUQqejJuiIdzpmYGd/4FZoUIM+kJ75ZQxzumK3N6aNaWE+Tp9Z34vd3KCm
dFDyOS/yERwS1kJ8eSjILh+oZLf1xyViKLRHirIduYiJZvjFNXSG36UN1BpkEGRuRGYjgB998oJS
DEaYdIrp+O6clMVjxW+7P7MTvob3VG/mw9G5tKbVyovCXCsQc/GY9yTUFemrtwgDI9e4/oYW3B/M
g4mhVqeAqw6t9Qrr+XPiKKsqNuzbzw03J20SMJQLyrw/Q6QkIIg41FNBzo9LrbVGh1P4orbJp7C6
GE6/PZjWo1Ct7bwU+LUjWhkHxOJSvaLPvMHLcrXdhHR16IHYSBmSjFc8t25LiD36TMVBG0xs5Iot
jKeXKTT3TpbGNObw/qbJf9tIh/5TNa1nOGDBzlSID6j9Lt8Kyk7DUuizMJTtpqYMGdmhiaVaNNQ+
GYR/Yw1vdLfYaGtGyDDkn85ocYG/1tpXYEGmfT/NEA1jUQMnRu2fvH6aDx4JnVk4Vog4HwpAjfbs
3+h00JuBKHWf50/blG10Vifn1Yrh74NIgy0b9ee9n57Q/lHCzaAbcpDpWQkhMCbA/7YKh/oZmsQc
uxGH7MIaww1eaLvnvBymaFW52rCm344oifM1p9vHMD3ebTRC2mPGL2HuV+FPIbqrycnCgUg/9jnm
vDhl7/nW+mqhP67sCUTP1fklms+XEUE1dncOH/SVjzOwlRyZ+YnX+cBKzLdgtMPUBbHs6dAwYaT5
JujjZv19fVb+q9GoSoqu0zPSJpPJv5q/b/XaTY7HN5TQNfax8wMPBWtez1Cbo+kD4gksP3Tg3H0E
IpZseQH84M8xvv3cAVWsTktQVwPnVItMX4bKUjJJn+6L0S2HLHBeEBVOVvnFDafuL6BUCQtY5sr8
78+CfuF/bNaqPNEUecJGY/x7l2lGN7kYxvd6TUz6PF8D2uDN4IDwjjSCokQGAQ66R22/v+5fYh8B
7vLF8zV+kPmX393aPMiLOhto8tc2oCHmKIXdabYuE840vRT+8Lb1/YX45OHJSux0dIywe8NvrSgw
kR6a5Dc4L4Q0t3BCms/LeiOfHS0fQjCVo0J2NdUWgY335L58vWG1VjtyDcZkm1zsLqXJKU1f9Nog
x1q87uiU6aeEhWpDUR8DkXztlLgkn4w0jr6aKaAlPrQftsYz8kbzaxzh8Ag6XCzZPRGzDhVZo38O
rvQ3v6t4kAnBmNEoBXTCcZE34YPWt9RYoMHJKlSmE5r2rdWthZ7qEfaLmzFtjeD2kX9ybtQJa8bt
H7BUHYZ1v9K3JbE/jJiCkzdKzfD520gHPof12tIzo/efyDbKjxGbGA3Eh22qnwpNRc1XIMwLf4Sy
vKBMrk+Omr3nplPFF+IPqg0+YI4JHJLaRM4TmHn5zFiByK9IzvnERrdGWUOPcnb9hNIoXaZPdfqi
f1NMC9TOregBE8BDD5ds4XBytDgFyNlxeXfJzFvAwH+nF3IpsaLAAL84p89XNnHNbmpIVsvms+rg
TjZBp5TTx9kaE0YRgagfr+UD520Isryh+vR2EvFohidjcyU8ig2TWW3ujrI3qW0rTldlyuEKbimn
NjCe4/gNTV1fs1e/eQeProHhOlb+oF0i7U+hKfpLDKFlT4zsBAN3Y1NKZNXI6r1rh9a8/BVwX2Fw
KXazgRaqf1KHEKMlEoMeDJs+HxD7kaxvpX0bNpv3J8E8pGgqBOSwrv/wkE8Vv1K/ULorX6PaPkH0
ew6W8qeYy1hlxb75gNfnPtdvIoLTHiCIxBlnP15V6WhVESlJq2jPUjj6OTKzFrvm9JFMQoUorOsU
SgZyhy21o4bpalX2OPpr7vY/nHxd/IMfyttm6X5vGDQfZ+yQwxK60z2+Uj4ACpi/4bCmyLKVacUP
R9yOXdp/dBxbZwySJYXdadgOS3Xk9JQIcACWik38hsTDCppNTV5ke55NGMJhXf24ZdphtJIvgLDH
7nnN4dBVNbGWG2RepJjsaG7dd8gPiQJn4BlVMIJt8Oj8aBRBtsEQRTj0NqQQf8ArWRrEOhpEIcxu
OAn2xz8qPwYEvTE1irAmN8IUxejkq96/Ns+HQIUe9KAu2aesM3HXwmYZkcS6utNgbMeeie+JcBYq
XRImzvOSaJrRPGecWc0VZf4sXDraj7dd8fIGtNRwpnM1Hdg+0MiOrPs308JtBeI/HeEC9PDXyo/w
xvQS12wz+EWxGI8sVAJXyeLpXqFeATiY9iGiNMbFLfPgPGu+oAmRiSEGlbyj1Zx39BzSkzdqx8je
WAHa5E2QBLEN9ujj6j45elj6F+G6VzQXvkpjD52Q6rBmen1hc3Gwiw05qHBa7ybttXTycfkeRPeP
zPOXjXOkvVon0osFbQwhVnt49v79ldbDom9neK8ZLn/rH3/fCuTJf+0Eiiob+lg2J/JEzAn/59jW
H09VIfWveq0Wtrk0pyqo/Ota5rL0yeaaHB7wIWGGA7hWP2EagsidAYMnjsoA0TRk4wXbc7u9skq4
1fffH5smy/91xJ5IpsbpdqwYxuRfIy/F1E/FU6tJw/GMOUo6t0jxqWnkVjcwiQHnYHU/L0/rUcZf
X8OjyCR7zR/IFWHWEEaPSDXsLJanxWhXZ6MvhdiuLwy4eF7aDWq97ueNRE1evhOMQlQ6GAQQlTE8
Nl1KrLma1AFwqOCYIH6yZCrmc4IAFAXQyKXShTEgzIh3tLiYHOekJ0dogjdllItM7wXr71yo3wRi
yyBKGL/L84sRUP+FlYYHgk25Eo5oPojPuXpPWGxM8lY3LbP7tBQBlaRUAmje8DmN6mX9Iz4eBY0H
593nOMUyJ/RuOWNcfGl4j5525wiPjAbcokYTXmEKO0KuwtMZIVvnSWHYYJ4O9AIBNFKdJZYAMUVH
7n5GmDPgPUI0JMTAroZ3hluBUgUaGv9tHHIrZgOiTmSdgB8AFCBSECoHZIIC4x3WKDHh9ZEs26Aq
QW4TSLAtcF/PCQZCDcCwI6ihH1TeC8vIzRI0hH52SZjv/yFo0WWJh+nXOcJUqWMlFMAS9HqutDbj
K8+r9xRHB8VWEbwuHhV0ODsPb6saUTPCZrdEyCuk1MLdLaSxJ5bNx68m/4Iju/Zv8Q0AU+3eXUAo
i6f3ml8RQsDLQQz45vd0IGI7omBbyH0NJMXGa10UhmQoUibhIAc1T6HB+RZ4JVQen4hp/EnIit1u
PQlml5nQEyueHCDmC1Qcmi3VTnjFlkn2B1PO1iaPW0nyBclaEKVPIsF3Yyyr6LLvN/XqHJFk+HXb
VNEdbKUUGwt+VmSsCuKLm4OUmIOtJJfDhejm26FeU5v02/fb7g/X7zKdHM4x/18SSgrmB7vXeH0k
6mx99amhQlbiq3/jlOor/VSGQZKI8Ow3Pv9HJj5qm9olOvw3FLxfTRZneSr++CYRHGhZ8AofKShD
T/wT8U9L8sOb5LKq/gxESZAtISK+jZ82w/n+c8puK+K+XxvtZ9icEyK+z0luWI/9Q0i899KP9FNy
M16zV3RiyBI90ECitiQDvNu3wiEggHcvmpPYHvYnfiTTJCWt2Ao+2x9gZpsxene+iPGy2HCY+TVg
EhNHqAsGOAAYIrSnoZctRiII1yHfiiElYm3x2YU0PqZdzJHw5u35q3bPX7X7ds/3tHvzi7YIYvlN
9YczXKL94FQQB5SLeErN6rGRkVPvVDpWk9lALJLh8SOuezyFr39eicdG3fEg1K/xD80WAkt2/At9
J6jrJ/TwRKk3VKzw1ZxOPCDzi9+u7u7ceojxnlM+/j5gdUcgimFYPIiV8vPa1Nnx45x0Gx4kBpFE
YW6ggPfgabSbx+aadZtyzxLSC+DbAx+qrDi8LmAqsPaVez6wHyIYQBH7FH/F4Jkv873/fEUWrwef
in9SO/98S73hv6yUCKVPe0bZvKhXYRks98IJgnqPlc1AuYS0K5ScBmJLh1sCHR0e6rPVgRqsN6Nl
aF8dDbKzgmOgR0Wu4SsBqJGNdiOiX3BWSn4XlsJ5tICCi8pewiqAt9yX3QmTeLyCaHtHS0W0v5zz
AlcAxmtzcUdlDi6C+e4dEZiJ5h5Tdygk8QoKLAm7tsAdAUQCmDQCjDOyhWuVyCprBOSMGTp6o27e
Awg5OYyKGdqHgiEhx/WPeF68DhXyHa41xMlGSEzwnMOwYO5UlnWa5iEbEueQGw474Dtz1L2IdtqI
Ghlocw6R6zxr7Mmidy+OSoOHY8oOiZB7IfMtt/tpE+TJ+3ANu1DdXuJL3KUTthlCQrC0jjfmrPqj
75oVbzWqe3FFi6uzeNNz4Ypq993I0b+4SPQv84vLfPjRv178jbwL5R2BVjQFUS2LxO0aOTXHuppt
RXAq0KvDegTalprL7qfisXNhsKHhNUEurAiLDB5fdtQVK/BMAJQYWZE+yxrwZsFUcUrQZlyJuJLL
kg7oitrTNVLxFhIxN1ccWMRRCzwj90025mYhFl0cGbBkedmBmGDhyOIeY84oJkVpXsUq1oLzavgR
BjUp4uXHt3iHwikIJOYXBo0URxGmgPGmSc7JNcPakD7hB6hEiOcJk0K/DW9LQe0sOdWwrJ3CNn3N
34sBI90zuK4vDNbU6B48D5zhyK6/ubdtCam6AYNd4wvI4wu5m1ETXZEwmWTBjL0haYI5J3I1Yx50
2d5ocnwQ3YJNcHledt/tmq7RBycukgwfoRpQlCcCGyIH/UHkBTBP7Ag5fczrNV/+NdwYH8flOSaG
RGYd/WQFdibBNTVwY3SpWEqfqMHL4I4zV2fFo1h5rrDz7i+rU6b8jK2eTLfZDYnuZNYglXg5QuSj
WHcPZ3DWL/qFANDc+BkXXiMNv9D457r5VdDz1u4uq9wX75b45qdXu0LpPtoVGd4YrgzB9otP3MYd
dhDsQWCDMMIF49TktceUSlVfxWeuZG7zeNg0MFKKYByas9EOb1jvDeEVRaAeCCvaHTdTZZ9SORDP
s2VABBUMCRlGJBWJfZWU7ttTAR4+NtqmBUiGI3ehOCIC/jVvUz7SZ0UIf3KFSbmFhWb4RfBc4DPy
LwmQH56HwOCB/lkLJ0ob4k5J0YluJ9h2zagOH2uZx/JkIy8DnR34uWzimsd3Q58hL+gkBh3z0+C2
urLncGrM3gtpc6VT8yqt26qNFF48Vl2u/83xD6/p6gbSJ5IIUmx4h2k/3NkRjh9d1CQSC/J4A+qV
/YF/gmVGbDrYwEruR3mHVaB21C92pCPOrF9/lLxjy+KmpiWasNr39MZ4Y3eqaKygZuBflzBioHbS
UOJjLZxHLEN4xQRsSP7iA4sIhDGSE3Y6peBpA1f2/SXs2r/vDu96h0Ol33HbIysaHD4j8UNUjr+l
ZLnBYy5QRxqF4xt3FSSi4LeAFDTx+260xOm4hyJKcUUDhAuS4oDsIjrU36Ks6NKTix2oyyaLMhii
Jm7XOrcAlTcxX/4/VcEAd40xw5pYpUBnaXt7Ci/w+Q82oUz7MR+W2EtZWJhk8CIO+zars9/qgQ8P
clw5YHORjfk3RVB9cJbP2IYTsRU/xM53WdXiL6g1hugV6pQ4PJ7oSX3z+zjKdFiLo8Hps+Kdn5ys
q/9cXv2rfyHF55PWPWGYr+9LrHP4FF+iCbrosgu2s5JMHSqXJpFJBhQXx6qSSX7SyBKl0SWWH37N
quf+adMRGSZmdt/SsqlILSGvViwQRY9WiLPIbz7fkrS395ZBP4ffBa1bhNTXBDJlMvosFyphTUpM
x0MfrGpfJFqsrU4Lwt1WjXv3pWWOFvQ6Axn9o4bGAtlMiVx3YLZP2PkGAPVMg6E6icyIFYS4AJCp
oeI17hDns6f/SthjPkiFCfTo4pqRzAN4w77MXTkrSLN5MTKg++DLPojVFeMD5xjksZo+drKvYTJh
ir0XZHJtcUOAXcGcwVMBg5rCNFbi15ce3n2iUOFbP3a4PjxlV3rkTyFULle5S3PXX+MbgSNPkgQP
BUK2+IVzbckvj098PvJbJrp61M1uDBkgshsE/lT0EVrRbPHfUeHVWJNVH7tKIsFnh/tO4I7gKhIG
lJgpCYWbfKl8keCBf+w9HzMnVzwNujRnjxSKDIEs45jHv2XZDyaEmJMECGR93kIiv+GLFtHejV/O
XEe4PqLbvso6eDw8R6ffYOaG+fnwju4zOsPtfvH8zFCBoyNRYLqAQL0L0D49LRcTMLgSSB+euv3n
j243AhW6ei0uEXkiq/v+lBA3tCMhJB1/NS55BSlpXv44IURn3buqIxGBoExpOpJCJM1osoW6o+M+
HIHGQYeOvLShE4HWPzzOJZXi43WAHeqRdIEF4uYjjphBNyXIFBsLbFkC5zBZQGVeSNntl+F9BWAJ
LrXFyP02bISpxEvfo+ee+M5zT5Vp8wljJtmwGLYo4IIVYiinx0zC4bk/9vbEsM7I5RG/vy0mKFU2
QUa/aiWbHF35ZaN6fbBu4dZtnA5LBy4w8vWISaLUPorvIfBzZEaEsZdwjY+2zPdTTd5Il3aO+wJw
SdoudOuMUpLTcUy0Xe6OPuk+hvmKFlB4+znJlpwqhT3SrcnZHhf2lXw+yRpIZnqnk88hfkePj1cy
iUQoW8Ir+8fMaECyAbnFZ5mOouZgJDS5D6MMGM2fcs0IskCH/nGkRnuE4/DtUY1w5tFd8bnYD/B+
shJRmL1CdVG7tf8+5AmBATTGPvpt941Di4qkWQrmBgjFQwVWjnQ0T43yP2Qm0zLhopMRXY09wdYZ
J2fObXT52Q2jfMV/5Ezlul9jpOS3mbP7Qc1OmDbrkK8pH+VaFCnb+7ZT7JvI13lvGyCZmtXE13X7
qbsvlkZ8nIIeBnNuX2dNPHwDR/qU7+xs47UZ0Ff75Mr3ae/mq4tYpfKPm9ACPw9Ebvfbp/t0MYV6
+QJWFxoaLam/he1S8JopdwIo3t+0bCdbOsmlyCO9MJN/4DFloPZBmozFt0ag+oI+LUBXXbYk1aXn
Zc7rr6AYYy+0UNSkfVCE1cZIzExZSjHDOxqpamiuWRPc45IMmoVCMtiZRrkWk6zAevGakbGynKRv
NGlmRL1WLJApKUvVmbCUgbYiR0Geg8/nVmeBslDHo4MyiMTj3kbl+sKyoBEqoofk+JWrYSYI0TmH
cXKAWCMkhPY0d0MdE9Axyt1JVIZmduPGpDG6kFgZGTqCCag9CFqLHiYXSR6UiFcMpNpSAAFMkiWg
cgZ392EvCJcmOweNF1+uGRly8U78G6p38UczLQgmUVxBI0GJCDBCQCdv0W+4GSutCeWeVW02SfXw
hTVV9p3zRuY1YEkGh2sQU5G7xhKqPgucglPrjjgNfg6rBKUqiAQzxHQLpt5Ixh+8/gB/jcQglUX2
Qe3C3rzR4mGpYOUYzcqZMRsWA1iJ4s8pkX8YQ6TPjXiIBI7YSGw66h/mkty0jRhP7sCAXzYX0pTD
0iPWan4PVE4CtCJS1D5EwBTsO8lUJw6DZzAvCD8xROwLuihMeoCI6ABBw4VjAVaM80+ISYQ3bAIv
7USnh+BBtrze2n4bttgipGWJ+fcBcqHl3+uhBgGSVQMC7WWmE4WDasqW2N+0+LgXSAuGD14VTdKa
FA0kHVe2kDHZcdzo/mldhOXiSDYLesm4IwvnHCHgV2I5VUOByKKFgqavpCSkQHDf/Awe71JxH6Qy
afwsznokcoxhZLU7wVYTqWW/eYn5Ml+WYkZBwjWkrfU4HsdkApKySFw578V5W/CxIrzVjEZWx2To
QmYAZXJU02Iq2bT7ac9LZqI7q2wV94TKFsxW6hZhE5y4ghlC45or4UwQsm2pVhXc8Z/1gNrE5qtz
oQwJ3w1QTp4bUDwAcXzlSznlMRNGEZ/Zn0tiKXJC+PL7XE2V+EhYUdxjgLDxMUixuZZDnf+L8KiS
JLfjjAinhi4PadVh8UndtCzTK0sbLTSfyRR19pHRU+MaK6ZCacvbM3xp3J8CJaamY4LaGIq1Iw6z
TUA+G7lS1dbwBqfkWbF5wxeTud+LxXUnp1Kss7KL94ntGsvo2GP94LzUfU+wv5b+04KsxlV+Al5N
hCyvGIBqQiJEBhCteuB6WOuE943YDpkcxosrflLh6WHjirKDOndxXYg7yGTVacm1IuGJR8Gro8T3
H50HTLYx9VC/VQkeHHPN6eGDiO87T1ZyTj5Zmn6RsqIDSH5ysxmJ+CU9PVB5pnAX8H0ks+ggHsBK
8PmLioASxnl46ABwT/Dsa2SSEljv9xyx0ZusEdYPj4wTXNlchhgtK3fiaDMNGyH2q+wEH5AgkZlM
sMzbJzd6JiqekkczysQqPPB+arHpD7bM8jcmThKydHTesgwm2uIE/fvpLKzttrdugjmd5S4X/h7d
ylwmFVRwz7Vlx2Mfxy3P8kJbUuMulZ0nCDtRsUHP4T6tojFM/nLRp+JtpEYkNEwcb8VTYcnlZZa8
F/dCsWJbH3bE1myIkAp4b8WtLcq+5dHXYTsiM3GOGWXcDBiux9FGA8xRb8WbVmWmX2UKvkS+Aao+
i5R3w2mI2wxr8yXUfZm1leSggLF3dnF1Z5Ly6rNyFH7vNhyPMpKzAoE/h8pCfM4oHDMfvDIZ6xaw
oIMGUIzwud3WD9A5WLtm4y0wo+WJZRsNzIbiza5xEo6DC0ktxqyFIY1jlTfpHNA4cGXg1YrDXQCD
oMSq9w6FGxS3K67SK9E6xEBkI6g6/eaY1SRREs/0xY2W1thjs8ueOjHWsWKf17Qdgfpo3gXy+9Mn
1JLYQsLTktw7zeemxWjK1SOVt0tOL/x1ycuvLTQaUZxVAwXIDa+LTqzWyeNu9giBdSkMWdKJ4lwr
Hg83Yta8MOA8civRTeJWcKtZyzVT01NQbIwH8LmJUWIIrnI+6EkVAmwhiFYkHLyzC7e0KFBarnN0
dGR73FgTLxSjMnmyUpKDLaTR4+RemSpsbYaoqUnikchT0mId2Npp/v10c68Nj/yxZObRAP/CgJ7g
Z4tEohYPaw+AMtAdTjOukTDOmBNpx7vGaYbvPkFbfHNjyRhFieWxGzbJu0MAA1Ia8PNsILfwxi+6
EgcpzQZwoLfwwdhg2OLSdIm4xRlXxqqnE9QhCn6F0BrJE6V+zsbbsUFwJWaoUUNsmHOCccDfj1zY
6A5GQQDmY7Z5UII4n9lKCH0aFsRIsdY88B1LM43HRYSgYL1Du2KwkYowIJy3uCtH/H6wmgRy9Vyy
3WKMjQEgZabipDxzvTx4g3JuYg5BzjgmZi25b7kQKAgQFiUSCmCUuaxiMqbHK1ciwFC+UrlacA5f
AaowvMwDOwF614CjHl7rirHKEf8rcD4xphBQKI5GIFCwExPGuyzmBderQmzFJGXbonVlEG3FgbRM
6+8Sz9af6+LhXRnwcFGu7ttifd6S1zfVueJZ3I5E9t09jQ1N4wU0iG8EbR7jusSqNeBzJY3Ikz5U
JFPaSo7USGZdMvASILZyTuRZdYC9x1hlR6QRsLGhh86JiSORTyy/Du0ZzpmkGrFuCrupQqAdjNNQ
t672ydtyJoyvHo8GubqMuHIMd0l8ezu7RCYG5Pd35xF/SE5d0geiU3rHKkkhzdZ24QYyOb+KtFCV
z+5h77BlrEgUAv/BKY64M21mYPU1/Q54CGb/mjlKGd6CboEKj/MQ1TULHON7ol653Ll6oaBw+fNQ
CbZtHNKSOSvqkUKGH1fd7JmRQIfWHXR3DE8ruKwFkFW4xh+MwMoYHWN6XisZ46vwSZlzzFDei0JL
Wd5YLFWe+R2rLpcaxnPduR1uOIlhx8Xnb9zQCPa0pFw3wB0IPNlio3c0NkAswHRkJfioPWTYUarN
mv2ZcRHHoccCBzNHcJFJ1h8KnllN71GPmNly1Nzgiw11FGhgO+g0a1616ShTudODEzdPN+Pk5HMb
L5KpSDjJOZATu5dxOc2VpAOfVS5HYOWBQTgKDmbBmbuSgwsGBMIUuRvMdoKxKxIKZEcDFoZlMGOo
yA5M5cXhuaGJAG82Hn8VLFMn1otbwMoMxYJcYu+8oe5hsaG2CGhQuCc2JwLbZpAJ+J8oE0WE5jHi
EM92eIzxN8/ht7G/sAyxfTZkS45S8SeTVgZGB7djtAboB+y9K9sNaT1U3GDHde8MlKnyJkkRAy9x
Hkw7AefbJUcIvLipSkCZmuJx9F+LDjsu4YvMAe+cjnJaBOyVpPmNmGGOeQUEROwVaA5Uf5K3ZA9q
Bri7Iz3S3/kn4FHez6BKb3M2oBUJoXO2Jw4qV+4TCnjytjgN2I+p/7YA+/6mbmKtt1D0sJ7VgjEA
l6ZG11al5DB75gXOupAeQADmeYC9BhEvnhf5aODJEGswzygyoNlc4xwZWHrE1XWkWqjpENA8YGlF
z+cpWIfFAnckk0RiQpJDW4JIaQ1QlJ7C1Q6r5znXbfBfVDo0iZ3r/IAZvYGT0kZ81YU4x+zzCU+A
hZiJsngsMma9Hp/dM9YBCL1diEZMiIkC8AZeFbJGSFYaQQEWs2BpzvSDze47xIRGYBTsB8RNcwY4
vx8Fvuw0e/DSMrSGRUMuD3F0Az8K/hqexAmuxCPc/iNLDZEaXAlX7keBnIMewWJF2thcBlAwkFUp
zRnIAaYj9RIgAl8BEdN4qm2Ab1dtJhAi15E1xgS/WdB0ZuAEGuFmS+z9RLXZ5B78Yoel+RnAiYBM
if1Kn3U8upqnVHHNYV5PCbkIJjN1hlQSTOeDt+bqINJmcP4AYWrAUia2joa9Ft0hVwBVZdh05+VQ
ojvfc+QZQ/oNThYDFJJ7uQKJoGHnhAMgDPGMslKRDnReM7rmPMBHYAsMzknHQJMUY46Fwl4Awbry
BlVAaiAIgH5soLFhqwxgbsBKukFeLQ2L+Q4Ftuw2MS2N+QhvHbFcqg10GYjF6EMwY0c8B4Oht0j/
EflEXGJblg8Ql0XE+AeAK26tsVVAtDJdQDEAmMCO8RQFHg18ALAtYFk+m2x6BcVHG4jDJwgTWHTy
x2gxjlAKYNoi/yQihQ16j74Sb+qFBJozOAfefrthq72CQpI9PWm3lUjllYLyC8ZwyL7MX+MYQa5g
QG+uyZYFtkCcQgs7jcC4cAwpyVy0kJF0wILc4EuRlyoie4qEkwoRegOZqhJRM4AowbscaZ496QDe
/JfH6WrLA0C5LHJdypVGdrdDNmHUrnQWFwk7vMTC1a1ODOfPmc7JXZrR589QCV1F0C/ROsicpxJn
EQImxZo/SvMvkVJ5348flvZFXjSJltyCeD1NkhCvMyT8fH4Jb0AW2mUZM/SCpsTLI6iFlMEK9abI
URwWkw05OFFFvsnbIpyKhQVQpDinceSG7uyfYneAT16So4C9muzCc0ZBzAlQ0MALsofiiWtsbjSD
i7RE2jhxT5/4L6ajrP4+Lhk6+UKf+tuPpTSk00DvGUp4ptCd6cHlj6I7Kd0jsq4eXK9wM8S2PiPD
52qQGC9g5KdYQsKX3sCl38LqZAPmhDUBqBOM6Cm+83VY7SdCIVCi0Iq4eeD6AlQddu6fueQNQVEj
0RCT2NVFYgKH+z3TfuncCFGSEZeKBtChPRhZtQZLJIr68YHLgkhcDfUZHHPqZZEje84evJlPIitg
jQKv+e0iQKtkSXWeOLj8TKNZo7Hwth4FJ1oWxAOigCUkt6LIAhZGX/XsPJBl8qaidjG52S6WYnMc
pxwlgxPa8ROdPbzzRYddWqw5yFeGoFzerSedWy4NuySOEdMAjYsJhjzTItJTXEbBwBbAQFIHkqNS
yHHuszucnlQyU9yiFCFcOrRQWBMH8nJrWJUD01KwwdMPMuJ5vFzKlMs0z2dCacMzCKq4iultuuAX
eKTijpN5vuxWvE0iDRSKKMdlejWOiLWVOBuI2UHBbsdlZ9NZpcS88D9wtCwb7GsQNY4WLooEPbmn
7XKkRaj4azYuzc6TjgYNG6fw4/MDuFvovYnavgfR35Khq1si5tpM+UWUMTUrtRbnbLMn9M0y1xKU
Aiq9kkYQLz7ZNOwPJKQs6GSzYF9tkXv64mRImPEsn/GSUShTLHNT1pxzX2CI6GQffTWBVYTIycBG
JnKiRL2OSwErmEz41Jhcly4o4KFcsVNU6SuQfjetAhIUdTa1Gz8uxrcQ6ugi9anKqJPqk1tat5Gx
scWVrNJ42OzeDioUjpzr5gyKreN92nAQRl6B6VqNcOjxXDUKtysH8Yas4TEFxIm7swi1FYduRD8M
Nzk0VdzLHOVoLgMPnHeYJyduzokJ4jwB4QUgFOQNc0XgebzL5sSxjhGH31JMdAsR40m9uin5TW2M
9z5+UkZ8kE4LQORG3YsndZtT0zUsExXZqWyPPGVeUfZpyQYgBqIddk14WtUeZzkmGVQ8bsn5v16B
RGIpzLPbnHrdE6FbGgukwSZ7/i1+oflwv0Jh9XUuRDYFWLvHsN22zOaZEc/g1jCQ3hXR8KPOehvF
BJMDAn1y6+GBK2HyIAg4Gq1gEVAjoZAYfOqxteC9jDjmPUNVIEhBLObAysSBiBN0BnM3alhf8CiA
mkOpEeRcXgKcTyYd27YWcbFBOD7zFqJCA9efW39E4aMR0wdHiyjUPixjKqwFu7WPmo987ue6SgGK
5RhTCDCa6cRhtdy2L/fOFv7GaMz259xIfBRChjObCyHk6Pr/QfojTHUrmq4EhXH0K5Yq5/wiblHN
mYlYtkGMZDnSEcF347VxOWuwc8WGiD/w9SXyE/oTAwGlFXuVxmpwjl7ckrKFJ1C8Zwpl9NN50o/k
AE0AFu8ZgWekszKsImECyFVLb57Flx+DFINCwKTMwdJB0mVFGAdmCnKfCYLUqcVfi/vcoJVLYq5K
hxkYGUSyZfMNqce7eCrBEgUCzoyiKUK04AnUFVxfqMI3Lk8mDOEou6NKUX8zPElzgAKSXClrRzws
WZTRM+hz1FkKmEfGTKxP1FyOgdiw7nAxi4wvedYJBQNzXeqpks5A63fQigE400Imp57zCrnZNGA7
OKmv+Y25MtoED8jv4Zg0UEgVInNFUTlxmbA8aJ4C66czd3E4/zm5+MUliqfJDjAbMT0bTGrQXUZL
huXEjYqZubkUgTsGieQ/UMv7L+SXaUuYDGEQ5K+IP/+T2GKgxjwChJUJUgHsFoNOCARBUATLAH9d
qEjK0UcJdunga2HnihMbSx3UrQa3D+VPQg4Br0t7EKDiC93aCURZzeK5iQednunzltSwvJ2uiBg5
OiXKX+6OAk/yi3tToNHGXIcsl3QHjxQ3tDvigSsAajdnFhJRwsIa4TA6UwJ0UMbF3lOtLjYQmg0o
HcoHkcHUrA3MTD2ln5a9uJJNsnC5h9KWSDs1IX6JrZoEEfBPFcRElI22YGYbkSjx+t2JeApiDKJR
LGSsT09FylOHz60xP68oLH/bYuxULHPEpaelX83wXoHLETUlNg+bsC9KMRza3OeUzMCFRZErLo/x
HBEYURzyrnAJsxD6TZqDwJfZfSlUUV1dCWJCEEkg02N+pg5ge+BZ6JTXHCq5xl9wQiiw57l3tDhN
fJMew3nmRgMJvo3drKFE4Z7myHdHENPY1fI421SEBpZbjZAbITyboDVFekjA14g9krY6HdvyN5Vk
zOuAewinkTk1vNLJ/4+z92pWG2vDbX8RVcrhVomcwwJuKFgsJBRACSTx6/eY/i6Oj7fLXbUvusvd
thdCmprzDc87Hg65e//CLD/CM43c4BPgzckZH86FEY0wSfhArZOoSEfziqTGDu7E9diZoHsxgxNv
mMGTBsbMdicEYiWCtpibgLSpDy1zbvSVviDUootirRBigGgHDu0tdQyWTI5NdQ7ros+d8Ci4w4YF
zroie8Iz4IUBYSQO3V9NgXTZW+AnCDSekiexdsxOCV5vybFGumSBKOF9U2YRemQEQpyNxoAa5tLG
dKcQa3UhqhVULdCygxvNCPYFiKoetUuqElNK/0NRSsDWHOY9lQSHmiCHD7+idHL3TuNwX29LPCop
pjLVDYe5wFY6oiolFgKce/pO5pAo4Ve6Dad02Q2EYbtY+L+m/8jF+DV3Fdw8L0K4jtmEBKNbkMS6
QcPiEGmqSaDIEhswnMGCEu8VXhpDGTOAbhQtSpYFgSQX3MIjZrHhG0VH0BcCP2lg1I4gLDbct/wX
oQ48PdjEgqIuEeJWsPj+R+6jGuOmcxpofXX8ppSIKtk3ab3Xvs0jus8pt1FuyDmKRWbbjXXhQ+6L
McaaCX1m/wYJaJ0cL623+Pqp85i0SLBRQgEREhYcxi/vQo6yL/iC+KeIQxB2+UDjkBY28/gJTsPv
06x3tfCV0zlUmG0w8RnoEfpyBnL+PimocMDRQyTd3AosojAv7KhDoPgexNsK01NQ++BhqVEQN90U
jD+453irLD49x9wQDtAJo6Thc7EYCQw0dyhfGJkIOsfyeQWJjZjlZOga3ylcKvtcQr1F7j8KubfC
HpJHwiQfQAUCGgq1tP199mHTQ0KKQ17liQORriMoHJkiB0V/SokvPgmHZMiTQQmy/okKsyaByDxC
feh/zLy4sLI40e2BTOrZG9/Z18TvKsTarGpGUe9BD/31Vh7FZyZROd3zqeVjDEJQT8bWvxNMczCM
wmFJTAkCjldCg/Cc8hrgmIfLDjl+Xx8UUwMTjfaqErNEfbZ5VlOLzQQWDQdRooCmSse0G/LwMWBi
woHAAzQoVWJ+jzHbAd1yJ5k/+uCt8a5Ec+4nF92V+DYj111vXWic0VIUP2gXwWJ+IEw/EfiIbI4R
IEyqRgzD0bSjXsQORw7DWQJwkJv/4nn9ios4IrCgFFkxZzwMj22PljaBHxC/+4KIDVmEaE+Yfa6E
RLHjZwEdJnLRPWpMbgQQk4SMnbUa3wNWuS+AleBiOUNaMPcRkE30fBSaYx6N8FAAFciCIAH+9bdw
heqTTFNKMQKbf/eAFMlUnkq3ZHchpBfFE3blBItVPpcub0zVVyXzoFDBni063WI8njFH3g1SvpMg
yVO550v38SBlgxKJCXM2QcERyJvhc8jy10F6498INXhU+SZf2Z4QCrKDsPWD0jYnwAN9ITai2DwS
tGOB92PGmIqhzJsV7gSQNvoR6U+P59nR82up3SpoPHPOY/xPDxB8jBUTU6JgRGvKxsyHAJFtBzMj
OvwKjfPPOMOLi24bd7Ghg6JgPftmUgJ+QMchRmUEz01zgWSbZclVn012+RwirAy+n0rMvocDQfxT
CIOYXwEZDbF/D8Oof5s8lQ1J103bsDX512Tqb4M6laoaeSV/HlshpdbRxqJwho2QesYwm9zdkCzX
8sDxDaSD7TZB7oq3EtlzB7y89QlWYYHhcc7b/O8LM8QMzp/gh98v7A+IWl7fLeVkKI/tB0p+008f
8H5YC7xoHMmkVAVFrJfLZlAN2oPs9fwL7gi/+lGFWzk1Ll9UwYg3BG42nLDbIVcAeUwHqiZtRG86
Kr801Bc1x4fuMtw5ESbBKJsqFyNdmLEh1cN/fyflb0yN37/THxQGyzCj6N3yndhm6Qx2P0HMmYz9
R78dIVPxe0PG+gPFiYjEldW/P1w2/oalUzQDCoQqw5hU1P//TJZtppWWGTU0Q+TrIMi9z9j6FR4y
d0dqJZImhO2ciQ2ieJ3q4vPYDj5Oie9rxdZazB6Im+4jBkFQMzXIp08HIqN5XZG8MjOiwcEaIJud
obonhEmmn8HJ21AeIFu3sEOnX4dBc3qjOzNiiAeUDmhSrU9Nl70ffT0o/XuQrqwAaDMbBHGM7IqW
J0fkFZHerAjoqxHV4c3dklzfXYCh/odR3Qrv7ApUl4xDEW0+5w2gIJ7RTciCCCfec83mgIv7V0OA
xDEFgtrNgeeYNIopZJCKi72EKnGfKjkDIb35G1epeH539gyfj6ik+j2AFxjzUCXeawSa6fQdAIgY
wu+lhvvvx6T9haDJJPj/95TEC/vbCxm2alK/otdjW4gxlBr3lAQZ1H1JfAwADyi/F8+fnDMXEVJx
f/yC3qUGNRl7miFvoiPCNZOkw5jaw0MxRBW0/IB0gvdEK4Cg0qFwCDr535et6H9b24qt6YZka7ak
6X9cd2RU0f1z0rNtRKj4gNGWYUyCqWq/2laJwygQWQv1O+br06H9Rf+Ayi2vmewO9i//DfD/PmiO
zIQQe3NWc7az0TwM57T305VMBqMOM+SC6NaFTQL7OXWwbBEzUIA7BaGa4LrjLlW573G2jc9vxB25
5CCVRWtbDsnqtJsG6eGJEN4e4xQ2aC917jEaMe0xT3X/UcfWjRHxGhzXGI1YMs1+ZKRihss0waA5
48BJ49XAwdqmo60tzNmHnhBNJia7LA+eHf2ooCHEaJCUavxcvOvq8XfqSJTEMFXfUsdyoyOdPgDG
TyIg8GUBnjMAXGNsiEJorJFPk4IxOBNjJaQdA7WvOf4JtBbkP8QE92FveUf9pEHPpJSDrzvgaR4x
N49CvQinoB8gOZoD8GCaNkFuhvvfl3VATEKpMcRKIV/1+r2CS2LYYP7cnJ6OeEm86EiXie4VsQM1
MsbFVuUyn72Pz19drYbj9HTGeYmo5AP9xvKhw/nqQjs+/efltATawrKCwYkDohsD442nH1+4iv57
gVnGX18M27Q5pxTFspQ/hjbjTyhHL1vLtqdp8cHTlcHKF9uSmFRiqoZ0SP0uuKtgqSYiDEj7jAXf
lMI13PqKMmCIEv7zjbS9gy2T+uCE4F5UtFoAM05x8z7akxaCBHrGwnmvUN8IbcgJXT+DQwwpnxn4
9xnVwAdozfpI8XL+MuCIlK5OTQzlMQXKStADom+TO/J0w58HU+I2pDevo9FOKRk3+8pNGO7E3hju
CKVfSPFj84M8Q2biH4WpTqgMH2XOZF3htFehYVL4xVAhKSUHIbEkqe78onWe0DGw/cBOYCpvuHo/
OyY/QlRTj1TT7Z1jgpMNxJyn7vZs16zQgOqIOjpyANuTTy7T+lZQyGPpPWCCXpb9kovQ+zXiBp+R
N3pQsLOgj9xdWYF95MDTiD4BLzQGIQCE8VGLAP13PmX/7YNUlXlS3vrc+Vz4uj8nr/hBU+QZN2NE
Tf4QB3rlYhSCVZri6gH0X4qFiEPQoC83pjtq+9Icnc4kY7hOFXP/0SvoEKmOtb45NhgigQpYf+Em
vDZGiX9vnRi5VUZ3unsJdAC6xotC3ggkFJ0AZisYsAfa1qSoAtIJGGgfA4CRijBSUn1oA70o6GJP
fXr2SlrgafpyG74qaF/+AvOMoRvtea9J9RjOgXHGq65tuEvNmQrWk+DDurWktaVfjhmgOt6nzYHh
GIptFBxuz6MmPOOxTR82K+Y5ZY/KWbNXZ3RSK2g7rorYE67uAu6AvNJX8NpOYEZYEhxvGiPsg5ZZ
470BWeiCYBIB/45wK5B3HJivIeWZs9nvee9DTZO23FNZ/kY9krkhw37TmAEey8MwJdAuyVVi88X6
D5pUkClOmMKe8FvDy0hSaxdV4ovJchQX0eqOhbbhAXLQ1oiLXm6nwkKQ+/ZZY+Lu7kkbLej2dMSh
D6JhpkzSQD4D+41vGCrw8fvHHpHIrFHHPomnrAC5too88BvzozUn9EzahxttQn2FrhfCGrHs0Tw2
SFIfCTQs8Yf1URfAkKhvQAQ+JIpt6VCLupXHavCJ8YiG6zI9bSvT6aAA0+eOUkfO3ZwOToSAvF86
yAehpDiguac1oIPSdrJlB1XoNajdVGOSP7tFfT6IPvacO5mfe7564cN6fRBLlLw9qCiFoKI3A/By
NIzfU+FDgOfTyy3X1g0INxUf9hpKd9CcmPPkhwbtpvddLpiujA7thlGuesgAtsSNZOD47mGGbF7B
WOS+gnXtihwC/9VqhKNAIOH/i0xtpC7q7w507wNIsptOMCBrnWpc/ki0RF8SLAwH1yrOLaY0t0mH
4WVxgJwTDauZ5seMgdAh7NwHb0qPaIpGBAMirsZuiLuE6kDAi4/2rnzNE5ymTCeEyX2k23lUEwrF
lajjdn26X0B9Xhf4DUH11Q4/B0B7lLh0cqVih/R/B07hNYYz1SPv55OuNNKDIg66tfYFYKje2j/w
LpBnMOAEkVtBFxtA+zO2udtswB5caCBOKfnleC+j9avgyyJSFftz8cUwLpOoIw5vxoniRTO1cuK5
dNMGcV9tQBgw3YoOgrl0jyuB4tMvD49Nguo089GYQS48aD9AOopfd72jB6zPPznfqh6iRMIpyII4
KLvPyoUcRGxh7jGigMRNL4LJs9YWnOsKr/bh+wgxQ9QUuVDQ6v2T4T2+yTbla3KLsSwtiGaUI0gg
ih8kCI9pFTmfBQkDp37lc4fYAWOS24rlVhdUYz/bEEYFNWx2sD1lUMZFRsxG9Z+HTLTu6NVhtaD/
mPRjG2aO3ZxN+1CO8sJBZDhAqUDFOaYHNYTtUSHVZPzrS1qq0D4wBLmwLjyqodSVpOF3vRMaN1rb
dZ85eoeLsb6kSXnGQgA3xenrWh/lH90Wb+70dDTxIyYkErYAOttJNGA99Ybq9sMU2jE5EFVQN8Ze
KOZCwnWEWoGXIT9Cal2FF5riYwkx990FdaXN74wbIGWhmP2mO1Ghjv9BSnyomVJ8DyrQusEHWCIV
lU1C8vVcVyxOJgAEG3PzpI1jrk36a+2W1suQdWiO3jt64jwpYJstVIxoy2Xc1+UPQpx/RxOy8rdk
SKCWVNsyVfX/QhXJdynvSklGXIWBFnMPNi8UiddGX4ernke5c0kjiDCKcfE597xl+7mfmXVu2QLP
nwinCGXaYrVM3Ll/UpJh1T18fd9jQlkPhLyhcx5UCb5POmPTAHyAG0kuUswCbZvsNJoHebMdq+Qv
F+p+Y42q3plKv//iZxqMGSC13BnfDyxlQU4xyqggGGeLw3/jXO6kffctikooc5d4ARxsVHYxYw/x
Sp9GFzDpCDq9fNBgbEp7l9G/Bk8SbZXOPiim71eFQtCDrs8AkGr+AUyIzcOwusg0kOwFffM5CcTo
EZJZc2Os/8hDFfWvlCgdKohkq5pm2n/Aru4f3Xgn0j3b1vuYG9l4idLnjt6rgJvG6DqBGlXZr9aT
RvVE5wYzZL6oLJf5/fzk1NduysA5A+SVn1N+Vz2NMhURxCtoXkhY6G7AVqK5DFqsmttYg2CMMLnD
heqcBiDRN48ItgsdKzy1UAjuaqKzb5OE9z5KocU0A0J3gTnGdRu11FfLLnljtr55e68f1VN25sC8
CPbQa3HSF2CCDLc8ORqbJIqAxH22IIn6GVW3eYMt/Bo8w31KAtuJQZUSx9YrkzMvYhJ6HBki8maO
5jPy7KnE8ApBRthXqlH4ck+GEA6CHl1GidtNgURFrCVXYluHfz6JQX7lHJvpLru2rnS9M2MPxm+U
XW0IT06IUi3yWl6vyO2+FfgM3yjqZfRsuc9eAl5/W9cOu62EMJEjv9jowDXx/2SSn3Kp5dRsaTNV
YFuzQ7JWb+WHMUFBmDEc8cZma46CDBbTtncrJoRqhqfta9zqlWMoo14CaqPvSlHHf0KokziiK0EA
3MoRsZ5+5jSxWL42zRhriufoqLhqJ/7aC9OVGj73DP819HRsF3Bstj2MTPufH+vb3KnbeJCQth85
J3M3cmatQSjCUUvF4D92iL+lG4alWIpu24ohS4Jw81sebllVqWv2I9vSYVndzwZ6rXyOgJ8vilXd
jLLYWB2FlCaLwX988t/ej98/+c9ER+3F7/KeZ9vGbYN6mB/sCzqyxIM76Hfee5aPwtpFQwxb8z84
dP+rAf1Zdfv9s/+oEb1C+SlnMt+6ceEo5Ii9mOD/ACAkIqAE3/BQBgklkXRkxEO4asI5Dc5ZjO0o
FL4k4sQki0LYun240YRYcgBUSrTyNEa+6wWzzkxu3yDqDbDjm/ao4TF7RlObSEBnqEpeVYf4QmhH
PFv6YZ+JgNDJ4Jy8x2Q0yZaUPJ3H7JWohFfR3W9m+iC/JqvX8dm6H0obrrS7j3Nm6CGAvAriJotE
7moH0jRZ5cHDQhyTCK0EdK4GNQ0tKbqq/EWb5Cj3411vBziPwstERctEOgl39kCa0i3aVTLhogpP
20hz6UrFHL3TFijDBpHJy4127eoFPXpqrbtF7eeMd0W7x44KVtBrXeZiKXfRurZcRqLIzuOZhs5d
OQh914efXHg6gPhhz08Dy0sJZztGVMItmDZEud21HsE2U22gZ58vjUFDn4ys2rFzj2NaAoBUvqhq
fqGofjHYpPYJcFvXnjGDN39hQsKwOQB4XIW1WTriZcpyJz1SoL8ypylRMHof4wFdKdraHtsJgg5Q
qC4d9a+70I0Q2XO8WwyIY94kXfASulUI20XgM8eGDHWtYy6jVbNhalVIPdgZQbMg7IA9UzmIZYYM
jsEFDT5JUMYO4bx0cg0TZqtH9q3zW7DoVpBo7xchj7D6eInOGFTvDTCyOPBnib/4EzQMYrz5iIWV
ZbnnbB4TIIp2l4FLEmI+ZvxAu0KiQw5ZueZBNv1Uw2KguEHuz/H7gF1+MLYIBjBDX0YTkJhCdPTv
V1f5WzX999fnjyLYW061UM+fGSHN6YhJuT4PP8zSp9dHICTUICUJpsbKgcFUGmirxKXDftDPbxrd
3vv9XxvJ32Ic+FuaJluqbih/HrRVJp/kR5Nk2zes0L5M65lhD6jmrMV+Sk+HVjh3lnHMLyQZ7X8a
oYi94s+95PeP/2MHVVPVNhuLjz/B2QIoQvbec5oeThlBu7sHnCDodv4jupD/hvb6/UP/2DzLNE7T
NEohaVIeutlMDuNCSaEEW9RXEN1IqaWBdFQPmsiEWH9xXz9os/+HZWBqmmGquiIbhvXHLmqUHy17
qFW6bZbphCWLu3CQuT/JhAiu2jMl5X8GcDvkcYgETWj/oeI2X8WXOfn3hfz1Zvx2HX8sR023crXJ
6nRrmv305UcJcAh10OLLfA9sPHSfo39/nvo37JuFeZUlmZYt2cYfDY4wba36Wby4+/3efhppLmTo
XZMwDUgR23K+fxjh3XSLgqrUCi+0QTFBTnYtNvz7S2FlIvmlku9W//EmQLr+y1q0TArrkq6YmmGI
M/e301yu49TIC4s7sYaAdlZGj401RVpCaGFjP2FeWf7sI6b7tkXq/NgT+yvHJiR07strUs/2+0OG
IGhPn0Cd5JN6CFhma6+JkDu0HS+ifWJ3x+wFDXCCzgHIhiBimXzc+tXvwXgbZaRP5qQMfXIKs5t9
VIJ5wV9j2BoHUZS4ABYVb2p+Vze6qtTv8MXQHen2wtztV36rTO3S70nei6Q19XD6+HgqkMk5FiXF
Tlt9rlnkPi+p7KmVLxxDHxA7rM5/7SBgcEVQnADIIobeABGU3h6MdPp9wtZzZG4qbMZpA/n19+eb
/vAs/+4xO0k5YVjvPwteVTbiZ+7b76FxaYby4bE1KH7DkhQ8V4cIISXvL13O/vingBZSR16mBxXe
e9Dw2Gtvypmy6Gsb74GfUtxsWi+9koqHcGtqcFA0/QGw0VZKBno5DOuJ/RJeKYBKejgrkJhpbnfu
ZoxILt+hEzMVTj/70F74ofJFCwcPvU/9harZncHRzm2ISEkdtyaymtsTyjXVlVvWoUJWNhG32nZA
5aY9V8ei9HhiNkOd4baRXsJRj5yZaTbOcv6QGLxlNG+RZ14ImdR0SdN62+7AX3uh+N2WaLFmFFct
pjysDTF6O7ap/iDtMSFwTW0k2/eNNKmTAarv2WnNPMhamZwUEbvbS2ti0WIsZzEWC0wmv7clAk26
ggQXOeSTrAXsE8uuMJ/gey2LI8VHamcZ4BF8P6x1iYcDBF3ZpbAoz4q2r+Y+8IhVbybP6E+UvGMF
7iwxvGTHMkhlCBIu8cVkAkb/lRnQhzPJDACTYqs4JvmowF/if5AiVOlIBkbpRSZTGT2gyDX0lF5z
hrGoXM3fxOy5C6QbfKeNq3UyaHu+/KFoWIK0hZx77uk41DRCkZUJQ7MnWihKrIdqDzG09F5Mw60+
nf9G5vVNkdKatzeFgeNNx8i66CmHk+rbhvIRDcxl+JNNdbq/fX7pF2nAFo6IfEPGw1TuDWkSslVq
dr0NKHMCni4grKGiIrsHQKLwXelFCJg2lrnWtEHpYU4sv7uUW3YaNDiMNeAhUSHOgwma7/Vr+iNd
iia4y05LKHZ3C9yZInyQ9T7jyKxqfIn/vWlyGNviVPrzqLQsy7Y0jd6G/CcuU4+s1G66T7rFJI8X
mONyiH08khfmZIJ8Qvo7A27hWVcyxfHzF/m39d5B+f3Ck7gGiPUZdqF7R1d+pvLpKDPq+KNkReb8
oTUUUspGOsbkjWDsrOy5lnrmnJ6Ygi8IpsW8fyjQbKR1SAAoYAgWnbynKifD8oC7vVcjgZDDJtv0
pMz/gNtBRM8fhCnXePgI3GkwUlCzpt0SUniIGad5MI1J+vYL+CPmMo7HTe5LLPeve4Cx6I6ZiSUi
aATiVMsnDbYgr2u7zX8qvCCLGzfBXGOvIW4D2apM6PAI7B5zNHj27kBIC2kwG8QnwEj5m+2US40W
vX2JIn+TrNhyklV9zQN1LPm9b6EllcDOdoM7ZcWu/7xFXcDECju0tCy/QUwrrd+yOyamY969+9PT
JDfBIwJvrxlW2GtE0g804tESldX1fukJOChjTI/FJ6B2hg1dBN6BYlrsaEfqQQY7APol6gszwXQy
2N+jDeU8BTgSTnTGx9Gv5jXePqbWICGmnSboZzj4puHsvmKAx8MFeci36821mwkbgL/fQOzHdZT5
AERQWyarAoqZ8aYj14G8RW+TTRZ2Roj8gTw9gNnH0Qr06o1JgUc5hTwOVq7mnm7aLTm38SQC+oqt
X+FiSI+RSkiLVJh+dsN0ZZP98MpGXiQNKelpKWacLyYvzdCtrj0mTrVvirSzMvRMfHMlINxcrB+e
xhwP5jUEwM/kQjxqZ9Db62kP6cD6TGmiuNo7eMUI6IyBvoudG4cYiDSF4gpFXqhVp2UrbKtShX3f
o1bDb/G1ezZmDk56cuBbKQ8/f8Neaj0TsOLTJ7VrcNi2Hv2s9QrGZbhLqx6b8DBd2HMOcLXwWEWc
zTVja0hWn+P7VzVSMfJCALZAFzegusqB/AR1Q34DzP8uQFIcmCxsSlFUmYbxvlgBQ2MSSpmSh6DI
Q+XQYAtwH+QboIotUBuudEcFEdIwqSm0Yu1cam70ds00KMO+0XiKJdponxPWWScYlSwPfPxi9P9X
aSozmIKsDVovZ2ZvHTIBl0+TxuO6ILHi1IPwielvCjNU+nv9GBA6TW2f94w1iiscBmQy9uoLuulu
clDon7OuUVVBaejD6zJQNJR72hezU+vIc33e4miwh6K/h6CH9TG1NSrzmguba6wHGlCdu5usKKoB
hLOoCfGhlKHlyROCL9NOq/cBa/opPVQaqHAZIXVcuR5zE8V9BYHOF665XGuh9Z/Q3rLOYVflqQpq
JfboScXNfesrnSYfQRA0HxFQZavXDLYOHQaJN7uetHtU1i2sM1BBe1aC+s01Pc/6t4Fa12M2LLBG
dz9a92YKg772tKRQWncOqS4gCcKGpQQZ4us0sOmsovqP/fzjPZ6Dsvmp8NhIOGyDZ+g2TKtRTg9Y
fZgNYGoxSej6rOXIOaFtJeWnT7g30A3CN2q9qPIahAQnp1UcnmbKgO/+I3sow4dyQJRSDqFRx5uI
hXmz56fM55JrsUkM48n/YKLQSfXA/jIDMIyIi+n4+NnqDtK08THhK8bU811WHPuhR/yJ727o1V5e
DTIguJTXSSKwQKWlhV/h07WR2MRBO0YQMgMnN2mQIjOQeaFR+B2eDYO5y5pXa/c6c3rdmrN2DqLD
R3F634JSjIze2AmNTj4oM0FwL29hn9awqLUgMWfXIArS6O2sNwUlT5PTAKL5oYOCA2ySsYF1s4K1
Jl4/eq4/r22xBWdI4xVizHv8+gmXJLtvnMChsDZ4FQBapF2NpLZ2IjQZQ9ACx7B19C/lByas5lZI
/tMRlyeHfV51FSQGbfsRB5QM0pXoqB7Z+H4OCxdZJoAPyAOdm/5YcIPfXipuOnDRuBoAqRScvEKg
DdFycDf5Uc8z/7sXTyQ8Btp2/cYZ6Mz5Af+Qd6vzwmpOTk6lF0+umHgWQ70GCH9KvRKB26F+Od0y
u7FD0KFiGIPpJspgFFWX4df/7JJT/7Pjxi4oaRTIwwUAtNmhZ+E0zQTKGDH9Lbv11thKb5pZtzUY
lTi/5xLEcnoJDLrQ6msPDThMILatly/yq/x2GVi4sUHg+6CwJlhflGrAulXYCtzZrQSwr7adlNk2
njVftQhI4QXEURqp69OWZMQs/QypjWo7WK9dykX9dimYvemCIqkm/NsDB6SZ+bydtsqqGON280DY
+JmXe9x6e3OCcBTT1e01YoiXkxonBNStFK4/MSv4PeGmm6EPPtD0WJsU2G/00rS3sAfiBCVxgqIK
M0x3UNsPskuItc9MwyzPM53We44kBBzSUjqSPPBbKIdz9/Fyuc3diCQLJX7hoeogBaqwMUcECkP/
kqi0R/vhxWqd9gA7nSR+hieHesXGFWcTWnOYjEgrpiP7LIN8AjJ/Gd6aCG1Nt+ytwU4HWFmqujsO
v+TDZ5F9vWHM1/j2fZDd0FPjbBiSpbHLfzM2TSiCSZ8H75AQKqHty6ILZ/Ek5/2M+qREKvr6cAbe
lChpeZly8Xuhb3gvOp9FmaFKohEzJKRyEqdx2VGnnfvya49dB5sSiNpflF48Gv0oWzsc1zgUKdT7
1Kz8eGhMOWE9toB4w/u5L7/VDfub20723OO9dORHop7gtPXvMxDUgzezBcLohRayC+WRkGOvLbWj
XIu6GRktli6xl8aevUkur9yn3RxtGfWZEgPfTAa6Efn4tHNp8sKIY7qSmVHsaCOOk54Xoamh2EyH
fB262eacwbMYDMY1HmiMMo5c9jJnRhG+H6I+xrMlIEAILMdw/BwTNefldQFjkanvdg7i4peDCeyB
iCVw3BuieHQwDrmKt9X7dKsK9NiEWsyXsOB68zxD5of4ylO9fery3SmbOXDmhrYjbuP4tWJlsKqu
iJLcMX6P7rRxj7LHcea8nOlx+nD3NmCKy/5Eren+Rb6afSFhmkSQFvTFjTRB4MJvGK3hI5txfbgs
iPz2JwHekbuyPxJyp5s3Daa6cyXtYp/tvkpko9Ik8wb743QwcLUAecBacWYfKtMuu8EQuzh2Vu/K
qTi94RanuPuaTnHoXaPlwL6yrkccyvtjNdODo+1sgiFtaccDGAptlz9N8R3Sbz1kVGRC35AmE5c3
rdjxxH9xQxxwG8g99MB0djY2mgT9bsaEiXUTi44UbKjP64DYGBNTuNf0fMaoIchwXqNdb4LOGe58
6r6cpeLclhzQTKtVrHQD/f8TCTWVgOAdeLcnmC/M9HYxBrDNqPauDKrSlR6P9+WQ+gnaiQERgvhN
fprKVUxhgQb3FQIEgG2Q1CI32Dc4EtdecPw4wTEfHhUeqTF6sT0BDiV0cWwHVJKvMLTzPJfDhstA
EXN7B7sTYxcWEzr3nTyvRkvJGezg1COhWFpL/Dc4KklbPNIRPp6BeA9rOprKIjxHEF8MaFGxKgiZ
3QEv4Q5BgRhFZ0KQgSnGoLha4cAszls0FVMd8ktEz/nkojgXXfj3jKxyyOShKyaG2HXd267yUfAv
c2+Aq6IbMi/KozS9anRibPdsOaPBWOUIF6bJWbCGM+WtD/TLneWYx+ChzB8Q1w+W4Ab5VohI1yfw
xkW/6m9YAzHEkwsR99Lmrgk7Vd3P3E0BJTsfsoczRZsGTPeydb/8lm+dE5YSI2F56yfjz5C6AO64
zEIhZBruTn0zSD3+a1pvZEaSGQeeFc4ck1cUCZwQH3wZAKaw++eQ9BvEAO9Dxtxwz7kas8/heXle
5J5DVw5hgY3qjxp7dUFQwDR84z4M/BjdBvQxfhX8g+h/y5iyc8Mgd8trMjr7YMkceBHOcAhjbXJe
xxA1SrcZIKPyRmRjOwO1guTarHnA1+kwIPrGtoxvyQTz9HpFrP/6Eg+GqaPXGGtrycXLOpCZ6tJG
UxZ9SpwLdcQTo3Ind9kQMKjfLyQ/Nl93l2PHIw+Tr94V8Ue01WOiGMw+AzY1Bn7pSeEYyS7DeMKR
0eaxDuiaeGdJeqJxjuK8KQWCy3IjOWRnLmeStw49kgXcKh/OaI1geFC6+XTN/Im/5IjyBXvPWd9G
NeKW83pwjd3BbWmyvApn3/WXaFrBDo3YpsPVqd9hoj2hk0tnjD3E25NUCCvfF6+3sWIvHi1pmQiJ
bOUfV7xG2DyLQ+jFQcXc19tVjubk4Y4eDgMmls/7RXjA3ubC+Wb9f+aZzgn5GjcfT0xXlZrzoGE6
TKRJ+fZU7sB3744FW7Wg7xCNDcKniXRyLMQmDz+Wh9TL8KO9XzXKbvBrySh31eLJuY7Y7qv9UXUv
LSY4mHHHQkpFXPeiXLV0oyS/Ll15Z2KzRUd8wlZ4yhjPfq7TfrQt8dMVkzvv72fmV4gYb/ne4O3t
HKbnZgDVUnsGwZP6TcuYhbpiLbKToov76m2ycaJhznQ135hRuzVzHL0g6RzF8O6xkD9x+kfPIMEz
yfRLvPbUoUHGj/L/hHHdvJSIbgZvxhxD/yX1S3v6wnzQzJ1MXubNV026yV19LgvqaTiJEVDJ/Y+2
It7W5FFK7+27aDwDiTW9NGQAHBDFsMr6LeGPPTWQ8kduYq/f3UzK+g3jLeXgCU5oXiUjoz1q6Ni6
GU1tnBVJptD01BwdHXZ+Z7GvEbhqxLI8X3YY7vVCOfnvyi8gklP4XRWZbyLKlfqJ6b3ts03ZmFG0
54J41khG+Gpp4bQGewMfnfmhyb33dX/+PEHXE4IUm6bG926uJCPZvFjy8iX38+SYR56R9Xvxsctu
Jw1zQGrcmKaRRBv7CgONzrceYwRVsXpDLZ1IwyJdS9IU4xhTpCOhOmrBJxm+9cHygfByqXz6ZjF6
sV0xZPGT4MSK0UczMPW50kxtvW/Hc/W9SFpXfgcZVJx3QO00Rj+L1LbsU9OUsVVUQIYiJLL1ucyE
nkTl23tbo9fyBCAVNiYpcjK274f0tMnU0FW1c2O4UjKrnm5Or9YcvXRvY1auTdSZj9Kyjz63yc9P
EnVcIBAdAAlAZ2Esah0yu68buECuy3DyyAf3dij3XKl17/eBcGME3oLj4n1gF34LhpG6uLmoFaQm
jnoJGVhlXBPjkZeXK26NUWIcfIDR52iqQMhSqPcfTWC85+90biEOwBQy9N6n4A6W9NN/r836i/g5
z4fcvZpJatKX0n9Q0KFCgwId5J05MpSAD06NPkBpkOHprGUcj2FLw1ULn0st1yekf0bit/pQrr4q
c5Hlq07n+Syydvg0vriDKuc49Zp0ofR2eBHK7OUHJfFAU/dcsx63iVsb8651o1PQ2ROdn8vH1S7C
uAQrMF71YmKl3xHzs3ywhR3jOGynPIXGnmTtlI9JQUfcRxrooWgddz+2MeWaZQVNa7a0GSpnMFny
qnYYsRm/vUfPe2QbmvYJwVwxMntuw5W2A0VzTjwcdB4/PQblEg9V5bsYqQAquUIKfqHLzY5quuY/
Ks8AWAuFzZfXq9yMmf08kH5iDAKY7LyPeIIJuxvPhg6D9rgwgRL/hNnM4PGpVCTwKnvxj/4aR8hk
usP9TusCGTZj1URHhe2X85ySIjLvdlhJOEiRhAaP0o95gPrAsiddS2FsZyr+nd6J6ktbJXSNn6wI
5Mf0Y075ynfDS0yWktPC7tacO32IVS7/SqaRs+GD/nZqhhTPKm4voduJ0dN2eLqBtK9BfWDvbfnc
13jfy4Ad+8b/IenMllRFtjD8REQoM7fMOM/TjaFVFggqCjI+fX+5O86J3d21LcuCJHOtf/1DG6Y/
TwjNml3PAU4yuzsRSCe3zre7tvn+bOxwetPXBlWP6lcYiHWOVLuQf/CTtw5t4n04ZNFU39HDDAs7
gdKzUnqPCNEhAwOeU1x7YqeGkL5uqfWpnmB4ryj9zivpaEJVT/3hx1ZYJeBAyE8Qrd3dYskX4OjF
iq3pIin049TytKGJ/x22PDduqTrP40D3hpfBZDjtd6hM/0WMcpq0lvNk3t8DBpa/tW5ru3r5jN3L
HqIUhvpY8YcdP9AtNuYfa9hNj9958oOZaHOCW89fbpVrPoKjtSpkgGkgG/ar0YEgP09jWdiPnfrz
Iaxl81qRbNopXkEW8CnOfM48Tqqy8hS6Corn6RvLIwS5N42wrnmN3qFYSjyuSwjH4qII0ni9rFnN
zHaSicEBqrvd1wEDTUGcCKqGZ0kSl+J9ua1ms7DefkPdgExTcwvc03/4rxyxB1mY24wXMsmiliRo
9qdNomrN96Y6ceAi7irnBy4/0MjufgZcW7nnK99Wf/zzODGw6WHmIP1ZxKOtUmE6W/7Ub6cg+b1z
cz3sMKCHfPJxchL7NF/5M/6IE42P6DoKaVYoI0JP72cbf2wY1RZe182YocwDs7CJprvtMyAu9oOK
fRiIywfkCQUatjwzBMJ1Xw7+nkSbszDvbvVx4S0O4Q+WkA9N3MfwwMDLAIIYE9Nl34FVwNRza6z3
5EjXoxT0hTe3yDtfv7Vx/Jq/851JvDCOsIUfl94XCSEMzxPjzTVxtH6Pkbw+Ty8lwBXicgE5gPbB
VVjrwPSvAzMwnGxx3+09vfPTC2Z9W3OO9SeUitn5gGF4CQi75GLE0cM+Qhnzio8jfnvI5oLvzDAE
fFFDNPhxQP3IDxrsTskv6Dd5PBCUAB5QvkWf684ikguASnWKSbYzpwPnmuJByK/b/eST87wFGYQd
6WLDd8Dx+C+BuwNdF3r/Cq6yyXdrXie7nGcFAdKA6YyMYevLgugHxf3pSZ0z4FUkcXCaryUcbxSe
DIcrKTVzRo8NFL9GcP0Mrn/83g6/swcnGx2lEiJSMFHa9itdIyrZy5oQd3AEANsidahNmHy+9whO
alzP3AKMH5YkhoyD4M1MuqK6CQH1uSJW41LnacxOUK1Q+REwzMd9BdYSS3X5oB+Kl3fvxk/Ec4U7
7OwBCl7CESy48a7MYI2ujSBXiXRRm4XCR63o8kI6l4n279Z1joLNBt7JY4yyr+cjzlIUdEeUB1cW
DvQlPGwy59bb9Ua94E0wR+GEbjv3W058AISX/YCV4n9NLp0tzR6Usvg1U+n27lO1u2x2Z7OUxlwN
RqTGCrSRCKuzo0rRi0jkodMZk+/Q+arRE/+zbCaRFyASLFuY8KYHp1MlUScPiA5XNA+WCKMGeTDt
rLWu2fHKOnyYt0EO0H7wWqGfh+EGQwoWQ++lvW9ypZiIEW2s2wmqqUdIrI4s1mryC85/R/QziFTg
NFT2CifYTEVYn+2ZcDPm1yFQf8kGHyxYhjVdw9Oty9DAjJK/g+Sqr/S/2HQ/eNvQRKuUNKze4I5K
iQ2zDsi2YBXLDGkRCIRnhq+dT1lm9qH+ulHkveWdYkR32AtvsKHTnAscbojggDCwxKJmQ4Y3hrvL
4YL+CaXdEINkZDERg3JIGcOZPNeCLd4Rir3Tp93KaVhUcITYbzCeGXpkA78qt868DPY20aFUaS3V
LrRStM+wibsrE8JgiJF1h0+KxeyIrCEA9p02uX98EtoNpbAlFLuIinbMo3gmKSDZ1RjA7nSkIECZ
c2N5x9JWROAVC713uEFcVBnKTLwEDnWm2gFWhTXP/oyHYxB6U0RdH1rfAADxvAWFcJDMvW46X64C
pllw0L1L7AL3j0grdjUmyKbTdr5RhGa6lyRf1w4Ddv8HxufdSSF2DDF7u3/gKvulUKjsTFFZ3S5w
5xexDFKRzi/7sCgiKXbpEAp5IvcwY79B+5pbCNjPI6r899ClQUiAoUHx+QXTqLRmVjOueKkkgFPr
p3yxEfgmIetfkC7wl8H0NQFqw0IrXhiYHZd+JY3kB53PSBb4r68FT8xo49/XhcjQfIJR0+XN2AEd
DOneAcpKemQuuobvPvqk+yqRpg/I61/zelD18dCMJCwksAQhQU0qphL2CVAVidK7O8DucR6IIRrh
mMAyTGie30mG/06LjAgx0JoZH2l4HZ8Pfa9i99hm/bRfx8RKWxFoO/wiKioj8WCbqP38jpG96Qhm
PAM9GP0ji8tHR6UfPpLH1DgfEg/rCeY0SscY/nsg957Jlgxfjmku8CMlBWacfOUzs3BjvsilPe8u
PKsoHOoWEopJLWRTs0G8rmr3vEt/YqDW2v203pD7QUf7iLRzwL/oip8PIK/YRj1SGYZUUK0t54Vx
Wu3ElvtGI3V3GDAbZzt/O2Xr+bwHr9CJ+CUtFneWfiNhkGC5/d0dlmR2up3lSehPqJkYGAHBtI6G
mInRW+wYHCa3Eq84S7QHauxQIFJfUvUrEoEX0JwQDr7K4NxBYnCpoakHZaLHyAutmHY6L3NELf55
jKmAv43PQLF4Td+oNpdvc1QMf2i1KHHLZbNNfhpy8FonLbyPvrbiCfXuQPyAZPKp3f4dPRR2OYdX
yP2oBchUPKWBC2gT1mfS9wDvIg5rvR5SER+w8IbvKGeUwOe5mUCOp/rX2sdj3vHDeVe73IJadgpY
SIhbYv+FQwBhNUDGSHVJRbuIy5nSRbgJWqF4N2CEpjq8Vr8kVVjTvo9aTD75Eo+9vFDKgIuaVp72
DZEOWviFUrwafhX7+u59fFWINN12I/PMlytt4HY9dZfDC8pmxWtepELr3rekG1iqz1EZ+xpee+Io
hrNBEw3grpUby4rSY1HCeJsyA0cm9WWcFOUvYkP894LcpvObxvLJupn0T1/r/RQhaR1kxIVZzvfM
+TYrHhPe4FtuKlBtSgdseks3LV325+pSx+P0M08x7fMGbNmEQA9DuXc0dNi18yjJAHaYSz/JiNw8
kPUzF757mhWpuPSfgxQnK3XJcM0iIyEBD8UbiAmi6c6NMhp8WEmrSg6kxK16L9P9lrSajTa+j757
KoRzsjDx8ERWXM4elvtK18Mu4qwvja3JFLsswoTJ80fQiS1r0b+dLwZAhb3PjbDFm5LAJLCHefVj
flmgszMSHXQpRnQeTvp7NKBofs2szLaQ/5O7cw/vQ7fv2FLtIOfvtOWHIuDhPs9Ykif7qgnM2unk
GWrXB/nM6jT/4i/fE/XGVOblPBk8GH7SrYzCqWGbNc6ncazC+RA/2x2E3z8yTGQTyDgYJaWcy45l
bGA5PQa2Uu964FTMD/n2xO8MMmW2fD3RR+df/knueT70+fs8DV7Qwdht8kk9xAvvLNRLjlDPvSdM
uIUQg7MMd5EePzqeiXVzkIGbYLhM7xyKGSH2ToKE+VfG9B62muZYWIrg+1aHj0/waH4VNF5qcMbb
b+glWlDi+9H8Umyo+DnxsWCbv+2Mudl5xW/Yfd0nAXJ1RBlzT8flfVFCf6Wk/bokVnflvDqvvjlV
ItbWOmNHyDLZFXVuQ7AyhczLMX9T+pDn+S9OF7zxsP0pMKjrXdPwpHwE2at5re6QeT/1lA+mSpT5
1KinQgn5/xfDGHjQZJ3CyOIJ/S7KdvTtr03q6i9HI+0Y54B0JhtgNc4TumFaLZra43t4o5x6TMFY
0JgRKTqWcHRHgODBMsFa7UVcXY6N0mNtrVYZKSIrlPBkarT27UVu7Xf82g8iJWjcLsIuDKHHGJKR
87rGQbrTPOErKRLLS0wecZ4mmQnXaD/GSbBzmZ3YX1rBkzoRRjbttri9QL9xnSw+5Enjli7Ka2tJ
AYtapU4jDcQs3b/7qBm6j/MiVj2TkMB8quNc3M4UWhXFHuK0dw57yx3g30RHIy5UwNOTQ78v5w1q
LHiCyvoTh7kxaQ1xrZDZYJfvCP9GtLv/Qsk1vCuor5sqkrH+aZA7KkvzR59rxF4Q3v7PLpP4qHlJ
KBYRHzUs3z6BmlCjjFVdneSJjGNw2gfcrn5ZHT8Hw6CNBzx10h2fW96obveDTbYm6H4NSToXwQSb
CNYL1I0BLmKGo6/N2NNwUj5QCoWQN2JixCDPUVxyicMvxp0sk3ZkLKuKnWiqEM9xt+s/rXHLGoWS
qK4aUmCge5Ww+miKizYUGeKEyV5f7aiEZVP5vIXgTA+F0AAgLnlH3Y3WG4bnUSdyDZHqHU++HHfm
59SCWGHaNX92E+MVvd6jfv8JAMYoAiGDQAlAwXSG4XLUjymqKhBZngtAmNJWZm3qMHbv317NbDgN
+uuDCZZXDjxobIBXFucJx6uyr6GKh/UV7I6YzyUbw9Bv9n8IBD8vmxa9kR2abalyTbBmCHBjtLWW
mGUBsOtYVR/homhSBDO1MuzX0EfMX56d79DvG3up0zCRvwlGAXqDphl1gkXfORgREFuKHbyacdrP
ydQYE3oLAoThZelmzhP/ZIXxXIs9hzbGkCb6/GFCdVQkO8Ye58XQ6RFRp8B54bGcUY6Yb1+nIcwa
D4eC9xoKSFm5ZLlJtk9P56qj+04KeYNjlododfklEE89GGNhSXoBAAR19okgdcF9VsxcOP/3GojW
OFvjJHUhQPsVZnooTGRktwaVRotjV0DnkHIp4DV98qI7CxW4ULEY+9d+tq8bZ9jYJoN0/vTErLsi
HJLGzTYW3R7Tqdj+hfibOqlq51cFmhBXPsYtQWP46skEDmA1dyrXSJsnAwYy0XNGoX7+w45xeT9Z
BnJQNklIJeyQL2zwvq7UrQizeoUJzOX+Kit7/v2Zji0leg0dtrEPSQ8EPcIli0c6pvSoGbWgk0KU
/Aprlr23kC9f0pMhzU3l4dhsSTBbNI9rWy3490F+UeStps7NdGEhWDeXvXJ5Vq4MBwTFzDmdvVSk
+W49uGIhS7tipY6uzu5Ijt+jSvozjUmuanTfP5J80YaeZSzbZqcSym1OlGrR9yvtE2RAlPCUcKt8
rRJkeHVH0q6PUYhSjhsV2xkIxDTFFQBbVR/lejqop6ju6NNrNbpXc4U98QynVWeESxgEiejarLU2
T1hTT9DDVJ++YQd/v4mTDlY9vnBQcIfPwxmHixKbnXF/93N9AX7es+wTZavziWPWSo9vEZA1f3v7
4CiUjLAV4DsSGQO2caWuHzn2WTscKO4Y4HhI4G05rLDbMz31au6zw3slo0zWpoNF/xQ74j9iM74I
2spaJXPOCQ6VjhsO/5cDQsIvQXCtBTiEsynl5KTChjdojqABdT565+65MfwY9wrU5d0oyzwd42cg
ApXIwM49n0NZcyoUOh07M/CiZ/72/w5DfrqMWgYmLJWE3xUOQ5wXFcQe1REUQ7lzQWmriMX/SIMv
J1bt8RQPPgHt6RAiuGoXmLY4Bww819okoa6ENwsDvSMHs60ohEOF3V3yyw4M1CtEtwTPo10ozBsl
1X3i7gi6XI0N+KMqXFYhZmfAiaViOlEY3J5KWBzs6L+QKvr5hxH1qcAFyFgM9p85I7EEc0aAImxq
uPJc6usg8xpsSmIU49r8hUBdC1o1en+YLOCxlq8qktKyn/It2R1roqG9Lwo2RsOEL5fc2scye186
dvt8+jgfh8rlA2hZnIEK36NMQzvr3zP30wycip7NgFL0FaYFsxcYe8XXpx0/uIO89MJwt4GUQljm
4zuum1vO/tO7D57ojOXzrOZ1sT+n2A2IoR6jjBQy5AMrjjNQOT0k4Fu1eE5laaUra/b7YbE2U1eV
VvDqim4ip2ybL0ooqAtuVx/1ZvmtZvxpfCnieSa6yT0bD/VTRlX3ahnYsXqfU6Yy9w4idlHYfNN9
cJC1oW3oPP1U5v0h0xdqwx7GKiPntZrHTfRO57G6fhd7Q5sWmFar++75XOv55K3g4ldPW/juPOzP
wUGPb+d0gU430eaMhIpqdu8CeP+gxcVaxUIjD2vOrcE1Pn/A1BYx17E89dK4lsY8brwDkyxd5Za2
u7ilufPrasYTJy7XF0p+Dq3J4xnmodSaWwJclJfMWXex92zQ80AnLs1J89kaDAK0bNOojf25NeJW
PKcZwfLtsoKolkrwITKXm8XZ0I8beVw8p5LU+Kl66c9HnSlqr7E5K9vBeacTDXRnJs7GgUg+z37e
3L6aveLR7l5sG6lBK69sP8/ri3+z8o/z7n/uMOzjdlk/D2wGMaIvJdS1hfllYDDJ41tSzb7cS3I7
KGGVtQJfujgl2YZ969wGpfSXsYNSNSvhB7MOtsmUK6wZtsVggm3QbHh6f86vVSdRsvYUIDBGUtXV
6r9Xsee2GcU6l/2aOXA1v7ebfPsEU20fbl+AHmCpMOCKVG8e4ezHZKTyKoK85XcCNWSCpxJ8yr0z
yRsC/GBxNbtzjiDE4zXMiBiNaQwqWucFb4rBn3HiOj4whgeqeooypoQlRAvBCGFb4eZicgBPLUgN
wmmW6oJDPX0dapMdVgT+ctf7vXLVrsr1c2M3ffDM1gvmTCIVWEezPyW8LPX5/SHMq/YQrnFOqzTO
s6D5APH/FSaTDHZiJSzZO7KgZSRJYNVtkzPrSUwiydsxpyEeVbdShsbI2GBFqCSIkE2o9Fy91UwH
X7bGaUjmHRQFhEiUUTn7Jo+QcIPiyEevwIBgh5JUCjCv9AbhY5sL1TXMa397toWlf+t9/A/c9Nwp
IWMTdYkvJtwXkbvhEqSK1YueIBJFn4rpPa964L0o6Cy41uIM42Czd4KPVQkhhq+vAeFwz5bwp2T2
P1GxNoX3AEMj9i8mxf19WlU2naa+1pad256YWHsKZiluy/Gx0dyzw2QBOtgHEH1wHMJg+iWsivRV
hlJQdPJ5capPFKIa4xVwZUzXFX84rdafoc3Q5QOBp3ab9QMe3LKCg7HN3NmXD0/qJAyd81i5VXho
79SlBBcJArEbMj8eA9k61hqu8B/E3fQXgDf5VZ9ueVEO5V+hOC4YqavDyCocNO1TVRTOpye17dMh
kqG0t6D69SU72x9gcoeUNWgq59MA31yoAR94cU98XEQoo+qf9xBk7NvQTrEhTMDZUbGINNjCm6We
sWvmg4k6IU4MXtD78OIM2Vp69EkcfZoVvgHpChLcVve03wFSKgoswVHrVlhHzz/eYNU2UCfFxyQo
ilAoBccxgG7axhrLXLyYI+uS/vFkfkyAV2Yf8lrGe/yf2QBJt/OSAcDuu7v/mj4Hhwxws5evg4Gd
grPPcq/9QYM/k/GPTbZwoCBUUW6QkCAoTEpEDw7zSLE7GlIE+qWjUw3e1FdkqC6mMh81JNiJ6BYV
x1nq6MkE+yQCQIrW7iTnjaVt5losXlCymwteLMVRBwM04eCKDG3fDFbd11bU/ZnPlqI+Kz3fWj23
wyuY/S056CA5wKc75mLJ7e7Dd3mMQXJ8/IoYwY0sitMrTcAZahsVRuqzL+vYucs+b9+zaVHdoAp/
+ylKMZIQQdxwXy0CjvXnO8S6/Vu5FabX+EWbIIPw5pjhE9vCFBmDbWxbaK8g2sWIt6f3JTGZIwl/
TAYEeR/Cyhhi7bNEZSqfSux4WEWdW7B/wDxUXZUTKG/+ihyjJedDXmrsZGBsXPwvsCisikklOwMU
kC2YckQhZyD22sqZk1BZMHDFd1G1B28U0j6zcFi9gPFj3UBlRwHDBkcF5ErwObdDvIjcZQGrVnee
o+EYcbuPdJ9ycG561ZU2oiCO8VTQc2y7K2fGgB1JslnAiPdECBBNx+S9qTfnXU7S0414pANZrMB9
RLDNBekh7F14IBCNRyUu4NnuxED5dPeEzAguJw0ijkVvt8jcXKLcmBm5Q0dW4ePb0y+EGjJ2iwHn
d4pf1NWiGkNCNmaIv5R8aQPZMjlxSb6n+Cc/R99TDwsSfDzCo7vG3JB2GBlfWq45sijR63JM8U/9
ADz0Zlcvx2oaqBQhVI/4r/DnXWAYcQoEZKDeY/3E5H0Iynl8I4eK/R5+WSJqGXHWkrmYAfZC+q+W
BLqfRN5dN6terrkb7PD7+cPUBysDuiTL1rCMfTQOtBu8hb4LTMv3+K1dK+hseLpYK0R7kNUax9zw
zwGJebjniJgpbYAWwr5jWrb88kTws+eahK4vY4a4MhdEZDHNmYlyj/3ldo+dlm+YPuaDm7x9M1Qr
7dw5RwaDYIpnafa5ybLPKfZmrC9zG8lhVHAOMSffEDzHYvIPdw3+umrDcvnc6rPLD2KmDuSbhelR
FUYmwiAIPP/rK8dyP/zFQkxw3NDizGInrA/3WVNwu8ulsUeuuX5uY6bfaOaRFRleXHvSy30YNoZo
G8p/9ZePbtEvBJhueqNUd3D5gDkLzi2Dj3s9wRZwLDirtzqmIrXbzsywQ9k15vSZmYeW1ALY3VjK
bobYtm6aORmJp+GWLv5KRg8JASnW0zyqEJKhyOeMM9cyV8hkUBq2XC1QAGlT42tPrftvcceYoGVk
+fx7zGEtMM8fTjk6KIfeqywJjPeMQWf798hC/aArIAdOgY/JVUO9tKJ3yaafmzQDFHpdFWACsATk
puvhlbIXX4sRuQFujJUmmWCFo+DmDV2xmoC/WIcYW1FyBjEkYfTBkAVgThS51VZ72hQjbGtqBC2J
Doxipbo1W8uPx0IhxvjgQ6ILtfmY43qqbq3xZwbYZh3Em61AdAMTkmQr8qNP0J4c6q7IOsasp8xj
E+Rjuh96KTZCqkknz0V5Q8HEtG32oVEb+i3niq2yyGbcRuwsejJKuGlbgQ0K1SdgOCiiZx6T+evu
I4LlE3N68kKMqCSHB4c/m616UyZMTL/QUz4Ul/Zrw6nKvEl8/js7Sma3Vx1MdE7J9YZExfPGXkeA
PUgTBbEIfS45n0yvmbYfD3bR+e0zetAvFMjVMv2B1oRGagi9nKl/4r3JDc+2JbNiHZEKqHmgQ8IF
LEfTMtLm5zfrOF3oDsHP3EaCBMH0hJZDc/gkACzSqt3raIE46/w3eRLgqqCbmD9QDVaCaoS5n8R5
xgnCXPnOIIQ5OSwvvgBDrZk+oEVPytWZAuB1lBHQ1U567B4MWj3q9nxV4rH0y+iAuRJ/qxCC/rYh
Z1G10S5tQPU/K4SEEkrMO6YjOedsu6Smq26wzoxrfrJYXHv4I2Br3zUVeDZDqMuWWy7fc3ha6eGN
9Wi7wbzklg5JH2/gzvFjkKNOB3/3SzGB7rmAe71DIOreRyXBB0SfePWGHO3Ja4I5I/RwFVz0Lw+x
j+4XA9wI4MD4JRCdzjBUm9c/yA5x/oIfcvge1On5QgHIlFiYmWHrfN8h9DI+7hur/h/tUGy+5IMh
1jjFf1AiWRWB5bZzkbxCTJvExpW6yRqcidJO+cP7xzFCKmzh5UGxJWoZWmm/8jAKs8+usmJfBsn0
LE9d5AEUmR1UXdhKLRm3+kQFOGW+tOmYToOJwlbBNi29Atv77E9jfFWDbsHWZMuwQtIT9O+AYMTC
vm9y3l1UQELB/R0IA07z5ZMiOjX1CWMHnoP3HjcZgCnUyix14oJPj3ni8rV6HHMMsKB8+WgBbDez
DHiMi1vv6QXYAXhcBDyypYeIt5ZX78ugOg22Nc2+soe+7A0iPimXm98kAyMVY1oca9Z4cG5h0+B8
EkkrEHZCIzGTG3+vxqoIKcWJ6MHrBX07szMXrHkMi4HzgFMCUiyqrPvoWvv9+oEgQCW4+uzKv/qR
VGjipVDgjoh4teXjew+g1Uk2SJt8PE86CTQ+npJjfMDpfkWksIcbAcTseo8BrI8gfcL4RF6Yv9ia
Q//DG0daiQHA4kVWIXJGEeDssXcoK1LlOEEA3ajh0Apg2CYqggCmPzo8kmAJqjCww2/DxhCn0H2q
rBQCqAcE+uUu0jCcaPCER9zBSUOclSkif+GLs34ikE0y5qhbz+vLHetb8jTsfpfgh8EOYA8OGgmE
0rRzhbv6LJ8w0rIzCMiQgWY/PO1kHY6k5WdyjyAX4+zDgIJRRLfobTzDXfYuJhT5hC3foHLGpnVG
sPPkBYwHIegxA3Wg2sDYHjhs8KMwkKCr0pbp3+cAYYqFJH7cHREBpTDFJX5AYbknjY7PjPKF4Tlp
tGdfW+o/TwKmzAlAWD+imyTOrCb0CY79Bki5FJEhS2O+wyIYw8xEgmZoazj4mUuBlPdrbfPP/kI0
Z5g0TJCcc8Sv2An85kdqbSWgq57eqdMTT6aPwjqOMQKuQh0ZVnx0p7EzzOsFQb37ES9OoPAlHkFt
5qR0ARPpVci89em/JhQjJGVmBTpnuxdrSybKuA8IF3dWWEIu3hcqCBzwjs/DnSzodtfumLyCDydI
2Th5yZ83AkYTBOgSYnB9By/ausLr/EQY6uMbR/szIysAWxPT/p8VJijxOAZFzw0xucgnPMCBYOgM
bzSmKCGnjAjWxD9f+lGyj6ciqZkeh+GLRYYpMUP8NPREcx5tNnaa1MHKmgwX/2IBHK4LVs7p1byz
PZDyJW6YIMDB7c/XxC3YFA9XQHlw7mQ0QdPNYp4x4mMGw/VQkStZroTtZuyTygz1hHTH9dDjghIQ
RW08IbJ2ytVbYKwXfEf4tdK2xo5MLEHFsrZWcHNgr4knsCe24E6smxxRO9AKw0krVrrv4OAnnR6z
ijOElLKHUxyQevN7pOFrZQWt88ND7BF5jPyBqROdQojS1EXKO6dBI/aVLpdj55pAlnY6YeRao/y2
k6XBb+QdyTLlO5QgRvA4FwG3MMOWEPx21pb72yze3htSEilc6fg5vxyrw7l2rO2TFNQ7iuv5fZHO
WOdwcs7zJwyQxTOqiR9BVUrqTWv/WFMsA51FPB2uhjMeHyK9jOngt+QBlm1iQUYD2xj1O2BjLKnf
sy80sQOLl4jTPxyGMC6k9ZSISiTNN9J/oIcvzkQQm4eh6TwhYyzbUbMQO/JCEcMCkNnwShkx613p
ihUIwve3zwgJ2yugM3ZMOo4JdQuhtJOCjXXznelo+hntzUqCAZgmRwMStCU2jC+xBeyhe4aOzFyi
5NJ6wErwjEOeolU2p32qYeAm9ueYjNVJhmnxBP5eg8y1dVOcB9l7LkfYexrDcyYCqqeuaewVDhEU
pQ/nsSeCm5hsZQYXYgl/cUR8eiidajLq1YhY3khsN8kfr1kyX0/2b7KQX4Tex1usn+baMgnTkIHF
3mLi0y++jItwg2mJTpNhRk2KHcum6GyMPffn32/4uFLMEae95OLiHqYEaAkWMavn/KMe4k1DwBDb
t7qIJ1ho0BbsE7E4Vcy7qGqZHVKD8Z8LNdqU9NgJCKhKqHO3OI4IFHNJnTN5xmBK/eNrFt5gATnN
3wPQeoiXyAx+kxSGa9GUzgFuJsPxGdulTSIcy3/Ixygj6LY+bTUh0NQ6pKvH2zf2HQz1yY3EnhIL
fQ8SFaJ2aJMji21+ze7mwv7wkOPkuJMBepX8rNoDaeKOnW2YXLihBw/noozeu94ZrsTRv6hDfmux
5bGRMD0cEePe+AO0q/h83BEfwhUH4HoHwkGefQMGKFSp+285YXEmyCOnX5oXd/BjUXL67d/3dTM0
1LSLDN8Qiqw7/ZQ5MVbnX8oEY/UJirmEvzSHZoLtWuzRkYor3yP/khn1QS7xyC8jhQuwizm+tsJ6
zcNsn0+IUg53iIez3VsXNsnfFLEL6A46McYzzr7AyBhrElASO1adHL+7D9a9blZGb+i5nGY4B9gi
NqVxB6XXDwODsp9q7OkxBFckb2b8QZiThLNAAAm7ISaDxZFFSjIdPl3YsDGlQYEBwhjDm1cW3sE/
3whbXmMNTAfCacwER7pHFRbNTy9WJhIYZyvaWXaOlgnG0DYJV4lh7gdfkpcHxxbHZWQ46CXZEeoQ
vx00++Sr2OU0W7a/d++G3Q87n+VQ/tCl37f9+LOtr/xgDPxYhTG0PpbQMZ9+tu1VZNACHlMMDRon
ni4SO15zNHAioISF64g5H0MOChZIQct4SQulR/gF2000MTdidb9x3r9v3+FgjdK/X8GZJPCDySxw
6oXSCvf+U3ZCqr2DDSPN28lnlDOX5Ec+XMsf0qbgfc5DILgKZztAfbcfjs+jfPSYf1ZMfYlTlGys
HyJdZYjLWJRw5h0FfUgS1hwsmUJNYLIGJyAJBIKx6PQRWXczA749zvABS29CJgmyeGPc3apZd+mj
dt1H0l5oVgnUQIoHWhRCm0C3iPrZBnHkUWHCNtGJP2LNs+HC0OSpQzrhZNv7ViJVqjVx+3j4tDEi
u7wPpwMsEQw/ZZ/xhW1iFqQYN9nydui/IqZMy9vXyzYU2xYes2DmRHcTmO7FYNLY39+eAQAEJAhq
NhhsHnaILhATgxw1wiCRqQjQdMHdAti+dqDaI/p9lPJS5WdbpCVuP6kCmLShKMbGdGLEXiH2z6cZ
10NIUZ1n4+G0hJYxXyIzmJCRThm82XxdIWj8jrkHR2OWeU+PEyef4G3riwenSBGOE2uN46IL3Yqz
MO+puXgmqN2oMcUEs+T83xbk1SYzxoiYDfJoLUyexGYC8ysoJ++ZsoOye4kjBYH4k4JquGwq/NUH
mI72+AUB9q5M2w5YPK6oNHnXEPr4buiAh+OA1INch/eI+Wb0UwH4JiES390AIvXkwRzX5aD0h6Rl
gqr5D4JJMxLpzgHabpqf73heQnG9s0BmaqhgFUpIOTVSK/zznQGbQBxwOThusVGmoj/CFGEpQdEy
SCW8T1+l8xijDhAzNa6zAJcBitk4Ke9w6yGnCo1ijUfKMo5SwuH70QJu2QQPTFLCQDd5iHBkFI5K
I7hj1CaSky1fbrNTiEWNPdKfLA5N5uR8lkz4ojtHfvDQoSC5Ux0zrB2rmy+KRjEYpqB+0Nh8xyal
du2R8nkxpphFsWsb3DhIeaR7OdZsQb0gzSyHhbIg8t3B7ptAvzPBGfUISJaNOl5fEMoyF8BRKgle
zrF0qyPWiDQi0RyH7wjAlooStxJhv8IvHQcN3vgi7/xG/iE2TOyYW0AbZqA9NQm3hXTuy5/p9WuG
qJTW1MmjLQ6YPDGcu5szWBWxqIeC9ofJvYNsgtwIYuzWnxCIguYj8aD8YAwoQHCJD8l9npFWFRjb
elSITeKoTI2TsXyFkG4jzEvAXOA5QlF6nUhrH5XhAwt/7AxB1IkPtQjxwaGVJBCqLU+QqbDETt1u
oU/2Zyp5MqXcLNibnKHx+ukOuanU7PYv4wqI+9hUFRjaFlP0FOR83KHTc89/RJCybotRzmb/CvWN
RsHJMTN95xS7E557liOF4fqHStURyXfSL6i97q2ZN5LzrPpN1J8KLH5UkWYV5WusWUn9IctzBhrn
/aHn7bBUBrgaJxCCgK2vyP9FmYmWYsR2wSRNaEG+3khfUf5i8Ipa9PRgMFIRq0oh4QPdYuuLYYC4
OpiTY4Ic6HhLYFQX8leb8khbwyyIsmuswM7ByCmivv2w54tqYs/GPy33d5f8WTZ6kQo0BjXGuOsx
pc6CREbViXf1ifBWnhNxNJhu5VOk8WjRRvA/qnVMKsIBXCMgoQUADnJm2juKdqjNbrZdQHuAyPvv
gz2ZPRyxz8mZFcGFGFvuGjxhDBDg34MAJMGnBCdsltnGnWYGMhDPgeH9e0ZJA7QQaZg4QRiELAKF
wNxG5rpER0EwwMAzWFh5qCx6GEHz5PQg9iDouctIzGV2XeozjHxIeSH1Bc99uD24zCMlJQw925Eg
ZwAEObBJZq/tfX2eycKdg7BFlpa2sX4//OY4+yiR9Nv8M2KlzggegAULhhkVyMEc1BWHYMLhvsx8
wmxeAXLt5XEZgbBui21yqq76Srir89nOK20x4I2xtbjpb+9MI7uCUoG5BK75cJFo0rK5HtaBDOpC
OrKgOBEaCn9KEIdmOLezYHiu3XSq8XSZcFgxXLFpvBARkS8bYzcIP6K4QUW3vi6vL26VHpBTfhUX
mBddDQCMGc0Wkbtfho8XGk+PesAV5kYpqY7/kXReS4pjSxT9IiKQQEh6lfcGT70QeAkQkhD+62ed
noiOe3tmuqsomZOZO7e57LjUzZ8ICteDgTs7pfqKUNwZLL/5e8LeEGHXZdlCATSHxEndyIdiSC42
nX9PntHv2GhmyZKEEJ6YgA0ilHkOCpYPNybR7GxVKkGhsFWM6Cvc+U57JAm0W2pckpqjM9u8yYkr
92dW8X8Iudo9HLr35HOoJ89Jw6OPPqL2SCVaCf+jnof5TvTeoCviO8Dk4onXzDv1Zc8Yyi4UnO4U
sqKwxbayj7oIh7YjOzdLQc0aC8e3IWEMvWV/joBwHj7GHyzCiPHk7ZTEYorcSjA6i7VvjLuBd2Oh
bjZ/XISSOwJUSlgMlAu4fiC08xNVn/qBKFDlwBAh5ZUT3Ak11HrhaSLWxqXT72jsEPOYN9bvwKJ/
YssK2zt6+vUU1VnEyWNJuKPZiFU5QAcHljgwHU8RMwrxJ7wcBW+Lsmpi2WqSYTTEsS05VeYzAj/g
tVFh3FJIkyupgPTqnCHUX+J1rsIzCk+AfEgyfTu9JqOv846QkrdTxlF2r7Sxd1QEOID9TERsAC60
4fsTOONjgg8N+AvCxjG9kCMwR/LoOCN6AUYNON4a6xe/X42ISKeb5Izn8QQReBKljlE0z9rVe08f
bKVxN+7s79MEFOlfTbglzFt4Mc+gNMHYoDFgxkDZ9nWCZmTO6PiYqCDx1bFOaRJlijx2r/H0GWK4
hz0jHtF4MQMMzJL9NeKHD5vDZbtFA/snzNtQd8/xIPOIWCaMEFTrFusrjgK2+5BYcLLQ2fXq8ze3
mQMYAiDhjd+gj+aIqtAjelCPri5Z9X8aDhU99+vcPMBxt+CIXDs0B7w2PV5lWwtxlyM2bVrvR0s1
Z3D3lUQB9+N9pVpjgkWFbIFRdYoUujw+MN4lHmViA3xPEdFpXEjOA7ujc6p3L2o5zZ/JiJRTT2pC
OUAbMHkFj/jAHDGHeOztMJHu/QmGbt7fdZGOhMqlz4H5Sj68c08APOA4uaiS6ONESR+MAcXhE74Z
B+EMRwhlIc7aJVPYAowEeErBqomPzKkG++JHmio/xfgf8Mszh7eQQ2DWmHFw1jrYFEwfc4Vl1N0D
GDRtvCtZ8Fxaoz4gfKYflejZTvAa1unhZGCk4vyoIfKeufQEXsJmmerEusxgGDZ/blHwlyQ6DPKR
cInhKCIbmAETgYndi+HRkp39sE8mw16GFT4mgEw9E4SklDkBUKEFoYN/zdnlmHfAiJGB79ikIJQd
iRKf8UnGTRcdsPXcsWf1dFr/z5H5NirdXTMXne/JT9amjEKRGUBC7su3UlaMureZSPKkHNKpMEfT
ldb+JYOMsmQaiu+qtdPtjhXoHOP/CD9wEQfG6UJiDccSK5PwEgM4nxiXsLT3IaoizyO1eIYgISZb
hx7pni9YE2FWxe29uaR42khSl8MI2twKy0CCqszrRg3w+c6fWZOjlOBtfARPnbwhMb0UXpfBYYna
JSAMnXsoiN88JNxThBEhehQeePEAgU+CH8HX9zaK/bS6KTlDFPVbApk1xzbcHkawMy0lBzIapQx9
U1CtI0MqYMgghlCNOi4qNvJSBKvhUXELNos77x+8jFAL2em46hcRGN2c2eObfQ1azbiHfwb3bd5z
WzqsziuxdaQZBSjtpqSh0wGidg5nL5TljJzwVCCKYKMJUGtjNcPowTaTe7G2/6dmQIDFxghg45dx
fQAorrQ/kSDs3PI+1h/iSRaMcgLYp5zPr/lgDqkvgsABAHmxfvHFQdlidf/aojF9ggZYyATCTpnK
qq7g0wg3zOU6fkTroxK9425GMF0o27TLGOb1XXVabwVe8suWN4sN3hjxNrGOUH3vy5gNEGct8SLx
DefPlgWB0WZFqG0LkaGGEbb93L49UZyuItyZp620Jg+ujwvYyd1XLQFykF36d/sjq5gwYSJ+yTK9
08zzuhAEtiBXhm6CBY6dCI/826KzogHx2ODkzHH4BHB0fUNtjJ0HoKa4diqtzHc8yJ74KeHimmHr
w0aP8OD3ZADUw6Nd+9IGtXqXXVDzkrjzOMD+nl7jJq6dNW8rKttVwyMjA1CvZse7g3nKm0ZSETMF
0BuD/b+BwxnR8mrJv1Mi1jDdSlUQEAEaicQnoEQlQONpjWDVQGb7WeTUPBhpWuOMdTwxmeiGsOTn
o3E7P9azgl/hjoSLbaQLY2abiC6OM6aSNh2hw/7hRuYBJVbqWKjjyYKRsjt/7+eMOBevgQYqQ9NI
PLqCOSo9kZ58IeUqzbwhG62Gz7Bs/Qqo/BxjE7REsgf5dJB1wGZjPYMtiR3pK8ZkLdUPSDmmeJXZ
XwobTy1qQeOvTdg946OJlevdOt6xmKkxvaDOInUnZA2EEbWR88hgmnZuHYOvcudw1kN/6pjfST+S
HU6MDtujWW+OzpyZDxI9rRtkEIDZ/BVSbGEkYvec3zgBuQUrGcSaykVCHbtPThglOhcOHs3ASYQS
FDxiPfeOp3HJE83uBm+KuJCMS/5bsIGtD1r2ZnIL34cvCEGgoZhYO2+ONiG8NG8LLeqLKst260KI
HGhm5UIOMXAeJXsIhQr4OSthCU4fmgSG5Osc+JVH7CzCh3hdj1d3htUJh88/vE01m8XaAZ8dd/5g
A6HYeokptzSK8YNKWJkSSV5nWkkQmOjDF0Cm+uEAfvzE+cRwgIe3/cyroCCtoY/BUSYx7rPig0JA
ZANzJo+L24QgtjGMsiemx0za1GXFGv1p5pHoxX+HRf9vbU5wZp+fWaYS1MkDuysjCbvVkfPKcQd3
VjgBGl36uJB0YvYZqIsEhbT7cRFfzTAgMviOzH0gqLIwrVqgxI5oUCEaTTQHYfx3TZfzb/QCskfY
dxgMUVcTyZJ2uxug7se7kW3PHtsm+YFCLSh5WOCChylkP9zDEpdKDCG9jLtKNwCS6l5mv8WbVyMF
npPs4QqcK8Bdid4DdPJ2rEC+YZ5CHbaYz+sdYjRuy3US8sRDiGhjoJsHLaDEJuXCJlMIhz4BsPoB
/0jvnt0yUKFUNWJM1Q3ABMUMLj5UVxd0iQl7AlNynUkPow7I3559Fmxd3/bV+s7h99GqXef0Hhle
NF5FK6gZ41cmCpyoPsOUMdalqRRYHezi+dU57IrkvLnb9Q4FEYI+4KYFvmXB2hdBiR1rRP1uAjzy
6x6SrciubyQDxIO7QfWBsSaeBiRJUHQI5nib8uru3cFGCKuY0T/x5S7ma3EPGzRU1wll10IPwiTK
InZWp2hfeVY0sdkqPNlqJ31rhRbhZSz6Tj9iP0BX19iAnAV59R8AIbxAZCAsLWLbuCaM9MUM3AN+
byjafVy+TUy7+7uDwABH6QEzy7+zcxDV/B48UwGxl/GQ1THax0jcBCQzPAxkbrPZXHAM8QfIJwdJ
A/7Kh9bDOw2NA0/ZAbny1uWzegpUExor6KNhDUL9AZilveC/0PAA96u8noP4ybmskj/VWSyibIJH
xcfvDkWaJXVKZBr0NiMC1QEM/JhT7BUhQDFysizS0o65D1986/rXN1aDhC0ajDy6osGYHoCsTLHy
ALyqXNHDIQ2J1kAC7GiosRPdn7/tx1Q15hxhZ2iMOCj9q2AteN4jpKG9E5cKa8fMuJ8vnkHiurfD
7cl5ejNNZG9+vAzRMFeEja/3ia85I69FJcCZ3b3wsBrg3iiCOVDgjPfMDf4nBuqbXlYcYAK7YNnJ
rOP2EbjiPoxIFBdcqWiisZDWEm3MwnTyieG7YQFwDgaAjHDaEhQOAJ5sKXo56zdhi2veK4tfj2Pv
r2FDLVn9VEkubomJGz0cXaPiihWH0O5/AgXPMOuOs6oz8nFstoDh8UdwJCox5nW25vStHj8Gumxo
GBrwmmx6XFVWkTX4ymjxTBlnlxfE+PT/itO0UFYCGVRacUa6cZGR6d0olG+LQazfLdsW+gR5xCe3
4B5+QuG3/g4b2kx1O+Tpb+Yydn5LlSGMghMiu6LQqogzQTz2eF/jIUTaL6JwzWy3zPs9IeN6e8Ok
P8bIa5AhtQhuQWPiASYTePrxVJD+Mw05z389kzwCeuF0g95bQzbuxOiNWfou3hhcmhB/YE2cbFgT
a3+9J6Y35X35CQmqFlGXVLTrx6o29D+t5d2pmfk/obZ/baUFU4192AxoorOrc3U4ZOBCmDCq2Dng
Aj9Zr0RvrmUqDhYxwqHGXTEYBKDxDnQRhhR/kOIGzKVPYfSnYmXP1Qz/bxK50t4EVCG2S7q91cPI
OA1S7pLYzIP/jCsXX3m3Z2cv+2d/2KXP3kCRXJblSzHOhSlVPtSmChHaKRS82J//mpyX3xmUcioT
p90gzHYiC3snqAcRkGuqbL8xobIugKlQOYkT9xxi8OTLYMzA/AbUMw5MaXzCbKGKxIi8xuAQzwoT
fyE6cP5gcnYG+PwbkMwoDE2yqcQNEeWNU5n1GmfP1Ybd4D+Qu5EBbJy9IceKcPBkm0kTuRLj+ICG
+bRlkyhmJn5+9rGYbogscImbqqI+sfFrckuvzk8BId8vzkz45gFvmzo+W1vaJHinfVsMjdHX2kHz
SKrZgB/9gA7P5O08s1yg5zJII+fiJ4KuveqD6gi9Ee0E+xDKC+75Mon2eMtwrkqs62WOJ+gEk3kI
3xycsG8eH3kRqL6c4CBLlTGJZFft1ZkPW4DIw4Ly2PUkGTed0ffDl1YXJEpTpGy2KkN/UYQZqxub
YY2zbBAjdmVpOjI2fSrw1Vi0Mzkb8Zvdz8YnEWXpEYNRrubHzOjHPLBdZnZezaenrHAx4aH6jTkU
YNv4pBHTjM9WCmPNLfG3eKCw8tm+KgZYNNjujj/HOcpOmmb5GjxcNdDdnSgQ8ENKU50D6NDfjmfP
SGbwETnNGGNbxfgpRjVq/AdmNRwylpz3rB1XJiwmbJSQX0AwGbMIMEltYcGywp5DsEosSAXYq162
GO3ZXM9MSSJ6AQ8HZ3QEFRnj4sjD4oUjqMJo84kdIbj8RFS8543dAhXHmUKKdRdgyIZYTH8shnSz
oWmHkiCWaZygP1MAniensB9EoTGBVLT9FB8uDOz/TQROZCDG0AHumvBuXxlVxzU7ojU7iehhTWAO
rn7jVS/o0hWtHI9gmQ6Qnm+bGftb+n+uATLJMhWSgs7ru8wI7AU+DvlkEwEps0ptjKNkQiLko0ku
udwwCa480etEsbA8IhQOLvZqX6YjG8ocqestWd6QCIEF4GnwtqwdwZYgss0hlSJ7LuBMw988/hNc
qGybaP2NhAo2cNnPg0Yi8bA7jGexyJvLRLvQyTxnaytLBD205UWGD/RNqwglhY/qU7ArtLTvkDDG
gY/u1cNC2YKKGDC0fEEqVyCo4Y4A52RBWcC8AmBdFDd83ZhIYUqYH4YIDJTH4M1hkZ/Zq995Ibc9
H/+1iXr4JDhFPg2sv95Tmao5lmWL57HnSkEx19KfK/s7yFYgCaeZqy0IUbmHO1Ej6Udt2WvYZpk7
fSxOoNZhSqYo9/Gp5isSlFL8RaNInJXqnIHP+/p3VhK/TMzEvWC9hMtk7672KHyz4SmnNJjyEuBJ
DcDsCBVhYWqRbM7yjtRrIq4nDw+CT8dbO/SRftORogGy+vtP/suvc6wLegf+KznFQ2xEJQPzoQLf
e7F3FJeGiEeuCUOC2IHvLnRbNGeM/mxtxH2SAuCv/GKuagfUAv7XhaPOIyaXYRY4DIx7wIfpkHr/
w7LgXYUj0CyI/xClEH9QLu7GjLkFGArChDrDdscaIRVWYTSZaq5AVBtl0p8+a+wA7jOUa3Po7gew
Wm5MvWs7ANFdnRciJxrVC7PNd/tADmDV2dMna+2IMgJDAwSjx26p/nFxsH8AOCsj0dT3Dg11BVib
VdryvMAuqcPdYENVNcoxVsLJeQE3gEMUvBucJ+pzVgJ+RIDf7G/NQazH2HQGrXN1wf0n9wAfLjHo
QVW0b+wEwXj5CcDcyNGT3EGywF7OegHqecFiOOWY4TRoHQUcBzG6U4Kh3TfPCGDmlohlm2BM9CxB
/WNmoBmiyaIhdq5JCy1BG0ILoXk1bqzccT1wQIUJouCyeTLbTWAujQv9whpMIEfNnFOPG0sC+HG7
Y/wS7Cz6gE/Q0HSBJuFZbGocjSXNkmBxjWhoALYVMnPwxd4hoAaWUgAF3Bd7+tnIV1gJsb5br+SM
+AlfjgQxDaoTqOCNVMvqh5OW4OaJHrG3EmKnt88e7Cgbzcdghh8jL7X00gDsYfeSQ1XhKKvTE8Bl
n2XxyOSvQM8S6EiBgW9h/P56VjVVeB9Va451zbz0Ok7eQMalt11c3ZeLqnjBvstdj+vF122u5g9g
EzW32Yu47Fy9CygeYdbp1WysAgdplTP47TWEnZ0mF+w7WG4DiUEcxD6Hmqev7u56K1uwuY6vZL39
2OCD1uvv6j3cZ/aBAccbR+mpS6w/Gbmh6ADjTmklsCDCZ828Ei/LrM0ueUCX8wT1vngvfJjPTOF3
N0eeEvwi7BpI5juPb2PNkeG8QsUi3M/C+/I4BwfpgOW3b7rF7PXAvIbVGxiY+OMbzjPFWAxXLzMB
XgPiAZX815gdtQnXnBLacNxQYVqv513m/HQAP5/NnZdkbTaHc9wSRoHOyq2B8aDSI/LB79gpoEPh
0c/ecPh0ui1DR6gRCJWdtkg5GVWy6xaOlIKmoVvUiwYPay6ny8cUANSZYFbR2w4XHJf1ZBjVqyah
+x/BI1xCgpmpcbW8QJkie0iYWDhfaM+4XLAbWYftijxkSA2wctOb2T74iRjcWS9ionfz3m+YHW/W
A0tOD6fI1+Sct7YI/4Up9RaZiRKc/lVvD/mfZWd4j7984sV3NfLLGEqvoEbQcM3E23TzvispR+ln
U0tX9VbFRv7qFxkuq87yyfrxHFzdgS/H1Vb3dFQZzjXDdD6CJYXpePikfKC6tR5YeU1gXS5q+7qk
UeficVIfecuR8SAsjL5j2JLbdXKHzjMe5iM2WLrzR3jouLeXsnI7gIX9L8ORUi6zHCW3sd+YNWyJ
w7Pie4BxLRQfGfakParpbTlIh5D4qUsb+JnT30ptUNeauk/PyQcGU6SDecyo4GM2Ui6LKpwyQHJJ
SA9rHiHB1Db1vfj4+99E2NSjF+fwZ2SzHq6EikIkYtoopLxXfLVPbKA9MoM5JcQOmwDo7Pj0+w72
6RllxK2mYotHTA85SfJ4dEfDRMqPiSqiEUkJyZNgz6MOf2xyIbUglvYsT6Dj5EB2NrYH4GydC10q
1dPCXQ5nT1vOWRxntTeK2y3bHOEcCAWQd5XGSFDHUOU4HyipwdW7ciBxm+hdWFnldWNVFoMSzyDD
Pq8vUg7n47//iIrlQOEnDXigAIM4MFleLPj7/OPdefI1Cpcu3fTAsKzNEemf86aNQ+pIVB022twG
JdMzPSq3qn+doYr3VSLOwbMskEs3tyUzKniyRsYsH+VvDDYQRBJyp9mvJW9C+DT3d3P/c/q5yobP
wrrkPK3mZA3FNXYmANE3Qt6snkcs5lsxykWFS8DZlguHF/pEY9fMoe2SBH62Rw7n6+IGpIa4KCOm
wnj1eL/xuYBW7H0DZc8/f88mzdl6BoLNd0OsaMhuoMcb3HwAnKWJmr5hOvKDe7M2o+dhRnnAJpQh
V5TJx8LczPD2X/RxcTd5JSrVFa4kKN05eIbXwwtd3WqQnRYFDjBw+paNv+SEOHBvYF2z04zwie+P
WwKPda/wAcfN1YWKydI5KOD9kgpC9QRbcdqMR8zlUY0JH7SqiULoFWkTBF2AhhnXCpdeY8nRicMy
taA0xx/UNPizcsfU1cX4Q0WA9XfttV5HtEh4x5OD05yHkWlqf/WF1/+IbqqJRApMi+E1UJxuSdgp
8lqgQ24Z1McsBBWJdB/8GrwbfZxkDxBWEUj4xB4ZufnJK/lfgih6Y6Kb179xp7g9noaT92R1A8KO
X0haE7QMd4kBRbc2P7OBBHpsrHXMQ8Azqa76CzAL8yQIBswiVPAQk2lwHULjP8yVsEhX4P55c7i6
OG3b4iFFAc4ZJbaca3vG1sSuUrxJKPEC0vzH/TIS7jvjWBGgE5s+Lf3DjvXNlS24wm1El816MQe+
9qhKvujyv7zu4pWCKeiwvKRPeUat82UTD++nxbE9rNMCzzT2Z2oGTQRh6z1mWeqca5MCsHhDDjrz
r06TJzPtC15DB1+mIx04ptcD08NM8BneCbgWFRpvFf+0xX6dVAXxB/oEVrchVhEGuw6PUKZ4sKKm
BQtB7BbNfQ+dqz5hWAC6x3RimOCwiHpGsRRjSbaao6Qcp17BMwOe5BbTAYVKDoBngmuGyyKS8Yff
S7uj9jf8kyHj2vDmL5Ek9jRmhSabAwrbqz4ynnU8DKoEw4kU1TbflyUMBAKRZ9LsBr4IICPAC4oc
3JiU8dKEnApjxCgn9CWueMMxSIlG8RPYCVm0oawwQArUVOVgnw9WDflzIuJCyFF65ngEot+a28pu
pr8o/hBbcZZFfmW1EFEnknXxrqsbd5hwEzzwvZslLbQMxqv9jfFdnCFeIvihZJdPn1eNMd+pfvZL
ZCU7p1/6eOIg5n9IAeHCUfHcq99uRLTSmQXUPznGaa7ClCuNNXnU5BXhb4jo0vjbU6xDDipb5i0a
ut+8vBqEUmn0SRiaz5/eg9UHk1llbF8LzYq7APa6cXWmg78qnkohCdAIq4wbhJ5eWgqNvvPDHs3A
l3te8em/5hMUqIxaTm9eTwAkqPTgmvAScXGF7xtfI/w2GwJDOfawrRyi+san/3jf/RMwGPDoIAZp
BGRgc8eVQb/DYvERs6LiJO55TbR2t7hsceyuignWle53ru/0SbMUF6IXPnZfdhSsH+ANlNYcp7xc
MsZoqOCSYnG04znwLouBX4dUdyYC4+cPHMKUiJQiQg6KiySuR8XX7ObKTsO1k3863nZ1iKIkHpFv
iduKILwOSGNm3joOjP0DU9RB+ljOWYlaMO6+bklsByyHWPjY77BU+aR5F83y7m6wDG9i1prTLvi6
L/ioQ/ORqlucW+BJQHtdYqxEk7JAgeSXtCTCO0pQiWq7mqMydx4T+PhEbMkg9pAJ4UTUhrX1PzS4
fVJ2/qW24R/BLjr+up2t7j68R4SbcFUYvr8rHiqyEFJx5sNT5jLfor26wga0NVGr+bhO4jn1YW9K
dQDqvtIhqly66wQxgjWEAKxPqFhe8HJZyHGNsa1nN8u68WVuGpOrYJUMkKqnp3CYLXb/FiSS4M47
Sz4BWbBhG3aLN4wflV1tA7gIamRPB84oqObD+IdvI1GihcMv+K4lRlj8BhUnX3ZR09OxA6Mt+I61
2TfgWbOrhDAbiNkUsWGCpq+IqvkpOeH/jAJzjDUYvgutN4xPG9Q9HglhVoWa4kZmEb6LaRNVicoY
tQJyH1+t1/TUIX20MKXt5ljcIqh8RCKT7DJvWUncWSuCxppqSow3nxubkuS0IfRs1EUaQ2yKi+yk
BDXPoKdzPWG62jjuRd3bIl/yVNkSLd/AfQGPQrJAMFtz8pVbfmDSGBqrz8MuHprg5hf+EONo8hjg
XFOQ+flN9De4gyIP4+z1Nq85YKOliU+I2bQBm8km2JWoL/fOeYk8fYQ3RPRjOZL0JiTR5w0QfcK7
3iwLhOpcSlpOqEYE5Q2BBEDoZkJG73pqplh8esdB0CrsHOePaJjfImnJM1VEIwjC5K7TTH8Cbs8D
KpREuARHFFVjWwwEXDIbQC06IE5u4J+ShXEvgtHLISQATLuKkZzUVV4+JorsjD7zITSdi0vmtAQZ
F9Ir5ZUy929yeSMkAzI/m6Xgz+XDL46CxgX/v1qylT18QGzIJ/2Ak90e2uw5ADEQj43+XtCTes6N
zRJkoz5O3k4Lq4QoyphDwi9W0D0koBUREAkaHPZwaDQqWPYsDNJu9kg//Pyd18T32TskaGNLx6xG
+hQerP9isz+5eoJBx1qiX2OHAY/YxmU7+uDUh+uRLvy/fyyBR36FWmmsoJXe3lgDwkfomOLBb2BY
/DbMReY7ffzdY491SI/h5Rz2IJcPvCckQ6QEcNB08CH6YVoSLX9vvxJGn4E+tEpC5y/Tuj+Wn0n9
ymQtvwvx7SOsu0nFHqePPVZ7wYh8fUo+cOoJf20GsFM6jK5vyz4/rYSW5gGo/THvH/OrY7iLCjn6
1Fh/eTq6JJbCI/ODURU0dTl80dtpmN6KXwPZ6Q+93yVUtUjeyts7bAjARnAxit/bHg493CRU1hxt
gMHDAJwZTJS5GHeWBGzvbL+9DsCOJmJo/N62tvhezO9w9kP8E7RMmiPI71W+5lwZuXDF3iwL4XC+
0sva4cus26BghQ3pVvvTEdZ37nngYK+gYMx6JgqQLfuFGHlhI3/DnhZIjeb/4/HpHxergf95wWcJ
owq3UmMIH8XLuv9dy0A6DJhELlbBFPXH/2uNdyaPCfeVT3wD+nk7LSP8DQkbA9jwslqPXB1RFmb6
KsJ150fuJXMbDxEJNS+3d8QfaH8BmEWq8iTVRAi7lLxzrovS7c3L6DwHjcu0CGALTLc7oAsA29TE
zjqCLAq/jm00u4TxawvOHPRmAxetFqsIRmmhzsStiqoei2o5+0YPFl+Ee8ADUhBkBC10xhoZH3pW
LRP4qUyD7zDqMiK2CyWTMuofb42CVUWZYttpPuYAxO4LXxb6IY7KJ7lOJ8iVfa9LLztW5/yq8dWb
vq1ntNYNvG9cwL5gVTC7MMcIc79DBX59ng+Cd0TwBqB0EXAUP26gDee8+ndDhtFPMBNrf+Q8XMZz
QAZBc+nYBe5I0lHAhRWP3+hlUPAqVd7p5gwgzXexzgSP3537uZLD41cPT1siSZWQRJ8i1HeonRCk
QuaCKoXy8GceNGsB1zZlvWIq+Y/dO7YgaR2/YCCgwjY/M0DfgFGww1hHYGtPCiy9g9NFl6xEzXby
H3Y1FfIAtonsjfnB/dnXKX1ugjuEg9Bu6cz7W8RWdOJDHHfILKDfHNi/mD7FOZutPSnYuuArAy4k
pKcCEi0dqtnFgYk7P+umchwEd8GzkeYXBvExaBKbSqgOkEh9lGVQ/KD2CU1ukVwTLBrml+XnwFnx
xsydFU8M536J+FFGZcavnfYOO5L4jm/CW5es9nD2xKaujsmKqIENJj26dd1pD5oPlDl5go8FL1So
gtE/9PUElUrJm8ZeQ82FszY6ijKF9l8AARNyOhnkAI6AVC8Xlxm8kxrS40LxRPaCmy3EA/9nQcHU
AP6dj9w5tx+cd6XAODpqZhEdodKjwMqerEXwd4V6ctrrOfK2AJIkiq9//LURWjV4l7zHlpC/CxbJ
L6xyoc2mr4AT6YolZIcOiSYJHUTtqmPE5yg+gXI7v6aphwMP8aJCf6OE5KpsryxDEO6AYyPIA2xC
wU0sMG6hKKDMwXhxThmq2cHiS8tCDGpAAHsJaEQGwcKqyL+6E9gJLms8dtflHsQ5e3HlsO8C21vb
b3PkMqoY+9rJoRuN2HTsVUskNtxZeP0Ao/FggVdABuA/OJcNW0ZTlVNBgXmHERkvIf4fTOgiwu9l
qROGeRqcgp0KH2IJRHbJuBe0wZQwWg+xiScoGpo4M2J2T3TEyDw7+JZlX+vtvFnG0fgQ42uvA5GZ
hvEqh5D7m99oHho4GPD7MF51cWTi4RYI9pdFpthxHCFdJ8JgaZhPNEH2hmT8ju5s4+Fc0Zz3xdg9
FZzAuJrcc9wnXxuN6AjZ4Pu/2BXAGl7y2z7/DpIyZa6HwZlxWp5DCR4Nl1/zPui3IaUQakp3QV4d
nkrAezBYf+S+KCSetXGGzhPKQTeFzEO3g5rQPo+5nj/VGuLn9E0J7UCXOFR9ghxuAIUVlnPENJ8R
IrCjwEsAxjD8WzZmEP740hpyIuhJPDbadL2a3miAC5bbUARsNJCwX2sWTTVAMW2Ubq19aXEJ2lkP
wRsFm7i4PlxVR6ZrT6Ft8O3YnKayS4owVhtkyEGJFQSuYXbdUvHLP8xPWcoXEzWBMMIbVk3HpTGa
t7nEo4tGl2/NUpoKlfc9LaRmfKMeZJQb07zg/5TBnflHZo1e5pjexqMpGRhwRiFMfpKxhHxqpXHY
Cq8vslbMCOK1GwVQVTIQ6n0N3LW2Jf/pXSZ9bxPRftQxuyeWvIg5qnBNycDVacyWj3OMYDe4VJgr
QBwMCnZNQAK8sSr/DOfL14Mqe2wKj4fBnD78G0SZQbJ2S+OgpdKYv2fOdJ934ReMJsx8FKKeBRCC
4TSs7/Hd7vNKsl3ATwGiANsLDgquiGqup+VBRv6EykuAgMCAvyWOuGJ9bHbLtXPeoozM2eS6JJd8
jsgEYnEEkzOCUmgYPnI8dC4T8pztdwWFDDc0HjWmkcalj23Mn1351FDYDvxNF+kwxBtILli/ZWCe
EFSlFa9TcJ2BobCHAv5k5wfv7ZqcphKJ9rtvCveFNRXSAFj+QlcpT4VEfD0ZdzHc6Gm3A11hiae4
p2wIAj3cVmlt4apI6VT82w4In72RllZ8TYXoaQx0/euSRT8fcr2kbZSCYUrUoAurQnCYelQXnJUd
JCoS5+0noC4JRak+VvBdxFx34Eqoy97sfwpPgLBP5xaSG4au+D5hkpjiUOrqsZ7f0LwNAgjAxVH2
ebD5tIJmDh9kJD4MO+HFD6KLkCTBoY7Ji+M4EdYE4rkh/xLU7mKxz+WvLAXzvhT8yqng3b79T3w3
N1qKgJoqzvP4SG5Bn8eMs6ylHBUIGMRCHVq0qaR8frBFclJR5CjIQzwIBOM355wJ1BxLnKgwjzvn
l3BVU7FAgr8n2Ei3mbKi+gSj/BxpTKtjMYpgKFMbS8QCMV5r7IJYa/Xpexp3/8UJuhzrwAmgfu/g
6svHH6N/e6B1tAe7IU0wRNvO1vK+mLrqcJ2U6WN2zb+hEEIhKcpe/o8RPToBsuHlAiB7jkhK37SM
i2rKqN8DawPi22F1pU/f+ArKGL8ld0fafZ7A1zUv2ydjLOLTSn4vwicY4pp43t4ARPN+UCa4XyVs
VTZ1Mpwv3wTZMrcwT7zJFwm5KCDGGhnGfMyFnAymt2jAaK/uys1vp/AlmfaAcpd4xoCFjPDN0R3c
FUlM/NADiUBbNIhkueONC4MCo67O6AMS6bhdqBhQY02dFS/O5EfCRu4KfvmwLtCka0fpHZ+fvYbF
eY1D7KS4hB1umF/3fElaPD2/7kCfS8X+wXJdpW2kF4L2cfLQUwFddpgUTtgheZ8MRu2BdBWI4FxO
wBYb8NcFN3tipuwXhYf8qsHYQ2PxjQzR0EhMNGYiQheSU3M4wSHjR6ez2zw33fwC1Yo40/4fQ+/p
5qPW0/fKikBC9klpjV6PEwDrACGqhlDhgHFEI2zTaCDYXrQOGj/K6r+9qc+JB/is/iFiIMXp4r/p
De60nAKf/q3kGJtLqszgwMY9Z8Lig0MMzQAbSZKnFqTYucDZ4W8YD2rA6PiInvhSXllvOKQ1CJSa
JGrm4rQO5THmQNW2F/E3A+4I0zbaq+3alhfn2WjczLoQazfvvoT5jYxAZrcR6/wWztkYMjs9uMxa
i9WL91pd1jRX+GHEEo0A2BABs8ItkqbSuEy1lB1tTMoSa2U6J+Beev8YX2P0MCATfP+rv87fAUZn
IZB4ypvIv1/nv/3I7k0Ez+0L/C+AtTbHLt1dEw5C3ebfdeA6bf5KMW7qz+XjF1sAncbf7MH7JTaW
cF4sii7hxxKw/zpQ1iCSOHLZ/cMf4k7jL+WPbru4FEl5l7CAxAOftzI11g3gcCw6kBMRWiGkWkKy
9eJ1vUflWLJSNXz4b8jZ2Xejpj/iWir7tXvn8niYqFB0cMRSza+CTa63nqEYAwfS18RXq75wnbk7
pEkHhFE4Q5I1gW6ga3FERL2IdUjvaffIXsAtjesfCbPPy1YGmJOWX9Qf4/5Gmr58SLMhPIkAdOMC
5ZgOjscIVI88rrnGNmej9e0KEcDHZf/BWgbXRTEsGxzy5m/PY1ovRuQfNAvQCr0fPmoHN9KCagtj
ibWRBlkTTSG4pK8lrSf5pCe4XxKFX86/Rzfl8qBLTz7ZLxWp4uf4l2EkHoBTn/27U8SoTivJfFMW
mJCp4FvNBl4Bpa8xZx4ytWybA2sZn1VVLzqK7ZWwhLnGZMUCjg0cLSDfB9UdKOwvHc3uyzdbulid
sghclMxe/LLUjPeVS5h/A/KCEnog3EN+4lBTYLwgqjNBOncwDPYybtPwJC82+rjHoYeRO7wr2ZZa
A7Hsx9LEE5uDQKdNvN7iWIfBZ4/Pk/4QWGyZUoXZ6ooi3ZtyMtNVNYTCw0oxC/eTsThGa9DfTmrK
jQguZkPOy8bjw7dXSNqZUCE4NLCE7Ie9jAuDxnLE51AsCTsCVKLKRi08XPBeuEEO4XmAbwAOyERZ
CgBgfx04b8ankXvW7X4bAACMhrNBebhT2YQ9zjoZsOwrASS2nQfogxnj+MxYKuE2bKnS8iIzOuo4
odIvXVI8NcVOB7FV7x03OVontGjy9kT1AQ1BfkhfLcFpKvITWsAZOpB3yNdG6skalhluBPYHPwG/
cCQJWAezPd3zaPXFyhEvJzZPMGonBWdHB1QqBE74gfa31wDo4UN/halIEQ0bC+yGi7Km2SU+Qcte
2n+knUeT42i2nv/KjbsWQvBGoasFHUjQ28zkBpGO8ADhAf56PSgtpjonIzMkTcfMdFdWF0nwM+ec
1+0ycRUYdoa3pzDmN5swdkCRsCgyNg1plt4kRjEVL1OGtcqMH4kQpwTcZDvMu64C9BVjI/s0a6Po
3QUx2jII6eC4rE1t3m4j+mjyMKszaFarQVYcK+mE/6UJYBYL2xyVqj5piNphmAIZBlmbsekAbOWx
5i/imEqjY9SMMA/2vbAXzYOZjMNknrM/0TkBZNGm0xvcCGdIzYkbz9x3YV8zjwOnXulo2tB54d2y
SBhmeGwf0iEWGSD9taUMf1ff+idGkfognrYmsExmyaaV7SSdpGTfwNyl3LskiB9prumd8Qi86NwX
QPnWSHpn7q95DKuF9xT1yjtHIIN+wZsax9bxnrAQTW4EVzX1GOs3DysRFC5jbxNS6vVY4aH1GYk3
MATvIDuABuD0S+qJaiVP643wbNVIV5PX4NC+8m8wYX70s3sJGjl20W4P1qogBsQEQlVNPwoi2Ea1
AHF3wmHF/FkEJCDlBiMwevB5gxU0nN/2bHpjEwLhwX8O6Q5fyK9SIMCuGD4fhKd4csLZ4kPfeU56
xCTls3hBKUNHWE/Q6oQxU65xgLHeLX7FCqZ1HR3HOQr/lfLHACkpJvcb12eNIuvVs2XoBoyTmlNj
4ma9jJi5nfNrfZbYiFBH8LPAYxihoDoqr9KpeCF+A8hLH6dbQRqr2kQ+qxcGykPwWXXMnJYnwR2E
oeyi3nQrnZti0V+y1+iVgfP0sWpWOiUkiyAYFehuUKFCdeOhrrkVsB+adh/M7dtLV9s6vFmbb8I/
ac8AXVibBPN8I+Bwiug4x7S0WDXP+UW1Zce1/WQIf49e452EXNNBpz/R3gP8AnnM3ka3OTO5+AXs
r4SVeEhuDJrnwSWbKjvab7x3Vr0DaoVKPltm00HcZVMGSgvlRcKwwW6Jj3ux5m7DJV4uPRo59ocM
ghqhhEb46rTYXaQgUSxRiMmfNErQieCSv+hAowHOShPWMucKv0ExMWOdaNHObWYtrm3pmgNI1odd
rYoTrKQIaLvDGwym2cejQ5oczawd3Jhlc9VnjwvN4TDhHc4KlXZxTReyMxb9QV6DM0+NEzkYsHqF
I+Fn18N7O/QkB46dLZAW0AF5Z/JVOXnQKYCfiBY86Htla6yICvHIS3hgMEsM3zzkaUhTub3UwhKx
NGVajWQaEYTwwhYMu3nCtIYgnbXEB1R2MjHqNF0ppfRc3peODN7kU3GgYCbZWztlb97dQS3vouRq
ZlUEYWegSkjAO0DNBslIb2D+Q5YchTnTFvMqccczuboET61DTf7BGzZOlOITaw5A1I/BP3vH/TRo
+FbaVgX6c8/du/taTK7+7E10MHP0oQWuEkwVoOYjCH8zGbLgF4vAsnjyu5HZzML0jUhYszzC9eBy
BZLieGGs149unP9bNBM0NuKbiHME9xYOahBOqdo57wfg7uhBwrlz+t9uqd2iMIdtzKvFQHo9HMiB
hbF/DtRBIeOYcxh+8LC79RmJ2kRjakj8zTWhdtU+3WXhqKtwiakc02HkDmMUBXhe26kDQZX/x9d8
yrj+rD6pb8Mbk9/uqKL5C0MEbvF9yO/DtdsJnYg2r0IxlWwj3JSxXpvebebj+K8zufUd/rV5sR7E
jIPOY/ihuEQH8wm6CcvPR4gJ9RVvBwNaG2QTLNJxsuS/xeRijiFSU3eD4HC1TT8Y6GLjPWHT3p+r
GWgoyJZN0/aq24CZ3PG9Y1CehCcLRiC43E6i/8HyeHM9jXYU8E/S+AXZ+Acue5i9vcBqfMBLgTt+
sAd7oZH9btOjH4LVuzuTT/7taTd49piTzwOrcLTYztZr035+1mjVoJgcn0l2Gj0/Zsa7PN4uMKZk
hjg+na5YQowjMOIJo/0RKWJUSzMSj/krH12lyfWKY/OCXzUxsuFOATuaZrcLV3Y9Wg5UeXZ8MRkw
SP362A7gOUlXsISs+X5+dLyxQw2158AYmDn50ocfAlqwNE4SGVa7biBMWLR/dFj5G3ha+UZtS7dm
UzkIA5PSemkpJRB42ykH1RuGBJRuqIbu95l/BVArqGEYlg3fc+jIT4EwqQi+HHN8oIscwtJxFB9O
FfUtP6ZX+a1Csu07VA78ON53n0wvtkdKNtwA8ej55PABvBHaRQN7Y0CnWC2sdhBTxt9L+QkCB2DQ
GXscet5srGC3om+AxpDH8iKtCY1RXkoEcUzwtADyocYEU59BfAmn6hN/Fs7jxGSMcbm3+UWAJn59
nuBfitPCXn1rziBNvGnzCeiJYhYNgAmEAaERphW4kW1dpy/5NrZv4uj28TE8bMDmac1fyejjo+UN
0y9d7+OYDSKYU3I4p/mW9Q5k/mkhkiSic6Qv9XlGz+i80FJOp/PJMhktlyxrFjiC6Y62N8MYAik3
vS585jXvcQldinfaeX9+YOiQ8ZmYacyGr+hzUShdXbibzoCL62+gHGOdc/tZDJl5jmgMjuocouS+
lNm1PZ+l3UXFtGVMhfH5fZHCYrWmJohXTM723KXVjVBTPQdDrlUNDw82mwTCtNEWjL2sORW9+8ls
RXoRDxARF8nbMM0jXHWaTDBiua8Hzt843A42Hur4gOPNPiBqCnbHSjjjyTdwlXuNYdwDzQM05IV1
ebwKICQ4jjS2hDMWcdKgW+02wAOynrseIJO3w0EhetaxxEIl/gyn66qbTgQjgidKdTu8+ynJ0Fw5
gHDgYwJGp5SnaOHTSWI5YBjMqwBPTlSGQT2NMaNtCN+dRi9mNS8Ojyth1Aico3QGCqS7I0mxBWmR
ccwjFIEMAWoaTEzm3UzrQa/B4cUp02WKSK2bADYr3oxfrBHS1qBJ07AfG58Z9g/Y03F7RkNDQIAN
65EZ4v1KkxJtzWRfo77MkfyV5sgTV76/sEioQdWhzrlEU8xhMH2sJ71ybqIL11KsbYJsgdt8ykQd
BwxuphYDJA51ggktYd5ajIYoZF0MyJsXX0Vt1cDXQv+vvApM9zwnFJ8DjEEZwTIzdnUnDD6M+K3E
wS2auskzQxMSuGgXbsWdxDPQrOBFhelI7Afxvc2mRSJhUWb5WDegfou2bFYQ0MewdWNCq/7oXe+E
K4PTL9hVRA+wUQPQFRyWoAdj3xANm4CBIz8dNihvGI6wN2xLlnT5Jycjgb2JfSDnRgSSuQR5F2Vs
OBTciVE8eiNTxYZiZhF3Ko4t0LaLjzLcWHaopouBFM3hdpOpr7ArIfIxnsnlvClnqQjXbNJHqwSg
JVtWOeHb0yTBjmnI29CnMs2nsOpehs0MTwHWLyOi+oneG270GCpNA01sgHPmmK6jKYYid+cmwheH
xgr7fCvlKBSgi9iFOdMrLG6YsRbLAU1r3jRjxAgfHQKQDO6aDSYl+s4npA/1BEZ8/pvwKZL6wzlT
AQJQYDKMLBYPNpwSImddBu5aPwJZmDQbELUwDkme+5cT8sZxB4BUzLHf2iPXmfbv6tFbtMwPL9LB
ODRP3rU94+aGe8P4U1oab4ETrYkdVPluP+PjHVHkBBMyZuD8GXTGHjpiHTd5YUSyJfUSn4sp8JDX
LYIdzvEeHrSziNbOnhOBZ5Sv+YGs1oCCcOM/t+dwVs0B0cYG/hZ0CHdEUYO+U111854xjbmr14xn
mPDyI5IoxyJCKTAr3A00R/Ph9Hsv6Qhryfd8oVzIWOaOY04KoAuf4YBmCuogTFR++2BuVS5RERgw
GwYQ7hbaH4Nlb2qNh5GxMu2QiFV0whXORNkunFeHFMa/ftiQtoT8GGO6Hbp9pz/VW/MpdIRddXah
GxICwfHnLrnBsKDH04KWGiQfGIuecl/ZJWpaqOQv+axGNwxGyamVOmx+Vx3XW5m7rBu4hXCHB2R7
GGyzrmbn9DJEqZNx9cHYAYHcRbNL5Hlch4foiGgchQWUDgQFKpUYGaZM5CEaU/gkM1LdFkOB5FLI
K1OJjt8cMyf4wPFzL6yR6XI3yMiZsnmBilp8R7M8iSCzo6IixYyBMPXDVumRHAo2M0DMPKPRcTCO
06kgGaTbf2blDSzXyTx8xXIABYe5jU4PcJ4QyMbHMY/3gzcFeKE9yHOQFG2QKfMFeDCXyxMwvI2p
BNxToLMJkYX8TpcC81yAQ9wo1vg8cCvmlON8JqhDDPyHoSXcyWQKF6/m9wAETMmU2jOMt81n69au
hr5bxCYWetd9YCjNYPduuJTMvb8YRpqoTGgXtKkPW3KKTdvsCAgKmAg3eYjTHqxvHE5DZWou/WUL
SouWAC72zGSMC8qC7IPMuIl8SUZ7LlQQmdAZ6Nwdc/DWtiC22wPMwyFHMBvNxBTMCiMNSAb7YQTt
PQ1JMQz/bhVQJdSwsQkxLITYTELslogWiFFQxFbR2zAvJOVhVS0axo5MVUa4LPlXY0EymowAFJQr
mntQOShqi5V+C0CJKfjQGzHF8R0mC8eaYW8F+bSnmeTem3ccnRgYMqN6ow9b++/9BfIyZpjUVkvR
xsFy3gJmRK/MP/cq3eUgrrKw3FsSyaTMGUcQ9MzbjVdxPWb6mNN582VjhMZxZy2Vj1Sd3BH2wmzA
GMSYKjgdMBglHk531HqXtnOR+TpJVtxXOJu3IFzMnkptIfV7wiYIIOlwSUAIjNMi6pVurdFSashY
OOopQcz5xu639STZ9fh2lbv6lJzCV2sf7JSLTjU5CCb6yf0Cf5vzdkCzm/3dHpR+pdMyahtRTWUz
XCeBmLU/xlBeM6pw4oZTujNZwMUlnDMpGu5prNoGnWVwYUhLATSEFLFD0z1aEUKtB+vsOUS4M2X+
uwVpYGAxm4MhwByiBXg89tcszB73aeq6KQN27Z0A8ROYIqCmaLvr22D+ID8TTnqCazIUePGVXUtz
kY4J4IDxvkRAdYy2xovJiC/8FGZAPUO0kzdxOFcGCkILPYQSljEbXx1jZfy1Zjd26B7zGzRJBN7t
8QJ0Hud+buBxBzcGRnqC37J1CldBO7lga3E1t9g7s73ZK4w7YLwAslMKD21wNq3e+cEF5B+3rWDG
boXNTJbOtp/gyDdLqNRHJJ6TYlCsypt8vTMHYbJksrFPKqRYPuqcIRgyfPGts1mPWF8NhB6m2kDu
RPtqS8xHOSSoAwkZsEaM1rt6rDxrKJtu0PbDFSAwxJcPsD8ODVg6zLBFMGykPMY2YdIhrBTy1kHc
iLQnXX4ArOjUN9y/OEqNcWYc7Qr+3f5Je8meBkps8meqxRR/Ey1xRByph/DsT/UnZsTuBpFKQJGF
AiR49U/JJt2dcgc7ltfHc4g1lIFFks2olMeJTREGkWTVgNT6NvkIl+QiYPXinq0VyoYeu9XP+olh
Osqlg4aqamsC5b4nN31f8ZRythh1Ht45w/cyyItfMxOjEIJORCagcPkIITzVTu8UK2CtyQeQ0So+
IOnFi2rAwOUdYDmAbEi9vydbvBsMoV5aeMsc7oMRWHTslbnWniSyh9sL/EYlm5kG89VhIO7h/gDd
kcg6rsNjTsNAJCFmOh3M/YFOMlBeBtsyZERoMaIjBReErm17yk7NxZ8P1gCMftslh8ku3SBTIv8K
wue+OTPCpYhuzkgjnwdyDYSruX4OnobrKyGwHHIH9/5EefGn9z2DKz49plf0ir5dzPLpR8A3azqi
OekxuhaYchg73IeYBTFIJX6gn/WrJ2vajRG/wuQfxMLlXNpZi2MPUweDMnartnOnMUQVl5PwAdle
mqHgWQ2wHQO4mfeUrss5IVFAtrY1rZ/bGXp15p58f6iDLjLEexXHELAyWNVb86owzzkbKxHDedyE
kLrciFElQ8PW3iGk2/KhXKZr7oClQYoLsXU7QZ34OBxw3HwkA2v7g10DvrVg8o/KmIwu5jYcuNqa
/3U3zJCwB+utSY4JU7gmJnM4cZi3YibxGGg1aARzVm7AfCXkyTOhQdpcIdpj8IJzSIuKkVkaqJvK
bLGqpqbTApLl8+xNQv4Ce3zQvyjvDYm6E+abs+qjOLU2nolTDvU7xPhgYyZsympyca+Pj+DpLoyg
+nYvbDzYqN1AN9u0d4Lnx/UTYJH4BzGag0lDrqFeJqfKPBR4S6Ju4mU7nv5gGokgeA6NcU2NK5yA
CCL66TOOnf08OQKNEzHQLtFux5/sEY6W/f3sHa3V41hSTFFKzcLNsIqRdc0GI09mCxEaB2xKcMc3
HHn1WMtzRuc13yZgQ4eoDi9alDSwYGooGqCEk+TCqoXmAdlopi7DZbNm6IRYhcA8pFhneQ6r5aLd
kpOFiQekiovB6ROjCntg1TtY7+Y72P38pHDkJeYuo/6JTniRbdshWZcPA8c5RmLe2/SaDBun1i55
0z6gLt+fAYre23SALANAYm6HTXqqUQCScI5sw2T2NCgggLrjFxmr4avADKl7Ntc0xkvZjugtdAY7
SLCi1+xmroVjOZhgS0ztxbHnzZSV/87wiVNvw+nEwR0jAz++9a8BHQNSA2d41VcuhBrjMYmJI+8j
mTDlF3sqVQjmpDbikABYCLe9vmVAUZNygzYBZtC52mF7/WxtwwVg6qp49V6KQ8ojEN+ybbhULt4H
k/jmBguu4mhlYINdwp4Ww6VsBtudhrf+I3wjJxDrPAFF1JB4oMOoZp5r61fxsVYGNoOQz5t84YLp
YFb2VjJdCjYab92f9SRKZ7M8H+bTbCiJgjhdPaQZqL5nncCVcH47/rFtGYzMOvhTxVDYuudsDjIo
r9Gv4Yr4PiSenYzR1kUUIjLKrZGHYV3wBCZKlCVE7nYBkVltPzRpqXROFszwTrWUY4ttDPGbKIs/
IfSC3tCX4tS4ryizWCjcbXtzZtm0WwM79HHG7gSJsLYQN7AM10gJL7FKWfcBgL8flCol+UFcizO+
JQqqB8ND6X1Aqd3NQ/gT6wNT4UPnzUN2NYZ4HUddQ/0YK8h1BNgJDKsoYYksWBuTpoc9oOMSpc1I
SZkwDmYV4id4AiQ9Rhf9CupDt8nR/MRyXbnvwSlaDExDRCHLIyQD+LLC6rH1Lt6tm6HKQKMxiAug
DtDRkq7VDxouDzTgP//jv/+v//ne/Q/vM9tlce9l6X+kdbLLgrQq/+s/JVH5z/+4/59fX3z813/q
mq7omqUqli6KoiqLos7P318PQeoNv/2/+X2jG1r+iM/JzXsNnXIKY4HqUQIzmxjFXKCPxI+KTAmI
ouICdYtp55uejOiRhJ+bTWFgeRiCWPsHX/Y6MgFq+vXAWQdd2+vYqCtv97cKOBKOEhwuwn3nxtuD
kJ/PkOiYxGaS5ON1iuwCJuVOPBETQWOccZ8yw0ZVQ6/nuTh98YtQBAkXgHjWcnBYCCmu4alhUjKL
ZSjHzM3XBaYKMnzpd2F37hcKqNCu+9SfxRXVIXixdVSvGkZNRCjTIL/L13DlvYXrnx+pYhjfPVJN
NBXJ0iTT0IdH/tcjTYvMzSNdjc+QOPAxeWdHI7t9V8lPWD+O1laeqtfmOeWiRWbVO7AMoA4xatpo
GK1xbWwLBO7xTHmPZLv4kBECLKM5FtT3I9fDrlkWPsl68U5bGU/uC0HC4UfhT00cb2861fNGIc/u
iWovhyuejH3Igx5R3/RlUxDLPLUtY56Hi76YcfzpmCqkNkwfQEflPYBbvSpOEd8W1hyv0rIebP1f
snZqQR749N/NSxxM4UkBQhrvpKhdi5PKn2lOilP8Yl48DjEyZ7zxTMbLjHh65Qmt2B1wH1f+Rfvc
HbQDoqQMwBtmMUJjfLEeDLRwAaS9m5WzBjrO2mQ6hD5kEh7FlzsJSJjhB3S85pHopAN/q394Cz+A
Voeb1iZ9BVDEd5aafdc58YVZBPnE/C0n9ZFhMakoyrr/oKCnJnycm1e6jQbPHTvdt2/BU8n41jsC
tq38T/1JRc7o1kTwuaf6PdjJ7wRGpERlPsvP9Ns1QKY2q0/qs8Ypecek+35pn/NnfruFLSU81B51
7Ud6AXki7HmrUFPh5AGVfhFdFCYG2PN4J8yOmR9Uz2B23k67pq/aTd/6B3+ZMe9f3HGevW9artJ1
+mQMJj7+xlyp73hUj4aF38/grGMpVa8ECNUXyk6mE/NwQxK6bayFa3b2VkwcIANsGDGAcLzSSRU3
jB5KlUs1t0bNjfAVGOPGugW83QNTWdDH8RvYJaeSAR3esDALQ5SyRypvstaR3ctPnLqKgwqkfYAi
hBjCjNN1sCHV8aDtgq31cX9mkTNRq+udezYhTxYT/yRw7MbrAvjgKJyCCKcWzuYSNR9W/cyC4Icg
zNEI+37W19VzD3e6ILaAGxjs/rk/RHOjBpYfVFT1TZFHUI+eG6b3zdRVFpa07O9Omy3yHbdYeULU
uaAcePJeeMRbYIZTtP15X8vaP7a1aUiSKiuWaBmqZMiKbqr/3Na5nHrmI9WiVWGBzNUDOYROu3pt
DBTS8AR71c4M0K5801GkVOPhfIzbfczIzmOAZSonWf1s6e4ffHXhfWWmEbl75bSqRWjNwezntysN
B/e/Dvb/83ZVSRNlzTItWVHEf75dw491Masf8SrIL2Z6MSpHBSVBy8SbKcNkYrIpu7tzf1w7JZvq
bMdcX5Qx0/pw+stbkX55K8PP/zoQy8oTVKnhrUTiwnM3CZgwy79s16kFDay2Hy7+DXeiVuL9z69s
/fLC8j9fWFby3o2iLl61kh0jim5vavIYKcakChyLYqlW7Z9fUBr+xK9PXddMyxQlReJu/fJRDV+/
N4pbBavKsMvsJqLniRt/rJEkXrNhOgveYlqRJR5Q5uf6/OeXt4Y1+PXlDcUURUOTLdPUvnzgpnYz
JRfv3GsKpiyoJfE5kqlopReDg0CCfJaRRXT34zcrwiAtg/XZYtai4O3GhZrKpJahjxGHurl/aXRh
KvT78EEfjYWqiaAxxwK3xtEe6loeMYbQmQET/sMiaox8tDEixJrDVwv2kkbTSoGJ3WD8VT17erP3
t60k2pEEyacoiD0A6pNoaDVOmWAmxzfFY9jWUEf7TN9ZIu+lzOEQvObscDfZxcnlAbaYCmsRwwsf
nLUNnh4lvIn28HA/8nwZ8/bcCLpN/fwAKm5KRy2oco2z3PAvmI/RvUZDBQceJ+wIYWeeMTuu8Amn
PA2LtdQqk0c5bfCf1B+rqjyIXGKM+n3r8PPXZH7zLVmaqvJNmRKF17Bs/9oPgRVz0FSNv+2bsxth
CLjtcHc05gpZA/fzz68lDfv8y5JQLM0wDFNWKUjML9WIHKplwkkVrDJIgyLeUI9zpZxduO7JzaX4
p+iugs3PL/rPCujP2fOP1/xyVLpV4pZBpwcr2Zj02r5HY4URkX76db998yT/8ULDmf3Xk/TCXsyj
2vWx3awLnKJEpP3YktcAL61D0MP/w8fSVV0TJdPSZevLo0y6RCwrseZjxVMLQJT+orND+o9S/6WI
1L65bKjJ//VSX55g4pUPue5Vf/WI7vOiAvBVb165KeNy1nniOHO1ZYTGKBYnBRpKXyA/D/jMIGtZ
RgUvcl0LbwL4bZUgOJLDmeZhhZfciv5sWvOgY9SDo268VKN6WoWQEforn4wue68Av6cF54RBYZ5s
FcxPvaCfWSjJcp1RS6vPhlVzp4MqcBxMS3SVTgrjpAumabvX07VYk2gTXMA+dZriIPrtOvn2O//r
0XzpWNJANvs8ckmQsM7VcFJpVym9PcrPsoBF9cvdJX9zdylc+Wwcif8oype9mruClD3aNByWsk5W
JPdHQqSZoGJE3lSzUGaG0Dqte27NvQtaWSpnX7SLGP9kcng4VHWk5QH4H22iLkx+XpDSt++OY17X
RUXWVePLdSNad7/VOx8UdMgqm0oPAAAcnBIC/Wq71bPx2BWJhtUvv7zuN/eMwv1iiEPHqJp/ntpf
++4RdfcgLPgOKCtqZe31pM8IPgQzqHHlRiz37d2RQJM9meKtxjMM2ej9l6/m23VgaZrBCaByjH65
60p6LLMsHgThUcmkwlnTrj5of9natccovfm/3/yqKGqc2Kah6bo1vJ2/PrJRuWpcNR2qC+9AUDFn
6CObmsWeL/znh/vN5+KFLEUyTJadqA9Hw18vJKtuV3ICIeJkOu2uObYlDQWc/UgcofnlGX53O/zj
xb5spji0MjUULH/VWk/l/VVTV21rK+rWzPbJ41PIXoPM+fnjfXM3qKIkG5piUpVSUP/z45maGlbh
cIgW5rli8IIbSr3OSGnJXn9+IfWbzfGPV/qyOWQ5dzvoJszKhx1ZgeLesQbr27nVHZLyaqp7UyVa
LMDkHRiyBIQSdGmWpKg4KroUo3U0FZ+qEKM1xnZCHCwtb53LhHrr8BD292Yr5tNMoke01vwhchRP
jeLzEV4eApIG+ezTjiclADulSs98X+OfZfHDVNzRz59UGZb6lzv+H5/0y1aQGt+Qao3t6FZoneHn
NAIuuhnGLblTJtjSuS9SY3dkqrEzKsaJ3q3He13Cg6C7xXpMJQU/qzhrAu25Vy1Dp4vsXv2EHyKn
UJe4xcXWaR6nzttb1JM/v/3vVwQXKlWKxMr/sgbFWu5CIwgwnamc8mEbTI/6YBm35zopflnv3z8p
TkqLlzJ1S/yyJgzf01M9okB2GYb0bbYPBWhEjeR4Lr62tbdVaEjd6I4aSt8JdTY33UUGy8Xzzlqq
ny3s1SxbUNcamBsFsBkCsMpzVQWjtCDoh+axUsk09cDYVINccn8hphgzFnZupb9869JQbvzbty5b
lqLolqypxperKTNSQZbrIFgpyifoXJvB3q+cvF3ryUGOHiPby84WfkJAVPIvZ5T0zQWgiv96bfPL
LtbLUBDTTAhXuYsbolDahsrsOfrTVXH1SL7j1a+cwV32KgUfNWho8Nvs8ttl89db+PJVxoYWNGqR
hysKIT+Yyt1e0dYUOPiC/Lw+/7TKPzxo88v2anOvVc0qC1YNckFkhKkPK0JifIlnIJ3s5I5qCjcQ
qT4PF2FIKmJIcIL+KT+wIAjVY1LskzoBQ++nGIfBuJJLf0alNLRKsiwvZa1YDDUrVzxDFG3W3Otf
1spvz+pL5Zpmphl2mW4t28jRoBhEU7V1+kEy9cuz+u2FvtyS98JU/TLwg9U9OPBCIsMGvXIKDL4p
hX7+Wr69J//6/r8s/4dfREHil9Eqq1450xofnbb46pGZSmunUQL9/HLfL3luLN3SdV0xvi75RMj8
NM1lPKkkW4ycOsE0vjdGxeDdW6wV0CxwkdhfVDlaKW/OoDkW7F/ewzfNnCr+9R6+rHmpKetKbVnz
vbjmMxfCSZLPHUFnePx55x4HHVP9pRX59hv96yW/LH4jLstey61wpeI9k65dVZyaaD+shc7A6//z
431Zpn6eZU2mYEBR5ftG6CaCCY9Bsw0dXkN9LSn2c3xhfmvrlN8+4pdmK2CUUVhFgZTuAb20Xvkd
uHmJb6q5iXtrpDArZkY37Hg3mhqRSMIK8ZZS6vj1vtOv9+ymGZPwcc6FE2SBysPBI0LDiFYCZ/Zy
F5ITIU31fEGriu24PNG1+dA8daS7497qzeNC+6VY/a5t+cdC+Xqnin0aNbFFk1Q5Igp4GMu1LWYX
uBwJdArvYNLB6TQzvfzJ5Fm+IxlhrJkCytAmWu05kiyGr5h4MRP65VseVsy/Had/ragvZ0RY3Tu5
NLRw1eXroXm4eyMRy87sUFkKIYm2ajCZg52uh9pIa38pP7+veDW6F02jyDaNL2ssNZMijKVe2KT3
9cN4jPmOmL6ECUI/dyMQQRCRIIEF1i8fenjg//ahNUOVJdVUZFn8UtWHjS+3ilUEq4A600vJg83m
DbOxFpk9tNbacELEG9266U4p5QZCpEKDWoGjQ1j+9gi+vbx1lQGGqogmwyHe618dRmnS5YhWh4Oo
dDFL3RboFbNpir7KhdrD02eDp8QppVdmRAF9ff/LOzC/fRr/egf6l/IhqAytloVc2BTtsU+Oj/IU
wCgJVlbACUaeacgGhOusMPbv1Op4Z5JRukBYi4Lrt0sJ7wGhSETSEDNqDC3fx0DCdQ+fRACQxK5Z
6hTHk/SVgG67IvVL3PZlMI3v4O1mMROyCqrH2VdZ+2DCpnSQtWR8N2Atd1gvBv7EN8p1rLH8C3IP
zMiWEVVC+TWtdNOlCnB0tq4T480UXjXYDnH1WePOphvxqGE3deW5UbDWgXlvZFAnywQTHW6Gnoge
zm4hPZZMYGKIjlF6ymGZa3e0vgNr637pdNy/Flauo9laREih4sFiEyu0Op8n0psQv6n15Ze1+e16
AN/QNa41JoRfzr+KaZeb99WfArwuxlQHQeeAyRXKOelsq3qMaD+Zb3glIDvkGe2XzTHc1P+2N/56
/S/rUfS9sCkjrphGcETMAXR3kkPtIchSW0c19+h99fMnlr89gv56xS9HUNFWraapMhREpsEt1MHG
8XpcSt1NHj+ZKAZbTN3ctF7o9T50jwNqIy8fZOyEz/xjxdLx+6XsnbPo9PM7++VRqMMb/2trupGq
5sojjIfmnxNbwMUsThzGjHmxjiX4hAxTfn7Fb8uofz0K9ct52FjFvSvbBweTaIs1Q3ufyN58r7QA
lBO5OP78at9etX+92pelJnrsfEmpogGVckFgmBbxPSdY+TFI++Wlhnf+78vKFBWDwllWvvZHSZjW
GNg9qFzyC5UL8wbfgJ5WkFj1OBvEBIcBNnSBrelObHmXWieLUCWDqr2l1B1maGB5hUSyRHzoNlT8
1ixxL83jcdEyp9ORQul7TdjF5TVJcIEd0lKUeFFXSO5Ay8P8TKEf1PtKEacKG3+48VVCzFr9WpVO
gN6q9yHZ5D1VDvCDgNXhOe8/MdMpEpuOIbBAqhRqy1tlorPAfkyFKo9mLMVNK7MQXwfTRDZmhpFu
NPmmMgKOgBrDbimEjTMUK1h7NCFOYKgvfn6y3y0ZSeKgUETFVFX9S+WdpXVVRaLBebGqKlvGagyL
TRxHmJD++i0qQ0n79Vv868WML1cF6zPqMyntT5fn9Wy2QCpBYtmiHI9O3fzw6RHTPbFXo/HcneL6
iBDyc77/hSTz7SBJkrkndXptw/rz8782pe4n90dVKBATS5QurTDpy8c41hDtPrmMu1HMC5jdxaCo
rWMppzs0CljwvuXNDKyw/FdTdTKjGam9Pmnxtj0WJWYUhEi0ab+J4HUxVEjXDSMxKdgnsKw0pbBB
C2mcZOanSaOhYDaQKAnj+lHPou7q/97dfHciMt5mMmeJhi7rX85gl1/074IJl9l79eQ1dHRWeY7F
k4doo9w8PLjjyT6SXy2W38/LSf3uUJAUXVVNpquq/rW/9mNRS6Wih1RMDprS54s7++9R4SUurOvQ
sBkya3ecyhqi5XOoIa6xbAHpJAmSvobgxXAM0ujAL6pkrcJMu0PQaCu4BTwmfahz8aRQLJzp1nda
NFm8iq0/j6p0yhNWLWIyLBjDPQa1yeRRv4EkFL4+C/I70wtxIXuXxsQYEKi6y28xvIt79MsFbH67
xv96AF/O4K6IHn3vU5BVSm33U8Una9EVRmB6s4L/l+8oR4TnxsomHAD2PelOmqdfpH5DAyLL+xqd
vxTCfYauUYtIJhplem+bUy/qoyC+Oxawnzf4i6n3raS2M+Oxteobs7wiR29Yik8pxwoNliVUHEis
NAOMmD+n7ZBCNaxYGUJS6DNlJ8bZkzxqE+MUAvA0AcEeycFI0Zgghst6eKCPK2iYoDQ7gjWrTefG
00YlJMrf3qE5aQL0fcIyhE/BlKdhFywMgWAEXl5o+OO9bJ3DXcz+N2fnuRu31bbrIyLAXv5O1Yxm
JI1sybb+EHYssffOo9/X0gvsSBQxxJcgcRIb9iIXV3nKXehLa729H/FaKeqHxIrXjvdPHhwNS161
/quT2PvrS3Cub68roqWhkxdo/4PJfdjiTWp1feCGobh3vQZlcwC9/YXOx1aDL9U+sZo8HGqb5zKw
N9fHVufuqY9jT+5Exys1uxlpMeUoWrHkNXh/ERlIZT+oONX/KnF34/qniOgkb0NU7YnNrfKlu9VV
xE04cUUiKWNscyx0DV3/6483vzn/nZlJ4iJFURL4UhydKu2i1i/UjVT7QEGnT39fH2i2wML2p7ti
U1okEP0c+0RyklteH4Wnsjo27e8mA2bcHolGlZQqEns546KM5XTjxEcKV6LPWDfu0t02exB+eIrJ
5aaN/Zg0DtVo2bRulWggmgeTa29C4FR9qZ9M8FOGHjwY6dnCaGF86dJHA54VMuUGZYFieOLZXWJm
H8Mho1iLkqBr24fGRxGAj5VjeOKre93pb+XgITPtg60/sMhi6NfdOeofaZ111msOOgaRlVRvd8y3
ghN90IY7MQuB88TlIJU/rOFkcs0HCm5/TfTN/eOSzsbjsAk75VgNqI92JsX7cFeNxTaPaA9biBLz
3/QDsxHnvwFgxJu4XrjXcDiALa2Wa1ozazrN/+ty9bQQk/hYCH/BmkIFQQ+qOEA7ZIoa1z//XEr4
4etPU8Iys5ugzPP4VAe/c2nT6vvKeDWty/VRlNnl/O/nnQJ0VLtVh77zpbuIjF+i7cHBTl33rBkk
Pqi84j/jgEgBQ5290rXsRXIKAa09quF91y/kIdrsS9PMc1TLMrn7JovNyZxMKVNqioTDMWXLsr7k
yaXXLPiZcI4dlzMYG0EMFAwFELREytqfLBnqoHUxlGEz6ufKQ5h5QHEJEjfBGqoe3o1WwXgPUf/t
uROhiMp06mljqa0opa3DDB6q9VyTKtc+7u85yF2tvrk+0bPzzHlMU1rlYn9vxHw4UFM9at3QpdHS
pXdiJxRHMDgOyKexXShQzn9SWzcM1VAMuqaTCNFs1Lzrjc4XGUxcXrreEsC2Mvsh1y92c+4GSEtB
eRyKM2TpUqCbqbPrGm8Nrdjjbrz+5u/p8peI1dFtU9Y107SnTfk2zscmbKXolJuQBSAeF3m3aygm
WOpbhikFelZavlX14XkMIQ4nd0EKHQYdf76aaN8HfrVWjXxfhH+6UN9Y4ASD5NHnViqDYwWbXA4c
1A+exM8MunMsGmi62kWLTXR11ENv2gtbc7ZmRslKMW0NHITjTO6AMG8ofZttcPJQTUQaKiMKPAYo
e8FBB9MDus6hPnJ9Gmc/q6rQ1zJVy7EUUxzUH1aQmgWdZ0glFhz2IaSh5uV3abBv6QmWSAmGgbMy
mADXJv3BXbNDS4JsaNQ5rQhhPEJoM24WwoT3/Tj9tB+fSVzlH5+ptStVUdvoZNJojTP3IdXNexPM
Mz4ugTZsS8M7DYrz2ETYirL2VNO7WwXYxtQhj62cszJ4GTOUzleh82BDaIuAZ0RIJMRaL2qdAsFW
yc8mgHs/cX67FF+DDAdECRhhk9wVXAOczb5N3U4/+PKL4ZsUpJ8d0PZV8qI31iEZmp2vP6g93DtM
b4pkvNfHpW+jipDk2jxMQpbGGdnaId+G0Lx7tKpN4XNzKAAtyWLEJSUlCSUv4nIXWfUAmgBqSN2l
Q5G0Rh1XobiAdXJ9V493xj9j8KdF5cVoFpbtXJqqspcNk5orgK3JQwZlmTVyXPunqBgR6Ro2Gftx
e2M00Np8dWGw9+jky5QYmmqxPzjPtUn0QnQ/ygSWdGNrYzUUsA3Sn3oM1jGRVqbYqSAyff0QwdVr
4dmlyTmM9SfJALhtorglHf1E2Ush0GGq7qKV1MPwCpSdwOxVzcuAWRsQSfWSmIjJuYB6mjdXLvBm
g0yHaSm3tuob+7oY16ITJhCaJUVdvj9qyOZlDN2dhYJWVTsHfYw2FylsjmOHJGSJeE6M7Cy46irT
zlZz9uTkho6xHr3ZaPjXwVL1d35nf5iqya1nyL1vB3mClw/15jxHLh6yr939hsec4vWIAgWc4u4Q
jltqoDHuo45iHiJCnSF+WqxFz11U6r8Po09uj84sCnV0SHyJcwRcIsLqA41oALt2Wy2daeLM+rpI
TEu2HNOwwC5Nzo/IV/TWB7M0Fupe9dyNpSaHwtcvna9uGpqY0dGSkJPjssiq8DZpuoVreTbIVo1/
n2CyTAe39vwh4Ci3AOdl2V3fHHt3w91sWqIh9DjK58R9a72LSv2dfCddguXMYdZ06gsyBSTbAooh
YqIPZ2jg2qEbjhm4LeXINpFIrD1OSEPbg6Yi+M1ynNzpPrnL0z+XZ6uWrEPLMRVFtiZXiuu1XSmZ
HkWO8mKhgJHsKaLRYOQ2K7BIQLy0QH8fXsz1q2wuyvs47OTW6LI8KyRVD08gwilCAJoWGxi05PVh
FH32WP7wfpMTzx8Dp6d3Fdy7srdx82c3t9ZJph5zyz/2nXKWDJIC9Bga+xjUSH4P9PgMJIurYR0k
f3uOkkBX9tQiNf1bAW4k7Y3f1L5H6DUpbYoW9Zy0dXahG93niMugcoeMnKFmm7LVtwWtlMZGYYRm
hgDA+OKGA4xYdEAjJPo4wHr8l4gyaDbEu6T/22BHXsHTDv94IfQOzXny635vwRvCf0TAFErnl9uL
Orh+aptnq4e8Za1aOJ4BWi9+A5pKwQpe005RlhwadwDxCEs14/hFFdlwjDsXofNC/llbu6BNbhKc
OTSz49RBDhpvgzqpVoFqPgwYuo32D08BMg6GpiDmUkLakMXBspDC6tDSQcnGKVAdUG97uElx8GuQ
d6ltbRvjT6t6uKDequqZHxv3n6G5r6tvqn/X0aaqmvvSgf0+YF9J2aQoMBuOnDWAyrVLJyt0GnRI
0MYDKJ9n6lpy85Nak8xj1Vci+ub5r9mY3ISG+T0z8caEwNh19cqK8THTHruiZgcTPzCldtztdFIY
KtdrGdMadZBvvfRJ/JQq/TFQklcXqqLzQeGHxTYJCsdSbhMtoCoK6CjFigWFH/IouT2H+ZtKKc3p
LgWSV9fX+OxWsqE3OODZTRq4nw8PpWRJkyQGp0ElFH4gDSLyVahRXh9mLnTQaIgR7wKqpZP+eZja
6fpqYI2c0BGuDCRY271LDYByf6emWyB+14ebLT/pOoUPEyyvZemTU7lL+0rq3Tw4+eGjyLlz2oAc
w6Z/SydAQ77T6vdZ9iN235Jc2l0fXBMfanop6SRPhq1buq474tT8cCD3RlL7viJeFkqz+lK12QPv
mymXpHo2dZRpaaJihG3iODjuWtShpV+iGMJJVlL+c55kxIBtmE82MhBULrTB3jhWi3qTjPoV2ohH
N31OZf1sD68DzOzxgfqBI4AGS1eLOvcmtgFMW4HRaqhTWLJXeU7WO3F8YvjG/BXr6HfQ+fWQksJH
rrgfq0sGOiduWojrLbLU7SpB/1NsPxXAQVv/tcgjChVL+uGpVSAUJN+t4ffQPicQma9Pu7L0sJPL
yJC1zNUMoiAgGqNB4o6Mn+0+l3fuD3yTUClmzSGI0+DOmNHRdoAmLDyBGGH64SmzySCKyFLBGn/+
8O4Q1pZpchNTdDToVgCfaowcQZb2ELmQmhVMPIyXzsECJUN7TvOW8ojZaOTjE0yW3pA7qkq9LTyl
pbrtbdAHGLYlTnIfkEOYuY9/Ww1yEIYRYEtg5WmG0x9fNfffFuZi7ms4miVrMi1wnS7P57kYDM+K
m7604TDtKu17Zu3MANqpfwl0ba0QTWsIX+MnMv7TjK8FtKoa4ZNF0p6Y8ekXceAF8T1kkxUsnvLj
Vow8xwaSAGSZ3o9/bAmBGg63xqaBuSdm3vrQrJZhZXNxw8dhxan7YVgr1IIw1HKUoGUBBqnSY4zP
fYIrG3rm6bZBtUSw5fznsIKwlSAE1i0UcWa3LiuQs4/qL59gshK6QUrHXgLMKnIBpNJLfCYJUazE
Z11cWJkFciMlfPvhD7VwmW6HTDVLIm120mexJGoKk6KqGZcJOojSUeqRICHGK+PHqltYLe9t+C/f
CX4d68WhVO1MVounEpyWqg+MeNha2pvlP40GbhT8Y0W/Qi/BrexFiVFAAB1Wk/9R2ovVb7aNMp6s
H6s2+WYODxVlOY++lmw9xXSpHPT2yvC3q/8Yc7DJ1qMfmJsU1bUCVeMUvItZm0hr0KoKX0NH27Md
GsjhdVvsQ3aJDjUIHJks6UvHxOyiFHw1VdNloI+TRSl1qlYalR2dovytSI+uExw0klI5+MOipBMg
5do+rIyFa0l5L8V+mWTBMoFJrxtE7Z9XZRNFaVr1WUx5FuEkld3IQsxBqWng1roKqziN+e6czYgY
CF8eIlLM/5EJ59ZjZIWvykDFPG/u/VSCbGk8WegoC+heqlziUD4lSJyLP66hdcWHokrpY5osdbgb
ICBu/TQa+8ZzfVpw33zaflWEn16DrDdah2EKHtB+GTkRQDDYA07wlXTv9ZgOvonePXX+xBLdfx31
4BINu4B/s1BzHzZ68CiVxX2hWHBSLeS68D1Jx1VZ6FtR8UfZ0S72Ja4omGCMB8zqqnZnlt8k/yKN
h+Lk5bgz0Ggb8eZrTHOviupXm2wGJ1zHFXKGOU5UYb6VhKRInpwL3q4heCfHidw3UU3oabH5Ku4E
MMZCF1Wpc0csrbsvKrDluKT5xXIS4Iy4f3S1V/ob1RDj93E3Yh0LOrCAkuYTb47MdJWh8fDNCupN
rRaP/eDuRB+R32tSuzZNDLRyZZ0ZpJrBgJav9eD1eAmQ7GbFUccqwYdSZaCunyi/owaxVHTIxDdU
ILZR/gcPobK11xw3glLq1QiOwpT2S7yXTMT7k22qpVvaX0aJjl2AHRFF/cRUYbhifSSamjSFXeRR
WaVt+rhwZczvi3/X5+TU9IdRGqwOWDgBcK4geZRaO0jNBBamZ+2M/E1i6xO4XR9WHC2TXWFAkiCD
hYROu36yK6qIenfl5fZdSuM0fiFNUsJ7nQZx/kt3d5m+UDCYiYTpT5gQnxQb0vu0XxKlahM5Umrf
AYvskm+kPoyVq4JVUIYP119trjQAYR1comBPUzGbHKuJP+aOayfSXRB+a4vvvQkJBc0gtDhl5QfA
q3Tc+5CE5UpdOONU8a2+zOq/I38JhVxtbEbHJZkJ4teoqXc51B8vfI4L0lVaCU0qvxEe3KWI5iUu
cnH/o7jFytEK3F0gGjV+SWLwS8O7RbG/J12/Lb3srhrM+9h57Wm56OT91+dr9tt8eOjJndkrbJNR
g/2nRnjdpVvXO7pWhKADfMRNbT9fH02ZXXkqpHZToRdAvPD5PO6joOgUp5TuTDT/dI6bChQS3MZV
5CBKCVeobh7Iiy1IeKp85yK7ayPa6BlbCKNSiDJ2mKNynGNKsRTJqnOPppAPkhDqVJSmj2ZXo6aU
hkrLRQOknVELNfWjaKFFJfZpoEjAzchYHzN61ms3/YgtHfGB1D6Lp+3fNMp9Ivrt861bXvQ83qga
ulHIhclq+jPPhp2obBS2txM99+vzOlOABPKmAn1RgRZp09wvT0avcC0oE6n+FumXrLuQU4nT3ltA
3c4RhgxVM9D6AfqskvJ9/oCyJNmlLmnRSfJ+l9AkR0QqEzAvVbkKs+Ng9xuKPYMRoL/yIuHjyqV4
/VXn8lyewBHUZhvosTrJc5XSGvswpSuY+y7YWnun4vhKz86pAM/t9aTay3BmEm6Ayv5rJAsn9tx+
+Tj65HgZHHqlpZK9VyzMMSaCPI+JI14zhJ2ySE6fy24MMd2GQcFV47z+PN+aGUlBNJbuXYrJB6z/
jUodjBqJDrRQ4QzzafbZbFhfS46yeRj0bt9TuVpsM8+VakC7y4YmA2eivjB5cTW1TQkxBf80CN1s
VIWcl7J7Q6OE2MHUiJuJQcZw4aJS5qb7w6jTviy9ri6KkaS4K9UTWMTRvd/kBsgDeGmnk1r9LBH/
o6AnjoxhK8qM3qsoZXnDn4VVN3NR8/osOo4Gm6U/ef2gSoaqHYt3UK1HBiMAzsljh2WGcsYX5pcU
LtXGxE6aXickM1Dk3qPmKZquyumz+2Pln2wVrxXtjcA1xrqHeLWVj4pxhjrs+ASv/b6mprrwujPZ
nGEo6E/Z0KIVZB8+L7uhiXtzVLP85MV0aIHrKZg+Q5aHvGKyzgEpBoaPSv7AzgPTEuBc010G+ffC
Y4hA5MsccMpA8wW/SV79+TECWbJcouLoZLgvpfMbahi1fuj6DrLC7/gOkfRQ5PLAUKKVlBIkwipa
roqLW/DLc4gMQkcKR5Wn7XiC/zqq+iY8/a/bAcwbODXRcIiPRoxcaHwUza5aX6hUzp51QMn+/7hi
jXxIqklfchalR0Whf0jwdrHOsn+TR+fqF7CDMr5x65uq22XNQt40d50Y3CKOTOWbRT+Z9hG2ald6
I04qw1pH46Q7A9kqEUtZPMzfteG+zKxAVoPXAmT95eaqlC4YXL35Dg169f02Xr/od7fl5u/993s8
9fbK4Se+cUhYfSOXX+G9699vUJFY+zusSNcUuw7tHwWlggOOGbjoltvv1UYI3m7vvM2vX4hJbS/9
+s7ebh5O3cpfPUu7t3i1/WaiMprenNz1rb3enjCLXH1D/BbJZg3557dmdYOtHf6qSFReTjt/4+0R
nkLx113fvV2uL/G5Aw7qrUNyCjr4izZEWJokAEPo3uXeb05V6v/Ah2wbvzc8sPX/EhzDPdRsONLA
kKf7qYz6Ok10VJRg7XRI4iAMAB5PyDkNhS1QYeC5AJwBH48WltTc/YHoCRJVAh1J425ykY2yV4xh
FcSn1MbuUAUEmHxDK4SuYVaecXFAa2rj+8aC4tZcn1hkHIplEhbJ+hQSFkPwDZsGkrEP+MkjtQFO
zdlNGksvCBCKgBOEFqrVx/91Dl0EGq0X4LGr/yLK8OlRJqF2XfRhNTTk+eDiAKhxlHKKtzSQuLcp
cl9fVzNbGP0mHf1AGViTPu0S11Ftm3ZKLcynP+66yVrS8MpAsTI5J9XCMTUTOX8aaxKRWb6RlW4i
g4cDo4DxUr9J8iexhhFGR4VXu7n+anNBATVlkT7IikLpd3I5VVyLJOTUWY0cN3j93KOmnT8U0t80
ulfwjAjLb1H7LQx+xMqNZt8qmHQkiH9Xd8XwT/lfUnjCbhXQGAgAgRL5fEbrdWEPQxzFIoUP4n2G
+lSsBBsqcrSVZOMcE50hj7m5PgnvWJDJwWkrRIaqSrqgO1PAu1xpfWrZkAFrAeOsfoYybgh5de7i
ZANZJQ1viwiDjvhuqBATdNMbCjAr6sFK+0aYDGrdSOWT52snSO9DUt8LxE2Ijj/AeL311hWOdFrz
ZJCqKAEhx1vfgTKQpV3X4frnVke7LW9K0zw39dly366/3MyhCJARyBZFdNB47wvgw7UnsU+LLkeS
KWv+uAb0lAsYWRMl18N/UYBhKC4gWdMdmb3y+euFfoXyQKD6J6D6bnbX2BuYOKuuuACIaeyFw37u
PidaI7lkW1IK1SaHoIc2hh0UmnXnJrelinXaqUeIGx/weq8D4nX2TrbO1O1/udBtG5677TCtBBTm
57dMTR8hE5kuDX0iACoU5WIS/BxS2OP1LzcnGWhD6mEUWp/owk5CB0er3Voa01Swy8u22HQDou3p
MWletFFfgc2GB7jRE+x4+uc8wIEaSGnS7hOpoYL5HyQLKK2hgCXQ4Lo85ekmZU1WXBqJUNLjzYtx
XyHWHB+DdKH1MHO7ifMI2L/KjlB59c8TPFhm1isURL936/tw4+/a1Q/h872ELJ9JB8U4ANHIQaig
THvXiM/FaZ6b2XdoofeYEJ5d1L71g/zrH7QCD8iIeUvnzNfE5/OIkw2Sl1phOzWSlQWyp/7gb52A
sCvGmKsDPWn87Zt27egvkn5bGphmxe4q8m4rWhKS9c3WMLRtVl55n7XYcqw1NFPDvz1mmvp9be+j
577C6Jaz5kEK/llYiOK5Pp+Pn597UuP0JYm5isUX2arPyIbv3Q0OEQe6ABcoXshsL6VM4hNPB1TF
MkOUj1tgqrlkJaOkVKDRTiEtg7S/G4ksRnwZS8IbY5MdwefDKYqxVIt/c1tuQzKr1j8vY5lFUnDt
QSZrMRzGVoszLb/Ptb+Se+/qF0/QhN03dzh20v1gbBsH+wQMWI39wqSL82syNDUoWbEs4kt2wiTE
MQIl91uD6ogeCvBNEoM/rYEr99ohJ1OTWgyDm7OspBu5K1Atzdd6pC6EB+rX0MfkIUCVQEtXFGda
qeglz1bGrksQ2Tgb6irpHXVFQoOYQvbNcp7UAojLEH7XxldTeu3CYF/QMfBE+qhI2OLF6t6OcaOU
f2ApReOjMGgfa+M267DjAFXTIVfuZFjjmM7u+vTNPrihCzqkSbD6/mIfrj0ACYE3KCkVSO+3giYH
kgLYeuHj1CzcQ1/vV2bIesezcjCa9qSYMVph7bRkHSfw/hIu2NgVJRfQTF1CTWfhaJx9qX/HmiJD
ZKsJi9xT83tT3hNTyOFzjQEs0udLomAzpclPb+VMkuXI62Hexxq634ditce99kA5eWWusu/CN/L5
+rf6GvMyGFVQpLmph+lTynPRJ0UQElefguY3O1yoHlJ8dNzV6TLUC2nbzFgOpXIWBmIL5FCTXRWn
SuLGbZGKjj5Zg9s9odsSomyBGLBh/LJolV1/ublrBoQ+RT4V6DPJ2uTw7Erdp5MxuGcAgJr0VCq0
inTcvtBgwkm1+d4dGoRUBji7SGaePPmfulyUphJv9fksQRqQwJbyn66w9ifPECU5CHGZdkqJ53eC
ZjuNuqcipTG2RwQRswrV3Sj/984Yg9KeprwsekfTotsYq72U5bkoOGGO9+IN31FppGj/3Fa/c1zM
OAcWpvrraf15xEn64NvSqPVaXp6c/LufV1gohSur/Yfzcd2HNzq2Pu3BVvEK3EjN4frYX7cmuDRL
k6ksC2jpdA27apM0gNcgvUBjHZ/A8MLnhLC02DX4ejWKgZhPhpFtmBh86g8Hm9P6DiSlLD1l8bGn
U5A0FM2PJdTQ//sLmQplcvge9BqnRdpUazpg3kCBwKBQI4fKS3kBqMeQFgu3/TsM7PPq5IpBwskR
HU26RuIm/PBKhTuMepQCLEDHNRpvcm1txxsKpKab43aKZ1x1TsiicHPNUuAEd4T3aXAhDx+VfRU+
FX+LbMCkZWE1fT3YeRZKdg5yo7ZjTRu7macOsZpawCzIxI1cBu/0Cge76axNEXfbxUbyjAiGzQEI
UA7eGdf9+5n8YRoUeUiqPKnUU9ilSFkJK9Fkm2vaMUkwp3T0Xyr+gKljrTVjOISw3ttuo2O1ocMC
VFHlSKOIPpu2CcOzm2L7OLYbdBiOlZTtry+NmduBJ2VWqFQY0MmmU5NQzg6cAngkRgeU0kEeFiUw
kOoMRxf11VLt15r8ArxXqKglSwpYM3UoMTwoFIVSNnX1yRZItCJvk4YKMkiDpKxufXpU0K5D81Xx
nt3qhYUqcBLJS4Xfg16d/d4CsEPLBxGfpSt5pkf++WEmZ04uhWnvwAk7mRUmloN561t/kTTcID+5
yoQZ2lMTeQgB5rdGsXTofL3MPo8tfv3DimkSP7H7kDYrxzrfQbRQS7Qr0i0HDyU3wsOFDz+zJ0xa
ZzZ9K0JT3Zzs1LzMdcAO8CUsKlKShGrH0/BkKY8Kugipfh7718bah+N5RKWGrEqON8W3At1LCOZ5
uATjn536j08zSadseMF2okIVQVwcRBf2HKN5CPITEuaa9zOON5i66ksytzN1B1uwJVTBEVUsqg+f
J70IweUHVZOe/A70fuD8zlAcasElSD4uEtbKCJFw9m4E6CaqUWheauS8l/EnxyVyt/QO2b1cr1MI
iJx1qQI9PbnP3fI1H/Gkbzeg6k3cHKxe3Y1ycxckkHOQiI4hJ8UIxEdY4brUC/TsDvV2eg8nWuja
cK85+k3c4B/pV5e6wSWueSPG5I5un0bvZ9WFAAXwhy3wJkN7My8gRKKXZmSnyv5hF0dN8s9xiB5L
f1vJAEOScK3Bj6XLdNDK327zFpfe3oJwoNnDwvU0U7ODrSJTfqd1DnVnemmEReGOCCvw8bP2ZGFu
GlfaxjGBQY3pDdgBZISOISivwn+LaacCBDIrjFip08j6xrbRGQtXMHxyE54L7WDwV27xPQwpXSMk
aTkbj5IfTdBwUG4ocZRCF8ZDXRBJgFEGACYQhIhqVy8FL960/tKdOLO1P73eZG1HamO1tDiCU6O8
mFa3UqX2FOq4nebYhiFhIyBg72z4AGZ7IDoPQWs8unjpSGByUyUQBo2uEyMlV+E8ZWz8MBE8duqL
UYQaKLA7CxcqF9vpvjiq8RJ9fP75OSXIiBDrNiaJs2GOg+yPJoKkytn3npDlyzwqRiv0dBDwKXt7
acLE0TPZFYLZTCAhIgnjndr94Sz0w7BTJRd1YcoFXqZs/bHeShDsY5xQnFzdesEF/SyRmtrBs6lU
K4NP2Jjeuh8g9MW/077ZUarUQlYSW2Bw8EIy1BtJthYy07kDhGiCfAAAAPHFFHTRhF5j1nWRn2Lv
sZO2qgwgFcnsAsF8u7lPUBigrOZl+NOiY7TMbZg5wwE0C0sKDhH09iZfhqDcc3QpG76b583mXK13
h1W+3bfb7Xp9c9lcvzDUrxUvpOv4i84JxVra4J8Py5pORkPjPT1JEimP6d00o7zx5bekoGgSiktr
GPah8TKO5To0vF2Kx6gEAX4AASmjMhf657Z4ltNLuJSdfA3YPz+ZyCU+rBfNqnpLyTp8GDpYnwd6
0KKYGWzHfqFAMAOGYiQ8amgRGkQs0wmHnVrlfVChJtNju0xZxOEgSUckHsZyp6ruIwB4SiWAftTo
6LfIbGZwwALtHI9IWmxa+Q/pMM2utZV25xZ7D+ENYhDTxNiYE5GL+fKxRpK6c+0/Ax4/XP+IMwuG
Q9ahoSyenpL755lqpSHyzKqI7wf5gnTP2J9GrOOAiJj7ZcjhzDb+NNgkU+1TX/Z9ITtBLgDfpVCH
7ai4q9w+CkhxCgAf+Q2VSfKjZFuDvhdGNdff92uGJeQW/33fyQbppFoe457uau4iboiGK5FkXj7l
eGldH2gGwScSC2oeIsWg7zV52dwrPcdTlXd6AZoJKxumVgVJDHJ98JaO5wwWN8GshEt36OzTqF8B
JIQIumnNp47cL1LajbiJFh5rZmvwQBDnHZEAKu84g49bIwsyu8AO6ZR6j8X44paPLgVHkkCfDlZo
ervMBLEs8CrBucouZtVvPH4FbsrCg4g9ODnTPz3IJNB3Ogmwa9dFJy+1d72OyWeT3EgJnmzF3oqM
Y+jIhzb1dlzbQjrJBmZ9/QnmZgI7B1lQIES2LVbrh5lQjbiXAx18FGD0sTmCBTQJfJH80RcrbktD
TXZZlAdR10sqcpTYwBK+VYZ2kElqBEa+OvMZRug4bkaeh7K3A1DIRbEswxTUzftbawi2vTIsvP3c
TUXN6N/Xn6zPOHfKNoxYn/Z4RncI6QvhsCLEJ5OXQHkFWU92lSJ2IC8FuUuzMdmDnkTjhg4swEQI
AXRaYbbBhGa9LdZTZtpN2EN9eMnJIguVVAZRwksi+UGwAnmhLpG62gb5BfFbJD6EGtf1ZTWXQDsC
ME7lmIog0crndWVEuGhYLq+nYR7TOocu8UUWjQsC+RvT6ll/dfmvJT2AXOmLp4XRZw70T6NPlpqh
OVTnS/RFoQbvMkDxDSoFof4kAmQVuoURHmn3oCxSruL+RY9fRt/e9PGbiZJCakjbfhw3cPSXjh3x
0p93O01jqttAWgiMlGlarzjdoKPjmKCfv64hZLPOpT8uvqvWHmW5sN/Y/rb61ui/sz8LE7I0spiw
D9vcr1szTzo7PXnVqU+fFH2EzAohktuGcoYJIEBCueEJITWlxnV4UXFvpgKGkZ1G9EpDmexy2jlP
OtUsDbd5T+Qjcwe6AL2xW+m7DAy6vevsjf9T/pWuGviHyi1xSlHtK2fnAjOqD0s6/jMbQjwMDwHr
i9azMUlw0eJw7JQs91TERxNDoSR65by1vfa0AoIxFmcreF74AF+3+6chp8iicLQHyETouLAHvRyX
C/lGyV5schwV9JDp33S68HiEYPbAWa/L/bZquYI8LM0NHK2Wyhxz6+HDDEwz7Np3s9D1oP2hPpez
EvvOW3fehS4cDX+teD8BnT+2z6ZApaPcX5+N2cmwmXluX+DR7zH1h9Vo9cnQ61aZUWTZ99YrpeQB
S2RyWHXpRWdGAvSjiL6VQc1xCjBoUjSu0M3kfMe7iksm2tMnY3kJpe/r7zQT6jj0D+nmy8h2osM0
2WIuqayuJAjpGlDRNR0f6lWflYhs9ytOnjo92igsJcQVjcXOx0+Ux5Djp4YKHmU7adxLQOmSaClN
ncFYOAqRjhC+AANFD+rz1qeU0ymlYr1jkWv7iQvAivO1JoGr635nRr8m7AGz2ZKfWKGzTiGeqeOr
FXuXRUzbzK3w+VkmcyQL8HBeyRC/CwyOm30UpjeRXSBXU++qMN5kELapaokYsDJXsb03cby8/p3E
jT45gz9Nx2TvI7gfhonTY+IAf/xd5Xh5s3/NCT+95ntZ78P6rmKIzKrSqadOPnYUr2XQ9u2ZlVcU
BiQ4UZNog8U2nPy1B+aA8RIcLTgp1hc0TZFz8L77hfbqs2onR1HCHBRlm93IbbAuSThtP9v47jkZ
s73evmT9sEvUEJ8nadu10LpS/1etObvMkfHs+ZkO6qEef4Rqc6NX1e2An6/jPfJ3nMabGGC1Gsc3
kPB2oTLuKeRtXFIZxSsuUrE3aL1RNkJCapMneL67FG4HdbyMkbNWbJoegwbyIz4YXb4zxks5RDf2
Te+AAwkwMG6fBslaQRBdZRIM1wbJdcEBxjUB/2B0ARFb7QuSTExh435L7ozyg1XIWJ6tnBqfnITK
Ee+EMwXF3O9lfFfcS12z7eLx3i/THarFEilx+kytjJZHEAwQac+cvB4wh04G1pZ2az39FcjKRq7S
PTekkb8OuXZrs3NaBNbDehfYJnVoTINJVa+v0Lkdi7uOQyIqDBQtaxKUSr1m+/QWA1H9j3trUykW
BNF1L28i1LoQCCdKHCFpU7yL6qNnv4HuWynI+ufcIdef5atTBTkbHGnMZ5EnJ1ualDfCocCXqEab
3tVw4vS0jY8kYPpk9A9taKzHOtv5UbrqDD5vd2+1b4XXb3LC5/4EinYU+gyaSxaj30lZgg7No1Go
G7tsV1LNAnCoomv+zyqRDlUDN8LCSHATOL9G6xT7wa0Kmbr1+D7aulgivn+5GHivd6tsgxK3hcjc
51MxtsrIpkSUnDiFhHaft6LnNmbrRfexL7k2A6nsSPSXFAhIU1nCPpR1CaBLgonvkWbSmH4PIxAm
8fb6h3oHDH0618Q4QkDEAosvOtKfX6jturz3Mi05JYO00sqbrH4uopXRrrXqpuU76BgGJcVd3tw2
GtdMtGv0b46x1f07KwdlvU7ys9msbfdeie8QgfP7gxc9GsoBhd/O3lfR1sDO9UfjbKWnh8Db2Le/
x/x2UNd2cY6HRzn73iS7XNsN6VGq6Modm2RfG1vrmyLtigRV+11oIxyHy9XKKTYZB3x00xzNMyB6
7U6p74Ol7u5XeTQmBIsqFLTZSjYI4MmEJLrdK7U2XICSuMfiTqjNp3vrxrj3o8dew3HgoqJjGpz1
bC9R9l4p+k27cTFVAPiXHOtyW0Ubsz3rxtopboUkxXBbwaDQNhYMbn9vWyt1M1J6RY17vE+Cjfrn
WJzS6hlz7uivDJrZwp8KUZ//R9mZLqmt9Wz7iFwFHuGvZ5u5hyTdf6h0Bg8Y49nA0X+XYO/v2emk
0vUWxWSMvQZJS0u6JXm6Gu4v7vm6vYQNUmxK+S8gRu518IwPDFm/KyF0WuK/ptRnBM79Pqp0miTH
sR8m590sJc2RT410k9gAckLabDNMytzuJGryGpDm2Sa+WV8aM+/ymRyRf6fGP3EXUAzSRZOOkkiN
dzrHvqmbcqiJ+5PE8/i4Wf305BMAlGPyUWr439EndBn7IWBqUyfY5n3QfqWypszboXxqvdN6VdvU
dtkQfOK/kEbcHcPvf+8Z8Cro5j2jkZUdp/BEn/D2TiLu2yEtBvNSLC/O6PWfru7Ey8JuuQ80X/NH
j2Me9u1lEcnj6l/9ZllFx3UTmfGldrrlsNR85dvEM/ws1L3xYRxcy1dAPHpyTP858cgE8ukQql77
YDr4F4lV+XF0flBrzS/9Y9wGpKoKjfAYn+JjWHyrNPscHcJs0bwQi275vMx98qmEZOr3ryRu9XUP
v5GvuUfvyKfWMR3VObuDm6xpKjm1DPtgj7aUqHfIlhMYLyOZnGxJfRyMC77n9jziWxuaqBInr3JP
3slLA0rW+b2nOlfXdHTn6mPPfqUOPEcr1ZbhSMKre/HQCXygBZ9UT3ekDRmhOc1j5lEcxdcW87dD
LO9aWPpaaH1uX7WwBX+p0T9tUW3If3/vbh+cpMMcpBA6cBCyw4RXeSn9LrWnIYXcU5satfE0PHCS
EZJMPq58a9HerjUGNaNWushEtbYph0QKgB9GmH4bHkcGVAuni8LvA4Y1lNfLD2NBVqSSPA2BPJrK
rvziW7fVn+f++DpnTMegfT3E7ClWp1USn1bKeh/NtvtoWHRhE849Nbq8NGEVlqHlISaa0Iz20WHF
z4tqkQVdSFLrN0oLeKl/Dffb4bO55e/bjuwFz8dnwiOeD8/p43xNzime6eNRjj6QX5efAfjEe3ia
f6Wb82K6uC7a1TW8EvoXMhRu4ZLN8PR67hgYgCWngDSuASXzPlf+W0tP2uDgySgDzwqGMHWtdeJd
7an99rb/BI0wGPLQGDt8g/G0I4ODnW720oHA8oCmBhd/4ptf2qWGzDMCCvhEpxUnncMrbbkuzuGw
MKMhlIf09GxfPx93hWst3oyl8ja+ArjbtE63Kdzqke3mc+qS4Sb4vBycl2I9Rs/dznAq27Rty9Hd
1q+89ovyPPrjl84bHDlmOaabLGu38Sb+1VPdzkHVDFD+3NQ7+JTEcEuPxFmr/eLk7hcHvwqUaLJI
40tIlpsfVSBe38Uk5FS/8NCKF4mjOdqnPDQRjbn91XD2dmM/qy71zO2S9Ciu4VAfxp240xVJQYLM
J12anz4n/hgqLkqif8GNaptvipv4uB29/UMZqOHR74KTf3KTL+Om8LTn3H6Mu13pFeEYmT6pW3jX
vOlXkk+GaTiPsUbMf5q+HJ7/nHqTZUGD0rDnZ/lDHpJDOSPhiz2P24jqPxyIrXh2suUMfIIhF6jW
bVSuD1sDT9NPKy7XxdrAs8BRJbDiZMunwbbiYp0/JFtll6+TbbLN19MYX74/D1S/jfooDVuuOPMn
Tye/CS6Ly6JYkTdz0YesYkERq4tmpYZF3JZ2GXdB8k0PT/S18CbhuEhXKSeTgdWv+dwvqC+0TXfJ
plylcbbJd9Uq2zD6C/5cxGmc88g2fdiGhtuGVrRfjwtk0CZf6Ue7D9NAi7DhVe7My4P6re/skSv2
C7kadQOcPJ6Ek1ujuhWGzWcAqkx9DhlcFhU1VqNxQSw9SLWoCbrgCKlM3Hmg+7qPp98xnCNTWARp
QDkN7xLMwzyaxNmaaFaezdKMSW/tlxEJR1wKb8f6St11vuFq9nfLxVUdlqvLIqVLF2kQncweKxpG
tZ5FtzpuLmFBqqBVs6pWh00eF7ukc4q4W6nQ4mGT7tKdUGKY0t7cU99Sr4Fq8lioUnVTJn/mF6H0
p8JqADlNFgpd75HFh7dLUC7zqPbAO9hyd6FvGdY0lj6XqzG8cDbV7S9v8hKOLVB2oc6P8jX/7gUF
+omd15pQGPkPsRNjORLtnVjlkxqkW4uYymzz6ewTD4pXZYmojVpAn/bAnsWd3Gb076vy74ApVcWu
KoApYgV1knX+quyVl44o+7OBcr3svbldO609i2dxGW3O9jcSXH8/1w5oiA92R6r6uy7w39u+N2QN
54u2v7QTxOAjOjClvtaqd4izMGnt61O3AD7kHaP9Un0E4qY7w64J8vj/bs2k72QAprAxRidK+r4z
dpfzBpOA3pZP08cv2DKDOeGqU3o7ftDb3wEpqgp0BFgQrkN2guY7l8VsOO3Lq6IMq2Fu7szGDMZk
DNG97GQ694pZ709n5O2a4vQ+DAugK7wf7OkxNDHmquhnneo1RZTM/fT0pAEtMR7PXU4c6evF4H9K
5VO99rYx3F/Sx75UfV3rvJRSDGo7IWtlHRCX17H5VzRXY/ubf1Sb+vc86u86+E5tPWsk6hyS9rLT
VzWys/bOqkNiJYKSqMtm5wlWEZ8UMV3uK1VcDf5Vi64PBYk2+WGZXp3Dd8AfF2TN2XSS0eeDel6K
HnUiJdNb4j5+XNpQ9qnvtFGpDw7PzSxMfO+3fdVQlVlaZiQBmj6NQ0e0Pzk1SEymWtSYJhShODoz
m2BZS5a3At4vE7yIDy15Mot+Re24D4jkT5w4Yxh1ACCCLdXFNvYf2xfhTtrFsNpieZ2tzvWOKGWL
NEvGlEROaGBSoPViX74fCOsllQ2ebqLEe4P6gy0R2VS0+rtc+H10cDmQgAQUyhwv780e+Z/GlDp1
gFvrClzvuj6puaOfvx60x47yvWdkJsapv9/uD2Lw1/u9Y8XcGvNmGE7lk2ET9mH3qJ7TtyHcrjWP
/Zb9oi9Kp/YwjYUfMefvRiNypZFpQicfOAVjrfeRE4fSIl4ww7s6TNSgwGwqece6G+jktT/r5O03
bC1HISfQSDOesO3ihj0fS1dPqP9gfeRiv2E+fiVM2jNViRumxDaxp+8k8nRWXvNmb812tec23zTi
6faFe0lWZf7Mjucyet1bsjs4D5gN/SpsTeBBLtEe1Khil9ToJ5vIo+Zh/uk4I12dP3ypGtf0VBTa
76Smn6CHrf8+d79nx5QBxNxGxjmChIGd/kq4/XF6vAJ8u64Ic8lKIyYKMl5l1Q/ivyV/crUyWL6y
4vVydLr6R2GQAt34gH7+sJelDappSmYhUyIif23DtJpeGyIQyycEIUbUReEGe7vddMHFWVxXmfuB
V+r3bTq3AyiFH4wVhK7/ejvKFijHRG+uq5z6lji5sYJhBR2a19NHiObf/X8yuv+51TtrzGRS1kWp
pvquYsNz9fvWbqKr9umaLChOX45+cnqgQLzKXqz1zItPAjtzv7PO4WlrnZ288s3U//t8/6nvFtVI
LSlHiux8J6cmF6VrqEtKlaFjgE/kn+QC0231EX765kt7zwlzIngp/g6YVnsPNqlLRbtO6rRfzx+T
teZP3co/7MaVschikI0Tt96RzPj40C1ncb9j0/4l3RaR7pRP/afDusnsOZksEq9ZaOtJRLH61Wl5
ejpuq9ZGi2+X4xd1k38tv04yW/OwdD/lD2x3VOdntToqDvVzTBKBkUyUUn5L4+nvY/i7I5VZ/W/X
3i2Yo4XRkTQFEmCK9d1LHbJNOyM7r+IDQf675wgpTvw+IddzQryx6P1KqoeuPU26SzLf5dFUJ+G0
O6FCzQp8cvk1obLpOvtCP5uP4uZvQS3v5g4hRoymQBmJ4HjHkG1mKIliUTk4JUHj6RIkZMccLy/U
1pBP03zimJcX5dT604Kqbu2KUhzeCSB+g6oyJ88RoTp2hgdw0pnO/Px6wQhplGjBBvloMG0M01cD
0/lofC/V1x6Dw/xi+VRMH1trVWP2lmI6jd+fWU7wbYCE21O9Q+Wal7zwT1LjHlTS3+dU5PJvPQab
oOuTicRRvZPbmlKrZVJm19Ucz0NnLHOL8AetJhfvrmbkm2ZvX5Xw7/e85aV6f9MbKAIFkyS0721q
E+twaJTTUEpBHc16U/ePFUWi8gvlmEEHlSqp7RTL2evbrP6SkYvTOvzMyCxA/TT7ONGdTsXXmvw8
F99q7U2CEfr5bjL/gNj/oEuAWZEgUVKhEHf5zu4HblPpLYOa3f3Ro4YBoXWIy+4YAKGhUu3fB+R3
XBKpFhFOU8yaZCMhT/ev5N4m2kxtu+7mtNVmUaaucJLPjKW5pEDy3U2Bfpx8kP/kT/oL+cBVNhO6
IFTmMgb/0ZesS59VRQs2cah31v61bHbVgKHpmcTn9fkpsddHZQN4h45Ltk48JsXhB1m+HPDjxYUS
ox+kJfnTmvxLe94R47VtKz2dkEeLAchv+aROWSChGFS6SXHJpQHhLqzXOCWJjCYvzIfS+w97AvIS
wAu445gH4KG/Dsmc0DHKVBLjd91fybYwWyQ9xfH0hOInAqd2CAyuyou3J3Ofkrxkx8QlSicvV+ek
jJrOWuZqFaGBOti/C9yucyCO1zP+SW3GtuZMOZ4mOKKItt3XjODmEbQHsbbijTngaywMxT61/+cC
vBDXf7v0btk/9HvCwVLgn4wcQaIE9JLmg8lsCRb4aPX70xJBIBMeMEnPQVrPd+vsTE86zbCa8um1
cBPv5JDK2cZks/pw4yH8906GcCPCbBk6cv29352a/dCD5NNE926Wb5n9oEdkVbcpsfsBl9x8nu/v
xLxj8iAO0iDt1a8kUc2sJLFMNtxfyF0TXp6zuKNL+iL79hFYgcT/f+gV2rxg/oEtYFz59V7KeXat
SVB6XPYJscnJdGt967R8dZzul1VufWsP+HmASTa44/XzJTaTL0P/pTtFewpanIiqm7czdj0ryWoq
OSg7onhIEeYMzcwZFYKp5vWaDZSvlj/3GYVOp+2aOgcH1tcrdduU0pmr6+ElrVf6NJ6XrxfN8mf9
/MuVHGegYbkOiHbi0S596z2ZgxYmUmepIZimeEVVHkmCf0kvXnX8WVLh80ChCW1J5JYQfgeyeVYC
klcK52K8FucdKXPbjkxKAPOmxzjTf+gUMe73x9VEOE/7gawdc09jWwOeAujGcX6ltkU8bi/ti6E+
J20ope1BWeDcRyBdmpQk7mQFraIcYHOqHrYzstrr+SSczUJTta+zL8lQEeySR4Iy1QGDtbPnYoJ1
t55vOlV91hiDA0G8KT2d7fF5lKpHoFdO9Ou1XQOfnFZAhcnnb+o5hRQtVzFHd99qoaaSjxhLxWz/
eiKPPPuHcnyWaJTxaLikfrCJZAF6LEIgP+MkKEvXqC7s19KMZPj4furs4eM92R95EVwkIUUkppv9
hnsbkgMp5vfw4nyzmtoPtTuwLR3t739fvP609aMcFQqvYB2Beb6TL2TOIX1DD80O38yfG2OJvYQK
LfXr6VV/NJ/Gr/n37vH0en2bPuhP8+fx2/Cz+np4Ud+IMpt9rl55a9/Ss4MPirzjzxSAxSr0QRv/
oP2Tj1RceCAbUCrfra+XJKsuhkGYH0G4eYt7xwOWA/AO5NHfB+MP9hBNzGXU7mQl1/BV/srA51Kj
lLTZo807LAQA6lKXwsLiwrDPX0He+wYmeis+uR9aBEQ0/CqmRIXD9Y2oIr3G+wwH6tFKu0zjztPH
/Wv3pXOv9sEhTPHnxX9+/Hsvf1cacYVStwTdQVLU35BJ/9EbMlT3biCeTGLD9yRnP5aOZHkkZfM0
jWVlJr/83+/4uzYmm7YpiXdvAfHvt29mWc7Ps0tZLBN1J3npqHkKhJM6WnPxFHxUL/kP+hi3mxsm
kV4sZL8X5K4J/OlVUxaXWTzx3q5Yc+Y7sEd26XxkTP9T1wBs4zwnIAU+fUebe5PIOFOgKd3kE70j
yVSSxhI2RKTth5nfbskZfqUS4rTImIBqww6HvBG/0md/IAa2OIEM1mxq/axTh5xSzsw13R9vZTS3
gU4/gBH+5zF1m42/oQacjVn9iodsinVxZh/do6vy/rnCZYYpFw9Lwqt4wggTliXY3+Nalte/UwFA
/XdEbkgyLuzf2P7nmP4n79hLqS9qltXUuJs+qsEkmL1e4gmPZE1t4p96UP9UAzlSRCrOgDIyAzOY
BTqfT1+bqMInD8aQZ8Xn+TdMu0uTX1eDe1jrscrf5HGJh2+df3+McR7pQRHlXKyKxOWv+U2UhOIj
kk8z8PS2HqgBha392XPzz99yLqIHJX84eqcAf2+ETxQnca3YxI96IE78LJoGWtD7RlB8nX07RvlX
LRh97Xas93t+1zgLQeW3vuXJ3x+GzzNc9t8lh77d85MWKK/iI+3528gfGu8QYSHwtd2J8GlOAJDj
NaHxz/tUvNLF5z1GYf5+iCa+6iv4xSauEqhLMua7B198UQccgJOwfK2CIujDMezxlpHKNITtws5R
cYmmocp/CSANLq7J/4/+wccn9zmNtdFpceDhWHswvb9PPquWKN//JV6ZfWzeBjYBNqwYnX8lXl3b
5+dr2k23tbd/xkofTOJyqcaXWNncP+VM1CRWgzxK1g3OvIFHum2W2Voex7V8S7/PN+encVXh/7+B
D3Dnd+EhABzlptR82FZ+htK+KP0KAEbl1yu8+Pi0D6tsd8WIU2yui/32tDqukt15cV6QZTSkMhXv
s+jIuedF7uaPABMwXi6st4pLHD0qD9b25AzqQwfvof7z1EFo1CtlCMafJm1ulsXTae6AgA+uiz4o
umgEMzxzTPbGmVt+H59ncRc1URcV33E6hfLsoiwUaEkC/qOL8hf5rnpyRhcZHFG9YZmFs1j9JN/u
x+R8OZfkeRyjkgCvcpX8JeOacq0EqMr97Pv3LDS5s/zbAuYhx+Qahi/tubcBmBSQE9TFGKbgKWAX
+YUWfJKry/246u2z3PHeBjkXh+sDCMH7JVXv9su9TfL/Ge5Y6fMsHpYJrZjFxzV3Xd6PyHdpGV6b
JDzZP/cPeEg2DdkK9xjZDhqJXPfPVkS9ps3gw8PLy+jWYpRr3Kt/sjMQD3T3QfWw0YEk6YMUP67c
AedldETTT5jyPqjoNPF6m33qJA/JA280mDydy8NanvtdtzyuD1DXLDb8yddhq7k6E52EZWW3FBFf
Jg/pVs47ktqe3Bb2fpdxfv6kbLJ18oDr+WG+UTYHcUL/8y15kPPlbnJcfpFvGVStbPKBC/AiNC1X
qDhGzK+KGCRXAE/xZSubOY9J/OVMx4Un5CmyUXik4xj1Ifne+Xpgvsrnzj95d6EneB/FT2H++XYS
qqACMI8DnEg2VIpdpp45ONc0rB9T/Cp2sSpX8y05VBAOwdHHt/9ankPt8RSi6C+yTbHCKFms9HYx
/85MrCzc2WlgReJ/P3ymDgID2CxPa5nKDhmbbhUsoFuh3DmToj9XESgl3On9QiihjOpwTvunrgVw
6BD3AVGT0Iflzz+jiIc53JnP7PMi2Z1W00W9moJuAbcTCEEnTJHw3NGTOQWCyg1EBCS7fWRGgEw8
kbzs830zQk1/E8Y/gvQ5L9KNsq5h7Xp15cr7KAlE/IqMlYflZQESGgyNNEfZw+ZC/8IbJyhE5rRa
du7onLw2ZC8cFqt2cQI3Nt/kkQm2SoZDpKbxZHqNX7nqzdMvK1u3LP1Z1IGqGcDaSH9FeCQhRZ2Z
6Nq7MJ9yHqkLlzoRPgAE7pN98si5/SATm/5zRH7Jo2EJzcf5Zr8VKFGN8Et26aZepY9XesnQMX58
3W8pS6+spVfm7fYC65GGyKugfzJGDnRVVYL2Mh4FICZ4is7njuw5IUXwAPQoDVp6mwbXF9Bk/NxE
PcOoe/dm0YtQczN6o2yuX9RAyPcAfwt3k3HiRsAT+NHEyS7nZeFdwo1fRaKIJBLZNXmGeRcAoTbJ
TlhWJp0nR64AzQr/8gMQHSxOyUWmvvKHrc78aC40hpKOPIV7B55CX3fpdn7KCP+ESiiZg/QWZoa4
XOWzoNYOsbz2AcuHK9ORhRb4N6QDTE0NHNNWNrIqlRC2UIFQabJLdkeGbEKJbojgElcsRIiCGy8L
l6IsQCIi2kScSffl7vVKri93lzXj/CTiGs0Dj4KQurSrQ6XJ1uk2oT3Zrgt1d9xWnulmsRUCYrvL
fJMR7GTl4yHSRJqK+BCilGVzQGlp/BwibBcWyJ359sazyQbcye0hSMA2VNGc7reehjIQupduB39y
m/ZxJ9PPjnwB5MUT2AMWQjiWS4LyEcoWWXNkBQbyyJJHnmFgdBor1QDgJt3bCeT8qxAaQd00vgkV
y6WFvvICZ2rnp1HySZJFIf5owFIWJVmuKi6MQRCsG/PS2UmcbjqYV9bkdMMT8hZWFypgPljxhWkt
j1IwcRaTIvy2/s+9JCg+C7fJrzKcvQ9ofSfyTwnaJdi0F+v1FBTb/U5kP+N6WxNF3guMLgMYKPfE
hBs0oeWI+pWB0DBpxbAYFvIqV219vDrL/YYMJ2iCYPL2W5FSMqeTZ5nV++LK3ILwgPohFlZJmT9Z
ZUQDmMWyngoXzGLo7Cb0hb1lPgy38WXYDp9NWFJGX4awDiu3Y75E/gufyX/UwIgM14oM5qkPa9Ce
nMGaYHpUXMk2QgLCtvPvBQiuajUuDJYNIWvpsJDVsBQlSeSsDDJBG/deiiiU7lwXgge8j6WI5Lts
kaWWuX+Wi1A5NRR+HB5v3vMb3+ab0wo3LFqYOdqzLSWmVsLgWYy0go1E1RICGhan4OS0bF4AVgtK
db+T9bfyx4fmpf7K2kkfZ6xtJ6hPdEJoRqZsvpHFzvTo2l3qShdhAJBV6W1VpH4FskhEmbVMFsZN
bohONahoGV0kzRZqExYQLpXVRNYS4UqRDGfgnllwWuUb+c5R+FV+o8UgRS1vRKM/LecA8QSE1/rj
Vnd1l3/kNnXbz1hJijeKytyAlEK80nO0EF8jTDw+RPMHGVnRO+fegWEQaS3Df7rReBuIzjWLKpay
aSC4yZYFjQoYt8VqH1W+gp5bedPACOqlshNjBJQdTT3TF9iZ6pIpNlDdIegfm9cuqMmYHTfg6MjB
5BGgvs7QXmr3wO6lhjmmXLb3hU1gpWfdvT5Y7DaEjWTSZVXMgsmLfJKHdVspG5RtYccaASCyVJov
6+q/7wjuRYbdjL6lDKGIOdFuK1/oguUXNxhIX0Y8c+/zbeAIlT7IqzSRanHrGvCjRpP7rUavdF/z
Lo9XTzCPsq2q3Wlw2Rqe+SSNkuf+exboxMiJuHiUlk2eZY6HrSwY8ikLmyeRlJCRl0fKRhQUmXvp
g6wEundXe4VzBYqtuePDsBVxJ7qGLAKCHKbsFEIgRUm53vou5C8K+10buZ8ntHJC8iOvkCnyZCWT
pwYhTFmdc5FnG2nqfUHukDEirbrFHBFYP4t8FT7swv33Dg4UBWYWKWvLgxshzop9IjDe2GmXU/Ch
QgAaA9O8sZVBBwAJ7DIDCMKsRyXSbqpOEhy4A6hmCNOEvlCJGCaBCnMb0Z1qN4sOkRanoQx6A72o
qI5q2Kyyx+JH8jh5RbUOBaZbeB0LBMDGrUAYJ+w45dskrPhWrRJigDdsPwXjG1SrIjxIycJP1iTE
/quzba282rWYWyHLCZcUDGQeK9s5Mkz4ueciAsQtgfkOO8C2QtVcLwd5yvrEqjRyhuA3DwBUiQJ7
5Khuz7zUQ4emhULrJhjekz9uuAiKryBdT+yNG3bA8n68PeXouBl2aSjIzTsDnQRdzPn4gkv1hfoC
7sWvU/cKbFoLZNQPkWy9r7Hs2KcckQ2/9Ek+HaIsUl6FpeQzK088wlzX+PJNVM3/PYR7RUm9nynM
J4roZDNf/cuSze0M5VkYtEEStLAopkdU1TuzitKqu+qj7s6fa1YjkQj/e2KUYIzJBHw7fn0QBXfc
Wpxxf8I3/Pr/j4EpcpFd1dEW/haWuj+EWGQBnD0Z3vThLhHkAvdfyfvwmWSdnCHUIxJDFoq71Lif
IecKacs1BIcuS+khuLzIeR2GjANL7CwS28jcM9jxfSePinCwiMVZZLqHleUdAhKo3ZnjH81VVg95
lgC1WK3Y+a8ExG+i0gqP7HmCqxPgvnw88qOyFuUbRuIhTMefupugkAPyuHPbobY7Rgl1UUwI/+qa
JO97FAOALBnsC0P5RXhaxAZIFPsoAFK4+hDf3++yXF6F40XSc553+SH/LBEWcl3ZX4pQGraiy4ie
I3KAbQzDIgMjgyatOsQk0oB/hYMN7xhUb6zBMf1b3IfFdE2GT/5NXAKMDE/PbG1BFAp2LZFCCFsu
JDIa7XMhk54/igpl+MdgGmdRwrqk3VRcFPqbDKtXsi9q/YRbIy48sS/N7AGvjQgo0RFEObrP9O0T
w7dnr9VhHBPyrADQqu7xMZF9I3vFZNPA6sS0RkJA6FNykhGclsm2jloQ8ioGqJNrfAKJKV/SUPfx
MqWf+pcKcSa6lhbMX7PIYBSurJ53joMb48sX4qKWsiCL1UyuJoD5NjLi7Oj0mX3nytNSuwsDBBfV
xEISes5u4Gs1FGkFqHvqHAdf1FxRkuWRr7CSfTtE+40G6N4AuG/cltj7DXpulYYGyy6w++UJ1lC8
w3ZSOLKgXnx64xsI5vaGyJf26L6FUOXZ2lR3B8u4NuB+4X2ZW1EdhHeRB6xn17UBHgU+/Cyr/Li9
c7AYEUdfmOU216wO8pBvd91MxkhkU7rul3KvE2NaIDXp+RcqW/f/GBtFSIlokuGUgZTPKDNTZFu6
PkXpul7WLChaY1NEdDsFsbvW4tG9OiL1TvxyRO7d5Z+02PJufKlDhHcVGRMb3Pq/V7hTFIj76721
txUaboSsWYIedMJB7m3RaES9ZDyZop+kH1ns18QNyEIgyszJH3Y6Q5sRiIe5Ffz2P+NWeWAb1B7R
cpdtosCIwMFtxdj1X9D2by2VdhxXXYiMY/FBYola28FGWXB+EOF8gMBErDP4d42/Ye0Vkv9XvxDR
JkxgoG2Y7o3qgoS/30XefSbvJgXpkFhzhVLvMlr2CzI/+VqIxiSQQZablACSNDw7RPjNX5NIfZoY
zr/DJzM7i/4ZLfl4H75/5ReTP9rd4kSP5KebpuWe7Zodqigz8ioSKvOeRCkX3VbeZfskeni+EbUz
w62FAcGMBPUuOkVOgdIR4X6jPxnO++Tttzl1mYzgWN8CkTB3Oj9EnosKgT6PZ5gxSoLr+q4I3ylS
RPadsmUl0lE3JcKCyBRGUYw01U1qdaF8MuKTP9EcEcKibd7XF+mY3F8EwCHKIeyazdtdNMIOmMwz
6FclcKGBde5WdxlkLd5vRCWuI3ntUZKsWCdApma7ZvBdbPHA+2+L9vlhDnFcXvZRuZkfHJHuey4q
D1ZHR9Qiqu9GuWnLP0VhSWOViZPPYioT3aL0uoe7EDNRUUVlFTpNQ+QmlS2PTjEnAaVbD0Hb25WJ
JJCQnruOKyq4WPyFUoQHhTaUoHmVi0D0KCkaOhQyC26Wi5p04yZ2YBMjXosAkVmScZJBPeMfliX/
yFZAAYaar5vG1xPOYFMieoNoERp3/FeLuPOwzp/uGsYFkXeXrsgAZG29LNb7DVUICwKOijUfROsR
3VxDMxP1T1Q/EaNNQEowdtjScWmp0PaxddOHpvXJg4kyT4MVNuH3rYpsVoQNpqQ7PDoiKKeIKtHZ
ajooQ5GvSeh5WyJ6/Bo58UpySXLV3US5+DjQM9nPihL472tJvM5l78ph2eriziCyRlpovoniJyqq
nJxsRLaITUsMmWLhwJYXEvL0Ujx3tS2Spt7Wfr3Vl0xZx8YJXZZ/SZxTGx4+t+yxZakwsbAa7FzF
zlq5BpsK0V3lF3kXe1kdWk9GlHNM/qX4ylZzzM1sY4ZItj1Zlkqn6+2jSglpJ+nsfCRpgHsgJfjT
8W32UO4fdILys2+54YKnBXY/KXYUY5w/lcW3of6a9YsZSvrgZnV0YRuF425iT5Pw2HwmsB91+Pot
UbhH78wBorycXBnhk1t4xKLltqwQoiDnXvKlooeiwiuR3tn+PFIU4kf7N6y0/YRgrPRH4t+Hqg+J
jZjLeHXy9uNiE/IFUj0kKx3jyUd8TLX9ibU/oKnDsGouE7tiE0Dc16qUED52o3eiUd/Ut4ZfOv6E
mMcOze2nzrR3CXGYf6omzv5zR5AeEWdUtNondvUq1XPwVLWbRwKvbir8wb8+p7dtygUarEsbEK1c
PvPr78BqN/2SKMACnK3K4i+aPX9zzbcdYYSbn5kP5QQkQ/Dxjj33EAfhV28jfSqY7jwgB73hykcx
d5P3hXjafnF8wxrzQHg+E/4287QXIsxCMb4QLO+e3m5qhKgQVjRz6jeKlN6oxoIKrK3yJN+MyHLT
Z8vNg3xFpG7+eqNBK7KEgn7sHfkkjzxgRG8mPeYhtHJb455zfsDcg2eE27a3f7bh/mFOO3vi/fqw
J5wRyh4ZTSaFKEOOCt0WP3ZC7MWKzA2fKYV3O12JlBe5DYZ5gvmULX+XZXfBbV/kYnKDIqg/jzYZ
rSFjOuUBm1tNX+bfIfEfmjSCR+WC5V0YdLbmm+FWg9frNyaob+OiJvZmFOPUG/ZJ1wQkdPsjt/Rv
Ycr3AYOVXoS1DLqbBsp3EkYTNieG9faNloU0BzIMrRfa1y6kNaZnvQiryTlMC22QKZIN5IzUODb6
J0PHhlGJjBcFss2ZTChxtiQtOUF3Zyh3gqEROmDuF4eU8joiTHCHRKRAce6EoEQmZdMZxILwPOB9
t3GmYSnkfz/MpX9QtlzI5uDIz4wmIY+fqWmsMA8wy/O4yNCI+7D68XrbsW6UqPrBxve+f1aiU2mn
O+C7PuatmzFK9TbVyf6ibEznuJ5utG2+G3YZSdhJ7PxDNsNA8T+xs92IaJNdrexrb86bm2SUht1H
xYpkTnLMhNZNqYICCOHaKJiIRfbJwMmu+06n8srgrdmJCxFEJHJmOklXCxLAm7vWVuIcZSfN0xUp
fOESo32GLOzHuSvZUbnqzDPXpFsgaFEsmRVekxr7nRnsg+ZJTCzi+VA24ikTA6RYtvEf8rx50qL2
EIpd++7wneNUk88TsbQ3ZB4ODvgsL06Fe7xckNhlshPTskhj0xMWlvkjopPHvwvEFJsR+wNiiWWS
bzR0Y4R+gVhXthdoXzotXrAbH/Bpb5FOAwoBkV8im+S0/QOIM43yFJ4G2WlPf/eMT2+1C945xoFb
grukcrZUp3jnGJ8qk+ZyOB+v2ybxzOpbc/FbrFBWOCcD7+vkVX1AFB+nIFAhRYLSTtRGnnr6lcrj
9qBQpdQlplGBgN/IgXneKqWt1O4EoDrZ2ua2uht6W3sa4znFy+1pxIQSW0UlivPLMDrEd7W5A88O
7L3JJ/Ulb72OHDCqrWA0IzASE7edu8XePf7ILivtldR3ZuZe1ypVchydwt5hD1zPVZ9T33JQlk4E
t2JNCBuiOt1JVFC/joQIq/IxiTOnguHsBGlpkaN61Q/ehVWis/vcIw7xOO7KmT0d7OuyJtQC98eJ
e6ulV5PjuomKJ+qQjOsrQcgTcihQMVj3GoUkBYc1yPNumef21S01u6AkH2Q3elOXbfDUzmfO5CWJ
iWYfbK33T06d2LMXlNbXM8HQinOZuj1Fx73ropnYa5YaMiOc7ENBbESv2qMKxNE5ln77vVubYAJq
++Uys2FZU1mUONCIvJ4SYmSTDuyQuFlud+uehDkNaMJVfSEr+ar8elLiqlp3h7D5BLTqlHmgFFmI
97PwSu6Lp+vXbHDKh2myK6623rjD+uOaFu+RqWAvfiGxd1jxoWgP2ghCcpvuieMjln+a2s3s07HI
bGNW+EXySTk65ulqZxnJA+bjVm1j4/8Rdl67jWNdlH4iAczhlkE5WnK8IWyXzZwzn34+1o+Z6VYX
yuhuoKodKFGH5+y99gp4joSmsgqb7Sh/6zqSL18lduIHLdf/uG3361/TNHJwMGWD4nfHoUp8I2ma
NGT9Y+GkWmW0Hh8WJ7gUhDeZ+qZ5qXRW2UaG0GRsymgDSxZ23mIZvzPIV2U7fJ8qd/o0SJ4jeb7C
ksoNp73x0b0h5FBFawS9/dYx5UdxKV9VnirV8tVVjbg5XC72vW+ViSPfmt5qRRdvm2jlFW7wKIxO
sCkNG/WhcSEokfVIylEjWcg6JocUjnSyOxB3PtLMFRNsaK3ghocH9IMYY5pVdfYfehgF2+JF/FW7
4XuerUxLbO0gcJuAKY/sr4aNisMY5NrcxuXGnGs2K7sG1cqYuUYFK/1D3BEJxP+uj4JdvfTodiLG
JSiGHdwDsF5XriMNGD7idAGmUzG+xTTGFc2dMs6jtHR7wxgj9+0QZEi0Y8UKQTdPWWwnTKpzW5/9
8i2dFJ5DBDXMFp8TmQxVS3+XYAgxLzCs+txhBASHboUY/9nbqdtEw9JggGfQO8WDt6A0S9Ysbey8
NBHoZcpW6V7ZjMvpiYfBOwXf+opQDLymxz1unoa+GlxRtXLRiUpbabZ09s3TMLrZOvPs2+Bb4oMa
2R40twf9zbDgBns+Zj87vtu8ZITMhFZ6GMKZoh7x6Lb4HaU4L1v8nhD/DD89TtXVc6KParTlt2Z0
cC1WLOna1HsPpL+1xpZXlYRzByK/p1imrJq3bu4ARsEpfCsLNvFLJth0Ki2aATs+P5sG1G27QTsU
r0vyBSTrkTe5i6iwM8t/z0yrYcsgA23P6JnSjwX0RbnEqVjldnSBKg2/st10TAQh4UU20lI+3AUJ
1/b0A10WCch/mVYKPCsi3RF0zp73/2ZapVM3er4pDY9PKduXlVo9FjKVk+0PgbnSLd0yDi8zk9uO
+Ybe4A/pU07B+KbYt8hZnnKrT6y3wP7YpPaSU7h1/WSbw5Qb7S60lpNz2rBTkN3c7KwTHhhWqs2S
Mm0XpTaFy7R8QQt0Qvw0uLi6q5/YNJPwTF6bpVpe4r7UlcU0jyfXf/dGW3zJ+RXLEksTVCvx6kvn
zkf25tC7hJY4J9HabCipzqu98nJ8dy3wa/lBCZ0F8bqn854EU7cOnNfEmlXdqbmC7SleFMuVt+7j
VrDCJXxdt7Cgkj+TGfYLHd5S1RzFMg/m5bmlHrbUS8wQ0KngyTnay7GyiKWwWn/l3zTrVeXFmqvX
99zZXjMqmyvxVM71uvady5N0uNh8OyujsNJzH1pH+7rb8WZNSqfexZlrv1s/2m69N6z99hHvkdhZ
/1r/vYD4j+qFzV1VkcIiKZ4lDvdyO33wpEBqjeEcdsDXL/oQLNt4Jd7w2NG55aAZBghLar8KAXlF
hIPYFXpEJIiQflEWtLbfEZTsSLdz7W/LaJUNjuItA9izMGaRg/vrIXr6+2v+ExlQVWfaLBqQOQHt
TmnShH6f6ko2PrLwFrI9U9w3G28piXx64xL7/+18g/WCBvHyA8v7N4v77rzBd4skPrjkxElJd+dN
E0y5p1ZcmxLVOpCCWzlv+vK0LFcbFM7Pk80HOcMVx+z3q9j9/a3/9ri6v/zsv4FGCfkcUqV/P50N
6b5SKqvD406wjZW/futd56V7jezd9buwrw7GJYfD4XQrTtFysh6q3Vf6ldvWtMJh51VYhq+e1V22
gXv5KefSmPm3/3llULRhhqOhlO7DvLpS0HFinoJH5a3HQ0GCuYBHl4ndlZ2cD/MOkbT2CwWyZx14
wi3hGFtk4vEZGe6vaM9HSdbZC3Hu0Ip3J6YI1sOCREbPNtklnXphnbP154BnJCkX9llMd+Picq5c
5YSX/vPv2nFPjie3/REXMsHaFpfrd/DWHL6BAODO2uAjbFbhTf7F3uLt//65/Ba5/+fdw0zG+48Y
Hwwa/v25xLWulIOqBY/tdpezSQ6Ohq05zYf1odm322bhrsCsP58T65OKcWXtX4/S8rjV1tGbsqYf
/JpT5n9YLH/aysm0+p8MZI7puNvK81BqFoaUjo+OsCq/2bGPqDtZq7eHbr1qrHPjPn+G9t7atpvH
7hBZ9g8Pi3Ivvpg3F7R0BBSSLj/Hgf37ruQxwe6F7gWPDucDVaOvE2qOZVmCamDhcBBvb767AYRc
PRvXzHo1Z8gvO4r2sT0LFt5LE1Az3nWPHpCo/T5a1zC2aX6BjiwOSHXzw87yH0HL7xesaWyEOIcj
a7mTfppVP3+Ow/QoHXrbOKiYFvpu+tTMFZuxenubNic6APy4XuMDNlax7YEtn2XVap3oCHEfc/Fj
6tBNUA1Y5mtv/fAC0T//4TEzEJiQqsZmjXjz37fU7IVUXUz68PiC49opXsPRj5xbYC/l5dvLE1KM
p2BDdcSh+CZRL0BJSI+nj1O+WtbW8gALzXohIiiGX/X2dDGdy06+zV2tvTtwfnfr8LAhHlNSrMmS
P3jrdvYs3aza2b+2e9dlfiGdv87q4fkVtNreN9bXw7AGeF/tJSwlLXdrLI9WM1orYXk8aksbKTU1
oLAc3Fdj+UivD0q2XG+DHb3Ogawm/na5BJsng/3rCgZlryOGeeu1Z19+eBj+c9DNVgv4sSO8I4NW
kO6Ng/LGVys9Jr6FE3b6xPVF+c4FV+rdRUORaNXyMhCt6WP4MHGiilY904Ov6aH8pXyMH6bh+p85
xqxv2gfMYvq1+mp8AEmyf0Vf00+CHkO5V/TM65D/K+DzgYYLsca/P+VRqielm5ThrGCB946DcCUu
Dosxu5WJsVxkr2YPM6Z3kmElHeTaXQzLylwFcW2XWWANpZOadk4ZhuBzML5CwfKfC7ry6UiSlGUu
mMS1H0VKrz089dNSoyGdPs1ghPVfTdZYOyZe0YSiRc7MtfuIJxufYI0Dh9jmaOul6UZOMP3F8anY
SP5zOlAWMn00doUESclfKUxAM7dFH5E2LWFWbk70qnT0vNCumWd0dhGuh9gxaH4x9u3WprbXcM3W
nF7e5KYDTFMjqaBXgxYqwZt0i8nBpx+PIZp7vk313YROimNm3Jr6VurcHgalSVNi9bETvGA7HzUu
/rRaaWdXzDz4YeKG83gJwlC2tkCnXzgBaAO2/KkdB8DT60WwDH07hdzWXXzGM3AphV2WYugWXqLR
XBZ6YLd4pPc+FxqWmh1GKA+Pg7pJ0kOhrRa4JCZk+/zyws/QfJK6tSifiuYsl0s1XYuLfbRwc1Cx
hdtBeTZPbfRYpK6BuZ63VBYXTX8UqVikghTt4VnwTn19SZP98C7Dl6fLMU959qrIXybuYFnxmXun
fR89TsWvyTzKi31o0EachXpr1G5MkqG37YxrN5yM0I3iS5wv6a2KbJXljhK5g06peyj8g+IdZBTK
+OsBePQrQ7K9xlbZPiRHjDZT99gzZoicRkDU7BqNHRFgid6xdgFG2sDxqnn0V37Kb0rg9CoYPMHI
TlfY5ht4CepKRoOTU+HG01pgOvSDg+gS7yjT8nXLRF1J/jaOWcjrsF/rbKz5vlSuLch9E2UbNJhr
f/EUDQTk1MrS7MALf02K6hiIY0K3i20VNz9edewW2mbAMHB2icxf6vGWGBdzekiHS7PYGcOmVq+G
8FLHT33jmKZdMRyAkup/y5ivGMEWtCneqdGyA+5vnRq4X9mIxdYz2B3IJt+WwotoXPTgtdC3RGo1
9KEws1AV4Lc0PHXmpcmRw651w/I6V8mcIJmX1KSuNPXolw/B9FRN+7h6DPtNHO18voRdmu+2kWOG
S8CmsNxF5nphXAT1nMinSb9RSrdM5ohzC5+IdeoYxw1LdXRShs9wM9pz37lNfBhbRxbfxe7JEJe5
6gyNDS1bI2xLZN69btpjO2wTYVWNJ8kg0HCfxBUpwVbX8VYRoB9j/DozJkmRNFpKIi972TwVkkir
H874IGee+aExQhUv6pF+QPkansXUWjzJx8zJQiu5JphR4u+UibZ8qF+FjcD4gDk57hZYED8avyq+
+5EeqPtevCun8GWCwEfKC9Ms0xqAuVick90s3PRcAQDQm+enKVZsL47Xo2K4cT8ektJluRi9DYzY
rGXaewrsqh8AKVPezKWCP82kh/P2DHahA9AoG5kWWbBGnu9f4tvILAPd7slrEe+66neKuW/fn0L8
aaPYyQsN8ERRQEDeAhA139bzleZZsunqPcNUD3hmQcSe0uyiXtxmXbURJmWlKI9DTDogrv+ZG+bg
TvJjK7ckK+xjPyfNYdlo5GJZav1U590S825Vv/gePlm8gWldmk+5/16IhyK4SEVkNwXmP6nOI1GT
8lg7tS5Sw4KWrrGPxvYRUdJkCezs6XpK13K4HiXLrCiM9C9IGSh7SdF2fNUeG+68HX+qT8MKody7
/i4/jQzR9UdtL+3BTjfSGg+gnfw+vXuSpXTW6FmLzCXosO9sM7Tl70LZ2tyFTZXXVrZm/Ry9z/is
vXAPufEE1QJkjkwxGFZco4Jh4kbI8b1fZmuJvgc2yJ4BNmzwepcxINLccqeeSzaC6ZGNy3voRo6R
00J36mmpg66CKteFk4rZBgCpbLq5uAKPEQF5gYYFCq3xbB5hXQGwSgtSpSw+2UiwNLZK2epZb7Z/
EXfSJoTRqq3rc31uwP5u/mcIcv3li1b1lRyMY/Oo7LQP7NIY1qhnZZUb0zbCql4dFSvWviQswT8K
bvMFYTlZkgdtX8HxCK6LQwP55hU00+A0e4VJ+mR+NY9lbIcvixKgi3sY//I+y1tcWO1JK1fVgoA+
cJ00gHjIEzownYVRLQUrry+3cX2tiqUXssfg2G8z55FZpg3eDzbHtMfpm1rUE03kCAKZwFaMhQxn
MPq9DGMvS20wUwOBcnjq2O1y3OAFS/0gW+abvawy8KuwxtzmYWV77B9LUrYUcD7C7q0a0KI7m0wg
s/C9U75rswYjRcdHK0bK4qTe0jGzJnguWcIHMMCHkDgby2SpdmuZgS/BbhnhJQdp8dJGlTvy9Aby
Qxo/59JFWFw9aJoClkfi5Hhy5Ujg0HL9phiXoGuWrEo1WvnJpYoVh4aMEaPPPejcgUcMEEbL3CB6
aBNxFTAhAkiJrgsTJXkP8qoqH1k6w3bBhEMWgGoZ2HV7LPVXnztdkhq2JhOyEZdit+aJDpcmAmgs
BlGs1k4j7/rs4OWUJWt5uEVIaeDUIA2dnFA5yYvNwFarbJr8YeLffiM0NkFllW83fH9/C+GgGVC1
VmWz00pXq3dGfFH1fT05QceZs+qwZkqN5d+7yT8BHBg5kjLIREfBXPuu/OtFdRBDgW4ytQ5vRIKu
J2vz8DUdLVdfuWCrj5eF8/30kzGadm+sQdU5u5HR+0iGqeCC8u+q068Wat1X4/T4FH7LNLHexbT6
p7cbgxBHnJ2Bw+2N+BhxXkvtQWW9wpqyEhq5w5vo3ACdV/t0s/dDqzWtZxYsSnir3HiWsnykyBTo
5TBIFDxHX9CSX77nZsB3hNlFFALDjx5rf5IM40wARoOhxnwr73AivW/KXKUHfSwYJpZu7XoHBZc6
YpisyI4ZPFvNkr+4rZuj0fzg0LNvoXV7QPKM0fHq68u3Nh9z2/TyVELXgKzh7FILDEOwmY3hrc2P
3AJngbEzGRSO4YT2+Xm/10ECDSB20X5l+kRb1DqaNdjPn1+xfe7s1cMDWHPPHRgtqlUX2Oaxsl55
BhFZb3neLe9Hpfl//HV+f7T/uBV3ja0ktJKcqtp4U9LzQvoO42dyuiwDLjwSWnZSo22dPnzU/UNZ
XxRjO5WPUfb+92Wt/aGrATbDGUbFohGvgrveNVjI6pgZ4sSyFmxiMzsnwT1dWslWi7HQWiY85DfM
m1pmv+scWpZi8ya5C6y5b+MXOx3mEthZ21JsYSd9C5YPzAQ3jG1ehoX72uDPedorI+pkxgnG5/45
mz+HZOFuH7ESATVfX35Ey//bjQP4MHUCDJydaO6eGL3TuizJ2uDRXJdubL2UT2+nj81KPD6bh8F+
fX+/2usfIIA/IQCaJBL6gpgfmfy9UxkeRIlWVuYEAnnYJTdAtnj9ZqxezOtL5ywXrN9qbT3gBG5F
n6AV8SN6hwFoMt1Ptgs+tmYizEbJw4jvxvc6u9CFO4ypflDs/wH7wTQHq34ymTTS1e/2sKnts9Ls
/XAvD891ht31Lp+O2L0Y08Pfl9UfEJF/XegO5RITLS3jmgsJw0n3j6Vhkiy/40o0l/A1Ot+3/n7B
+RfeYX26oBnkTcyidBKX/r1N6lOhxl5DVHmovsyuWfGThEczNORp2vrtDxNO7U8X01XcfskvkQC7
/30xcRgLM4zIAuYeFozcRv2jKlurJ17j7+/qj5/XPy50dxuzsAwAF/po742uQc2xQHfWrVt1sPzo
J1+l+Q795w7+41rzR/oPF5FOVJusxjlvny6eyc1dKInNnLL1ngTpWsWSFQaE5MHGYgJRZuu/v09y
3+6u/hsJ0mYTacw3Zou3f19djH1QviQq9w5VpjstMXD99DCDQBeeAELPqvl4DecEwWxyjs4x6jtl
hCUw7OtjcW75L30QmW3+9iAY8SCY1WazantW45VP9VNyS87lQ3Xuj/I+f5h/fuatzLaP3rY9Vudy
2/92HtBhfqsrmCKcEo0LvtDLdvU9fjbfDDyzZP63+9Y+tRf9W4KV/guPd1qy+c+zB+S38am8SC/C
S/KknbRT8hTfkgeq/F16iq/pqTl0hwyAeSaEzu73xWpcM0PmwEGFY4fwcn6FP+C94v2TcX9n7xbr
wht8JdcnMkZL0JUmx1a+jxtQtUx87HCFbYSYbKbLosrc1OrY7SWpvgbmOY6xDBtqp1RRF4SLH6A/
8fdA6J/r7f513a23KG9iXU+LbA9mNWE4C6CVg6JYwqP6Id7YIHzDkfBavJSsO+bAuKMSp4NLAJXq
d/m+hDDC0kB8+glJYDjVKtW9rbz5T+PFeIRMA+xqPErfVWiN3yRstpCh528fH2ANwFpTM7vmNzGX
6J3+PfiMF9cKN5nH6bOBPiHxQ+InPwYu27Xz9QVeyvfQWbxImCn6x63ldQqPLf3GRystS3b8L8b7
xbM+WeajUFjyZGmQWYgvmFy6NOWzeMe1jxFd9E7fJsk2TbA7cD6a+FU6xmf2zp/oyxGhCpyXucX8
HKS2r12pduVqmX0H7x1kgGv0jWMIDG2D3jNxZjYL9Ba+0bSm4yDYsm71r8Ir1xZepVvfgxbL2GcT
TgFR6Co+0X8+jjeyHdNXI7VpYL0PeGhwkcaPLnYvNEAQ4BZW1G/a2qbB6D84l+DCRV+BP/dGEYyb
j78//vqfqtw5vvr/7qjqXVWYRLXM0VoF+wkEVYkrO0kFMLloKdeHaCAdyGfcpIzrEga2MFbXLnDy
6a1OqdZMCgrK1wFU1lgUOM/3V/xWtOhTHOkS4WvkWWBnhrQy2LbeSpgOU4C3X4knUy/AN0gPuvrQ
ypCfvHhpajDgfRlzYdWJg9ruUmVvhlCxM3GfphKgFPwhkPgxQOSdZbbfQyDoU8A0FEDNtDTgFJZS
Zzfm5Kj07nmYbTswpoCpRcwSjAx8EvqO1vKkggpXsmzNP6aD4naCsgxLGuwcY5oYflbhkzmQQoig
yGpZD0URrQcFGhtgYE8UWWsqeMv6e3+owGaTl1wHxdKCbd3LS1X3EAKpGWDHanpOIISE0q/AJJtE
gD4+TlZbg2TU6bIYfnVi+rCI04saQzwEMayxV5zUeDt25Mfq1T4lhCpKTCtSN34IaiMU4NiVLZdo
Q6KK7QLksshBhAQ64+0i3KQNoD0kL1GseVsaH2a5VQIsnbehXO1qTsoKFEPJ1p1KrItuLGU5tzut
Xy2G9rWtMHkYS92SDfVjzklsGVrXg+lOMRHqIePv53Kh78rZ1R16TQvpQPKSfSWUhJ1Fq2bkWSKt
OO9EwjiQyrUVJ6f0YIxbMWMDlxqY1btKwtaBvaSuQVFxmTFKLD/SXQ9cY4aIIdKTFz6YTLOCUCM1
crAUoWGMKRmwdaOVkL95bYM0sjhGBs5+6XRtdH3b619qH7uj8mRWxw7OWaSkp7Zt174y7Ayd7XXg
UecTV0EqlKk9anIIY0RyFNra6aGWq0NaaI4JHl4p7RLnzSeBKAPm6nafaXBwekcwF6tUiGyxrx2v
BMnzUkwtc80d4AYaC1jJauIakNUEL3JkXhKn1ZikThYEy/H3XiOQ9RZ6WOTj7Z1AXQOq7RqnMD40
sSBW8MKIw1pAqJkXewz/U9lGsOaiANKJJtsin/GUCg9hCEEk64WVkHAIZ8ZLo6NdXogrMgrsXjK3
UXKNgU8ibF+SYbp5sUDgVnPkSVCiJy3SWZeN29KUdsFt7BKeC7QSPFty+iuqp10apFe88gBi8+cu
R8mSvfRdeVWScSVEnjPV08nHmdoc1Y1XJM+T8pR2fDbtwo6lN4OMj4ngwKpfjTJNMsU025c3Ip6o
t6n6nMdPk/icdp96Lb57UbNNp3RJHGzLwpwM2R06EONGwsgQbn2W4JBhhF/5IK+7EKFLtIC4NN+V
qoLxg+aDx7eCLOKXX4usWCkmMoiosdg8vePo/eoSyoiRIBXTaI6FoByl6JOYa0VXV1He7tuM8J6O
8BaRSkVeQKQkvmCE2xPF66j1bVMMnMzHsUC59PFxAOIRqtLKRttsDFdRqDX64dxi0deo9L5Dsso1
3Cfx5mULrcE1Qx0Dqbw9wUY9LdRNmEYsqNCA2QQpT3+oFWCEDimKYXyGTb4bhHwd1fqOMedqIYWr
8Ziy3usGTzHoq6pSB1axkHa93EHDy69TW3+L7BQ6c4qiFtZDJdTAYetkJOd6rK+6mu4y3XNHDTSt
KzvQIGveYYvhqUoncG60CcKHBPzYT6NrkrIIUHcyPdFtMsa3egyA9+CV8ZLDaRAhtYWcnEH17InK
svFhAKGmECZjFYfZSTboWEt5E40Ms6XYSZLFZ5tI9LDhtS6w4xzfDfxju9qZPM3tytwZc3klttol
FKBsVaQ58Rw2OWpRbBGMX5HYMa0iE3OMuoCo5u381LbyQVxo15YxlonepRH0X61IGdHU3bJnJ2qi
kmc32aXRZFWjaff1q1Jmu8VQupPGkczRju/DQAgxtYjUQaXTa+Qd4io0wm0kn9RQhAnIZIEdzUAg
JfMoJ/25UPo1xTnOcOYvsxMheoX9axPaE7oWH4EFDu7imL40Azx59tOrEXVLyR8+2iw7D99juFjP
W49Kwro62uycVqrTSBSA4l4KoldLMcEhplM02l5Q9E3I0z7CapvqL3VS30qNs3CsV0mhPKvdw5Tq
VlWPO81k7jcSPEaGKVbvS65u9R1m251ohbzTAAqimft8jF9yctYbwZEL9NcNz6KMT2nO07WAhJfP
6yZNtx36HC8sV0oSnwrF37CbCk2wqQJtlQj5GXKLpTE6JPQCOLESVnrc2k0cLodE3FyNnOS5oXMq
eKN1vPj02/JDhg4Y6sVrms5vXXiRJDeSysqpRt0NlHYniOlRCheOnut2gZCG07MIZcDawV10gKwm
QFnP6asN0gu28jeTYgvv4FVCaq6i4UcVJG7QvUlKOh8Ivio6FM11YnKvMrYZfFeyDzEvXV3ROHWV
i+kXpqVnWPUI4ma+irGWGumrjYKdFgeOUgP2FEZpLzTBYtMviUrnufZlhIE4yHM7WCPOFJT4o76L
xegILF1ZOhg8NWniXZsg2k4mrfZUX0WVglMIX83WoA5Omp0geGvMyx0vE/kESFdPxnNRaPtaZWda
BGPNSI1xGEOUshIwdF9AhZxESkSj3xqleF1g8FhMAsMJMGNTgEW5oCplHmKSBsFeQWRx3xluglt4
MZIxwxTGeJDDF9Orfy3K/NKXlWtOLRv3V28S0yjONdtHWagOpWfGZHNKGAv1zAkmCJtjXO37whFV
49R3vrUW4HNVOV4cZnv1mmwvRDDFA+Xc8YP8mopDXFe9x4qaqGP+Gjeda+SmYksL5im91K+xzWRg
HjtVp9ptp1l+F+2K/lUf6jXnsA6tkedOTISNkZRPYORjHTzSyvAmuH34XZtxsZUj/9bK46b1MuDo
MWHDQ/rlVaCmYb7yJOjmWeGMvGndr5ymZhLg1fbUs9cqmRk6jaLdcgmZS3qbNGWn+OEqoual9hc2
raaG1rVhpKVzkwahZqIbbfo2Fpk+JF8FRWza7mJBj5w4XzDmUBVOy10XP0EfiCFJGlK8TDRjrQzF
QSzkq95isxhLph3k+wwJFneKwo0V3ZsYCJrEvmcqiAJx9JlXXs1KcLosP/+9qL/vO0E3DUlT5sx5
0SCC5A6RqdVy4U/9FO1LXcVAeKt7m145FrLq4kFs/pQedI8f/L4aYAyJkSB+5u8u+B/oRV+Fiq9H
YrxPBxzetG+fgXUCAeLv7+kPeIwByef/XeW+Z1XyRTApSrT3hdaa6wOm8O3ivQq3nfIDxvSn26fh
3E1Iu2hiIDt//R9vaJAyOVgoQbyPtc4iSYdtBVr1WgwGusKDHv3Uj//BzBH0jO39t9O6rt6B0XFQ
hpLXRfHeEG6GADs92/pC4qTyjlZqSBhispdP4CrdMa5yx6TQ+/u9xcj/vxiQLuBZjGfunEuv3L1l
wQ+jRlfAgIJNgElgRcuzF0ZLfpHBcFsQnOIWPyTn5Bw+tE/k1PgPwa2aHdZW1dJ7N9fpjmCAA9Gg
K3Ov36AmlK6w1fAa4jC9hA8lxiPb5kWyAzt2STtfhW69mjMW64O6BulalSvPga1MqWK3RNQJyxol
fuUOyFvLTY6WePakVFc6/4wonZG7r4udtxePGaaeOt4A+lPrzPmIzxLKTCScaBVrfjDfUOvyw7Ov
AsYtqJoXRMDOX1ER5ion3O2xyQkewnPwkN86OM/nfmMsifa2EIMRtidu8vUPN/t+rAT6AlWXpGJJ
VBWA/ztUiAFMZ6g9VW60j3GyiZyFHULjpMQ/LG5/v9Y9FsylDAH3eRE2s2QQMfHvlVxmU13kE5eS
Lfk0OBSgrrAhGPeHFfwfs/bf14F8pwo4PuugwP++Tu2nYt/oIfYGR8RCuJBRzuHP5gMbiktjhdrD
wwO2wKELIg4JrfFas2t7YAqEk7kLUTA8x2cpgPjQHPNzdVyMFjpllxzBv9+P/xiB37/Qu3vf0tEm
jeZLh3bbusmpsZQbnfw6sfMfbskf7/z/vyP3OhxBy/1hrLR0nzRbmg4smkmYjNEu2cTILTZ/f1u/
MZo7QI+AOl1BvoA2iVyff99/0qZCz0z7bN98ip8D/zXeASdQ4Z0puP6hfhQZGIeVfkEZ68415YFV
P2hPMP1gEsAhaV+jj2muRpbFMzFEOV+uyXnZJALNioU0q/lCFFrgCjuT+xDFom+WZvYAlD8Pc4m3
Bruzcg7c+fv7ut+I//dp/f+3dbcryVrehOW8fMdV6+rr8KvedKsfUdr755FtF0d4QxKJvjINqJD/
vnm1VhRDGZbqgzGTC9sLLjdb85Ac4Red/B9G2f9ZgPPF4NESQ0EomyYadxcTZSEVwyosj2+1NW95
imNYW/8k/bTQ79ff/XXuSoCqGo28ojY/ylAcBTgYKQBqtMjXXb+4+O1MZwq0darRiJidU5bUjA1S
7RQ17tRsk0kFBbJUj067HYNNqk4/fLR/GH7KOLQTWAGxk7JBnA/FfxyySVzUfdAX7T4jUVd90apm
nQH5Kzl6oMtQQbqkQFtAlK8YsQvd26gdR3KVx49h/JjktZrjB7xX0Waoom2qq4UKmVK1OyOzYJd5
5d6IZ2a50u+qjkGqAI5UOVGz9LV1NQImap81w3wnFM6lhItUefb9J6SDYoULCzJ5GDULSrYocA3t
rRL3bfQStKeRXNrJSdveDpRrEa26fIbtvwQcQP6+8O+PY5UEwX/enLs56pjJTVJJbbAXQ0Re73X0
XdGBZMTWq+nH3y/134Havy91N/0Z5LiR5DFM95rpVs2FOsdQH5SfxnbUTXye/9yifr8lhFSE9Mks
TuP+KGoIewm9rL89IfNaa4/Vi0J5gOvmxlvBenVqMpkHTun/eVzNrrOzx9WXaYPozCYoKIggxis3
6LSOv+LQ50z3V/2ryLQCm6XZugPLEyw8ZseX+DB7tM0ZzD5eVDCX/C/++DV7ocyWT3zhA7sqrgeO
+jWsY1QhE3/D/GnL37ApBwjF/AVmGpWJ+CE+YyZHtRItsbVchW/Dx/D7l3e8WtziKEDM1RzFTCuL
5ScUBpTkMTHJc/Qy4bPMmbIVLB8fTwisEfhn/h/F1/zFhIThjFHUuF68wuMPl4RAhCQqzyYK2Clg
9kCi7ZpudP6rOZsZoN3APwLuGmLzHaOUCNqopW8m6Pcf4xxWHqzUG1BHb/120Z0gO8+2jrO9xv/k
3flavSUv1U872/02ilgKwYfCuiUgVTXu3fslbwgyZSinPbE9pvSk9ktop43+fxg7r+XGkShNv8rG
3CMWHsTG7l7A0Hsr8QYhS3gCJCyffr9U78RUqTpKE6yW2BQJAonMk5nn/MZhnOnXlXQdFbVX/2iU
9Ee3+vat32a+zkxKqzLYQdv3USvvWzQh0OjqUKJaRCEIu27ZI4c4Nc2Fam3+PnL+KJxyxTaLZhwE
2GSJzcLvISy/drJZXw3C0CoBtDUfQHhYw4ft5u1Imd2hQpbDy8SGWjdJkJrREZFuYTTOBsMboOUF
bih/P6HvQxkkiYanAe5ZMgHV/r6Iv12UIo81UdZTFtd2gycEcMmgGP39W76Mn34dyeJrUKRX2SWo
GLDa35o8yrnNcilf540KDl2Rhl2iDm3WFGbxcEn5SnB6M4i75TU+6J2xMO6PY5ke79a6bDDoNSHE
Z9eEPPg5lrGUbTypkG23RJVkUM0eDxDgMTLvUjCL7uDJEmzkDkF9HSZK44XGwA3axw/bn+/R9p8L
gjUtM/tD8/y2zIi6Qu8i+4pUsbop20Wjj4LkkCc/N52qfguCX9+EZYMCn0HDZO7bpFdloVVerl20
YKkRLMJ1N6fjDjOkXK2tTdconMvcXEVraVoOMbmrYCestbX1AzvrCyTxxx385TS+TS+mdTGuGfDe
BdrU82CaUJJFGrM8cArRWche2qQWgdFEcHKRnZUnFxQjvGCNwVy+wjxXcY1tvw6Gl7mxqecyPftR
UmxwabP4MCB1InQjotVAiAjFC2Vy/8ke7XusoR0NEwcUVYBOZOvLsPnXxUMwsNvCaBG/SygSZxjk
bQbm2rI9PNoM5BTUeW7PzZ8G/B/L0d+/9WsX9Mu33u9XozWCDgG3ZnS9HfAO01I/jRYBES9Kfogu
X36Dv90kRWF8qdTa2MORjPh2k9SQhJFxgQNA3hjenIA1qTwrITMFI/Hzsj3DlJ6TD3coZoH8ZR8J
T+ljTfrYNR14jm/ClkTGfddhVQSsgsIRv19gH7GkciQPHZehgN3JzksP/u7974HiDwokVtlcgcHK
WmWji03F7/GxLe1kEGSJtrlEk971SJLjx2OU4xbhUpzQen14keZhhPySc+k9iqLZuNHcAbzHZBiq
jok6NUDBGlDyMijfrr0b3SF5mm6PWwe7FZeafxAMpWSn3/0mg3eGfqCERqi1KD5bi/w1eOpzrkPH
z1cJbzG9WnKqwVCN4Us6pIm7ZEzVHijr2pxb/arNVsjNBSsV3emHe4m2qlcgUiTNjG7YWu6j8jIE
DWh4dUO3g6YZ6g6pcwBWwdvfm07/I1B8NZ0NXZAarjDg+b3p6uyhJfEjuM9rHPYAaeA9aU7S5yLy
0PmmiLDsX2yRl/LuZ7SAcxcRccrCiOUaFyeMXZgbO/OC3ij+KJo+BLScLztrqQ5Ix68Hr9nNR3WD
XWklhmyeeBqs/59moz/nCa5BcOaZj3BOByD2+zXcBqZVP5K+XAYHfRO9ZC8ULsuHXz/cYl9ur9N4
yJB16R10aKCilR9Q6Gb7T7oHPch6jkqCCRcUaOpzWTk/dM5/yXgptoLhJmEQlq76fTDHSWEOKrON
FgYa8C0ldEFPDffhHLfYNdhzaX6fhnsASgtUUKTtRXeKVzocSPzbSRuRsQBgX0/wUxv3k8FgIoJg
tCIn/2O6yDT+mNdFFueX3f23pTPQOsmoQiOfHy14jCBzMx94BRGg8WLIjRWwURLmDP6rCzYD0Qbx
G/WAkcDiEoN9RGc8UuvgfFNXmrwbfNBwjhuDlyrv7pPi9/RN4uxeQgeWgCOUhsQ7WvTNAh7iVSif
PhwXPCoccMpQDVwJgCrv2CDFwGFjF2abe/HChe0Frr5FlwsIZeHVaBYBoxmZG6q5gMsEvIx6I9ob
DUds+VzA5+Ct84BIz0UdQRM57I6hQvB/T1AUgF5TKPgKbp3zypzIeStvhEWftBb9Q5xN61K1FCgq
T59aX6peAtIsc1XUJgW9mgbq5uREEOIJRr1fH3EE93sfrMhQdx+TkNSkgq+CeBUjeb/10Yy78jF0
3de6m/mYqazu/B4c5UWO6GzuXTf1AeKPh7LU+NWGSfzw8AZ0dV/x2iVWvRy9Qzen9fPJY9hx5Sku
TB3PILWMSjwvtFXpX47ySLRR6cOXIw0AkcxVF8Ai3Mcams1Smges8I21kI1i/7CWvH7MtgJYf4J6
2z8P9ATJlFKWwrjohn7IDeA0eTVXX9Vez2uxf13FfsbfcLQdXnYoOnniPos7XXnNk+g+Nedkr1pf
5bxRjqFdel9+QXGFdJ64Yz2vmkeRs0tc0kbOgI6WMeNcfKpiK5HUBa4HcnywkXYDnKaCUXuERwGS
CJH+/ijygOIwGrlBYKh+xMcIz3QzC/2XknbWRxA8PGyitiaI+oj+LW6ZuEHXrcgaU5hxsWx0QTpn
CSB70afvLp4UG3EPNM/CCCUaixNPtr2Pi2DktF/9jTzf/OZBqTWcZCnA7TUd8gb+XQwDcfx8LS7Y
dMttvVQ4prjL5KfBs38dQ/Tamje/C5T8P51N9MnOE9ls06VXjJBWEufKN2A1wFHhw7riNdFnrzRR
yFEtPM1jpNxTLK3ha371G53ro6MNjRW3wXt4NLFrjOM3obIOYFAkxsVDPRRDe1iiR6r7Lf8J/WOx
MaXQyJdWHnB1F80p25F9jSOkw9gr0WPXESoRp46dJa2JDAM3U/P+kVkW9gzChEAYqRgzFI5pAWPY
zWtaBsG9k2o5SM65ITlwZO/9yIs8ZMsY2YVbrgRgUvQmgc1HEpdmkc/QnYkD70JmCj6EW7qvR1TN
AZm3BAegAQxGEW7EQ9wBwsubCAHiP1h39APuhZu8BBtBya68YPMujo5KEI0Izgd/kmY+jN8fXrzu
PFqMo4lhn2ImA4SBI4oQoDkkCl3wACIcsaAR3y6eUa7mXdSi0d+j40+EbJ69xrCWsxE98D11v0Kr
7IPQGkKx5UzzuThi7T526tKeKxN9WSHNwFVmJzQYvMESnhKWb8W53Klj/RT60VDlJ9LpYxEBYzpD
43V0LrSG/GyrE12S2cMTv9EeoyuIZsq9diE6HAVTOpCIH7zKVYtm5D1IVlhIasjOG0Qwz1jmr4g/
+GwVfMmXtqx2RiH609jk+Uhuh8MGhroYFuLItxWTBLeBYouLAjakeIBZLtpA8AEzMT2MsgOSP4cH
SY10yHs3DLHNnbGMtK2fi27y9YiH5QE4F+HOnomBhsS56ERUxZf2UITN1DNmJc55wuJWfLU1E5eX
DqkR0e+FXVgoZqAV9Fives3E+9CvdAO0drkAzsghAf9FC0EpmfJLj3JA51MMOcqeSvh6+IYr46sH
U3fYehplEmG+R4WRB1oDmfsmDpKxiksOuPG4RJaFaFyFPi8eYnksfXUjiUiju3HhoFKG3Z/ptltj
nnspw61CHvC+UQ8iNGFUscKZfiiuP2U45V40wyDQ/5pBPEwzmIIY3QiWM+KYtNBXc6uVGHj1piV4
9YINSqt/1EPKWSzMFd4HP5NehRbnSHftWUR8eTiLI0w//ia6uExsY7RCHXo4ZzHtkKLkqbifMc2X
LR4ONxWS9Ywo6LLIp0d8NM4bxA5UZUWboFPLRB07zANizU/PdHHRcMG8OhqzwYlqQDK/uaEzRz+H
NyPVD7jMZ05gYyDmi8a/zpkzkHXu2D0Ujmh6ezRwsEb4+msltH58FOa82gvEhgH/1N3SZFPRTcUt
pGu+kIPF/kBbBMOGIxX+fO4uee9Li35ogScFNw41i8uada0XIoZLxZ11n9Co6fxk3/mXdbBCJN1/
uA+kwDtebakGdj40c+8f/ezGtzckjIe3Izp7X5+M9tG+vjoGCkODlbgEyoCLhp/kDRFLgco5pDTI
IVt+imdgIdzl4XMzXgqg+T/MJNF+QE+xVejnl2eN90LA9bvp3ROXRmN3jC+xqAo8Wn3gIKrC5efu
Z+gc5sYIDtqL7BwGzstUBEQmCxEdWCjV4x3d1/nsnd0BS2CyeC13iYUm5UXx/yyY/GbEB1Hr4yYK
hSU+h6gW74D5zuOwq1kE836Hb/gs3GokO+kYA+IldCAWXCCS+OvFPcDwdQ7PYmCcxLaPdKCHkAqn
SVjWR5v7ivdzPPE3nCl5c++8cPH0OFe02t2TFlztSjxjW0MxtUROveLWIirD5zgi4pRcwYytInqy
WNNSH4k8ztP18LxMWGYIxwe0aEc6irRCSTMb6rOMVdwQ3YWz9dGdS54lb49z9NSNoOS+p2PkAC+U
lI5JDK1UQvWN7Fg6TsfaS36hhovQ81HzwZIoRx01ZOShPlVg3WBbXx6+eKTbL6IYC3J2kFDM/qko
Ag/yMWLktXxZ0ON6ek9PTwq3QEAILjJrJXL5njp8fkbHw/cd13eWL1PRbJXL7IaNI1YvvK8n5Dx4
p1Cf11UH5Ffy3rxAv6dXoonLexFa52jVS/ViErYRnlbhXX/eJ/HdsabaJ8VNoTKdywjX86EUAiDF
5x5yML+mcON490ho+Iti9X897nN5eMWYsvtsSC+Xc9HX9bd/+rxyE/fHv3vpsUJyWhsBl1tnk68G
8Nv9PydM4xw7X4b9ZT6ZT/xmkOlv8CMQHxGxgvDAgy4Mkdh5LFR+im4v2olU9tf1yUNro7gH5OKY
9vrRwFXWLOr9mF6XE15AcjM/1lMxTyZfywAx105j5/BDKkT5I90jNkCGTCoBhoqqff39l8RL2we2
nRWhuiinFx/6M4MVDT7vwppE+amU+q+7LZAmwlB9YID++Jaja2uMfs3HpZwvjv9sjxBOa5AgTCcV
HWcqlu7A0+A+IgY8ikfS0P7aMppLc6svN0jb4fbWTtM56/opaLNZuEDFY2yPQ0wXdYxVhc0YbnXb
EPepGwKt5ugx1KdwG6pJN4lm9qyoHXlhjVU/mJbLyyyaPSbNqtoxo29q7HjQDTKExrqBK4Yyu276
A3+rmHyMuT1LcLCLd+Uh22izevS1nvYRldjcD+xVVpRQx8VaPG7riv+adbO67Vr+cj/E2Ojc8BMQ
K0Kh5slhwl12sJfqWtuqa2trLa3lYG1vq1dre1kUM4P/t3llsMY1ZIwIiBPMr6NsJLlIj03sZcjm
5syDeqq9DNY4uC1uK5NZYXh7Bs9SFU6K9ziT7AMQhMa3DqCFb+qPnooN4Y6rRCJUFgxuDW4HrFEE
jr6Y2y0cAKabCgCrI8niCSVOkVCGcQYvA1Al4P0S4LrDoTiIVYmfez5syeJYCvRyVgYsicnC547G
xIZeHrSc//yX5g6F8hTS+ElccHIId7htHa48Luf7oTsFa1FTwpJgbyG/j7akP3CkqeEarrB8S1bq
rBza02KZrJvjjcfjswz97hNGJiDax2fw9vjkyQ0TLtYwb/pb/JIe5Sf5LT5aC3mlI20ubbBY+xKA
F3HCN0a2S9nK+dA9QjUOE2OwKWtrjdjyqllUQlkX0+F2HNAJL7vb4rq7rgaz+6o76Kd4E2wHWwsz
u8E2JBkrzUtqS0qJm5WMKyUkiUV1iM8mepa7eJPs+hNCvry7OMDr35WrZGW3DsDQQ37oT/H5ust2
5W4w7kbB7Ir9cb2q19kzKZr35Dl6vu/ve+WYvWvH6Dl61z5vL8m7xkXCHXq/vBPrwoePTYMKxYaI
zULnzdzpO2Czu1Zjv6ps7HNGOuJTQBAgbL6EL0roSogLWptwiYLLFO8OhD2c2yyfBWOq9Efp3D+l
25iLLQ7W2mTDDH9qVR2qi5ue081lJ665nmqrwSKcy0t9WSOPOzMX2q56So7Ri/L2eLoc201Hmh29
AXWrPKM3/oyieP3a84DfQh2p+AjP8mt8Vl/l1+KjPxWH9Gy+tpJb7ppFukH42BW7emvVTjVQwQx3
ZSJ2DdAH4VhfcFqL98EmMBxzY7JDTl4KUrZvg4N5iE6Ptb1HxT57zV7td+mdu+VKqOgi2kv6BU1J
1jGkbTGNYI1PNSQX/ygICs0AOqrkUjZMduLmBNtge0GROvLgYP3H//if//d/v3X/6/JBRi3tL9f8
f+R1toYVU93/z39ofyi6CSzGQNNVE2CpyOh9S+aW9z549INbzgWF+2i7aCaPCWv9xeN02SCwiqFX
4t4P2bScdhMRYcqteEQ5BA/3tpeP9UuquxUaoUjjHIt9vm+P5UuLdZ78ednKA/d+NAFc19NK9Sjw
FPsYsNl9aTSOebSRe3EqQqA9K6dQWQGz7KyZNeaJNbutqlWzikGcsZEVxmLJ4jYrxgUaJE8kFVm9
OSN0LW/+iedIpmBslAv9VmkbXV3p6knb7jU7ZFSAu9P1EKwzloiKG66a0+V8PXSv8Q6B15Uxy6Yy
0WTcrLoJ34QXEcQSiski3N4/oo0IsfcP5TXGhprUhenqpns98xtyzwmxipoAfN1YJ/sVPPwmX6Wr
dCecy3C9GUHbmUuLcBntSzwiMJJfSYsAqY1wSZ8Homa/IDTxZG8ua0Sho3W8zZdiWdzOM/DC23DW
z8l6z4tluW/nyTpaC/T1OtkP3iBc8Y+PRa75JCBWyfq6z9bZWp6X63B228rz2/K2lOcFm5hZtdRJ
lU8Gs8GMPf4m+4oGpeRmsCfTzYN8D6/EZ+ETZq9jfFsHSwsMcuyaxBXhFpGtrvw01soknN+o+i4e
K4u5UV+Wr+bWRvN7azL+LuxjluVpsL0qvKIvLTTB04OJdcMqiN32FO2k1i2ubn6w19HqpjvhOT9A
OSoWN0ZatkvPoDNK+JwQgHl0I9aIU7fHkSPCnMSammNzdl3BR0F9anM7NNyC3e2Q7Bg1/ak/2a0b
bEscXaG5EuXsNV+KekuwBXf8AwZM/TOLr9oKpVhF11WFpcS3xG2SDZp7mgXXOSoSzGhIgLlhanlp
WaMxrg/T0BoVt8y3IsXPgkkZvt7Sm4e++P3TMLZKdJAj/OdMsvsotCp970vZ/YdK2h+lTzjUv5yh
9o38Z4dKntxlG5OQzDfuC6qfdTt6YOfNBPr3CIJgG/n+3wtav3+XWOX9sopT7PBq1FF5OTx2IRG5
Yk2FsIriSMPHSiSTpWGZocQnUssOG3nkw0/stzCVSVhVRIvMZXQDzQi98kDGAkBPyQ6ZrTjpOjK4
wDwuqHDAVNmaExxcAhb/yAo38ImhbJO1RIUCq2q2qZfR/CD06D9QfEiYNomlN2bQT3OpbvEHcD+h
YNrPvO7hnuBNVcdfQtfifCAGHiQ/ZgO7COao3j6b+H98ZCNoUexVoOD56Q4ZJZJzboZb2GVqbdMV
YtTIKmNA6CWYEtlb1M28NzQaPMACy37PInpBFiBhNz3ekT5yhPVkPbmvb2eSu1jIRl45ibwN5KDR
UuxWH1NSu9Nkbh3EHjedCTsxru7N3t5O5vo2iwDBIoLkDiZctN8v8CQlq1C6k+16LTaZoy22nQqJ
kP3EmbOtfj7NR8tp6Oz62QGDg9axJ2JDCeGAw66YA8GvBCy2g6W9ZtS6t+F9qu3kjbZq0Mhzwokg
f5LkEL6jM6S6YtfyStwu2Au4yemn5fkf+v5MQwLiqCCjgDDLH/q8+UMzm7oMc1K6rbsAW9riQZmj
qrjIjoONOn3ieXXxlZWykjfyxmT27T/vL8W+PpZH681+u7+k7+U2Xi9Q4pnb4xab4YRFN8vgBVx0
Jiox8aRrZW6M8x1KdrM7voOIVe2lDQUfKiqbltpUsAp2aB4TpoV/abSPlwly7oDVjhIyZE6wi/bo
BMfLZqqujE2+ZFvLpjYe51sbTcjBuJhWmCGEP6D+/izsf2udb5N01KZ5l2YxCBAKCsLeVmw3gsyH
gb8v4O8HTM4ijxzg5mWRy5CYIKkRDFmY3Y5ih3jDZErsLcXmVnOvABHEXtEHsUEpVKCVBjhR/BAY
1H/Z3lHplGVg6YCHKRn/Hhj6LKriMAkyTHib4QUz+PIYs0DAuHbgQcyA8WU91cfrC3Virzxej9LO
3iEywc3tN3e8GIgZ6lJZK6z+zKX1HO0iZqxsRdBncdxsmiWjaVuLyemQEuT7jbLiAMsrtr93NmrY
QD+l62KezvOJMC8WNsis9VlISEvcRxc2XtM5/sqN6lzBS0DGmxUr9dAuFczaw7W9EuuhfF3tL7Ns
XC8zFA7wlV6wuGT39phk03Q1WBvLYJ6/muyWbiy0D9GBsXoiyC9lEtWzFt2rbTBPZ+AsNXZc+Www
lwtHICwEQl0TrlkicyBtlKkxYjdwZpnBjGdsIlyv/llBmCtrE+zUt7p2+6eMVVbt6m+w2OWnaF8c
85fBW4YgQvciz5uRPlNnNamiqT7Lp90CLbAZ2mpkC0hkjCIsmgwv8FscfHbM2hZZq3wUYjKqn24s
pDrcj27A0mreVQ0DF7lCsG4RmShvJ4oBP3QPWQAdvs8bv3QPXcyyv8wbrZb0dtXdy2V43avolWX2
yY7OarKTEeJDyCH2wttYMsdRNa/KRcruJ5vWl2FyRXfM7TKExHz8AO7pzNLHIS4Xt12kzAwqRT1a
3sjiTa79KLHnXTOUjvebZ92G5cW7BX6grRWKilgpSj7876TZ5bJQBkIg4QMWUIYQPCvWwo+MNeyt
iiWS9mIn+4exihl+54hMfTEOwolWIcjoN6y55OkdOURrVdvYfeA0AqYJdNRY091GXqK8mUOhy70O
/hV1I8NRKaKaYyNcStWzSuZlhsQ+yj0p+kn66DFY1DF/9G4SrH2BljUMIA5+qCz10pUzKvw+tg+Z
Nctvi+qxRL8uogxK8YTIWWC2ANUKYLBv4G/ST67xRkdesfCvz3BMg5P5eT2AIwAs0Rijwhg/KHv3
7gX6HjRB+DfZGGXGJnAh0odo0N02mfp8aQ5Rjg7ZRtdXVfFiNQurG92KuRVOs7f6pOzujzFqpRVr
XNi+AXqns1Lfae1njqiCcqGq9CqkDe2PqwWNe/6IJ6G8qG0KR/ksipnGyfmp0SxpSBDc3jJU28JN
oK6zcH21AZ8N3q6gkDLlFAR3YbvhWOo50Hro9tzdc2Atqvp8BSDZmORmbwmyl6RORTPUrJIB8hbS
tk42erUOrz9BI/9t5aOikQMKQoEtaX5LKV3ssrj0xa1YQga4k69perctP7pyY8E1RPw5Kw61ygYv
xUsDd4miPbQpuYRoUdwO4LhdMKF/H1S6+MbfxxQGIaoOCM0A/YAO8O9jKtUe10dfPro9Fs6D0Z1E
ceiprWdgH/DQ54N8pEGQWFJ2Q3cCUakpeJsO9xIKlMHYpJK0p+ww1ccmASOs2UYYbgnqqtzYYFXO
xKhPE3Tf4R166nsWDm/xD+evfCG8fr0Ai+kC4BcK46TqbJKDv19AUub1NTTzaF5rCBqonaOBAFLz
z54N2LX3G9IG6UVoB6J9G+8HVPPKz0f0TLLncv/UW8O9aRv5jvTKgbQilhaJls7rkK325WmgFE4C
7/HeNwiQoOvZbYsW0kx01otNk26i+0HBHaTIwJxJnopWy/0+za8bOcYkBMJdn6GuBkhncI1d9Trs
wmUqN7hYIKI8MCZSCDwCsbw4DyaD0Bjerp9wWMv+4qoyohYXe6jp0roLiLT9oa2XEsKV1jG9n28I
P8QGia9ulfcCPanVh6LTkAo2XO1uOtaVwhDWZ9eHX9yjucWo7Qz0DBrUkvWzVbD34NOK/HIj61Te
Fo35XK5UEXtqzbuF6FKQ3JTB21gk+YvpBWoWaEsZ5DA3tQg/zWBicGLyRkILWVbvyIr6A2JB3bz0
l0+1QfuOUGChUADSQznfZEw8L5VT3hEICSaV9dnrlDjj4+1+rBt85Go0Cs7A2ZHFco3sNqwa20MM
R8fvJbucH9ozSoBed+1+mE++DDv+1nO+Dcb+kSao8twGsxwo10PtFmgHuEF6n7SIeoQWFbUW/2Y7
8fKctaypji7NOTfbhQxbNdE3SkDyHwljBCqbcxqi2GaMetRCr+iiyMoJKREUJbJRB4HCvqZ+JmGO
k08NMhhy8aLDvm6KaR6d+n6kdEij30eagbGIjDQj9JlbWE4mhYRvOApund6OUlKhCf1YLmtWngMT
2puRLqQ0HJlUAaQ88LuSZLOGV8VD3etm4imh9NKxn0+Sl4uJQekAFexOxUOyLcbm5f7UB9UPcFJF
TMB/a1Exgf8yQSeB1gV1GMTzKPcLybu3d7QgwH0ofnpGv8CEk1FmVOL76aP/Kbb+EclYMAIDNcCX
EV914Mi/f3naRA9bzRglaBV1aDRM2880navKud6EqttKYySwK32lA5ogIQ1lCaQQ4EFmxsz9mLbA
6ct9N0UGOdh1o9iHj21gkMmiTBvm7bhB8fWQDDscb5aIF1UftuHGuJv8GNCM7xH523V834lHuVW1
EE+7vVURuUb99KaJzbCywljsRUcB6T4EjCb7g8/Gy2M/2FzGTPtVA04gNFBmTdEZpapDCXP9IWnD
jpl7FujOld0hZfWJtrwvGtXvMOdFZtCrDU+bt59FjsLiBrLnhJR/06wfqmvHrqSC0SH9DVAFlgWS
TfUKi3sQvgR9r+6nFql3dLoACwCH2dhTiQJJBrLgxRjhN4SjzKYdlsg2UT97DJO1CDdzpXf91InT
adYN+1mp+umhH9+m2iYbGppTne+YH14+AVZElUuPVfpRZFMKzYbWhzqfNbozbU9s1PFLXEjkgkYD
BiOsB/ZQvuxUh+vq4uFkASedAqUhapPTWdsOY9s9oEnxETONCR9HHbs3bVLpTmWN9OyH0tEfcl/i
FmqA40FsykKI8Ns4uDZVZeWx3O1RHOpgfg8RSiMTUHxVHYzeA4wJU+gEw7cgJrt6ObpaP02M3xfL
X+dgwVo2EAqRB9Y3cH5VyVFYyXE6D9RiairGKmWxkRHFWxBgFTAsVmx3vfOqAWJPGv4S5JkDBNiK
HxJL6vfMkjgRrC5gCgjOD0uM38elbqdy30La3q9S4uXF2WrLreOQiX0r/GcBFMTWsALHAzAr8j6D
H6L8V5Xut5hEthpkJ1YBlqLpMO1+//rGTPTszhphPqAP3FG4veSfKRa6Un4WyyzJsEd6kw0fDwCp
4TG9IZuA0fz9IKuHS4HydjmN1GWsqu71Fo9vSAgnvlyO/r4KU/7lZtkW/BENzoGOK4gIrL8EzvwR
qAjCxTg3Jud7+BiZxYdlflzsjyTr3AA9AatHVUnD+QqPFqkD/zxqbucfTuKPwAMjUUckwDa+DHQG
33qMJLfavX5I/RzVNrbaPdsmGVOyi6PrjkRisholl9mgZKgD09F2f//2P7vJt2//Fr7vj/hRVHLX
4VPoF6BnW/FTsab8jBtWLH4MqrTzLtmEGZAzMtrPTnrGAIHnlbUv5MXNJPMCUq/H8lV+KvrUQ3oy
b35Irfx5rzhR1soM8IHOwPqqj/xyr8qoJUuR9928CL2nmvopYAoWQgO29s2wRotfHd2QezIv67xz
bz+Bqb80AH7rz+LrBwrMGwuFRnr2712la5JalS1F3w4KNwcYB7B3g9gQe0ir8IM1pcx2pJHnexFI
unqqph7rUskfyp3wdiCIS1sdpGDnZ5NBtKxKV5EnBfUl2LtUJTEjQjDtLQIuqI3FamWYfrL9u5nD
G5y7xLnFfn0K0kWIdB6wgdj/ey/4V1bsLxRc5dvVIbqvJKHc4tQMmvgAtXPH1lo89HH3/MN3KaJL
/VdTAq/WWC7AT1MteKcy5jG/NyWv5QiI3tJDCXb6KdwjKXG8bJU3daSQXrqBRd7dkQmQR/pjolOc
UqADPLUzCdKdsqqeL8t8OFinQxKh43T+eLou7W08xHhtmYK5o4idkkUCNrupgKcAdxor4wj3u2oE
pQDonCbUD4CZddwdZdviNduPhbGqvsoWekEWW5/YOMOzGffAOQDrKEGBVChj2gfuFOUN0kDtEOTm
CLZsYXk28E5wEOrqOlExZn64iB0cVfDB9USaNr4CvCjC9jZc4CpI+gu987+3py4C+d+a81sQq9Qw
beOyxNiZbAhapVtg4smW/Qslzv6Taeb6+Xi39/WUlgRgr8y0FbXXSXSgfntO1ulJ3ZWoTw5vYy6I
jdi8HfZvERaQOL8hx/R2RRUNU21tjXGs9MPO/GtV9e3kUbxgXIP1gJY1+HbylzpUUqzTroej5QDP
GFlCutuZgLmbTqgWLKy7M/Iv7pQU17hb7gCrv7//VIP5pp7w1SG/+GBoJ2A1qHy3GJSxOJDtSs85
iZ0MeM9dtGBGNZwBk4U5eZPiReQ6zyC+tKNCdWC6GZO6nkXHozQDZ4aWae7OMFP/+33Vfp+c/jyr
b5FZu0hSU1hafpgNz8PI2XevQtu8WGmn/YhlzG2GARkMDedZm4JSm7qf6eL6WjV++nHx/htZ4t9J
EH+czpem6S/xd9A87kp/pZF0/NwWk+C5BqrodrPR5DJaz5/xJdzJp3a2EyRLuDl/b4xvu4z//+2w
zkzBYFZl+VtjdF0fxk2h5AdUro5Pi+Fe4G4n4fADPLxOVUkgYMPdR+au1ck6d+bLZeiM8VB3Xui+
hbN0x1RWNvJSpBZ+GICmCI5/9OH/Orev4PpLy0ghqrG3SKX7PC06b9GsXs+DKVgBd8JZ1aBHSXq8
6v4r7Hm26D7GlBl2k9H04nyoqOe5zeu+HCHtvn0bzZeDGXgwBHLBhVL5CqmXHe+105FK3wlx+sE2
WH4mQ6zf8a3aHP/eytq/hBITgMF/tvL3yBxqQaKYEV2u3RxbNwJqG4xWj8krvS/09pPB8xYu4mMk
IImnHHc7dTiNxzhBTgQMsvyx2PSN4PvHXf/a+P7SstdGlbXQFkMAKBjwetSGHeDZlAI/pBe/cU9I
5g4LZ4qTl/38OftpCH4lsf52Z8XS7ZfvT0LlhlgJvW4gHOMS2AlkdPGRoKBXwNJUZlQb9w+qoHbh
T5rCz1zsyB5gIcv5i0RNT6ew4EKSO6GpH/ruhf2b2+ne+MLOitw+Rb//hs3e4F8Dxy93Ufz9l7O+
DhL92mu0GtZrwvvvLPv4n2KCAG+mdFYLfbp4CjP3vKBPot7mhCucGbf5CROANaq/wzm4ICiLIwiM
fGi0vzjr9dpXn8hLFY4fO2OoSQGeid7nFIzPuH5NgSjWzib4AHnvxr6PAPAnni0CrVqP33+S1vja
Ovztrohe/Mv16UlpZog40UvhLQET5wSbmb2ULs4e14DJyhq+Xh0Fhz/NG06228r2oIADoPtoTh3A
7WC4PvXesnK12psGs12y++QufLxjlj7efJIxowRL5dmi5Cogmov3HwaZyIz+7fRFoP3l9LXIHERh
yemrC7K9EuTRJZr5K3Rj6dmTD3NvzhlelzVRS3MPwqRCTDCk072f4BG/7zz+c3hpBrpBlsiLf+ve
hXxRkyCho1TCiW8wXeF/2NEVlG0KwLXzqTPRRTGSdXCEcv/eDGxx/rUd/uvbv3XT5PHoZEmETfid
Ozw39raTvuNoiJS46q8AYrKUYdRhENgNIaRY7lM+EYSCertXP2DTzFU3257vR3sFW33S1A6b+cfu
2AwhtSyGRF8EH6bW8sOEJejp667w0f+1l+hVhMHsAWqmQsQKa9znGsAYZb/FyZm7qjMd70CW34Qp
RzvejDNvCrj3cUMqqYU2hIXudPmiLCi7OP3rDgUJB9+h6S524sxx/x9h57XjOJZF2S8iQG9e6eW9
wrwQ4USKIinRm6+fpZ4Bpjo6UQl0J7JQFREKmnvvOWfvtd+QrW+Y6a8dGnG88u+s2eGFUQjulM3D
qYIdjX5gveTpBPXLzqwczg98OYeb2L1wljw+3H+/zP8xqv7v0/b/r/Kvl8Xosqitni/LovYM+w7Q
z363/I0S8rQF2FsWx/p05EXH4gz0NkCMNdlDuMdySdY9qi8lFBz9Ye+zxRdLPkTX5YuBpl+ADvgU
P7Q+UlWWhdFtt/NDgTyJK4OukbBdrG5ANhxry+94N32ikXA4Rw6mi8VrNqOlevfAJz/1J2Hr7LLg
kK1YEekT7RZ/O2b+qnL/90n/9c4ND2XI4oQnHSyaAw7NvoYbJLL77bTf3uiJvPGwV87pEm8oMr4J
CA///Tb8Csn4fx/AAA/BwgRrTv/1AQQjVtKIWCleNfJYmyXUH/8TiVrh3+fEYtJ57pwJTbzN3HKX
HjjTzPBzOEHgIVXxm/dcsXMV88Z9O1fJctrAyzcQkMauhcnrIL9ku0ewY7H994+t/2mtUiBNMP6l
kaP/p2n6j7Vq7MQpl/Xn09P4TKDc9+qbg/H1mae9kcJjNOMP4qPOn0/HEQKdmTmru5m6Rcm7JsCL
XM5o83w41vPKuQgcEsKYGCSipO3rAdu7aePZzQ/hPXIviXe47Hb//vn/uMb88/P/WmMmqTf663Mr
nDbkSNVev1stiFXgbPb5eYw9toPGsPVZAGz98+7sfyK0fltySQo7Cd+IZ7frVxCq6Gd5xAdvDjyM
3yENxmSjff/lWv/xsPPPz/rrTe06aTSEnPUQbTvepslf6c7M35uz584szraDgybEOXF42N1Qjfxt
PZaf1+L3SvHPn//rEY2b4ZpUsVY8c1wse/VZBu3qytF6r/D/gd1JWoDy9zaj954eydNe4RJ+2gE7
d0PIy2xa2HvB2d6/tm/r9Tybe+s33f0y4atjv3OGl+Ne/UanPtisy2iz6G2hfYmDzgFOrdsvbyX+
CQ7tGHV4SiyU0bVzzhcVptwFij3H3GerwmlFG4Xut/bNjh2ghrzw59yhJmfLLGzsUmtMV+EhCy5Y
eFjosXX+pX3xx9MVWpln3jeZN6QI//f2HU33Rn+IVX5i5yHLtr6ggDlKG7QmpQOFBhE7itMwnms+
kVUzUhDd+lTbOGLJVbRvS+ksBUjQtk04LIAr3+aJL4X9Cvk8Z5c8kP3H++CBYSEoN2OVLvzar5GV
3l2ShlVf2DUXcSP6xTzF0W242hkmIxZrr5gbW4KI5+pLtGaVo/mQoi2P1hPXgUgdYfu3Fe0/Yc2/
HxfSaxUF2pBEnNWvV0uIldZMhyuKvI3qxLvay5g1T3RubmwzDA7O4weDB6D5DRv6FZ8T/Xanz0Jg
J/wPuyxJJZOn63afIdwWcQ1e6dux70DE+yyOyCZeaFa4PCpLcSsTaUU4hPVOXCOop4/xaIYIcqTR
vuKz5zBQIQ6sZ+NRO4n4ulR+3qaGt0ZhiOHz1C/0HRElpDZLT9Kj9VOSwLWC2PTvyw0t/v99h+gB
YpBRmUQgk/ulpBriKQa+9chOD84sS+LIxJG82G/DQhPjqpqNshFmsowm+CPVvNuCa2NUrpTzYHPC
s7bt8bFi+I8cWwMJkAe6eTBufso5xQjydKcp20gJiL2j10q0X4ae2ljGXIgGgPMEKtW+k0NIZsAn
iVPFO6FywyYH0IKIe/LQxgPl3QiYQnGrJI72JiZuMk/JP33F/QJuDc0TB81X6F5hVjOS9oqv66Gq
Qn1vZEzy3W4l7y2aRwL9tQt62VcVRDR60YC5s7SO7pD9vS7ajJE3ST/q3ZWxD4IhKtdkj5MkGeNh
/5oaLxn8x+gPrz2N/X4e1VumsbdVPSxzJSyrw70MrGtAs8n0kzNzcG4nw63YhROx6j/GxzZD3UVW
ACOyJTKj7mqjcz5Ug619leylGvUWOe2o9AeiJgjedRXBl8+PV7MIRRK8gSFwB0bbnDZF7LVqYGH6
PQjCewTDwXDNPGBGfN1rB/rM18SJcvdOOiRm4sR99PYE9AN9aEB5Ub2imUYK98w/afePu628Ka81
GnVrptd8LBcxEANZkjuGblEJwYDdU/cyxR1xUMSAs9ejtphuPlP56pXQ5EZyC7JGL6DvGSxCPCeZ
vgFSMOf4pcmncgzoyXfYDY4ZIfZICwtfvUgL8icfBwkoABJCXB7kMmzy55pjjvA1wbE07LPLYXzP
9mNP4MYen0dcrvJpPUL/X6n1vAxkxIUvBGSMx2sUoodDvKblLlq2mZG4MOyfGbXPnNDZcDsoj3Mp
+8x0Mx67cZsz2EHQvS22ILLFDSnFyNsPNc8MDlvNRjxUIw9LnImAb1AxDN0IZeEcGZFR4+ZCeKXt
PUcNkh+JcUkPmeYllYtUalhAxc9/MskbM183Zp6lESYze/SIjwkNlog/Vz3ho1yp5ayG2iQ7Eyvo
ay4tokPOnjL6UrEg0FMpgpqY391jA8KlbJ1BX+CYOvM3WvApF6WdfGanI/4hYh6w5HKXL+DVtckj
Q3gynBT/8tUZP5VzIXj9pgLg8TijFsgWty2pFKw03alZw/l6jJ4OOoJX474xDKQIRJPHTVgvb5Sp
2Ng58ELyYBg82iXgB+T2qgO+urXgmWSHYS+ZvNIuNfaTp482FLfUliVMQWe9LST7wTkFsS1wdhpG
TBPe4xxBWs1bknjT/sqUH7A1s2tO2S4yoeJTJrkmRmzHzUl5gN8yXMS8kqWLqgYzA8qIjiRZX3tJ
eFJ5sNvAYOyb2Qrm+9WzE3xGEnMTQOsYaKQxUBCzg8j/BzJMNeNhqT4qTAtrWubiTCFMmRcixYCS
fsL/b2L7zp5PefFwxgfDal9cTh/6S89UBJUAZDi3B09+rJKnhE/EVXboEy+mX41rGFCd5dxrj7tB
4k0E5Nsz18jutDOuGibzLGgxI5enU8PFXVFbdvJT3PwmqNp9f8ShMZ3+fVn/0+HdgBcmAiiDdsW0
7r+3/Eq4NoI+avjbydCxU3mpNEHSBvlHefdIdmn3N3Id5FPOOui1eCewvKG9ye3rTFSxpxIIKh41
nh4+MgkZr8nnDe3Adw93fbR1uusJrWXMRSxh0gp6wbdJRMDdFd+NKxgtW1xrb9UPwO1//63k53nu
1waOcAPZBiJuiQnor/PetZNjrZOl24nkQ+FVH737ug6IlCbQNWJHieziSS0YEr/B7hWOHCna0hsC
WpJk5SbwmyYyafByJH+bRv2pDWnIzI0l48neMqxf2jINJt3YqvXtFP0Y1jwmmgO54iIhTTusJHJ/
Qh469bsWgghpYZDjSOB1elxY4WbVKklC+PBU2dqRx80CiEAfbp/MQZL9QGss/zbxZ7L/pwuJP1Zj
1q4bkvGrNy1FN+GujY8b3HxbhRkzOQS7jKTO+sV7h5FMXExYABj0LSPCe6g9qZ31RZQvRJAe35bq
3l84F2gbIkFMOB2fjCCS2uPPmEsd29NXFwct+YjdWQkZ8EQA+9D6mShF7Efs8EMprNGhDK/iw4H4
uMX0lKAkBtDAtmDFCD7d4fbe3ubyFBZoP6TZiCfbl+VA+LohCUPsIoYdOjRWG2EucABDvVrmLqV5
nc4a+jCVM8l2W9uW5DwUkBomdIrKQRiZAfchNS0+TA9XoV2Wr4psN5Kpmm/ZgUi7NgjsyXbap0Yg
BssL7Zb3yHxKuFm1qIFlV0KJErklOeEoAKC55CtzDDCQmqhnRTJJbP2+0OC0YFmKnbpHqxuoUVhe
v3gwy8wp5KPC4TbySsNjiSRarJedrMbbOY81r9W+Im1/zf0YvA50nhozHLq7hfg4avV+qj77wVcA
k6wm4kF2hRrEss97i2hVY9kF1nWRQUx8cMDsWzvG9LJ8nImH1k7jIkVPhvQaZswqBlSw0/HMjEjw
AKwUjkqo8NUV367z/u2x7046YLzbM6r+rrrCYNcmykOSNsLkXSK3CppIuc2/kptnvT0gZ9ZuiqkC
Qy/wjBMelW11Rm0zPtuyqKAJaVZdnDOPgQNSS3reZMPtKrc8DU/7GNIbsDEQlNpgICGsx9/KIpld
1GO8TGmT8Ynkxi1/cnAauAZLW9Scq+Jo8/bYH9RP+ZWsrA9sT4XhoPPFrFVvtXONDAPYEFgQctS0
LbwzgwORiTfKqUh6sWwarNY7q4FUM872OsiFyG8Qnx4TsLGRg3nSfEE5roImGF0qO6xnVngVvFHz
tavN9iZ88cxZlo0+Wbqv7mRqA94At/ElvygzDkfpbMKgdPdFmnpQfTZ6MRdzN0OmDdnn7gtuRb95
ITD0tEdc1jTrv/XFAABrXiATJ8SMFWOdto5CJxE+CqUhFvsLpWenzb/IhP+AxxY/xfan/uHdjOdX
/WW5/W+TxX86QIjjiJuVDLidsvmrbqyjrtEtM7md4rX23Xsa+1/u8lqlka/jA2GD9U2ZXTKfRSx0
HpJjaKovaB7//XMof1z2//E5fm1mamoIuiakN6yvCUyY0Uu+deswYYfdYPv4NgigQm/j6vQ5aqaL
4tZAOHXJPuLv8VjY8ux2Ah2S2+bXqDiwFkJehGEthhg//kpVl/+wsKoW+miRnQAN0a+PajWPNJWF
LD0ls2apWEE7OLcwZ8Le2dMC3lSzuBqO8GwFW/uJGAOyIdbGS/XZzQdOnGsxtfObp+ylebZrEcIu
KwIVOG6QUn/7zq++MHu8pwYuZWLqmxP2wyJMV+Oixo6G+HSVrMq/dAGN5wf+veVqkoEA4nmKgNbP
v/9HO02oGpo8ZpqepA3XfvL1Ux05HL7uHhVzUYfWq+ZbPfwbvPPl4BCLwxksD7gD0s7wLIq+byyy
PuN6+q/6ppypxOk1Xr40Q2tmemS1VyshQKYActBX98Q8zsgp54h8TT3gM8yjqpM2U1fKN2BjPAsz
IZx8cuXGy31h7qtAQliuOZy3vCSIffld/kuwh/xLaPJ/3wKyd8EUE+htkcP731eg0iul02vjyi1F
U5lttY1yFIs1RV6NNoxmxUV7WtOd64fiV+UuQjvG/oZhvXTGVRxCcdu0F9SSnVOU7vQIp+Vjxg6Y
z29PXDQvDk/Da0eJc8awt0zhlmyQWyqADYzYzhCQovk7STRacx/PAmUvwTDNEbTDQPVRwWbZWm1Q
idt7szdGX/aUibPFIiFTyvCit/zh66igPG6PAD3BJ3vtLNhXjwqt/KmgWpV2N1crNz7qB3GL0zSF
b1Y50rzYd9QiuacfMBjxXKYHZsL4UyihsCM+zdXEPgl7eYZUt/WFOWh/4aKTpbNj1UxIwHLEL/FV
+rgfajV8qARKOwYrGgAUgNSADoDH/NSAMZ1uN/zQ9RHs26f5nq10gu1gKDHTgiBWu9dZpM+ig+rP
zfBOmc/Bfk36psd/IDO5KEABjrCGSv/GP/xg4zDf2b9PyU4msAoyCxN/P1u3kd39WOfrtnyjW5Fi
DO6Poy3vRMMG9V6HNB5Y22G4KB/XrYKDB+oAFebjjMTtC9vehR/4lwcLWeMfXi3iiKEhQ+wUde25
lvzj1bJQY96le3k7VSxL4/qhkl9rR8Iyxiwm+Th1kCc/1H0rrkzDFSgtZEeDMw/TlQy3yiMKz1yV
iSNXi1IL5MijEjXqkL8oR6w/CiOixIsoVzZTQdyZrYAgiXC42FZk6+9XDOtdmIlY45eI2sdL+ib1
W/kWQBDZY7apmKGQXPodT5sHtAGLRzFh4oXjhGNGtAB70BqODoD1jl592xeLhF2RPgPBsA9IeYOr
S29ws9qbm1OK35b11dEEAo5mGTGdrd9IrA2L2819nhJxKpcbMprUwsuy3HlQJmKlKtxYXGnLSQ57
+CiEq0iOfDS38sMn5nYYfbR+6ul5cGQRSILS8A1hpQByStCz2+l0gHx/5ewpqHC2jd4xzFNJK2EV
qVtcGXcHLUiKceLudsOFH4y9n+4LuQUdX0aA07lb1lKguGiaq2398PsPHbT78yowCXNqglYfdvIa
nePzAAaUcSM9qZdxfaPwPpkXFoqRcRzeojVZocomn0jS6FjNZvc1nhnhhZJ1uuRfTZg0DiyfyB85
rBAHt7ewbHsJhwnRzYDkpbZmghp7AGLaKp/T+nq6ln6P+llxNXUm8zOgbCIr/OaQbhDVZCejVx6n
OY1bLaDa1eAyzYZdBeIQ3kW/a9RVmrscfyZ6VOVMbgJ84tk542hOhwHSpdsljnLJW48TJf79VpjD
VG1yeJsAdJj1bHMu6eCWhywJqYJb0FtrlLBIVmSoYesSTuKaM9YAPgEyRu1Z48ygC0NHl8c48zu6
xBlnxPIoPyMD2NwcTAAJhmjMC5Xfyo5UbruVDsjjzGGPUrsFmJR7KMcLy6cpwls5OtwP3EXxagR0
D8U/WshvRetHjTu+SReCTotL+SUYTtlwXxQ6ASGPj3WfJ7Rm7vuM+bRAd8dhx40nX7k6pWRXjT/e
NsM5ila0bvrS7VmW6Tx09Dw8abILPDCt/7hy4e4uBgu6FjS/YdLcxdcBBJPltazHGemOE/L6a2Aq
hzI+ZMy8QLxkr1IxLy2Wtl3CfBo6yAv7OreNMFXOfVqzJABMCeLHToPr0IMxWWAPqiz3XoWS7nI6
lyhUZLLdjnF6oq/VD/OoXcXSIidID8E/CnYOxu/aggexw0QSQesrlLBRsPUcopsrQiaD/0NthuGk
WbVCyBPGWqJNrvifGkZLN5a26q9blAe1QvN38Sgdq9xOhsuvXF2SfD7QF6sCKpQM2RuFHooasGoc
g9cUUijEq3sob3Twe7PmIwdY2ND9dXG4CxK7iI05lpVetMnlLK5v9Myt2854fbwOx5vmPiDyYCD6
xnmaXm7b9J3zhXLGHa2GJn6b0YN9lb/138q62Vs3iqblELuPZK7u6/lzr13yoGalz3kfcxSsfAiH
N0f7SbGaJdhIHMWA9dDwq9D4WQhcond66gajjaNyul6QHU69LS/AiaXxK6Ymc1zHz71KOuG20dZc
40pfUAnx1igLgyJjT+ejuHuNHAzCtvlISOxlC+zO108oDLOSYSc6zpPMtrd+XKQTU2OTezavKhcq
dMnbEK1KOhT5sFeq8KbvihPvSssBP7bJn+Mlfvbc/Yo+9DNuz0dMq/ESYIAU6CtSqQ+y24PdA0wt
291MeXlsb8yberv4kbYGnUrT02VbfLl/qmySldshz2ZIsWiJckQu3Sw5PhUb6ih64KXh3jE4UMhc
vUxaUJwr31Q6HMsSovLkZWfZ/Hgp+lGg6QMRYlI6riwjmCT/8IgPUWSDy0i3rAQNeHpKLZVQWZ4x
O8sWjezjzOigddLMM4MS6hKgnptKJKJjBVFLLi7DhnX8w27bvrZdqFWOsSuPRc674eadXw1Oi69K
d5q1MmIesUciGpdit0WRWnN1FmepPxJJiF3jse1G8nHt3gpiEW18OIrr+DiizoWWslPfjDTkzVNt
bKN0YeUltRf1MV/DD5vwviIJKiP7nrj4pmvvwSDkNWaJfVq513UzJ4OX5weUxjgTjiRNxVZw4xAb
uz0jR/a0PUbTcnt/USOvwg1/d6eS9slS0nHi8AElizhmUpzCjAqYNoJE4iRGJ+VtkOifzJv4w/pM
G3t8tgtbwBVENUqEeXv9vIOadjC/5Z/CCEVeo9aWFBqfnmV80uUY+LvgM3epAbDWSxKuHyCVrcBA
gE9eFtDk5AMnWM0rakuFwwxWTVfKU9BFU59teMaNf2ZFGme1XnP3ouj5hGRQ+UUnMV50yTFiBk/e
c+tXrPOAm4a7cOvIadhg9N/yzHW7Rgi7O2d/WoM+u3/znSre7TarWZjk+/doHeKI5M2jnq3gob5q
ByQkZjFDU6ZZl2c/gqdCdqgKottSQNIBZaDb8fsUnBe/m1cYMOygbbRo/pZgh9PrDwcwomUo1Z5I
b1H6dQDThqsh1vmVJikMrtgrnhfmKzfcRFla5kzNDzo1DcfayH6Ibt/DDHqeYrA+Va68S5IT97Qz
A4lTPV1mouIei1Ig6tJjIJMXi6bcyfdtWrk0DbI6ZOqUP9a6QDrQkzymu/pBTl3yRZ9IElBi15gg
7QArVfYI1WHewhVlg3lXBIe5Sn9bFPFSebislo1pJ/BBiQXFEl54zN7ohuJFTECBgGVIZ+DM1H6V
Igaa7NSkFTaLJBYF58HpLPNVyyZmmhVcUAK2dRCe2zJxCYYmdz15weqmYuACN3fSoMXtalwK5O0W
M7zq7Lrw7aWA2d/t7kifNzxxnwVjiIeH1Tp5hMnmBg2aUK/zg9Bhfl7Awp2eaBNCDgth3pdf1TZ5
EU6AbLR3+RvwvIjbFNF++MAbyadYTxCM2OCYiGxYUKQ3/YUmEd0Xg17JTn7HnHr9YsQg3Obphc6O
7t6W96Oyz39kiOIUyt8pTDmqisPIQoRnZxkJC/HqK90Mi3ZneB2/Lz9KDZudeMSXgCSFP7FfPKgg
RPZhOxbe+nsY9yy7jrjQUR2tulMh+xQc7bZu6BxkP6yk5PaErCd5arezZnCGx7Lc0IDiQ5tP8L5N
W+cpknG0nVr4XF1t9IA8xmh5jTD5UJJVulayuQaIRH+d5Dmy9Ypz6hU//xLbLW2/HoZEeRqG+ZTv
G/EvOrr/9KN/l/Xqs55/eiAV7beNqLkW1fgomvRkQbPbmJVPIQvtDBJhjHYhPvNGM9jjDnxpTIhA
ORwrN+Hz70v9WbBGWUg3aEoCwAixI72IKxlYRP+8MTb692jZaRyUGDC5j7vL9t/Qe9+D0UpdsPdb
4adBnEbMwGh3vZvu6+/ig9j53X1GIrJG5evTy4SM0gKfyBzjyGBVmrEi/DzWZBv5zJmqtTYnf1z2
1RC6FIVtacuf0Z5tS5s1q/vLXxpQf2zvP42iOhY9LD3mL7PJrRN6cZhIqxVH1mWHcx8N3tsENnAm
ZI6IK6a5b1Z32ouQeTX4u22/Uk+95fCudElABsOrweOfkR/rP2nwohcDgc/mBfUKI5baNVTSFKj5
XgaYcKw5sXUoxnVabHp5Rl+xhbLg0lnAZpzW81TwMygkUGItV5U8HN/a3Wcu+HlP/LvkKfBqhQXD
bG18rZQDq36h4t6cW5QUgJNe+cT1U9YrMOL1zWmVKUtZ87t6VrPD4lo1PQRehJjfyKq3u6V0nBYs
SzG+uCEoH0tOcUZEpjW329MMP44uVj7TzXMMhN3NaXeTaFx65Ez0ppuQySa5mCvVXXaME15j7767
Lhku0jXgm8q9F4GqB1QBzaT1S/J0+qAyfBl1NgT/fbEB6CQE5AadGT98qRyXeCxp8sfPaSU5zMpH
jNLom569eixVLwbKu+hrj7WMp260vPwV1PHqSaO+Y0Xb3V7ZvBkLTqzju+jriQibN5c2w+3afmdw
BpFD155yHhPv2XnDGzMX3cdpnEWvzwWdIYXNaZwQnNPN07cD81hUyqviwJJ7bV0tC2KSyhAQnuUv
c1jfuOWKUxmAW6+sYpsIPsdKB0AVmhQJu37HSQsBgUDoPZucMwCd2pKknl0YYNcNB+0FFQi/pHVp
DyyhZeRg7FG9aXIUutOxJ4CnjxcaAxXwlO6Vi4rMHq+mGeiF3bvIK3gYKDq/NXSbbv8UGXRBUjpa
z7dnIVOZjcw5fJnMz3PK0GQKI+YTdP/5hvHa5A216ZXSnO9sQsU3EHPAJBH2eJFuHLl2LdZb1Ndc
6H2ehqwkgt9z2JmX8jKdZu0r7R0Rdw/eilfIvNYbbymn7/wt96UttrDiHRQq01OIfjiJs5ChR1uF
sj+s0c3IITg4mYHkhx4UX6XEmcz9y1utPfvXvxdBLF3ooiRTJZ3q1zgxqnvhYYwykVOAgmsPjc/z
/JIETb/uJqIcXAr4eHTkcd5YO5Eagyk9Zbbk1e/d1evZUTfdQkFd+DItmzZIvyjXRVjYuZ2f9Cuw
AEfVkEjatA0MLImLngERGtaBjgcq1hERB9Nh+mlvHZebycmLfHfqtfI63uYUJcg4EHeIH5Pk8A0s
0gltLIvXHTNrc54TO4UdDKHfG5IsmniK5SJe6BhKM2AiTZw6+kl453Gy2GxH1MTjNwwI/N757ma6
Of/B8noyaQ8lXh3cmePBt0ie+TjMyMaP9ChI1Bb5D+P6BsI1hTzCJPa32WhwQfB7n4l6iJEptKrH
q1VySt5TKVBpsjAWwW3Xv9WnIoWz6qBU1hbP5Y8zB+fQ54oJK7Vc9wg/wGmjdZj1P2g/YnRCO8r2
gfWfzsI7KY2wy/3HxVQvTNKUJLDAkNMS9/RozkAn0/xHWH2Wr53m35HmeLTsdL98wZc4gPGOnIjq
HdsDCHiw6PCoCC750nMnXxok+FCZniN0fNuEnc+9yi7XQP9CD8HYs/9kKqdHq1iYM+8emOTAZJ7D
LKfFsRow5X1zHhlW02AfLKAMEBa/4CoCwDrkbSA2QUOigeqOO/q10btM+3RNo7Hh0nOBJT8hvYBX
eQrJ0qlKx/yMVT8RZmg9b6nTFRszn6WgVXbFzwg2BUz9hbVQLGf8CjVjxQVdjfvbiNNvYWiL7hLr
niD78khvmJ9wnE4NvehsVar+tL3KHscXqnU6fM2s+Oln+nAAa/VyZXXTOP34/A79S23YQjXHgZq8
C5de4kO4GhNdALIdIj2BFMWN9GY0m/5Kky14IC3lSR4Xw4eEw/9czLPUq/mGRygm7EcP2NKfxUpe
GvSpyJBhFItQ7O1+c+6bG87k73RePhdrgSSFVWy44z4D2PutsoGjknzNX1Ii31KXCZy8zEyXQnHS
HT5nR/n2N7/Mf1gP/7MGqCoUMVFTVISB/92EJVVuMrWxTU/1/FG8sVNBgmtLR/6hdRGRO0/SSHdU
DL+n/v3Rl0rkqUbYnfMD2Yv3JbeCvrZ4bODev01bdrgm/csy9QsR8H/nD0SWmc/sPEtTf0fNFUWT
DLc0Sk7MCFQ4e7UbrVAGZZv0BV5yi0HgHe0Loh8e+mxuMD7l5ZG8f18s/1gr/eNT/BY4qFEi5Wpn
8SnMgFE/t5txvv6efFfAAC7M6LuNLoZ0Y4w2EGi15ofonJ+QWQ4BeVmUFYDhL6pESQiKxOXM3w0b
FDMc+ts6jKrZcKFRY7BYnGvhOaxT6MeKFADTbW3RGXjY185X679MFi3zT+MtS8XvzzYgiXhK/vv2
y4lWiQACk5OOEEEK4nSmUgaNByIKJQWWxVyPXnEyxx/9LZwGPzE8SQ/lPNRJI2EdQc+GlsMIx0sr
Bzw2xrhGhcLMpT3RhE6YEAedti9ECodPkaMCCNj7rpOhTuthVH9E7+ys7RO6tb6ZThuvBglNQthH
7vMMB9U+DZp21YyBAexZXN43zCjq1s/JNSBWzAKhJQDZcAAXsNP4t8YvWm+w7H4nNCuFF7qn5zOv
62UCnY2kbJbPUg5QccZZ2E1+c3X7aI0dnPgKRAGjO7RzMZuLZ2OiU0i0K111ZadQ6huYAN0uskGH
NYknIeholkV2YvgdXyTFqfODQfYfSUpf5Vp7gSsmXP16AhyIOOEO6y1dw+6CoSuPAftcr7nScgD9
m8zjYQa2IN2ITC/1eYUg9sYgIUTPw2hArO2+exYcremydbZZQHsfkYUUNtHsmuyy636amWgS1/IE
m9UZTPs2Y/Nl167NBb+gKs1iDnoE49C+sWYJcUrqzw3pkMKOusqTwY5qEmHo7NHillziTu+bRHbR
IiLzLWie8mX0FImeMe1mW6+ot2n6s4zFNvqW6Nzywm0Fp/vsaK+haTyiv3QTczZOG3I9AcdcyfxI
Z8pEWxya70CUCsewq9Mdaolcp2eTI3uneXYaHm98w+cSqns5+VxcHiiK9/VTeExaBt9rzWgIASdl
Ql14WoyMybOAZLC/AAg5S5TCIi2XDPWEe9d9qYUP5qA+yj5jemjrXnl7yGhzVvGFJ4zhRLk2R/LL
sV2LF7Q9HMufA5UbYVcvQuVxomO0ySgz8poZZ4thCXou3zPtLXciiuj6s2Wc1AfRYOdsj4OfW26V
nKXkTKtjEtftRVKd8jTVixRKbsvok3EaiPIh6PpLJ7o5O8IVXgZaHFeAe/d6v/sUE83zi9iaLbaO
+zLBOoXaZ6xso/dFE34dm4mXFSva5cODwfr8jrJr2mfjUtLe4cwM3fy6S67+yHCAzRi9ERzV0W4+
iF5jReyPjfoB/nlqnFHQGIXBjOWwqzptxv6J2iIsHjTW0YX3vSNpAQiEnrLJXHJkU+cMwjjpfpjs
SeNcBenHLvGmqCtB9RllHpgmiJbNFtxUPiMNRYdU5yZnnBpoP984Oj3OelhrnvWwH+vOQFJqp5/R
RjyiEUVjSUVDn5YtEbEND8uyapeIGZAhRpLLDljg7iCuKQuNdMbO227ZOR/ZAROY3NKzoR+CFIRF
pQIqf+wuCSFWYH6eaR5S4YlHUw2rLJAhv5I7SX2CKpr3/yR95weZlJoFdf9JfgHETl+PgDENxy4k
dA5fzKSdckOtwZEHGilCL/Y3gj1MFODPLktL1sWndIg5SqU2Qn6exk0zhYa0gpKyjUwIizZi0RrS
XuKmUGqDO3Ic705yseINYki/X6Cmp804nTl4sX8lXgldkp2/WhsELU5O1vjVh8q/k4LqxaIxojsK
6gh1Ud5DnbbQT0XNmr+LR3FRN0Ciq0DsbA5VV8SY79cAhJDKSGneWY7+wpGs6lxmwOg+QW1GKPGZ
qHIC9fSv9ji8ozKltdmmS0I0QlRAjEXToDrJTAifUl1F5iJbgQJ2bHKu12cXrTxa53hbf5sv5IA3
kSczGkeqStgiNhxKZmdgcGsya0JGRN3gxCdlpQXXt2h53cq0mra1j0Dkfn9KbYc50n+ZfihUBvMp
Y7PNg8AL4+QHdnMmAUrtSzCnhbn50kc2GieiyFn3l3fCVnyUv6pCxzB4o2/Cz4sqyNGzYq1yaJ4R
laKivAUNdWeEuxzouXEURtuG8n5nLbMdVZlGL/Lp20Kbiv6i+MgYcxFtslatoNvr+yFA9jGM86hc
GcwPUSAk9CWPnNZTzS+PZu5Hr9O84oblrnHKW3Q2TJKYItAz8tMwPnYfA/JtLyVmNGZ6i/x/9RQH
85hcXXPwWYdZtsmNCNolEFb4pFTpaajus8xhki8uqjViNjNdotia5vq3tcqpSS/Th/gpHjs6qgx6
FmLl1J+Mfoyr84SZLnNODcfHvvox724Po+rqVj902dLKv0O1ZRV8ZsQAw2AuBJYFRSCOhY322Kai
V+yQAtOvEY433ZNfzNGtWw+Hgr6wlv+HsPNadhPb1vATqQoEItySs3JaNyppBQQoIESQePrz4ZvT
7e1qX+ze7bathWAy5xj/+AM0R6ZDnW4x6XkgHL4GOo0tb6nxhrue4cXIrNpKj/JPg0O2LwyYQyd9
XRIhPOwYO43qgaX/YKYVFgQ/DUeUdQnEGScThfLho57YT2xGSFmFQH0gyrJ5O/UluO+h39Yb6AxH
Nag3B8zJz4Bx2LmR7AWcvH9E9+U5dUTNYpQhe8Wq+OwiaOOCT48mkYLsEUspzypawkSBmfh9Ztky
gyQ7QdhRfXX+g1kfkLfP2eziD53ZZZit1Piwb6GafRBtxOXtDx5TRJnH4o9a6xBpQQOZhaH1kC4X
ZSs6hjmEb3WezbrtiEyDZss4r01t2HDpJ0oPHKAfIHjfd8I8HQFLfrup7YxV2ntyF6pkiJynB3Eg
3j+xiARrZpY3+FpXx8vP6Ci+p6k4w3OVYeqoOR4uvMxDOeTertiUYvE5vDnjwr5/N/vJz3t5FvyW
1AGeZkM3UWxbcsheh9mBc6Wirys/CZUQpflY3lTM+TucxcKH6gpplO64kZfOBs7V6SLz8PEOm4Of
6zbxDj0nA/XdLXgqNnus9opgTDOVApos4KaebXliQwnPxL8UrJNhJPHvdgVFJj0A5DKsQVXtt5HF
TVQnz2uZntfqc8AIKHIoTF9OO/65sBSRejwh0kgQNrrdDSnX5/2CZIl9i2E+NDFYldCr8LllKjRA
AIcNsg2xtpXWK0AAGHfTHhdnRt2qUQEDE+WEW+ZePhOlgo0PsQKHLdjMWWCIa7YvJjileX1BLLVe
yX1swwZOZf+/Gw/lf0mIqiCPZRmmIQIlvvi/K/T61mR3rADTNSoMv/InkbBWjpCngifo4HNe7V/L
SVTtRQ/XtO3YL0m/oKZjQ7PZLxe9y7msLc+JGmgZx1tpqrOU84u+7WEcFmWMB645Dl93E/N09Gn8
EFcIAZ0586FeDmFb82fY70dk8vz3FxOV/4Wf+GYyfHHx1zecDL3JP/g/StM31KC3dD3yZLeMzi5s
DpsERqP2yilQT/Nz/uUqrgOrGw9bsYnzhCBkDzYXN7zTc5ctAKmLVzpMvN3HRzlTkfTgJ32Z3fyL
/7BHxCR2Se+A5yO1WdHC+AcwZyPlr5QwN5btSZgNoNVXGeL3lLnnzdmDLTbt5+8ZnImbd/DgJ5qg
1O5ApKzIlRoSQ49veMWtLRHp+PZqdzQb40dUkgL2CWWN8ZWBvMWMWrPyiFazGcuEkFBwGZIWg1G4
4kD5PQclgn1IM6CH+x6jI5FcrC5kLhAUKyE6f/T8wcU9HGHaESoLCJX47vui/etjksLHFz0QTkpS
TAfFYhco82zxtBumvCKybee/n5Xyv20ij0jRcRufMAZgCvDvR5W+ikKvn/f0lxgbm1YbDkrSEXyZ
nmrJwJ7QnnYJiX6eSDog4UlxhbyYEFP7jMkLWwHSM/Qo7VDBtCZpeP6FYuiAmd1oiRTJprS6uUyS
rI5cijteTRP7sHxGOhLkcr3HtdtkMP/eNhge/vcX+90U9xe6oAlY4gpD2rYyEX6bbDyqq173+vmy
ZumQB40RlTk+exnhqpQ3F/ykzW5zgfHsdAvlGlQEXWOwMlr2+353hvbI2FajVjW6ykm3eFWjjfx+
AGHWio0tPhjda/aYJIhr0AoRu5EZozVYwAPTMOwyX9YZIdnxJUwzYs6O+cW/P+coMO+Ab2djJiCF
BX6Zl8SpsvogI+G6j4s1XAqRwRu1hPWCqgA/XbQxMyPJauDgL56dqeBJiUIlgL7y6JcFRbdiwFE/
jAJc6we47kvoE9RbEnUI7RSLLy5wJvq+pGaz1BbS0KmyPzo95J2XWzOShiAPlg7ZWliXI/cm2zqd
9ud4cacMQl8zQ3tABE3tgxvgtp1btGuPLdMsptvZ9AWl95uRS7MsbsxDB79fHHP+xif836OBWd4/
nuRvG2WqFWL+SovLupftBhvc0XSYwF88YJmSLeBqKG9DhPAJ1dZUUTJrxm1Gcw6IOygFKus9lRZ9
uhfI3+wGStH1FRdhPs3c9/R61Jro8a3a788DWrdI/0H7VDyZMJhMNFVkexSBsv0iMtpinoBASAG7
WctwSu42VVJBePgeAUCd+ufGgp9TuqpfA4MG/f6ypjycMuNiOUHp3V5nUJ+N5mLRKWAH1iBTghf8
38te/sMLPQw+sYEWNaafsvQbrTntX+/bBO/bNbpVeI5UdOCSiC6fzgh7b7vdAQmMg3sIzI6ozMkf
w9hdd/TpG8LlvJ9REnoixQHG/BO3UR3F1sDwlyAmNhwBTTXFz8NaIban2Vz2VQRX4/wFsA5gf0OJ
BAtnc7+QO+FoB4oKFvaun6bHylH39/ASyQsCZlrWXg5AY0pkEyCbwCooT8NUAam1OmJQPVpocB3w
BSXuoEhBGHMQF+QDoJRwvFuM+6ghryd4HWk+fSHiORv3rUYwH8/GfofMeEAKkeXC10WOc9ed8eJG
FPiSCiJjFGc8UNUk47m0B35lurAkeyVUXHa4aVMChl5QAEwfR2ozwsEIH0WL91pBRkJh3oPfHCGn
yDGgF+Uh44jbSkRnmMAYPZPzBH2OMCjwzMKrdjl8z7FbsAtQm2cWFEp5U/stgEQk7ca0jdFkbPHF
wabqlbzWa0imxvXidsh4Gqu+0xbTJ+KcwobsqFMYUMqcJ5rv+hPsOzKm0LJC3Lz5OiD8w0XEXtry
FzTRHUgPTT8wDzMZuJuBgqsvzQayjQLvCgtVQzoT7XmzPeqSS1cFzxGDTWNxlQ2cEZWRS5pLs6dp
ROLHnCw14VevKMrlY0tPvJaCx+C+NJpMJ4RoFrBqLGaeCFlAsphxhPXqeWxplUAn8PxDHdRvmznE
DpzlKdgwBpTJAq9RA9O6Eya478MHEpMlMxqAhVdIUoRzZrNTLOjkHDRp8KIjRl2Pz60pMX+l+mZW
mzw+b6pFD82YbxLLud1B3lCCvLT70p40CYXAG+ofqNRt1n23eHQ4ffQCzrp5GSnPFQijcZ/rtFCp
/2aH9QeOFkYJ6WV2rkNGwUic9KS0K3ZSimpya7KLy+nn1aKLABVhT4OfoATf0HmzdJ+WxLAZBdAZ
511LACnQzeuXeiw/+o/6GyZzNeeTHrDl8Sefs3EXX/p3b3e78jJMuGDciT/NLNV9dvhnE6gAmpWZ
SgvtdG9hvXNZsGXweCLEiTHkoiAwg26tyrca/LMij+hN4aY8BoDfpeuEltij2P4uYkzWGck1MBBU
s6gski1edq6hnabwNTMMGmTcLbtYb+OiZF5kPh/DuV00eB3BAsNu9ck49fsNb5oByne2H5c+YIn4
8vTNCJbDgOpW6ztBOtfPy2vQoPDnG4JmX9/AzM/TWI6fnAqRLPtN5sCtg0pyIR4oyDW70mz5L8eF
+MfjQhdlRCoT6Ofj3w9+Sc/75o2lJRXWizrxbhbxeCZThKQmvu9/mR/8ac6CbPP/f9xvp1PTtO39
NuLH1Q6dL9YCpU9Ra94XY6iYnsqQlMLCJ4HLODJUqgLNQaGrOJcrnOgr9pagxDZcxb9clvS/hZ2i
iapKSJ2uayIs/H8Xdq9z/lI0hkDrlwOxq/abzeGBuuLwMpXjYw6t9eXfg3KT+rpmqjgRbaqBmwE8
amheMnvhNGQfIcVRy0G3+qvjlDI8hN/bPRGJAF7lMibR49/aPayGpUwUztmag5tGj44AjO37Kk0B
CMC1y1VPvAmkJrPaS2M8JEy8W8eTRAqfQBitKcRPMnY16OElhHQIgJwPSbEvkKPtb9D5DLapBoYr
7uSS18kJwCY3XJVRNtIfmaMPJXrvxCtth6X+XKd9bpEdWGOsokUijwtsCbLGIChXtjAbKZUI8GC0
eRZD9S+G8b8CfX6/EyjQJrqsKzhlT36rwLvxWM4qeZSu7xQ1AcA6Z4q6LeulSAcegnKrixymfFDD
iWBOpKI4BVoFZf66wTcczuYxzUPNyPyb0clk5Hbvv9TS4/9dS0Muxv9f4vD7/+jnxiil5Pp5SNfX
46VZkkJQFatDbqNWbPblPXggYcBO4m0fQN1D5RByFIudBzVY6aKJ4OhQwRhNGOLXfxc7v2xN/uvW
/SZgup9xr4XBma4nKJHd1BOtA+YlIhqHoY/kqI7hzR5FgwK7RD7XY1661b62UtCa9HJ7YQ/ku5dw
yul2+c+b7ERcJlzMM6xfxiQmPrQeDHWH5I4MHOBqSbYeUESFV+scIQvnLc9nua+5cFZsUnLir4nx
g3UBtr0GDMLGDB/0NeqyCSrSnBT76S2BhGYPH0sM9xlO/vKYpD/sfP9+Tr+988q16aVuoqVr0PSV
Pr0W3qW2sTl3dAigyGPIAesdAfuWxlmMbRKw1oBF55nk1CvRUdzWHyXnEwGabhpA7ZulRw3LvdzX
t+QDefckSyhb+6/Xro4IswQYawqHSuKyFfzLD0214NMJusw0lvrLRn3xnmFhggZ/MHfrB1UHQOg9
6Am2MCh6SPgNaaq413j1JOVO4TaCbUL3dxUG+OTbKw60M2rWYi37WYCeRqUdvW4Es/X1pYpBbe3D
+p+BWGdx5kK0RPpVkxeXxUh1tiOen2S/YVxObDiUZEqAQk+HzPPSVQRzFKG8NaSlklxcnDBw3B3X
JoiJcwj1D2bP+GB0XDdJtfKUqWaLpdH4q9pmPnwnEVxTgrDpEIRtZXfn7EEIpYAx4ARZTEKqNckI
I//qtPObvcd3A0xZQYqB9VxzOh4ozOzqZyB+3bxRTD1FxFUaZDZw4LyPn6fCGVKx0KgTNMbJWZnk
DPOX71PMJ/gR2MLMf86DHhSxh81utR/ZuonsBbK+AHwIL55xmc9gdRB9WcWSbo2SuJPd950cl6Ed
Eb8mUwxKGHMNnGlekt5825Uvu8ijXDY/wqz6KWqJ6Feu9dvFJ4I4nKvx83BMAGkBQKKK8sGxX8Bm
krACtlTQKJflpLn57Gm/ZiMLZB9LNK/e9RwrNoEvW5TtYLU9pPQXWmY0E2MHaq/737sCUZJ/OFuw
KhCkIZ1Vxyn839tV0V2E/pzL6fqFI1ZGCf+0T5BNPG6P+bCJofbYLwSX0/rwAeQt7nSo5gQG104e
Fxa3qrTaHfnWI9yvKkLecFrY9RZNyTBg1JfI6sIm4G8rcyRJFBcHpzXhSvzoywkvPpx7m8yPeIzM
4ITNCiX86RZuM3viMdWE/dz7+k4xG/IbNUtyyyNcHhvxjtV6wr74lg6WwovwqR4gUWFIV1buZdl9
SxgpZkfYxoxLPDohC3IlxfDFqiM+lQj42vjmzfMh8qw6zg3Fz9x0rVjXQHM5xWa5U/tgFVjdkmsu
LrL4PFWQT/H6tuFkcfAgzxFxH8JkjdgUGX+bBZGgAL+8Kh3KjIOJysCbBIioGFdQwAbjzwFzF2ln
k95VpsquOpILtOrnImHQTPqwQ+bFnAL7YGI6q3FinPzULNRIcZDVLQnqVWc4Y9Gi4enY+aI5KwI6
CVRdgoF/9pQFFApukeCIsiiDluB60WVabY72tNvJbVHOBW+dxpikwPUrY/S46x+NN/ISDs7zlQWw
b7PqKfpaFxNwZ+LCoNZWk7jwtU96ofViC5upICvjjf2STEpj4+2yUAK5GllkihCMTLQbo8YDaKP2
kR1p9xR3Tkn+BeQDFcqE2BCMSDd+Y5hYOWQLEnXeT7PThePi7MJZIM4cimEszEHxFuTCJ7SEbm1h
kjnN3QN2LDZ0Ko/qbPfwznETrpEfDtINNQDhYchWIa7HnmbXcO+/ET5iW9lEkCfwG356//3WiOJw
WP5+mP4TCfztkH/l9+J+eJcsGjddNDZIsQV1e9cFwwmXehgumJMdg2yTx75saeKuWFbCcGSigmhQ
Nwl221T24iRCATTO7u5jMFYmTtyiH/W+SR8mkJjAv1BYjtZszpN5DYY6BCuO4o7VzIPQ6N7bDSuP
tNGHx7lBZjv+ATYMCyI6IZXEOe0KQbszuhGrBdV9mQeMFwSIpgOkfccYMU1KH8ed5dveHOxbXH8U
q8uxt0GXF8C4q4t9+EuhLf8JxqeGhUI0ZrMhDOHfu03dKBctfQgpXtz99MVDl90xD/lpU6hRIby4
NVWo3Z0mbmTaaf2DB3wHP8MiAhwBUpOP6+lOsF5u/c1Q1c9NGHCdSnpN2N9wZgCA+dsl/7qm3581
TnGTyVjQxiJpbP++5rwed1Wu1kxtOfOonWJQKiheGCq9sWNo23klhAhx++e+xF6Cdw7S0CGYPFby
CCsms4MJiwCEKSdP+OWQTYkEZJPXjJTsyXWqe624fCtwu7HlN9rdXXTLT0Zloxz51vrVYMnEWMx5
cpixqCVL4sy4OlBZRinWUvb1EuDBNRM4BE8dA+Zi+4QPCdDH5sWc0h3j+n9U79NL72B+dkB3QrmG
gRUl1xYbh+b4qEzi/5p7mGIG3bpiyezIzqUIt4JSxHUkHEE54QXW3Gu9gAvc36bDfAlREQI3MVDe
cY7j7RdjvTJF4oU1gw1D5ZB78A/PK4UwbcoQo5K++FvwGbUPXZs2hadBroOKDWs7HsOKwcLEfLXu
i1hVGMv+c57N0XGm8rK/eT2SqORWksXkX65zmZKEDEnqDGgghz2068LsVy8s8SYoG+/YSSEy/5XX
BH6pYBjDwT9Bbgj9XbQrIjBVVpPVkCb9Lc+kBXRPGoayTupJ8Jqr1/A9gwfOtAiKBGLDxi3Qkfbm
PVI/WgyyDJTnjL0nAYZ931ntq6Kr9DOcytjBDw2ud35n6Uhxxkyb8COrShMjkyzuCH7oEHQ5JW2R
U8nxoQueLQLi1oa7QtbMlSBwGLkhnH9e4+1hI6E2khggg3SANoHVYImVQrRBBBjS1EXXRR9WDLkK
FPm8Fy+Px7KSEVsyHmv9dP6wNAvLNecMgJcOmmahtaEs55KHQBeSetsk8p5KbxQjMoGz62GAt8Du
m4yQhTa9Sma9sYsvetyRiy6IhHBMtIZgOkPdwP78ZlYOWecJ+czIbxYfB5oOjcBhHF9/QL+Hgs7V
lcB+IwNXnXyqIhCHUEB0+qDPYySP3xHi5Ikzih80R9P+Q7W6O1GxOEaSzAeFRAV50y2gSHEnIm2G
oIof3HiKj8oE8wwF3GqgK4TXJml6lKdeNbGuEGi828US+aFzjLAHPQbeYYxNkOFGsDEOPGpGBCCE
rL3Ub+MzRkua/fzqX2QrHqufa7eVU/vxCZPnyW46sUcuhIrbBGKtQxV59cGeZFoDnuvILd6zslw2
jKc/tcYWCYla1aojZFF/sN/ICyefOcuDeKkPAZO8emCxlptDVMCfoPZGddShIpnCuFOxWJuYT0SW
O3ovQTIh1iCB9fXvNysOz+IJSVqGAnCVGTD5s4OLHSBTI+TapQnptIkQibMCpe/LEYMkqtzUlQh7
RuSAc9vH27/EV14y5g0WX7wMkD321NXkFp9RMz3QmARNbZwXkwnusbBzy+AAnf1zDCmdSVxjq5Ld
kk2dxi22M8NuvMqcTJ4Wd++AxpG8SSTk+e5vZ+yvodPvG68qDbaUE3wRGPr+e+NV0kvTiTcmoxok
MvtWeVi9XeODPyaBE7bp67OMBvR7n++fR+mTSr1iUps80dlBN/nJ11i8rFEmKMwDzynztXQjwK2r
LCj1kHWcc3DnRXrhuHNssQNGrQ7rHRX8Y800MrU1An4PH4TV0kzA3KCCtYULDSqsuuZt9V9w+aFP
j6bFxWMbqxrm4QzRjRJt16Jzn/BdDdGQnHNrSju2QU1LNA45ya5wfOMsG/u6BHvBvd+De2mf02Bw
j2zn5T2C9/zYgrpfhh0nfIS695qOM6eNUZkRsLCtEkpHr9k9PgFsgvTgTmgaDdqWKBV52uewO10/
K/N9krc3F1wBOjkLZWRg6hENoNvE4aDIfhSX1vS8x7spMXoXrtx51hnzSzxOhKBYNIyilSSbwirE
NkSfPikCETIME8pLoq+5sqjb3pmQjMJ0fna0QHFH3j2UUyP/QHkKv6lZnQMR4QOMApj/oDVdUnzT
sIawaNQojzhUFFhbrv6FYLVg0ARQc/l1RMT8MF3xNXJ0rm79ya86jCDeBCzTUjN2mZIBkCb1p7Ye
RVpy+y6wi72eIGM8PBGTTwjomHivKTT9mn3Yxq9+wVQyxX8N61Y+7bB+kFIh7O6zm4skuhBtcDUY
JFiZQorSPjoyeC/TLG59+C/fI36Fr2MFF5/JB+Le4AU0cPElvMArh4pfZ9yLz4+DpAeOkuTcsJXF
/uv6I32RCTyVg0znJGxFvN5h20blToBc2+OM/z415iEuV/IGG9mwZneIXzOqBNrMQyAOthia264m
oWTBCTqvhZoxP3aiQoB1MeawUaGaE/a0ec5d+Tizewj2G7oVil/rfsplhOB1/MJzFi0Nmgsomgmg
HXnQSFztclE4k84c+Ddm/dk7YzMN2LFrj96Hxitgy6WmEYL74rws0M33W9HiZdPMZ3iOym9loQSP
WNiMZ7dT5jUbCl/JZI+uGfsAD9okOi4ylkyM4cAANU22+a78YpNcToA+VHRE5e4M3X8FiR09A5vT
oqYHYf5SDmspTsOH24av07kzGDakqcNQ7u5VzsGVrqaweS5a0mTIqARAgV631lA3dZ8ETiERTBDP
C2iQL072RhBC9Sh10eUeHDjJZKiQWKNgWbnC/OGMftyst9lHGb4BVaa6gxQe4uLHIRqv+f26DM6y
X6TYgmv+xNP24CzIS6aHTRGfFFQudn8S+EiajCF/mPqC2l6e3rbiiY++MgLpg/FMD7U98RW5pS/e
KEQjrEP08B1ITopXqntwuVXQ/hjKrc+N8YgR5GNpGl6mygrmbvqNbJdjAr/lWHTyaTlVkRvuSiay
ymy0qIB6qhBnH2JPLXxXEx009Jloe2F9WZYwvExEaaTRVyJFRE3XR4vqP4iHHDkZF7SGI/PiLP0S
qIKmzxilECjdnsWG5BvBSXX1q013usy13Rnc5Uf9gHsmfK4xKF3L0/HsqcfVxbr9TBbnH2ZrAvW5
VW1aV8CJYvj329vSlhxhMARjnFJBhth+yKvC4YTFZtF6vgb5x7NPcHeQoa7eq12ts1VLn7mwv+XL
22uREeZyt3uW95XZgM4+PHkscZmQC5tCmlITdnS+qzJb3vRug27Hp0qDfYgafxSMp/IemrYEIiGd
oA7Dxs/m+onAjeKDq+23wA7+PSyjicd4CzOleR/xSfv7t77gXG+3550e3nzVGVziS790hB3h3Q8r
1Wy4RwvFVDqAJPMakwXm8GReC4qNmbQUftolYmjZhLhAi0Y/qFHFY1kD2QAfWCl5O6OfVyCxJxkq
Z8NORX1VYrwSa9PHFzBfjGW5OwnAsDzxBF93iWLmFr92MGyByeLcfSylxfk4cp/T4GIzenxbdT90
wy+3AKCnk+8+BVryc9LBFZeQnyEpNorZ5Js2kjfiA6qp6uLp0iwBKV6dhXVeNkinGSmOGIKH6mJU
uhQl56GeFnxgiP3b6/Fs+cEHKnsF1alxq8FqIB8NFevdevCTB17gFRmuB1MOt8B8kZ9SX5uhc7/O
UZ1xg1glT4dKBVEc1A+KqXJxXkDJgkCsmKyUwkmn5aaz6rjfk1dXt4YYjYPHFs36so5HUW7XNqUo
jmqY1HLnoKHV88dWsV8xgazK7u1lJ47Olk3B1dB6fVVEXpRH/WrxXdENh01M5t+u2zMSpXB0MUOP
sggvGk54WiLYtqEe45C71EByTuI3DhQaLjwUfaHEHPVlZDPknAVbli8cnPsXZOBGNCEmjZdsZwVu
sRNG2wvFS/fjk3JqgwJT4aHcqtl5mAuWH1erPd61IUGgQMZAhLoE0/2WHJD0GgoWU6QLfwit07qX
nxfEz+nbHyw8anxPNJVg1EFRdrWKFV61NBk3sBzSeXt65VkesuajLhwMDGP1oyHwiG17DfQqIQB8
GJhrD5uv6kN5ey7hZ+QhvbOUG+kN2zhguvF8FDKqzHAY/+iAFxQTgma25YifUTorCefbi3Of6Ha3
jp+Q1fjoav0ObrMqQiroA44W7n2LWSjmGwb8q4tilhQAuAg/XGGR68Y51v0yJtZ59NXN9RWR1suJ
n68HskKIXeJKPHhXzal4Ck8D9wyLCl9I5DmdJhp0dCWIB09ccMt0RHX5pzQjTBbfr8tARpk9Q33O
P+kP/uKcP/4D2sNQEL23qI/Hoib8hvaUats0StcfUEMytMF1ucJ+s5V7XJJO2ui7yDb1AEO0eGZT
yEw4zm745dx3rTBXnvTDKSPkfq69eMJiZsn1kHavT05avXn3p/8um7U/XKsyFmVmY5oAxvK7p2uZ
Z01eKaMLYQibnWBeVlPB5YmOoMfddjWw9A69zh1UwHA6dwVXClWqahy+FgcrNa4f8AmMASsCvDQA
8IcpA47l0NWGycE2um226B8Nvl1kEiiH7+RP3dq6PwfnBm6ExGMGFDbwoJeY9lg8v+2ZojUY+T/e
/GL+ZYgjjid/GI3+8+tqv4EzAgHWupxrw9cNgYEwH0O6ZKJMbQyVEW1SMeq/DRgGxKc5RHTY8Vi6
G3egxjMoiLUpjFC3wvSH5eXErMS4jT6mauhzTK+msU7iyUcLBeVhd0IggfIsi+3Xm08CS+6OOq4F
C0TmFgxvj61oNqhksO76fBwF1YrfZrHBOj+az3m9v7425+iKPsqqL/BTuqu926nUkTGm6MO8Cf8/
XujW7bnxfj7jbSmiNz1I/XnPl+lPBaVqOxqb5U4V+QLNz/VIS25jGxJNEbMAayMMHg3Wtk9Tik5V
6+J/8TRiFD/cmMrSx8D5Q5IOZxCHwWp0N2KkaoDXnlL4uNWqFk4xZaR1VjVmNKgbCuD80/l4PNng
RzvR4cLGJua8I2FWMw9iJFJR5SFFzZiST0WkTb6SWxQPoP+9MX0EJzy4fwYsCvJL4z6PFdhow0RE
o+phyqGRMEE3Rr0zo60N6Z386Ul1pqPPbAE8dgPi+mzwzOTMHMNxxz3FapKpACnP0CVkgV6GUt/+
mNYDXXa8GUxQgpd1WcXYHZg79XPXCd4hUFt4OCzjL2haLvW39frkdkRsJcbtC07tlC/6Nj5uksHl
vjc99kDclIeB4+8J/cVgrDXCOudhnNRwmhkLZk+8MlRKTEL5xWr6ak2qCJ5XG7GxGlOIND1V9Ctc
rYo1PCJltmhD/24yKKWrzBgKUHXKw7T+FeFHPlyNJbivGV3SyIlby3GeMcXI02zmpNc93CHViP/x
Xg7/z+Eb3F1us4vWid5gxS492C1fGdhQQb8T56O1ygg9LVptI8aizXguTvRZ36fxmst3y3CRfnB5
zEWoBjWfV3xkEongOuqWq4RAzawFVal15cen+CxayDv4sfn07OTwixnw881ftAoUePkGE4LAXgce
rSO903N7MfX9Dwe3aV5XeaIZW5ei4mLYMJ+wSEGvyqXmhklUVcjf0Wce84P1Dbc4s49NGw9cx83M
/ASFwe8zfxth//XODDuZmIFZLJc4PK518nKp8MZGHUOvdJJsxs9vvDlZVEEViPax/7GjmfgBw5G2
zpgp0YK6JDV8o1Ys4ABin8DQneAcirR1DCeE8Idu6XG6uUsvMVzVnMH6QtQXfmINzJ9N6BNEQ7AS
3d3PiI6K7CQBaoJGbnCQO5Ho9sHeJruEP8BR1RjRHoU6KhrNSfbb8+bFoCYifevlmsu3oSWH5E29
0cfrzj/uQdASSNMmc/84yFWnWiQJ7vzI7k1YqtH23RgzXGgq78aP2puTY+Mn+TAKZjbpwU66GYMp
/nz/GELCP+3GSuyLZ469t2FBoFT9JUbLdjUfW2bCsAqXpcL5bBxuwzRKZ5qR2HeCZPk9DIycreTu
GYd2FtZYkskQCubsYaoMAUIJwS1GvV4S1cKl8sni7Atzz2Mi/iT4hE6s88tTQp7k5CjDGhk+Axtv
AGm85G3pJzLqID/NnvtPaj47Yf5l23Yw8L+9dcA9b/ZIiGByOU+LCg+pmG0s2B8WM4gI5u24H7np
vpglEApMQrbYQkzLWy7vVtDae77LwxpfzAjncmNNRrqdRHbqfveq8c2zZJDFjE1cuNw/+wiPa22L
5q/UnWeUmKkznE9cg52y+25ux84K1hxry4Zkp9v313Xbl6Aipnx6G/KJtcJjZ2Ny01Vnacaer0Cs
EYXQJfbQVg1YKMM5xpS4QhgVM1SrWx7vs0PImcjQZrr8WWJ4u/TW5j5SBz20vKIY/hFQXpp3/zi2
jvv6YUZBsIQhO6wSYoLOQTGo4Ees+CDdJ9X8eIw0AtEzkwRTwz8v2RnIPBT82ZAkFBCKvhQM0z4v
bL6li+shdvOt+V2H7ufN2/YmsRJAWpbpvRcHO//2AnM/vDGDSC2mzvvcJ8fx2QU12EfYpEWuHV3H
Fiv6anmZ5fHo9czaKIuv93bJ40gohlu8GAxllxzr5G3tWzuK6BNHVYQJRoDzMWbNurHd1gidUkbw
xEENIsPUHD1M0yihOEb7bMV/AWePauMToqpB68tp47tcAey9qIjKPi5/GOLPE3W4tXtAaUazpmYE
lbH2ILd6ScAiFoDhNofCUbEkneKBlyREkGBhSHHt/RwW3sbjWc0FTuMbZazJTvSMuGvDomw3mnFM
2Wd+buYcBwDP8x7OkrymL1EIv+5v86swftgirtZP5923c+7FOjEjyTWS9XqZWoGb+cxMBgnniIOU
rYEEhTVPkE/78izBsN02QNBm8RrbwZUCSaeDMbPeqrElbVa4m75saBtf13qILlymZoCdZhclgRYG
w3a5+e9KcfzH0knGxwiuEtP/8W+zOOl6rcbPR35dkwBuio1RW+jtwQQpgJpkNSwq8jMnNiFzdx+7
9utKNJP18i8lnPwH/oEy/sdV/FZbZ9n1euk6rmKH2WjD2Jd6YEWLlVTRS0JWiMbizhg1+XA4fcmc
XRwcyPQQNp7M2LAEGmJUB8t5BHeDr5Zk85YMO9978ZfbNVSSv6HRXKgm45YlCzhh/0aUKJ+5pLey
fllnm94XT5f946MYUgLuVEYLurihOXZpAw7qYFiDCBHbdkzQ/kbY/GN9r+iCgohDUrVfXMF/0Mtu
+rOdPF5cRueKWzbn6DAjLCH7uIWcJM2XOpMX3Qke2X9/e/GXDOnfXx/rdciHkoBNAk4Zw3X94+e2
zaup+5GqrCogbePsM4RCyWP1o6Ba5cKgUX89vXL2tt+dBVXqmbwXomiUsa7YN9HRkgfcgWv4PGEW
CJUBu2LmEbBHMIhYqNFkSjfXvM0HhTiOv0w/SZmgo5CTBvA7j0Uf14X8SwKDg6MxAascHzFWR9+N
3h/YiMAoU/0c20xjdDjoY5fy5wdobVm4PRCvoQEjwiLZgLRpndlje8UgEJcwwRQ/MNIp5iBCt9Mj
xqiR0ksesfVk35dtzswAEGHH05UttVjeP5Fo0/5dcBDwW6ZfPanrTwcOpVtuHjN90CyQs8f0ADMW
bOe+W1tzoPhq3u14Cxpf/j/Ozmu3cS5N11dEgDmcKmdZluR0QsiJOWde/X5YPZh2qQQLe4AGuv4K
XiRX+sIbwGcYT47HhaimB1v5NtGpHOR+kz0ikgiofCHMhAfFOvpQMChYuYfIHv8+kco/u15l0Qwk
OkNF6kiRrubRD4LWlsKsPdHUgNpMq4RaNWwQ8oSOEg25oTlODtEjkStoetQaEMs52afwG841dBzr
rJ661+iFNhRQrYYqW3mAzmKPRAJW/kdZxZuJyZ1TAk/XYXtdrT8J+KtmWoCVZPPP+vyx/lKvqY3Q
sHQK6RMbieB+/Kbgm4Yb2EfeHdENomputOgRX3TCSWuOSEX1rRqUH9YanRpxKprT8tM9KtSKQaq/
oFgYP6TSSIhG2RxJo3aDpLQKvpg+LUIT3lgRJ5lJV39ef1rg57svStMRpXaKuK4xD9bovmXMfYFi
+FStJ2Wx91li+iGh9kGZHRF3ulTKUaIbSz78kQjT8thXY1LJJxI9Ku5Yf8DiR/oP8ytI6HSN81Es
fxvOI4JvMbU0b2G5D/w4t8XfxF1g5qzt0+BJ8lZmOklQTW6mwjfqH4g7liM4KOKub/FDnYpoOcsz
gapTPKW3+ha/2Tg3OEdhwcXFWbHDEQyYGeXuh4iJDzblqTbfDQnpmHlNb5x+ezIxqOsh3POaz2Sq
N2hrgDYc69UOTflthnAvVPACCQdaEkATgMYjPYs2eTVJTxp9yoVzEbn5v1J5l6JI4M4j74CW5IwW
gmSdi+FtITyz+BrEOayJBTDgiTZ2KgweRP26+ZZfCfsHalc27wCrfKhU1pOxRaWcRv57RvnvSbgA
XYbroBkkiNPKOYgXwgbasO0JoUpzzguB+LIJsUi5Bt4YlEZMdwYVYsMc6fI8waTk5HFnyxMPpjuT
pdBXhNi/lGmE2heEb0X72ShWtBZpy+DBoxdrymLKmQIbRWZt5iO8gLCLTr7P0+cImBJNT/kz+5Ib
Z8wJMpgFI+OdBi8C/BdktxJ/iiqnpa+8lf4UcrHSnP/iSMn482BYh11+luhKIMZIymXiueaXgA4G
URQfQoGyBx9qixMDMQ4Z3QZrhFT4JFG7sWSMWtDyxRisd01nEXECTqd8m3PQhJMCXBZV+OOAwBDn
4PjYGaZ4wtyNQzecNPzeI6BytlOrvSfRtIDLJCIvsrbPwEhYC7q5o/QuyU/hp3muOqYcuU/K2sUs
7Y5N+gAdJ0d+bmU/UQ5wK3pRmIAmHU3jqXdGp6hVNtWZEq1K4c5B1QuLJtM6BmvFGMAWBkJg3hne
wZe5gaIePrXpFKA0rPYAlly9xbiNloQZ7Pp1v0QQBuFJqhFQoNihiBZWKCdPaB4VVNbpetAFipIx
/77VqGHVe3/fIdhSz2hC2YOcevqemmNtS7+G3w/OHiAM7PbevYO20f0/AJlFsFEOyKv27Cvo0AZe
RTPEovWXMFjKoOCB2fLQb+RKVLq5YdjWl+pVppTwmiEmhoy3NupQJIvA+LXhVgNtC5q+HWTj4d02
1EgAsKJoNM+FiVaAFlW/dKwVkb/ZI4lP2oqYdD/BWUE62QBLsOlroZmjojFu6Lku00+YCcJjC5l/
Y5OBL9BocDbmFyS+YIM5zwdsJ+MdThOqnBjeYQVRHJyDCYZ3h+gNTF/uQ/HSvtCBblBeb4eilElJ
8JzQj6H3yp03bx/FPfwnSV83Jw18C+C7lXAGsyIia36EfwO4w6dTsCu/4fe9kmHk0dTet1uUGNH9
QckxvOTiwnxRZRQWJv0KoFG/VujlbhAFG0Ag7mNJ/g1G4Qs61WM2xPv1BekIis5Th1T1pFmcw6Pm
FRlHylqtNZPo6+KNB9EGltVUa84KnfB0IjPWjKMLqOO3dPlPi+SC7GHnwRebmvm8SZZo69MB1eKp
1S+qiA7TGM6+2M+abi2IW0QykSZMwEUZyy6exWtK7134OLTdkouzKuDBwoO3xgjQmBfWBRJKSGSK
lyycKs3MqqmdAAn2986mcSeos6mfgj4vP4uDj80BB3i1humlvjYkHZhjLIRoKiI2ATN9ar9AYMJY
4omMCRckGrQ2ML+pcW5RqczbIdtMXvFFQThWk+aGsFG6JatV54gx5zLoEGdbwvOb1eLCT6ZGC6DH
Tabum/VkcUZ60wJ4MivEHOfiUnuidWKUj3F4ZFC0QvSPaUasdjTtfU3ElG+dAo/Hhd5CrM23MiAg
b4wuovXNcg7rSfLq7KWX4rH5phsHGoB6trxrwPFOSn1svIon4VUIpsB6JAQjFxwaOLVE/sxE3r4c
c/EIXClb/d3SRzRcCgwl5mjZGJOgRoNdnQKoEbDxAFW2sIWFAUwK9QsSVGEak14WU61bapg0sYML
SIsT4ex8sdcLtFaQowKb+pCcMPmGquXI/MhxjjgM3PI1LY9kZhdjc4ergIWuFK0L7QP3RtAJqB/G
EyAszb5b6zQYJ2g/I2mZoZrIGoYDiZmdtPUPzA1Y8d4hOJgaS2PfmaPMmmVH5GBatJ2OPgaXY3eD
6ky7DrCfexQRGRD2FIhwBQA8rUDF3aMTL9uM0X/osDY3mjKWFdQLCKblbwqcqD3WnKfArFdB9iSi
tT/uMe4gk/TwQF1EqJVgSzBATlqg7oQ9KMRGa5INYWbRjKAm3M6TV4MuJtcIgKg3cm6EhEvwcYMu
Ls40bQbvEcjUPKt20TOuvNoS8Vh01eWXZAJOJHs1iZmO0dFiaW/snTNJVx34dnmWzQrvkXaa24+S
dFHtEchI5Il6zHdMNm4AmHVw1xBKPKK+Q9JTwXkZlc02BRh2aN6LI/odKhQDMEdPKOZ7IPKwCn1X
Xv1F9a7O9Z0D1O0ACzwDzy1M9Pd2D3DSPKeDJY0tj6oSlgze4SqqXiswPAFCLRNx4xzVF+mJSWAF
JOIM1Ed4MscDrQkJjpeQDja3QzymOsGZTcMM3IFLcYG1SwIQLl38OIeWnx3N8rf6YMMufSmrSfCS
Ip2COXyHfiqOsysZFEM2gbfa+8SBfMdqmiPHP1iGTLRLG6CKtqLhmKcoNc/iC3sweA+XeG0DsES0
bIB1e5MMbvHRwNtlolQT4/P3oB7fw1vRsaVp2CGiC/KPfqGutYpmC7l+wmTCGpCfCoQejHuOrB5Q
UdV31k3AXEtz1wJFPoc1laFVmG8zQJ/9Q/JNSY00IIeBos58xIpNBJYVH+1K/pvwIShmrTMtsD6h
fC9jYXCAugcumw4F4Q7qtAIieKDzFkL4PujbY5yAjwzVPaSfnGMEymzo/lfvVE39cwYuoZ1r4FPm
NqE3qr3T6kj2HOjzNnn8T7Oyp2KPyxCCG+wI0Cgvw701iEmPzBX6uXV6GtI+NhO5C+RMesr9jJ6B
ZiOJuqpWDRQQbDpgnCM2I9lb2of6Dp+G8sX/xNVG2zgcExZSf2QuqwxT+10L+/CUXIChMmAgLk0L
/9u91K4zfRYA/GvOCd2GeBrE+MrO3bGEDuETPwqWDgHP4NNEFLoZFOj8M5bFiN8r6r6Q14k26c4p
2qLAoD5t4E9kg/5Eem9RKithBzxkKMlQYaXvU83NEMHNaWltQdJ43XvRfPR7AnWyM2mfYcBJ9gqT
JQUAY72LbLMva0DaEiykMU0UFX6kdXaSR00aI09nUZQYac9RMBf9aa1t/SP/pD8hBRMXNKPRbEPC
fQtlTv4SPPQax3W/0/E7DZ61DMi+NIHoEVCsBpvzDEyyQwgTitgzOB/7q4b9BGmH839r7FGBUx8V
zkCqSEg4wVgB1zymUwqbBJk/QrtHP8O2AEnHgZFBABSCpaLCPwa9kdF3tA4hgt4gW+fJF2EdwTkG
JvmrhrMy7lQy6CG06RCjSzfxGvyfdvSaqTfgHc2H1Jp5KAsixv/cfZlQg0p1QcBl1LMY20ForMGy
PJWfXkxTi7tiom+DS7Yr3UlO3IeJATFthf4eNGJIN2gytOtq53mLVJwxtxIgqvnXFECo+eoSss3z
Zka62GpPBEsyU/RVNSP5rD0bKKSOhFVrvKh7at5AhrH+4LcoU4BoqlYcYfYLQRQeu1wuaLplyhg5
upTYKVZnOKKJxBjJeC9rk+QcrPWHwWiYI6dGNRx8r7hnlUXlUA6UVh7uRiOP+PdZ3idf5LOPaDu5
R/GIFpMVTRWkkQbRm7d2QYoOjdl6S4Wpt3HqqTTo8CMpAokPJifCSt0nvJZ24kyJid1+YjfAIYZt
NSfoRncrHxoQBL41GFBwjd+ot6XRRHirn6kVpMd4UdIyRCwNHDCeukg+vQEqcJ/FDUSY4ojhLwmo
g0xVXYI4/tDQmsGoWsfJMjwHOeRxILJaOxU/3G8MfTFeYupIHAZ4FFsJuDcBP85iFsSTQcU3L9ag
twF7E+cbjznqaBMkkdMjKx2pClRxsjG+xEo7IaKAS1P0D8GJLsbKOpMCQuRGj97a4vvBfynmjJYW
nlJ4UXzy4/oduhfxAkDVGeU6eEZUaZd6uYLmA1+eubK+IxQ3UzqwgPbJnxV9wzYAARYuvSnC7gCC
H9wNagvKp849yt/CwgW6WIzrFmi6fKY9kESizwfAdAhI2he87pNx+SX7oMNB2iHeRKelQGZPaGHL
LzxpamYzWrINyvJHYTAkEJ97NHTqifUAatLfWguSZzSxwOlF4KLHOipQVKnI5rD9pvSkoA43do7c
syjmmDTsnkDv812JBOirTH36d7v4DEi4al4yacwu5185O2vSvlULoJgWScLMm0TP3OT1QdNnaOqE
I+sEEIcNi3wv2CrWo3GJt0TN6D0eQWGLzyoMPJ7rnXGhK9Sv8BS4BLN0Ja9Ta1ruIpiUW9WbAZbp
n4R81s5Bu9rUE8Gxw2fgLBuCl+jdLSeVsgRn26zDFetLV6DKE8z0W48eLhDCZx1cbhRs8BWkWnck
negP9oPp4Yc2EphqZR4rS4HvIo9Zv+QqxHeiNNKp05LHzfydMY2/Ef1CB8B84ON36CvMEdQjekGS
bq0DaFr7tI61LZdZDm9HnARIGiyJdZgwu1iWZ2JwD7uNMfUJ/5K0M+uAqoK9wHZ6jH7NqockBu1p
JujrFFtwJinYBCf1iGI9GTBnPGCCFY2pt4Qno+OMjXSxqMUxO6GZN4DSKUEtfGbu1ELNX6DQdAGR
Tl3nHbCiQha7KLR3tqldTEPgXjJWEef6ES3A7qU4sRU8Nqk+cqnGfhb5UnQmwiPgrvQIryJqBnZp
e/CP9ZKLyVpL9sT9kN5RdzDegYpJu2TgSRDqoZW61tZUUIsZMnnZg/aIfVv/bKEwyd/d+jE49Anx
ovqRzQiRwTi5f2LSjb7Nnozh+GBGEUpA/Ro/mYEwQP+DBO/Jx319LsAiYLuTxEENoFa+IEPQLtw0
IHVzCBKs0XArbnTSkRN7D6lF6rk7FGVRCGHps3yw/KOi9Kh/BJ/UGlgXHyLp+TPMIQ6/12Bp8LMt
DuSpQdEBZ6cnOV/SG0J/kOnR5mZNIXpSYiXoNHB75uTY2qFZFhuF3P6ofzZs/w9bmNFDjM4+qEL8
YZkVdIrXBRQ+ZIsV2ndkzlxkL5BFrMfsraHADTsoAV7Zo3lFxLKA0d17q6gcB8pEfMe5jQT71Z02
6lh8J4nKECwJhZGINzgolHaGh9+0AfYdn513pCCDY3fQAY5AphgA/1sqrRw9lJWtDcxgWA/H/kv6
HKSxRgFa0MDZQZe+8KOUjz8Vv2cwyFhkmo/pV7YPz7+HntJAk/5vXZZaLMB8uiKyJOuSrkrilYe0
LBth02UFAnEBARXSgrFzkeVDqX9nJADQOtq3pl0h2BrX8PHbtx4IuiK+pVo2+v1JrvpZ/zyJdAUF
Us1cC1TbSTcCHgZLZJ4XrQBg26RoKJGgqsDEGq1a6+ivVHE+y6yADCycKfhN4fSsOLPMBJpRIaGi
Aak0EYZSsbpuybXiNlm7/HPfIfuk4uh//f7o0tDk+uUjSkOT7EdxO/ZFx40bFA/1iAIWaA1kB33q
ehVIgChZtYq3DsOdS5pY68I4Ryw4ecuC0+9PcXsmDR0tOktEau+KbqEkpiH0jkesYFHFl6CCqvOc
cEZj2/4+0p+p+Pd9/zvUVS8tC7OmFjWYMm0OEGaEhwFVS7tHFQeWUvrt2bOYyvTvg/7dQPif5TFw
DlUNBqJ53fiw26hy/MB09pX9kDWI+8CGah+r7CQCib73LeW/u4X/GU3DB15EUc0QkWj8e0aNRDeK
sCjdPSy/FKO65tHNSav1teMtXKmfGj4VQrRl+kVZP8YpfhygbYiKVOIv5atJtrK/16rD759AHtbR
9XfXFM1A6gVsoKZct3zDjr9tI8XWcbuUEIJUjCyqrwbJwbmNEmRB6yOO/akQHXwgDAW5qqa98UAK
vYbGzYHRdU9GurGYnV749O+JIf5ND/2fr6bqoi5iSqTqxrBPfuwDsxN7vZNLQG8yqDOIVwHR68Tk
umgxUCCyjsc0eea/fxV1aHn981V+jHrVEtOLtDWVyrTWnrDRyFSMdJwAcBKpWNp5OulhFMemsfdB
yIQtvT9i9kLDMM3LYf6SSudx86BToS1BscvyznQe8XRKKUzqNgT09Cmk8ttRBsxz+2TaVCnaXYVe
lYy0H9aC7lAVipJ5nMLh7LGz8e21EqLInGzVlHJPrtgbo8Y5EbqmJsTbsEnvbceby0IdNFUkEK6W
NZwMPz67mjuJgrC/vfOQXU33ST+vCV306tDYFzolxRyYd7MNKufOlrx14qCiqKI7aJmWYlyd2E0T
mqoUDI5v5CqCuk1oV8Qru376fYKvvBP+s6x0up7wyAzZMLSr97PiynFTP0Nev7ho4gT5AQrpDbL0
a+rodnL2DGKpKfVTOXmx32PvW6ARRE3Rpbr/+6PcPBd0y5AHpSGVNubVo/ClnaTXasyPykvt46nW
uAsVrq0Lk0tNF0aMskj57WjHMrZo8OEaq8xb52CzRbGmP5RRMe31dlCg+v3B/hx/15vg54Ndnf5S
mneJ64n4eELLdh67fmHaxx5uE6VKKGrFXvKWFowp1Mxwu1GPXT/5/QmujJD/M0uQ/VQs5ili6dfI
BjOLJTftC3qV2TK192byQM80j5FfXETJtEpx4Zjxi+hQnnCTsuWV2687/Dfhk7SPWqVOrIbSDoGc
hTMrfQs/mKTGFMi6Ym7CbiGaj7iDYlNoaqu+WXrmQfDflVNnzH5/D32IeK6/JBNsgJQwMYE3rg7Z
vndqOYXjvpe7N0n5ciQq8rMkQAQPfYs5HDc3o8xO1NiiEYxvgb/yMMozCSEdFOLwb0EYRV4o4s4N
HqV8lbV4ARLyzn1yS0+hMFkPhgkq5XV/0Se7wlxWNVAy6gjzMlu71KuctRtNmS8BIXf/4Odr29pW
wZsXvAkYDVMsxAZ33hZPNDTpWehbQVor0kIDlwjuSaY1bZxTfd3TKQEBq+5Jvtx8XFkYUUzvfKtb
n0pH1orPJYmSebXonI64R7RSbyNGKx135BB9a+PNjR5/H0b99+5HNwtzD10Hu6OBfvj7gBOtKIhl
wTV3eXuULMzUi2XhP+jGiy0uFLRYuj1OCljlBOW7bGEwjVxmtEq6bZc/JTC+e28zgArs90wZyfpS
hiGMQTBOTL18eq3svVeuaiozxiLup2Jx0ig6wbiWrQ5OppQ+US7PUVhH95Eyjwxc0ZooxrxpBz/M
Oy/6b9jBiw7QDlUm8jCu0f+i1riNJ6bCOisvHS2tWn8LdUB3mgkwAKhUStsEbgyaPBbPt3MsqK6x
IcxKM9mkqrvsQgA1bbwMSmhhaHgk6ZwfIRakbGhaGAAS9MfYjo54cHh7KaCdg7dHKFdLFwUZ3Tp7
6Anm/JxARUBQ7dGD8V0nu3NS/LvBeEkTtU5dotatXUdydd4agl7qVFyqiyof7GAaNYdW2dbBSopW
Xf39+0e9uXgsk3hUHJjI4hC0/LgdUyuJpayPvY0x6Ioh2oOCbbly4nNQzJ3szo5Q/g2BVMmURQ10
Dpcxi/bv0ULRrpDkU6vTy1M9Q2Pr5E9q8LTh6P1RGC1PrxMUPsDFjV7S8eZ46MbHY7X4/X1vHMTq
MDKgQHoJWA1dHWBd7xhNrvMIb/4erDcwhKU/y8bv/egBcsilAWsJMtkdTRbhGDkouB/GcvzhTkZn
WgbZ9B5Q8caBOjyPoeg62neKJV6dEpXv962m4W9IrYYTDJUdLEtHhEqVtavoi/HrSbuEvEsLD1pz
tBP7hTyOpvSHn8G5Y8c6spGneKYejvQWTVdERD/inQxg2JrqE21FkQJ21AyOPSbsKKp4IGEp6E57
IL3YNZxQPugQfTgYb/RpN0DGKVbCvNvhcIVEonfnAgHs9M+x+PcLXx1XceJIeqzn5Q5VVwAa4Wa9
bqA6YK08xpJ1wZtOcAia1Ai5uHCK7fn+JRm9nU6zLQKOo+GX/N5WG237yR43gZE32m/3zXwG5wet
xTHVp525DOZfiNOACIfMB/o4BGvejjfh6GMjHfp5tLH3A0o+Ac6swy50oWyqM3FWT+F0gm3V1xFw
5g7cfbNWd9kiubMIb9QV+AYEA4qJ4oqIOd/f+8DvctEK+hgZ3BIb42eFFmGJ7Hi0kgHeqcXeox0r
4caXGZy05jJ/tMqPJl3FgXPntFH+TQ8Qnof2pRCWKIqhX6UHZlboqe7R63I4EPMBalFyGRdE47Gx
TU0yprL97qn468pDh5aLm+AVQHcirr2Zk6rrOPpuybNqwZ6bLazrCDvDwRmTHnNyyUvyAU2YSrwV
NUpzhZmUQYlBE/x1SNm3IX7JXRlH2eDOFx4+4N9hiipr6Nqo5IGqJl3fiZKfJkYZ4PGe05xTD3m0
zalaB+dCOf9+nvypXvw7kqWZmobizz9ZneqpThK52UD5H1vKF/FLruPb+u3ObGOqiXMvHJc+Hbp7
bmU3YtrhFf934OuDLK9Nrw6c4M/J3YB54QD3xHnI4eGXK6lAYgZCdrqKFArG1bcSaytd/3Lk9E5s
fcUfHCJbVQa6KBmkIAQh2tWZLrpiphhy5W56OV9ETj2Ra5BQxazs1p7z3LlHo1jQZDT7lR0+kJLE
1XOFzqnyalQXLl2j2wvesYfNVXom4hYAbyJpGt/NA4dj5XqeeDgRYwk4jojc/73lyqC0O9dqTALP
jRSoKI9MK2GRQXDWnV1yr0QiDdfIP8OhAzWYD0sswqsd3rSOX2pNYg7xfmC8+MZ3bS35Kkj9eG8o
IvbUc4UAZasCoYh7zsc3x9YMa0gHDVKxv181dvpIT0tOF3REHS8mLcCEGIJx9d0AazXlcmmXozvb
4EZsJhOA/u+YV583aI0wD2ofVRE6uNGqL7hxmtUfq8ix4n11BdVi+c7e04d88t+P/N9Bhz//EbzY
URD4ohCGG1Y8S3NJQNcq33FyqaAhByjrCurYp7JvxBMVJWR929F6N3MIIslzqOJFrRijWoYlWuTY
9u46cav0+VrA21v9rhRgkBiBkYNJ2sLBBMbfhQP/Hus+ehZRVM76dF4C+cLeVEVJ3Ud3JJy3+XME
/ClI27NGe1wSowXnQRw3sybUXo3mrAfKipLrWBSNidkA0aVbnff9SGkh0csVum7lVmfgjgJNjTN2
8cVBag5cpTS8cxff2hJcP5ImaxIkheuaaKbVYmjXbbAZPo5y6JxvL3r0rLMdHaLq+84CuXHtc9cp
mklBnTWpXZVDqiqRHVkvAvg286RbiX427dzsraYM1fHl0HarkkXDhLipvhhK7XfGvxF6/jX+Vdzn
OmbhVAEXnVd0QEfnYQWOBGgQTSbiaqtOx363ogjh+3dIDbeuIkOF0DBkLdz6Vz0EQdPi0Kvo79cx
jmsgrlGeTs2ZhD2Gs7rzkrdOHQOgjIwONUwO6+rUqcosD6tcNXd1iskEGh/7oabgLhoBeBYySQvy
6TyeILft//9nuyr+kv8delhsP/air3mCUFmUu0LnMRbOESJ2yDKx535/RfXWQWNw21Lm5sIB6f/3
OL3fR0Jqy8kma5HfyIMnh1pWTZ4rO/pM6WBxJs+Fe9ISASy8P7TjKDMW0BZSQZlHUoN6zXddEId0
Evo5Fs3kDpQqAGjtTcQSTs38nexerPwLEoOne3MftLxlORPTaPZa8O3K2yQAo4Ndqof8ugHWRrHt
uR6W24C/9fvL/jmprw+4ny979VEb2RY5w8jQKZnaXI0eKhNOsauzfEW1f6k19bjwxW0s4jOInA99
QY4gDi/RDr5b/Bk1VFDw7DLR2WXPpeUlhQEtaVsz/YZRXIKgLYVtBBByuCJiDSaa4I5DZE8i0Hg+
V1OcTfsMEyVzXgaLjiShWzu4IaRiOhHrbY2VOAjtRpp3VA6iCj5Y9YLkjzivh0NRIqLEuafO9520
yKNTBECP7kCR6E+2/GlES9PEk8HDdq5+DOylmkbbtnvjmgoMFCt62v3dV23J06Q66ICo+8aZBjmi
xVxrdoC841BWeXMpdySoNjeXmD619Oyk4jQClaJ+ybW89G11VIMb5O5Rlfmd2WGl/TM5OmQTaSjx
itcRBfpdnSe4ub2zlVlXn6lzUccq9YOP/VZp74ZP8PuANzpp7LEfI17dd2JeSWqSmwal7KXkb0Sw
L8iABXsNvRp/jqM65S06z9QDhWZJPeb34f9k57+98NVJltiK4AVRYuw6dU0UVRoLBbegQp+7dTjF
VpbaHs1o0X+noOonDyLGd9m27PcJRpL+LgueimrfYKXUL5piaRZL4PNNNVSbsIBEm69rP3sfh9nj
748t3zz5//vVzKsShyZnfmAolTDkAhX5LS4Zak7Sx5a1HQPNEeShsDCIir1YnRoQp94z15HlrPwM
jJCYxkjeofpRI35MQQmLg9+f70a/kFklUFMpSgzn2tXNxFI27GJIwdKcs2Xqs8c1ZS7LQ/vdOUr+
Q1XdMwW+eScZlsRFLMm4Il1Fa1GrZJJniO4mzkFxz3P9YKDEGx4K9c4euRlimHTPufeJhq+/faGr
aVJGvbvhnGnxTqfexv2naCd2Gopody4H/eb9R5OHkUQKhX+KLT8uIbN14z7KJGPn56sAzxMB7Iq/
qFsgJ6dMWKv+ay4slVIdyeI5ydZd/qkUJ0ITnFMAtICs7Zqt6GOyOBGTvak/Um+Oyr1tgXWKV0r1
EAB2bJpVYT6J3hodLkBigf0NRD8CXGrN1fisNnMjWEvyyTUOJeC7eK7WD201UbyHMF4Jyad/Ube5
vqhAUZvopRTZk11929azyxXmNie7oqIKbCS63Flltz8Nkik0SDWqD1ebt9f8QMlKw94hYxpXLxaH
cWO4ew3IJ+LD5iqzXjVwtSpWM8JT73z9H4Y3qYKLpMi6JZtXwyMbQzOxkY0d8yGau47vIi4tsDN4
yP/pFMv+BrQKdkqudm+DDT/7+twyJTyQrMH8y/jTtvqxKsrKD6paE/2NC16u+aYXl4fYyHpPlrqK
hDl2B6NYOtgG8A66gF22DVX4NNz9NOsCQnspI2q/J71776Gu0maHCalrX404RucVmLx8HEEvkC8x
6mHeSszubMSbCSnYaYsGoUw72Lza8p4TGnmTR0xAOPGMNWK0Bd1IyESs7X7RYc08YJAgCRAa3puA
W8fNz7Gv7q3ayUPCldxACIpezIMKYLWZmcvQm2XoeLkPyIUa2gzcuruM0iXRaVbudHl5ZwneOoso
PqsIXmOSTqT6d+Qoea0pm60M+zZ/lCR0vdR3Eizfm3LoUiHxsnhi2t+0JHsg5qJMa3hBxcQo3iZZ
Ov39We49ytUH6eI20gVLwtrPHIs9PsGPg/AYuQnGPubp97Fuz/yP9x5m58fyb4weW/sg0HdZrsDE
wAqY/g3lD93BVamf59Yrwq6Gi68RDE4Lvb271ZCb88+ZDLHaADNlXn35stUsO/cbf0M8mjdD+kcQ
rsfb+l4ScvMupeeOnrVKUd20rrJMs62NrnEdnHSTpxDv1gqFG1ooWvVV2XRMoW0SaETNndPt5l6m
pIT3D6ebrF+N6jdpUniujDVzNiESDONxab2a9pI+LTNaWK93ZvRWDgRXX6WTLGnKP9d36gQyqQGl
v0TCDXxYvx7evxxlHB62Buf2QpJwZ8xb98fPMa+WrBw0ddTGAKhMYK92c07NLys/0KL2hC9Oz1za
Qqep2dpKuxW1Oxf7zciXbo0BPV/RiSeuEiFbUgJHd3trp1G60hB1S0CAsnNyYZ16z3ztVLoog2NR
b44d46NImrVQ/Z8++38f4hrRocZZmYOrt4aAXy02JmkPXZgMAs5OqOBJ9DBkF79/9psHxY8hr3aO
nGeC5XoMqdiwyhCP6/qVVM1UH4J3dyGk+X24m9VsxNXQg1MkUVetq1hZUdRS7ZvI3XS0kOSDTEfC
XTUapAfsWqB5ivHBNN6s5nB/695cYIPxkSICkqAm9fcxZXmJHItVqO9MBMBgAzrggPcUr9E1UtR1
rc/qYAoLIxVfFG38+2vfOp+Ii0xNpICBXeLV/rVrWdDTFFd0AgTDONQ9JIZ82/tPGZIXvw91Mxvh
EuYtabvQHbua0dpWQ8MTwcgE0jKGPiGhXEWzXe7jbU/rxTKOIgS/ok+AhpB4O5ciBXseOwu5xprF
y4CNoTVByh6ggSxfCNt+f8BbK+7n8w3T9OO2aAUh1IIotpHTXZec1QTFxIgDUxY3CGpmv482nBpX
oZlCUYzeD/obwEmuvjx/ltpmFSQbHQ/KZMzHp88u3mty3xxFEUWgd2A/Wd9/v1MUFa6gu8B4qROn
AkjnZCWAZkAZ/Pe3ufHtaCv/d5zhnvjx7VSzaGNN8ZOhoKrKW7k9kOzk3bnDI+X996GGH/XPh2M7
Eskj1yJfN7h6Ma+F0m3ijYNHeXUU5S103dQ5NMXB8r78/s6b3dghvJlOuY3KLao6VzGEX+VOVUlY
CwoYEHv4Kz+l0rYxD1pzZ6BbNzhbQzFUQHPG0FD7+xtmYZQWFO+CDcePO/D2X+tEmPXJlHjBa9Vl
Uz3dCU9vwNZUZYAjUKQFOqpqV9NWalXcGXUJUCd5ahplk0pPsfAmKzFsXA1fdXwLhNRdGLm3aFr4
FtC65ay99Kk/ChprMvQ2QPb1jvJkEbzfBa/dWr0/Hk+/OpMFpbU63yppa6vVtLZh8aYpgfNLY2PW
qkRzh+WsQldr8e0Q8n6bQIUW1mKIOY8ZTb24vBO8SsOA12sPRLzM59Iti//7e4qCKsjEgF29M1Du
ajEiIJjkIqbcFkG2aroZRwVsIPTUf1/ztxbhz3HVv8d1mo6ATwCrolKTHcZMpy2hOhEPR/XvQ93a
Xj+HurqM9ETUq7QyfUxC9RG52TIQvmyIa6x6OAuUhX4f7ta9qxA8mgCwJJnI9erVJC/XpUStwk0H
8s85i1Y3jsDjGwj1VtuhP5EjIC5idIhHRut83xn9RjyJVg6xFQ0aosrr+DU3Vb0te9fb0AET6lWW
n0X/iXBSir9Lb9U6uKjc3ec3F9GPMa9WtVlYdhNTlNgIiBczmXL5JtXfORduArSsyOe+/U23vjTv
zKw2TN0/q/fHwFcXcKJGqStpQbBp9fcCvRvF3nKiCTKVQeWc1qth3zf+V2Q8mOhuCfFSCa2RU0Hv
TOvZ0OWLtOdCfCmRW+jiS4YBgdahwWMJk05HiQAhYR2tjBbyfST49BWUeRV1u0ZsxnVkjFUgcg7t
n9RagQ4e1TTuBzZA5QBG1Ld5AghkzMtrboqTw4F4Pk2elfSLLxGn7czRCgR3MGX9f6Sd13LjSLau
nwgR8OaWVqRISpRKqirdINRdErz3ePrzpSbONAuFTe7ofTMx7SpBIHPlMr+B+RUxJLyxD75mUdfe
zWTbe4nihXLaB0DUi2UO862Gx2iPR9gFC+KxaSErbgyHTsvgCiMEnL2HgC2VEHUiJBPU+AHhnqbB
0KPaqjjdxUwEuCRiiHE04E0ZpXheD0WLI700wO89hI7cOGTIefaJHEH+WXTWukvdowcR3vIKdCyO
RvKuNu92aW+yWoLs0q9slh7scvcj8eM7Rh9a4O6DcrhXoNm2sQZ/D7y6bCE1Y+/5pmJE4TfnmFCt
pOfAZQLoA0SwV0a7tLBFrGGseXn6hVqVlXiXeO9tAnIqhTFF1y+BjS/tvQD9Chimw0pF8ntthO8g
5ZpYXdexkJDzZXRFA30rCQKi+Tb6J7NNdio4WLdyYHWeE884tCporGrLMV/ktbNq8bMZ+w+Tcw8t
4mmI2o2Wjasic9Y8Qkf30OKNwTLSmFiScpvDX3lo/23Ru2Za0hTnIWj3TGzF/5O0l4pXO2T9yc1h
Gioo7hjFJlD9TWCgpwAIW4r2VoHSCRvKYhMy5/XHF8XzDrGJzyLWRRGIhDCAJI/DW4JoCCJTNCWf
Au9llOlwGuYaoPn2+pbTZkOPKaPTh+Mp2OhJGEhbTW8aU48PWn5WvFc/lpdy99oyjtJ7jJR0c6V6
yIlm60rmvKGFWSGeEPL8/GrXRjeeLah+ptHaQq6pM9+qlpF+uFbqt7j84CCVFd4j+45XcnMUOYfi
0qCF8eCO8M768gO+SPdSUkk/8xz/INlHrKLc7LUU6gJ3YboEaQqLEeqlXP3w/Y2l43xTHPmIiX6r
NJ5/gxbtAEa+zh/SfW7WFW5ry9BKgnfeoAAt8LrY/iDr4d6MzHvH4F9kn9B/QNLQbGeIMEnbsyL3
ss7VvQdfe2pJADp67U0DHWjnch4lhONvVsLzWQdDEnqYZKI4Ov9++2eypNrdSNPDVc4KSh0tgixC
UgvmnaKen22092ot2XRMTa7v0dm0w1YAkdlIUPzROY0Z2hhtb/OZu2cVCiIhJS6f62RvZbe8mieK
319gKk1hV1OlCFCGObmcpAjDSk+yqA7zElWZj0I52vSFVVN6MpRXHwU6ygnNB0gHBIUi0DA/hpQS
jVZMl55M68zGt4NwY7q7Cjq5pSJE6r275acZoIvblnctIjwpWa0WoOycY1QwvEhWhkk9iFLNOAZ+
dR4rxAfYORJTYzHDzzwU+5EkSlqc2sK/GlfFI1JZa5CRzQHV9zJ4T3JUUgJlydxMx1bIwoxCztZ9
hehYe3TBaF//InQE5i5xtp8pW6JOmJJ6anXMtTSs6SgiW5KW2rlG8Xn42fVof/ifcv/ex2cLr221
XFfo+Uj6Z+Voa8qyPEI2PonXosznzvW5g8V1LNAgiVftfNjhpvSRRehBRRamdeOd50uvDb3hyIP9
zrdIo3inFzAaVFA7pRHsuya+K+3oflBhwMfbQYJFXKXKLjb9e6v2/y5QB+ribAV8YlENaJihpmZU
rkArdZ29MskcQq6hJkH5bNC3LYIBMV+/8WuI6vna67uV3GXfVAVVvRbayLg0E7yN5fcm137FirMM
M1x4XjwbGPyA81x6jtWffoT8HhfW6Op31nhvLluFv0AIQw2p7DGnRyMJ1BNcuEg2v/Uo/SgIlLIz
F2PkAT56GZp8bVrGtkPzIraOfXFsqMOMlr3VgSioezgYj4754un72jzWyLwO4SrAeclKP4oeGJP9
anDRyW2Nn1++tCGmSi5iZ567swz06utNhcvfuzX+cB5r/DmdoycE8WCDF/ZCQ6IMSKppLFwVymr2
TpezB2uV2ANKdwNKUjamXRCL+HwmkFMpNDGSx2Setkh5dksMZZHX4fsM1UeqRYt8BPMT898iDmdw
UYTSYxx8634GmLAlbrcbXHwjuy/kO0DNwPyQSDWacUR2GgidhY24gxrLGgaHN36IfI1/v0STvh6o
tl815VX1Do5/J+i/g4u5b/Mey3/rcbM06c7qn3byQ3UgJMYvOQ8qReVa/MeGejQj9c6rjnTD1oXx
kXL7OuhM+vK2HJnLpWsL5XY9Q66OoK5XpzB8b1EFG3syGQu9K+j8Am6nvpQoXbTSWbfyHZiJsWm3
qvwLIrLYQ1mzJYkP+CGK/NlLFUqM6F++976GYMCDV+tLS4IV5RzHnFTKPcpe8Thm+K2Yj1otLzUT
jSqz+WGWLCoBEAfTa+ovymCvZDqRuRbuIs5TwH7TgqPZbr0c2qXIUQaMfsjhu8+qTiEotyuD36eT
v7XqdxUbF7VERoAEMU1w+1iZlsT47WBrBWoYvBwgObL+0QjNMJLPSnvMM/jj0h5I9FJLDxpTcXYG
wNLRegRQktm//BKHdOlj1D9IsnzUaorhBd0fNdoj0mUqxUcetxsc9TIN5RXzRt9iDgar0TuEZsiE
0f5jvmpkjZ5qlgMnpsHvu8dFpvUI0H4R7RD+qAzvUWOzsol8K8dYclh2nDMLVyvS/FPMGDS0e2Q4
JDTX2FdhtvU0D8UE3D9MfFKsc8U9dz2KKrNF7n8fWf0Kshf5iz6EwaBaQSrKPiqw0LOXXfpU1hjG
UPUyH1Wc/N7vNpa61mTG5hvb05aD5W3EHpBQyxuhzqTd+cZjzd23Knwpmfk9RJFpT7DsFSkoxuA/
qE4zWSNq65mP5HvY0q77orvX1GPiO6uIgy3hVlo9A71uOKFsSzAM159mrqVHbkdVLjAMmjO5kL1C
g/9f+OHBTV/RWsKX026OEhrIdAI0SF3XV5v96QrpJDRu2DhTuMQ4SPqgKmZwoOKxWrb3GhCt7rwM
9o2fNdvzEs0uyDiQTyBz/55NmU5uhb3eoHGF9AupVDC+5CT9onIqUC9QQewrNoKZsf6NIpTB0JLk
uiME98S3qvZJJtAfyRAzDqz1SLvi+ouYwxp9NeP+//NN3rsyKkFbZzyf4uM28jhwOfXNvk/jjzgw
z6UfPSfQvsy0WYTNZ58mh9bAv6MmlCNmqXwrLXwopRUZ7KbIvDvRYygcFETT8PvA5ZO7dwX6cV6b
bIf+I2MMPnBBi/Tq5uBsdgOBSHFE4xnTGvHJLw6Zq/vJWHg4tdjpKyU0NadhnXX/pOBcfOurzubI
Ktwx8mPkrM3p+KZMGsNXHIYLhHOtXvcgFUkfsZ4TjWhDehyIOX3x0qfv1z/XbNcWWIFugXgXc43J
57LUwZe7QGPjQq0rRcXrLgf1NfCMrU/e1GU4B3fnLFD+zYG5WHfSihyVPO4bUHgHEy47yTKEei+0
1iTJN+Fvc21YVbC5bdrt0AgmXeLMk0s9HvmQnUxf5ikG5ae2W0e/0Y2eDQH/LDMtrfJg7EkYoSoz
ZAy8ZmMz9YqOgHo2sX93/avNxX8VnQSdHUN186W7d7E1pUJVasUK6acC2HRf4BsBDaVfhdcvGcPN
UGqImDLtLl2uN2lyAp0PTXsYgkPur83+SMtmpaCBoL1L2kEvX6Ks2rR5vKJzfd+itwIQfOknCP7h
GCYDzmnwjOwi7Fr85tA0MSrA5b1At3ZoaH0lY7TrIC6iTIHoo0OjLu7OZXgPIwDoZ5zpK9FUollg
JE+Zg6yRuRpc7MRRN+y4PEIMGziiBn2o3v17qB+H+tRIMu1JB1GfG+dl9iNfvPlJLZv6mcGYbUQu
O1n7LtBbT8DiIpzcquRWf2A2ABmmhWMW8AvlCzN38ZVHw2xLp27Dgx7uEaZZ5qhvI8WwrxLpXlJf
lC4Z10UUrx1AT+RSqZ7i7JpiVtCdxG/PkP+W2mpd3GROiR/5x3YwZe4zjhV4jcmBqpNccdKIrvPX
NBO/qebeR9gHNZ2OLFX10WhSjmjBDImx8kq80LYJN/7NbTl/FZqim8EsTaW/8HuEbly5HvMWdAoH
m6BJqzAnQwwta+uite98szC4dkjlBu1VqQ8erBbcg8jr6XQAV6O/KXs/Zau5EdlscRr+fD3/PJb4
rhffzRvUtI9itThFi2Y9LJH4S3eDfJd+M37U/trCdNlfKd6Wkk6SjsN79Z7usI3SMsr7lZ9u4uLO
Sb4NxX2vLtGTGjqcVxcV0rHQK5uDfECxrHv2EG/ztyYuTcf6rJgL3G0adWVRwZz6vXOUztoavO4O
l7+l9Zm/hk8Ifn4zn4234ZdBCb3ket4OG6wNUYKSmIzhZIRD73N6Lp5RvUQYBAlKvOPSRbhOt7eo
vDDM5l4RBDQsNmDYQ2X5/RW1VdwzPoZzoCm/JGSvuxiZbOtbmPoP+EjQuEc41iZg1M+mDg3IXyU8
EippWvLNpMAbrJNvHqzS+THqFHHyuu5+iD50U8d3TpV8t9W3Qi3WmkcRRW6EdoyYg4hxX59t+cPX
LlpYBvQCqg4Vj4haiql85HWovwj2zmj36Lwd1SgA2veRURNnqGkmCD53pPeKvvRKRBKlo6haXTrl
man/SPL+qRwArg44uYm6CjYQ+ZcQmaIEzCs8BMtzaT8KjRooeZvU/2QrQrNS8MyiFSCKYZjiAC03
sVWvfCIeDE2NYsgiV+OP8eU3Kr8NpVUMNL7wC4yJM4Uk+gg7ZxGmkOdx/fVrVF7KVdDieoVLiWTs
BsnfGPVjE65AcGf87k7phSIzwxIi12Aj21+v2jhdZ8GP/j+1DqkrzWuKafSNLe8YaqTyHuaL56Is
l5QNcdlYiFOtEUZJglcXnqgsh59x/5RqyLeSYosuU04vyfNeSB58fhq1UhW8q96LmJ0E6rtvpUur
RuOAyziotk2rv3UNDR7iRC49eUm7MhscvvEolrMQ7eN2FYzj1sqeJaRwiqYXJYNHX2Dw6pVJS0dH
ZJ2L0Dha/MWo6kgPv43t0VT/HlJEqpCNpPpUOh03iY/rd/F8BnWxlyeZjDpKKCfpXAnwo8BdCNgN
BAKGcCBRxG1svglu7Y1FZ+8GRDyENo5tIdny+wHKNVUb2iRhrJ9ADIJjQY4NcOE/dYdP+6aKn/yU
6qo4JynqZr9Gsme+hY206lc1cP15DPEj/4h5/zzPl37ARcyTrHBoo4Fqq5H3zB/IGbNVnD+0HLmu
Sw4qJoEQb9AsQvz2yUK2gl6sPOxF7h83eKbB97Z+cgsutVHZBTgj6fF9IGtr2zhZaQl7hJYRMr0V
f6gwOMfOpLPA2Jys4WeFiXhYHyrPv5fDBr3ebhPQeIARptfDMseMlxZ3fRSbxkCEW/JPOvKIIhL3
2C50AirwvwCUzDX3yTZJOem0QxGYlGlNlaR6qQBdjkzma12wCfXXUHk0E4ZOWvRiWzgh1jD5W3dZ
OMchpO/Woz3coNapbWXGamhVmvnR6jju6cYYmg1/34GF6GPow3WXf3QmaV+y9+h7iX6dTveGLAF3
ihfbfCHYeBoOa4UF2C5f6zqS6a27MVBjbFKavAzYuoeguQ+h4WylA65U4w6Hauaf6CvtMD8S4896
pPUHoY8sApJWvSjq6s5Tj0Pz2tYr1Lu1nwpa1i6NL0nM7iKoXPlZd5q3ykHZPudWa16k9EkKpHvN
6R50pdr1Y/52fevNZmRQ9KDrmij9fTk5Xey8PFQUKati/xCo57JA+HWooVahsY77rnt3fa3ZvPti
rclRH7xUTsZRMGhQYhgRgjePxFAxOREZKmUrIef6irP4AhX0jgzZAwjUFL/jG21Zel6BobxKF9X6
AW6zaH+qBPDyc1APzGv76s1HHiI6/5uVQTUwJvsybp3c0YEy1kUutfZJ8dZIHrXePXAKZI25Riya
7FgdFmvYStUtsMiMHBzNI0enMsJUB2vbSY4dG10t277jP/gZjn09Y3kbPXc85G3L20UOkHPtw7Aw
AlDZ+C9hlK3qJLtrk2cl+OUaOH4YkLW3RYC1bGqv2sqgA5L8C7ylRvGFHiH6XQbp5+8BuFOqocjC
yj7xauCIq3Q+C+5qd2cgoYa/Ne7K/VsyQlXtvl3/MHObEKCVTU9Lps32xa2+2PB+0shh1bIJS/sl
EZMemviMSAgFYA3AWgkhgesr6nPB7HLJSSvE7hO/SwIo+PDHpARtocc8fQD4FynbGpFU3X5W7Hct
+4Y8F9BeR0LlJMvfPeeg1Sfh2Zs9dt2zYX7LrFcVaTPre1W+R91z5G39BsNOFHsL5dGQdx4Zy/AQ
VatCfh6sN6l+uLmtv9o205uKWSAtX94gUWNyhhVNz8PQqRhAKTS+9WoXgCCoQLWjcWma8P8crF2E
MPge3riWosKZYSWcbxtEvQULHTpu7B1GLAWStLxvUSykZzHGUB/oq7aoLYtQ0OgcFfxVLIidCcem
R6W6s3MEmE5Sj36u5u794O/W6W98qTnKgAYkDqaQTcnI/vh9WxKU7K7IdEaeKHJxFJRHJM3bhwSa
2NJzFyYa3NyIAXzUp+t75ObKk2IsC0s5QT8wPAD+IDzyo+FqZ+WnW70NoN+ifdXBVX/xwLvdBH39
D4t/QYDxDDS+0pOLM4GagGvFShoKTk6mQEY9eGfoqFZx725G+ajTZ/hQaHeq3a0XPtcaAYIlwMdf
K09+ttVrrdGVbnhwbFzQe+QMNPwl5SP0AeRUmubVcN+AQmVydGvluRTwcuXJoRxVckO5CiXBXajV
g2rec/ZkPUJYTjlAERqi+4ZENPNg/CqYPgDTAfXn2NVKTbp1Z7zfRCDPRiYFCBMtC/zcpgpYSoSE
gNmOzP9sTQwkhGiFppVL4iEtzFYSwy93e2PfzZWSTN7/u+jkA+i0QXq3hlRLn9/GzCT9VMmDs/eK
UYeYP1Yni5lsfNLdB6k9Sjsx+rBzaXPjMWZ/u042zmUgYP+TrxH3XtzyFMFDJJo1WIklv6rsQwiV
ybRhJBVDj/gUezhLyD/EM8GpUqtjD8bD7uxdhVNUleCklRk3HmwOtk6j8J8Hm1QKUdf5daN58SHP
KBGYmFc6jjFKyjk5B8BxnD7cyGhYZ6DTATWR9tHbefXobRkD/klo0BiYMVjJijpCq/CbGG5t5Ll2
EmqbIPhRxRF43t9jVtT4aLfJoEMRTvObch9EmLfkJrKq+OcQQME9geI5SOVL574YRbIrB6B4RFkZ
Vu/1zyi+0h+Xg6GSd6B0BkNnkrWr5dCO1aCHhyw7oRziup+tsgWmipLH9YVmG/7axUqTQF10zpBI
cSpQlCJWUrjZDHMN5sBES7oUEbiG1PBOZfx0feXZUs0ktwKNg3iU/AdiNVOrJjAyVI5z89nOon3t
HtUELszeXHWU5Qhk9xGmcCZovO8tfp7ttkCrrEGMIn0P1H7lIp0gwI3WSsGczKTsGN9cvV+Jlm5Y
D3RvWmzSYZXT+MjwHHAgKLoJ1AiuVgfRhiBvl/FwttKfLS4Gtr4XAll0fcGC+dG469JHxXoUO49U
B4oUlh9decdcTeLP0tNbJ3f2k5NLKSCEoOhPgxYbzdQHSaKSdo4U0WZcrE0fyXbrP72j6y9/Np1H
+0Jj3sJSjCZ/3+tlH0WaaxvAkzmMtCMYKRENRLcntM68R6d6+zqUzOhkmIX/x9XV31c3Ojm1ktH9
Up6iR6YHHw5YGYXRNiwEQAkGP56oBPoulm7E6fnX/M8Pn6RdIXWa77ZZerAwCAvO/Fr2j4qDI5CS
G79y9ka4eMeTo1XGUWUi1EMvos1X4GQMdEbyYi/D9KqaNzD38Dd3FGtWXtyJKypLzhIeCR4dsZT3
fuNpZqPbxdNMqpmidXxDp5A6VRi5FfVfVoI/BRdxySVh9OZ9Xz33EapBCooL8BSE4rYhQIdgDfBO
uf4wt96M+OcXaZKhuuAUYhrmzGYzN0Ucqb4HdQSZ9vo6c5eh0IskA4WxDO/k93UyqzOsPqc7RTco
dDcKgsGNGFroRyKbN5j4pDY37rnZNtzlmpO9XWQKk0xD5J/uM05/eWdQmHDCFPUF9I8uR/vATL6F
4a/rP3UuC0POjb4D9lcIikyq5KIYZa90EVFjROzl76bRPQmqgQLWi55LZ/2bKSNqnxwkfixyQZPN
zWwhqQKoSkK1jkxXxnzy6/gSQ6//sDnmJiNhiiRbRocPTMPvHzFQylyNJcU9VeWm7Klfku9q8Cvg
StRGSohdBPSnEHlu7e1L/dR3zvr6E8yFjIsH+PriF7u1LHQ38j2GBKjjVRr3xbEL1wIUffO3muKt
Te/9y6Um0SnpbCeU+4BuHcKwi2c3wJvK+WgUBCir7n7onkRgiNLsjgyz7rBZUosFc4aCEYLRYgCm
1ndO+0vhCc23oNS3WSWhl+isQKGsdOywhl5bVEG06rUnA1m3iNYUeQ0FI8iudgjv+nrAuVhHZuLR
JydTerQaM/nIGPNpzH4FY44dybnCu8yJMFvQ3wsAD/JggETHNsZMd6Wfb+LYWWr5rxrqgk9HsXlR
5LsINo+lWnsN7wiBry179WsMcv1DfemN/fH6UO8H9YSyIYjb37dKXvK3lLqLDk2GAgWjI+85MI2l
qWBwGlcvdYE8UxudWsf4e3TkQ6+r9y0Olb4ZrEoHq9nEWlcMLExUS6G2u2Z9bGwEsqtuSYsbFQc6
PGWyEhSTMQOfDdF/eMvG77r/Ez0jBkNY+0Y/M2Gq4zVLN+qINrTk2nbd4qgosC9xwHA4anaS7jMV
Qg9JjrbVLanwuahHyWWCKgZejVXA72+hrUajtjJkhZhg0RUiq3MA2ya7WP2Gf8LNamsu8lwuNwnm
aUOMRYyNRgbcyHYfAwACG8vQoUIdikr7+jeeja+Xy4nTenEaJVmunHIcwsPoPznsefT1evtsJu8y
ti8Ax1dU9T34xevLztIMLpedRKHWr/t8KJRIKBBYJqgf45wq7SqO63tyCNUNHiu8j/Pou0eDuvHl
M2zhVV4822Bi0dnyijcaY0IUWzNw0RF9cuMNzscmUisyzVMZYbKk7klP1ipWoqOTrq7/gFmsnika
MthbQGCdUpSlGlJ8V6fDt/vN6mH3oT4u4sVifXpehctf1Y2YPb8l/llrcjk0fWDLkkbEbAuBVwLz
NoDJhQ8DYVbh/Vz/aXPx2WS8IQwMwKN9XSAXOwIh3KYxXBv/KGVPkQAEhdKFbstNFvDsoP9ypclW
j3zFjxKhPn1/jBaAThfF4tv66U1oUJ+09dNWXjxf/2mzDBHRUkCZndsW2Zvfd3uboNDWel0s1LVR
ZhMzTigaAiJMEdQH2JrpJDK5iEUC6MygUxRsliRU2otbR0/8vGl4vXyYSYGcN6mTFgPdrSJ/hS9g
QLUxUT0yN50Me2ZRfodLGiCmtkuUguHYIHhoN3O6LwbDH0+hUSWR6yB4pUwDgAt+m/YHOjR5/t2R
X0157w5YWf2lt1wyDIBy9aX270tIWTKIeGQuliTYA/JmzX2XvMZFvQ4qHTIe7eEey+HQXZT6j7R8
xBJOl5/TfK/UT4nuLVLnMReeZ9l9ap8i9bWMnmv3exElALoBsJfbMYZPhaQBsH1X+Uu1f3ndq+zS
bEUIhVqqXGghToXGZ1U9jdjAK8p3g94fN4Vkvybhc1M8FO4WzjfPeVOtUgT5a29psnGaQWrQh0bI
kY5UPNxjVeHE5yDbIFkrY0ZpbPp02zpLBHOC6KFsHtpbhdZsDKC+BBwKLR90zO87d0z0UHQ2EO7C
uTbQzwQBMcpD34M5+009nPmjScPV0JAj47xMfu+QQuu1ChRwmOl6oMnTdVz/NL5F+Mwgx0poJWAb
pDQCmJyb+IWpUDGhCsqPAgYuaAsCV4AJ2Y0DPBucLp5rcmacocuGutXsU5GzMR4qfR8MIOT3SnLn
p3d+sJGxkMTHA67n6q6P7sPkr0a7u/EQIm38YzP88xDTbyFVelGprh4JfrrElJB2uOAl5EoGmAsL
RnnIYPpZ26HF7nGIjpkSawu/u/EuZluApiUAfEwEHOvLiOYiUGu+VXudGtun2P7Lkk9BCkCrQUUM
6z3v1A3bsn0Muw9TDXaJ8agbOI0tkeFNNpWDuq0/3AUyXCJosNRxNx7tS9f0jzcEfVBHX0yhZzzZ
PmmW+bXhgXFD528rVQ6Uk2Hh19/8BBcS+Zh3zLb0RQ+KxsO1GDlgB4O6ql5YAblwXi5qYaTtyhtR
3Hf1vdPLmyTe07+SC33pdJ9BVqwzFGupzgTzKgX/AstzQHSnZrBtSQ4a3+4S14a1XrwmTbwEv8gg
V1/23YcFsKCKsm2Iw22mIoPcHuMIL3Dvza8wvre+bBfcpF5og7cqmk60UJectSrB4Nz7TPmQemyu
ILRAREEMfhxJiUlhwnTd9n8hEIJWaWG/iLTWxsuqehH8FPGUEWAegRMCE2mNP033AawHrrh7hvo0
iyL87TVLeK8I2tCw9H1cWvOtBZgrzMdTr5lHkeso/UvpZ1uR/V7f1bMBhvgPkFb0L6fov8gYTD9S
CsCgwZMbraV8m1C8AGaif3eTrzhjksSIE/k3PGsY1v2h0GRJeQ4IkpQG/GesKEzW0lXtiXb1GlHw
Da+EvnQAuIsJW69jEpl+wrGlDBP/siP1C/g213//10U33bNA1rheHIRJTH2SjShCjM3yEGTDmgUt
PDT56uRbqTwhkmlqp+pnXj/VxatSnHofD5yTq+8k2l71DWTAbOQVzH+w24jvKKoIPhenumUELDqN
yYFnof5p125sI+EOMvWuaaRTqvRHRHkWneHj6tpuOnIXtdHX/qAdPK1s6DC5e9hjdmAvMz29t26O
jedCMJp9MD4hf5r2VJwgHQOvjhR0gZpwR92MtY3tPNB3G/rD9S9ya6FJ+Rk1ml0YJcIABuQ4EEcq
Bmepl65pxFR4al1fbC4Zu/xVk9c+anWYMplwTrjmucYJ5qymHuX68foqc7UkhTldF7gAGviC3z9u
mpSj5NRe8CDlPwTqIwINjQXcq5R88gZD6eP6crN9aZjcWFugBa8ihfP7eplSS8GYMIPBamnUscSs
96F17HQEkwG4wKu3V6ybFHuY0NeXnv2lFytPPp4uuWE6WqqQVdrTFIfOxNyYQgKsEyDdm0o/s8vp
iopMlS2gwyJ/uzg1mAJhAgQg/SBwn+jq56+5/1MNV8wowzpCm+tGSTb/Zv9ZcIrVHy2762TJd08I
jxEqyuwsk4mWUAMdbrDXHqwbsn3Gyr7F0J89FQKdjXUmp1CeNEQ91W7l0EI7iQvRB9gb/mWlWyoD
MV/4F5/wYqXJO3UKZXCrMXdPR8W8y62nprtT/I2DY737Qop7fbHZG4Hx3H9/1yT85pE6arkh5yc5
/myjHJ0VWNBQ75S+Xfmehei0sRnHaFFmyl2TNKt21HFahsppYKoHnrqMMTvBlPaWluDcvYjkN9gl
nQaQPaXw+KUs6YECKj4316pzEBg6Rz/6zmNivRUAEm+8BhFn/riFTCEiiO2UoAf8vpHdUAEKWPjl
qUk+a6lfl+XRciX43yiafJjBi5Rj0360hQcwrgbZjW09C9KyLpafBKg6UXujGkqUDAUEqevBGDh3
RnX0O7jmASLn7tFpBNrEvlODz8wwaIAdbQVDxeatScZVGfZ3JAyqLlxFx/4sxTenXbMf5OIRJ7ll
nA9K3II3OQhMN1mYEIM3yBmIoXX/F+r+3kJJi7skkFfjKe5eLAjWDUKEL2K2rMSC1K1mN9pBxuz1
gRwXH80S/zMJd4UVlsZQCikkelGS+quO9Vc40r4DwttQF32VPGqeuh4NZ5lr7iLVhSlru2lqTCVw
+4y6d5G0Mqi+G7EA78u9qw1LrMXz2Fjk3cmETu9np7b/e0A4xcwXjfTRR3QlAtQzDTSQUd5IwF2b
9FuzGOthDdfQAOsfirGicaiaVcQ2000ZuesCbzgx3hXiXaB2sqBdqEm5rsED5tUm1l2wzemms8cF
NJ3ru3v+0/3zliaXbBk6nk23LzrYZbzo0Jw1JJB8+raiuLeTeAWS+fqC80kdTCpEdoXi6vReyJwU
pkIMpQoqkdB3wS+aDqei1gvZ+0BYH3Ild6G+JY9vww8Y2iDtxD6BKP1/fJLJwS7T2JCLIpFOljEg
jaCvZO+H06t4Jj7E4Q/h0IusX+g+wxZcGTnu1ukbws82tTXqJfnLjaeZm4wgx/rf9zI5542Ro7qE
QBmimfsqoo2tHFvU44y3Vt4LUJf8KimwIhdNLkyMvJt3y2zfWZjTIFeGNSlyM7/HOViRYTYMQrMs
2gTaT/KDkaFle4e7pq3/IinJ8DG/8aPnYitwLigmjkx6PT2kRlx2sVsbOCN5a3N4i6U95o+kREhs
MTNPq8/ukTqjweD+pu3v3M6/XHryc5OmKt1CQq2Vkw61F2WPKMBZLdtCiwQ9eP2HzqUIl4tN+sW+
5Zqx0TdIi5uBwCd52YGNBQLgtgXC1wGa3leXa022teRkRom1LIVcGWMWm63gpuSYC/sgWd1HPQSY
v7TsZi2gRlFY7T3MRleomTHedNr31tg4hrtkwoo+SI3QBjffcnDrpSzBr4yipcZZFHJeDpZ4w/id
cI9xEm+vMMvFo1AiShD18FFkEMoTmXMEtGnTuHV8bQ9vTEBXxJBAAVFU+N25ips1ShJ7cMQGZMca
NQYPKk7SvsLPbbRzBNnH0h/UIPg22F/Ibx0ZhVirFiCx1gqaLHHAUAov7/audWJw0vu4fiu6dkWZ
tKrz+sFmXNOGNM7tYhMa6jZ1XwfZebYY7Dn+Y7h0pFtSdfM7iwmdxhCCwn2S4nemEhhWw1BeqElo
nwZEAvgLK2ZG2Fn9uDlTVeduOluX6RIABEDrcpIVjjVGnGkpENIREi3Sh4mJr/+XeNMRU7nM1xa2
hwgNFXO4Hgwo4OugRI3iQccZcSWSgnGbY/Td7do6Wdr5d894a9oP+ZYX1Sx29PI5J2lC4Btdp+iJ
fdI0f6F79uNgGEetkpZ8TdxAiiFY5Imzi3sbq6jnPktXGZfljYMoXsYfpwM6L0hGIaAwTR51ai6p
d7GcFe2oL2E95tzeni4UpZBGe0cIgsToGDA0psblvTSnQKpWKHInY8VotP1qhxiIgrRQBPrmVXR8
8fIJ4JHQ8WK2nOvyyst/+ohNNkWyLMPyTnSTSMls9VFGVGiVVFj0egjUedrK4tf7XP6d9RGaJyk/
eJwbr8UnpUNNFg4KJjWwHdz0bUDtlkpNyHyJ44JIC7eziaVgbo070bZDxGio/qo0faF57wyH8HkJ
61/Ii7hy8ByHp0gu1jnKHzUA0QAWS2D9m8sdDSikGbCwEjZWv98hgYnVXyOBe0k08xDpZ3h+NARV
dC5L6VsPlziN30UDKRDyNUAk4emlgM1UsKvEiYSjev1zzw4FUaVysHgzkcWaWu85fW2PQR9nB01K
Hl1CnCTysojuHW1WUTlIGZrBFjoIKoJ4GbrNAPSqdenky0IGeqC9jM4e8TLbi270UmZhH5ePNrkT
JDvQPIKSfZKVjALmbzneq8pd3D2a7lPSntkWSArH8c6JT1H0FN1s3Isw9MdJuHg1k3uii6RWqWUu
wEIeVjRlZelTJRdnA0M8oaPjY9WGruWNDyLS7umqDtovkEbQR/1D7EEuErdIRgOmmnoWTV42STLs
sZ7UZKHNDvA0LT+gD19fdu7+vVx1EnrqXrOrzFD9Q19v/fCpNI9shS55i291IeZiMd65uJcrKijb
KaUGabJSRnpeuufn8bvo6TTODrbk9Z8zC2p1IGLRqTXY2l8WvhfNlQAicKzA2jmt0Jvf6e1bGRdL
zDKICKhgWkLBIm9/3iip5u61i0W/yCuXi0ZKpY8DIsAC+B+90z1y22WYf3KIzVtl7621JtlZE6Ru
k9RtecLgOcUqtXdx98NteguzFbj/jdc516u6/GWTo2gNvW32quOe4KbQPQrzn6N7psusZG9h8FMA
+8t6XDg4qvsqKBj44XhT2sVeZMSR6618m3YHngbXH2t201p0/0kjLFOeKrhlka/2Tmy6p2w8IgD5
i1wcI5jI8z9u9npuLTWJ22YXR/+Ps/NYbl5JsvATIQLebKtg6UlRhtwgZCh47/H0c6CJmP4FMoTo
2dzua4sAymRlnvyOEGdasKkSNCLvpo0R3xasZg6t2X8/1cMVAmw1KqcqurqE2bZTJKWQRyKX77Lu
OYq+wxL9XNlxkUXy4JPikAfUQUZGTkT+8fdJJIME3WvTxRZJObAjSjSl4hDGtsb5qxwh7TKZ6MGD
Tb7rULcBd4knm02iRgO8Fibr+Q4yncE71uGxRMvSEuv6wZcC+huSciQ1ZECJZgsjA2JQHKFwm/ZP
t3pBv/pEL+OmpvG/vxP34HzAmYmWZ5h2ID0+5zpBBsKhoJnHux4QwHwPEyy32Qql2Zeb8V1VzClO
WRiSvz8cfg05e7gu5Otx5Ptk16rPsnQZ8uRJTnpUDo8xc/ADiKDgo8x5FHlQJxaKpeEfzRlZgrwO
vA0FjOnp7/+zwZXY3VAigPrlLdWdU0pe9wE53KxXxmnoqiPHl4XHffSG4bKOUjEsmHFbmK26zosY
teSiYpeif5ovFKqFA83qguBpcdMX4f/ToJ0FopO/B/6ZirNDGOYvkBJI+LCw5ZtNVd/PhCwT3Xzn
A8BQwFIOyq+1FiGzMfiDkxYo6HU7rqq+C2/cqgIa+rPrFN+GrGu4Xoal2+i9klhMCZrEZ6Q4MEM8
dEJo+N24TXNZT4fSDF0JitXRUEOY8HEprZKJPeYWqgGglJoNNEATeV6hoR7xKvrFpkIsfko8WTGO
MMyWWM0ogtH++9lxCD+YZNOROS1WXJnmLWwdH/YpG/PZLmYiXauMnCfCEwSnV2+nPQUvyPqQWuet
7sp8ChuwM+X4SXaRCUt90/MlEondoQv8s8Ie3G2XrgXPYDMoDOiUZoRGF5aZCPSv1XfqEsAs0IKB
bGOLjB5yTBZ20+69b0mI5GFOCrh/QlbKOvCPFHjcianfgnFBwJMMKhImVEz0UbNGXgeeQePBHqEl
rNY1Az4QIL7kvKEASCOhS9gAapkRbG6NttiduuE8aJXiJ2AJGVqibF4YyVF1hFP15jrph7atSbKt
P075R8jRaOvJVMWLIAF9BdOOXOQvdi8ZrlPc3Jzgn4CcNoKcCGCTVWJFVm5L7HNzQekPk7MFL3FA
Sd9JpcoQBM8ZPNbixfZF9ATQFHGRA5aAdAdl5bIdKdjQblTU5SO9GiJLyZ8zsEhCZB7j41QqYAEh
biPLC9GwQsY8MRowshp/aZ0/XHeyCBsDLHPI5mfrXHH5suoyMLxTF7YiILMhGISnGcQDSDblQLtD
rbRcYH84Kjy+0AEDGMvdVSRguYoVBNffI8KAZhB2AEnCQITy2fRrsIBbX6HjYgn9ESMHokE0toMd
jVN3PtvZwPNFtW2BoQGrLgUTEGKCBL1BvSDZwMFORDvo7VysPaGC3HoEfiUEM5pZ+5heJSiqyMmB
zfKDEa01dDY2YFs+8WjXnZp4QV1d94PohNB64kY88QtQhzPl9ARBOcAokeH6ClGhBsNS8KPCVKLz
CCguOB3wcySpAEXGkBuwAYHuHBcQEEYnxibg511pMlFLGhWyU34j4oLMI4lRZeaUTJqArwzXWVPv
1GQCMKX4Q+iikIxK4RioQPqTDZDUCK4xYWvVfOt2RzXf+CpQN5iSASCpItRwkAnxYMVP0wAYGqYb
nxHXTv8x/BlEr1PPCht8iEDGZpElYvFOJlJTZwVyYCCOTNFEcARxBf1EyURhBTsK/Zcl9z61J4MY
gCJgHydww95OokW3hBjPB1sjeBfyDev3JsSWegcijKvlcD7/X3Kgj3t956tUin2KahqkKTIyFDFE
BTGQNTxTbKZSO7o+WXAWwXQVXtDYhSz+1DYIxu2UQZ9SDW466lFlsQKSfU1tgtICbhaLUmyogV0k
SwTUmYk1EwMA9jEBe2Q4yvZo5gV1BhpuWAuUfQgHUFmP8Dbb3lE6Q4wlWM/bAoiqgIpP9uBIlFZ5
Pnn7GoEG+yGeqqc8ZX728qmEEAjFCWYMIZ4pAnuniKDWrwBCAulnMupd2Nof3C0lLCFOQT0DXiV3
PV+pkjbx1LAvcxOjJcKOggYD4k1MUXyXGtwPxrsx3sKR8uhE+TXuFNb8ihtYdZBKJtv1UWLXHnti
+Bq6M+kFx2aXjSugr3Q+DJGCvLoR0gwAK7VjApjCNmyOAY45NZDBeaNdDy/Y3iiy/jnjNbxuwewQ
7SjRSEetxVOg3134wrxCX6YODrYpVQgP/J6qVQ6h1rBnvN6Is3pTduGqyI+yr+C4fsncwlS5Gwy4
7DF/aXvpTeQPcl/4RAjYK9DQT2GQ2kmovE0xFRwMdAB/iNtrr39/n5/L7yzswHuSZejPeOTflFlM
jh3ILwMedDvE5EoICdekp8dcw3fSWtryuVGIcEDNuqMQosVCqzfDAM0MAMyuw49Id7XYrsH/Dyp1
YiUCRIn8jIvFqwICPUgLldfp1/z1a2enhFcLFdwe5BAcMDTfWMiQa1CyoSyVoRSCZsm/X86DuP7f
dzNPGpdRmZbgyso7H9mxfI0aVKPYUBaB/vL3QA+CXEROOBMmoTOQI7PHGqBnRXoT0I+S30TMLuDe
IHhBocvL98gFLwpeHr1FmJpO/H8cteiG/b02Qr9gEzfLMrzFFW7I6GSAHSxYWkiDL/rI319ZIH6C
6fmERcXxrswbQ3CeojsNCswt3GlpfQD51ugN3y5MZuFr3cMt4AMDCA4HZQsy/LiO/X4stqrhNF1K
zDnXiLKvS6iwjXowhU/+O4F20mx9Ej65AmmOo40YUtimL+WqPmnHZIMyRy8RZGMv2RnwkuIwIeXO
rZUakck48o49/f3BYbMwn8mQhU2dMvAiAsIPuvLfP5ZnFBmhRzmeXxi7Nt8QXyPhSHhjH60AjMzA
tDECMjoM4emojzzx7D1eXkN67GIX8cXjbGwLqQUHA/z1gDA1gYehLpkMKXZjQPrNvljtIac8M7sb
or3KtFKy2wHvdsMlZmNcMgdSS2eT+YY6MfAuKPKRZy1YoRNrZQQuSZxNPRjMFgY+h4uyel+11lN8
68gXo2uXb38Vb5/S1VOg28/P74WzW6lr1CqOyMQQDpwxUqIxmoJy1hExIcp54Zb2U/f8tQ9Mojpo
TaDXQvAGju/vt5dXML7rsljYx7gGKk5pjqZrSTpznm4Kkd0HBOTd4MRsWNu3YML1As/os4hn2wen
xpKpQmInPPibzlLM7rlfyxdYTh0VkD1JvYaYFXs4/5S9MSd/nziyjQLh4OvuZ//SrpqD+ynQaiPb
5YrBa2gcyRIMdJitfYNfe0/CIabCwv5wt2CnxwWjG9aZSORjev9+XLXh5bDJRm+DThM5amiGI6Yy
4GooNrvBX9AYSXfbHkZTJmmnhiEh9Jy9XDHIwbHIx3GtCCjLFbYQwkUMBbOJt4P0zbPfSghV8TLh
Ba31zuhFZlUnm6EG+jVUzzCS39Xg6/vpxZX1Ej0NaJN5ZjTbzZ6koHC6ChjHlAVu/qjApngE06zg
XycZE6jh+OvIJnaKZrXtsC/hPcChGNAGHaIt9VVLhosYQbkphKCnQZwsFTBexptwISMveIevQOBE
mZMJtEPLbXHRBtzmiMwEKWu9Uha+yt2ldXpPyPfC3BMyRWS1fn8VdqzUJkvqYd0jKNYKFDl9qNu3
AEgsbBZ3txQMNCWwJodw/D9ptldEXgP3LVUIz96OwSVVVzfqnjOe+2ft/PdI905K00ggA2Fbmmr/
Pznuf6Imn606WUzYfhPAHA4qGfxPz3zhj3HpTKF/Ln6h1xHIVxSPRlMSgSaAPoMnJa/jj7iXirKt
DUYDzM7QkJGpQJ9CaC9QsOdY1J0RT8ftjQyMM2h79MTkIxk7hE2U4YwkBWge9mhlSyo4UUG9m9Rv
4zuvT+mPQKZafhq4hSzzTyvTfCP594FnKwuVpqzP4mo862/sN+RD+bnXzQ/RcHpyA/NN33S6qpHx
29ihDZNCWbs9NqQ0/37tj5Y31NSIwGA1jKar2fdVOk3OBlECmUCaROWVBHIfNjHM7+yUdeHCtH04
GtqYsHGiRZ2dZytrduyZtm/6DXATrQw7upVa2EWlMw10aQtZrR/p7Pz9giEO1inmFNbbrA4e1DzE
PAC7nPWX7db/Kjedob8l3+vtNSCnmnwq103Fk3hn0JBQ+7gQEjx4VNw4oF3SkFBARDALdNCdwxRF
0HlA1q0SWH2lfK2XwT4GILdT0bCWLjzuj+x89rgYECyX6e6B6/20tf6zfqDkj0eN672NpFoVNPBa
qZcRVaOXqmhIrAXoST5FjXRlcR9DgjiFqw366DIhBMMzeY0tbeoRg/IJLhae51EP/Qt5vfBS7kW5
cF3690dOb+2fH6mOPbhlng/6+ECRGseMC6JDlaAOnZCuWY3IEgTorOOYJdnmT6x393pA5wTwhuWR
vZ7lkkU5qiO/zcZzRPSMdAXdIsfxxpnVuwn3DdtExEN88xbRT8F6vYifhnU4edcTJgoxLu/BZRXp
4O492Z19XMxz/0Rc9z9Og1oY/f6A8cy2c8EDziDNi37fwzjvJXbaJ7ci7jMPfhuSYe/Vyf/MRRsK
HLwXDh6O0BWK+mhzxdPYHLTCEi+x6Lih1drjETf83GjA3jMbEC0iolh5QBWrP2YdlaHTscRPlFcj
ZBOB5SRIMl9FnUfDjUSr1q7jLVOtOXhSIrly6GzZaHAG6zhIQ5AzrBEJBqMH3y+j6TU10GX9LZqC
Ib+6rZlaAG7GGS1FXQZ7Bn+E3QUItxKFTU0aHBjWDG/FOhIcOThGH0gquGgqvHosSeABc8JucBtO
f29u9+LCabppE50CVCGk2GbhhI9ukpipon7voQuPO/PVKZJNgdWb6JNRLzK/6wvwjUE7ZORDCJOh
OHiqJCtoDoC2/v1TxGk3n39isGcm1j/uCneRDcpcrgo1nXiGWpe8gTmsX0X6Iaw52yMf/ufHqV/H
+x7JicNwsMS9TC6atfPouA3JE2sPr8AS0/gZQXBlK/oSVPHePAIvClUkgGRViDXu6tRpHjNhXHDi
fnJiO4iZjtar5Bucc602sE7Qa6UJ8E/W6xqxEh3tHAcSlGugLHK0E1CToNqowy8+BkmgMvsnNB3C
oaduzdynfEWg6tLO3GC2q+TG3zQQ6nPqq6QC5kG2CmjwJR3SmmBY+Rz1MsoC6ncVD+kHKr31AV1x
Y2kiv5y9wU40tlXfiuEdB76Mv+pjA/gs/AdVpNwBTN2qr94T0Nr9FggE7Lbv6Q7nfL2vPwDhSz2K
B3GPwBZoGxBbs7V7Hd7ROwbbnWyajdkrD+HNafgWINTNddjsKDINsHv2pO5pcMjftZtyhFRNdOon
QJbCfQnANVL26HWrCYzOIL1Hr9qtv4JxACsp79L3wB8gYKZeRdliYct/dMQAwIXWYATnGuKw35tp
GKKFsZQSdp96hsqupvzRqHciNxnnZQCh/D2Df4BM8xmMhYRcGmJP/HE2XF+JXAPMlLcJ4ldoIpsd
jrPGfWmH72hYwfdIbay28KZ2FcBp1Rh0m7e/fwGuWQ8WEZoWoRLGXVvS5teDqh9HMWqD8bwOEgM5
YwPXbMnTMXx2rvMtb7FYW2mpdxTNVS4o1eAN61AfkjBA87qku7djZb+wV4nw1voK7gDZt45pFtYZ
osB1T86xHutnhuyRXt3unVh3bt72BLNLsjevY4Z7Mv4rHtjyqcOvEK3hxks+JBvxhNPaPcnXh3TQ
Pw8avZ0yapr7q/L5VhhrbeO+vzTE9m9fmq5hawYXmYTbmCKtq+f6S2u+Dd/bvZk+Tf+lg2IcNhFK
jRZx9Vvu0iSjZ4uhJxIQhyT05K3OygkVMiQy8Zf2BfFOexP1GuKcoufTObHN6DqS8+mkoIXoC/9i
j99m7t2XAmIFch2dgESrEf+66yT04Aq6rMM2tyeRlcCAkTAUire1FeCW7u53F+TZeqSgSI6Y2pBW
xit0785J1h3r7D9hmI+9EhBOR1Cl1MTByVKQ2y39qIn1GTjt6rUcyKt1gOCebFoqknGVkibbpxNS
mgymtekDpzTCF3RgUm6XuXZE3Y0fvQW1jh7/lhZvNUF3B2lM7ogtAsU5WAlAEG52ZjX96SsMP3Cx
+0wJLmw4nuBtZ/arV1ZFLxPdAPRMynfQUOxnuAEYoMsghV/T56dwZcNHFmmC1DqqO5xvlZ3UOwZb
mVH2oHDBt3rTC7u+sRviqaZ25lnK75J1f4gGOtlNkRdB0JFH/lpHjcmeUu00mVsTcDBQwTS+xB22
jSUM8uMF/5/pP4to5TJxQZHq2TXwN1MFBYJwz31HMAfGSyotrPdHiQ6kzWHjBFNFGd1ws9FKOcjh
l54Ez2BsPmnk7B5G8gYwPbwJsMGa/Kqj2TozAvTLvvMrzsTzx05ntA6QJHayrs3YmbAN78KmwOSC
QqY0AOql3lZ2WjqdBeo+NySrN3jir1iyYZD23WKb76lHS+s9fRHN2mC/UiJQOLuyema79Jk5Pntm
Zf+9sfzEAb+2NhCdeMCdIA1BT48875jkfdiLFUginNfrt2h3xYQG52FvOk5LNtbuAuMjCDd58mSv
F05eedo0f4+M+sREQJpaDqF6n0XtreKmjJyO4c5TgxTdIRoyQWbsOj2zzjrbjVeyocL/QIliXapH
EETh6pRc2foqliJx2tG1OSS721cGKvJSdVE+gti0iS2Vi3gSIXRTuSepPw19vA/FKQLkwXmA8Wc5
sk42+vaQmqkamFUB3yNx3MdNpOdyrAse/Dy8bqtIF62p90P65vHpnu0jXRKyU+WhXuYnO55972Hg
6gm+NbZG4q7LqvoQtO9CAj9a9iIiojFqQInL13D5DntHxb/oh/qgXBpA2bgIn7rwnb8/Jsw/H7zT
6TiEhgJOF+hXwd//55JRhXLXpCUaC6FmgeRWIEL7hJsHHfIX5LdIrcJgo3kGf8RRxbdR4EjoJ4aA
9+my2iFTOPQ3rGvkAfy+cNxRMqakE9erJxQ9kUwQdRF4KtiBwbARW0gKM78dA+p7kFiI7fU+hNS9
aGmXaAe5il+rvnS6QET/fHJQBg7t5vK+aIctXtrTqe00qxKDldj3RKylS+/DKkzYBPhTHuymJhRJ
EEm0yC8okwcyvEpWMotCSQC5AVXkSygiYdEDYheI0CVcp682lIaCQrzPJuccx1WM6qsar2EOJHZO
zGwUbJyI05rsuSySHcd+iHyz1pLio26TQ5TKUP67euC6zxHqm7g+wBDgmeHtPHuJPLT8hVe+k3S+
Fp+HSDiWtYB/ZDUk5QcLTCVAzG8h+mYyZDtV7lWDVXifPUFKhyLjuZAvPGOniRV/d+Ez10z9+ZAt
cByVh8IRUd0hHVYAkxT7OEaBCwCPmu8dmYPuRTVCTTPKUIV32aQ+GOW1FHKWFnMW8YZwl6uxBcyD
UYyS7XpAZiKkjEbF8RX/a8gqs5A5a3QBoBAzk+fxXZTcHMLxIgjVKS8lXVIBBtGeq/AIUiPhWeCu
eo/GAS5HTXYapW6vsQgLqwOfwi0mVjqnqxtap7lAxspQXaNqMxhpy8KxZ/KAlHmHz70rGatMUdtX
e1AJGtPPNwC7osA6VfZZKUe1Fx31mk/KpSzLtGfM9hQeagbA4yb3LW1eV/O6nJHCfvA3EXtGct4N
biAowDMkYr8WltpdPIZ8He4NIkzxgN0CiXm20ng2H3DJ8vdZ8ArYR1Du4uAiqAxhuddkPNTZDZg6
F2E1irsJ9/z36PdFl9nos9ud7CopJ6VQUMg+Lh/VTcNHY+H8zVcu7i84VboA1gm5qcAKC76lRt9z
us+9qh0aIVEk9PYc7xMlL40uVAkWOgldOCLLGeZPToc0AxPDo6pfQnKw+fRbUa/Dditl3wMDTU7z
BnvNVdq+iuxztmhR/WAL+2EbItDmQRARZy82LrzWl+vc3wNgkrBbjj20+b5IVlmr5x38CMZDw2xR
OVdQqZtasaLz3+/2wYkooFWbA7cEEAHxLlMnNVKbDRze7YC9PIEivQpgowopCIMm9R52yhG6asB8
Gxs9RBfQZCsYyPIaEsFJGIEKLHxlFR+apEvOXesBwWOQ0Wm29+MzyxcL4vkHPxed3oqGYh+cIHGG
T7fvf7b8hJFRgIu1Hrfr9Xa7xcldrwOLWMQgz8/Uto9fCwf3z+Xq9yL7PeLsCwmMx1UDo/bnqiRv
LeqLqBXA2+R6PZ/JSdQPkfPqJRTmvBR53Jz07/FpRW39v/5M+BUTxmWSroEONbuTAbfKsE2KX4Gn
Zo0pYnFOInktjVeDrmz9uyFf0sKY97uLyKF3gsPKnxo25dnpiqxqX4E1FWwYrn2GeghCULm3Uu4Y
QeHw9+M9GApUbzwc1M7A6MwNBNO6AjGBQ397l30WxVfi227j8EFCBfHp75Huuy9APOLQHowUCO6W
ULn+nkCF7454wx36gJgthxDf51GKSzPxPPitDaqzlQvdNm3Av8o3Aiy/u1a5+iPPEVlzF17wfUiI
n4JkPNIxKJRjNv/+KYwkj2Bi4qf0pRF7uKe5m4KpqVyvpks9cDRo3154+rsqD55+KrmgTwe7+J0C
LuIVXxNyntn1CtLB2mA1A4TRZqB8pn5EWa2jQmxl0ULbwr0ARIUSG+UlDTUsNAcps9kr8IwfaXHB
IuxGOENwh3XO/cfpZG1QL06NklI7pcf1otHJ3T0K44IOBfQ5D/yRps6KHjX0zfis07g6Fu7WXck0
sc9W+nGTjMNFJatMX9nftmsc0X59XNg5Hg2OwgAaXNGaB9HF7PPGXamU7QjOeQMiUXNEJwPEOCAG
QAFRZwtH5H0CFE/672CzXSpoMjYTmiLboMXM6L2GMNAnpFvfVOOPvvJJ3SI7pgSG525FQL8VvplU
/vgpgaj40PwvFQCE6dXOtk0F6UVZYnHL0pBF+j25W5GpmqLO+vNLQnSzQF5lJHtpcxaQBg33Zw4Z
Do1au5w8rXoYHYnkidqL+fZpi/rjR0izT5BH8VAXddyfh4HkG/kIQ2/7hgiZjCimjwbOtfflJP/j
J4fiQp664TDFfj95XZSA/4wJDgxjNEWqOrIuk0EPiaa79O/1fF8Lmj47/5+xZhN8YFoY+aC8iIV1
RR5rJD053T4r0yD02aaarn9lC1foezrIbMjZBlq1fFLxPh6PpdWuPeR7Lddx4hPc7307Eals5lRX
XepfFz/ng93r19POEhUC/DkbL9K681axfTO5eVZ96l5hV/T/iDJ+DTQ/+jIvjED9nU5b9nZ2avtm
TeUhigzGtFd15PtLPi2cgT9177vJ+pOCQWEPO+Xs6UJkY6O09fvzGxJ9PUksUVdJb3V2ZbMLbemP
TkFUAViIJSdpCxQuv+doUfOxWw1sdwam8aaYogGC8io2RZ05pivRjj6jhbPuvll5mjZTQhkhpoIm
udmIipTjFj/tB/pWpI4Tbc+mZjqkpRtjs2N1StOtfQSxdSmKuc9mzwaebUS+HEGbnWAPyJAMLkmB
BCvrgHG7rhUi6qWRE48Oa3cJS/t4A/zPA8+BT0UO11jWzdnzCyYR3V4F/VzQMzwAsERF53R4JQZr
GquaPg3o3iOoSVnrpaL/wzmlcKKGbkH0eyCh/vs7yxGH1vcRcwpellTQk5WoB2fRLMmxO/69Fd1X
fPGe/x1qti8kTJKlGuv1Z2YfGfDf0+NXlbB6t9Z04aIubHwPQidFnQr+k94XXaWzPVaGwyzr1Zi/
CkHRSQd8lCIDaTcLw/zoFGZrEu3iUE1oYHdhwYi/3x8EJlWZu243ab4aWuwkU+H1yDjE7z7qi5D2
LfX+/ejy/xpxtk78LFNg84gRuxXf6YJmeTboZLs8BcTKim6cCL8bwst08nKnA+gN3Lv4VQOqoIsE
knOpJM8wDdU1YBXIarATHVL52Hj6DgRSP5eRzoh6fNWcldBRwCbFrQtd8o5HAQwTENkKaJVf+gWx
1+O3yANeikAI6dcf8O0/l7aRgauf0uJrsRQeYMiX67dxF/n6oKMk15HxsmQed698VNGN98+Is3DI
zVNA4ge8xfIteGn11tdDkbIGN3WkbF1TvogH6NtKI31vd6ATMTpz+FryPXkUk/36EbPJM4RpPASF
0J1feMqRUW+Ib2ASkY8A5YNnz7lwW1C0ltyR71vfp2eHwy2MBSFTRWb095yFPjUdQR/qzqEDlZQ1
jayhbpPRABIA7jhg9YeGRAO9sSGV+u93ATi/4Z6K+jeyNnPcqMs2UR3nSrUXqq2YfnuFAYYBkDa4
PEbMrZZivRW2cneDye3fI/+0Ps8Xzr8jz/Z5qIDkUI1VZMLWvOU7kJkY220LcatrbdGd4piOJfvk
szQ2BlSqJdm1hmIZRrhmCaXfX8clPeWjE28ywVM4KKtlcCxnP6iICxX3OHyHXAdAimTUN+FFpcsb
kQC4CusM4m1FHQoPkltQY5w5p6PhljGRbFnaxqZPfv9u/u+nzK8ijNCxUZKP3dn7RsOJIbDEMUsb
GcOU1MYuv2X7cSk3+eDOJ4G9AJfJn8QhdP+/p2E+soA9tSN3LnV9i5BmugJ4iPo/a6OnLUJ/ulrp
xzXn/D0P7rXgOOv+HXd2DkVQuEplPkxHA257Ww+aZPSjmK4hG3+PdH8GYaAJUDp9ZaRhZ3uMEkBh
obiIaPgt0xAFZVb2id9f+IXI6cEZ/nuc2TaijbkMRymBW+dcYDXFLoGFOQgkicYbaYWWS2zwsnzz
EhlWCMlCL8RP6+vvmQO3NfAaAGyAhga5oN9fcWyKQKzKAEEp8+nZBZwv3qDoU4n63m9k+GhAe4Zq
oWSwn/K5sHzqX1L9jCIQCrnw4LAxv1flDqg1qd1DVYVyhwRf1Z1qxlfPXPogDz791GmA7CDKmLjx
z9VVURcJZTV9kVJn9p59VpCWgyMNWdhq7j88hoEyAWRAZK2QQ/r9Tvqx5L1SwjAFOqpoQiszNzi6
WwoF7pNiGAb6NaD/Uau8q24xMTOkaSr7Z371gVbUz8zUFu5y99djpAwmyTfgsXDKmtfPWqiLe9Wv
6n2HojcapxKfNdB/nCxBqB/Ehr8Hmh71nwBAVeox6kfBP6vbfIM2Jad0QHW13L13kFblf59tQnMv
+rVlAa6R+L+zOdvhIIAReSHgJGDshITOW0auJqebJ+YFO95hY/DmyoY/hLWccZh2td/rBduPIKAT
ZcqnI/X0+0ljIRS8TuGGNarnYLM3t74ArYoDdvBUBKcYIVxKgtZdOnbvb8bTsEhPqhDBoRI624vy
tFWqUCjYba/3DgftiEabjTiF3ksj3c9KFX1cqDVBMQAbr/kaE4ME+qAQdmbKvjP8r/bcWaHu6uyB
/3Q/u01hija6N/Sl4/1+zWFYpEplyBRkJIpnQY0gp+UweP2wzpI103Bwmbdq8N3zcA/JQKLs3fH0
9+5+vzYwIO5MsGNQcWmdX9+iGshVmP5AgpEa6NpNwjWo4ouy+3tyvIphNA4CfxYlbG4erBVhp9Wc
2gjnF33LENM8e8Q6RRT5G56sbE9fL5wmDwoooPKijjdVUYA6mCsgcqls0kRoxamQsPUn7cNUniaH
T4PSZxrtY+t7vZTZePQuFSByIc1GYAp8xO9FoUQoH7JVyeLKXcHWRpneJlx++W4wAl6wZS+mofY6
tsADx+gTUoBYzVOVRnxsV1CgeqW6cHQ/eu1IvCM4EzGn8Opny1SK0BFc8yV0IG9bBCYO0ObEeb3g
Hfjk6WgvpYIfFJEg/IDsF4aXwOpCtP37DSRa0fpBjfEa+rJda4R9Gd63DrGsDbfaJAGUxyuP2sgE
fB+P+sLrf1A+BW4KnWAwWUEOAD3hs8E7toA0tm327mBHwaqDYUhuF1D1divNNX3xO/FfS/fCg73A
ixzhpCtcE5TxIxBfh2Dd8/Y4bn3eilu9kLcdDwz6JlfgWGYDjN9npyLcK8x3Hn2qwR493T1AaaFV
8Atn1b2ue2olhBXO9BQ/GeXfT+FGpdeJQwYEfASXZZK8CgIN31gUSgQqXrPX5Fs9QUaRrSHpVXLC
r9oYWnxS9DSVLL7djq0pinoRWl1K+dAoat1/4aDzdD8alkRQjsGI1eIHM0eLtyGbLpyLSANdfYI2
dvPvveVBVIVWGqjTsVMreKT5CcUPQ1dAV1HvuaeSoQM4DC0iKOj0RL2DCmRYycxXxqAtScffkMO1
wKHF3VI7aEwpf/PwlG98aeNY0SB+FZ0hs6vcgFgrqtdV6vQReqjQNB9J+GYGMInYKNEaUCwd6w9C
fGRegNn92VDQ6TE71jOfKYSmq7CKanP9Nprb4MTTfY/aJImQ1wPXTyX5bve+WA6dZuy/pywyMrjk
IiaFzv+HN/d7LmCVRVnmoXKWlkfg8rry6gpw2jTQ6t6I1t8f6y7HPg0G2BbCSRSSplro78EEuczE
xge5jGksFiyArBePOfT27YTKzYH7KKnKvzVoniNyeyxBU1AFyA2rFMJ41m7jNYQ/h1q8yKDcNWjh
5/3UUGB3FCbqwk+9W+k4P1gk+uC6zsO7EMnW3z/Vw61cjqAvOvicnkC4Kp9i+bsSVjFuvjUENh2V
TkII7OGp2JYq8dUVDD+A2yi13Zh++4C82JBTlJGTgtF0GPv3XF0Dexzf1Opd2eRwQIC/xkp210qw
8NOh6r37phL6hblJyYJgVJnzofwBoiw38Nmj6215gIEz4kORdU64Vao+V8B9IluV+CBqrjwbGAZ4
I0HEUbCOuw3Lt6xHuJWugRuISwnNmhkkrUb6FoyQcJYh5Jv8d99SrAsIvkvf0hqaAoQ6rnggFzln
gKIRTHMvB5/1q83gHArJOwxjI9MVXyU0LLPo0RSjF5mtKJrEomhXFIixOu2lrXdoSgDy3ABNROSh
aJVrvRHAcNGHLxW6IOaNW02e8OdIIENN1TVY4cEl8qwQ2RnpVElGe4KajzPAVIjRXaERAcIiabhe
2pe2OEiJ4fmG5mP/bQj/Jmt7aTAGfiMpusD2aIbXU+O5wO3W1flAZ3h49bUHF4CL/7KWiYmFux/2
XgQMk9podl6qPbqi/4ew8+ptXUuy8C8SQIr5lZlUzrZfBEu2STFHieKv74+3X2Z6gGnci4NzHERy
c+8Kq1at0hDwW8bXFQLBb542GUcL4T5ZPvX5f1PW/z8Jwz/X44ATwdOKKhv/AR688/dbfhht+o9u
H68Cfc6IMYfqCqEQDX3NVvmtKovhNTHv9P8/7/8ZaU6Xlkki5zRSTX/5j0srSfusVXoup6p8DVw2
D4W/aqFVXhEzYCn9b/ueiHlavP9tzaZmLuKRqVeeyRfTHf2P7MiQ0QuvxbY8zj3Df7ps0fpvaNFF
tp532RMsIuz78JN8VJvhljqvdfYzBBMznRYiU/2MXdEUnHod7Rsi/wESNeUjZ/Qh9HnsZRZPcd9n
za0CfTe3NPcavp0rjfJXh2grkDajW+7hUIe983Yke+58KEFi9Y4aivYjbK23kwQFbODBThCG+xiW
BWT4GUSY1667v5z3t2ApphSAcYWMoiocNbf1cGp5ro6qldhZazUX6Oe7KyA9ykkwghVHr0xUSoZL
i/z5BSxbmVnPQ/IR05LyU5G7cPo8fdfAmAcTCwf37Sh+F7xDKtXnmR3ZvZUEZ6jR81ANJTuC0X9E
MsJpvXKVHUT/9WXcyvAacsMiwFO/Sv3cYXajk9i/wib/iFaMV7VVq7TucEWpfLn3MThWDio35syc
PlBxsoVU2lEIDdO6euqOKU7O+4x6DYOrIQpON6j5gtMs5ZDnd/tdAu5Rn5jP4/+OoWalHhg3nHYI
7Fa10Jcv0WwW6ssqLhJzp3+uy8fKqJwZrVmGFdv977jQE7SZqsNA1GWWsklvXHN73rqrJTBvYMUq
LidNWLoWrna0/BXNp68vhUMDAnExvufb0TMcxJoy2PGtNaNCcEq4U+I7m48OFJo2jvQ9iKgPWQ9H
ujwL8yUtUnSTFV8ZF/PSg2UelR71jYdZMp3kaV7PeUg/TZAjiUWQhVF6mF3nGMNCR4VDsq6TXIj/
SAOkvirjVAFj9l6JjDvTCrpQiFYv3Xr21ojKgWTAN/YeuS0jaBPb2dvtG1N8Hca7gOZ5Tmu1o3Qe
/RZ0dDw/emEF6bKCTUv7d7VDUUxoXH6ZTg+6SQvGLeSEFkEpuxlK1F5HAeFAZ5myEXWv1uw8CRqJ
SgZsfuvxLfzlg40P/I5/hLN6lmnwaULxCDrdlt4DxQZjcgYIb72YZiNbElIFYd+60dxT7urLLpk+
NLfnb7NO/SJ2xt5iknQSVPQOu0Tx7Cw9zI4EAlLrJLFdIk/UT+FWhZ7XN91KscrggN67Fr9dvbuO
QdPRT2P1k4CBE/dedl3RuRLBctWCfgx0hpg9lmri12lopK7YeTwhjyGTMbVLnlkSTUk9VVxbcPu3
jatL6X0ipKVxePAg8L0BPdfgN//u0Kt+GbptPZ0yQObH7SjtFhZjiXZXq7KiTx7Y0tfKZ7+AEEmN
wkaTyOzcV3i1EHmyjMBYzpbZ6uFq9Fo4scPY1c+fzpbD6RoM/6SnIrJK+22e0cx0fuh/N6W/NiCJ
yw9dPfURIlVgMR7E4VtWeYhs9BHDYkl7DZtgtnn4TxsY4VBxWQWBY7M+VjR9dPh2ShRvU7eGe4cz
tv90/5BYrTPbCPthUzr1RSrd6tQhiTDzuprKH/Ub+BW6ierjkgYW6+WDZyfe41B8dbv0s/tG+pyx
eDbzacGCt5dsUTnIT7jj6rma2fUCGQ9LWZToOvQL7aey8/PrT/DGg7pWGPixruzeETyyHvpfeLfb
IjE1tz8Xx/cXv2f2TrFFP9QTN2/PCK4Wm3d5XYkHfVVQgWkCxSwdOMqr+dsW1s3HQBe4/Fcc5cLL
jg8kptAniJypy46Rz39XzuTTGqGn0ySAgDkMdhcsqXOr5XM5HqPI1L1o3WN6wOocZVnv+/37RHej
JgcPWAOQ20WXyKiNrGqT2fWKg+eUyFF0dk0NQjT1v6vH29uXBO1PG49xe5hf6Vnw9HVjq2H2WW0K
uwlo6LQZfsmFZ+7LEqzq5wq8W1qaI66D2YGlmG1EmmlzmBHZWSYcamn+yL3SK/kdzby1Hr0gtow1
nTs1anPlKcIxeVEghjTSfRaX9/Z67C7iRWC67NzCp2vW9cxcZsTIr8JkdgCX9euhryGf+q3iNr3X
NPaqnX+KLY38HpoMzMbFRkD2za3ZJrtuCmzpn4L/1Gx2TlRbInReGpUsI3KiNffMyRs/onURcFhn
B0zVU/dy3Up6T/YqzccKJXNkov2rsuBHH8ahKDbl1XnggSL7aZgtG1NZPCPn9fZ1Spd4xtiSNilm
mAoPkbUAi89WPklA+Z/2WBqNWsHsr4xUC+kVzGCQ0DxLU1nnSgFNiuLMRI9s9kk3kittZvQfvb3q
/vwgw03PNLOR7AprFTxt8digiecxdfJlalv0zGT83mdhCTDnMGDO4C4aS7EOM3faKu8/dWeAA56r
wEDz5X7d5efhPm5qR99ly7eX36SfnIGedhzMPXXFKiKLzLimkPnRH8lx/KAXVCYCkJ3sKFNrHi6R
06dm4lb00EHwHRfDrT7Jv8JqXDbHdK1RYeytnGZQOoZsPEV2zMtFz12gMmQp2MSPPmT96FRQ7uk6
3T/8t5PNMZKvv2yZBK2DWXycmw999yZI/5A9GqSVTZdZHB2bBstN7LVh+rLrP17BZDFyN3eNJd0s
6Z/Ogf9Lju8/RlB+66tBNOdIOWaWgpTCfb6Pl0KoexI1oJQDLiwiuw2VTW8ageqc+1tvPl0a6VUz
Wg/usJEC6bP25+veN34UaP+HYSuv5bX4g2S1K2BpdOtlRWv6x9YP92UimRc89rI3bpqlsXmHhq8t
48DYGPcyt3laaRPh3DYKei33eCu6QjinWcAyfN3BVKz5sFBdKYx2pi+NATLu+6beWpxzZ41f+mK2
TQ+F11mvoPMednzq3Dcb8E1kFwfasl5EbqubIg3+u0lAiP4C1cm8OFR93U+cn4Hnep+TbW4KnmbG
22o59x6svWi3XuKmi/4U21OLFgp1pgfBoF49UZKMD/kp082ssocbjRxGESAmmdm0ta6GZblGTYVO
IPXP6L3+HH2jCfswI9qDybeASmo/ukQXZW5NyygxhcudusQKqrFA0YdzuSZW5CfTDX4a1aEybE+P
XUuIlR1JbTbiZubPw3St/o2xw1ADsm06zUIaPhC3W2dbYaV7gidjW9m7QbIiCbeTbf89uKpXfkf+
M2i/o7W+eu3oSXBRMrln25cXd1buPJfSdPBpGX1Pjc7skOe9526wvJmLCVa/6B4dNspRpKdmJ/tG
ECODY4qB8VM6jCJmxxruiIGEMOvT+ADodZvTSikgv209Zas7qn8SBqZmL8IQv3qjSygQb/P9EJRh
ydJel9Ka/ns56D/zxBZoOhXt5FN2Hj6NM/E99+VJh9EpH6RWrth7Q2PH0rnPDgg4RsQhS+A6v1jS
n03bTf8HdRm5oMxuUK1v/KHaESUgbfkSvJYxMW+wpIX6Nd+1If331gDbdxUHVYAGly+MTh65IGdz
slQIIk9TblziEFyAU3iP1Ip3OFS3ZKvBmaiOOfE94w3x9zSyptTVJ4uQ2W+HWQV3daeu8OIxjbaP
dbnm3YW5j+byUfUQ4gjldeciycUmKH8ZG+53fn4y9vOgWKDHXy2qRRTyhXUUzvbzrbafaaZ4eV5Y
0clX2Q+HZObJgAPiXmmpAQlMvBcsjES9derJhZX+KcEFnAfZTcXX7HJ6e3F9Mr1TuslUKvxlc+Ut
e1J91HrrJQR9btcczblpGBsC06JGam03F48GWjKGuVCVhZzZfeLnjftSaIV1o9HvaaZ6BO/6Bl6q
PWwGMomfOwajGrTdSX5PL7vhMgf15UtB6WRL8SO2FEDF81W5YInoqTDzUGRWuNP/breJq1zeq3RR
7tUwhQ07pzmXQdsBXVofLJhXHetz+j3eGceDo2nhDqBj8La1n3jSuzI8AUumbWUKWyc8ENcvEA4m
2PJLd0ZJLVtr39K3iI+NnUIKGawxK1HZr63+CYdp33Y0MVGaMtHferkCPuJDWQuHikWmWLqc7fJt
uRVX6QaCULLSEfzq6Ie9Wq1Pm9H5rWPHBAJxWtH+erK91sVy9iSujW1k7kN1i9GNVDcHTGUQDXUT
conGlgkAWDKkPX3NTOyRhJUTZBvOe5NbtUVEFVSuYU653sshmfUGP1pp65x0jv3hyS/zeozwO6Zu
w53J7C5IF4WLA5r5+md5eoTTxA32asm+yZfyXQxHT7WNPYjpY1fucOxLztNi2kT4cOfJHaQUbpEC
sQc7Oqf8ekiwNA/IUKF3yecehV70yXdNb8rfI5txdObUmWpLTsNOsqR+0rKYRGS/dPIunDHyBFeC
AouAPWvsgcTkL8utdLBRR61+ct+ACFOHAXIKBnKpU4JgCYy4Evwud29XIkA2KQJPnGghmN2vsYWV
H2qEO8O+3MrisSyw+uV5ntn6F4KPmurHOu0YjkEnHdQwEgqE3d4ocPgxImGvi0psnS/mu1coMvMl
sd47nbZ1xZr59NC77aJe4OLoKyekRo3lQ1/h/31UjN0+d8SNulbpfedVWPFyvpL3/SK3M+p67aLn
z2rXeBEWHI/uFsFUB5SthsFVk3cnagKR6XF5Qjhu6J5mJK/ODFQ0V8TF44JFHTZoqWrHmpnk+IvW
0kubPzVubZuEkavZkw9Oft8+8qgf9K3iMOa7Gr8m+OIvqeYZlRPdTZwMP4zDX2O7H3+IAFixI/yT
wvSWssGlO1fNpMmBCfKW+vEcLdl9B7nLgLrAsLmQPf8ikkJuYkW6RkC2ajmerz1ym/kejdPl66+t
YavF1uCnTkFI/DyqIco+tmYXp6v12uEaOdcpNuiX0D28ERpbxio6Mkcsozv9l3lH369zAyeb7bPU
rOel9AQM/Rbn9jBlQFj6q5bGh2oNC0JnNmZB3DXKTuca9on5EVjsq5VY0xrncPNS96+3VG/OeYl2
pUVowVLSor5GpfYxCXbZuVW5MLH91FP8dqX4qd9+K8TQvFFwpJaiAL1b3y88p4Qk9RVk6b3LiDlm
tupU9mOtcRV4jh+vs+iihL0uLzO7WCVkC6i9OgYcucJiqvq6CXIHvQ5QVZHoqEYppxuwSZmnHedr
bWkQr/HSP5I9nfi4jKcrfmBu+8J7zS4MwHMR7HKevGgx4C34DU+JbGPYoppqilh3KLLkAQQNxFan
+KsgdIuP0X7GuY9t4/Q0N5JLbFAFrbl/uSNKHH8N8I5hzg6jG2+LyBtJa54mQyFZktiOe1NcpI7i
iu4UtU0OrHAFB2DsjSrDefLtM7PZxJYaFkFL9Ue035UlHsQtTnIxNy10GyEsMUhrIaLLkpvd8nwY
vGr18iuSJANtIcX8Q7UHVTaoXMWvZteOECLoM22eDDOV9rDvUHj3x6evAJXF0K5Th7ZprC81G+JZ
0uopNQOy8Voy3vzW8Jm32otO6rLy0fuAwkfY+a3v2PLm9RNFAgv9BHfakwQSSH1Dvxf/KtQVDDf5
mYEA3ghqoZkZ6AO1dhQ8WBBgKc0Hc3Me4G8swegDvFn6BqV9f6JlOfrmGaJ0QkDpaovWi8IpZQNX
i9GsRURiNLVFsZkREVbhHGLdNnU0972SS3I/keAoMu+/N9iq4IhpuH0seVVza07wCDI1CKaIGb4i
cb54k4w1Sxb92FqJOzXwJUgNsxrEPRl7PPLLtWjOrPoe37D4plQQK8q7p63h+jUfyRUbNTEnC8o1
aPyOhZyEL+YWnna4F2+CwYZFid0hN2cOgurbwp6RtsautFBcwCAeD2QSBLDjE1FE+tY+Csh39ULC
iLVWvSLeMDMUaAMPJQzkmRdk2F63kD/1TxC2FnRTdipaShfisv9GSNXtPhEP3I6uusLOuxQHPFQy
zPnqjYF6o5SAEBUXeznItlB0B40DaWuWt9IT2apX+z7f3Mn1Qkp+rEPkpSTa5JOjJUEZTGyGuA2+
wBZePPzqOC41vz8lmxlOOTq8QVp684Yuh+DQlji75zot0RRxnaqjQdwDnWNki+aT811oWnclF8Ia
pk71qqUejgFauiqWR2uC9k//Gu9TNKi44FecNxeZWM4V4WYTea8/zPuEuGafelh/R61LBGIB1phz
9xvsGnIrYKWXBaSQ4CSk39/RWXWUoFkZmE2OJmSRAcWWcgHAYhLMPTeRIwf0hocGzj/eTttVQRQB
Z/wKSeo0bMEYTMMwHyf+OWgBhKviIyF/QRPGBs7mP+OQf/fn7mmtRHu0iQlDxcXUxUHzoWyIwF8O
kA2BLkfN6ZaKeUU4M0G94rGYkQ3q69kRIrTDJC/swqmDoczOuiDdQjTIji6QNLCwNE7ttwu0SQKU
US1j+ae6jfWHyILXO4f6GBEal07jzUCmB5frTQHy88JHAjBylat1xeUxWyALBhu+ujv6us38Z7tE
Vn/0iNv5jR6/mwXR93RziqtMmv5A5pLXu3sA9VUTqF4RTKlbuRJvoCXftxbGSDRiYRk/7PyMvA8A
iTDFx73YYHgUN3ONPXH0cf5dj2bvFSwzYjo+SRDxV7sj6vQRoEZ8ZWZdwYezg7IYgviT3nftDnrZ
LWWr/npuDQYZ2IbfOy9OU0R4Nndyx5VPpUWQ5dD8y66aKvKdrXvZZ/k14yolV2FeznII6j2C6ABE
p+vPmzPvR8v+TpF9fuCvmPqXmcDQpH+WEVRuM72A72s4HllACKrJX/w3+0axENEzii+WgH87ZPeY
bJ7gYSef6JT2wNALN3WY7Vcg7GV2sS1+AOMUIIqOekqslJLB4xZ7oJl4OwFZrZYngb042G9P9YY2
UJZvDJjgQFlcTLq2qS/61AfWIFf7ucN1IY+DsYDcWM2qWvW+4IHBZkS6Zr6+EguvHv7Vm5OoKmyB
qZKSO7P9lKhw9vCTCWahd8Zlbv7wCTiNGz57BXi2fzmMS6COSevCa/KULkAl4+jM+LOi4PH2XqEQ
At94LaeERb7zXOm3EBKAqhOAQHwwIbKjXR1UayRHE7c8szdjZANP8PdY80rAaqcX0xyZo5h/6yFk
uOZI0DPahL2//YrQbXYB0uy/BpAGYnP6vwOi656pjPijPBwuKNYetY9qOdwNH391zcFJFVvw8nMR
9LpdbEsa5dfMp5M+OvtB7rRIPNDyFXQtu3Yf/CQAam7ne+EbG7bb5svJwuV+uitIguMtSMW0tKfC
0625VwX4avbLg56VZDlS/qlDbTGn4pUE48Y4oiD3QRlAumPbAO8bpDHWuU8hA/AtoughEju0wErg
sCstUIKOCGpek4QCh1BJ0txuSVZ+NUHGnqASWVBNNsDUF51XsKAK4YYa0hK1axlG4ouYW6QvTiKb
yy02U2ai7Jvb6EPmBomdrD3zeRm/kZ/0QNjMA/2Holf+K/qyE/n5+Y1xgV5Ew1F1S3/LU7qTbHcA
cFbZUdTZUNVBS8nhX9ZzMf1o5Q+LjlzMb4IFvOItk7TX7foaAqrYJZvmGqYOY3ncznw6g7XH9S4M
V5nTeG82S6BXW9vOwLCnzpjaIysiZsPYB83W4PYZCG2Bg05Bw3gbCYsigkSgUcAlgnsWnyPOsALq
Y0+Oz1paPo//aD3LIbg7HhcdxUkfViR9doXfOtRDdt+HRr+pD/MGCvQ6oc8yQ0GWyQDr4aNkP+9I
Cih8kE96VBqo/8zt4pj9CN/1emaY5bo53kBAZCZcnwaigoeT/pL5ULjbUYZidHODH4h4xwPzU66m
CuuCjfsX7cF8uKdm+T4PAYNSgDUi4x+oIbbvyVpm3MDf6+e1vOvIgWP8g2wbvyaERVqqqd2Uq/Id
9Kc6HJfiUj0/RiZJ8Krwvcf5mQ13k+zZHTvrSYvy9PRru/lDcN+uPQoXLX5b+8jXA14PLNRwiVi+
2eAjMBmhMOb0q/+j+FoEXaB9KMDkT5pNmrM0hTlH4FHCFiqX+q4IyB8IAKZvMwHVaVfMWk93lZuz
kZEgc6NFxAgaJp3uHpE120eryWzMFulfTX4IPJuG12A/oe5TSNs73R1aAxW+5yV2bzskgCTiGjm8
RTtGQtqaNQXKYFXLfE1yY0nrW02GYrgMeDkhpbG7YmuKJVxgS/RBenezTbubUzbwRmJl/KUPSthy
KrntsD9RbtD86kB+jqp55JE5+VH4WD1JZ14Zw35M2jymKJNQwNcWQF2t+zqD9HJuyv31jyrcP6kN
25Vt+8R3Q0mRyTWuTOTpOPfiBkMpXoYLwyIvCZaRhZvdH+v83GDRx63w1Ye0M2P9KIrYz1BdRui7
udWHtGlDMnDC0PdpdksOBFUBRG1Wacsi74yceLH86rbPn2abbdDs819kXdfTtHb1LnKmYLFD7A2U
4sAlSZOPObEvlcfvaWcfJzCbPH+pBG/vaXdENRKW5LmNnAe9LWa30Kzfm3COrQ9QAuACCjKhhjkA
+Qg475xWP3LuGgauXI+EqOXq+vNPoLUjwuIepoOLnpvDDhjN6rJSv95WA8wMTC+HyRb3GspT0BK8
vGoTxyRGk8MRrOtpvMc/8/MjMhmE22xyNkeLoWWGSRBcPYoCIVADxSrzDbV0clTE2QTCTEZRbYok
4MSDO138SeWmttHI3s4c7uBn4hpMN5qeOp9ylKPh9Nnp9gDpK/Iz1v+63JAMYQsZyvKJE+//KAoQ
f7Ds6ysRBqyiJaqPwVdtudU9CZDkC3HaHsprU8xNJ4ENTHgnZZ+bbya42FfE697cUgXqYGkTomBm
qwlt30xtBovWl7YUBojA4LuBQKMwirAckM4+k8wPjYDT4JBNW/6JR38G2kL//dBxh5AmwimsRVEP
krR8EimPGw7IPUeCL0ornUvflI8mqD41dt3jFDmk5sHcSmLeXLbVd5w7biyhRFab8Wb1OFd4PXx2
79V7pjEuqJjUYEwI9X2l5HdrnfhW4E470oDpG+SLfu6/J7DF0b3prIkXYhr01sPsajJSBfw33gpU
YKyptSLlMRRq9fZCvVWrnzhgXq2LxJa4qVVb/pUNIOEbW6Vli06W/cVEZ/RWsyAGU3Jzpz0B9Xvl
b+o/N/0J07IfUbbgbttTyw+Idr/qGAtiwSeKaxt5JpKFEzJHc1gIDGdXbOwvw2PfqV1/vejk8ItD
99McojFsgTOIsFfVBoUDzpFwLtynEki3zB5mZN5qAFlBcpuDRIxCFG1xQKzsT3EYFvBYmaIG5QEe
3K1ZjOKE9M4ai2TwFDMoiN40IlQoI1jsCWQ1kfg21uDuUCTBeKWne/0sRCsj+6hM/syjUIndaWgV
Q8U0s34GimY+CSAJ3x5ID9Sr1BM+0fQk5t+ky/oB/8FiatUm8pD55GfLpwMr9EUgkNjcWCrbQ2kr
uTmd5wsHRO9XwpaJLZ+PnYBvvwZd7aUMMrRLGutOQjI9jSy6OmK7JUeAwzt4zSUuoAmazS27Nb3L
qC0+XwHSmbBqNNGYbbnU7fJEdCzd2F7qtrq8P3NUIyNCf3k7W2eb14oc/jR6VBAFEx2y+ZYlkk09
oHwa6EG1kAN1C4JEhs/bmNbGoKUsXYgatDU7eccM1rKaw6AE2i1KJ510F9E0E8pNajhdfpy698N5
fEADqwMI4sxkGzUj/R76RY8sF/FAeUuuoOBEXMUqY4yRFaNXIsOcSxB7Y2mE9zQ2E8UiNLhZx69C
X2nqd1ncRW2jdcd5+vu+LpsKz5FTkH6vmDqeb9GffdUsiT0e42bTSfZTcK+krjl8CYeBy8iCqd/y
9zUPlc4XOlfOqZ/S6DQdckU5S09PRFuhWoxLRdw+JK9EeGo0G+2ny04tzceYu7lXP2868iIkV8M3
GDTsjuLpDQqEOpu/Mwcv1xbNHKVYwknqdQlFAOv9TZ3dbtf9ev5LUDZFiQRyztVWz8ZBukPcIB+O
YtqYGvTtbNiKVeszAA7GVpsEAtk+X4cGwyxuTyJMItqotlLvGXgvBcoy+oJ/TUlw0qLLh3KfV/yo
o+V2Dwf+U0I3OlOdKIzCG6GGRHZcOd1fYYqezqo50h2lxeoonEXmS2M5+lDS/bFzsqfV1tsIPCF2
ZCEQW/+pMN7KJDamkK40qzmLARGG4UPNimD9uTQe+wfSTXwzho36y50qTBpidWJPJDSWl5nqtExb
j3dTpqUvKHFxTWac6HPvHbmzaPEA/+uoc7sl3MTi4eTPZSbZRm71QC4vr9kO4ho9O8PSoJhFZsHc
u2Yq8vdkvDe2oRr785effhlPF53o3kaApnm4KkEts/eoZUxUcje/nh/M3KicNHWS9jASKqW8pW2U
ejXBK1Pq/fH2S1GgTbccAAlFt0VR2RVCvYpdVy45weNLuhXpVJCZlVMAA9wbm+1JRvT69Vmj9g1z
rUcoz0LimD+b2uEEJUqg3JABhErVUSoYQx0SF71LM+i74WP03qWFPt775ZA9FQfqpRDvosEaLtxK
J/tkq+XcbV+rrPG6h8sog4FVfa0ZDzMcnttEcuTeVis36w4vnEhnlUSZ0mJQPTFaalrYQ0z7Jf0S
K1smZCdLBDPhR7LtFCO90G9xosyDxTXHaN+fHNxqr8bhHOtuOKDMUI2RD+SbrxS1Zgc7Pn0MV8o2
VUFVweZ/OCPJ3Oq/KsFWSeayM1HxizE06lqv3I6aU35/VkG5q6bJbwCkI18CshRsmbmQLGOGFtRU
JcEaRJX1LHZ6aSXpZ6SYTX8QfoeEmllYXF0UwyIkUFK7m+8Hkhg02rR1Uts6TboEOHPLwMNFWKF3
htqfGyWoJEIhs+KPl+TSLMIHqii3JxBA0Hx1dJ7C+DL08Mmq5dtCvj3jrx6JG/21ZyL7cCjfK/0R
qvpW7C8lOb0As22+aalkktQW4UtaPdCBlrYROfBzXCg6eE0ejuleSvd1Q87/KuxUcF4tIVm0jpQd
w71qqrM0Ora2Ru5RPj76Zj0bqB5j0pP8JM23aX9/yZCOBQS/n1ah/WYxVHyIKUsJ7GBoLG3O/WAD
33AKapj68y/O1Yj+Z2sLEQJMNO8vVWh4yrFCp4Hvgs6Lm+sVwbqaYhQeZ6DyXnyJsVdFW1WkrAC/
8HXjH33kckxV1Y213z4LmPUWC65C5vH0UGnLPpOOafG21h7fxgdCmUNJTeQZ8rQCw7ZQy+79JNtL
Mby+baNt0nEX0cWlIO5sdobb9tyN28uXZ7vAsY64xnI51JektaRuPSd9TBZ4JuVq6Z2tyF6mrBrR
6fvPNln3dJoAEZZupngccEV0MtiXbHy84NWCRsKk0DnSF/jMwjf29cyfQVKpvZ56SX1RE3u2V2qP
ekBVhXF6lFTm3ZnTmEKkBKTaE2sob45WOZM/pET4shqGgyR2M1LTdkeSL9HKQZZw4Rnme8bQUas1
ztdkrSbr6+M+TAMIPWTIh347j34T+GPYkdIySluLsMPrtDr1kwqoO4cFJrrpL9+H332VzPTpt8B/
qOQVtC/58cGQN4wXebz892sHAUuIfBUyRYa8Qoiaq9QuRnmjvNhpideVfsd6vD1ZXue6Q8mb3wTM
5Yvyazcvv7v8o1SJucY7FiUnVdQdIhmFggiK/eNeo3JGRGh8SjKlNDb329MyJMlJyqglyYFIGK6s
X6mDbevjMBpKIJ0pugOPBCpvmIoz2Sz+hSa7mk68HmUJhqyntujzBMxphO64gDoKsK/AJ/5SCLQO
xkW7JRs2e2TOUbOa6upMcoU9STOyG2/Gi3bJXCGhZCE8vHYaheNEUWgoIUMna0IauDIV+9Gt6WOl
p2bL5zCAIlR8cMnt3KF068+30p7X8TgZICqSaezT3xmJZUYRYPSvW/VHDWZ7wBXh8DslabNvAqhP
ENTGGrgGPCgoV8Q71PfK8Cl715lXDqFShjlbsXTbKMzQu3rz85frJxuZKHQmeanm1EATYEcrxDXe
idOJTpIxJ94WQORERwAIpxj7kA5lsu6KKa4UBq8FdCn8DnuulWEPp+LpjJKv8YYrSrJ9+Z1UYVsu
Y36AU9Ne/wTIcuz1kbF36Y6g6f2y2teOk8AWYJ9WT6Ba1uXflSqdJjgK1kvMLD44JwdTHHIbp9sQ
C9OwAduOnPY4sZrvsil8cKRsuSLxZGPAQV4yA8QZFzNHCJI3ZR89uH62v2gKzWjW8nggbphwexLg
B4M+iVAVOAQE/lSoOMo9m4cZaukYpl+zC5DwIfLhdT1JNwn3FR/aK4xCfputyy2TX9+Eufv6ff2K
RP3UGAn/KejREEEPxTFaQBv6BpSF4RV959/EV3C0i80vY3NRv4md9bAjcz+SbUzE62c4kQaZVOY+
Ofemahrfrcu4hJ3hlHfdTlzRbxZPK/1Mj4/lLxNUt+BFIaiGKaIz/b5HSxrR4ZwyXOsCFZ2pGA/o
lOz1HaKzw3oWvAIwyRih8DIYoL0FAKqbx6bdCMvmYRV7zCmBbmzVUOr+nhTGRCLSy3PR+KP3CAZn
WD/oWR5DsnoKZm8XRYuKrVnbYmXNELYenA4ebLG+spX5GdScv975Zqat55Ijvlf9sL6qgVyuaoa+
kWMFD3ExQPXcYsPkrfDTNIu9rC4Lyf8XS+e1pDiXLeEnIkIgZLiV9yCEMHWjoKCQkEAYIdzTz7f7
n5gzczq6ywDae5lcmbneQ7sQxi6v2ak2pU2xOP7JQ3syLzDv4Ops+PCfY//8AyEGyTazPALce/Vh
v1GIJ5dz/HlRvj6icl56sqf8UpDtFRy9ne+K/t6TZnfGijf2vtGVBheOyIBW9Y84M+8cFV22vu78
m+9enV4YyNNb3w3AxGH0KOCWgzXDzeE7zn/3EEzKpAP3aAl/ij2Xgk/lSCNXpm1WpoTOsY8agcrU
OHqP/QvSWelynF3lF16hR/fFDkeH4p9hJFBLAcY5mTOiFM1i8P79rni3sBrMIujTW3BMz7nm3fIz
jmO8HKg/yNtsLVAh2Vij2c1i62ZW5mOf7ml7XVE+O3xpwBoDfs0wKGcv50SLyfsczI8BQ0IOb8e7
vLl3plE7rD2XdbIrc83Wrc6apOOpIOgXTPRMba6J8QDfRAnv05jWfNc37GL17wXLlkQDla00C7rE
wnl4Co0bkNW/AV75x4X1yFFcF5YvM3ksAjIZzgFYyuOKD+aAqMIezsWTtY4uPaJ6NfToPR/+YIL/
OJSLozmalT8qvDE6Yc2+KwKOiccQqR4BfuvJQMyaM91vfxt3Mm9/UQ+ID7P5aYKBjSe7NCujl3Pd
ahCON18bCzzW/oQtW+lK+zmlrxrlbVZsHlgNsDBlBvRNUmNUzM8BNcT4dc9WRWay3IIcxM9qvde6
pL9/rx6h5MvJIClmb4ZWYrA1ztTdyymwXjYIeepCZgYTHwn1rInFTRu6CBoFs/CO/mnZRN955fQu
xRt4HbAS0+qR3/idhYSiIeo1UMjrhE3bCjt1jZsPFhqjQEpgS1i/AzDMAWgnuwwpVMExqSUnq8oC
9LG1UAk1+GW8w7jfCJKjeNsSP7lHmLhmn641Bqx/8/wxCjma4y3QhiNHI3to3PJbDIHsio2NqTCs
Odu1c+aIvD3N3vXWAEVSpLBnFV7SKeSSchoQtTx+B7U5XLWM0T5VwMfpl3klALrujwX253xIMOVM
e5OELuHpsRfX0qejdWd1G/6UaSY5jbzqXW2W+V6ZjcKSi96mdtCCp83H4vS+5rI52efkmeyJNXC9
YqLKl7xTLWHVE0uuKCczPdOng5yPjVnj9rW+yOZnfaMVxfgH5E82UcUxuftMHzZ6144/MHRN+kWz
Vr2RQwCMzj4V1QZ4zEguTjk0No3Jdj1xGmx2EmP0ZzAcZ2PQB+801cBLlVAo8aN1BwDG10yWjIKB
svQl0dfFmo4u0HLG8msY2ixsnjezs3+HyocLz/3vEaPkGtrl/hwVju7vSKGXqMcZSjJal+lHpiej
eU4ZnGkf9kYCqAgacgVYTpePlTgsNiSzDlW8jtvV1a0YQlRG43y8fDP7DmGE3SzJ6WZD8DTUBAnt
PoQ2zXp5YnaG3GoxzE7u2WIoYbyDLuqcz+zoK+72ULkFP4vPdBCglJgrVsZkDJrigwf04p1erMYf
utHDvLsoB9FZsJ+QzxT+KDwmkH5bIbtBEvbPs/eBYALRp+ZylenjdyVZwEPzK1Mv2WfZmzk5qOsX
YVMzFbee05EB0LKTyTywHM8+O5r7ckCrnKF9c1ARkIy3bNU8Dew+otjOZBwt4EyybKHzc/i/obTq
GdMx6ga8YJTduqPwAY+lSurtCE3YtJrflyNr7Em/fBy4x+8rluQd6HiQfw7JX4oxzqShoUjQx8yT
7EsPUbQzIhH8hTVMg6hiTDFxQKtBtccwN3Ufpt4PoLBHnJyzhkfhErKPHt4rU2o+HW+0p+AavwiQ
XLtokHNekWF06/Na2gznCDkBwKJ6RScABQYEuybaaLnmVkk3++KVNzbaEBhEcCBncL9vpu417Mk8
LYcHMoB5D++/+qKJ4fY642jkjTozJzfAsYBQbpaUXjR2xj3QDRehEdDzcP4IyRdCxJLVqcTjp91H
kYUUHPWJBGwXIwg3nn+PfMZIeUXpBo2FXVh3c+DDvRxbUnSblk6qCPxaMdK7q4btDwwzsO42kvGj
k8JzViSIAiq74qsWFMqpOGvHTW3X6cSS91CM+Jnwd/APcumVccw7eWh13Gbah6f4PH3nI++46/2O
85lc9kiSojvalcq4xu94hKzn7tLTZixen8lBw+YVyRmt0QVZkjdGGqBAgNApxVqT1+bW+SvcEkob
H9/V0sLdGw48WKy1BOh0qbgR5v28XZ10rE8lC/YdBK3Ser+M4QuFgCBHORLl7GowO6Wok1IGtiA7
7jh88mCG7pkC6RsrfxR2W5Q2cnDxL4uJOxSuMu+8WNWsGTehSNlDsxsZg1RmM0ykuVoM+GqcAkzJ
nCqX+Az6ygYi9ORgkOKcGl7dV/jIqdMcwtEUWQUT6DPlArAE7wWdZiSb9x+1MT8LVGWEoEfwcVgE
dVuwM6GHo8B8xZRdvmPOnMp7osrjN1qXqRQO/D6rUDbwf1Q58KEk+g4aGA7GIED65Zyt91+D/XNY
/5xs6kmYEl+3j9SQ0/SO658c7ri1Yebt1GnpUM8nx3nBWAgU0Hj+XN2J9UXWtCnmmnWNtx1crcbd
be8EjXcshRB5Gb7q0Pr6peyER6tOHyPnljG5nqF2Pk6RUZ1XA+8Uj35lW9TDT5NPztLt65qL8EdL
nXBKo+Osbe33YUyapKg+ritUUjXT7x6VTxsNmMdPOAJzOMuojihTqV5cedP8ynDwiAzUbxjC6fMH
c/u/0x/PSQWni3A/EdNki0HiyxuvLhZ4i03u81jDMKvdAaP9+4/EwZogi4DS0ZhtWv+0sfw3il5R
nWg8PZqzXOaQCb4CXASvssv1MwFqs2R27m1RomEEpTDQU8zzgoW37jWQrAdKdFgfEZMB921et8Pg
sXzYIpDTpzlaJOgH3QpdOsICf7Af+CV54Y8qx7nC/UkGbgYjNB8n/Pu4Q8o2nje/HNwxDKUV+ax9
optWGDpB7w9YbQfSQyqdN3t1jci33qpZGXGujIc7sh7b+3IS3OeKSrKxXtTuxgibG1i5vJYr8rEB
g8tY8o6kJNSXKO6yJzx6xsBsVQZFQYf1Ni/sQGM5NAX5n7RSUXP+qVwBtiIDI77oCKZY2EicAabA
Gg6654cpPczh8tZZhcFC4OUgkK7+Dc0KYnUImx9jDL8FYQVwbMGYW8aMEptHVHaze9K0vJVu9nxa
J83EBu1rfnB5jSQEHtMqfIIxLeqJdZ1Xn7xiXj5XCNnLMXPNrwE5fHSEj2N1D6+YuIVij6nUy5BP
5woSjggDuiAsza8pVfYEl0kMTYhF1IW6eRtH+uT3Q7pZqF063N55G0erxXaa9oDFe2RY3SuMonQp
QXtKaHBYxtYMhDqmEbbIzRiZIRA7O/wlbhwPESYeLHZiT8pegRhyNI6d9YIfh7sHmYp9NNzSr9jY
w9nveemV1UJGOZoSz/MDhpGDjozZZHzF4Mqq5m0yPOi7M5+orfK3C3UNRBuVe+qiGw3Hnu+v57ps
9tSkNKCw8ueS0yb8dS9HVf87RMCKRK6YNk1+75zzJys+zlhesl8BB1erlTyl8XBvr75mNVdcJJpQ
F6/7qp/rjAuLjFrlTSU+rvO+mB4/q9EJOY/FDhR6qzfn9ViYE9hm1+R0nV1vJv88+XrNyMJ4SJWF
1h5DfMq4mj88jeNx3tzTlu7hbBWQzO4gqQG5XWu80W2BnhU1ajEt3tkA6gMC6Mt0JJtvNaS1HaGq
orvlDyiWxqhvAwWtw8nhl3yX5yu1xfBQCv5gBF+hnB2rnFn+4sucd4JCrI0+QzA5trkYOhyGc/oN
7yt5fgo/z0xm2Us76wbOp8O8PtM/M3lM+4UFwuBnoJmXuydL7uRpnR/MEAC0zersTs6hfklbWvGx
zdIa/vW27sb2EDUKtKM27Dt87ewTMs/rTHpnrBS7AI0M3c/JuQ9sHpcMsbjzOReTga0x3j7G36/N
ibqzQXDCFMgYVUwymNexg9C4cnQv04ECnhMpl9mbN/FJLpNpUdoPxFjrkjKyN1hUo3TGiE1KjmgF
B3l5MY61fYUd/VNW1mtXUYrGZ1wpjAs+6z8N2cbnCOWgVsArABlSzatmxPyFQUKXe/cKj3Rhby8+
4G/p77huIDlyAn7pPuzShzbk11b3IxTgZ5fuE3EUw85I/Mp0LJvSrokGf6VPeTmXg1sErgOHrnfk
eesBPeaf6Wl1X1FCeOOT2a15vXpU7IFLL39AfJU1U42BiwOQwWo1OtkyfuBG7oF+ETDGTuNPfpoT
1jf22Scnl2S4AptKsOH0xCUc79rl0AWkievs72qrU6zbEOCRMz+/A8LkWbwploG88LG4ze7bL0Rk
qox3Ewyp8rfcr68NBNPNinX5sHkQIi/oq48PlR8QP7vCDszuP+XuNm0GQinM4i82/VxbsatxuEH3
0rrfsUGafjHEaVEKUHt4PGsYP5T+KpWO7rWUtJQrvKSz1ftcwJSJTW0o8ZVGgRXr7m5Tmo+4DdBC
U2gyNi6cN60QI1Eo8szpMGCu7Ld7IY8/XLRPDu/o47A6+oNsEySYWfjDuGS8KPM9rc2sDjuwEHAt
G8QEtvEAzEL8uE+oJ+9NYQaVd0q4133EHNY+xTRIFOBq9rR7H644P0Zos0CN3NqAr1VuURRYIpUK
+4XOLi8WuybvTh3VE/iBHTV9Y23unJeRQ92RjiQy3ui3DWT7slcIbIP4GWicQQArWv9v8to9QE3o
LRToGh+35UN2JDIo+9hwBH4gFmWN59/ZoX8xXtF3O2HUeuDTyLA9QUvardr87HQQqIRXLOsMWZNQ
2YgNpaibNtYEev7bUQNB3qvQyg1ri16F0mNaZvIGvZlqY8O6gJ8T96WB1OIGmY3KrcxwwDul+u8r
62akBuL+LXojvSCtmK+neYKwzqIESw7aRDGLVWF8wGwuvkZZc4AGwGlbfvFCiVEXjkvjBjDO8Asj
43ZXIr2umaSxfpF1DnXQxqhvB34VXN27eQPoo6B6/5XT7mH0K9J1/fP+o1UcYFgwF9Ur44DNyL/t
OvBUHqOhzvV5553QitxRRzTzJ2rZqyV0n6eAbLbGAIHHRykUjWM9HnhUOLNTfGrnHFG1YIlrTe/e
2Pe/CS2haL3prZv9SbdIoUfeVJV8A3Cc+lD6fATL0XoS6F7v116xGlmbbwqQhqCFNs+8AqdCsP1V
Zq/w9EPRwMNnV1fAS58c9PXA5TL+0AjY8vKyaLd1wlQ0HsL8zd82mSN4pL1/Ss5+4akLCitOd21T
uNPeDjfay6jGhgIhYdoG2lKFRbi9Lu+HJ30OrQeQYTDmVfXgB2npg9NOqWWmdO7U7jQyb4FVfCpr
vKN5dloPLgbgEB3XFWk+tRpySmXDeEL6rdm4IPYuVDbKYAra+of7VFDANtZ4dfp5x826WA0Vq0bb
eqNdwNVm/qFgKylVM37iT0GDi1ah86uwvZtHjEjc69m6PI0+KteRNLvsCmQCkAXvVr2cYEOALnqt
QMRZ3w+MIYIhsBVBWTOp8yli/UHMF23uJrgFDF36be/Gj9RchGtsZ7MoBDIZkGLsMAoICRH6xBpN
0Ga07tXV3jCB+1/O8o0xWS5K/08XTl7mf39zmaq/aJZ/uun35x7QHMyq+S0is4AaAFeoBNSOnqXP
RgOwDy0Q4fTWmPys0aql/j0uBLxwdftfKBfByZsEN0JadxGb7FUAo3b1ZgyTKbg5T1zgiQAU5WY0
FoV1Tun54h2VhxGMZMitOL3QdyKgGkRqwmuPoUEJd4QXSgduQm3efl/eJUML6pzmPGY+TfP6U5pa
IAGuAgLBvPlXelOD3RbdTA0vojGBF7M5uSUeCXVcx/ecIK6hEWVcmH1zYuNCOXQRrThA22nb+ZPD
2X+t4e/bF+tt99YLmN/YjHipZVal35zTyzgilP8AcqgIW8YeQDTF+sZWv6T8Kxbq4mp/g7etSNO3
LaL4CcyFifWq+x1EYUUhfk+PTu2q89HQVijDp5IHUgp/vjXy1ny8zNG8qU1amfdmWHgXCWrtZYXB
wnWn21hmXH6H+0uIJP/leYSPcqoQlU0N8EI3+t/PinHEmcqAPiN5zr85eIEteSjXSEbxkzx6WZy2
34C090HjTvAgLZ2zwYxrNmDsu0LM6V4WWnDjURCWNJYjem8uyPqI0pwElz7yfgWNdtGHhXmAVzK/
sOSxM7lExJDia33CF0eKLITbW+PcpvR+OQ04TC3zmfOy5LxkSd+S11hwdqYMbF++Nrb68LOiAbmS
qzlcgBr5aPVgasdSRrdN20+Kx52KS0wVPKEEDGhWjDM26dMbkNnEfbEgQc8KQ3coNkz6/wmUg2Sy
LzOOG+GUsXsJE/5P+1Py930mLY5ongHId6Z2NO8JElTJ+QImQddMCdYmE3EwPhbAukMzP1qy361k
nxnaUgvo2mJWDgvrnCk2QQbfEE2AjZh7mfX2bQ9SKGpTQYtq3CfdI50/Jn1gD96QOKkaw7R3rkTZ
G4pIoY4dbO6xGlbhZVElmluaNQq2W0gGkmfPDQeB3w2hao4gjM/l9wOrCd38dyvbp+C/93YK5Lzh
Yy/mJUZ6OXgDwZBTfso1v/wlnZEgOR6UQPwPOAJHL29WAx9khFhc/zXOl2S50OEIfw1RmQcUJyF/
j+HAMUGY1yTc0ESZAWZkWgIeX4Bx9VYBZMqiW+fOmD4epoO4mD7BLh05Hzt9RLjTd4orpzS6tDcj
EuodZRqJMmQw5Q6DzxoQEvij928SKwroa0FJ14Dn9nHzilYj30XqVRArXijaeIujcLx6J6f5fdt+
WTRrXg8npj2psEsp8Modpq/1mbgTUKdSKOi7MYjIBE1Du77wZq7u2/0wdBkStHSa9z0SyejtCCm5
NqtsWOlYwuiceRCmN8iYbpJNqUo0F2jIOlrj8GR+M7QZ1pUV6K2poykc+jrRCop22jgiA+P3BQWI
L+dXsXn3Y665h+EoVMH/BiJLOpOUXj7BWwdDGJS4Trc6CmUhvwXQkDPRonnsQqgw4ZBmWlqXiw9V
sjNetL+3Jzj7a8bQjuhMBzSILwCxH0vJKSmNJ6w4IOd/WRhzSEudI4+/u6SHaAsSAQkZmzmgGfUX
iOgMLW5+8kq8HHxbXX+DF2XEKOymOl2kPj36UCDM9183JaMszovG55c+SaR2fRC4Jh09L/MGSjGn
9nW/AH8lteB9XdOTxA1wNOG6jpG1jsCQMpInaRVHT0f9pdoKB9Z43gU6NUgDyohvDXfgcg30U/wB
p/irr3OgiFoztT+dy/W2bmPRZHOE6FJpQ8H1mx5WggM18kZXCqJpX71jDmbLcINh7wSknw7aLlZb
xb2sQQQAUx/gaF/7ngLQUaqemHcb7x1rZb9TFCovimgUBUP/hnuPN5lBnALqRjY5EnrWIpn4lIm1
27oAIseMgLuBJrWTXIHPt+vKrXLgLyqnMeS22QVk06Lzr+2BtYf5q4mwWkPXosrR4TDAW7Sf6XGN
68EXYBtJFprI8Y5g3FB0acEKbCZhqkLpO1q9jI+rWLjO2rJN3gMph6biIZxuDM3CyUxY8FMvXwWF
zLpDnvCoE+8UMYpLAG7jlsf86igY2Ek/BBj5YutsnsppI1sKRLuj1Rzt030WTJYXzX0fvXJi6J11
VqLX0UaZ34OirMcU3hcG1RNXjAmQiJl5NS9BoE4sIUb0AnPv6Za3DagIC9clXHmOJuuVzr7yMa/L
B1MvRPWzoW6BXo1L93EKpMpqwDyf8BNCYIPhywIjqZKSsLNWp6OMWaPzwasc/u1MzQDcHdUgwmGT
GpF4NmcHpTSjRUA8Iz+5n/DsUAy2ibT+WM1GXwMxCBBObC+4bgkqihgSqCBVAtdvzMfDYNaLPIG5
z9dWqQJvpFzKzQcl6D/jlOSL60r25b5il7gdApAM7YdbOlWkWQNrSHi7L88kh/vqDuuOjlmLiYb0
rOcpcYTW9LS8sr6XiwstgnJe8oo5kw3KUH3NDh/yOedJYccB0QcLECFM5m3QcljPmIGIN1lQI5iv
iMESz7snPEwnmZSq9ntarjiT1EEwITJeSChOM0oCpHhCtcK9U5MPHnn4iXMswT5pIWrVbKlcGcet
dCpi2Xp0ODgxfCAE88YgMFp1TvaXfoEF+18k9fiEXj2K0+/HAF96CKASBg9wPU/wwnCnc6SZGgnB
L5YKfktKI3a+gSDbRGYAOKIO/QzMs8U4IfyMLB53sROXF3Xix3l+uBAmkMlrZ1f4dpovJKrivG94
QoBf70O7rJa0Njzk3c0/bu6BQkc4LWm3xLRNxSwcmxuMiCr7SVKFaUxzipIK90Dkuo/duhcOIUPi
6ClWITtmCu3Z/DhVV2aXsf0VdPC4b792MR1PiGm9U7rIORE6IIdgAKgbRKGch+YM4iM6XXNbBY/8
mzfr86aPGBLCNXXeh5EjRWOHBmYLiqZOvymKFUaLo9UIczHAVx69Al8JyQGDKqayS51PEJDkYW/F
8G+yuVNZPDCSM25rYlgPINA4MqPr6dkR/fjAbRzaJIJXTz/I+A7nENk3QPSdvhcUAfrxpY5cv7cC
WseUj9zS3C9+EheCxn40hcYFiXnCEmDrRvyn32+cV8gwEUoUGexJ5GaNZfjMx5DSKfW76A5cT5lG
7016ToHUbvzVC9G3hOciszk6AtT9vwwg4o/nHS1KteOuCDsfuIpC8s0A4ibGJUcc2iLyVk/qsgau
FOlEOd7ejIcfKPEtGmf1sl9zXSzqV2nV/tAgHvqoXQo2DPj6QvMHPmfEmQSAm2KU8fCgQTFyHtjw
ZkGVcIplugx/kUZexKSHs7+A8Y/n7a7+Jy0T6UYh5jOEyDhdL6tbXM3LirNncbvw7sFX0mxjSnrq
8Tq4cpkRngJRn63ncqwxe37ED7NNmO9MeLSCCDJmObwKbUSJB/HbtvOSDvvmCUMKneoOTqv1tcV8
j8G2QyYHk2htmqFEDAZ00I0TqkEx25Q5YheCmagv7kk9BywdsQeCf+N7BIazZd1PqC9aryPqjtdD
HoSvhgX4Gq0u9RDTZoSK7LJ3C6SWDW5QHAhGekIpwxXbXqPjcuIxSEHR3Ezp6cc1kwW8gkJmew8q
qEHa+MdovJA7/Jklao+Mjx5mzV9vSU/SOz2njSgVMWSg7RXabp6dmMcgJ51PqIVyoNfga245UPgO
lZacv3x8KwyVbWmDOWSKKxNmlUnNI36Ba1C+0sBrsyvC4h7cMwI/ir6A/+RhnUri6lJphDJqof+H
L2RdulvEHfxQBsjOZIoo08UHbKXMmILpxjcGluXbgHZm+NXZw/w+Bz5tGIbXhmhJcp2VgqLafCzp
YR0K26Cxau+xFbSaR4BLKi4JDPJy6hHqcSggDJpvi3o+DHCZsp6rh6fl99XE7nYMfWdXhB+f2dcU
NjYEHK+KgYnKj1G5bfz5HcEm+C5PCb8eSjUPjCNvVMgbEO0q1kU0XoAYDAQBq7AjeYU1s/bCHjhY
FAm/PaadP+PVcfel2bxZnz0Pwah+pIsF0IfDaZ23+et3cHH4gF6rOyhdZSgYXLwI1tM6AIEgmHcL
EiqBugVuvjPhgZn2gDc4G7oN97E3B4DDMO+yIyQWWHmfmWLDKbvCu5PnE7OM6oMasZMdOXzAtIkE
3m6rOckx5HUvyKvrnqMlgr+6g3bhM0UB66cSY5k4cPvX3HDHJumT+ROggEcXGkqgPq/FP5CG6aps
HolinV1RtlO0QxGCrmqIETmPlPKdWbjfQ9GPC4+DaNzIS9Sw1pfxphww6dLi/+OfGt8CB6Wzbj4L
zOmXaMFBlcRWdrysmIMFAqXEDMRYDV0RzAkLDpYrLjYoGFTis4wSdqrzBJiR0lCKAQxju4dpg7tE
tN+gDwuE6pyfww2fmZ4Mu9TRPi9RtmEYSGfQGMva5K/xujP21K7pIaP0C7HEr2NwL25PQKraUHbX
dhB8rESUhmnaG0s6KSM8MH5kBkv49sGrJAAo5s7gsQJ114KJe2KWgzP9tidmDw84Mxt9ll9BuOqg
Nrh5k7Sa94wsuwjCsLHhGuaVcfC85VJHvN0Y3imHxMp/bmjPSsaVUASItMEBINc+3GhjSooYLvEI
VgxUVBIo9xv1M9yRjwffkE23pyRJRLn5MnjZ3uFIc1kF6X5P2Tu9eUfB2OBnUWmaOcRoIsbZKVbk
LcFQtPj/QZa8LDs4YMNlp3ixkBhp6M06RLxhdove356Sq8EHkwFH7SUjf+GGCfp+8akaXXV6Wso0
SkdTSVRrZURBZWD19TF4oyMqgLuxabdQwzbQ++m1SaJUerPd3xtZ3IVcfjb/RHHINC96B8/g5dif
KImOC15SonsnuAINqBUYJnN/8B2Ky7HRObSGLtw7Bo7clGsovh/vTU9QBUz6ewmmkWok9iBIEh6M
mfSzk/3OwZis16I0c+rT2tgmtGA+7+vGkcilaGThz88xBwujkLhZLT5dCRIHY9dbkW4k2QnCKMAu
yFdKSQgCZipo5Xkmwr2ICqChhxVuiVudX95z7Hvn685oETYF5INxpCxzJiXRdgsb2OXT+fcKOotP
cytOXZDosHuS4JBeeQikm4A/CommZE+MdZiisjEBiCqPTzhlwSwOjIZmWLSzbfD+w8iPx5Z/7eTi
b3IeoLD2M3ji1E7G5uMweDlGJyPa2LUnWXCtPJpqxJrcCMxowpC8ZIOlc01IKMygM5uksXLnf7Xl
z1abRDa3OECI+/TA8XDPl4VZvklcZk5Pb7eLojx74YODh5E4zR4nt6V4PoPwgPFw34ItS9zJiObW
ZEUyJDlj9tdAZpwxQ2JjGi31xNxFhp18+BI9zL2MV8N9Pbn7pRoXsZWWVmCvVlFi54cD3qq1rxhk
UfgUSWCmmIfhG1KbgwhIAPso48rkbvqwiMuNcYAoY+Q8ANOGNMH1tRMvP0DUwiCAGT4smxNWdNT3
5h732V6A6n7xTwdPQW2MFzNwreAScQiG5jZoaa4SbnHp3EI+B2QArhdwJmfR5m5kubccx+v1xZhO
fediLPfpx8uSaMcxCM6k4B6HJRSKKHtf9loIlNkUcjR+fn8xEUDAj/DXAkyGexuyWNR9ODGLTW/G
mpi2T/eTmTJL9w/nuJQBzoAvHBAnJLI4zMA70yyQYF8h6mnGj+KwtecZvS22JwSQevm5Y7eOsPUC
bFNgelSxag9ghhA8B5wUER/AHjguiGqBCmf4QFplxtUQdCAOlDj5JanwZO7PxnrqLOrpFycSzaMu
4RcqiFBxhQIO7c21ZqjB3ZehBM1Piyf+MFpWR1dLsSq3gaYwxvJLrC2m1nh5LyZYIPqMONyQUZyp
IuxnUIU/gRHuPRNO3AOEFkp0EGFM8BG46zuWhWndFbMzaALmwAJsK6HwHDNxEc9Tqg6s+ke0mi0j
FXKHA4GWZwfyvAQIprOjYTj7YoUb9QnngdoNCuoOIh5VaOB59KD4l/Jfl/kITsSc5INkgLwAmSWm
JxsWsTdjq6xs7PlH2Cd0YeHdyJls0xd9WJTJIJDXoPptYd6ABo+OPgkHhvXpki0vhTOc1q6Xgdty
kKw046IKJukJOgG1YyCoMzPRQskpzRe6vmLIWJYxLHFWZShxdM+AmG8Pk5PawsMjvDqjP2cB396Y
QftKhQr5yX7hmR1x/c1oRRZ2FLuI4K7B9RHhqQXDWs1mGNnGqnWHJAArFqVnztaeKPHAQKClcLih
+83eGxEmsoR9qBjD8P2KzT0k7rUm3IsbH+TmZEhTrgmSAdya3lTmaDH40Sa3O2H9DRbRaiJycL6V
zYg2nK8Vn/bMvZgL313BgrFsMzhA/zS1jHU2hyB52NQWfhSJ+qeDlLkhCQEMO3z0dwMijW6Y3r48
cGYMctfN4xUG0Jt5a3iM2NJ01ZjzyqJIemBVvWFfW9qbKVFEJNKs5wyI5HQ3x+GVdmtoZ1Xw+f0Y
Gfm0END+xMqCRKStyc/2Tk6GdQJQWGFvTXcAYXLEKOfiU2cd/Se/4gr3/z7fcKbAMlScSLSkMXd8
2Izbn5RMKzv3vHEiOjPiJout3dvAcBPeNAfL3CbbbUBOP+wJ7Eset/sThpQtvZFlrBVjnTwYlxN6
OfQZbiLHkXYNSL8GOP438vW8K4tZwx5X4JA6xUvjeIIMm9WoeGi8CPPCsgE8boqZGKcWQhlOyx8T
cw7UGcyde+OyolZOr/EjLlbqCo8WYEXd2Q5Nmu7I3GZk4CpZuU/O9N/sylX8mgH9GWh7yNHAH5sP
HhWhsTqaH84gBa+1Wu1meJMRfYzdSjcCKnjJypl1v1bpnpX1RuqZgUi2Iszu6Oo0wW1IvnORdals
jc12mwPMyTOCDtubYj5997DvvBdWMaa1ngq2+8LRjDXWDVs+uP2eibJP8SRyITdrvzz5yzAF3QDz
hC1GtBQZ7IOfkhQQUxkrxLiOI7biEHEuguM6T27E/t7itI0s82BhwwXcyIYDJGrGEhsnPKJwRRYf
6b9nCWkZ7TclRpo+nXH6EJFavDGCxTYgVPj7/cuw7NXGDgQf8myEHgc4pxJQmL4FeyuUcOH/Opig
7ISIf0hKuEa4AkH1BDC0McCda6IxqwLYDO4DnqdMCoc4df0X0SABRTklJ7thOAjnUBwxjbebtmxA
ePoMYZCldICcaxig8Dd2z8PgRy1RihqMMQVJACPa9Cqb2vS4PYJtCO/jE8bWYweT45ghLgAkzfLA
fdI2V1TBlfeG0tB77VqzjlTnmJtbDHywdK1m8k6Zfqej+ZD7jgB+jMN0w5CaCFzPqXFSFIvBKDrZ
pSNvSqBmENwaOmq/EpRRlTWldOfcSvo8UEw6URwE2SaBfeftgHM6TelQILmYShZz2IrUhHYX1bDW
uRUfY6lN1Q9N9Z7pFtC5o8xuK+Z1oWy3wLusFwgldEXuEXLrKaCQ5hMv5xLTJ978rgZEugPFGi9C
PiAelwx3GBK8R4CgmcZxEkG2z3CHgl9A8Mwm+Rju0FplW12dXJoLXObmygzf6EgcOHBKrB2pJgIw
sBhJnvVOqpJ1UGLiqBJ52D7ifNwTyUWwFhR4tlcg0hj6P1wZTKkJMaBUwBMDbmyN/fOYCuX2S87G
jvRp09Fz4T3AA64280zWrHMkWKvxSofZ08ILMnz43/UYrk/WnkzsOqW5hpwApRw/Et1iaXZQFxgc
JVDJbeitDPC3A/fIv7pAXFM5hdYlM1+qeU0rim6ejGDAw7kh1aN6xiljiCgLvjsug3QqTOGBt8Yx
ZUbGXgMN++71V1hQwYzfa//oC28QzLc7eAc1eDgjRzSDbyy4whY7TJp0hQHmL0xSporPP4bedbO8
PEJ8zoDLvxhOwDFJX78MxK9j8Raoh4ZOSWASqGOrmRKJXfFfvDAatD8quTFh6GHKtsLU2d2V/h30
OoJSFbPJ0PpCLWFgZciZJuY6Jtq6/Ru7VbDT2+I0/x4ERYefiqAfaognbKRegPjKjPYam5STzyEZ
Tv/H2ZntOKpuW/pVjvZ1WUXfHNWpCzdg476NCN9YbgGDwYDp/PT1/bFu1oqVypRK2nsplU0Yw89s
xhxjzPeCg1KOgwYPhm6LmVdnWLHvg3Bz6MlfT87ZtGYYJo0Ps9icyJ1uJOMJ+KqggVMR76AU1hMM
4n2aWf0rcYUNqLCGzrEEhWMy5d3qMS0evjgDNku2mQ7QImeDJ3YCwtXW7u6iU4ZRu4IXFXQa6E1i
VTELdZyMqg9bWoE4QRau7f7rK3CtlR86iSt9ZJhdsHuB128tYWcx9efJVUwsnhSDnPUJM/HemmHs
Y84MAJRMW1P+QvAhEm3JFJTyEkzH5niHFJKuK6GFC/aWCZYGg4t/56+LU1PjEe1mGB+kQ2b40LBe
0dgInRJ7CFYr5UhTb7p/S56OhaRial8NR7Qrzz2nBHaNxLDNXxDJ91SmIGNDcZXxVPuAyjUORDYe
FmuyFNkjmoIPEIqZXU8hrMJvIaoT2HC8hK1MT80JV5y4e7jUDNIcixqfkTibVyAOiA0VnOkdcTs8
38diYFCMqlUBZMwobXsYN9O2ixMeA0JlWE0fjg000MFYPHcyWEE6dPucuhnYdAj3HdSLaRFjmBDY
4D3Yth8xX6miNBG9No+za2A35fgXlH47wYUwwLVoFvllT1Ag1hVpTseGXBCCDmO6Naf9ZKrYPfJ6
8ACFpVhIJY6nhMuFzJkVjZim0VZTLxC7jmUuzIQm+GlOcuC+UYQlG1SAKTNGymxay8x5QDNO+8bp
NbVHvJYrojS0Em0YfZYbH1CAaOq7hg1zv5fc7Olrx6AZEB49NyPZ7NzZwxkR5HqeNUWcstZelNDo
FkfPVTwI++NXP160ZEhgZ+Zu7KjycA7rh5AVmn1D55/2snk1yzbwMaSJx0336hOkB3v0nMLTpluG
3FYJpk/sGjj186YfVvwhlCtmw9f6I5m+NBrQYqj3QyR/G2F0n7mS5XRwV2X0PyGZrHRBUtlrewmb
fWNqf1GXdJ+g1ran00bfZ529dAauBYgrbbep++jAYHBKGjRecUJGsAihB0ToclYNVvQ76gIbvdDL
g/jfj2kckBZyiEF2yJGoh6jyjp1p/g1IqNMYW4UeOuEcMjrgdI4YD4K6yILtkMCP3Ek5Jzcx4Ba5
QkC19TqESgCB5FiObALw243H1kVdtTjLCBD6vvfX4K/0mzRqqre1v1ABI+wxXdBtc3Q7VgMV5E3p
Q5ikRgXKHaakw2E5zrfa8LXU0PsEOxhGaCJgyPQRTckoEUkkvlgQcXq6LAbkIJj9u0mthC8RcBby
BZ7fY6fgikbVhb/B/BsEPD09MWqk6qAgCQGcL3n/5aQA2dH8ubybTuf2chmJDd47Y8zUEM6USOov
RvL6CF9Cj8UUizuqIjb09JpdOar2NjUfEicVZz3syvEX7zaAmMDwfVwqxuQXMiHmHlRqDPyXLG7B
G5iSkKZWnhOZx9CtON0uSTAb2xNpr83qYb6lIn5BgSXpTzlP5pcC+UiAF0+vetPm+68ekikci3Yy
4WMMZT1kSlaInKER3iS4p/4C8+UBYXXCCwii+6TUwCYaYkVvC5VupK0ZE8E+6L0wYfjiKkCAAVSX
lsO/A6dS1tCUDTq5dHLohmhhEOn8NR+Dtrt59TxYi0Dq2ZcGs4jcQDfN8jmYKghmBVflA08A6tNZ
7WauNRI0OPs2uZKZ+9ePesKOHiA14DpQ1Gz0BIuT1oeJwmkHcGPFA80K/oPsbgD2VgfWuOUJy5z/
dAQDdyy+Tzqxl0wOeXWHUX8ML5oe68Bb97yW3KXDKti/XAHLR+unS159rUzvMbrv3q4xYucV8xIV
whTYJJ0EFBbQMaBYHn1+vOOcg6aZCpV2AKgYcHjIhzILiqj4xcw86l+qPnAFVZIQCpVdHhGEmQdz
JU4aYFq6KCbBEUsKokt8LB3kfzhrYYm9fy/FwAUNELHcnNYI7cD0ti2kXZLUDpDnShVFr7RSEcm9
Z8boQYb4gNt1rkfNntIAW+XKLcEWhT6HrprWJDy/MCmGNlfRelrcnHyWeCJRrfE24laI4bSx7lyR
Stld5Vw6OAv1IrDGBXJrviSP9/yawik5ce1QWMAaXgYEzXx3RO3C3CnxsstjIXv23lpHG8SjfY6E
PH3u66EgpKA6geJDY+fPMQT10gXDggdngtoGqBHyihMP+a3DpypI+wQue6oQO2julhoy5fLONTy7
jVs1nGyh9UuZttUfD1r9potOCp7KnfUXC/aSNqirmDJzv4t19FmsyfIuGBKgYQp40YFQlvsQCXUi
x0W+/DX9yj0FLrHP6M4YNvuapqcz1dh2FJOucbMWgjiA8oU09vDp22SjDrcArQqkhklzq/ClOtPQ
X0iM/V3lAOBB1giejkF+92J42IOAQBE5bIgaMeVEjyOqL1oyyMP0Py7V5y3DzISBbkuOFKknn4GS
RuQVKq9gqYxZFssSl3mQQ6DGGRwCKX/5uWJUQY0gamz2TnrZ+mhQwIGFJh9v1+69hy280O6H4ZQX
+Bh0S08vAxkXlp24m7oRdK5gqsMnS0fbOzdUh3JE/wlRgPFDn1mzEwEFuIeNSTrgvlHR10uBdAhG
wewpiL7UB1QQeKyBVVknSArVYPuY86x538W0RMAa8iId545Q7n3hSzQCOxpTzPBalRTdMT1EeoLV
gpptoq6eAzF/F7b5Q3wJCdUWSPYb6PkvjZMMEs+BBcLwTzBfR+kupwZMtlyzKxKxYI0jGRtI3Vvl
pAOfKQAFyeKMJh9WO0tBCPuC2pkObk9ks6jgOBc41CNqTJAZJABVZsNsXxoHgzsVP17ErtkF6ORC
mBq0BGp4E6hgUZr6RNKQAaq2F1qu7WPDRjeSUjPnLtFPFWMMPrljjESHDWSMrB9/NEvBmkalMD4M
mZiIjw7o2pCYbSUq5heLnLopdw9S6ae4VObSlpg50ic9/MmD6gZmFfpLJ9nj28F3PYyzC1IkaaNZ
3Q7xpRDtg6BQ8heP76U1hxb+HCuM2ZKBRUX4cKpkMMtQlnU8SMi5+XlAlMG2MkRAKTQVRL+cH4gy
NvTS8cFyTdYOIQQx+waewPhFGiOk2A9CXe0UCvBA0c+Jf2IBmTLGw4nQC4QJlvkYDeoJkkbBvSMd
m+9R3RcQoL7EZh6HQKNfsw4gFQP7qrfyt8LTYYSlFzp5cxb0QzwxBZERp67Zk0lU/OhHExLESR/A
HRoR1j2MZEbh1Hdl3p8WplpL0Mz6HHuFOjJBxmxheowgloZsZ/daUMuNQXpkdDpiqQkM+WKCAoCR
fjAXuwE7V9AuYu5jYbEOI76BTBLeeBVY5+FoZ6uEGYQ+IBp1+OzSqVjHM+KysdHlZI2sxQEfDGzT
sDa2MZVwH4MasiFSRxKcPcC2YqQy9ts0yKxGjCx3CG0+HyO6j0ndz2/m3lC44nKqn94ne4V7Gq4J
8km8vmIdkIXfLWYmROIQO3p/m/Yw3+81p2Rujb51FNhC4uCDKQmGLZi1bGxsY5DffChfsGMG/uZ1
E2Q9xLvLphlkoWtsME84VePkJJKueCUI0cGedxkwVZ5h43fgp/GfEobymF8xklXOKT9LXj1PcB96
R2ZOovOjBcbJnrmJqH/eCxtoQ4CHigYNxcRgJBC8OH96f3WvEPWWfy1Vg/nEKuYpVZ49WSJxIwmI
NRYsYwKvBB6ghQKIRZdKMX/onkNwR+kcH1n5ik/zAUEOTLblnUElA3IQXqqEI33CijcSaiyITbsM
VKY1IgYdoNWdhTsCvvjUDegG4OtQYulntYtspaUwAcqEbLggoh/hJffLD0I97yxF6RwZBJArO05w
VQXqA3lnEBaQjgczhkMf+IRyK2A2L+9s36DlIJAgnWYEwcrsYTpvh7g8IU7B4OVNIaB8QGBWuGfG
tvTs+XNUTaqFMCYFSKD/Itizuyl3tJnPwO0oAWxUfANRFubO+0zpgGNG/3sgy0z328uXxTekmN0T
RI1uEWi9IZwJO8sYz/o9Xco8BeA6zMVqibAPB/LUIeTgp9THbHMg46opMV2CJErlRRduYdOr8EQR
y7qvfYDgWsih3yxP/aahkqUPgwJo/K8pF80MwT08QUjrCj8GcY6WkP5yVrAN8b3Bg1Tz+C+fbDga
k0T1q2RjgMboh6dFFfW4sG8I9OrAlqr2iPc35+AFpweNyOzIYsnB6+sFq0wsL2Djl1NhtCtIP/oX
k19pFn+2K6BjTk9A0dq6DYk37m2pYWnNZj5TQQhguA5sBWGW4dCFqC7gt5k0YhxLu09gFuTmDg+E
TxwWMMoim918CB2YhJ/NWTOE+Om2zCLZIrrOPiE1CMofA0BTwjSe+pqDCY2BvcIuZ/NJpfUldcHo
eNaApLzW0NxFtwzUqK1qVmTFnzpTlduXpvYLn84YXhOV6dFcvmC0hr3D1wJsEN8IexJSJIiXpW2G
GN7VriKe07iPIhbmNWXPhUd4fLJ74FZzeF5uPUlWtuf3ljooOE1//71jXgNezpcaQbHo7R5H8EbO
UkLSAi1UFzQ992mCGBdUlrknTacoBUW3n64xfifztQziBN0q6d12kie4ntQ1njVWe0yL0Mfwh5Bp
luGNFaI4wgPDddNFdaSkHjduxj8rexankIkyPFgOZusBd8LWPLKFjMJdqEeQNMLpQrH17N9m2vnJ
AzWX4oH6/S34+bKC7ULP22JVwR6/EZmFxe0fMvAPs6gDczDEZUxlcVDCpZxlWAtBOzSWiliDg2SD
fwYmAKMd4VTvqq0R8DHWEN439YTeyHCyCQY46ISXswNoKjZw8Kei/pKh4oR9QUvKzBXV++ANq4p0
51627Uim28gBK2A5zPAQ91/wHnfxwN69mfVsvoskrOXtz86ZSTYMkqCLGS2vgS8UEEx4+Ke8E0fc
nZDJQFntHeYAIMr0AOzwZW8LWkoB8bdQDFAWaDDl6cigVgGdgn9A+KI3LTwBdyjMjvQBxmDsMwOQ
afYZIugr/ars0GBGBXTi8c7w6l3du1k4LwnFcDuK+p1Nx3lG1EfcOnZH0GPRvDU7inlCm9DdAQSj
PAEbKjf1vFjEw2zNrBSz3xhjr42/gME+FUVYOmyoTcbNVzGux9/hiSm0K6MX7h7F9/TXKMLHYQA0
y9+WF9kpmEIwePEFCHfGmBwBz56amoNquyJSqUvFBnV4kN3E5hBEEz0fK0+cYaaPzzd0/Qc2NAJp
EJVp0l3QOPFsYX05MlQn7EiI9ZgEeay7RFtGuPLugJuai7YOfnTszhbFF9lkbm7VfXZWNvpSFkoK
pGA1kVJgC0xOqMTZMcjwlReUapAzKag40OGZ53/BUeFNFrmKh0aFADfWFTQAIW+vT9aqPQXwJSH/
YIGifoFn9e6Q2SteKwxi7ixl5zyh7p8gCp4kxwm7AVlR/GKYd/BRFOXdm73WlhFxred9hBM0WcEx
2kAvKjfZwuaVaJCll5d2jZAdiwphK+OJjZCsqTrH1CzukhrrjtTTQ0UEgzK/AZoAjImAcrgyBnmd
X6ynZlrE9Urw/UCIyHIwJT9N9xsGpybnxa0xXmYbGJiGtWVJxBL66EC9KQwLwUNH2k386dIa30Hs
7AnsTI91HiSA7pdG6HfjWbILwU1utN8Q4CjEWeowktyMXNO9WEOr2/KuMxbkKZHNoVdNLeo74SHB
G7nLobUw/jTnLCplrZTBA5iw17aaoWqkM1qKvX6s5gTLQY8OUJSz7cnvH5kBa1Dfatad8FoTgekw
WNt6NrHksLssvtLnGqtbkxFPuOyuYfqoAJhAt2jEsWSHwJKhm6RGQMIAWY9HLM8FNi1KDR1VGkgu
Z26LKIWhKMxPDvuewTE9uaDES+4Fd+P+R/KBn4vQydU4SrCMGcpX7fmstUHvM0DyxsyGToJ+8+WI
uFnBzyO3MyzTlrrd9VdikgOu4dRwztp+4h1rByIsOYo8xczIPudAn7hTFGMhGRWzGRlmH+YlzGtL
ikq8X9guhccSMxrKm2aXEqffX28xG+Xd6ilbheju9xWF7YUEAPxOxFaNC6iuhxpOcBx0+Bp0aOm8
4hViRwt0DmtgUMd8b7C5D8Ub+61pYWcECj/aRAEbg81TgAkqiEgplA4iePUvlAHIvgXHkMPDsIFM
pnm7FEGcWGNleZ+giZAeMGehbgRIFQCdhfOWDxGA8XNLoH9gxYWNwEUATwLUyKZXYVFUTzCzu+Ky
sICnx0yRkWjoXO68wnfwE7m3ADnHXsuGY7/xu4uc+E6fdflreAVJuk+7g0EWnyimUI8j1I4JrR3Z
0hivgbyAd5wbjTjSxVuKPo1ChvWMwWiHL7KYc+0mmdI3dXwquiizO17jXsTJQmsne/nNRhOEbhgo
GxP/DC3uehvD/GSiKR6kILekH/ZoK9pbdkkwfyQBtf1F4KDxR51BuNcRGKPixZy/ixi15YW9sDFl
HoBAi2OJFt/RHP0GtaMrPOhZnR7TLYvTGGM26HzPJJlyfYrC/WpjADc9C0sQBWqogIfqTwG+XgS/
heHOlIAw0T1Qs37FW+Q+LvHgBlBAbXDnm92s3hIYn0e9fHRzXtneY/h26h5nHiATuhGiU3jOtEYC
LSdWMskRBSC4BG+p3m3Zok1ue+UU/lgQcVCoyzDRnLLvhTwFKfGAb/9NKBAb6pXuGxOUcM7YzxN/
N3D7gc3eOipGKCh00cRt91q78HnpEf2RMQeLEwPF250jiQlSJ+7HSEajRT2Ssfjb02Ow6b2LohXO
cW8OeX5hXA4XDsgGRom7vbGyk67CpX60XvxI+pBux2G4pDG23b4Z6tHxKk5NZixH4rShuIeZQQp1
9M/yiN0j6w5UBuoXDFr6YpT5he6SCrEiuZRAVgqT02+FrhjloBqhOecn1oykLvYQii2nLOoTmiqW
3sASUT/Fiw0MPiA186UZSz1X5VoIMRqxzQ37JFh9NmxtMUFP+/gxkpUKftILndxjZt10h/3fou6g
5XSiS4YtnfdXy2ZERCuSFxRNdpiwxQVx2JBEdOaGJ+6u6sMb4YnfV+S+Z1dfKSMA+x2cl60PelER
XlhY3vvorII1a2k+w65wrn/5FAhEe8gn3fa4aWBEggXQAHfZ6aGxdgW2Iyo6IDadSg75sHN79kGS
ucMcXGLdDekhAUJdSDPJZd/SZ7RicIXnDznx8Z2SBC+OGToTccFvbxEyzKL5loeP4okDi+cBtT6T
UTfb2Z8WbofOjr/uVYBR+Q49DApSKC6Uo9DF18XghPQfwMtmLPDNvqdCJXCM2NoDkYoXjKqlx7yI
O8zuhJoMz/YcMcAv3Tl7x/oUWKSDaPJ1h4lVTr4wpv98DZCILXxuyEKUcczLwaUuHuJafnSBC5hY
5GB57M8Q6BdrQZCcfePwHVQryBfhsih78dhlYFo85GECCZXby5HPhA8DmaPAmFgc2I8FskSplgwX
bFNBEKBPVbfCPWJnugk+cXX3k9ZrkN7oudE7gfVBSTvej4IXJjilDVO7w6okr+7IHaftAmdDWu/H
xryZsH3RC5NWJTo7JMLMhi2deTDu4jOh6S94o6l1eKWDEah276SxyEm0FqhiHAleqzFnrWr3KiCc
jBLkC6HKgNoe6Ea8zYdTSXvIEE3E2/6loee+SD2b+znbrREZsDoQTyGic0dkORTt5gL4nL1H7ITI
uzsa/3iVsZuVN2ZYQkMpTiXOCsxJetJtt2WOQt6nxPZC+o1scGHi9xltxFSwHZpwaAhFbLTB55ok
0a6hDNCLDHv4joHuH1YwY0mdlwRal2AyCjRULFTEbGFSr9j5xj+DRQp+CykjHhH8wBI0snvD1YGC
0utiLtGjdjng0vuiuRVDcHGzAFIq0gwxWZyGiGdTgLj6dFolOCroX8+iWCF5pw7/2mA5cMwcnncd
xCDmNy8s804FJULMEsGu2z6ymEGABR4vJCjshWMvQM1A2FrVfVKGwi67XntrqQW/W2OFUkD3rE9Y
GIPO8AKAyEV3LxWwe87j4CcXrCCC/vCRDYQwhUN21SFdIqicfC+r1vvSshjLc5HzeYRU1TgnQx4g
gzxm/uw+AusQsgQ+x/ZA800vn0mgLLQj9ElVf8labu4HgmsGFH3DK5mRsiIpgwlEQuU+MP6DwUsJ
Yg3yczqW3IjpXGdCDhTDOpxw1ha0RSyd0KsFG3st1togp/l6HdOFuk3Ev2emJlYu3e8EY9IPC51z
Ct9gcLRvHc604Ju8+jWrzCYa5dGd/WZ2vxiK+R77yvtkgFW8mgljNuhmIKpiOetzIugIR7FqCiir
y/36Xu855FESmCE/dDay6BqI1Ux7EQyJspGFqi57jFjMKKbFopxT+qyao7GUBnuBsSyxOEF5Ky45
2uVsM2XpRnK6s2NMEvv8MKIJyC+HAbNtQp4B25hLPIquJHbLngiFcHJmsbtNRxAA7aG1h+CA0IOV
3P3oRE+G14hJJkEhO1b2eomAxWDNY3lkm/zxsOc22fCE3vPC7PonMkJ+7mChzfbNnXbTcKvcNWeu
wP940myhr2V0OsnPGasIM5b8PHa1jm1E93DVGSrgO8AY/jCDy4IzG1ueKPaNN9tWddSCmAcsApfi
U6bvgcfMT6KoGKHqW6sjVXYg+k78o7kuvGKs10sxLtn3tI/X/rkiqkdneEUKKkxg0gdMd6aijLAO
a8SZtGsxp0WhlqYChYU6gDVA+bmz9sY2YZYMXoD/W85dMhcBg5gSK6pegE47dF7WIGP0KvVRIeMO
YkMJ/czjUUnDxOgYoWGI3BGPWac961NlA1x/OSyAp82htBOmq1itOY3HPNOYSxSJsHo/45tyZm4l
IvQtCSep3u1MzC9zwUvjyp8Gi4VFXRusYJthHVpMcK5KMb++YalRLzKEoFuLNPWh409UsxByZEB2
A91Wza4p9RL6+3DBdJKHj0hzIPXNJTsXSKcJoGNFgQX0wYd1RtXW+siACgTmAh4oepnnkJbTmmRn
a53TAtHHiJEIglBK6ch9dT9ausCzPhMu0DX2XjXSA9nlryIAgXKPvvm5M1GseQ+A2TVUCkTIoMjf
AyXoydHcGKpH/AgK577T96qre0KmquDFg7oP9W7iYQWhfbSQ9eAufVOzDqfDB08MPjsCKjF88x1x
nwKE7EzsObE8SmjBXnSyh3jITNi1u8bTD/XF3S3YxyyG5Nr0fSlgEznFwAjE+mf9LDhp+ZRqu6aI
ARFExUeVO9zqIABOOW+uAsRAukARcBPkGUaXpEN5KaxjmkEZEKZFYO7Mo9lh+sBNzhGr0lR4iy/n
MY5O4UlDhC10VPFQcShDv9v8OwVfJCBOMHKSg9iaSDinWQZiotTHRP6Y4TnmPoaiPkRtFWLAUX/o
X48xktvxC3NwSo09c4GMseN9x5AFXAfDvxGcBaf8QFhMYGJWDCbTgUeRg/fBv9dYiYb9rqMAzMWf
L8rAzbMvVh09RxIVE63aRB2Zo5DcIFh7O+I2z+owyB0WP5IH4RouMxwJ6NrzKe43sAJUgaZiLotp
OrlABkMnlgkxptT9wOaHUQFUwiH1giO+KJH4M8Qma75DVykUbsoY0fqdwoQBGAgYEYoGvezB/Uy7
05jFTHCNxWQwFI2NCFbET9xU2Lcqiq0HUClzOG61CrsOPmfd51BDR6PkETsaqkmwCTCOW5tzaXmH
WiFMk9KTSjjAO0gMIITpSwW/5fM+RJErRq6LanDOh6+hUFkLHygwcpTJArAGolpb6JiwfIQWNmoR
/XBuKCK4aGGzLtJUiolUuK4/nvhFPs4KC4s1pwAV6J4Lrkbrba7sXcDnEnKHWATNcgBYd5whvuFF
zAkB0lliPLildL0k/R7zAgFQIEFGq8zLiTiX35W9O/UaR2or2ETEz5UAXmnIMPTJtwhQXQaRtAlP
DIA6FyRKyN/5GDYwiS4gG747XTxaCmTGUOgFDQ25nIxRAc09ErIp8ucJnDOA6WCo09GHwMqG+2Jm
CHPJvpRQdiq32DDQt4TLklhMi7ilmx4tBqriZXycMnxUYJNjdAQmUnfRb4ySKWc2X2aLeIVJ2+Gs
Yzc3Q4LEd/ZnEVXinWcZQRNjft3S5aKdgC1oj2B1t0ODWtpY3a9YHfG4wTpejDmRhoAiKY5FjN4/
iCmCkSd9BLwCnf6LJdzYIWB3tqYwdNKJv4hn9agUwbYkTd54fJRosNcFdCV5DFY4wpXzIp9xxShw
IVcjE2HVJbOREcvdcRihTN/CbUQTGl+f02Sfgu+pcMERBD17l//81//+v//n3Py3f00Xadz6afJf
SflYpGHyKv7nP4r6n/96/vXbo8v//McyZUmXDUtWDM2yJItf8+fn4ypMfP62/L/U4h7LvqTeJ5k8
fTevwfwR8vrmWNW5OuEpTL1O6XaCaBjHyGUOI9NcJk9aQt8eqIE2NGJ6CZ9u0dLGGCIV1jJu3N9f
ovyLS1Qkw9YV21Y0TdL1f16i/OokdZ3p9wkrJIvQ6pf3a3zA8rx6eaYOZvoGjJUy55B5PlskNHD8
tNz94RrEbfhxmxTJNDRJtkxFsrQftylNq2cUtel9IhUrI5fdQ3IYtNWTVQOA4eyKit+vYQd3eTUX
izmezqvhQL2riyZdopzjad1+f0HmL6/HtlTT0nRbMcQ9+9tj0x92/sziNJ5U+NknU6tx68ceRu/9
j3dfsv/wUdo/P8qy7kUamRFQ11LZllftVpykk7Gnci6ucTZ47O2Pgv+X13TP+JZDSz69tteMiHPV
TywqeeHRDw1/X660nXTTN+lH/qnsKhaRsA3ha/MkxLKfFcSExQVM6U7iZzDxwcaZaPKR88dNtxG/
i+k+P66zr5bNVtrgiLrDcmBN8m7X8u59zJjbvraHk3GyPmA5m5v8sz61K//D3ID0+1/NERbLSrBN
rgyqjJP2cTg91oJIzgvfnqpluW5PKpwu5q689V+QaqUTf/T7J6dYf7ifP4+z1HQ6VadBfAnAMWjL
00Gb5nng6Bmi5t2zant+Zu7K9GYXRs8uWPb11nCKtXtW/u6lvvc8vCed+j46PJYhOymCdlA+O0Bb
mrJAB72Aufn7C/7l87cMU7JNW9Vt7cfzL5rCeIXh/T55xN5bSQYVfCuIi0Hd94tppAJi3f/wxivy
L26RLGuybeqWpliquKS/ne5WfnestGOzM9h4jQPWxyKlfitAcG3iyQHu/2/yuMGMk7ti8nolnW1i
3udZUk0KFriYjWu+vIfKCuqS3Zadfcwb+vubIku/ukSN0Kmrpmab5s+AoIS59ZT8dBL7K62ZmjDr
c22fmOOKDZXGtLX4fN/5/Yf+6uQotmIZlqKolqSIa/rbbSnfpfVK1RIkEeJXjS4b7Z3hpdHWSvZF
/oeHYP/qIaiyYSuSpEmGbvx47pZSxGajNNa0YUNvow7UevaUF0p+tHhbg21CDksTkEJe76K2nAJ7
M0ejVu0cOr3c93vPgKK3ZhiWTA66owrnVX9TvplctiF7x2iBWNHU3M8yO5zjTcTwVXtO5Q5Fv435
r88Q973V4kJsc5RQEBiQ1U1Ih+TTgCuIJawdEmvYKQgS6rQytaHtw2t8Mza372NIa4eI8uve7rS8
6Uamzw4s+6wwh0CCYlPfPZnOhtK6RTout5isG3JPbZgd3tFuy3DRcJ14TdpwSggepJR9z6Ttl3XA
EjxYx9Wh15ENqrtnd5MH2IZFw04KUwGRZPbQoZyOlBbEJr093rfM/sMx+FXsV1VTV3XLUg1L+nEM
sryjGlEQsvwSGR0r33XWrwEcsKIFZc3vT9wvc+/fP0sckr8dOV+v8kDPJeQlNpBtevPDZQMV21we
INwFOzm5KWwWli6avr/X3u8//FeBRzVk3TJNSeLb/giUvqT7tW08k1mR2L0IhVBe33IFAkUxfZrw
nwwGzv7/x2dqqqRKpmyaiin/+ExNqlr/lafRBCgoZ+mDMuX2JkUvy6cdSCRR//dfUf1VbaNxgzVV
1mVZsn9EulzPk7KTaOmGjgbAiUqGCSLvx3NjOlnPZ/n7AzX8xF/mQwFhI2AAZcYObvDCxF6waKhD
+/n13vv9dRkifP2z3rEsHb9rWVFVxdKtH2fskEl5ZHOXplFE2xwcG/N6J6TWbGgEaWuWUsirqGwj
I5zL4VJ/HKXmqklup6Lyz7e+tC9AK14SO+BNXhlGipbulPHx+ViyEo+tXkWGgeVjmSF3SIVV45ZA
IUt3Lz+w3yFeKhnoypGNXJhlI4/OpAG/LiCzVWzv5SAUoFFMHBEKWFDlO1kv7ER9/8VekkwFIDVu
Jcuinm8WybTxgNAY2giJa8aApQng9N40yfH3N+zfodmyZVkxDZWbZeuS+PO/vSdRrkeHh2UbUzU4
Ht7Mfmqx1U6R4KnkV+qy33+aOIU/ng552OClUBVZlnXln59mF6aiS28+TTYxh8kUT3qc7RDDxN9/
jPzvSMN30Q0SgEYSJg3883O0qKyqtuJtuCvZlxxAoWOfYmhY6Nbclxb0CK09m/zb5jRHYTwstQxZ
GUQAiTV2xZ578Sgff3hlZPHlfn75v1/Uj5BU0CsY97oOJ0B8irK08yW/iGU6rWApsRtCmzYHGhLF
6NeHP3z2n+7Hj/texmqTNnXN3sQGJmy000224+1zQN3w9Ptb/+/Y9887/6O+N8LnXamkJ3e+ZA7A
iOy1VAKvrN006Qweh5GS/SHd/yLS84mGocoKLRb/+xGJIjVrCsuu40kksRTPjQkymKg9j3bCql8H
VABePe5gDaucytnvv6z871JDfLZtcspMejxF3Pe/vT1aHOSlbqSPSd7kA1W73stlUzArOkBuLHet
WTiZupUL/IWWf/jk75rp52kyDFu1ZYO38V8BWHt3ckPOfXOR0FckzsPcKO00V3usB20VkIiM9gDz
cgkaZDgK8s80nWnpzE8GZrasyt7LGqYWrFf50O9UiwckrwpuHrDaPRkdqmHIrEthKIfxISoVnf3g
jMQwXLjAFgffnsBi9vVrI03Vio+y3EZyNWVW2FFPY0L47tvvMysuWYgtJU7Y8fSBtpExPsJtPtB5
OshAmHZ1+EA3aSYHeYxT32sXDMODe8fGZJnpR/XllGIHBArbfs7qvVGbDZnG1yweYNoYDTIkuupQ
RZXCeFRn/OqlGApeMaf0454wWLQTui5cyXCPCIexNjA7+yc8xMVbdoz3Sp6brmG4FbYJkoNLbb5n
p0QASb0z+cOTErHm54OyNEsyFIWARA/+zzNSqpqvd6IXzKN6qynTsNofFLyNU+8AWAEJ+cH7Hv/h
ePyiV7NsQBHNtsiDlmH/qPLlrHkmYZJEkwC7rTZ1q840q1kveeUYdOrlkypB9CXG6zF6lrFHlqRB
01gPpY6r7NqEOfoVrGXe86gtXHLZAyFuJQ8FSmC+RGe8FejA7+/U99vyrzv1t4v+8TZ17pKUdJ75
d4Cs2S/oH3mf7u1VAowMkaUoTa/s2FiHXrVgxkWJaK0y/Si3hr2VjFHQTH24CbSl6KfTVYNsxxQk
gmCbStGfLlaEzH9crCxbliFrCrnMtE3jR9jRizp8mTbrjAtcrVtkM3Xe1Ww007WrYpF7ryiIsMP3
xx3MwcIhu68tqHqGm8WrMC/cssZwUjL6toSPYuc1yO+L39/Nf6ebf16g+SMH3g9SacadA+16Pkhj
j6P3pMi5awzgoWRQjqkT/2B4WjJ9mPvff/a/ioofH/0j00WWEZpKGd4nGg+uPL5Lj5oirL3I3srB
HwrfX34WRS8VBT2+qf0ofNssfFvPd8JniRC0DIpp2NDnwx/DFDb6Q7L5V3YTX+xvH/bjtUqt5mFH
rf+Yv6B5pdcSurUyrtAtsOCFR9sZ//4+fkMUPw+ZLYOWGZatyrb0I5tGaVxEsaFFkxeSbSPGXPSp
DHR76xezvMVNOt++5FtUH0WFmR7juHTlB958ZjKL1bxfFPZEi/f10zNiSHzx0uCMvqVpnnhF4dkm
GtjO1kKn8VjZIamAmYD/vtoxO3lUZFBl031EaAH8o1bAly2D3j1LxwkTpSb6akMoQcbu99/3l2fW
Vk1JNkxDUc1v0Pdv+dR/VunbLpN4csCJB+sNtQe7mbsMpmYySOIss+YInnfxh7bh3x8siXhJFgcn
lXVqiX8G6UwxaUVL+T5ppeUBRWWReDY9Q+3dOwu9uN0p+p+9UoFQK29//53VX+YHA5zKkmnfKFj/
+dF2/I5DPadiCiq5e9ehhVbuwaRDNq7BAXbwG4P1QRnsOvL2rfmTjJVLOk6vKkNfwHVgPtoEPzX7
srVO4QgUEVJyZFLFXmfoykOXTercCoQxvFT3P9Tzv75v3DidEAi286/kphuJH9fVfRJBaesc9ZAr
nQa110rEmKpnw+gMi2nLHoL69vv79q9XkSdma5Kl0l/TbP/EsagDC6OSm3iiYLtsPfoPzgvwHs8r
UP4faefZ07q2//lXZMm9PE1PSIAAoeSJBRvi3rtf/XzMzPwvmCjR3JHO0da57Muyl1f5lW/Z6c5R
164casPe/rUXvwdU5aGgzzFjjg58Ve4iwbcFyslU0SlY4/CMK3S9u/Ja59/rf4axRse2lHtq1zWd
eus+cXc1t8aqvsv2+SPl5GrXHXAC3fiLam+9WHAD2qFo3cPQS6ZwmtIAfWbwKhPh1gQ52M+chrYH
5sF8BR3Bh9v4AwtBGWjmR/PW7qs3/H+xGzKOzT+KU1huPMfP2N0RMb/Dfrgt3zG5Uk7lew2xJH5Q
nnPQrOEekitV6UieF3RcYVAbn3jLdTPQCMGL9ql9AvEbIAodapTUrugVfTrQ6oyFBvQQxIIxyYUB
t8D/6NC8e0D+80N+uBofn8s0STX/79f6LhL+OEksqUvyqKMSS7HakdH1XNIOogJM8FABjWaxlLiS
UIMz4YSJJhreFO19EvLLn/NMuZVlSoVElVRDk+Tx55S7Lowj2Q63qXUX0PlXwcRQBGiVnQzJrXy0
EayT3y8POsRJf1bqjzFH12+YS7JW2X24Dc0lHbEsWFJ+cNQv4VrR6buq9HskS6R6oCuyrGqqZozO
rtY3ukjM3WRLa1ui9a/NlG2Pzg1wbn3jyJPiUwvYmRMbnHVw03VX0tq/W3IYnqoFFXdFUiT199FZ
KVHP0TkUFKUdJ7ZIpbU5dCRgl+fz75ZkGAaRDUszdF0a7fzYqUyvLQmmydeH6oEtNDPG0gneqQ6R
1BbRlVPg7xccRjRoHFrUSlRrFNToniOmZj4cbtzJlPNE/5m7yKBJcvUT/r1+fg81zPGPjSIVYVu6
HhslQGwgJkbccNHEzSHJNhZIYyxAqufL0/l3a/4ecRTmK6FAVUbNo61UoDwFnAUwAXZulwf57v/+
WZq6aFBsNizJMEdL088pxVleDbtFuE+CF9mYiadefNQMHNK3rgZ8Cu9sZ99VJ91eJ3o5fSdOuvIM
Z9/0xzOMFk6k6mmRNQJsEhcsFZS57tTfRFAMgBR4czIYRNSLx8f8S/m8PPLZFfufgcenTt/XQmxL
bjCcfuU2cPZ0XBJoQsN590Hf8fJoZ1frj9FG541WmYXfdxEftJxWqBAOlg7WWml3/+WM0vtXaSOJ
tJNGt2OY+pTcFVrqUXIvmQ85HpEqdQwlpvDgfbRINXdvqbtBIklHBSVbRyGQY6WfX37hs9NL4UWz
dJWQURltT7FozdKRjWHPLJtknlI6aKtn39+I8iFROYT2l8f7TibHi1mmnm1Jiky1SRvNsKp2rRiX
PiQcGKmP1V54UZ/BXKrH7N16UWkC035+c8nnn/23/M1/bY7ua3EsQeWo7zHSteiGfsFqkx6w6T4i
S3GENSC+5R/6k/vsvSFldSwesYo9QjYNcV9F6iE+1l8mqCuokuhiPVb3w4/4D0BoX/KLOvhOpdkE
L5lTjeGqP5ePycfllz4TW5L8qlT2NFnWJHHcLpLCpDNFyfhOYLm8S+WgFLu2ojLlbYi+Ohj4nbtM
rW2rm1dOj3Mb9+fQo/mufEMvO6VOtkWPTj1GUQq1e+Hf5Rf8k7mKv99vlHM4eaI2NfCMrVecGtBF
CDlgJqEto2SdGldWrDz8sj8rSBNpD5FOWvI4HgoFL1dihYp4LLtTE2sjAOb5xg43REMUaImMaBkp
8PG52IiMlOgkOcA/0q8yBOGe7jxvLuQH0gkTSsKVeTh3BZE6qKYM7EXS1NGFkFeZU1iqAIHj4K6R
8UatPNsVyPSu3Jlor+z7Fqibu8sgmkh3UL9dCMBEw19FD5p4066zpYYCB/ji+F93UPRd/KagPI6X
NheZDilROHjdQlW/0Gci/80WJ1py5SuYYTKGVTUoDXX/HPEeGFmC5wHCxK8oUbzr9o3gI0vS0UHD
KQcwVg2iFMKOJq1aBKmb+3yH3sSbjlk4iLoZnGSlXdITgrxpXSkEfN9Wvz4fhQeyHZXUQ9FladzQ
kLPIavquDraBuk9E4JHvJi51XY+ntYz4GTjc3ATVZSzpKhR9sJMqY63SbWerSO2ngkyOZaAWTLvV
leCSWf1jGVs4AgeY2z62aMYJBmwFs0G1euMCM+9Qhu0twtQBuksbeS/U6MjEK1LRgkx8+EWFZ+Bw
688aXZtawsGqlQeX6pupwX3MsAWWj6UwdbpoGgVfnbizOST5Q07Vma8eaHbUFBlb/Zh7+VYxgOPk
+ygBROa+JyAI+26SS+8a3gf3Wn9wjzbMnKaQ92oMziXJ6eKH9lciw6WTUSmVnXkToI9LGVuIPlJc
hz1HuXO9ZCnWJ/DWl9er9Gfjjj7G6HRwtCTR21DHF7PctNWGOdabveOcVKu9segbAQkKNSTEQiB6
8o6Klxdh8hx+xKWGKYq1pOt45Yn+7O7vJzIUzixTAQ83uhY7zs/OygUcWkGZIlWkkIOZGJTiotUv
KnWqsip9gKTBV6Ecrow9vO2fpamBMQNrQet5DLPxsz7xdKdHeIyiG4UoRduBlaiDjUbVyKbQ3HbL
GieUGBWVy0OrypWhR/dwAYwlqaQGZxAqmwrYK+I9qHHRpHReVOUuxIEsBwOqrGRHeUr6p7hEbA/d
JoOeQYNZsIkzS/jVzgw0txzbW7P+NcSvAtD6kb2QHTw/wne5u/Ud2BWBdQtoaCoZL0n1kqRQ3od8
2zQXTQLOtrYwXji2mkRWC5AzkGGAP15+Xen8TNOqpZGgKZYyCtXNpi7FwOIQUKgL5c2ywKiJjQSK
cmapGz89dag5hX6xsdPl5aH/RHjcGgAuKXTTyFDM7x7cjyTBL508K5uCjNKJJsSSAWoEAUHEVDf2
l0c695K/hhrldK5T61IhKN/JFu2sGoFDb95LU12ZSeXWQRAY4c5rsAHtO4f7tYq5jIkpaYPLosoq
Hub+xxu2slgXrBL5XoOlgkbe3av7FP4LdkV6KNOZYLCj107yEQAvrhA5IIauknc9RK+4nyXQAffO
HDakvcKTw9hHAK6hH+HTjpVFLu4D5yEQlg1+UizN9KVwVlo/K9FadLa5tmwkPBLCvRfgLKhvt/UJ
WtrMRJK3n6QLEU+mgzDXUeFA2vglQnvbKY72LL9JIS7uy4l714IudVcWAGEEYQY+aL+JnFU02C7T
xkPYOVhJIKThkiN1LL26CKbdgXHGapGuGQAFuPP9RwGGUcCvaYp/PCB6nnPb9zdZegNmbxIdkMgx
EQwbfrcBMPtJ719Ff6ZRVmxXMch6mzWv3NU99f5DblRTxXnr1TvPX6YfGKoL6AfXc7QX4DBw3xre
c8DfEQFN2sVtRj+w33bdR4zyzT0LG8h8tiVbyW8EfY8uBuJ71UxEcBMBElHHHHLBPi0BMqFUka5b
RPtwVLDQU0UXQZ6KcGdQNXXW9Ue0VJZca2L4EG1qwuAevgdaDVhjGVt1LTvBgva/NEhOi9hqiTNC
6YOBl/unDlDsI0E2Bio8ulnireAtTaTg4fAnk8iaEnjgMr800ROZFrdNMxMQzPLubHXpIhRRzQ2C
dG+DcHKyLV/smVLSrXrNiM9TTot4Kz6SCW7bQ3zEJqL179OjSI8zmufGosOpKsN0bRFTMUlmYFCY
tUB425vQVlB8bib8X0Av30kg5+NF6z+1wRMfQEVc0F2lNXbqK79Q4Q418HoMrBMQYuKwM9AqQPkX
AbdkmsKQFOeVdu+VsxzIKOI09qBSdGytuXbC6HjXfarohWmb5iG7HRj04AXWLZLvyqx9jV+l6ola
nzCvvhh4cAWKOB2baTpU9hA3EpSDvwA3Kz8JEPw3bxBGnrBFsZ4j783FH08ypyLN8gcssUiD1+Jd
CmDfQJV0GgI8IUm9qZyNBpQ+XUloUW9aKCnVMx3ejMkCojuRvHmmLQp9JiFbU6xq795RjiTXZnST
Wp86vBK0KnCVd3cO2FxhRonBMWclVZR+GkFtomlYTFwQECqGASaKjGJ327Z31jyGBFivXbvFiLCg
Qz31gh7Tq+42VZFvcP5Vyd7bvujCwk3+6dGbmvgA3AeTkTiaqcVrTLyFwDSejTGAf2BndvHqIBS0
te2Zhqk3yjBJUgzaNbI0F1TWGFC+0H+OYBLsTJB93q2HHHAHSUOAaLSKSogBBeRm5gs+fHqARtIm
7yIu0ek8jVFiDbHNBTb4YGZL9HIVcL9pdigI9mrWmltBOlce6ZUUyC2hNpigKgGvYiNzhLufZXkn
O0CxCNkSovpkkySbQHi1TMTrlLu8Xmuf3JJiAVaFg6T2hYmuLDvxUCb73CJfoc2v3mfqMs6OxU3d
IMD53BEHG64x6WGFcDjl9OYN9q5qTBQFdwDBQHlTrRYn/5C9YObASpMWYrISPlukouhjNNSiPx0p
n5aIR/U4cfs3LmnrquVR+a1vXvcgFP9FCXGIqrlNNU2hdvD73Df9Rot9FZB4jrqyRn6ZUjyoOBi+
Lt9rZ/Aa4JA0QACWTvaljFGppF5B6vSpvku8F8Gi/OQuDDhN+sxI0Wlo1hFy2Z+6d7L4Bs2sUQ4e
Yh3uSUyXKlK7yWdgVVfCpzPIGUukNi2KFo1sXfkOr37eeZXqhb5eJk/P1res2lO4QHixnB9gNT1c
fv3zY+nUwMF/6jQ0R6FaFSV5FXiqT0WTA54CquztIwSzXVpZZbT0oGMIMqCSPsbhfZ9Je4mFdPkZ
/gQxXPE0+RTQEBQT6Nz//tTc/UJa9oTtYKwJkpNm33fHBP0u70qB828MMxpptKiCFEAuFYTkqV58
7D6+NAzA3hFgu7J0z8YsP19oFCpZIMnNyK+ibQLyn7omajVeQ0sn6ucBJ17TBTuVHmAQCDfAQKve
ujEGAHKNZymXeGnAyS+oGWUviP9fnupzBbKfTzb62noXRGruZxF3z7vtnvQOkpYiztVmoxqfXR2x
6LXF5SH/JGUiYaMoa6ql6hZd+tGc66HbK0WahtsimtMx7pxTPhxfe7qjV7klQ6A9ChaHXq1Ih1qz
zD9VSCvVAqnoaQVG2KoVS+oMEsQO7UoTQDuzYBWFch+VP4XdOYY25F7SyGGm0Dt6rRGix+Z1MC3Y
OTSFH6Stk9+CEbUQbojaxxaNABhvH9Iy20pTzMNSpIje8N7EMIq+zAq5sBwFneE/mrvBqQfHi9Mz
ZkenFFEqisPCrOhn/dvlb3JuIyjGgEke+nAkiKMifNDafZ0IAEFAfHOV7cKYNtGhBjbhHerk5NbH
EDTRVUzImeUHMlnluNWGE25cUBLDUum7EHByNodKMckO30xf59r+G/bXaBkwjEE5DZKBYY2b35aR
F4bY1iG4Z9TqrBMwc8NUNhQ1PAMLTBsgvbgrRGuqxxiWdvCdllc7RX+nWJJIyEA+DigkU9eHRfTj
EHethpzGMKMB5qNWB6u0Jll/jNJTU5P8Q8/DFKzPpmlzZXX+2W/0NOlsDrML2lwfQx/F3DIcOypp
sOZzqrMeaQQnKlUcICSUCS8vpDODaaKs0M8dblCuqt8v2Tat1khJFm6h1Oc5MTgxK9Vp7o82Afd5
5aL4WywFmvxzuNHxpdS6EoJT657wbnmFFzo5LhaTB2O+3E4QYZ4/nm5Wl99POZPa/xpxlNoXTpD1
WqsgGtYqt0PTDwhyHnmwyztpZgr3plZM+yLDXhk1HEI2Xyejy2XsgaVYFKeUb4FbClDMA/+2tLNl
NIRRYYHnQB+8C1L5HEaPTursAjHfggdhQT4b1ZVD/+xHAnxvEVDQp9BHs9ZVrh14EfwwGpZ0Y+lz
UVhO+2OTXG8E/dnhwxf6MdZovqpUqqs+lb57iEGTTkuN1/V2bR7PQoqAkNrV5eVP9N1M/rXbR0OO
NlpWFJmelLQjhghGj6hroTSg0Dyk5Or1CJLK92YGmSjZ6K2FjcJ96TZoL4LTufIgf66F4UEsecD9
gm0Xx8eOU3hSVSeKu00HpWESRLyIjXubrlvYfko1RbfimCHV2h486GZ13PNMD4L4GgJ6qOOHy0/z
F7Q5eprhS/04f7JCc83Uz7qn2e7YUitY3D08fCkPD/PJdINd2QlLn8nm8fHz8/K4f4EVv8f9/vmP
ccXKTjXFZLXR+wfgShujigCttQg8kIxVM2D8WTq/PKhybuqJ3U2CeO79PywbpWndKqnt7slaZflk
9rpbLPA8/HpYcqUhMhBMn+zZlzm7170ZwmDCYYuhMSZxn59717tt8unlxzm34UAJcM/RNqE9MPz8
xxTUoefUWhCFcHvfdSSng3hd2F+C+pQ1JKTX8E9/wR6jIuBozxWi3Fd14NKErISBuytXM1d6CIjt
9Lyb+TLSVNaBJlEXINURYV3YzIclZ2bmlc9wbvNLdF4lcPcgMsbUb9ev/KKpkuwu9Q82GLcHQ5xT
AJYh2mOt0V6Z5bPfXDfIXFQunj/kxdwXM8vxZXdr4mci7SRtBw6jTZbRNRDi3xSRJS3RoONTDtjH
Meojgnak17qJHv78hmvneLd2JmvKC8v5HD+7w+pa/HJu/RBZikNGpAM9HHUNJKnOrcikby8gvtLc
KPm6pctysrOp+sX5VnGG7NuIqqZ+6NFKKudRMC0o9hmLy+v47NH680FGxVczsouwz1LIetWSvLDS
sbhQb23UK2O6cWlFgf6e7rqCdpDgngSk/C4/wLByx0e7TEoO4AaiPB/690aK+sSGqq4Fw80FJ5YW
KH2b2jn9/40yuh/TNgRZWtLvtcqNxz0OACXuAf9fg50Mv+fS24z2qaVyS6Uab2Oqe8ZI3f1VlKJk
DVNyaZDRbWgHjuOqlo/RN3anWJA7FGzpFPZJsm6pliv2zsPMzCtvEoRio/fUeTfzry6FMUcFUlBx
HoXdajTPaZbB4EDzE9F3D4El7zk2rYWHPKuXIsNI4V8msoyU5JaIKM6QzGHPSxtPJK0r6cY+gGme
OfKe4z6IjVmTkfqE/SSUT05AdV6rdjldErl4aLKvirrx0DPJKoKoMp7lKW5taHv7QXEfifFGFesX
8L+hhCZfggVVgdBLr+5Vf1MGzb3ZftRvUaPtMWd3MXqLsBNRi5mr3aXCE4mgv4P0u+gaypXis5kW
N6qpTjSJ12NYxcMzIxCeHL9/VOkRJ0qxktpu3ZaA5ApjlkWYfXXpyknfW7XclMjTxe1tJDoT1UaP
KMimjfxlwxXzgy9BQFjfQQiWkrBqbIJoGvTOfW2gCG3v+NqAtwrzc4DAw2HcGD66odRWcZ2XsOmw
1kP6ndBFpeqiiKiyJMabWx0ceJFWVN1HhBFaFj0YlT5xAYPnyUaK9z2Ns6DFPwYAEYoZCBpES8ZQ
LZtzH0eq5l4111XdzIL+PhCKhYL8zZLyxCxKVym8HF4VU6iP4ZmI0mLENLm35ii3A1iP+ynH7qIN
q4eu9yEM7WOiKYvus2OefIBhMWR5TXARvIGmU5v3PXmGE0uTRmu3ufpmMdVDTaPr+Py6D3o1Vv65
UroKA8rDqT71GNyGAJJb+Pqp1cl5VNPqXizio4fmxuU9/p1aXtoXozuZxetBd/ezrW1hdW+Ki0BG
qTVXFizfSkVzQ7sVXfm5kKIFaEkKCTMhWTd5uy4M2i+OOpcLZZWlGhdseJtUzT+Rjptim/eZiJNL
sQlKEC+3ENvqxl64IgrQNgoi8kspGlvZvdWxb2j3fvLQ+8Y0aetZpkQPoo0pAg3pLLHXohMs0xJX
i9S8y8v2qacUfHkK/pb6uMZ+nqajiDBOak9uOzXepv+wS5SwIxh6YVP/LvxQeW5UxpCpgspTXjnF
/wKGvgcGMjngpP5KGzhpFVdmFFJjDMHXtdD/wpnevbFcYm1RuugHiVAaaOqo/Re8vCuvff7Y/c/o
oxPRaTuzzvKI8iJhP+EYyU9rH2jT8uU5IYvqOMAjAMzOYU+5nP/kRW127SnOJZJQknRNNkULSoz8
+yqTXC+VhcggOaBGlBwr4jCBBkhfPQM3rJVdQs29bTeicgUd/5fGMEy+ZoiExSbqC2PSe6gJnqTF
5AE3aFMtwsViYfDn3WJ9X0+QCNvO57jWrk7hcr9/vjLzQ2nvz577MfTowoMGoBV9SctYya1JTWeq
CFYJaljaUQyiyVCL8dKnRJ3DCOKyLb0rLNCzKZAi0lOmbaybnLm/57w0K+6aUuPVX3Hg/gC+tJJW
Hl3TlqLBdDKZYzJ4KA8eYqzhYYVz9eX3PxegKpIGuAuqn2L+AWD0fVp4Igheln3SH0N73bXf0HZC
pssjDRM5nmjWFHpL1D1JPUdxkt6qdi2WQbztzW4CoYx6bgMeL8qujPPdDbg00LDXfmQ2gV3GoleK
w4yyitCyvv+I5uuFv3h4aN7ut+j04+PuLD5nq80Gx3GksVbP1zCAZ6cVZomkQwlSRWP0VQ0hry3F
7L5JbGCjWVAkl1HAjr5SSTsb/lLo1VAt4F91DGr1E1Us1Lzsnop5ulZIKu9w4Cnn3tP21pv9v3/B
AahPwdDkz2/NpB8Tq8aNB0kBQpmHiGK9NL1ntHDAAl4e5WxyDieHciTJhSh/01N/DJPKcmKGvvCt
fNWnqPDRDna+CD5AlddgJzoYIdKVo+9cNgM0TiFDGxpa41nUI8lvjQiMSll6SxdFfHodEIJU5L9i
TlvrGnJ+WIPjNQrrXId6DfcA7NVojYYCB09fgAKD1fidFF6N5OXzY0A9oI6toeM1/PzHPHZGn1qt
gxCNgQdQ8e5hRptMBPPBDm6iV8wvFYCKwjypl9CAgJBm6V3lojqyrsETDCZwCGwGMwqlSHXiUPLf
fGTOGxNpMXqb4/YhKzaSSscNt8Apk3huuXN0roR3nweKpt2T1FyJrc6vqqGiD8wMpIc2ShMzNSsr
OaRXmyW3Q/EtThBRA1wmbqye4PvoB6f2WtJ2NprR9YHlSwuDrzA680o6kuQnDvIC2o0agQ6Tvuzm
kLUwhlAVa5YxMa3Q2gs9PBrBV09z5so0nzuHfj7AaA0Iau1Hfk+VB1EBnZbCLL3P9hmN02kJdx/F
XzSS79F2RSkMxzjkR67B7MzhFf+sdAiZ1EAsqEPfLYgfq1A2ArXX8p6VHmnL3sJBwFvRX4vdG3C2
VuUiALuv0xUcqxb/MTQtEuA8kxiHF5cafXNbEHoNwneaMjRdC48r+N0wjzXhaU+tKBKbOWhRT9nL
wYttOGuxPH6pLabq5lqS2qnKBW4W8lqJmlvOX6FGoE0/lhiRWDmYX8pP6sGnjdQAMpTBvGhpPYtR
RKqBrFv5OtXm4E7FFsXwFIxrPQWSKmO3kZCsitTWZx0iu81Li7EN0IZTi0z84JZFi9qOUTcP7x3w
Rawr5LgsT5xKzioEaCEZB7Z7kAHNEq/V9f5qGxJL6bRzJIUOlgjJ4Pe2RxNECnuh78DZaJNX2g9P
62S6Xt73NCCm79PT6XP2eXmVnT08f4w4WmRWqXZF0Bj5HSxqavdZmC+AfUwgvZoeBmDgui6P980+
/7um/vOKo5itJmjxrc7vn252GNUtLZosd7u7uydKXs6knfDH03r50E6+MK6ZPNxTA5tOH7G6QFl8
Ot9O+Avz/mayXk7mk9vNbLPCHByT9dNpP3jU3Oxnlx9XPVNyRCZHG6I7caCAj76I0bZaH7eUytoI
Vzk1npWVf+sY9aZWqzc3X4pq9eqX3jxtQRpF6GPLyrKwwZfrz6oekHz0D5wVPkJ4dKXBbGbunLl1
SXRzBYWC8EmpTwE1txI8TCLSPsC3UIbWoDcbvdzEojYNhky4wIHISu8d8nbRk5eSKG/jEimbZh/0
O614M2MMuTmCFOwTatQyHLoBV2ZC/nsY/JqJ0UpxQz2stJDqEmBzp+gmZYUir7QpS3dhOUcfCfQY
+T+DajBKB+bAPsTqUP/Sowe5wZigB2Ho3EriCeB04HWTrqAQkjo3gYaTGwRvgb8gVoimmmuaVGy7
3pcwbwZ/OnWIwoAv+wPYTnhLOQZ6/9mVnhUbOQWlXF1+0XON1eG0o8dJ+139Q/KptShMtNT34KIP
Ld0M1y5lxUfs5AmeBPRTtWpvVqcro/7hQgxF9h+jjvZFURa6kqPDsi1CHDZ82p06xgaWgUTbMjfv
Q4D3hn2KdGd+eeAzt8yvcUfRbs4V5rae4g/KBrJ+Y2u3qjeTRTRjrs3r2a0El0k3kCmD9TGqOnde
YYVmyoWKHgqsAilI50NpsFkXwU2SnwZawUA/MLzdIIKoYM0h4bidQ0OJUfPVB8/blkLwf/H6Px5q
FFq4vu/VbRtH21R5Fr1BO00S3+E/uthFXR5JPpOhD+3R/3n/YYP9uE3NEOxKK/cMZe1CVZ9Yng9c
bt2CJhSifVw/u7jdgsKrEYOC30wVDpPGqAdK7y0RGfSAc9iTpoy3no2amnVlAZ5tQkAioLlP++wv
UahTaz2TQw7mfIG073Hx9PDwIK6Xb7fTzd6ffl45WM81lThV/zPcaDa6KpLUsiQhEcVdbyIPae9o
ZsfG0ax2fILM2qUmUmsocG+QNODSb68x7rVhS42vIlIVshToRyCIhvLCjw/StGKjuVoVbCuQxq4B
8Jo6TWUSFPQgRXc2AR4qTFMl0Ja1jssLAGAbJWGgTaKeLwKMcdTiMJRZLQkXPceb+p26rMxB7Q1Z
a+jQjgJnWFvLMprZmCkXO7dAWMJxp4X2RaFykUThzDDwgER4kp8SV6TtjZfeRwD7CwWMv6Niz37T
WR8DwN8BWNocKenTFOnVV/R8BwVFHln1p0NB9vJyPXfzweumQUR3xODiGyKHH7ODZGVXSgLyRbB1
I8P6cMilaq9eWJE4j/1imQv5U1wFS/SDwixal1j8oQRrRGSwMX7e2I9Qjo8QXdVQiNCPiYc7BfpH
iZhNlWxJVu1jw/pi/RPT26pVJziuCjeCGc68Cux3PbNQwuAWCDV5EDARk6MrdFMXKb0SRf4eget+
7nX+vEZFqcaGtf24/Pp/MXbc+j9ff1TM7FS31uK4hoQoHJUer6V6KscnQt1BHkTDEbLecScEsNUG
XaQuoz+4pwPdF18Az7SGjuE1GOPZMuePRxqnQbBNozj3G8pd4gkduSQ/mOmJ/vf/hrxR5lMAAfpp
MOMJLs+GfH6r/M9iGFcXAy+oDU8ZFoNxSBAzsv6pKEih8aaVFk5qfM0E3VGcHLUCxPeWgpvjGjSD
T6m6G74uUzVQ5lm8SXQSJGWhZ3Opewrhi11+0nO3N5okCpBAJF34Z3SPRoWXADiGEdVaE+UOZJbs
4+VTLMmSfSWesWVUUo9rBbJz2aIBZRU9AkCmCKKMrlGX46X27C7cWs6DUWoTE2vmHpzOoPolIOfq
Padw6XwEnttsIhUHCMOXX/zMPQ6YlxokcYSm0U7+vV0rWZLSTkCQBZUSCjxRtyHghOd+FZJ1rmpF
3k//3aAeaIn66B7P3VCK45L6GN27Kpv62MYqc6G+dSEBsBiEeaPNM/zmMXBxV5W5uPyeZxKWX6OP
7g1L6T1P6O3g/8A9PTJjMBi05dOcs/hahXf4baMrAlYdkA8NNKOK3OnvWbWsqK/A9IKgh48imvFK
sLDYoEHeyfZMd4FAyGheuEK0iTQZCUI8GlA9leJ5mH9VGYQDGokvWWzNe+RPLbTpimMlXgkszuzN
n8/4XT35cVB7sRE5lkCWXqE629OG7LNgUJLMEDS9PPd/5TXBKCAsB5CdwgjEv1E2VJZiWFUWqzwS
3EVQ1ku3uB0ah6L3AUskN+eRsMTXgTsP2R/Zz+e9X3FKUPSrTqXmXtnr55Y81GEKQgTrg8Te74/j
16ofl3bq36F3kEsPHVbC2tzMIIhfk/I7t+gIWFkJoIwtFE9+j1QiXKGj2xzexRC6JPvBEquVaedY
g9+nZrDPhRtiF4Nl4WfajcbXp6srIfnnAcX075LMpH95Dax4LoIyfz7UKCFLHcpwUa9726CCtRX4
U6WRZjpcFLHdc9pxC9u5Oqc/q4SDkp9o0n/dXL0azp18bA9EXQ2aIIMYzO+5SUIt0u0aqK/ZFfO6
7aaQ+pdGdKtyaaZOOje4s/uKkkKzC3i4ZoACqNKVLOZMbmH+FOUbnX5RkFWFZpThXdevCiR6oQ6G
AXN/9O1iWtVUDa/lw2eXxA8ZwFF4VPm5ZkeAEu4aea8on3RnJn7+WEiPUuugAH53eef9SR6oNQND
Ihs12XUmENzfsyx2qAg7mqTcVtESLhx636I1l4NlIUy0eGYrM4RMRIxXtamaIicw61vQgFMdg0Hq
hsmitVdBdeUk/oOWHT/TaNKrykiazo3Vx/ZVxlCnmtpL5TWtkbicZFh+e0tcpxJKEZMIb+fPEhcE
H/4cDjrmlWNaHx/T4ycZfQxZCJIq6rrkNs/Df6VDn0GpsR3QMTjusmkWP1tltigDqpJq5iMmkC9q
4S3Q3jLMCZpD74XzqFQXjjunTWGqn6W/90prbiftNEQJuoS1DuBYa7nTEAIKzdvwFAaPSAqLnLSR
jvOdgIiWAEohQ/a/U577xpmpJtXI+KbunY0vdTeur90U6dGrwqVnrjMb+3b+0Gzs1UzzLoGoPXCH
qbLMBCeZqshFFWoyNdKDDrkq7jFTtZN57hVXNs61hTUO840ijQKtbfrbXp4APxZeaNkgwnDE5AKy
3sHYIIPf/AtvS9qq03gnHbDK3nn2lTtMHtbvz4t29AW/s5Efl1gniGHUuX1yG1d0b7J968+8Bwem
p+S/K1q0XEgpDrDRTgqmbdRNw37h9XgpqrPEjfem/lADTtG8HieDYFb7qKLp9zZ8vsu78I+20Ogp
tVHoI9px3KUqkxXcwoksAdhP9GqWY72EqfVanlUl1k101Uxp6t0J1/bbuET0PTquFvTw6BYa4yBc
igtF7cssvk0raaI1aLsQ74fQGmW1marOSlfmjRvNmxp3TXudx8hdm2tqR0mL6bKjLez63kbMMVT9
WS1L12KDPznC9+OZkiyZqqGgNTI6DopCqYSmqeVb/BM72KxrNkPzHtmPFcbD7AtpglFegFFztqNV
L2GAJT8p3kQ8pRHIuHlaT4oaJaq1XN1lmwoLa5H6Q9gu2kkuQ+pcIVqt1Qv/lZS8IqGeC+YiV+9M
aR2SdtZfvQELH7XGVRHdao9oArjIA9nxpIR7LJV7uMgasr+TXl2quDf5sxTyLN6/1aLB7vItvDHm
6JaJuDcocxitvkiKuqiSaY8LYTTTJ448i6wVfF0pPbRYDGPh6cyaYGrxoP4nQuPlHRGgTifMku7E
6sbDgrSDHbHsw3Vwh6lxvENwOOCKaJaavGiiJ6ffJu6Ng1OaN4vwO22nOV6Q0c5O0CYBwISG7Jyc
my5DWc/JnnfapxROkXLM7Gn8dXllX/14o0C3VIRYa8yqx3syXzdHBXdkrLLsRRPQUoX3nZ/4PPIE
rmSySHfYDStPzp3J3SpPM/SaefRZSl327fJj/cnmfq8p5MN+X3tBIXhVWru4mPsbLTQnFl2mfpBg
KOGcC5M6RN0QbZbWeXTV7spuN87eKjgnaTCKDFMeK4mJnpJk4HWoTwT4N3r9sqIW6fvdPPLkGA2V
dCIoJz88IhXkqfu8jKdpRrEKFoI2Q5gRUTWtaFFNeJKpzLciAoDwrSiBxFKAKt5eEqx7hFxB2ZXW
QvpfpJ3XjuNalm2/iAC9eaWTV3j7QkSGoRO919f3YDRuV4RSSAF1gdNZp1CNJCly773MXGMCXJpP
GBmwS8TKjj+nDJYV8INDsq5GdZOZBy/0DsS2ehU6R0FZFrniqF39OUbpShXIwrJ1o+Pxp6ReVJZ+
M7uYoYePm5RazRZNyJBgWJiXA3Uu8ABBvC4M8aMUn7M4B7qqOi24ZS0p9pVwn0qEGeTJsRUvBbpe
tRleED98Qyv+2vF//LonXxx9IKPNUr44ea1+RXjwhXSdlsoSbPKQbsbhS2rB0HqT7NcwEkagPYt6
2hYmGbYdfgbLPMRfGm7qfiiWPX6opsdI0ISx/IijV4ETn5Rez82UcNss//1Vfnff/3Hrp5BtjakH
NSjbaX+4Fq4iZfY0aRYxLw/TUdmRNsy304Zsl5TnvMO95k+YcGPSuDIml1xVQddXb2TNOYpena4L
7PE+xnxxaGcnS2YzEbXLow9bvXnuQN4C9OxgMtm6fwyd2LTVDLm9a0IdGG3N2qGfTaZrzJYjb3ZY
ZUQKtzoIP/ASICBgtXyA+sS0/AgFxvDoEQPwyrD5nbXV2BAt5Yn9C1TC7tKU6ml29r9Ll5QJfqKk
66fV1UM0MZ5mVPU+VNTZIWOgBKS8qsEfyYounD3ndy8yM9jBkPHV0zQ9iUbuQg/UO3mH4Z5t2YAn
7MrxQ/t2tmju7elqgYW4U2KHnrqzO2WIs2pzQb10NpbSaBMys0npCRne790qp1YQGDW3MTnPE/OH
BL/24er+c/Wk29tipXh3D48Aqy6kwX9V7udf+udlT3KDLG2VeMqs+ekx7EN/tu+3xlL2hNsFYJLh
OVvp76qv+tmVhTbk32vhwjMD6Pv9zA0d0uaQN9X+cMDtjy2plr+q5Kk6XkUJbo6V7GX6c4NwgpZ6
fDtB9O+0P2Pc3cfJa2YETwVGhrXh9PBoh+LCC0F9eCas1FDQGCLTaSb/9vvupoaIrYgDYpJds1bu
pDvlKniIH4ETWbktQWFAVbNp8OFtvoLX+FF6F0lW5z+qL1Ka4NW4i9+k53yV7vGcPtzDlWDi5ov/
mB537X33VtzW9/ojW5d5dKpbCY+Cjfqgvh34zCBn35pvGoyRHdS+z+ZVeLL+0OmdbRCgZV0bKDaw
4XgoN/Eq+epejpmtec0LCI6SLo+r3Db+8D7eHBc4qkZOjBbuad75HuQPON2yX+5HvJqPb8pX+BJe
y9s0sJtV+FK/9Y+T29wTUKA/luhavIf3kGXeqUuNX+ozkN/gCoMagLTPM/fsPvxoVuZSvM9rZ614
2Yu4HffFR4CxZLfJH8D+lzeZPy21l8CR99EDaqLkIbxKds0yetD33TLaGVvppcJP27gXNx/ybXEh
Q/mr6PS/n/d/3uFc//qRGtRjEsZhKpT7FD53hyBv2MkCJtdG5ffpTZM/UHa3Ui8YepqFnBNLabhR
CMTlByO6gGM7mwBwOtIZkDEaAp7w+14qo1OPZq7qd/l79njoaVba6rhoGC/wS48ydwF4zU4/MvA4
2PxcohWd/yn+c/nvadIfP8Uh1ktLTg/1vpy0l6aybtI3seOEbggVNPwtg5dhuu413Jjx/xyj8boD
qyDq75mqbBTtXpOHSzvvuRjpxw/ybRf1447k+NAmrV7xckIQbwwmpNgYVSa7ADEh7S8rgUw9RXcm
6HxVtIWk4av/U6uEcgdpYaGcYDrCKzDkzKW5ZvYqTp9T+3Vhkzp7lzOqmH4Aalnx5LURWCUKZX/1
bsPOLDrh8rX0Ifk5BG4OW/Px8aG271DXXJKSno1foVj+34VPChO01qHpR4p6B+Jde+5Xidsuq2fl
xloUrrC68JTncugfF/uu1P14F0aQHZsw4SlxKb86bOtVdUvN7SZ8JeIATXdtx1t0FjtGJNfTqrpL
bqan6qm+RMn7SxX9vV7/88ynpapDWo+6HpIkB6/CVfkxKZRl7bR7Bc1U7TRPB0OFy8jhO5GoMIzv
2YOv+9A3cJDtFyUlomVOErQOn/79+/zV0vu+MRYts14gXzBB/L14rZK+t5EY6p35Kvnli7HElu3J
/Aju2ba3k59+1Ot+Ed8Vf44l1rwXLn4uHNJ0RkhJj0HmivP//uPlWNHYqlYk5/fMSF4JtYudQ28r
buwFLsRAX1tXqnNkktcTVpeKK/NznYarPy998hHWpaTVfVGXe6tdRPQsx6VFfxUrbKiLaD0uDcvi
O3fhgic/9FG3yrA6yNVeaJ2EFogBU8mdGBf6khmXxnb84CRYRB/cIVvM/xKvJs0mdNBLJ8Bx+pnG
PwKj6rgEY0Abb6r9rPioinhpKPSYarca3GTFH5rglwd/lLf8Vcnk66Q32kYR/AwJX7JsoMqEuwjj
4snjb5ySpfkQPhYHO64w53PlG2OV+slO3GdecsWoVv0n/3N4Ej/om3Ug6492XS6OIpb23gF4/kcD
ukd0BoXc08WOUf5Q8LlSriz+/yI/53Qs7e5F/xheFsaDTHWvtJnF5r8zA0bw7hqWk+UM97jRk+nS
p7kNW+hhLigu/spedACkkSUUnlT5dekovZth0o7YvgX2ZuzLJ/W+9JKnmYb2SYVOvx5eNPOu7956
xqkkIFeO6KspiNJ1DLt/b0CHupKZ9tljSSP6cuekkReJy8pYCplXqZ/a8cocaVUsMNYo8UELoGj5
9EfT0JUFiFRrRce7WTL5ywEaopBcWvGmzx3O/65aoBWikETbob54oJyqZL4XqfG9QDEEoZ/6e500
ch6maZKZeyTd7iSROhh/NPW4CMTdVO/N+fXFWGiLMzKNCkUouZNlrILqOYGLXDedPdTpolJbV8r+
NNpriTD2wko+d4e6CNbf0DTaT3/NBxiV0U9Tytct8AavQmMDYk/hizBWRu3TBIEARhzy/3nVk0Vs
lEKkZAFXzQ++YS0UH8UH1c9mObmH0ZWq2QH4wiXPBc8/HtQ8Kb7EcigFYVnnWD3qCxO7e8Om4LMI
vdgxr8wriQ/kcOExv3GLp3uVrljQbonZGZScT/If22Qn1AHypFreh5mHh2m6r2OPeXPcb6bUa2Wv
rLyuZ5EsonYPuU+8C1YhmFOGnahYMX51PVn2iAxTXCpvU2EbFA8NJ9dc/Nwn0w9EZ+y9Dr6eBsXM
LRPX9MiK89bNtQtPcvbo//kkJ8lgkR3VqhpG9e45fWuZNb2mevM0PROJv6WXTrazb+rHr3aS5kQZ
JlQ9TO07YZk29usxsieVr+NgW4t2IYr214hG9tK7Opt1/3hC7eSTPEJTjaqxkvfGFcO0bYZo1c1y
L898LEqyg6fInjl4hupgczWMlL0YRLQZQh0yv2NtH30xdnXTLlBI6YtAxcX20js4d/LpKl/S7MPO
yMZJ3Ccq1MVSQVLvhtq3Gk8xV6THw1u8waf01rw7vInhYi+/p7JNshREdDYuJed/qSXm/UxHU0fP
bjZ0Oq2KD5pkJgbR5536alyJa1SNwYLRVA/vA+e4FiKIs454Idg4W1v7edGTNzMNIRYZDZtoyKI1
OPSflPz+sUTSmu+tBLJgKawi44PuPDxHEQFFhfMTSNGUnyCz7I45UZkJg+ZwWyG1qpr1oQ5QzK9b
cskUHyjGk8dWYLj5i9jfVnCgimMnkB8GwslFeJHAci58//k4J2dCrsS60fRsRL2ruKTgDurY5ei8
ZXfD5ubfm95fsrfv9wUQEB6Dji+UcvLTyU0Rdrl0nN/XsC6j2VYZTp/JAGduJwenpCK3bohTDi5G
zGngEY5Mg1t+CHsk1+T0UURZ0tU/xKvuuYRzSuj9kqwlb9ombwbRxK2Rr+qNHS9U2gcWpj2Lw9GR
62V7XHayLaz72+bC13A2aaX+9v8e6bQSV1a9FBgJq2COu2RXMN8UY5mo29lCiLkSsJwt8flizDwU
64K5j7FwMi4cJmcbfD9v4qROpGvTgcGwTr2Tno0ryVUfmWZxDk/yKv/SbohZtH34wM/X+aatOZkb
rQ/g6X0QmcWlLPp71f91xvz4PU52yyASBihGNKoIBMe5ASXivopmKXOhrQHSjiK3M5hot0FRdtRR
j54QLkbZDY40RRywqT14sQRGq2/R2Upc/lQln3/R6SENnijZ5gfGZbg9G0RO753kxkc/bJdHcWUZ
DgdUDEIUX3A8wx1RcBDs4VdndS4C85oh6cJLDospcAYwt+OC8FxJMf520wg5BahfB8/B9pUR939/
+GdLZT9f0MleWahTLUxWQ5HHWFHaLt+PtVcpiwTTKZ0QdgPsOKdAxSCMcWOYN1l6baaLtrnX8tdq
tmhDrCw+j0Bco6dK8Y+WX1TU6RtAVQYhm62U3kR8beZ2Ya0MeFXKtutWaNwTfAVGeaF2XlRsjNwL
hJeg2Wj6tuyZBFjpBwzwgo1S+hPtzRqDgj/Uk1XzfegWibRMUNPpSzlfdtqqODIutw+1xb9/mbN5
I0pCiTk8ZG+o/H7HJFlNc8RK6yMKN3/K93njtSumsDr1aepWzOXX3gFKimUHsmshZPWNATWxp7nw
uS7cyXyl0y8XFxBMbRgMpKx+shEGViriMSkU+y64BkkjgMXo1Q3kqdnT0ywfgkOxmXBBaB70Iz2m
GPCqXjjo1BytHbwLN3OuHc1wmIWKG1E7KqzfP4skj0GYgdO4f63WqXe0r7eFqz59/PsqZ4vbDJZr
pjrvyLS9f18FUUdcR3JR7+VgmxSlXQt+MtxJHSdVl3gNBaPs9mi8JOigg3gfVe9JsaFXm6OyPlJq
rQsaAd0mGz//fV9/zSRyTszoP8j7VJXpcpy8CtyakSwYB+Jx0DXisgHz8Z7Pq3chZe742V8qq9BD
OPfyTSrZ5B58hd//+4/QuG8KU46kiBFIxaGrk5nzIYTr7zF0g5urZj+BVQTpax8/lHf5RvpoMMb4
Y96M2/Q1XVZQMezqKX8Wo/k8m75IF3Dn9JO7ZCVQL3ykYYSECT1Li+PuW5TA9mPBLmEXd+TRT8m1
8Ae/OUQH0cE5yk5oeYDRe1C+wobYIOgYU3DhstBMpwtvyJRjPT13knKeCyQoAPoi9n4aOEFlN4s2
2gbyohGXdeYYkSebTq84sNOj2JYf1bf+KttpW2llbCz46wKcSyfUXNqexrL4hHc+CBQRF1EKJga9
qYMCYgBZ9Np/tTgbj+74xcjMJnihdb0fZPwPnfHReIyf4yssje1iS6sBEOwtfbplvS3vFbfaqauD
5ODqBwwd9QQ4aqjHAMyYb22RT7k067p8Tseh8cWFQ6aea7aquL3hlIE3hd44eV23ENI1mTaca7V2
D29a4Gmv8pUMR7t3ho+Jkuc6emxDOyaEmUsvKMdtAbYKAwA0OO3qk8ChMD3kGaaBhtIRP1CypagT
BqeR/Uqdff4Od8FMk3YSfI9W+t0ATZ2CM/Wq9/C9fiie+O9P6tNx19yND+ayWQ1+7IBsoeRX+IdF
79erfnvYUspYJQ/snczbYOunPRRX+p/jJ5NVyTpmFiGavZa7+/5GWdO82WIZ7cp7fTn4uDr6hZd9
ZV+m0z7Q8ZefmifhGjY5p1iVOtFrYQKnsS2AJ4DAKPJtKYiLNOBW4j3DhOPr4UZ4wdK3SR38GEYG
3zCbt8fP8rXHwZBuw45jZtfh6hxt5dv0a7oRb9XQzv6kT9ZH9RSC4rE+KDwoH/KOlpLKIY2t4cNB
m1Pg/oFWNf3RgRPnSZNsnELoEH+qT9lj7fPBxzW258JHc6cvtQTXE//wTDeUZpB8CxubAO/CHnFp
xZ4eHMIQ1F2n1ntBO/hl0OOkc5PP384Wq9pRfJgM3K+DvZnmuzxF4uJfuP6ZuBl67My3sqg4UpL9
vXeKeR9UU07NYKRE1VnjyowYGonzXdGr72H8HNJ71lo4+KJ1NcCEZvjFeLtwD3O8fHJkYW2qUpee
26Lo8n/fQyeWhlRacb1X2kUeoOV6b7ELFfd6uiqip7K4oaMfSYs4CJhwDEgbrxDjKZ41vLVpfOmF
nMkH8dBCz0E3BL2oOf9gP7bQOCvTtAsOoPuTdYEGCc+G6maWbsK0qDCtjH0tX9fJXRfndi2u5MhV
pgctuOsf9XoDdPLCb3OmkoRUCuwY81YgTk8Z5FVdZgd62gTmLtHPteVTpY+3xy/k5X+MSxc7c1yr
uFUDamGo3CAT/f3sUxIMwJOKai/XJnCul7lo1fSumj80IfOZQjhzaSJW0X/zkP+57ulBGesMM/ZK
ld+7mf2aYY5gOU8P0Y3g/vs656L6/zwfTjgnH1pxVA+tlOrSvvaV0HulXxtwFrYrCXcYxccct9lV
zIXnKwMVqNduE/bB/KPRXIavstE2kcVgdPFnXBtfdFa3BPXFwRF2Q+TyHaq+bGLdYKxVonfVMduF
gSL0NvhoRqeCEPBIAVX7pNmNDf2woQI5bI6tK07eYdszsephV1/EfoBux06fpHGvThce/6/R8e94
xCBlFXWa8Pzf79dr5mUCFrKQ9xZTx403e2m1lL03A7AWytBot8Z12eEU4+VP2bZrvTBY5Os8Wgec
RsY6h5x6qYCondt/GBKh6Ub4JjNX+Puewggsa6Gm07760uEiX5mv3Q0UaDRNHUHA8Dp9lu1Gg8zD
G9GAgS0avwgXxXZWxfB1kk+X3vGW7nf7xVzBssLfIHHVGncSp37uJt4ZlGOYwL6WuPIykMllt6IJ
4NxpQ6fpUas5zVb3QwwP7Pbl39+b9K3yOd3ZiEzZ2qgDS8izfz/dIdDVzDjSl4Yq12gMq/oNYPXK
lSTbaJ1I9UqJb8uBr9aDZmZgGlt71E7yvYrGbtwcx82B6OddUD1GB2uOSOQ733/C2BGZ9qWkRoMZ
tPvRFh/JmB0K92u4E363SL2BWG1aKH+sP82MbCR8wP43+zRf9ISsK3yIsNhdYQeWMQNkyy/IxNXr
5MncHr6EnXVzeLNu9LtiW2yZRvUMr97ED4gNV4IX+J2PZ+xiLh8e14AVjB3qMvcdudAiXlVu7WkL
0T+uj4vjYlzHK22dbVsPsfUmX1Zu56erxiWVpsOxMN10h9fHtjRc8yraIwIv+Kdz+Jeum0WVsCWP
mp+/ATBePOQLdr2Via4hv0WO5k/b8IXQhn4xkgVjspkyYZ5F9IP3BrZqcttty/2wrRhusItr3a/X
1Z28kTet7iSMW32TZvKd5YZ+ssh3h0W3KVmT1nWyM2+bJ+s++1M9UcXiwxgSR6APd6np9pdZ2PeC
5IxhOAIHdzbA35+H0RZNb6Xse5V39K8iV10R9dzwC18Txdlv0UishVjYLS/sBH/Nhfy+MDqk3xcm
YYuDQyfm9wo6JHmBgYYduOFO/IDM5+xjv9tIq3+vhTnT+2sl/F8uBHzg9xXjg1YOjSLVe11cMCEZ
lLu0uZCEz7/Wvy5xspUc26DQYSh+XyJPH6AqRsoroAAE+/9+lr/mWX4ndmitfz9MOgplVqhGvU/K
mwQFQ3FYa9iclNJoT9ibEX4rszC/ezgqyaLTcKdCzvPvezj/sAZfjToHB6c5r9GPzagL0rA/qNSh
zK9Z6qoWK6GDs3hRI3UuLpg9Vclk567LtwXpj5ioH2ot1UW+02fJBSiN6l9aPwTexfH/c2UUTMRU
zABAaYDUOAlANCVIraju2v3YePpOoI3VVHgbsbLt8IuEnu7MwanZPYOWVrj5FjNaK31mTNiM287C
YNbvyk1/B+S6Seix7eqG2YvNjLUrnPhNk51EQ9dEtnSjkBEerHs2SMbPqhBhqRXbkb4bhHfZWstA
M+RnJU7crkYEiNmhpt6Oxp9J8A5N4Q7JR93teQfekdQ1kWEYTlTbjpTd4lBY6wrJXIW09NrCj0fe
NsytIxOXcuRigbQLOU9TGg3ZphXhbKaTk5Y306S5xiiuhnZw4xpiaB7bUzZtGSa9GeR+O0v141H1
p5pjS6evRj+kiXvUMhyBKc6L+EIVByVcGJF4o8EOURROmg/hIO1EIdhr/fSZwsoMJRQt4p/JKFea
gDEX1kA1WZg5fjHCknBKWMduFaQPx7K8rTGcsogMDtVgP5YPxot2YU841//6+bq/QTA/vqvJKiTQ
5Hm1xw6BQSXqiKSt5dHVuHV8ghP/mCwyZfnvlXOu1v3rqic9SxgLct3HcUsR+7NnYr7vP7XgJRIq
u1jFNd5WG/mJPojev5JxmSPeBdnNeEmJc/HZT0KDOhS7JhiSaX80GFbgBVMxSHUnRxfWINEdo2dz
2OeQT4pLceDZ3d8EGIZTMgoXuFW/t69IyNMuHrthHwDEPjJMk5ikutpN1qmfllJC2iDfD5CuRzfa
wOS2gAprWE0AnTr9Qi/lnBKIl/GfeznJf/MpVuqqTM29lQWLfoRjs+rkG73tbKuiKkL5fXb1TKFn
xYobEcrV3UM20cUdc0eZBNuSofrj3FZWH6Mk0oR5sfI/5VDYh6FxROO+MO7V0PovNl98NRAJsfVS
2jw5Pi2rNRoxqet9TboQM4/V1eTNIHWKAQLbpTLi/CWcnmsmwDxp9oeikngSJXTloTeYbeWwtqko
4dmNfBdTt+vJP3q1fXPhjUjnTpYflzud3c7UcGjbJJT2o7Hom2WAOjB6LvgEKNALrkqN8DhDSbwA
qFp8JzWPkvnc3YHa+vcyxVrx38/9PdH3Y3coO0ETO9Cd+8a6nvouslmR8xHbpp3HhPSRMmUvfxqd
hj5pWBQpBp0hkLXWrob3nnpgnNKlSurJKYYHq17LKkfXmLopNI4guSkOkIiysXGqAVLBcZdT8ZQq
DyQgGx7dLWszZk9CuB6mnVgArBCv4aFTVpRfJGRIU3TF5qBjVB+jPxFvgkhea9Vrm74G6uBKE10b
fEEBo62arvSlUN8P4JGxwVkXOlS67IFJJTWYDSOzZVbMbZs/Zq149XOafWZMw0oYd7d0mJris44P
65ZUtZi1PC0VKhrVVZLfScmrfJTXlfVy0Og46PBFKkrKYyguDkqW2Ea9S+uP4ei13fBy6Bj2fDHa
cCkmra3H6rOuZU95upsm8Uqj895j4A0rKVaobQrBtpOKL8HUNoOVvcThbS1NM2ddbgf0lxKU4YZt
c0Qs3yCQDluJrCSzs0aFD1QwZXeIygd5SPa6olwZgeWJKTDlzsr32dT8UXOAj6hgVQQwpUAdMFd8
/HjsRLqBpkEnR9EWpmYxv1q/CbKuMqcg3YuHZiu28Qr2mBhYuA2Wt095bjyGFuLnusVPgRJuni5l
KNHwAR8FA6WUYjL7oX8yKWuHok4XXVjV8s08CZfmjOTR8ai3Vdq5STJ6GZY4k5qS5/YrA7fJYdK+
N0BGdmyx3VQMOY0xg5edte1GHP6Oj21c7Htd9tLAXLfMSijBp6jUCwtqnFp486tQQ9XXFFK0xMmy
8bXUjqtgYGiTAbeiSNe5tJ0R1MCV3JtE3avj+6RuYoz1FFry6SFdzx/xvxfVmeYQTtqSzB9Y0zMI
8Xvnz6Ki1Me2mPYNX2NP7jRDcEWy4ql7/PeVpDmg/2vXmj2HVepW6P9OTtkmZtbbGJNm3003dfac
ornuEOkxIHqwbUwy8Ag0pN04LP593fMHisxmKTJlKFLI+/2IVlJMHYGFuI+olNUk+SMN7LKC2pf5
TfUg4NCqN/VGN7+EInaPhFVW1bsTiV4Z1hS7Qca8Z5g2CjK0Ow2MWvAQ9vtUfgjTG8vwqqN81cWX
qrBn99wfN32yxcvKMeyk5CDv++qmDnYytpHaQpb8ILiN/HBaoxC0tE3NkM70GMre0XpEs0at49+/
3Xc54q93phASMI1D8P0dOPzYceMiks1Sq6Z96zONyUaGCDWRyZV1YpJH66p7TJfpOtvFqsc/cu6o
9wxWsiz7wIuOy35iR3SZjxy2IQchw4r0dJykc7UP8yHLVpfdts9Uz8l9JBOoCtUVEA+/X3bOVE+V
9scS3F66bNrM69sFBM5M+FT2epn5fTctj2wFgeBWtJes+MLXdjYTJALASIy+r8I/v2+gMxrSGZNq
XYdup3oM469kAgCX3cBbTwqg7Du5XgfGa443p/xw4XXNS+iv12XCtTBguojm6aRBwYk2Mdo47PXJ
sSKXz5je25jPr8tQPObRi+NOkR6FlpqmsqJHpesPVbgE3lbFi4qc49s4+Fj79e2oOw0BsUoCidjU
7dEOkvtc0kWe/8B+3PHJd66K2aDoUdvvM7xgr2Jp164m3VcdZZmLbuSXs1cpFb4qXNAuF970zuuX
Fa2+/mrOrmx92ehXRHN4lqmxvdZwT/szWfemFyg7PbtADDi3JilYAMtBHgZM7WQD66UB83IzqfcH
Ao2BIi499EreiocHY3r595s8+xn9vNbJpjUJ42Bhh27s849gwKF10ceehn8sQ2gRPglXbbFQPrPY
N7pLydC5bfrnlU9ygaEXykqJBmM/iIupuk7r6+DAE6d2NjwJMvPFftDujcO1odz9+5nPqX1UC3g2
LCIUgopysnbFfkw7PRKNvZRdGVnvF8h4rw4EZ/p0P1LQbHDSqRGaMVAbGYUzVjqz2lhTi2DvosgL
ybw1ycC1l+hJhRamcLBUd5b4DK73wrF5TmGgWvLsHQDFBKrzyfvJDamupdaU9hWhGSJ0w+0zx4Sx
gelNSlSJqniGdxY1cBVHElftm9h6yA0yc64dmsqlbefcyqcfhABWBWCgnnISJbFW2rE+GlRMsRGb
cF3aZKjJpnUYq7YiLvVwX44vmXRhxznbQfh53ZM1IY1G2cqRMe4prBzVpcooqqC/4jBeSvC0XaW6
OrTO1C+JBgOCM7RAKufvOgqWmP4W9UI5vEcaSQzFl7CuLxxfZ0MOC6N22Lj8QfPu92YcVWWlC0gy
9tDHQM4B3xjN+yTdDdL22PryeKtTHsbb2MwuraKz2byl4r1Gr07VcSH8fem6V+o6EZph324P75bs
Ma49YGRSLLNo2fe+1JAxrDuTosJLGGGKs8S7uv/SjrdaiRjMj4eVvjKgs8xLPiv86KrmHc7S7QQi
mrQQD35XL6kf1fQwqBMQNTMo9RQvKWaNAAtQyOI3t+Q/YzRiMWwQJhhs8e4YOAc0FwEELioLC1O6
M+N99V4/Jst2oSb3qnqFeF+p37AMxARBB9HMqGW0pO7SrxikoLuAfaXOIYrTeG33yj4rMLPRPlDB
UhcpvTx3GFwvh03wKtWr4LWyro/S3UQvBYBEshHJKoAiC+peRkUHimMyb1Rse5Kr8Cofb8rPtHQL
+lAXtpZ56zg9GJHTQuQFs0YoePI22tZIYAniul4B0O3190587tMHdOq2Ue06Ya/0lZ0ajlC+aFA1
EW4GdPey7DGqGZQmbpedQthJ5XUL6LlrgXZVAL2fze4pGl4w70agQucwunAIfMtGT+5aY/CMgFk3
VNjpJ4trKvN80OR63Itr7VnNkda4ibYdjgvkhMomeq6hZ9eggREJkh8uKsiGCcyBeYwE2YmsoCp9
olpVqQuxfELVMCYbq1/qOLqnHvY+TG6UrT8iVmSM/xWp4KUS/7nKwUykxtCVeJ9o9mSXzA6hlaWM
Xsw1/pmH2OG2i8IRD8RIbeALPVTdKzD06rVGDSgxbxNP9XYgtj3CqtfqSxWEc3JF7ofjBe8E4FOn
rfyoDytMZvHCzcudFS2SCOsgyhr5y3HctxEKg41mLLNgYyLLtZLNPEkiL7rkXjy+S9JgI8x3BeoN
BXA+CWFKGH8aReTUnAEaGR1wpYQzacKziiL1IPvgHitVxmpOJzRGwoG0ZWTWNXthnKbRb1txKciq
q/BXhNMyR7GZ5bcgPTXDHRfjhGhTeTRr9ivFH2BEIPnBXCpgSzgy+ZSG4EWw6QmV2yhiYjzZRera
SN8vLJwzMQ9nJvIHRWNyhVr/720sAlAYGpHCNjbuD9FtioKn8Tp5LYwe+Jq+dHB/GhUaas9ooMZ8
lbPFam/6W3gjHxweREcAPS6xghui0Jn4TIVlgZzz33f5PeBxulDk2dYQ2r/CiM3JQomzQDGLbIiv
5EXxCC9sFl8zi6y7GpyEg52rgNgXKrX0I+4OyKgxsh5QBdIjNnwzRoXF+IffKTazqMOL+MEMlgGe
U7YVT3tQczt8Rt+U0Z5F7iDRk7+itSMadniV/vn3g3zP4v71IMTu6CMl3bBOWUHWVIVRlMxhxWRb
FopVJ7pnaArPBMBQ43NDXwG7boZTBl8hNNd2wVz0dGdqz8FhdCU4+DWug3DmZWCytvKtmaqnRdEj
UnGaS+H7udwaTTQynXk8EUXKyQJv6u6QapiJ7a0K4cLce86YW2OuCJjSCyGbErlRaSuIj1POMndA
gz/ZdeZqFGYit+gdnUGP0eG3zVMXUYHCziVc+DrOlfc1eFggFlATwHk4ucljrGVGqYjCvpS2qbKw
cuCnK0t5aFtmiFd6cIvYOmjX2uhmCZZsLCbaHqr+X/QI+URB9QO9gwp5GqIlSRaiCpD1vUVRHUHz
Pmw/DvPQH8dNIe0N6nL05CXb0mnKvP37wzoXjmhY0ygIgHHiwZrh9zruxzDOs+Qg7AVm9UiPBsfS
dhbEYX0zXFXJbHgiXJooOaPiIpCX59iLs/cvJVlTDKqglkVLjHxAvPiqALYx0hsh+5zRfoZwoSx+
dvHQMkfijFDLIEP7/YyZJQzVoKFmycB7Vu6xQujhJwdfq91hcJXOTnAyR66T0khy89ILBTvrvVZy
htQDGiYcGSd3ZvIc4tKMxqBdyU6joIehnAyGh06u+++38r2cT5c7vXZAoRrm8KQRv+9YUCo1y7py
2jPQOj3AsKq7zaHbD8q+6nd6/N6aftv5cbDuwvUEE1+9NhkzPvwxkdNKCxlq7HTVheDinDx20mZZ
tGvjsLaGZT0s5cSJkxVnatVgcuP2o6+Yb1q9DKUbWColZNt+CVwqzJcmikqj3SE/15H16Y5Iv633
/v2o5rmDhBAA5YvCN4EH7cmjNpIsjOFQ73lBq0iptwqkjy6aUFYpV9gtZgLAQVqZRpovVPkmPEyo
5PO7FmG/7isW0wT/Q9qZNimKbXv/ExmhIAJvNzM4i+nwxsjBBEREFFH59PdHdsc5mVY+ZTz3lidP
dld15YY9rr3Wf0jao26ck0ZHpGK9u1TmPm8Prrs03LW5OWwSJGzqrugUKNxw0QKJm0gDvYeWCUYf
mmruktTEUx3zLYsbO1kHI4/u1hk63z3am4fWlQxbFzmRweG6N2O1ZodQhJJ1zc35BqHnZrT3n8lN
hrW7zrsDfbPdOUAJsBjonZ00WkcI4qCTiVZrm8igs0GBCBu+eO/oYKJ3cbtfF++yvKJnzCoeHE7b
NmW2psTYbt1cTEOMc3bBGjG3Lxzwe8rKHdA67fvevaHNs0cmEbnwvw/Jb1U/jI8kIiKVk52E2c8h
UbQ6ieK8jkfqga354NwPZ3FAFUI5D26bRnSoMVI9kZaHMO3n3CMPSWbesyeaTr9dpXkMrmmN/A2V
/ofHKPWilShHORodzRuwpukl9XBOUeu+llr7xD6+pQC1Qmp/u7aLy0FkaxVZUVG0gqearb9cExDu
gq4hdwCkIA30s0cuuZzftYME7a3sIzAgABsbl376rON/QU8Q0CvkONiSG23Yn81k1elIIw27jjwz
LrWCI0fc7c3yGf7/t22/xy20SbhLao/M6M+W0iy/ZvlZPYRoDJuKgPMruMOBiKqt+7NjttleHzYz
8MIyKgXki1E+bnaAb7liSpVFq7uj8zKBVgaSMSY3Dl8T4EJ6TzJxv8FCvviZIE94LYy1HtrCpHKX
t3basJvO0n0AvENPENrh6kOqJ7m2RdRTULTi5Ak72bu2GxEzCqUgztsjYLUz80Np6Jtn18zfupt9
vEHnqlhOSfrDCYSQYU+61nR3b7KWzZsYX20ViBo8rGed3QzcY2czgTo4jbB4lcebFVeJ6kxI1rQk
v6uIV+3tzKgneDWi2XQyIvOpKskvG7jaQ32LAg61AJzTfnZ5B1G7W4vVEZ7MpeRvJpp/A17YEc7i
iJ73sGvP/GcVo2a5Pb4kRKFuByk9MoKPaJA9/ayfMpoEKGlrvmTUKGCEe7F7vVKoEh8E7Mbnk03x
t45VcUbEsLARK3/kJ8c1sDRKlodQhXNb9iXoIzA/xBWxja7dcxPz8mwof1s3iM/LFFgY0N4jxrqr
lQgDKAwlu0FsDM4isnCpQgU8tSPz728nNevioUeJgzv4d4NjV/8gqlZR3c1O8qlZoz0jnUjb1Com
sc211mgZi9eDH1voIpmw82CDB/+LVyW7yx7RbToXXZ2HeGdfJ7261ToeQtgbJpXwdW68owfv4aLt
6k/e9ZfF2EDGqAfjVIUI5Fdy8Nt+1OlESadHDoUJqwvdXkdii9ATu/kzTnvnq6jz3279GjiJdyLK
VYitMX77uTYIgLO2ckcs6cpFzSnOdvxxu9r7WUsSsEjQBTmZl0/0ZjH3teCTp7AEPo8Y8ulCsYuX
0yqe7Towz1A8F4lRLlCJjekeNRPQjUgsuUomjncD1QL3ZleoMorqYvQMnLMPQb0ggD2N8O5rkn3d
STWuzMscKPD9hcLPhrSiMsFZ2QcYnbiQhPpqJSq3VYr7+mAeShFhhXYT9Rt34ONr1zyvDx4GGzVG
2GLzRhL5FBbYiSB9twuU2JDM9lR+v7C/XMLNO9bU+y1KkwhYHalLWPMM6xJD9jcdXqNIRP1ychBV
2PvS4OKeJvqqZUd2x0hHxaIzL1bSm2zo5rXfW92MbhC/EndDIb6ODoPMU6YHd7M3bg7Fw559B31a
ywYMn2D/Kpk7/2Rv1vV8h4Hrkv4s+6VN+VO2gOwaxcvFiP14qsyhJQFbujkA4qQG5m2cQ8yfEdz6
jN72c82+SDTW+9IjaQHQ5CAO/77cEBP/sd6YGKTiGyMAgpuOrnJL/jkxDkkhbZTWqQWstuUe+1cI
G/lLZ7lbxrAn7C7cqoJ+HqgjbcBuahF7GywEdOKNyoZEZvqVdXptsxQTWx8r4908ntcrPYzeOiNl
JL/rM7IbYJ/YjddkDDaD9DWa5q9dTAZnPfbofNi10gH4ufMX+hrCG0aQoxZrvvI6NgoMNkRP8+ZX
LgCvysMksb/3Nj4CUOSi3LNTBfhPDDbexWpb1+F1sBttVpGf+W1jiXXafp4gfy3ibWcsj+8OdFzn
PqnMji3bxxF3rY3XEW1rb+ZG7miePqwCiHDuzUOlye+NI/9s6KI0o+nVIkGJDnjm5pOjnbnlKHeQ
Qj3Pi0myjnxttbNPi+NbMk/nl4FkIB77QiHc1xz0fCxteHV7Ll6G1t25TrKg1W+FrT5+gMXi6h+8
0kvczVjzbu5hVpuJnzjYfXKKEPlTNRoXw4rXbBvKKBrerZpF1xJ1gLCB135Vbaaxj7fOoDVUp+r0
arftylIHpXt7Q0jVT1zAIS5+8kPJIES2IfErQWehG+rgNpG8DZt5MUjmtVP0a6c1vJnN+GeuGtzn
maVMU6c7JsHv1c4XyJvTpu0fMaqDo2pv+rggmD0fY0TNiYLDKJ9L4zOaq6LLmCVTNBGhwuM4dBid
U0sf6nbiZq4SZJA2N37u9MzdDJjAQB4m3sUug3h09G6m5Pec1nK3qkZcPXg0ESOEok4PC8SEyuAN
SqNxczdeHZTuwU28tq0Fi8pFP7Di28a8DlR3H2Yu6lMehl9e5bcM8k4Wglgz/Armqpu6B9J9o1PA
REvXutEds+HashHb+eA8SH1QuqZTuglK2KrN3draMbMitxqzN/HMHWdjb0z00+Vg43StlqVbmVPM
qeTNlYCe6biplfgN0u3g9ryjW7zXbnsF6MpgZtqlqxowJYPEudo9ZNrI0IvY1A5GLW5eYeh8akdC
TYwEdNJA6vvlIhuk1sE+O8CIvVqQAhmWgT7UVqdFFbQYIcVKPc2LR4Wzs28LTObGxwVLydiItrm3
LmQLZvJY7bOrzDfDBBIaHlsDFutIHudW7JwQbKsHyvw44f40uuJM1+rnbovVrdktZ4a4qkPe1yq8
3ENXut+191Zz7OpmYd+9Az8qtviLdsqOeJxnMxDydkQ2zSodKTgNjnx2Vs+VrbsnBbed2Az18dEB
iubdg810B3UhG1VT2aJw4KYzuBJ+ZCpey4NB6xSzuwcu2c7s9CJORseSbBTjDcltQ9yUX1XnwkaN
B7W98zEnDzQ3XZ09aJ2jE/Hszck/so2g5qGvL6v7Kp3HIw3k5TSat15ag/j1vsRK52TcR+o6Ql7X
hD/0or13PlPIIGcWEUlU+z67eurnLuhWoOBEgg1GkNoo2r+WnwrnzMk/TdjT95Nu0IbwUNqnd3mc
zs5e2zz4t8Hen7/GQvVQGBKSrY10JzMBNrvlamPtLBlDZMT5rmInVvqgN8LdxthZl+ADGQ4XbBMM
D9BGohrurOtibwwlzrfY6YwbWurVq16uHjoLw4Mo+sm45eBAf7Io6tqIVvfT8WmKUwrMkP2kh2Hp
4O5qdua1HCSujSKQBh1Z9AYI6dlnF1UMKjTWfpp4WT/1svDs3b2jL7mHeTKK52qo9pM3eSZNQLPn
gTLjIXSmxm2A3E1wcQtLcgB9n2Frz7rDRjNT7WM114yu1XL3S9nbOfWAoRNQEsmsLq9Gi9I43PVx
YqPUxjFYWDdOGcRDvLNzFh+6h/yYww3aYoK6yRvEL28/aAeQXYx4kFsXf88BAG/A4khfxPNLcHdu
dsw2e+hLk/q9xaY+eNkQKVDVrq222DlFUH/8/dTsdf88NCmbYh8G95O7+OPdpirPuiSfepuwzYlS
nkxlFPe5KHODLT5PyP6Io3NwYOmMVK9wL8bVJ5h9KWuSfF7JPIjI6ou7ZoHOSCoz71FcZHuBOA2z
m4WLgJ4FOU/xCQQjO66tSx/ZDTsd03Gn1+Mrau3M7lk8QOQwdzWLxWplQV6/tcJnoiIPZhhf4YFK
0YKYHxoFcscP19hcjaWsVR42YRfGTbMNoecyiJeRG9sdp9EcluwcNrZsZKOEKaGvnhIsfuZo/3yC
hxvrsSyjGzHyJiTJyYbJJmrFtvxWcGDvxVAyb5DfdQ9hkWdQ/we0xz8tk/OU8INSEMn4Eor6Fp5v
8vPles9oGeEbvzJ5f44xghK27sgRqXF0WbOCwXyRWMbst2hRbZ5kJX/me/59Bg3co9RjDLiB/QzP
Wjk8Y1zK9FAZSai0fyhDddJ+L2zpiZrOz7vzn+08hIH7S0vbSJ2LHuqjcsTRDG0eX6e/L5sHcYk/
G3nIv0SHa623yqseEhMiiLAF+hU5GkYcKPa87uZPWvtlkZLO/W/XNRPr2/Dl10g/qhte6b49UyVF
aZgg4Dbsed2xklNOhn8PPZ4d/Em7P3Nn/7ylzBWWVDIxNRLWP9vVokhXq16hh93B4UMNWq+t9Q7u
X3f6jPv828rggkythspFBzTfz4bkw66Kd4eDHvYGsXdFF3sfkFt5MjF+Zjj+fZv/NqI9vM1FlTsl
Bn30ol/MezNMsMd/7y+lmcI/rqbkTmRKIiBfuQbrj7Swan8/Kad4p4enJQFacJ53Rtnb3lPfpBcU
WAA6QGa09rN8m6yVN/49H5fO7Q1ZidUxLHziOSiUVjEq2CDRe3CRGp0UYflaBumgZx9ReoiDy6wY
7SdqvzXLP2/8dawIStiTf3+Rh+v8v1317UUeJlyZnq6dwz3WwzSAY5ETxEVG/JZ+SByxgDdgejxV
zvmZmfmnSfLBX9c3tfPHQaSpRYJT1V0Ly37tnVY9HwNmaKqwIKZt7j1PEuG/bUZwniXk3nCt1x6F
F3o3NbodIwBK3Mqc1M3nhdezE1NdPenI3zaj7+08bHoHbrFqcb1q5IDQKCc4Tyf4Ls1PgTxAEck8
ABUVgB3kVb74e8vPXvBhFywPKanRPS948nam7JbBRuxdVMK9vzfzFR88TnlKjliQklBj3j+0k2zO
cfckJ1q49zRuadmwAz1me7KI57zC7vb/P1m7/8yT7w0+7LwIY6BSlu20MHlJXoDWkKXJnMg5BBRz
rRvrp3SuQnJz+1kA8QCw+bPlh0WR7u6YbWS86s7bj5GY5Rap23VfsVVrdTHTMAt3QWbun5Sy5d82
FSz9GlC4TO75Ma3RlW6tdl6panixJOMygNY4RbrLyRs1nCBdU9l3Er9w5EXkvaIbYccBFliOxL0j
HmymJ3Tg79x91DHx17Nt4tdHA/lNyUMhonqsrWhFqV3um40axh4oFUH2wUHwyKzEoq8YpVMR/T6Z
bs9afFhPWdTpbg5RSw0loyRK5T5LyqBctMcdq3Lkse6BhTP+3uZvSxiZwf+85MMMzzvSsZveIi0k
XYKpEQo1tvxkFX3FPn+sIqAowAbAn1FQ/3n+aZ3iLkX7s4p+IiI5AawIA59dorMNyWK46CWX21Uz
zD5iyYP7IEOUutlNQE45wE4MyUqspq51tU8ixUYiJmMPxcSESSPmdxLpiFoiNno3S6Plyd5hcA34
JxNivQtfQJDCsuVnwcMv6bjGlfg/7/SwXOqDUh1j7aSGPATFhA1pku0CpMzgWaJd/uXoAPGAakpT
u9AQ4HrovTq7V2m77IWy3d2W3tUvXvfh5TNe6rMuOnaTY1iFQAx7LbHpQ5K6fSK5HC2z95Z/GJZD
3S+d3qKc66vdZDP9+9x5qAF87RmsXUyaCXgbhsLDfN13r8dKup174WbQIeFFlhAf3oxcUWW1yaIc
X+7LVUU2Y2OU73cfKc8n7TeQsYeJ9aP9h8m7v6iNbT3tnz+BasXEGecXUkBu5O5nXNW6q/tAT0W6
RLetXvfsXXBy9t4R9wz37w+i/TIbOGVJ3IMKgsj+yHoti7Z+S+OiF5rL5doe2aPR2RiNACSJUSHe
RonwbG/reSFTWkw9x9m+T4WwrKHFSWIZWJy7xsTll78Txlwx5kPDcM3JgUlsumbAojef3IwfKvb/
Dt23J37oOu0SVZkMYyvEKMapvcLXF+c5xMAkjIOirw/OpFS5M52fbDdfJag/huxbuw97QfdYdK8n
Ke+Fy2DAL3pqFNI9o7VtkjkwzWCwHKztdWYNRuHbiJ6rxcgTwuFmfRD9lTUcki3wuUrSZ37TZYZv
WGM607GE5dNt/uQq3Ekw+fsIP+2vh/We5wnihzee+2IcV00uZgyrRF7IfXwGljs3DkBc5bP9/Emz
v81wSohcjyDVASZoNodvdyNFLnZJru97YWcWj6twNzu9lX5rsiGKvi9IAj45gX7dbGDU4fQJlkgH
uvCzPerQpzIDcBAGuhgwdd96xhtTuGes39mAvwZhNeQXE3V+F597duBnpb0HXed/piYzBFgt8FqU
ex6m5i47H1qxVCtclyB+ih6pG8k6U7MCceQg8Glv7PY4c2pX82I3G/Ws3OJySNlnrj85uR7AAf8+
CsEfnic6Fj6PHDC8PHby/aL3wlysMeVjqw8SMW2wHKrhLIbz2efLkwFvOvhxfVCiboOThXgm9x7W
hxzv1OR0UXvhod9+yVyIbxQacZpxTk9W4gPfonm3XgNfxrOKsW4cZX4OtbZvSamGbHdYocIc2Zc5
fkGfrYtzd+5YzJV2J1u2XpKei1ATqa0ExaajqM5w3y0Ablq/U5rPTCoe1Nf/eSSCbSSNGr04XX9Y
ZK1TSsAda3VYqs6ZLAr1xXcJnwXkKvRGuREKbHp36txEBDGj1FSDEF1pFLaOlrZDK2jeXeYAMgSV
uTNFuQ7EHnGfJR/nZJp+aO5+EmkQzM2bYpzfdmu2uE3b+vv4PcBYm1dQG7RtI87JiiXc+dmrm5N+
jsE5VyGs6hNKRluYQ5isgs2BWP6p+fVSD7qzeNRQAWac1PFLTY64BRhb7KgnvklTshHbJw/VNPpz
UqG8hi88iAsV8uqjFtC1d+lUdXKqqF/vvYN3RIRR8w8h3GIPVQizZQEdd3RH8WVSm7qTjlHGbZL4
7Mh/f5Iv4tWfT8INmHAGaaLHm2l81/APinkSpDYRIZ9CkYjFoSNus/s2JvHMxQpK6E1cGMGtEuxG
3Y8bYeAcl8CwGpaT4xog/RlJz202wme3/RanIqY01Ba9o9Uan93500jvz/QUnYdVHEJ4eLe0HzUL
Ltm+dz1skiosZWMPGjzGAdaIZ9JRtPG5Y2pyIrwqL62PZwkXaAS/jZsOKAkWFoiAr0Pp2+5/LOpM
bRfapcFc2cd+U3XLCWg/MrE89eEvmtevr6O3cSDIOLsPvG5cxZaoY/WQ60r5tDez7rRQUCVDvjif
YPGII52TGpJ3DHgFHQeiUlCjo3jbHquWysZGWsI4m2eu782nTfUGXGufL1MBg9Ux7ubr8NWfz1/J
gdcGsDazMhbjyhgrk/byWhP44a6DSW80jLctvE7KoUZeXREvLy9oxhotbs3Nd+xRn8SDv9xhGSru
6QA9G6yP3Azlt/5q1Te9vKM3HkqUw3uDTv+wIu0UIfqXbGOcKwQIgbcLWLL500zBF5rnYWZrbKjA
47qKpv6RHUNIsVR2rfIWdtenSmCHGNXG+UVn5DLjPtCY23j9XFcyBYW1Bv0fVSxcArfRencQVLyg
c7Gp9a7ihpFao6dwVJDrurWw9vwCoHat6vOkGRna4C2b2DbZsmE7JEtPbbMT6m9HEBtcdXKjKgVI
fpX7ErWIfuN4PaaFRvhNOIl1HKXbfFm+nMD5voCrUD6VeTUkrxtb4HTkufKardKV8pmNzwHmADGm
Z42eXefz/EFRo5qUa45a8MAQapSjoFTENo26BWjOVmmoXfMGELrpYW2d90TFTjyDcwql7Lq9LRWQ
EWHa0Ihu4WkM5ERdSHNIVPEA9IpZWNW8856cRWesj/JpZ7R51YYScCnsc1ebKYoadSHqAWrdKo/0
fpyfNeSCjQM13nG3je6ukb8VmOq1XPkD8WWC19tT0s+fh7P6Y4wfzqcbdH/s1atbmFsHLxteHWr/
n8d+z4lc3QZ3beiI40kgh03VhW7sF32c2oJ38p0eLk+uTqkbQM9dYJj5ikdhH3I7eLco7GEXKlvV
oKnF6uPW6jjXxwhxBLrbGeWBNARxWLhFUDy5tjzA3L8OqwaFp6M3g5UrWY6f6+V0vF2KpMucxTux
c7b2Ojhkq4opZFdvV9SJSY0r4+vOOqmzMxXirn1AYS9960x20+uszu2sY51JVZ0spH/xxo5ceWcd
KzdLwvLy5Fm/CliP6wulBxSvv1RxpIe7Jr6W19ZJLW6htu5O2n4LSelzUJqpywnmKUJDao6wxaqE
NsqMGzsj0n7mBqxINNfCyt+YhXO0Og7ajNbNQljf3lmJ3XXhLg6QHXaAArmSWVobskuq+fdTr/fL
Ps4BQnIL/A5Bwdc+/21fOh1k9arG+1uozExWC3wrBLRvY4SYi205urwCr0rQHsbbcHEc3cJb0DOP
QeqXs9sCdvQoc+XFFZwGzGlCiYti3N9BeGXjdoioNJJObuapfjHTAtyeX5RthH3i2WuMAENlnr4D
cGZBspJkCCJn7CV1t3j7+wtKXxHE4+jgb8np2HDzun/QY7Vufq9vt3a4R8lHREPlnfXfmgEeA05m
5IMNyCJPmiWDW5C5YFM+T/0oyCBVn40rgktzVjCr3oLFmSww8ETpmyDPvjn6eLPdeye7tu/T47b+
2AFY6k6giA2LBoZcmhImbxk62mf/tlRlA+wCXgcBjHrZlJdwtpgHfW0iCyiiOulpiuC9kzh+nD/z
6XFUxxZIN0SPXu5bkE7X6f7jOOr0k0kyP4xkWxpEw8u0Bs6Coy3m5eNeHxKSgYAYWJr8aBC63D6q
PvVroEbnuQbafnYozG5B1bu2sUSOEBsXEpmJ8MqLY5uZi/EBB/mPtnEZdgJQDpOudQrloHo7wREZ
9IzNIB4rbrbFT8tBRM7O5pWP7RfngoJL2BmvE04FGIJEvvo0MaCbLqq3zrrs+dpl0nGikASeCStz
Tx1a9o8uEWb1un+99EuAdjiJOVckHHZEdvUSQ3AL649Ze4lLOdjAYgmzwJidArylmThnIH/T5P1q
6q/d9wZpcWcVoRn6Vvvnfss/nlk86B/ic0V7h8HOPZzR+r51AHXEk4OlO9fxBrFaK3IQwcHs0NxP
NsEusiMUSs9iszxYDU0UkMLO2K3vs+4CufA+DmptoR+R9a639/A07wyY2DnJ9sMk84oQdwZLWp8G
2VhyldFuXdmcDiXhl+73UG7YnoblC0wstL73BNQ43cJg//tM/7oV/ZzoYF5hgDWhNJ4Dj+qW1SE5
dopCulA0vBzMiGtE2XNL0j65wNyJyndLvG3OyCUaVZji0Vqmb3fwkYXuZ6oJiX5Duae+j9KTOUPd
9Pz+pmdBJr3oqvG+F6gbAdfFq87EWsqsgStiOw8qp2hWAqjK7YUQ1EWqAY1fLuXXILZ0ogzIPWbV
ESgE1pPh6wx6dG7eIqZlXzshYyUS0ADey3VSn80KNFv09M76wD5qDhKNj0SNpKdIwIEfDsZMP50R
S6m7YTpMXRWP2/SzXKYv+WfnPdKMYwIx4W5VfRSvfOg6bjQArIXvHaxhrwoOi3qqD3uTzVwaKMDL
NDbvsq/aQAmDyJEMnSwuifexNFaABR0XWJxM7pPuoOfgGAPeruwT7M1Pfc1rj0tfHmJW3Qmy4WmZ
fALIG+9GWb81pAbmH2bsru/1R+Eq4ziUhscvh8r9CELnatNXcLnbrLRVa5huE6szQigvCY4AuxQ3
HkfDzjh76047q/Sl6rdf5VG93PVlM5tHA310GO/GqOLOb33NTIa8buKCuQ3Q0ZpGg2i+9+6+Nqj6
zQul82wuux3QPVe/bdWuah/NzioL9Jk27oFiK/udfseN1puPeHaZcB9Sp5VfBj1KELt+/rIZ1KPN
GtbV3WkFOBWuyyWdFXZcydsH0jvJ9VGx7fry6OBdp1+eaTZv7XVMfSgB0Ot6F6RYr+NsfO1floof
D4+W4rddyY4cTkr/OIr8rkdRNLH0KeIGXFz93D0Dkq37x1HWwDknVVAGR6AuuXMLCq9aHN8a4N8e
98JRGG6n06kzBW1nCA93U9EhhYSpgQCAeiRfX9lNRoeqTgpIPDMAJPfZoCCSUFUbNXcE7NUMA1UL
IxUv6/X6jYRp859tI2EXAgACaCJVLPlfiynVGDHtzRAzKGgvtQh35mi0VAQIafC9qHearVA161Xs
xE7P6mEgl/N1WNJ1IOfIo1tni6iTwK03OXORarN2CT+/fmzC3lsLBlJcnAQr75xyhGZGFlKfvFEB
2BoPCECnNwplzd+szNJ8IdXM2y11Mpag0YEJcbVq0PDAtAcZxY4bKEIgKeAya/GWi+WtgaiIo9c2
ml5p/nZ7ilKnqUC5yF1ZHN6BJHEQvHDYi+V63aSSw7MIQ941Eh77/xas4Xqk8srNbeoqlsGSDlBF
AQGAbVN4OJA3nR0N+BJLuHtguC7WFdBqDeWia5xFTCcSXhrbpp+pHNCRAMXEGzYP7Ghtg8wXCa8K
C8nU2Njl12gBSJ3xZerTpoKTGfK0GcPmxWI7Nsug+b3UGHMLFI1kc/Md6jQfRIFgP8hcI49omq8O
YlHBiKCitooMDThdNWybJ9GPRHg2Qq6OfuJ33MYpt27GhZFAq4UL7D8zBnMscKaMjLl1tkmzf+7F
+3YaWeF2PH4fLxwSxovV61EMG1S4qLjqNtDNiuky/eclm+zydvv+vj26Ff4x436z/Zbk5Hmyxqtd
sjcC/RGxWoy34/7wdU/euXnAo3i9m9evT8d43YjXVzCHOLufsCTsAwtmyM2ELseSztw2o948KF38
jt4FV2ZNDP2h77OIuXYdnTtoyauLKxEfBfdV7KwDFWrBhT83/OFw1eeQ4/OOTwCv2CP7yNWOn8OD
+f7Mdw+A2FpmZH7OYjHPzfk8s2OeaaWJihO+Jy4UyG6G4nTFYuyFHRGiO0A/NqMqHObp0RpPW2LN
vG26GlEgHrwS77S4IAgQKIOAA+TNBaka46N5MCA5G0s3E7MtJLFzUSTkT5sPSEELkiGlUcCTBNIq
Akp3FraHpZJ3cTdWhA1IZONcSXiX8P2ff29+7+AkGH03HYJVKCDJ/aRNLMMPFK+rvVDWzQg2X4WZ
9ku/BnG6cWs/8mCdjnpM3ZfWJPUu/d1kv60n6gTHkRF3VTnUCRZaY32MAYc0RYqtC5Q0f0/6bG5N
4JOI40s+7gaHaWEjzhvukfU+vV7DNnDaboAq1AwE37qBuEpBZ1DM0pE2JBDCKI3zFjeRHVczZZWP
7nbkYbI2jae7QBul484AbsH8OIUdK7LRiZR9/HLyD3OJKL1sZI5P8/tCGrVxAZT6iFVtEaIk2Z2J
8wJMqgsaHizK0Y8xZnnjd3n6zoo4eVI5OzcDS3sa7LbHLRpupDipr9kcaf7OVR1mz0xyG3jneSGv
0jcdqOdmcQnceixNn6nQf3FtH8IhQC1kOnsKuiLyV7j07WZzLdVNdNCuHPxsUS9L0EBsGjlokOY7
qXK2jmatUb5tdul3ZhVfjbg75OmvfaHjEB5jfn0wJhvjk9oNH/fzThn68/MiPp6x3aTmmvj4wHoH
+FIbXChorIcrr3K6tjqX/a0b5p/VsjNKhrclxAbf023kTwI5oGK4zsKem5mAHYayU3GJJ9H4DC7Y
efYcD3n+/S3L07p5DhnCRvKaDzsNhHyONYItsShafjF+JgssNz/zj3dX4Exx4acW/8jcP++P0e5W
7WhT4DbBgHGijGLjrTkAmq0wNjm8x6sFFqXmijLPnIHBlvwqJh/P4Cbyn4UtDXbsf57lMau6i7Tj
7SbxLC/Ll4yjxn5rDtvw6//PbE7NdOHcT43t+CB4kLaYp3bKBtHYWPw9pu/+meH9+SzN9f3bJD4k
7VZSnnmW5hgOMjGobcJ5vNr5ZyhAqZgsw3BHKMLh3VR/OGluRurdDO5Lq1X/ayuffU6elBy7v06R
b130UKC5Kh3c1K881nJNlRTuAaFQszkT5zTLqdmlNdbR+5hTzhr6s/ls4n5ujI+XnvWBQbLAbdGZ
6OaTx+r9mcz42VvNyH7rrfP12i6lI48Fp50PaTw+0OL4jOieafNsXhgbHDR723GIAuZ+s4uztwt/
+Lpa9MdjDkX+O8KYkEP6KHx+ubOJsmrOlo+/j+6fjDpuJt9n2kNSOD1XSYFgBTOtJEhrgjW4czzs
+qu4zDHoRiJ1polYE+o0f4hVfXPcjptAoenzDDQSE9KPJvD+c6d5buLRpvubY7LHEDgOdWmqgVRE
WS938fHBALw0exknJPiUg3EwoKyhCzAgX8NB/c9ZPZzPj4a7N56M0O9ri8oerFMkBlHp+DlCu12d
SnquyeESxxKziSyZ1lfeLNxut+N3dtzpNDWmeGRM/U/EDYAGziZPur37Z82Jbv/2EM00+jZNTufd
YZ+kPARrKBeD9egNryyx1b9C6GaOEDNuiR+3U+ISx5Fmq1c2m5bZ7DdX5i6aP1AyPhSi4WcV5t8X
/Ldne1hZ2XnfaRcQz8MRcXQzyLCGvr5vx5RGnC0XGImYo993mlL3cDanlz5c4vugCc0/mtj8Ntaf
ZDilP0GNTY8h3cGgUe6RHo4mlHmP92ojM2wqk3NElE8XlW5m9PvsxsScDNIkkEUAm/ZZl/wyWgpo
UYmCZYOg/8L+fhst3HMul80tUUK0WVvvp6ANK9T++0L8pZqFtDIpQqjQOiaS7Yf3i049OZLarW4o
cRngHiNPcq83yvsJ/JZnemG/vc/3th6P16JK1d6tacup+22v8K5PRutZAw8ZD6V1l2/tCw10/crb
cKlpjf/eXb/Mhh+91fz5txFRss3+Hh1jBdDc1YIIaWZ9rh7G04QWP+YhJvjezCPgIzoV+8u95j3u
/v1zN0vC951fW39/la8f8kcjAOypysmSjsrTz3cp97ebclOUbkgRyFSXuY/yOCwuzX0W4vyCSGNy
oW9HMNpMtMewoj7lG4ZFJbxjhy/IERQN3mrq9FeULH0255cnr/bLIf2jwYdtDmBrp1UQG4dc0hXx
Nm12E4drE7e72f+1rYdubPeqSjpcaStgQ20JDH22leDkJ1v+7NT8LU7+8V4Pp7yeX8G+3Ju2SGhy
oKMRzx7Jub3tD5t4PXgJVoRlz46N/8dU+e8APpzWZXU9l61UR/y5L3uXwYkEgWpwL8MA8u8jJ/9Z
zPs5VZqR/bbA6vtNqdLdhpFrEk9oOZLKOXMyTqekE5yF07eae/rcnwEmexb+/lKp/tl4s718a3x/
uhcdYD5NyLkG5kYHb8lWvM4/P58i15qd6M/F998efdgK71GaSVfy2SDumsBnFE6ZoORirKP4eDZ8
UjMF/9bYw7bYPtUXJKHpVBJRRB9NaPg/pJ3ZlqpasKZf5Yxz7ygQFa1xqi5oRMUGFNsbh32HoiIi
Pn19Ye5Tey0zK72o7V5dpinMScxo//hjgvgQVwzHYzIxs/4HPfyT1fxLUN/05OVQOeRPJ65YcEZL
TLQEEyDXcO5e/h3OHAGEnVpt/ueB9nofvK0fDUFBhT8FkB5z794Oino7nqPCsVQAg7rrPmpRngnM
v0vqD10IYjH/vcT7mbhlurKBpzwgKhFXO+iuVhRYenhKv1/p01rejkQli073B6N/CUpVgvggl5nl
0e+X+FFf/rGWN8HPpvozDhUuUZicSDrvu79//BtP76sSId6FBlEuWAx6Cv4+WJp6L06zg1oITt4p
IPFNygx6bxqX4XvqfgSc/Lyaf6/2tppDfCsq2yNXQ4dMJhxjMo/k5IgAfl/Wj87AH6t6O8Mb+GsO
IdNA6HCcNqDrMDUanzefGGt+yA/8tXdvh/dYut62x2m+EOy6RVoPoiCk0fv3hXy6xNtp3RV3j8s+
p4jbdGzT6l9P6CH//RIf9uobOaIaTu/HPXtFQr2b2mSRQQxXAKz+/13mzfAf6ZQr5MCMBbsZ9Xm6
QooTfa17Rev3y/y4YUyvhWGWoRPgz/6W53C3e+iFU1YIrsuDy1jmiO6f8gdT+Okab0sp6ueN9tS4
RmLDuRlaOb84+0T69ONT+WMdYjj+MHin/QlO8SL5rmSgEXKacO3Rq0DOqZHNf9+xn9RliSmz7BnN
nTokgX9fKrnr8V67XwpBrqO7+cbBTYEM9qGE6FBTXUEcDULqww7+ABTG1/zjmrLFfyzvmu7h6tMj
OaDXumZBpwxYD2ZFcCaHVpGRdoeeOg7tuE4ukTzz+Pcly8F8s7p/Xf3t4D4YDxprzzNC0pRUK4O3
zKvzKUT8ybcmOKXAK1xh0mT+9xrV6faUKnrMVaxHNaESR+JQKjJdTwoTpMLyVQoaBlZp8PvyPl75
bXent5yeRcebeEvuZE6akAoGA7zR7E18UPBU+KEfU8U/6Pa/lvu2qbquHMJckeUeZyUYfo1PcvqK
5789tT/2800XFo9Rpuo7VkXoIK7SJMb/lDwsTrYkP/FbmBVFIUeWSInIWH7Y15+S0H8u8b21SCPZ
sMvdWaL4FeIcStYeOi0rR1mQfM35aVY+XPPDrupvukY95w+POMclcwtlfJ7pHwzlp49/UzPKbTud
KpXXx1OKLBmfogaR8V+emf7m7QGAyB7PjM9XBg8XsGxj+mlQzk9pkr8eypu3d7wfkqQoYlFaa0Mo
BCi4A4VuXXKAPw3lYyRSkFt+WxKccYy4qagSrb5nAM75ygm9XVGCXA2Q1D1vlpxpP3eCxePU3NXO
veneiRqFRj60d216pZlV284cbQxafe8w3mVnpAM1QNspZgiDDJ1WFB29CHp23SxNrrEN0psR95v5
dqWPT36ukQblWnGguOm8Emz7+eF2cpmnPu8qTTbzGxiqkXI18tABQYeOVY0MFXQqwwtmCphTerOB
Qu3NEmQ8FNfnj0CzijByoYeorQK1p1S5M3cUyyCmZWIYTTkk9fkKcwsohFJGLhsJLNEUUhXjAl2c
wuxkc5eDTNqMQ/MMJz8sfYmzhbuOM7gxmIugjCLosClfz/MMI4MNPwZ1U9+Al78usm1iwMUe7sw8
o5Yh+pwk1eLRvgE1zhvgnHR4uGIzVmRyNCW8o5WnLYCJR951FamAVxuMM/hdWWr6D2eA+eowWRYY
VgFC6c1luIf78nmv7FRxSuUlB3sOTZMxGZEFdkcTwgia1GKjM8+bkgUPLq2Aqrm0YdGwNqEUTHpe
ys31oNPhvYlN0NhdgTdYeCsiyAVpZMmYSjlE8h0kyQ3/KOCEYFutk7eErlKUs0P35oYvU0tJpK4i
t9KBLGpjOPw836H+FABRCI4muYz5oypEqRQNyWoIJAB0QPdVBOKd9a4n6eodCfeu88RHcZymQx8d
bwhWr7+Szl6RTWZSdNMjaUB+UfLNRIEssEvi+2LtsFS8fwVbFTd+M1acKHP1qHW/EvlHDArlSQfo
QEg7WZM0+d041DOv0LuzlIWzGH6BGIhjySWR+3ChETHX+OGNBu3IUvs2Gn3N7PO99Xq9tXedNVOf
xSD6y8QoWoPlekmGmxx3ja8lFBUTw5/a2C4fZLxGnl7jxdeWm6ovlZx1T9JIPX8NNMBKXL0+7VaK
UJdUrAJDUOzQhHOHW1hiGqg3DARdkxo98lx7mzMjF6YSwdV7kFtSYa1YKWBR6dlarv1PmbCfylWU
VUv4XUzRE27Gv92DGDDxIRU98lw8eZCqUWJY1d44Q480yi205hbkIY0dnEjG1cbm5mFmOeNIjRsc
N4hJOOV1WymaJdi8QnMH9xRb1sjq0Eu5ex/a/ylYw9SkKE7JPRPubeO2UqkVDHcHk+2gsv/7QfrJ
PjOYmN4oce1Izb+ZqmyT3A5qiQVtaN5pZDRflPDpEieGvG7XKgcPv9LfNXMtT6nG9bCxbQirTMWr
QA31+538VND5607etlbNSvq0cOROzqN4nQ4YsTfRGUW5MZn8C0kRNOTP2NSYnJma06KZU8zr1EwY
LLCEBbIwuvrnwmtaUGwe2KqznRadLUOC9w4dUGxpOf6wcz809ZdpWCQBSwTOALV3wpPntaJG5WkZ
UQCHtutug9wobRfdR+2w2vjg08bMmTkphtYqwo6/3MP9yDgHdG3tAeRRXR16IROuyd3GJhNGLvM8
yA0ySbSfffCbmXL63fgJa5CMWINvE0jn30L7KG4LuctJVYNtUBmpzaSVOtfg2M1m9Ek5GiRsm6oW
3Bdl4Mv4tmCIa6X2cQgke17uPseF9jVIu/EEsrzITFYqJuVgFZDq/qP2nG9aDPrtFBbTTh5QNEYi
pt1iF5Q60xolxQbd/WAEEf2rq3bjxXZwrIddrQFEyYWXBOq5uEnjj1ea5xhlf+qkjgZ7X9kqGFGQ
NTEjxfW2xkyZqrwR4LfzWDO3LMeg2BGQEKBjjcwpTxKggLFdtsPaFrRurgbDoFNu6+N4Hg9KDUjd
27l6NmdrteCDzP4Q8EGto2g0k4p38c6us9OZt32JT6okreQlBmgOrmwOsisIuoJfczwaSsfjWb/P
QAz0lbxw5eW/32/mFfO/+TjcDKZSK5XgeVbffPn79bnR7jo3A+qO+xnlnZHwZM2DyDTQ9w5WpSvI
qIP9NLA8MHr2aQgQ3MHJ/Fgazb+AFt9uhwIFpFV0wn0jB9/eK9dN/hCrwXFAqmW0ZeoSDVhYpYuZ
4jm0n3OO9AF6dw45HfXn+a51XCX9Xbs82TGSZLEbVurHzh5WpuEBELFUrp9krztCa4yZ16pPaz5t
AOEDrNjBGF8sD1Qmu8+wPnkMr/+x9wCFzW5krrqeh80D1uCAGWs3HTqk2JuslThznIKDXcc5A82D
p/Ck/5U/khY89xbf7Ij/QDqy++TDQD3KY6Wii7V07KbTvNnDFwAImOLFpNYqboS30k3HkOIBtg3A
2lcAx98aV4oZTYqdfUrpjZ7AyfK8wAZcTb59Nek5a4/HJJLbDQB3/GC/1+evgqUjTd/b2uveTFB5
AtzLVysOQPAqzVXkuo/1jSeAPiz31ehfvLOfGYqLcsHPpbOIucMbshEb8/4w4AucxJ8bucvitv/2
zN9EMMy2MSXJK+dhfqjlDLVJ2j+YtxTT1TH88toDfigC0pcac2iue1CiAuoTSIRLKp18+mTSwmMi
6o4aB5t951Hz7wnjFc0drX47mx3mt3/gmzz+PBQiUPAB50V10DRW0Y0NIwekx7IC7LJDz8ODwkdi
RmWT0VMJm4epoynzCpJvb8K7uFOtQ5FxyGZ+Y9EPphTMWnFjhg1GvSd0nizVwZ5JdZl5XuPyki7W
1gpTL9DUB+PSOa9AsW2sKUhcnTVh+e2Dca0WX+ijopGZHMWWCKQOuLfywtPC1g94TEALrs8OwFvH
U1ZgPtzR2ctfXtQfVgYNSO9k4tIAfKxLcHyG4nqHe4O3o1ufQGMQ3P/08GTcLCFSqVx8j5G2up4L
N8WH6A+a0CzF3poE6yBnY5PRqR2hvu7gO+fByz4AmORNMOL8TQLqr1fRoC/tFV4LyvhFDMFj4kxB
hGLTnsivfS9yoD8HK0rhv0kyRQQXuCwImZcvvBDUq8Bld6bjUWEsGzFcnzQ005jJjLa6vH1GbU50
FnsDr7IRi8uILE1p/khfX5adQvSNQg0KFesKLejBglnauvt7JJ8jhc8o+JXf9e8LPvAu/ELxI4MQ
FMh03sJmZRtd0n1pqoD2ksIs8QiiurGrhAYt1HGE+gVLNXS8OvIdOM1hU2o1TRBWs8YaWbhZbs/v
zeyaL0fiw93l5eh9uzueq7SWgX4ovzl64fYSXp9TXSG9JPfmDkYcNIIZCoGOuPzCZAVICXSPD1Hv
71tDd+iHq785d2ExH2VxiLNkMYoLEeHiF2OE4w9cu5WZLQGD0EWEaAE1b6rVzBbsEsojQNU+DMSO
CWH2HGUsZpYaxMMYDptNlRImhW+JliTWEnwzXwUhayE7yuiF72tDTBoCRf3CXgJcyoyeSFtzTHwg
eDK/1z7U2/7aRwcRTYoNH/goowlPbWr6GjzPPqq52Vw0+VS7t/7waFRF9v7bsylRWaM7EZY+XdTq
H4nVTXpOLsolpMVVM+P1fnQdMgUypHOf4dZl6XTdgyQ/WOe8FdLUjOYnHmcMnEF2QBlsaE1mO+gH
rEkg+cI0f0HRCS7HL1DNFICzgLxncZ125g3B3JXfNUoG5/bTnp26DOU078C9BbA+k7acRp/fmxsz
zwHiBZ2mUgPIoL8gzoLcLqPB5XfRexpKF9A7f/XUnFGEeHvHcEVK279L0XcHRwfNStoI5gQZvf36
/h/bdN49zld1qyaBMql03MQu9tL19mbf69eAcZoHt9gsFAzg9EhCaBF0Tb3Q3bYxj+1o+RwwofE5
k9WydKhlmwzvDkHATucn9LL3+62+jSKkQve6VYYQEtIwcOK9VXCXC++P0/2eBO5hUGrlMUHNCwmH
0HrUNLrazLNqMrKmvWsWIAQbaeRbIqN/bhcHkbVOgT/dm8URVgt9Cl9y0oiH0Bw3i59KoV+Qp78k
j/tkjgIOLNSJ4FbeJO9y26ZxMTkmAfA1gQbyCz58tjSmn71gHuQ4RDCPn6zwn9ceXb6nAeKhGI+b
Ac/zq98D+vGXWhkNxLwvl5qHkXodJhImc+kLCGlMhIQHxyqEGpvJjK9XRGvD0cQ79Ty6CDpc3pU8
cUqzCCdQWk5EI8yDlSRKQoErrrrohDSBJkcFl8pXk2oJ9SUvkXccO9IaDxoCEH3eQmsBXPu8xJqM
8Yvy2I6j1e+5LVmvC9jNF7TZSPpt8o2bNbnT5zZy3WVb/PZ2ZokAGbiMw3HEV26wGU0Ul8PoFM1U
2nk6WWM0WsLiTwW2TYuxiVc9mzVRREkvj+WClxbuXPDeyxN5EpQM2/KVC6+8YOSRsXT9uAYqHLoA
OyKLxPAlEiW/S2TxW1L39aRLRAdw7FAxenvSmh7qp9yeJ71t7iFZUDs3cY2DoENJFzbD2rTJRAuv
hFol5YQ/Sw7JcYasmE4RyfX4/npvg1/tvfyP1GiI3/JxKM63gOrtLsWO/HHE1UcxjrfM+CJPq5jQ
HuIlUG/Gn77Se1KD8dnfftgY/aVdv5+Bf3dGdu6Pa+rPx22zy0UJtdQiTfepOcrBGj+ZqOT+pt4G
ryUy8Tc7uKFYcsQSWz1AvENzUyXxteucTb/mA59hi/Dmzg5A8qsFAzupuQj2fPZY/KZOZuMBEhzS
yiSmBpHj43AF5qfqzjhZ0o0V4xyJsMKNYAmgJOjOIy4n7pWITN5BLjFf0oCyZTvwY1KjYuXo1J3i
odKOLxGKOn914sh5xjmTfCQZ0RFOuLgd2862w3I4hpr7Oso07Uiu9EsmAbBGDdVIW8fGyZKbwf+m
LQk+d56E3KDYWd2+N/KdBKj4SOg5jsajmjXkIAjInY+S4KlK71t3D+5+tzFyGl4/v/nEcsxbrUrL
jzU4W640kXVUecIYL3qUyJd2cOjnwMBZB7MWmD/QiFthJyENb6luyBDzO1z7emtMyCROYAbsmh6g
GdlKzqjDJxF+bXgz6Sv0i3ysWEZSm0PpKjKGdBS1D2bzTIcTQ+1h07sDgBKncngg84rn+6ymtDV/
xfKTLulXb2p1wfXMZmc8AA9gdGcuHX9gjIcOPkR7zJERc+vRlGV0OyMcfkIYlkA3lTdshhC8D9H4
vKTRTHi5i8YIkG11a1Zxqc1OnTqfrD4iLSpPYTDaguAZDCB3LophD4KcgTTqRuKfqiSD63ORFX5I
REQeoWhXfGlaqBwaDXkHYb7IXj20OppVcYml5I5FNCQlwXl65Z4X0oAmYTK+qURmAOrJsorbw0gd
riuSGHAmdA8edL3+rD6q16rO58sPzimdvbrXYpx5cegZIMDeSGh27gUnt9i6w/rfb6Bu87W8m0dh
vvLkdekwUHmftGOIqIGWJhk97ZEa4Dmo/BDjXyjtyksaukpsbVyVXoT71RjG1rAZH6G7P3rRchZ5
16ehNOP6xdvWiiXDbLlLf6Y1mvTYEWH2yznzMdlBSuLs7YgIbb10wU7FduNpth9gZQi95/hW9Zge
SYie+M7IHeAH9u1jHdb0AVUUJmORc3hYLZ7pqCXPzffdxgwvidh8j04iEDGwLA/nZOLauiSzcepJ
TeeIOLJaoXZ2CjJ7wDw7KIglbHc4oJLuht7DIZvK3EFXwpXKppYVHUUxrHVDeEd2VUIYd9NBUdDe
Tz1jBNoLxdHCNyCVjtqp4ZL21jVJu/vYzIHLF+nu51cIQWRIr1yF18aS4Mj/VFTV4Px791nfNPVb
ubpSjh6bTOyJiw6TjBN7s2x1JE7nTGPvkU7CdxIA/mvJ3C1W5ED7AHdWvzY7k7k0wpAxidAwm8mD
94ugHmBBgxRPhYOAJj5R/mRZhvTIeE1s8PBhei9thW8ur4w2T8w45+H1To8T+TTlTDNCQaDtDsHD
luyQJG3QJ2S+vsolWD0x/1Sjq8AhH7V6J5hAAWeU61NPmjBF+OXwUW2RZo8Ox0ReXxfFVRgM3GL1
hre9M/Ikqx/1OV7Jznbk5GErZJgG7IicL1GGr5fkLVAQR1FSwestLxSD1IWklkRpih/NsRvoenwB
HvJyQF8OnUNsrqRAOmfMBAtFKdtOqV4BICW6jeoOmojumLGMBWF5LEN0zYi5Y9QlezuDrJfTjQ0J
oR5Pa18tGAQykv8ibgrmsM6R91INY99D1ddUo84ZFYLLAzR0W762QQmHKOMjHZ/MbNmaTs6GL2Jr
QtXArZ+sQl/Y8/j/FeTerGrF0CzoeHa2ZgVzdk6yHyO2ezTyWZbrijmSpl90peviMEqR52VPgTe4
LgOWyKJQ4ulhvSrG0ZZHaJHBI433yrNhihkVY1Ql0SPAtwMj0g1GkiwZlMoEGqRGnjGqDU6L8mDr
MbmrTcWJ1ARPq9SgyUnUIaIpHftyd9KenJkJOgBgSzMlO5NnIgx3XSsc5SSSve4DSuc2mDZClQkW
Mz+bH3NmgQxSi1Cnvuvs6Pal0SVP9mZj+mS2Xv/p9VeqQWJO5vg6O2vvWzTHUA7b0FdKjsKVD2T+
u5kNaZSc5zzxFlOOyHLfQgjkb+ud5TMRz6qta3yuP0AsXoYWZYAES6kRN0Fkod6Zi7ZIakuyB767
ZJsTu1V91LfLqc8gIMw/AmSLJyMOBQMiqi6oX5SYpEXQZ2RGemuCYh5DgikSj34DMjpg29lZ+kgk
bYD/6udtcp0ijPOvA3EUC7IckG8kfYA33RpBCyoP/MYjZFLTxKVpCyeSvKQYatGakmfwWd+SD0zM
5RX1i4r753whuk+OnxhuyQWRFOp2xIIiZdRQuyuc1v++8KBo8QnIz6uPUjr+sgYkOfwpMI+8eaXx
XJ6w9DzJqqWH/ThgLBjmLBUC4kaKr814KLT/g69l5hqfn4fJS36XmHjW7617Zd9l4HG7xeGXFAat
+73ayUT/siGMyjV9xJo8wZooOVcv0J1eI6dR4YpItrj3WB6hO36OxAVQoPMRd0BCG3YXI89eSvYj
M7MGbNjs/sCnfuly+A/tkWLyqKudeQfHpDUqOVBxTCaBpJew5PhEBse7QzqHwKWDE8WwHjrWV9Ll
E4iak5Vn2LnMDOvK6+NlOAhTWr2HJXvCV2F3kQ0WwBOPjZUgdTsrxxbJNt7qFWCGnX1VgkAq/a/c
3pNP0OVGyyakZwN8P8luStYvGJ5qla7mJg5re6XLc3xqiVpEkWlIVL3T6oEudNwmsvFDKGDKFNb3
9ZdIWs7B2bQWBiweDWmFPtRRVy9RoEdoVa6/lrcCul4Sos6F+Bx294guPPA6oiO4Iq1sdA3Wc7Bp
yt6Kvu2Qw0eHklQSYdC5GVnoJLUnI7jHmo487iYf6A2RLvQ9ixBX98jVI26VhDE+SFLlXbOKM2a8
kdds2sSbkpGEZcyQnveQZ/Cs6uSpyg6X4bg9rY0TLcrMs7rz3Smal/WS1Ow07xQOLibnMQBEIMgy
pHwVwEYuMv5iPuCYznkhFxejxeMfjc5QBuBRjpsem0A9pNOVnvdhV/7ZlfM4R+epxqnKT3DCEdR/
ClJ5Emf4axN0ACJytziRXyQuCpE8jhi868fMoW3N7A7t9gxHsjl2ILszFkdRK3iXdU9GLArBAA6x
U8eEcbUOZ5I9rFLn3A83gdNdSBAu0fLQWdXZtZQ9K3emOygTmMjHuQeePoWeTjUv9ZfDTjpUuks5
aCWD3aa3fBxBg6pW59uq0ps2SymyzTg/zDjsLsY+BawhBmUu5/lUl7PxdYZeFtTw6IBpNuvO0XRI
DqoNHbN4g8ich6bCI0CE0N+MzittDZ0bVrQ+VH2tlVtBx2Se4BbJ0/9xY3KgixMApprsRmWPa/2s
pc4ZM3os2xUzYKMDHlD4ssVsAv+9ThiSJXgyDgc/AtAEoQOWzWGIecQbbkwkTEATDLxC+fXaFIGG
4v3Qb0KYPW4L9cARr0+p8ctglEt/RsghSqhs5EfbdtTcMwfeGRZp48BLqj8bmkODfuPpXDPz1pgS
FynQBLwoD6E9ZN4YK0kYUtfKmUpq7lrwNO1aT9Wu8PBKQEI4mUL0Icwa8C3ZeFUo6sDBL0BE76++
dVkfIvrluQz58nD4+jnxohBOxOxLZavopSf0VWCniA7n0FHVhBHPXJ1dJH3aAXBkDW+284/WZq94
hjhtX0akg1CmTuw/a9veUzfU7rNxhJKEnxH5LrA/E2RZjB2ZX3H1MAEI4bk2Hcf+uXMliKgdL4Ky
mFpIXcFCN0hK6BU6kNX2VnhW4sOJKjuihSkyQdjSKsMnyfazurqHVD+4nUD8PazL17J03utSt3Dx
G3bd0DszHI/KBwRQdWaD2LHPucM0ejxA0SElyxkuHmxpi1gbG40nU+MX2QKOHHdPokXwSBezg/A8
XXQpMNkLrRvkN1iShGz4zsm4ZIWzuJqhLSDPbnabfHavaTgomwq8pXpjywStrF6qMTAMN2ndHMY9
zD1hx8k/MzSgRFgDZ5LvD0hjYd4BhdM3TW/n0hWHi1BBmmXxIsh6S36n3c4T04u9t90lPaAowqJD
i761basNxao4+SaVRiZ7gcFo07DvMAbMXI/HqWXfqcSsG1yg0SegMa9+ImwR19bNwSqv+4R/AiHK
Wb3eTDPbGQFCZLsU4uxarc255wQIW4fXvFDWFKN4pFmHEKm3Nql5vjzUZpPx8saukwIyHvq6RYql
3w/7uZv1Wgcyi+gJo44kSYhdX+ZrNCASky+QqxFNMRlx3FJrvPMedJScQdxwsmaN19g0urUpwrTH
GpFnu839Fzkme5i88LaIrPDz2bPGjOoyKuVQNxnf4iUd8fnO8JlsGcqQcNtxY3CBoVnQTXgCgJtO
BueIDADG7ky65IJXZxYS3F1MNF4UnzkgSHmaUV1Y5NFM4wo6Yvygh4fcRLVMenMPR9aGWWswazLg
bjO6tUrupVe0NOyzWG3RfIVGMvhKLGy6dysenAjTv0CuErQSyOpUqBmp3N63VbPibLvjqTFG//Iv
OMbx99hSafbVLWn8HQyQI0pqODXS4L1FunyfkWGsSVBbA3HSiDNLbfzXjFW/ypoYnYgwQDIAcLwJ
bU9nIu7RK3B9fY50X1u9s7P2afI8tsGYVCgv3iCWEltHeC0PDceHV8Hfes/EPDUFfS1JKUmIfH0a
yTlmsTGJbQwjYlSNXRWclxtCEEJxlLEoQit5W5GUhFdFaoMnToe42BRNGYD6VQy8MyEAz3AQIy7u
UpxQuJalvkHPKUwYdv+KWJQPJruypO7KWTD7RPkbyiXtZsHCQbBrlBNFf2ckka/mzbw2yHDwklJJ
0VQs6si2ArdZxigwKBhtsZrPdb5eCgqG5izyo1lk3R3uLmVXX4kxuLHAxsmGc0h5JNJhL14lPi3x
32i5XEtQz/mSdBWiUN954pbqjaNX5k+VOs4GcwGXDKuEQQL/oDl8mZODpbCCE3XRkzNtZ27qZkPZ
GLIRbIoC2CCP0z8DzTdrjBlepjAFj0O5isxG0tQGjG+CCeCC0Y+bnHPp5/fF7WWXOCv0uZEUb46N
rE5afd/OPIlImeB9HTwuHKadhSHzwTXMxNShwx6mbafUsVnLrtqbkctpAnzrbDqFDasFJCkiRKnv
5fwS/aYIoEI9lxiBlDjDC6FPlca+l0PXmY/2znI0as27o73pEk75o9Heug8h5NoYAzQaOY+SPRjs
Tat1A+K5t1Y5jPLRYdKMja4lWueaE9KE85vRxdDxj5xxhla4QpZWTFKCSpI076YKypH1cxiWuN/c
6D8upc83dYs8MGl9Ur6alCXl6mULmikugdWh9iFcVRwawioU8oD9IO7h/YRyKfEDgSJLXcI3pBCl
CmqI6ool5mpLZUVMAtxXAzmbQBpZ76SKTwTsdM5nE71TflGqlQV6Z+CW2QaIMIgZKCFcmKxQNKwR
rgrMUdRMZFchnRN+Lu5rJ8pxQJXDZUBBwHwC3JgqVk8cQ6n/yEuyYvfq1UqJkIgkDZ8dQJFPyfyT
XmmtBekwGKAqXoILnVn3ejHynbRqmGNSBXS0xkhUw8W3JzpEkkVJL9W6y4WVxqlZcKY8W6pEqGrR
0q0Jb1z20BaSHcOowPIZccY4gzcn7kiUKgTxAo9g7CbCG0MBdMXgye9nwDP2K/zE2pCk4AV1/+sk
rcGZVixymwIp3VRJlxPZAAnonB2hpdpT8iY5V1u6tZlUe9q4i22M0tA+mzlv66fYWWaBktDDZ8F+
i4c3Fz40ktdY8xhHZoQC6ffy3CDJ6MgCmkp0y2yBiKfGjb3ux/8wCU3/VM95g9pMlUfhCcdDEmhc
R+yBhA7cHuU1ycjiUMizpgLR+mK7Ko/v8y1h4VeN+GguiKUwDuTOZ1+kHqKBpJpQWzNbhv3jQext
JtFUZTES3vk1CkA+VoBDRXX3Qx3mVb19K8PAOgn9uKbCtQQ1/t9lmOv1kibFmITiYZC0TwzUGmXM
rTeLN/LE6SB2SPPQ5MjRwCCOomXWBGVbdMER+vRBdgu9h5307l04K+d6PUUA/FwHlPyxtxv5+9Xz
E6jye3OzDoYCjncByihAQKWS9UfVaH8p7o9H7ZAEtwXsk7Gx954jRtViDe0stcKm0BcONn6En924
TCrC1+oc4T7dNPbwXUfikxeos26JhL3r+Olq3dvwyUxislWzjVusxVB7uoeHoTGpeMdE3lWaGhfN
AG1pwZY4z6008jP+dQAYMvTV2EgIVePIvLo3aMu2IGJLhCzVdJgyP+IJ+T1WlXtbAtFkRGSWtxKQ
RLG1AzcDa2Fah7e6sDcVakytm3UZFKvPQCfM2JA+UuB5q5AguMyvzqlxxxkcxpyC4aaz9bPamXnS
5eqzldTPZzO0I0aqNP/zP/7H//6vxeN/blaR9yUC/3FKSNnvTrf4f/1nSZ78N8n4d6tLb/jVwpZu
2luCqEOc2AiDgkAyOrYWPKrlxrQFkozxrtEs9FJykdQt2vVscOgeGsdaynxi3Z16pxos4PHi0SBs
8s/tI+NfGOTbKWLyKy3dvw/CNrUEaCrhuRls2/mmvAMeckg1AWFd5sVPRUeoRX5aE6RijK8TXK76
tqbNPs5f1RziQ3F/oAy2yx31j3U2SVtF0BRNxl3mgRQ/iYMGemTcPB2Wt15lkacaMrj27r0tPOqt
kn/fA7SYdgvDLZ7nxpxSD5nvacpwIz9bhx6H5wKfciqDk0rgyrfGgWAEllJLo45LcYBuSBhzSPhS
/olr4CrA2icAgAG5VcMxc9fx3Uomn5HODleDfShN9GpGuiJvXLE6qslEgvBgJ9Si4LTFYF/MDEpf
0O4EQqp5nKXdA4Opl0/qSOM72IDF2SNQi+hRcZ9TKz7bB6ZjrfbOWTNLVyM3zCb3kqn1ASuCht8M
MoZh6UaZwecl47JlwKy2LABAxtoMof/VZ1pkwoSOA075c/Q8mZCj406kexP+9NPiuRcC94qn1KJO
zayZVq0GFlu19ZG+QNQLwzzY5s1EXyTkEQ74oHlnIAyT4s7tbcYttI8DdS4m9MKsAfhH4W8OvfIy
659Hwuvc1hQhqy5oRni2aPWMZveFOj8+wP0bwHPSNqVYVrEqwxkPvo/dY36VZkxVKn9qcK0zzD5u
lFqMCYbIrhHubTjdL7XSRFOtMlZpmec2enCuutOjDRjD5RO2HdQebK8lM/Oefr6XRAbzPHXrnsmH
n+j6DI7+ZsNGn5aoE/8RnDonl6kAJZzGnIFAPJt0QGV92n4eVyNabO7GfmpeIVFqQ34PUfvDyFoR
XszgPizigAz3892OSb+sMwLpzR/PdsVHpHiMWuu6UhbM0/DgOPQUT2vvXxj36xqMDk/rZFwLRrkG
QB+MC0HmHDJpmGH3Jvep9Ap7ozyLV1rz2DgkVqia9EyQpMgoycGLfbOe6BM6Qihi3Kp5BjsmVp6U
e23fPRzNa2ioRztVm8VT41lxp7EVMiYsqu+3tcp1Uk7a9515JbzyKifncjTVvJPHS7cO3qWaI/7Y
1+9PwC0s21Iio5A3wqeRjvY4EBXjkLe0svksGcdxUtefZiGs8lWIFEsaNx1SXsK6QmbfqDQ3a6i2
T81HwaJDDtV/hYZ4ViAwyxkPko3BCdZQtnN4ZJLRA6RoGsTBli5S+seWSLsKeS8H+koreqmf6TIb
RR/TXLaZJ3OKDuBKf1ek/w+lUy4JGhvaqvdJP1vtsIXHYZsEj0XUPXm3IG6rwSm40DS2ivvIbeIf
OVC0/MHkeLKTTq6xGz/hhHz2lfn9AJsjwwjKH5sBvwFPxZSW//u2mNTztyktKY9jEin7JGDyyP5u
KtBym/G0Rm9MGXgnE8DPreeiSBCw3Nuc3unsw7Z8g0bK9St57HilAKfCuyk/TcNbela5/jm4Mch7
onKK9taJ3g2OPmfjVMtoSu89Vncf/fIco1tybjTfLWjH0UdqcDkaiWgk8Fnl54dn9qNblNf4D9Kq
SlEpv6FKI/2UqjzJW3CvKiZkzvh5jC2yglEZkMmoWFXxGO7WZEqoNoWs+ODEVlLVnQwQ36WqNKek
D1P88OyF1iFYaZXt37fvhRx6N89/3uEbsqiUpOE2d57eGBjxoC38aKuk4EksW/d6R+Ah0oQg6QrC
+waY8CHZeYcRmG29nRG2mgyRZjSP3lDtQnWRWhoefuJW6tO2X/CXkJseqzcz9iKrAG1q6ua85IMn
/dPTB1UIKLYA+4Dy3qyb086JvtcVNphhVHqNbp2yG/dKH5rn8z/Uy8t/XubNvY2eSVK5nIu3YKB2
tguNPjF3428aQDgjn57Ou1upmNHiPCgNlfm5e4rMPL5Yd8PAkb31+wP7Th+CvP95K28ipWan83PH
JOXgCd36Ij0YDzcKzQu2qX5tXzop8eUnd1mO8DcZ+WOT32QktytGUTnlkse1tkhmh1WlH7q5Phf7
NHwv/w1M+1pdgbYTDYgoI6r+1ibbA4Nzz9tNEmSmTAxSqG8Tj1PMkDJOaj1B6NHnjvMDfS9B+4e9
lYV8X+j/vXr5TZdt1DBTLxqHIeeG9Vy70oY+enx188yC1scVb9s6fhDf79Om/l7vO7B7c9BSXYlZ
72adOXlnW6e/snetEovYkLk7BE7OdlGwQAdgXJW6tGupDjzRzasN8nIHecMXuL69JcYVOuO49vue
vE7Qb3vyJvrP4iWL9Yw90TvnZmbThwzROwTmHOYThO+lftjM+7suXPR5fzp5UEi4kxw8VYtDrXab
71B55nDnbGkdKI13LQ0i9nPtAbuwO11ik5lIES+SZgaTbeJd/aIfMj2vXL21dj3FKnVIx5GlicgQ
hg7GmMwX3Mbn1NB7kV362E75s5z/+/jfjlamT6+bco6lMrWB6nIO+ELMED+9hQfISCFqEvhc1Utn
ywR2Jul8iJS0D7Jffjtmp3N2DjcHDLyyvlvP5tQ7roBl2RtmWsDP3VO8u33wwgbUyY18VffoBTcx
CGjcG+TxGfnrqXn5IJ8/Kr6SygD6is68PygR/z6P5SSXFUq7Skz0tvfOHmNgYoYDnIcVU6N5KU8C
k0IGY2nI8FuZu23lLI2Ovd9F8HUI3kXwz5uQjfsjWk8LdyaIl7mJ3KiUSX/urpZfl/zkalSoWYfW
LXXzRUPrTEMrY2RDVt1tmH6p1sIOEVBON+KDwezQwv8h7cyaGtXCfv+JqGIMcMucOTGJtt5Qrd0y
BAgJQxI+/fkt93nP20bLXJyKbbvdrRBgPesZ/oNT1d5JcROarYNnsq3laK1TY0FYHCGcn0xWMFND
DeMxGV7+wTk1TvYLeern08jVn/qFSa8ifddeQAbThHtVGXk/QXEELYWGP+AE2RlKjJPkX9VL/Ug2
zYBIuFtRpeNIWNLmuoZG72evP18dVf5uDxTkA93WqUfxgv58ecgWB6wSr1wegN0IVgKqKsbxIbye
/bqcp/0qQ+tbmp6us3gs0AU0UVmVD+JLi56SxFUQkIM0kOg6lUQcqpzTkwodh0mJb/sW/wxW50om
c0LP11jYiMbbH1r1ptvzEprnAuzHYl1vIHdPJmLuh8oUlDcwFe/gC4DM0mykB0mDcJJAQN/w8aGl
ysQoyh1fcX1Bk9uJf0DPSvQWSR/pm+YhGDpeNP9WMLzoe7hCrlYgHGTQd5JH8Sy+IdqBVMg4LKsY
roiuP/LrFIOMACwO0LJOaCoKJla1O9NJP38IeNO9FV1gmk7sKRw1WWZL8f+AB8Nr4+gwk2BKCJ4E
RfbIF4OR8jV5Hc5OzQDWWBbJWG8X5y74+a5+pK23z7ypKjj12gqy5bd80M5u+nQYdc32kfYuzW2q
v4AScfUBQv4PAsWeAEBC8sUw+D80cErzWYAmuLEQFRcTJguT3Xm8q3wxoJaBgjNf+e/qiQkLl5Uu
9nl6Z8tQv4ujJpk4tGUTQtroBgfexzpec7bUbs++9ETZPcNYZBZPyCrX7USgRA80Jh+J78EBAuHP
F+7jwny5cP8c/AYQfjlfk/wqDk7CHRwmzH89Y6pEht8ys6NWjOrJyJHZz+/tlHePfAOqrPpaU7qE
vfw0Sx66UAvUkJS/cc5hMT2S1zMdfOgXMYr99zzqlQ9Vl5/etYgR/4bIS3WMc513rcximsSzsvSS
i6e8WW4yjRkD2QBpNbdtfbX08j+XWbHRiJgv+ObNZGpvHO0LaJDiK0VcrqfrYu+naZic3HjSvU/N
rfYreyxmMmTtEwvqChTq8DvV3fjqY8vW0OmdotHzy/A7my5nTIsks7wykp6KoHhKn6gJ1e0pyhlh
NL/lUH4pZsOvmHlh6g6vg7XNTaeY9qYj1AKiYvVahvxEFl6eDmH5FwqVjgbASsrddmo8ELn1Ve0T
aP+MVnZQBaItfn4z1xn9WQ8pznX8NsI5ZNpKj/W8mrSYTeC5umlRZPo1ChI6sUFG04f3Dz7oGWdk
QkWUTqRn1F5Tt5X8ClEhZgu0/+kNG+EZcV57ct3sLSaOxyBOnGpCawTqgOHJNb8ZH1KuOU0v9MTX
1VwHKkUat7on4aV+U2rbio3QA/RP1tdHafDPTe6G8hxL6FttpcpRmbienLPwFMdl9rV9VVeXNSZC
f2nVFFMb/zj8J96yPzTalLn8Ktpvr13iUO3+vN70b0YZn07qJmmqC+14zXDF3WooOTCc5BZUDlaL
l1/pzPDa4LJKZ6N5Pk4W53f719WH8zbF9PK5XWaTNnZTK5CBvxy8snKt1pXQdoMgAQLk4lkHIUjQ
PjYrfdbvpJW50lbqYtiYdxKv76r0T2/hZgPdp6aW7A+jZntmKs+gSCGgClz+Bc8VsfWxM/rxGDyV
/RunMHYbNFNeY18PT14E+5tRC0ZeaLcneIFsxOz350usfRNPbaFZgjQJFFBduTm/2IwbQ076ZntS
vDPGkcz0Ac29SVyf5/N8AGgLVsw973JLNDTzP8aiyRz0sYer01vu80hz88zFlrJ9iOl4kdWA1Tfu
nKTyXelmq6gXQO6zbAYrNyFIN8+VNdgVZxmwwnEwUsN8jCIJLwuPLHgPPunsBBvBYSogyiXYpuJV
ZBQSKYbkS772kVkYC4vsQmQmAh+tszkLUOTYGp+e9OdkV4bg8Zy3PXnHilpXMEknO0APADcE+JhV
jdOieAmCozHO3RLxDkD0lQu+k+yCrESwyp7FSLsLGgwVSQnhZsuEALwblhuMbli6MRIUxrP2fHgq
n7TxMTrcFQDHdYygfBO0kZrGipWcjf7F6GbDyLpStfsjV4x8yzM+ppIC2mdNhEebcD5SsYusiHDH
sCKiCoZRxudqs3+hF0s/GUJptt6/HABBvCivXecd/+Y0af9KD9aKRm0CAnPeT/vpwEublpMaXuhO
vK67FjDbxwfjAT7Mp/POfDJetY+X8dpcGDNDyBxhjHqctRv7SfwYNsix7qgUYorQrrJ+n57/e3Xr
vQHF5brAD3zc/8mmqm8GZoBvyQfBReQn/w0y04+Ek9PmJRJvLTz551/nwMAPR7ysZbJNhd8ogNa1
kbr8LRmOko/tdVWF+lv/rr9d3kdvyapYUDLO9qD0QsVvyWYEOEJgRk6ugHEct8VDud1vy23+cBxL
oY4Cjh50BHIJE5oiatfDTtl7w+40wfTPqfzTxJrW63p93PS7drdf7jfpOtvYK0qsRTo/TtF6pttv
LHU6W9qyQ/1rbUC2ogQ+o2OiEJvSnfXQPYHTmApk+HlKp5FxBlMShkK0wugy28BRGLNgyae+qq/y
KyJB0piBLVyRYp4sG6YwK41OzoLDApRKNskm4zT2y1zgsub6tJhof3XGX5RaE8DnR5yl2YeqeTW3
x/nfc9Rh0gSigb+7qImQzwHkNPLvdS3UkYg4Pz25N2u9S5v60Fg8uQewBkNghQqEpyRKoizSH7WZ
zWRXvIxZCyBqLs97HqDEpDncLi+y16J6eZ6f+HyciNcwzqaXMSL1uH1jUDc54f+NkBF/W5MLiaP4
3mFxWOSrcrFfnMhC6ERMZASPzpN0LLKSYoz826Qen8ZsMLwUT7hLN6ESiddxPkyPc/FSIjRwomxC
7FlIixFFjbqyfe1BA4MvnLdEKgFjjqWnCH8xAaI3QJQI+L0NnBI8JTO9UAzpWYiwMf7vi+ZG/Mwc
jkTrf16YgnEcWoQRUriJYy4w1gPkLDDxyV8qqZIj2YvLx/6iriwPiaF4m82zeYt5XTY/RaNxG6E4
xD/NzBk12ZYZkAGRIZ5m+qJaH5a25bfzgS12Lv5L5DLLdo5J++kClvAsAIWHZbOp1w3WTvXahuTL
f1x2x83oKUH+YWcm49Fr/7d4aXc1GKqLe9odcJI6bHqwatZ0NO0/fnGx7sibpxYDNf61/lq8iD/m
ZdtIbovNnDpl3MeMjueaCKqC8CA8gJXWnRiJoGnHq5ke8dY63CkzzG8fQgSTVBIioqdyk+nnSSv3
1cBDKKifYgBo0KcWohaiWqJXzasKtIhpZQRb9oP9KJxUHkQrUZiUCZjpfxDdGsCqwHoJjDRY7joS
LTc2FpxzFruMfT2hToGjQMijAiQaRILla2MTvmdvETXhXdGFr3sDeujs9TZpngW9+2aFZdYgHRNV
QeF4pvuHv/2r+iztOuTVrAdiyb3e0zeACHE4E0k+ZNGo2m76rsZJw3lpJCPcFBYz8xrkunv9rT3V
DXANBcR97aS/89LRGI0+MeNtnn5OcT4m5p8Dyqfj32oxNee2LDGTP7AVXvDIHeebERjwemHR+vv5
UOLC/XSkm2ZS0dvDsdN5pwffGgXH3Yk8jybN8nznOHffkrjD/2Tr1iDXljpwIGlqLONQmHgmAHFB
ht5p0n2jV8DFgxSOQIjCFx9oo3+OVB4ux/pyzQ9bY1psLG5V5Zwf0l8I6AiQcuIyxp+8nR6ZsofZ
Nntu5/VLPeFZ9yofsiEDuvziNK34wMWDwVkwWnSvowftLPavn6/+N+OLz+d681w3bX7tYnGuFRJN
yQ426XpYIAa4ToIMHZM7l0b9Il1icjgUXbg2eA3Zo5vqRDILK+/q5EBSyn69Ob4npL8P+stgOwWG
whjGL5OXZK4vi+npMbYdpuh94Wipe2ZsPgF+c2fepnyFjnw+oZtcvu5is01KTgiYLBS2t3wrbVKk
s7Fw3aAd6R/H+9jBGbtY4ICKxd/Pl/9rBUlirmGgoyN9N9I+Quo/T8rBPu+7RG6ODEvpAarLNkzu
llPfH8Me6SCreBz1m+deRwde0ezDEaGPfmVTjSJQs753Y79ZxQZ9MdkcyYqB+MVN7Df0vLcIGEek
HNNnbZE+ZaiW7oY/P18u5WtLnuvFUBlZc8vmQDfvRTkrV9VsyyN2AxpNt60M4Ch9OI8ppqq56f18
tO/f0/8e7OZZra5a3hZScdwirjdvIdTQa3g43FkR396df97RzfMnDwcrj00OIoflgxJp83x6L8Jq
3yw6IfAi2yi9sIHdPmV9HltpXadiY97/lqBjnRf7ab7pp3uSgrHt7+dK2Obu32JaPf6++CdgApCt
zzQopefRQmHrXsU+JRjM0sudWeY3QxYLeT0TwAK4PwV9u89RuVfl6/koSact/NrjY/Gn+mMG2YRy
6ji/vJZ/tZo6tJ4OAmsPBnxhwSOCTLHOffUVoDpw4T3l4L1U5usUHvkgwpOOarkwiNBvomKfm2lh
ScdcmNNDzFumfyAobzK09PyLERXSegBCvV/KiZv+oogb/d2/AKDZ+xUUDwhZIxeyE869lL+h2vo6
4H9Y9JVfBpZODyvzCqoxiGqqr6YYtLv7Xwqrn26B6nTLEdK/xhMm58Wk6jx7ZUJcAlh4Dwthf2kU
fX6Pt1v8sR/qIe3rfAstABSbDYQ7c7fdQzy4WeUpszowp13iDsxmHtJleXHki3NCRJLuWjvuHuwG
NQTuU9stYpNWQTqgEGEsqvc+dU+S3/WOXfpDCC9jfaHRqEmuYiwlPKXjjXkinMZJKIEp6t2kcsuO
5Vt7FGhHBovwQCB3gncLLgyxjHG90xwQlae3hKbK4CaLxPNReJ0KeBqKcsvC32/i2L3ksEOf/mRv
MH8vCFk2j3UoPSu7/eZOFFK/uXLs7obwC9GYCNwO4Y6xlvMkK+m2BUViQlkZnNEjAh7DUwHd3YUD
2b5WYNjD3neP1BfwXKxpyWTEVxv3/GSd7vV6vixwwLMIcctERVJUxFc+LyIzVcz2Yh+lDWcil34Z
gT6yBweBvavmNL0zmkkjpwU9JnzAL/eEj75soTdHv4n9kmWfqzavpQ0ICPgmgPNq1bngTEuBBMuu
uxOWFeNLYOaAKM8YxDIgRvjDfX67Kdgjyyp7eyPYQoIT9qGaArlWvPB6p+RQ3asv6sT/So/X13P4
IW0JoWY7RgQNVZ4Q3Uh0jWBOCWE8C56QUMmAWtd58q/ZbDEDyP27dvzZE4h/wXrdUoCKKuYVuQOb
qTv0qA8qcQcA1EY05j//sP+kDV7hxFGcLmHEQV14eMBbunKeTj7IOtiG/+MZDVdqJ0hJjkbDpHWZ
jNFC8rH/BSlOU/Njpia6KGIAJkZgQpZP8IeyVwu78p83u69DIjA7Iv4iWGjYtjm6uaiSLJ1LozKs
TeefXfLOyIgOoYlpKWwUoL01o7etYEdt9hg1/3zsj+LpUw3wcWyhqQs0y8K55PMNlS4DSVCuWhso
7o8mV7lBCWGLbeozCmuCD3NiUnTPneJrG/fmqDc11lHvpVg7cdSO/kUSYZIDwQhTchQcJMjbV7oO
B6y5ezpaZy8L6Udw/1TBd5gUvvxqbO8lHF8XkrgF/+8yfNyif7JBpdDkxsY0asMNoD83ogb+DVTz
3vr5kkR9ft8fjeN/DpPvL1AGjhwGTbAQgh6KZBmqkIl78O6Fho+E7Ic7q94kbEdD6wwDvCJLtRUk
+T/WxAqrmRq+FN4ep3YANWzwwEt9NGng64khZDMWzEJoxVBFEIwI9ejnx021xVFvzkpAKJC+I/PQ
vwTwahjakX5IjY0HY0dyXq6+yiMvOPuC+QFzF/bOy+vLdhvAPUJkx4flw5OReuFYNLtZ0EEAFRkl
KqzYXrddGBBVhJn9GHKU6HQhoeHyf4TeJ4FjDHOeOED7iVmwoE19sEke4IwgoztzaEGtQmfl0P6Y
zc7e7OJ/hKZzMPMRFDTcxfMCfj5ySZkbig7tOVDAJa6aAH5u4TBWclZi2v+0Hz8/QQGFbIpwi3Cx
R+pWjO+jd4hRDOP9tYSppQgmMHigIME86ZxHb41s44Sh/7u3jpixC8YoovMoXkzhEn1oH3seySDf
8iDgTv94EOxgiNljgSMQSj8iBp9hd1nuIzYP9PvPgCn/C8sop0DWnV/9OfRGYZLsTb3I27ipw4eg
HemRIAy+R3+8O3m1JhLnm3usIphsILfOnojNxueYUmKzRTFkVltzs2f6my3qWfEMSNAHAnXYtYpL
8nvYaXNtcXTLSbnLwmZWTbCWWLYP0rv+tEE3HiMGuAPp/IpyyZ0Oy9cmgaWqGjuVjN8C5gsf8OJ/
V2HVDdYAIBVb8WFpzsqpiEKAydVH6an7qwXARCb62H44/uVE+5at1JEe9Y25PmyFVwQoehi0IKHD
er1nwAeg/LV7ap7OpjNsfl4viih0vlzK/z3Vj0D6z6km6jAgJKdV5DvW5AwCKwnRlIZwS1PT7Wh9
/38e76Yl1BZlXTT2CCw1rWPdxxUpSgOD6KD5BXXI3froyzzv8624rSr1a6WcSoPj1WNSpzV0gNKV
xzYt4haJDTE2Oe7qaYNuugpQIttUu8NT7MrTfEfGai2ur/GDcS9If7MXYHUu2zQbMdcFUPv58QVc
rRzl06WiL3HZdi+HefJS7s7hObQfWiieXr8+vQCrWQJ8aTvv3mj7a7NMXBLdFIKb7EnkW58Pb7Cs
jNw8VtvkMVuofvZSTxGgWIyYjPx8s79K6XKkETM3EmbA6urHPPufh4vJpYm2uVxsj4t285/KhrBO
/68/jFHH7CmE1I/v868zYxcJ4sXdHpj8TazA+8Qi9cB+TeGAn99tqajXtsulnAcuHcMwPTEn79Hh
G4I4VEjuaE26V+qSdFYxN4cpFV4CDSmwxBt8IqNNrkY3uhoD8BpLb+wk05MA5gGQ6KeXp3xpPIG8
YdoQe6PxaKyP9dVoZQn1Nl+L9hPTvUyysTQfLY+IBUghLaexFmZjgz/qMpudA0FTNiZX8FNAPCPq
w/CAsz2oKbiFxRwxptWR4RIkWBCZ6Mp6Kb0QKfj5RikiAbyJApAJqdZlUftAefh8kTQrs8rjdb/f
jiZ1YCxPy8ZTSIouky64+BYdeJUge/r7/3nUmwdRtq0q6WSOegns5fEJ2uv74SHx66hAv6ONWh/y
CzKrdyCOX8kdFsGZR5LynyqD9tznN6vGWpMMac68kvRzCK6V107Lh+PFaccmqhqOtugjsINUePXj
BRxMhvgAurh/gRqG9CQo249Lhc6v7vx8PT4aaV/uwghcoaWPTJwSbq6HOWob7aDq+bYhMpZz5l/M
16CadMQpxRNi6DK6q+CcGE0na3A558BCeQebDACUzu/SqyaXi8N8XeKZ+fnc2BG+eURU0xAtTXwK
lNtGk1Wa6fmSXvcAzZJIn2jBOTQjBjOrGiBqHxyIJN28mWdogB4m+YqJod9P5VW2Kh5osV6fi6UW
qc/l3Hwq54nP1HtHMdkvmwfrt7w7bWo0BCynT51ucRkzgZ9XkbYYreBvz+PAnBz+gFCRZ/Cbp/o6
n6GvOO53+THQ9t5IcYElJpZjrBFhDtAY2+gRNbE90Vzr7Tq+MhPrItnf47HBUNnrro7G4Bb7qXm6
Pv1NJ/ad+E6H9+u1MlA0pulr0AoHK/r5CVO00tKL83GPOCuAjAl98NRV4Q/CdoIzjocVo8gB7TdK
ep1t8BL8KSjMqGof8Nty97S+JmCPp4LIATQSDLiETFgFJEH/i8oA2XaMULu+QJoLiSzscZBsPPFo
xjBHgJQxHFb9YVwDZjBQZdHH6JBGKQdk3hrqhCnqIEQ3zJDBPnS5HEMxeWcHKjS1CMHij1+RoeXD
1jiRXvUL167yAH89G7NqCxaqAu6H+Cjgc8a1DxfQE2IEnHo6uDtE5lCayhykM84eFfEVeA+6W9QA
rV8jC3RdXsGB9JN8cJuxMYkB2XhpdHk8bIxdYznFowKeQIF5wGcfpiP6LSqIMVTX6FqiALnO1/JU
fiq9GpQpk3m/CK/R6aUP2/C0ywicl10DDpmbfgYZ0FJfwIqZ12G6jh+YnapREphe9oTBgRc/5POf
F4n63SJhNITdlq0iHfyFrCoXo9O+27OC+zd1oodHHzm9ic1Eqp2J0lsPhX27FgmlgCRoqYDeoUOO
rZC2RrBfnDETQqFHtDPglZLBgywQ2hxJwFPrymHni5l7HDKbd+IJvTvmsFe/RYLpDQAPArqxJzSy
GIsDpOLGu/mq4+GqxkpQLkr/AD4FPDJdrDqIx3u3jkbe3v9L15JqWMhGSczjU28f2mxoMUgsG0Dy
xY0plPb+3jUhQJyDhEpFjG/j4Mj9PROoYUi4rU+nfpZRUaPw6Rs+CaQPT8lAckMOLvw5z8qZyu5Y
T5lxgh9OKCKu4IFo+dVOs81RIjGpxA1Q9WKrY0jFD+cTi6tATwLIF0PgeU6Uyzyk8bgajIG9d/Ht
940M0viPEBmpQp4LpKE7/pyjYncvCH60TW8CNL70mmDMgAykwPy8rpuuyw7nuGGO9LYnOegpKwfW
nuVfSCTMgO4c16hBtOjiacHrQxsBWObhz0IFy/KczG4PrI3J2xiIcNQGgoGCmDXoRwnYswCzXRDd
k8Z33Va/id2fzvumXopLqZRz+njb0VzI+cm0z+A4uxzdf4fn4dSzvSMBoZV5LnMEUa0P1b04hEWM
2JHwt5B9FJ9nZ54maz0EIwSx4lUciXV99E6++NwEPbUDmvHjGjAIT+Av6ND0nAEe4XDHOwcw7Y9Q
EDtDussXdJj9/Xi/0oMTac0BuRNkUyCegPsW43/4VoDK7izPb7IcQ/AqSEUtQrN9s/Hr8YmmeFbm
W2tnBDo4E5ViYODEBNTEQIVmhcguCTdodYw2aWS7BgJGyZ3TMMRT8uUp+uc0bkqg/UXLcvla5JRc
7Owwmu1IsP8OixELU3yH4Fp5lejICdXox4vHHJXgjZND4RjhheZz/gh10WeouusCaR47v+sJOx+L
UXQNaEfWaElBDwGYD7cnOkf3IBPaN2Xjp0t5U8KcTifDTEzeg0iiiRvIVyJE673yaLE3xISJBrV5
gxhQuyNg8BYhA6GxoHL/qGuiFmd2Cv/cub9fW+Xo9v9zYcVJ/1NuGJadXIqU+2s6Mc0KgNNIkejC
ulQdd5zSxT2gooczIw8YD73gKCTBvcX20fb6cnuZeDH6NcRDdrP5x/v9oc73ibi9V1IizgDN7zUC
qgKD6SSITZJY0pFrw31w/djhf74MivVNfWlAITRojODiCY7183VorqPKPiR5vsVbB8SYiP7/dcA+
OucL6EskZIgHnnm8RIf7zNdaYPCS/fg9iVrk25IpsG4Q64qnzeDNjpncRTppKdxtRGU1T/OEWCIA
XjrhohUmwId/ET8VWEYGJc4+aqB08TzTBET67e3tCeHdwUcMrUfsSQ7+U2MSrXHoIy4gb6gKF1cJ
q2kd7VFnF5p3e9oD4pUiFfcX54OnxeL3jkjaCvkMPmtu8SDkpEQXXVBIID4Tea9EY9NBKCihnVux
fRwCFfSF6jE4gu6WRxcQZ3i5KchPDb7IM2RP/LaCEV7Oo3qdCi0sxb0GJWWaDUnJ4MUgin+1220Q
+2RDFmyVn2/bV8S5xb4iEFaaCcObm/f5rln16JoVrZZtUfxFuvAxGTnpH27GBhUJrjcXuXFPjTuE
FYs/CwvkqN4LqLCrfp3Qk/QtAkd1pzD8ro/OjJR+qmDBjzAV+XxS0nmkXIDWZHBE++eXd8Yyfk0F
TeTh9pju8eK2m+MOJDQiBzJALuPluoKlVf1GPkXenpDQqL0e6KQadK/a889X7APdcLvSRiaVPW61
UJI/2nD/rHew5IPZnvoMLHm26B6vhc/oNif3yJyafDefxesOXY2GiInqQBV0v4ondTlMQGz3jkoS
vjTm+lsNY6eITJzhobyuUZHTsKUKSwT6djmCQTNo/HUcJe2dau+jzXJz9kDAhDsm/pjYSN3EiZPc
HrFAl9OtxGgtQMIHnGSO3Jsjv+Gzpf9qlufXdA6PQEe14x6VgDDAnft0eNtUmcYouK5omqnqN8Gy
Hul7TS1bZRNfxydQsUNUqLNYnsRF2LKY4OiNcDn0GxTlkQ99xMaTjkbiHalSQABCGVYjpffLPsjD
i4RwTlQfgoLRBuwt1mXvNgsekRYnMvZ3slMEZI5+L3sXxOwO/hkaXOYmlI/9pGXpAfR7UwEsQD3J
fQatuN910C3+jABuWs4VDbZDUHNMZIcJSJZrmJ5MJqosWoKs4dvKeISZug2ZMETtot1PjgmsDO0Y
GAc/rmYakp+XcH/mHKMMJXlEO5up2nPTw27vG4qvZMH1EMRSlKWRmkwkPZQQtlap3MZ5sr5ok0qd
H3F7NKIrwNd0vAcka86TJjxdOGOXWb6CVymSyuzUgy9peJM6KXo7xPrENVoPOov22GxtnO4lvCwj
JQ817U5eoYgH5ssdVRUSVIObSgfh81rV7TS2K6tWNnglM+63e0cHaEqxBxwVfq3qWKpjMigmkhxc
3boTKnhw7hz/JieANiHFR+OkbGpGnFfx/PzqwJEbAZekT0L97OlXiE7e/r2ggiWGUaUmk1qdnuso
NSP76BWae7j6g+ZqyBqyRBtg76CaLdhGI6fvXZMmWebxhUGeWXj6b75M7aiyI6UdG5kv837tYIRY
1Gh+3C+gYybdsuhWejevDxMtXZ67dZOFI9RhUqRJvAbBv9jPisAgJUk9e2Dte+lDigDecW5n44sO
lCNITFb/JN9PLFA10jiXwwLHThoyOqI+nnkIbJvkLAsl2TurUQWJUppqcMrjoNZCBdnZy8cjo/k2
w0cyYXQN81BHMW4vPufX0O78Sgm6cvxzfPzIZz8/EDaPgWVr9JSYktwC8kiGtHSvtO2mt50RXQ8e
CIaBf9HfkYArsku/4IvN+koNl1WKhNieOSiXIfVGllvrrgXU2PJa3YWalsjicwV7gtXJSu28c+KC
d+RD7TyTKbvuKMwqAF3zC1U3lbzqKJZWgREtc7f3S+HY79kf6T094S7IPXXaxok5pdiRM294Sd50
akeUXYEpkvn27kHzBvojsVMiflE7Byy34GmQOSFPz/d7t5BdzXbLN/XVPDqssKMlHu8WSDRgFvIr
ACbCB9ev2zsr7QMi9NOFvQndI1jSg5HULeJSjgIfCAkc4Osnb0i9M2SYzr2+ELl4bNWLxzXNG+/U
uyP+UyA13EF30zdCV+kd4Lz1ThY75mP2xup0EW+KU08Z/NR2TS4Svmqdq588zQjSCoaxV7OtLlBT
OTNg08XH3S7kR5j48ubYU03MuAwxxvocRvq91RqJVLYbK+wWsLvne97bG5bpGpU5ghBwm0BNkpyg
Zl07F2zStDAI8j/5H3TQ+h6jNX6o32RkgghcYX4Fh+9dW/fv8Vu/Hr3qr4dNPkVazZoZD6gSIIf5
or4htbDonpOtTrfGXl1fTzSjdsrOfj+szN/KDkod0Cl0u3qkZc7L/Rt+z/nu5+VifSkPERhjpUAQ
wh2WvP0m14lly+4uRtFutKOHjiNpcuI3Jmt6YjS+0oVDO4Hyrpc+8SxRWe6rFB3q1i8p0AanO7l7
2T03zhXhjN4xX0nXym7ZI3NtEFk8NJvy2gNHJiHltfdVnQUU5VYAlgdNEYW9YysmTnR2IFAi38Tg
vnXLPDiBqUd7ovFiNHz5ovWLhVJ6TeqjyXRBpmNy1n2ofAmE9Ks/anyNHXhwC5St/hrQMKng0de2
nBHN0drJOkDlcDRV/0jbJMdeLQiotu+2QL/uRbaB6TMJjq0zizdusoveLk79cD62G3l9RkYAwbLC
vaIhNW83ZDmtc34+QBc6vZ6eWjqRD/nisju9jJDBemHaad6DKsCG/mZvkgHFkWdxWl+S6yrR9JOu
1+qmaUaeVbx3+8gs57L0UvZz6Xh60vvKO5c0RAbYfvIo0IzYNzMmk3EZmjVsajvQh11uhmXvmfG4
0BwVOZheozRnpbenic7PgylBiiYJRBCUA22mDr/tao3baqBcVtfTiq1M2nMr/7Z/zBKQQUtfMF1k
kSn00kipTSowHiPsUqhch20WGeQwEd/BDgqBtiC8NCJ5StAMf7CFoxHDqUDlVoO+IJ3qFob60PfY
Am1HWL1qqaNCBIxe87RASTbql1lUvIG/WZTIMC1Oz4n41V1Ighxy3ucBeMQwxjRY8KhLoAwPOhMg
jiAJPflu3f7JIJyd51q7RjvzWaaqdvvVxRM/s58qaSi+6PlHZQ4g4PTMb3LYttGPICmakkk+ECva
Ef3K9Ogpp2f5sNGaOcRnvpdirc2cjS44O2Yz79uoiseqFpTa/DD8LpNlXQV5FRySQEbxBH1f221O
C40qv5lfT4sehln/K6UazOej00ppo2vzeNQn/f6hPv+qjZmiLNLk0VLnI2W8J+qmXXSE/NxPOmsq
K5Hdh+XwW1MWe2OtzU7pdFBX2uk5Tkg3o+Sw2esTq3ks0qlhR5d43NtRy49Wm8p45AyHzK+QXL2s
zhb5beYhWcSv4OJxk5OpWbq1+TfpZxUy4fE4VudDHI7KSXIQsMwzZH3U54/T4biUjstOC2tQuwx+
RnhahUYb2foslzcHvHJ1JJDGqjU1i5nECtYnJjTffnYtxh02iQArhyApozwLTzxW5eygLC/9RNbX
RfWiZ3NJ2vHjXeMMeJJhWsZREsD3yULqQ1kZX/gZO+LMsjrs+lejmTfZ3r0cl/0QyPYvK8WmDOcL
iR42+mtDGvbm+8j+JV/A7DZzsq+BrEJX51UzvyQs8DWH1MyHTl9b/WsDFqh5TFqCZdTAPSijYxvo
xZgT4jfxZrhQHXcBZXw74gngO8l1fKYNffRbTGiGUE0jrZy3djCQNmVBf4j6etL3Abn6qJ9rFpkW
/OGTFRiyq7eugQgWOYXpxq1QazowAziuTjkMrnVmzcvkpTsvysuqOcxPPCTZ2k5+deZbb01j4zET
6jpnJPKl5alcyIc63OvjAgZH7UkXN8cWZeQaJPuNKx1c3I9zA/E19xg0xrKjkgHffImI1iaQAkYe
gN2gltLnboIk85syGA0BaUx3jKgFknbd/90DjG0jQ/JzOWqkiSpN0iIyqrBnnCdHpeFLZ6/cKu8q
SrzdRE3CvPL7KtyDpKr8WHeLq6cCKDxO68qTaHP0vxrkhGmsnNwDQLfM70F9X3ylDbLOl9tIpn2L
NIEVyYafn6BFJO4IR8ZRMJST39ooUIoobqJDH3KydjGRjKDhil5Pc72JYm3WaxO1WaemW3A7i3GN
5wlBRg76JBgsr0F8sR3LrV+NAlOOqstvyUZQra02Eq1IDnN0ZQQxP7QCzwfH2r8kMER0n89pN9Mp
HJtAOgXnLhy1k0ryYZRevLQJjtKkqtjRhugwLPp8XOXjQp1Q0qRstkxxq3drH1iXgIQ96VwDSp9i
OjQhHssYnXoXjcOudDOEu6krKr8A+ofDENaalZce/JpRDJqi+UPZjmPsRjHEGxyUc48eeeUJk4He
S4tQriPJ8k5ZdDxNzCFs+QIVsEPYFhE2EylbmhLkOWFJHIGf5XacTq6F2j3hufe4C/+Hs/PqbRzN
0vAvIsAcbpmUZctyviEcysxiFsOv34ce7Ha1XFMCdqZRU9NJNPWFc86bZFrHbNH0vkKlLbHFF/EH
5o+j4lWK14CRKN5geW3l82lRhZeiX/X83lNjT+akw2fU8qJsbxBrIBFSc/qsnwf2Iy6dqgubiVoh
M70Y2wTwEXaK7Ie1ZxIbXnuR4WcnN5DsTrHLya1zu4bHBudf8DKUsixry5MZa5FHhRqcsR+vBpxv
8E6GA7dZw24ynJvZCWE007TRCSdP3uMOU+LiAncOw/lxfeqXibwpJrcvliHXZeyL5ToKV6ZO9+xj
A68uWybRkk3x0akrodjmFu0VhqyLplxn46KP/QZpMwY+ELPgiAczQ4u1u+xkj5chyl7PMKn0z7uc
DhAnFlisSbLUMq5AkIOK1KrlKLqy6HZcUfcBG+bzvGcrbAJ8GdmczW3JNOWMALm9k3019ysUzVgK
3c06/bPzVRA+AxLGHsCOGJ9Ogg/bdaxshVf9VnvX6Q7LlxLM4ybhJ8fHEJ+bENq3x3pudRq5h5HV
hvrfq0k/RQJwe17eNT5QWP1KXoIhrqbxfiqAt6Yj/XENnbpeqWi5K6/GO6RzjANGoxliUM86KF/V
fXevMR/FTeND36Q+NpMkW/j8cvI0psp4oT6yyTUADAunfOVx2MuQtrJNqDFD2lQ3jLAE/AKFOc2+
XSt3Fv7gqM/BpIx10NQc/quOkfSrPr+weQCmTYtGcJvUOUXLgle9izJ3GmztgZNDb5a0bIW5w6C2
i71AcDuWcPd07u80TAyxAkECEXs5ydiSh6FE+MIJWNU3Ey0PUC/0Z853Nr+jGpzJVAHyK7v3rqck
AN58wz9IcGnxOMrErTa9pdKT0vhqtxi51dCaV+4JQqHmTSdPjGYBQsbhBysbIBdvncBOP3Qght6r
pkctXRjB5yh9aNnjMNAQ4ss5MPnIPvIGNaUY2A2Ci1RCSSuAvpaaI0nSteHeH1pEyFX/FJyXJBMR
llWDl598NHeYuRV2z5TNt9Bj+wZkgHB27bXRZOMaNCjvQTlXg+hiBmgCypLGF1GhGK9Bckdiy2Zp
/jxPw6tgAgDmuFwW/J4r05SpCXcxjKYAZvP4Vue+/FXj95JucuZR27R6FkA6ci/Ev2KDfe1wlzvZ
JiDnoDofZLS42B2v+F8AEn3ZvKSMnp3B8PEq3mhgTwBzJ++06woXQyYukRWtJ5HV6TvT9cbBy7Pb
ZL/GDSutXYgbNM3oVsEzN6zLdtGT9cbMxKcdN5/6I8tCxOoYI4WZ0Ui/Hsvff5P2ho/A2nwqOYbs
sFyl1NQpniY4euuOqC0JUTAxn888tj6Kfn0fLWpff01W2j1DWfUKO+hbffvv9pcvzhJhyTOWNVDW
/bv9Nc0pkIQglI8aUwhw3Bx5jtMwrxxYnxx1Tid6VnZDXVC2znt904KzVR7soZEhYOMwWxTDpdbt
8/JuRPUdrmiE9fZGxgSadCdcnzFGo5pIfCVaiv1tPR4MZZOCklebRnFLxY+qNybmwfm2zylPju24
loQrbJ5vGvjPHxJRFgoXDUnAxQ8p5WVfdbogHXHfIwiotrs3/S36wOYi/6XjThxuz1+nt/BF3Sp8
qYhFp96JrrAlvlkwPx8CkjY0bfxkL5l5MJ1SXelN6TjdVI8hbbCwlzqnjGd77BTCjO5K2FaMy7Pq
BdNSLm9H7A6a0MlwFDAPpryp0C6HbjT41tNEphnq89K3ufl6aq11PB5K4HayotbFsGT+PJTLMGP2
t9RkT+1hCK1jFqq6UNSFKixriAxv1GKCziDMDfGQKl2dw5Btdt9xTejz0cRf6bhlD6dxodaLBxaz
3vta6s53pLktqnVo7PTsfmydklC02+Sr+gBf4DA8r61HFc+6h+Hknu84eHvor4SeYQ5zBRT5KXpl
rs/q/d+3eumraaVt3pmpxhSW0xLgC3oHnveDg2yoQP5CZCSeBS/mqn1kSsBdz+3fnHYmeZfllYnw
T3yGR0G4hGeAKisy8tF/b6U4E9XyBJnsONt3Y9f3xWS3FN5q7bEGmVM8halh7xlP4wNXu+ILshd9
mFRf2iIBfjt7kbqw5Btquv4MhcLYjsCTomduuJY47bnVoPpQiZ4fCnWpt+jKGZ30sKkT/GT+PhuS
fs6G/v2jXMzWw6BVLClhwzD73+OxAduscaCaQ1LE6ss5v5LmxODx4f+1SSTMWYG3LEOS1Bnz/g3j
ipUhrwbkUseB+E/MFyDOMJvNqJJXTbQLzeckuQs0EN7ucWgVolFkhu0U6AxKBV234R+7GoX+9wSS
aXmHWF1YoFenmENf9yrgaEmZwOvu3AIiFpSu80s+rHVxU2iRexK2svIhiYfGvLFKYDQvNBcT/i7m
SoGtw7RSdXLKB8YVrdudllHhm6WXyL6SLKhE63TTwndK6ZudHDgWiwhlLeAkU71M4aEmhELc05kF
sauWN6q2As5k8FlUL725lGP+QZepn6ive6oxjnqCIT/a4qB1S0tz6paFcgWDleav8fJI+v1tX4wA
1TBKWpTW0jF9zD4LmuX7gGDq9Bbm4R7fsb8vqv+yP/75bi/oROapG5p44NPm4AJgjtBpzi6S047a
9lBy8kRLSQaK8Lljut7Tk4VIujfMrNIFtgJuNXEW/LSY1tzmR1O0+5Yr2RfV5TQu2nQhUe2U7pAu
4mKVRvOwmK+EtiDu/Ub2pGHx9x/nm0r/4+Xh6CrpkmjNyOa/l+rJFJMkbMQZUURLnEOlbbwwtyfw
ALYqwIroxhvzbcQ4ncQVcy54EtAaDMTx5P5IPyssnDl9Bdp3R+fX1BWYb59dir85veDaUPCn1HM+
nn573ospfkkmidqHPG99z3iN4RSDeRlDR7wmzy6HkVF5IdcGuQQQJ/E/neZe35ihs3mMSmHM/wWM
6Bn6AFDGPuZXf3+j3wLpn28U0RilJC/UuCByaGaaWb3VSEcJKqs5S3drvEIYOb7JbxMxWlAfSMaS
bOYdjWVL0FmQisCoiN2GFhyOKVy0uVVy8sk9na5sFutPe4U4l/99uPmv/3Yy1WpZ5k0DgFx8xRuq
WTD2YJvsSySx15jR38S6v7yIy0utHvoh1RpeBK5sEXaPmW9ma6M+nMV9LOwrJmjdVmiWGipccpiZ
mDMdARau3YhmNvIMNEsphRi5CF6JLyecTDAVUtom79R6guyqjPNRf5Btkbk13LPYBeMAxB4nhko2
giIUOsYrouey3If6XVvuh3JPOAJ4s1I/Vs1KSJcCwICyVXBmrg56sEvLm0Q5TOh/dJ5ugdthsm/l
BaMhKAbcYBnhjea6m0gw2Qn9inNy4MazriyhP19c/3xL5sXFNQx5osVVJx1R+NyTv0OaQr4MHwzM
249kBJX7et29y0/xs3h3ZfH+8cr87ZPlf6+PIqqNKRX5zozKDXoXG70mJ/7B6xk6qA6AmGbaKb2A
6RfCUiCxrXJzbNfCRTSRlLLKQsjdNq3/GcF446SVJ49XcDz5J0oxnwD/t4TNixOrK/RcjyyWsESt
DyMNXAsWLKMU+K3D4qwtOHKL7iYEx0J83OHsuRgG91Q6dJpJ7zFukUkdUpZR7+TXIBTpB5vt+3j6
5+EujqemmD0/NN6fiUMKLplnuwdCmtwmcS2SvBJHf1bzXRY6eeUNHKLXLsOfRLaLB7goPbCPkaMm
4u0wK9AUdjWjPlsIAL0JEHEKiMYQw7CqSjz9M75lhnL+dSL6MnUHzZUnt8PN9xry+pN3ePFMFxd0
WMj6YAo8ExyVBE407HGMhzkap/k0BF8VG3suKwufYjcFm4bVASEocOTE7XunhLrCtie4BEE4WDMj
7m4eb8kBhaQtDU7G1KxYlon3983wU2b3/dwWtGEReRVS/n9vhnFSpKFI4EbkJgeSq515DgfvZ/GT
Ryorp9btsnay1GUc8fePlud/9c+z85+PvlhHXZV32I1X0lEMvAn2/TeiP5rfqHRgg1/y1iS42PMf
Thy5JULp7wcaGSYAVTOL4FeYFdcukJ96l4uXcrHAusmKukCbt19nc2jLtR0BlnzTPGa8PHej2NNP
HtceeI8Cj9pwTpbfzvMpuzs5Rev2tWsJXgU4SvwehrhQ3iEFkCcAIeAGIgzNAJ07vULvsxz//mKl
/3K2/vNmLxajqCSyEUvsUJg/8eRgxCplTi27vFNgE631Kt3tNDdFdcHzs+6YpViLulkKpGeMPqiy
Vq8KDQaTLwCdYwmF7El25Hi+swpxpabLhH8VclAmEJMzRB5ypVaGY+BWVMqKa5qudHbS2IF+wHiy
8UCQWc3wTOIGoMZhY8x/GsT+vhAdfY5bcqgcS2UudSgoQrpRlF7358+qZrjrsHmo1oDtSScyKXFQ
ZZ4WhgY+45ZMfH1ZdoVsPUS7U7etxRux3snC/PsYmCvY9zCRSRnTNyWGnsKtHtw05pI7U4ROZjqg
IWEH6uxPlV/0i1hfjeb6jGgFogj20YZDJ0elwoorZLrEK/egMfeaf9sFF7U2qTZmmdWstUKj6Qf5
WLVwqj9V4vMCN2brtZ4h89MvBlhwhiPPZhuLTOXScWirNLQaySqxFoXlnEKXqnywfCv2E1Q9pjdK
fqzNdSN41WlymQu3DFMHm14G+oqBSd7JU2XXhBQtu7Aj89otkL4Kr2y4Giw1diJxxii470ANAIak
lwBPIr5fcsCW5u0EF3WanJxahohWHQq1eGUt/5eb8J+lfFFpgo5LPTOh761oIefp3RqiQcCixE3f
OeH0EoDNOMAcJ45QwSYNDia16sSKy+C3x5f+rns3SaG8dkiYf7yjNQxdVRH/Vtm8eLJhOpldK8Bq
I/et51FkW4ycgnCp+S6yzcqhNu73sJJU02WHpNFOLDb1sEnSbZ1u+xkpY2a+qMMFGykUlx1FiLWf
pn0WMMTba9WukQ+yPFeTo7yAwgEKrZVLk9jqDqKrP3MBT8uTstRRbpENAcdDYV7uNRa+2Td8LdBz
TvKaa6XqFt3ol/jjdAt+bwSgbAthvGnF3Wm6EablCewzdHVoURR7JxeogJsSdKcdvJyBk7VMlEUG
g55ZK/IIcrcCvz9cObTmquvHPvjtdV5U7b04jZYYFcwTPuTelRu/YTrb25QTKrFsn+lHIED9urL7
fgpn5pP+n0+9nDcORnzWrJjlFYHOIXSBI/7cvJ0+xcfs3vzmFJEcbn5ZMpzx7tV6xyVXeddR2JBr
29rtO+vuTCB5aCdYMu+ktXqDTj4g3LK9Sz/AlXakny6wBB8esoPMMHp22RPfZ9vX+Jg/XXmF81Hx
8xXqso6QRNV16eJC1fUiT+qUY1+R3azeYb5O75jFrv52Lt04dGJCY5G5xG6KqAl3XI7aGeq8smW/
m7/fH8MQcQViS+iGBfuZARuP+Vv/pfdRiAG+mByzZwhowujXdDlv0JbOeMm8WjfFY43H9tba6gdl
ifF88Fr72lE/xND3j2Hkm6/5Xfig7Mt3dSXeKDvxedJmO0OY5nRzzFmVd2BwaXO6SW6GDYCdiWkU
84dNwgLGW/4hq+f6WIdaSmYH3xWG5MSq3qYf47TVTK8kPgE/VrRCogvqN+xjRuCNi97LtBYho6hb
5VEi5uXaYlMuv5//vBgM66A8Um5pF2VF3FqpGE9jcozfjNl5EDo4dUX+bcw/1lAFtsTNFQgpDdcC
8ax2neAZpH5+Fph3T8vkMXojkUTCphjXUhwrRzh++296lV3NJvUkwwyPfKXj/TX3kh/KjctHv6go
ciHOSzE4J8cIq+PiVtOXgvSYyLOxnz/XbuWHmru65p8Ef+R4aQG501fKhAL8DIYNRGbV4yemY8ix
1q+XMp7WmIJg5yusg9MCkk69NcIHMiHbrQR03jsNpt04eKfr6BMidkl4L4qIkODHmUzB5SW79TH7
iusVdFkD01fZtbgRb+ST1/yCXQGVHuB1gD1QevIRR0cxm7ukNlsHZBcRAkmRwZRCOsgp/Iz02JJz
aj502l1cH/T62dSXZbocCRgckpVkQKb9VVaPTMzT9yub9rIK/s+bNQyFzYJi5pv899tuGTM1S0/y
kBz7O+O9egA0Owi4TvT3ANAH8enqdOkbvfi5Pf/5wIuCI8q0aZTVJjkON3Hvmnf6jlNC2VYQCksn
oFzY5ekaobY33co7SsesILA0heNAzbosX8SHuXt5sDYG35V9WqbQJvYUULBi0y2ZpTtlA/d5Dxgq
PbKlTrHDrOeV8RATN2pphv/UhPVncwhwuTgUL4Ppjgjq38bnsncHdSUdOEENVIf31Y3pBbsJLv+9
/JGShbs63UWb+rV5v/Yl/LjLL7+Ei7s8ijuhDVuWd/tRrop9QO3zMK7lRwhvtB6+RmyQp4DB+NNH
vuen0EAtz0hSxxcYmbvpZIuMgHGGq2wDAjNgVQH7ngaUwZN4clo868Vb8ahECBHQJA6PkDsyMpNW
3b3sT0/1sXiI9uWMCOm3qisQcNvfG7+KG+R+h7FwqxdzMzFxhNPj1J/ZikriPT/WDyakAZjomOfZ
3Sy3hp7zeBW2mQ+lvy2Xi3s5U/KqSsaWV/MMh7aZIRtbNjx5dcv5Y6GgvIHyWr27GA9c2Rnf99Vf
Pvrycu7M8yS0Ft8KqSUUBP8hgQXKmloI4p9Algu0O5SpEMa5ZilUUtecmL87lunTPtTCTGrGIhD2
c0BkEarDZ6RBKWS+yj9pqxw3/GlRMpUetmXnB/EmU7mrXUVCBc4NvxTNVcYgTr1vA68g0mSAWUPf
5lFhwkJhnmjenQc7hypONKwMA9Cu+uUEN9HYNPkrSxufq/MtUKmRbHIMCjUHZ27pRTxgYygy+7xL
9cVIVfOgKHYMDwUbhcorA7IuTrSYtSPtio34pZU+DJXTeUcmbsoESoRc5hjsJ3mVY/54RHIQgLYH
7z1mf/Kq0D3YOSOpAVDWWohmnp5tu9oTxSvfD4Ypf1oaWKPiYQIp+4eRrFznZadOJy4F5DXioUJ5
y+zOfBh1uyh+yeeHjj5Nu2uE2xB+bbBTk2UAU0hfWuO+OT9gBjZqtnaUxtuUKN7TptOexWbLr8bp
xeLYyRndMBbs05UsL2ppr2CoUEVum/nBA7MKEYk5nJlnc889mQlr4CQ1txxNpTn0T8ErgydBXwbF
pxS8tfVOyPxOXkvmajwdRWnB1KgoNxae/XDbxlk2pqTwF5002c2dPhcxcgCYZjhqDgCuXliTvufk
xmZU71WYlEp5Y9S7mkpExnZwlA+N4PHHJN72IMXRuFHRFSiPGfdS5E3Cm1bfB3SrrIn2vICQruE6
Fn+e+lsdsXjtANyhaoBUWVR+yFWQvhnSnY7BP6QjbWWmm77IbNiGgvHaa8eufgiHVQOopu7nUeAc
w3MTWHDVTr5uukXmASdXsm8anhDdaxawPceXOewzcz+JL62EgOjZSp504z0vbwa4ZIG+1KVHKQfh
5gLQP6zTV9Jt+wgs1DHHp7bxxWbFJEOvDybUXGsllb/iT7m8SaXblB9nFPeSct8QWR5y4qXCTtA2
RXyXBHvYcrGwLoobtV6exZ3W3sG3Y45q0suHSu5OdepNKoSiaSdIpNpskvKWGfVEgjF9nBq+S+OD
9NZJ+6E4wvaC6nU2XE1d9ymcJ/cMd0egcfJxWbjB4bSHHpXqq2FXW5423UsKpGU3RttUwmb08s7L
JqqNFUSuFMZ57/fSHayj3kSjONFGQlcTR1yfh3tZck6ZW0E+gyuOAX+pHfP6icGhCppYLyH4JIYb
Fr6+zT/P0WiDOVIxEnHMsE4tl3m4ZTgMl11J3vV8YQZ7ofSrfJcGrpXd/f2k/KZ+/DgoNXXOr6H0
xtP53xV3mVhyoEdCfJQXmuQy62FmTEYMkiX90H8pENvWU72KNC96ET7yO3aC8VF96evhyVwZOc4H
PcR7Wwrhr+EUmYirrODA4t4VDsOj/lGKK/RNC/nKY39z7f/22Bf9Sp/KcVsYQXxsq1WrfqrwKkii
tuPc1YJdV95m5rt4+urad1NeR9NT0D8E8hrwQ68+5bcOvKvwEX00i5yDfnR6N8380FpomJ/Lmd/a
SA6az/YxA+xofHP0jbhGA4QPg7FkHETn22C1REWp2fpHeguLjaryBSibv01KrhyWkvXH4l8zFXTg
pjpn5Pz7O6qM/hzKQp4c1cM8zEk4k+Fe2ef78kY8I4ZmsGPcM4jr8e1d03paMFxmmgnM0uW4sb5O
dCyeqG4GfXmG1kvISsBlgJPJYtxCD2kXBcg5E5qv090Eg6FymQ51ml9/MpqDWghTDo40h0D4fibJ
Klib6vzyGEkjjmJwgZaE5VECI9rmeUETAT5XfWZEa9SUOTmDMlq1NSdmANA0uCReUynmrvGR5Y6c
2clzuKHG05U1N5OOtcptTWwPO6Fg7uhogkMgIZgKp1m7oVVuv+oamR0UuBW/Jm/JBr4p5rz1nrlU
Aynt5Boc8I8gz/lzENmU4yfpXm7WCWcqXjqEUdxq37kYYr+RHqYNJ6iKPotot+C2aeg0cWcy7wMf
/UnP1Ch0++eRfy2I2zv1foTCiTlbbcuzoxpUyrMn31jRdzv8BHBxJhcGYFqAzHZ7tzVe571A5A6K
094tGhI3iP9CXRkfJwMJrjMdKrzaGVZr/pCuYCjDHMNpsHXowcdtK21UlSLJM3qnei+FJbhR6f79
BPg2Fvy5lf5ZXRdFvWx04akXirlKE3DuOS0Ey+YrO2seeKSerWvjA0M9OysKW1Mxi97FD5oOddFN
ElShZLnZPZfT6KfdVok8FBlUsgZ6kYTz65DHmyhemcqc0G5SZtUrCRksw4TERk6a8w47mz8T5g5y
A+FdfwHwJYO9wrHvDRyvsrsX4wBfuyQvkjHrye0wo052BUjRF5PgkIHdbQQo/NiYfvVBZlW7BnbL
YEVB42uhl3yQBQaFNNAX9AQDdrUmDq0ssl/qSy3hmjeUfkv42i561bEawgoYTwdEaNdil3+APN9t
wm97+KJNSI1zeK7UOjmenhEdN7VffQUHMG903BsekUEyUYPRJwKXc7gVGDryKJSGZ98kjShxxA/t
y3gMGRFtVCB8ERKXR8XH9xEf/74eJEn+Y232z4K4KNvLXC1xEqPLG0nXI4NoL6MnZexgNCuUKuhD
dHk3KgstvG2rm5PooxjrC08930WQWg897i9YzsKkSZbMGm5BsXrNhrKlHgTdM3A1eCvKX7W1QjvR
EBru06pXlEbyYiTitzcIgX82q9tT7HWFV4z3kb6qaI6icn2SvMqyg5M9mouGkCBCYgB7dZuYsgjL
h9PMdY5bL43fGv1OgK2pb2AxU4TI6pcqrIUAysE9NUtQHxrWG2kkdEN08PIOLn8TPp77G11+5842
wuVgPSKRQOVsoKguH1TRmSy/yW8xTE+ntVIua92DBy+UW61fSTxesIXUbbZ2hIkYCFy4quN1QVt3
rXT+vpD/sl0vuZxWI2snpaSpSmv7ZC7Gg/I5MByrGTUyYK+ANbMZlEa+HYEunbzoFoJA9mmqtvgL
QzKBAOUEN8xH5hoW4BQQDAQo2aYyddqtODpV5SgUf252q9KhLYalfC+tdTJU2Vvs4Q+kGwEH2pvm
cSB0xDNKC77pELM/OAa4DAj2+SU5L3VUItcAD5IT/r401QvkP7FySShllmZ62oTWPph2AcOvBqI3
IKPXIMvWfF31pWYNFhVD0Ep20TuAxrASzj75ZuEvY3R0ilDk0tSRTbYyjY2geWK3laMDOWiSsprh
Xzw/Up/xepUtJay9EEMheNAXVr2IoKIMTv9LTF2KZCiyJuQj6IamJ+EKA/0MfTEKYphKzCNKr6OP
Cx0oTikxoqWbak9gK+DNUzzrPRJ9o0g4eMhPiG7oyFBMhuk2buYBEpco2Alcb0D5rl5A0KnLNWTv
tkV+5fGFJIUX46QKjlXod1O7zfgZxNsCbm/m54E7ETuJF1C/0xOCvh6HubPIj+lz/y5zNoabhlhP
3DkVXwFUlu64swryM/GIjBAB3XCqItFDrh668sfwNtFZChu1cCPdMfpFO5PeXEMBTniomxumr4Gy
4LSlfOxae4ImPbn66Or5quqvhC3+oLNdHKTfBLTfhl6GEApnY17/koUBLZMjB7KYspfuuOuDm+tj
/kus5vvz9Nn4zNBM/rgokOuo1fJUoFNtcye5j8EUXrVqVvKHp2Pc2NXxzC83xKZt1TfrOZFt3vUz
W490RR1l0ONwL90TJjAcp435or5M+4l8w8xXXvWjTEz0x+lrOLBu5kqlo3KydUpwyx6JHO1mDjpN
/qjfxKKLAgYJ7d/P+h84+uUPd1FGT5EwncQ2S45aZ4tf42Oo+dkvVBKMhN/O9+dl9yzNBcq4oobJ
UFesybR4JEB8daUI+UHevnyQi/n2qZQHs1QpccNHA1/rm+T2fD/kDuXqsD3fZ25Oc3imVLd5NyIU
vNv0RX4vf1VPV17IHw+Y377ti1LbHEMpaDK+7cxcQaDp1/G+4AJLyR2R7uTQYxvXZAH3UEf2BO0o
Dzon5lE4GF/DHmvDtXE7Xml1fniqXL6ai/qsTzRVFmVeDYP96m2yFkgpoeg/TYd0Fe2pHafBKe/a
R9Uvd9rq7+9jvup/XDa/vY6LqkVMq7wQFD67WKNSbN/bL2wpx6ecsIsr/tfaH5scxPlE0yqyBrb2
7yZHC4RwNHM+CsOVGk+mfgZskzNqbptWeC7hvPSLFms2+I1uxzXMRPFMWQnkgTsBq1fHRiB2ko9E
dnosiHHngc1zcnhrZ2xyRTd/IOmDo9MyXMnDoINoMiyQmIw8o9orZLfrnKbjLlup0V2Ac9zz+VFh
XG35pewXMLGv3eR/rrN++4kvTpYQoUZoRfOaBwf/Su/y1/NRf2NS6FbRAoRtuCJOUC75Av9ZSf+8
4ovd3oddHXU1ux3WMa/MUD2tI2K6RNkPfYfb/DF9o/XrGY1ye9+Oex3nzcyN78+jnZhOJK9Lxpc4
I+ZHBJAQATC3ENC2XTmVpG9bqJ/L7p8HvTgNSqHRQzEtmd5KwH/CM+RLK94WTBIelA7vnp2BVSNI
L6N+04VBQ2NB1z6tBOM9qemK22IlTVuSb2oL0demy54Yc5oEYWqIQm+kzG1AFk1H/ZQiv3jrDLsi
/eMLI4h02Yd2/QyUAWxLg1u/dAf6UPUoEe3shqEtIVeC/mtgauD1gPfRU36A1ivP1i2Q0Lv+Jjzj
CWic1qJBK7yjswQ6zZajupJfzNYVbyUs3L7Sl+RkJ4g8v7RXFYtEJoEs4cRt16Xmnx8Mxc4Vh6FK
Smmtf6hcKkcrcRvDI9IUQjm1wRTt8k+SwL8YrDXJosJIARLATVRs+gzzln2LDdjkJYYflU5v7Cr9
JijXGi6cGo2abWb38vAIVKaOH0FLws9HAtc2tSM4yep+Or1JwkpVFn8/TH4Qxi7X38XhWvfiEEYm
C3466l/ZC1zkAlE/Tj7JLCsdGWNSP2Pcdm2Cov2xo/ltp10coWWCM+EQsfAVXPKfR4RXwTIjv0nf
NHOPsBf1zSSsw9zl0u4Hm4EfTk3z+BaKU7gRs1WBv329KN8tMHxpPTKPRqrYjU8huT7l/hzuwmQr
j7eZ6mMO0neY7CySwFWw0Xw+PRj4fryFz0DGdb9DWirQxEPRITT25ASG/feXLF87Ry+O7LIehTZR
2DsM8gZrEUMd6HQf7hhae91TpwUsdQQU1vAYk837bA0z2aXL/Sxb9tYCgSlsjba6A6KwwiWRRYVE
PPS1Hf7nkwhLOMUQsWL7hm9+K+JyJZLD8RRxr3yBHKKKOjHwJKzGcErTGZBpX3krPxJbvpcesjAF
82Jc6r/JHL99YNmbGY0w80LpJruPN9VdfkLTbAv7cKe9tuvojhmsuZwe9KfsVfn8+1di/KmomF3a
0aTJumSKFwf92A+KGgTn+KjUXqHZguwMll1SXRR7jhF4Pw0kOtRDeCgIe/FRixlizeh9ALSxSB+I
Out8tLlTgagacOlwrh3x5JvkAAGXahwZtqIsTuS/+GeRKDKn65Z68JEMdwPFCdVUPtuqgGrr5go7
YjgAMIasB0F4Un3ZtjCZchWAry1QUpTfGfdRsARPUvNlGvnIIRnknLuV1HmpfmgYXjV2oqDIwRlh
VZWOeEWraFzKVeZv6veXdXFJDZWWaY3ex8cAla7ijeY+yfyyw0/NMUIkttCfNhhuKe0CsbFhLvRD
Ja9bWPECMUW0xMKa2Bai1s1VCHq8g0Evqvea9pi19wNuFdYrbgbL4atjgnjy2L9o90HqHmA8PYTi
Pkdiaq4gbGfMeLXGNhDumwhPjm1zl457S1zI9MHpSiT4olvD5+YahC8Guj9rdpuVMnKIrcclSh7r
vhVsLfr/rGQs3gl7wyWQ/14I0KZImZS4S0DOwoVEsqzhAk2did2B5LhU3o1xhfFXiPEkbGCMTB7H
I7fF1RSEPxWGksUsWjQk/B0vpxAqA0PR7NlP2P+Q6bLFFuWL2dAzTiZugWtKVzkBR3x0m27mXEo1
WOujP1Mpand0k82046gXVqgD/r7V/rjPf3+uiwHBYIVd2UlWfBSWndd+NF/ltkNLtO4erD39FdHI
DvNwbHHNM3XslQ//06n2+4fP19Bvh0w+lJM4VXx46c4ii5vpSbpjPv8qPgnXRiE/hEnzNqHs1/kP
UYSafnGXjtMY16X5/YMi6q2fxTU1HCNlX0F3BUZz3jZvYGifsAu0reCZ+M99aV9MV4eFwnkPdGZH
jwyqnOmt+RyvFPPGfKJdFnCypKuSSFiSKmoXI8RalgJZGTjxcFp5TLESe9TIIDiahxJnzYLAoWBd
3xLH95n5ILSoWhbCF8OrXbfAQqb8bD81AgXtE/Ngqi0pcarEM+8Fy8FQixoJ7zX1WfLeWPEOYDkO
qwztKx8lWHeEJMcMgE65fsVci2FuZX8OhK6fMAJCcM9o+7lfQlP/mB4LvFSvRoP9ifPw209+qQ+t
UuM0xmg7jxjBsQ/ig+EFy4EAbzxXa5LaldvWja+JqqQfVODv5aAoszUv3ptYm/576aVFa+ip3HLF
pHNlPJMRcbfIXKCaSb2ju59C9/wcYA9Y28WX+BVuktv5nvGaNSMdjrQXzC63sNVHDrDah5FqarZ8
MHccsvgjWHYU2yIn3CMbeSEeUgINkk+0mPoaJnaCfnQOvSH4BxOJlXWEN7rXnpJn8y18FTBnH/Df
WdbTu/giYxK/DtDjI7hfQCrGieoD6xwsMUOSpvQX8xh65nrc8U/Fu+DGXMne6QZxhr4dNr1qT09k
lCD9fOtBVZmKKy7j502yB3v8Zd1xEWKcAjYzfDFJ+x/O3ms5cS5q172XfbxUpYTCwT5RJoOI9gll
TBASCCEhJHH165G//e/VjV3tqlVuux1RmnPMMcd4A7UUIG+K6AvvKn53puWiaUKGzGHS9ifXiTDt
gLs0PLKCj7aD59e947xwLvsETxO6MA/Y+hbG5NTBwDwaZ4++DDJ/2RStFLmPopfoZMvnu9pHrMQg
7yOJtEj0KYGpmdtBjyArnfqtQwn9acU+a+e/44364yz7/x+6Kb4sBdFdjPU0KnnoDOs5D4+NZDa4
oMmHzcvJTsEioNnB3k21H9TfkbCdRHTBVjhrIKphWGUC1M5WRuonRXJzSFvmNr/XDlAJdN9o3yzR
kqnvcADRVbKrMRwvVDIS71fvoJ/iJhgQopkqq2AcXwZvFJ9T+SEyeFH2v7mxYBtO6ShoFDhsen47
mvJTgvHH0V61AMXYzG73jLuWri+EjQM9Y5WxHtnZ+jnrQDdFHF6AkDpTrly9VUv2kRoqWuoSRVnY
VBHzyiaQnnYoLN+QUgdcZU7+/Wjln9bXP0/yZR0r4rg6mg9uifaedanUb02rUK3je1aA6rdKumfQ
ofGA7IBeQnP+NCH8eWX/mVmoWZg7zVXIprspPozTf5/Zj/XXP8/sZZETzsX1KbaD7vlZo7SEZBui
96w5h49sYf5W7P0JJkRyoWoyut/kzi+FgIt0UaWo4WDy2Xl8atPG3tb98wGiyPZpttwevGI8nGeB
a47vv5FpOz+OlLa6hk60osH5/zuoKtVGlapLQTLRP43UA3kEUqMf9xnVbzxBAkjzfmPr61tY4zEk
AOJHdoIufEg/ABqijC0IRKMIwzmkxAGiO3ADB0Qnc0hAQXiG/rlhk5mnI2ObohB5gQTUO3oQod3G
Z6v+7wf3c7T442peZtmxunX0e8HVUDO7YwOA0k8GrRbREyv+vO6TKaj5U+LodBVo5TtKWOvWsSd3
UZ6YXJ1sIbc6EpFbIzmvUhpWdzF4CzR7nPRj04fkfBnTDQYwIlr0CZLily2j/OPC+n9O/zXvVZub
pF+0G9j3jlUc6jncN3wQKfpJdV+ag+ty6rMDih6wJ4m+nS7JCcCoeigcArCEZfhLNePHDEwRscJh
0YVH9bUR/yPbu9ZnJc6uNVHrY9NQLz8PdteViNiN8ZGA6qLjv7uOYDgmiF/Bd7QsxFFVMNhu/oH4
pXKQB+kpkFCXIyVr+slvyajcTsTXHOzP83sZvXWV6+pJ5/ziAZgNWFmIF9+LQENKUwQ1F9TNagMS
iZh3tWB36UIPCUUkiWkg6egRW7COgR61WLeR+gQ8TU+DdeWJCnaY37u5ZIFyaxsgYTq57za13Yw6
ast0O3/SI8v63H7VKcJ4Iijke8f39K1YMoEPD3BUu3QnoXnnpDukaKrRkXg/4tXOd/R9HECJJhJO
N2gHljRoIWm9yOu41CCBX5QXlvRDR54e0ZzNRsJ927k4CKLp6FpDn3GP2IXzMNjKLyloHI99fqw+
vYOCzJniQ9PqLJsHnDCnefgmQmcgLqXghgYyqslN10inDVreEWocXXZ1sUifjWqPVU7Mt3/Pxh87
Lwp2XVKraoIL8ksYVU/5sZDu7SpUe/q9LYFcUKyJMRg9t9bQtjxB3RlDbk30jrHDRr+jt4KqyqFa
XWkrbmyh8o3nLzHim9CKLnIyePWJGIlD6HyVxk8yKUvw+ItmciuMRIPPHJ8uiBCjA+rxiGzcsBUE
AEMEyVkKQeBpslUFj98k+n8ojXcUHfP3DhoBWO2ZL8ufrCebom46aljo2eB5SxHqgyKYFD0ZslFF
3H+c1eB2lAc0J7xbnAeauvmlJfWVqf89f4CzKNBIsXvXjG82AaqU1vnxom3Y99Mf3gwUAQr8BGJi
BREOjaFsIUDwOWfowKrvG3km3Pf3TDmYwBGe10CmXShckUkCD/zcqFZd6IirgYcq0a0mnY5ItQu4
KSI6RJsRmgOuRHcdPVscKpHoyRxZ6103/VMyLWPExzthjhbWxUprP0220XURX9402tQJfL0SZt3h
8VYhBZ45HYaM6QiC35FXpRzctYF2+i0F+CEWdzqiZuoqVCFGzFfo+SP0aWe5SQzhaYS5h1xi9xKq
rgnL6TKV91JQy/bVLzH8Y0mYXm8g/2FuBGQvjeo8A9NLwlMf2OYWsorLZrX6kCwdZDucFkTB6EXE
KPq6dZC5mzfNOXbBxa6gZidDNG676QqcwoRg4mSzPHNuVDCHielArRIXCMvmXT1IJwggetGKTWAX
X9SB3ov65lJbkRmRr8cjYAr0gbSBOqa9PwActmDZuqvOcYYdE6R4DhW1gttIyqMsV/ti8PDjDu5N
SJYMCZmhilJ1H8YDIn9WKx6Y+Kio0KQ3BZ5qcDW9suNLj+5vIl4/dG86Jp6THRkLLh0zjZc5kejH
YyfLCymEKGOIvoIv8WacZmPzFCr5NDKDEipenzBqINJvoOAMdRNdG18v9ieYLMUDTY30gIhl8VzF
cjeRbfHhpWmoigtVHgvCL/PnewZLYUKmONRBDMb4BlrMWHqkk2SKYSN2NWVaCdTVTfv2BIuLBuri
aSz/HVGl71VWDkjIUBScM9oPf2drJ+lU19GTA3b0rnDHcwWJUp0ptql0m4mHKuvmGKD5ehNCyqWx
WbGrQztSuY3U+BeT0B+v/f+cymt17BwXp00r2hzimoOgU/d6PFmFAu0gFKIuso93ofvvi//pgDp3
G/KeKOKL8bKabKJTnifXWAzl06qj7lBoa0Q4BpuuaC7O0E7M9LeV4nubgZhoyDqJj9pe6csRz0om
p/L5JIaPxypjp6lQ6bxITSCMN8vjlDvNw86RbpUg6GS7WqSeDfqyWlebt39f+g8bEp0VS2edQI2L
3fDLLti8GLmSVAZpt+jnnV192irUWzaxf6+3OqkBZFQFIQD1Nvv3gb9kqv5eIHSJazdaW25JkV+t
WqLTtZYEBcUniQh2xLDDAe/aETxKJQ8PdNmn/kl+JLrXxJJE67a/osdCUQEQ5+jKvlYOTpJ3paVH
rV1tdaf0ooJyANic8vWT1uYGTjbo+2SoCz7qDXnsHiX7PDw/upfMvcDfTQepvIp+06P42gC/Xhf1
5Q5OS6qG1dLLo5WFLC1vV7MMLxuI+CJZElJNp4kWARQyhFbUssIJMZr/+3b+eFhUltqur8Syb77s
9SQx6UTa8VGGKbllhGhRikCaDL5oEjXvCZBdHqT++GXi/NBqJpaaJmVbvCQkfHf+jhp5JKBqCQZm
Tp7RNfvaUlg378UUJRCgWzRpQR86Ut/cJv1jYI4i1pDUfobQ+qfNIIa7C8THbPWQ71N5m/B4EKRi
G/euxID/6eiih0y56ZfQ+gMkhIxEksEjiaapg97/+6RV5F1U7WQWc2Wtz4reBo9FRKPfFIC0A/mt
8kB8DY3QnJvBv5+Rqn7bU/x14Ne5ZgilcIzyTTG/ugDOnKSnBHqfmnPA9jzYBLkbYzBXBRBInNi5
uDdfALRtDEA0DGCudBtf9qvgNKl7l0HVVfuyb842w2Yq4pGt9n8Ts9C+R0XOVsboqSOyEDGU/75N
cqQLkO+5TZFMK5QO/2MQ+2a3mT6hayNYtAMzuBnS7M88NNBN8A9lILxpIXaByHjJFsgf9aP5SN/g
49w+jAWlFakrWMrqsVK7zaRNRopPda4NkoE4U+eXve4C4+vSAs4wGG5B43O2Ehr7YQprKLuKCJEg
lpk7Mlg8mIAH9Gmz8PpL8Z3g+9NTUhTaA5CodV19yRSyMjejU6cu5uL0vm6+rOSFWdqlHk3tDuNJ
KtNVrzUEa+iV4edmlz3j/bZsd3IiJrgXXxltvIQMSXUaRMRikAjWiTL7HQ34tm54fIeUOIav3k/6
yUhaV0sqY1QKnlNp+hylq01v00Pt2jmHTfc+vHZRqymHzYdxSN+qIdGQOrGKbWxb4u+snl1lC+2R
ZsBcHysMimR2WwEBgCAsh+mgGD3nxtXWR9LDkefyTJkWg2KQzNPQCM7TTf88ReF8lS7S1iNVXdXD
bJgvkEyYRb3OpDM5jtP9Zlz3zv08RPgbG8rCNdzINweyDxqZ8sVW9iRXHchBtb0v7ot8eJvJDkDw
++I4KwLpt8LeN4U2neSNgoFJ06x1an710c2uSXXWhEcxV4cxTZmzHU2ADFNzXOZ2bC1SyJiU4G2A
Bhb9TYeGr6f6ObB/3bn1NffqIq7qJDzGS18dSmP6PqCMKU2hRX7YLKKB6kf2UMaUFW9y7FlpATrQ
1S3oa60vfO9OHox/p2CLRPOO00RnW8ODdkbxB5IFJtWopLyxfqKHkXxJKIBPBA3zcJ5n5wqa6mmF
DftRXriwKR5nX9CqcxYgX4On2z1z2MRHksWXpuldpmBo5Mzjt0wlyEWrRFv7nchAa3eLNoveZ2d0
Y2NEyRo4kebdi1Z3gDpa8lGjqrC++lQRPgH/tcCLzAbOhWTCFXV5p5pkrd6YDeMKp2gmF1ojcWFV
tHU/jE88eGvuIqjlqxWfezcYxbmlT8tP4xOe0oX2MUggPNIf1qZ/X+DEQnlLorbhgs1osbMPt6Cc
Cqmr8Y8oAwgWK16zzYDpUN3aIvtHcgViIbX4Uyr/OLjgPor5yN2i2g71mgwUOgNmMvzFqtmetnfy
wBVfXeh7GJYARh6OemKjwd/awECP3ufvKPtErHqtuACud4x+YZ4uZMSIj+NiVayAWl1WN/7sN5c+
6Yso/rLis5dDjoRsHb+Yr+34H/u5Oler6ik/ynlirdfvN+t9LFHXBfDkStb2hofGzRqjjmULNlPe
pwCNij1uuoRQ4Lf7/WQy+ZysMOl8YJp7p7lYOpMHromJDwceqjN2XTR3cOn1/e7qyA/+ewfeaYWf
k5vDXz8sH6LdCCZGsJ+8vX1E1mFjLw13tzucvOBsT3c7xdrBFAh2hhv700MVoBMJdYlhZ+2mu427
O2T2aDQ6TKfL9cVa9meHmB/111cu6dD+VmTtOtZ0upsie2chs21t8SS9WsvlMrGW6/f1er1sPVpx
qMd68X/eNvaBo5bW7t8LqaZ+z58JzHpHV0Ss8mRyjL/XJuMsSOqpE5dztsBwgcFhhOq1LzgNZ5r7
ohX1si8HyN2Og9PD5Q3NOCjl9Wc6OA8wU+QqRCZ2ey26deHn7XXdnf+xv8Q0oifaoo3RHu7czBqu
eOO3v32xKDnxP1fc2Px7OO3X7RuGPbb0iTC639o3X60h6oL2xmdEmFT634cQBAeCNUYEwxrPx1s+
juepM8c8c8zN7Hjjd6xY0i5XUxwDxJl8umwWaBecVEVXtYfvvNJ263jvznDozcdeO9a84XAoL9/H
GFhaYxT8rTkkpOF4y7GwYSmsbYRTMxjQrzHEwOmTRrtUqoc4cEZebVH3xej5yHuIpL81R6QYo805
/whQDtDhLW6ems3Hk5ViY4yPoreVOBhr7yydKQG6YDN0v4cg9biuLVf1/w15ExdQaws3n76YfaI8
ccP9pZ0G7C4mMASCdhhD4mYYn3zscaxJGIaa87n3caudnPzJZJRagwEhzG/dpVeo0eIo+nChqbTI
ko9qilRC454RSlw+4SC2BtNv/MVq8jkYYOo6KJ3VZPX5iU0J0wi9TivpcXAuHtQiJ9GeSvu54Oar
fJX4iKL6e84F7+rJirlICYTkc7DxnmF7dpQ0uq2dNq0tZuTD2sNvCXlxIixnB6d8UHmgFWzJXmTY
yUYudly2bMmInyOeEKjeByonVvv+xPa2NeWFQAlXkm20S8eTYz19wvRz+t8LgsaxVvmBFjF/kVpv
b8WgdkcV3UXDessAuPOh98jo+NnFzQfea/VAUaI7vIA+4bXHbY+P/goelmTdfH71UM7pRUzk2PpY
IG3Y/v/GPX4bjfgjNPpHozelN3r7UOzRBwd7urgIE0ra2Y9iCBbIR+dwmEVW+6+d4VX/6DRQJAUk
EGguKza6XXzzgN6Hg12D1fQP00MZ0EVr362dNtoddhWzlEqLd+StCnZlX0WRBWPWo2M6zNT+cnlp
pxb8Yt7a2UYzoJeBsrPWV7ftkFysXb/om10Do3f8KnyiU8zNPjkHEevcxpq1Psd4R88CuG72tAym
08PsUFnTXXsZ1D+/YlRrrd2+04jkl9tg0fq3GjZlBk9zCWW7nelAewJfyaKoAh/jufyGNkQ+/nuu
CWlY+dLm1ohoL10GNc1SPb4o9/mwDT9c4cXqv/f/Czjr/lKx1n2iMd/kvuwq4jKfX6xh6RKk18t1
e7/4BeKDPWwjkpM7a2fdBu3henhr1533NoZwH9f8/Gq9r9uIfsWcmeDDPN3iKv3+zu+YYBnet8ST
8fv7Gsyb1R0TCuZHJi2BgPVsPH5a3bDbvdjzfRjOw+7VZtqGX1PD704sX7c/mbP7/d7vElq6PkPa
9/3aCsO9QHUSwocV+j7Ty+dvuntrvwcUbu8nWjecXOw9fw9t3P00bc2Z7Nv52jXtcOLvJ2Fif/r8
VvsqtTVpF1H0CoN598gJsW1y9nuWwcQOQw7s+xPe+MdL7jn6vl06CWtXYg//hf8tnVeb74dfP5sf
Xfaa/Oxic7oD3x2MBm/t3PQJIqOBNcCsfbQatDPw7e1rKrau1Znl2u1yOWKGjHqu3VtgAzxrx9Hh
wBJKLZTlN9h1nNLqM5Q2DENLn3yNPF/oAgRhdmAb3FiLs5tbixFTb9FbRFbQ+/ovsnq9Uc4cXvTc
HrPSXfTaV0/9Q+L0mH3TdjzvmFz8BaHGOkw39m66jPzp1J4dZtPDlGVPdw4ctbK+fpWWdmJpLlBI
K5juzn5pTZecWb/9xnLJ5OBz1vYpq/tyjeO73WdV5x9qc1Zst6to+4U9je3pL4VH9ZsRGyl9u5hL
OiR6RaEg9vdaXjVlFEXX032ee+vSjrpQCPxzV/NTauOPQT2QBse+NNDJv59z3ZNwmS5Gsks6F6g2
dWOGc/v+blqM43YpR/OQmWTlAyIHq3A7Pf7nx+t2kW5/Q/RvX1OonU3t4r+MBgUNvDZTUH2cOPhM
COThkp/g5OD2757QX969hE0BM7Bsbw/IHvtGRWq0+VjW45jIsaOu3eZABve6jWLD9ft/Ttoi+xPJ
oY7XRRWFNzLjr4/tFbBGbrfkBGBf3Pca2zbFa3MHaluctW49HC6l/UbWBW20FO33dtWXbbJMBTNx
pOGY5RiqkSXwFa+Gf0i7QoX3/r2f9zNUuprKOg4zTLRherC44WHEcgWocKY6D5vk8XO/R3+AtTCc
S0yFyflrarRTsJ0t/qC2B5C62/XwczV4MyysukeDQZuwQlBttYFYo9hydE/0unMXPzrnbPGqn58s
kZCOAnq49l5z9sa8DQPIbtmPoP0ox9b+4jPX9xPTZfPPPKfW7UxMew9An3WfroYNfdBWxzdH5D2H
K94e4u4iKeCL3rUreqBuKqdyTB9nHqZluwIinOQqC2jtWr/22y/hHGLXDY8Q8CRbHcEXfNkT/Kd7
mdRug8Uz0HlL6tHuHoPs+1rLgSCQUrBr4U8gCU/a126XzP8W1ouTePF74tVRkPvXWeafPBY1Vhso
ARu3DGL/vzfprQhwYdsVG+jX2JR0unq3/U7kC96/M2JJ+SkjppaFybyJQafSeVlJKlEvo2epFfMb
oAoJBZcRtoZgFeRmWPaKXsEaPUD+9NRVp4BeE9pHUy3prRVw0khorPmAC19FjodN38fp6KG12gKo
rWYk2iYDjtSUTK7NIKPZpvtE9u08fvaPvbr/ZKqiiM7c8BHeviO/awv5wKCP9Uktp1Qd7Q2lFGwm
4u3GKzCxQpkOWTE3OoHlD1ldS6q3m7N969Kk1imvBB1UxTD+Wsow+SRH2LgNGmbtV+pYn6rjZl1W
/QI8GVc3buUBOh5sTZIedoeAEls79vZx6N1OV+HtGrT7frjSyL9mLLFCIL43frpWZpuFMsmc7OFq
YSOPcVshNJiTSHUQDPodevzFwfp7n8geEREK+lASgJjXFpSmJfkzf1BYAlBYg/U1eqgt3PAstAyl
HwOdonjUiwD0XXoP0THv1oUp3xmp1JkwTkDDEA7jeXJZKCs6dudZJMzVRbqZmp76cSPE7HV0rPA7
glcLf/rmFhBuyio4Zp6GzDF8LZ5u0LxFpJUP5BLhMIPmBdk+wF+WrbyEK11w+sRlbFANbjuzV43P
76giOUsNNJ45x9GLskq7EJxtUpHD7lBaShewC6UV5MLcNucjv6LERRUGHE67WOU2Pe7gwv/wycmG
sa5y8OJjJsY9LZBXyAmvzm7Uk0GvjtnAX8aI6d/f82aoeaglNrM4oGP9Jc3x9f/50o+f0+eNRi6G
QCSBVfDfe2pHvTa1Ozo71LjaTM7VXMG7ezxueAqBQATXFscCexNfP+4FpMF+o8lI4vcWGs+XvSoO
QS3c6atO8PkRntJj8f/+P9L/KpJnHhmbomAhE4LOmLLpeZA7Za+y707azbun4N69d8+T2+hGPQ5f
MKbcpndqm7pB5Vc+TuUBiF6XEe1JVrutgjbqlYubX+3RFWVutlsooDtkMnsSHLZMn1h/WeePNhqa
KGR0Zc8krj1dEZIeY5i3NvzR7PbiQFlmYTl/ugXvaPiR/l+dmI+aRwrSPh3CmsOz8uWATLpXBQVv
1+DXUPWtrszY/0K9g3zvUGJ+2bunTZWp2UN+Qpq2H4XSK2CSiNnoBJ4qEcJL09N0xX8c6UDXywsN
fimdCo9PXTujhiJ7lR6oz3qPPsC/I2gbH/+anJwV+ElN1IHlq+IXRPiPh2d08vQZV3ETqmV41+g/
VZ8GsIETmmfbX7s1P90CVTYI1gZUTT7+nfIUT9Gsn4JQhzkeUilyGeXV8FRlJKq4DGfSUJGHhrj9
9wV+WyDaC4Tx0JEMCSa21pa9/7jAvIzqKr1yzE01zg1o7Mv8PipzxX5sfknpfjvSS0InlLGhF3e9
Do9luCFniT5xqpaKxeYZ/vuSfnpmekeiAKTSv5ReeVBaKVeaGst1eEeDDHwVsOemXhfCMFE/Nqz0
/z7aVyL6OkT+PNxLiy3XH2pz1qo6LO/bBlk5pT40KX5KFGup5lf7+AyVhUb5CeD8OSUxeT4dAdWH
xnjXq7lRTs6gCuL61I0lPDsrw6qgkV6lHGLb/8Vg/vNMX6ZYlpf6rYJCEMpouwHXFwW3YwjWDS8t
ihMX8RdqrPxtG8vY+vN47Yj4Y2ydb7ey0uVnHRZ0DrTMTctmoD0XRrrZ13k/2Rjutb7RTY+suk4Q
X6J4zq3QMUrPNIT5FJ+pHglJ//YsZp2T4N9Ovw2V733ul1N8mXKSVkd1cRb/G/51DIgA8aF35iY+
9ho06WGl7yl0a4X/y6hpW6DfRg2NNLED20ek5/j3vYmlk3aXpWsdKpuPDgqWQtv/zFIUR/J0/ziD
/EGB/BTKzz03QXj2ZTSjEiN6N4+9KWrbUNqu3QzC6ue/z+unEGS004ZoKqmm9jJE0iyubvrlXIcP
YZgLH3VnkWq9RFlqnGKrGW/+EhTk9gVf7gPdQvzzCD4S5lUvB0wSU1MjM+I+FPHwcUqthwoxl+ZW
lSOQhxBJc86wpGl7H/dMsmsVXNERWax4fQUs1OY2Am7bhqVWN1TKELXSBbuk9i8tTrcEcJjePem6
/e+b9NOU56kpnLKC+Z/eaR/uHwP7qF+uRqQVVbhB0l60O5qf9G5XYrT1FC0/XSnDhOLTenAcQLjf
YPnmYgGMP93w5N1OXnNb/XI+Pzy1v87nJYhXppoYj/ujCqW1QqeotJ8okllnxQI5+uXWHeTVhGwc
jRQqVydwWfNstKLRtGWzh+9vYOR+zL6ACnDWNX4Jx1+8pJdH/NfZvQT+qLk8iiTi7JZYXLIrNRuv
SQLtOkrpIGEVChJ/damDThbgXXWcRjaqnc2VIii6+turYKmzBxifqTw4Tp6UUAJ5HQcHoKhB4pV0
hakuPqbGmkRFtqPpE8AYDXPjExlcEkIqPABFYLqTcCG4BO2EDtMvveGvtsL3C2TCSAorNwyyv4dD
LirZ+XJiONyatsdUp3ZOY/zs3pYleE+0VKgyiy49vHQmbTX7drTzt+uzB2dnvoHq3792JxEtL0rT
k83bPQ3uuicjdMKueA5OllbYcaxzlZl97arWPg1uoCAjG6hVNYt7TBmBCnPrWrI8JvZp+8vY+mro
/+vqXhrfHSFNjlWTVyFSPUjxjIoS9CMaLNhDnJwbCG3oLzgmpaV1e0cdonz6Ir5KlPZxXx/lyARR
Rb/tQW5m7D9viGw7p94muA4p1owfXjxHrHJrrtTlBckBpMl8nUD3UQ9ofF4R1TNX4vI4Mvx4XTM0
4VkdEXq3j+Fj/fQe84gKMTpRqM6yJ40AUMSL0paR6y7RrKABfps+6JXgAZCE5TvO99f04qI59dD8
y76CJt/45VDmbxd0zZ8X6Fn2s58H1BAwxTsH0Jc6oHRRs+s41VZfglnco/bnol5l126WatZjCVyl
09MumGQE93CzalYq2cZ2BEXIKXg13clHt7faVYb0bC9tY7XqNv1z8EBAy7v7WJzWvuk/VqtVPDqH
GKGOi4CCIfJFk7sVj+oPrO+gF9OKptCxX6DezDeoYVBh2d2n13G6MKZrKnVth5ZhYXg6BY0BDlXe
VHMhGReTGOZuSFCoXWECDhyRTTejJ163JGZUp/o6jaebm6TDS4HXhp+ONHbtXsGG7WgfDTYDEYCD
bA+oHVUvrwJJ6ulvCYJiFN3hBvYf4i/TSf4u66YAK0Gx5H/m00t4rY3KvHSEO+FsnAFdhXEFr3R4
1axjv1qYrYsDHXAsJT4MP5tfGTZD1S2XxnvzkY9vC7rfl0BXbXEBgeuzyjwkK6prGKvBJu5X7HwZ
uP2jyx5YZCuM+8+DG3ztRuxhsdW4du/b49FOBRuJ7WqvnLxWnWx6FuyT4ULf6NNkmtVOOU3e753x
pUHm0YrG7KMvgxPdWwmLp1Z5mtIGGlmA/aE8bSNciOcKzEk8B2ofW02TgqO7iQFwiKojvsUeDt7/
vQqMPf3ae2zVibLNtncq8nRk1xd/8nBRwlcHIiUyBzAFDOFrl/F4ZEUEvz9cXLoKlmYYKvNs2Tcr
atsSVx5uJuMH3SAuVM0Q9bSB16IObQnj4yxHhwUT88pGqLIEN20/RoJTj4WutBCcncQKTB06RL4B
BrsvTE6Ii8MI2gtdOTTfyt4pcwqi7xR43VToH2eU0rqSnQGBgTKq7wTnwm11sXcy+gcCFEUEPJTP
/RPKXU3u11XARInoJWFaT+dHp+r9eGe3Y5lt086+tiNvYvrYQfcyGDLQUzrjTuNnycScfHmbYIFU
3imtx5otxU5Dre2XdvIP/E/GIWYUCAy03RhJf1m4lFuCQvz5UoWifZ7Qwm1xguvLxXngDMfyQlo4
PaaUWtHJG9Q5iJBoVljHENI/0dt+ejU1W8VBf90RgZNh/LBB0NdLsWuhAOuKePKcYMnVdmL2M9g1
jb5CqRM4o3IHCrioZze6kR0cdm/uY5ZpvpYvyvNSzAaskD5Aj3x2yxePDPtjJMnj/qmH34LgNoiY
jYqjG6X9R3DuP4qBMRbNoWmMkGM9ce+D4zzZobgprpvSf4uI3J3UkT6AcKTkeBc+zZbK8uLRTiR8
nOYYTn20mG8ZT+rRlSUbarrRL0UPaVADqlARe2mCqYolbu/vDMg2iCxkgEbegkiHM/O23HJ2LdSm
sI/aEBTfY5Hi5b5x9FMfR/drXFl1hRbBGJ5nakvduHdE/qWryYuMJvkgAgYC8giZGiteGI9DHfu0
BZlmmBKsKKM+nc36QqlVsf699P248n0xFWhDgAmUXtb1VI0z0M9nnFDBcJiAdexTCG5tLxNB9PcH
wESMl6kjko426DRaLULWakhhn6wI0xyp1Y4j1rtG62FJa19dEwH/f5/i1yn8vTjTIYHJB68DCPu3
7Xut5elZOmtleMQ0PvKxky7kWQyYJ9a8c7KkCXyJ178c8/v+mmPiaUK6TuGSovLf6Y551ptN1VGA
sp5u47Na+KUJrB+aabVLsNk5RTl5GTjPalluSkyW41aSvZM1oML7D8PEE65bVOovObn0fSPB7gGM
Kyh1qWWPvTysCh7srTimd0RWHLk2uyIbplITbV3wKDgItwyRjrXMHvyeqLaSUlM2UUCrzm4T+b9i
1b9qDC/PRZZNgD+4cZpAmV/ukXR+3m74AN/DY66QsdTHz6dCQqg/Bk994+Ry2TWfxkTJTsHNfPD9
zL3lN/v62ASSUv42SNr18vVkNLUFHXcAxlBme3lgubE5Fkn7wGggqR9ZFzQUrCOmuX2HJ/bLtPni
j74cjl4D/CIDW5UO+N+/D5c8KrlO6vweikjcoW0lDmo1kGDvIFGRBuYHCpkXUIzKRzqNgTX91j5X
2tf/1/FfwjYA3yhBzeMeojfUgKTFXqyhQ3eCHzjYIAyLZfxWeYZx/NbgEY4Ki2SzMt8BCyVzabiR
XbyCPAxopGEjOka9LMRdVH6WG4/1xjw5/55NuvzdAARWliSzl1RRC+8AfH+5X2ez1sTycg+NfHBt
3o04kKNxR3PPqGVBkyudZtQAdhC90+LsoaBsK+O0y67pFA3fc1LUk2s+B3IVZKJzvIzOY3NjeW3+
LduejLwg5ocfHhp33WGS+uJCYlnqdKtDhiFDieymc0eubMILNqxZdaD2Hlg5gPKaZUdXHSUeCr7q
lXxqVPRuy3hYd0bRsYtrc7K64BmMjMSjHN9jZ7M3E0/xShtZfGo5qv/A/DGHI9oWtDcYFr83NE87
LvTmK4IyXYwhEJNuakh6eEM6NTobyDQupDms8MJPRrlXO5ch0EbdU3Qq5AnGlhPQv6jMFbY+gSOF
CVt3WGLMYEugn9JWN4d1Z4p+mYIcudxDcMHd8DrxXOjHcJq6QjeCUl3Zl2XT4v2yvbYoT15Gf2KY
9tRROro6Tf+6xReX1Umo3KqlHKGQ6Ay7zSGFkZXbvID6HGu12740w0upfO6PWB1OQj9tesbGubFK
VsP7Y4zPL2QDNG6Py3hOR4eSvcb22s4rT+yMWL6b4kNljwO4uVhUCOoVVLGjHpZhmu0xVsm12RiT
py5zyEXkuFr32INVPFEcaYv+r7b3zM8rzW+PusyZ1pXi1UB6hkOK5gX7TcWLUi96Uz6jzLouOvgl
2A/FPrnn1amveMcRdsWnPmImbW8m9x679OZeRqRauceDYCPG8Hm2hGwhd4wloG1pThXmlLRE5udK
nTx7wJPcU5+e8yJxTe88Myb3PnSygRJce+S21f624GVwf0IngzWRDcUM6Orodmw/F+4tFcCUbBRd
EQPQC+QFW5Ia8846sq8q25PFwxzlYljIFLrWaEaG1ES9YygjWKk7BcoLSJVTCwNMBRDxjSyiZKOF
iB0IK43mpQFQO12Xfe5PtSXxxexD3sJZa31atPC4eqybg9ErwmJovAmovNwtY/LYXqagpic5ouSs
5YdNLx2b6KCmWAEl7/jP11ZB1zz+SD/+N0dntqSoukThJyJCkUFvmQVBnC1vjNIukRkFAXn6/bFv
Tpzorl2t8A+ZK9dA7xdMzrL/PDW3+HD9gYA9SucOzbrfj4YxyZ7F/4616oz3MtRtYVvbC8t6htmy
h0DxI3no5PzK/izNeMlzgc4/mLI73cRQb3eTcxFUAUeBxydX6Bd+oG/P9tlqvhngwD/qx2L1InWm
25Eu5X1PFFzqnsJo/fbr3SvM9zCTyHx3er87QbWtb+AE2SVx63WxpYJLl99z5n1DqOjv23CTIctC
NcM+D9NU/h0soJ3F5X1MK60G1CJkBucOChzG/77cj4XiANNP0T7o1/F/xKp2QZXI9kSgPL9Pzjlk
xdENp+OPHy2cePwiH8VvERDude48qsSutUBjGNhJNwxZyR6XTpnfXDDtiz5avovOxQWROU1stkqP
8aMEBHj6PAqI5YFw/K7Fcx7SlUba7IcikV/BFqf54TaDTbz4p67eJMBrM1x8nsZ4kN4Lzo7l6yhu
1YqaMj4Kq/rWoRKCYfWTLV8uBoer9j659CHic0rQz61nX3XwSDOIm3itrybb7DCFb6FaCRRDzAn/
D4l5YH/zeswvw7ngJ5INE8XH/PF9vALxOP+r6bbomm7fHzGc3qZetFRdzABc1Zv8FF6/WWxBft43
hrAzck0Jwfh7+dFB+YkddT8bX/k0nLD3Z7fUeTmvXbpWAj7T8wCNxazW/nu5WLb+a53vrgFR7p02
nVryz/PwuT03ha/4BG0UG6rz6vLcYKsRz1GBa3inJICVJzb+57aQyU8lwHP058tv+alzPrqwE8Cf
IV3v26X1xgPZmJzQprCUl4ilz9G2Zssb/M31eCHJYul35vzoTzFZ6Ob68QrhpAjFAwGJ+scZWTML
jfhQDyXQqjqoxgTbXpZZHnBNeDP4LTe+3aG2Un8doXRTLrFV74qDvBwL/tcv/B54LICXPgmAmwnh
Yuth+bKJbrIsxZ1BaTbjbaRCgZ+H8IDulFMzrV/FI0AQlMEUnmC6ray5nVWa3/2efa4oTek16Ax8
rPLQa7eJ7kOxR1kL30DDmMz4nqAAwpopfWLRlmwtr6G7m1ofDg4bxu8RB3ZNPYPuSYcamucSXa6W
Qw/aiL/zl/Z2pF0Jlce30P+DjpWQ7DmwodfwNMzZLdrUPrEIxMlpiSXtsUtNGq0L4XhPR3tqzK6B
VuAektK2qX6VVWTmnGfW6OKqScdSNvJfTkkz83oXXAkDrmO9FzYHjtFj+FklIFSlProkyx7Wi7H3
+XJS06QUTrk80B6S4du60b8TUY7pft9Z4FhTiPx+73GPTnQB6mB9HKDykTig4uFp8D/SvhEPtI5u
7pR/kdee8khDYGH5or7w4mh98yf68THFIKsCvWpsE6YMrjghJ/THkFVztvxOTRbcXEcyAwEBBAJO
5VIFssuWw+7rsn5xgj4WkJN7HuDVuFlfgFMMsdVR6DddXX944c2K7YLyeRsHdBof+2XfLMX+BOOt
UGtffLQBeYwnPw+VVOMz0WTOg/mG1v3QIt/dkYt6bTUTV2/t60SwVw1xxO8cwFa105QbqyAyIKvY
JEFhoKi/7WmhJwfxIuxmEPXgU3XuwqB6UHzZiPEM8ERueKssjSPfg4w7WBaaVS3p8Qs+V0XO8A/s
q8Mbdox6iC4Dev8bD5miwSXbfAi4yRFXU/OMAWXJrTtfndn2CSth9M7poJ3FpSmvog1ejsWtcFQb
BPCUGVyeua/sB5VKfnz2H5zH9uz/awBG23liwMW5j4OYB0oZMT+Sn+UMFBCh4MeQtVDsVqfrOuwd
vM9Xxb/rZsJLJ46mWq5n8A6qdbRBlQIWwVgTUkC0jESrunVfGwR3C//mOFsfm8Q+ljfSWUhMVMAK
IJ/4l7mkVev4rzDiXluznNwMVmZsGssJNJHI4EXg+I2UBQ+7q3EfF0kRkFuLX9IPt6doQo1zyRnh
6/Hj1Bh4fWr3BCjL4Fu2d2GtWoY1g3K0Hc3orhzMgzemAbUW6B3JRlp1in3x38ydMNm4Orj0E8cF
2sy9i80S28JYipuptYBeH5kzw/qYdKuOuH0uuQmeS6zvtfhRrCSzv6HE2MEtl7QbZ9tt8ATs526o
bF7b9XuXBrETbyalBZqhtTc1qHFPTk2a3TkvHGhDV2GGjWTuJAC8u9fI1UaQVp7aO5OPlmh69tts
9eDH/mFzPbAq/xiVI8gQylVdEjRxOb1gTMtdB0njuj4MduQuvHJLmUFagzK6nKeraE8Fhb9macAw
HzY1UC+/uLNis+awTqM1nxwH5tMHp0AozGTkSfasgj54LI+sYfuB08Bd2lA5maWHcooFd4ECU2rr
xELN3m16L3ejS/Q3hSluczy0xvWXW1NVV4n+5CUBarbO9PyFoZyEfW5ZhEc2otauBKqyB3HNBpus
0I8MpCCVEqampQFnrT28jev243JFk11DrQQubvYr2UEvqFcUUjdakMaugpclLGUIfJBRBNuNjQlU
TkNzFBxga6dzo2018mfWHKxX9FyqNt5LKr/j34juasQnI2ASWVaF8V4WU82wJPeNU895elanGt1R
qjEg4HR9hhSfl2Rfu8K+qtZ70pmI0Ta6X9X6f4Am0jty4vCtWpH0dewkHIEz2E2dHNr5xMXmf2GA
glFG+pOge1A/fpEW8NUpm+Qjvf3sUQAAwPX/GLtq88u47QUSz6HVmCIJL3N9Ygl8Hk7MeFca5msV
zsPIHAJg3+KhvJ2PJS2I23ZEw5yR051pn2WfmsIPqUJntENoDzqjsb+nEbabGJzsxSG3TH5lvqvB
Sf8+3G6H+gTfLhwrl2C6owsAD9wk5nelqz7No8VtGum6kkGaI1fcMOfaXbUVSwd8tlnOxWXxk1pQ
HjfUqXxOGA7hC2LjsTsmSyTaP3QNmv81n6vIwKt3r+js2be1MI7je17TfW4+Hvmp/Kd84jBH2IUk
8MnaUVcxybROY+A0c+Z3kF6+p+lJHR+33StiEpz03uvu94O3E+qTGhn8LoXCu/0GNEYcAZ8Nh+rT
hq7e/cmWj0pAXWHVVXLQAiV3iMB8IDzJbM5HhiuYz+v/5DWt8c2Xz/1MV6qQfgLtKtfP1cZnguy4
X1VFb08Kig4ojuGf0UA+QzaDh/eLmCjKoYjRL3xc92XLqzyoLxxZ5R/VxJGrhMnOdWo+tWBxiMK3
OzkBM6X/rmNuZJrqeWtlsnGIISSmZFSTStDLOjzDl/mvsXhT7EK4YZIpHday8YZb55ofJiEoXsxq
k10+a8CtOUx7CUxjvAtSP7maDQ8b37LDPYJYMWpZ3oNRza3XvddtOWgdGVZessTRp9Z0md4VCNjQ
sboXWbMvqzf5+xUMWGNg+LUEUF2+jc5h1rYWg87DlJbrcLEv9HoN1LoUIImNqhZmDUVmK1jKI0U2
DfLHN3lkYzisIMCgc57dqb8Cya6Pn4t/+VyghyakoeN7bipLpODiTFNC4cAcGmlAdGjd5JcE2hO/
tvUX7vvYcRmv5VPvcO+ZT495OiKee7RH5enCXbYPDCUkhx7lgBsBMpx3RDnkvlYHbnYf04DjAjdD
vi0Do9EoxSQ0qtjCHHBN2MHvG6FaPFdNf63M+bCt/M84Mp4edouw0fFbmkHgPrWMjA+xrnJg/vuG
6kZ4zDVCz5b2l32Sg1RzcW8wv5yciN7jr/4WBja7tHZQ8taVJo3tzlRnKvUHQbMkZQdeNIMZmxnJ
jPRBXdO/sF3X+vu4OGAAxNSIL//gyMi2k5XimcEzNQ865OZRHsrjLqiAxutMe+/lc+wklKaAJTMO
SSwnkbG9KKW+m8V6PVZHFKY1x15jXe0eReauvdWgPHIQb55ryrKrUTjCzCGE4H8zTaKo769dtFO2
BfslMtgsB10mHU3HQImoyDWcnfY22M0RKvRpQa2m2+KZixxt567ciZoGazqs+IRraZnlmOjBGWn5
H97Wi8rLXGwLJwt62wzrFUdNFqhHCJ0kOyKBuo3rq6yghRa/j/8fmJ3dSEycBhQdlfdakbvDvUmN
/NceG9RUwqo7wVDkLUwsFv4e1ocuMw47TUiM0aoDW3Aj6RwM6ePjRV+NZBMufmpr97cxWUCJTYga
BnLhcwfTdJXanz/YEayzxJluE6jPArsN71Nc5KzMRi3ojPUxgSJ41yGVdLuT5kjn5Bbr3O5zzW1o
QU3Tzle4QC6fmh68dkVqFNSdvDU6Ku9p/uoDOBvOW1+rP03WH5rSgx6k58lcSwiINFGNTO3ebDdm
FjT+s7IwvRx2XH/6VRNolvfAZhQ3+BxpIwOC78TZUBxoV07JeNL1B835Wvf6r220q5UFPDJNz/fx
HfOdSDdD9o9VBNRGCLHlpfCDqdyKwknVk6Cit//sFe956QTsBsYtfvhaH4vfRLbRfOQjdE8CWvTr
yeYGqnfxOI8puY0/FjUWx9FaNFz+i7m/YLocAkZx5QSSvzB+dWKigusSuYHmLsLM1CmJfrMM5f64
+eDokVjNtZLuZqZ6fPvkLMGNt7o1lrNoyCDPkPpU2EM4uaXn5wZcbbYXNx4jGVQeqw8qihyRJMvh
Dc/iicBw7ksuYXWUtO3ya9I8tsZcf/7JVBkUcSG3PYkj5bht2vvaAsi7/V/dAKzohV0/vvbkEatg
StZ6aDT/kprkmv+j0jYAUif2VZ9pE3ducvRM1wvDg8NQOzKK/fpSB6RK+pZCucLw7ovANzWvRkS7
6gNRXi9X5tdGwmfq10hOAstiQSl/8WbR0iWLSDuHZbrBZZILC5kp51cN2x7waHpL9eechtVYDgxL
B6vWGDjFVKiZxzX75ZonBtdQT4zIU82iBkKbFunpDuzrNEAE8vvjeL+XD1Q+jtfjJEUNIJlWHkz8
mjCGF4dEa4AGTOxhhe+A3oavQ0OFQ4r5/8CjFQdvNuhPgnvsy36v4811yd9jA4i92mIbX0hFANfT
cWPX37QPN/4DIkf1gebFb1bqsvKfh+kdvxqwGnpECn/7WP9ybFH5jiBkdpgE0ZqX6dzo8zo/77XO
5oaITSb6Qk07bpVHWE1WjkfkuuWnFJvHr6leg4pCt4Q15Eqat0uyEXp7BIgt9d9zCeAMGaA+vFxO
Xz6hz1uYhTwJlCQAGO1+bI9dWhX1/r92fbWbW1/acSwCwFJYMDOrMKTjOv89wggAzLSsgQfJoR9x
lJBlZnH/TjCQAZCgbjniJ3ZF/7Mh28pXTE5iO8E5oAfcfrNJdNyLTTrE5dizgWgL72USfgFt9Sun
oh7/m8HJOKdrhvgIZFczfUJ7Ot695bK8/ykaf+BNEKss6UiNA9oUHh6+FyYqz/UsHP41FP/ihyH6
c4dw1AZB683JUvBf4ef0vck/PAIK802xJy3RkKx83zmlOUfbxHzSe25paEEM4DEUjmilVvE3D/iq
3JwkvYISN1sI4LU+DbFz3TLHjac6s12TI7K0uFN99FDrDzjJ6JTMh9yBy84Bc6nLHjHSEN5TtlO9
J2SH2GzDaEsecQlQcYF8EN0BDjDuqPQfOhVCxLRjoR8AF7EwgF8Ewgwgz8yDni2+ZB72+71bHN8o
heeAmxPnGkz/ZX5F5t+dlp+Zud77SYAjAyKQmKJlX9ZL/gbrWbNWnbsc/AC8cyHyj+IaQCsj3hIt
XXe7CF/fYDzodrnHCcIDG88oGal0WDyoVuK/CemJ2XYATM1xZk6wJJ6aqdFwsAQnqCCxyQeupmZP
88r5wiDmPCxhllIb36cASdQAJ+pjr/WzP2++pdrqrc+xtnFya1urGzUA22z/2op/w+l2XYLFckA/
32bsAP88d/SElIzshteRRNmXdn8a04CQAlN9PF3cm7lqTJFoFdFksWNNAU/HmOP2gzi4gRdoXDXx
fEDIs8XwYcWqDHtYQwiN+SorBYxtZlDvqE6KSh0yHvJn4KdaG5zJjrPAQ6WlfVYMTU8dvLMfHpCw
wd8DrZeqg3Bw8QJ28GM+NDf/E8wfr22ybqg3Uv/DSuJQc3jM+4gA8XO3fG8WWHmTcjf2G8wVaAR1
eCA2YOUmcRc/HbcokUMWgBX0Ob68CqxEMVcaEy+hveHsZVWgqr+a0ulzG33BHKnWFY+cPis3ayYM
prL63r8/b3MKmECh8rW6vUBBImzIULVzL7KoDHfvI/UixyU1izaSTuAVTqzCkd3eBjd/eTSLEGWY
dRljedIZg8sDhdQy1ubJQTZgoHxweDblv2p8IRP/BZFly2qR8LMGbwam9idWQsoWW1mFQEaFZ1K6
3KOf8kd2+ccPT1QYY3uo3fvbXR2pF/DCtvlyziY9QNL6eod2JHdgdOFyAvDBqMBTnD6X+LOWvPTv
kz+g+77jIowDg0S7zRaqSh2Vx2Fui8hNRjD5JqGbLnSJRqxafnh2c6x6eBSJUxI5bJZzWz2oth5a
LL1gsQ3jVvtx0x1RvRwLkhGLRsilxsEeoo87C7zmq4FiaNPb1zVipdNr193ycLoFiAfRoHbA3oBm
ZJUEDGlUr2CxnMZflAQyrHcIE5jl9tp9PO5C8TpyioSVC94TyEw0TNh9jClKwn6ArDmYT/Pba4nH
/E5ajQ60uuzarbfw5mB3q2v49riuVV3Rki1LrQ3u1S/zDdonsLozCKPX6IQGQMKTbhlEQWFH+5+Y
MawTXzRQm3HQsMCgrbCuW/pFdILo2L0CZ0VO14KFAQPZjjn3Z/xfSlY2P4ORw00mf9TAJS6MLQWN
0xuCI/UQBeqB8CFtpKYUpmDnRnMsbIBQ/GY82FbLcoREkQKObKETGUtLctKXqTYPIlT55TKyXpmB
KIkQRfRoXKW8Xz/BbUjF/27soRnXtRIIjEHbIU5uC9EbLgW9HHBRtBtrFA6OP6qU+hQ1HpOPn26T
/an7Sfs4VqtoexTCquchLkYuDoTlUnt6yo3bC3LTb8xJRhGj2MiVb8phhuAKzRBvQd4JvNNlhiCI
aQ+9gqrNAD+i9XM1J8LpBiGL+9x44ST5U2XjZZisXr/0YYf/wQ2alGz55aZktFPqrc+ztBqDGUPx
C04FlorJU72c847OLOZSo4GJbuodMN6egEnfKCWcHkKVuouJotbkfWZj34kD0efIN6aOD58mc46G
vHur+ct0qDceC+bJh0x33Undb2Ir23yRNgththkPQghEjLnHhrw3D+nbBErVWO6Mptmlm6/XR7q0
sMTc553TEDMirVaNbFSEf27F43ikUzh4R2I5xksYDNrI9hXYDurQ2sDlJqhbo0l/ImxGTngERTQy
Vwua4GfQvuMZz9Wa0+NZc7fcUGIw7XYGT3Yw8GWYifANLRdcBiNyJUXvtv3q/Rlty5/Mcm+zU0MF
lP7OL0Te2IsDASb6+x/Xrkr8A4EBx/x9b2vzRpmMknLQCev+ANay2jr7lRse+TOYGMnnF078w3pi
RkGyQpbaMrm55H81+oIx9SDaNtQdipH8sQiFFYMJes+xtV6yt7C8xHCHYaQJ8gELmbJD6zJqZ7hs
s9Maat5B5FKQ4Kzq8SazBGiAhUbsZlI6XWpPFisckyaUWycGZTndLN/HhEHJLQRIFPAKnOpq2NI6
99cUY6u5DZsDjyU9doBUAS4poxAj2gwmDtd/GT+TQlCzqrBd8zAZmOivjUx9AeMFaOxcASV09tWu
jCdlmfh4nsunu7BGXjbX7HVEAhmwn/D4WM8Crlb2vD0eY4vgdeifTGFEokGPcJZhvvFPaZl9lFzi
xQxscCIsAAzFrkdLwmHJ2hUsqk/8dV0+Se+op1K/f+5P3tzf+MEXDkYZtrSZPEono2DFLGwzOJic
J+x2ZggtJ0ocIO2kNVDBSaVD7oNKGpCBGWlgobZUTMWVTFKpzGj75dkxaXeweQaHmnzdYvd6AoLq
OEYpMLEjM6YLUQadiYP4kN7k/JoZ3hzi7eNKLnqBEwxDXqCypHCZWuqqux0/x5aKjgc9wuyWKqI1
nJ5uTPt0wCGbUEt8NGQjIhHlhSWJDrP1JRm8dg8GrU2TFjyRsHdmdZ6QfcDbNEDFsGnqNlTPn+N7
YS1IIdEZNdCIUemp/z/R4i5rN/iL65hn1IcfFRA1czNffHxoS49JeCv9G4oL5t2QQmY9heET2rbE
lU+5debu+waA/jI6yzU/JxvCsiUsTEMU6gi79/IGSdj//otwQCFaY5xp7j83wUK/f5wc8KCxaoLM
N7y4mHXERNVaeIM3I6DbhnF7lFA4w5ywOd4lvQAHbV3VRt8+snSmlrhhAsaIhzrli1f926v/2MjQ
AhmSr7+E1FlX2apWWIptyJl2BU29Le4ihyE7sTjP/emSSf622FQGAC1rbGB11+vP8oN9Cded8e/N
5+zMaU5b2VGXhqjG5yZ9WY9vCmf5xyVu8AKob2N0BlLZ3pm1Wuir51gL3qZOHOReOhiA4HRASsIX
EIySHF573Z+oKxXcHYDtyE7Xn/v4DbY4wHce383HBBvmyOyo0J75eJSwgmoGH3jP6Qj6Sdk+MlVo
mWOfh/D74PL8KRnmiPqUmmYwMo9J50jbtyYXsPHyMWUOHPGdpud/BWOacBytJZDwtewfR5Pf7Fqv
trjNmch2tnqHo+dO97PzbJmN4tiAi0Lhfps8ag0Zs+whQOCfDL/7r3OM4SBCTZgbi7UM1kYKeYVK
QsfHOTvQ4MLlxzYNSMFqguup5cWN8zC4yu+x0P96oNMG1B+IEr4IkMNF7BGFQNWnTUGorWP/81SX
YmliFkcqc3X+J+Vet8FDTNkuQvlfM+NtW0rtMTYWvInM45sfFBrJTUJ13W3gFYCr4vL+q5iEJwI3
FxxmQCnMoJXNMTLe98ESmUrJDAQEW/2B2iy1FpdQAubUmdCo0x0faAg/lV5/WSgLR70zvZjBStbz
QDrWmxTH5JHdc+nIBWqcGXr7QMEawxy88jKFbuEttAEVwXG8b1PAj0v99/xJYcOVxuzLeJPwCWtQ
XAXQu3Tgwr96HXrMi10L3kSIrkrgJ2QgQ+GhXBoYy6WRy0w7mdW4hWiKVMRvGyEElKjWn0TOdNiK
Uw/r5AWAE0VJgaecldJ0vQ6wh+HKSo6Q7pPEyunK3A/kYHsGUBm73z/lywgdytROwS/oMKoqT/UB
wrLq3iqkNbT+/ytqCkgqk6jWhNPkpc0xDI3dXvWb6+b6Bla33x/v2/sTdO69lQ/7WPKGudvXNv5T
mamA46h+i5Y6e5sLZEixg5MiQ7b8WMC64pZp1nXyN62MyUGYa6+FqSbo0mxEfBrmHREEgNGfOzMv
9WUO4Rm49/PmEzgio2yg7tF+3kLG31DxMyPiXh1vxPHoYSM3VJ6kf65api6QRnDtq+0p02DcL3h3
mI85U4/ZL10IciZ+wS8zffjolSaP6ashSDjfT9HlG/OmKaipuRCN5F/B+HtO3d2s+cDg0BsVnUpr
vQ4zjy6S0TiCtcN8iTbHk8+z1cQnU+gvZp4+3V9zY2ERw8xDOVGPQhm55dz9yCNc1G3yilkbIpz6
UoWca253FLQFwMz4DzKqL93E6n6a27XT971zz+2Y/ixlQtdJmoxJFufBrYv02f96ixw2HESQfpzW
l5sIDSp0PcX9bDifE3vKpXsT+HCcIowx32F3AWn58JQzUa//PvbA8JqlnQc3XE6CD7X8jjOrxtIB
xqH78a8rbgSQyWOzLxmp9Lp85c/jLc4xvFKMVjc1bK5LR+lpZD+yA4Gsn3ACNQw/UeKSSJJ6Tfi5
yHjNDE7sU7Yg/jjDwaMeUNaw5Pz5kWAFKKVGSHUCf3fQWHZocyDjQC3SKx4Kh90I+lwgts1WKj5f
RrGfwghCt3Id37GNsh+r41vHy2KL2dkaUiQn4ddHARV7Q7aOYQowEJeRpGyywQiFLUe6ER+4hpZv
OFzXH5Wzj49FkUDFAw3FL/30whMfKyp+idZMRgfJBjsTD5kiW1cJpX11FPfAR+Dc37X2fDQsmP2k
McJiQi4z/yVvxJ2vcFSAlhIwkEYpnK3XZLZS3GCPc1iclJm1xyRivWU2zu1eOT0zRcXO/tHL8Xy7
no5xDnzwUcJKgA/DkcP+VSgFWcpgkuuKgTeIJab80ATEMN7IDqvhg9grckCA6q18p7oEo2GgTR9L
XFVlib9ZeGtPEQya2HxdWMf2a9MNWg34JBofiJ/lI972y+jrjJIeT+D0uogH0dxHLnhpgDmakyBc
ImG+1Nnyt/Ty+hCDYH5TA+fVTWXVfn/6AsAJGtA3h1zFjL/ZJXfWDmeMX1+orP7ig7wdTtSprOaU
WouDa7gVu0tNCTVKQTHkvIY80xxpKKseXXPrlHdhW3gg6RbmafsVAtEu0ysgwsiY+dI+ZQBmI2ON
lslx6r7ugp6sOSyBPtVb1gbU/CwQZY/5Tq7LJJ54b4YEvZ2J56LSVQqwMzFKkspwnI/0j3lhTcQM
SrHMnJySA4Fl+xe9hD0/tRfo7xlj8nMjuli0QRLeyEjPDfnL2XfpptqHNB4RPkRltk1YVebTaPuV
GuSRCwzzHudF9w5Nhw0rRYwcjEc/nZ5C4pnCwhjnkeMZoYTzhJ7riaU2+wZtiswaOUk6l1UIYG+y
9aF9XqVdgSXmtXNEaUeX8CUDDOwMB0FFLzyYhYvtCPz0XJgYVHx3k9uVNCuS0/SrJeIpDNdM8DjZ
OBqf4MFXuP+b63zVxW4UO2kWzgiIRTMFma0xmB5f/yR31lkpY0CZBvWYsFCh7eL7Ojtz9OGIcuuq
FZumXCHoO2TB9eqkFDXg+Y/2OxI6pN1EwMV1GYELk/bDKPlvVo8kEnphth6XG1jEkx1MvoihQKBZ
gzSj7xrV5GbKIWQljPv32brNQdcx6j1zQqtXVKH/g+0Al6meqO58V/IaVmJiCMdnQEQSh9OV5xiz
5ICzj6APVGDVv8gtuas4CSU398rfJ34ueslKqTjbrzvko+USc6e/q2onsGNa4FuHsAb5axTdUSH9
OHogkxwogoHBELhRNzOnJtflafT8WKd/ARHhzcoW1fA3KA8ddA5UoEfkrcVytqo7v8MmOybEDOzk
//NYMhEsJWtVn5yz147JALaamdt9zdQjgMJJ7m8KncgpsU9aXkOIt1CguT5nwFqjxrB2P7f5hqM6
Wz9jBEvlSsP/iYS7wf7Gm3JbbouP3enobCGRUyJiFoND7R8kYqUx/tLEmCkuHUyTrqfKcYpACPlg
thpasmHtJrNqWOwEobvgtgNAPuy8bL1FvselPav196jp0af7547LIN4+QW6sRLVHSiy3K8YoAtIR
rZdRRX5ac/7G7AmzYZHXqrQLc4pr8FeOScymloZ50nZXZg/MGZ65E8cAIXwBkX5ZqGnM5qklirHz
ZOPWNc2fEi/TNDc+eAfXLXdmShHwLp+x2UivRp/P2FtfWUSERBZtRX4Mpu482N58sgzeTFal9jJd
dL4kUOhd6ecVwFjsHrR4KqEGvAlUiaViXgXnKwhhr9IqAiYK6cdaoJrvn4Uu8k8BhScAr1TC72L7
rRsdbyljMtQgl3G2U9IinNX56hTHZjybWnUJnRfs9ktkYAmU3I9eUXRuIIpRTxrQk15lKlmLdMas
qx6WCo7HXxk07xt9/EHyXrgXtXFnzz6iXkWbCQfPUIveBMh7aIDx5J9BwsP15eaJJz0nzqzkCv70
g/8cin0zJ+uQzrafjrQcCdbEMYPLJL+3/RUGaYbwoOChsOWf0GhUNxcvC0HSxdm5y6F6QrmLczo4
4XAV6rB4uUq92CYluYj4RqVEWUfs41dGryWNRHQ0kGiC+w5GYoRipCrMlIZ2Cm+Ocqx7csEB0PCk
C+UwvvGoZaxwjVERPCIxskRVoB8R9VRaT4bCSKA4P9PneiBtls0vvbz8PWHdSk5XbNNO+HkPlVe2
eWS22dRJWvSOkv+6Min4vvODkvPVhLDgG1zBiRgn5cYgUfn29EK89MWw/QgfV+iUpXAYek6gltlN
SXwErG6FUiIP+Lp1s37JJRbjPZBARbU+RSSkPfkKmaOIYcROaIXnv2cLR/bdGUnKRR/zIN+Dk4nV
ZhjmiK/jDdDt+MeF+jaaxSkZkwa73zifas3cSJ+iNU/KcJor5jv+bPoys1ppEjRz0AbpXtGjXAlk
l+YbsYQh20D/qw5x/jVmi6k7qK2LiPpfTj5a8/bCvIaqL9oR0JLEP6pmevklNWnBwL6tDxFAY92l
/lh3NwIS1FbVc4qtKz+++CiR1nOIKcciInFGwLIKSxbl1brCNTXTZrZrx3SExTTfC9+XO68XK0EB
Vcyu2gS0KSTMKmmhs8yAsOV08+I0qCcojply181m3DNVFjniHFZ2qzqLjkp0SmrBVGEOMm8KfV76
cnOQyXxoZ/ti04gYMsWR/mQuJr9Ft/j+6vKbEVO+U/rdkCICYFIIM0gkdfg56MJmmi7sXK7sVKRa
LoT1Uy3/SMS2JJxJcgEOpSBpKnzLFkXOB6MO8pVOi4yBwut7nom2OqBLfgFxRoSpq22YS0t1pMqz
wEtGpiWXRMNGWlxfOyX6bFh4QV9DQCQtbIhebtxwz6hh+W7MCvQQzghW38N1As4281AE5G/qECEx
VTbERNKbaN9XdSgoHfy4bnIlzofbYbgvSojKqi2/ptqVm1lyRGQ5UMJqBPmrL7TqajuRGrhrnHaL
Agx6Gv0KTX3HHzVYTBsLsHhBDNNwdWJl4kmQtvIhdkczKKk3S4F6YHZQRrqySDA7967KucJtW0BW
lOFrZaSBvIipjXvrrSS/c1Drd/J4z5Ugejmt0lpP4U9ERAQo6UCi9x7exqhPzGslo2+XRnmbLR/d
0+o0Y5Jr8W3zZU1VMAi9Z2Ko/+ZbJejYZQyECfZujGaKK643dvPCatrgOndkVLrYZxzNXzpAfk9p
eHKo/us0QH01nMn6/IsVfTs6OQQv8bBol/UJrxC19UFkUkFXBG8K42ADNZ4BheY+lFuNtwJMhdYq
GVdieAy1XymN8gqgYWWRG7XWHItYxpcyL4cGKnJnoTy1Rl4EyI/uLWba8R8DsAoB4u0/ws6jyVGk
W8O/iAi82Qon702pNgqpDCCcAAmBfv19sr/Fnanp6N5MzPRUlxAkmee87qh24HRh/IXlIB2s8tJ7
DnCJAa/nJLhBaX+pK0cZZMyhRf/wJU2zmbTkEUzpO5SVsTrurCO5+s9BM0EUv+64KVu8E/73Kdly
MxyPJCvH0xiRN2sU316XF2TZPmPIGdM+wtPsk8D2KgMuXkXEiTlogrrjRobCpBmqNwzsJbSeH3mQ
8/WqJeOASnZ2I1KThuoB70Vq/G33OFxDNklok430ehN3IUSc2ZIYP5K/i+Vjz3mEcEbbl0cc5twj
YEzr+GucCBlxxGygob16+19pjDsuoruna3FFJxIccYlwq8pJvzJw3/X+6ZvEijPOfnMnTYWYnSlW
WHztGYCMHRqcE4Pv85iR4UB4i8QbExfp2scQh1HvqcrAHoQHKMB0icOG8Qohzy7bPbkzwJAInIBK
bXZEkVYCMwJPTVTzrOZyCWW4+ohhUk897BS4BrB8yu3AvsDHoiya6IdiDDmkD7udRilOL0ry4Vy6
BfAZNvy7z0E/uH+NS2AB/l7c4QXBtfWWratlFwLD2D5A6dbE8jNOGWzN9Ag0JFB9aLr24d0vR5Qc
E3PSomer/M4WmSoSgTLOlnukjWzUN8b4JY0coucewwTPwf0rp0IRUdEmbtxBAc2VDIU4Vna3DrlG
AiKhNWDX7LZOQFdQrSp2Fb+05luwKjAhXFUptit6TAaSoSz2+Nnrh0Gz9hLdKL3C7rED8qU9nETw
YTKKLuyC750eGKE1M1Diufy5VDKDIBCreAV3iFY+IoZ3GOOWQLHaEvzs9xQuzFgP2blIWmfSgy+1
gwtmupngwMlerSbgg0OW3xYE9/YuEylvT/uXx6Sy2B/jwxruEhE0Sq2wuU5iVtkmWTxQQe2tgYrN
YorxhJKTkxj/RLuo1qS+ztulMRS4BBoUYdewhnwzMskFcsLH079qUxVYjEBaJuNtVX+WrsmSd0/r
q8iZsQZBu5gh2QbhJskbOjM4zbXbYCUjxqM8Ijsc4oNZUmjGvG63U4POdo8McJyYL68Nu3knFpbX
sNgWiuPKnvpWHlHx5Z/j26yEogBAX+gzhMG+NMtIACcvFeL+2/XnK3XwjRxZcdf8n7UBgQp3//xU
fB+6lhZ/nIJKd8toc0W/eOSXF2N1Yk9If5i9vr7NCWIjhlB8XX2kGlqAXInGSHD/qVcuUm4cu7i8
tnd3DKnB083PHFLqSiL2KvGw8YU7UNvHoRlOkgcjWPS1M0oAOh1PDYupYAH6Qb5vP0paIpcA1hmS
c9vygAghrzGgrEia9BgtR7m/t8ZjXsOz9l3xR5NiXITZzNla5MBMmM9kHJkOxTmOxjv6NmfQA6SR
MuoCG9H4gkjo5QXP/SLg4E4w6roM62JGeb7iQMaLAsMB8zKYwcg/602ykYc3xMC8sGsQ77d6ag0m
hYvqL4bq5/RTiUtf5VtkuN8U1o9PZdYsysV1LADq0Fzr835t7pxhefjmyNDXCIzWzCQ/fTGY6Gix
M8AJw9FfWvQKSHI/8m9pY94ga28BUzfkAkp5LyUfFkDugCwb4mLakc2goebdGWEdfB5jtj1+kqq/
jkZ9+cZjbFcUhZUR2sQgsxNwi+njkdKrs9P8Kg1u0fgqjV67aM+ir4U2rzVdjuPC8DSxubhZ5nfR
ohcerjDB+cH0EH4S/x8Xe0eogesAR82c82UZuY+pvH1OipETaB+Pi7ZwIKLgmlLPZqZgtYAuJ9KA
SjFF7mG4rvhd3g1q30C0qu1RWL4ry7aMMPaHhjlvzbnqiEuqV67tiByo/Jjf3VO+o1YWSbME92h+
JK+rRQyleHLNC18UscXp5Ko0mLvWmdq04/lgYyhvfC8DzccL2kWapKSuvrCjFmxOK7QhNXPMUUjx
rY0vNN2410InWzLKsDDnNxAYdenkB/d+pt3jBxk1WqYzo1lUpHyiHKCO70YoN50U5t06yxDuzpVg
536Nd1GdWQtWOrEoIqGrg6/ZNf71DdZc3Per8Rw4C2t6mzXkC+H2cQseXqBFvslJ0NOG4Ogij59t
mqP9+zQ3KYshPEeSNIg+ymhq7Nv356RbFr5ju8a5+9bvh9JGXsbPowJnyV3dJydHttTZYqORKrQG
g5qN4GJh3x9RnCjMKyZ3K3IrQif8m+HxhExn1WNU4Z7b7dz3nqS6EWsoe/KFfwgu5hYQzYVaZKgt
o5snZNAPFL6Pix6qWCkkoBoWWnlRFiwVcXJcQ+2zwP55lkbZW82vY//4JV+3f+EUG2kkr3QmydDl
EBbKNthsYgi+jaJO6lXNBk3sFFOXHotKnmoJEKW2s3HP08nhI+q/Mx1EJeYdmb36sIK126gRupNq
GltLJRo/t7o5o0ySmdmOslcNKGe5yHZWXqC/qbuQEkkTBlWKLBTtUvho7Mc1BZWFeISUIE/Yy7Oq
RjcAdPOAlUaCvI/Btg1hIe/vE0ZhGocT9k52VyOXR8oSu+N7jgDvgUCBuU6sMXRGN3pzGlU3Z6Kn
WGc14dTgfSWxxtkYIfsoDaRr+FiSj8KMsIvwV3HQc4DzCBHik71sxoBfXe6Wd+b4FYJIXagz3iwT
RCea1IHaLhvKq/dc4ppeCAQPjjJRZjwNDd0Z+XWUF4hKqOltRj96j62oi3RRdTwRFV2XNxbk3YNY
U2gO4W2HbBtZPE4PhkUSBAPAPImulOB30a7ur5YxusLEZJV6fGjfcj/Nb8wEhfe3eK163pfuVB9f
qrKve8vyr7fzKwtKGodZlNUeqB56EwyfFFxXP3uX1Z2pnoue3WrBGQFNhvrAtesJag0p/qoSFILR
158jHNT/Jpta/wpw+JGvYZvPW3PvyvvaYbpPiajwOaks776tVjDxFlXH+qbCK41eFNdgw6+r2wHd
qNyGGfliJ9VL6lmqffF+yJLbSRzZApj7SyyHJiJH/hOLof5/zIRICflHaGHvgASpXXVfo1UIlA/c
TQB5kC6Anlc7QAWR6NzzQTx3mAtLCPfsOXocaJ2JDcbJabnpIrnk9srCWFS/pdg4xIbCC3sfsCv9
+Y7+7oY6qm7aMnPWTGJE/n2pD9VoLCO1ahFUmkcOgNjEcA73fpbQuP/5oxSRrvHztvzzs8S1/OO2
VJp1T4uez5KYtX49P/OxjWPl0QUm2fxkD8uXPv7LJFNVlX/zqar5j0iWHw/jaUf2o8hUgmkQ98Qw
1chsGhs9J6Y8JfJLAqx3CH/Hzige4S13xtb2xXydI0rZh2t83IWkzy3oPlZQ3eJE0EYoTU325HT/
nu9AgsiWC6SEhiRVVw0CkO908sCtpIaSjoM9B0vPPTQzMyiOL3gdPKDUS+nobnzirhSLgyKhMQJi
VMrvhim+yICQOUnT+xGqm6Iffx40x+XutntyLWEJ8UFjni1o+njDhRl9QgWWbZ1F97bnFwttCXT+
sVx1F+GxILhguGMniriaHvlrOsvHFuU5Gz+JiPlcepMWr4W0MAJjaEFYQ6Up74ITpKSFJoLid+Ud
RCSzUIm7eCV+bLik+UDB8UVkVDJQEKsHSijheiQfpQhxB1AuUEOKUua62ztEiiLMY+fgzuICzD2U
PVecHBBc0Phub7tgGDBv17vPGJsaVzJTnZCq0kQiSqOexin50eGYVuEIRlI5BDmqckILs3zByOBW
mQu+7xoYaHGDx2usQZSigao3T0B8FSr/teodH56iwdINA8cejmat/4qAknnnNAg/PvBF+kZoG97r
uUy6kXThvwpj+HpNScuMZVhe/cMRiFeY8aJM4Tp8+gSU5vaNeRjY3kkRCGIKbT39lOkL5GyZMX8T
ljNNIOzqhQzRe3kNcRnQFuFY50xdcHEQvuR0wNvJO+xacIbxzYNtLVMPn8ENoIl+MuV7RRlDWt0a
ay1k9y+CTwad30vnGoTlQupeVoc3B9mXjwxEhyy++cgKrhiQIcLcOGg3yuHdko53NA/oGnxzaW61
WT59fddz0MqHiiKBfo49q9yj8mhWBdT3Gx7C9u3mUYY/1q0Jb00ymhlvdJeSs4UKsmfQec0rVA6I
VJBToYv/ourfQdM9Wg+09apfSogZ6O3qHVb/Ikej+zW41WObEUSTzBnL/KZscaUGgAW4GiPEBqho
EDrIoBL6QEGMCiKPQ5xjHZ4i9Q26FYOU1S1509kJReNc7cj4LAwiuJZQMulMewl2Skc+C0sEaLiF
PansKZDvyNAXJWVrQ3AACcgNSa0e8qg7ZbDqw5Jycyok5qkYMAi78gTSJ1aW1wyjvzAIuhpic5Hs
4CrzJ+wYaAiel8tt0i+y/c3ypJvb5n7b+0rsqhva4R7R4tJh3tYkSv3IdPkKseLe8ehTO0CNMLfv
5MY0tqiaFTf6yvGkxIFKE/TLXt+Cr62682uXbESnVx3ope1D9WlG4Yc2BTjNQSFXONoTBaUwYGfX
0QHvka00FNuNiw8cOpjIuPMtgOdoiIRyFN9xjrdm0/Rh+/yWU9RgwCPZvLfpvTtqEpS8iNfGqTmH
ndYAVN4j5DOwX4iMKTQv3APWFOYzaAUEK4/dbZG+3zYIlMHmNa7jLtora2ffPWeehAaDhbRwSX/P
qLbnuA9NUgoeQ4GKiaZX+0jX9ZKsVoiJlCRqFPfoyR9EQyLZFfeb0ezCoSJRaA6aLzilHQPCrWGM
owyWGkLOnKM6gVcjv8JpPKOYddLWGdwy3OM6Z7zXg+Uog+R2uRJ/NO0k775MHR8qjJ4LW4dD1E7P
dlfc3tJ6qnbD97IKRHBFf2zMI6xCik88xeLcstZ8Exp/hlsVu2W11lA0eegMCUzW5kLIQXPP/N0Y
NeQuyXwdp9trTHBllYxfqCH1c2aN64suT1ixNdKCG6VoWFMD2gEU9vXcChc1tBa7FIFYQd/Nq+nN
V996YhTqL8t7XmwjLBeJ5l9Bt4Iop3eC/2dm7ooYpEgfOt326HjFO5kIi3Qxfj3XVrPH9aeNFajh
GyX0cG4fijCycem4RCZjqXyn/YiRIsuHrEclr8LgmYGMiSHdQgqFO1YmOv+uIJjEfUm+LS8N98Ng
QCGmlAVDLE1seBV4dCWkiGHry1MrLFQExa4kY1hqgmpq+bzSvBfD6N2CyM1cufYKEHcm5sFYcdL0
blUODvpbA7KBx0Sn1hlTSEvZKFo+knUVn62Tb9aj2pxYMBBw3N34xSJzlCBPgjtYy4xWp229WB+/
2vUpyBmAOzLG+Oe6M4Gy70JpzLDKcc8UNt6jlFB2hAdbJzrkzM3BXwA8BlSPFIAw4CpQ6KtwmOLN
ThfVAvfpyPbuF4xh+ZMjlX3P13z9I+TgCBllLdxZqDgGjIPgbyn7aHGaVKB/Aj21P9C2455MtgaV
HaRki2MJ3ahLetJ9i7AQPR5iJeIQpGTwHi/lJ7iKOsv58scuPKdwS8VgV3/xSsfgNzf0cpTYV7zs
g1M7B7mhHbh9obun8yg9aUksIolE+bEcmWiyoeMnzYIEUpgLIMgKj4MdoLgvRBgNmJlCLiukg1C9
KbMagZzoJSjkAbpzQpCH6ceT/Muvx6IcXSfGWQQdKbsWiyPTPmqv+zbG8YTJtEvmyOXCzHzHGNJB
sSCrQRAIZIG3xBaQCIg1tQwn/lM7o6aXjVlJCAsPI6Qy4KabBBIE13kenNYlXnXX3Dq9V4b9J7vt
MseBL+xsd2GEZq3uTovnFMOB62SDHVZLA7f6vAxOPgYfFNFCei1MtekDiPqtPAtlJbYyMKYt6Neg
JSSROTSFT8jvdcItkt/SaevXuEXHKr2/QoKYy9Xxu4uwC1RRn9w8adNl2F8Sr5t/129Z7F3uhLoC
3uJPV2egAc/FlZQoe1iDWwixvwLwBlI7cD6MnNNlcPfEN8XceRtLwxKrGyYiLLmcvLzEM3UefyGs
wXJBifmJ95O7KUZ57uo9m/uGHpS/jtHP+8aBRnYBe8E3wrgBaQez21z42IDYEa/G68hrZ9cZiQOR
d8NxQCdEV4sGPybxza2GDZbsq4yO/oTNfvJEL8kKcqNvUM/ymKvje2Cf/JKZPyH2eAjQD4MBMHiP
kE6u1S44bWKk27m3rKZG8S1Z7vLkkQsw1kyv3jefOgg6cbRsek343BB4m9dYmKoRsVY6ScEDFdMX
hpp6hfv9ywyk1Q2BXsD8bDHUTRu3swjsxMN/KeDzU6h8x/4uOVacc6rHyTC6ntWNEaKPhPlnmTfb
08L5up0h8iqce9Ei2X8ykjsswrgeqLGHpwblzlj8PvmQvtb1152ilh2N3aGfYO311Q9lD3bP6FdO
5VCeJAGpu6MTMqfDa0lbG4eXVyBNRS5G72VzkraowTw8BbTxgXl5Dq+EAfXe7vpejSwf3IY3VE15
0+kqhCc4iwaockZ8LWByv1w+VATt7o22nIf7SkI8EepFYftYYhrTJsKuCcCNEYUJUHjqytPIHj5R
eHM9JZNNiS7AshIixH9+M+nCQx4TRAcChMFAcHTti+n9o1s6hftA3b9tGu9BYNXeoo8hO4ZMakyw
wp5ESIywmpFD6FX+afUSXM7+FfTELw8MLJuko6E0GDpet7SzUFrcFySCd8FrA1WC7wuQlLwb5hRO
FHAguGpvoY/VGWTE55VB3WKEm7S9Bwxx3SuH57fEwhXyXuRwoU6+FcvxYofk5BUVATjSmoKum6QI
4HD/CgYBk6Tj67yXvs3u+GEJjyAD1oXqzn0ywwhp7Dz6EC5bEwWbEmge6Zf6+4mgq4w4kVYeLPoz
LtN3eLu3zsPMJ4RRRATjngGiZvrckyN3Sn6GW814vCWi8OccVTWCGFBlhFlrE3obHo3E5CXwwQi8
ESlMzYw3e3YlWktalF8vEvbR6g+Q3GcjIL4xuxqG4TdzDIIJmBiSDjRbdN47sS5nHNSbGoUenxZd
VAtrQQYAjREE3amDAAb0sWPy5Y7uEVfMF64h8gamyfz+oY0szowgGmqVR1fx5GNwZwxA3DjHHCzY
2LXw9oAfSMvrU/j7wcZeHzjSqoDYeMJeiqk2QBdBUNmUSgmLWICLQwiSBUMXLUzmOFkb4CO2bGHx
mFxTX9dHMd9+EdWhOaEuGJLc+b8lYm0T4S/CoLTilORPQUUTQW9kg3ES7MlTzIeYGra1l66libPc
Xef/2/qJbWpQEomUEiKIw3zhjDjHog9ptMceJziuRvKew+oZWCkyC3Eu6Rd4OvK6+k28Zl90nSGH
W7W0MQ2PirMdkC+rzFAzU7Cuydi4+0IHSR5QuLNomkmOZxNfUnJedJKL18haWANK6tITQneRebTJ
OQVOodHwItDLEh3WzyxSkzbPeUc04BwYHLpxcMuHtuox0M4C1qaEwJHgsscNYyJuO45kXBNMPrWW
XPdtBt2OrDOiCXQJHYlpORfdvFgd76GAIkHBI0TmgKG850mOYxDuxovapV0O7UN/UcFnz6I+WRTE
hDALF0sjXAU981Hepm+MezdCSLWHV6OsQawteWZwOkjkahXrKA/soGlC/gqxs8vXOdEo6thMSM5I
T4Fuc4K6lCfqBNKg2YrQpjzE1zXuaSkp9gDs3OelXtcz4CZWzBGCEPXGsMMSuYkW4mlTxWCesd/3
lAcGIUH55CZSpik9Mv8+52yWuYQW5fygUMkUYv9bk+3I/Df58im3QNdjbXEXr8br7ULjgrCpJskH
TsIIVOQmL7Kink0Qb2+M4d5XtoimVGfdh9P46TrD6AVwilVr8ChDpGgOojKEI0RWFtBq4CGMPpeO
JKZPqKbcSQXNHFx9vtWAPrHmoWydKkT/l1KmYyH+7vY9BYnuvsTg9oHD4Etk1jShlGPWUOal3KbT
Fyh+FhiSb1H6vrP9gMDBZ7M6F0i3KHI80E7WaOk5R85JauAJ7JyRDU+x/6KgKhnqhpSMOAbUPcb0
hpsOvjQepYuW54ROvnVTaoBD3I6FSc2/NOfKIac0UMP8GGvjgqF4uitxTHHiM+kt7BmHPULtRnFS
fhrf6tT4jik4sU8QDeFE7mlymwNYS2H69ow9LbzOy08pNLDJkHdFVfPZLON3LKkvz7F8dlRgZRO2
rdtXk2s/LgERVtlYPVAp52SrPRe3cfSaPp2Aahm2xoSGrQfF19gamwth2tQPDDFWWCBvxLHK27r5
zF6DeC3VAeGUntrvK8QaDcTqV7NUAzPhbD9SuD4vlT24MosdJINTXeK9KVb85ts6/awCVlR1KRX/
utJJwzHJnjEyskmwEEDiUsxtWb5Z8Bqjqa7rgRKqH3j22ZHk4QMFLy7Orz31Zwcub7jKgilnvTOp
GMiC4EDD8ilD3LgcR3zvpzVIDt1Rn8sKLWm3iHf04ruSwL5BfmlE1Od1tucwZavaFat29SIFyPaU
WQZpQ6nLZzFxEsPDpdwU47vjRqRXrkvofeI2QZhNjvPbisNS2nJu/xlONX4HbDoGA31U2dEM3fwB
p6at2T+UJn+s4y1vETU3e3/QliM8fYfXofnCGkJDjzUdU18TlrMbSXifV2x+p0WZTof3fcsmRgrO
A4PZc5geYLiVesSgty00O3yVqJ1xua8EwWMia+4vJumn1fDPX0PVRUj0D1hY/ef3+DEYKolU+3Vq
s8e6nip4+lTXhnne41liDCMhwD1WyUrY297bRWEPH+/1diEd7PC5rojkH8YL3ZMUsCymT4wiqN7H
HpVluyWqAeTvbBFQGLSkWGI1LNEaiFgMB9Kud+OpSedBiexh2KSganzn42F5AJYkQG9pVZlvuX74
iGMgad+UUbJ3UHF+1EuJI/e6sVenJdL5FbxzgHFA2P+yhckIqQFI0yD7KMk0wtQIkUM0QD1KjYHk
AICgJ5nT3Y1BflHGYuN1L7ivkbzGpBYwL7x3VaY6UtquewpOaVUMmYLq13tz89GSOmYEFmWoaOlG
MV9hzD6db2KS6DkGyCWYiX5V6EMXzTQZYbkItN6nSo4+rRU0j0/UsvCyoyCux0z7JK6GIOZhtWiW
v1LGsM1TcxaUSdYHsOMwOVAqrRgY/mlxHkQ0RVQRPUG3aGYicpQ6c2AO06U9RAG8j95elCNC09Qf
chhedoFqWZ9pEj+e3vn6Tuhp0J752wAE5vAsB7sH+oTr0An7UTU9CdUNQxGOe3MFdPG3yHrrd5n1
jm2ahmPbuqo5P5K/TdNu1O6h3dfo0zNlUFPQml+c99W8xMUCTUo83My8B/cEX7wvvZX2BOTZekso
z7bXN/VsfpMAdmWrzqDxA4qEe7Vw3oxXUGzVPQFqzfqJm8fwr8vn+one6oZZkuGiA4Ui1oxnWIWK
gmgzN8KMtFQBpQg62maBhrv8uUDVXHOGoLvjdGIyEycJJDIqjhOxYsIWwhppJ/eLfbxCffNSEgqO
FssIMQwUbPy975D7mnn61pohopXG2ZcyMhOkAMPrLmbglDAOM1iEzi9agjwK6gA2syTuAb0xSQE7
QV06hDUY48cndyh8BcxFFX25r5zVNxFtQ9YFdqiJ4hdnOpQVD0uAGuXWHmoiWxIKBXAu9gEj4KnU
OQ+cpLNkk14DdDqEMz0aL61DZ989fahwC+cN9nvg1NfYwThjhd1pqlYLrZ6/XoMSTUGyucrjZsNZ
aQ9zolT/NnNCF8TPj31Hk8nMh6jTdYXZDv+mo/T21Sll9bqvX2Lk55aHNbsdLJG8JTaVc7Nj30SF
LvHADveDzHxjxhWZwJquQw/xCIsx8Q93T0ygVo6tFZIfBW0zQd1WIYUd8irktOZx+Of98veXzdRK
1rDjaBBb/77svNQKKU4gF5saiMOcPOA5TSEb3s3gYLQhwemMg3jhvLWxIW8K4rqw6cUfzWNowXFk
3woZ8QiT9M/7nqgx/S1+v6YjG/qeDiL6ADLWPglOaMhFG6PnwBthFsgA/vwtlN/RcowukGXdklWZ
2QU/7r6VKXKTK+19zW5LGANxjzUpoC5Yiub139W4+HQW+Rqz5Fu7zde6n44VkorUPXzt2kYtNxKo
S7gHnsYGDUpffWWHfqmPcO7nmR99XYMtOG+2gQNQDlhCBJCdsHu6zg7xzJmU9vFz7vhVi17ey0E7
qakY5qR5z8lrSYdDzFrAG3K8f1E21DN5K+GvBnFDq0i1M7q/UxChTJGQM254n/RDwz/wtBFejP8d
FBEdCbfyS738+c6p8u+HLjDCQHUc3WRkzr8XgFnnjfrK7/c1KVf4n6nH6wdxMyIngJSLNUwPXSXM
hw/fh+lNGyZrfX/fZEe8XSiXb2MN5ygXy31Td7F32pYus49JegrphncMMia9KWIndy/C+o3856AR
Ywo2Sa4hGZCkkY8afGiYMLMFDBm+5TmblP6NziEGoyH9YI5A60EVm3rSIXmvN4LGOlLui2EYTDpf
YdWu/KjDn1nuXiOFSnn7fNdvQY4ADvXekRCXdNd/YacNuwNn9iRu3NIkFa/CQtXDKYV9GnwxbNDA
iehr7+X0GXQrhOnSimv07QUn54j+fWAe8cYQgzkxxteh8X2Lgjasv1QTeMVCm45NJA7bdkpT2aY+
zgcmZzCHXL/IWx5fQYpJNyOUhqkayD6W0rJc8lIztCBe75JFRUpJBzDcgoNjXjitMUDzBSfPA0Ie
Rv5ukwU4ZndyBiDLDTAw9xKYHAdSx/lm4GwixBuMFw0K+kI8bVePwvRRH1TCb45/XjRMt/7NZvfP
SSH/WTSacbJKXrcXE7AwTJ0rFJ4MiUBHgWAVYTFwJrcFE9MevGDEtbKPEx3d+LiRcHwLUzl2vsTt
IEBpstuR9UbPLBo2NLqkgkBQLeoPeL60ARAq9zmxEfv71Jl0F2vyutyZ6vX+CFFpXImwLRgdPmhp
GukE1hKVz9BibeLEhdDdGFMyky/XbX0KmIuBWpeOdRl9oqedP15zMDi/89Nptb3SdmkzsMCgD2hg
PWIcH4H8Fq+TTzTAHFlg+kgQeVAcaiMVKd+Ck4mW74asMPVEuNGxfdfpjUWUCDoqurlJZYxiWllg
v8gFLTVAFP/8KNTflLsaM4ctxudw8MjyD8WFVeRy0lRFjQY/iJR4GOcv0s4h9K9wR7aM2KMlcvjW
O4w06K7jWr+OVaJ7Hj6qCT1HhHNrQqPtRVNphyepczXDWtZmv9G1RduOXiip/3LF/x0ua9mWatNo
YKQwNE3MxPyHbiM2pT4pnbJa315PmCxI3hcNf1WRi6+BVeFkvRXXkeHEcxVEo9c+jFvC+HYGHxhk
yVYnr8N6WxVvV3IiGbMhrAZ/nab6m/VtW5ZjcY5bGufJj2vkLtlVKd+rtdGnRPvpmAXGUkrl7jz/
8gB/M5Ppn59k/jh/i1dcRJLUVOtOz4KuVH0585OoHVrRE6XEV179ZZSw8psFQ83KclFU3bFRuPz7
9jevJHlZvX5bP0+HLJr3OW1rB28CQekU8MsExSQkzZ1wJt/Avp68Fe074sC/rILf3GEGc5umY6qO
pln2jx3k2ienNmZE7DqtnsxqWfflF6q2iO76WX+WdZA8zqm+Si0G0HQn8vc9U3lM7i818wqz4VV3
KFFOo9xY9/H7/ZYw/ty0gaVsRtYBKuhe3z3/NhH+Vy30o8RDcCRT46kmq/dXC/2PlaskD7su85Ss
OymgvX2V6iiLLcQ6OAcNLAj9xLGHDoqBGlDqDj2rwd7fZ3rzZG704+uBCDVKoo/4dLgqCknAcMiJ
36KJt9KHqykT9VUEOueQdIPLITw5zm9/WW2/G7ZFdy/LtqZz3jv6j+5Yi7Vce+lMVczMS9syPEBQ
yGjXXnsVtaiBxILRWDiY4kELdlmuTZnpEBD9xasNq+QvV6OKh/zzhlIrO5pMxy4b1o9FoNdZ6TiN
U6yvz4khkFRr5CScVwSoNqRrEzqjKKdhjWlSei4SFAy2hqW5Pj8YCY4rln0rMKp9TJg1Tdgjqhc5
vrA/L9TfycwcXXN0hqzrDiK8H7hIZChOG3cZidU0l7wg+otGpv/AzQlGjpqC9HhGABrSXwrz3+wL
//rYHw8q6+7ZNZbTcm3zQbd2zDRngxDoG367jNBA6qc/f8/ffp4lsywM1IS2+uPzbuaNb2PoxfrE
22/rqyrXwkSbK7RPTWH6knr48+cpv/1AW5dtU5fFJvBji00l4960sYlbFcfoA+7aggqVm1HSyYFw
PKo5I2LxXr+ckQOEaAEriyy/mXIDyE/fjKoKzbKY/uWqxO73c0Uaiq3rpqJbjmP9uKquiro+Mtpi
ndRnW4p9XbkNc4kpU6czx85Jvc3pQAJLN/7yuMUq+sPn2j925YccJfk1fxTrlgRuhtsNdGpFFryD
38bp/3IG/KZosGVdMVTN0BRHZ0rmv8+ARMHxKil2ue4A7ShbGbZAx3YLLHuVAAkY7VfSHjt9lGSX
lphpPYylSdfMs5fffdmw1DrTZJTJSZPWavamJH+ZI6v8V/D678v7sRaVLNGSQo9ua2HdLZ7dwCbz
oGxQe9ttUPOqX+N6+Lz178w3hyDWH/R0+AJORf6t1f3fhvD9eub/fja2bGq2YTFy3rb+s2eydh9i
CHqxpkS9BmUYvSNVyofMgNlmWyPIPrUpzuGexLwV6nYSU/fG5g4tpy2bMQjgGnH15HWECTXXjNL0
m28Dl+3R+Dx95ZPTGSRi+Bx8ZoQSvTDL3L2LyN0kAGVI26Rj4GL6jCt6WdLDXHRvg6MS3n5FgpHR
Euo40hYS+b8MqHkO6qF5JMwzqEezjhwyoG2KQBR4JMneJ2WoDHPsB8Tez8oVaaxkvmiE1atjymyQ
PBqcdOSsoN5J/Fa39SQKyZaYE/cIsyPiR/UpfTy9ERBAiFfd8aHozAuh+PA76QK1NKkWveeek6UR
SrM7Y6Menrm5G4PEGYwJtJzVX/IEyB+htT4EnAzThQAHzbD8fm2aYRG2O7io92L3GNbBn9/r3z9D
ADvLUg3VkH+WG2iRb/eHwns9QREzI78aP+QEPcDUHst+L9Lp9uoZ9xjSsmYmwvgspho8EXQx/8rD
qhfQlQb5eBSeR3TAY7LPfELrR/pAX0BjDQDgJol7bAdhtGS82BCQVA/qcYkQqDs3y8eiGVXHx6hZ
Qmx+3WcW+hZyckbG0iGYKvvLXvKbY9VWOFbFt9VUlNg/Xu/8kRuGcSpKMB3CWhjnGdGMF7tTun8y
5aN9xm4M9vDUmYljSq7awZ9BLN17Kazl96I7U/BB3kQ0A08UF9rr7rM3zf/8RP67/YtrNBRZs2TO
fucHYJNftSbrNK6Ro/9FbgD7rUgZyE8jas2/n6b/3V9pOBggKTNo1DHsnx8XK04dPzJOG2egu6Dn
TYiny88CRMKFZ55Iql5toN598obAjnoC0JBces85koFz5mGXB5/vDHxP2rnERE1MfjvUl+juxSDk
Bb4QL7Pdx4PyedAQ/gz8RPRdTSMbEZVHNy959U5aIkPLIXH9ZKNOQMLAq00PNxj4+UAo8uxh9JZB
gyZeDDokqCx10sMp0LJN0g0maiLEPv/8GPj6v9ltmQprsL3xLFTzJwLYJmn50PW+WDMR5Bt/Yljt
MemL7DhrUPmI4IJsRO7cFkCIIUO9OQGWJBnRRsqEGiC4oyp4WcwTv4bXbvxcwXghcl2KXEWY+YMx
4mYLyXDzS2VsUKeniONQF/R3AhmRecf2KNvZOtgHkzRGtNp4dAB/r2tmBmBIQzTsMeYNrYqDdKrx
+TdfXVdD51PH3jTEt/Wc4K6BO0O7xwA1GPv/I+08l9vW0jV9RahCDn8JgJmUSGX/QVmyjZwzrv48
UNfMkSiVWNNT1du9uy17AQsrfOENG+UFecQnZNXGVQ21mE6v4+H4JCxrtPuCW90eAY2ItuiiKu/w
z1Jd0dhwqGc+txiP1KCvb+QCrO9K+INA/H29NhBncYONuAWsT4e52uMHux82xfIeuagEZ2nw2WdG
gMxD6wwlToktnv3t1zPGQ36AKWuh4pdwlFBn5K1ksB2eDVRqXa9zvCo2IhMf/AHPgIUVTmb7hIpI
+/v5ud/OjFdY0mCaVuier0Bbv5jjAOQhOnQocz5JL9aahtOaQPQo14Dm7WoDZQX9R4iKb8WzulKe
k02yQV3TXEV/1G0/HSBcHRDa8Aa3wfaGxwo3kkybZTcJi+lu7m0S+jzVuIvTVzJd9P3RheVUFtbU
IRcU8J4jyQGptPH+8hY7D24D+iRb/ZQuAAm+RKsQ5EuwwSiDtXwCZ6giZC+/ijtaPbDwcSB/JdrD
HIL/2KAJ42W1gp9EoxCRvBvEJByZ1i72g6z+cs2MAEvc4eLMY+ERCVYCHRdgIgCrcJ0mX0FXGOiq
hArRXbzsZVS9h0N3jvlxlME9p32iE3sGIzHMzOlTCNodQhRoOswm6LcWB1T2wXkvkc61aS3cKPNj
xXcw8BjBrenlzkRuEHMA5GcG5mxcQFeL8UFArcyDdktOsEE2lJokSj+z/JSZZesWSplXQTpVbaKD
f1iU7HsuPKwK9vU22HTPFs08hUoYWGGo1dFtTLBtKzsgbNTKZBu5IE5nuz1wYR+6dfUnQcyjHQ+d
mT6Ak6eETEcFkmAwl2qZUxdBxVt8+o66a9DFx+JnlsEX3WiDyC4/ib0JQkfLEqv4Pwq9PhqOzC06
vmAJX0v7le/60toypmvCXj1k++C+526UnGmTOSJdSMS8kBKn7zkoq0Cmal7tkn4u2+CZhPPtVP+D
1YFsLmowRB3g2O2eAi5no2HXCIGnOkXU6F7bAZKaa7eknWDN0e9A1QCJXWTLvdmWyaW/cIRA5qpo
WeIFiDW6jlA1qEy7og6Hv6dDjRk8LQGLejv/Vu3o1J8B+iD+2FMuzGhQl6t8FYCmmGwqb4s369gR
SCEeBdpuFkL0gWkiZv1SZf0iVZKbOryzOP4bvKXo9moLoOyOh8hjdICowJNkTv8wexfKkOH7xRvW
6ouA6firLlYm0P6qvqt8oP5KvE6CBqL2WqXnL2Z/EdOkQ04dN5kBsvR0ohU6SZA/jpDtCP3CDpQp
ciLoHNsNW2deYgnQsNElwGLlQN19QWoBTB3cVtQGbxpQNNsRG6WcDTjNlvalI8h02xaS0/1hKjEs
p7i3ACmHzB0tb5uWhE1lFIwtpAvVejQlBx0yUCU2O4bfN7l9Zi8htLyBte2D9QuHy28EWoHnDA+V
Le4RXEd7uQDP6M/wXROypfkqweuYNa9msUMoEjGxqXkz2Q94Mu1N3b9JTOdsAuZEDtYmkCA61J/h
4kAqRW4fXvtjv0/vgUlAyQ92IAfQ74aAf5p5Ceq9oAKb6qhZZhCFADy8PQHOXwMNd4K7v6iSwEPF
KsGcDQ7ZarxK4Ar35RMxDh1pDksFpMIv5BAcDI5N4LqA2Fx5NW4lUMFQTBGNfc1fjQ2fBGiVtcl0
gEx/hOxpzINdNNnoT7rR/D7BOalxAUNxdAUG/tT20cH7M40460CAqlz6BG4Pk/YFX6+FeEseOyvu
LYSD/DxH7ROkfBQ5HeBi6H/6y+QAiMQDKMmdxv5sF6BlQ8N5lilVgS4ybuZwrJnW9dGfFu3v6A+d
Kf7obfKCqRZYfuKS7H7ekMZaeUrZAuaNMePjl94zckP9vfQY/1GXyj/wReVGx4n3UUHNJwNEOCC2
UI/QoKK1rzrS6KTsl3BHgqmdVWT6OE6zjXasTfKI2tzgohwsg5vktZfQV7HylzGAkFoc54xU9Vcm
FhnAdtrfqrGZgFCLTnMEp8xHINpx4PILf7jgJW0GDyJGh+4K8gsg3zNcxZ3ySW+OApSvHc0uC60F
cJo3Dqc3eGyAQeJaVR+8aRlVR0nWMOA5xPv6BW7Zi4UjAHebS2/XpU6MCW+OTF7zVwT5Sof7QPyF
XMB8LCcPoPINFG9/yagNlDfcBisRddgXAZmujb6M/2DQeWDlLWWsptW1CnUPxOx8+GOnEZ4RnLOp
gLj+P4H7yi2f/CUYOsthd4LiROt+QsKdYt64JoJzs5Vxy40GYpv2LGkYV/Vu9NAPmBm/vNS46wEB
SyhXLRqOvWzhlMHeK+WN+kynT1vRaJJG9pC+8ZZIihEBTS7ow3Xwy0JLxHMTZN1AS5hXQAzfBeCm
bKiyqOm6ImsXAXjSaOMQanp6zqDZhe05Jx+jDCk3BlKEhwJO08+Rpvy1tGK+F1Zo0iqa9iXib5XK
Y3uV2blgWaePengIRW9bNZ07wA9KrJMXobVI33TI45URUewpHjVUC/V+4LjGFBHClkIt2IflMXnt
+ufHk77WInk8XTJMURHpg152kFU/r8WwiahFmqtJfcwGeVkVg9MK/9IA3UPDCUiierZYqELyu1Ly
0OfZvqgxSKZlaQYFVXizl/mpObalKUVKClkB9H5s2sYU7eJAOfBZvCy+TdFLClikfiEgwW4RJgwg
/c2kOwTNbFpBId8itp4VzDScWVXksviC/H+bouXQpBCdiKaTg54zRW0/lu4UBMdUf0ilu2J4NEGm
pWK7zkLc18HvjmC/JXlTa+6kI0aGk5uFumWFChidgjobbSKz8EUyxz1idrMMmh5rp9I8Vsmrjrlo
LDV42ournPfIAdZHNBFCrXJ2Jg3zKqVqQZ35yuf72sY2JYtPRzXZEkEzzL//oTZfTgK1bUtOz3Sv
jUlBO/IhwBi9RpGeYEE5GvlTSC+Z4pHOJNXT68/jy98tn4/jX2ynupSyLMkYH201MUKiPNuV7S9V
eYpqIgSsKGC6IYhHGdcI5bNOQ5hYNCfTKYAQo6IXbkV9FdSvOoRaUKM/P903ZX9mR9INTTNNnerH
/PQfZkeMvCZt+5LNjh8lmF1EbCL/sY+PiYXM6Fy16p/mza8Dfe5fB5B6JOagxUvxyqnzte3Dg1D0
FQ2AGhTVL+qro6R1Udnk+AC35zrcShFMxfR1TLL/v3HeD6MPLxxQs/MGOUnPstcDhsOSD5YBs5tr
V6ZW/drONGXaWLJCNUPnl4sP33elVLaGn5wH+HWTLaeuiFIIeqreufEf+PphhckuKpkHityWus4g
BGENR8tI4MJDFkRbdU9IoU7iQw0nEN7NgDaXXcOFTMq1oh8kY9cKr4ZU3in5MpBbpxweO+CJMO0w
NHVVxEyvrJZviiWyqZmyJBsSRU9jrhh8mLx0GmnPDQXu2/lLHd81OuFJUzmJcTYCl0dGGSEHPtOW
S9VDJwv2TEujFp8u1Fz7Kw/zzTWliPoMSeVReJh5QX14lshnSYvDmJ4T1L+KFXu6xJucxotfunn5
9PObm98sT3roAPpkUdREyZqf5sNoVTV5Ziwp0XlOmwkWFYnYaCFP6wZWyl38238Fj6X/yh+B92uQ
Gd/g9OBb6AMxc3KUjf/KBYJVSw3PFcmRK8wkoPOOR1B66JiOx3d3v2TYR0RPw146pQQvMCLbJfE5
kwzeYFkuu7/YCMKe2vqYtVGXt47GtIj32aPxT+xWGBkQo8FPEsDnSUBsl4j9rWS8TkFPzqP1VCqo
K7yxnSlGhbeAO+H8t07R3wMFIaD5ecq0bxYLCEhdVDhVNEu+PFoatfHRm5ShnFD2OlVv3kP2bIVu
jKshJNi3Hi+5GijfEf696posb6Ce3GO77Db9ZaUzMEj82z9MuwnFNA4mcEaxszFfwMm1/DCyOiMF
foRAHL1yQDmYcDVyKGv3JJYijWNlIQGlRhErjYEFujhu5q/5E1ndz6+pfrcyZCIlMBbcz19wcr3Y
R6EcZuF5pNSS7eUVAg6P0V7ARlg9KTftlsRrNTOqzFNPdewdrblKDyZmwAJ5UPXaw/FCBeUJMext
jJ75c3k/oV9VHdt7xKyIez20iH9+aPmbs0mVDcUEZKGY7OaLrlIst3FadGJ4Bo5cKych9cDtEzbk
Z6HbJvM9yClTg8NHaLGC/wGNLAKYKf7xa6r6s4gEDSGL/M2LVrl+pQslff90lBwti1ubDsvnzaY2
RWf15hieNcQ6cQyIcVBb+cljZ54GiEzhweQJDSK+n2dFmS+7i1iLDqdI3dnklPsCmYk5UbwsGNAa
x4y1u8/2yV9VW+r/xmP3FApA/+K1SdVmH+F0+4Kcw3AOA1dfEIS9hPXB+uvTv4AZRkZ/xvbQxDrm
5weUvomUVUUFW8xXM5mdi4kx6X3Vnu4FZ1NWIX/UiGEe8v7UUJwrSorFpNI458ZXlvh3QQLDWnSA
FX3+5+KoFZMsJR/w2cnaGVFrjlo5jZdxe2PGj8ZsSlQdvTBa3G/TrrPzFBjnvHogZP78+nMIcPl5
FE0mFlcUnSP/4kINxzJo8oC3l4EnsSJYGoW+9azflWkuhHI/ilcG/PbFDYtbnCk3VPNyIRaiKnr6
oGCHw71STdFtZ2Y7qzRWEjKJmfo7Fzt7aCn0AvKQIjond14CkhBMWhQhv4Zaxc8z8HUBqCIwK0Pi
a2gK++NiCjJLbqa2yPxzSTaApEJxJHZIYParmbNvCCO6K1Pw5XSbByTyN0SLO18SLwb0vTED3sSA
jbAtBPrwLldNfK3J/R7dffq0F8NcBBaKVoaDn6agfeStlJ3G6FEwn/ToGAPkIxPRQcNPOby9rVI/
pD2mmWBSPDJBFYhnQKDBZAT3V+b6yyl08UyXqz5Wp2LQeCY1g9OpoCOWcF0eK+n3OVO2dXdsPCpq
5unnYb+bcFI9Mk4CYUm25qf6EGhkYerJXcOoSttgykM6V4LBd61SupJZfs1reb+PI82n4YeRZF6t
6o3QB253rDENzxFCy8+KhMNndJwK3IpO1UhJHASleiWc+trIV0UNzWeF9+O/2Eafxw4VqgxZkHgn
9hY3joWyioa6IWLeKZICJdbO4nzhaIgG5TA+8UrWgPoW1y4a5fJEuXiMi8keNGOoqiD0UEie8Vbb
IvlNnJF3botNadC8WrCaKJR1/j8DWaxrn1q+NvzFF0gmNWqrnlmoCoo+WUjTLE2kpRB0djcXhcvn
KryPpnChafVmHI8mcVBWcBO2t8X40NCbMjd+9pBD9W6kX8YobYl9f16OX1aJZcy1D6oPoq4BxrvM
y8RBsNJhNIPzMB45bkTTTaa9hNQdCckgb7vpJQu2SMDI8u8rI1/OzsXIl5ma0cpKZOncOsQoUv6r
QLSnA8owCIQpsNrhyrarEVHOUd3XzFbdXGlEfwlD3h/ApBFNGQxE6uW1pwJHFcbegF9kHuv4qc/d
iqSLjDQWVrX8qNKAoPph/L8CvN6HZV+oKiBYUvOLvVEEnTT5lhKctWabWac2ebUomsurBiBzoFzZ
iZdZ1DzYnKUqmmUYfOA5iP9wCFhhIFr9IAfnCsMvrAQrjDW2DW5EyTYYrgFmLuOry8EuwpemLcQ8
ivvgPCHR2Z7FiYxX+xd7JErAy1TK5lTQjf43M1vq1waf3+TjFfM+ODg2Q7IAspGSf37TNNWmNugb
oofoTgFS2OJNgTNfWi5LpM4zBSkx6a4xIQVJAcgqBMgatAfTlYbv64SIyvD4X6xvGdiJqlDfA3xw
cfhUtTYa7cQDxVWxrJpTNTyysILM7fOD7P1Wgx2hDVUg9rRJxvPz6Jex1H9m438Hvzh6yiatG8uo
gxm8aCiPfPcREHO5AziFUP3YX3vZ+WUuZx+8NMuZzQRa6mI8JYupm3olNO3wKa3+dcpveoRNga+b
/7urHhWi5WhO9K4h2ubA4cu4wHKpLQEdA7n9+au3aSp7gcEtk1R4EzGRlGpffp7KL0HZPJfK/45x
CdErgrGvIkUlRlLnMElgKREis4lEmNEZvoD64Wpo+t1qnvesCMIfLPolOaeWEzPwuo7ghE7y6FJN
YjyvXQ3j6srbfZlBU0G3kUhBlYm7tUtgsFylWSpVXXkSa3rZhn5nGeNz3KBtjy2POt0m6Pe3EFoj
y9/Wt3ic0ENPim3e9wcVCd4rT/Mlc7Xmx4FaOddhSAK0i0hRiz2tT2SrOKnVWxUI2GIalAp+jT2M
aRAOvaC4k0nnaKAZ2EHLDqudAaImU8x1gtdHQ2e0oJXQUIkNJ9S3UsR0cMaR4Q52u7KAINkLdq1h
aDO6CaKJRplvB+gGYSNv9bZYakG4STPplzjqDje2Ag4qQQFA61IYFp6toGQvNwGuXm9J2CyLfJOq
GONCq2j8kxIF25QyyDEYfpndxheRbxkCtzTEbaBZrhLBGVZ2rR7DNc4V2kg0lbMcZfpHxcxtsWrd
oKZ5B40oLyHW+qsSMk+ooBYPzmVo0Qkx8mfd+BvJOx35puBGaUpXaF9lJkHw6SCiRam/NZikVH2O
uGABwqg8BFXxaBSvAdmrQadxgI1V0cWKhEWOaFlGF6oU6ZfqxbaINyldSqMFmhShtZDNtkWJnD7E
Zktx01t2KGPANPWtU6CUqyzwH3XrNe7soNgZ9DZ19aZv6ysn2ZdY8nJFXBzsFuh72Yr98mSmqwLI
jJGJdkdLT1IWUXpC4FBQlx3aFtq/XjHYjzO5Dr5Oey1c+HKVsjIpDSqg52VgdJc8z9TQgjKJhOJk
+Y5RQXpGKlLCemmkvzvuJCBUAQbduLZ56l9VpliKqB5GJKNlOtRV7ckAzsCE/7xhvpwT7w9F6gq0
zQKsfnHutl7QWJPnFfPk9KZit/1LQD8U9mUZW//NWPNhBOfIEClPfD5rO5DDCU3F4qSp54TiEB8h
ijZqfT9c7Rl+O9f/dyjjnfX5IWwJVcWfOSTFiW5BUNUY2+wqkBzBs4G2RqBe+bTvsOdPt8g8i2AS
uaoRQaAL+PnNeimXjTTn0/bFn8hqjrk3LiPFW5VDs6YweNPq9VpspHMgHmQ0PqcIWSp6vHk42nWM
dpxJNkNQoxUPSXcntgq9YLfFNKvCEVpS0DvUUzeTQDfhyPLz95e+RNHvjw5GGci6atBg/fzoltr3
uSCxAJoe8pz/kFiYF1n4fMiKm8q7DruY+cAR4XbPqyJHWl4tqysr42sWcfEUFxOYRb2YJB1PEYMK
HJtTXf5r+l8SN0otluhruWlq0O9+q/DY0psro89/+eXX0ynnUdfTNVqAF3vAC8UkyvO2OCXWQ2Ot
KVlGHHA10klX5vpLkMPSIJCzMDgCQ29eds49M9cUbeD1LGROJfU1Kl8CmjBaMSw8SI7yoQr/NHK7
CLPNzyPPO+vTGzIwUZWiYZ1jssvnU+DDdoj0iii+E+tTPtEGgX1rWK+C+NZS9pZonSfJGnr7z0N+
2YEXQ17E8vCqpyEUJpxpR3cASaTdo/Xpmw/adMqu0Uq/JMrEx2w9CTojOiTEIReDCdSIW8Ws6lMp
7LsWXmuPnkYNUAXpTpT4BdGtU8MtMlSKBvoiULbTsMAfY9lDC+rjX2mw0+pkJVEnEjNpMUpUsrBm
kALD/nlWvhy3Fw96cQRKihR6IsTDU6a6XAh29Cz0woIreNKujPQ16vw81GV6LIWy3OhKhzIISj1W
i4nTkvq4l93wslZnINzj4nX98+t9PQgvBr3IWRJdbf085/3MeFNj1Bi6XrCxuqMZvQ3rYHwLK1JH
1IFCXVhqbtFtiogm94NU33Df4vozqMe4cDF88OjKqN5ewbfOhc7882N+2fAXT3mx4UNJzqXSa+sT
+tY8aJqAQ5KfG8gZP4/zhar0n3UJa1KlmiUCIv+87+isxJ2qF/VJ92hQVMo+SkX0GeB/lW44Gku5
fTEFuBKytRKB9KTBMZOewwjzJg+tuBQ0ULESA+tKWetL521+LB0iJ7eVCXvukkirpFVs5XVanzoZ
HUK/Q2gRjjK8uHa6zwnz8hYkIp0wPUGGIlKXgvfSdP0ub8WNB/BcUV89LSZ2PdXqbPEDyj9GxwCJ
MVRnZi+8knTU0N9i5DuGX4Jh3sXjUqheYx2SoAV6QcDXj+6m/Cf0X70OHGWkAG9CaYdqhtb/Fib6
OCirxlJ4ro07CTXrKK+dvPnN0g1lJARGND9FJL97bqw/AbtUysorec1359eHObqsQHYyhCC5z2p8
KXM7K8x59RrwiRWEWybZdxrlShChfndIG8RhhoH8vQ634fNiycIs7stErk6wSt5mj29grQdgc6e+
mpFwM0DYIlHZlP+UNcWRfwU+w2frtf8L5udPAnb8r3xfv3myDcQuIZ5tFzUMZPpR1Sy0I795d7N3
yn15i2SX8e+IVh6yZ4VbXWu8f+l4zsvrw4tcMpNjMYjytORFEn/2TomR1fO3IJsreAK928aOAqIF
6TzkPySbzkiITA3cbfq5CAsmDqD4LHVqqMR3xsk6oWdkizOUPAGPUS5U7LKIlmY5dxBx2u1Eo2UV
3/XqBhmtCsm36Mph8TVCml9H01WLlhJ8Q/PicpF1ny/WttUpxCzF2KikRWO5RMkLvCJOo15nUxHp
nwqPxX/tZvvupPo49sWa8HwxxJGSsdtk44E4FfmevrUM+/HaUfVdbPJhpEthokLAJzCrhupkpDcD
OLsKolYlpSuh2te4/cm7It/LDdrM/RXm5HcbzdDIiSDNKzN78vOy12ROvmGaWPbDDUkILPYgvIlV
WHmIsF+jaX47GCJLYOV0iXjo4kCGMy+N6sR8euOGkRJeKBJXsrck9PaVzc/H/3eXPZAySlr0i1UC
lM9vJsuFpCthgAp3u4rDU6Y8dNiCq684MP080Lf3jKVqqiEr1OHVd3TKh/iurIMsllqrOumIHVQP
tB1xilFcOQwOugBXu0DLUJzszpeOJh1qT77VI/Mskk34fnwjtOouKWOgm8srz6XwhpdxJ4U1rj7w
oipUx88z0AwikkcyJwHiEXm86dWdGWiuLARw8LEDpoCwQ98igiBHeJ97VzpY387/h9HnzfVhVrxg
stoq0yuCrXM8K/+jlAPrk6/93wyliXRxJU0DmoYT5+ehUkGT/czIqlPTrMbcFcylYh5ljuJrXbkv
GAQOV4YBmUEpwdS/3N1lqHiKWuXVKZVegjrZJsB/NG87LOt1ad533BAdt3dQwxTF8FgXe6fD6m24
0+rXOc+AYqJkhL3IQUarUgFaUj5wn094OpAGLqwOfhUdLTka/2nluYy81dVXQO/g67L4+A6Xd6sv
6PrY0LU7KTV+FUmHt+jS15qnKPidIaWjcOB4DfjwtsTV61VjbfTTPZhfSM3621i+BQFwE66MrLSw
HTipQ3nXYYxK+qZPpxh9PepU7z9D5W7+C9OmtVvpYRjidf9UZUDAEB4PCDa4I73HUkHufkbao9U4
avBMy/1AKU0jUyiXFf6BGJs+WGqx5u+vQd3IYo5mDFqVJnXVWTmso77Xoj8hYKcjIn3WB5vA72yh
Nza5BVVMqmgKk9OPyh89GrG3YWcCj/cp6pgVij34HrSm23TPOmaGmIJmk+YYQX026GHJM7JGxlnE
BEeCNm/gP1RUDUZKmD6cEw1V5w6sRz8YSC6aG7GItiqaFlaQws/Wec6TpeG6agwIUukLahKYmoxO
A05XiepNKutuab0G4v3AwskNfPp6RNTqh6lVt0qA/1Z31wg5mF3Mfx7RkUoEsMxhvRGjfdaU/8jY
F2JsnaWohgKQrGfIjzb9tlBVK2AptNJ4MIdVKCAAJlXIKUNfEf8I+t1cZJv8btc1uBAXx0mA8qcs
+yeTTmUJkibsqm2qdk4pvpla+V4faQR4PJkrFZhiDKQVHSLQ+nOaI+U5T0YvvOUV7BsCmgZlc1FB
eV+MietBiUcdMVu+KlC9yyigGZTYSvk20Y6pUZyM7tTl7Sb094X/rHBKzNbXCZVWetCLzkfIpHvx
fHMVdwjJphjyhitZ89ws37dltmf8Q4PwcFL8ksoOS/EbzTwbjdtU+dby/HWbQA6CyeA1iIP1hp0Z
G6lVlzIVFFOA981jMKSGK7h1qwGK6WLT1ZLzlWP4m1sPECRYKVNjM0Kd/Xw6NYVvDXIql6dR1Tdy
V671RjsJEZmV9aAQVulmjLNoBnjQX1OhuMkR4g2McSl1/dJsjZNvoZeaYjypWFfKT+83wMUNgQ4G
mB0Z2ydLfBcZ+3BGR5KYVRPInZPQIphveelTi/AyBrYqZixiuUN2YuW3pqNE5nqgrauK6qa0Xkr2
UyJAvISLWPgw0FliIlx189Sg3JX6m1rCeKSFQIbUAODDrVWiOl5Vf00235yEdjVmmyAKBw9hRW9J
B1Xy0KuF0u3FTkYdv8kfBYPUnCQNJ5AYzVm5pvenAJ0FkDjWo1Mb08bEpYT6rDQWji9C44p+Ke3R
szgUagQcEeWpMjTERrj2uAb6SLX3Gkq91N5j3e38cCnx9aVUOYxZ7yjxmwA9SjOR/ESSkJyovF6C
+uZG/jTfF9EW+NdeSnuxPPlRsSk6APnUIXUhtcseUhRjDkih6xP2BTQqogTeXh+4Wvz2X6xIWSTL
oXMuy0Qun1dkqdd6bUhVeTLYtOX0ix6La8mVo6oTZoz4oXBIqyNIopoyyd++fc58HlNN1j79AanH
tW5887X+Wrwyh9OXq1FGDZCYZEa7q/PsfViNfKyuabyU1Rg+BLhLlWbmeJJHYwSOjkgeEsn3Ez6I
TRFsxapYSH63iZDxqhucBJm8KKuWCV8fGxcgvE1t/zxt32QDbGBFBWcxB8zvgIQPj2cVbVwqCo+n
4/o74UF5M/oPV+/nL6i2OcT4OMxFeaQvxyxuSoYhbjXMtUg0qXBgDX3tCI+SjvAdXuujf/RMGlcW
DmZuhdLkEL1Rt/n5hSX9m7SEGAdgJdEjCpnvz/rhlfXCowXu9XwRNJ7xPIdID/kQYRuY8+TD3cJ6
9ROnU20Vx2Fgvy3+xUCVVcvRNFtHtd1cFv6am8wKUf1eRsmynOwppceC1xD63XY2y59Dk3YEcOqA
cRHhB3PND5B0k0SnxD+OUrsQ2yvZSXFZm3UcOaVHZPKkXSO5BqoWuk00UqIn261xUCKfpVWdEtUi
ADzh1qJS53qSkf0ArE9KCxm0cwtccpCo6g78eyW5DfbbBGPoOMN/w00qshtv9g/A30mR0AIdkCMU
N9FjdK435L0VVlf8BY6B10jhIpMpobKPSwaan3geYCaFum3kYNIJ4A8eKS2EiEeG7wYZlBuSnjAU
WKDPpFgIFsxoi7WvLCrTCZAe5+DBA3zVGU4huGOAixceai5VA4rURWBL1V4NVx6k5sImwIpTm5sM
hKUhL9sClzIEBRcq9aRTjRfRsKKAF0Qu3gSoo5NhhNaSsk1aXLlIwCR/s3eBa5ngEClwG5fY16RJ
8ymWWClGs+ralZIsIxWFc85lO4Dib6JNtGBr5tDGQ4flA7uiwEKOGee34IVqTqCvhm6pMnWFq+Ko
KiDOZGPuNHV2KB/anDKqq2P4AA4uc/jjSoDl5arAy8+f3eJUOMuEL6itzNAsLiGchOyMRgJqxrD4
MypsuLvN1lt9j8OXM/RLpdn18kwN9vlAjwkeAriS5LuwQRF9bVGcnHUAJ5y/uTg8mus2F3OOjDOm
cEhUYqwSujqmoiHOHx5Af3lVkl1Bmp9snG4VCtjwcDm6gge8WmGQ0qYNEerl31986OILwv9CdRSk
PjJbe0GU0HwFTkd1TZlcBY0P+si4o2DY2znxXSVvxnsfpiG29v6aqw1KeDJc2fDvtaHLE3gWGJt1
lMiOL5ukbHchqOScZi3EbnOjjIS1UJMrYeuY0raATOE7AlKWKDSWzJZTGvPuKWBt+gu928jSLo2P
sb/xYb/3a7PYq/gOwlgv3qtiCb5cm9xbFYTC2apEJypy6LbJ9969v4e5i9ykZBfUojAz7W21XKEM
4aubZlg1hjtyk9/MS/1JHf/4+sG4v3LYzefql3dH3AT0AjkkrKvPt08zDkage2V5KqxX0NYQnl9K
pHLFCKpGvq9AJAjiOhzGTY7G2cg19PP4324gU4XBMuuqyfrlsR94iVZpSTn3JoYUmrqy6fMbWbxT
zZefR7pIAKmDa8rcAqYIjRoe4OGLyojU1TLOWn24DyDMGL9GFmJUoRrhQciF9NTjqIVwFuKcxipi
NxV49w7ynd5cc0iVP2eiXx9kDgg+XC+GoFmxUAfecaDGZd6Y2BA2eyp8i7gLETDft+inRK6gbvi1
9/7BwJEH5My935N4wHJI9x0p3FTNUaGsr+xlqd+qAEx+nq3PQcn/eUb6B5BLqWZctugtpagTxUqD
GxmyT1PeG53tyzvZeCxkVAi2wrUSg/ZtUI44lYwwMkw747KdlhUK3QE5piGaYsP7NwkSpxrujAJd
v0OFEpOHEcNd12xbHQeKh05+NY3brnInwt50c9tCOJBerfgGULaAL4ZbNOusXlf5i6cuTTSo9jF6
BBRjVKju0T/kVUN6CoR0xV5T1zmKXVZ3O1Uro73Nh62CYaD8OwEJ2C1U4TbuoaVv2J9htqY53itb
T3O0cmsUax9xWMrFwdarnTJeqv22UTdD/28IKIQDn1jAh8A7MJFtWVk2ihvniPcsMqL2fNmqDij5
PJ6NLRMsFQy7p97+N8k3aDRw5Suk65ab/wLSSbcEJl2xjLHFFBdKtSIsqaft7LAHiR+5GmVZYErT
r7Jbq781vJdu8hYzcChISWum13frUAJcBNaxncNaFOrbUkLmnotjQn9grourAS+EEyOVHQz4tkE0
+ylgEMl7GFwiCCZHDgGIDB7IWMTNDV6UiLDxaB7IHn5eX02IS9W2ClseSYgeL/A1npkxhN7EJrxh
giDd85sU16HoQfVHvZrjbW2gPzTdaak9/MEVU+/d1EQg2YZ91T0BVzGIsybbxItEeQkJxnM39pd0
dxMkkv1dm6xrsjWM4jiw5X2F3AAkdpwtXsPf/7kZk3aF5S1qEgY8eYQi5EXmLWYZtB5cFWQzIiCO
4HEjVdvKWoO5rkL8FVlEJKe66Who1QCjMlbYLk7qJsMvYlxFAhgspNwxQHXkfDXRwK9BYZH1b312
R7OJ8RYv7KJdABCeIIrpjkjkKC6s2fDMQbNjqeNKh30nljdcgdjq0ZVIeTKnRDiEYj8xJZoiiW2q
7mhBk3bzeq0Ut4D3NLS6tF0Tbgx1KU0QOjbZhMHgWshWKvlqeLDQF0HKIVnJ/GpxZW/zYI8rTjPM
ztp5d5u2x1BbmdBUgiWe28KwVbWVwrfU6EAvTeEhat9IISW4/L4zIWncrKvKBnM6HfRn2ULqmSVD
dciuuJgwgwQeocz/c26ilHMIoAV2/lZrNpWamKAEjBnA9UW1a41HFiAhiXdH0BH5yyZzhl/t3fS3
QFMkWpb6ysfJ5DVCk6nHZ8vlV0sB6u7UPWbqq9qjDjM7CwFS0wlFEfd59IHBQaLG7git69GW+M64
Xnd2g3ATKjCA1RBPimwZRZxiXRckwu4MrUWIycRjEQgZNmiB4KYSPtkuBEV9XPq4Blj44GyRMgcD
ikCy1kLmhx2+QusBdwdNRPwbdf6DKmyHepnjVYZ3r84f3Bn8ijKNsuw0vIHttHTEdieF687aS/h1
YmJ/wOhMwnu422GFRBuRlqs0rPFv7/G2MbaCvyVy5nEBEQx48FouplV8JQS1vHDd3BjPlNnoztVY
aqPAQqRrCQtKmpJvW3+xacKeECGfjGLYgAYedffnLpkFaGcJENOO/oewN1tOXc2adu9lnytCfXOq
BgHG4A4wnCgwttX3DZKu/n8098lXs1bUilhRtapiThuktxkjM0fmjYER0gaZRwQt7HdT65EjqcLZ
3YTto1syXsYrn44FxE/B+46ZIvLni2tG7ff4E4FRk7lsl1/IpeHN8cfDTolmlHC9c7EbP8tf8xi8
xl/M6FsXomF4UcQZfQjaysSbanL0D9PcBJjJJvEzb0m01ilhnNqG0ASSHrDZGTG60D9DEkAMt8TS
qd/GjNA+9k1zJDzRqFEApodg3gVJ5rWNb85vsv7cp6/ZMtrKJKpo7uN2N2Wu1nsXqn4nEdZUs73u
qUSx0q5Fujtpazl/DSkmpWngBKDXJHVHJtgVhw/hRxy+G/H0vy/Uv8oPhrVocHVVV7neEOYiffrP
Wz9Ke7EbiwK10Un7tD5z4jaHZxwG1N7OTryL7ocnKfarJnGFf4EY/ri+/l3k/Z/f/TdTIOaT+pAY
rnwd7so7Egm8oSe8+tEDRX65gH8uYSiHZQmSgMIoLFG4uFE9Vvm47fJN+njKg+WCy55knlTh0xlg
YEZtD9jfFG8CKX3R2TB8QfC79KX/t7CfPzN0//XxGQxl3o2BVu1vXfEs5Zo4C4/qdbmGJ+SSGLVg
xmQ5ICB8iYlYa0Is8NtgcveC82fD4cvdyoySsDZEp/klvENlKuXBLLhj9If+0FWrmbRd1S8xxFL8
Ulkn/2aSIf8D6sXHRdylMheH/fxfpW08K/KU9aC91RCtVC57BalvjEOcAvwnABrMmLYvmldl4hSc
7l3XMFGVOT1m1tJAnHGAUWWwqhbuDM9etR09HPnw6i/Lf1Mw/9MCgYc1JAIX/mn0tgjyxmSOj8WZ
e6r4XIkvYbCfRje2vCnbq9FG11ctmcQ42sx7M32XJRoZNHpO+3BoZ/QCUsHrp1Xdb2twWxM7ZExA
OaEQ40akAK+YuJaIEd6BV8eyozecXP+yvxb07q9FYkCUWzrCd6rHv6cQmyqDsphZ443yLRL3Zbwq
qDx6vISCKVgV0S6pHzt41ykiul3gEP6U/k2J9OeV/tdnYIYZEeg/zaSmNdaRsiUiyRy9LNhiDA6Y
Oj1XH1Qc1CCRagdIgQHzIb7IUMfPKvdrLNsw3WPoAPV645gUFLLfY+WCAxQvQENx4vTTVqRplFam
4qbyWSx2TN6ZHL/RD5nnBOhQkQlHhuTgXedTr+0U8Bf85cRz/0IERHsH1FE3zW3q1mJAGsC9bT9I
61JCp+PQ7f7tVUjiPyBoBgcOrsSYIPz3VCzCTcESxLF6bX9THYDMEU/Nd3JpmcyFdHHK6Bn/vuaj
uGQX8xThdwXGdZpqYoS7F33bfZK7EH00G+OJAhy6vEEu5eIFS711kn8A48Sf6r177z70bbsnB4uS
krq1vWI3RnwmCEhi2isK5Ym4UyxpvyMCEW7dd3QR7vGNV8KvE2/ZZfjO/qTPF4fiPH5V+OOKvzhF
HLPv8VMnm28bnkQfLeqII1j7IiYbsdsNg22ehDNLn8o7JegIkySiGRwKUhPsRMPpAY2xjYcCptdp
TuSrTQLXbyTbLVmKvaPDF81LjuWzeR3uzT0nU5UiGNs1GMLCjrDYUJeUFfmcPZdP6nN8YoRjMxJm
amMwpsU2hX1yke6B3x2qQ3tUnuKf4WvsbGRQLXPe9/atfx3O5TH5NH/x9uDhsiGtQ/DcEUy/Va/F
Dvh/PCzTgzb+B2Qxv5Xn8Z6Evv7L0y6ZMSKhUbary3QjllAiR8/c1DlwEP6MEsMKsS3WDsS+XrOU
CeGxk8GWf/lkwl26pydmJcNfHKfid2a+40/jJ78zhh1y7/I1yS6dbaA9g3ipn/SePMUXtiN3MFcw
iO/jQzkGXzm1L2o97CJ+utfy+yEvy3qS7bnwlFP3OhwZMw5x7ju03/xMnUaHeMjHR/49vEXASDoM
l02RpodPOg+UhEQeC9aCDfCSPZSecWvfQSKbH3X3IO6s/5XuxWATH2Rc9K/umPzEX5QN6rX/rW/R
hUaLXAO4vrcKfcMt5OMTMHhmrWZ3EZ+/GM06SbAzPoMUWMvzxBgvUpzirl14q4tm6FUBVuEXXok6
ZrLjdb7U5+Sn344sxoUhIhClcWcZRoxaECjOJhf2FXwtXsLI+cbz8vSU2/J8eAiMolI2UqbhuB87
AKT5ZXwmgvNqfbCQ5ntCLgGtLt+ohsxeIGXMce7yj0nZoT9z7SCGmO/9efjRz/pX9oNl5x4H7yq2
g2N4xuxZwDBgL7wsHnLZsXwaV/hGbMrVeCyelU2262/NYT7HR9rI9LXEUpsMITt9Mm8F7pLMmRyh
ed4wBPSCl4GB+ysGtcJy/TocBNUHy6v6Vr6qr/DYnacHoXzdl0ZMHcqsY0gEE/51nxGrcM8cQvY9
nVi7LXkkn8WGfTi/61fjLrGcY1vCBYjMG/Rmv229APFIAKUP2m6VrKPUqS7UBhwH2SV7wa/jz/aY
kWGQTIidB9h77JDVwoc33hUyM8dDQGhj5Cg4k7yU5/QsfUb34rthFf0qoVdPNr+ex6t9o7AA7/5q
duQyAU7jEcm2+oVGTD7Fn/76YKVcG3xYKnRZtgp/DuJb2SZvZCPflM/wVry0z7LqDl/IvYmGYazv
K3k3YNQh4/zFMfOenKsv7ZzvmjXNU4PVHvtoXOJiDpx8PNM0JJstfSOmNbJTNAXErl8AI9VvrFaU
a/05vj1UV/+uCXy9ZAflCUeP7wE3V2UVbqu1spV+xXvJK/mWvys+PwuE74b+HuLeIbEnDGxauKXH
I6gXXFcjOMpO9kvTgOiP+0hxUqLO4EDfmldGcH+R/ilX4Qcfl0jEmMMG+pQM6AzbBPD+gViQP4Qj
/559pT/Nl7Tv74zvZLQhoF1oBD/DwU5Zfbydb+gI7ap+6BVxFW5M8J5BcCk0xQRsgL3izdzxX2QL
Sn5SnyMFT+sEsoxN1/e+hGhBcnrEiwq8mKsWJGO5akfUJ9iDM9A6koN7Gb+ECg3wymreI5xXH56J
MzbGgqSE97tx2C8b+RSe2pvIUjnWo91zHL8/TtJdXzSYRL/b/bXmQjjGT8U3lD1nJocAozUdVs3z
cgksnLJlSzvjaySR84u4KVwYmmrLFcVCZN8wGwJIgjPnJKzj0sl1h0C7QnICGqx5gQsYrGINPwjQ
w4iPhnd0xnNwAcQHJeAfVo7+oOdegJi8d020CyO3A606akb8Th3eQIbnDmagl4XCpCnkFU1LdBtv
eSJYnRwjghJjZAnLu0ap+figmQ6+pncobAPH3wuK3IkhUMQpeGzZGt8zWWSQi3nrZIcY7YaMq/Gq
HRB8GkQO1LS3tVuFfeXSktNlDqfmLbmJPTm6dkWmCFxZ7GBsGH73xBdVV8jp5qemwzw+vuQ3DDEP
zR61mt/ckGE+2ORY5hB4jLULQC2HdfMWX7p6SW8TJrQUrDSXgXjWaXwh6gi8IrwXr+GnyU3SOcJv
o1wJF1IbPPGA8RbHXB2VfUieFfYNynTRDA4riiGaaWziWHg1/ra9QxGV57A1Dq20UgzblDhxjzk4
kG+jd1sc9XlOsV1YIBor7q6BoML9bDnzqcLclcOSjF5Mt30BIuQ2vM236saPtK60eWwcthc0gIkg
6krPrdN2B55Gbi11/Q+954PfeQPWaYmiok9g8SEHIt4psvN3kUl78CXumOUouk0346A+E+LIymP9
qQzlLsykeWsuVD1EbfIP5wPQlvAV9bZ1tp6CXwO/b5DN5cxq7vpsg4uAsKDIh73DriUBq/mN39Lt
eG6vhHRivR7cGI09Gzv9Ofrpv5JNebJCa508z7pNYO1sC1Q+rR01tsxZzxAbAmkbnEn7Wa6sEx/J
L05s8vpzOpQ7c5UT9GjavbZhPnC4jgBV2Dp/9u/TuVrgC/5S/8LF3x1nTEkFhnA5DiZm+qmjLtn7
fO48faU9D2eyzZ6BNUiHNsvlH/FTOEaH9sfcWa8YlBMuBR048D4XOGRiebJvFrslm+jO4JifWG3V
ml+UEzuPeTlZLrUtijbRxixzY0fCE0gRAMpyc38BNkGMSD/Nq/xUHIUdsM958JNtjb10SWSwRNgg
762mGeUgYrTmiMIHt9B/oWqUf2DiUXXiswNHRR7V36EnZMhkQZXW1at4jXM2u5dxDHNGkwJMmjKH
y53c7uwlDu3piPKZIUMdo3f0gEiWzzSTxdf0PaPLRvEQYQDvkvXMEc+Wov6ikCLBROApnJPj/+7M
8PD/h9YMIh1FM5pM5riW1u3/EB6dXMlJLEnla0bGbeUQtNZQ5xAqDoqF4ZaID2rgjNbKCmxhl/yA
+xm1C2Xek/CQ7gJxTSw2VVJDVJvicPBU6lInozYkMNzUfHoYEz9qMsaxTZ+d1EII49fZpgJfRl/S
4WXssZQtfMYSMke3ZbmZhpVCBVkQIGqTmIsql/9UKrxVnaL1BRW4mJbR04JDHb4ywYuFcQaMJYDI
rcCoq/yIt240dYzoe9gLGdZGPum0bTgYK9uZ+IR2GTtVYiILOEtWKuB5SgQ2iKQXBauEFDpIa8El
GE6HlWcEfCCPCVTPBTmNkQvgyGZhQ4B99RZrCX3cDs2THO2D4ayRqZuxHx74kDMCTX37m4Sf40nu
fb1ZIxcZNHJvbdxhONmMH6b4YeN7CPQW9QAYrqsl7hxuRYgHUFUBWPPVQPkzW95IzG/4JArbPt2R
9FS3Lt9PMFw92anzvmTrhX6BReZjyZIEnG+JC4B6JnGzccN2LTQLv5Ag/zuSF6/gBGsCQfIrXuXH
qkFtL4P0QcWQyOk9KpcjYyRLjwByZZUS2244w4D+foloR7FU/KAqaM+L8YHh9gjzR0oFRzZcDAsN
QpKx1obRTrlOPBOCBQKdS/7ysNxZ/Bfs7J+U+DiNIBQXTahDorT+c/EWxuOhF5FQvs7m0QS7j+Hh
WxzIyuqoSRedUGbjmBBHnGhekZWw9/+GbOj/hGxg9EqCF1IUUfqzvf7P9kmmh6gJlVm+xuJGZUKy
0iovVz7UbYlZaE9dnuDtXnK9Tm9zku4GfXbyXnQn9nQ9RL6cE7pufcl95BvsuGm8ki5uAH6UEeVS
K3kxp9xDl/fK4hM20+M91dFpGexe0KhFbZl2FWs/XE2cG2OK1z1lBYtJ0p5KlXpRSt/6UAA7x/Wp
77ZKlUHWmx8Ni7o3mao0bK0nSBpFolyqu4zzaRkvzbWHz7jYleUgLwrOUN+U5XzoMjp6619nPS39
PxnNP/jrf5yef+GvQRrjYpxxetZ4mLZbKXiuCNRATSJ46cwScvW36nno3cmwU7KzDF+xbEYSJhJw
SZ95gNDQTMwgeLFDZra1HnExNzwcu5H99Jkrx5vAgkXw4O2HP8KHB6y+5tJA3Qfs7F+UXb2lsxbe
09xFBauxyylweCZvHOFb4iqosR4V1JmrP1wyjlpxjT864ayFN8uuvli1u0VItjLl3zbNtknnWfeA
Qp2BbcWJfxllb6EGv+fMqYx1SQNHlULm/YT+05tx8YM0xApg9B/FWk7JU1iNHUcSsxWUyr5mbUBS
43pV6T6d04BgkQxTdMTZRopdE2to2MwI/1dILw8ZjqT6ee9EEjT186AeKmWttgciWapmZRkOYzVY
pSJniXCH+SOTgNTobEpcsBl6oZz3zVQHdokwVKHbILL+BJaBCNR/JM4dTlsyHUhnr32VhGeIpHaR
E1GimDTbhl/TW7yhIewhHIGg+UQYv0NCbMn/1d4zEK9TtxHKg6gg6ThCCfekZj5F2CkUlLyOxbg7
k5jZKsWHPNiZ9c3QDgRIZeR08qIRLdFU5K5CV46RY+CNZAkAeOJlXnL22dZnz5XLPV+7Y2VPIG0v
8qt0b0/YRr5LZ/pVGFnuK3HeJLB3fvxwG7xSeaXbyG/hrCgRHx5HcTjRi5orWVkLRIufhdBpLMdK
XYzFse3G4TDtn+r0YCELwtMdARPioCX5+k+dITtsWwy7ZbYXLvu1U3DeYxvO7X97UGOCRnxcW5LR
gR4bB+jMfCnrRSmEM0f+W66S1kbHTWoLq7UiPGaCTfXArDRACp0zmFXkWUQCyY4RrubqqcCYIXmL
SSGKt4/YDazNiH7tsVGNbWbuJjOGB75kQ/Y+UXnW0SUwW2gBdWWlnb8MfViNRnCf5DxQJy/m2HED
L6uCbRgfAaJ1qb+k0wGXrTEyUMhEttmaW6vI11VSr+K4orDGDzQVXqaKJZT7kkz0wKdJGxbP7hgD
qfEVpWQnRucuoP+nJzGsz4JAiuVUDhh4lxOask7h2qDN6oR1YQZwy19CtGNGUhbOjXHTylsS/lZ9
7S0j+72QestJJSbvzC2ikDum8tNisdFiaBvAlPX9Pcglf5gibq6ZEgyikLFOBblvKvppkuxMGDTF
kNxR/VVBWIbm/TE8i8oMUxgzUKUiC87wqKWvHKjtgN30Q2XaqSWdstpEy2UKhJuHAS0QaTA8yB5p
l4YP6cz+w8Zg0giGnTaBtn7ovMJe+bTmETG8Ew1fBlp4CzDOmF9busW4Rz13rBH/EozFTRCO332H
Y6EMVlqs0gL3/21buNVLc8jzU1vjR937FtZWGbhWa2ow+xspeB20tUrtxbOAN2/El7Sm8K/izOdN
SIREBDPA9Ow/EDlGyTtmb4cMM+8csZ81utZcH2oyZIbRV0UJQDPkyKmSF1HsroxkIUAk4M0YnDrI
PtqkW+f1Xi/bpySX/YdgYI/9WEWxbxbnNh29SWf/K/s06JD7R+40VZ7UIjTYZfSlKskIqQaGawzR
W1JgNtthEQbX5ix1DESk4cbtGtNZ6YM9neATXHgxNQYvnW3JNdh7074p6aeqLz0jpoFloAEetbm0
KXryij8EYo+lKd72xlNK26jNd9Qkg27RlqBZt2bGcV4JKl/PreKqerEeNZoMne5YhY7PvaxZ8y+I
nw4z0r62wP1cjdf99NFBCs1oL5LxrewIpBGp5JOI2jBHeoE6UoMDLy0mGZrGK/LiDWMRcBuqrkpY
68V7LqHYAWhTi4+4tpBNAumEHw8CnkVfn/Y9CrRJgXHEayqgiKlQhTNqEZWAiczeWuzXDteKOn/V
1Xj1AH/ifLWMm67RbWTXrOzJPgi9dr4N1NXGgFQx3IWEOadMstcYvszMO4iZ+VUo6Esgl4uJUPih
XwuUbxkqgRDIIqKCUjin6mD2QiZ9BwZjdHruxNhRSC2jIhHYyCxTErInYmVGV5lvF124EL6OZXQl
DhAQHTEgb3WpNAQmS6YeC7aI8OXhqQQRm0NcLtrX5YfIjDZLSrZPu2FVw3CL9Mz9Y7uM9SL1KuJu
TcCgE0PiN5H20lQgtXnqTwE9EueQE5qCE4ZPZTq5y6CTzFE2B4Yr9GfjYbDnSPVu1XVIJnHNZif8
gpliCwEr1hZPGphxV8sr6Iyk+hCpr2Z1b6QjWTvmKppI7b6zU5UCRmfi0gEEMvRNh5q1R0AZA1do
AEy4c3Sp6OlsEC0gDMrXwHQCQ/bxeZXQgTdys2I4zFa8aC1GrvgpvpA3QmkO7kAvnN/zi/wufqcU
JchHEaXAJX4E4hJKArxWoYD5RIuCKinekumrPZfhG3JOcZcofmK6RJuEqJhRB6P0vcwhM2Yug9tU
9tpr40mZGxKVAzeVrgbRz7SVJW5aMiSsTULqS7oOMq4Fe3gu0ROMnGdEArgURj2gRuoA4gPVEJQ5
HMndYXSHctNwB5ZoQ2vkGaz2CatDp7iBUzGbhflisuhLPJnkO8BfwUN2UeFirjimsIoAKukOTKdF
gsuZhcpgwf2b/XwrYyhKe8qd/GJi7EzpoVJh2EcACJMjiPRBMn9ibyIf3EBSbQ+EFQo0Tq6IqfaM
QMCdKbs0PCdXMLGB6omyiyYXSBNYRb8BLPeEaYDoOaxM/bvYp5/1rvjqKH2YoQYXuEZsJhQdCEK3
o7Ze6iyUU9tS9Jp8Fcs+1isQLYPm0eMmvDk8s2LQrdU8HKeB4CRspaHbnHDZdFzsnGe8e9hjCABQ
MAaZIofNFhJ5UC258ICwCIjQ96KG4fnl2J4Dk30SbACvrJELeTXCjS458ld6MX51GRDWeBVuwIYv
0sxkPNELiw6giRa8V//Eixs0nrSPP7ickG5oHaURgguU0h6oKHitFtMz9jgwR8bskZsO+Fo4zM+z
VPgDICgZKL7/wEGbBX2dEBCgu/lNWno/dw+Mln+AoRSFV9Hu3cPnwmRlkBa0MixPUuHq3zMKS4o4
fT19ygfQ627yrNxnhWEcNRZIUtza9HsEcMu8GOUdknu/P5ZX64sJJxa5gjgeXPNsnhBCUSozoIfI
SMRCiyPVLgkyg9GCegn9+EPt/JH7O6J8hYD1GoQomYMOdICeVRxt+zjg2aEj1aIe+0nhvildC48N
oougyJ6gU75B1TmP6GqAx/ZMf7L6adtt5UdfB9NTIT+HvdcrrrHlD4J/zu/FB7Ax+A1VQsfEHbUv
wjbIJbIbaeXxa88Xxff0cAOCMyKXnm7ApItOD7qLl0xZw0wLuGjmmqUXfxU/3bH+Bs+pcRahokuW
FWAKC6YVpo6G63qJQIbq04kal+NJP3YKp409ic5IuCfXo7ZqAZkit0PcREQAhBM+WgyZ8T9/WbG0
H8K0UjBvIn4Ql2ewTeh+SAacZG4Tm2RyuntO8uo3I/I5mx7tOUcMO+VLvMKGxjC+DX9U+QBABgou
3zk9DdWWEcvdDXwsueHs8j7iQUWnyVokPg9GcII79ljz7HH2cILbB7Xt4Czq/yUawhFqUH9QdKYH
Xd4A8CR/Mg5shpELweu0Vc4PJnMHwovZSeBb8sQpF97D7zr2kpGpCaoSB6E5A+8RWVHciWzfhtQw
Z2mUGAckBvtMoSNeRd9AGnuXn5Vv1E88Q4iz4cJVIu4X830DZRUsdrdsacVcT7SStOhgmb0XnoT1
SBs9MtRi1780ESX4JHNf39EVYJSdwNGNQisHO5edqSNlCUDcy6YN6AiYDTsYpFGvluwoRpkX7PJj
uDVMYPIKwJSvbEXpGcDdoNWVfEacoE4RV5vqOgs3/Zk+ERSI4Yw+Xolf4pl5ULRxtcwB6DLTodyT
b94Q1gIRYyiXGKBX4wl7M9CswyVVL14Aqypey9oGSNW68IVX5Sl9muAsZ1s9Ne/iD0rVCCCXokeC
2odwn7DoILKUaNy38TsBX8Lq8nP6sRlp+YGGL77R3A52m2Ej5yC2j77bWw1r8Sd2Kj3FN3INzyQk
SuE613yJzltaGb039syXOlHkPn5Lhnc5Qzk9G5cL2mQNg8iFn499QmYU7rXAERZqFWbpVqmIfhA9
hpPFvM4MiZzDamfUtUDARsIQ7wW6h/a/b1cwQoQRitf5YmkYdNrRz0SZWDGo5oyh15n+Qh0+XFjI
ZU9kKwqE2HRpcdnNpDDu6FMXaDl01gaCni/jPfjlBzffBtlk4fJ5IEaDY3qe8qWRL0h+G+zAFz7T
J+sru2sIZuhsGUYEBGjwtaCtF2/odg0C5wA4sfO7oHRovnjOrLeGr/A9fNRvUI9ga9Ch9HLIi96z
A5sowgass5EkZIx0XGX9jzQZMp0YratwRl7CA88cvvDAZUJHYDp4PoDYthOWNRAyDm3Q443PS8PS
fQcnftFpWgQAzsNrduG+2nZAPw53QxJCQjkiiVdoXkzmf9yBfFBGlk2OQQ/dJVpTkSWNfS3RCcsh
mFGpIS8CRWQiXHfG1A3JeqP/kO2e/E7JRzcCfsIaCygluUWYpZw9ABDxVdnEq+bKDQ+nT8b5YTlY
LCcovPZm9aCSHl+E+vNB7YAJwIx8louEasgFLRZBY9B0EucG11vbo7zcDqpTvsGd69eI6leGRkdp
aKMOYZz/Epxy5iE8/iyvDiVaR6nX+wKkKBfkTRY3cv09UU5j8gCsHvhaBC3kagSqjC4ZtowC8fJ6
j3Thj/hdpz+LPJaleZt++lt54vXDKbe8tBEEfEm+ie4TWm8MR5joiZ3qnZddXwEOxo6hEeTBdq25
YbSOKS+AFv40+3w2c1Nhj5gvl9wMJ5O6ATrw3KlA2ImneFJueMugfuTFU/9BvUDlIQ4sb91nuxUX
1WbcOSjwOWOY/kGxJZhesAQU+eVjFVir7phd5yOhYdwkA3yJ5JBicW9vDT0ssmzZhe+XaFKIQJ2X
31vyuD+DK7sGMo/aNucEIqTyz1UmedA4+t2DCXy+dCf1UH4y3qUyL25363E9/Ux7+dL9KrMD6VYg
iUqWi6z+Np+sl/bX3OfvVIn5Nyc35V8CUZatlGwrjK6Ug8VcYmBqwOrIm1TvMa3QHTcl2JVtAs95
zZkZ9h7Sv11RSmbdKiXiWPRU+d5aawNlJNg5oYDcwALWBr4qrEgVp4MeiKlUVlPjK+U6j6j+uQtW
Nel9QFHBs5WuZ3Fdzmcr2wzx69Se+UyUMVRpNJ4VXKiFZhYJ2DI3VTYf40Rd9pIUPzoCdnE9MUgm
bhTjqcu3CKTLGteK5cyfkRq5+XeBVxUmXqxukmJnX0j9+kFPsJL53tY+gHdmZomoQxIjpkPARVpl
7/lGCxfCLO82HW4dpi8bG0x985YwLjIUuTKpxbulpF3zkPn8PKb5yg0rsW1aQF8MJtYcf1AzCXHa
DKca9FQeDqsA8oPbWceoeR2np15ksMEn11VMN2Pkd/M71Ej3kZEVbjmsiYWMsbyE5Ex1hS6/If8O
GBXakSJO3FB/tZQPD3uYfbHl8nVM2Dto98aVCBGrnAFEkaAYaVtMK6Qy1D5wl5m8WoS8rOCAWT/M
mRZhOWT0XLjzbVm91JJvhRe8QwdLqLNbcFA/UvwwgM54KqSNma8opLUtihr66Yx28LVJN8uAm+Zy
cD066rVVDgeLdmYN/kDXQkuDeD3a0EAAvKA8l6UdDQoQOxiFonKwuF3qyakzjhxzbppeBGvX634Q
7qLSW4a3H1znfqzgn4HPFDUOWJjPvawz/hWuxcX/YallypdeeLbmA1yzSUpnvuL2H2rAAXKn/8W4
5P/nD/9LvUgMt76ok3Ed+msQWY2sWDWsAfUidC4FUrCZAUsKR6c1szhcBvUXNR2DHdK0s6p10xL5
tm2RZT+eZ1I+89OgMU+zqmo/IYoW0cZP8HCXPn/yR+s1BmFfxAlrBl66cp1S2LOq5538OHBkJLEv
1Ac1ewmUpyHw++w8p7tOZ27QlSVi5X4i4ZBFuxKOfbhr4q66gJEY4ltVbUxtHwunGJlqfeSoTNLD
WK05xBkOCWRGq05B/CzechN2/TOunyyimcu11u9VZt7RQ5puE/kSqhpyRDunfeteuvnJBBaVFnhb
VbwOcJ8xiMwtGlAWFuaBnsGS1yX4qIfOWEz2j/aaj5ui9orZRZYRKIRmLiIZ4FxGOHLmUhn8m/dD
sgEqon0Mzrp2LfuXVDkWBJY0/tS6iCaU/E+bOqw6k6rRFSbvYW7mdgVEEeQMR2yq7Akhmfoll16C
6rZlaPNpmPxAXSdUflz92UYO/Fw7NfIzv5uid5D8B6QrKbOMIfbboHvtHgcsKnJSrsP3Gkfh9MDg
xQgral5rbV2RmtJh0eHoyYqisVA+NGnT6e/cyEn2wok4aPshO3EmBdlOo5nIYOJWertJ70RmtkvH
RKE5IDrhqGJ+/YfJhICywHiZjG0qe2O4efT74plZYf0rO2Ja7Eqw9BWRppxo/fzWFGDJ70wDFonf
TH5D9HjzriV7KT012ntpbAko/9/89J+0gL/XPSbzooznvALF95dQu8jgVAdDLF9N4mq4y41pr3e7
luZKn66P+FVQD7P5bow3ofipld4HDmjiZyF96YrbNH0/wsv//kDqH0H7358IAyN0tSYfDJ+K/+8/
CPN0IGxDH/PyNUmP1ii+/TE11gwKHu4tWJDQfMrA+qcUIV+sr3DgYG5wfi5QzBJyrWMqiYsNGK3O
jCPmIduOXlYWpmcBNjUQp+cGHmT5C7r5qQ7TtoZvZi4PkodVZABZpCi+JunpoSFRAovRevGpfGRs
kRTp1FM139E5wwNASMmq31NaRUClivGbZTczuws09lithei7Aqawa/FYKacYpMoS5U1wKs3P6QFp
gjH1GO5VK1kMi7Kq9NOlozPkfdfgdAevn00XufwsqqMAbvd4BtzP1K+Ssfew8w2LSaYHmLvFKMdD
WWEsQxrnPtWynVpStgIgWOJxwGHIfJD3pjiSfFSTDqwHDx3q0An7lcgMsOkk4SM+dvADQfmtLvcm
Kb/xU4Z2XB26U6rwWGGEMGMAixje2pIx9hSlUMnEG3iKpG8wVM1D/lJKZZMDAKT3uFSJU6NoXMBu
8ZMCjA+OcULEDJGhfOioD9KHxWQhF5K47i20a721UfRsjeM/mVeoxsDjifO5yJzAGTKCQH0wqIey
OJo/Ouic0PzKTcr39pLTHgeLzqPfV3TQfc0UWULNDD1tPtLnmYmHKY2ehYDhVrjjIIYSEMBOx4hO
WE8D4GDAgboDrPQFYJC6BI4DdlWZSSuw6NDS7iVNerRbKZYcKDOCYMtwp0/khEtvhr93wJh9g59S
ZSm7oHtsjGRjARdrzYsZXVJucyuetg1iaq38bM3cvYQQYh3GLzJV+5h7Sh/ZGq1eEx2ktlxPxdtU
zxsjLVbzImOKUnfu9kVJuSXuH5L0nBucV8CuWp66gFINREGPCkGv6heFgxnNUdZ6ovqVYpOEaxLG
TjCEHzU00iwplHnCpikBoVvFL3J0cxNkZaOmTJYzzyLKdMnzL7Q1Qt9yNLeiQREsDXQvhK+H7/iX
5pP1i2losYhX4gmRiQ4GLboNjXNiUBFgxCN0uWA/8gaw4Rwj1u43sCPIB4gmLrUPE+y4BZZ7LaE6
Egx/YFJ0dgFeqUa/H4Dh8dTxKjiNAnQUj9xS/7XwFOgsweOJCvM+wlMfnxgHnyqdwpSKK5brdZIy
eWPQnz9KANAOCAOCcKHsy6UYktZa9asiLByQsRWgA1ikxsIWjHxB0Uslg/BllJ9R80ZgCI77M67s
hIpMbUZfvGcqBmOP+by4ZnbzLRS5MhCVBGjgF6pFOi8iguWZRNJObkfbDD4W+qwFXGHioSlfiuCb
AT6RTdIFImuahx2/PeqZiwxMZ3zNIqBylQejNwDyyYSSI2FekBk51OCK4lpS7WIbJtfDZsrqbU7a
lhrOLhHMebXPkvZDneu1pDG7LeDV44pAUADsQlStFlYon84Ja0Xm/9XDejWymANyNiL1I5oOMslV
1hcbpYCaASbT8PPiIFCicbNs9eVnJGEFhA2gwqbJFz+JAoU1GsEc/YBWQwYyD6yCx8SsD0F2eFo3
s9rGDWAQq/t/Xw/SP14PCBwIYiKqQyRy6z+vh4FggJbQLwq1ZP2QXiNEujri+mYvD7vUgOXadMpG
Mi/BN0GEGJ92tGeaO3QbvVsV3bnP91V2MK1dlh+UMMR4HYH0e6yfx5KZUvxU1wu3RwwATiKNH2Mg
JXtG/oy3CODBoDH5s80fCCVJQMT3H7djh2ptcqeMENZNW6xw1FQV2FMGsB1kqHj5EI1NQpeSQQp4
6TtWKfW0FvOn/0fYeTW3qgVt+r/M9ahKJAEXcwOLpCw5+0blSBCSEErAr/+e9p6ac7aOx94qe9sS
hhV7dXj7bbuXFCQ22mMbeEAz5LjPw6KNDmgSlerhE5xfTsOahWeMtvbD0brZwqvVi+vmtl2dCEs8
9dk9djXega2untaHyXYw7Q+GWg4kLCFXO3fC7Xpk6nhbsuGg+oU2wvgG1ubAiweT08AUnqsrhiuy
k5pca+rdgpwOLPZ22o1WuxAKDhwUiHaBjRxZKoQlfS1mpeC1ey7vHezcB3LrBruwPoUZhCsIEhxU
Rlg2yblaDi7zozHSTbhfoyMcJlP8KFg5P68hSzSIKw2DtpNKh3Khu5A4/r2E2raFkczZ0faIGr87
r0cOh991IyudUrYDOirOVstJCl3pBK1Y2Zw5g7DIFfE9Kf8JX1UMw3JszlahticmS/0hQdBuLYIV
HhnL+CFBs7In0Bmh78WJOTiTw6aOlLbH2jSC2ghxU/ayT/JM84f6DRBa9ssMad8gJv/q5RXlw6Cq
102HarHIj0u9+tiTil4lTbdM02G2/Sy05EQZiNFhRiQUupGNNVuvf6nwAxHjtyMNdowSieSmuVfg
x4bg9KA00eXw8ZMUsBNsuBTyIK/B3993SLW+3z2haQ3gyCEvAE6dljx18baB0N2O63eIAQ42hzwu
4bvyoIhWpzjk8UM4qiC/7qKAaR9gqB1Rpx5P+65S5LtuSVCiThvV6OCPI8ySTdrj+LKNtr3hWaH4
XFZBBlvNARveb4DWyGkPClCSKpxFMewm7rx3w6rg4eQrgSPBowa4zFhNcFFxww780gUxK9jT/PXy
iQVVk/YwCHRZ80p/0fFqRgZVYU9DElvOp4gkF5df8c7jViDMleM7UIQOSGgyiMjtCf3DYuQ7xMi3
0pjNpz0Dy0kivnWGmwNklBAbwbTWv7GfT+CGUU6nsPqSZNWfkP2E7ddChnCbQlx4DPB76nft8+r+
QNjf8fvrIf57cOt4FM6AuHDW4mwmeApWdzfS3vB5gpjBB1i+0bYVqe26OpZhj0LimPj9WIqupNHR
giycYpK49f0di3cjKSZASO3qEcsYrPVlQhyVADPBfgt3WWy/gmTBvUo8G0NaI/w1Hdxe8CPgscK3
DjSi9PLjECMRQDtlcbXP5rO+z0ne4Vec2qSQlSHXHMbrW6zDjuEp/TRTe/T52faePApw5rvEfHRX
DyvnLi3uQGISHdPYhpuAwKBeAi73q1K5QNSRNa/9ygPx9NR/2pNBQFRom6DUOeCHAZngGif6AroB
HBQ56hKTUBUp8kkzNocNho4PYPX0TJcuBSCYGKWU3IP1OqpJ98K9C8K6R5Fnv/0w8UCSuwIaajMx
FsbnfuOXBG/vwafu30jh0D6rF2K0e6wG2AJIVcD5DqxWj/DCAQYkCIT/Z+uTiWCuJYLjZKg+CmOz
dIOLwTkLFgKHwTzfjPM9xkIAWh9s+RZPQ3Pb24VaEQByZCekT/0Mhih1eG+iJtIfqWWLod3DE9VR
MjaE08YhP5WUOiKXAItT2ALGnPEkTWK+44Y8k0nK0iO5cBc6uxD73hpD2NA8tO+DWXefz9u34p74
0ollTUR0DVUQox2AK99BKOcM3UuA6Qx51q4nrk9dBx+YVB/13uO91cFfE5KF5wIl2fLTHg4u79IR
SgjAeXV4bL/+dANobSBY3ung5BNlbF6QoAWQB7IE5pWjOOS1zicoDBfTsQvcCzJXfAk0f1XHkDKk
BD+IFN8jhIkV8Wyeas9/PlG+0Of/OVFApQOThSXOcK5OFA2tc9tsst2i/aSsPAA9Is4IMvKhuug4
IGc8Ntywxr0OnwPWloBGNnVCOXIE1mPRTFZ1hI2Pr6A1Y3yazSXGXUBewurll4Z+K5D/1dCrQyE7
mWd311+RK+L4XdX3OiONz9VjftmRilNos51dLLRdDcgA4dYRhyndl5xNAYaQQgaWOezre1UQ2LWx
pPWVBsaFfXrc9Z/LdhBfKGWSAXQxa4giYffU8X734HP9uRPaN5hgByIBnUrWUtzDvPIQnDPHzQqX
U6VSBJM4VLD4wEBylC5OwNyASzZIHC+j3vTPT7a+Se11NIM0/EEfMkBYDf7WHHSryxutt+ZMxVbu
vGyfEMrtb9WmmSAAcIM5+oiMfPy9ROMEV3SOqks0KOfH441tP1f6a6492utbAHDVJiA8CY3GoDdc
1Yv9Juyh80xAfTpmRGQhX/s2wiUfQkLWs0e1M2rKYF/Fg3a828WdA2n3ECppHcadYrTtxT/3VDel
K9dLWoMODF4s1+ob1tVKqU2jyyqtt10AiAsMbz3tVOunsR1nPkwDnhnA7ap6egCcC37AV87zaP2s
jWCyHW1Jzd0/rxfG6BYI/+1uSV6XQkOa1hKq7M2O4920mA8iYD++7WFkeCAhvVeyswIjrOdQA9bz
vItwHeTPpSJgFBmxTUDQ/NiSxZcPtZEWExFQlEzyixA8QGAG6zgfrWPy8lfDzdIZEkMkFkx2Gsls
JbnNJFbOdy/9CdWx5vmySgZDQQSBRRa+OJw+9au7BORgozePUVJJsqJmhBcQHvR1Zd+DU/UM/64/
BlmeOCE2bZiNLrftuFiexm5EZHyIOK8De6FFbbhTReyEUJhNywA2G+84OXLSQn4+7CvCTwQ+vNPs
HG0DajsqJ9bugBF2d/VQj1F8h+ubfEao24kH8T7ke4ga6lk+0MoA5iB+BskbACF9JCLhTe8Kj3wA
rwyMoAyOC+sOFpaXNfkuSPPG0+OYxOuojRGjFy9OFTWQZ+UdqSLeKQawGLgYkuQapDMY8VSB3lP+
ooZ+2WP/WUcmqf+2O3AotXC1Wbv6OBisDohG4MmEb8nQRShU29AkntVXfeYxxU3h2eSJDdED8P1w
7KScQjfWZLvUoILA4wHDBR4Yy6eCx8/r3Ph2R/+reVd+f4D4Wmq5NI+QHPDm4zqERWkDkIK0Q05Q
fNiwJW9C1w2pUqS1WDVqDzNZEdBEbUhyWm7KZjw2gWEMU44moZdV7S2AAkAN4JN/ae93Wr32r/Ze
adStcT7neVvsFmegBYdxvb/NDgmIea0c74ngDSCuC3Soj3fQBoaU4MGFc2ZvnoaoT4TgKpisDwGc
QVKwu+9j6QPR7J2Affq9cwCmRzOguabGHQGoYH3kmP2FUfW7A0in7JVp4I8QWfq3BK1Xq03PLA/b
RU2IDm95smtJFQan2sYEHsWm/XnArO8GTLcopUruiEvRMGnQ28sy36aH//O/tP9tXc4UhtrttgsQ
2mBqGxdsPA4+hO46n9g6SKCK4MN5My8ycvYrM1flZRPop6ezoClsdHAIO3KwWSTkGlj268PYAGS7
RRWssQ1wLmsmKBnz1u23ywOMbEWLFg2RgHYYCdlwScU/DUDEnqC21hrAnIiJQDxweE0RU5uP7hIS
3N+iZW2gpBDGcSDXPbZDu3uAJZLiRcsWu9M6z/Qqzvj6eXy+nQ/gc7oBAaHr2lfzse1W57YHNc9i
B0tA+SGs/RYknfpdlXZBnSV94nU/P1F0oWuBoFMQwnL7/b4DnfTfE5Ie95VTasV2YcBVYj+uKnZa
Q9jKBiaS/Pyo73iHXAPqQzKXDFxF5vXuLrv97rSvtovD0Hqrey+NvYTPrIdiBRWcTZ4G7oplZT2h
qdIMWOV/ef43i8+lTDHF3jT+QbH5d19dw+k2G0q7LrTMIpsD/kLL9jsdf3b+QHijuUzd7Gmv14sD
UXTK83RW2G04/jtKlP2iu3yXy+VSNZ4URNFSKWfwd1sORZt26wNt6WkZ8XLOlO3iso426w+yfKpI
AzLcxHvMr4oCSQcn/GUovpl2V0oaO1Rlgm3nmgJqcGi7AfjlzYKKfa11W0putQtAoiSiVB7JzNxm
aMh1CEvUtOtbj+Vm2hxLalTcnuqT0g/Kdg+3P7fJ+EbHcUmOGuiOSX4my+TvISnLVSb15DcLlkZ5
6d+diBWw85xN+gKXPPh31ehOdHRmZ/utJiZahQ0FPU76Y1UcgfwSP2DVGqkZGP1qvAXguat0MORr
HHmVsnTgiMdi3tPw/L5Ql2BIfODnDugyZ1d7icpFBhVIDJtFZl3powDOmw4aphJNmIo91HAK1lh3
h4CMqcOA2APZ+/tJb7q6zcfuxIqsT4L3eyxKkhYx5d0oQ9/4uUnad/M8cAglElLEPXitNzqZVVmr
o17K9maJn+Ferwjmr7Nplr63BJO1izMxTqCkoV8ouwhpgD1kv1GpDmd4CXH0zw1yvjnhKXQDty1Z
hLj7vhzK/zoAjEYzW7dpSqF3qlPs3ZvSCvDN2DrAijjHiU1FZ0CAa5Cm2D1xr4osovhUrgPF53g9
Sc3AvgZcB+bCT0lA0v16izU8tnaxjsMTejzqYXWqQq06xJcyrPqTDJ+RCfwvcYiLu8Taw1M6Am7S
ki9rqYEV0NeBleyx37nyGOvnECKCfCMp+NrndP9qgqp8bRfrz3Zov5VVCIwKf1PvSN4PR3TPUH0g
BWYIgRKhRKr6Zpa3hk+694sE00X+/73CYGenUAAvx7AH1tX5kJWdpu+7nOk8ZeGgOKoBPg4ttUNJ
NLp0yTmdau7Cssl4cG6pO3c5Li3YxfL+rQ6LwrnexbvsfrBazR1rzbh+YEHFNSkLF0J1P0+0psl2
vW6rZmCrEMemrPg1IXW3NkjGObbrhXnAYBlQPv34nEEI1cdpc4LlNC03y+27ZheT0iITPwNsl5GQ
t2d59nZ9n5qhkB2gcLbAf6Emy3vTI7G17UlwvlyeU0EWykqbiFidU1yAYrtyi5RkCS2bFo/hpRdv
enHai8/4IwbVM0rEjhyGjakHH9qG6NNxApVT45B6ySMR1kDSbin1TuKBFnZU/aUmKdg2S39u3Sw2
t1Z4KqKGZI6zRj6Qvpqv8ufBWy/N/BMudhGWZ9K5nPXLiRJEud0QwElHGTxN+fmmGqLVZUAFpZJt
S1CKScnWztzsCAyZEDAZKNtVn/y5dLbNyc5sF5DQgzyEF9VBrdVbMzLddFy24Ln0OiloeA/gaJpK
lR0CcyRzdCA3ANrV9eS80oNdpsctaaV6CbQMEr16LOFAIg9ttpkPnMsv1du+YQQAImAwzUI/rmuD
q7OVAgYH4mPn9aKZ5bEBC563J03Zo6ts2ZMJxUsJsc68wRsDHcPrJoJq9PG8rKYFtBSHuZhb/dfD
Q4Ev4333Skyu/rClZoxf/xZw+HZh6mi7fWPgWsbAvNpE/cYqs2NZl4vdYLQ3RiWROKoKMS0WtJpJ
YzzmTeoV9sNlh3cTKPPPG0P/rwTU+pB7G67o3Bbui7+POdelILrWmGvAeONDcx6RU57jMKugGsJg
lrTAHnnybZ8wyCBx9dvy8nroTS7GADQxJgVxtgMZhMdkB4L019KQ38QpIOC2MQ1BoOjImKvBqY8b
o4fmgN9JSB3gZ3Q2SToYHUqcKCbRFhK40b11d6+ghLaFgoqFXLyTjFBVrz+PlPZfhYC2wDGBdkot
Cso+/D1Sl+Zku9pKLxZ7uL8pxiDAjc4NzRoCFRKe+iAWzyPnt7JZX0bPleAyka+QR7gOFsq1Stwd
Vu2hzA7FAg0xI7eT834OYZFrJCklN1p/3Z+kWTOuIXIgBGxsgv2qnTeYnNpxblP3e7u2VEXqi2Xq
cXFqfcO9k6qQul7hfaxus83pfp+l0forC8smSXtLpmZW7SkSwO78LWf/GxVAswj4WJZOjRmd+op/
j6K9KU0nXzcFJU9u8hRs4W42ABWdw5MLp/aRQA0QGyq3rMTS3HQTsx0d9DOw2SedtHnbXf9ic35T
rY2Fb2Bz9plevd+/EhV50W2yrbnKFlBoZv0p2occTuagm293ieXeHu3PivFyD0upLVLt3ShvplsM
Uy0jSUm7P5nVL4BD55tzFYJMzbZ0wxHM4dWq1+z24GxtuzcnyeXsRqlD2HdErGa9BSDobd/c3cTh
HAN7O6oWOMePUNDOwXmSDH6C5RdPjqYIUKanZVvNiUfB79y5VI/y2vtqFcGDM2xUPXPBFRCDGe4f
KZgwRoTH0MAOTTxmmRrc6Ld13FtCSkvprLsjWVR2pAOACarFWzZ7axaSaUTcrE4OTlS+bAgNwYRK
/uQ2SjfgUyTxhGToSzbCji8hpmpUuSR3+bfZ+6+JyijBw27AQ8GQ6VdG3Krelg5JzhaTBe7vON4b
tziWA82qUadIb4bFId0kEPZXJwooGCl5PxCcEIfqBfpgeTlmYTkIf0XODa50b7dvOA54OcQFSDWN
KPjfq7xsDxmnIcckVcdxQotTNPdeXzWPpEjcmVs1ez14t5338UGtH/8j5Qcgg96H6z/0vbvp9GX4
CbgZ9+fGW2zxEuYq827WYYbfevy08u62/j0hn4BrW+/z/TdBJ0v+XyLnuvXXloNluuvKMhszekzQ
eLx1cNvQ8IP3Wqilk5y9j56/nM9xX3gfy+XHx9ofb71o5zceneDbx8cS0it/nqkleBfV8z9WSj5o
vBeaS0qxd794v0nVp6sW/PxeRCsffyNf7+/vMBH5o5M3er+vFf/LG/dUZvNTtfhc8Nfe4i7zWm9x
+uUgvJaz/+m0HJT/MgVqcDb2pbnQadujWhXzBdDJ33vP+IrlB598d1/zloiCCNo3b6ir4IWAn0d7
xJFLT36eB1MOlJ+mQVTaf7WoMDtju98zDaCXvGdFQ2aQ/nmQeHuvsoreHrbeXIoI5t68Cj7mD0+1
NObz7u7u5N3b3mznPTLA/JqqX9p2rbX8Z7Su9p3Zr/OuO9K2clyNyVKaWTC8JTZJkaN3OBv6zz+P
xa/PuxKJ58FhuzvJ7BwgbwQ77Ttz2AChsH1zNvC5+ZAj/WIbwiDzy/hfOUWMQ7VpdzXPlPF/lWGG
1ZPXEoD913IvQgi8WCJkx6izsj0nIrHJI4LBxiUMH1FeN5B3gOjzp6+W9255k0Y9y1/APqVYabbX
cIa7LC1gIcFj3+/7fPwMjZG39h5xGiAB+r7tmUOSBXnhnvRfZ0RTva03RsSq8ZiyjGOIbqNN8tT5
T4ALvLHjvR29h6etR+SXr6cHiKC8J7gDiVzwIduVpVL7L03Am1PN1/ynKffbfl3dDzkFCCxAccF2
G+bq8/Pk3UC4P5XdSoiel7Tu5xl2ZcX8tNqvzuHOOfd6+pYVNZLheSXjFIEpPz7uvNbfyGBsvHsg
uN67/MTY3QMx+Np4oAe+Rpl6zOq2F5ylJ2N2BomPCB3ytD39Zjzfeg8PezVn05Re9EbqlUdOjj9l
z/S9Ye0P2SRf09wxVyJ42Tlr9Vn67/eLm8+fO/v/2doDQzepHIYNfSVsSrMHcM5maZGY6kFQ5pF5
E9zOXj8QlZ3nzW+hU+LdxpvPYTAIXkg/82vvhohC+PnJpGTee6pK/97w7u/f3xe/OeIHV1bB/93e
/7TvSvRYm7xu1msm477vE673Xm/3/sa/XZJ873FyMcwSlZOR2gTb5BnYr/8l/+dPpKYxri/k2fuk
8FK3hlfpI64R5p9kaHGGQZOoPm/o0/TuVzGOzvbtOvqn6VeSSTu6q363YmglepguZWNBgcUmI8HS
e2QxyaZDS+I32VjhM6wEXMmms0L96+JH+Vt5yc5tFHwyIYl/6rELmxAhLNeyT4PHTqGMJcCjeEs2
rdxGFmK+lMUL0p/BkmFaclQ+4SBkNNh2X9/O913wNGXzPbkRWGmfTUkmcyLvrLwnbzrwHtiTVFfx
HhjK2nvi+/SpCZrg6y5kfLGY2fXk+fCj3Gb49KKHvehuuvV/XqvG9xvznwG9Er2not63qWgDZIWC
AzLdIOX8g/2GwmZkMjZ+Dfae3gK9sggDb1BiKjLwI1xO27Oy7twIBwkVHzKay58MfNKaQIX0hnpI
XcFtoX5ur3vlZPzP2r0S24e2fzrrG9pLlr96lhMTKR39Ed+yYnErqyK8JV2ZnQeBEW/IJfLSvFuR
OWtv8fmOqHl8fS0VrhnPnq75Hn18nEciTz6WL60HU2eE8vW1mEl3jvjywdD4d0jLjSz1O7brOrwD
jCXq24Jt+wnFn3dzt0GZ2/q/yRT3+z3r2gPgD5ZDhSI2xr/UBdfc5QPc4cgUzgo5N46sTBSH1pf9
yYHzys7908/XDgHrLz/eIhhRvKWonrKbZ6+EGLzbPzrqAYWvDZ6hUEX74ciDJiJkmT5NOTVYjHdH
/474MpLoz/fCu3u5Y08ThmYwcrWgCjsi1J6/v/+ie3y/wf/p55XsHJx2addQEjci57Z2vC6GO7QU
qkrwQj8vJev7pf/Po67EYLbvekUfXEzE4QMYW44i2dryfeM9294IamD1pSLuvAlCwPVeMxXNxwOP
s1d2Zuk9QOPw8CDjJlubAWLAQPH5vw3Kb02Vz/81+3q3OW/y3pGsE9/wDkExzqeXQJAVmoLWhFfm
6wGkLSNN9fn/4J8muyE4dH4i21hpcaiNCpWFRZgGGbiJlYLV2ydzT8Gs4MEqpDS/xYZDjk1XnuYb
vAAFLmGq8VOf0jw+9bxntX/0dU/3cCLh/UsVlZ49ON6SIz/3FAmn4Sr47bCCNV90g//qDv9vnq6d
ClVmDNaWgcw3J9oNiYn+xa/5Pphc/HNYK2IeE23WzcB0jA+BfAYRWlAkUNT5sGcqSwEf5J1DcFQ2
7QbkqOSvSEbmf5ye/mFYKYOkdbnDOTyH9s0hOD+mU/gVo/SlezOjcyjPg54lPPLkR4uH6RH4s1mK
IQOx49ctwTHeVI/EfGeAtXl3H3Dz4eqDeloJCcVcz4D59aO+kIfoC0I290fVhOTuRKfa0yMzakJp
pRSUkY/OYZaQLButYK+HhX8IC3lgzeSKM4cVzJaM/cWHfDcpkjKBGouvhls3YfqSv1BhMTwF6PAJ
j+ALYsObhvYfeO9Ek9G2P4FBLxAk0KF+vc7cVF7d45ZH8eihfdMOrRkcWfzRIdDeyqTlgXLDw2c1
PnIibMclwy5/T5Xo0JlkCWSf44svA3VUp2DLp5B+BKIJn4LVs4wcdb0mfybkz2f2jJgIzZWBhrWO
J5+4IxPO70UyIBOR6oCQ1l9IRQxXzyWjIU3t3mR0KizwIEuYPIZIntQfDiJzSA6yGtBRinAMu3AQ
ob7fd9wdTN4QvzqfDRZnlU6ljTKA+rAeXxhSaYUMlPQG6rvQeJNBa8L9vcb/Z67uQmjZuY88QZ53
QUliN3K9OdShlR9EFHHgXoPoPJZPWnaqzV3MoRN14QrkuTmUkQOQTKsugZgXVUIC43SihfI6jsmQ
CgENhOA0eBSUW+GFx9iPxfx0L5e2QRqDKbw9J1aYxz3vnIgQAO4aUi2hQwaQGhamcRoboabKEAZt
teXd/f2kDZwh6KuAKlhRGhMKXML5HVCoiTt1406RhQuiChCtR31mrtJ93lcae+mY9HkqeeRU8SJX
nN9N+A/kYWksMK9i3tKVTtWJ/L+bHvlf7ucMwY8FwOzpD8gtCNbDYl4njWp4XH27ioifJWncqM10
PZX3jXAzpbBbUiX2I93niuZrfBq1YkRh3HmUedFC/XMV/XnonyFpeIz0uU5qmnrm7vzd7XoJdT/v
DD7hQcdjQwgvMT+18DxuGP82EEOu7+PsYnRImZAbn8cyQjTz3fk8Jgbc3Qx2OQfLl6yGBgNuhWSD
hfsl5afovh1C58uQbOerofyuM3iXyLmXTzWF3sk7IIsCqOiGXKXWfF0iTVVh9gaAEBxd5st3CjeQ
tOYh0IMuuUTGGKg0F1nMBqVPw92wRajD1Bvao61yH4wRRRTi3YLyRXf7aB+RWR91cRdDoqbI2lWH
iIyWGenCuGsWxivmbKDFhCDUKTpF+8VuAQw3kLZwcWjEh2gNEZbcSIvToZwZf64EiM2rG0EbGchD
CJCiYBVKDhJK8PI/aYzhIToTaZtsntdDOXDIgOHrEsH3RLyUF75IgF88jn7xKKj3gkOU8zscuPAm
3nFPtR52ox2mNx8M88V6uI/gXViA1uf58twuJvkx6gWArUOo5DndpO2YLpH0Dc4IQkHc0YhpEIs+
5waF2s7WQ8aLW5B0HskJ2I3SQJov1/AIxhMoFN2W9mixHJklU3TCZNsyiowjGSxAHblaG0GWo6yR
DJs85xBRQSqoQlCKciXPkIHMA2NUhFpc33Bn7i/HsA1qEd67BEMwKrlesJRr3uP6B659OEy6kQwx
V9KaXJ7Mz9J16bhzvw6aePPVVsaMJW4G0nbUOrnFgaZKU6RJ0jA6/TXmxkhWFSVp2cIVMkB0gXQI
5JI/3UzyxWZyjt1pPskUGXaqGtWxG1CwIaYAg2/7u+Sgzj5hvskpdCcHdVBacAqJWgeU3RsfFJBH
9Mt1QpVorx9e1CWEgjHqh+Aaw/0YNwNqQw98ZD7fJXooL6icOAG/DtxgFxAX5yAHZhTtA+r8cMIU
CRwdPjSYYRGloavIpueANmYwuHp62OdFuRhFJV7UEFSXsAURSZuUqC9dIPhISE0CmMwCCAy4D4hH
ld4QMwoI3szKqOD0zSLuFoIyB9ypBXtlRKDhFTikgAQvldMvclW5d+Nz55isVNSiviKJIJbnrsMS
byb4SU4rB1XI8h1OeZziIWpJXN9RnZs7UbwyIm8x6DEaLa07KD288BSI/wMg6XB8mMrmKSYjt2Y9
44NXq0BUFEuR1UrLbbUZ9caGJxoEtSl9ChRy9tRhFtBDsJuwTAcXdVJHT3rfZ1b6IcyG7Ms0kMVN
SIF2gBYd9uMMpKfck9x5n7sHdgKBDwpdFaHDxxTLGO4DEnODInyGNIajFxohJkledSgN2Izk9/70
z8SJ5gV71pcyA1Ah1Py3hjnYYKxqvh3Rw6AO5Od9cgxsHFdfY0Bf+/QfEhtsKFgHQb8Ct0QVAzUe
tWi1pFpxXuoR0Sw0JdQt1oc8dh+g8SZZtCj9XG142kExai42Vt/r8feFD/MbvpIUhxZZhzH8Iwoi
q0Rj5uzowsis/eiNJA3Wb05r1sleEaQOIDqABwUmL+EWUSdU2yraML49dXpw2Hhs0oDkObq/ewUe
yzMu3mcaHuICSO02IDRHa0hLYOkxpQw1S8lfK8vH+0QqJeozFYRRk+noyzT1F+Qy+5e4igpmzgkF
ASy7oZcIuNiNOsDCFPecrHlvi3m1jSg+zCqHXHK0jdwnWWECxe6NSdAIN+FawbPAdxDB9OU8OS4o
nMvDLzSvxz1oMSuRUjbBanT0ZR4gbvOY9a/1d/YH43IESj2ayAnOWcKoyoDsks6fCv6YVCvukc96
MAyl4YWaTD1+TxWx/S9dl7RPdvI5zAE85+xXaU0dZcMvA2CaLfIQcyBircl1HhCVyGEVyq6WVu/C
FBwzz2CGC1kBQc2ulE/KwAT7XMRf+zqhMDbmh87edqNzoCvAmCEQV/RE0b26L63MRHqspit/wP5h
V/BMaSngSXal7KkvGcLdi4DcC18PoZKilDt8JfEl7iU95kiej1nDeoS80adISLTmZ0p68i6YbyVr
mmrmERPNXeoJn+A1hd6T/riq5EteKZIBKmNFgmcMeXW8xr1KNkTYMA82s0GAbtiGm4S65bh5yBpl
lcrL8Iv4CIq7rwYhBU79w4wsGtYze507X0ZFdHmQkZPx2+J2oSAV1wKHVlTrZv0OZjAdBesQgo64
CEj/YWz74/P9ei73NuQ6ZQQWuxGkeiSuZFn/JBchATECY5dpxzcV7SLkEb8fRyKbXH+AgZhOzDkl
V5AmjuL7nACivwnhs2fEmD0kqvQfClfekVVQ3skcFsFQbgnZJX+0iag/w7ZHzCFCd9wYxik8NKgY
CCoIkhCU+Nt9d5kOIbdcpjBGyiHUi5rAFAHAAeKyoWQbuwHkAMPcR+kINwjrYzCXvUCreRR0YfSE
alvBeky7SWfn2ecRDNtM44bJy1l6FQthw8EELcIQqjiGn89ZWlAbs6FsliyTi2i31aJAGkMMF+Qh
sR/GlwSMeMfaOtI10LF++6CzDophhcxh7ao14qCeMFMLWVU5j8uVvC8/9RiTIoLzh5XJ/ucUYmUg
B+EQ4YTLkAjMI/NGRmMyUKsbU4HFCNYRwGyfelJ0BEpGTHaR6hB/chqSA0/nUPPCcgaoOJIhsyLG
YGwH5PepTZL7g8Rh6Ht3cCAhSWSGkCKsKDNG9rLCZQ6hpmY16iFhVOQgA8VcHmZZwOoORabKoCFl
YvIQcA50TAAkZniKZFKod8/fy73JZWDVWhSEgejNb1nzHWu4inSVxb3IYuWTXpec8ICSfxVB+XJr
stbJamASLqxPOWsh5QwPYwgSmHaRDmRAvFu+GcvogcfjbKixmLAFcTBAhTSSU42KOAklbZlg0Oph
j0V2YAQZM9bCkVNRD8ky437IEa6QgIfsMjQVTkvZf21yR48hnxnJ3MnKFam5DqmdS99dxgJJglST
sfpqB0/DKzjq4x00kVHQCjJ3yODIEAnCfkTSRpw69El6CrMEIybntKxNKgN9jbUZ9ib0nTUgJ6Hz
hlwJNonNtrD9NygJkMEwZQ0PqF92tE/siNIRXM6JwwteLlXdUxqJT0ViH9jUF5QYBBQ3gDANtWyd
yPEmytslhLuSwTg8ncIDR+EmYZgW+8Qd9lCCiAExSUxwKJ0h0+tLpdjN4TPloKACDLYH8S+SuEWp
tNFHjzeagisWZQHoFar/CsXRld2LMtN/XEET1aO1MgzSDhOFVOMrQzWRhUOKI/uwE4UNBaSHwrEH
VosBEm6CdgLzDT/nqE6i8WL1hBu0XEORCokC2/NsdG+Z4BOT13Anli2KmdxLNqSIRJkAVER6If4r
6Te4N4VKPNxiHoi8oaQIU9EgLlgovmjjUKYSwW5YPmemjq2CsEdRYCFewjNbquakJ4aPfk9JD7Gx
hlm4UuvoGMv2hPHQt1Gd5Z6MN60i+c/HIMIqYMsipWTzbnw2ItcfkWIXlNjO3xHVc74MLHxy/ERR
JcwYjKz4zLFv8k6G2Q5dBM80lLj4RE6i1pOFKfYLY08rSI7B1hAjyIg7xi4LHdXFh0mBADfQTMAu
ykiz6CCJTVATVQ+pieSM4N3zepH4/1o2pR1J66Uv1G3GjBAjF8uR1ebyXAQR7R+wKkSqs+YYd1DO
9BPC6CBNLFaKeTNA1JDRiOIqqhJlThCFYGLZpuR3oqRypHHIy8pAaWWEUbWZH7FvKLTOhoRzCCNC
NkgRoF/5HHgI4Jr7tSgjcpx+qVShSGioV9RTgUw20T/gdY6qSM5sZBe5WCx4EfjoCkf2FwVZAp2T
vojk1UPWVhM5n0UykzvFacmy8Y730FiyiXCGhrI4mk/coQElLZCJFMHiLhrfOaXZ7XL+8kKyiYPU
QnIVI4i6WH5/9rQscNnZLe2h7AQOZPF7ESuJxFpgMB6p18tU0Faugj036O6Rrp48CawxUqmIkcov
fWV/kpWjLAYLckM2bot+i4p2x3aKoE9le6e3eSJTJ5sNocGCJaWcyW6xb7D9mLZzbIssjOHyCyGk
xP/R4VIgv5vFQqEADF0xiW0m1mWp4jGOWWJhI6nPhIIwsQ12Ofn5QYWicEGQIvQQnSLKjWiVnH2D
XSBWc0jQhfuKFS/GfXWDWTyjvtuXoVyywU380zrb2YjlCjGpxQsh5r+ca+iitEWs1QrDmWgjxrim
HLwpKeqphs+sL44mH4cUnixcgFhMUHITwRC7BRItNsGK8w6blEW8F3vty9IQ3UhkuliJJDuDqOmP
dc4X4QwXC2HAc8mDkE5g81VsAag4RduT00ORhMhK2XI6i9VABYLpQOlzsQ3tiHpb3GfDeSr2jsyC
COAcu0Mke7Z0oyNnmrjXbZa9ONpXM/Q1dRrncyxZRJe82yAs98nK27zDF5IYcpahoKzD02iAvkGi
QYh7HQ1ZNGdn6SbuPA3RLlj3Gf2CFm+2ppVH1taOzSdPvoz3HCD42Dh9vo4Izj8b0XP03mxfn6Vj
2c0iO0SyUFHRGOuB+zWCJxwTQKqw2sRJsv1yIoGEZoZw2kwq5hBDgSu/vFq3kOAglnBiIKzFwXGe
i8DC9Xffx/tlhP1A3IIUUhEB5olLpVA57+kynzhi1pOUSCJKGkIAnlbcVgjKCFEY9IIcMXVRxRKl
bb67rekbOXdinDCTPbQq9HLEaD3U2GkygiJQAA/yl38CHA3CVoBJ8EQgFnGihdkcfL9PRQKckDhA
8fjp+EHE1SfeWwhK6eVu4rJ2wISzn+SYFau9xWq/sHNkF7F7nsT/JWODMxNPsvhYrZHsF0xlVqUE
G2r2uxNpeI4lsEwaxmqovzSJwdBVbBKcauF+kTNoxCyHUKTe4bWTwcHgxMVAB3Bx3elMYcdi6egc
khkjD0UprBEHFHONdiwYKO/jlGnWw/8h7LyWHEXSNnxFROBBp8ggrLw9IUplMBISAgkhXf3/ZE38
sT01Hd2xO7Pd210ySeaXn3kNm3qgfydwD4IH0ZGkAsXY4WmujzSCGGYfBEWaNsT8y1ImNCAW4VMQ
T8gv+nSVeIQi0UUFF7iC/X3QbJewxbLdaMHiZUBzluYkt2cullQ0l/in4F5EbJaHylHmwaJjxs11
o8AU207E9Kv3JKjJLKTCg4PCSlpJydSvgjyCF/FP+4NXJJxxk2KBMTDm4i7ld1QHdAv78Ojds5fR
uOKWIA9JCAciaxDtR4uHR5Oe/rIqOt/kGN83G/kIAZLuGO4F3GviGwrcCK+1Tuc8qlAEkopet+j7
3WnHM9Rgs+psjvNApZmPviUbrHsTRTa/Fvc+25xtz9aRCU9nsamoQei00qQQm8vi74iZGts3pHNH
j1sMBWj1gy0QLX8CIsGB+Zozww/TSbzUWYIJTIeeSkAb8VsSfVb3KsIYYwWxlRha9E3/zLAloZSl
YGDvICHJiovNeOX+FLtCpJqi9fbPPx2hRPEJTfCQ/7kERE7T0IrDfYYhuWcwk39xk72GZs4OEteP
SJ3FxUQaO0i3JqUoDSxKXP7fsI0xL5hTTrKvxNXF1Tfo3Jq/z5VJOi2uz2LYErAuwtZMdOV4yIFK
h0rcmQ/qDvJ4NiGWQfwwxkJcH+KWFInn5fv+BbPMPV4uxB0uKiWYoAhNU5jI5AC0ECiP0kny3YxI
J6JJJuaLWfRPi6xwrUEzvm7EColGQm9gTBOKqoTkHalzfi9ykH9KVIqFWLQWUX+hgadNRWtA/J5/
0xa7jktepRkrO2kkhUj+AsOjcyGSGYz5xI+JvzpEPpNfid9nrkhyRG/hxv+KeJx8d9fw89lZnj6/
BqLXpsdIT7uG14xPZCigBPgi4vuefHogdJzEf/C2pH8j8hU09G5uNSspaZsFDSky85IkQTSlAKQT
7E9+7aKcIpaUC42nQVbEspETcTHwYcBpDC/B3zC41u9xcv+bvv4AxtfXLrtpV6bkASpzwAjy4RLY
hIAeCBQMPDNnDpRpcGC048xdsGcb8LcjMAjfgNHPT5BZb6tvYIzsvAGp/AYvls6i6q/ePjdvtfv1
AdAClNbX1xc9tr/CXf/2+X+AdSVUIuvszui8pgUqWs5iCCuaV2JoS9Bm5MdgligAAIjTzHhoKU47
lcvYCEVicSY3v0ciUULlmPKSymEkMv4s7jiN6I2TjImSXCQyospgRjAR9UY2EVGuI80g4nLoxBER
TRkkpfqdK379z0nqXF/8UuwBkZWKXgL9PerMlE5VyoMVW7WgwyV+9WcIxL8n62h/ogeCzhrcLh1R
LFn5AdcvelpewBySoyN5HnKWgfIXmuKP2f1/3+HH7jlday0/PtNndBskM+mdCaMpBHDhQMWIqg0t
vykJ59DsimkaWEx1KBaSiUEzawyT+gR6a32i3cZZHjOoJSZIoeL1xn9ehu/v+T+EwX8+5TeN5v1/
THG1Pb6O+llDvwIiClJgMKJPsALk4wE6llO85mVvDelC763K3szWS6y24xz+2C0PTKP+C8RJ/TfE
6T+fRvuBS5Get0vVq2R9CcJH7kf78xT3627sWsNpGA7jx5JTRFNisQBhDf3zz2uByse/4Bb/ffsf
WBMllaT7XdO74FIGZpluqpyYe7FGF2yitLPsd7fHh4y0tWzFrxudzZYOVgo+OMVhBPyuVTM4zlW/
Q+K6Qk3zgc64dqI4Rfnp0taDY173jXP0rGKpXuSvlfpoIjQRTenk3m4ITKJ0nfR2VjkxLdo8qjo2
mnZa1MuHATq2i87nsZQh2q296Zfz2OTnNfQ4kUyRMDc4ydoM0vUY1dbp2cpR2Cd71lO/uEIZMm6B
JKGZkSIEedL65SXWcCfIkNSSkePl2+iGGR2FQ8pba8O5vEvOSUOcI+UL1IA/kMG3umqoqjO7qmYq
dkVIcKn1tO7W985PisMFk+wE+wld8O4wAml0iO1nM1SRf3oZFFRZFZ26k/+yzvM7lNH8CXL+2E47
+er0igMcwYwBdNUiTIuAzWt0V+5QtBD21NaG8HaqBydsLlG+EkteqxsJBEhDP1WKbCTBbYydRZTD
EuHG5uwhp4nh7GV2S/GWwD4gezFvUJnRoACmI9vV2JsGwydeRC795IlKxNy2A7Vr+un5MjQ/JZyK
5CIZmeh6PZQK/0ITLzby/gtdclxyiuJNe33ekZe0irfz1dfRw2SZrSQ0ajpb5xlyjY6kvDGZNN4e
UEZeGva1NDba3uoBAzE/I1IiXzyzplmgYV7bIoZ+xQ28F1VMEF4VhDy4+aaFwBq2IIaXn4KbccSM
BB9r6ejcWAgjebujUG4jedIVz35mNb6mCoek4/DZIh5WsJyPr4d8G0naedhTtck1kV3561zgDdy4
rzZ1clYWnUCcrfGiPc5qGUp8PjdOvRBBwCKFNI2Uxl1SvwOC+MzouQ4TiYllE1fgJFnlL/P8dPCA
OeJRcDSBUBdzEyPws3LqW/cU8G9+xQsH8XJ2CpqC2nFSIj7Mz3botBYPaXs6b0+oWknZFZ8HABfP
w721nYKf1VG3TnpXHCA+nmgE6a6NClvaRZ3BsmCQCHsPybZV9xzfdDL1fHNBxrK+pqOu5QSgYKer
qEpq7EkDTS3969rDZTx+StgKgocEgpS/Pcp9JzTArpUnZbM7q3o26ILktMA6jJYV5qmXmcqCN+jX
ayf38VqgqvV65IMKpSVVKfaKlOAjRshUNfck04S6W2jxZlC++jmadqckwR+qGSn5F5pDXnK7Dsyc
Zg/OUWmdSLBsaadn86dhOg8Y2Kf683V/RU+cKE9KGb7yqG3TYafO0m5xo1HBq3UdVcKtxsoND262
snIxAhUz8buCC2Q2tzImT7dqYNXl0KiYvKlk2xd6xeiHt+XAwnzbPuGzm7+1z+v4zKrLDyTj5IGC
KEEnT+7KAXyaY6Z78bVrTFzaB0ZIvGolyP28IhfBsXizofS+2GJZAwxVpZnJn6ZNZBpSXzy3FuMB
8aleXyx0ed5LvGZ77JCTLsd3xJqv6O9Ub7rOMbgzwG1mVUvL9IhanYIQYTcTK5AgKC3+9MYxS7uv
m4WwFMwu8YKKNmnBu8Dka2L5hHkAT+SYlo7QsrXKgwkiQ2IuR4gr8AozqxZNGBy3Wjm4QVFXTS0w
8CVUq4manSZtXcXXq+HauT6pm/scIuSwyo1JIZturrxc5QZk5RJZ+CvLJspXkApsGGW55BKEdU6C
zoD+jDUfTuAV9fqdblrajQx2a/4ibzaeEBc1cMUETaHHXiiOrJR+a7DTpc/aApqDF9kzR33xeXY1
wgRHxHjUo7pGDwtFdTnJPDM15t8xliemGV9SStPNGInQeC7teYknjqZKk6dNuS2doNPX48a4bsX9
YyQA6DI8qKoOm5vxS7/lg+JWrLJTXBvWyDp+viw1vGiFc2mecYfcvta0cYUcVUHUsq193pKzPf/C
Qfk3u+2/F63ORfxL1tEmj0w+tmRfD9gieMZNqa8ZHWbDP9/ov3sbdOkQuoBjixCJSAJ/eZvSeqHd
nFkYNk0yHEEixLX0O1Km/ScaBn/B1Gr/zrb/+U6/vtmPjLIjoTyV94exfC0wbnV4DoDw6R4t5/N5
6n7qjhMqXzt7AdZ46MMJO/f/BiA2f5e//PoRfqSc5cM8nR/P7rnEhWtyI4eKrlA/Wng7WISPTOSL
URlV58vl3Jtaw/dQm212idbfbYxijKKrUybjkwPdSpoxGaNr6GAnJvCvXMpMm/oYB4wKs/+hizrz
xYIGOBhdx0enMP6SnStiA/xMS1Gck1VZwQIV8ZZ/P7m0O5/u2DcrgdTzueU1fGjbvdzNCOGVzeyW
+H4FBQvCBBsleZiQmP556+i/W0tdUWykDWVZ459/fwKrejWvO2yWSBoXYRJZkzS+R7inRMXidnMu
KL2VvsSUMJI9eVvDV3i7Lu0Jd2BvVsT66O0K1CGfFFEZkKXd/YffGxeRHJjx9W8f9YfIzT8779eP
+gM4Xl7y8th7sFhye6ePIl2W5zzUqditYWcgjky32pJTTJ8jksA/L9PvEvZf3/pHwo4eoak8YV8H
do4Z6bCk6ViO8XUonn+TWFF/uyUUQ1Nt2dIV/Ztn9cthto2sTuzqyAMhfZmi6voAsXrHDAps9KQ3
fjGzxTov5j/z41v5JjTXEHuYwuwo0bOaHOd1SdWCpl+zzuPT8omE7Ftv8dpKkyxM38zotk3At721
2xf4Z3V2occbIouWRKjHWsgb+w/3EaUocMe65CTTXiydomIizYvJGY3UlRbcj9wrAymugzy8hMfp
dQold50mnsEskVEaidQbqvsb2MRlEl0k/5pEz222Pq0zfDvp1QWyl4zL8IT5VY/0mmqwXrdmYMyk
VUKkH0t7DQ5eiGtBiJSqzlSKdmhwWdqjylcDbXcJNE+r/aL39eeHrP6b9fv/G+x/S/8jXNuqVtrP
skqj3uIcYsCFvVoanD9o7E6uEbrz0hzHnHEaKrN7aNOmnJCsXkdqcJwUK2X65w+j/P5g/u/D/KDB
FKpUnWHtvIJHDWoVT7keQY1bFUI3ErEvjHWTDqlGfVVc5n9+a/23u11F8VSWVejP3wydX7bg2Uy6
W6sXGlI++K7B3R+otDVKD0E/lTFBO0RkqmHygtca2QIaiNsXzDYGdCAJgCnJRKvAfo4S0JHgZCnM
TuOapj/aB+3wyLyDOhuE0i0oUr+Xxy1z+cdQsmrnBTvejBoYutuagcfTuaLMoo2kjz9/v9+W3/ov
3+9H1LUyQ0qT5KUvg2AfRaJ3P1p6pevMnTB89Ye+EF+s+ovHeDb78zv/Pt7rqq0YtqmjUP7jpi4e
lzx5VWqxVJHrC/ftdEpbSZ4wmp0eP46wCP7yfr99kr+8349vemzk57m53JDuxA4kR5a37Gi8A7fA
2icP0t7cUPwTyF1KMp2kVqHkTRi8XYdH9JXzavGXj/O7PW0o5CmWyoVDS+rfl81dT/Kmkxo5SNUL
O0sUvPlrdqYCpPdyBaVFlX+bd+n4z+8rvuXPW9ZQDbRkVERakIn699vWbXKCUnbhlm0wPutTyp5f
czl7o9UjV5s/v9fvVvzX9/pxU5wt9AyMpicHxyeHJaY4FQoM2ez0t5tC++07aQYSHOwmHQmaf3+r
7v5MW9mWn8sccLkDu3H7YkfRrh3sl8ZhmaLvANdtLuN9W40FpTbLoQkvsH2ZIWCfOexum5byn7/+
b8OWYeDZrNFtRBv+RwzVjLbUHzdZDp6qb9L+sJGcMDnmY0lBnC6qiy9WwpDcv7ytWNb/POJf3vbH
zkruSpMcT9Ur7K6eEGoPdBDFOhZMoxSmBVARDGL7djX889v+LvH+9cv+OM7N6daYpX15hcXNv2ni
u8oPJ60HpEcdiVH3l+Tgt0/8ly8p/vyXuIwHDY/7du4ChZnM0z+C8BDmqf7D+Msb/S4H+eV7/RSQ
0K+ynGsXtQvISatqSE/gz+v2u12imbJlKjICxIZs/9i7+aOonlaeyQGZzrBHd6n9yK6HrgyyL9X8
IP4UPLu/3KhCEua/u0RDhwg/LFtjKmCL5/nLAmaarUt5VXRLWGHwpYyF7JaBMbmMlUUWKbsLYGBz
LkHcgmA0k8YGGgAy2Hrcar/uML2/mIZgz4orK1MR6FgwCknMoA+HGFU7WgCGycHNmbttfxlbWA3F
NfarvjzDJmhgeOpcBvd8XWu4UkC4ZkbqZNOO+xAK6yLjNyF4NzzGGFfutanycAx0qwaPL6A/Y0SS
3BPA1q8WxhA0UP92wISElj7D2WzaW9hRsjpv9fhLQExfqxNAXcZYng2YV8aqzek82DR++24ytMwG
CnxYPLiDKxwXvC1pAp0ccsN9chvReluYRwd1unUdZt4ZN6d94SWr2/vr3YLrMilCkP3YQIkxnYrb
jgOCWyDpsJ5iTP1RhNp7FsrPwZWpHcj6FL8gVE/72scZdCtWnys7gn2Ll9zehJ50YOILiC539C+s
ZjUGacawWpZjElpawIs74GWpX00sWEk4GaC6jUr58DZpvXzO75X3HlbPa0ynN8dDeXNmNg4G/jGD
ttqrnONGmWpe41+/iv5txWQOthoMJARKwNqHy1ewP22boRB3uLga6vMAFABDnaCA4luFjHUd5m/H
rxukcCwCYZNd35C9BxyH9C8QUqxzzaExNaAv3IcIjrgjbLKhl5OhDWTKzpy/dR/m69eEHfIE+N6B
8wIy8K4wYb70cU24MJKuPAhUvrmrNueg9efk7XM8SeG31wChmV0zjgMg6uXMrx/r78nxDjtsp93s
zSFVKSNMWDc95oIICgKbFvtKZcavvAteqwDZoC67he8YXgN2E6hoH443M+qaySZj0JU1UHbJeWCj
cGMOZLiQsqvOoOZiVYBGRR3MeTZMzlQfTkBsxnjY8F2VYBllrvRhg99KVt37C5nvBbv6gd2pbzHW
hyUIe7uZHwNwIH7pWzC28phlNBZ6pM9VpDaeA+kcSqEUsI43+jfwLR9B5r4+ykPGKUFuiH2KyRK+
El4FWgAtPlYHW2JajV51MOZsQU+A6tRh5fUWKPX4MlyT73KGb9Mbq+Bxc8TiwBioICAImgUrLuBo
6HUs4AtCtLpjDqz2t/r8MUtW/EjEd5nIc5W2xrlveDcgIA+QSCNYC2wpzePzhnokwoPun6e5I8UH
+Jcz+IkGbAWZXgdNArjFwZWv0u2Svg/qB1QwmsK4UhE8SJchL3bSCE7l0ppoCoa5jXONeKJMKrWl
YGcIzEETIV8Icj99gxJHnIDtjTOFOYUnCR2TgKG7e2X8HJZvqkui8ZzV25qMCo3r0PbhSTVv0uT+
hDWpz5SJHHc7TqB4WuyKt2QmHO/eeGjtO9bm4oFe+iMdwxzYfM4tuKCSUwxuwVIDfqEs4FwCX0k/
ly2j8MdMdqs7UokOtsntNlvyfi5+wnHm7qF3RZhjvoID6s9AZez+ObozrZYhWzLACbLowrerQHuc
JiUYDYPtKPLsxyZD/EUKhJRGPuxRaDJ5xsB8gyNKCxJ3guof1qsPVjufJZ7QdEdQbwI1btSsDQ6T
4JIJcUDQaH47uXktxsqPVQJZ+tU/Yaq+pRXL0lA2dzwotik6m83wEutsbYPRdgUMpowNoTaRswAo
5X0hZk8tcoIuUzsqChH8e2bOtK3+dXlTtvyRDMjo2W+36bo31uf3g83maoLG3rW76iaaRtYUgdkR
0qcxwpFBebB2vQu4r8vA3goYANORxHmttSHN+MiO+QHckKxleugt7bjgmGIuMyu8btobc9EQpm1E
ASBXOdZ1YC207dNvvrrBPI1wQ6C3eA7ZBACvEBATwKd38KSOwjoK9X0tBgULJawblUHFM0RIAFj+
u+Jew/fUMYL7Xl4J0N3rA9ouwEB6124+M6phMj2N2uljjd0T1w2gXV6ECR0RM41ltDEuLi0AgD0P
QQPgzJviFryycxly+BCIp8j9+49VPrusQLBCji3XRZiFpvuNPWdyNn3Ean9m+zrws867zwxYdUdi
sH8ax9PXuAciSHaqw4n2E6PRm0DkICoHqn/10Oh6eEcgIFHXT6PT5nnuv+ZG9PKt1TGU3zsfYwVU
K3356N475wRtA27nwgTdimmMhnuM237gK3G7D4/P8fM6yjnAQq8YS7bBE7iajPt4Dcfg7aq5FSoo
uUtbkZ+qEORjygWp6g2p4w7F1PEJGiwOOTi/K2lQJ6gIycgoLNPxxRcNBHZUHd0aT5OnphyZwOBA
5x+Z5gzFvT957bpJ5pXrZ03pe9pyWZqxtbNjw+uF+r7xB0hxEtWboIjOKIoIBDQ9hxzw/hpOK1xa
9HTwox6uPuB9ryFRGRQAtHGGhnMruYCk8UmADj6tXebfiUsp3DiDOx3e+Zfpo5rr0Sxqvqj0e4sW
2ns6Fz4QCgY/4lgwJN3nbNHwuDYWqksMB8XGzWTTKBRULgyAIDW3A9V9zh6+tBC38zOC9KsyL3GN
LaRc0NLAVPvzGh0ZdNAxcdzKnwZDE6hxmNpCk2+X6m2giejMnKMZzZjVaeABQVRMpeDhq+gJgpUs
DzIW6gBtnrjzOvw3n9zhrqSObOHU2DeWhnc/ZCtiNxCQrH/3NcCUVZTtHxDtSMKQ1UhfkxQq2Bfk
dwZEJAIRBO8wD65zgX67jbluNHQ0YjsE17Gh/aXvzClG4zZSngQnkH+72+iKSWqYwO/kSNYLLMPK
TwvFMYLmDZZ/h2+6MniW7nkrjdG1QHx/cKKpBdT17H3/HOBC4KzQ2KVx8tbCgJjLcc4cNWgH2RRX
C1wp54K/LkInrL34Et/nFq5LEL15AG+gpjxpeRk/ZvrLMeevaY2YQaHy9DLvJjqwSVRzB2AlBHwX
6cBRi2wgcb2HQy0eQCKIui+3BNP7IP0S6D95DmJG4AMdQTN5To+u4mjI5iMpCNgles07315UUHmu
gNRwmMegq10+YPFyIF2afCBjhpdVG2BTVSzaDaOmoCv6KoCPQfauAJ6C9YpTFCD82culPkrGNUZq
Ixh8vqeEr/A8yibWXJ0+pslInXZJUCPmypZfAdmrB/R5twryc9h9IPWCIyugnXHOvMEC44xxFSCk
M7/SxY+DoQAJHBt10HGD88TQTwGQ996O8Bx2tDEUqPlx347TVQruvwNyagaSW4DyqYaP3WmDO6g0
Z9hULbAoBxnJNfcYLr+TwxeaVVTZOrceAKLTAGjok7NT7MApMi1fCFQ1Q2UyQCLK/DRtB9y9QGKQ
/6+WKmjQAkL4cXa9Yv1+HiejYnPZ1sEpoF+NJUlvBRcLODaCY7zl+ji33jXwi/m+DdIodbN1/WVS
Sdz7G4Lb4kZCvSuLuKh8RKsR9r3Cyx3bn5Ar9lf/Pj/QmKsWpx3Z/QaQ5eqjXuEEKnCUbwwXB3l0
30lvZHsIE2FDf8QYYQLw4/zBPBmRiXrbW9xClJRm1xnz2I+EY8xVCoWqm32S+grMInvlFQgWOwxp
bt1959x5OE3MZF5Ej+cncJZq9wpvcPlVcYC7dwivh4Zi4AScDqBzMZCWNnUSGQbFOkYvi8Yp0Aos
3COoXfwCSXtuIRphKWg5UQbZM9PP+hBfIVCZ4W0sibG7gKzaoe0JLnk1Eejl7B0H8akFJQRdaC2w
MRsHtL3HmpupBjpYPSeC9hmmmxIgyrb38Gmwtzt9XhWOGl0YWxTh6528alwCTQdRmMAWPPvPTbMp
D72dFJrRmapAhDkKuFUy5ZSD0RCEXLJU8hTKGvLjce4Dg54i3hmy76aGw4PsnJGJmpwCSL/agCMV
4Y7VEvn91BZssLD7MrfZOBvbrCbgVvYD271d3mH5Y8+VDmHPjy+kfcngHKhLfaFPUjddJfhVsF87
j8wGIQmQN5iuE07UExRsKhQaEgMzbqhASQBMylbwsSFc18K3SCdQziDTRr/Ov8TStkNDwV43s8uc
EuXKwZL7695HRdoIXjJ4HQ5MFWADQb8bEBQcFaolCe6A54DvMp8SaOekiUCQUAvpsSg9G4oFHpmX
0UHP+r0RF71DwbeWd0zCPWuWezCyWfvJMTSGIMYOAi+dBmVsu7V3RMyAm4iMFDwu/KPjcloSnICa
iACkjamRnMtMOQjAbY5hEsmOgPBC5V9copIM7+p34c0rsGZdkCIGyoaUf60IbDMVZQ6c/OZkoyl6
nJ8neAusMPHEmB2Bz8C2KiMsPGH7vzxlXNioaEoEiVvQHfDW5QkP2YEK8bR0mhaEN0hgwBBz0gLP
cIwpAETw4aX/wLuPQGbPwOOOGKLw8XDgHkp0DAS1gfLds0NrBTuRoqwZdYxQW+gRMuji22A9k1xW
35yhOMKOS1yMavwGmiRu08CRLfoCQoigC5qoXUDo4U5cibKe0DfgeCCyOCg2JgSezs+X57idg6Xv
J+Fzl7v3URliCg5+CDpczxcY38arfbResUtuwtMcOqCPEOxQ8SHQvxdkJ15Nrc4XfTg4M9tLuNXs
dkCNasCrytNsTUBBJp6JJdw4dqBnA58ZLECQTMqtOQEgCtvZ31UA1WHEwcIQcMkQp6CNDupdDBOB
LVPEzM3g5HcxbMFBGgpgJcSiSEap3z++t7GAdmh9HLrT6QkmFQXzUmZypbD45NTQTKiNiKWIOwBE
h4bkAatw9cVj2pIYJdMUCwxcBwd57jwnJK1BL642zykoTnD0dT/shMa4yAVUNmYWXz3oz1P93Zgl
eDkzbvmwAHdGvRga1irx0MLHq5yjcXVFjvuiSbDn3p2mqxy5OCh3C2jjHvQpj+oNOfi5tIIsyaQZ
yinfudmlFjes+oHTLGaG9dNRvZvfORbo96OrMyXLw6N3h9Kr40o4ZENSPrYDcrFJR5S2ZyRefvee
oYCCXVaU7sk0mkicl6lQikTTd4lMuhK3QXtIPyUgxN59xQ20tQmCpo/xgJ9egWBinHh9FzqFzcgk
msLOcfK14FOgIiGoMoKRcJy2cc34jWxqEFdf0PDoqTZj6eMLXazwPH7NrEiLzDD3ZHbS13UTb7To
mys5yt1ejxu8nFNZRNQE4PwjsHPEb3O63F4DSGDobk3qDXCOUTXUl2aoxc+dNXzFWpSiVwuhKDYC
bfOY6/0yRoyI9EjUiviKmdOcVXkNlBxtEMEaUEmaJHDeMt2Q/YPiGkUUSHemx62puLg6efdluXz5
Kay41aweac4wXdIrQjRzgXULSgiZs7vSW7hDphNsUHjs43adsY0E7zYZpTzfcmWjNBVfCCyWY04F
l6FdWqowmzVaem3ibhBEkI5UQ2s4U4+RzbFQl7CpIIKeg96+HrJDP7kvibLdssucZkUoEUxMkYsa
c8G6A7AIJy9F/QijZw7rwsj6NgkX6T2SdOnA10jN17A6Iec2QqyOoZnH9n68v7hyh2YgWLdWBPvr
3NeXNlC2/f1dnjTbS9jN5OmFqjA2sEIRLzZJOaGPwbs5rdlLKxjhoTh96siATkozZCpIBNKgCV6i
sfZljnPQ82YguL0PxfmcdPPHVAV0AhXoPQ9vwfGz2txRsiAPfUJzLF19egqS0bMiykFkXlf9nufv
jGEaaigo/nOT4JKhbjdT8RiPbjJClcQt5mCsWAWadBbadiQ230SvJwXOCde1ag61GdLDfWR8U97P
zei5Pb1Bhritu3XGAtjb56hDFVuJ0W/wFbDZ7TphOdl0VT8Zp24e2ew0e8Tq5/vcf3lN3IIKR10m
ohjIFucJYjOTewTDDv6tZ3vkpvwRQsrHlTW0hjKCJMPXzEyH6sf1gRZ0ZHvg48dXxpqTckbSQR2b
z4rJMVLJMR9Y5UJygmTxUT0HvVXu9WagH+2tSUSG1hOhiDDVhsan4K/lsAIvXgZaBbb3tKXzcYo6
pX/8NDlFgNa4lrWgRc7FghtDG4RUPMU/xEvokCnzm29FJYry8IHeRTZBzuJCsCWRxDlihvmq+t6S
A9+iZHuZGv6Rk4ZHCWcUZXdCpkrON1G3HJWp5N45ZHusaFY3npYuYsazY+l4sGjxlBGLQMx9ExSW
ZLBE53+NsCbyS9Lin764UDVD8ImAoxzYw37jlLNk16zMqRV342pBdw5E4UGm8zkX+PojCjs1ykbJ
tCJ9c7aASRBJg2l2Bbw7pktDbZ5yzwaXI+fn5VUTGsaL+6rCliRAYufiYJIDXh+yvVeTbvO9UK8S
++dO40Of2ksLhk/qJ8tmV9Xc+e/5Sh+cnLdncO77ZwzquCBwx/TS5TGU1oyxrdiephFxziVA0rG2
QY9iD16zsJ660+IbCMRo2XPQ+mEVuWZTCFKM2Xzf5ApEOFJ3BMlbBfd/QkWbvoZjT8TdJnnNpuP1
P+iWw8kf9vzXyUkmKp8TY+KBWF0d3NiDS/U56UU4nkO0ESnizc+jS4QW0qCcU47ti0kvrjf0fOkV
0qpBwgo20bC7Ob15j8guv3ORw8B+EAabLbtgjt4aujDdxOQ2OHRj+wPfgVkeCt3Aevyc4nDe+RmT
giM0NHFw6BjP/fQDHz8IMq9FstKcsTw6re9bcU0eB7ucta6CV9zw0F3UQVErGWMGu1QXN2p4Wke7
lGCkT+7sP1eKmlC8qoSOBZDqV2Q7U5bY1ZFDztbiKulFfOkxRLdh4d/QULkP9AHhqmc5nDzWfapC
2kTmZ6QDGjEXUnQPIR6hc7mxdtWFyC77H+cIE04+BDBP5dl/uToczbdi3yxukdafQmjGs/rrhawE
XDAehuBSp309SAikV69aP3PHcJ8TwNB4C3uCew349mAWbr4CyZ6EyfhKkLR8IVXTBOXisbluekvp
wyCdgyJFS2+XDyCPhnT3mE9IgxV2fKRNdA3YKtgJ+sl7Tfg14+Om8R8zc1WP0hsZOx164nm1sqbl
Id9YoR2fo3LRYM/Tt2a2o810ioCXOejt79uXC50d0i5RHFpYb3YfqYujoBCilnI8nN0Wv13PQMpQ
nUmBtaRZgopFUEMqoi0puVb4nCvCfsCM9Vr4UwsBHLQUBgb85Acojn/uE4x4HYYoyK+MKgYO5HJV
VPg97+aCe/+AlAizlR5tqCzsFY1M0HSbdHFcnPf1/rh9rZEQGjXQQPqgQoR1DtRyojsUNRQS7s75
TUFTpLUcHTYmaiUDffyGzgFwkAFjrjQClP9ec+ZyaqF7lC1UaIaxLXkyPYNvVuQEz58zMgyU+y7u
nrSij3i/cIsKBiM9SL8kMOeI5PDG7uPQe/QLA+kH0YioRRUAr16CffkcVTHQWQjkzj/H/RgmC22W
cugTcv87xRT8xJqI24tTv1q8DuXqNt5cPYZBCDUw1PDFiZAHl53EVc8Tp2oQpw/CXqiwEdr+c5qM
BXdZ6IkANInl99tpoE+kCHytY0C7H7w14Rk5Cu0hZovHgx2jWUf1AxOUH7pvknjBxonvkMTk8WmV
RRo38qEnMu07Bg6H98dgxd2DSO+moiVjcndfDwr55xwjGN7ggvbXw7HnZnzf5IvnJsOmUyKaulbr
SR+95dO5wDq7B4a6eNF+NvcaO+MxlvkyyihVh8zYEiFYY031mIpen9vnscrUlIc/zaIO6+3FlvLR
KcLe2IAmiXEAuXDE2435KxSeeCDDqJpAGvTtSf2lZSTfwky1GecHEw40m1DgxG5ZX35HhURQBSP6
fKx93xL013pYYeqKpAb2rH7t30E2AOJGAwDBcJOq/1uQSggAkJyIWVc1u61qetKbFY8CADnFa5+s
oudfRnLQ+zzNMh9E8lSm4lIGvUM17VDAyqDzgXWuV/ah3d+nlw+DS/hD4oJp5PhFvySj5taW2mN1
r2cPHMeO4/YCkOaJm/YOF6gT/lL9FF4vdGC4HA2eWvFZeMmjBiZ7Kag95HoUVy0oQqyBfJnc7y5Y
OT2J9MskO/nSBWDUOO+53SW4Sr6WRhpu4rR1j76qD5PepHeJEy61ZiRl/ZpWCRIbF9InUkR6cs02
Gd93MtPpSX1PvasJypVXSQF2A/hfH88T9Ti6WqsE7jptPrpt4oZLdpAO6K9zDZuMSiO4rlNmAT5k
66UEsYFeS4+EGml1KrZ6oV5Cam7t0Mye0cUlMuOpxf1ICnh/L1CInLtk/nE6K/e0x4++Z6Kst7nH
1Ue2a71nJKQKLZT26J6qHdWOjOKJ4os4oMzvo3T5eOff7mce0aWa0c5nECh7xr7EDAXyN1MF9xZY
/dS7fZ3WFe2p9JPe+r7YCmbwjagO8Iyb9DpS+iWSACjachtDrYTour65R66EwtFJLui+7fLRbW8f
qlmx7xXOlR7A1Fj2QntefB57o4IO4+z/ODvTZUWxtVtfERH0zV8aRex71/pjrE4RUASkkas/D3lO
nC/TMpYRX+zatWuvykwRJnO+851jPOO4K1fVPAog/TjCsPCtGWPu+l4uQ7onbPYoLShP8PvHgxiq
KI2ZYqB+STXRPb3b3Ub1VuxUHOvFT9Zvtg2AsqHhvcEfWDK7sTO7+agGwLI0zAznabcI5R0RwLF8
2P17nMCSytZo8X7iQJBjEZ8dCPv6eIBU2KVsZmMf6FNLY4eiD4591oUJN8dTxsnm5wSJMOp1ykVc
5yADOM1gYaiHV2qIGAD8wMJ0WiNiSA9AZCG+slAdzr1bX/w8TjmIcG9fbIxkXApOfmAd5UCEkT1D
aBAwA7FVnF3p3Q2zKS9RxM5WxqwFz+LtwqHZSrU/TpQNgkuxzWrXLSK8beMLQI0WzzqEER5BQPG6
vvoxknE6SJ4yC+0SbhqNidm144y7TO7NupgegbSwLWoXCVfNXhWT8rr5M6cLbEbO9nfJGWoEFfA6
zqasevl70xdHqctb/iayXC9EZgPsnC6xxMlQHhzXDC0WINXPxxeWizdWPseyadPaG+UtWTMS5AVT
XPWG+dem18AM02e6TEXbmpW+SfWEwJbWqjqhgtOBoa/r7bBzIONsZshPOXTp1/Uo3pY+bcRuNmH+
K1huxqdP2A/s3ju/7bnPCKMxlGKPSXBQuCdWk3dK3oy3kb0v3CZpeDd7xVZ7K7X3GmSruSroddwv
g7TqWdpMYAdyDOTLILqTRDo7CLUTq/4dtC6iJ07/a1+CynJ0CggBYF/YbwlE1LmR7krKrmnnleWp
tNhiO0H/wD5Cdo6c1WPbT77KapK8KzGSD/wnXaZUgfdFH4uFc+VkQ1sSPq3VfgVS6DjIVc535gWZ
WpCE6nGhj08XvGNu9FND3gAieXcj3nTRaeogrzkO6iVcKAfs8qRErlYHzd6/CnZa9vLTkOhDauKu
l5mMocJdeE2Nt2xbvdXzZETG7sJgtn8/28Cb561kS0CDKKnZWNwXWArziKildVJ5J875r0hISkjj
qE8xwNC4utn8FUF7xFuzvY2bfvxNt9TFK2LDI/tksaGAi8bRWAF1nNpXEJbaCilL1V2uW1WD5Oc4
lT8zXmC+rfiJ4nx1wVzblYGslnP0S0495IFffrRZYbny+HzQpmjz2p2xtPCi861An9UOT7gwuhOs
E0o55tVt6FVzKrPallluZ9qg/a4DGoYMC8BYqD2uZAz3kjErTTi3ZoV/2bVLzp8lTzVX9fa+xcIg
js5okg+nJc1r7Q3ICO3dui+5NRDOZiqVvF9V5GXRqjZ7x6Xo3we8aPjk22mKkEd4o6fLyszLCz4v
HGus5BpDldN6EsSFWT7OsEyo065m5lSVF6Hwj1tc9e4NEzvXpGJf66lADSlZ1wV+Y3mC/GHf2jzi
06c6gXjIjMzh3yc99xeysid6PBL4ECyLRAKTR/4gK0tTQ61EGVdpWVLXseiF2a69as7p4mFXvKe0
Vol+FfOzI2bEv1uLUoZ0UH3U+7XWztsjx+fX12o60kif6c5UTRV1rsyQ5AfdWa2Cdz/pVjMcIg6x
aX65aMrGhr2r3N1Os8cdkH7ItubPATtn/PZU6gSdKI84S5dpoyPRIEGo+2WECI2nlj193/FnIfXk
5/zFn9XFCr1/7vvvIQEzg9X0fdob/PT7P7MCon0fj/6sI/3B0qOltFVXs8qGOPXDDztS05fuXv0/
9DnyqSbrYL0W3eDtbRJShtsTcUQbs9dFgpC3wiZZtmmSMUJyO3gjQICEGf5OstOciKdN6e027jcl
vbNkRzJfLt0XD7mTcj5IPTVJJy1MkSQDGfeDmjfS8tMFqe9pdG0gQNEPxmuc0WHUsLNmpV9gKmjO
bJBrvmm4urTUxPJ71UbrEwq036/F6gSe/7kWiyhcfBpIcLUHS0qkny5hGmqdGWq3y+xBD71SY68+
e7v7Yaz1iBhIOMQiEwhpruggvtgUnEyOhvoaJcZX5iFXC10FCBQPz7J7qmcvcKyilmV/nn2ZN2e7
5TQCcmOfuhUxL/sUIi8W9DG2yWHmfXjLLr9ifjSpvq2Bv3Y8tqOjYvTWse/qVWSzRfBfyOfVJ+pQ
xSB1krjdLntSe5A4Zy3hgFGWldMbeBZpc4wGx63IBjBa1wc5Ju35OpHaoUZ7vOmn+qjdDy/ae5l+
JMraakb329jEXG1NzWhmZdt7EVTK1LiPo2wktbsqG6mWXyOFrA9N+V5fcPfNLvxcmEfsWY3pnjNo
aXCL+5HxQsz7jBHwz/d6sMWrxyqOsosmj0HS8i0Ctd+bTldk+HRUt+Ruf2jOC8eJ8mQs//2R+sNH
Zml9PRpJfV8h6tFsIffJpeySbpTdu+j10HCHvZ8fXlZ2K+/bFGQt1ZsSnDiy+ii/A8i4/v/i7SJL
VNQsmTBTyRAfpqoslQpdPdbyuAyQBGFaVD/ukxqMHoctnBBAcaz68itT4UOI4x/nDZ9qdHpxlLmq
2A25r//BM1jHCzb6pGxGBao3cDuc0qyqsyNTkSBu2Ybqe8muvgisu0epjZSbYgsXRb73f3+hpWcK
YUsVia9XNYNU6YcLyaQ41mJNj0aJOMEeLugB2cI5szW2iDIfxiICgOhFXqT0xBahEKaNWJ8ce1M3
Hz70ItbH81Ewm+E+nYRI/9J31N1VBKj0FkRRoKPfNdIPUBS/f9lnLzIOM4M8VBJaTRwp/9510wzT
KjszeyHS2Bi2MH2X3N7isu3TwB7s9uNxb7ofLMzvk9PHFzMCYRKAShtBO3aW4XvoLS/OfJ6+eA2f
iNzxQ+q6jvGIYC3lYXbR41qvdIvpXST7N9kmFuhohK4cXe/1FzL3Z8NOw31pdE4nQrC1B0F9kYZp
fhe1aCSdRgJwV+tCl1D7UiN2U8W5d9w3wY0DneNZIp377mhx3Lux5T2VE017O+bbslDdMKpeOh27
G/+4rDCzUqpYxNcTLvzvgyksA9ewEDa4qJxQwkUvd4Oi3m/k8yKJdqW82Zd9Vf+Rko2BAVumFP59
aDy9MxKOVElimVX+8x4U2OflPQmGw7zeKvsPqcCls1au+Kt7OTIuqA9cx0m59jPEng3lVBAzSpVa
BNUAYw0DxO8X9GdVf7glXI2G1UUxSOU0Hlb9ts33oS7n+1GXjKP1EoCzbPBa9/aZb6/bI1vHaHhb
U9Ynx0H71q2vLy6gm4r/cwFKZ5OVSO/+z1gpozxt6rsarUSiR5gWBnWAooyWStlDT4UWCK31IOMI
B2ETWOtzTxhkL2Yn+UkdqSuWKpmaQRmJgeLfcdFaddgIoYWkoroPpXPkVprulXrVu1ecLBIMYt4T
u+QcWUWfGtLgELIgKY0Brv5eevzqSApWElQZFDt6reeZAVGglukKGuibmzeJY4M4nsdZOcpu1Yv3
WnkyqP+++D+z4F9z/CUz2sRkPloNx2O0ICdkVoOyzxqXro82rFLbI0xtQr259ufG6tuXt1yc7b+Y
9ORXl/EwvwgpmJKz1WLQsmYxDR1MO+3ZdArU9KVQfO5joX+nQ3cWwYQ235cWZFQDmOw6OXEKkboS
p5JJ+Sno8fpUV4tMB12dzrU2nnTZ1r+POam7lscxp4qSyOMmJFd59MupMtnRF5OE6I6NREeNzBDE
P0iEQFPDB/v9057ZX/W/P+3RzRTpZ0mLeUAgMLqtybgne1Oez6KfuTaGXKLDAvIU55vfP/fJhK8z
yVgmWYCWoj26TcUii8Usb5thRIAPGBudCOs7suWk/5LHYD6pt/isLptZZTaxjG5w/DUGNV1TCGbH
7S7PT5PrzOrdgLEIjjI8DtPFGdXfCjIuJ8DK6OwjpeN0YnieI6QBfNEOQG/EwxKdxOi+0XwZ6Rza
IHF8MuwaEdlWJdH0zOl5914FHAuNzrN0Bog5KItBNDmvjvDCF6wk1ox2R2DOzbHZszZ/VBUjJGYD
I7NF9A2zZBIj3B2UA9M/y14EsXNxml7er21wDdIpPfb17/f/Wfnxz03pbtpfN8W6NiehxVo8vJyn
F85f5bGh9SWNfXymBoLeMwsn1UMaSy/LvifV1j+f/DDi0kuoXjUzl8bvyjDsgXeBLBjDQ3vlgzW7
P+g/LxIVHUUt6ynv079f8XRuKiG+71HhCXOU8h1i1hU3f0LVaPjdUXZ2m2nsqJkIHoKNeMkPN11s
Ro1yOBrJ9JySkeAr0zqoCCfoxF2fP/Sc+9rkJk6M6jS8ooJqg2iznwpzlW8C6phzjUvHNuWslyjI
gFOZOW01OshIk33CUC8AFQkT5OgDjAsHw90vLDlGQlzDwduLp/xs7VB1i4Wjg03oxuO8Z8l5Jie3
/ejIZiJBgbzHxIEAPONI0/Kuw/tXPOK4M1nUy6pz6Pz+8U+nXRzPLJ2s3YYmPpQ0knwVhCo6yUOL
QuomNh09ZlTpYufJlbNst1fdVEXvQHmfSDDF9pvY7HeAnfZ0yNTT7hZPpGItZuagBCEk1vlMDNUh
C44T1VX/94t9Ou9qsqTQyREtugwPmyBDrJOrFIfKuO6koHFro21GTfYF3kClvT3lZO3V5PtkD6CT
hE4aumHKlqY/fGRZpbdIvh/3I2LQwpmEmgepxhgLTDYWJucRfu1R5OtDcRiBeZ5U7+flfvLqNXk2
E2uKJlJYiGBktIfd6GUfNcpdBFejoHtGWjKRwfL9fmvVZ2WUprK3xP3OXK89TDaCkopqU4hUAe6u
C1cXG7cs8LB8SnbexUSlDmlRq2m4PNqzH89GJEh2Lt1xTgPYcyzzvogOwg4SL6gma9//X6xFmmpS
72oWC5L8cAfS5CITBs/Okq5ykI1ltBVuM/v9Fjx7ETXctdSQqqGa2sOTPgNhgdZYS91u75hAkYS+
IVVswZCUmvJEiya/f57ybPLDNcz3Ui0KaONh8tNKMUpr9aashtGI2GX9jjfEWpKHuRmz4ZtOFytV
sH+ISRrpuxL0lPPWHhTCf9nnod9w3Pnv1/NslOk6F0QJy0bvTwDwX8sNsNH0FieGiOqkGliOvOMw
2fn9I54t8zr9KZ1hxmb+8WXa61Gb3+RCGgJ6w30u78cv7+qf2utxSTEsXbLUrhLXxYeB3BTHllzd
ph5aypeFhsC4OE2uIMfnXFyW12aNjEWcCWIa9mNNtIn3hLe1yK3UuWeJvwdKVUUELOwXF/njhgcn
M0yO1gX/3nEEOSxhf6XiRWio6lU17ndUNF3B9NYI7zxrP9KR+5XO0ULXJeWjRKA9X97e0kLwRAkB
sfnOzq2skSaeUfcDq/v9Dj/bIDI56t1WXTGYrh4GVclkft9fTu2QTaCzB1DTKJsMcHOV2/IpUAp0
SsASNWoG2uynJO3ddBOm4/yWcSYrwQyJOPir9i8uS342uP7nsgzxYZuoJZWpVAUIl4oKrhnV/Wpw
fessI53+zhgjnRS6/5mGE2uObGdozTS4pThbdWZTa/T7TXo62Zk00zr6qtphOB7KjrJUo7IUhBFJ
o5xnLi5nJyyDiBTB05xya3oOsqCY0AftVSORKN+VBWJnfJm2W2kYTq/DJkgm5SBrl9FENjm74Fi0
WCkf4vA8zZZXhdWgu/TfL1p6Nl2YdKMYpaomyY/7NCXMTvFJj6Rx1//rMK7md6d8XF0QJCIBmPBt
8HKI4ot39unHGpJh6hL9P7o//96rXN7LtdLBDdp713mD6HSVXr+2T/sIJs02xaAUUWTrYYYXQXNU
+tWUhmq2CSMxyEOcPigmKoMjKaA6RVX4e0kHCvidc6JlMqbrq+JqIUkH6kcH4FIvX1Jk2N1pUQgH
9Pe7/2z8WiLXxx5f1o3HNkcqCGqaGDdx2CqeKAdpPa5LjmTHl9j7/YOkbqvzOH9Zks5SbAL+YlH7
935nZppE6h0Eg4FhsTnbpjpXcKCkH3wg4EQl2vIPYba5Ig7gMDJT8xelwLN1kE4zu7A/VaH4cAFp
Gu9voq7/YZ/pnVS4VPxTx5DSxzJH8KRN/v6Nnz76vz/w4dGf2/ZqqMn1PCrJDtM94YQXTfi5K5jt
W4TUmJeiNGgpLhWnmofht2aMCnNVlW8Kx7ZnisBiKe0Xv1+U8vSB/3UXHpYRU1Dv0rVoyul1UH4I
OyIm8UkSzPx9I46k6NOFuLauCaWe02EFM6yEXOEYdAqZ9lAuI5qRItyR3oVtIvDet/KToy8O5xXO
EtdoWwwUGfeR+Oqqn23c6Nd3TVNVganTPdu/1nDlWsZhZnJusftzKInxAbT94BggUQYK3rc97w3/
n30JMAnA/+5Q7bU9f9HKeTqAVEMxWH+6mu1hri9ZgVX9pMucJ4GagOWMDtHAXQ50M34xdp4hk3VW
+v//WQ+zU3m5wve1qvuKiLCLjSW2DmL2Bjhnu7651bnGM3taj2+Cs4KnlEx1JHW2RSpCOCU2YYY1
zOH8G1+72qVBrHjKi+pzAV3h52gPBCDGNkpxrCfBcfzD4j/se84k8NkZok8TbQnt/Cd/LJ0IZ41o
cdQhqjo9E4rTpR+7wa2T0GXTP9yqyw+noMPv0ydjQOy9GK/ys2njrxvR/fu/nrwZaZf7sWg0bsR4
SLiB8LnqEsp+9oTTGLG9pRG7Dvy5Ly6+/U7mfHZRMGnfv1/F0zXKghsjKUxfhvTYGDOTppbKG028
jvOblXVPoCF+K7QRjI7s/B5m+VyqozcTvq1oFT1gkb12T4ri2epz1i8WyYvb8mzxsjRV7gpsmeX+
oaYvc63e62otDqt93m9FT8s2e22gRPmLz3naAe7azybVPJvbx0YGZ6/7sr7e1dXG3VmYGTszP6iR
Fo/M0bb7ytizJ/nkQx5BnLCXR3fzYtJ+2iT8+wIe3vzGisy4MqRmaHEKeDNbW8QdJBIiCW2quE2s
Aoxs4+UNehG1cql4w+ZgKVcvuoz3RdPXCmba07YAplsmgi8W8wTx981Cwk25KMWfvw8U+emD0Q2L
43nR4MC6WwX/Gq5qlYU3Me1Qb5vxeDdFnL86rwVv0N/2vYnGOVbnpO8QHS/mpmc7EOuvz30oj6+R
nunnOwSlar9mB0IpU5ov9lFPa12LwU8RY0qG8nh4bJa0z0737rtRqvV6BoajFQqBQR/Z84yEPsch
N+OATtEfvnj/ns68psaHsokTzT+D5K+7KktnVbkWWTMCj3HuHNNMT9M8EF7slP80HP5To3AwKXIa
zX/Vh1l3L7btUZcv2kqxN+NdsWncXRm47+/vq9jD5IJ3avvTTmbbCyfTk8BxhhvCbIFPDC2f9Wa5
jGxvotujAmes7XjdjAmx4MUIe7qA/3WNDxNiXN6MKLbOysryN1VvA7tkXNjT1dn5IdDS0d2vxH5T
kW4HB4Brmxcf3pUsv92gh+rhVF+OZ6Vub9MEHwMuyBschj0l+tGVUQtPpRGWG1aBPgaGurRv8lS/
z7RipHgK8nAcTRlert8vSeqmut8u6WHkS5draByzupzW8Eu62Hf8r7zdPQvwVIj2kp4Kbcb4W2id
MIh+MArIr7YSTy/BkmnisIWhOHgYNtJdb2QtozCoNVsqwee7AkBDV/zSPq7Zi+f/9FgLiJlqShxh
IJt4mPpPabLXW1mQhnGl9FLwdlYLigap1Ln2zmQDxPEfhL76UeQcdUEIV+SPjp8OTZ8a12V3LNy5
K7sGJazRFsH+FI/TM46aprDNdGudMdcWECKOviIortFUfVOvx5aU9qr46krW4vfn9+yd6xrk8GcN
mRbVIyxRsSz53grHamrIG7VcXMnZJBqrCyGY7+u37Lo2hUUuIvNNZFqv0PPHUjLOs76aLBp5fUab
oQJPko9gR7SZcl7m2lCo1zrT/6mntdD7h2Y6KHXPKl0r6su4rzhIV9IP05inynp//7rXP3l39uYk
bbBP/X3rEsJavZU+5PJ9PN7fMMK51+jFfujJmIGjSB9DsnTYlI9jppFrmfNJdC/45CF2gLVBwD1q
kEb/fn+freDcWEPu2nyKzBT674p0lUspiZpEW5XBZkcQBcdshb1a9RfCZttl9r6ZNgI85+DvnVcF
87O+tiFbqgp2T5Z5kg/TRX69N7qZVDWcqbvzSQ1KptcYvwhKWHwNr2aCP1/lYSr45+MepoKySRtT
Ocf3VSV9I6244xa80kP39HEWkp/hZXmPgRRP4GfdvvZZL8IlE0CcszDx4nEV+2kx0jWEuv22dNLW
M4MYw8BmH9vZpS+hPDfd7DqRCRqtcP9KcFxyuDNESbg7XvtwZsr9I6c6g2gJ3uwjrEGAsEG5bxjb
n8W4hpx3dTs0yWrPGbCtHn3qcBObSWZ3QLYzZIomIGARsXhF+yqAbXsb1vgHrOGVPN1oiIvQMzH3
HeovsetkBvJcWQLcGZhdvCnEh0gPKH36LJBpRt+gp8V2SjbdLgKMMc9kl8yEfINO/u6VB1xZO9WT
JrjCEpIsss1IXuKC4TBfOwMfWpeq593ObiWQUWCbXwohGPPIcJnX8iSg8m6xTrSOchAAX8Lj7Vwl
MM8lMm7UzdGkRGwdgdjli9e+V++I45PYQ2yP6cjsZfL6Cu0wwpfj6orP368S6Ee7NTZZ8aq91FVc
vw2Kh/nSKGLlwo4XWD2sKhpMPxhvTWSoMAFIL8bDRjz5i3dOelKNGZwss4NTZU22zIeB2BRG3JZN
ch6JV1K4zL5RklWo6G7EhCPQMI0wv0nuNeu1ej4Oz9CzTCiP+Gmo4l5cy7ODsH+u5aGADhMOyU7H
Uye6Gg5R/gIyY9tn24bncUroOIHjv94q/6mUHu+6KvLa6xKaKvZM/846oXI5aRf11KySE7ZhFZYP
kED7OMcv3No7vFkcgyYuWMGG/D/QEs4WdwWsGnXZONR4y/2wGmOPc9fWwITsRij41ELq/vvc+HR+
4hBMp+nIs/rP0YDO2cBRsq4wJJstmSFROVEuGLazZRyePeixx/smLNjwJTTllPbFpz9bAWCCsvah
eYJe+zA5GnlR749pifKRvMzQjYkIpikFQuX3L0nuypPymbMlFB1ovOihKA9LQJre2jgv9DtlbYjB
ALSQ4aISrt0bib5e2E7SzfnS1zuOWJH3sDj0NLvmKdh0HelNkSg/UCM/YxoYb7IOqGO4J+wtnNjx
HwiISgXozcyGG5TGUR+QM4QHZ24N6NvSWnCOhMPv3YMvuIebijVZ/xSBAS/r4Txcb7RvadBMCYba
oCbqIynPJpZdgpLfqVyEM7y9xTZ9M4fYh9XeGRbBhhEFrcrLznyHwkPFjteYI/bigB9mAOqUqdu+
0yaBKsnQu4ATDP+QUxfTXCBUbjB9p3CF2hGMs8n7tF4kbh3b1vC2nJofmgoMkyNCMjadgqYsB5I2
OrO7tzc4wZc5RsDp3d08EiCQy+8DsBCsbNkCeA2OHWefdb/fOS5QM+5Q3re993cBm5zzHov+dSRx
HAazScXfQKQAyvV8HwBXAi9hHF1L6I1PRDkDHzrbxK/sNiXP49BFaOrRoMZGrtn0qgnBoBvkHMU5
0tAOsyPjS+dZUY5n4D/5P0mHoMR83KONCGb1AlWQJEuADgrZNM2ElRFSZdgDb9ZA3Em9GMEh9wrb
FQcr/CHhgC4fOYd+jGaLFQogZZT2aruRSKY0PTLThsPqa9NMN/h3TfZ8xizh+VBZgyYRe/ywIaTd
rS/+t6HYc0MYnLfzY0+bNdUq+zS98+f3QeW5ibZBTqTDr9k0M56yo5HwwUj6dovtfCkPw4BpYLm8
+wdfmcGL84fj8oBxwXWdpTns+n0flwWegDmRH+E4goV5r9zh/Wh/awPjLXEaw6txuOJSjvph3/T+
XG0IId6hHGBmxrBdufl9Zoor7gw4hmJh3WfsqDTJ3YFuxDuxcXE68MzxTeT7jxbz3Wly5EU4WlcH
/FpgKQdFRtYAwSFHUC87Jx8oqcIj7HI+0VABbr07wlfHSQTT2PvsMAodzbXmv10kKiGBJCvDocB0
kQwuRIrEH5mJ9iqenPcThmAzoqQwA2kUYmrlT+LyYVqWHoU9IaEV5wZ8Hyr/Se0ZuxrYj8LQPrQp
k5adj+53T7BswEQTnAHAtmqv3iDZu0HlwkQI8wPrP/7b1ks/VF74D2LAUs78YAOfncuqGl1DN4GH
srdNgqQXx8mtJ4+7fFMzwDlm4OQ/HtT5fnwZEKAwoSdZ0IbCjwRp0AqBGFvT8oMbKZ89iSBhqJho
KfM/AGLL7+BX0kCaghud8pu4qvZk60RS7u0LWbjnDp5pMgVgsmQ2IPZFAb3Z4RgYZH4z4P30Njmp
71D32N20y8uOmeiMXpucUSS88I9y96p61Ho6FSD1H+OYJ0Rw1fx0qK/dO9HJrOGCHD317pxYZnS3
AHbLP28kXvu8F+XdHZbv3c1mTETmILn3jE6b6wioJprhdXRD2shfnRKSZKTuJQw5P9Xd7DKhb5tw
0g6AC5P9fh1rQ9q4tzeZ3DvwaFQj+ejCe8Ox6tlXeP5oskTOfvrl3b0XMz31VNln2xEJtoAV6zsj
4BTqBSUlQ4A5WujLC34pDrT84mDJtlyQCEpDXjd5oP32jWzy4NuAYiLzK9gYm3PIq5vsQ8cMnkFy
VH8+wb8FhX+4vF8IPj0C9M1IXrKx/7tEW8F4rDgcWdXT5ueOQ2Ea+TWqbGF9Hux3+aQY1QBLJ7cA
d2MABWZSD4A6TcOAB7UsIG7iiTMgD+3pyf6JMh0Y06t771tg2wrwUvs5yR8ePJxvgIL2taJ7kOza
aUfi5Y7x6VsujzvKUMoOdbDHnxqNWYEwfqFnghgLHEbdXn+s2RzQbE8dE7s6FkmQmeKyxlmnyqMu
xYNI57TnX/sFgNzM24+bKRRinMMjutUib066KQNK0SM6S/ucQ6twCZZ5Mxc1YRHOCV+dR7naI0mW
XGK0GXIvXKQufGegP0tCgL6ApY4BUUo2Hsr86/iJHd0Y0GKAEoMYy2N7cME1CtFm0vSTAGuv8AZ7
4fOK9XsWrY0BwfYIvc4fsHl3xUc1uHFG2wxlTInrrM84JxY7WpLyjGuYUPaZHvCagghnDeR39lXO
6AFJ17a4kJY3uMHjdoYr8T6Psf/xqmG8HdwSMo9B8bg1h3oOr0JgTbWpCRZb58dZwF6A+ycMRVYu
dh4SYimCweClVNPjsACpUiKvhl99le1z0au6BdY+kjXGtOGFY8PtkIlK7zgkDmlDqcDCY0qr4gwg
yGmIzi3X3NPbFzPt8XC845a0OT1pJTcpvPzogUtMZV9+z3fNFy/ZURyggKL0YM0KT7abMieFjjxO
TsPCGp5Z08e8YQ3JMDZ78jOZtZ84G3UI5N8W6WQcUvAvOFv9Mkbt9x1f/5fp4BE+f1Zv4egEsHYk
HpoekX4z7Q3QMn5b4ZtgMwqdK6li2GoxTsI6+GKXSBj3EmnUfo4V0a3xTV+dgHQ6okOXhCt4E4BX
ntmdk5eOREth1m5MTtypAYb5+oIej2KWjknU2VAzHtFU5L44FqDVbFjagTU/zvIP/WSbvr7lVCH2
wj/IEfZR4UQLjm8XSFAlvu+cUsHCrZsx7R8/jhMAmvb5nTicBAIcBbXHUV3mvEdjvk4K0nhaZl2I
0pAc8R0FUPc9zP7J79DDCTnne7fjJOlvKf5MVIWOtqoi0AzHqar1O9JGfKDQE5ZdGw103dGpSS3m
cG/b8X2FJZvkbqRvwBNfBOiC0hsDx2/+36CI71MNpN0Hs2wou8qXUdoITozvmt0zVSJm5XBdf554
P9VeenauBExCTh1lM8XZT6ED3Uiy7omnPhQynj4c56/9NIUpNg0/sHO5xI5/NBCIvs9w6fo6VKmL
D4apLzkWjm1ii5fXNdtMrNvHaQro5ifFNVH5quRhCt5PMHkTatntQq9jDMTiFuc9e09jxqO/wKh5
S1OX0oH5L/9K857c2iQud7+Ow81Ed6hb4NoTBoj4llrrS/eYMsahZ1ANR7DuT9yvE6zEk2/tTj4F
5LwFW/xx2hAZRcGVUz3dXGqR0m6/2+kt91lhxACj70bc3GRWapYQntb/HfDMJeb76dDEELpN79JP
vPNM712dTe623SkMaQHvBRCikfYVT9YY1ns3E3YjbK54dQdmYvqNNLienII2BSAI8BIVLl1xdKUn
CIsCVBD5gnv44NxdEK5fHf8M182a4cHx1vnHHAAZEqcEr+/2S0Gzy9DVv2rCQsnvznrnaeuVu9I9
hP3UPzC/A5Iie33Q+Ldh0VOXEtp+YMgQNp0jqFwgvvlAGcFanupvl6086GSq0YUJwI4m6ISqQ3vQ
cjsdXQ/aWJxd/GSoU+rAcGz8sJug1I4Vvbt1t7N7E5BEgrJjr1z3mvkZXh2NHu7dSgSHFlw8wqM8
0xcCcg3xBzNHsS7f7Q2rem4FCl5Xqt/vfc5uop1SZMeoMFgHrp71nfrtVJlecjc1upr6skNLhAEb
kjmR3ZS3B5Z9cVJDTfqkTDhF/ulwPjBdaF/GNOVs9nD54uf8JmsVF04Bh4xU39V9rkyTgR77PLck
dIsDEyenGO1UmtENp1AdJdC9E1cYCj2FcO5teHMvHS/YQDM7ZxJl/r7xkICgoAhgR/NGAGYR9mrG
Yh8Kvsq0UOQwvjyKjfvd35+HJVeBiBHoWOaMjwvhK0bkXrNpYcKfN9M9XC6fjZk6YYbEuuIBMg5S
wCWcVVQ7sU/d01XzbvhDsPa9H8KXpDRnJkw/aIEtRJCWItUqNOJBOVE31Uob3absyX6sbcGiUc5h
Q8oOWUx9sHS6k38ijoKO+3XsJ0PV7jhzp0E6aoPcq3c4Ud/BD63LyFNndwrzoy9GE4UiR+RwGoCH
gCwjLxwaZVq+pFfWqtNYd9S0xxIFaoqfwCejXKDVr2FVoEGNd38crzX6DJ/nFOiWdYTD6Oq02WK7
of9Dq5fmjznKVF4Op6FJfIKxTMSaq4FXIMNQdwroraF/lb0q71ckMAD4AhwBy+sewBYBcAPuA0Ly
Z555yCOUzwtmIPa4tb/nG5heU/WK0j2Xbkaeeeyl5fTIyQOAGPqIqQMalv4cxLSr296GiE9vkISW
8fttv8r5rgzPTsrGnKsQx+vUcZ+al+uTbjYNxGipgOYHfsqFxgSGCw4vbIoWY1Z98uVRb9SZHd6c
Yk7qcG1R6jh3tukclVd2+FYAgEXuvILceprIfSjOALbB8veuX9YIwshan2ghuMY6wPc6Pk7MOX1Q
YO+UHStIaTxkbXL1JfBEULvoIu6YRppDvdOXez/adtjVeC2qrsnW7GLHfIchkbQKehHyxxG5k04/
o7cv7PKVVAz0u30dKYB2mfbn4UDo8eaEfWnQ1UQCOeWk3nfUhahfb60B0/Mw80t/v1BmqZ+MmD1h
FFhT6nr+kT/iOtrP80EOS4zIQLbQgwTy0QQ+3ND8VhYdJkwdtNj6POn9Cknk6pCnBz8vcu8zax1u
5K8mpG7hlgENYea8fOg7OqXssYKc9/VkU+zGA3V5OTR3gGJH2RZ3zIoGBc1AOuhWxyux5l4GF0vr
b/9wTkA/fejLMzyn6wdT1QJu8ArgNyzTxb7XcfhCSE3s6ClxTnxo/vGRLFrQMSHtBeT5I/CJ4NOu
7Nu2t+Eps2fWOB79H87OrLlRbEujv4gIRgGvgGahWZbtF8IjowCBEMOvv4vsh04r1VbHjaqoykw7
jYBz9tnj+qCpNZtKH5OS9SDk2TFmusTl3KbHTrQ5EBFQg+815TTfhdOIwV44CC8nzfb20raVrOtM
AGGzkMYgZBfXmbzi1kB2IAU9bjaDBa1Hy3RSfvSML2UcTimxj+qXqKfdG5+pZ7eRJXoTGQA2WJ5i
/ufXttBZHhp+eF661UDVk4ZJOiFhDQqU5DV/UoDXWjNPrphOC45EoDd1CJDQbJ0TVDEoATAaEZsA
hi3ap2h8BYnJmYty+8UpjpD/dBRvaNGD5EWaxPK/AKLxlbmZzbyFvlVoC3hnu2usMFeGb46KII1L
2AYwVQcAQ/ySbw1dxMTRl13J2Sj84qw6hl/ZGLgzvjYZYbhBqoXnG0LBRPePOb/j6YDpuL7zRQzG
9ainUy8afxlr76XBh+ZqB/hD71TR+Jf3M3gxwHfCKYTArFvXjGw4+YVh59GrssDn+hRJYzGYIfTf
wc0WxsjbA3WD1FrM5ZcunbTZiA8qv2CrRFjwjOMS2PHYsPTNGHMXrnIJWY5lSXPru/epZI4ejCge
5DytzuHSTDIx6MBHA3EExsy7OKAmcRCxoyIJ6MoBO8kZb3pzuLp8lfsNTs8Ak2z+Aib2Ahst6g0X
BD+9LyFcjlhXvjCI5kEx5teBYQn5MJCHIRJX5IpkNNz7PwwR8YD+sup/ibkCNOxz+hBH2Fk+ghLb
f+8B+1qe4UINc3OUCD1IvMJYvpfAufIRpplvwnvFaGJ5+cb+X6P/hZ+PUk5yF+Rtz79XEFnhuqrF
XwRvFDuY6yR3csCVOyx6h8N96I7t+YAGMJayQkPmC9PbiBa286sEN88ry53SnzJ2ROdyvMS8psWY
743RV+Ri2OSBm4Gb2XGbXKU3/fEQm4615ia0vpKlkNmkhgXyMJtg+TkPuHE+Pn9+OaP+ws30H4qd
xQkBiiZeptm0ZOG19cR/PQOA5u9q6vTU9D8h2GVfPBhUgydg38cs2YLXSSoxGpIZnrWuP6+2BmBf
LmCOJOi1sEPhAc1ZjBTVhGG3hdcJ+B7FhyevBNTcsy9Lyiy24DkZD/ZQAoDbkH5i/KZDOQYeBKt9
9kUPnWEpx3hGF5ny/udQ6q13+MqJxhnLe8wMfDl2AXvP3IIChe2KstKxOaqaPXhhdfBR1anwJiPM
/d6X+y16dDiKrPQ7nrbP3spYVYtoSwEpfPHgkB3OWK7XaqWFkxMKQjPGzkYasqM7hkwYgzomDZ2P
dnsUPSc5hDQo40y9+6vELXmfZyg14HK8LS1+a74tR/RFnqeHPoZyStblLiYAAN4zDXOa3flqygFi
+Fb0JawB1OhEftUxcXUUna0+TjvyTS0Wokamz0q+xCPkH8IIyEWwh3SacHfoRcpzCEMBQfGKrwav
KtgceZ5vcjdbqfJQPYq5kyBnziJljmaXzIKZD5r2eFqdVuK8gWOwpUOwO8jmaAAHaKNOgpm3JGRx
duKcAAUWImnzA/kNz45A6b2GpAzgEPj2eUf/fj8l5+RfMlokDTRBrIzLxzihhkmHySsF8GAjAwad
CmvkDPNX9V0gWwr9bXw2rFigsm1Vn+okFDB1drYzp5oAzOcaTMSJ/5zb8rs4L15ToHTiEb3ZpUCV
AF6zHRNDjcXJ9TB41+AfvHvz6rPqGdjK8E2FpOmt0qX0FiFsT1KGSuX4usz2shORb+nIe0Dcev8m
gHRMuGVDhtMoDI5UchGOtk3fV4Q7ODKXyVkDms0bs4tl7/rQv+eCCLPQR1s0I7b+BhUl5DAuk4v1
EszrRTYFCWEA3WW/wWITWCv01oc2hK0Bk1qWiis4yqGvYxfZkHCIQAKzOp8aIOB0LO6iGXEuvwJ7
P7k8XYe8ejZcsOK8cPzXxvoAsulsrxbd8U8Dqx0dqFf41u4N4Zk5qunw9ONZ5nKZdHV+3We0WtJF
vPFnMZJKE2lLd8XyPK62wYu0OG+uAPnFt2J9GioLlZLvadzD0ns3mCquJTrV6LwgAzsyHHzWWQxz
ENzZEXRkn0i3Tii6KBMJSuMf9RIooIP1AJ4k3QsORxNeJFvyBJtXfgGTR4IK7RO3meMKe9PoPVzI
U4k84RxedM8dm11m0L7xXN/Zr5D3aNpKns4OKHARCqo4VacXrs8I9xB32luD5TMR5xDXcJmh/nNf
0Iv/SB4PuWpD4umzetEPg1U1goEYgv+8DvFbkKp9HjjdO++jmGOje7k1eY8PNOHg04bmoWlRXbNQ
452Xz8JXyTAk8eyzvzddfDO0QtRp8o3fIhzKUXpstsjYj1g50+ip22ipIzxdJ6CaF+IL6iKX9wzW
13tylF/4fWSHX1pPSSbGAMEGeKhzZMCps5Pbvcc9Rr5HsOEo5BP5xdg3s3zOjYjTHq6P9hiqBGhY
ONFH2ZPct5xZ6hfoMrf/rX/AC7keMdE7ZGN4zZPq9WwzueRbI5RZRifsPXw9m6zNhaHKL9XZxoge
NLt45m+K93wOt32jv4evKxz6QzfnzKzGlRuzMV3JATJsh5hwCNAbAconf9W5kp4VXYlMt8yJOOt1
ghbIY+2uaxTHQ0t/JqREJOMN2Ni4G/mwd/WP05LOfTIq4IV3JMdA+L51+9NWJDG5D7fnZfl22TNf
axU75rqfVMpnI/GNyyM6cEVVyyMllK7ItiGPxJTN3JhlWxkNCHMUIreC70VIluz6QINzz4+H9DCc
xz7dEs6FnkbYyTx1vCees/dy/spcHi7ThLyNyxwyD04ByDYCqcju3hEO0OhAbixjSgDTvyYinP43
S6JxlGIyuzkSj8WbcDNgTNM9vXKCtehcMDltjiqobzON04nKzJonk76MVmdUhOo3nxPqGS7mp/oE
XY8GxTMZTuU5BrCNABI5Y5BSJAXJhIZzDyo/pkKhGOp2iEZoPEODZCiRFltVmvdvtJhf54CFJuG8
QBOLnKVTHS6r+kuhsjOgtsc6ttGWhg1Jz9lBfWpOtDxY3Z5dfFkHoXOFYf5BHH99Rr1leRpWT3Ao
X3l0a5b2PEMVR7drMsXhPv7s3oxnzbDbkTLukLrO3yMIbQtxRXDQUjsh/UbSYMYsa0y/CiVVauUA
BTlfe0S0Mm5HYJCdggTQaaG5wfFCFWvr7eHepnNhiCuGR3LQlhrcxp4ffCZCUFc1AooDy3TNcbbH
U+2zCJYGFgil9cEqpI60Er6qD/JyKn0hjJOhf2NMYSdi1ZPlGd4yljF1a2wZruK4WhHgWf5nDoDe
t877fFntSfIJs1yEmdwNQ9WWZWpBIwl1tdChFbckp0fZ5dl4lslHBc4VI5sBWqJvyxYoo30rf/YT
BEUsJwfnU0Mz75ID58Q4M8Pu1FHf2isS8eRdgzn/yV6ykTFRr1a2jkmDT4tXqbHkRYIIFB6A6RR8
6gBUhuwMno1RMc5wP6IJ7EfnvDMm+TKYJ8tsfVme1ueXZAun8u2yPDMgD/6ghPBOEnIlO3zq1LRz
cnyQ+paEMq/nj4xCD5FWOsqegQ3X2Jg+AHFQ/d1h3UGwD8PFiWXVEW2JSElc7PTVGA2eqTEg0UaI
sybntGSqrW+XGJmL6FDO8udiVKEPAGIRLSkBsh14ZXzU3fVQBbhL+kyhPFFDd2RMH1xQu09JeoAL
GFDxsoOsT7JVHulK20Qaz3BwwMi5ec/XJ6i2vIxsenmqSZrVDlPPJFrTt2wqUOkm0YbE75CcXOWQ
ep1hP75zxmKH5LnN13TCWB0HjGnjPC1IxK2AR3JO4uhS5Rpp2+uEAyjY4TiiguAo8NuiJQA+RD86
twffnhxz1vQ+W0/vFMgn1lMS3j30Bli5cewpvTGwzcRaAr+xizf5OVnm2xQxD6oTDB1Ui3baOgiH
DHF7Jp1bT/+kPzndJ90T6yiDoe7viYKL4ayERs3jHSVvRE3UqMhtj7UZaGP+4UH07UuQcZO3eFqw
tmXw3srG2GVUOihlUpRdZagF+AhH8RzGyZJHAz+5goit8HBGOYL07efZCZYscwK0C0YQRZe52VOX
KY5Zi6U84Q1N/U++f7BCamOTzitCPwoZjkI6jP67Yb5Ntqc1e47lVX4kT4jZ022CsAMQ9GGyDLZR
aQlkx7fBpN+13kTsk+XSJl6Qc2j6LExC+qKbQQ1PLERRdtUHildA/a82RcGnq0u8u9Zs/SmZ8SgW
yF1txUXz1OKisfc35BJCm5/krbydH79m0G57Pn22iN7Qb4b1e/2GCIeL5Y9Nki3RlIkXs7VBAUNd
VT/E54vuJKKLZ5c+kYIW0ZPkR9QOFov1EnFMfoN/if0x6ZIycOpkFHW2WEyv38UT39bS7CBbw0Z3
opPTP1XKfUg5rqJl0e/2qofNnhehbPn+OIeH/px8nyVHP9BZjE0a8i0DYoYRQOyJZFfPxsoo+7Il
8jNIT6XDCvY5nxSrSoaZnyCy5nk14drcyBn9Zs715ORPEon3YHjhIb/FlyG1idP+RC9HhY+rsclw
baFCW1csNAaMpwOCZX/dtgssjugE4lgkv9ZYykGd5LOEqEZwikO40l5ILmsv0YGhqcRt+0LPkepE
QBS3VUnn0ghAg+48a52J8Cr2rixqYnQjBDg/uFT+tJnx+DD72bp5EjZg52UUHOt9uRbGBipV+eyK
+132n5Zc09YYqRMZsZR41H8W6uSot44H/N7pvlISeY75EsNcJch5vX7lh/O7utXWZv/x+lKbuRhs
PRtjQj2cf6RxsKWZb9g//am/9j5kJ36h9RFpEI68hfkdvjAvuEiX/j7Ysp/Ydi/AAkisMsB9cUER
7fKZdwSlt2WVoaKDz8LhNo0Y0bDp+jg0Q3MTzcVJMPfmxpE8PIUqaBgTOjVYpi2GFpZytaBWxBZm
zIWAjfgFn3gly0P5mLOt/bXo5DNy+5FNlNwbwuRVfKeDdlwec/tNtTD251VxACDrB8hPJRv1XZ5I
bkvBQLb1rwZQ/4WYnXGpo0FOYYX5VMMhL3PAHy34XR8UgdQd5q8M6VlRHzEg4jf36e/orA4Gy7i+
0HU84QQMc6RgrXSoTk6B1b7zkhNXnGCuE3x9nsSZxzM57XKDZhkC6EWAMSOF9MFfVd+jmWZ3T5SI
iWj6ymC8lhftyU4mZ3Jis3SZPvVYcpk8MTDHM8gW6fsMRxTWfIhwCllB5NJoiwhgalYfCSqehQW+
/in89CgT4xORcXcSlwfUazoORmFEQNgoY+3QHCrBvmKzyHEQH8krLN02fSMpSHYRzwP+twLjma1s
l3skj1gOaJmw8dlOxgcScVhEVJS/WZnSU/a5RAOI5tjtIHCClJeY7Ts7pcM4eDvqibMAK1m+APab
EUtsx/Vat0kJlEMW/HYsEnNMFi8vQ1qePt/epLM9Qw5ijLe22SGquEnHDK6Ti1nBmJ0qa2ohXHy4
YSqNtM7hrd63i2U0YPwic2Y7XEdY+0E/vEZ03Fot6hfjb5IA1WSToClAC4D9aRz6vqnBJv+Ips+i
NEakiKrO8SmnoQGwLyTsdkwHsUpJ/en0vqnn1Xu44+xleV4p/AkRNceCDPXcnJrTehLiWKB7yUG3
O+92396SzY269LietPNJ8PrN0mVhWFQdv1kV37EzuW4vNqN0k29/p627tbw9H78zjb+wy8e5/Y2e
B8lieicQklatTQ0i5lJb34yZkDh/ZfDuAEqXpfYtT1CvWnK6w/SZ8Uf1O1vw0M7D0TeRfkTD1pyf
CI1ZBKKqLgrR5pFkDHTvEjosnO96Tq3noAvW5xVxQaeeqH1vhfmCu0QFmz8Ovrp0W4rWdzr+Nhsw
4bvqCvPZKdvFZHO+WIiAUn3+NOlUnlIiRSrBOZM8sBuiMxvJu3IOUhp5bvjDF2mERXQjf7IxsDfK
dcgKiyznTGQwBd67/jyZDoVXTZjSaty+m4sw3iTxO5+Msv7F+fwE85rbB/1t971BWyAZbxg7S2Y8
r5AujQCIMI+HRsOAxSM6wwJQLD6jvXE+9QfD9nfaNw0JFoEkK2LfW3/T4XrJ9CCMu6TZKx+Uq6zL
rB3RpD0SHkzgKfK//cs/rnPTv6tc/E7x26bdP6HB7KYvXUjEGPhOs2vd/Wi8HY5flO9lCsCKzg1a
TloeSLyaTOabR8yYf7uawfMNIOEqqjKAQnFzx1UiFp0mMTF/EdzLZdnQzK+Nf29WlftW1J99w4pm
0MEKNURm3le5aVU9h75+kboe2ua4r3CFoYEJNjKh66EFvIhSOFuG/rrfryr9O17MVQcig20MZECL
6af6/p4vaweGcVYGHWmvigiwBj9K8gR0/KZ8gIC88wz/vtLgpunXCKUaxMelmWuXmVDjOMtEXdnb
7/fz7xBifzsKsxADXVL0wc2gMsifq+qVRZ8K4qyLl1qz/f8MBP67A35e5mbsqdULr4pVKNO6/O2Z
O5OUTB6bdlI7AjmnelSXD4Yc5f4n/rM6uCdoLsxacWs/39NFqOpBGV4lt6a7Vdrha47RcR6Sm3Wo
QJI90PHSe8K+jB/j2dWDXvr7z/V/L387SpBd9VxQTRI4SIyR7dbG0A3984OGbYzIvdukUVuUWAvQ
Um/eX+x1bTyIRAK656dcGIUwam36HwDr04jqkkDYgkklI0KPqbWdorqLlyYOceKOe/wsCRUnqtyA
/JEuoIpuNLNTL0oTrtcEHnh4+TCjWNdnr6hERSGyhPwwpsRX5Vf//ZSzThQJqIEVR8NJjNFXc2Qb
jqbMsoYzMlTWhz60FqBL7eXy0Iwn333THzOt+9a3JpvWmjTjmU2MCd3+7fRBhEkKm9GH0eH8UlhS
Zx+AKU12gvO5oW2xtoKvGvFGxkZDx9MZmfRHV7f+c1B+ftIkMfbRemLLK/vIRl+EFh5bzhxtLb1Q
eUgXn+U8GX+WE7qhIfvTKKFzdj+yfPfN0l9v5Gapl3LZc3QxS86z8+rW4710nI4J8AxrODvMQide
OZtHVunfrn2211/XvDGF16w14uYid3MxX+Y1zks411KCoDFc2lp7YJekf4+Zn1e72VrXri1PiVhJ
rrJiWS0Cuxc1YRYDdT+8KXPyu4W6g/P5ebmbUy06iacmCCHnG+EkzpbNiSiVktGgoK+OqSWNoSn8
dWXJuKLRLGuSd2mvgaMxKqTQhN0+1Zr7+0eS7+5uXRXBC0HBZdr/p3EJ67oyiqrqW3acZ4NeYsog
bLcSyjqqT7xs9cNYDVaL3BrCqXpg2qS7pu2vq9+ssGvdqWVwNUS3ZNAKaTd0KYl+e43Q5CGe8M9J
/Y8d/etiN0vLEJNMaiKdU0jZ6t364mQAMAftS0Sp3autAQ5wfv1QZRI55ycgSnXmVqSVOvKAbbB6
8NzvrzwdxoOGcyFLN4dv0KZpJaY89zmjDYx20G7PlFJpjRhSMm1Q5KlF5xrD85NH5vyunTVUOKca
Izgclj/fuKwk4G0N7GyM3oblP52s53Tq0h5F6aUkT6y/T/3NFiA19hGYBrWf4MN1ObFfV+/Izo63
pK9pbXojmfNKM0U8Gr7E+9wie6mQuErjaW71M/8Tf4TjHozTavqEjXo0bXZ33f51FzdbSTO1s+YH
Xjdv0FeipkymkHJ5m/9XFqIXuYCbash4Sj+fVnJKT0oXketRKEZcp4jWgobPafCmjch5dNRKd9+N
CQ4Kcqoswn35ebVAS69t0CRSjwsKGdYIBH/UtuOihIdLyTaQXaF2Bxoy4+07H9c2KbX/Nwvzr49w
szwSIQwuQldK0HC1lb6qbeNQzfoZwt7foJMlfS8/JPtKsIbYDWay7xP//SPcPQIYTOs9biajbzEf
V82Xz6c6EvF3YoQumQtZoG70YBvciTCwxSY4+B5EDyGwfxV/eb9J7NeJfGYDOnOJLnjLcevhc2s3
H4wPue/UUa0pCe31UfaHR/KKvV7HIw6i2j/LfyzSX5/hhpuhnAbX5pwrwsJz0XFbBfvT8rRkFIRR
hRhtdGV+RgRZzRFh9NZgIJ6itfh9HljRZ7cI50j/oNFH9w8ayiqTG90yXJOwj+jcGTd0fpC5nBij
jH6ceYjubOQW9YO1codu9fMZ3vj1FzFopbMZtj0BULqOcQ0j86h7jBkdGjSUJWTVxsjh1Sr187Xa
bH9fJ8rdAOavx3ezW+paK0O/xT/JHddxVWqJ3pQamm1ut5FojS8WZ9YysnYXN3TIEMw3DE00WNTf
P8b9U/2vj3FjIrwiKttAgiampvPisqmL1LmmJIvJTKuMltVU+a7yPhiMCnrF4ugtoaU/ZdKpXRTX
jRHTESo+8qLke48GsL/Wo3gVTf+DaP5rdYehGJ1wK2RGX1+LF0pR6NLG8+natElOWUNhfLFlGrT7
cOHBolDv2TATnQkY7iBsmLP9ubHCpB40+BnNvJVnZ1ohE3LVauNeaVGBUtNSw7/UDP8HjD5lq0Jc
Q3orNQTqFH1CyNaIbtvoIzXVj4OYyop68MrYRRXGlnPVihHeO6eSYyjfRbvprqdRJRN7nenCKEDG
0vfWXtUFUOugxoUomDehhSdFEKwR7U5WbC3KgDw0D2IX7Z7FgiarMfoLuPQfOY9LcKpLQDHMxl+2
MBk2mdhODJw6yRjMiiKblWLoaOmHNnjWw2ZjoBAlzE5dslc8YVQ0JFg771tEtytRoudCPbmnWl9W
aud6TfSSmJtepKLT6JZOOiqgsbcoEuSmVGHMiK+tkdn1c2QTonAin5ARTFHIko5hTbuTNth2kv4t
eLtLW+xYZrPKC6ZNpE4i3acPTZ4lBYFkeVpe08qKFfqKALVH7SzUGQNNt4NzNQq8ZvJw69456JiT
BoIrEuqBnbm18WFTqKHatIzuLBJHZhIVOUFYFMt8Wa7Tme9cX37fpOa/A/E/Lnjr58qahIiQ5CED
OMm+jY30XD3FW+rjNN0fIMBJ9eg88+fnZbCuZ+JSmSpMbpmryz5GP7HHk5/4qvIhrajBEicgulnP
6MzngPS34bZZyMP3YieqlNTTVbJCUHl+zvfZQnCbmbeTNpqb42MuRH2oKvxfc6njCBtqUDm48Xhl
0OR0yF36pkidY7SLdBhhzcO9PjNn9TR+ruhL2LWx3alW7hrbwBUWwgNf/J5DBbeaXJchQnL6J8/V
DCK5GJDnCqJtDxU1rnbRHnBAHtmHuxcyRTJPfabrH4+q6y5hI3awiWPrGZECY0aPqpw671HJvI9Y
WswHMB6630+n4wVyhn08PUzeXoZvb6LTMahiUTBXbDL8vcgs8K3PB+6H/O9SUQZQbQxl0MuC/MMT
repLHPlF083zbhkHNFKdKysPpfeMkvuJBscuciuqC4Yejxr9S2w2pr8Kes4PFtWvJdp/zPew9mGo
kNaXmBqnLhVk8mhgHpvGeBBI/AkUbnyIH5/2xl+LBtmpK3yRTwsFLKIOLK8Ela4JOkdEHaE7xlgr
dVu1EZ2Exxyh9uA1oUSX6dpaN9MHlvBeQPfj09y45WpZmHqW1n9yVU5gpyv0snvJzVd/pT94T/fi
OZDAJrI6qIVohir/PGiysIlOteS3bv5cDYUV08OT85eMvqmxok8X9SZjFJPab8e/m5J7Xs+P6/br
56+z9XwyTle5xUNm+tDJZtK8DwouM9KaoAxk6gqPfNU7x8uArOZgQHK4JyDd3GguhNAmrudmHtdv
qbnJOeoiRuVyW9Q7C23pB/d3Z4MOVBnrrKs9uvUPWOGv+8tS05D9WMZtrLa6j93qucMeosjxMdB7
UqpfMxoFDcaj2qMqW/STaMTISNZk+aP11HuQt6v7789y40z42bUo20HcLbqcDgLpWDL1oNZUqmjI
FWgmsApmhaDPJOuWMa54HpWiXXJc/v5I7vjpMJpkyEUSqCuYtjdvPIr94uydxDnEhqsw4ykE0U4t
Xe/R/d5Lx/y40s3+yQJFTLwU2lyP/HQRq6M3LR0hFLW9WOPxUhq+KUPKfztn/oiYcc+NJclMEqgn
NPHqb7xptfSEMGsIu4yxOYqbifYuLAU6vej+tCmjIdebuDQEQ5TyUX3//QH/j+DU7Ys22MOSgioY
p8NNOHa5KKFaFzGbanWWxq3vSh/+Vv5uGUZB5HofrTvZVulL37SvoIa8kbf2Ps+1LROWRz358+hR
d3Mima7tdKLu5anOh08nlxk9BkthmSrWmXSwQiJi3WwLDhFXRnf2vS5tcd7LdU8Q5WTUGcHReU9K
p8dLW/tO/ExUw4gppDcaEpgKcMUpDStoWPBgGjrC+nItXtNMpQUanXpGcsjCd/QSwBz7ktEqYbAE
e1SiJwNhDMwLBNEZlc2Admifsq75KewHS2N5cUsqfOGqQiNjHjoN2rbKvocFGFtExfmA9E6YCw95
hEcJjn4H/fbgb3ZY3JhFcmrPEhGoBxLNCfbBOt0TRzohsHpqXpSraYXZphzEDBA+MuJ3Ls96k2Ww
bmT+qbL93FoVwCDhHADvhtxwXTDQMaKPBd3mcT7kwkQrPTcrGyEbttanvy86ubebN7fOtfHbOeuR
5PkD2fvL0EV5kaCVlCn7wunVksh2bcdfFOgXfapz8/mI53jHrlJFAY3UZ5NA5t/capjLuRFfejNO
mqGaUUzEcibtoxd6x1j1xRqzJ8ajEXmbWTyd5Oyq1XK0hyrAvOgStsGsRa95KG3OC+N5ZkebcFUe
WWm/P867bxJ3iXOD0vA/ecXCT4QUeCt7daraobU3h/6e7qYHL+3RVW4MZNIZuqJGBA4c+f0atUlB
0uHwqPZxrzhKVlbXcFEHClIqNy+rTNs4vaaG7LaQuemS/hQ7cp5XiDt0fZSWOvr94Sl3nM6eVsfx
IveuzB+g3V9rsZEEMQqbQTsnL2UPPJJt4ck2RJ/xK886MVqqt0wY668mqEAppoEkClra6+rZoMXT
i6LL4WwM6N+7GItBarjoyjGUpcbAtre6Xsy6szKjzDx/Sptici2pkArXYniK4k+j8ugTQ39cMYZn
M3+q0Lj//d7uHWpUZU08GLLdPf7v5x5PpJMXCkmP061t11lpk/3UjGwKcLo9ti2b3oX2WLj0fjxE
qN69NJ0KqihDUO0/ws9LVynnqTiAGzp/Hrntcr9ij0/XOZX1F8ke2gVn6Xc1oc3iYSr3TgYGeWQ8
KJoGFPb8jc+gmkJiRCL6FFdjZaIrb/pMFviTgka2pLPDOhl2xDBNMHhgUe9tfxW6v8baJa7+E938
tZAukXQuo5psFFYG1Z8ynPWEeWgSj9j2dxiLEM5YrXD0dSSCjZviTRjUqld1p3afo+vIBK0/lNUR
2MCypO8baZme2TSLGFyhM9izfQliAnMRF31UOvkbwrnRKNfgi8T+gsxOOT8df19297YwxgC8Jlo/
GiHCzbLzVc+UuhM9JNQ4ls0035ebZBR/hoiOlw9s3/9xLWwuITT2Xbt520LSlJHoV/QpkilnRoEa
Tt/mGo48+/e7+pMZuTm0TISQEXXRYJopt1TgWmi76JQ10ryXEygYezS1qRjAYQjFqd+4fU3xWqgH
bfCFhNOsjhA0E64HmfFKBglEtBeipKJLO8F6KtdpBuy8zyYFcnVUTl/RE/Xx4LKszvHoWuOpgFmN
mWynLbBUNRqkXys4YYB4cfoDpGLHf0KAclwkzeF0Ob+HHUo+pDpMXZ6aQjD0vXBIkCBGJsZIfAA5
HPx7oJLT4XGjbSD3C/7GRieZrCqtXKHJsjNX1wVCJKUFnHyWzYy3cN4t4DzpH4ONsdFWEG+efOY7
6KtaMf1+TrfSvHIj7pL+xdXZTVZAWBYBOKx9vEi36pznkmxOHzj7c8xqsi0G4E7OI5qucEdWCGtN
GYNuF/0gHw2wrqkvQqbecldfnx4kZu7kI7hNAx0jhDlJztxi2PWLUnqahPmkOwip5O31+LWOcVJS
azmbTb4/hQX5iQdW5G6CThGBOCLQRD/GbXOQIfFwW0Vq53K066njZgRcCxLDpR4XA7cXdkc6J756
UNreBiUzDm+/r/M7zhlFaY3LK6pKOurPjvvLjslnuRSTmvqMQnHGewUrR0C0H1lrvNJwSg/Ccmk7
k98vemcbo4qCcjxlJ87ifySN6ngwqMwGzDCJ3Fz9jtUNJgyGMHo6dgr8q62fHrKA/zXYXBPYPGq8
3CZZp59HVNYWYlINAk7++i04M5NLG4/k8kAD5cGGeXSlG9+pKRqzTs8aVHnlKc62CKBzIYRAHmoe
/2lY+2mkVLi7lADIVuBd6zdXys6R3uXlqZ4bTTwEIyIqq4ac4qUZy6gXMZGvreRubIq0qppvOiuI
otGlCcZi/hZWTKLX3zpJs7Cm9Yf8/ql6zkHz8WEz2iah/gvFIYFJJLMD6bmMukMZeXbHdPXvy+Ff
X5O7oPMPf11DBWDQ+2x/L8FTUHiaUEnzQh1m+fiqprN8wMAi9i2uRuhmFrH2wA+U772jv695c5DU
pyoWhVr13XaTIJPZF/l8t5gTwe68Ged5um+mJybmpG24uICVWhVP9aKaJsFUjwgXHyW77hSS1F5/
qt8V8kBUjJs3GShZIBYXvdcRuyyaK5DHagiCj/hWB9cgHALGXLJPGUQUMknbR0I9lIx4xjcrScL4
UaNlSyrSbVdYWfqZeYk4xIHN970K7rOwitbU0ZbPzydrDp3G0BxS7iFg1XwkN5aWO9Np+Lqwl8mw
sJkpZk4bSb/L9kw2siQw0RacEhP6vsCyv0pWIjidtW/eOfd2NLdbg88rZImvD922xnliHZlUvVCa
iJ76eZ9hsAUVtnxr6MTPdfsQk2HMx631zZT2NyPcqY1ETEteoTns5lXPXB8MJwz9IDEy6fUPKtA8
v6/RO/lfQNN/PaAbLyyoIyPLPAUMu90O+7nKZIRQCH2ItNGcRxTFaB175NzeWxW94JYsy73JopLz
c2dc2oume3rFmKDQjQeMb5XxUeYjCN6h1RHpPb2rsBfi8FNWxaEZPV9xIHR/fykgaAjNxAM7FUVk
qTWqVKLw8Jn8ce1uVg2C2qpM+Caxds0+8v9r5/JMsHSqDL4P+LvXiA65+lJD54UBSF8eayf0OV2J
Ju1uWGqjq7mSooMcT714Xl7fpfOwCF4CJgH86hVF8ArjJKUbDWhPDT5GsxJjFoa+tY/UQ1bXDPjQ
WR6FzPdAswxfTBpc07NxyFssV8R8HE2MssEEB+2GyheJonMEkxTcDjDN0zBpWqupntIrTYf115XQ
IK0PTQScRAi+K3NaJm9E3LBrW8svD00+q2D9NXMhdjXY3EjfgCKQoKwJo6QcmScno9gq2AXALyRe
O8uA1KbVL0G6zWHKXEeQBfIqBaozNtOtDyzbEKwY3M1pdmVOXN90lxcgayRRZTjdF4QZ84XZjExj
dQJUc8pIupJuK0r2FHyvulFhk+jQLvxJ3NLa2y2T9kulOT5EsiT3zck1UJ1z1w3FfOo90h+4d1j3
2qEouIuILpJZ+fmSfa1JZSUou3mcHDWeaERJWTWfTLq6TsxrnU8HzraH6fE7ISVBnSr2wpImDSS3
0Wzopz5+UdDLZTjPlNdfS/s0m06JZekOHQ4pAVizXW3Zm0ftIvdcIgWXSPujg6EiR/LzhnO9iutW
zrS9Zs2fRdtdCXTp9R2ZVu8LMmI5eeQQ3b1ZhQDKpBuHcr54c8lKINSRL+du/4xYtTRy32HqMb9N
B+7Y5IbLxcusn1b5nlCH+/zdst2JL/smNZzA3vTToHjTmjhQs4GXd9zufN7201ocu5Y7kixi+OlW
W47XjU2XXLVAQXNnf883v1/+zkH84+o3d/4fzs6suVF0y6K/iAjm4VXMCM2yPLwQHhFCDAIEEr++
F+6HrnRWlCM6fLNu2mkJCcE3nLP32trt3urCeMfBeg/O3LXlJer1/U0GjfTLkf5FZ8sbNQgMkKi/
mxQD/vxcxWYSQ8nJ1BFdLFaEk6G18sKM82sSqNLx7vCgfBz++/39SxtrOqpBi1MnZEz5vtr+MUZK
Rj1epbEauY5Hj89WmEF5sJPJ0+pi/bV/+TiVaeXyc0z+5/F+zBkjkRt087iUHGZx01+YXy/qw34M
Zv4MMNPg1DP74SHACLQjxgUs+PJVnP0ai/ovUo0/3/WPc02p4JSTqTbMc91wFQhMZvuuJayoLsrG
uOJhL8/X+dE0XRQ0fssyj+D4T4CgrZmtBg0uwV0hKAMnmH5XZ4OJEB94f3067TVrJcKTu5Qgvlqo
tmCku+PFuRYHWSgD+WoigiGrRr7D8TNlCfyKNOvaU6wJa+u8a9hgtILgjTnARAsNvGEFQt8DoKuy
h6boHCW7r4biHPFE9tEyH1Ud+9ptzLxCz329UjZJDp3u0sdNIduNavxSVZbFaTT96+MDqM4GhSUx
S8I/L9JLpjfieLqd4ktCqk09eFZ3pI0y7JIMLveQelKXfopaPy896T68niQhpioGAg3wc3kPy0sT
aNcmUEWc1Mlp0Quvlfl4H4T5UN690w1HPOvXesHVR1Ovame59aHCp0fan3+eFdHX271wDmQEpdXd
S8XrLIML0wkRPTiTKGsFwK9wc9BXg3UyYQYiqi9LO2lER+WX2+5BssboXJ+8VDU31ekYdecV1QNq
QU/muLXKfGZcb/YFUmdnxFKlr8c+DzXa+GpaLWojARqmT5ilYlgkxzhvFthCrSLsSFe9yiYRsUBo
K/GxTJN1qrG0vLVBD8AhB1V8aVfWCMhoU3fE3Ec3c68KwnNev9DBbNJ0dQNHKlnW6xn5x/XW+lmO
DbLJ8B3DV6PKY4yqI6RgIAzw3RVpFv2XDIFUt1zxSNNILUM5A+N2OkVpAR2195oMszr9WKFPPRWz
o9rr9lmGvw1FoKaRdqSZggZAq+ptd8TFgNA5g1x0+dQwJ1crORtnw/Ck9rtEeGjMAna1eZxPjxDK
m1twDIblxwLNjonfuKlXR/FJTel2wbkrRC99lyR0ZdmroEnezCOT1y4yeBCXXZtw0E0Fxr7bFxPD
j71VfR/nR3CbrL3J4sFAryya6r3Ktm1Kik+yHBAPj2PEd+4F8Ebdg4gqKm4Y1tKaZXfj3e1LgYqW
eg5S4TSbfpCkL9j+zhlbFMDPfLzHqj2A5R+f5fYWn++1MusbVGVptzBwlyZW4vz34Pov0kSGGUvS
+J9pUaP6McwUSSf1J/M0EuBn7G5PJUBtE8/pQ7Ht17lbLKC8qWHiXZ9KycdcOn5lCaYUWzDtK2iH
QwSkU4jp+V0C/cXa//LipoP/vJWJ9UPsg8qFXd2PF3fPyrJMW1Yw86kqLi4KF8cZ5pqt7viz2EXp
usPDuZviv53dx+b/NfOgTCTFj+qsyon6cyjJzEZhGX0e5yfT5w6+oS2nETdjjgL1daiar+bySKRK
JmnLQRgDnB8C9Or/Pgl4Sn6cBWKLJZESPVFLBk3nnyXbW6GoLY2yCRI/OtfXZm8E7XLsAcxj/g2u
oOph3bO0qyaYzOAeCMP5vIeF8wHKDf5tEyf+CSG4f/8q9+f91d1c1nD+oC1CrIcDimlJCDCYu7Ro
fO29iQlC2AGdBjpzvNoNhe8zjh29Bbm6m6xbRPTMZP8Dv6t389Il+jA6JMh6/Yq5xoUqjGtV3V4e
T74wPyFoVV71+R1vc/6oJKy+6FKFgQTK9ejXjur37+nrOT7ZdwCSOxlSFS5+NLAnX/R7T/y64x4b
Z5n7IvvWDt48Wai1Sqy0bQJZoIKqPYKz6ACFJg73G91Dg630yblt5HU513dAdj3/7JXeFgCUElQP
/MCx/I6Whn0ErwRHF75wM3uXAnNdPeQvl4XisGO6ybM+LDvbeDyt+qCcM7/pu+Or8nUNlegWtU4b
N/jvuwWsRh5OwxKvVw/yhcqbM3i1u8/ZiBsL4QEV5b4OFH998W+QjYSrBy4yugUZPUGVFi6bEweK
pZvMOLdn23TEsCTMlVL089Fr8S/o6JIYPVxlc3lag02CktQAjRpURxzsBoorOsg3aTluzgd1Z+7g
u2WRRQ1BPZSojNMH+aP1wJ1iP4Wno8fSnTyXxGm9qcOPLIDPjJdebcAw+PRebXJJH9D/re4rcdeB
r3iXfOz2oep0boOj3XD1nb43HbhNoDTElR5mPr1GOD1JPG5YpBzKZyKD5unDVPQPylUaGXCrkIX6
YDEKODkLLYK4FoD0XdxV9z3MIPtowdHWniBPusMCCFcg2Jr7CFpBh9IBZtjLsKI/E4A7L9aEGJ1f
RdAuLuEKnMUj/eIOvKm4mmA9CTT3ZIaQYVcewiNbV07GuvChXNJ/AO/YiOD4JNaPUDLeUsJVAX54
BXQnOQQNw5Wh+MP7bWa5JqdCxzxxd1C017zNPVgLL43uqoMyE5ALev8r2M3MKbUZkC6lhxgCQdDJ
yfir3f9lAp2XePnrCPIAHrsmQsxKhgD3B8WFs4vVn31CWH8KNDiIg0omfrVOYsD2QsIvUwVNVTz0
pb8cvIfrm7ZGIhZeuWkH9y1Fd7B/AY5gzIS9oODPU+f3twY4g7nElN543XvrptueO5d0D+/rvhEC
Y3X4GvYCRAbTxSoO48kuXVYmZHxAXBP2AZQEYZbFt6iK7977dGYzW/P712PA/Y9pEybiZ6zYGNoF
Ft0yEH3xSYnEZMLZDKuc0AVM4dR2SN5IaGR07/T1mtImHGCRLbv4vmABoshOFxtQsF5v+9obAwqs
Tsso1QbpLuJgh2S2o7Ic354UMByN4024qek9k22LeZuoccqqX5y/zh4Idvx6jTybvGb4KJtsO9ge
WXkLJ3TEZUk17ejffbzyIUWRNZWSWPavrk7QyFGx2y/RtA8lUIX7jKAsW3uesqbmL8iyIwxWlMAm
p4Xm6RERDQ46mwcZe+PEtQCUM5WqjNDCd8eAIAIVSFct3nh1qY4E+LSGI+KaJxAl90yDkXOYweVu
fGHNtWADiXOvnKL3ABfSRvGfv0hzCPSzIxKgIQ8AWGZ0yweXkdlRvGRDbMj7cX3n3Y6Yx6Ek75S1
4N1tRu05YHlKnB5kjifiGvzpaspnDOGzAJ5MBD7SU9/qzzvQEcU+BrmnAyCBZwTQGVUl0QPaqkbH
cv26R6YtPSvk/BxVDnFZYdH/OOMj0mYkXrgKxUKVz9wIwVe7UniM1ZeD6VbuFFPAev8p8euwmG36
peKC6fw8+xRwbGG36bbmnLALkkDwjPGuDtQb4zJqfI7hypsy1KObs2GyeIRkzXkOoHTPPtR5Cm1D
mZAhNIvIuXH+ez4l4eqX+fRHH0PXtSTRrfKyhGhCJlHvHePeMxfMiMVX/168NgiswCHAfrrC2YYB
vj8KcErtqnBHaGWJaRfbyzermcnW2sNwmQ12eyDT5ECmyq5kiuSMXvjl8d14f8qdQ3G4uhR+M39/
PRCjwjRdvCorAj/cY4wEghiAeEp7kMiXKTDYFl77mO7aN7RdRpgemEZtxkyQhzORHBF1a+2tWAhO
obBS3gfscKdV6z8Za9icL/eAiG9QLFzXl0fBu7gsXEhIaOcnBhwqY/lb9Ziu8lXmccsR9kO0gEF8
k3p3lI8WxMgise3usDOc2/oKfV/74Pp1sUe42s7cpK/fcSA7DeyfXe9QgLHOntVPVYDU0jGXyvPt
uUtxo2qzFW6Gk3u1HG1PW/XItmdHZmPEVYCBsv1iJwNPZkMDZXZxYEkx2LmX+VfqkefwsppSd4pt
ibCw5v0Jq7fKp5QuukgL5fd3MoYJ88NdVDMmKwEUcUrk/kL2pSc4cKRpN0HOemEzeqpNxQu34Kwl
R0V7tmKREUC2758vDE8OFSIlAMt7fWZ2N2PYazQNo9s28487FeYi8zqzrv2YLiyG2yP3E35twb2A
uE/24vrzbYp90DgH+VKcuHQzZd4SuqPAG6SiTJIi210m0px27W3Kwh43nQvz2HuWwz3Zxj6Yqmh0
dZ522zoYHpzyVcbEeEDA6Ptv7Fd49SlPi53CRZQ3O0743twX0epd3rWXLehM0iYw9btjpCHqrXw2
cIeaCbUPT2v1SwOGtDvtqghErSss8QW4cCY350eW0Mgb+shanO4zaattMjBa9OQXMB1nt6/GLefA
Nj+ZK6EUj5IrVp5MTBMrsSJKyNlt5uOs3+G4XJBX4Y6PdOwViHKsZ/Z9VHGrgwQ7BjDgn4mOgBij
uJodw7n7HN7NfRL0bvGhz88uCS5gSF7PlAle68QVdxiLxy1IvHGTU6cnp2d3g9pBhIQ/7aroN4KD
FGyi6kJlBHXOwWFXSsvGnaIJKqYzqJchrzvI4uHitORsvcO26rsYJdSVBZ3rQy6kEFcu9QBTCTwd
DWge5iI4JeLMhN+nPtVbGDHOQJJMMnufFrbPLC9hp2pwfvLevu4bG7ILD7l74Nj8lFl8Pi5kz9q8
5oz0V1v21UibfTC/sww+sX7I9wpRB9eZtNoALguPzCzKLHWI/xGY6wVPC1Mv9bTZIfXE2eVj+neI
72HPqPKRTdEYFXeu9lzbDfXaO5PaMW5hstuM4ICVTovdUvGZ9gEGeyNPc512YkR81b9sQ/5S3f7c
hUxlyH9U4WSxuqR1YZyXdCjImLkv8iA/GE+t370hMlWf+wgbmRBd9qdAGlz9l47wX0XA78ObqKNo
733Lm/88vEGpwuzyG/FzBGrqnw1n5lmnQtXGEhgZ/Y3m2PN/TxR/KQv+95DsPSneWzKl9D8PqRt9
qp9b3nHnDV9Xn5IKvOcEM1M8goYHnTOTa1f5TWH83Sj856Z38ljLFNbMKSoQv8CPeq5Vj/pNUW5F
LPQnT0yyj+Gsz2SFEUZmyUlOQZ8jMLdwQREY458TX4U0NJIGl26aZCFC2FeywSlvsndLHib/RzaS
UKQtUG3MJABwdRuf7qVjmUU4igS1XDHIZop/zXLvCpYwS1lSjkCtJbp08sNYnBffzSFGMGKPSUFh
QM0fxvuLmbxoN91R6RqpsABT4JLqZ5a5NUWlzmBobO/+uUWHE8lHjdWQ7FYj/Sf9Hl6PLHroR+VG
NZV0eIDbnryzPCdA5p6QTtI8XPLal1PDmeo8WnJ71K3nVF+J7O5ytixZUrnVL5KKn2X079OOCo3/
IRRDGvXnp52J6iVBgkvDjb2TvLjk/nXwZRN10O2XW+mbg/LXJ/yPQ/1oVZdJd8pPRn2JF6x6CGVj
cTytYr07azfRXr1NE03qpi5OHQ8Mqa+zEh8ciQ2ngsBdw1TEJhOAFzEHrP9/uep/lk8RyqGRo79t
cdmLsvyj+i1WcjpkilDFxbgwOnRZfGZ3fPMEHmmfBpXUFgR8nxVuBdLO+k3OQ9uE8/znyfnz+D/u
uv4kaW2Nwy9GvrWlgb9uwmIp2qiEWYlMHNwprzHfSp7xdHcVTwLxS2DGjRXJZB7tQiDTdk/+HBld
yztSgCnGz1oN7uiV4cSPnSKjesdYmQzUd3sKd+S/xGiwRZwpVEOm55ji/qQn2r7TQpymKN/meOg6
J13yUKb86WeX5chTi8TfnPbT5zelsNDp1yiP0FE/LJ6eiHT7+ECxyU8mmBmDM6SYhqrNlDw4pf2x
feMLgDpHtmZdDEx4NkGVWn8ivRQ2KSL28GzY91UTvE+khYnqAnRi9rj+9D8/qVNwpUiBgdX/7Qwe
+OxocxJNIsIZIOzm9vHp9A4pgwBTyXl7SXyuNxqBg2ut0Ehx6ZXh6BEiyStr3acFk5SzuPDepkBF
1kLO02LxNH0/IRdWLwu051Mb8TKbBA0k4PBEL090vEg7nB60VW0SydhbY69hpj3B4z05FbP1RK/J
IsLqWNBU0eqJKFGRDczLWztjmcNCx5kCaLq5HoLmpLPznlGrwLbGeleyXzX79RkvCTxbF0EzYHDB
n35O2YbfsHzz+6yckUCwRMrp9b3f1480mPmHGubWEIqOAJ2vnr1ieYBxnnw3jbrvewiHjgcjknmV
sCkPPtp0h7nDqt/2mwoIeb2BF81RARHCBDwHxbPIVqqGYcpi4Tv0qfqQDjxHkD9Pr+wa5s/3vQ6/
9ro2wY0pRB3BSJ0dA0pEZGlNjmZ/u1/3QNKxaGxE7wYvlSC/w3RswshIwkzZW3/dZzsw7tgIp7cw
HbNYM+VE7FYd6yv/WDK0u5YveiSM7InE2zevtwNP6Kf2w9fv3dy/R0bUbRLDwaSjgALyY0Kqr9rl
YgpSFUsiE9GFTr62VayECIylcnvKLwfRWEv9l1IDoKUQdL7Fhoip+T66OVg5ra/cSVJwZhy9GRdb
JvboLOiz/Lyh1t6ML+L5wRp+61T+7OFNo5iFLk5GlKeYbOn+HM3zVh7uRiUWscRHR9FePG3qwVYb
QJbcw80xUJlQk9Gwu8zwzCm5hDw8kJ3U2QkjGVm8aXGGAhOyAbz10iI81dheTe25bfxfBty/tqPT
S2Wyp3mM5UL7KeBXyqIw1NKs4qTdXsWXW7G67UeFnEaqYbDfsdRYKNLK307RdxP+x0CLgRbNiQkl
D/3bj1OkFqfa7KVjGQ/RFM9z3AurOhydtP6aBkKJNfPrCJg7D9Kgi1GTBTlqrn6eR9RHs6ifG8DQ
q0UX5OElbDEQK1iOcoLM00mYOs8fkO5nD2UgLLJ9c2iW5rza0btqV9edtFBjYG67anclv318KmPT
lQMAuNwz3A3ulLE3hOcIIOfD8Hh91Je/KXL/Xk4iB//nm/9RA5CEvivli1jFJnxvVrGC2xMddK/s
adLnMr+y3DGENasTcies/jm/57+tAn4KxiZFumhAC0D6Y5qIZv+8RLU2v0tVZxVx41zJbO1jQj9d
aW9RDdXmRXReSdDNE1KbDNcn9sYfXUSJwZ2vcvEFrDS1T3i6ekpS01iVeab73xem+i8zMZg62g6w
R5DViT8ukCpLO7EfqvRhAWmE6eu7ztF4FYi/xcLbmgzb2/CNvezn9r3Bhx0TFwQUye58KoYn/3Cd
pGS/VW+mtdHPq1bnxE2SFhTVP71JutCXYipz1S7EiITPJ5oe3NMr6RFqffEgbI+7mmDMZp8Uzv3Q
7MUDoPe0sS/b5qPd3pfE8u2URyzSD9lCXhODZC2MTbZP3m+0ZZ/Q5lxU+9oFolN9HOdqfOKPuG9X
503Dldg+ykuZa/H2bO2vj6eNRGbR5/kl3ynhx3+fe/lfVmEIqf/vbf5YBYlXM73UN+26TCnk0Gtj
eXEA7M96q2xRWuaVd+3d85vYRgn7xVdxb2nOePcviUNMCMuB3/ZC6nTAv847bg0TkSyZ8eKPq9XQ
hVKtTJaFfSMyN5usQ8/9WlIuzyV0aOJ8eqMIq+7in/V2Xs5vGjoYXQb6Ir/cFGcYoNJqR0DeCVvg
G3x02sBCbisqvSSDJKtbGSlMDIphOtpSfLbokeb1w/kKjpwyeGoGpbqomk3W+oD3XEWns98+X5uF
3jyjiUgllCBMP11DwfK0Ka9AnDWyAaFXax9NI5FegDWKe3B1SvWo7egdw3UextaRFMmv+eyLlNyI
+9E3RcEzR9HVT2N8UgcIgsWyzGAWn1+NDuUbV0w+Lu9XaSarnzdWWSmxICfh02pflBtq80Un0jg4
v5TN57Hr4iFxWEbnSunoqi9OM8mwKa7a6m4VnnJRgjSlUNgsTiKbHfpqCnT/8tCreDeThS7j8szT
dXqibHyKjiXRA1fSWq4vN/3oSQNm1ytchksojDqMR33WZX2siNdYzNtdo9I9ulNjTj8qWX8SRCKc
qZoko/ZeDd+ZIPdGssXzvmzQBdZHOzdNZ3qAMO+tZnWmCawR75vnt6WhNcvuJkVFdfH65O7r3S0Q
6vtMldeCLP6yC/ue7X5eZ7gCv41BbMb0Hxf+9ay2ap0kjIoenYMX1U82MvNTyWp5sZc8NTquTT/d
0pWmP3gO86UZWWCPfdNvqVQTxO7qNuUum7YOrbrT1qQb1DoUkSJWAfDGywO9mYYa/VO+z9cJKebt
L2/hL80p7V/66dMOHpcNO/gf2zvrLPeCXp0UuDJk5nCpDED869MFK7runNGgHhtjJlVgvO/EVh1R
GlwbuyUVKZeWtTxPNO6BZlEd2VSYgKuU37BVv77AaWb6RylHUIbT6Vqfra1CClXu9/Pb4xTmUT+i
qVp+Yz6W+cpaZwdSeb3fzKzG93rx50ds0cxnPYk/CIbHn4cfakNKdCgn8TVSVupGX0ihFA6R9AQ3
an+52NVon/d3rFDmRt5gJjzFysraKe/CCkX1/kZPOsaAG2txFWnzPjRZmvSh5ZE6EjT7ajl9CStz
c9pnyzLOSJA+ssQxgFaRr32oXk8U4YdDub8s63Wz1mhMNcwZylyZFwGpMDxT+Uxgybxd3uKahjnt
quqV0ELlaaDy/1odhF3+mr+2ZDjnh/yQHYydsjJ26iY9XChR0odRFxScI/oJVSAvibZepKv7vIcK
r5OmgAlno4NOmbqBQ0DjSKBSX6uOvuwJnlueMOYMJD3VC2GdbK21sK4X/eIOQL+OusV9fp23cwQX
S3F7jazACo4wXo6xvgCG+JQsDDgvxz3doI2wyrbWewbzpdhm8ysFU0hc2bxb30IjGPmjBXnUB2Z4
8fVIjU7rI19NXHBSNNAw0ySjzA0eofA4rbCnv0znBLRqb3uyjcnFmr0sckQJlPpDpAne04I+VdTQ
A7yyUW9CAmtIGb3Np0wgkoddZAt+5aeRQD+b8Frn7k07mDpAHoZufU1NPKCBRgcVOjuld8IFaPxO
AVDUXal3KOzZlCkWg0b0xckIOz7UgcUvsD4K67m8Tvbqun4jptRYShUJgfraouHxmTyb63QKzcsf
sgcVLhzRSdvss8bvt+4fe4RSLBuKT4LydvQS0hfqfJcHidA+8uMeCBcdSLzb3cyZ9ihIKPNJzH65
fhab4aHZXaIkuixh8bBVJ8WmXKcBAP91sSTSVfxKt+mWXLl9uU9JqTnvEChcHnjgIp+XMN63Ekaw
Pk63p4Ir+kwWkIE7Yd0ur3yJi37HOjC4RKzBlyVRNE8AaGiKrJV4DAtA86jTuHiVGBFxt57+el12
PLhdVtt2yZUcTvlU2mO7OK2I/nRmqa+HFz7V4UGZ16sW8LrmFC/t52WRbsbH8e3ykG3yDV4DsvJw
KbyMj6fdcUVKE6dFnaUvxUPyXEB549wtGqKdpaiNc7IOFPJAxoiNFkkcZ2rUYfmtUCAAcslpnS6j
YAxOKw4iknaVEGSl+AUbBlzD5yXDzVI61Msz6vOQjLGlEGFUI6l7na4VImYi4jxOFN6xtLGHADa3
Fzb5nuSLbH3c0i1+r0G24JdYGpFBhT55v7KXX45yBKV/zy9uedxo60/ZmmON9ml7jbM1eSrTP5Bh
YCJljJJVEVfsW8Sn+kDYhbUpD8jLo+PS2kw/JAJseV5O1pVrOIQX77boiEep2dBuqpUeTHfm2M5G
blJ9fvPLqOdv1xXB4UHxbrxew3p5j/ulSTpBzyOLHegERgRz2yzKCFo7+d4k2KvzboFkkjqEZsvE
/kxhBuxGF/gh58TU7XJ2QuRLPmQ7shKSraHMAOXvBEYHQvPKh3NlC8/Do3DyE8kV1ucH7VmIi7nF
H5VIViGGw7QXYvp0EdlxjBum/dHOh8d60XBYhfghdmQWvL75aX5b6jAjY5UXrbx222bbrtt1tx32
V/5/2Cuv9EC2l3Wzpe1/WffLy8ewl3FwrK/7y/qyrhu72yrct1tp0W0xs6yNw215WyaspI9zxARk
3vCskMacTGI3qM+rVb0hBmXVc0La3WDOdjZY+MIp2NfIxGWrgTgHyrOmG7lWnn8zLU4bvb8mI4O5
aJqK2H3/KPsK/bXuijqvl+b1YbxGQv6loGL4lc457ZX+Ogz4H4VugkEpZVrv/2PKHW5mdhr6VF60
FCCrZbthACZrrv4aYsJT3hubef8XU9jf70zHTowpkhkWV7v44531F5Z1XaZVcdlFyvHkimyDWlW1
xctv9jP1792KbipUEQAcWRQwvgve/3h35yIv5Uyldk4qQ9TEJ2bNE2yOPj6tE2ZlKagWwlInfiIo
KGdXD/18/0k6BvKSqY1G17Pl5mqWQ3jzVWa+krkv2w1v5rL6zaL69+cw7bj5CCyqQor0s8oPeE9L
G6uv4mvhyjnhLUd2EuXoYpixpIfkLLgEQGsZeYhkS9wWFMJd/boZFGzLQ8QGBH6QkfeOqNxIn35R
6Arfofqot/e6+42X9ff2+9uszn9AVACa/rH9Fk9ilfbZvYov3WtyjtphQ3KzpFAgchoB1wz3+sN/
7zpR8f91mWIJZ/UK1FWXJh/Fn5dpNcjVbSzV+76RnGvjGdLM2GWlLyDb66ILsjyyglhtXf0LiYQv
+tIoCeJIC6ejhissKmmRt8SCk/ToWkTSmI5Jv/zleqFX1yFBwG5zRRccjJqf5nPm1cuG4FZE54nq
3FHGUJ/d0d0Z39jSX14Sol4loOmorXpyvxfGEiVZ8SLnM/XBym0RxQDrBsL49IgISmUrftylmYos
8fVM1Eb6oO6noJS5HFye1Pf8GUPcyZbXrcRbQeA1PGsbMn0/bqyFclrWuWqzFezojRuu8Jaye5ud
vtpYP7oKZc3P20Om2eKKDQSRRNZm6o1dbHK+yAMtXWYq9exp9I0RhYN2Ry9AoO5xNqWRbi2NF4X2
2S7Io9lJr8ilzy4ZRRN2vVzcXjpa0inhG8Ay0FNDR3TYuaZqCKJK3g5kTEGKfzSDIRxfci8lgIQB
9mxnrxIp3KZNOj18lDMiLiRScYnuhlmKQLJtqf0ynHwPUX8OYX9eGz9KZmwQtcuxEoR9h56y8D/J
ixwc7CY+U/Qvx/pr6GIHRe2WxiulW6wYP3tQ5/p4UrEKzoeRTljBrYZ0QqYQXim/VF/lvwaEH4f6
sd9skjLrIbNa+xudkMvNuZJHgrQ2hKqLbsVJHyTyfdhEPoEXIp/thK6hWg0BeUfzX8amb1zZHyf4
+6UQDYHVhYniZ539oom5JCddu9FRTt1tq7PplZ7P9qW2YbucGCpPYcd/2YUg4z9oiaezxnOt3iYW
XkodFdvgFHru6RQVbk56squzq7PK651LOrsuh/uMtENBde/kVrVB17jYPqrblPQ83PzccDsaDOxS
cSxc9vIpzoTIGkMBNaHmJUYgnz08enrjiEDVLhvCus5kU+tbsXuyNK9CtMTMjlaXO/BB3/73yPRd
DP3z3FCdMRV52k4jgv45GF6QYou3TFK32ju+Eh3pCPAIh7u/e7u9ybwHNncUcRVkpbAjbBb+rLYR
hEBdy0mIGu2KvPbKQQF1RR51cvWATiYpYvIUWBScX+SY1AIUlr37ywv/q26mmLRNVI0KO7wfCAF/
jqjHTjL7ocZzcEO9U0uxJH1aGqF26jbLyP6arNLR7b4sc/QuesvouL9QLDi6J4TTTuaSHUGhj+T1
Dh93Rxq8+tRCvtCsx3bY3fKdQLpndztFVxbu2sVL/ZP0apROERcfgm4n97goQ0WPi5Pd6s5/v7WJ
Mvlv0wV4dqocEylK+lEUlOtaH3rrXFKsMR/uCD2bWGUzOfVscZ4G9boP648mrFH61Sjc1KgOu7gO
sYFEZ3R3kxiy82QfBWM8SUSzrR71ccYUwpNMVZ8U6UXjUXh+uwTArzyVvWoXQt300HH6x3WCngve
gX8PhvlAUQoFpMBXG+iu6KOp28CVypY6PDBiLlZ6VCynA9Sh6VevmFJV1iq0Phb65hhOr76OZZqE
Mcp3fjAdWQiKL9E/hvpiiE68aJPj8+hIo5+Ko9TTvCZMfGXyc7uKg+Nwzp1C4utUhDIeSy+jPFF/
INzng4uZGjsei0aNw4qRyCk4o0k9cTpKftaxz5N5EafwyPeia3i1d/Vbn2zWGisu6vHu7bSS2ENb
b1pgecP26it0Y1hcoZjGmsIYQMK4EiC58GXSCXwjUL534GlEbXwED9v6TKlsyckI9REvqx9N0M3z
BfWfgN/ZZTzX9PzfSeu0eMZ5it5LBek2zDR2nEtyR+Yjqa0cbAfAmgeNfJ9DQEMePu+CSU6Vhff3
1tMRmLPpj0Ze3MWf4lt7dGkAdfgOOw3WouD2eBLs44occ54iovzCbpfCsDG/L6bdqxHkFB9uocRG
cdbtr8uW1nJs0QKm9NPtz+tq2fczevBxgfYMtf4YJ1G1hFatz0w0Z0996udLa9UA1rS+vwxwl7pr
uphVlOeKCwR68LKOj5SJzvGZS1gIhMBcWPiT4hMVlSMZkagzT7G8Gdg2TV/T7ymr6U+yQOGbLO6R
viljYyXskgUzR8sIu7pH9LOov+Rc0SdeJh6lkuVwF39f+kRRxcd1H1dL1MW0vjP04sB2HTiA6NgJ
g/fHRwJ5CWNTqX9cyZslhfqpiySk6VPBxPJbEjWLEAeEQ7wBibQ35HWycwwwPIWU57+odaKcX2Vh
SvJMSPstVPmmiHOk3WkG/S+DU/h1/JLgkxiuHuZI7qvPJKSTh9JE47VcULCn/vkx85spxZaN/egj
A6n5ZTPsCaw1YSrcvbsnfze527AIB15o67Uel0BgvY7+9zFSEnDLoAxSgIOAEL2pvV/P1VD/0JZd
gH5Qnw66yBdm2AR10FCN0qeAcAmk/OAXQYno8OjduCi5hrABjH5O2Od0sBxDQs51fGNDkUaWO51B
y+VSNdzplInv0+lpgiI2/Ok1JsgN1eDsBruoAyguOnjtOJMKknPlaDdfKZ8DMy052Zy1sPwyFqMv
0KvkSk44R3WQ+SamiaPHggBxJ+fVvTyMAYHk86PXB1OBa3oFV4/TQJc+e5bZuXbk0p5ROyOBxqZ6
c2/u1L+vQhFJY4ONYnjP4/YJthmfJ5QBOngNDfw7r42ZyBMDghURcqfIETV+ekP7M/0880o/53d4
Nj55IzoGkku62CQ+YG1C7CPozem9Gb7gW/zr9HcChMORxaz6XvBRGVxHOEx8zdX4lEnd5NRrblfM
5I/U71MKRee3Zp5h78h8ZKyU7BgSuHPrXekpjuxqnurWDE7a/OqLn0og0jRlJDr/D2Fn1pyo9rXx
T0QVynwrM4pDRs0NlaQTBBEUEcVP//6WeS/+p/vU6bLSSSfKsNl77TU8z7N4i9iPIsmTLaqX8jFa
rYfHN/oDwK+nK7QJfAzt+y2mQbolyJAV8Y58kBESPMwoJBcTUAYJeFbmnJAwWr/jdfDFltTBzoft
QZ9z5NVJH/Z0QO+YMt1UJqXN1HRQYSHDhCx5Ct2HZ4M7HpHGKxKml3+6ryWZ84r71U/3qZivES8t
arm6lRhbsW2SpLqSsbrX2RL+dEppXgGwBiOlfIy/qASTlYs1WB2ASeJiOszNdzFUGCL8xmlLilWb
WcEOltaInCkNEOYlRXyGjR0BkyjMGQIkX2LhPRNLYfqa3mhuuTSygR+4nfTExkRFAZFJFgE7XBz8
4+eNMcljpAPKb5o/y1Td8XVm0WFrZ8zkHQre95EERT5z0o5kHMoeZ1qV5hTmKY+xKOmWG97CYVG4
44Uf6JOl8UaWlTfktHzPZ+NHuCs4cEkBm0ckSfkPF3Gg9SK43l/KF0L3MI9Z0zcu9xAh9bA4RBVt
guiGrc3rV2N+mPL1Sv/6BzKyM+lEv4TnNO9ei+fuFUAxRBx7syPlqtOikVTsPOvI1dJwvP/IDFKy
xZe5qU58CkE2YNjP1sPhlf9bDyOKJhnfSfCaG97qzM2lfHswN0XafdBrEzAuJV33J7P7AQs2W+6f
+w+SvB+S6s2uiaivTrKlTJTXbKM8oLj6wAWRGWZOpcqDSReRpTPvPnbPSEmRi6ZxRbYpH9mlykXF
rONtb6fn3QrCLJNiT4PoFQnUBMJTkm3Y1D4yVFz3XxzZArB9e6WXfL7aLqCncaBle3I5x9Jctq8d
L/nJmdsbc8Olo/jK6KhQcEhTXy5ukRoPaAebjB0J11cZhiLlJbeZaRNCXnNZq7QiyilkUzMleIby
ls1YyNksx7QCHHhoMaqyyttITK0NAYqTMpByZj4sb7HI55LVnYsV7qf9JP7i5Dt3NBfbwFEznms1
1ebqUpvbM3Scq9fxErj8XOd02lwe8rCspjRan8l1yNtRdnxqLlwP/1TTYTksyRY8mbMSpPXUnnUJ
OszRBVZ5ks9y9iUEghIj7SFSEUizzUATBEHCu7ukT6w0Z/NCnZ71UJFaPgWjUDhKYjEIx0847hMy
uuRj6EPdPmjgsE1snhrU5C0A9i/oCoWuE51QNVdfOKm+gHldvuT0iU5BgAtshX9htTPJh8VtjpS6
wmWaIMvPG3U5mtPz9+msTQ7g3UgBLOWlPdSvHc0zYUG86j/PiMdXPJub7vWAdT+5MsXtDQzrt/yt
tGFojD5Gr/XCIihZ7FeHxYWi05A2q4ZygAXag+IVMm/n52MqqI+GpD1TaiUTa5/aS1Nh0vavlCey
ZYlSuRzjnHZg+xvxnKbAk9iRQtQqHwzEq/DptgvebC9lttGT5f5MWKBoncDUJXk8HRYD8sLD0pxl
M5kB1lwe22VZzFRWfGowKPnMSssXfXKkSfMjDaT1RfXSfhsrGTaNfwc6vS1QdBkv1EVBpwDoTCtj
NawZbQEBOSt7kdPqG82syqUHthxA54NbaJH0tJexX/Vbt9E4gMWHdf6vrYBjpNuXYjamHbeR5nI1
+YysjOPWoArgV07NWTxGSmRaR1AdD1OLO5TJC0k6zqKCzcRJ++QQwaBsp+1rvoLAOT0wd/TYXlLl
SAukY1ia8n571kPmbCm8MwlH4U8ZAPlRdlKYKckxOP1SEp2qXe0j7EuUAZNvx/47ULrbB3gSYG96
dmlax47J9x955zk+QQsQkOI4QB9ACXdL2YM1sIAaB+lI2rmkhVp65kqNb8AgKBP56UBRwZ4a7+j4
RRVKfTVd4xtap9ZJRd2vSkaAqukYjd4f+lU76okXFCi4lKkS8/OUxrUXGlnlEJcql+avRYA6Ba2x
xwAI24c9SpIctZxeYiVpWSfdnN4EzVL5bpZA8hTFb+dNLyhDWDVUYfb0OD4+HSjP7Jb7pdRlpAs5
Pelh387Lh/Jhxxvstfy0fyofoISTXYPH8aCs6EKeGzRGP8+qq3eZ6T2FHYocCoCua34vgEqRRKob
lc9iSOypiegVzZ6n5tS4wqag6MEOQ7eJA/fep1QmpjU/mdPj4ihtJ6gaNAtJmvFL6R50JX87kfqJ
TRth+mpDbuootDCCjLhAP21Gn3JgSH1lOp6WSZm0tLCgy+8e7Kik3C5R9ZUvENoY+2jb6XQEVqci
G/jGu1DZFsdRfCqQVo8UftJsXj5bSIwfuLLdworbYBueozOPA6wotmeMyuJlWtFlewBdsF2dIxuG
YxlLyAdni/9l/oX3V2Gd1nwxB2CFDq9QSV2aIvNzS1PqNH/MHvLHYdo+Nza1ppZ7uuI/PXbPXZor
XvdMXWgBqvGLNsEUiZ/bZ/11zOg1gJWYOJRUjgtKK2/yPe9c+mg3i/4LqUj+xtSiwXDzOGrc/uu0
o0cFWsvVqnsef5ggHRcmvmhK6+SlPR/FTlTO9FWFvMykW+sriNv3grOU1fdTbWPwJloGp/bc4fpT
mN9TZXpKzonEUHY6XvW0buaztukBKOm88epMcXw/HWkTiwOcaGIiJLiatlLK4oT65X7urBFOW1vr
3UP9dHk5jcMLQK+tTpKHNI8aXY5UQy8vxQNk9pcBkEyB2NuJ2r45gGw+vjj0QxknzmL/kq2shZps
+0k902ApEKo5MFcIsiXwhumZqFzM/18OGIRmqs+dJ76olyFoPt+me1ikz1ToTYw917uUJ6+AFuXx
O5TnLai7pltilvn75sxi3gDLkUZSrwpE4Z1bPNbPNeVskyKdssxtKLau0vsUN3joN8+5M2YFYm4C
XzH9UwQ7k/nFwbeYby7BfDAfjNgERZDNzx/VMyURLik1/ek5qWbGQk/MBHwmeYV+hgT9dinpC+rP
xJ4O9DkBORAr33n/L8b6BAT7BearVKZH9GYjFb3nN9ra+izm2ycbBVKJaS8JofBUiWRE6k/R7JQE
Y3yD4irDQoMOpnfFM4czGuRRRseZPu4pOB8T4BPTJrEiXlMDzxo/6fJ8hmVMsGDwW4cQol/UHsEE
uQlaRU5MlyQ/mQ7ZA0/pT9ZBecAzjy6hHPU6k1e5NNaCQu1nR6DDsPhf8ocDmSA0SJJysU/xiGQP
EA9Jj5V3h6Z/WRzfiEbE4o/IMFDdJu0Blc4rIsQDpHDfxVYzoapOVkgyTn3gNeSjtMdxSIp7PYS2
O06b6Bgh5SJ977EYi3EkL3L7JptIUqeSwhLlhIrsUDtTYOUw8pLdqmcyo5uXgvlJGiJb/QAEnICz
k8PKSYhIGAXEmODyQNRq+RJukS5JT+GFF6EEz5XRDUnammFN0koetkmSw/7uQKlQ3SdlUiQ1SSGK
Wb6kpuTMKs8Pci7U2Zpu5XlQQXm+JHooIKrtElY4wwin4uE2s7npKtbDcTjF5LKdsV9EQwSPmxSa
ER8jnnUiuJWev7ShqMYeMJ2CXGn5zZHC9ZFseMO/gPPpsS6dFE/T45QmBVETKWCHtumW2WLFF1q7
sXuWbF5ymCGihdD0zFvUUK7V8c5RM1WRzCFfpyxo8yTP+Th/K6IRzQyvTGplsV06a0EkX+NjckYI
t1jlK7AYz81qSIf0mAxpt9Bml/n1aTSrDhPJHtkJpA8sUReYWF0n3oZyRtOvUvMDdaRUjUpa3iR0
iHdlgO65QkYwvC1p7B4cwn0AFoGg+rI4PJgBbeoAb7GxjKkCVOyucjvsImOZC2NgubIyChXS7pmt
GftPWpKOO/fBkgHDX/D4IGw14HyJ3L2kocg/vklysSMnJGCS40OWSJpQkoSAxYC0JV3QBdaT7UOs
jtguZOs/8ek2OCekJ2n5jnwzRypje2Um8F5DOZrknmxysWRX0QGQHNGI/QnBrHu+SGj/O+5Qiavw
NCUXy7zhKsLDuqNJehl6MlAXplJZTOpPJQJt+w2TizlWgCvZJzvC/Btt/3Z3oPJhcQ63610kk5vc
L248uVIwUy0PrplbgSzwQ7DjUy0wN3xXUgnTS6iT5ZTVYCb1087EeqHIyOPfQZToJzqiTeRoeWKG
R63v9dcvdK7u992wn94WXSBJWtPXmKj8/qP5OPOd3Wemku1m0crbZWM+MdEyEn8noFO2Lw8nm4se
JkOCDoP4dTJ4189tbLsrojB27gIHi7bJEO30SYs4AzKCCDeICRhPqe2Np/IISxQd6LqBg9bjCuB7
nJDywckQGAPIPxs4iB3RdQOYRz/fCVjbeD8GQywvoMXR6Ze4JmW05VXPSdeEktTBHTVC2K9bQKlk
ulQUhgB/K7x00n8DKaY8JhNH04s2sgjtaLkrARPpnAuaCeSg0KGY9b56f7NkBw7+NUFlk++kW8jw
mWTK8jALJNY/+NabJATy+Ehm5fDRYYx2YRdRaQXrH2VY0FNovYraR/Yk1gmaHsmvPpLDHD0YiFwx
DD13H1CcxNRY9FzJA+AMJLEq3C6ZcDrvOPPuwpWkJqkMAJlC2r0E8mkHYLvA/q/+cdb5dDfz9MeW
32vJONDJMDporrEpzgoGwwjHa5KcsSTSpKlnT9sNQnC0yzNUBk4+XCTECvCGQtwXFt956sQtlmvM
wyxXJrMcr3Ps/bRb6oIDVDJMfRs4tGUAghvWLLnzNw2DoIUlHROi/VTD/Ht7n3cnPLcST+8IYBND
ggYwC86aSEcnx0FIPGI7BXVHSrmF4s8BjMXoE0geml5C8McFusEFA3zTfprPaghUAtOnBN1GiH9S
ZShnLHcdqDGfliqAnV7RCCgplGiPjY/pmkHtZYM6+jTM4IWmBUvj4LXejYrIGfirvBDbQLwHNuw2
PEZHZB6ysIhI0EU1+eYBGtyNHJ7Kd8mLsxyebEjaGG4sFuoN4VmsMuoPToySEVEFKgBsB/LawVPD
kp+mRmzEkPptLl6hu1wZZ3hv9YxCxkzdulJGkUHYzQt6hF5e6B6NCejZbOzkSo5+RGrMgOBMEYi7
Hod7vBbWsaTjxe8gDQ8AG4GIo1+8s+3h42xxmqGSrpEzYIEP0NViJDBgmUXj28RhSA7s26OF6e9e
pe5T0279u4wPMwaS0fQFKNwH2bOchXR+nL2dIN6dq0nUvDYfJ+4PIRYxqeL3q5H9sWMwZE/Xeb5c
XRkXMJbQRyrZSCmAAuG5oxsDkVYYrbFzQdC8SyVpzO00/nWjYJWaKVd4vG9wcmsIu3+jpoR9pahl
rxgeysmzLU+55dbRgAg9bpnbkyl75vRZuntpPZEU308gX/QYdTVsA1wy5FGkNkaRn0JDll5IkzAw
Em9IxFHz5MoQl9Gv1y2/dyJ44czkCgwszwrdiIHZTKnsFGkMoxKcGHSZ6PwkVW22lBYNfKRTlEBH
aCE1YnZHIkwhnrBxM0ay642JQ7uQoCy4hrc38QPswEYuR9jywC+mwNR27PBl8ijr72fbF++pIqrW
CW/Nqc6LKGRRJYCcgdMJ0K03POIPVEoWhEZp9nBUcSdwie25tWRiTnPQczWBCZDYS6QSNHG74i5r
S2bFEQUpudgTPQrTPT6LUGMG7H/j08OGoThLzMwn6hQFfLw42YTVKZwkosKV/FgmYySAyjm48flx
dp75JkeRI9znnKyB8qu8q1a1+FJS6ZQXdHR/m143p0iqjxcGaEdVi2a2aqQCddt9Vn72WvncJbcA
l3bS0DwIecbIfVS88yuqdvge1p3BevHzBxEk6XEMZL5Bj8Kuchxe/Rcxacvg5p+y5XADyDUTdcJN
ZUVj+E4fufdIQBkewi3qKbLDgTekqF0Eu8U3j4AHCJlJYYjkhU6ILGawgWG/+Zsa98j619owIG/p
NEr3B5pn/rPwveuV4mLXWv+khkqkv3UBSG411Bb1WpweJciQHGyRaiUgc8XxyFLlEddLXIdaYP34
MPJTMW9n2qeeqExzpLPxcLDaYnSUhayASyIWXL3bT/5lgstEH2NNj76aOI895DJZJ33A4XjnQBCO
UAs9nMRCSCjYf9pvQ7K9u8FlLEasplQtPvvdIeJMlPPSjBfuFSojCEdztgIJl285VcWKaqlh3z0x
bkOsjFhFsQWAoQPVcrf8useFwpPKUggNWEshLgBSnefzMq7iHFMpP6uUGYFaqVyprHBUc6QM3s4G
MCmYDSRimGxiXVEcScS+ipun3GPd67qiD6i8GQHjMAfIbhCZyQt6dNDhTBI9odMDJ/qFQnRNA2dM
ciixABg9/qAFxI73QvQN4yx+nh0qC6nLS3l6ILpgX8Gs2iuJMCjEczHjRP0mJGPT4o9S1N8+mfA1
EPYhVKlijaBSbKge/tzPgduWkcblj8Ttr7Ho4zeTbUSiBeMXPYBc44nFxN5KxMC6kyWHcWbehhWu
r7wIQzBDuHVsQxYb0f6VRW/Urqz9LXZPbKgEzJjemUYYwy54twsSxZlsmKbPBiylffEcOZmYPbzG
e5S3ZVMWk70Niw8tFvPYoEpDCMN0FRfcpCcr9ywPAbnriR1eqcPMAQAQ1Glsaj0BqU04rn9vl2PC
yo5HIdsctzQbwuIVetH9ZsXgyoSXuERlCgr6QMEXv+NdWfBg/JnYaqi/jd9kPo2Zjvbblpk2iqv1
0FLGzr+7YLSAMyT3IiGoDJt8GVj/M5ao/FJidTog+HSRFCG/uRu+ADsXHUKMHvRKkluksUJRAwJK
zIhfIhuxHNxklIf4icgA/olkGfmIPt2jzocqQ7Qn3FBieotG27QK7xkLeVSAjzHF4nAjZ1amF34l
WQt8hqX4DfInuRT5pPz1/sKEsbdwhgsXKDuMEosFI58ZZ/N7od6Iz3yYjekXP/EMyU6jFiZPVePp
a/H+Q8wkysdyX1jxn4MdOMRPfKWH4FF5DhVKejwMeXhjfLMyNjAqOU7RLaJsA0CVf6cHVooROK97
sgSEK77ud5j54ZvPoG6BUwOrhEPIQWQNEDtTaWchZCwKM6HFCMGPrLiOf5kGrGGxOoLzkFUgIbyY
NQI7JoL4ctj4u7X5WTEsOhEyO8QtKJnjOyHQae/J5Z6/FXgdNUsftAqHyCBX1AHyQ3h1micXWwcC
GKmBoIxmGj9LHNaTNtEwArs5/miDrhg3DctmATKGGK/BwQGZGFqLM0kzLjG+fItSZM5MLmBsg2cZ
eTfgfSCQTshE7v3D45EA4Eq1u5dS/fKCNxtQpYQLAFyAQiQwgaR8N6jmahRwhRVgL/YxiMWgmUlu
XeN3alC+SxGfAv6nAUwjGZDLjokBvi023swh1JGPDMGRAs+eQEfqtgYF0gPBThEOygQ9gSkogTuE
BCkzKMhZ3ITahxThTcAKUuqiqE2tgOJVx5XKr7pIjyviBSIaPtvzwHcog5eelF0q8AaCY8kRU6D0
myc2JeWfo7XRw7AxkTgsqO9LzCQYiR/MAfEviS8Dq3l84WnwwNFvI6HD+bjqEWEZakoUHs6b+h6m
cVGp5VNXhzxR4RdEVCf4+inAj8Lx4y3pv3dPDdGNyBs44TE2P/sElcfDRI8hrnDZKEL0kRT1KAEK
dUeitW5qMTrcsE8bgCPFcwGMZEEuQZwvc3pHrC1AnCqQaneelME+HaM+y+cFcXKY2r+4LkZIxugH
6yARoIychJhy1YIGGfAYOap8WQhOCmxAoBHIRt2HxuDhyE/gPyidnTdQgaNhQ4U/PkRIOl0fpAp5
2kgsKpNFY3wkFKwj6D9gOcAfJKA7CPIkfnVSbgHNzN3sElgrmHvphf6OTCuEoKhqj1CEYpZxWZz1
PkUkf3YKdE8gLbRjbKlQywWhjBVabzJBBWLQCEhFEB/JDwriSM18flrzmfUpUAmGM5nHPGqWlWcF
Gq+apai+5KJQyaJC8iSUYZdHe17fK/AMNgcgiuZslE9BhIxARRXcnfqowTmUuNteGKH6yCOOBXEh
Y91yz9SnLD/71U8FaiGzQEYP/l3EvfFdnqDF1M+4L402INzJmRvMOYZMCm4zkv/J47g90P3yWf7O
QoSNr1JlAiXyJRWJn7oEbrKvEohLoN14+wBpPQx6mdSE3XpgMSayhGWdyanVuHyVS5KnbyL21YHs
KkJnXnwJeatJ7zZgCiqbOiM3DcyKuWA+ybOWp30VBAacQpkht9CegRjg0AglvclTqoEd5YwgYsLc
mfI+ejtw/4IEklPKFAQ7xKTepZT526kcDPQGj0FInzVWylqIKRV/q8RJkMhcCWpQhyMPpNVcnEHM
MS6P5tG9gycia+5ndudoFQgJSrAkQnpEPY0EFPQ3bkFOLqtWprQ8S8GUyBfvTTs+L0+NGyR/ItNO
JorMrdt9hslcFeO3faHK7cmNMLOjE5ZAjvaDsZGJKs9HeKjyJRQoC3N4kd/xHkaZ40OqYmproXJw
b7xFJv0uHgLkEDCIBpAesiL8mU426KKpAWomYiFl2PZh+Wpw/bJC0JXj+yiUWugVcctRMl4DrZk1
GBRJnhgJiRVEdpWwe5cEiyCIhHF0js1A6mW7pUEJVMqeSojCR2KxdvZgTYTw1cT1XA1O8Y3ams4n
9aACmY41JuFDAEj5U/ONF1FAKSN5kdqi8zKHoqj5oAc3xFKMbz1QKLkuT4CzFJI/ViKYtvPsyMxt
nhzOOcxE4GS35M1cK+8hRTC/+TBF2Bbu+Z9A/7TCI287xlf/JA3ROJVM5vPTiP+LGMuVm6NpCpcq
34FBJXsOKKCoYaYHqneKAVdt9pttNCAhxkBwyZIgbe4ALLmFI5IwJnXgsYcaJZHu2BPoFiA6YDey
q2lc+DBD5IXsdx/qpPoMl3dRBiQCS+4JYOI3ceoMtFks9jz1fv0aZyFvjsNHZorITpxZcTvxgnFO
JdtLbY28gGTQj9EI0jhulvjA9/wmbycJcnefJFPw4wf/ZHtMySAk8jESK28Dq2TAU6nxGnb34EGc
ccmQGLhah1QuUdws8X7lE050e5RkREvtAyVTNewIC//avPkPaD/KWv8TFo6E9fI/VKHiqHUNmOEM
NG+NJr3ICenuMRkhQzxKru8bew295S8g/9G/yH1wVroPoXICCYsuur+d9UDnilPvXJ+A008RbCKF
s5ssRgvEWrVjZNEeHXD8rpl2mssfhpWN/weApSGl1BYhjtJBCa+dV52SHjnX9a/H/cRLNFSNl7f9
Aq9tNxFJvCbcNaKSSKleiKmIdDceSVntvLyATyUtTDBbITs46r2HzxLdCdoZXhc3i85CkwsRVESq
97gcJRZ8fxf9QoDfqV545/WA5F7j99l0SSZU9/cdSAQf3qJ3fmJh+Qdq/v0mJ+BfD68o/9FkkSyO
V/7qPPpOLYbz0jLc+Rph0Q9kXQ8Bpczr32Tr7ljvfyD05cHCHUIqne7cqvk7Fnzv5GU5Kg9z67Ay
QFVaSNtrtCAs3rLrZeJ0DCuivbhh17883X/RyvjnmX/j1ml9117UnZI94Swbn29oeNGZGRWq2Jh/
vYri04h9b0xiGIf1b0SVfyNpOdyyjhYJyu2/K8Sbam/emopzv0jAJnq4t0Bkyy5+ubRRZFcm4/d2
yWhEh8WQAp4KdqsbeljxJPYn7iShs2o/VxETp5yEDaXl5/zqb5ywendWSHrGEFtbuvRE39PoL3QT
yb/8/rz+98p/o3rtmpq+vDkKODqiSPQBQevPRGxZ+ypOKbJ9ez39b7oA/fT+7YyaqqPhqFu0UP+N
kJhrrX5Thl6hPaT0jOc5icylSBgDp0+DdK0m1mRKYtuaoC+zKJFXzR+ycO15UZK470roR79QKntJ
07c3BeQlsPhzuojBBt2JOgCl2J8dX18KtXDmh5uB0oPvz179V99FQ9N7TN4jsm61T0bSv2xJH24n
1CQn48lzhDyYCmR3/ui6kfeXob4btT/GWpPWwlDqEBH8TRFC3Wn6sTwz1lZnTLYgixEa2qM+PUKc
7ZyejC8Ip1lrTv57xP/o7UBSzhrTElqaoNDZ4a40+T+2dtTq3bGr8/z57CpRar8ji3Lc+UWyyHbe
Pj2Qab2AQJ885bhprwK1JRijAQrKRxeXRhyWPh8syQP8dRMY/Tn5/nllv9vjwjKHqj0rtPS5uJJe
unpUfOdvovW9n6ynLyRGVmjur/jPy36CnB6KQqlBnv/irm/BFZFgKURNdP/jOAeu5z09oNtruTQF
QAkXX9ZbilgeMm1IrkEAn4iSfDf57NGN/bpGRzj8t8nHB7PvOzdRo/tYfEGIOAWfrybYWcv/pKcR
bo8VzkR1sfGuaZmQ9PDKZ9oAU8Lb+o/UAyfq7EhORI3Qsfq1sv9iW8bGn8bln6P0GzfNsq9Fe72d
8mdJ8er+1v1oECAANxmDZoRH/NEv2T19VAIm2cBvSLuF2ycUpLnXgATV9sn4rNDxQsBZVBBvXpaA
ducAqH4gyvcMbsDFVWdwCoRxs6W5YevaXd3z18ktgw/75fR2WJimqwHlEI3l0/MexgaKg9PG3T1n
S4rhbj5Bzk6COVxoYKVZ/LWjScDdhUfmYbxsBYln/tJpBKtPbg48ERCKbVTTouUswmtE4qnOu1AQ
Bu5tTR5gmnwVrthIEK9bL5yDs/aQTl/V6SNoJvbWBm1uNr3nMj2iQm6mNHjLtLCgSd/TMbptrqUH
RAciPBCvk+LWb0zo9tkeAaRXn/DX9h4TwmFujIP+5eY/I6I77+ezknwHvuqkp/5Knwl0qa/JVwB2
CMgQVahPhDrZ24l6GK6Lh4u+ne9nJnIBgFDpR9DO3zu/PE0cWvmC/dstL1Q2xpQCisczsF48zPnp
1Xrq0RhcXpe7DztcU70j4+lyIaj6qm8UnFaNb1M7dbxmWrlkT97piEi+S3WpV1GJg4X7l71T+5Pw
yxQzDQelWfiWP1n8/zERNhJGQz3Smlll0cnI3Gyb0eRM/xwyBLTgOT4rery32D73yCgCeYZvZ20y
aJ/HV7t+ytbleaEd33bmzKD5R9ZE+xayrLNFWgklerpLkD8t0Hrt/7KXjO+0/H9aVEdVTRhpJmxA
3fxdm4xuKfs2P1zg0wFtQyjnUTixu2hMhSH3RyNvNJ6VfAOQo4J65ttt79ZnkuZtJaxmwAYlmPnr
VFMS8+iq7xct0XRXr+Ib4gdjZE3gOQDtPMHbyr7b2/TsQLL0DgCoC39H6nWLO8jjTi+MWvN487Tb
YxfDXBuYuoY/pnuRQxawPUzsItEKQEbVr/EoOmuhBQWmDyEpXaHHi9M5z74pHKPk1CHv/O5oM2hN
yvZ9jPpFMZFWWd81DU/2LgkmvtfBGd213cPYL5xpcXBVw4P5B2PrgmzMEB76wPk4h0URwVvIV7XF
XUUtOaL9RKV7mhYX20g7vupPBKr0OajdhjoaHREWBgIxOV2M3PrjSpiN7neLOpSLVlJDAR8uWXLZ
u1od5nhT1JR+5cuSov6sotjBg3cmdMGxR8v9r5pGGoWHGlw5Z/6YgQo59SrAiNvz8MkyqQ5uvr5R
iH4yxxMiRbiZrXs+pXDvx89gEaksIxT2AjrVoLjxUCBlj5rZFerLfmNTYXtrm6XN6YzJMQ+1F1Wn
01WgGzMFCwYNYkN/BvSJoce870H2wXfYIAciek+cDiK3TksqD7mO4UkZLfabnCMBjnrko+wbqJIh
//Hdq76NoByg6edh53aQZ4P9ebItIqCmFUpghNImyhVn9zwjZqSdzdhv305dejrQzMutjMntfVT7
Wyp6w/OVfe3qm7QFwRZF1mVyoQq4c1uDUrrz67+3+z/JmPQGskaahX6xppu/yyqVxv6GpGFTzVV1
NWJNoGVZHN8O+y+bK1OvX/99ttG/iD44hkZ3Jnoz0deS7lH/jKmq2/E0DDf78qS+3crn8y0eDMC+
lMuy9BaM9q7ySrt1K6GDuWq6pC8bV+smcFe10mUujun2cnXRlUdcZmzCSo4d8AFmWHUrdqjINLxq
cQlD8+oeEQ+CWROx85QBBA2VgBglHZfc9+t1Yrnmo7UyP8+kqpH62q87vwV2rYLc3j/qfZAv6J9K
vonCJxfgz33cAZhFs2wBPSYAbAtnX2uI47enCQykmjz3BNRx5ynxs8Vq9S4LRPWA87TPqzyY4xs1
798HF8BysEPqNqDtSuM2G+hxtIkOR2iY4CdcaBEWApV7q86kRZQXbLw9ZRugO2NSI/ZLI8p1+aXR
MgixohckBqjF/oWdK870bwYSGjlaHCNDNRx8wH8+nfx8MU6qvq/mzVVaw16r1bh8G+fPJ/Mvtvhf
3HoRiDRskamAC3zXDfifLeSgm0NZ3/bdTOvoFuAVc/vlOhbVJJLlBTpFrjoE1Xz0vE3+JiX2pxdJ
z/cR4hiaToEZfvU/7/FwLOpypI6uM2XkIV03opnJYXLW3KJ3D1dZZP895RGa/3NQ/3HC3xwyxsFo
66y9PCFbqD12uT8OuWO9WY5I6e8pZoCjQS/1NEHQbSEjAOwD9ipVV9XyjvVXbzxA7R58/QVElQmD
CZYLFRTPmeugzaB718NndpnAc1vvVVchrwCVuwnH9JRYjS/xiPbu/uk5s2bwd5yXLNaOSVhvUYN3
e+SrSzfTJyo806cdBY08hUCjNwE+F3LICXk61aNkc/UPL9u5zaQm/zQ8HELaMZH/Sd/7t0OYoSmB
1k/tP1N9mAx01HUPKzpGiyQZGu50gpjwSA2wgJ7ztt9649wzT75RLwkc0KUeKy5Q/1ZFxgUqPS1r
auDSv+zo+o1T07ruunkFAvHx7a5F40UgCjoqG2HlTIzNaEdN8wj92orUN0RZ0OUDz4dXS2dEV5ll
D+Ae6SPYkOj/IJERDPWTHkDiQdRpCm/SKxEEJ5IjoIvw+unMeHNvCgFNSLJFf4KWE502iINcqW/S
5aJ3cXeKIaChBiXg8DK8jknnvR463LsCl69xzcw9TlcvBk0i6eIwePWaJjDkMTZDRLWZLimVm32Y
9V9W7b/OMMJjE6UDpC9YwP+c0qe+LJ0+r7rZWU1qJyy2aXleKfaqbeKKRvNHoEhbyHY4qlv6Qu12
pbs9fGkXQKwmgt7Fy6UATYHev9n8pa+mJovpN4OC8iduojT1NcZ/4DkaeiQ49QlcadwjVKW7dNfs
ptR2ijGMJfTRrlLVokxEDEE8QBuP3oPrQ03rPNO3HqIRRwpbUCkeqaVeVhR3yyt1dXu8OBR/8Wrv
mYQ/rpUGoBZSGmNV+10tYtePhryxClpN0Z4G5JlGepEUHYRgFFPOyMPDGnA+oFRNx0QyqfPmzMvH
Mzz1DF26tfSAQwSQThpvOEncIT2uITuR2Ub8PmaKXR5xCNDcAjzkQ5+xg5z821VIAMyVv9ic+7j+
1738ljVxjupNaavreXa5+vt38LI3X60SywlNoDIV/RSCygHXPSQ6ugn55IIVcDwLejRi6xUxRrvu
qPo+Dvi+4N2jlhYvj8hxYyzxW7a+LQLvdjh6VBMeaxGhFHKBDcIUr2IKXhDR2ngLmXk3s7+BnMCR
Jr4+u9UpygAQngDZXFa9MkE+u17TxluD1DmT6nO5D/CeP26FR78kijF7LMC8y546ZHEq/5Z5HTIA
g1toIQN9IXYVAvcpi2y6apReF2GqRsPCpuRq8j9A8bSjeitgZDrwtKjw4dtZYHA21jeKPjZihKCs
leXV8KAIPULBoV/SBzxAOlslyvPRcDvy+hsSXM77Ls1JA1ANuBlB0cU3ul09m0/kQ9DngLx+mu7Z
l8GWbZAYpC4GTV9JuvfmKQeEASInOBHfIcxPcSfBCXTQX4f3siX6mKFZV+G8noAVk5oNOlrFdpwf
TTo9YLPHC95ijEAYttSfYPqwZlAQ3kZ5GTROoIyCwxsw8beKt0bf0ApBOnr8M9pce3/rTPav0wwB
eEiyZOfpFwbdSIDnf9tV/+z0Inkq9s2xadJCV/99W21HtV2M8qyZGerIPevG2rRRltHoFtccN5fx
8VFzKE3BCeuLoLkAeTW/rsTYjhA2bShiu7GLNqqfjW5/2YDvCat/rAVNlY4U6LTpXKD2u3pXpyDr
dUEzdnrtUKaqShc3GCGmZl2XEAeMPNheLG8UtCPzNjm9m9nJHRvK1MjetSudNHIUJuvVKEuvyMMo
WWLu/S27owOW9cSQ7nRaR2UDW/XkejrQ2i9qVfogHy/0Bio7bzCcGJWwQ0NBZ/dhGPS8cR7Op/JJ
GbR465jhte0mV4OgI/eGnGBJO/r7+m2X75G3rIaFgsVDQ/mx7TX/0JMvaS50/xgD+L6Sqho3qXk8
z48H5L6c99OlD+q9NzrA6jNpLjiqvPwEWGr8rl8fLkq+OqkI7XB7+YlmFuhqnZjSxwWhVHVCVKbo
Vnvn6b8NkfZHeCFjb+qE4nhaSMr95mwds16tncvZnFf70jv3lbvfo1Zlf1Q7Kh9boFOoEJgaKPCS
/ni3CHn1oGbSyoAiUtVD1yt0/1aMwqrYdCrZ1ltiZgBT4B0Op9bHg3W1PosUyEgZtSBUjYpycztg
4ZxDcFQrSDvHiVpc/MJ+VjtfvfzN1I7+2OG4Q9xlyzFNUgq4sv/ce/+Ps/fajRvroq2fiABzuGWo
XJKqlHVDKDLnzKc/g/7+H6ddMiTgXHTbbbtdLIbNtdeac8zWDNtpGjJML2x8g5OPWGBYpfq6EzYV
KR3WvQbgfrhRcbf81tD49bMvVvmmN0ajAFeHT4AQgl1U7ud+F5rEr7iM/4ExlfIpGNYp/gF1+8uV
/VZGX3zvi+50MBSR5BctRBLWZnRlNZpg6UmDS8hNttGd5ii8tjjNE1sClpqswxJ4w2IdLu7EA3tL
nYEwb3zG0cAqVmng1PeK6rK0LYpTgZ7tz8f7fdLE8eoWtYhlsOP9xsmSpjFo9SApztp8Vd+Fyr2o
ORGh1EhjhxVPWaLtzGzz84d+l7PyoYZpWcsUUYV/flH6F5MBJnIOk4OIce86H29K9avDXVbcx2w9
I6aGQ4pTron31vCplDQfapaQh7BVnVrRN762LRKJF+ZLVp+6imZUuuPX2pa0dY3ENnX6rHg1/nzQ
5rf9CgdtMpfT6AZAO9QuDlrVE6VTh7g4sM28piPgKu/lAfn7TK8TECQ/Tl6N9HOZV/Xs3ESHrcsa
dAZTGfW0/A9LxM3yu2BgHeFqSaKN/oBpom3PHHyhSSRIAxZ1wownP74KbtjxIx5YJu4LZMVk9l/d
sP1F03T/StLUYiZ0GbDyMx9uXOr8lqug/+sxNmGF0ddUaITIFxPmSe7napB1gspqbyRy7UGFhxsC
63MG8einbogXbXAppK0n623edq/Wk/9QfVKxDkgNkPkgfCWNCffDlb/Lgb5Ed/lXyU6kdgvZLp7Q
Rt1mO9PVr/XahQrXm86orliizY/uU3qzztz7SxIa4L/09ZGSgeBuUrgKt/9kzj8cyuD958vMjv6y
NldkmYoc5Dj/EFR9MXvth3hos1ZoTjzBJimaOqx9kqFIYgcIx+ZYsStICCLwtlUdrCvokdMqQAoc
b7DF0t/W6VGVTjK69XNIROHs9He+vNIMsL8Nxm8YRaVjpSvxdX7LXgLL4f/SWodKEKToRLj7bGez
LU9eDPJBfwqVB/YtQ4Xn/zZCbE0rNGS2FDqNT8Sxl5M331CgOT0pfZl/ZeB6jWCgHWbkVnSaJbeS
D5a4i8iAHtcFRI6aKnXLm8D6WoyXyF/ZjoFrHre16bXjuiMhkZx0y0meKP4q8jifzM6uM0gmd8K9
ye1uOhFAdWFnzJuuOoXiUYu2FjKL9Byr68hcazWvsZ2sb0rMagruawINj0m24gR2dB5bex5sEGrD
SYDE9cjulC6/NroyygXagdwFyYa5UbryA69KVxM4genR6F8VYg6DVc7TpC724Zm9UejwV8F5E8IN
m8xB+mVt/Mcy9fedcPHEJ6RGzKZeNicRlO0hZvtybExvLrYKuoTPgSIbnK/6KEp21nildTUgMv3o
yxVe5fJeMDAyRG9DeF2X97p67OkefPx8r8rf9B/LrcrAnNcsY0l6N3+/ZAdryEGdBt1JXicoPVpP
MG1BeO5NPNZ2FhFu2Y0r7aqhC3IwUpfj64+ieBZTHPvbwe4eO9mjk2Z9MO/5+dC+T2mXQ5Opeyl/
VVn9c27/08hSK8lH3TC0p8m4rbfdWaPD7qS+F9PNP+Wq+8vHLZfi72L274+76J9ODGPETowwwddn
3EBqtk7r01R4QbhTTGJX2/XyjiDXEISMBNigcX4+APWfl4J5PKEaXI5vdb5lFHLajVJzir46vBng
VzonG1zr3XoSAKucgtExBYxttoleZA80cnpQ8AuUd/kKfyBp2q3vwIuSO5vHrQpd9KqV085Og6It
c8OZ6tq2zTP6o/dlY/qWMGsPsMgrd/1vO/7v86Dl2mkqrW9KVF0WLxZ9IfENtVPojEWBf6hM1iRf
vgsgMpXzldQjKcBqarwVAskaLRWyUJ6sItjENe1akXomKw5lpXSuFNFkdhQW7Ew9KJC8ZI1IkH0Z
54cE5iw1Z5YMFm21l57dXCQB3StoeQ2hYosJlQdlQIrSJSN8kawH3z9NOG7mtGzcAvDjIDXstS3z
S+0/B0RBEbMC9dGfy6NGa2SGf9vCzhd3QYi6UCjcaOB121WHn687eqdvdx6dWrZKC4dao3G73Bj/
udEjRRkbX9ClfZWtuwFdaHVKVXkjZ2RA5SK56gr4Ido6/kiKtfIglwAD1fSmD8IVOyCDJ3Bk+y+k
7lOgERxcWq5Mo6X1mQQZnJBw36GTl0hKi85d/5KGL2mtrVOmNQUtioJJU2U4QYSUCabpBOggDtFo
Z/cta3GW3ibC2kwDt6XYFGoQgRbhh5AdZhE8BHurML+fRvBYPhl1vGYJ4s4BnaJvL/VdCj1w1nh0
KtcsFacyH9Jub1LLRuSBq63nqUkKIDW3WZcgZRZHMZ9u44EPkCSHtA5PSWCvtPO2MfFcVDQC1WnN
Dj8YxAe9F9zl72gDdaMFiVvrnRdYZ247R6hItrbQ/Oa1F3DYGsSfYHobVAgGReUF8W2j1m5JZcwO
Loz7YzkzwDJ/Hcl8r3x0gsQsksRk1jBNXX7/P9d10Ec1U4de2k80arMFL0oRXyl3zXQKOtMO1fsS
Q0dpqKSPfNYDXZzply6htCzffy9qHAKGL9C9ssZG/bISKSMxGzMD4mNEFM8c0elh6IOGpBwbu2mI
Tq42PnZWGYZHBPmuudOcTUUSuVns1LJb/3Krf1/iCDijYWnRBFTAlF7c6XOrpEVr+PBcYM5Hr6ZZ
nE068n7JPKfU9nqztshPUHrZIYsuqDx6bH3YuXU8OrH1Wwv1Hy8Yg/RaMmFMQ1eZuF9sMKNKLzJ9
KLg+8g7GeCSWjo7bMNvkHERZOjmz1MD4TaNmfH/c//7Yi/1dzDA+5dxYx7pziFQB3/g1HzrIozeD
R0zJjkjxK4sasXULAVXJ+C7cmktXLvg0P3ywh9zkdL4OZucq+5D/1o76teTQ1HrrUdOC+nF5VSd2
BEEOtFgCiPrRPxC4cYILlF9dvVq7bovjfROQKcNS95o8VUhpCI1C7A48hsRDlGBO1Px28b9/b+ZS
qiRTaSgKp/zicZDDRPGFRMOISde/DUTK/vGhELR1FcvOKNI9C72RFr5iQnXL5LVgQCtX212a95uY
1sTP96Ly/V5cDgcFKiFaJBhfPhpqj3xQVwLtVCHUwYM3wHToHOlO7a4TWEC3ukHwtjjdFCgE7ILB
NmJd5M3Tkje+Arrl9pYHTqm+Yn5NbHvqjfSO3rX+NI4rEz5WvA/efjnk7yWKKVqSTr/H0kzZ/PPW
/c+CEvRd3yRdI50kKnUW29uBDviOt0MZuA3Wp6MiO0Amks2EhmeK7dR3pPO7hSiKtg1EtXoVP8TI
K/C4vtOz1a/HtfK8OLeRvL78fKzy95WHY6XZT2sAjjbs8L8Xv6rWk3LKZHGvxretcGygz+sRW3PU
qiurZDeaEHtVPyyByJMyfTZm89iONS1YKG5qZEPxZ2pfl4yFuBrKaO7EIiYFkhdT41bTyJ/JHXlq
0A4JEF1/Pnj1nydaZnRPTgNiHOlinSqVUVb9Dkp0r+iMzQAQxJsMg+VX23r+F6jiMjmEySuGTBcs
rSXgl0QgAgo/L90RsYb/DODMTpMNA9B06cpiqpJIaMPmvpoUaCikG6xVHILzPnsmj/xOQazKHil9
jLXnzvjl63yX9ymorFniJINYCJkL8ve1MKVxbsWwEI5dtpaAS40DgNV6uIqoJGaAeam4lIL0UeF3
ifdJ+lIZ53mGy4t8uKjvGkQFhukSnvbzaZb/0RDhwJiv0TriblGVixVYGtS4yQIBtuWqzlbGqkID
ht86YxyBBjXHwKVuh7O6Jon+Q232SwaZcN3fDMBypGsLvAcDUHqbjFFCV0nQcLqAqOXrpnUCH+74
zdw8abe6hhxnF4GpFlDF4EyZyTpRefln2PmJLBDcJn9rYYAD/Mic0d+aBi2Xbg8j1QJ0yUaNhnTw
JNE1QUjwyDZcVeECd5+afDYeqcEwyQwPlJ6EBJPxG14lpSNDwYsdZD7qc75HSP9C655+aU1eUof2
xaHc2bdoP+UFfwyoS9yP6/ZrHD3mKOMDKpb0NGzlCvz9ijOfWx5ZLofi3b/jbtKIYmrBJuFNcLUX
PoY5KkoGVYKiTqstcHHsoRXD3eqvY/NmtGDvxAdJOVZE96A2h5ZaJY4/nDooqI62N6d1D7IBKJS5
qtA9Y5DTXswPOXG7zzS509I1j2WuAAKeF1ZJRPhlQeoG0tRkpanuPeQBT8g2hELphS29jF7wXBnr
qL8q3HzPdkU6A0zbJOWuHewv7bPA3mS/DwTsPqabXTC7EeO8t9CAJRDFq/a+Ed9z41GjxRvuY4uB
soyFhzO/cF82iA1BKEWrK+q47D2HaUmXXzj3tnEvUhbuKoi4aAxrmtUrAuGTZj9ibO/JZFxwsDD3
H33GarnuFI9CjubMxo0/nQZKkDM1RlPh+xVBWanH7i2QHZNzu+mEdQ0qsHRUdgGFk66ZT0j1S/WG
0CjFfvhZoLDclhqhUQz9c1aDXx7f70Po5fH9z1NysRpNgaKLfi6oJ1BsmH1FvKDE/U73zeCp41q/
CQ6Dm24qONyjXe+ynC6fyBOx+ZUi8I9l8a8DWdb8/7x/0jLSGqkSRWBxMO8jz18KJIJ7M34sgveq
zGnYYfRXao+k1sSabVP1Xan1fytr/3UgKE0YDqgqHdU/7fv/HkiVj2bXsBOsC8mN0QgmVJEzjDcT
Wm+iPPgdUif6fR259nbYPguEbzfDb1lF/3rHSRIRO7Q10Qho+kXLQBDyNm7H1D8WGqjh7iiQ72jn
b8ss6oa9aXTMOhe6pX8zDGvpK7rRAuaTuwBo4m3garKjfFRU4rGt3P2/LKx/GieSovD6upwZiqZV
GwIGkCuFcXJzlu+P8bLTv5FZz6kTdHhFX1rlsn7qp0LcCu9k67EBxvmTr9QHbYMiY0RNLK3GJ1QO
Dd1hNM/ExhT33b0BQrk5NTBNF3NduFIeQ/oNO2lvPiswH5F93ZPSsx3PletfNyuzZ19jp4YLFNYe
ju1NhUZzP4BVown86u8Gj1n5CeUfUP2QTmfYcxQaD/F1sbbYw6/V6+pwANB8hRfQCe59NAQbOMbs
EmEkkX2MDdd4Ud+D7QRbla0xUtfcQXW694EiDU8IiMe3BM35K0QRSjkMnEc00P6KwNZFJIYifZeu
S+dZVxBGl96zunltVs/RYBsP7ZW6j1zrOcIy1j/kVx3fxQOJQrIXO7eJNHHmzwdsgE5O4Fnv3SfQ
HuOXbEU9fm3dpw8ivxWtEOGuEbI46P6gMKkr+tFIIu+jVfUmbLPb/KifwS+8E9EKcA1x+FY7oCh3
aHQODrCY3vbZnh6DB9pS9MmDhczFU7a2bkPZ7p+qL5kzuXAKHS4uwNE18hmbZsmdADB29Iqb/siX
2EpYCKACTLb5FNw12y92FA+dfTs/FC70PIqs7de9f00yDgKcaIlltwN4KN0b2gMU1i2WjeKXglYz
vk8xTVglKoYd3v8WXJK/V5SwEogUrlvtlNLRIlTJ3POmZRYc589q/KjSZkgORbEXbJU2sFqvAsSj
ktvr97W0BK74sP9QmZGq1gCc+aIWawdPw2PvuylGhieIH+9i/JgTlTJ5ibidx31w1qZHXfDau2vJ
ba/7RwnCZrQreG2lW9y0hleJT9lLCsIlOnXhU8DoD8HwupOR776PvWRrT/xCzzuPTX1wjRmYpz9o
PmqdNr+hk85ApV1dz9Ngq/CsZdtgCBMRrdh6qrB8H5l8FAa0KX/WIq2YzdAwvaATCq2tglZT/mI6
tEUr9i6b9zmi3cUqReCMWr8t2ul8+RhemYHgBbT3XKogvEH5AA9BdCq7AFF+Y0lePdMoBSw1HKdi
laX7HsO1QVvZDqgJuMJ0mXWNforbxl6NZot1k2EdbskaHzN3O7fq1rxF1n9k/p48muhEw89XEx+3
4OBSZ2JFq1EkiUIPFG8ud5J2bQEiRK1e8U03FBQoV+gthYQ/KzfSKl7ej/Te4CaEV8x6+NLWIafD
9oQD50lEHhJTMlyrvdeDGPrMsye93+q9l2BnrXYiBAvI/IiVhzMTPCM9WO8wgsR19ZGvH5Kv8Skf
1jUwg1my/eAkgzbsDwv5IenfJOE+vgk/ah91x3Y4+iiTD0FwrYHNaz718e66crR5D6rwcSAA4pZz
Z4iEON3EHfKjBU8gqC89QrRqlxzPAewcYr/x4FdruVhRLadvbBR94Yt/h/2nnJ0VdT3gaKb7lpuy
k2RvY+1o0nqAfFW8oG7JYjuxTqGBFsJDzJ1ErkBhuIunE4OpxQ0hbUXZDThfwPBOjOKzzOm6ddu8
qfkdgcBcNSSI5NZx4Z+Q4ViehY2Dkx3ZO8lpOs+HJJpTSKn5DmZYVu10KtfQZeto62gE570CtXlD
C5sqMZdPfGSFqfkRKbDab5ndynfzVciNu1YPLkAT6DkMI7g7sqcpP4Rf2RaVNyQnu5M3DTJL/FtG
4PjNRgLkUR0HiyvsjGS0gTNHwCchx9Kd4blmy8fEDvxx7xbqvZaATjI+p+1wx9460DydQI/KrTqn
NFySmgsiYGevC93MIiCar+g7LdGN5fMs3BhAmzp/1wRujwlfdadnP9j1vkOR2OFUPktYaudtW+7j
+Tou1qbJumKPwQ7gnKE/IjJH0z6vW8gFu9FDP8YLuUX4c6/HSELIi/BM5PIy7HFiWXqvgGl/fO4f
kicfvmAr2C3xm7c0XSU+VF6Vx4iGe37iOiJohxKo2z3rQeGMNJDaM1dbpsgH98eziWTyKnlLWzd4
7OANbIvsGGu3ZbqfeSsc+PSpLe1Svg7VneqvICs3slcAl8tXfrUqB4efVwb46WbCr6CsZQKVGumj
f9HF96xyQ/nYxkdyBu1GQiL5KZHDwXQY2u7rYhP4FNyFT83rqCFR4EpyCK6zPqfmETtIfD/djl/t
uf/kndO/aOxlDwvVR7lRqWm39253y19VHDC+Mvqrg6Mwb3JMBTEkpHPPvmc9Ar14VJpd/mSyIm5n
lanhqwp5ZhCeGt1wWhJXxL2GG4jOFO0mE3odbUieJdk12TXtVIlgrV0yHxQ2X/hU73pj3219YlUZ
XXqL3nQ/GKuf66R/zKZ5/SDOV2SDJEhSof5+/QhpYlSynjT3CIyQzLElkEHXIJomF6M8Ba/tOwhA
jQAuRD8Eeq258UkYED+rE/UFxi6YCmxZ9izhzKe57SFqTA5DBfH68T1LHdw38YPcrpdZ6clvvGS7
eA1h2I+44mBKdiy09OHcjLBJZ0e/xlG2BMf9/CWlZXf/dw+YL0nSlcogT6ZxdNFvzIXKqPw8Ds77
F3Se91qzB8OBeHGrEX3lNMiOf/tE+V+faDHKYmin6/gs/z6tVh31xlxk0t5QHvIEjHhHyTU80ONr
B1q7CpnShIP5pAJPEwYV/ZftgfWPTqOEIur//3zlYvpUm5Ualv0cXkGOfWfyek39FMJKP9D8/woe
COt7AhFJcBu4LntGPLirbGRqhxdrtfyAILZ0exiO5u4uBFQ/n+Vb48W8BvdNXcmN61Q4EmzILevF
rDdTR8KCObb2orzonjrCYJBs4tIydjExQDmmCPQWDyw0ru7xaNkIL6o9KbZGjTjPrV9zJN71+vUx
tZdc1o2MUhIjxG9X5R8Nz7/OysXNrtR5UBvREJ+EPYVSekepkKChQkjk0issCruiB7JjwyQ+wiOs
3n6+DdV/3ofchIa17Nx0/U/U/H82bfKoCaFsSeFVvVINx38BI1fbU03BG35U5yfrYGwR8foOSRDX
+lEEnEuwp4eWAVMsE2YbHeCKLg5GSuBRyjsXdEH91GCnxLN8VIh8gvq9zKTpnDOMulI6R9VW4wGg
vrMeHWV3QBBoy868as4YFFhCt/V1eh0EGCrlzw7KTLARaMmHjkYi04e0Al4+2RbB3cJTTAu4duat
j6zqHoHrOnudOajUTWASbrtTwYZCBWI9gj6BEwe3AM0aRhb2BYs6vXRTIIBkCKCUFyBBI4uF/TB9
gah6UO/T59nlI0OsNdV9xu5+8hB5AtuDtI2T0Y3X7Ypw81cdFlXolLfpte+SM7Ku8X3Wt/9L6KZ7
SEuGHCGH/aZL7gmAV/NWfFffSVv+sHYKaUckT9lLxld0Crl36SehFHb854T5E8RqAXvbkiTlWffx
vERHB1sSPt6oOtG8ZTZUGDIZlEUJYEtXCqEO8t3wJCKDxaQMvqT1xnP8kD+gwBGJeGpuRNd8j+ne
oEWqFmrSgunAvxbdjd50IMYY8MkET0eln16QP8S0Nd/XnrbwHlk2edtQAyNfdO99SuHBlbzIxRyH
4pv3ZH5aTEXAem0MqDlfzgCLknvZSn5kY4UmfwPZmXxmcNDusDV25ZnohLukt813gkXjc3cnr24Q
fd3CIQ83GOyBMbVYNAhUIQqDP1d7wv2AMWH26ILtJ/t1driDQHu91sxPMCdSOVR3wuxEz/oGVWmC
/BftL1huhFU7xEmbmC3Z7dVMSQaJ+zo+LhZSSCS7yMVpdIMt9ka5RcYz7HgWx3coh9vkrEMw1SS7
eABAv6jDYL/RfFvzRizvrYGb27yKXNF+nk+AiOGfEGZ1LUvo+gKJeAT9bXpkCwEXn1NzI8dLsSF5
dP84tN+Ce2lv/GONx6YKZsHSZHxnF2vsEFpK25dhc7TUj1aoD03Fta7L1dS/ZSHbY/PGII+pUEXX
yq+z6UUyr0NZhr2r3egxyMVSyI5GJK8kqT9pgbHSE5wmTp6V+CqVa3l+rTC4zglFfFLvZSaDyQDl
LbC2Y159FPmupbkjJ2hb+0ND5LoJIBGHkdwTOphz5Urd9quQWW9802Nj8SvWBGgOS3/IEDq3zKCY
cp81KeQYsiqC4hhI5PQp/q6mI9thTgtU9tlZfttr0643JrdSa9rR6GIIAo16nuY02+qRclO05kbG
Gzrob03f36Q+tFUauMiPHwp5gHAyO2JDEGP22g6fPvubkcRcqs6xitxyhnimHEtB8boqXNV5zX4O
C01tOPTsbXPmpkLLkFSgdZNtOuO+w9UlALEf5QGvAwmT9H91wdwZouDUi9zepA+aPEo10vikXI9p
77Qqprto8oaMaDuDPyb0bj0T5Cf10Mun7Wji8mytfUhkY9W4sUAunPBuYNZbZBa97gZS/OaLz4vE
V9n2fEhIgy/NrZVc+3RizkOqnKUJTKpOeynRrmRsRJWOg3ZA1hgF12YzOD+/TKTf7r6Ld9nYzUPV
BmV3LHmqeGOxeNxRkFlHlhVPHuxIsMV3mjEqrt319Fse7v8ajJc1lUUEKtUU8czK5eg4M01lTEuz
P7LmOk+V5z7sY2dP88JGGuzqRw2y9LjKHmbwV3B14FKeico8HI/0DBaiwuCQ59CuFFb3B8V2O4d2
tr3ft6vBOSn2/uNh/+DuXVpvnrvfAx4mEOAPh+Hpab8fV0+TA0LV1eyjwS/D7jg+HfkHnKgNAc+p
nDP7PmeJD6xBLyzQNcBWLvxclHT00kob1IlHtQHI+7Hiz/DeuFk/blGS3qwXKjjNKpvsM3l7xptp
eN72/X0Bmy9urNR+X8IPqVwhy81X1Xu5kYmGQ8CPFvWdwe12cE3buyKoin83W35yVbN8eldXzuYW
jY4ruAMNjSVdZWInwJbE3ger5ez9fIv8Y/6oMuyS5WV9wpp+MVpKQ7VrCkVhz9Hu2s7LiBGv4Giu
JyziP3/SHwXrxc2AsYGJLEILAsv/aOz+U9g0gikXc2RJNy0pCkSzvebVcQYrN+5NbUVvZzyIo42k
KWKVIL6XvVMqbhS0kVpOaMPU/nI8353ATMhRGKO7WiLDmbT/XX73cZFEYq4CNMrcHMz07GGB1Np1
qHn5nYVPninx2nwWPyBqGAjF/Y14M+7RkEnMEQwbVWJAwNV41X/pkQ2qb2Jy61lYauiFDJvZeqgF
G6zRlGw2/aqJnTrx/Ndfzuk/SniNuGlFI6RXkRX9YtRQawhWFF/XTuVTBQUr2y/QUIXOAMX6SLzW
UbkKoaQ94hIXrxXfqx/oeS0WndCTMUiiUv1tyVk2LRdX+b9HZFy88PSsKjSr6MorPbuqLfo4feTO
auv4Oq+TZv4SIFt0X3k9PUTSg2UQUpG9hJN6wuQbDJODa1K/6pvplxmq8o/7XMOdqJMPv3iDrIvd
XYbFJim1ySAil2JRH920dYr7oWN4Z7yF1dYSXNo6hnr0n2mqz/u+2GC+0WCRMlq/S+eFES5DAdFu
NM2dy3vGbFr8ES4tifIooTf8UG5wxgjNLwf+ryUc2xAGlqWEQIVxcT61Bh511inGCa2aj0sSUYKX
M3Y4KFji9qYrP/MOB3uQqIf+JPzy6f+6mOpStyBP5ORd+joLRZIYO3cAOLuzoH6ljKrQuTE5msKX
MbkatF+2pP/+tlykxdKCB/LSnT9OMRIUcYDUPrhxdZ3PeznbWeNiF0IigDcwXhAG0nhPX64oC1do
Ecb5Dq7Bnx+sSy0AbXaNYZWhacgBdOhHF4tD0fda3Ye+fizyh1T+6sBLImU1FPFhiNNNTU1UEcwz
7JZ2oaYBphPo/XftIYAhls9HNLBW4v18TH8+8z+P1rdjunjYk0ivqkhszeMkwGIUVW8SFBgbH0qu
wb9RvKbzMZR74vQ8+68NiPKM7mI+XZly5OrjwwzVoVin47Yvyd4KMRcykKrhL86KOwyR24vLOZ2v
hk9jpvcWXRnyvY8dfNb1TeMjF+X8JyzRBlvKRKOxj6GEXuIQDt7OTJrPYGQdtFX/PRvpV4mPmXpv
iXhr2LI0VXaoAvijZeJ0NYOa5ubnc3NR6Hw7NRePd6cUlRFmmn6c+4EW/F6H4Yt3d07PP3/OHzLa
T9fgomejKQjBQ2EwAdLdddmHobdeY17JgIG6mG26ch+D25A//Hn2MoNqBe2gwNa5n8646+CsMILl
pHekmpY5bZ1TVQC+K4a1iGYnea9YrJv21tDujCFCwe1mzNY7ix92Unz1y1dZVo4fvoou//3+U5TW
l7pK1enMvloxA7EESZzAXUSuCR0cH34PZt2M+I+mK928bL00U1cZcXkhvfDsLCSvZsjAxV/74fO8
2ELHgBb/jjK86B5rMPnxOOI4vR4RvjbDb4d/MRO7vOR/mpb/KSesqi+KpuIJNehzRMnT4ptuNkH+
ri499Z64l4CHgJRBhagGg8Ypsx/rvk8fRmO0p3XQX/nCkee41XkSCLfV1jqRaI0Y4pT/SFQalcJT
KAITFVu36XZNeScbx0J+ry14Moa0KkqudzRvfr4ql1yK/30tJOHgjRYpkqj+fVUyU+my2sjTgyge
S+voq8cMF08wJLYpVI6knfoe79b9zCwM7p3AkI8klN+od5eKo//vKAxTRw5r0hS9vM3TMjWGrC+O
WYAXyYDnozKDF2a2iimDJQQ8UYbkA8165BrBB+uhV2HonOPzAEApGzzZeKi62h1E9aTW7GqjjRxf
iQkWSSb646oYt7E6uLkIUiFYdSG0JakhRQNAhbiVzYe+eB+76Nxmg21iNvPzN4ViJafnE/svkn87
kLHJYDFqcCxXGxGjQzO6OmFlw8FiIKDelBCTLH1YySNDMDJ5W7XxumE6+DJRS0Zvh/nNqO8bjAMa
oCI/frWyxyDiToieylx3R/Ng5sQiBLSVgsKLE+I5k3HbRCPB6KmJnabKZzemMv358qsXdcrFif/W
Lxgr3oqlkibn+ZZwHNOZMxzjwVpkQvHasz0pzla19m80BiMlKpom2KDsQY5rFa5knK5ngg0kZo/D
Tc6URTyGWL7Sg4/cDqvcUWDQfx1OuwmV1RpGRIfLuHUT9RgnD2PONd5LrasIZ6189X95ef3zadXR
WpigVgD8XSzQ9SxLRdkF+VIW6h0CM5l+YuNfFw0TLkSaSNh/qe//EFy+rW//9yPNi8qpDwq/mdqu
uGPzCRFfdhCg2jSnt4xmnOCXSulyd/O/C2doiwVHRLR72bY1gjlL5KwlO4hssWY99KcqeUiDlwK4
KhqgSUMKx9syZdhB2VBV/j4YmFHWn5rKLlH4zEEgxB0Gbkrin++pP+OZbyfiP4d2saQERSZ3kC21
Y2hsR6oYkQzrISCReqtEgSPWS873JJ1C5TB3kF2OUuGp5nbInwsB1pAUU2KFdomYVo0MVC75swlS
AtntXjTDfWSOtmqQeAv5ZX5lZVLyLz14KatVjUeCl4kzG8a+GolDij4RmO9zyQCdxaxvX+BT04+u
0Bi7qat2Q+FfJxkzuZ58hKL9paK7FKt+u0DLVuo/74vA7AY10Af9FC5xmmrmYTkMjH12hZJGDU4l
IaqEpeMV9cTbVNoVyhkdH8sI4yd6rQsLacUkuDjQfPPC14q8XCa6iZueQhJAiIMcdzNACWLPX+Rp
m+3x9gm/WGBU5V9v7P9cyIuiNLLMts9TUz+2Sr61UFzX2UurfFnheZDuLA4q7r0R3oovNM6yOlTi
o5atjdnToaWHp4QXvD4ddC699kGreNrqRujF2kGLn4IAFTxb3h36OTXcS8lHHjKXfhWUkybd9uJT
bWxNBW1Oug7ap6HdlsYvt+mfneH32xTAqomQD6jfxbebtE4uNL0iriR4FSqQxSS3lnRNrNk5hsC2
9DoCaaZv5Q7khItNb1u1M50Cy5VkFH1Wvuqn/LHuhFv+xHqegUK2PsGjQA2Mo6/RS2C47DNm63Ew
CfLopbFmF5nxaFXqVjcBJCglZUHogWRg7HjK9Hhfkuqblgludnp1IRQe8UpjAjqnX0P4kIu52yQv
koQkEg9CHYcnge3Y/JK30hqw2S6fro20Qhj8MRbKuhkV7vcHKLU1+0kdyV8X77Sgcfq43pnjZPtR
7vnVbzxV1VwKuZ9O7MW+oU11VcAmqBzDACDHRsivsZ3t09bTaOf6ntFAFoqRPkU3OgiiPgajGRq0
KRnWoIkIkGh00zNugyKEzxJBDscAakDbVnwnlN/UmnaV8NBgHFZD/z1kmzGjLzGkc4ToPxk8Uctd
v/osAZ+EiLz9Y228BM1nF0rbWiYGTSL3ma2zPCRe0Zgwz/hry8kdGhRuAbJx6WVObkaV3YN4p6aM
ZOJT9NhlFpXnVU+XWdXJiiQozdiK/WsE6UmxdG8s/w9h59XcuNVt21+EKuTwSgQmMUkkRfEFpYic
M379Gex763yu/ny6XfZD2xZFghvYa68155hrKfYCnLcVe2fTq4shYx8InmeldrQ90m47BPlTlqqb
mLchveYIvAva3aJxTJVLFF1T9OsSmgp0petwwmSs36XmvRZeIxG5mSlCFIRhpZR2DXamU/fqQ6ur
7eQO4e/ULPoWvKJfrvW6J/pX8rJoXIgPzwyiqJKwzQTBofCs8AEV5akrl1isA/OUVEe/P9fddRye
UuseZ0xFa92uTUiwGMay9FX6lLp4PzS+2/S81HyT81ugE7sL11thwh5ych7rEjTdsBjlZhGHqGs4
q06h4ghI55CDVUTQYgsvLcj94Y82XAqfWdHQL9LpaPmeGZNhGqnLIBD3Bmm/TBIH4fPxuQqlfZqn
GvMhMcUiamERKUBUFgyux0OYdq7IQydOr7r8OQc8YONzmefODIqzjyjEu5/eH906xaRc7LGxLNr4
XUKT3DZLsRCf8F15vp941VgecxpWBbmLudMS8mR5ZXZCal6NrkRenuIZyC16B3pZhxYgcwMEB2Rx
XHU41ajTaftOtkSby8JoZ2c9ggWs3J5vrPR2afnYyDFNrEQUkJzwUX2LJrfpzUKxboJEysuNlt46
1B4vktYoblAU37NeOGYOzKNAB6lSR1img/xu6j6tPEHpzLFOEt1QRvrAQkBXUgnaKmlE2jXSYuY0
LYncWLKxmNTXsQKKVOVOn+IMDklCN8pdzLKWohHRORlJlbWS/HY/oTBXpOZcIljurkqNUVPOHgf2
yA41unjF8M1KdEZNWieo2ZPppGjCvOh1f0fTZicZCBz7U0BkLzW6VNbviQqvaCgWc4iU3//pJeIW
ub9VRbezufKk8vo4r0XsxlLEWpHbRd0cdaYG8REio9T+tDptabSTUpe48ZQs2ppuTPqUA0HzFYWU
cwYK4uyWA8PxzByQaKVfQhEsi4DYrqKnXVS9lvnkFBPpbiPRKeF4rbUBAmuK73/U7GnIl01dbPqI
2ZFxaLp9Gfj70gq35viToNNrqFeURLD1kcXji06INn+aUXfSap2wIltC4XUyLRBwN2GoO309nGbC
nizGxGOzQ18mp9N+mo4+SpaZcaAKx6WFyD2CXBql4LWf5WczU5Dot242DeBrs7OBwdinrxtHtZME
0bSIfcZn5qC6fkHwU8BpkiAIizNxWWzkKd/XFfmXswZLHiQSSIPiYawEw2Qi5BHWIRiHxxoSm3eZ
Ckgsw/VgxQchijBLvynRSLlVuUAgpF2dfep4EJTunpTEd6vBMkkt19cZ23fIf9pPK/msxa1BtHgg
iTeTJ1YM0VJK75l0rlDhmykS3zq0SbuqBGFRmcaiVPp9rgoIntDitqKTZ8CIYZpJ4spIX3X/PiHo
Mqpdzwl6wvupdfd4Ltxi3GoFsLos8gKUXKXxYlofRn8Iuv0cB09ZOz21GYjXFrYEOaLRi0AFBxEh
8UkGvUzTnraP3Ri9a4kGXaTcrv1bJZOqHUEUMD8DhVAkwARj1npZCb16HlDbniyq5hJwb4kJe2LV
JK0KumWdsEFLxP2EBrLPi4Ih8c8V8+8ajP9fK/6nFPnt+BvNUlRouKh3bA9KAxqGRPVBhPRseQ2B
H8rsBECgVb5boxexszwqle4v55dfot4/bNu/y3MyKW9kqQqC01wOzMuM0cNybYnyQic3Yzp22gIb
D2dk/DewqZW1EaAeuOiEoWg7BUd4+SqzOY5YhlBiJuj/d9Ai0vfJseZV/9Nmj/TaJRR9jOLEMGh3
Zez/dh3/tcWErZe/DIbg8m8tppS9Mwh7ClYGLYuGd/qwahK2qp4qxZZnAJBgSP/KKLD+9RD9j1/7
24FHSmozF6dG3RkNYbHyoejQdTAo1lpxYc1gfClz5DlwxvCzZcgDHqPowEFVj7nTzWB0bA7iosA8
RGc0Gt59CO78iwQJqYGwBKt0iCrSSsylgR0Tc4CS7TKUNpaXRDfgmWkZuCoq1TAMADF8GPE57G7D
Mki/pOkzGMtVpn2K9ErF+Dk7gub0IEsgn7sXlmBX/TGiFCyLyJZ82a2St4yCOD2W1XckX2fh5sv3
hKedFHqVeZlTDMl7HUNai6Y4xVk3sYMlPqxxEjisnu2CsqI8VwaqOZHBr+wF8K/k8duH2zxrr36C
3WrQRtfoDmYoOWkJutj0LOTdHTR94S7E+y4/llJv9936L3eZ9n+cTP/3PlN+m083g2BkdG6kk3zK
ZuS75LsxWNuZ8YIiNKBmM2zDiSTkHyVNIAWu06SfO7dZFJsaBeBBdjlD12d/l1VL4S04KAI+kSOx
puhDnVYjq74n1hIcNg6bhU8fbyk5j8zMDAmxZPvO4UgYfeRk74nlQJdfFjsYcSPznxVtqrN0UJyK
QZqi7fp1Be0/gsS2SDa8PWnVhttG9uSrAfHvEL9lq9m8d7sgcSXkHAk/Vx7hFElkVWLQN5fpZ4VO
Yz0jeo9cydP1raB9omYqqBGSN/INkgILCJyX9ays4hdldKnO5qU8HQXfxeiphOueoPLwuRuWsXrI
lgIyeXpAzVZGa12w/T20xNvIVT7AanO1Cuupy41FPD8NwbotLOrHhXnUqO1x0xnZpT42dJnjZ03/
Mfv6F2d/EtciHad2k6lv8S1OoGrnQDFFgqgmB8zNSKJSsg3Zm5WbkLBPUmiuph8KHyck8Fy029cR
unGzq3ZFuhS4AR7Vo52izAX4iH51LUnNIh3Gx8XX1aPgxocGj9m4iBHVF7ZlrbrcCXp2Eg9DgDUJ
TmXkK70itAi+woNP7gd2NxwSmHjAF4OUGHs3V1b6uNHEi5KcLesNAyfEnqc+89ThEn5NaD+kNQxy
AgG+DXWVVNsYbbDiSsOxfGGqkfZf+hk2dvc6piuO1L58HZJLe91P5P+hIgfAf85oe9II5E+F9aw0
+zRa47KFIxLnrR3rm07ZE9MXTYZXyu+99YaV7nU0PfT9W0lyW/0eBd+YAfmcXkum85o+kFYtpYYk
spxFRT9RWvnyVnhNpnWFkk+0S0QltkXXncDZE+WWwct8lJEXXaqApe90xpoptHBXQcQjPZDGT0ri
0AnGB4mSoAIcEHKwCrWDYp6K3mGarVo2SkZ0+iaLOrWp3qkLpKVw107gdWy8pVssuZlNhg9KwD22
1iW4nekTF6bFaUZeJ7GTM4Db9c2DNIKZkHdPktpZP7avhI4hweEYCTEMcdEjwuyjlUhbkBYx3Ll9
BBFuax79/DkyXe6RcdtvsUWjbd3KAPjGYhXKriksBGpwwY44ok9PMN7L5qWBqXsQ9uGAZATHBE7M
CitTcopO6aHjKoU0N0kZwpujOt+WG5pethN7V2E0SOhBi1bfDT0WXLqbi1VyCvt9TO3YaQ4HCo4P
4ylSvHgk5dfp1VV0L9OT9sFYTCodbINl72nFqtCcjo9K3MwuhmO3SFK02SqRHMzDzCP7f99xTuJg
Ax+zQtDeosMv1kKJSg8vGWxVadvYE1Hg+oXHB/dDH9rUMu2Ljp8mutXyQnYtmEzqNgQIHGxjbWX4
j3AlZjIRR1TLK1SYGLvIcLPgS+5dcFOT8DUb5/pDg2BGw2dAa/9AM5ux6x/B3pf8n99tjCsUldK5
Nh6mv8WAOyUZl339kkKjKiB5ds6UYlhlxxq8GNEvwCV9pKtUEgTObZTDMOkVCNVYGjSmDF9F7Ohn
Cdxat6JV3se4MRile7rqWsLrKJa0ywhTq3cdeCb8KPveRDzYcY649ngo8qWqfA3q8yRC38kvtcqZ
Yl9CQa4XNazUjRafqltNnDLOoJipu+xMN4nN2wdKt1YVKtbl8GTQJoH7wmZe/8SaV7DmMf4s1Beo
Nqhq9Ftg4WZZtJonmC/NsRj2U7iUZy9toFaeK/ULt/0Cv6xx6qA8+jjOBgZaS410DMwH3Hgozpt1
AybCm5wnFJgLNsjkkH1Urx3Fw1OztfAIL7qPCmUc7pwFl0Ky4+/A44l3ZFoHUhSvK9z/kZd8IlCi
vuR2hj5fAJZOGTvQYtgyUmO+REg8SdHvzEXNU7QPz7K4U27+Jfhh+6rilRnvdBcyTaxioHU14tHR
pa6VY/Qhy+sqdRTJM5VLRapCu0GPiZv6syXxxHpJcSGhPttDAFDsNyL7fsadym/GJrA08i++FDm4
12BFlsnsTemljG4Tu0OpAmrFKIjYVKIjugi7txrU2DesaRHRNp83odpIwSuRPW4BVTDoZCDWNrdZ
jbGWK4C/QeJosJJP4LUhk3ox78w6WAtFfgpD14rhiu5GTJ5HKT5qyC8X/VvGeVKC1/OcJKtiOsA8
nmQud4sQEaltlZxKdd/KWH9UJ0YyPi19CCTLkJYsMrvcq6e9dTAq0hHuIlGZ4XICeHzNhaP8NAYv
TcJ8HHq2056Kmp78pt6bq8jh/yGVPCQnfjiMYDpnh/pB5hFTC552zgpIKkur8ITyfYi8cHqEtMgb
9lIiORBfk15fg9VeN9IloJeCJNeJt8M6Qxb+TJ2JweXSjwts2l4mbBvc3bai2WSio5qXCAdi69qu
cnVRfj/eUrqLlS1YuEeOsWK4xQffvflsELlXvVAbz7hUXoLSoXZjfOmIlND1I8CYZOlN9Vaxel+0
t5ZmtGLxpL3Eyz52aEan9YVZF/J0K3IJIBa2jzUKxCI3XJmdZFyyeg28PHyRIE2+OQgnjvhBrWxD
UGy96ho/BVfLIe48OvQ7sF66+CBHP/JRkmKThQfEn+myew0q16CjQHDgt2Fey3u+d+NtT86E6EOS
5SFiz4iOST7m91lHOrJgdVykE2QvwisvHGyI7aXkjkm3qOnJCiRoxo930nqqXlVrG+/anfWj35At
uiXgeYz43VorPaXw4p1Fw3JZvfIZ+FO2bb58Eg8ZsEyb8Uhzi3xJxsDK2hI95E615sQbo18Fxqko
XVFe9cIXHuOIkp3oC5E6Rd0PyopvK1HXfXPXEHk6P4YhYUgImEHGJEYG4ivRlaqdQhy1m2mP0hkF
8xPJCM2XFXj9rrO8ALoyeBRQb2a3F+kjsmTQKaMJ4bnCxguUILiwq2FNn5Yq+z5QEuOoKC/I2wCU
CMfwNPnniogG9Bg8OYXsBY33NycRlg1aVWkhlDx9tGcBIAETCRxCAIs+wu1rSpcy55Tj4Z2jB7MJ
2RK87qzdyY+oyeSDcIyVxnwxg2crO5pDuRjrhTE4w5uOtDyz2YESncYvIuTj4NFkageHt8mXg4r8
RMOajCGi3lTcs6hMVrXNA8XRv/wzzcyA7D+ckMKbAfN5BWBqj1R7ycbeVCvrDWvcGG0lHg6Wqwy7
4FACAlFc9cPgm/NtuqhiuRLihQZFzAFLdkEmbkquwup9qr/zE65f8Pni8ke9XZR4Rf4lZzZsUP6C
YVFw8KVL7z+HqxKz2kxbgjiH/f5I3JPIyw2c5VBlLFDmKWi+GC/3aBztdJWyojAJ2iHWifwjYJZs
wf9MzijGq9VoLztjFTxJlu1j6yTbMKbyXCj6AqWX9AV5BZEqsCGAFBvQs3drLXIQnNwOvaYhrXjZ
iqcFMne+BBmFxM53AbmL90CAqu1gKYvXiWrD1RC3rM3EY58taUNtBeIfluzN5GfvARLhvCYf+5G8
uhux9Z7mFwtR6LStx13TLLnpLuzotXY0F4uW7WADj2OGxnOZ7RD7jNNeMopNt3hNOOo80/4xy03w
EkD0dGje5WuD8Hm4xE7bv6V4rqIjfrJa+KyabUAvj7FXWm87wkMnOumLkUAawuiUPXrJkgEe9tbC
Rb3qERbJIba6qMqa9Uzr2PyAYdEQkkxm1FdjeMwC2Br7FaaOtYBlvE3w9FFXv3NYQ8fVrdoBwsQW
K9C7SLDBB2HzdOLrBVsJIjvGaDLvRaCf7ZSUPkCpobot8drTgS857i3b6im90zyUTXtiFucEH9w3
bExJ9TmrXyaeOmNFj7FfzDtusjhYNbh3ScblEW15tXDNipUYvKXfbB8iq7VSVr3hovcmZLO2liVU
9DVSFmOh1bu03ekn4Qz8qcEI1Xcb/V1OvlJu15BFfAzibWZXhEbgyjDsUYYbcHhs8lLgEHxP0Lzl
TM0zbvJmq+rngvd/mfSl1sOGfgPzA+M0XOdEQNLnhypmF6SqZ8ma8UV1jz8HeLaZo2V4mTvDtl62
BUYCaacmm7Bx00BZqM9g1qsPooOex9T1EX+2W4Fn5bjp1NVjK/jqE4fjPLh7Mi4umrpJERVtU+2V
FfXt+6g0FxO+EnIo6RbGOC9YJ+8TPiO8Exam5GrRe9cuOReH5si2F/GR6W43B7yc3HMuzQ7+/oV+
587fsF3pS+sB/Eh3qas1njTCb/MUFNnYZlP/dSKjNqtfkvYnsDx1VwLvrW8ocP7cZPglUfyvLpop
WZKqaCjQfwVE/GPsq0thNpjhqO8qWiEaltYJIaWF+r1/VskRjA99Wh9q6y4E+4AqVffhhSlPZd2w
bVBYW7cH7Qq0EXeGODOaZOCB0CuF2ofElVnK51Ddgh4nSrhSisJG6IZ6wx7np1hZN/1kGzxTAnh7
JzW/y5xDgz5/Cgy6nWK9qazTnz+tZD6m2P/9cR8JRwomMfWXH+UfH1drgy6yIgFVFIY9CwmcFtef
8qP/0zHOaWPr3odLNaeIguNFG1ZHE0xsGH31QjnEnd3AjA/QZwxZ56U9R5iSIGVVBcp0E6Uvvd60
omUj8CbMHTCVUm/DSLEFBqkNz7o8p3Sq2CHawZsTg+Y1QX4PvL64wY6vct2KnsL8I8L3K7Ggs/pY
53ezycFulzs5oKWaRK6sBU5hdPyzF1vcCrKEKSP+nvPBURyFBAJfQ2sGU9znBYWJB7ng6DWjU0U9
tPpJ7nK38pHDRNomxd4vpIUTMPIpSQceQprdo+EU2tpMmc81PJ9V2nl4aMw8dNDYZdOPMf9ayXMm
O35DPjs+1Kl2dD85kP+48LviEJefA/Y1WSSYS8WBzhh6rsanFH9g6WOVNANPp6aWbtWDJXUR8m0q
DiuNIaIcY5ZST8QzyM3tMShSjdHROrqznByHcV+HJN3Qk41DvJj09FYGTfRrMhMcxjXGy5MrEY/d
XGI+NhvcQog3uERCOm809aQv6GAQyKrjxtKbuzFz7kynk0CwDRJa3ZwOM23rpqcRptIKGa5WUx7k
rj9XJs8d9hgtvaZp7VTS6AZiRt8RGxaP3HI3ie0ewD6lNEMz5sUPfQbDmi7b8/0aXwNn6mkFkn3V
mel7ioBfKgAP86LqJFKLwQiiOMlR6g5F7IXhKuqPeZX+RTylPdryf1r8vw26jaaVRrGNjF0lc0yX
OC0mT1NwSkKkai+813LEjwRwiWN4Bwqr7sjxDJ6JOHXzdjlrL5Wa2WWJ3kXK7QQ7jNl8auF5Ul9a
DSsquyPckRHaFq8+RCvJ+EznJ1w7i0n/Fq1LFe3nGaKCjIsBIoKBb1ywVrJ5bymIi/h9BHenxduC
9oIZFbSaORvWT1H3E2HUr5nUcuSP0NcWQ+iGLUfEMoaQp/5NqPSvagDzP0+I35RYRWTKieiP6q7X
KIP5squfbL6HsUATHGGbwhif2LfRIAOYpo6ebBsYIXygsfmUSmQVhJgp4VPEIwzVWJ4ptoQC6M+P
sV/S0z99kb/NX4pSjY06aPI97M21poOvJ8tjZFU2zGprM9pNA84zelRKCF0wa3YdNSN4/UUiQgEn
TvGkZe8DXgggAnV7ypo7ngBM+mxvHxNAnykB4jhj4OLHOhUwmJIZzyMHJ9G4pCNey/FVA6BKxK0y
o78jDWym8VPOIhmF3Lkj+tLANtCFDPWuD0YnJmd1gpxRBLcoZzxZml4BlzwYd1MeMyCllc5pc6rH
e9LpRE2Vnt8aJ35K1P6Sa/bLsPPflw6BnQ7HlGiv31Rvoczt2Qpw5HOMeXNscpsz+IgNLyYbN2qm
heGv5XFwiocfg7MCzzMn4UtH1DBVFHBa8ibDuAjmY/aLS3J5/Ewv0qORmILIzkO8N1WXiBZ6xhSb
hLaSQeVc2krBsYE6A/2XwTUY5+LaDcmzwMNRRhQ/ijh5LdQ0NPpDSmEO/f1JlCriNiraFSJ8mK8Z
I/FQbno00Ub0pEnSLrZqrGmJFxM4ZvXjWX30TRJzLXBk683E0R7jMKSfLS6bP69B6TEk+tOF/G02
kRRt0Cga49wRTFfW8FSHFlcjxVWbzVhuHuBkpeESpxDmGZeqSJ2pVwkF+cvN8P80n396J79N0bR8
bpLcsKx9ZnCYmFdldIW4HB9ZYfm4T2VvNWjoO15R5xURO69My868F+hQYjj6iBKGxuQogtQ2nD30
L9QgSFng47AWEahvclPZ8ARjledMsa3sFGo/FUA/qQ+ZBKFgrNzEMBGf7CX9GdBzL18fq0Abttn0
xDUlLU85Ct0rbfmnkYilmuYzHM3afDcCJA8wSdI+u5ihcmZ3WLYDtraxe8+ZdYTJRzfVS7NkDo6j
gxfWRMsL3+iJJsatjhkn6PLHYHDiOqU+PcTO1mCxwvvIaGbD8H9oQUq3pPmeVW5r1I78GGkzizUG
cyF+MLLeqvOjCwyM8GnKjG3CnaDnB/FTRrpOYeIJTQP/OV/qnMLJGFjLAfoQXAy7uqVFSUxdw1Qt
kiKME9o2qupXYRTtoKjwNRDJSEELUs0ongrOV0JjASZ0urJiCx48AyBMS90zg/syUAsXQAWZu4vr
XirdWNjJEox/CM49NaVVvPvYKupcsfVhRipzZAQncxsN2hYBPhR/saPtXb5G9Ys5fyjDhp8YIhzW
4y4z7rSk7aLYFwB5C4Zp8qkIV0exO0uP8BXazUn5UxO6ptOy9c3BqyTjWWQBhKTCptUtzC8KyxaA
UK+TwZy8Nc2lo4YnijMDnvQgNtFyG8xTHT3L4UuufKgk0SZT5CUij7B64TzAHpo9C98SU58YiON8
w31rh8rMlJJ9VI/tMaQYiV5NAQtPp+dvIrBnlatkSu2nJEsfwkTtKMKHzPeQ5dWc6yJju1d68oyu
IgrT3HjXqfUUhkmZYh5wqrzMlmcE0ynSaN2NKuObSd8P4q2CiKtxdicEQtPcCRJ/4MZ64tXpm2Zd
CNFZ8Bsg5/bkXuVJdmrlfNPF31NObkS+Yet94pMXsuXmOgKOhLTz4T2RNpW0y+S7UGQfA/AlpZhc
Bu0R7gwtnFdI45drzMxIsjTMWAOWdQ5Wk4z8J23gJmqVSWwotOIKD3tqbfREPscOajXonJP42ZvD
MkesVI66F0oQEMSBPOBgNfO9ZMUzQKpxdgR8c3C7eX2sCRbroZxo0dYMTIZNXF0x0kUz9S+d9MZ4
K+iPZl8P50Wwr6zRAdSsUpJk/pKKLCpXCSyAfmdR8XZ7Tl1p8JPVr6KWLcyqP3fbgC+Se8lWHqHA
AH0kW3jEBANtDXhE9MoZPlBa9y9WGgL8ggusT8NrQUEK86qcdc8s3jWVorsi4qoy2rWECJXTSKaa
q4yOGy5xWsnPY85ktIoZ21warXMFxXRjdp2CFxjT1G4naTsSC1ha27He5rWxTCqaKmQjCjAjUo2z
PTIjPRHdSYZNwKxNTj7NtlrmemqTirPQ1EsBqklDIjQx4R+pwCMEPL15MuWfid5QY/uPqx6eZqqB
NpvJF07suf+JmdImyHZU8hKJN2jZ7C8+7DSVhDWO93Ou72N1n6nrejdxeiWcK5Ccjpm/JCRHkaaF
PlVrKdx03dUYSi/LNFsPAKcN4XaMr4ESHxuFKuKh1aWm1CJcoxWZI31bZiuF3Mhe2cRNDcRt1xyi
oWX8GLoN3+Iw0gmnydJaHCWWJj1REkhkcsRzdcfGKyqknoyxuC+rDLbZPSOHUggBANP+DQnC0Yur
ktPLzSdr6Ufd+vGuVZ6rJakRJMOb8F1MF8MhzTcAP807qUIfEsPWZKYlRcRAL3WOWpYc0zECZgIe
mEd46cOWErDmgUMQvZMu9Qn3fH3RZDgkbBPJltSBnWXyJViccPC0kHOWsIGIlu9kIiSKoTyUj4E/
K1tL2kNkpSujLDePVzbo7uDy/7s74G/SlN/Uxn7rt1JtNcWZ4hbkovPBHvJUPQEM/cv+bfxrIfEP
Ncpvp5LIR/cGigq2j+rWTILoAWnx5DbJSzHfpwCqE92qKpu2JiLJFjCFOcGNY8OoBXVVozSUZtUu
B94ns6UhucaZq8rsIMltAj4gzM9af9V0yvHcWDJOb4XxKEuP4SVZZClG93k90PNByO0z87OqBxeG
iS/idpMWQaUQN27yvp4LDu+TxS1VvnfIBToGxjMlQSWET2lF6yABGwo+K51vKG0zk7vVb5DR58C+
1iOdhEE6PzYBNfKfyluOiXqKOqbawVMix5jtRXa3BJl2d28Q6GnwL/9Sr/3tC/3tXFOVnWJNoqrv
whIcmIDfOtyH6Azwhrb6eehuE6Mg//svv/Vf+y3/+XJ/F2lZg2BFRAyTvibwDXSgDQtbE/wdWg5O
EEtp/LKKryohgb1VuDHUZTy8iSWagOkvjS7pUY/+V5VIBoyFVZdEEUPhv/+j85NVkezXTZnvpfBd
gK0W+kRE+jxgSLpkAMAkh1w/quuo+ItpV/s3uZUsyQ/ZPklOyq8W3D9+czoLbZbmLWYxpMLZfBnE
atkxwBhCgIeUoDNSQ4GVJUvdSyupNI/NdR0yIJyDY1BYNAM6JJCsZi8TX/T4PIgvSnSVk3WWhHs1
UJjgp4G+iVTUoXJPriCjiviaxquBOGxOJ63pWJzWZq1fiULsmONTTKYg82bL6LClPVjDHCjE8mhK
2X6eIhwQBLj31ZIkP3dGET9maIqU+NDihRkyRi3CEH6JFjOSP6+Wf3WPypIuG6poYdbXfqvkp9xX
itlsip00dJsBAWuUMPQxs23VZ5DzES1YFgKi0qtH4xvrwHqguu6kajnyKFSNnD2ApOjq5IP7zM89
WpEalVpSwYqvCYTQzA9LYpeRXSW3VsrQ0FKqCZq6VXq9LFLJDtjW0P/8ben92xPunx/rt6UXjD1o
h0gUKEWZE6I/MjMkqGhxxZ7NDbrRnFFBGBucc/iK33xuRMMU2GT+9hDgQv7bDfnP9/J4r/9YjEky
1LEwWZTX6k3DGC1A5JOZH8sTDbuHiKPcKmLLzrrX+mWXpFtZdU0ZzwcNBcMtI+JJyZpQOkQcAPMz
fVoaGshqfL5zCPbc/BpoRUy9vsxjbRnKEJTlLxlWjcRJlU1vYsw76scpiFesapx7frZNxp+I1HVl
xpLHZMaaUAsxNMWJnemModl/W42xt3CbY1TJkI/BKVqxQSpmtuinS654M4p/zkTNLCzC+Nr0PsE8
HYJERpCo2LMawWwK9NZM3hTqdlI0m4aerrwQGcC2KykIr0PzqXcoz6JtNqCIeh2D96miH1V3T9bw
WdMUiz51cbJ1+XsC0xir/UrnTcmYMeamtfXoOpVPFqbCifpaw5mhBbeE4a4pn3DMxE3l9dQE+Xcm
vudfKtFqfncZk9IJaQc3I2r5MfZERpVc5gKTQE1C0RgfZ4oT8CQMg39MwXT6PkVhtpGGPTTaAVen
TodXH081si/Dv41i4hTdYe4/++xWUqxp2iYxGkfQ7qLxrnGJtZCjimRsJRVHIXECPaqyKH+nG5+z
WTUyt3yUbXsolSZeHHwJFlFeTXhVrJOR30UGheqEHsgQmM6Z8i6lRrO0T5NoqLhl426fY2MGE8v5
WthBQJ3Ft5S7ygjeHrE/sj96bV7Biy9sXHO2OBDIYUiOgZlGDW6TELqPbjHdoI063oYSdzIj3Brm
PH3kFn6moH8q/TXjx0OLBhKH0llZR+V7UXz4rC6BrbsEgIsaZu45Im8a7AC6dBWk9+yR/IJsnWAj
IodlOxXe5JDm0imdaCM3+ckczDfy3+oYANOI8pdFBiB6Jr51uEqEpsS0bAvtHlfvNRNogebjeIxu
eXYtet8bMC/oxbHqPqaUsGXa9I/JQa5OjK/rjSajIBp3QtYsNfy7cvjT1QhydIg6TWWn2GcXphQ+
R9hse/nHyHYBUMCyvM4x+khAdZmOrLAtXvt6KyaPWvgcxBBz/G+Thwfv0tarVWkxWEvoTlqzo1YT
UxZgiXRwe5Z00GJjOCdAJnm6SOAYIqyshqE6JKksfEy7RjU6PhYNUWWL7jBBSDNpBI9WlPKFgYKC
ZTcgjxI1RAhIgIsARltGNEJzk7ivC637QeZf88JmeJSCBwOkX5cKqtHZM5qCueOPJroWWv+cG3oA
t1ctm7heNcZd1BD7sPB0oXVNPT9nZ1+59nC1/ApdQLrKGviqjN0KijtFZ7we2yWQQ4Vi29SW6lSs
lLr2pMAzfePLABZKStG2LbaZNO70ONhxVD0rwSnDu1bMDEHk4CvutE1Un4UxcTM55h/a7g0jHW14
rTqUGEjCy+Q1TFAnmgEaQLpzlhYETpMFjPEek5PoXQTlC9FsU+cijL9yobXrQWzfmxjDeaS5Ydd4
4ngilGjA+mUxRZ3HL6l+LS1uny7Z5TX9jt5TOuO5htgll9B7kR6kTFzTVPAMRd6meYPgTD0TxVwq
5U4t5LPODog2HD49wA0cM0rHJ+cSmwW1Pw1VhsZ5TKng7yoeNNJ9KnYHkVOyXLzz7+UW9iDpndrP
yPHGwrUZkmkaE2aQTbHTB7souzR8lF9m/hFtyP9wdma7bWPbun4iAuwmm1tJFNVbsix3N0Ts2Oz7
nk9/PuYAG4kriLE3sKqWkaRCieScc4x//A3BKTJqKB0MOQBanJ4k/8Xu3iv6KxO1hF8+y6PsdOqu
p+ZVzdcI1X8DPh4q913zWvc1zs7J8jTm0sby3saMehzmZYjbs43siMQen9A4OXv18TAamkNR+Os+
YM+jlcUZbaHUn6JBNDsTvTCAQCwFNyE3qxnw2Ia8NqavrzCIdHB+of8mP7zfxQjixnZviKOi3Km0
/YnynIQQa3yQFu9eBdhDKCdF2tpqw082PDAjMnhxTJSwSoOomv70tYMSbYnwW0j4DGcvESBCBRs0
lYwlce2AbvYiSC6TfdUIlypqhsKc6FPZokHB4DN7BtozMQ1LSoMoWHBb6Avl6BqEzHn+cO/bA2N3
4pbIeijo/nN7PJj94zizFcLepf/vemywpcTtR5+zAGcrof0Y7Jc8PlcqcZ9V+JJCaVRkfPLLa1wO
S9n/GNvoFvnVfdCvwxhNGG+wxUw83Q1ieI0gaCSwXgYVw8kqdHuvdPXmUAUYEMPX8BTAR/8xJxw9
qoDgcnOhtc9W461kHxLIzF2JXQU1WNeEDgY8xCQPrklZqEXZ1kcCLXfDS2PcWVV/rht/ZTZQBTTj
yYyjSw1Y0e78kprCuxKvg3pxxpMIpiuOifzsV49h89jDEJ7qjZk/l7dOecsYEPUcJQEZe2AzVIhM
nKfDBABfRpxXgBNG+uyh1Zsmb2kkrtyeaRujpHMzL9lI/MZIDeh5H7r2jld0kgarIrXXdmS8YEYF
ta/uC4hR96qEhQdSGwn1imUHRxOjreDRCJ7Nsl9IjKCGxnQpURcjoUey37h+eq4Eikm5cfWZqp4f
x5ZXAN2tIoy9bPSORrqo1/7U4obXOD/Hfof1/qUzxZq8pbsqe6/bRx32ipXh/CRwwxSYTga8xi32
coE4VHq3ZHGskEpxQLGRp7tYa55MU1swzlk0GZ0wB33JH5fbjiBaEjXj4adu6Iugi/fC6G5+hT4P
/0K0GUsdwFitD1AxGumHMoa3Qnob+hLawSpnrlvWNixScOX+TWio6vrmFlU4bJLkNutpzGhmq9pO
wcHaS+FKjqWjmNzWiO8ayoCUkK0y0uC+z6EtP2yGgkkuY156UQV/t7Jrxb4yIMYHoavl8kNVDvug
kLYhPpL1EK61mRFQ+nCd60UJOFtE+kpjHCtKjB7bF11KXr3iCgjWw2Hqx1XbHvC/t/1z2hHEV3pE
OugI9UIaSIReHkhQNifd+o6NV58NbOSbiA9seFPCkRQmM9XJsw4cCV5tkdwc3lkQK3Kk9Mpt9MHX
acIYmodE2QrE74F9bSFX4oy27iztpMST49F9KZW1b1nCFY1ILWxs8zEu6PsXogbPRBNQxdvAaGie
afqLTEZW4dXP3qAekXS/+J61t9riVgfexlD7TyvLiJRVtj4+VXYpbhFDhs4onA6dqu7rbueLI8qP
jUmub6eR7SPwXCwGz0WCgsLRx6IrIszVk+Gws1HkVrIyptzV5Qd7gM8U6WiPoQLrBG6o2SloS4JZ
f5HBihLs9dLB8csGYxeBYfZw7CW03EqKY4fFvoP2HdrS1ItV4enukEG71hcN28xYmcAHF1vJtpLA
2wCO/diyMav+qmmeG3h8lpyyLKlae6blzbTBAWZll9JZmIB/fmJwlicnzdfv1FSco7HdRQQty94E
41+UWwPrYzV5GOJeXiFMh5Sv3no4oOpSGdkKSs3aB1Obg/TIB2VoEckSiGXX625qN4QPfsop0/hM
OzSVeSeEsc6a4WEYzRXaaSq0bnY1p1x4rG8mTl3e1D5XecJI5LXojR+p4ju5wfqQX9uElGFl5ird
1HZC3GjuG0JZiI+rr1mHqM/PoaENKKPwHezVUxJD1YRONCX93uiQHgr70rGJEXZRVQvd+lRYt3Ll
LUmiXaYy3intRdbpvdBZRQYuRqGMmm9c6iAymXWKc1KGdmVwyx+CYo/kMJW0FfZ58/FRGbOEmIil
3hyBlMyzjF9S3XXIOwFKJ+iIdn8r2M77EmbwUdY/LP81lGM0GPjzYVMhy5Aw8vAozOZxgjddjYlr
TRJU5FtVeED6yb06MHDX/ekzjieuSLyJl+8bMrZVNV5KjCBTaSvp8TqMGlhPKtJYBQZcUNI5qvC6
2I+0/keawGLAFrWGoZ3ZJGqRBgpa/9oTv6DxOLwqA1f+jLHbTQenl8aVioC4JT2rGIOV1fhIlcXa
t4qn7mB65T4mmDRsFFznskub+k9oVg+dbj8K+AVWolWLjrKQgAzwVgsb5Gxlzw4qKgTsBn1n++mz
HbakhQPYU4OQQ+Vns/Q+cbpkW3R4XvI9cDQ4UhMdsnB6mAo4bKq+8opkp8rX4TTWERzJcmOEHDw4
ReQyRlRJ/gIns8r2Q8OifHQOmPQs3MO7vli8u0/uYvGBE+b7+cCvhVv3sDhjHo1j5tPT4sk9PNVr
/n3AM/N8OD8d3Plf2cLFvG7JLxP8tnBcR1+EW7TRy/Ph/ddvuPxWt3xyz+WKP5YWmG4S8IVWRb3y
rnkkgn3KV6b39+o5dqV7a/XRLOoV3nh3+Cl/Sm5LZgthvitUB3sftxd32EOJRvnVXIG462O8mzak
QBwRC5ONw2dtHNOdnHKN//ySDJxyMUsV74YPsoAX6ND20m42/0i3Le6j7dIf1+oVTx7r8I4V+HRP
iRWCybybHY3JavypvGJvotVYry3sHz2xEz/0n3XE0HhlTou2X3D6qrwYxAwBnrKojYMAuMkdhMze
IdsLhz+MY8cihdqYbWpqSQ9nFbkHnc9bGKfPXuRvA541L78W4WUD0Rlo61JOVNwVU2HYTjIHrxnp
64D5FrIYX0I9cc4QFOmoBoYi3nkZbsqkd+51LyAcBtae/DOQ+fJ47E7KnenX+xYiClE0D+GkLTt5
3OvQX5TkSWkJbZqTdJWjAn9FtLe0lzetp63S7iVHctM3DdkHw9aA16+KflF0cEhyeyWjQrMYrFop
RRn+YSYiggh4YpgYMNJmxyQwD+yviqERgOZScgEYZGuVQWM4HBUvXBsNkrNMI+RweklxskimfplM
rat76S5oL4JlMBJiVsKtansHPiwUvhZOk4+kIzcGAuxQ6o/e6hdjLJIdxnl1AAeNDyW81wx/OxzZ
bNgP2IEiOEBElqx0JF/W8Nqm3Gj62J54PW49w9Cuw4ga6rksnfJC3fujRS4oKkzwhqDXXS2A9BpV
hLR/thZLV252hgZXOybX3aJ7rtYD6XpB9d42x/nOtqm1jHKCxat9VQfL+aBhphfyO70yc+hxbs4/
W+lFwmHEPlXcvtFbUyRBEw+xGyRcAzGaLXvO1MpHa4iPyDnmkSLuhG7ZmwiRUrfPjG1LolaPG0el
3lkd3TLqyTljlHgD8ibsLiUazTsEIDYSWY5at57r/MAIntosdOpJXFQp5p5qayXh0B5VVyifHjjM
7CASWhjK+xsUKUJZA+nkKi2fwNG39w45YuOuxmEcDp3R+05rUEn3KEuBBj32+0FCZh2fGv8nNG/s
fs1+WYWPNj17GT6BgywmRsHlLLHzH2KG+zrjJpX6QoeGXyF26Dh4yK1u7if0uRMtWSy7MSQvHw54
gJpuKuT7UTcdzcdKD3hlLucakBET2ZHuk5BCmLPgL5t3dm2OCNwi9A5bGGzpY6LZS3zvOHpwdaBy
1Yjh0CV2xnpZtaeueAcV4DquBAGgBPLTu/t6vBmysa0qPiUjDwVabD8943WKCD9dQqJSE7x0rsNE
7V6fMmyQkcx76HtgjvUtTsX6xTMfM/9dR1eiXKX4MIhjYzxjhdFkZ37wlXetqZgPzcqiY5SNjI9e
beMaRHik9fpqmIhSoEhU22fB+BPz20WmHqUOHseEAFtyGQoyguB+YgNiCxw2PEiC6JwyF/ErVd0Z
x4mMEkJG3WO/YfeSdWQs3g/iqkOBtPwffgwrQvYU0p/ql6BUVnU5HyfaPlZuESc9MyHTXpnJQwoW
lMA45RYnen8o1JckfhpBWMS1mfBVQAONZ5YMubHRyAo94Qy6KNv8EBkP2cgZydYgI1rEPsEDSKny
jxHpXUgwp68YDJVIWBQ1cRnKJhjeBoTcc1k8ZW5oTrQ9b7nxyCG+HnNYXPS6ZL/cpcxiVDzVxYNC
g1Ztcxv4aUSgo+5NQnUhfPBWLqga2/wHsScLOoAHvUKla6580x3B+Sb12RLph8lwiakpCoFkoQwe
Al6xLrDfzHjO1YhNkUngoa5hE+NOw2vV6dAefkoDhmzo7OUyZXNXwYR/BOwdRTCrsH0WjLzQPG9J
SFGFo7il0BLBPzDDjd+ChDY3w3yRB/Y9THUzlis44li2qEPxQ5lw2efef6YllhmpcQ6Sux6+TBjG
l0l66WDu6o8dSuLAu9k0FEOvLCzCwDMoJ7MyvwW7Q64lCegZBBVVHFGzcU+epdt5uUjoFjB7GWHd
T3lIW3pKwbESwwnhED41/FyMdwPCUFVqltydIb6GIRsoBdZUXEsSlXLOQE9/mtmRePSMUb7WQ+g4
MUMqVipA3BwQ1g3xHoV7Gz3CycHuQ116gQXxjjBzFmaS7jWUmSpAToSMr7XvuAFBe7KjH7ywAx19
UGNRwjFdR6fKu0IuFpi5G/uADafI9yFCFuSCPnFhiQwE+K6VDxZtRNq8T1K/nh+3mhDo13yO3tHu
Muo8Db0yOrfxNfOUXVFNeyuuzho8USHyG0wRGUdjamofapC6tWSitIbHDDS2IDbFzit4Hp85Nk+9
PO2mGkrVZJxGhun1THtmXFuJG3/KrWosVemXpnLu7Bja95TV47Uq7r0Qeunw0Za/8KUKxBeGcjdT
fmNqBV1rVlLBJq4kTFbp3sNZhrmJCvtZphgOBNHQqU3jhIFuZV10dQ5OsI/+zJqTrHsjO1a8XiPC
qqD4kKLo0NhXOHl7jaMtGQwYDZwj0/MovzRBC6WcAYZC6gtMuIhtOC2yZdfj1oTzT4VvppcY6zo0
ljHkndriSGV2lVPsZP52ihsIUx/WgL1AKjljs7H8vc1bkRBIVTVUm3FJHqGGyw7yGBJHdH9VYYOi
VBW+zBXKU7DvaHIqpQVqbVaqD01ABJwk09n0k498DLcyoUKel+1603IMc7zIBh5PngWrjLQSYfMP
RhiwGLOIkF6CXGIIytzmAkdb4mRHOv0ifY9wcEiUdUmmGhnSaHo79GxQus1qC4viQdgvtrYx+eIN
JVRPioCO9w5+06iekW4/myqVtoneGKDfKh+KzsSMzUMD5u/6hjefAbBIwQYB7odgpQJlT1PINJO0
HPlzJoeLEXJ2KoPrn2HAnNphB3mJ6Aixg8i3yLP+TlE9jOhghtEcRSOOP1bHeW82J51UZYkEPaTz
kfKzCF4ZD+qEa6IcHUwoWZK2t7rk2A0eUX2Jk5UZ01mMMQt6zjelP2gzh7Z7Yl9xVKgvY4pCj4qV
J7/2pXpdw+LHwHEv+cspnFxJyO5QP0asjmlsHU1+zZA3wRhftkniKHRAhT1uSuPnSFBmlV0x28rD
kGxwQEw5uw/q4DzM4+KgmTnYJv6ciAOllZzFeym+YiRD9MVzhadrMAdEHUjjw0A0p99JsmPGx4/I
OTZZmSlBlQW7ki8FuwBOv00+uwDB7Sk6A6uB7MeHq3zQq+2MLOWahZ8D5lYTO7cELjmm7AwliKYz
xtUaGs0Yv/bdnLw14m5qOf2zQi4n9ksLvT56eb2msUc3TtKe99S32iqY7xztb43bk1e/JlK0gfOE
gscooNwHrBZe3Rl2kBOx6+gua5BeRf0xdR+NUryZDLbLRD36erpSCnE3ybtCHS4zY1a1qgMVozne
eT2VOhR7SLdvVqtQZ1W4SqWzdbodIweULkWeutVokicbbr3s1ZtI3HG1OsbBhOKDa6h2cPGiwjEk
0mnC3FWAbTUKByneN9k+5WWcDNjw0SFIuqPfHAywV6uy77TyFqkYPcKuWvseIoqVMa7YdbqofC3i
M3Z5WwlzEAO3KFicZEv7WFLDlS5jE2kiEZOp2Ci4I8td7LZ0pHmpAnLrxtJH8df3tLDIwDhB9anf
9oP3abRIZLGHGEo8ooJ+W8f27OhK5JF5GDJsei3iKYFkMpIKyphlJMpj64lTS8blr3+ANm3mUAxP
FdemDiJh1xSrunIlhUwjA7bY3J8Hr/5LCkOW7EHmpnF3L7AK9Lr8qsaJM47BNuCRGGRgc6gOjFHS
S2Kmr3mLKBiffd+C0JZHO114JL6W8VaEHohB/SgP7aE0tkGSksWorzOqPw/dk2/ejBa9DYra/jb4
nBexCpabu3JyE5W4TC1Ad9ThTCxjEpps+jzeqsl0n0JODNR9PXMoOLNi7JgKejsLWGXmT03dsa/G
wwiyJk/rpvXecNfa5HjTdFFkEjlMqWNhRcfx6QwTIsZYoj7rMOuQX6OsXypV8FAiUSqaxs23VnRT
/dvsZ54ih6H9wPzWFRwCEnctjlNqujd5yJzcjrdB1AX81RhoDAw97HHb3GflvtYHx+PqfXKpU4qS
RzVxcEEfgaCH4VarHzW6bKNMdtwCCRInjrPtsWkuMDQD1lcahT96BuaWm+sT6GyfonOropfAhz5v
KXsRxI864VzA1z6T6xbdqgqxqIu8VTaC4sS0lJlWn/ThGmLYPIXFVsLYQOuqelVgz+71aCvo7cv0
SetedcIGeDfsgddBPDQoEjURP5pW8WmXkFpHALtocGSOMVO7E21I2xoSLajbWyEh+bUCyV+JZLbh
gb8BKRCQugyR10dEMc5SKJUHRIoYfhvdbezHB98AJzD6jm0wag7KaCyLtrsVTXRv1OKZqhTzbzZz
oWbHaAre/YzsG1W8lpTDE9p4mu8J+jVjgto755HqNhIei8VbMBwrtb0mufKrVJCMFBwtfp6CeI2K
5eSXGuRRdB4kBoZF/Zz48A8K20nR7GuHwUCxbJ80Ye/MfgN5b8QQgG7BwUsUbVbw2eWv/hC+g5Ju
RySRhZDv9FI+ktWVP8sGswjZ3zOFQrXy2eYmcqAGkXbpWN6eEY6btA8WNHLRMsPtwn3vCdA4GRG4
j/h4sp2Bye8mjaZHrIqCD4Qwk/AWlt2DljGMRIjXDHiEwcvAd9QoXKbSBjYOtuc5gfmYR89lYmCo
CZFiWvxgjtnr6ILjmC09X9RsIx35T7yHMvC7EMlbIqbLjJ+Nau9qBPsNpCgEpe9CtXGRQ8GuLp9i
DsOwnDZ9JR3ojVCX+Tjng0SxvlMaqpmx4nenpPLWvCMY+FkjnmWydzXt/DOhfMxzHC+oL3SM7kvv
0lp8rPFg8dEFnAhGOzot1YjauKf0rhIC7MPpbIRMLoseXdRjkUfnYuhvkjjlKY47iQ+ldcBChAuH
5BqZ6aGrC84S7mK6V6CO5ETJw/qLGLxwpi3KvHYU4ANRBB/K2GxLHAy68akdKea8AROMkYJMSMdZ
uCNhGg0rEw+3x9Q31rrxrHeogEp4QnbtpCTCxqjSvBKPgkbPHD9sEsTfT9N4imladdgnBvsjQ2vI
KGseTq1sVO+pHPmykboGs1qNlX7iyeFJFY0bL7qV1cU3fniKQ6u2MgcaCPVRjgM3iFWUdONFaICq
gLPlvCM1vqN02mrQMWXADCSr7fuY077AIyDtC1fWsCDR6O+uXjxtVKk4Y2tyCab6zQ/sVVTXjlEb
5KX+7EZzAdFn1XmnHg/+mfUYdzLOUYWDqXunE6Tb7GzzWdHrVRDXqx4JrCXUvR2Pa/pIYKpoVfDi
ICjONfpC3sESV5zK6lZkxhyBOMLdXGWQdLROIptexrobIMfaSAGzJHBS2976NGwyt69QzDvf6h0P
rb2Betb3oPccNYXqcGkgH7Sac4T7EUreiJUKtxyy6NCQTvI8MGo132r0kWb3rBgQ6xljWP17CA9u
0i+RSfas52YqslWqeSDiDIuZDg3gc8zyqYgOyZD1CPVq58bCHz/s5D6M41XQXfh1UA2nL1ooDWCe
1CdzBT87DxrwG0SP9CMCivMK+gwsggxtw2AzlV9FOwsvaeDwyxnEi5Eh2KwbV4K4IlDPqagdhu4e
sCJFoBEDnJXJcGhyamaAIjFeDIBwnRKseh1owuOkxDeBdt+iCm7H1dDS23TEtGU/I/9Zy64gRPBW
hnw6jNOLqUFNIXw6BuDtQAqRewibHRPYM2sxTc3dkNGHD/QyBMMWrCerNlPsocqeNWynWT6iFas0
ZgKnHIsAJIBQ9QoTuA6G+7oCSKHMlpThLddxGMju/k0EhMEDDe0rW/N3mtpMY/uNpiZ7oIfqzDGy
y1WhfmTp6BhFCHr/NiLGw+OAhzJSwEeKvc6Y8OhjsTaRrIAwNfTMdQEyQekCjRcSu8op2F+1nPdQ
h3QWvob6Ec/XpUQPOFJqJhEeEBamLR6p6Cs1PKXRZwE9qje7qxKWawmloRqa+IrixUQcWgMeMMj3
8XgM+/kUQ0QJGb8AmPSgRIi12dVXvTCvPjScoE/PhSBiz7Ehe6OOgBh0Aw0fQUlLMXG+7CrzlEd4
M8FwGQFxUhxLkyh36KCWkQ4RRg7XPjJebDl1qNgxDLzspuvKKvKMbZfs8QdsLIDaaJPg7SZ9RPx3
evtpqatKAwGNb9c4LU9Z5jsjnGUYlc6YwXSJ5WWSfRSMDb11S0Vj1/cGfdtMc/7mYX73LL9Qyduu
Y+ftp/RUGjgAHrNyl5JEYO8LgYyCZnvtlzhjOoGC59shk75Rvaozsfm/r5JtAo1BKVXkL+zLLgLG
ViI9ORjpCTIJoDGAGcP04q49jfoDozVcfw8Ku4RbmQj2Fu1Dkm5QNjBPSbwzFMReWWZHKYNlu+v3
w8u/b8/fSa8qrFxD1hVN/5olofYG65+orQvrE4Qufmreo0O1NXYm0fLeS/FU0TsA8e3Y/2Q8yJ/U
B/UnnSKLUXemHZDvKrwyoA1o1FflW/pZQwCz1v/+lMpfScz/8yn/E7wg4/jq6UMjjobsonhCReHh
4oGMuP6hautGfBTyQQPfIsfw3hohts3of3YZEKdXQbFTkVN984n++lr99om+CBCnwc+gAkdEQXBO
qK62xjgDf7QYHAYhxWxLDwCxS27mN+/z31TUlqxZqjAU2zTMLyRlWUylmSlTdpKAJcrpVUovQjDX
fM3nXqFYGt8RyP8atvT7Fec78dtmODZ2GjIUiQ5lgywQKsrkdHTYklzimwOAnl2aCt+ypSmdNSYy
RZS6nvGo9onDE2iYOOkkQHbDN7z2v7rA/v6xvuzRjSQK7o6sHoeK8UxwM9VPepRVAZlaTExb6Tfw
1vfxamyk2UzmGnXbf78D887x+9JmMSu2IXRblk3yv776Y44gsXnTGtGBOlYfjohtB5//ff77KuLr
E/91GVPVDL4Mc3nji0JFzfQq5PIhQAY+Ytl9Ah2pqXe5of8sNSBiHxuYHnou6MU0quucZiqA1lCX
MBKxPSLbzuuzbYoqmzm9ZK+gIJgoJOWYkrfBtgBKmv8+tuMyLY5GV1B2PyXWQ16/ImtdTjh1q4zx
LZxeaDsotBSLcr9bFqx0sJOMAZ2amPuK040TD5fadQwfQWc1zDKHCXYtwd1LOvzAPiejQjA57T+q
rTo9EuPj/Ptefd0m/v+tEqaN3lZX7V+b8W+vqj/2BDdBIjjwUppsoGPltPYWX65l+l0Iz1+fim1b
uo2uQiFU789VgSNE7SEYiA9ms2vCk14ureLGKhjLoyetyPH4X38zVVZkRUC4Uolg+/K2a1EkcF6X
osOs9VQor+Fc57scBYnPaPiba/3lxVZlMkdM1o+t2eaXi/lt7bVN1QcHUVwY3mYqJuZCWmjdZyVr
92lwrc3zFP+AtQ4BaiVrrod2Et5Pmu6azq3o5K1GcdFl5nR3ka1uGrRw0ThtdK3CMlM9NaFg0E41
gVCuebSgjEXneRjhUQkkw9nDzFlj00Axs0n0kYRagmp3kS6vQ+MjQ2Y9VYDEgVuF1grZjA7du9Ie
RqBxHwvjEiZRnsn37ISa1uznmMNGyjdVch+g68mYyeGJsJKT9uxhgifEiznYl6FVSKCYdq1R3pv5
WkwAaxjLxuTbeTMOzozO675JDPmPKIjXlRQ9DhFNsciH1L6s7K7NgiFux/jAiFvrWCFMZwke8D80
cfG9Y223robSIG2/2VKs+ZD4feeSyc+zTMGrK5uypuvzy/3bOoksuCy6FhXHdhzX7WcSY4/HLISp
jalXFzunIGcCVBm4nOYwFDVj08o+I1PzTcry3aB+yEGz6Q2sxgKAvRAGM9THBFuXKbfuIxpYPfvQ
DB37w/GefJsdBTCR9HaCsyi2sZChRYiDY/ymmPMe9dDCSi1JR5bNyLEbYqUHcys8D7fC2v8hoJoy
AWDolCb7Sqi7nHm2pzxPY3eVwunJVsVH1FMbeZvSwuCITANPN/epwfwhY5w/ijsvxQx2mg4w37aN
Ma5tiAZdrO6KQXsJi+oBCoVTez2KTTyPenQ4ymrUPSQmkZsQVLDWAP5UxByP/15nf00l+u0xiC9u
ECKyhxJ4Xj9iA4tdL/RQYIiGc4zRarLvUNHaxrFGtQfttbZdgHaGvzTuU8dHRhyLo0D88O/PpPxN
qPf7Z/paXxRhYOdlKY7mWDglZVQ8Eb4KSUfbefauiN9T6yd97L+v+lddkG3bhmmgVNMN7ctVbaX1
DWgExtGYYZR+28bPIkhWslE7HnTEycASu2UEkeC/xQiQCMHOKfWLpjd4asP5C55byVXzGgHkgRiR
UjaWWoPoY6TvHm96etd16opoua2qvjVUqCEIkDFddf/W46VpZ4eWLI9ZZcSPsqC9VdeEfDPtvU4A
wp332bf+N7vs354+haymKKoiq5qsf3n6Rp3qbWtn5lFRD0re3yH7PWV4AYeVvpRQP9FIqew9GC4d
E+lZpU/wzE/fYq7NUAqCheO35VIraYRHGXhf+ebE+VuB9cfn+3LCmaM6tHqKZDOyb6lWXavezcdd
z0CzV3EkYVSM1oL9FN9nsQ11BNPflZ5/6Z3++ARf3gphdtooTC052drHYLyWyX0HKAuBFOWi9c2e
+LcWQ7Df2GyJts7uZ/y5J6JwQNKiT8nJo6TpJ2vFyVcXZOlQR+DQMGDP5yM9gNsnKZd5xCQYpCgt
Ev4c2o+5D9L7fy8K9WuJwS79xyf6cjyk+VAUSR+b5xKHwuoNyDpIDoIDYtzIVLXbBuW/ddH6dxL0
+mhhLgEN9DtMrZiXGu/SBFLjMromXaCCjeZiNQJbvv3GicWcG9gvZwmnkiAx2tBMxfhqaQPgVjV+
2NcXusfJd30Stef00XVarsuA6J+1XTqTCt60zBq4x64KeYDTF7hgDYyvRxzO7HsOVsf6Y8pHZZDW
O9VLZm1QBhkMleVVWayhPBLUiXF08GlBC5EIcN2QPa/D4pJWwbgS4GnqeuZ3XyWIiMQLSnPpF2DY
0KyhYkW5G3MrsAoql/lPSJrVgJfKikOHbcbXN6O+xbHXl/a+eguBpP0dQOa/n+ffWm3ulGUbKsmR
9n/KKsKui8KeuFPBFg4EBfLGOpJRe0jvKwYQ6+Ih+0kAVbQAaXPNk3rWiYHvdkgHp0+mnYfwXP2w
52w+HE1pcJjZfPMoxbyevj5KVVFN2RDMB4jf/nMJaKMpJbIx1Bfs9Ek31HxYJVD2HB/6WrfsPafB
SzpeQzPr+KHGkpru2ukh9OA6h8Ubc1YgMfh8Sxn1hbSK7uQzdBTJO8TKuu62s5rBzp0YT2iITuam
5XtOuH/tKD+QErvYizKdzwbHstcc0fPFuzWmkYxZkIb8+2nMy/nrd6WSnpW+dAqU1X9+V9JoLaY4
dnqgmvZi0pCYYiSvghTP/8N1bN2ixqNZtL/WeJCQB6FJXAeuMfRMpmm8lnZ/+fdV/lNKznsF30NB
HSQs2fi1u/1W0WmaXag2VJED9jJcZuaLRvElks7kkDLL9b2XBqrjvy+qzn3Al3toyHRbwqCMVDi+
/7yHbaUgKxVJdk/SscmJVRCEsUKrqGV3+dPMmgM2hHb1QoBQam1Dco6LB0j42K6MGqCom/Qz4AX0
jLsbTNR/f7q/3RJDtoSuaxb/byvz2/7bLTGrqc90K0DBiUFIs8upZfIa3yxXtGtdupPVfEUX5cvf
ADR/q6AMSmpDmPJcSP06V3+7rhTW0YC7QHgYGnc2+4kqWK7T0g8vdGwVupp5qJ59lz/9q0T6/WHQ
HNqGoVPPm5oJlvfluKZMEnqRJb++rlyKnTHd2vxz9sVqSvPNYGwq/NbFOd6NouoJcxxBxl2I6Yxu
v9sYucWj4Vhw31KBifOHTuqIjWluo7NS9WM1u0kus/ccFDCoNTfGXnxurJKkP//7sc3r7j9fw6TP
ZQHqUOO+PDUrDmPPR311KFqXEziPHcO+0VFz5v/7Ql83gPl+sfiVGVGRFd388vLmtdFpQa2Eh5gx
BvkOvb0DRF/E/cf/9jqgNjMwIcti3vq/bjSRJMuFhrFQAUAXZXiRuRRV0Pe+8Zb7z/tOFcnGravs
Z/ykGXM19dt7l+rQIw1D5A/NWt1pa2M5LQjSeZ6caPHNbqN+PfN/XcqwZJksJlOzfvWXv13Ks2nW
Y7nwTwoH0lgpbl5ESHOzdWp770YDDpt/dky6UMJVnbmNJYlYMXPdgfCHt0Qc4xoDYioSH6e75tlK
RrR6eN+18jd7wNcC8uvnnL/Hb5+zU8MxsmQd65jplQOKqBiYEww48nKH2vzfz/lv958bbxmCBUgj
I395c9VGT5QaU6SDMkVoedZR8qp0rok7coBsrJ+Zsfg7+E++H3235XytFPmePHFqsHnR6KD4f37P
vlZjr5nyeEaHjIIUBHDZwbtpRr3+ZTIyTdeOtAtQcL9LNwP2jIqGBv1kkpZZx6MjsHHqMODXfev/
cXZeS45qWbd+IkXgBOgWSellMQLdEIAEQsji4enPR17tyqrojPNHZ9fOlGHBMtPPMX5Rf98Ivn+e
Z0kSYY4l/SFiXks/jxlZrEk29jurX8mGvHI1Y/8iGu/vwBa9pq+14b9cPnfp++7LW06npnnYnF+B
JJtn//87QQOncPId0pr8FT+73EG3SMnNfVH1MhxEVD4FP0PUk0WhEemXvfDTi2ZB/hjux1PXqqql
etFfv6h0SORN779QQXmBl1d2BGnaHqXfvEnxb3HGiMjNiSyMQZb8GSCkdUm8V6BAfZ0Q6QSr2eb9
HOg/nLMRTYg2GL4zpQECsaVM9Mb2qJtZSQ2PXN5hnpBh3fjVPPjXJOiU6ymTMXHE8U8HV5aahja4
R2c5jtu/3I0V676dTF/nzWy5FIzp229i6e85wI0mHKtgZo2JI/yQgCfpMQbIIDnDOkNRoEyoOqEb
dDMgXPS0ILa0HMungP6G6YQmIAnmSNl5XOksK+x7s7lUYBHWwkc30LYQQ19SUDMjtD1p7/OO9l76
6X85HD/tJ7QCYVZ5LI5JIEykn1EPIb/eJnQlEK4uNviX0DpPiv3/3ol/RRm+NY82HmMYkqgY/7SC
2iTPRvozy756KTcKdUOzPtnkTd914BQT69JJ3WGBZbTRKqNPYvxZslcpfSEu2sEzkNxsNC/QO5Qk
i79IzL9VvUzaUdZlWrdxiX4ul8IWHFU5mhEMzyfdd+fF96qsav+XQOvkbz3ASBwKEmbyIAN+HMe8
OWvlta3UJfKxaJ5v3f21S+IUY3+AyiyBeHy0IFt0oDyTKxqQNeX6PM9EGYJYzSKzBDLhI51dToCo
6IRKfWIQJDmLnn4zMLkgLxjAEkdg0DUaHAVq+ZWBnCZRTdTDaC9jaabgPBYlpDO3B/WI8xF1liPa
ker29qLr3XSS6vDArmV1qw9V4YC/PdPb27k+f6bqrr1YoqgvB6hXMGsnQIU+uiOKTGwcv2moxL7P
22cB02EHSwJVKY02oCoIPi74oizowIeBiUqDfgUcyvyJ1abK+ObQX1BHotXEvMb5y/Nc0shDeb10
fWAGQgdQLk7yxJWy23sNX88jh9/xeifHCQSf2m908aPOILWixikFGC6RNpqGkgM9IsOzFkppeqOI
41c/Rxqs2D/ViSwCLUuEhoCDLI2HI/UfjV4A03Nr5Ye6BFDzVCyEfLJe1RMaNB8Up1JvdV9WOuXq
80kf1PDTiq2tZcepWELWQqPnNb28k5Rs1F9O2V+xsuGUcTvSoOX4+Zl4UqtRCWDPLfsqEPJjBZdV
XFTKq5Yu8mZxkeJKXtyq62xEn+aZGa/u57f/fc7/IfpEDL8xDo+MC/+dRPzPvKgPX23Y+VQVSID0
KDNyoiVwgJBL/O9xvuXFjwX4I2fxQ8ZqpVrc9Fq5fgm0XYNNWueLUUXP+LTdkRdKtRdaB/oHmBu/
POA/hAVKZIJoR78p5Ev+XHhFEUAFUdX0izotiV7RXrJxDMTC/tWT+oewkADvIHk8oQZIEH4YU9mt
n2jFSP722KnWV+A4M3WrPi1+dUH+9Uy0XaEhdXUi4Sv++UyASopqJ8vfniLQ2B1DQeaaFhTg/Bbu
kAbr8+e6ibB8sjcIEzCFf45V1bTaySd8dVCcBxb1/o0ccPEE0kCjieB1qHqr6UiGPQAk+PmZco4b
2Pfd65Wa32JDGwZYJiNO9m/1Of+cbY19q+CCgVszzNF/Nu742pbZs2YOxpPJFNjXobwZFsUKc5mS
zkZ5/z/sX44JtTgTgbn/mdssLql/l26U0vuEIk8fAxH94/lxJvSvA8SvHnN9DQc8nZ8JQM2/jD3s
0Z9rQKxJVmSKNwYh9uezVmkrP8c3YHAV2lRHcwWk0AYsiQ2xbQXE7uL6UkO5RMAPABPjKv1ilP5r
t4E6LoljZlubfFuQ/5npWh7ht4E+8UXxALstvQywpE+O76/BqH89539H+rGmt1o4X0udYBTqlgZd
MA1TooOXD0VaPKmQF4WA6gHKRYAGFLLfoBb/Cpsji0mpss2ZZwysn4H8RGkvufK8QnOkzKEV0DRq
qXqfBCIWD3W4/RMDWJtV1L2PQdNXllT1ZWh9PSFKdREXoLLIL+M2p6luOSCwNHT7kePQk68RxFH1
xYFUWb5X8+rZ/LI//rlA/7nxH9MmlL2fCL5AQyllmhTanD5w0Uh867/lf5V/aNE/puiHEM8UP7lV
wjn9GmALCE5uOtCYNZqfqbB91bM3v0rf1PLELq233fzR3pagaizz5jpLCd5D99FeH690fhMsnqaj
bqrTpd55yhVkb3pqBpx5XzwvSM1XajkbDIEHkf3ryFaAXdIup01Gh3Kv0v19s0W1WBb9ZDm0pSS/
up//ki6oZWpzsLKHGOyfJ647ieM+F4Y9D1EO8o7qWY45ZTpiu6FB4/9wvv872o8IwCmrBKg/hDOx
3lfJvmj0QSBX0uZN7iiSnI60GqrL1zuF3m02oPd8/u/x/6o1/N750oQQoISmpETsz6cV0+Yq5To6
MgVBDCC8eXqpwMtrP0bnbnoCC6/B6bumVHDDcVADR1FJAJisJ2C0TywKsEdleNePtNPkwCRoVHzU
JxDcL8TjyYFpxE9P8PxNMFfV52+u0L8WSkEsyYKKfS6rg0j5j3AaFTLUJr50/nqQVvC/fE5cc54j
IxRKqn8Nyg+K9acg/u9oPwRxmd7p00396xfeIaY9wYB2oKYQPq6cgUrdP5L0l7Ot/q1/x/qEJUEs
4e+hAf58wGt97iaFOs6+MmVDzd5Z29CPNgZrHsz1F/GOA1S/iBB/N68ZR+ievckgxIIzqpx9sp7k
WiWNjuH084bGfqzPJ9rWFHukkBrGj8ex0IZuKuC3T/gIm+rJD03L4Mvlj+P4o7/pdCWC3wBaI+lw
qr6K5lWtVFqRSIM1tkDnDXXhIlXt/il7K5p4AoXDI3Oog7nRg9PSYJNWGyENbyfKQ4L7mEp75bwC
//1y+40oRtL/DhwMc0UFFxkNbDDlx/IIEk0Bini7AJYrkOwffz3l1r6mJeCrk5dMgd2wGW2GuUmP
ONizRoHFS3y+g4fycaMl8fSmF81b0SngKqtfNMXVJAA1afQu0g7f6sXrJdmqTyftbY0pIEYHKn8n
jSDL8SnKh94ugViceM1dpXdIp51IiPMSkEF1BPYLB6ME+4HYWQdkTnbZXETaVOk6uGajQwYClpQA
S6+vm7MDQW1i1NTcn6VgyCLn8DgptF4quI8Dzn0plp9iRRduLKURBfUggKeLU3+8PVL6ve5T7Tl+
b1SvgdKggJ0gvX12MJfVEjX9tIP3eOf3QYOBGjR8uhd2SjJ6gaOJjgXQoYB1K5PXFHD/K53iMkmg
cya9PujwGRzJ/ibMS10BmQ0f+PKRlxuKTADc3DTdSqHJ77pUFXwVDSzFrQjrMJ7ctY+aKtITGuLr
j+QWixqWPoVu4AXXRFbIOomSjW7HqtLZjLoCPd45uGHe9GPyr89pSt/+uaD7X3270b3CqWa3j27j
98f5Ns/gLoIsaX2p3tRq8jqQoFTkikZEaoEY12EYGabuwjSqAHBfZQ0ckdeKuMT9/Al+mVG24PKj
oJ8UI4xwezrWufInUxF4zEqnmb+SaRoDQf8xEQA4Sl4nILoPTWlDgeSwv4uK/r3r5Q3/sKi1RSeR
iM3Ra5mQrXJaxMQzzrOo0qpQRqMbHM2jJxhKifJVPiUs6OtakZNlPaal7Qw3N01CoIFA2Xupq7kE
BxOBwJLkTP2QISXS6QZS52cp2+Qww54ezVuKS07p6EWj9kCk5fybvjqokgmcWupbSdPEfZK6ydDd
qrcfTdLhVfZh3qVvXnNLFncd2IFWfe3K6xtdeZTyg6A5eJr+k/4kcP3ergCCKiCNDRQoxOFnJc7G
TX9i8kDZRQxMBERkqOmA9uaBN1eLexkcD/AK31WigzjRI3BhavX6kT/gdkzAvkIkfSijD036mEgf
/J5UHyNEFxL+fQDB76p6mlOinbQx1dugjNoTEaj8EpwI/21M3uBBxWAugp8EifjJo8/+WX76LSU+
NcwX15puKHaQrMdKFdSjzVgYze9a+Uu26S8eGZGkjCip8PFgMPKfH6KmHDfnpOzK+2CqZoDzgUdT
GvfH60Cvc/VjCpknsGHq8ICBAEgJwg3Pei00zv/W3H/rozFlavJQtEr1E9HAP5UD3An+uZGTi5mn
wEkZPqfgBYDgHjpO5fH6v8f6R56CwcgUQ7EA9Pn4W1P9R9WKedVN0tPpYspRNZmiWbYN7JzAxQKM
a6jL3vvf4/2VJR6mGHtcEca6PIH66Idqr5JWJzcl95t6PYaNYV6Bg2Oo1AVj7xnjl9sKnnd1FKlg
Q1zmADu3b1dzNKt2p+MkXQNISDbpF09I/Nva+POWfqx6U9SgGqjZDdZMxGAB9y8VoWiTQQb2YIno
HAxkO47oeVYpJyA+FidOw2NUvmTA3qFDiTp0mj/731P1j+AK9zWEQsmqjSWqE/7cB3BW6VV3S09m
76ZxS6MkRVV0c19mYGgt6TmqSuPi/u8x/7X1WBaiKtAVamyIP4dEm17ThB7T5fUKf8dUUl+EMWnh
+TXfqFTe/BY/+ra4/2t6SSBCEovWdJwzVeTfP8e7qtLzWsLPZ0/MdOnWs8LWX4XX80J4uxwhRN2c
XfETGJ7lZTfeXz4v4WOXfN3XADGRMHoHK2Thb8X3/z0F3zUYf90TwTNJp8aaJNqP4/coWor9bs+R
lcQP92q4i2y5X9H+dDOOo61lVa/W+/ZVegdGTXj5kl+X02qlBZIRx/r0IP+SqPprDwwTRA5DIhyi
6ZI6/hGrztTbSfCx6qx81s2f0+y1NgAGMAIoRt6qX6xSYkxM989H/+9oPx69vlzPJ70uRpawcTRD
fX3Za29AodngT87pNlVf4C3iZX+jGU56mm7eTpv4wJH8rGefMClTvGW8vT02xMZfL3b8SXv/yVgs
yq+74dbu5+db9Xk4yO+VEWfm5u0zM2afNJAb/kdPPXDhAG81g2evesPiWJAcpucPLlfQ19+BrZKM
+3IPES7wSfNuSscweDVvfjNb3AtjBfh0Op0Y8K142ht9qJSaDCxgs2aJ+Qp8hzHWDasNt9uT/A40
1WieLbbSul8Ceje5zLRNO91FcD0Z2hbO1hAzzVBnEzud1iACGfQ2Kuv2DTwn47Jq3yZbeNdZitOq
RYUaoJgd34++dZ1ur/bxHJaf0vpYvFAtPh0dX6fzkzEdeXFwfhP0tzygLXOdHIJgObYD5QUeZteT
YWr+8J5fy4+POJk9d43xcZ3Zwpu9nOurefXyhLzHuBlQMNF+9+F9na7vxeyrdALAa/cUs7fTcn8y
VBhq+Qs2+OYJbziyu3k7FJ/gG113m9npw77NP9TJ6/IM9zJK1ePX+f2lg5M3viwg9X09/OJ+yj9F
ybBzqXDgYOOMUNf+w/2ti3SUV1Vd2OAMTUVDmD6Nz9Hsk8V+v34MLZ/gJ4MqAepfwnJkrydzd1s+
5uC1z3Fc6B9bP1795WXBHWIwFJz1+2fxy01+50F/bnjqPgi6ogMJ1v/ww+5+rRZaU9dfwJ1MklkN
1s5RwEXoZtfq3a9pIJ5WADoAzwX1MQj8v/SWKkSg/j5yY0amtoXYMpnoYRr/o3/LUVJm41wS3wAA
TgJYOP19u1L2tZeEollGflDEyj4JlL2wvzrCBlB4YdmutYOwnFgwzffr1pW2fGaROlXMu5o5Nuk6
v0Wt269GVh3V7tiEornD47hMu2226zmLo+jqpE6zmxw0UvFCXARpQI9oIGza1eVu3MOr03tg2EPS
9npzQWSLe/MaiCYvla5s6jboBhOrddNdshO2yl7aVjHtp31qtBHfr3bDM4wjIa4CvJ1VN5UYorWa
4HJQY8XR3BP9g3axSYNM/2yts1eaXQACuBLU6/bQWrWFNaA7ikP7/XN7PlTbkavG3bEOi71kC0c8
WvJJu3FYHMe7CrT8HcU6NAn7TrEXd1xsz1WoQLUI3tKBe2zsk3uZdXZCfs6kbyGsVycPm7c1T+4p
0gPJKXhGiqprizur3xWnW569m1dt6zUfNgv6rGatdVVnvQXZGC+vaktwRm6aGIIzSQ3V0Y80ZJ/c
tDBO8MgYxZbSN+7+dhCx4pxiw2jjr8mutbpleYAlqFqmb2dPDxSnt+o1Q1BZblZ73cHk65b3/WhX
bEpTsnPvHOHkTVx4EvT45KkUsT6MxyEFDd3T4WKYnw669Ao34MWTmN8Hk3X2gAzurdwSocaCb40x
61U+PI0pBc/EEC1oZyHYGDFVtVVsm6CzmZVhioF3caoNCwJMv1GvgBhhVqp4eO/s5aaWGOUKu1Rz
MwAQjLPHfTk8oRQL8RnOYcSNsKmhOxtQ0QwAn8+Hy0EEoTCAl/lcwxw5fBX8OfDchxZkejZ5lmJb
HqrNiX49Xo4HWJMj4G6tqcTDyEwvgE9ZoEV8i7tR4s4RXQ1a1rshRpNhU2Y7aePvs2W2vDAeaHCB
yhdzk9xbb/kOVHnX21w4ZvuK+R6H2VHctFuqjakvJpDhCEGjcqfPgD08scgcprBOcFiSwI8ZnTs9
X2EPJMFpMFUxz3cNqkCIYbcp12gaMcKvvAaXqDhS3FOG4KDJ5D9BpN1r4X0v70DpzvbX8Uz3fIuO
XzkEV75cVXttJ9jU0p+M5tgcr3sgvBq7syeAQ+3Yt4Ld2FRLClSn7CZsh2Yr2ayhpTqNLYd12Frw
jnVLjsqNKWRn2uWq2EoOO+92GH91S8GmO/y5YZNypNbF/hx1lAqDtWZwLrbVRnF0B4wdQrKcpP2J
pSwPA+zCxSiKwR7nE7ZiX+fjt+rY2Zy0fCrXRmlp7jhi/antvIPzyDZhI1NnTUj9QG/CIAmegRwx
MSMXKokTCzKKigDSlJR9PHHVDjpyg60GvIEW8SJ96lQgMO+UBXFhfoHsto6yUEHo5WTdoJhHMvLv
3UCeWUWcBuykZstJKAIAA/ljONGUnYeVPQmBAtg/N9xMdGHrUffmkKvm9uQIMcfZ5Ix6TNLZg3+6
Rsm7bFS267Cut/mAQK1QFmRMTCgCuRfG5V7pZxQZBSBZ9xr0wxkYfULCAmb/HU6yaCRNhU3qtEjH
fj06yJ6/79dZgDhogtIajgfXPXkXhIoU3Dx6dlK2pn7kGJdrprpc16sJR+TB+Tsd6i/5xY+hwGPH
364vw7pg5xQBKFzdcCFl2INFcD5ce4M54BG5VSZh+CFXEeHea25Ku5o7idT9MHf0yqAtLCUuYYVA
btwOfiwDajgc5SKYRKzfDaz32rhIEFTMmXSMq0J4v3KWOLc8uoje4EoJDhE1rA7zBlwB7NGuZo28
ydlQdifQkoJncPKE+Lprdso2ZaJSx6daAkVVujdXw81MHeChIoD+48TpV4mTQ/bD6uwHaJ7tcyct
uu3I8ve8BhP645g4E6uJS+vkZcE1RPt4/QqYikCMMib25jVLjicUVByC493UPGU7thgXE85RHRZy
9PncnXnK4QlllwfkxrXTfBSxsgSMhA3iAzC4ZP4Mc/fhTthcbcTsala36SNlK2ySnb5/hki7+y5z
CsKkK04nx1Rz5Uh796fcTcHOZ5vU0c0dYtWbYTWiO7Lm4rGYTBKY+RZ1GPmuDzltMppLsYjOShbo
r88tm0lY9qaw1DyoNZuwjnBwmFtAelXP955HBEO5S/himKADr61Rh/gjiY2U0b9SyB3CdbJ4hKqX
HeWd7qXHCaeSYzDBXT5CyaphxrqJnYcixfPHNryALoFOgRcYxKs9mkD3MG/zHa+IYXNEQCCTunV2
TPYIYnEYutgUW7QKis7RanYSe/YatCYwamG3klZnpzWfG8J2xOFez8VM8mdZ0LNqE1Nzayv3wIQU
Fg8PkrVds/VBsTEqxJlwzM3i6Gez2rzvW6ZVC697dHl3HA6EYHPBasNn6T/e16YSaMyUPiNFzfDP
7e1wOlQx4Pmiyz8spOiOYR1gt2Hf9Pp7E6vdcJ45zGwIeTi4Xuvmh+J48dgJp0MJ2aytB02AxlYc
0OQGvVMj384e8XS3CnSnNFvTx44p14gbT4oHTTVARTlI3037LTRQfEjMbWmNdpOw2KBsqeobdJ5v
3Y8PE0arapObpYksZ1rv+wHC89hUM42pbo78dd0zwdl+HI4JqRvpvg/ZG+D0A5IFjufTQCM2+8bm
PSK7OzZQgXnA1EAoxdqVZgVyZzl8ltfkXXZZNphFhPzT/fMoPud8AQ4H/uUTLdy7TK9d7LslKP6X
yHeQ4M12mGM0guqARoVWkWzebE3Bvh2kQBwBoWhcPFpy9k/+h5DFRma39aFE5MOuhh3E5dnLD75y
8VD45RqdFVbcRy7PFVtCewwWTYtFc9/r92m2n4RdIMV+XK7Vo4jFJ8QA77rMJPczcptAj1HNdsp/
QUgvtqeoNathjl1siQeLpLIk7ILTgYKsFCmbc51BnyrOc8syHFO0q6XtJBtw0NYsseOqYXWxs+7H
zE6aeXZkluUFWK6oZP08T2ygLSSTv5v1Zedb2XkmmOfgsfPNdjPed6sn+EFHeZEeC3dkT/aqmR5q
R3SwJZqZ4KpffZzA0X43hHXFDa1Vs3GVCHxYbV+yNTenQIj6Zb9RrD7ut8Xwese5kVaXIIW1ZVtE
Z3YMuN67fps7/TI76qa41aOTI0TtVvy4vgvmVTJOwWQ/sgVXMTtXMHNnrpv9tsI42TFgJLj9drSX
ojYG1Nm3ToG8aFzdVD0tMc7BVrcujmQppoytTX/NXjKl9QMVZ6nmeHveyftzeAnF5Ql21a9+o8Ia
EN6PqidvmnXy1bnyltnh57HjH974arxbqG0HEvIjMqYPx4MIuU71d/2g2TjP5e5+ZNvXO8UD3uT7
u53d7oS1GsnI3zVUKOCjov7us4tzc7r1KRC3lSsuO1d3+6AzJ87VA9zr4wzibvAIEo+2TokT7aiu
/3mG1HxZ7kHe562n1zqk58ttcsg8SiYaq1g/tmk1T/m7sJ5eY1arW9A7tTO2K6vDLI98FzCxcqvu
SIioITHq25ZPmSQ3yQ0Lj9k4GMd47QGLmKJ1mfHCbeM6uHrNqjDVkPbDOii34qKhCzn06THdtXZ+
hFdxBSFTGeiuwDLHoJw9uAorovMTNZggwytyrEf99PklRUqEf392Skcyz8456Fb9li1HeUKCFJbW
YJkk4M8ZSPpa4NTToGRAe79l9pgWOPxAHdtl+6cERfMLQQmyFfImParneeFKphA9gnwnb1uHqt5+
KW8ARTYbZjo7+K7stJC/GWJQuGVA4k92ssPY7kw9vOzJMySezqO71apa1eQB7P6YeuU2i+p928xr
mz7ZB5nFEGrkJ1IFuWaRyGHFAtZIdppDb48xnonFOFAdyMfy2Jgdy5B4GidikW/vsnHq5yIqGAPl
4Ef5tjye9sX64sgLcfOIWVA9ygNWqQ2KQ7NSviDZccqA1ZNcGshOTlHOFfcSn4PaYZVuAZtnI7gt
MZPgEshLcNqCNm5j6miUqMZSw1QKfDfxFFeNLoFuShGHlWyi6rJK3As30sc6b7Ja1WkOALAfkTGs
neRAOoYfjnzMV7gD5W5cwVpE9qNxaLGCP5yaCODPAsmlp20EkjrGAJ9zG5ernQLEgB7JG/LurL/i
5rFezLlU7Yz23LQpb7pI3AxcBeRDnNR7bJnFm8MnEDGsGqLD5RkrLpfjm4OusjsHPUel+Lq/czNS
1McVIQzkiBDJGHQIERi6gmb4luS2W8FlXN4oJKNlXpp15YK7IKzPTrdCFrjyQnD16OGcuaF+ye8m
YwvrOh7Zl7hbXTHfqVo3s3wG3iZPslDcDFHPAHWgR4CdH9jmTj6alwGy8lnztF0+0/Lha0LUIZRU
M/laq6sxiTvz6cpclDviYfSochkLUcQ+pCDfHNntpox5pyQQYFbeLbiFF0dBTo0cJB2CZ7I/7aRI
QwxP9l3EN8tYjPvNLVBNeTE8NGaJ9QjOu2HUykVyihvE3UGNOq9zE6wrh3u2LgGf4nklt4kmNpPD
nT8clPPrk7kouSJHWFjp7pkteQ6YKsyNreQiquJTXMa3HUsWncLGvYWqyUSryOBhBygWe00wOdji
BhRthN+wP3cFgls1ed2TUBmFq5q1wyZliworwdQPiO5u2q3IzyNZ7RP32HmDYOy39J4z+hqzjNNw
mY0c5EiLHI8kTrO4OUM+SInO924SXNAfo3PoU6uoWJLZ5uyanGehHVZaiRs2zWpk66bC4B2y+Lbr
lygrj9v5Gm/lQaD7h3L32CFJ+FE8xL0EHQZJ029tiTQCDhcCnekNc9O3YHQKz+EpvAkG1F1teHo5
rbo1nx1+toCFedyP6x+yI9jCmCroHoB8E9u3uGQC0NwMNSBvueQlBLtOP/RL/+BboJiiIaRhcfPd
xRHWgGEs1C/9MOiJy04/QC8S5uGgvcQtSvyOjauYyM2cpWB3HGTNUL+EdY4p/DyW4WPXeIKnfrHr
0ODC6sb50a0r+xxgv23n9oBwsjFpyeHSUWKzyithVfGb+jD4dU12DFG7ue2wpDfYPxTqT0HUlywk
gLzoPEzwr8RObJ7iMCSyuNUy/LYueBsVmfAcqld+T0C9w/C1EN0+QL3eFWk9yPG8fmF+LibtWgNR
w7wMqT1oh8muB6OwGr0BwfXAvOmXZyh0dv6h8zD2deuxeyrocUWhWsEA6x7zkVKAw8RWrOQorHVL
wjmg7dbHoVCwS4dJJFhx+fS9kc2lmjW6RLP7nYBJMCiUJfbNEZ5yzz8wAHPsdWuOw/IuY4PCB8ht
oIIKjABcEfYnFhPY1NfBItWtPFQgRkVtUe01OBaZYsC5RzEEFli+G4YD37maiaE/WLkY/C23wmVo
i9pjMz/nbVjqhuoNFuxYICrCzckgEWEl82HsWIp+kz1AeSrQoyaRtxYj4wQx2WAN4/lLhPQ0JK/T
HrTdQMI7q2x5CBLm7Nc2TIHLNLIj/1yPJaqR52W3h6XALDN93zuRhxbW4rYOdVIHTLTHzs6Ol3C0
PM1YWx6Tf8Wt4AHTOTz8MGeQMA77sN0xA/yf69/w2FgKW96mduNhjK3bzbBH1IOMfEMhcPgGjeO7
rcNfUpQ7hTRDmKcHEVWcBwPKpVUcUkQrNlBe8MY4LizS/152SDw4ZDO3MR/bCZZo75zw9ZzKHDs+
lFGHxtIcwZKxdjJiawF0voO1I0nTcqs5jQLN4FvqoY+tzMu3gsVb30ocelVLdqp1vvXDwkzcBhA6
o970+8e+3gpM9EZzyj32Tpi5aphv2iPAybL9NB97wO/LY+oWh3IP9s9UD3Wm1FZ2uX073o7CTgpH
B0orz/vcvuPi9KDrG/yCtYX9UB5pb7B7r7Zp1Zl43e5x1KwmPJN+vQMqw0t4+c2uXT+IefMRJbyH
t2PtnY/E/xYTD1z8ej6yNAv8TWF7Pj53tyNdGGCEwJTwODJOflRCacdQV1Im0EMgUfePabnww5rb
z6LS9ndAM+NT7fOjv1O+Hw5If+yi49PM9/KxWekwk2LtcafDb9m0tflTPJZMFgZQvpVteh2fnmz3
NvAlII+vfDffVyslrJhds8UCZXo2j02x7oPrAaAuqICxKbABlnXsY6ypZh4r0S3ARpHjp4VeVBFX
SPsHRg4WZL29TKbDVPmR7k7ifjLNDjqGo59gemA7+G56uB7oLqgGy3fdBjmGdIbwMK9eWk6xXDoX
p4LrgXywLdb1RrYLLG2VGpgDJkfqJZEa9nbtYKUH4iJlnz3XSVStMAZ5v7GUULNa0m2B4GJw1Meh
ONRtAylMiZ4TjiVghN2cespu5DHJQliZ/aJay47ucv+PuHYwqZCZDwwPdv3ZUVw0U+LllKgF+Xaw
Im78HzwiPCp5I27kPSymFk6ENygcBLSE+SBEkuu7J8w5yrKAq3UxSL2aBXhsK1hjghYnASWLWTKG
JygQB8AEkcun7mPfHusNj5IcBhONUGKUY0JK7mARIrN3+e66VziuHOvBBvK5jm+W4RgH6h4Jnmb7
iLDoEjduBhccS8KCYdR8G2v8fnnRo6c1mKzDEnG2iDMMq/i9gG7ptLE4GJIq+QEd+5IVkePkQEOR
irHLHbVzih14BcNYGM9Tj2PdOn0suHkwdB3h4nA5xjsFN9aoxC0aTK8+HsfP8fwWKNF8smlWwwzk
QTmZJl49WDG4qzGrrrqADvOn7LBnlSl+07Ii/TBvl4UlBvQdOY0pB5WJc1OZnTCDLEnYZfAE73JO
UjXLj114zowuPDXz0/FN9qileoYE6ybeSHxRiQvtMjwh8hN2wbm8Q1hAjamRhsKy9rLdcHhTskbq
tnTTMMdR22Th2OvXDcmn2gXx2yL+ZyvkwbRDu2o2Y/PmSrBhRX30JGJQW3JEQC6ATyWGsjkjF9C6
V4IHJ/Y1SQRDt5/x2BSjJ8iisRw946tD3FSO2iFkSlSNPx7s44W+14hKFwSj7gHBQUK1vQupMoEb
gLfdko+QtCJEPRq+qeG4UXMUaG4rDagGvURUuSd0yuf1WItkDGt+kK9Y60NUdAiNnmbteK7HAtuO
1f8OX3exSPaNV4rgVM6fAcHBCZFMQub8xjgNY/buPUgImWcOgcs2olVPjMAEM1uPz6j7Pqp4PsK2
Hw5h0sXNJWm8GQHsC4Wg8SA8rtvStvWkLZLU+xaFQ0TMlBYis48kpFOr9IoQwCMgZFcT67nzbZYD
Ze0M60X7wV7zmrBf+3tlS32luB4f+Jq09W3twPJyNRifoipoybsH/n5IRRKsd3gGHoDY61rYCEuy
hPtm022LEEntfwIdH1bh40JzkHE5CrDmemOziocgrDbrmplm3mOfL8jmiYnfqvY1Ptn9ShKmIjkB
aXENSrc3x1a/7s2OO2nIFxCoTXdoh97DfRc2pTvcek9oWTMz53LsPdRGvyI8322+Y/mZk+2eYakY
Rfj/KDuz5ja1aFv/IqpoBbyyAIH61rL0QtmxDGqQhOj168+Hb9U5O4rLrltJ9o4TR8BiNXOOOeYY
6aZ4jTfKn7Gx4gn1BZpgAIIKyHL8Qt11Ua2lFZj2Y6YvwIUpMj0YqGbaLnB3U7bSh/lxJytYKFvA
5ndty6hIH5QAeH4L86E3acWOSGacL8tZjZQqcd0+B9nD9OhD+0i7IeE8yzf2NsdDdMVr2d73/Amr
zCy7Bcf6uu3B08/7C1267/QkcmLJ7/aWQ/T9uOMzcRLntOES7+c9TKADNZ0Na5CfKIHdCLc4Azdl
l5kn+64eYa6uLL3uudNNtuFa+CTmrLX7n3pecpAiZ6St5MXh88Hq6uoM8+hNHQOJs7m98ppMCsCY
Sb0YlJ7rubpgdQG4MuOunzIU/m5JKUsKICxjTmk6GlVqzeru+ql9zTzzo13o8yFVwPqT2cyrbRdU
+Y/7eFN+Vq/a0ZFW3ZJspvFbulGhmTqcWMbWXtkfPaYnpvbz6ohAAEr63UPqi4byNtN2zRyl/mx/
8BI/6zmPnWJhMbG3ylZeaMvqtdtIso20ur8Wf2w2FIs1oyy7qyG0jmDoLCUmoUm/5m0Yq27z6ark
8i5+YWP6VMfRG1M2YTZRCWC2K8t6ThWItbk773mP5qraRtxyiiE4eMBbMzvv1Q2b4vawMVbHfb1h
qR29pltA6uIKkY0Jx+cvGKJT93qK/Xl/35vbjNfSrUp5coV4pGyTdfxe80Ef9uoaiUt3xhLMPCAF
mKu02zBgyX2aHNWgJbuEahO0AJat+q6jb7dv/sjzem5Sqo9fyncFGNiRtoyo/s60ZromO8pohPDd
xyY7QiP+ANSomxNlNz3Lg29sG9097jgDWBCENrd9/c5UTKikuZjWL0rZkXA8eq/21w1zsVrf5uWy
WRfrgoxlSsXkK6jrJMqZ9iM+vSD6KqegdXtFHardGRIBJe759mKfTk+uvGE+F2smt7xqdsQX1b5a
H14PiEh0S0eXIRZcdkho9zbVvtnHfyAoT3v4v2yybUb0yjPi2ZDzOyC998eL1Hk8d0tod5/fFxIq
qCu9C4048MyXlseyNrTCQ54mNCEGewjthQCYdaqs8bUtl/Wy2ukbWRLtsu4+/q0gdGj2tx2R7j6j
cMOK7gLgXcv9ZEv13dpEm3wJDHjbMyD01d923Lf83uFqdBXsebLDK/Fy4yiWB3bG4xMJ74p5tn2s
rfcMWcE1tqTEpsSjd2yHXUKuDV+f+Fcn6DLTvBDNw1EBJvOPckbABtf8MdY3512xU0AOuxCgXPUi
58IrnMJSVMbFgrBHH51KhlNZ18t6ets91sWc4EN54eifFXPENokWFhX3cl1ys9Z7DQBIm18Xmncv
gjd43p931ruyLnZ8wQThr6xNuazmyroEC23WvU2XCTAmvY1G2X1tl6hyOqc/Ld/Te7/EAkCxe5aW
3ILh3B/3FW/GZPt+u/MNDxbBY59UbsRFonfYt+c9V1IZWvMl2zKZdMZ1l7934QcLQX1PdpfuO64b
9r4zqCG/1x/uXQePZEa/1+/cYj7l8qwOtgWURFOq+4x5s67mX49xfU/Ql4h25ooNNogWLedCsjts
2N+38sTasU5Y9MDA3bFnf1DIRAPzgzW2wEmRZdzVeh/LZiovzG23rdTzQ1eLtFccbWQXW66lbH+m
J/b+6WiDWEVXL1qhpmnCEe49cZZOVoyCwDnNZhiM8ON9/HJyloPPSEDZuzov6MfDo8NFxsUfHtLV
znRyGHO207iNy12LXe0ZProkbi6gkvIJ2GKEkD1ULxc9wRT0aefw4BFNM89UEPZxJBLzPnpAIvLO
Ail6hzxDHNzWOXuqA2HcWdPC4GrOXAz6sw3laOhSx+4PX16HaEkIipDOvPuP74euP3bP/OODa/Mh
dXAZr7Gg8qoFW5xQ+eyPixh+QLscfkADmRT+WZycYct/jvxq/IrrSD4QaXjwEv/s704DlKddWejw
O5ThY1htgCOM4BYm4aMjjMRDWNvTaqQTArrauyQkL11ffHMBvORUzkpxLJfaVx/XzH4zjAfx/LIs
gsMAFWcX3AmrcYTNlUEywXHTq8Qfqsde5hp9zNL7aagNbi8IJ3lVYHs99z5UJQcPv+F1/Bh25Tg+
5Ub72wucm3KXnr1yfJnW/cfoMsOjjNdAK70vObIHCcbHLoVXoXqaa/iy170ejjsBJcFL+XveglN8
6J7pd19BiccR9+zscXHqp/1rP+tTVrEcetzdRMTOPhPm8ADZrhrFgS6mMKQY/mSFqZNzCRW/9dLJ
jf9zKDj4I/lWvx0o02gXjZOROmjnLXk2UdtaHtxDPoKPKqZmB5/AtaokAUJFl+A6+QMKg4Y9mA4/
G6fvIHfgI1kfWEPgfmow8bYcSXNMeweGdxvKYeRXQnc2aogTroc/CA5FnRDKjaaZKV2Xpe0gKAnW
hn7lmWWXQkIQF8uxh8epPr0HoLgzAAP2mPxEF4xr7LMP+g8oMZBORn8OwPX4yKXYhbsk1jgHkhZm
QmkFEOPg7h1E7Zf+KbSmf5qBsaO7+hbk2xsR7uTKnzSeOchHtft59G6DxzoZnoN2pLoRk40qzcro
J3ytv1YvANsmrSarywCLuRnRDsdmj5ymnZujhMARtvqcCDdbwi7pX8bpVAclAGpaHpbmTAvxWVkc
fE7AQHIv/TLQJyy0afGqj69BErZzpvewkhzaJ91yWA45/oPzuA3qIBu2QeoaQg0OLIuLWCMbsSIi
ugYy6mmCwNPvfpVDdSiFS3T15hzPwcdS7OGPOhdxFi/T3fDzBVKjE7GcDffj4HLsOnxkt1yxGGFJ
Y7MBmddmVprw/6BBiZoZN35VQnt0cubdhWWndXC17APkeEtvKzsfL5/zoA3E+vNTFGJZO/Pg49UN
8M8JIJd6rbO8iM+ziFjC65ZFzm26RyRfWu4Ldv8vrOlft8gn1vSxibQDIu33tTpmbY1jlmc6BvNb
W6G8LQbnl8jPYNEboh1GnhZeh3Vw7mdDO7gz9FmQ/0Iz/WJpP9FMEYanqV3VdVoslCdetfrQ73lP
uUsrfXzMwsIHTWPHgqwDM9Zlb8B8wkmmkhd7i+ji31Onfzg4ox5oQGewbZ49DnBndHM8cfEEk2b8
wSSZB3w1CC599sxqi1QSM++XTpRv2amGrHQEfRrUe8rTQOpZ21xaGVcR4wr7WHHNyLFLSM/A0VkD
JX6lVyf/dgvPJQe48dYzRIRRjHL2dHMus/m2MBPwiwUVsho8G5mrj7oKsDkHntTvrqGOk+yjpwjS
vJ+PyW/YxwZyQgj+yTJqAvZTq2+qZvfiYUnVqIjGD31UE3E9sGPHg07cephn336Zcl/yNM+vGN1I
vcdr1qye+UR3fijH5oF9ZL7OPVVgHhqcAgyNwxYbS4EhaGjh3ellA2UILYEUckgdRK+dR3CaR2H0
0dvSnDeSQ61v9m3TRZ14XQcEGPk7K4T8cUYWWA/hIHp1mPpngpafh+sfyZIuqOh6nxTkymiyfBZv
fJylMlYtpRoxPxPDsy1OxBzHGNxGSt9sBX2lJQrcpWv8JoT6T/v5/7u0hVYJHVfooT4tDjPKMgUB
6+v6MSpG+SAJ67Hmp0s1sLyI5Xuf2rk4zbVcgM6f1texWjvNsPCO82Ngz/AusiZS3xgo/ZuXhp+g
AeWwHbI9JwvEDLa/Ngt17/Gf92z/390+dcg8TvY5SSylXrHlhni3T2yR+7WvCHIcN/9FlfBLneD5
aj2NhinUvFSagZ76YxKraXU76iVrwh4/hA0AT35qvdGLMUkIDxJx8uDwOLp/EA8xU5w/5O3hydWE
PKKD7iPxzLDnZV4+0D6y4Ocpo33TLGIQicoI3CDVwZT/m7keGQ2NlNkdB5hxZ02u94ECnJ2Rit15
9RpPpv6DXS0V/Usw+mpg8LdsA61bjvLRZDLoBeKXXfbbifTfG3p6NVqrG5dHcbWm6EucsbstvaKH
VY7hSj10mSOFSv08xTqaw90caOYgfgyKbHBqQipQtKnaauO10ifGnU6BoMG9ZwyjCliw7QRBkIS3
buHFtnHTrIRGcwpuN5d5C18zMnd3dchPXE1MSRG2tDjLr0jk/jzeynedAv99vKdOgbywbzVq+oRj
iahNrHEd+B655Ki6RxFI0+ln/e2S3fb+z/RDakVDRciwcQj4+xXb53vPljK6jxr/uMKS0ykCSvUj
CtjO20WUnO8ZocIvz/nd1t3734siJvv3Rc9RfYhpvW1WsGS4pEEQsmu4suHVVHG8UetYE0Z9kQe/
LrduOf3zvD2kLGnJwGHFftrED6paKfI9gxDgvrpjyZlOKTLVwrr6ZAv7crvJXk/1cFb7rU9gOxkE
WYCnAClt5R4lTGcnv0Uyva738PmO6J6REfCkm6ZnPp1j2i2Km7Ysk7We+Zinj/RB7iH3DRp9eMkM
WLPYvupefUfkU3LYEOBt1TQvQYyZNIv6MLxtiuPqWnlYhNecfge3CGLyCVqi0rm0UK5ue+zT1pjB
RNj2ptopMObFC/KM4ytxx4sF3nO+ioRuXuekevEyH7Z0+povWMcrZXjeRxN18vPr/2rn/+mJn96B
nsQXE1EDdXX4vNksLlG4yeq4IjMIu0RGrBYVrXdWTFaWvaqFoJ1LRC5NO+YkFarmzNLCnTlsx4Sc
HYIrBQjb2eScBgml9Mueozxrp3SHl6kgGEu3IIqS5lOAlBwtSTrbUb16wREleM/E/iGgWAxj/+dh
Mbql9s+wIHSl6ybXM3tPF6oyo6CPnhASjQACKmKEuzPe1YtdNHhXVj1MjEP60baW1Kf0VQUXzP9E
sjQj8YcmN0g41WfP2dB0YPojJ+KQCJbSljD9wa/L+FP6wPC8Yf70SM0TJ3gwmxfJ/uOx/OUxet8t
MZO9BBFQVAjpav17dcf34mimSttO7UDzy34xBXko2buO4hK5x2qCPR2cUhWB9/Hl8zakCyJRMUDw
H7ib275qjW73viYNDSrHp359CnSZ9uELXeeoiI8vdv+mC1YIoHrtFIjIUzGXnMNntD5hbjpL+pew
9ymnLuiplnuIUh/XCVA5QALmiReRDak3v9j+gfS3RfbApWdAf4vCy1LOnXIij2US5oUkQ+Y+laO0
ca9BvNFeTz1A8PIhehAV4YNpSHAE56qvtcM4nkbnUCOdVsiXYldNWqc5TqVicsMpVvWrh4s9OGxa
ROrUOHgc/ITkKB9X5xGi+L3uDvlwO3GtgziYMP/cx21Q4nZxFgo+z60ra660Rx4g5aVj7CnhDOvz
KSl6EZEwAMxOKM54D8WLe+KOM2zpJmzaSILfvSrvmzf3MM/72jCn4k1S1/FjT/uHIiAaJij7wRyy
F/X2BjCE74jE0znpOh4f+tnAXNRj1YPe2YcxSgbZaQrgn+uh1NVt07iiE92+4/CMCdWB7dty8JOc
Wh8VfTE4MxeTM5t71pcR9iK8QwpjrfJb7c06Dpt3ozdoTFwAoRPrcHGOrqL3y6bfNv2LMeZRk3cJ
C/ISRxjH3D/gjJwEwG8yj//gL3u7oDbv1WaQYOS9jHfRRdwP/uE0Mc5jPur2wLhcZBckuGFbWD7i
PI42iDuvgNscR8rBbXENDxTNkwkZClIRse2owCwUd079Tof+NkrxKJDEsRGnJVKC90YY3Dql0UFv
ao6pY+uvxQA2FipTK1iNfZNg50iunE2v28OrQReQ1SVFQM+2qOaZjwWWDI9yr4XtO+bMc/k9xcjg
5vYmxkzaYs/aAwpqMC0TuLAmTRArC/02IGtKdsc9dRJYCljE30XB8r/PpWJkPHYqDtHFwChG9d0t
Vfecuu1IG+ihtIjZz+8ovCE+7yECxI6Z1qL8I82j11tH0TzSdZn5KEEZpnuN+22JSkiYI0BleOfe
MD8LrFXhzkFg6d4wE+LqnBf24DoFz7a32dR4iyIUtJ0aOnRC9wssXDVx4SfDCp7FfeRo0PiFWhgU
48vitAJi00PoYNaIIj9EmPEFlW+RW1DZBUvTYO9Gq6SHi7FrF+5xL4X18ObS+M3XUpC2I0kKqnaQ
Np/HJrg8+vgFRPRG7YC+s7x/yUb50a85sGsfwuojGUToexjidBTJ+rC8w/9YN7Vz+UPzpxG7xbax
nar1jRLbVSd9v6wbzaGf0drFn1UpKO1eLYEX0N2nmtFuOPkj7HvNoGmWqeHfXzNghPNYnsSTaK7O
L5zEHcBPzy38C/ldjoTJlmSKrHWog+WT9k0Ke3gSTR6vFpTfemlA/S+pwdPZcuzfEDuHYDKrFj2o
udUcThA8AaYXr+n0h9oZ9RdreHnDEzSMqFbZAPJrKuELdSAvznOGDVs4FG0FxjAZ4YHiGmCu8fQ4
wi4U9pTqpb1xchrK5ewcfyYWT457PHbu/fa18ZSxDuAVh7gg3eOBLouaT43B/YY1aMkvp8J3oa2J
txgC7DgXYB/396GgZXak3g0pX2eeMW2+0E+CbRcIlqKRxxj6e8AQZ98D6W3eT3tbtDNOCKHkjrc/
+vYw9mywPbN/GuE5CD31OGiHBsn3cZ4FVw+FG2N6rh1txnH3W8DydWI9n8w0zStKT0bMwFSf8Pj6
lhyvSfTI1hbEMZ1tHJ/0gZF7h1N4XtEUFIGAQtgF5dlZzKu4r5bOFduOuF9d+tdZA6x4Hvd+CaO+
TegROjMxJZTNTpv97yG9aIe6yQ86fiK4nIx2Njhm7R3RDkDUMR+ws93gkSRBaa5+fpfftVQj7fG/
F/5KY/7T0EyC3Go2lvWjEyAfZHizwJbIY9eNJae1p3gfHGrHyoeHut/2Frk14ID++Ra+SyD+ewdP
EWRqSsaxMLkDLDDJhNGyey9MgKfuka+P31Q6vosAbVnDH0/juYkG/x7o+03XbgB/1agqO4TMVp37
xYeFySUlY3jh9NcRdfoFGFC/yQsw2yDgRNzfBJ97CqPuqaI3aV1n69or36a6dw/zCZvHhoObn7Bn
p9CumjHhywYUmv1mnFE5d39N1r67DzxiVBUowDQN6+nptRJ1mfieXNe3EHsJN+9f9zFxwLa3wkt4
TW2ZU8HY/vx+v334/1zUfhJG6V1utiGfam31YjjjDK0HXEQMahmaPw37hYM8gmlPSIB6TuYPgk/T
nf98A1/v9GnJg4VaRLCoSpq29bS4rnluVkclSdfyvBWVi7ikfwljAL/ri0StpVzs5AGlMyTBKACd
hJeOLqZjUfSCHprQi5Nh+gshX3shVXgtt/Eq/3NxJssOE5dGCu2jPei/oOyySwmF6mMkQP9JuH9Z
KF+489/Pgbie1QFLiqpblvG0dRVNJF0q5dqsCvceYuLsA0GPT+NeeAvu3pZrXxyJctvoV7jxK135
6cpP8+aWGUZ+SK3D7NpMS/jupvt4vUt+BaFplyqDyJpcL32tFNnbVRtklgvVKOn0y5xXsxQP6t45
UpWal9joMomipMXEU4yFoQk6eRV5ph1wGS0WWb3Wzghzi2p0R3SLXsLrZ5L6tTnMIeMLJKOVMy56
vqmPosZF5pKw+I5JpQKJcZS/ZeevBtmcKtfl4fN9HJmmOG5Rrmol7xJqPqpo1126zsbtZUFYXpJr
xGhgdUhdz5Um9n1o5hOKL1u7dRve583R7Jlush4nlZP9UXvvFuzxDITKveKCAS2XfLfnalBDW/fy
nq7bD6Pfe616yMSNaT+K3szUw7fbHFwPbs4MC486fmOyY0uTmzqO8/Ehn6cH+i8OKVJsR5HXw2uJ
uXbfrFOnR2cyUfYBR7kBRGl1AEx6zj8gFEjmhsCpNsJCeims0UP19Wpi5QKC7rEBfj73URQ/Gq66
geuaXsOWmhwJb9HFYDUlHGUoH4WhOQrcHO2XHfYfIUvEb5ilYK66zOlK1vj3DqtmrfU4Vla0ehn7
X9MUorWzOg1Wi37mbigHjiaXxSR1lwcfZ5hht05+M4z4Alr/na//dw9PEcrdqguttgyaAh2XOvYj
nJ79cE+PuPAcb2IIBFdO0/n84+eNRu2WwfNlseXEf0sBHceV++9Hj5M4u5UHtZ7afyDGbev5ddfz
4oD2zQk1WNRTetoX2kOUn0EKSd1ylvr2Vu4jHhdevTr49Xj/97ijQIAxHnphMjdmPw3EsTH12702
jqPzPWBpIo6GobqDeiIG1EYDs7xAZGOcpO8/j8Q34G53XQtdJsvUGYnuvv4TVsjnyyE+V5L5tefr
g8wZn/+MuyL6lImQ9itnL4fSGtV6MVEdYc+Cgef0lqPKG9wdtk5p9vlVUv1NoOkbhJ77Yiz0TsIF
h6enLTR6SNc7GKlMlaLfKCM1HXZi2pf+nUYcKGxwikbNUKYx7zisoOEWs6gMcylo9LFWj8qTj46c
cQNNDo7XoYKL3RRK1TkJEuBkGEN4z84KatWaa2ljKf9lZf0bKP19709BhH0/GXcjjutReumDamMc
mFcBcdKhEkojcvWXMP8bsAyRPrtT3pWBzEBY/36HCX681wgTww7BxkEclWG6NnTFv0aB1IYkN0cU
wMxfDutvllBnnIjZDL7MKMo+vaAD+vfqpTimI2ZrfMKcoJhmEEAyarD6/3/QzQQAElSweFIQ+3na
qaSiLnO5NOpVLWBOsFGsJEG8HwKXy4H5y9v7piDA1QyVS+GYoeA08Pdw3swovrY1V9MovIR4zXv9
geQa4c8r7yt/edqD/rrMU7BzORtRbV9PnZAT0glnoHfAtjQAs7FmECFwvAT5yGaZTwsvaZccwHp6
KUYvg8dvisrfzNe/7qT7+//sAVFhVuebds/XYEMEV3fikqHqXUXm/knHcKwHGhSGo3eBZ/DzGHwX
KP33yl8z+z9XztUykaorQX5+3ESN5qMHcrizat2i9P88em4NALCSFXJz8KeHp9d+mY7z32T7DZ0H
/OdVoM7XRds9zEueXoWsJ9VFq4zuVeCGKOgHey9cyntesU2HmOMii+a3C2rO/Tb1ykHhv0RzNA/c
TFRBNDq/H0a6m7kpmfCEpqUTyfAKsdtXzvMwmsazxsPc1LfDdRbycONkQG0Aot9vmPkXQ+3fx+AI
wRcLfbBnOoQt2722vFJsbiPMiFxk4eXWPZEW2s2ksSvXliX/YU/zxr2zjaaIGtj5kPr9rRCRDD6l
9o1oaxSBRIU3cSUUF9A7zURz29P3diuHFSiUQfMXgmGNq6nvN0hoeoEW7yBRnAIqkelV1uBM5w3J
cfsQl7h/qoi6aPisXpA6tszSOWOyfISLvpDyUM+xbnlsYsL2w92h9nbQX2+qJvjXhh0afo8Wn0e/
sMZXYrwsOglJ8a4QP0swuYPuXR+DRyGOcSWyc781NwfsnK3aEJimXyUifqheIMlJ5MbnoQFS8PBj
fZA0uS9bI4McQlH7R3R+Dk66ul9c87xRshkJvHwoiTZlX3/4Zbtp8zArcKrpuVXCWwQrJ18VJ43U
CJQLBd6G46jMBzF41HUQaR1HisaWcyfxJG6IU/XAA81LAdgcpCmZ81dJ8ab610KkcOfI2E+nqZp5
MRyhDPC1gWuLWpIE4c/o4s9ZlnUJthGH8i0EsTyfz0KDylIBrR9gXlRan3YkSDcZLWL2K4SCXg8t
WLC/qUK4SXcX0FxrB7q2/nnxal1I8jzdMBaSZRweLFl99kM7yA+7lOJYX3Vl6qEsdvkEMNed7lZQ
QflBByO4Fs0bO2cymhQiSLzYjbw5+OeQ+f/z3XzVEH+4G+MppMvbnkRmn+oY87lDJG/E2O+csE5i
1n4sFg/H1/x3ezjdVS5j9+elY+2Nj6PU8cen4XWw8hdFcBKEnbR89/uLxWkeml6ykUPakEcPMYqC
mYMSYTgDcFLm6o190fOymcC7yVke55+SCynsxb74L9kNyhM1YyNM+tHbL5Gr8o+qKlE76TEkVdXA
DUcxu73sP1vmOX/cJD1P8zWA3MQgnT334WKH5HSwY17zFxpr5E+ql6+PV+O18VGlG7Gtuwnbt+G8
QNcdnd0HdM0qiNfSw4nX7XZ1d5XQXGlhLXZopcuzS1C6N+fkLi+bBFclxFEHcd8KM6qcwC836Jqt
vz4gcwi8LvhB77M5gEUOaaq3OojuWB56ctiRJ8DIvVhcXct5a8Ynn9E6DqzgNlBBOyOPGrAnoUuZ
cdJKgdkJmzV+8wpNDqixEFfMjeGd/Jqf/4uL/j2GT1ly2VPqzDhx7CjYUWoCbOnQhJn1El3A0Ty5
fvn1iPn2tAfVwNXHkA3M2p7ie/t4v1xl7QRi0Z693Kw9nDCETk31UnYEqrfyBI1Lek/adPx46Is6
DurSGl17CbWqWkgqDVzKXoJ/fy7n53OOcHiQ0eqtpidG/3IR1zT5JQ76iqqeV5Spm/jKQfbqssS/
Z5pxrCrlFGWXNfA3GqQje1iOKVOXg2TW+O0kmeoiGh/daGaF6YjgJA+RD19SDjcncVi93AYQFCFj
HoPeLwGv+u37+8+dPZ3XVnQrJE0DHbP9em8PU8QF3rAXkEykAMu3dE/X9mfRuKetaXkdYZYenq5P
7ucd59fxeQqb7lGm2kfjmK/VvjU/r9JFUQnOq2x+nR+8wzztz7YbGqczKmj+JnLk0YPGhUW7wpni
gr7JmrbYnRyUwW9Ku1+J+w8v7nkrPJ4OpZZduTHO5xUFV22Kx8BrE1bTkxcPzv5pkI5NnzjHf6cy
BbhYDS8+PJR3Y/gI9jB5wVBGM4qjbr//YBGK9OO6Ok+SRfpBP0v/2KezbQG9deJ0bM/GA04bHj0s
0WC0ol7i3ggukD69iJywoP9L3vENAs/i/b+XbzxnrHmv7WkRi9fIBxdCw4vR86q797j1m9Zrj+vq
Mb0BML0VSsAx+Ms772bWP0PbMxSNCjvm4s/mQkYscWtnzVi93F23cg8T+XO3e6QCjtYpnCZi1Tih
Hs5m1CfJTijolW4DscY5Tt4m5tvyLrQekEYQ/LJW1e6hf7qvp5ylucpEfh3PkEAqe3jGAf26+7h+
TAmP+jf7/WEHEEsJrI+ol6IdaFeaEwP3ac3NtcrBlSKt7rbnOaD6zyP2bTbVKT5TLWHYQLT/3kXO
+lHNc0OrRsR86Jcd7jNd7+iisuJeUipzr8Wv9KruI58HA1tj2BCdSy+1r78vGV/vR7nSTpd12S8R
RJk17zJFOx8a//oYXNbGL2fyd5lwp+qNN2xP4/9Pp4lZN+39bF8uazj/72qII8GvwK722zWedjy7
uECja1D97daY5KxMgaPg5h4WYbpAj6EJH7mQ1wQFQ4gytHsJaBQoECB6F54UNIu7ZpEPGM7i7tbg
4fLi57f8jSoxRQrGGycRVif1mr+HvGlulpZEqrxKE670Gvec3U5Z5ZQOdrdw/J4LZ0GTwp8N/OuW
MMJJSzHalqpDWEgDnFjG/tz++IBu9fhl/pnfrVibzM5UVFXruDF/3xnWDFfrUfQeq6GxbHBYdDVN
lDRVprn/8G1NKP4ttD41vyi8HcoN4H6Z2N2sQBUxv6oZa2S48tN+H9KM74yShZ0SG+Uj+NjZKHmT
dpVIaneTvFHo3UaauF/6XkLuQm+Xl+WB8nlxBucJPIjJ8ugFRPnJlZCpDloHUtAnpP0hHCqILHf/
51fybcTx3wd/AmiURjv27olN42UwNJ2SfXkX2p7pGfyYbU6hNwmW8znPS8fCz5eGmf3NCrRlbP1M
xYZg+wwOqVhb2fX1Ia+GCZVCSLZZSMs1afQ9hD1KM688tv/cgPs91DLLAey6F3iXcJFO3qkJaC1x
YC812OYizEeUE4Zpj+4bOmfcVCAX0h6Haf/o3615A7lpenQ79RvHPkJrtKHvYCV4XKp1CD8m6s3g
ZdBZ45CUnLCf4/npCXBNxWtwHRP3wrlbfoP+nK33exAvEMQo3d7sfvMKOkouAq0vSWilL6WhYjoQ
O1Lo+eE9ErYHKTAKD1LwKLDQ8S/UlqRb34DJSh+qaAt3L1cBn6yT0PXzaH++UbLij6BksR3Bw3k0
o2r4OI8rLeBzW+lDpYa8pTRPDN4Le8chZkVXsQjv1wDej3IdaCRy0qJXBeifJI8FUt9KPlzA+K8C
aWK5q7AXD5RLeE657S0JfXPzKFqi0XgUMW0yInH39tVdrSisiCJyLY74aBsenEVch9hl7q+iyBlm
K4xJGrtblSYxEQOCQl40uykCXZbFwQlxsloxmu2VRGrTZH0kZJqAoyVye1Kw599i4YKuvwu4sDh4
BhU8MBU+MFyF9+7zc74nOk4UuBL0sFJYdRKLzqsqF1j3FAeeWdmgC7868c49FHtoylnyThE0wdJT
NMQsSoCiAy1lXqfteAcLpBvCbTbMg72RdxMGcf19GEncuE3xdC/d+BxKR9cRlWoRatcgG1/FKgKw
Qb/R8i4nEVVjJOcFE4keAqCvm88DQAWCuDXgAxP3xmWwC/SzPQhdAUENOBnCfEljLEf6VeC9lviE
U/J7N0bcbda/rhGvcWMP1huTkBSfrinva6peT+7ZLRmHq+74q1W1SdwQ8HQJzmEafUbvwYCsolm4
8iuGiXdo0e/zdYF03A0+Y6PCnj3RP6j4UNLCVTVUIWFJw/o4BG2uKZrVQkVBh0wKxlo9So4YKfly
5s7s8chCYoR+QtcqPGO9pqQN9U5nH0ZmhpnWffkYA3ec6Zfz8GlSeuhTjCJH8Uxa0yH5xfQ32eF1
FUOIrz+u7pWuqDfPO4RUpQc3B2bRcfxWhi2aD901ClHOHvv4lUcR+Yc8Ml+CAY1LFJClMPHEGrdf
0hhAjDcl9kXrbs1+MpHm24EnndxBLCZ55Yi39ZLd8zgXmndPAz5KcQA3Yv/tEvv0pGnMpdIB77AC
7TZ8k/p12C6X6XLZCybe1loiAe3+D2dnttymtq3hJ6KKvrmlR71ky90NZSc2EiB6BNLTnw/vm0RJ
RbVOpfZaOyuOwWIy5xj/+JvX94eH0pxwFlxCMvdLvrryRJezx2BP0DC17BEZiy9jBkkSNdI3TCRo
Zvlpg9HpXwNSDOa80bb27H9WXuCZ9vmdar6xV/norhQH8tLRZYiowsfS7dmRQYX0gM6kC86jMyZT
8ad+VM6X5WrqpNLs7MO2fDi6D/K8mCF0wAmQXYkW2cZ+0TEwbSFby0axzLfQSBs4+omPADaLXYXV
OUz8PIO+0ek+aXHyAGqSweDS5lTBCuJjaB1OGa30jw+Xb0nclxBRe5I1PTEzD/s8OFwCDqDw6Ial
MOcvBRCvdpIAR9GDqVpJPpES4jM6qCsCJI/zStsMfD1ADk9P3c1JlahdBVFrHIJ8JPqMyCXJSzvX
vO4V8evSOCdxX6eO3MxhlY+L3u5R2jdrZpkd3wjKs9tTmdTBNFnMDP6xbT/OUGeR92MP7bQfKJvy
gE9MS93BZhaaO9zFTyPibcC71U7WX6BwgApkZgyEGfy0pq8jHgxV7NU9q24fxpXHl37xI+WBoayS
6S6w50+R3F6LBdcGaXwd7IdtKznhQ5jvsR7eJS6fwhmIZPqUkfUN6F0fGm4qgUCHatdOfJ4gT+4L
FK7XZ3Lq1OnjFv+En/BBxnMoveJfbH2Z2bLUZ6LkiQZREs4RrUQa4J6BAcAk1qsrrxkQJDKHOheO
6Yzr7gcERl44iXikByGO8sPeYCJdPqvpwylFuhTmw6w/ndynKXitE4JMebsgbQIofYda1xkg1HNS
dWttluuLuISi+oDAF3+TkxpkktfbB+FOT/RXEJ9ocV0mF56E5u+G7RdEipydNk2165UZLkN3D3ka
Y6iHx00pu+lq8DtPccIYOf3m31WGelvmk+ariroM2I2KRzJuVQXX3Dqn5ZiqcwkYYtSfrfiI+N4K
jJjUhk4Nh+o0NyVySCaPeg1U+njtCAF8a5VtC9H3ehzcruqDTAhGBcMzDewgP0NfFd32CBjOUV/P
es4Ic/Q0kk9SBvKqenUqbJbzxQHpSsXDtzAgyK/1uiswLpDUbj2CzRotcQ999dWa98rZP2Z9tz/0
DY6kNdfqKiW6tupwSFex0M7pOtjQqEXjVcVW0O2Vws/E/E4dPRXwv/ZUOsU9ZCyVStqCmvPdAPzy
kA11uApjRoSXYe3HakaJ0UhLUb6DKd+2OTdXuYWcrERMmvg6lAuJ7a+bJeOSkiqRN20T/HvxKH/M
fHSLQY8kWzphRExNvwfjv/xAw1Ho0rPElE8OxK/jPKfsOCFWv6yKaDgFwsNF3hpXX0RIbE2jhHMS
kN928g65QwAcXgCXZ7h+0YVihqXduKN/WBiQjwKF/7/AWRnqjQ6/RtpYwjoxXVMKBHyJdpdl4Q6Z
DUFdkwhDnmm9j4fw0Yd+jOPec6tSRP34xD/suWenYCuOnSGZjVUgQhOfzAq/C9xOcCqBuUbA4KV4
KKkChF0/4IXlNlJwzZ+t2TT4cbPEha9ChDipz5ZH+bhj33e79tnkcENHPyQUwBP3E26OaaPpdHOU
ILnspOLTBcsQDtPUYzb5PBTORsN4ChuduXZY5OkuCdf+h1GFJeX6J1Jy0/QIJIaJszAzTzk9mgOc
mxkV3NXxCUOYMSSCTt9JnhlhWqmu+FbHJCrUAB3QYQ2vBzs+SPmlvYBWXUeAx4ij5c1pcSUy2z5r
NhOX4r3Dv2sM0GnOJIghr0n02XyAPaKutjawx7tPSbUPXv9hRPVPVQVju8yx1KicdoNXB9YdB2hA
y05mAjQb+XRR4JyHKM8DjIQEJAibgptJnCElz5WayeO9ShGnP7fPQ2gqoNbXr8b2LoqLlS4/8nOG
oy+bt236k8dtyJi9yaNm9M7LRA9qv1qhISPXjgmPs833WufmaEme4bgbXGer4VCwa16gMyf0OZyb
59D4qUVGH2EW0JBabTMvm07nktK7QBIGdT0LEbyacOJpGp+sCOY9kgwscJBHrGrJxpSOp7l82A+U
Rhuz/0mJUQRJT4midH56dC7IaBcZuU9uunwwSrYxt9SDK17JSPcs7/JhrhDWP4jzbm99mjD5YdcT
OnBxZZ9v2SDCIeUSv4GXB0jk4fZkAtk7VBeDA2/eiKhAMKAQsGhxCuaNGytsv+ZjMjN3entnQ/qD
w6PDeABPMkwTGg/v701jrxuFqJvn6/hY4E81YG8QLEc/Wxk+mpKT6b5l3hnBxZJ3kn4z9w/hKw4G
kjNbye55i3/NvzcU+S8bCnxRNhTVglc1yZbYQX/ZUGTSdRVrVMbHBl87hp/jHI64fHTqrSKA1rAl
kHWeZZjn40NWBDWBzm/6Foagn+tO6hgPVYQMXGL5enXn803E3GVfWl/254N7xl6w9QuZcETwiJOD
/qRYQ6mjK0lH33/0aUYuXocoYTUas+NWjaosNCxGM+o6yZ3Tpo6ASk16KNWlCavUyDKYG4xOMD6v
OjUymfmkq8sCN9++ji5dMKq+LvptOm/CTTUvf1wUR8DNRl9YBx+lor0anRJPQrpNzKwz+wPNSTHi
v8k77HyeyBfwIFKVIMA+yczq63W+OX/EGwOjL6bFWrA4+NP0ApC4DnBbrjyl9CQsVrZwN4MKqqdd
DJEwu84YsOLkjRdOyCz7YalsZi8mtO54ztgknb3g+ePMG2pyl7zS9O0oO022KmN/+Ni/iCOIF94J
T8Ve1Je8JTgaUSzP071GN+zW62aPoU7lXOX5C2ZGbAZC567SYLvXga9LJ8/m9ceEzLinj3Rf5B7a
ABQuz6uTjSeEmlBsq/H8ZaaucFLRPX3JOPc0L3nYpUsncrK9l5mwUErfEL4gLslzhGAnNWwKh8Sp
GW+/EWUf1uawfX/pP2i/srVp+tIdcBIN2x8nN+tSAZuc5oUTx+H3dXk+tJ2YjAJZEX6+SKOkdpJV
tTDWRdR+qcHka6d7ItQGPWiiypfCMUyZELTBCceUftVE6hcuJviU/dBRecle5kmIk+qAgAJ8pgIz
aBYXL8c9hXi4gChRzsjUN6MuNL6xpgq0yeIharbG7w2vC/XFOYQa6lXfvx931t54S6KLX0ZWIPpC
cIIltcw95Phe4Wl4LCav+Giwq5187BIRZQwhKuLg6KPEfjDnw0PuZT52UqEQWVGPIqgNx1fd+/fr
ffdTvAE4m7qs6vQgjo9QY0E3UdcZc1ZwnNDX2LGv9w47L5lmCv/NsxbST2vx7zv4swCTAZhxjBAt
FVKSeTP2qEqkfyYl20qrtkyZjpwAwka4d5U/F4s8UUdQjCgEt8H2/32xaHqvdxUEhFV8XRrJ25Ss
fqBPscBd6ju1njItvN9Lyt+vdbOBy4c+q2uj7/aGbYQSlM/r/LQ/f5juca+6nzCJHfH1UyOq713F
A8VcHZaCn4Hik1YdQMsJGwipLeYt4n+lm1Fj8yHAQJfRHUwct98/hKYWSaC+qiRjJ55A6gotZlvM
zk0gics+3aFdT1bK+Y2TjwT4//yUKbGRJGvTP5nz/37pTD8m53E0D4TPPOXG8jgwn94W5fu/ryJN
E5Cbj35q1cDpgWd19ZtG/stZJV2q5CJWOgUKL3C9IoZXspH7+iSgPlnLepGGX5jNCJs0sMJ/X/oW
jv/uX5goa7hewLUy1N9/wCaXrMxQWxJwU9rTr+u4yzXoRHNLW5XZHWLb36+F7om3BuXCLUFFuOam
2l9SfUVcEW4wtaaBue4u15VBLoim3ulH/7JFQCcWIWfQTVAC3C4bDMRyqa6z+BF3jfVOd3b4yXnA
RyBBbuXeZcjeYuxTAwM5FkIkBYeu3H6Sl7S3ylTncvAhnyQsyLCoJlX1EQ63BKHi0bbxH3IYfbvv
st/Ys8yGUTG78zglcXpgvy+l32/j5ngR0uYgtUeU2lfZbeXXzq0WHXdEXgZCgH6qeXTnzRxcGGXW
S4y+WpkxdUk3Y/RCgb/XtIhcnTzGsOs6waRnwQXXVnIvlh38pzDsdZo5Yg9YmBvq0RQkOUhDvPZm
p8f6xxT4sCZP5tlUveSRP3cYWJ9yhxIcoQNNSUjHEljwEbgBMMLZ8Wy/o1zk8BUWW9M/s7dNeZgk
giBUVux6Hr/PXkDSVBdpnoHfW1iVzs9zNjeoxl2hsvuPiuL53rDmjynp9DBVSBaWIamwqb5f2F9e
SDFW9GNbnvN1l72ROqiVoXFu7Yvox6rXXZaX9iE9Pv37TZT+9uR+ueY3y+KXa2ZTVa2W53R9uYZX
NtLRkcRVemEelz2qmnPWKlsrvA5LXSzL1bPTkfVx5xamLf528XCaaQqw0eTfdHPcGIl6iRHTpevi
urHwHIabPUCvL94b6fWYxODRjyC6uMKc9TvH6Z87ID/eL1e+OXzqepTPrTxduVqe60fxSjkzP1q7
EdXGwKdd3tnY/9Ie/H7Bm/YgwWZET/prvs5yNUwUPkupLaJxzD0j+agGxT3qRcip4Bfm/kCC/My4
pst2KAPlWCxxWZHtShZ2CmGHo3yNtIRO3uo8ECdUKMUyQSBfwfpOsUU6NmZ4xEkqScbnTKLBY95R
ZEaYm2OEZZyseWejdeRKW8kKa6w7BkO5bJvcr/nm/VVbGKC0clNHZfmYnmia6+71KEPEak8VsylC
CMd4LQ3MPfXmzoL4s8jhMJJFC08UUTf+EP0V9aB0vZGna62OWAhMyCSducadeNg/OHS8bfhLmMaU
TQtb9ptN8cvKr+J8EDEOGxctht0DpTwW0gdIJEthMkdtgysxbulCVxbT4mt+1HHYWrbS74riqRnu
SA6tv6zE327mZiWOcq4ll4taLvR9Bel4cM5+D42mf7p4okfWMoKoM9QaxVZszJRxesM1ym75n2VP
tpMwcfErUp0rJ0DtgFz4SjgRkATPdHXXcMxHwZvGvhZmbZNdG46KELvPTute/LM3cORjHHg+4HaU
PF6Q+hK1IyKHDlRfArtQF6nXBNA26XiwZEFIlweJj8mdZyB71pe9IwYaf5o8TDMBXljn3zvEN5vn
Zof47dO5eW3Kw7Gsr+ecIuiwMzX/gAfmcZFK+1bwychKHwX6VpwXlZAdqxt+VrE7xLuKQYOx0Cv6
1X0xv5SLTn3LktDsX4l4SV50fdng1oK+KpmlMJvFSAaqpucjYYPxgL61indVcq5nz0RvWLwm0mzo
/bHYX4zHU/5y7YGbg1G+U3Yaf1sIZMMDo8NSUNVvvu0vq7LOTvWxEYFYNYtxfR5BUpBn2o9mcSJ/
VZ3J/KoW1aJZMIDDV/20SuYDoYDMJ5fZtlgfZ+ewCRsaduM0GUUkqt3NIR4nS/URtCBU3amWPnuj
p9JlcVbq/smvgiq4UEl3jupfPZAnDKcWZniJDvNmxW/noG2z/z1wbH5R99NdxV6KUZr77wf9R0lK
HWrJgMw6HwGOL+q0Nfzy07ejLmeXc9Pv3YxqFHuIebu9hsZOWWoBnG5sbj3mzYt5NcNP/+HfF8fl
9eYgur36TcmfXc992p21Zi+9HDZaqHrojhfGSzxrd1OvbLwI6wt29ofNaVY9ZFs204c41NewBEIz
qKavnRcP57UGxdj4KNb1HlhEej5tq3X2BtSpYKCaLaHga9sMJt3FfZ9C0D+xj3fTjeJjLcLjPM2m
N/e0nDgJ825+WMdQySDbhhc/hUtZu+Vi0pHisGqfV4fQmo1L5MdzfXda4JC1v5Akd37K+a8kR3BF
mH52Oh8ieX5c1/OjL0WMSRZtePWqVRZdXFSeGOrkHiGAHuw9XmvTrkKgZ31znisrk+oRdr2Xov4o
3SrofC0CxYDADdyH+5kUSRGFUmThp5EurutDwDfGexSlp0cbsYohe9f+MB+BBhI+UNBUh8st9d1l
Wyz0Zev0QbtSAyFkQh1gKxBIzInVuejS42M6F/uaNzrXp4HR5ZXvKEcgVwxETRuIdy67VmR6391f
mKz1nbLp5/qKWd1S3p34SELNVaL2zlb9B/XwdpVMDccva1TvM7UTMiHbWNleHmJXPs4kwRUYNx29
VIyK2rmqssNvEmj89am5B0L8QXy9vYFpC/nlBtROKpVKLXpoYJwK0eGlfKssMqG6D+Ir39q3ayQC
IzOFwKZtKT6ne3xivCHgj7YS0bcGDN5hn/rYGm0NHx44y1KeKW6x7sk42pycHfOvR0wqHPXgJjEn
ghSoSJECksfmh87G8kVbscM8Hx2ToTbTJm9vUQ5Xwcn11M2RL8ZYYpk8YAm0FAiaQf/mGK9AYdpg
A9rYzNRchtgcJU/5nmk+lix4L57W8pTwh3erndsrHOPDNoQNvj499U7i40ebvt1THt3uteDGUBIR
GCqGPmG1N8dK0UpNclS0anMtt1c1tutz4hf1DOta60R4AoN+SJL/3mRua5vbS950vkJbm1ZdXqtN
022zdJUfqbmCXg3+fZU/BoTfl5FgmoMe6Axlb3ay86kqzkxry42R7MrqZ0F4mdzukcwU+UxhuANB
VBoJGHy7c93bbuL2ujfvRnmsB+GKDHHTSEzrTVsRpqSG2VUBpjGfNLn3GmV/qZeHcSmSU6qDXF+U
03+sH79vApxMnFwEFEW8gU+qJK6HqkryjWUSgIjPe3z5bA4XGql7CMottsCVKFIxjjM0Wf/Tb6ut
RkVpEpMDYy342BRQl1G5UYGZbhmcggqY01gOYJXpnQdMPfDHWcUROXGgVQbgqn6LBA61cGbp6s0e
aVqKGr787APFJUt8WS+TbfnZLnsKguO2QcKrzauHys9CdtqZ6CVzwzf8dAP5ezYEhQ/ywt+U5pqP
kH9h+drEi1pO/wXfaw/bAIyyAYIxzy53Z79zrwvDL1zMsjm3clcCNIKvx4st2l+lvWzRCJQgtrIP
FYZ3nG+xPO6KqGDnmQDlgiEnpEkcLQcvDtIo9uCUzNow5yuKSAVInu4jZmjI/fJn8erMTnUNp+M4
m43zI3+rWqTB5BCqLwlVcCpwlTSCwewBO8DjjAN9loScNrMG44hmoTonzwyKhbqcCqeailoKJwQb
apZz9KBtUWUdnDFkWOHqX5NxN9Y4Thw1c2FFQAq1dDOHBLIcqI0OgQa6fHaGzTMWBN4IA9HcxJGx
Aq6meEqcU9R5B4rwq0/GO+zELKB+hLGInt8XVt20a+71KHOUVTFHZIKgUnRP/snNATOHWYaH0ORE
XYcCToywxmemLUS9i6Hb/sKhe3RxqsKbPMPhGZYOh7TFQavMRF9yxDnH8KsQtRBzWlj7IC2QzGH5
Ugcw1XYwSJizE+P1KPABQJ4LFSxf8ZevglfBi92IsTCzplnqU0Ny7FfBcZ17Rz9zS2YsuP1f3OOb
gKyHgiEUw4t7ouikoAkyh7LYM9eNx+zaEcPMbYLYO3EiEEISYAPOk7ECBrd2AEGfmTRaAoXp6GmN
7y4O37YKaTB2R3h6gmdwgSv3yl9HOSU8tuE7tmfYD1VTJ4O5ngrNkA+AGuTilBxJOmPfzhnceJEF
Yxi7dDmwIPFOmD50r8A9vpozu3eMneUhkuFD5SNllmNQt5CnaL+eotYlTAEzEM05UAfFTsP1deqi
DLkvqgLfWgg+v2exdv5Ev7LCw6LGnVJw8frziYF1GZ1F8SL2lVX8WM3lSFu2fhfGGMca3jg7Bq1f
L7zBHQOdUovCm3HWZX5y8Zs2wyZQ57isRGUA+2AGncduvCwi+mthzIwZUZlQ4YhP9vka7rH0KZSc
NKAAYhrLaNMvpzvzYhC+aYxFPTerAkSUNItvb6bTBNggIR3WgzgYfcNW36ZS4BQauNJrLsuoCg5z
JvauPi9dHUiNPCsWwyTnaLyO2kualsB6my9RmLGW8PjyRlrNLkL5NT+tT+thnvmQtToYq6y9oz/w
+BXqdJXRTYlsGf0PxZ0VTbbsom84V6/Dlj1ewWZamas+pEbAh51icnfPCOWbvfFr2zhtzziwTG4y
tPeYCPxeKDXFMT/mWdrvFRtvJFdeVSyLdT2JX0on7lwFCurihw55eHqpOo/MtGxj/pg0bCVMadU5
YHcoPRiPDJWoJA9wDhjMYgKR3Ol7/rqbT3IWUVQM2p5b5nwqnctES4p8U1/f0vQ9M7G/M1Ainp98
5rtHluqU0VXNYv2p7AOr+WyENuh6Vw47Zd4NH1jTAd8c20BK5Dv3Bhryl6PG0Cb3LQQv+CHd4HOx
MfRqeZoM373cPUdLCjk7jfBseT048YxNfFM9IkHwRrZ4tFhLOMpzhY3hHJZL0bGiw7L2dLZ7ZH3h
wbfsaeVl7HPwLr0DWz6ca2h58bKIQJ6cc7QGy9jwGga5p3vwZsI+OC4rT7U/oOQG024bPybLhFBR
CHSuQXQ3HoZh6l4Y7I9cU/BEv8LTP6b1jdErQogMRq+AQko6xfK4lUJhdwyufPvaj+f5LN9W++M6
WXc0HwUxBTUxBT2HHmDn9P4sswcxnPIWp/WcuC3vIVQydiyYvkAqnHLsGPjss/a7IF0a7NOIFdWV
4P7AxZ0RZhr0d1Te08K9XdimpCNqQU5j4Fn6+8JWe1UV6j7PN6MEe7gKpIIsLozvdGwyhK9/13R/
UCymtwi9Ijon8DjMWG968v6gl2Mnlv1eI0Gj35Wzfqe/i+AKkxW7Nc33M+e5jVTZ7nT2bXxscWMk
2iSAdJMv01kTbP8/d8Q8x9CYZCvktfz+44tXLWsGU2324CFBt5AWPSxrwctC6EqwLnkkbKXLdpGH
47JbVg4zYxuNd5j5TBDvFPQMXf/2MH65m5su4lDExsnqknZ/fGoWOOu9XiynFz3Vq3xzRsPlrrVF
QjjOy2lFUIpXPKRrPZpKoGE2UiWU2+7hU3czh+oG8XH1kQXt27BPZieOy8E9hKNzIhr+PKOG77xi
pf5AtbDKvbP3PjVTZTT86LyBYd2AZ58Y4iiE/9U7EpRA2JirGH984YHKAjX5OkEqbLnIzzyOjhmm
jQ6R5eQb9eFPwJ8tlO9LWDmvsf/OmUo8Gk9WC4zonq/vX3AWPJdR4eB5jYJO/bb7/6WBzfKDNmh1
2W0M/DcHIv9Osmm7hfJkXMjDaCSvqYx5fhJnx+PFrgtp3lWzg4Hitds3DUI6TCXFKDkxWpKxZC+t
vSXHPjMoEm4L/AZqZ8hztxqZIBWUonWB04HoD2YaGZ0Y/nst6n/W4RhaAx9LyjSu/cN25awNlpmb
EC5rL8Mwt4Li49RfR8GrTYdhBrl3ShLEF6/PQmwpIYccKvw9VKQRL/HTGf4bzxmbj4XFXVPd6W7y
mewN7+qgJBKWHdHeDyfSseP1YXeMMTSrvoyt6J8216XSu2ewSh8Wn47hZaTyZTB3yKA8cI6fPwX3
nj+//GfDjDe/pONmxngKV/qbraCWD+WpK9kKTAQb3pWMZRHTVIpNCB4Bkl/nnQn5Xgd2dF1tMafO
QlmqOi9nWj3MG+bFndnuN0b/+0aIgROUVMRmmqop5g0UchYvgnSIrXZzqCBZjSpokLQ12tSbPMpy
WQsbBYO+OHUzptuVXD2a5RCZrIJKelcIsIlzuqBz89ETC84zPOMoWUrv/14i3xy0m5uUJby1LPV/
eMPNBtHlvSWdWT+PcxF3cGsnR80U7YIAoL53LtyyKSanbFajinchbgyUPr/vjPJgqFp9rbs94C+t
TmfZxnqy9q6X549yX6xhitLybbSJnppBd0UZZGow21FrQyecE5XyFrvFXNoOwDDNZ+ckG/lH/pRE
0u4CFUAEQW59yg5X8qSZDq6U+SfnutXXIEHOccrlsjBC3002t6TtvZqEbABufo4YqnREXZbe6QuH
XpKHLu4VB7zuTucvTT/f7Uf9689/sx4O+vHSJHrb7Tt/hIOEuenDeU79/Xpmq8sI76G7epbuzPz/
ELp9f+oA1mxmSEDV2yF83yWjZly56hmXyomz7GjkC63rd173N/lJeuzfinXypr9qDPeSydf3gnjw
tf0xGVuxlU1TGCpw+C3xDqlBFcju9WtYkKMWiM+F7oCSueoO9vy/FybY+l8+LsAhTJVYMTK72O/L
JT+pfVcfDvEjglJHesA9ggirkc7qQCbr2nh4+dgVIQtjNUWZCw4hXD8iyuVnkDE7CzbPk0ORhqAt
Wvsv68j+DH782GChYXk7ImEQ7AUcUJX9vnq1d8iwwtaOfgTRR/RZkHQQeFB26XkgrdrBj4O7eQ4+
H492EHivGxhmUdC7uY306eJFz5vctVcBfIYPgVyyzWZR+3AaFp/R41scvK0fLefHQqQ9x3fP3iT2
evDk2Rs6LMjAdJMMtRiVfU7UFmiOznPh7gzvTbO5ZcvLgTHxtKTXdrKIMJiIICVU7PkyXk1dSyjQ
5mB2i8EUhc0chdOkFJmioPj7XMH3e+cpDUo0Np1nr6bVTcXbO/pq+7KMUv/tRYm2h9kXuWuDg/WG
7mmR4IvkK+B34fHb5Eux5+Y00NuW4fQllbt17OMC2yU0g85i8fDvh47n752HfoPRtaOaoIyOrUfM
qfn18vZ2tN+eaNu3aBb4hYfLh+jV/HsJ9GN/QCWJgtcpiU63F8wrzrb/MaWRTF/NExmpZEhymCCG
gBSl1F49b1Dl2euRSDzVQaj39kI9zAvBrHKk/AdZQpqXggPFm6OHQ8zuuZq+8cJDADx9+hd7tvgx
ldfT9zS8zwPYQPBj8X6A4HngTxNkM9uvmRN8cuYEj7B63V3w+jzloCC+msKwZthCPn9+8tcWcLOx
MJnNggjKI3fJ9TavM74on5K0cmf7tcd8EVCjgExYgQCcfDpb/oD0Ma7zxDP7mbh39uk/WG/TjoGB
gEwBBHqoijd8GamMhyzVu3YfvxFqqI+eMK+ESKRInZEh52dbkuo+ZI/9FuWg+RNDdrQW8jqJKjFg
gHTVbJPN1+8cHKU25s547aHClXdqG+3PNmO6S1PCB1dSTRro37eHtJUq61BW7Gu+7BB6B5vgbQyb
ZxVrRGSjE5yHqykEOTLe9Me+Q8fltglKJ18lTnNz+YH1nPMo+RLNVBeKP00+6Onj1aLETyDYAMku
gLw22mtZzox+aWZL09N5bSv0hXZLnA0NOvKxO5/+X08Jg4ZGnOpP8PGbn0uX4lPSVbqF5Y0e4GWl
uEPLghQcObZnwJb6i+l/Pd157/72YULO/E6BovK9BSNaDo/z0cJdqryuFf29uD41DR7y81x8b4dZ
IwYZHfV5VYxbuZ3L5hbP676MuvTOD/+3kkk2Jq9HBq2WJMo3zVNaS6cGMhklE9UBrm+k/SmafWmP
Xi0t42pxlBOW2JNUNK7REj16zB4olgyx9XRrj61XkBSCmw+FfShxCMr67Zjfg0P+1iBMlH7oc/Jk
3XDLVsa4Sy/GmooJZLd35NmL5vc7MFqbjuWJ94U0jhrug/YjIQVJWTaggEypMAxbJmCjD6FBcM/u
Lj3rbxsnDEIwECwpLfW27YQMc+gTQSKPGxTkEWXBfIM/KEMO+v8Uc8C763Rah7fVDCA/zqwmAiXZ
uCkc2yJuG+mkWRzPUz7QpAB+fsYjjSbu34tT+UsXY0B2xVgcywxejJv9aGivXX8R1XojtDOTMN7r
XD/MzOr9VJHXZLwpcOGbQ+32xb4ud+gBOn12Kfzy4JXGThcftMNMNLdG9a4ZGwF51OBlB79K5+Kw
aUTk597Qfsn1Q8vC1h//fet/mYbiWfrLrd+UvEKetk12ogWQeljABHaSoF6V1Hy4FJ3ls9chEmqT
y7wv/dOAuGBc8Fk75442uDxszZ4b7d8UWu7x6ZDeYXN8k0tvniATGihGBvcIJfSmHiUlT64VtWk2
pjTra/Gh0mBoCmRAtJmtHwu/k+mcKm1xFC9+f1Y8JOSN1HtyarrSdcCRRSI8Y2Gmw0JNEY9mF8CM
AzxFZmeggefrdTXk4lOvEQpBfDjDtpPxJpxE18rgo3flTM1Jczs2uX2G4VSytfaP4kHZlAch7IVl
hoiiyo9OKow/lX6p5cSGqrQEvf521NnxzX7374f1txOFFL8JTJreavGbR/pL56/WXdYWRzaf41l2
4nyGKjPqJWtbVoYTt7DqLZ15g47yancdpGVF95aYqp0nqwkOGNWr14xPIp9Co552V23JAHcuazi/
bo1xdCURuICfvjpVnEDAiwNdHXBCSzjMwS0sxauPKAYMYL6xY1Vk7XYiWJ6SfMaI8NTnCmN7JulK
u6gOBnC70DN0gD8zvgrGpr3SzHeo3QZWVX7sgoMF4sALoF6Pu8GQcXu4Ny3+y5mBHy8bDv+chpnq
7wfwYBqxUl+bDunjx+Snzc+n9O84rPbm9t9P5g82HBUJcBqkUwKxLA7Fm5WqmpWuY/VVb0Z1p2BC
mr4T4iYwtD/Fu4bw5w4rcY5KiaRoSIBYXbEJjLPuPEfa3F/urZO/NCaTgwxexLghY393c0hVJ73q
+iFuNyf54psmTYipo7llTgaSpqlkZ7NghuL4UyriB13Mv6Y3IjbMea9zApiHeXYkgASem04EqT4C
s4hg6Hq2K5p6b51KtyW1zxS8NhsfpDSdk/5EzC3pMXn8Ih9rFHcDZLjDl1GdXSk9OMJhWzdLk8WZ
kxFytQSiYpbd+G3bzfYxKMzTPf0lTjEvwQ7EjDc8JO18DrBydK36Emp0fDH+JeMl6FQU7cPxHhTy
ty3814/s5rA4tm2TqF3Xbiow2YPc4AVQKvOY223UxpHU3ilkw+4yGtCR7iYF4WvsfiRv9F0BVuse
kfF1I9L9M7L85PGgpc9KK+3P6ninrPwbHoJc24J1jBcUHMyb+fxwac3yJBjtprHeu0LbZ/nwcoov
S63K/R7DzZOkPyhXcifrp+vJfLgU9X8WULPaSRVhdg45AobpbWV7ORbHAVJ9ucnih+oQSFcf5xnt
8gNmoaLAFlfmHOmV/+93zJhW7c1pgN5BpvKacg106eaUPatJ3bXppd4ctZez+tNihgmzRZ0nZCN+
GgJNEnGmtNu40it2X9m59TwoG30I5PMjdjD9ZWu+ipH+gsjICLo0sia3h9BiLpm7SenHIDnZvCML
hW3wZ4o4PIrbsOK4+Eo/tC0KSG1/eLvQPghhlj7iprAV/o+yM+1RFA33/iciYV/eKoqgoGhZVtUb
UlXdjYgsIvunf370OcmZtjtVeZLJZCYzLXBzc93X8l+YoKD2gdSuQEtsqR8zZRUzrZHmOpO7i92o
7tnAKGYlvg35Ss5WEr5vAuIEs0ybfb066j/Sq6mtKHFYItREjvVnsCv6sUiv0f22Gxs8nzcaBX1s
a936DHYlX+WfajVD5KoWkb34LQEjz3XDlp6upNCQkc87EIMGI9limQ8bTLOMRJpl5fHKjIoiqcVd
fqFr6HnM0fsvo+BarLMzjWX0bDEuWHX9Xm4wVCLRiQSgRl8/2+8O0OOb/79nQy31z2czYYSe4/vl
ttNNcX5PvBiOYmyAxbjeFo0Bs0jND9MQR07C0TD3cPAw1RV1YTGiBTJlMNHY1zMxbb2I41+q9fkt
fZaM1xjmhNmKcyWxZtdRdeM4WSXXYqFW+qqRyre20x0p8/QE94zkWNCaBuFMiJxO/Wv6czCH2djJ
tjpUgMjRhrHwk6kG+yyk8BStVSGPi6tBd0I1wHxnM5ELy9UdonNEqwUv6zsk5mg+9MiMd1D7jPsW
UGzBygv09gxuTKiA++CiSjSpE+8cR3ZrAcvoqDFQ6WgwpbK09pt+3NTAeFhssnOoa+hCUOI9Cjnf
65ulX9NbsRsBj945o6Htx+lH1fZz4HpiPbhfv92/PBSIJpY6ZelIR5vg1R++66vMjEJS444ZQPKc
PPefEUay4AGeFCAJ40r9IbqSM2wqtMbqueV5MZ15tJFxE0eN5JtU/h/wxD9v5iEf1i5q3EtFMT39
Qs7wv8CnZ5ammIQtVboaQDyARIyzm+7r1fzrhdCnfOSvlf/PQjz0E83urqdlcu0YhSmfwyJZteCJ
olChp4FflIJUQruZYO0Zztz1Gs/6nTW1eOYtipT6BneUDekwPRyInnPBSZzW0xzzifSQGt3RtzGI
UARH7Ts285Uvr9Ug+yi4Ru5ICKic8qMayEhSISJnfPOKKbb++Wjo3ON6DSnvdxnyn8y1VmBaGd25
Oxrbq3tFWHmVPJPD++0nanXnjflmHBCj/FS20RHKwg4qsBpUS9Fp5ku7BqRBNb0dPLQBlgUAZqi0
6Xv2LG3RTFb9aiPZ0rJ7VpaJDycbtFIaMFVhUASHyZonCAbtEK1xrX3tKYEWaIthp2FprWHPfKX6
rUHqKsHlBJfjCcz+QQGAcQms1/ggOeaP2Bl2Y0gNcIXVDwZji/Eb3XDNLz1xnWyUUN1CH1nna8u/
rhXPRMXXCAHsLM1g2Jv7AXxH5U9Q3683i/mPeM9X838r+tCFyapLVFT3tDuqfoPKOroZuj9ucSE7
6F77MuxVRwyVreq3CPO0n1jOLKSt4gpP3SLxW+waoZvbNCqBA7mckC6CaL7wnK8jxDAYzMuLEcMy
xVbWw65Ck0pyEBtjo1W//72fM7BqaNrKrkVbeFxgiWOLW3l7oQmPk/xSeAZhfbCcYpud0miuPGk7
/Zsk93f5/vi14LiCIDVwd3CoD41Y6Ng56eylOw7OuvrUtvHzdbPk/AGnNnjZjG2BPeBKWZsoy+YI
NmN2GCTH3z7V4la3CSqB9hb7Ms+W4IQguk/gqVBcjnfVKl8jFLAyNxl98WF3DYSjeugRkgrzkCpQ
JpRTC9I7eYLBru8FoNsY3PyS3GrZv4677zDTyr9C8u+nVJADBI/zcP6pSaQ2UmS0WOgJh+wXED5Q
79vyc4LVA/BdqB6aDZ/GMnF2OCHO+hChsmFrbpGc2EmBFQpvQnjf5D6ENE99ETfmvvsONSr9o9uC
DoxGV1CRaM8+NugStYzM6z2+71TR6aMjGkFWieF086tH3Go6qagRTcyuR1Q/vv4UfjccH3fCb58o
0EowR/WHnSAoY1QINSTofgvrq/88bwRAlEozIy/d3fVZjRtSa+vH9BkdvTXq+tkcxU+Qm1iKInBn
7hQEuv2ePuybcbTEhfA8OlrIqLx8NsILJDOUU0pO91mC+vquxFdpJ+NmM/ryCXWT+yk7iW/sBvze
rVX7aa0qmEbf9Wmm9O3PZ4TNhRMWObdqgHN6qGVhN4mFJojF7oyDIIqAlX2ttlTxXWpDy7W0raWu
lQtuUrANM1fu/LawJRj2Yvxu1dc5WCjfoud2WYzDrjbzxajeZ6bq3z+ulDrfHmV/8SInwUrERUA9
idCUQb7wOP+N96MmRE1zL3amjqll40U1gibM8zTt7dyNWJq/N0lAn9QYfTN+m1Kd+y1efb0v/v5q
/ryHvyKkOEbSSCKjaL/GFkik6pWM/BP12F+evwWN/0874eEV4TXHYB+/RRXa/8MrupRCa14bzrgG
+C2KLqHsWFt0zZB8kNyeSVx/GjxQfgtrNXjpSXf0EK0vDyJH0KyRq/HioPBrG6kc/u260/Fnoxl3
c7I9wu4A8KwnzWYHYxrmWGtpiXe8q350J+QxDvVGeTG2+hvYwQVOkrvSFjYYzR+Rq/DirbCBoL5I
t0jD7idMaAQzB284p2PmkRMlgcSB1WyXHSjH0uekiJz6RdsOoInHZe9etq0LGw7s4QY3DwDZ9VFe
M9LbDZ4G3NlY3f37okH90BHXxVqeA1sDOWo66mJwtCVZ9XTeNM+NJ23FxXmOsuRy8GoXXUlA3wpQ
I7QubG0rQdzLlxdf247riqidL6+uiay2tUTC80NDjb/cqA4R3mB6dtmc3enmk4W5QwLIjdz0Dd2o
XXFKP86bzjN9CpdNuRR5CR/JolqlG/OATdEs2VMIRcDghGO8kQ98DBthW6214Pw0OCpEjK3Fj7cr
cTeioQrCzk6RW5KRdiHb2kuTyYYAsQJ4wPxyopO+tAJgCTMN3QzVkYEkiSGzWj8BFW2AoQXD/iNy
Lxv+hMIwrvbKJe8dFVHwhzwjSNi57ip2v5Zs0wXzzDS49qqVHl5c0ZvWKQb1PK2C4mx+Js75A+I9
COjKNZa6x4s5ybv6xGQp8QEmB90vDGeXYM7R2r0s3cxpUODM3dt7FkzwcIIgXrkLoqIt7LOfFXjU
A39WAx0Frzu8uZafISpjLGA1rvZJqCzJfjdwyidMK0UADXS4LYCvYxd6GSh4yc789FhCPNnpKJiI
HknHonSJMwDdkbp3kDnx65O0Lo7RStuTXeBuEIFyE5x5IMC1i35ouNdz5m7ASIBEBEG6+PmpoVnT
LvQVS73Aau5YO+a8dEv/tqQztTS3UKlCLH1c5D/hpZfLm28Ak2MqfpICwZE3oGpP+vLGPDgFlWiA
qzVc3OV93BL2Av9fPWN2zrBVBhzGfTnGMbUFsInobEK9whOVNUdhZSFOXMAFA87+iJXJ+uwViDrF
OACzfPUKhpITe40TbRrwkoaLB0KA+hQyK0ibcF83JLhQpgH1aDjgmNc97LZ+fQ0KmGjdWl2efyrL
MyLGfHtIUtKbC7ExsTUwy3zyYToBzBwGsSrYBhxKuEDlmvNf+aIA1H/HSQ4o8ERxa1Blipdo9aRz
WIqutvhEvYwxf8EG45xjC+RBYwOu9nKobpjP2gvqAMkB7wqyr2RsT8pg08Z1qhUuK6D9U7+C36rv
Yr8EhD2x0Vr4sulKWclbeXUOJbIlacWBCdwzA9xNBWtfj4j89DvSCnkvB11o4nl3CQxuSX4dA9BN
i+DC7P+MfcXF7zzjYF8wk6S98jzB/vXA2BgHfNv81M421gIv6GfZ7WCvWSE9NTd1JGcC/CM/OAU2
ZwL444c+KQuQk5K9TpzNlkoI/JfTLc/L1qtBsY5zw6HymfavOL3epeVL3hU2XjqfSFITI++2ykHz
lesRtODdZfMAJr+Bj0gPPd7YCTBZ2rh8vcn24tLzcyTg4coO6RJ3ONUOum+oK/C1+5lbHjOQ+sZG
du5Up/kx2gOTAqcOpOwFasGT5qor2Smeta0elD5axXYDA09ewbZzTJ/UcQ4HAmTsKvexmYeniEyu
Ky3aU8It3Akk5KUB1OKFuJ6YrBZxBCphoK/YIHC9svVEPrnsyMo38E2/aY8qU9n719kGpZzUDh8L
5tp/nuet2A9RdJPao3KIfGKVfW5nEv9YvcTBVC+MH+h8rxjn2T8byNCmK75qfnQYWS4Z4X4dK3PE
iBxrN0F17t8MZf/R+7JoC/7f3T0kgHWs3K7C2DTHYZ4FeBQltKIQ2ZVn+VO2n4oYIqVdbxCsg96C
SMaK8A+uBb9fFQizvPaSOWUACs8oX8QT7WPJZuUHPDyCvftTns3Q//r1rfrI3w1NWpkiamdgcVVD
fhwbWppyH5NebI/C6nLQ9v2y3yanMwJSAMGZ2VokdJA0dFL4YoPoBiWXPWIHg6QEI1N1ZbxevOZ0
W0uvX+dN/0jl/7yvh5ed50KZq61Z7ZCPLFtPvt2crkOmFjH3e1jjuy193C+SPejJ4usr/wPI/+eV
HzogQ6pfbl1stsdxm6BCp8C1n8g15bpa4KDqnwN9w9RqcQWlLAb9jqQbudfvHl/+R0eK2wBtKIog
DShpphf3n+w1qqSC2pJGzJ3TTJ4r1JYAAV+uGxhaBTJeB439JHpnlw+Xam9cAuqXtnc0qmnZQXBR
5Hn5eXkaaBNs0+AOblix3yJfByJ0duL3y1P1hHnsQl9L29svyFr8gnAoj8X6oNmqLzzR0dgWa9QJ
qSa30IV94SBsIaQdOV/315epX3LdZAdheV9DIrd+DPv2RUI6TDoou+EXmP9De2RCQ0UIjO4MdDsG
NmK90gzYSB8Y157UvbBcDXvroIbJaXC6iRZPc6kEkfY5bhvXCuMfw+zl/ARleh1hP5Bvei5bJXxR
9VIP5KBZ5Lv0PV6TmWyKfQRRCeaUN0y895O6vh9u63gv8RLTd6Z7kOlamK+vqPO5U4bWb1tOl+uH
gVBo/F6SRWlb0UtBCwGoisLzzgwvfr4579QQYx+v3aQ0JC7byBndxrf2KEpDvqtXiJ0EeDuT0Ezo
nTgQlqULAdzOyaXPu5g7w25+bnC6wo5OgnabrAt/8BsYbqYTIQSQBEiTrpkn0UVq+fpKl8k97Smq
6iALpJXiQOqazXrOHac69SECW1tjSdX9kqI4ArBv2MpuycE8ukJQne6kTRDo6DxcED2dJ2CT8w2m
8VDgzwdl4uHvE/+6USfJQtcKlBUGU+vbxB08wanZX3BfBn8/22qwMFLvPGdeuJogpq/opeMPyQKi
xp+Gt+MNobtw0olTVmTJtvo6LO7rVTPnTS7KE8QpPyP3RmuH1JFtFogQ8JFlWd29bH15ir3keN4p
L7qH29WypnGIwoVbBGDm/fyEK7t/cwBRB9MZrD5xevIVmk/RRoejFMgwtWgpBKkjvMPe36luu2ZH
oHSHJKkrhXsKbayledagcEjaViNtF9W+PuO9uL/8VPiNHcKEzlGFi95xApsbKzBg83fcNdL7a4iB
KIRPVDpG7jwP24CcgDpolnlIupKUlysTY7sSebxhrjstRULhqHPZl+fZT2MZQYjpnCS0ULzPoNd0
nN8M7OYcjOHZPbvCNt8pvxc4XikbWJITH38vsH2kVUZvjNPcjaaNtYn3uBADhmxtG+ZXWG4KHkl6
urDjyg36tMskFPbQvzlRelaiZnP1NBGJj662nxIkBqSk5epcXQh7A+Oz1GHPrqoP1cUfyKk+SNn3
PeTIC+jWwgfIvioPEmRT5MjhvyW4dOL3B3rv6botphcf7cgfD9flZVvQGS/X5er2IryJ8zjQHXJJ
OlV3wHzPPhpMNExTNAmWgAil1XZkk/Rr9VXZC3MYp4Hkndc9OSIQeECekiMvOVtoeInusNV81U5c
BW2SYjXBLbEVmFeLciW7ZH0kV0g1TtmG+HZ1yLiQGKiRLIiWxeZKR/C2vpJSqV4SoFlpa+QzzObW
/PkBMw/D6+evR3DQT4ZD1rkjK78vUYPCziMsZwkfdvw2rtIjPhDrT6gcByPodnkAg8LuQCGq7kim
Jy8Nd+qxSQeAvZt6ecUK0tqJK6QMggkHSnEGl+gHwsF7mPunGwIlu0t4IwGmHbZlxWgQF37Ehz4J
dqYYDOkku7AOd4ZD7ugiO7slraV6oJ18gO79iqFvYGxVx9hUTrbrlpdAXNMElF6BaxfLFnHUG1s8
Ppo/ql9Tcnx5lp8GNzuc8S3MoPLgWjCjCQJTn9IhOVivl5/pcjNRVkxMyYxZ9hNxC6KJuEs3sKpm
1ptJ6y7d6S8qRccFe6tyzV4Ka19/qWGARluBesU8Si4YcPqQyVK1Fb/APrPbDGudGUl8SpDbVV61
H3Jw+UnKTxLfL6iHVo2Lk88KYYrN7RPXlWeop+vWg7gXPxl+8SR+8ipJhsQtlpuH3iO8PYH0SJ6w
/AmqdyG8ImQDK+ad9f+h1Gita7vbon+xNlMmPFsAyWbxrVWzuSXwMJmLwtTRt1RbNRIo8qT3PCs2
zYn0Fu1cxbmccJUkSU8Ok3aKvB93+goeJXuwfbbIyE8iowoUcDdmkG4FPO8mUhuTDWwFC1tx8udm
2g97Qkwo7N7pNLjR4bbRWcLh5RoY3vW9fr6gZlH6Oj90oRRr/WJZPWsL/UfhsvFa/wbF9eZovuBP
EhrMS5ZMWrb0jINhnYe5l2xZWdbtEubHcq3u9J22Nw8Zdd3wQrd7oy89YZcuGZs6yo/0JP24UyWN
ofImeQ5GDSekqYgI8lPvFa7K20hhucW0YYkX8FNFO9myl+527BNUnR7xzqvHiWRPWU4E4RO3gRCx
+nnBo2vzZHN9pjheRGzjG8daHqDtb+wuXu+JBwLuZ+sZfh4kOyQn1uew4zNOpgolsSUmAeU82iZP
FLVz7ZUzAbVPdd18aK+JCzo9yD+STX4sTtGKNslbtxHZuyftNVoNW+G5/KUxXeKpiWqxfwlw8KFG
6b3WuYYWZVN5vPj83Kr0E4JEe2Iff1zXrd8sZWJFtL9vi4POAGbYcgTu5LW+SrfDh8A/MXf4qe5E
ZTbuLT/a3LfiSXi90Imfyr+gXyA0u1N2tNm1V9ruchBDFN+nv7Tt7UN4+o7y+s8yRwHGMxlDTsr4
Uxf2P4mf3HWqpCeUOWIYwzXaIDE7sRQ5trVlSpmnEwQxVg/2n4lj2vHEkNzQ+dg2kOWgEJ2sHfwI
V3uydvcTnaKvs+N/zCZJS5kPMvYxaa7qD4PScdDvd0lOi12SL+6WibhSsbqfgc73hivGC5BFyqh6
GlPiSa9BlSysML6Rb1H/Utmjs8tNqBJmhpgGINzw5xJl97hBP4UuZ73k019ywvEply4nXHCb5Rtk
1B0bz0xGcEgHmLaxmJIgMjhfCzLHwgQY4yyGp4BN0UfwjOUdLQM1pJl1wI3HH12Fto3oqL74Zh7x
OzLD6KjDPMUdIzhTJJ3nykH1pQMdpk22uCNmQOoUFqRVt1Ua9Eg48IXCwU88kgLGnQTWam2F52XK
VrNo7CQ7fVkF0L2ndgmpU7mC7gMBh81G5Gs3NAMRt57r6DOnzuW5fCYyeFMFixcKVWO2ijyT284W
k09D58RvqZdva5SCiA4EoGtgeTdXX2L0t2EauLRQF+gXhYP2eHB+zfb9pn6Sf/fI+jDeRDu6oAjI
mLuB64q7jj5ajMyCYseh7gqhvGzc1FWXN9uEYRvtJx9QdabuJrq+vmt8TH0+aORJMPrrtRFIIe5H
qwyiDmcsVJNqJb8qYbfRJisYKL1ERNgcG3krvoBC2DUvMcE3dTPkguD3wDhOXXPV+pdQ29Ex3qOO
T8OrW182PXB5b0XDJ7h45Tx5kqnl4wPd5I0aJMzdjEPyTNj3mNUO4UjVQYmwr1/qF3PqWx03ATkV
Ekyq3U78fT/ZGM7NHp1mE9uMfCE4V3M5EOgIySHz6O140pYdet7RfP48QsMsPi7Q3KdibInn8Pzu
9+vIg5np4kh5sHYG8VrmbGqdczqbIprwVHxw5FZwkPtVe6ro3aLWtNVCVpLAiaASf/YM11/1I4am
NZUdXeEzbblqadKNslxUk0g2BpYFHxsoyxnUe8VGy4JkYXe3ISzD4EWO2QEGOk16WfQO8SS0BI4G
UKgd43S6bd2azhG6eLvvxkF/D3/5CA0NJVEmDrKpPUQCqSv7K59mtRPvP5md1MM00vgm2vxj4iSD
A9EogOFowrL480NPx5tp3CWt2tV4w7RYf8SNspDMtwYM59jcl1pyWZ7x8tCMsMYVqcveFK31q8Qz
0MivNOEVzvt8AFioGt+gLX/HmMduFIgR4jTYESLRw2RnVOTmHJlC9IRJMXyb1pXhIj6rC4g0jrPJ
qdDDlOYP4yZO9Ou7lgQva2GpuF+v0D/mS2jwqhITR2jU6K79uUCoIvaAQiNt3dUfSd7P0Gu3snUJ
cFoefxbXl6+v9g90CCfSfy730OQao5uSXawoQoPc9+snYfZ2m5VP8aq378FtLz9PquFZ2NMzJyek
j46QzSwl09V3uo1ZlYckie158+hsH1H8mNF3HmaSz+n/CmPYY9NSYtjz1S/7B5wsIsDzt5bBf+4o
XbMA4iMGPRlZyljcPPLuNdUUxki4x/uLyfu617Omo8mtHa/32gezPat0vzbus7sBzxrMrIgbzL0T
bLF46zG9Kwf8k4tqZeZvgGa/Xtw/X+Xfd/bQ8DGzc1zG9zrGDGxuMcyCNcOISpz36BDdvrnWn1CY
/70W0CoOUh3fBfPhAO0EMNVVnMb7uNkjTVGDzpU9UHPfPtSDHOD/XAlxJVElQIgS/dE/N6hZqfHY
q1eulLgtiaDG9Ab/kyS62ZbxJkmIYNJ6Uh1czqr2XWwd5fpcp8bsGhoZqjKCXYKW+3qh/7UF/ntL
Dw9vlpE1iGIW7wXrXcw8sXy/m7s6D3SAyVK7ZYb6TdL0r9WGr2OCTcDd6C+yEqzioY9TUwjLMeBS
2m2t0tQcWfb910/2kDv+72r/50oPe0iLqlKJak0INdMx4nGWJ/u0bebR4DVUUk2Y6ZjQ9zClRrzS
tAUb7AL+QO2GhWWijqGoQDb0Dq/n9DpPtFVuAFM9gwxsve6sLiwG6IIB/QH6qIgq8+Wlwu5KHT4s
vCA6GKUxza1y8fUz/WYK/V+g/fuZHlDRaZ5KZZ2qQvj7SfDYqAUPwYxpBwnauEhwjS4QQLVSoLK4
VtXN/EpXug76C03q+mha207bJsO+v6wFBiLKlY2GSZfWzNP+8+t7nXbOV7f6MH03ckOPVYXl72Tv
Up2ixjHvc613vr7KQ/r7PytiTaeiavFJSdpDFL6pfSefoysrotKfqvcWGoxUX9VWVOFliovO+AlI
/euLatNR+/BsCMeIeICK6McAuf7zQ74NsdblmhWF47grBoAMO+y6NCVQoRNEh5Y+TBecEYdr5sDA
GjWM6QMZOIkhVnneVSO56+3NavUl7G47bqm48bQVOzCpC2666CZYq1DMBdQIiHYllnt1718Z3kM9
R46q/kTPton35+q5NAKt5XjNZYAzc6tw+LuprviYGvGbSPEwhfi90oasgCYCEvobjvrnQ+vy7X4u
8zIKi8y5AmbErqXE3mioaJhJr1rqytabCquqk+/fHOwPOtP/c2kEAKb3K4qIHE5R7D9l4BiVV6ER
8igsMbM3Lv4tp80FcFvQyQYnMyS0fquYXn/Tr8c4QyiDsaa6V5UwMSGcVpsqO0YlqbtFpX5Gx2Wp
E4A0KGh9jElIOi3dqRw/rbmWonZnHLsmwYUucuQE5r3OvlXCkfQlU2Kw168KCz10wI9ugl0PCBwX
uAw17fyCXkWRhw3tdKFdXMznzOqWaWnsLxaSV+fvIOYPzIO/luURxJn0plT0w7QsMcoc7VwWVq7A
TJiqDtkqhDHrsJRPxfjNl/2PEA6xToFpD50FlYrpv//nbfSt1ZTn/BKFougIGitfbWOckxSrnXXf
iat8d62HzztVil5IUb8IYyGIrhd8wIMo+rjgW9N+E1v/uZqaDMoag2322u8h1H8eS6MD0cbnexRe
TOeqzhPFz61Q0r1OAI9rd5QSpjQzQXF9O3ecovZjOMHIBrsDRWVo+gjOUvO4R9SA96iOt4WlrizN
E4w3WdkrYICAQCpeYRaOLJazksZLwqzxslPNbaOAhrwAq5M6GZ2ZcpYjV5TYtB3ozNCK1H61GpVC
RP+2myctIhqqigx4/82J/o8UwsAkm7wGQByNmoeP83KtB7W/y1aYX97uLUyP6KXrXlWgJpijl7oN
J/Dr8PtXckj5Q3rPMFDhZTGq/XP/lVHfXc8jh2ANtytH7u53dkjZNR3PgOq+vtpf5xhWXMD7gFHS
X0F57aHsGq2LMGZItYRJ9y7TIxDXQv1hlt81kzR9ykf+2AXTY+kK9ixA9Pjr4bHyXhH70qyEUOLF
w0chX4k7YVa10LKUZ+EGwClfSsKHOdyIv4krlOGgvcTDHZ/Zzw4aSJ2sY+vmkJuvOxN9mpJ2Tu6r
41t/77DV9OP7rzo6nmPGPdLBqDOIDmyJ8agDURS8CIlh5req5OWtp0TvKT0GWfVrkFjjsbvic9ep
3AxQr0id5emzfP/AQEZFjwbInAKJrgha1EI042PQwtYMpTy0Rmxlsp8Q6+CM2pGKNkb0KVFFyPna
lJ04zLVtkTbzpPcVk8yMnKwVl3rLcERBnqF7lyQZdlqKrV87i7tP0cJGFtcxtHWBr3LuWY3E7XAG
CSgvXDE5qHfkrUYL41v0y0MGAUzP0qVm4UKFE3MCmkX80JseSihsj5EHoH1FBi6vcqSV+oZWxI3Z
zKgup7Qo7mgeCceqo68YZYsowe0MAeGGY3cMeEnUCzemz1oC5wXadOekBQot3M4tXV0RK2baoPW/
zjpmd50v18K6XMbd+0W0lkQfux+CVBQgwd4+xjq30xxXVWOm3K+4EJOsQr3r42ZRqPRoTLdNG7uS
wCzyxq76x214N4v32xV3JhbMoltOKlgVdPjh12TcBS/zwgBNOzv9mVHeFes68+eV3616AHRrCg/Y
ppR5+Iu/WD1C+7dupSjXUOqT4Gb2S0nj3gv3npLMDpGjpeL8VugzRU3hD+LnAUIQWl7D3FO6nPip
zNS4L2pdGJbtmZfWYrGQDfNkcEzwrHWH5raSAovdiwWTjyLfDBdIkLUtKucVdUcjK+4oWcjaGwvU
+bxWec8jeJHbHmPqvAT3lMKilTEmNJBPzhnIkbhr5cEUpKdUBHvXunf2dgqNlTcmQghRrWdTFWwr
gpSGiiQvQY6B3F9OUTbYgyWsrsV5nuPSJftKifzTMSNjErV811b6tsIwY4z0DrNkrAGzXaGVi06q
NnjAbyhBx/K9E7TfjEuzjlcDBcRoDbZeoPLAS894GbF09ypDXYiIDEmCJw7oNZkxJzKEpupk4asN
suuH3jPtvCJ7jymrGQLMv2iSr5HMR8z5Kl9svC7WVnVTMLb6oWv7e4FcH49zyfRFamCrTBHZ/lLR
rRtjJxuvXi75vewiwJXpdmmFTbIW4n4HZarEEZbWzTJNbm45NnZzKokN5gVn8dKcWRWjIaYFhW1h
sjr09x9USPIvKvtLhwWvOL+wfkk75RXIxiq0B3OPLykSZZtQ0t5LeFL63JLfiAtYIauar7XYXDuN
4OWasaxRPUjSrXStlnw2t/4ZT9ebUM+Ezs9NzCFldFavODFOOyXFKkurbDV618mI1bPlXtnPk1WH
QGo/lMXarLCvFd7wHs8VLCBTQAAG6oY1Yq49dSs4rnxfNfocVubvP9OZ72obOUK2JiTRwvPEJDSU
dxNHAqsIiPuzvIHtmkE2gVkrlM/5/bnUhXVRYVGCYU/KR8re7S5nG1w1nuhBZZ00/CSy7EOqalLu
4zDqYWq8nQ2LZskBxMxMkIbllY9ClYBSghkApzxjxSwFJn+GAUdPQFPMRWG9Z/AYdPgB+UWHfj3r
RSRD3gdcTLNzhnk8zavJyLO988UsU2UPIYpz7qmx9kaXzbq+8oTOeO6TF5PR6ni7bY3iXS0PLDKE
OKkAAFkSbxWAx22/6op6U95gYuKzmxkGun4g+zJOUDPsFNiHV2AJDE2E2VViwIxqXr7kh1ILbfWL
Zdfpori0eyvBFbSDkYhHUS3/4KiweA98xOkAI11pZ5ecmV6EfwfuSdV4rJSwrJRlJku2XoViPZfh
48QKdurFzCSiG6LiVmfqGh1wo0lUEbwaDqF19chucadHh/FFMcKxeY+4zkT3u7CgOc3MRAksPqy+
Iuk/L6SzuoLjjGqZrWB13iLmwP8SRX4m0vNMNa+VkYG6b83FLbkQZUjnpV/XBu+5Q6o8SwzQsw/4
PShDwOzi/bdXeV1a1/UVkLiaODWDV95MbKJGe/5MdaYiqjVXldscGYBFFf+6xgZtVonnYYI9tXRQ
fDHPOMvofiTxqGJtf52ZSH8lx1PGgCL61Lmij/dY+1p5rib5ndqXjHUYmlmheEbkDkQ/AZRYhxlm
Eg5EYFxtGBimma0SYvrbrywLsWb9+mb+dS+6psOAZlyH0d5DmpTVN+0a340oJBuL8v31vE3wNeds
Vb6zLXyQfKHs4bF/C+BapipN9LU/87+qS4pR0aIoJGtJ2je9xyBTMJe4sNmcisqAeSdN1QIP66Yl
nUaNWZgS44qU2Arbnzp+H0wX6I+Ump1cGuf/fyH+e3fan3cXp+e4aAshCjvIbkD3UyQb1zXDyds3
K/6gcfD3Ojx0IaTunjXamXWIUMMQh2hO1qXSvpLRh6B4uAs+LcMr7lPDnqCsWc/ieUtLBnEcyTYI
jpV8+PrRpd+KiY85LDNIfAbJlSGcPLwa7VrVyNiLvBr6xorSL9JooupaTgb9r+b701MJP5bCE26e
1iZ7RfwhT/VM7zdq7aSrdCSrYepX+4bJR6XfgmkbT1lPbekfl7Zzx6JfRuKHlCI7TsJhRRAnknUl
+D0qUokEaxdQdROU4/6WexZ97XMHpEB+anp+nyO/04FvF6ZfCvoa0Xm8nCfVDAdmTgLuGO1mQs/5
SiuBByA3VqR82cGQKq+okurnH9wp7cRhwHXqLjoXkui2NWdG91IxepTauTncV2ZSYr+0It+YWXni
kZAoVr1SopfqDFoiWhtJteqizxoj9bbxMmJDl93dAlIrBU1E8tAUn2Ov2Ff117nQSNl20yJMaWjR
+LJWeDSHy1iYV5gWN2a7LUnIExxG7xnGFPW71sv/j7Pz3I0cO9f1FRFgJtffKlZULKlLUusPodZ0
M+fMq98PZZ9tiV1HxLZhAzNwzyzWil94w1Nv4CmUVOu+7w8xpfsis66S9zrv/oicf/k4Uu6XNsbw
M/PVk+m72aqKnlP1ngCKl5mfwcvOzqmV1zSgj5oRASDYHldItaBzD4/ANAjAV5pyN/hvRSpvyfXG
WHXc5KRpyUbiHw/JH4qmXUUEitpY7A2j2ug58t2RctPV1ENKDOji5NABZmqcEIk+NdJvDN10CJA0
vznYOUCxCNG1FI2SUlur1c1AeNt4/XZh2/5VzpsuFEOoCnfolITP7q4hMZO27Ur3lJCicKmM3VNk
rA00HlddcyxcB9DQ90NeSmHplSFBDIGMOuKsNj1Isjd2HbUGiqPc2lwSDEisRSF8sWj8V37OrwMk
jm4P1Ts6PrMSSmsp+VAaMXU7lJDgS4a3Kc0xFowoTFXfIr9bKAhcegps3oDJ4wqwrjn9/58KKUUr
KwNtOHEKkansdhq5BHcRNK/affh+Gi/+NHQeYaobAsXU2Q2ombZU2YMuTl33quqPEwaDpl+cUe++
EUiF9NGCAtLfRaJpMj+NOPttPUq/tqeOcLjrB7IoglAPbxoQKmtc7LNbvGsr/Msfcstaeuz/KhIx
MjUPNgviOfR/Z8uo90FSdMUgTglpG50TgRSpj+GBtzfQ+mtOJCUk6pQ/0jOim9/P84UaCMBran74
x5r0eWfbdSzNXNa76fX0ZFI2kxrPOQUMkoQv3w90aUE/DzRNwqet0xZ+mFfoLZ0onSs1ehJPvGll
gjXx7difeMK+H27pd82eq9iOjKyi3HzqvSmf4GLTg029NMqFHzXRhCditIk7jz7bM3U7ysHgcwCp
6KjBH9KTCkX+4EH4f6LmlqrN9z/K+Mr8/YgLTBnDGGqJpoGU2PQ9nybRrl2lsUPqs41ZbahqrkYk
XGUV+Sn8aFO1RtTw1IbyrnT19XT6K5kSdk+DkaenIJBSK3r1MnDInBvbQhyRmkQW506eB7clyUtR
nwLC5iRatVp4rMNji9JrYB31prmVeToLXElTbtIpV+86so0BTa7urfRcHunqaKY4PlCpw4eTlonm
AjFtuscpIJE4vFYQbVzARKWxEC5duJWQqKHjhMs9LsQfajafZkVSkiRXdFeQ+z3R2C6AwAUPiTgN
/oIT44z98q/5x/YTIXcdkUlIwl/nHx8jeMMhdwR+nEjPDg5xl2+3m7QNt1YZX/fdVRxlRyUdnGLS
kZbHFYok60K4Wz3vdnJ/rs3mofeyR689GcjrtornBPBfxgS7GmWnpU9G8+QRTQ38awZEx2MAR0hF
NB4SLOJsGpvK0lbsOQwxyZSq1BFC3bTKFcnpUDzG2YNaAYMNfn+/8S7tcwWVq8nwARvmORLNooqQ
DV39cXitDFJnIj2E6aaMVv3vxVftwtFlENtSYItoGm/b10kepYDqWTldh8OGAiaHitoHx+n7n/R3
e5Hq7+dhZjdEXSa2K5ktL0y/ITrjuU4QC59SLAoqsnsje3iydP7CfXt5WAIS1NKMyaJidoQNe8yD
yC7pP+DWRxxbSlvd3PCKxplKYcMZtEO/5B57KZ8AOIOm5yTnyTM3m9JU1/LAUjOBk9djADKr1B+1
9Kb1IcfYqIQp/s4VRyOtqPKVBPHKTvbfspoSjKr8aCpzSw9g7YYLTLcZyPJfp0m1FDypSHF1fKm+
LnTbNWXrBo04mW3gDBs3rum3Gnu3d+nKE/xnR68k9UlBgBOUlkF9m+vGbmEbXLo8pl0tE0JNQdvs
Clf7qUOTcFv07fMElOHX9khB1iUSA3VG2pms2IGavOtw4JRtpFcTfWXq7q6iK+MRuC8BZGaQq39N
i4GwKSbgdOJkMYNcVfzH7hFkPCUql0NlOr0FWbE/UQzRDQ8oKqX8SllNZTEp3xs1bpkpejSUmLvg
yqzT+6ZEoL/45UaqQ3VAplSsUl/NlJD7HqJu4uvr6S++n8iZvOW/P5vmDQGbQkw6bxYlrjCaATP4
Uws8lAzBpn5DxhZQvyzLcfdexQ82N5kRUoPBF7stn+jeF4gqcGkFGkkj1bgEkT5r4cR96MTOMtcJ
CvX/Psyc5QAjIot6JJD9lMSRQ0dQnmUUEDB0mzykO/TETW9LVqkkewGsk2sNVBQHUjZ3OqKLAmZ4
6K0LytJIzK4iuGffz9yHmtrfH4gjA5eCBuNztgWFFCllUZT2yUx2WfqHPjWJIZ0rHMVvJLoCyUb2
NxNWBVGwbfq7axdipQ+5hL8/AN8UjpcFZmh2FZp+H6dGwtKF7SORDJcuNXxL2nXU+ykCkiwnMSZq
8sboojOZ42LwfXGNgILrliIjPYwP4NerYIhCWS3ayD7VSbaN6mRj4HLYx9LKYstoLRAXezcV81Uy
USOsnSn4qMmtaqAKLcQVzTyk9CDQJeWU0uk5V/rN6O6/X6gpDp9NE51QDTDkZFhAf/LrR6ZNJ6EA
mVgn3bwaMMaKNtzc7nibegd/Cf1y4Vr6MtYsJ1DjMs/lkbHARRTWFe7SOoXyTr79b3qu0C6BCWKb
g2aUPPtVJmquA1AD6+SlR8X4Ew5Pun/Fi6tx19jF4/dTqFx6/74MN/thIFZVtzD4Yaqc3JWFvB4A
Iht0E2lHdO+peAvQsukoCzXwYOKGWuuzIraZeCkxU8F5JfyhmO8Rwbw14AiXPYvulTZdTcFWRVpL
pbeGWrQtXvJEccT0j/Td2izpoifVVVk4qeFT/rhuR9Tg48dS7EVGzGa+TUUsguM+esgosMg++mPX
gHZoxLTtqrCeC4GEOMUtXGvMEv1J+u7KGKyN9Cod1Lu6vbVwJu66Q2/gcBLb+75ynUZSHCnZySMA
+OQtl6y1n0nrro3ug+6Q0ujJpJ2mp6sxfe6Hhtq1eW8Dd7Hys2fHVFnMtUYCSD9T8pAVs2RKbhBK
QmOTV+VO1HdhgFxuwR++iWXUYoeW301JFOqTdMpgxMbxeyNdDTFvRXYdIiGiAXexxH6sfhPdLtxi
F0JEyvkyMThq2HS6Z/ldGSNlnFAoJwjne5EAqG80uOgsJPghFMmoaS2MePGIfBpxdmt1/jgOeS7M
EyigtDqp/b6GX1O9g5L6ftNePPefBprVfbVGGjujk1AKUa9DXLvGB894bxGHGB+SJQTETIj54xn9
Mo9TdPwpmSmtapBbyZ4Gi9YZFe8QsaNWOrg5HCpYplHglFR6Mz2/S+E0IbkmIc9ujVd1nl7LSrVu
5VuNLmRbH0aeLFvSVuhy2yWNq1Bf5Vq1Kor01VXv4vKn5KPVmUVbrZDeyv7ctpg/iZcx/dVnxZuQ
yxs9MI+GjftAnu3snOROum/z3ul64owfKTqLqRSsGgLowN/+3+ccSBg5h0B4DB2mr9NQNZFaGnVs
ndJ6Y5qPVXadN9S15fUoUeFaupYubV7A93Q5AP7hjjK7A+WhtpV2ZPOW1aG2IJfDgtZvO+kwqkRh
gPTSJbCsciGV56XlsQdrRfXl403+tM6R5ZGBtOxekzWu5DXjmZAvyp1i30pUoMzHgHSrXshg/wYq
2xjuCMSTmVugLR9l/k/Deq6nDVrpI1RGD9I3f0dK/WNMgmDl5vVdUr1WQEF8QLIi1pwBpOLgJ/sw
X8fVvdCjTeMWDwkIzCS20fMKxcKJvpD5TXgjrIBZCj5vtgyZViSeWtsWFoEb0Dg04KhUo+X6/dZa
GmX2AokyDmk+waUgEiTsow4MpG8xi70400Q0FJ8pK0Jxmx3kXPaC1KgJqiL6uiZlfq2d6v/YgrdU
2atxp6nY3cemehfYu6Q8hSOkINgB4R9/OKGnvk4HzNcj93dXLPllXNx8oJ4UuG0wHSiMfz1dCUZw
ch8XFoAk/FiNE+2DVec+heKZ3myhYOhVgbF4k+yn76d+Zmjxr9tNwHSbrI9khX/714HNruxqKekt
koT6IGunut5IPUJVuzJReCgEEuewyIpneTABV7hrX9x3Bcaxueyg4/39x1w69J+/ZRZzmnFulYrN
t0R6dTTM34H2DONv5ZlTzI9wmgX+eqFSpV869ZSzabJ8+IDNE/GoMvqhlUKuNfBNAVihpJngMSja
qYMD/ZkU3I8QHW3Wgn3ZUD/q6J3ndMeVDAGevrlJAn2XILmSquFGsepVXez9HjHcPvhR1489OOVa
ewvBQyma7GQeMsid1Du2mfyWJMBiQMjo+DdXgBaPwkcLIt/3CJEXG+KDOn/7foZn6h7/Xm5UFIGT
otIGtPjrcgO9M4zID/i5fnrb9f26FVizTMucvw/9OUK0XDOhn2zyCN2pyf8gONrJr6q9aoS5bWzp
2se4y2+J9Ez5WimAFuR/GmNcDwI9ardZhUZ5m1hoI7vv33/6pZwIT9b//XR99gClrZskNl4GtGB/
NgRxEzzLQy4qfUIEkNJ13hYbu0j2g1quUrBifdlsbDBS33/GpWIAn2EQR083o/VXdK4CUTRTXiZE
OHdqRKIKCBTjVV/1D1pl/Q7L8s2X6r0Fyk60f3w7fCxEtu/HdCWXHnqAD+5Axzx+iPPiudhSBDpU
yQnj8WtLLVZYH9DFMxb9uqZgb54pff7q2RXrGa4+aCYRk5TcWS1KK3206WVjL/WSwzO8ytFRB5Pl
7ZUGuvqfETCkksKgHqRNVsLZkG88oDHcQGWi/lRAyKuhQ4n6+7m9vMT4xXINTgr+H7fkp7dQeCjT
jGYEAGW47coni/fGV6Krxp0gk6ibF1d2hr5eBLYKu8ckK7aU+68NADILH3Jxuj59yOwmato2K+yc
nCgFBKb9cBHACt9KGeNNgS/e6AwRjSg+wXOztUFBahHicflBgFFDE5YeP6ng14MqJLcCCcuCRV6H
WaV/kNGFs0999SCbo5OqRADRJkQESV1ywpsJEf37jvjP0PbsoCkYVSAtS8DbNsiMmV7skDblSXZd
TY1woErFGL9oRn0sJrrENBUenYjR9kdAovJtCAbPHYUz6v1apnAXjtpKQoe/sq1VKq5lWpQLqzVT
x//3F2N2geYlls1/8bJD3wb9Tx2DW007FRa7O4GyWnmAuWDlj5Bv7e5eNEm7Gt9tN/8x3R2TYuVK
L7pdmUl7LeB0VsEehCyCxqP5mOTaRkAjbp243qWY86KKEO6bBnmJPjwYL8IF7iKOQ2luNaXa6h6C
at3zVDAtQAiAIc7rvRokTgkaM6meTDwk/QL2sISqt6Gc6q6/DuE6aNa6l7FuswI0zlMwacgDCpzr
W+kNGEmohPs8ao52v9EIRCTv3bMsijDN1vPONOhM9IlUlPslcgz3nfKwA5zYVqMbUDF7wG1joT8W
MlwJ8QyFYqtzUZGFPijofwrbug6scZ8W7h7ErD6+VVrl9PZKGZ6EnG4THQnpJiTWq9ZeeI0wOp4Q
FH4QC0McQHXffP9Oq/BX126L4qbMjDvUhJJiJUVPcOki71VX6lUeoRIy/I5puLA6jtRaq9yARB36
Zw3VCpKhrNPA//N2Jv1to6qrNjDuUwOp3oJsXhpvelEeQgXFKbBheI9MMNxVEUQPkj04FahGI8Rk
PFKO3AgucYqbkwOK4uN4poVYTy+uEW/kRrlOi2BvoSZuZ+12iJH0FzvsZI49uLkJZ4GAdaq/jx6K
Oh5qrQhAmAKz5gyX1PTQac05aPUfmB7eV6l2jMZ/fFneahlyh4hAlvVaEQ9Le/rShU2kin+ybpnm
HCdRwSBNtEo3TwYKKRldPfBlIkOgr0BHKyvupZI+FDXAmiZhA0HZzmBvAucZWnRdmFEOMPFtfFj4
rA/e5OwhAeAwnTR94iHMtXjdpCxqpXR5SApj1Veg3stj0YQHReV+Hrx3Ox+ewqHq2S7KjZo8J+1w
NrQh5FVD/Wb801pipzRET954UCXtUNx6VnXrRe3BtKprKYg5c/UKrwMCC2mTJxDNSvOgiHidVj2E
qza+ioZgE/rNlakEG8m70sFcdbRVLbb3EA/nEfx8WyCfnhWbGoiwGuaO4Zv/yHQ7yxhoPvoQci3+
UWqwlbwwdYunatXsNCKeunkeUfcrxXbsn8IYQPSgQfJLE+1ua6rVufJGyvXmKjTDVwWiM7D/sirw
tVD3ee3+6dSdgWq+5b2WZb2J/XQ3ClCtTUTHQNnVJubgpTiD1E9qka612nWMCGJ+29y2VfIyWRBX
BcJo4T9t5d/omu+owB4qLAU96I7SWVJMJ8vKe4xVcGTJYfgh7eTBmgSmnPNGBsBDpRc7Dq47r92a
2rqpbLDk5Wl4tCp32/hiqwYATgUKa37+YpnYserGozmiEePvMvtBrhzVJTZlVj4+ht+i1aRECtKo
fAaIcUfJo21BjVciwuIFykNs93Qodfp179H/5I5I3IPsDivBj1Vz/rYaDwUeuQWOVfV1K+XrDCXH
OLlO0pNdo5JtWEdXpt6XGOvcTfd5rhJa90BMoXATSMqAjg2yDftZy+z7Lofblw06TplddVtbmDFm
D9ZUC6+R+Vz1DY3yDhqaVm090ZykrLs9G+ljo9PfyLUfSQavIrVW/oiOZIpSqYIqrwaevtT2MJXs
lR31XHwhN3pgPC6cnQtBBbk+9RPLFpphz4+0JHn+2NYGBYbKArS80tUbQJM9RJCkj6/l9lkJHwf/
AahQhRlZrfoL6dWlBJhCuQKFk/gKrMIsCFQi1xpdQEQnmk/pdZ3djcWNVNqHKPojCJQD6BR2s2lr
bpQC+6v2LUW+yRqObusfE89wmtWSeuUljA8IG2AC2GADm5JnOXkiVXldmiEvt8QhKZ2MXpUAoU+D
j0B0NFHrjQ55tWqH3WJf70LZYSKU0tJWyYSowXwNscquJScsyLmRlAFfNHj42NwY4UJQe3EUGh2w
3WTgPOa0Kz7FtFVRhl0W+iTYzdFjT0N4t63XqFp/v7su1F5ZWTQXyEksCr6zPF4UtE1hzBAvsnLS
EShybxztZrfYGbqQpH8ZaBYa942KRkHEQCS2tOin1tRkTLVLml2Urmnbfv+7LiE87KkZIkDw0Sq3
Zqsk8nhMDY3xhiDZtbVCrAA8EqRkS7zQIwPZALB1Eq7mo3Cvsvamam+CRl/BiwuKBwt4aHf2PKTO
vEMn/VNI6sauBWin6ijlidO3+EtXB2uUV3moHOrKxjl+Y5HOF+g6ytsCpbt+W8c7P1+bLypYZu4z
R8mSrRZAtMgX7ojpx8xfV8o/4KxNDbLdHNPb+paelXJGvQ1W4o6iW2ge0cJRbv4rRDO4ESphPOfi
bwSJyLUh6bT6IyMMmgcp5drRTrn9e4osKiCiSrttjF/gtDTi2BiouVydejQLpHyLzZG2cEwuJTyc
RBPTYWjPgN9mWUdQCq8rvMQ8jXJ6mBwYexGuquJNFQ+JWj5EsDOgA3mlvVls7V28hTQs7KwJvElj
enZ48qbLWlNALIFiErY7PT6I8qccPqVStwrEuTCuRe8E+t3oLyVbl7pv9uehZ8epcu3KzFvVPFn1
swUDKhRbQ9tZiN/TrPHMbJ1bysoclsLLqUMy32galkNgPQDhkkF9vZWsWOH3tr15ErTGPHBPolW3
UmQ4midWXvGTLpZGWYVqu1Z2+8GOnBCGTYC7Q5grC6Igl26UT98yhwNYsI51EQ8oxI4bNb7So9xp
oGFNrlPZSxMM655gaeFWmVb0r99Pg9/WJp9YbS4PohD8aVbP7jesuyCt76UshdoLEeuUpEc1qFch
Le6421H+z85BOSGwD4EffASMVAZg8xBqF/8Ma6zgriMsCeSaSim8qqBfN90ugfgp2rc+MyGLW+uo
wZTZiPa2QOG4+kfIyXYMvT3JSdIeNPVK6+SN8MRCsH7p5eG9+d/fOHtbYzDyaiuV5iku7vwMoo9D
i6xdhDJdGoZz8yEXwAmaM2PYRIPlT4enl/oN982mtn+ZeC9OcXITkJSRkFkhlVRoVqPmuG60Kges
veyD374mJIHfL+2lKxR0CfGNTlcFg76vO7uUjcg2R9c4STWkKvk3xVerfNCpISsRBrjd0/fDXdq8
iFJodEd0sAZznEQSp1U2wA05ZdktGGzYFOjKdMUeO7p1BJAqe/5+vIsXBqY/FlEcU65+IFI/xRNJ
wsckXkbawPsbPRruG6IkdYEgpbyxiqc6JQJehGJfnFQeCTA7PBgkpV8ndegnU7QuNU9N9AgHOTCR
QEOO0UQazX/giRDl7yn58O682GBr703cpnDNnAoEdXHUABJ9PwuXoh26dEiyTwa5f1msaFLvpWZc
GidXtLvMgwoNGEDzuM0oPS3clR/SgvO7Ar2xSaqcjSXmG9xuTTUMQgZTO9RG6RklebHxCQV6vf0Z
W8hEd++Z2cC6DV/sYS2PYBgwaOy7F80ZKUYb4NMKfGiy/F17abKrgJlT47UJaH6i1soaSiT5JpVP
iX8uOx0yxJXqHofIxpkXkNavnvJPfqtU5zg+dsYvJXGG4bEemOjXod5H9SEh/+8iXEyKAJrLvgBK
UGZI9FktarYUgX5NCkMVaa6rGY/kBhMDBU9UL1/zN9sqJO302rshW7jXL25ViyqBOhEULKLGr7tG
ZGUYtS0ZLmhOEkMkH9YT2RnoHkFwL4pVqF65zf33W+NiIPFp1LlSh5RTuXfr1DhZ/e22GM5qt4d2
24yQdtypTf8npiw1pXjfj/sRYf+1TSzsA9kkJgdldvHQy6mMIZb0EwdEH4Ftw9fFpmIIrypT3Sqo
xQUFzSRgbhmlNq99jZqItoADcbhUbsC65YW9idpH3xZ7H58G0FKmUj36VLfN/peJv7MKNFWwxWtg
ciXCy43136wYHXCDVuDEf5hfnkmWZomd5MbJTu7z8mZAVZICBhvQneDpN0J3/CpdOMuX0Hb2hPSc
qkq8I3PTRWHltW6zNqcckhrUr7jbJ123M3I49u4JenrXbPr2AZTEJshQ0zTA/Gmgi4C8f7+E/58v
mfJjPF7tv2QhshDIox966F3r6p41DKXmDBpr18JHjhBvCOMrCp6TWbYhNVeF0TqZ3d1IGbUVSLHf
f4x64WVhDUzyRpvUh87H19MTtVqfyrGlndqpXShoy4ZrO9jXOg3iMXCKAffVAmVCLT/i9LRCWg2r
T/esIVIBCzUzHqZaiybCtaxJiLlN0SRvYHLUi4ii0Gkq6OhJu4PSsw45EYsv1dL3a1+/v657pahK
1Hzgl4Cr9i24gryHb5z9ROfCsoKF5VsacHYAY1VSwiwW2gkLgtB901okZMIrC6MvFQ9wjGmWctNL
eGmWCFcy6pHoYs1fBpSLtEEfFaSPmgfFgDRgjUhC8D9brFABnHjVyA0U3MWNQe073Pl153y/TS71
zKAp6ewU+mYEIbNplglw4zypAU+IW6CisN5hQf/oinPg4RqqyzSPTl3+UsWnnt6iALhWhruFb7jw
HH/5htnM55wZKaNbNCkHheZbL13poeeM3PXkMory03UPhfrceDsDbeyJ2q7YW4XSl4luu/y28DHT
uZjdw18+ZgYOk1vN6mqXHNoIX0V1AKtkDXCBfiEsRMLfui9Sto1/9+L3wrhTgvrduLNwW81HvS5V
yklINekg7PxDgs+oQP0jQaPj7DWnPJMXVv9CGvflt04L8ykYlIOu7wqLxQ8bfH9fSSWEv/CeXgj9
vgwxC/2yiQrY45l+MgJqpwlctLs2oiDnvujNLYv4/SxePMOGbE/tXwGFcraTgii2x6IFZcbhLbKd
/MQcYkxOLmzdN+rSVtEuzR8caS5YuqwTBOvr/NkUmye7cYpLpfFSDnipptIhdPHrkMJ1XnYHHXQB
OD/TRcVFc4oQre40hR/8Wms6VORrG4xn62LdRsteUW4DdCKyanjCPbfwlY2Swl+pn4a226iBtxlk
JIrFrZHizhheFyg/J9ie+QWBQfyQlU+GT0dZulVDsCIGqBs9hNAQHET2MmXoRE3IrZFR9s1zEEu3
pj5slAAoTnQtCW+vu5gNIiwxGmItD5hi2He6DVCeFDX8U8rAdfgDOXrIqaNGPAyUIjMCMr++7tF4
iWmoma2x9w7lkB81Kq4d1LGWmRc/ZP8hGpWVZqtPPZrRSDK1db2To8oRZeD0CUoxMEL6/lf+05oY
ac0+VYtiBbf51EHaTn+18o82xq4XpVp8ZYzqXa9xzR7+mEhswmrTk9iJqb2Hys+0fIqzX4F67rBz
1NAryeTh0Lr6nUDZL7L8nWSGJ7N/75hY39edCenoVfatPGzYmjU+ITG3TOD+jIicAfT47XmAMdSO
2YOOEM7/fa/CPUNLjOTPpE/3dfPkNKpoJjfUENDXRVlav22TDf8VT4mBbs35+9HMCyULvIM5FRqi
xwAFp7386ayDVLa6wicHi/FcMa6REEJKc+8aE7GD7jU2vINY92WMHz0UfgzOi/5M7YOw+2dm2U4O
+SRMf3Zq7pgSmza5br30kGnbIfjjFtWmiuu3FCqIFJ+ipN8kAm84XEWxTuXC1tpgFWSho1Ad6oS0
9nhK+ozVg82OSgfChHT/wv7aDiP4hvuycTLAqXYX4XZprGrLXVG0C+wjjfkdKTPyWdlaKcEZ0QAc
/rgZOkzNqreDhYfpQmniy5TNrmS78Lsm9AoaHtV1Gd9YyNLoKyEdvl+ZSzfk54WZ3ZAJMne4bbIw
nIoSHw2YAUoBYn0DJt5YomFfYo5BViO9UJDRnZ79r9uAUMSrQZebp07+Cdp6K6XGLpIzNgA9YvW6
QrFPAkeU/lNi0wI1RgtvyvHkmdxcFPK0yEnN/yLu0i3NgKtsKZr64eD7aWNGVVcokUGdKcCqQjmg
V1kq41oOXrXi6qN6mS8s66VHAgCWKmwK1wjTzV69XkWIKJCEAVL3o1JcU0rqCLwepNJ1rPJWk5ZI
gpfeic8jzpY47ZW2JOckpzQRKFNOOV47/cJ1cmmzwvegxzG5CFPZ+LqwTdkVRd5SuOqbXdpcoUJk
nDv79P1evfxD/jPI7IfYcpN2ZvqvqQOiXunvgJq/H+LScfj8O6bV+7QdXNcbZLA+xvSEK5O9y3jl
+vdEoVX4INqFs7fwe+Zdg4ZiVZiUTBpMLfgGgf+wWPya5n0e1336PfPOWtQU9Si3TFkgrohsqe5W
3k7n9oUD8P3MEa4vjDXP+eQOFceIuYNkZOijYxqeU3QUkH3pGuG7rU//2sr6nTmcYD46NvEI8S3A
YpI72yEKB7rwkwOoN96mjsXZQMZuRH6vM1dyhwUo0k8DwrXtTxfnFLfaBolYx+YGLjmKq6bbPw+1
+1uKse+1zj38kHhALRp1liDr7zQERSYoPtHi2tXsdUWV3MqeE/03thirnI5FZfqOJI/rMLyLK3df
6YWTBA+9/DMM/HWSyghMVeBqEO6b8KMllcR2G3fd0Uvkk1nLlIaB0qlILqZGua5HOvGjH26kZqLH
v43JTUtFAFaPil5BWAK9+WG62nEIfk5t6r4ot5qbrycmTgAT1JReTTteM6GrHPWUBPvqGFSPjNgh
CmbZ5NipBRtlsFYTm3v6o2F5ZmrXxo8ePXjk4tCZwjgtrA4N9jbNDi8D07suqhsF5wbil3hrQQmy
KSitZOwjlI302yYyLCfZVFW5nQKaQeDbFAPpan9aAqWtGqsQ0PyJSHZ+bCAZPaIuh6ouQaOe4AlR
vlryUyx+ofNWZejDuQcfVI8aodmVnFVe7ES+qfOfo6hvxuQtRYlW9xTHgywclek6ijqC02Jn5u9p
Vh68qlypNXgopvOs9M4gg/SM3lEprN31FEqZ9fP32/fiQaFAChGPFibawV8PvhW2tVXLFaVwRIvj
h8K/56D45blxFx6cS4fepPpN14H2PU/v14GUpNe6UWUgvzkxirDuO22JlnHpFvs8xuwWs6qWkROK
vrLUwGGCchZYUMHvEiBz9io2/FVUxGtXP6VseIVNbJhXUxd52k2FNzza45VK0PT9DF+qbYpPX/VR
cf10twrdC6JM8FWKfcj9TU11OfTerYb6xiaoNkB+ApFvFm9Z7dLSQv+AoaIaJvX2WdDRoRZRojKv
n1pbXdEcvh18bNwSgkLCX13bZQ1SVyUgPCUHql8cEYsGBZUfck0cpGDv4iAJu05LtasURJauPOtM
U+a++5DzFC3Ytmm8b6gv+v8UQPa0xF5L0OB5moRHh1/ujtUzcuYTv8ly/1mY00v1ArpFKJ2oUMrQ
Ofu6m/pO8pAN0vRTqYHEGTdtdtcnPzzfXwUb8WqKm7akJj+ukaj7fuRLD/7ngadt/mkxW7NJEt9l
YA4yGwlyE9TV5Rd/+v75+0VbToVAAJzwL15TqMf+oBaGjoxOvYqGfD2Ks6/9MiBBBuPZ7l4LHRQ/
kMzKPgR1gDAWQG+VSi9JpEjBxEnvnfSC/9IpH9Bc1LZe+drGzX2HCGwsTspwkCvkHUkFx851+kxH
NFaH9Ja/JaMOQ/JGHvN9FPo3outugCk6mYuOX4jPF+4+HJ6RNM8Fwhf5jgwCLhhcbkYBfvCh7U+t
C/ezU9AfA+y5GEtfKtnAbobfBMCEztZsW0NNHpQq7EktUwQH1Z8e2DPCyMR+0jzuMBtEGm5H3pKq
3qW7BW41gGQkILS/FA46C/RdnMasSLLzsp1Izkr5QL5g9D9IGb7fZJdq2sCC/jPY7LIM5TBIuyFi
f5H5IaMbVsCQW2Tth9OkBOkJzlnsHXLOJdETfhFrMvq9Hg0nXV8C+H+EY1/3IumygD5oA/QgzJ19
jHBDXQy9p50kdEgLUlfal4GK7aV5zMxfgXgac5QVtPK25cBJpb4N6YJQKbC7Ew0SCfGb5xpkdQRD
SRnkLT5dhyKFA9rx3vVoocoHgCmAVAqaXYOxJI/xdwauKKAAEUTUbF03P6K3TwdWNwaDFwFMRGQ5
tLHcN5kiio9Q2/DRX9arnWnshnzpWf16T+DzM51a+jG6xRGGnTh91qdhm0HOhY+k53VUPEHJX7n9
a++ea0osRgWCCY02w/c3OTkXGOGc9roc8RrYOlLN2UZGeKxzqkmZEuU4LdqglRN291oMTDjgT7XX
BgiqKnVXahWvuwR4dkWwFo6rAsUPYBF3mO/sRt/dCIwYzXOshc7YN+tNNYDx9WlhZuFjOOgrL/1T
JTdmad80ziD2JtKpEej5BuQvFGpZvmmsHtOAXdqdyrZf16jmekYG0Ul76KNy69vqIU5QeJbDdWLF
67h6xQ95LYYXxTWu1brZQr7fJOPNqOw982lcsnya2X18zDL0T9CPE/gKPtjsGQgKtSaqVI3b3I1X
iv5QKXcyIE00fLBt2RW5dJtRzqAjBKz9xrRxGB39lfDTx6TClwv9XDe01jnqQAalrrAOV36ITAQy
qyUGEkN/HVlLTfCPjPA/p+nfnyz4XrYHz/L8NFVWFgxUXHBvq47/w9l5LbetZev6iVCFHG6RmIMo
KvmGpWAh54ynPx/dvXfZtI5V51y026W1lkACE3OO8Y8/hKR2h55F3OXktYHTRX4ob0HfUvylLrZq
+hH39b0jRFKwTWltzl5S+OXEJ3WKZjubZzYlJ54DN6m+Sxb8c7v7+2PelFJ9Ure9oWdk4BnPgCO9
spSiVUN6xLzW1G/Q6i8foyxdJ2YWtQoJYX++LBctGZSxbKa9vCsg631C6r4ypW1MeG3fIkn3jc7I
vuRMY9YUcNdU19ljOuUZK+mbz/JLkXb7fGRGwbBDwGtQV/75WfpLLF8iTev3YLB+5VxWsU/Ck628
kWu8AKF14uf4Q3jDDvNB2JmHwZ8+zNJ+h7x/UjwFb43cVpfTsiPiPnhERPORPljH75Mfr/f/r49p
6HArr2HstLp/fkycWKaK7kzbmwVONU6GbTZnRN+dhvGpzTJ7Ur5T7Pyawf/rkjdLQlZhIhdRbBKl
HeQLbMmydNW1vqCuyuTcGUvj4umXU06NWWDTnN3j8nNh5WhvaX/XqKvA/eaQ/GqJMj3Dh+laCGK5
8uctmBVhiIIhMTdjhc1KdhQVzR/Vxo8Tkoh15HEocTCtC+P7LoXkI0clEoKFdBWKQ427TMSz4LLG
rO+bz/Vn3f2fV+f6fuOlpssM927wANCAQtJJNdlbGFfUd0lxjeeKa8/CPj5jFLzQssWFgCTyHmM/
rXzY+AYpit9xKm5sgP/+HDdDxsmCIJ/wCRn4bBKJQcQiDreNtYXdFR/ncatqznWwqG0iY1noHq6e
q3leDCVSgqVquel3Ziz/lw8EkZ65KyYB6s2aHXMocyXakn24Io9HeSZB/Nw9EjB5bJxsAevODo7R
0SQ+WyM0V7YHu/imsPoFa96uYfpcijjZ5Bnd5qVOY1s3dTsZe/B4dtQkXsvZKkKOo+icE3jDCKoX
GRs5W9RYE4uckKgUZuIWlma3msU3E/cnzJuHLVhNMx0F6IHNaqxbu5fWc/Y5ZS/x5SkxF5Gw1BO/
wRQeamh+KoezZDz+e53duP389/lyH016OGZvt4iqUJQ9jkdttTcXs/sjWCbL2VW9YTfa24BUzdlL
T6XzQJ61/5A65Xdv35+o199Xv3mYURFm+Bcb6R7Ws+TGH+bj+NbgkRja+Wepk70IRdv5ljEvf3l+
Iq/83299swvliigo5lCQvrkZ1iGTjMckXg2fw6fybK6ls+4kG+WJtNbnmLkbQqEtvliIjt1uER9D
Z1wR3Hqx65XxjuP6EiKXE54xKLUYO52DU8tUzh4+p8l+Vt5nH3HBMX6ZM9gYZGoz94s2/RE+ULu9
3Jm7YbKNZwsfv7VIrJXD+2WS9XOxi327GnaxH3mZp/hzZAtIs+Oj5TcLYmFX1W5G+mcTVb2KFsFO
2RGd4Frr+rE4azAsGAp0Tv1qMChalPbokH4gEbjsKwtlRyT0ibrPlxbBtnHbFE6mh1r5tfca2TXu
hAUhl5OdrJDb4Cyb2u89Dz98FJ8j2R0aD38G2S5fcyRae20dLosPRobryk8+cAnUvNGRn9PZUyd/
CN1upW4vb4oTbtq7awb2QDg6q8gRViRnv3ZbXpXCRfDjxHvlkx+tm0NtM0FaPRH3vUBYeTdtArf2
xXXK3Gob7fOzge24p+7Hl5TA7yGw8/d8Wwfe+I7Z2fN8sFxqrlW5jtzsnug1mzyAlbkZbKfbhIt/
vzo3kMx/Fy8utQp2v0TK/DKO/606hxvYynEN6FfY6eoNMY1DEet8hl7yDfjzS+lwu+EwZEEXbTCU
Nm5JmG1rZXqUxtp+MO4fI8RyBNh3NlPghDTfARXYAhw8zXEpqxfi9CNFUQNU1Qukd/RPw7Rr9E2n
uaB/Rkssl7oUhMJOxmfdoPHud5IVeQN63iG+D9J3k+Rr4+ellB2UbnK7k/I1AUkC5YiELVNJq8/z
ENY149eWVBogXZziBhjixJwIfh2su/l+NhdF1EGJ3kySV0BNvFwcbTinqp3OALQENqDyzIwXefYz
0a+NbeooEEZlZ+5dEmZxpM4JE3EDAIXgGwTRvJaBf9/Lq4KRU9WkJ7058NnYlZp0nb1VexV5EbGw
IzGur85y9SHNsOzelXmra08wPLPyQRhRRmlPlCcziYTpEXmSIa/iBBtWO5C30bDs0YGO+G0vymyX
dVdtYKcSpMztaNjG6jG9UwJtI+kbPfhxzbbiJ7ZcnUfNl3hN8XrEphZoLWs3U3PPudnx0okrrO/U
YhkW20xZydOqlF0U2UW8pBYqRZhNxwYCf7hVjAXzAlXYKoLNv19VCxJAAqatsS/B6kcPY97BeXPM
EZRjOlEhjJhqhvJmOfY7/uOi/QbZumF+/uelwHSQ4ZxByCdt65+3V4mxI4wDbm9T/KRiaeIjMyFX
lJ767F7MnoVMsGcsxv79Kv5ia/z1UH+76k21FCuDWlpx2+01GfLGsgeFEtyKNB/4nogQP7FQeh+x
oY/XeI518l1XccJcbevQmixCcd+Un0bmh5JdUpo/ydkhCLyyttURpwzfyh9VfWmETpc58rwZpVXT
P5PUoVhbhITztLhku4nSNPJlBIuGe5HtLoYXsCy/NXb8E9H7n7vLhkOIqgzL/aZaDfJAVetYV/cZ
VcVk0t7HqxaD/mpyFUKfyDYN+2sKVW5nkuIVgexYnCZmuqG/dS7mzwANfwalsZRpZrWnWfrRJ49t
55rZ3b+fiPHFa4aoB6ReUiHFqrevWc4gp9I0Qd8X6edwtaC8/i/flMyKulcV9jphVoLxZsifBoIj
Ej57gq/7XZU8KtWiwKB9wIhkBxPFkg+AGb3k9PNTLWyoiYZxTUwieCScYhIfXcz+8eNsxE+FVL5+
gzG5ln8IwA7WgihOgeSn7HNMSBFBfVp4Znii4IpbXyuvRTMZTqjz+/FasgpsXhJ75K6bGk/GYKTd
DCxhIIpkwUsFrGQUO4zrrobKyhOYRzD4sIa67puiDB7JV5sUP/6f53xTF116JPABEOI+gFRCpAIY
NDF0uOHV9S61QIuXGO1pMX2HLxknSdwbwYZGISofQ2Z2effcGktVXCCpZG8IjRW/hg/NV5RUiOn3
ZD+xW1CnBwOL1+fnlJcYHZTBa6m9G9GDpZ60aV+3AxyPEvH2kYpWTN1+xLhuPwYfF3UjkyVkST/j
dl1Tu0B3Fjbh9FZ2Pn8JBl4IeECaZpeypxkAwWv1crLQl/KM6PJ4cGm+EIz78E0uCR3b9RaCO7ft
CPnCad011WNU+OO8jEhzMpZWc6rnQ9NyKkS+pSxFcuexFhDi+yZ97YvjNO3ZjMXigGEXjz9rloRy
gyN7fEUaEnne8nVVw65UvygeS5yFiGi5qKt8JlfI5SZwEFk/Q80VMdiYbTHezvJZhU/Jh9Qu+646
s5YEZU2fNSabOeR37YL3+of5Xb7LDa/07xf85nQyrLK2YPHLG9HY9+oJ1CzrCfsjcSvVwAEspwj3
LXxp5p4qcUmV/h3Seb3A3zvp/66824QZK85jsxRk65xvQTpJ2V5EaxIutoK9EpzEMZz8sTliNo0u
8pt6Sr9u0n9dWsbCXcL0ALjz5ugQjbxP1Xq+bOj2B3buWalxOa3cFqdzrSP/Y9w3136oal1FxlER
aj9+jPN0/b8Rjl6+qrppiQuhMwq47ywKlAeoHHrmcQqYC2IkpTS9rMSXw1zIwamjPzUpgQr5syVf
eJScYz+vcN4+R+ZD2OyR1SgRFzLxSyxYyJWXYjUeUOvMpKnIw+SweCby4GfsDvuLk5GopVTP0byr
OIbm4zWXR5ruLm/id9KjL/sXEsX/91bdnHfIyEpxEiZIn/XdqD3oA/aXDRMU2vSIAAjcR9reQbni
tLAVQuEcFulO1/FiUByVzJPS/BFEdFzGtgszP9+HWUS0jeTHXenEUuLUebzrY+GbB3zjOPbfxc3i
RXiITBkB3p+1AZEEk3jRFXMfKifJeDCIOgvwVMkvjP0PlAgqNEwY20OJ3ZBuA9fYnfYwBz8j6Vvx
5S9c56/FppNWzyGFs7N2cwfF5JK0oqTXeyu023fpXV6n58nDT9GpXdGbHKxZVoUnLNEguqTK2/zE
BkcFRhzvi7vuIT4I+8qRlqF/WUX2m2EfAi9lyvbwJoI5CkvNnjxjE6xTV3JFJ1gSgbhhPbnROlvA
8MwWZ3MBk9GHabBIFvDr3NmXnQoIA8yt3xS7eWOuxmW/NN2x9C5bwRuX3cPlhTVVPwU73U22kSO+
lEuF9vN+LB1YfR4qvN3gim7nwjFYJNuQDk10a2d6Q0oS0l8uW2f2oIxJzvzYnWWXXMDLm+kLi8qv
77JDvsZcaJEvkntAbWc8NN7sd7QzuhfuTCfecq96HyTK/iQezI5g5hor0yGC2cXJ9MU8Dbb8hNfH
lkrIJoTHDe/UZeiFD1VBKJb97wrjV3v11xO0KISQj5gMN2+eYDDqYnUJ9XIfvZqL/PiGneuReabm
mTaxOmvA0+GJmvkb8OfrV++3y94AYoDycmtVWbUfPFr+9Jyf5y3BJOkLEF3jHGMMPXzd1yNbMx3F
gQLiDjYvoU5rSKu/styPf98HOKBf7Jso/4Ga8UFmlH0zyxTLEV8fMVY2SoxL/zw6zYRyh/ltk97r
6kI5JoD7BXzQuOxsER9e9qvQOGbxy2Tt03gvRpWj4QxeKRjLy2tYYvalDbzK4OQnermJ91cnmhDR
WLbJ5hZ2NuUIpYE1PRGNzG+jsNaJx8aLo5g/LU3wSBRwsDUtpMRWrM8gxWhOFl05k+7kgFkSgc45
h2uZ0OvljaMPLfEJLzn+eGM7+kHqWfV9mweLfltLCeMWgexuMol4jSVHvWB7VH9IOcb0ykkDtY2T
p4B9KyRbozHfy3yjK48Xkz432E3RSTCeEhWzRxHR3vRmXPZtvm77LeFc8WNoEaZKwR+NWM1oGOdE
zmV4aqQWtvQjWr1Ix/n3vYMppOpPerFI9WuK5dLiBlXNT1150bRTYmq+Gl52kojPSBe7jSSugirG
KlhfiWawwuR0q2ifiL5CWEMJtiwDXgmJ4UcCpkdkQZmV3U4JhGrcs9mk22Z1EQwvyDIYzxdS/tCU
5JUzZ08FTfv11mka9kTtXW4dxGZLfJZ6F7Vkt6SjXZfPPX5cmZAheOs8UR+dOdKcXN0OU3aYen0h
5Jio1bTz5jmacRETFun7NF/ItKbWqXX7Ij7PfAlAek8X43WdXmj0gQR0b7Kq/aUcDrp4Hf4NywJX
sEuyvTyX86tWPYoStPfSUfNTP7xm4THvWizwH6x8I/VuWa5iNXGwfMkl2OhW6lbRolAjWyxgcI22
PJMjd7rQrxUaYFHFNpoVdq+aT3n5oRQrJXmwRLDtq1Rpa0aQr9RzIyyl2q9rRzfPChSSrsLMkDXR
Qj5bJtNWStjBk8IRabCrFRmfUeMO5QtRl7hyuUIb+KLyMLWeglSqLkCw6+OsbSp52xW9XYZ3RUz3
OMULlXkfZhpXBTEm9FI4UkKrtiruRXHCLAFQkGhzA9uS84TUMqxxCaKhSafXyXib1YB2PthVurQP
4D7X2ZNeuelnnd037TIcHvRuUVSHXiWbzDglzYtQfIThT61+rUGGR2yskoD365qEETtCupxKsiE2
YX8ajDfdWEQ92rQktUsiwVMRZUEJfQ0+YH3QlYUVbSWld4z8k8zd0DwKWDlowjIRd1rwKVtvKNhm
9Omp5JX9wyif4Ymr032evwvdrpmXIJBaK8KpWwntTp9JmfSSZmuSbB19XFEMkQSDtl/+eyv7ciMD
4yJR5zqSuXW+q4RIKEt8cvamdj8lG/DyUn5BTdywWqPzv6914/zwn2IEqzu2zKsBKrOEP4uRqM8Q
r/aBuREaL+jIrkTscZH9CT3dY5ittMxr2vXV5Y9szn9f+ssZ2O+XvqmDkkgdrHS8GJsZIsxgXkiw
FKzdFMp4eT3pDS5KCXOMYLaJ2GvH3MbPEyvU3Cm1iGDoJooc9MoktN4FGCip3/DflK8weR6BhjWC
gjXPrZq1gk/ZUHLre4Np0+VH1P4s8pr3Y4CBxXwcC+aUiVO9koPSbqaH1CReNsFCaMsEHVJBEb5n
9X6sTbfK3k382a0xWNdWsdH7+yrrXBxeCU1nexZwsSOM1YgQcIyOSU7fv2/zl+Um1ToEGMnSLZTI
fz7h7hJP9aCFFjPu0YVfvTGIJq6bK8CelJ9jztAcbD+Xsc621bJxI8VcSgKa2yI8VMI36+2rtf37
h7kiO7+BxWEemIUZAeHOxS6M8YhIGxRwflAeerAmNfkGf/nycswzJbjr+E4pN8WRaA5pa+o8RO3C
KHPb1IR3brgelBsnUH78+07/0mbdlGLYp2Acgj8qlf3tkmkHxZyTVDH2Yefx4koxGpVTYj8m0+lK
zvWr6gheEVjbKXhm8iXQc/CehfmzqW9zjRMu61AdvdbKQ4gLj7EptY+wPJDBCF1Am5bRsCmLxyol
iTc7DN1KHDzR3F6jmQh/gYaDW4kCTVNGnWKpjjQSF6dRnhrLGlcV4afY+YN5BrWQlBg5/oy/yNMV
kmJoZ5Zu1pzr/sfVEJUASnk8zOYuJmN2Nre0+lXDBBi4ALFRgVUu4U459uOV9RIK3+x9X/TdME8Q
jyPvQVD6y634t/UhxdHUh8WYbY3gJEFHlPoFOV3kfGS0QtjfDOV3E+Y/KXC/NkDC7tj/uJpJEtH1
n/92RS2JErkS23CLaj0dj4b8qobTmpgD4IbXEfhGU4UlUb3fAPA3tLT/XpeCnRRbGHDiLULcl0Ne
WCNIDWjM3CzL2Y9o0psF0I4M+a/eGNIaeRi41Dx4rbAEkvv3cv21HG+X61Vbjec1en02uj+/eSda
c3zpVX2fK+A9UMaN4E1/bKJnYColerFSSgf1hxhhi2uuZkbt+VI/jlREx3JAHgUPqzu2+lIwl2qq
2Rl12b8/4K+wyL8+oCTpKi0xKuPbt7eYummoJbr5GbIkNGNXLBW7nFpuyiYsaI+R5QMAD1ppM5OP
ugxiT4Hzw7mp3/L5KOUHoGzuZwL0ngBK5+P1tenaZ94JKWsdNT3h9DmRbI+fBjEWxHNQRVVeH2xi
dctfKAkBUEviQC5PwfgkXxgW4NdHKMmOgT/IK2xFfdzIM1X1vOzLEE+LO15WMBKgVP6cyKDuF4K5
rS+nS3jItaNE55rWP4LgpSVDOfkGt/piv7vOcghGRvZlYA/y5yNN5wBBQyXq+95YgidEOOsgy9Q3
WOrV8TfsHpRN/La/ng8TP/qYa1Tjrx7xt1dnTKfcEhpDR324Ag9maMtCVi5rfW+KTqMujMSPy5ei
+tAq7nrnBGpvGwxgwb35FzXrwQKwrN+Y4cB3w/dJxcQklx5S8U4YHtkC8/KgBItAz5xq+sHtujqU
X39PFYyU6HeFcA24zWc4mwvIB6C2ca04rebxIikgOem6rNdDeQJ4LWbylz9SXBPDUytvrwQF1shg
OsYV2KJkfgNqTWJPBTIYN8DJIdZEDC+yVVdiCbZXy5KKAzFfGjuD8ljNV1BWZjiiniHnAJSyI4vG
ozrQQuYfxI44Aswr+VNjzn2leC9AZ9XrGL+v7DqRcURpYDFCz6rvZGuyQXXb6rFuoCJuJ6bM+0Dz
hoYw+uv0a44XDKzYAfLU7+VPYHqaCJaXhTmb9Ep8YSAdu2CDL32R3c3BWq/u+bNPj8zAhO8kn19N
eylNUd2JCD4V6VZtX1VqJ6hTEh0YFeLRbGNsUE+EA4r+0Gl2Pr3yOeT40OXf7NNf1WNcmJxJ0set
60Dlz6WtVZkczYIpb5Lmzeja1UifDG/Czc21hXtXwhzwTczfZOFe0w8XxCpd9pbRPzXWe4WDs5jx
LuN6nGgnKVknKquwPpvaMst2auf3xqLqjqOymYJNgvFx45ex++/d7MsNH7SP4+0q24AS9+cXyLu0
KZgVCpsGynfI0R3s+3oDkUi9gzc1PMVF4Kayn6u4+C42ZF39f1z/16YA45rY7FsWbV/1USAIubnn
bVTnA5XIFLcLA6+7+Mja1bqHKX7Q37HUtgg0aSa6Ha3+5sz5CthHr8LO9N8PcVOQtVk+ZdI80ETv
Bi9YEr52wvDsMLh7y+02xv97tcl8UJavhyztza/S+LcNKm1zYjBq0dwU2Wbu1lLGfD7eS/JdlT0U
sCb+fYd/FSe3+yEWLooEwRsxyG34cVymamBxGOxFGC0mRnp2EDlg5iOvSbIkb+mMJbVLmne1EPba
CR09htH5k+bpB/IDIIVgrazNy9aTff6+bnf9Q+QO9/OuXsBKv4Akat/s4V+dFwq0R4A8xcRR66Yc
xztNJDBWptwaibZqnJzsSZBOjnwm7+n0zTusfTkN/e1yN6/AVHTxMFsDx5P2pqWNm8V3ZbZNZChs
pacynMecrWsAZJqDqPwwxx9FtWkwMhLKnqCxu3rM/DrnFZkqp5o5uTvFNi+yN9JIxJfKLhQRmoW4
kQmmm6TJE4XWteju42IlqRB/Z8incrhsyp4Zd+MNQ7ns+8DTa1LeLyolELHYKhDAs95LfornXgQ0
Z8AKv2ipUzU4Cmu6U7TPoXiotNAp2++Iwl/uESCbsJnhZFxH23/uEYMa6DLUc22fE1pemh8CURTJ
dM6kQ5r+COaFIBt848Kx6scYF6u8/hSq1zS9+P9eyTdGuf8pTn/7HLdFsVVo2iXM0uigSY+4wTtm
DqfwGio/X+AtzN48icybrRWpoX4fjyjXTVuPHjBbIBSBqIJjlt4bpIlejG82kK/6g98/2M3+0U9y
a3S9mm2D+AkDfsxXpeHRUNfX0ixdfKsdkr7qDn6/nvLnAwkofIQ6T7Jt3i1069HKoQWGG1wmqKiE
4a5QmVLgnPjv239j+fqf289Bp14tw/DwuyV3xmPTZbEVQZOzEbjB4K4ek73oQY2Dga895aS9vWGq
Iu3FQ7IKT3NxZLI3f2L5vy/B/YOXwZX9Bwg1nnmS7sW7kZkKKVu7yrbc5g2EWDlGTzXzw9W/P/hX
aBIOgAZHHLMkHQPCP2+XMgpNFHbZvO1IJ4UCsmjxALq4cbGUL8sc/5nZU2BskBf67wv/imS43Xp/
u/DtghVmasNCqIp9uorPjYcBzXryzngOsZ1uLK9wml3iYZ+7oUy/P0O39tJ7aZkttafQp8V7Cu/1
l2ABNurqz8MqO2SuuLFgsTUrCcmWLW41J3GNVbggi9KRvfYcLI3nZ3L61tdizm33uQcBbUFr/ii5
k/Mh28WxcHNHWMa25PGLGLt/59b1azj315f+FUYGDYas6RsATbb6zrq0+C7m5/6cnodHPJ6oLw/0
rvHLW7cr1oZoFw/pvbKJvMuxXTIUcqOfFfyzJ+Fx3huGI7+Hp0l2W86fbfvTOuYP6br+URLZUxE6
7DRvCnWrbXxkG3VfbQRf3pue9M2q+eqdxjqADuI/X+N6SP12SutqFPZYncibkYzwIryTih9YUQdX
ExqZ4MVip347+PwKqkF2hp0j9GXsbbSb91rO+nooNaXaqzV0AltBy2nD+t0LB3z4F5ZNODuG207h
ICthyq4+YioG+ZX4FUd460Z7+HnGDB9ux8/LCrv+4Gf9hjsZzHiv+hDW8+vQO2QjbKZ7efvEyP5R
epA35WiH1HnTxhocQTvSfLiKI/rG4mJ399rj7LQei6WyM9e0S4iqTuJTFH2zgSridYu8WTVMC4FG
MZAAFVNuVk0ra31pFoK5H80DR6wUvGbCnpYHhbidhauZdJVJClZzfder27xcRdH1XKZrpVTUqFlS
JNlzCuiZsvcyyWK4SOBG8JJJDzBkapZLapzEx657r3P/Qu6vdXgem2VrruvSFdHgD+SPPQ/DQZGO
6QTDg8BwYvSw7KjWGSkXI2uWQe6YkcmkHfETrTvCVtNtYxwr3FRhHA+XI8Ar0BBmG5CnRkYo2H7D
xshm6DueXCxpdi+VT49oMLIDhytSD8N9eTwnP8w0xct2N1eCk4f7MDnhtl7iWApJ/sLXOObBWQ/2
oenAVw/XAeOdMrfz/hF2Y9q3rpwSz7YCsGuzXZQswu4YjOg/fwbh2Qzur1lhhbJo0uUVkIhXRrFK
dYCAPZIF+Fqt+tIER5mggsKfgo9per7+MNtZJliAdmwup6znrl/dxEEfEM8jCbFKlyHfNdMJvhbY
gkoMURK7RfgJ/UliyRDVUHicBlXhq9ZjJW4EuFyWnafQlFd0zNC3+DvsngT7MXGVTksoX/SVUfaR
lFcCVGYt0asJ6WMgnBvS5+wkwfjvpxV8QLVX0rcQW9+kJJbUKfUNvgjVZU0jDyeBvAl+wsDH0cS7
YHVlKP3kjz61oVMX9Roy0lTtCiwaMvz39sZoR+KWoVlY+GDoDqKy+L7vVhAwU+0UMYQNTlAi8sGD
Y9RKBObgT6D5ACyGDH/Jo61sh6WBN1SxSdrrJGsOCLG3hWElVMe8uAde4RNfyaMYb5BCgYZm3MTS
4ZI81OmSe8IznMIfkEdTc8ESidWnK49p8DRzA8OqD8l4agikWgS5X6+j1DF0JtrTknvXy1eG2BSQ
tuXAgjWFxyJ5DHXiKF1ECxfhQRKIjkm96XJXF/HCzORFyWLl7tK4A+XC2itSLAAxh3mEMWehsovu
xnBVDb5ieGX0o6lAF+D4DauSiduw05uNMX5Tf/+10er07XjGkK4Hwkqs5J8brdUQs2YmiI6m/oH2
D6WR3sEBPVPLFMn5WzDq72rg5no33UUUBHnfYfa1L0e/mJfYmZmBo0p+Ly7qi6fMy0T3DMmvtW/2
OIhS11/9xybHpTEHAounlibD46ZOrHpTI3EkbvaaZA/EoW2ryklelYOwuTaeogcle9c4WIo2hEsy
8foAa8Y6dtVutYPyXnyWWwuBwrC/rKNTsNS20QaDHcw56E3epXN9wHyU7OPT5IE57htCbF/Y4dzB
Y6Zy92Y85yv8uI46KYKCpx/De3ibyc8Ev9dDcYeO4h7LWuwYCfx9nT6bV0m2Ixtti39FBhiHn+XU
7h6FzoHDt2yP+Ufzukkd9UncFLhLwTgLVyH83atkwoDg7Mpese52gs3vMthh3QnxD4CXbCf4ia/1
nXFoIzvY1z4oLa5iz8Y9rWm+LbfGYX6WNV951g6a/Vm4/V3ip07/ftmlYHkd3ZBDTAY/Sly4wO58
1Gx5nZxmVEYixWTr6utomX8wIzyhBR0/Zhvdyi7zhHDBRhhs6vvLo7RsZL88qJ651mzTazbCdj6I
d4rdI//xWuhqwr26Hh6xYHngnlo+BI5NHtrzJnrQ9tY+e8DXbBMe+o20F5z5LdAdCFwXl8NXcEKI
ebJDMlp9gHfwZJyynfR2cdEF/IghmxxGR11ZJ+mtX+qKrbrGHt7Rg7lq7WjbwjrSj8XOXEn7n9Iy
dtmjnOkZi78lNgHFLlnP52GhvFletDXvo3P++BPLLhv6EpzbH8WiWlQ/yLJ6usR2xsl9Kn1pa2yq
ReieeqdyBS9xaFzvlIltwe69I7qTq6ClPQ6L8N0SbQlWlPpivmQ/CbzUYzdgwM5s0bBF6EMxRODl
aPdPWuy0m3OF6EXyZ7e8H+Ahlvexa51iTuPTfNJX+ko9V89qZxt34WuKFqbu/LRwi4GMXE919Xt5
VXrCrnKjhXKyvPTACD768Yt+Fd5nDwrJFQtM282jdbryc2AHO5FjeHLrhn6nPY1L7BB4RYKf85L/
ksua59rL7cFFbn3PfVzLqwLVhI9d2nqALGBDH3FhxfJUioV+TN8EphjbZMFdjdbxvbXnPeNpAdoV
i/A+5sN4DYwueVxziAXUXDsqgFpysO8ycwcLgtDPoHj+TH5UUDChmS0qHnD7xg3Tj9GiXZvuxQ0q
Ct3kIXKSLWxb3dVfytYGasdzB7udEfXUQjxa+8uZX0z1vw48ap5d8gB3eBH6ReC8Rac3ZXka19Zd
70Ac2eGl5LHGsrv4YK4gnjnRetpVjuCprCtcPLPtdNRO6kfzLB6yrbJG1QQxRXezztHvMQbaMynA
6B32/L1lOd31gMcSbKHao5fvq204O4NbuJM7OuT27LS78e5JWYd7/WC2DgGb3WCLqx7b/WVpQOZS
D/1kC9HKuBs/01diJiu33sD08YfBUftl/iZ40qZ4QFIXPaB5Poimh754md1Vi3YDz27d7KqFdsKe
6KTwMr2fUldxrWfRu9wRdEiXxOOon+rNvO9BQ3k0z5ctf3HklxGp0SL2oaccgVKadwX5l1u+xqfk
Jd7IaIoegdO89KF4ozegBHvKWvvetNHFO+mOCedd9TS84VZYOskLUibnSopjZPnwCY3QNVxyNirv
QXpEP+nGO0x83Ak2jfYJzWMl2/GCDuzpqihquLm7/hOXpvfRZiWtJqDdCE3XvFfv1cTHMQoJl5d/
Cj+Uu2Q7HOGKGAh/6Jf3oLlL9gqY9g4SY9981tb64T1bj0vLYcx3frEc4cfsPJin1ufA9hsPtYlf
HIXF5fBS283B9Ict8ZSTzVlJH/ByYQm0Hk4vn8HLdqG2rsGqyFZqB4qXuYVfnUU7X4R2BbXaxsPS
aTwiPV4JKFuaTro/PjXb8bFbsY1Bp9R94jN3+h4DN58mAZcQW1zm/4ez81puHNnW9BMxAp7ALSy9
pyTqhiFLeMIbPv35UPvMTBWlkGJ2qKuru6QiXCJz5b9+MxPm4kdgh1a/A7i2pQkWgXbsFTavqymf
RtN4m1q88+saDnK0j63K7meZvRcdYRE71KoO2fOWuo648fDFIW2O7XcIivt61poF4jNIv1bxhPEJ
57nSzJPwWB39GRx5wbyth0OGM5ksZjPdcv0T8tUG4iNyiYV/SHao/azg+bzJc97eKweCW/sxZluz
Oe+C9ZW/T0m6H+1L3KAmN7ewz6i+p631nDzXHlSzd8N8GNuFR3PTEWBQ6jtp3r/G3sjt5+Vc2sFG
d32PeCjuXeJ+Cl7O9RM68YhDA3w+88Ffdm/vMDqngvlOn85VvHeummYL18M9mnUufjzQfKWFNqEL
5XxiQfskvmWL/EFl0WOj96Z7jVu5KLfU6cWtjmy3fO8IU4ksL7NbpV7jtTznCVRgi3LcDOF7ast3
36RRSkSi9dSw3BeMYAQzbImRm3gIoR2BHcqRQWTXL429hVS70yf5Kd+0h3KP3m+ZDbefW99OVsPA
kDc8OaimUJYszc0s+IgmYczDASf59Gp/PjR2/wDoNEsAg+a4jXrSpNpmXrjszfOjkpodoi2TkOZB
PLsQ4ejBPGXvcp0OiAVURrNaJXZgU8zuGRzxJFtJpvY4IWxq1ayik8RtChkn75iTuYAYUwKA7a4z
LzYD4bLuxs5nZj5mjrxqLJ2TrF1i9Rjt2Bq39gczixM4EXLKyxTanAk9ahNP2kO1DZ10qZqiK0Ak
Pi/hmpTOtnzvVsr8zJt+doj3tT5j8JHAzez3yttK3hyHMh4vM0L5WYi25smKIz6RTcaFqA8RP8dT
XY9AtQz4oyPKkuH9iBeN3S3URbou0e2WXrO+rsqH7acy5x20RozraB96qYWhvNvOe/MzmdcQkyGp
eerJivYF32PPijByhn8stF55I5vnZ21pTLo36ibRRSGluk8cyRufsDG2EfFxQy/gRJ+8vxb7Oy9b
DOBBZl/N6h1NTjOFJOEiW/aeZN6FdoJskHddP6oHZjwn26aOnjD9hTQ6GVjCom2YBmi8bEreBjtk
Ec5dZd58DDYr4UaxMkAqxnw9ZyuGcnSBoGQ5mpK+kqxaXuxZ8h5PBoghnMXOMK8Y9njxZxr5yI7N
VmLc9OZshYGb6xTm7Hh7CRkAF/byzLgDx9nnxZntj6jBrHcu1JrwvcBd0XSY6psE1gUTbTANwSgu
Fpbeax8tLesg3nGCOT7QVpGWxrpY6AUSUPxPLHWDNdskmyX7dq7vxhvSc6iB/J2P2vVi3T7CZ9k6
ph6WO0xlzImBLc2HSUmZlJw9vdTH6iOysYIIlm8gDXuS/GzRiplyhTewTbvykJlzBpJNYWKrdsv+
0gwX6QIYmGsYZs8CuW1if4ZePzk7fD4wXL/oCXCTzdJRmZYCBpDkiU/FlDq9M/vl09kKP+JlOBvZ
5RyT2OeHiBvJgVrB7F9H4SAmHeE4Z9Lh5HliGW8ctBVJchZTmyk8plvDVmtGtrpunmozWG/h0M+0
WWdj68ImJAameGbsLdBKTSjGmU+eMRSz2UtMBacB6mn5uj6GH4ZsFsvUu77eWDoo3lyGvC2Yissr
CX/YZJLp4B8ACzBbnOTpZzbjosGeHJrsXNa5Y4QjzgvMh8JrTf9oTFDrzTA42R6Hy5ZNyZPXD71p
huCTsUXJ8jysCmiPresr1i0w1VGDrQTWFqYB6MvvP+O1CAy+26DBqyNPhSwXGoL/7kUha0lG2erw
xy3dqw7DhqJ6bz3DjXYwFiYJNWj51JhXahnF6fbCSzct1uNJu4yeYR/Z7N68hPJfcfJtu6L2tkWz
MxVzhwihVcxgGyFxQU9wnp5PVHNutDyFO8WMLNFuSXJdR1Y0w8f7UaO0a2b4L0HlNsPXQUkg7BMW
+13zGFGsJdM9xENK58uimVyO4go+MtVI4RSTt+AQmwaIqrRejLw6MKNNv0jcAPH1sGL4B2E2mstr
dlHLTxVDIR4fVeJLNovJIzKPcLh5nDEV0z6dtVMMWAiPYQyESAnipTQXKclfm48bBVHuaK/xBxCc
sruxUNiNy7BhfdtVdrzprfk2WtcTf9FaTFet1Zx4uG+3J0y9Whv8iAln/MInm3gSbSvw3XCuM7Vc
3PAX8on27aZ7DPlNIUIDf6g7ILetDKNvCMRcwVTAeF4+L8+Q3uIB/6hqE0AuqsHe0I/pS3DBpHaR
kAFBoagjExUwBcyrEDf6eS9o83O5CtIpIkQDWL5e97fZrdzng0PlAL4RGYLYrRC89AbJzQmpRJo5
lIdBy5etAYdKZVewvT4v+Rl4HZB9IFMAmwHz4S4BkpZ1Wx5Jdp3DfQMEQiMMMKVdp7XxWy9tICZ8
gSJIsR28GrGwuu/7q8hPxyPCC1bcA4gyAIMwc5oSP+qBTQQ5R6icNHZ+ecEGLOeno97xekVBzcv8
xrNA/Igysb8QuewF/oSXA4gQVvZZtNHxccXIPX8+9gAg3x+amM0/OUkkMn6hFAtxk2pVVq+ixL4t
RrkX0nihDhZ/E1l/6V4D8vx9oDske3Rrm+Ds59oKj54qfUqrOW+91E6BdwWf/X5gQ6BD0tnKEx5r
p66icl/XG+DHa/3bU/5uPiOAW5MlWIQYLw3f/6uJERjXsza+tdLc73xXBH08E1ueVTnutf4uZp2S
yGiUk0FAYGZoY2SyIsYp0sKICCD1PakcFSK7SXjDwJz6+YHcuc7RTxxuFMGYhoQflPaFSFcZoWrc
bvizo4etEydKp1qyQhgLG0rvTSlbIVwdqIflIa8nZMtm1Q4FiDaaJoipilnTvuGgnRuEAQxVJjgy
ubnj18toTjY4ja2fz/YrL3E4W8yYZI0GhaD8oSD9dSt7pVOIFSfxyZ82tuyGrrHL5oEHako3xqpC
lobWPlMnXawjpTroBGuIc31M21/O5KvDzZ8zgYQvkYGgw5T896EOmU5x3fsomyiHO1vQcAqcpPJD
JVtAmjguR9m8jOdFuNZUC/U2CswRAYqlXUgO2pkUpD5/EMtDL2cme/mr70j+y+02VfzjBSsDqrLp
uQVvL0O7AfSqeru+PZxFRMS/XMm3UKyO1+b/uZI7PDRMYiHTR7I6KKlhuHXGFHobZjwX0UVLGmbz
yJgk2ST9LRll/KWBPtxCzAL/EKOJFbrDnKG40vprEBjqS+GTxuhQlIdebZ2XGlXYdQV+uEkmkGSS
F7xPSwjhbnY200Oxuc7otfGslfV10VgG7jOCg90SSJI8STwUuJ9XWHHYZdgGH4TQLLaNbfoQQUZz
Lxv8wz7SZxFL+EVAOSdvsJGYFm+jCYP2arJ4ThJ7+/PAFaXvJl3qFpGmIq5I9O//HS+YZNe9Hoyz
lbJE+uVvztsx/iTPqCITmomYALJb8YF1PztqtCNerk+409Fhw2wI8yyz34bTkXkxX3tL3VO85U7y
GcSmMLtMcJbdAviOfPbh7H3mlJlmbumnm6nNXq8WEdV8cbcckutX4wm9bqqUU/PwmGyT43ingBZV
s/ZUnhRTX6/aSWCvWH63HTxN3p9P5io4M6Rry5qdFu6on4BdlYhvsJlMHH1/NUxcTlzJbW1lTRFO
OU/lQscNd1I6xW1JyaKtUIK915PrK77gkNGvY5PN9eiXifbPcnm3ujApqDiW4jfDcL4bUHoudONU
qCEFo/WvZtUYS2msBskXmcTxIgSxgPGr5A91fuxV1FDVcyMQZgt2Hi7oq3XlJggJ1fQgzWSKm5yP
9HkG4qT/2YEXltGp9qGySk8j5TE35ullNiRj/jxQ1G9WSBZg5JqDpRldirviN+x8oxuf0bYnkEXl
Q26s2nIXAH/U22vwNMpmtTxLmBuKWRbNoF0jXxsWuMx4UyGclMr+Is3VCmOCVdRvxsmreB2U/fTX
6A9q1XKc2pQVNP1o/VFc0NqKY7LmTWXsUDv54SFP1qPiQYFydiGdL3tT5BUWFXxQLV3cBhXfDVjq
qFdDWtvS77bKeGiBHn65C1/JgJrwz224e12umGX7yVlXVvPW2gISdbaLvZM1NgebQvpCi3BKcpZj
mDe3txobj136JKL5+szYN9f8I1hP8/3+034HGnlePgiWxCs2NjWveBKnY5N0D3M+Q87ggibTUi/M
/WQ+fDqdZb7e2VzzjnqCpaNoTszM3ragIcOevrJ1b/5nJxxbn+yJhz8f2duHzM6ddkaD1ubTFwJ4
QWM3NkQaU+WLWc16B07hh/cYRP3nwDVL1dkUTCC6lv1mAykGgbMpWSAbofcw37+cjnyPycAEyOAi
n/nN5TAAJ8OOkN0A+MfFQr0Hdtk5w6WcYrQ6+SJcjTyoJS1nPvyk5mkei5SjIEVmi7uuneRF41RB
Z/mM1uTn+J0Mc2cyy8wXAFgAMLt+qDieMBNr/pq2jMwOrXPDfCRYA3DXDoJdG8q7NfJ6IH/8vkzJ
nHFvhkcDv26PNM/VPQAeHo7ExufKlYx5jIY54v+vg2Scn6x5jMOfX3l0r6/Pz9Notnnb0Jy3Fo3p
22+ICc2T8/YIrsTGiJxE0Ka3Tcj639EiSqkEotWNuy3NCJhEjB7bbA35ZTiaPWaVQPTixNQKIwfs
HdV3/3ahzYNxvt1Nrl43Ga1GY7N6bCYJHR9cmie5Fbq443mXGdp1++rBkLE/AmewGotdn2/hAwy4
yfvPZwxHgInuIEVhfubFwgNC2Dxi4kTj47IR7LGHUt8iDon/vy4ec9vbAJbbLWhZC15+46GJXFPr
ZliDDQPiwmYbOzmwjJebgwXeQnlKVyhDzcdHrDkZQ8NXYTqOY3irFYhzOe1t/R2jK/P0uNHMxWbX
mYalmbQMuVWpuZqR4P1nGdDNxwHmNjxgbrzLNFPnLyMyYUh2ICgcyhUdyXzhAHhLm8fVbHXKAIAA
RyY12MB/vlS2/bH1/vnzS/+V4fjnnYeqRYVHvXxfDxitGtwS3FBX7PpUaUEtAlU/uc16zSqBma7c
42rWXdyy9eiFU6nSFP/lFL6dfZEtqGy6htDFYRv7d33pS4Wm9nCQh1dm/MdJLsYX4Awyjwkw4nSy
EVoTnDb5ld/57aGZ81U8lGnCS3cTf3KJNa1Lk/GgmFB8a4yFJiR0ZFgeJlswQCQZZpDZ0nwdr3LJ
CUTKXfvXOzD+ZqNOBuj/O427zWF59YP61lXXoU7ZKlZgTv4gTPL+QnMa4B17IoyTvci84CkQzYOJ
Osk/9BPtFpuO2EycoMPwMAqp5t1cetdP2byAJIYbQ3IsXqnQIELJnk9ttqFF09vwc4DsPqQ5K/WN
SWHeT1YexJzB3XXUWvkauQQ4qDcgj7ozmuMfMv35mX9Xyf9zxXdLjSw1RY3Bsb4iD9KssjX6k1Da
4F+CwVIh7pDcxcEJnAE2zbVeZlhpj4BP9ujtcFbqbhb/jq4viWzFgzXKx4hrgbYv2J34lItvGsTi
cqWQCldcADpH5EtiYdkhIlgZ+sfPl/LV8IE3CIBlUI1Booc39+/wrQ1JI/mivq4kIMMxk6Folvj3
MLlVYzelxb84m7lbLdOljrL9l9JFHzYK9+XXX0fXhnr/r5dH7VoDVgdbxuYtZ9km0wBDX3pzoKSk
Ye1Hc/05e/KnyNLflWWHYPcBqoKwNdbGvlhA9CJtfFVMYcPPfAufx0m59F3lnakM+h3rD6vG5aVY
ANHRmC0/ukca0VOm6HXYuKhl02jpv8pjUqwtdEQYy9EWTBpTlWaCb0tPoUOHg6ZGu+6xARnProt+
T5FK3mddWbDu8sefn4Xx3d0gf0lRZPwIsc6+exZdnvujTiuv7G7EJzzyKFWm3ZREAWzRT4abuqld
QJ5yIIbs08ClsU2P/3a2EVmXH6Unzps52ndLn0IteL0uA3xSDIfWL44MvF2vt93ZlqbtRvUa+BA0
bp+CGTmoL9WDgG/Erl+EdOpnNHp4l5bGtBfM5rlbnZnFsKeI6Dv0r5E7yIGsVnJofzyyo8cHRZiw
/cvQHA+bZ/WgrCgqc6CIjYyQyGTzKa1+vk/fjlkydfFWFkTCu+61J3KSn2MM3tVVnJ0KYS7f3FTw
kuCh6dH7r7t+2Y7egoryjmd7qSWzYj2V1+N2XuTPv5zKN3s0EbUnu3lkwYP74b8DOOmTPAoD9g8s
QOjPdMmDYQeTD/K/XnmQxBpmwMK6QJz7VWv6VSHCuwsDC8GpLqq4rd9NvB3SAy0dJfJgs3wOC9MX
0qmsY5MTFUvgUlHy6bUoWz9rnCq8uJmqHwRU4f35M6mMhexzUldxpnUhrDMtspRcfm/bAxln0FND
PT/cxojiEQMrkv8+6oMleoJpqGbTSzSadxnkoZGlBviLyJdPvYg9vRWPSrdElzG9paNFUiN/kwke
vpBb1M8KiZWZw91UH5FSbaEgQjMhWI2vzfPgPcgWaBEJsqAoZt/h969Kjg5j4Mff2oeG7K6ge8AH
cjhIJBSrfFy4eYT3mkQZem68uoYefv1EL9bcQnykaJuFlSnoZHrrVpfT448Mgn11BmnlqayJDS7K
6OStHtpY5TXp2BRrdPUQgi4SGjp/fGprn4mgNcXRNCiukzPBQOF10bXla9ytrkxEKe5XuQKaRNGh
jnNS97YXfj5ml6OjRfkgGfotyEQiY0XB0uR2FqX+tGPi6IxNwLsx/FHZVLDKcO0g6zauM6esg2Wm
032m8zTGJwmKgmJ0G/EibPSrLWJI4iM6uYXxkxpSiSlY6ULANJqR42MZ3QpY1F1k++dRLn03Mf09
0O4mplsaxGCjkjQnG9IHbLjuyJbWumOnfmYi2NlNsiNAqeD8MS4BJXH5CHdnLK/CjhewEAizFEwJ
/nhlhdL7qNJ/WUbE7yqQv8/vrlVwTcUivGBKsEqzJcEJkSrA6hyqdeKtBDbkWNykTeGNIWGE1KGa
gRtd7f18k/7Iv+7XsrEgYXmOw6BKnsW/U4HUX/roHIeYdI4WefXKeCjgi5QjZ2A33+DMMiQ1O0jc
yoBAhl0kmRC6qfyW5vTtzYD9PkRbiuSCqHcwY03qeJGdc6YkdPcdSWau33Lp0xo6SO0iVlb0aV9O
enWCmyn+mj/fhq8+HExKfx9+GEt/LenhlRs0olI+6Edlpmzp0XSN+VxvmWQ2WghLS180nzowG7YX
tL/Hh5+P/92WABgHpw3ieQaA8q4oVgup17K6HCCNWYgCOFCci/Ak3XqnpZGZg4AxdZkywR9Kn6LL
8u1LNrKa806qtd/G5TfNmn/O5W6CbqtoFF6uPQZy4QIZ8aChblFSWyWiYRRxfwS5Tej8cgeGgXY3
EJlQBJQ+JM8zAO7WJLEUlYDU3BzEG5LqU7qpDtiBvKbz20z8NGbXA+kVMGKk3S/HHa7my3ExmqGS
lGR+u3sBtPO4MIQsvS2iaN9VXkWbovVShW515eYYaI3MTFgGxVKT+YmdMJ7BVf4Vm/5u/BGciagX
33VyxIVhrvhr/F3GN5xJ8gj6Ye0VU0i21XXWmVQCcTG7fmSP0chE50tMTzbLMCA1u5aorNmZ6f+3
uNQ/W7+7GzLsitgTKrhokZ7x76nEyijqWy2Q59q1NNNwAMqhZcqHcLSW1crs68TNCwS6FeGyA89w
iDmnDZ/ifVAOu5wrfCmhtFpg3xjasAJbYtRbUUJz+gyB/xxZPz9BeTih+xPGKIMxA8aOqPZuvBLq
rJVlLufbYFXqdkEen0NbGE2SOx7ZYu5U1f5iOCHai9tCgEY5choT0JeNTDkNaphMpC1Df55fS05P
s7IRIOoqO+773W/Cky+zHAWXRM2jcXNRzfF//97bPE6bUi5lZYV7A5I2minsvQi56Du3hEC2hM+f
dhCgxqkl/Nqeu3/D/hwcNR3myIZKNsrdFFu0sRgTgUVCcTUDcyha+sT7G0R+GskcvxsEBdikJM0s
ix2aohjEtoizf+vEfXcThrRkQQT3JW3kT5/mr7HejIMqb3vxTDyiF2Tzi+AhFxHwW2ocMXOwyxNG
66rZ4cuLDEINfumYSvddSl3FR8PgZefI+Or+0X3+dXjiHesqVnttRZ9djuBmDaMkSfDHqme1BFVO
h2Erz+p8ZAaKbBUinS3CyzK1MOUA8mger6Q4JyVNNS/Lqt9l8nNTRPjMvYXY0kitb45rg7rmI+92
ann6ebB/cfgzqJgZQ+KYpZqQ2HtjrMBoUtIKyiH8EUuWK3sm8i0u1/lFs88N9JjwM4oeIgz3Q+w8
jH6tEOA2JtYbbn90eY9xOcpK2RSTaTYamaqYYAs3lHGp2d9q9wKtMEuIo4i9uPqlHPuyxP05cygt
9IQIdUcZ+e/YxydD1Wo/iBayhDTgOoYP3JuGHDoXhJsEGNsNAINxeb6223ocn9C8XUU1wMqsnOW3
3/R2X5qBw9nIGJAO/QdWnfu2Jp6pTaGJYbrABlsGD+5sWXWS3hYukxbPvWlzecLSNbz8AsLcv4P/
OSyqO2YAGf3JMDj/GnxlJXZJfh1H7FodWTqSI5vGswb7YOUXAsL3F4jp05ATzb/vA32MVlTTjnVs
gUjEkjOUCjVog/Acqs+BKM80zCLIhBgVkT1CxYN33M8D9X5ZHS4U9gtJOqjv6FXdLatyGmhlMVLD
BYaIZYrB7LFNnlEL/3yULyLtP4fByYFwO4X/Nu6qhr7KtZC0dwiQSrRm8GhRtdNoyJ21iy0YZJcx
ri5ajjDbKQm8Z8doKUnrRKNDc0WSkObs31qQkc6EtPLLLVDvC3xjCKYZhEaCIPDbfVGnZKOMcw4i
5gvn2h4LlE8pASN5hpPQa3teFMqb/ObLn/TIQ1UzUwkNTNCvNfT4uU/8we3sJnR02xuN2gqSFP6Q
V+G2rpXL8hoizdNKuzyT3pVrm0q5Wlr+fKt1J4cWmdIUuPjWNaCEvlG7oXYdbcYBagoMNPu445H4
dnx9bPvQiQoaTXhr1jFxFTVBTxW1ZU5keDhDgO0K2nVwQ//luQ3P5e812zBILsfWD1sKagxsVP59
D4gLv8lK6av7y+rsob6xL8v4RXAFd5V529EvU754X9HeH+1uMIa+nujsYtV9BarWL7M5nYGt4AL1
z43JL1d2X40Mx5JI6KAekQds8m5E+rdQOlOtjPfn4/gtmIQQWZ0RRuIuqCjpJg4K05+P+OVNw+oI
HJRXXZEYY/rdNlJteMRCIBWrBERtVOHLurn5WEFvfj7MF/yKC0NfrTJXopzDVulu6qq7MmyzsZwi
LS+g+qIAQlAS0FqZ6c4n3msrjGHhiv58VLxrv44UHDiAFZE/K3CL7p+d0ugBo6hAugWbk26jTxZP
8jDe43PEPzfRlkW8LyfdUw+3F7r127JBagC/YUqB6mgw3GUwe98arS8r0ru8yiWN1IKS6kr0d1jw
noo3Zaks8cackoINfxin4lmbgtGHE2kSLzksDkkI4D0JuGxP6vQF9iMtAuNU0hI84C4wk9/iwo5l
K30aBhXGnaHZjcx2Sw6QUQ0ag331ZKzltbRtZ/jXPZSrxMmR49MGXY3dzK2mmJa7DRnP1pV+WmzK
sqVtaafSKoQLbmFt4FYLfCAxTYrhNfgO8Yv1rLBHa/2zhNFi6h/qhK7ntkSo0kwgttiqa7gxkXPg
xXt1XqyDeV08JBEhmfYNHzueouT1XuEa67F7m2OQmn+UkR11pjopVxWNRtWJILQ/90gSaPTO/E2F
gIMwBpveqgl1zm329TFd1x6omvoooea74Zfq1LnVPRVQKtD60eiDEoHj44r8gZW0yl/7x+BV3cfT
83OOl7thikNrOz6Ii2KNHOw5irz22B3OnxJCrFnjjte6h35vhtsEz1DfEOoAQ0wxudBVfBIX7a59
oUog3jCg+QoCiHz+ZbQu4cx8hu9+SJMm3zJxYuiK+gfxFlxZj1MNG4u7LL4Zb+G7bIvzFuqtaCuM
i96iDedla+0hQhOhEESD/8kkX8k2oo119ShtLpdBMokVFtVj4lwRbqEcigevdLNdpXvfvs3Sh9GS
ahpB5a6At2Usxa1xM6Nl8Xp77R7rj/7Y7iSioii4mgWPzWuXvL0+jeSAJvCGyZlUuSXeXzSheTBQ
f0TverhsYPbotXXDLBOWc2BWySDw6o/iXDgVD4AT6I61aTWvyHMFiUfNSCOV/dgGPEWmSX0od8mz
cKx38WG87qbqHIpgeopDoB58yBVbXFEnYnUrBq7xWh+TZ2AwIL4R/jEc8srmDuFDvD0dVbucpEtl
nn1kWxlSebKRH4pdeahWwqLHqCYh9gbHiGyH/PkguaePgcX00VlQfgXzhD0H/doLDeHePEGk02kG
q7S8Jbq9UN/dQRFGWhWinbH3crEG72zsxk2vN7PlO7971v7z87gfVBTQ0u38ULycn9gc14vzul7k
06LEvGyi9nh8MgrRw/WugMwsmsbmtHAGjUm0KQKr2WGdNiYKBhHTyLupblW+PobqU0b7cWO8lCd5
Wb/lT6OlPAsfVAfrmWU8H+GVZeZvFS3wR+69fjBW0fGyHe9U+sqdh13MIFw0z1CjyyceF6Skz9i3
cEaQ6X7T+hYdzGTREWjQ4+H05xB/LU1zAFv5TOX9HNj1CGW51e1y+OjXIaupEIcantHzGCIE63bO
dYEoHIG58dw4yUb9HC2zVQGxuqapTqaybmUv8jaeXw50Hzf8IUbGPLqwNDMs7G+ufzNRr8NFdquP
dn1pUZHZBe9uaY48pLO2NiGHV7LqTQPNkJ0Rei4FfWePiAjNzSRxozUxgxMyKufl3pg1qT1+yNe3
o4RLXYJ3NR7fUKyuNqIHbBw6s37sSbQ7RnSDKFt0lATqiEwkO9grc+DhY/hcVqaeOTg8Ca/A2kv1
AwOSDdFSxH0P3o9aZVbHaI2Vt38lvysRrcteQAtcHQtPedQfxSUSoCMoqTSRHpN1ttUfNVj9vVvb
wtsgkXM+Ozc8XFbCLJwKW3U6Rq3Qm/Hz7HQKZy2CvBaxyuUFC4UHxRskBOdVzwchMNsWz82x8i5W
Zm60/Xlynd6cailMCq/wbst6v32SYeALcFWyt8sn0x4UzHbbS1MFIt8kmcvT69zgeISqusI82g+6
nZ/XyC9A97AyGyA2oKYyRj363RJ5a9W86MYhhmLa2VKkU0EYYvTc+TqG7BuxnvfgVUXBuum7KahM
13wocGDw/BsFt1krPAbJMg/WAPWB8N4Z3S/1yReKE6eHvEEfGGuSNPBF/631uixtFBzlMWiBIyPa
zfRmvoke8p5p7KToiH6+G98VezjMAazTbNORVgwF2l9bLL1J6jIXQtLvzJvNqjeDUEN8YbB+//lA
Q71zV8JiGQ3RGXxJVkHM/j1O3kVJ3eRGtsp77inYaPIEccZ/k/yS4KnjVbxaPx/w2ytDJkJU4VAI
fdk8CuMo0ZsuuB4au2RduzxvIIugIBxUW//NoXRC0clAoyb7wyX46yZqan7L25BDtVYPo6xZiIz+
dYIwqf2tYP6mwNNpkgmAvoP7zf1OsYqE/BoEHKqw/Q3UJodaDv10Z0WHyymzfnlq343GgZUPtAlg
KJHb+e9jE9ogGrWtkR7mmpcuLivR7sySsEOqLhidvxXnX7fh7LwNcYA7ZJX9wP3h0h4U4pxyOLxM
TN96haxq56i64LzCAf7lqQ0v+r9DUha4ooGmTT9nfO+nK8t+lp27a3J4GJtL97BDmmh5nbU4fm63
/8UQoVkBYj9EuTMotbsbqUVqEcraLT3g/Ek9eLUGUTode4sUnv//KeTfYyn/PjRf8fMx2ebpgU4k
la0Cj3gYI5VzXgtogvVfhr/8RS3Avo0UR7yXAeNB2+75UaMiNoTUqPOVdrw6aHBntzXuyBTLAp5n
k3IGm2NCMtAUsbSDtY4jbMtZhZR25JIOIK4L/ricGRPgFpwesjeYBb0n7v1p7wmrbm1MrhN04uLU
mFweR/MRu1BpyVS979bViarebU7lDPow32TzEpnjBfY0nrwvZ92aSApSSvGaeSDkXX8unvAEfDov
jX1P32q0R0i2kJGCKdhw5F5HegzixSUtLH2qT5t5gT+EAJ9xNd5dlucDjgCnwJM26krBU6CYyCtQ
CerV+PF8OB/01JVOgbWBcDdVpv1J3fUbbUrC5ESayivqYI8Yyg0a/Gn4KEwZ1WjJM3iHzUxf5PaN
nhmLSTY5TzZEgiBAyyaKTQvbSjHhSifZBPjCrWbpBJOryf9+l08pbVJfJ5eF8SzsbySQDn8zWtw8
/objP6aTc0VBN4CWU80WPai9iNeGXyRQTGQvWAhr9bnbYopg1i6hpsjTzMH+DHoNdhTNy8uJ3rRN
8We+fXhvg4xtg2UVcnodMwPvzbDeJOI7+T6/INjPA6uYqKuB+njzDJT22kKqkcRFWC83QDIgrhbd
DglWy8Q4FaqVTwjIcS6QRnVrtBA89TByjcWw9xn2UUiQbaj/c6hXeJhEr6RpeDJCTCgB04wtTuGO
F743ml8xVdGcwhWnw7BrTsPPIcs9jBeIJvlZRtMvyOQ3E+Mw5IepEa2M/IW439Z5W5TyFTuwftll
BzFfSsSyBiQorjNaIedZc1sPnrGVug/i33C84QW+m7n+OfgduNBfk6q/ZUrOTUJVopIuUOv7BlV3
rKNQQ/aX+IdYPIxxJTLSyK6rzMxL++fp80tn4D8v/f+9A/cGemUVGqlRnokRKojKKniCOcwu3/JB
FmRiZ2Pih8VAMRv9jJTlA+usRH/QiVKk0hoxAsJbih54mpZjSAUUxwDtDS4u/nl/uxF5CKfpMvL8
flOJ+5u4//nkv4FneHysnnSWgIEARP+dItNbkxk9rJXVhTK/8h3kXW3i3NpH0gtLjS3Z5fOMl0gq
HAVhoxSqOTbsS7C7ynZDisQvJ/Pt4xxaqrTyDYy477D+a3aFYtSNlH1tCSQdB9vB1sTJ5h383+bY
z+Nj+VsZ8c3aB9jKcjT4uA8Eo3+vP77hllVKzNhX6SBgtHRZMlO2+sowlr7ykSeYlx91WCzjCaby
6vliXeJnTShgov22MqpfETnOhKuG6zWWdPUeAgyKWyMEZaGvAmb+67xgw9LhCtNuemNRkfQcfDQY
G+VJwROCmecfRAx0GkJ1E2z0dGlmXE9ydhLByzOo4z0uYVcMSoRZXSC6P9+sNIUgsCzMxtPOgRVI
Eaoqw06Vwy3fBeNlBBrhi0xIsTpp+9QrbqAE7UucOLWyyq5TocC7BIVbfn7DOfvWbePrS8YmuA15
3WQQmfPbz8Pha9OK1fTvG3KH9kIGOzd+Oaa3n8n4qF5MScNHIYMhm+M5FOGDFaI46CLHD3fjmrAs
AP0cahiKzVE4C4Jdgce1j9vsGZepOMJs72z9D2fntdw2tm3RL0IVcnglArNESaTSC8qSJeSc8fV3
QP1wbdpl1b1H7W73aVkgSAB77bXmHLOXNc6HDkcJwKSR3GpG/UggkMKe9d8vf7lyrp9NisaQgXmR
ZurXBaqQZEpVTRnIMO1ZonU0UO+HPTSQBnnYrmTL9+/j/THQXp5Dvx7w6lKOKD1iYzmgJD9KWbRt
S+UkZelWNRU7Kn+0Se3GVeYMbWPP4kXtK1tVRgcz1qqpAlvWSneaTmnQOwVUrrl57/2DBvEP0TUe
MZiHc+/lserEdbfqRGnbTcwf6JBNZAR96/P5Q07wdTK6aHEbEJAtXk/nfcZPYRfm1c1M8aA8E6gi
tGcVokDU3bfQ80yekMwzkWPdxrMjC9sESwcvG/egtkvq5zJ5MCUyrml3Kp/oJ7neq28+YPVvN6yq
iQsJE5Ojdm1cDfxJqYp8yG6URl4ze88JOCuNEc3ApZ6IPxeSHa3mTsts2BPTFzhuIiRewGhjzo8k
c8517Y5i4jTdGS/uCqmcuzAKs6nyzJQ+l6XtZ7P2V1L+kaaYNuaUtUX2ZgOyE7ietUgDSFbh2TPm
GQx6CPROS8QVIuLUKTpjBM+Hu9kQ9zFKoH9fbYax3H2/XN+QlpHcmPTYQWJKKMSv7s4iL/NQzeX0
gLuKEgQezDr5Qbt3CyNtO+3S7expz6NDN82baFgjSXLT7dLA7fnO/IDhxsu36m5pgi/fTwTBNvtU
1/wE1CBrYVM+y69oaWivl8+FC1LktvWA04IMaT3kkC4/BCrEmt4AP6d/VtcNg1iMgOG2oX3fcTAZ
nk2zE7wZYKh8H69913iB64v9pnJHb/n6ahKvU7il+dZcd5/yQr95z3np8Wn50SpfyyiA3QOoN8w9
Xv3MHIOTDQ88DhkUtFiY8Bw9+tAo0kPn8nKeMQCR08icg542H+rC7vJYWtbzJnD7DeF20NQIxbUo
FZeCkcsDAENMSGT9kJAAKEGlA5bnJa70RpIx3pn0tgJLA2xsIW5V68RN6aLziz/Cw88TQGvpJ8hd
X2ab5UfC3sbtAtLLlgldpb1mZ5fIJdub70/c3Fm+cIveNvwXgJjAWvHxsPIhcjFu/vMFvRMGQff4
6aA73Uv4Vmf8OPEloaWMn3Q1A3ig/t0h6Nkor9Ntuzr1VMq+c5/xo9bb1f34FDvxQ4xBCMwrXVhS
02z1JEHK2CEkdUoXMheFfPxJnvC6dDuvooAPDgZHTaifTSfgLQjgm2Eq4kwzVzlIB8XR7ZwuRu4U
FzhkrnG/UCT8s3LPufMnYbbxT9i8t50n3ZE+dSndyumwDskPmjvdItvhL85lOqFSOWHgXP6UfAJw
9nVi5sl0FiaafkqOOCv4Uk/jii709vx2q9qq+6bawKRdw1u+yO1zxzPDup/BRn0kjt1RHIOhZO4p
0HSUzXTJPRh+/M7fjujV0UTt/e0MXGzmdwE5noRzAqGDtAFrg9+jYDedBh4SStK1uq03QM+26Mb2
6JXZQC0tdS4V/uy8l/apl+xyXkGcs63NNss4qEEGn+zKr8Nbb9EuuKuO6JaLI/VCzn/P+SPRjqEN
aVs7UqRu/3sdyyujhBh5me1bsoaL51hw+DRXu4+fmAXzFuKKejbW8rO1Ht3oZ3lT3gS2eGa+5YLL
4wv+1iZ2a7qeNH0d6djadKDvjR+0/d2GxD6XXjyG96eMXjCi0Iu4mTbT2/RGSbJO1x3bmm7T8NWh
6F3R6wTzEn4gJ1mHHz57H9Pei/cQL9kE0YIlGHATH9PjtMeoQZGyLY+gW2N+E+4mHDLlmg71GtAN
x6VX6M6v/V2JA8IVHSLN+VWdZBhOOOWOrIxY0JbX20IdVr1q6z83W4smo7VWdoBtvR7CBACeif42
CSl2SaQdPXx3uO1uUxfHOqcT88/l71h/t/Saja221ZxwXWx0dzwRW1q40ROAI3dv2kCvhLPxU3NK
dtNO9MYjiXNStuq9BpZpPkF2NBxtS7Y0oQWo4/hKvAX2lYDKil3zqXrgbf7698xp6Fij8+MND3i7
Cw/9L28rb0TARGkTIv4F9LgdmEVaW/IkF1JTxxHJYl0LZ8BO8H3kpxBlYOItb1Xuku16lI4ZnybI
LkDe8JVIX63X5R2h707LZ0iKwJrvv502w54p+LZ5Y2RJnLgrA++ye/Y+ru/ixn2ByeI1TxiT1hoO
y3+vPdfdsa+lh5AIKnYApdRO13q4Wo+qJqIE1aE2deBlXeGZAWRprGbdaeab9nE6J98JBq/7qH8c
9Wp3kit6iP9hyWlc5qo8ie4xmDMhypyf/z4/+W9LK1ktqD/EJVniOkJ7kqVKGTVDPYigk1BQO30K
oZjQ0KmNXDOilNcaTyFaXJx4jIXPYcVno913FtE4yLCFtCVzYXCiWUESOHiCWLmGgvVTKtwA4GL9
w4S2+O/X/NdygOgkPhDsiSKunt83UqYhmLOcZOJJeVhYd0yQbwBkhCdSI61z/MHU774+1NhR/fvw
GGFUEmEw7TOaxB/NhuwpLXTC3i6kbX9m7grPA2mK9WaYq5DJFDDVl5rf3vKAPucbCWTysr+5xcP1
0L2rD8kyOatO3JkyG5Qtw5v3hnv2ttBcxOeNjLMrnVYj480TkaCJU0MIamyqVqZMJfDCf78XVPh/
1kZUrUQKKxL/M8zlv//SBxdGBi8h8Zcn+RVDoIavV7ETHMCZK73nOINh+z2OcO6knnzxFePm+Ofw
OVJRhEjFbYtRLWDUk3oZ8BEmPylqu48OeX0O5IIcJgdYWPMDyTE1Y3kirPODCXoM9/zMCs402fDG
n1pig+bMwHLb07hK39UPZW8wTQtXILtu1NFBqA4P3HoXoNZWd7yoDDwCVDkoW9aq+AGFvIFQR5Wd
P9CUsDzUUCwnfCb4oy49M22eaJeu8ETAdgCaMMQSKP9D/TQhmmWunO+F9/psvMnwEzJUv3bPXBaM
g4RSEHGeDaCetGUBm/yThgXwXcGb/Aw2G5/AacmVFkOXwXF4U5vkxad8dU5nXnIA7w8GNEP13iSu
1HexGsjSaqocHtLwYmsabspqTlbhq8WoMD1qrYNgcRy2ZotaaWUAaf1Udj5IpQfCH1z1zWQanK+A
mtMW1pdpZwNPjrdkcCSEmnwQvmu9ypLTfpbkXSumDY/q1qzRKa/Cj66x1cZuP+aL9qH9SNFYUMQz
u/1Mtq073jCBrPA5UxFxDaBuGJ2Iupxy3s1f9bf6ois8mkMG0KgZqdwztBflCpFIzPGx/zG25h2I
Vka4wj+DlUb7Of+EBtnNTjraxPnRQCx123gRs2+Ke2m5Wa9q+9+u3+uu0JgIWT1V+Rnah3uUVh8N
TuzvZTpItv52IPZPRAwh02Er9fuNMg3JrFVDS/R4Ym466B79SCBdukaXNEncr2yTN1NGfo/Pkg9h
XO1f/d4kExdVhBR4owrOzxA3QqBsAfbfKgkBHRUsdPFTaSx8Snj2JvESFiTaGJ2jz4PTDycRQU5n
Rltfbg6GHh2RO0Jyl99b8jba1nyslYsch7Yc7hQZpZLwkaGEC8aNWHo1SJIY9fpE4du8Qo/vFNXD
ErSWe+IHezdFPmeh+2DoulK3gjCeqqH3IjyeRfQ+6Kbtt+hrBdoADTeBX3+Q6fNT9YOton6gd8z8
x0L2MvmV5Mquw0pf/YRLRAolEGpjk7KB+Pp7PhyUFoK6D4E+azZgJYUnKZxdqN2M/j/E9KJEH1ap
rLOsv89CcWcMm15sNlknu4b/0CXLq9c2UwDljODaYurvrDhzgzRZM991RfiyfbMyRWUl4vxaMq3m
Mt1rCkZ/+ppRfsz8bS4d/feEcUSPokWxJqrT0pnTtTReDCPY4k2Txjskql37OczsN9BJJtldavR2
F1iO2YWEfwBhFfq7XKW2CB/zYXDCMLILDjGZbIIOU9u7GwApNTlvhGoO6V1BdlzXZo5ff2tf+csl
j4tSp6ygH0JhcbWdRSHXlAHiV6b91uoNiue2d6Gf28p399ZfLnkwb0tPaAlmRNT8+yVfNhjxmoAD
gY6A8SCwsbPufSYV+grCYPWUr5n5f3fQq6nzUruQ/qYy3KNR/2dnVTOnYtTNcT6lh+CeruA+Kuxs
7Z8t5i7B2e0fM2+geiWm5Vh/d8Zf0TVXTxPaOcSSMhrDp6VfvbXyENB3UsPxqLQa4d3Vz7rv6pUh
Bh96ZnpzRedORpIkN6geq6570hXmGVF+E+v4K/QHPbhvRALMKRJiJSGzT3joImAbGmiMGQAzjffM
Xyd95bSIldr8I0foNZqxXdBDaSUBVYNqL/2UFtZsjYWTLFtBFe0A6ovof1h95iJodcxZ3DUaTGj9
XdtVsrFuI8nV+8+i891/1wd/+zB+fT+WK+SX6mDoBoLipzo9+MOlg43NQyxqjmnzauTrmcDxav3v
48lXQtavT//XA151BtNYNLMu1weedO8TuQlBZJFu+dz3tRvhWZHsibusIurT7FNnMn7EPo0s5XWQ
P/JgXP3Qg72usXM0IscI3//92q4HELw2jBXEdWPpIP1XV69uB0WJSqPwaxn+6DBvlfCHxNPJLD+j
neE7Qrkek51Az7rxTMSZIQVuckFh/38Os/3vdeCRkIh3wWttXn0oRhrU6RB2xdlY+Z+SE62gpcLT
3j9+c75/1vYaRu4laBQQAbfi1S6CsIrRqLu5OTDbkUGcr81dBtqb2YLNHtyiStIX3GWyEkXqgm+q
9L/cisvREQ9gAYEicq0tR24Tl0o7tUeVodOgis9G1B21yN+rYByNGbc/hc1UkDEd2znKf+7ISaL1
E30qNF19+bUrWbo05pSTIymHWjponcRkC9uUPGLqQnrG5G3KPuPog3ibRsjsSXvok+e5UlzZYt9c
WsekNhwEFWtBE9Y13LQqetMrMAxmhq2mVB7DJeuqInAe5F4U7k3W/cD0vvkcls/z94cSnVu6yAtO
RLSw9vx+E87IAnJjqPsjlx4jTFupAztEyBlVYKtCZ5wc/za0gOZV94EGUpk9iKGOtlBRqnx3Tch/
eS2KiPpIJWQcg9NVuVXpWlkMPVInSmNvPMwOwTSr9/QmeqFd/91S8OfDAKOkwuZ5MS/KLEO/n3iX
yGk3Rl13EOu3mIFoBPZ53MrzRco2Gc0nifXcyJRVIc3f7dvFq2nbcpMtqyvaoKVtLl2Xe73R1nIt
9cNB81+b8nGxCC6V1hwTlDy95rFGWiN7GuI9YY1E86WNfgx1eizQ3Fb5btI6LMW1lxBdt8gZIERg
nRoB0PdHpFN0WiqcfNgiVDYrpcISs6gljIsFmLxWy3WJ9EFuXwnJmiF86fykMo9dvZnwRARrEZth
FaKplgySUT8EE79TMtlmAbLNXEXoKZUGiuGwG/uLRezGEoZEQMn8kXdgv40Po9jJveHw0FSDx3rg
oyxO/fBKgXlbc1vDJBCnfTxfavM06CDtrNMgztvYNG60QVo3OLhTki94xVNh2pJ2JzJsXdxiBfhD
X+HHs7FXjxGJCDrfRAyn2gNmWoKUI1KTcM8Hn23GhrjVbYV9Y4ZnJVFHCpkWCV+EsER9zYsfNeEe
39xJf1ZOfKiUFxqBWF/Knt8vKM3v9F4Z5OXqNUGTnO+JDvHoxn3z7PrbSqESnMuoBaMp4+Hljv5l
2axjwxK0dBRPNbmg9d0xPdHe6ldlux9O/Y5IjclLEMTPbn1/Gbvt/+csNeLOvkJKQRD9fvR+NpRa
Veql+5M7tzja3RdQF/TzvjnOX9YHzvJ/j3NVLFVS2HdZYPZYvcAXmvFm+ATCZ4irKl4PL/lmhDmA
qOR1YsX+bgT9l8aaRqDp4jniHoUkenWSapLkia8nzRHCR49sv4DCnyKx1jTb1z2dKqlD6R3Rs1js
P8232NC/bDypvDVxYRQqgC/1q2pAIFc31IUiuddf9fX0IdzUe1o3N/Mle/v3+2yqf7tsfz3Xqzda
UQduk6FvjqruJGW2DcyONJZtIxYvpt4wdPCjj5QNpOVnjjaWZLoyodCsTcosRoyl9dCIb0EeEKsK
Q2w+8HYt3s88Wnf6c1LMu0pUPD8aV+ZsrLAZuzUxyhhNLAOx9Zy5ooiEJwM85k8rabK8WoItRg9l
yE2iYkxK06Fed1LtyVLizY3m8GxiZ8rChCEoQOVkTRPyFqDV002nPSdaYys6nfIRL0bxTgVwkZTa
DQbtVhoqEj4nJ2S/ZRKzoN6VDQVy9mhFpyIkaqaGeakUbyXVuc8uMqZdUY6KE8vdWiheh3D2okTa
lDSNisYHMNA/SCnhX4Jqp0rj+SmU4vimquh1xFnotaK+06f5JucKUeVxm6jSXdxKK7GuHc26m9gL
4zqd6Isp9KgKY9Xl7SrP0tvciAaer/6xiKRnoYcFHjq9mr7MpJyJCfp6xdq1qX6WtPolHO7KEP1c
8xCGn7LJpoCbkXp9HBFrCa8Tfo5EEtZxqq3HgaYTY9xVJZ+1UXwMgeXkSWw3pk/zoFHuZlQEEq9l
+DH4FDKTQqpMNc+rbqxu+1w5zdnSjZMW767pmS2eGEUD9Zk+iJUIPJKeIyDiiQbSMClutIEPZg9D
5FQk21EoVaNs+wu9i21FIa7wXTm+ZW0VEdynmN2qEbD+nFcztAdBtS5FQR0c4akNadANSnov8xHH
Ou1UXdlOlekQFFi0/kGWdhYXZSGymYOqy5TYbubhEErVyuQqjkRGpFpBRDpl5SGFugs9zQ6C1m7y
d41oH6Fn15VAWGQQWXYbA5tJG2l2YdIFJMFG1Ii3G2aIRuVaF7rtSNy8oRM5w0KtP+dm7c5y7KU9
KeGWnxLpzkep7QXlfpCACyB86msyesyHZKKC7MbcaZMJRz0sVDT5ed27fowuDS6AVaj0R8l0Cm9U
8OJNNj/QEVsXKP9jCdtQtOlmZaOGdD9piykxghXNeMWTHEnw5noGucbgzWz4pvB9oveZ6fOr5LOK
C2QpoelpjKdhurSdBhVB5shPY05znLDwmaulrt4GmblIIVfvdUFEVpadiBl3ZqG3JfVWOgsUJrWY
Of04ba0bFHzrIaVJLZA8YMHOatoXVOP0KnFKBfVanwU7hhEYQGPLoC4SRzTmAjuYwJWI9hE0R6Ss
XpAGk4lGgX6UBMCwGYgjkEiOZpgYNndlma5nOMh6T5/bzF0lozAO+osSKzxqEndEkBOaBxzR9mjh
KIK/10SPExygymc/fasYyk2IjRVI0YPSvpc+GayK+CoqAaKiDNdnFNgGW15r3JbVR2HkZyqwTTbH
nqEcS7ldBT2GlMpuRgtTF/PDHw1EmUwE+QjVVhqanTk/lxFja99w5pm9mkhgm8mHkG+rSQTeDSWL
FK6oFB2QqSrJQNWlkd6XInqkN0RlFn9mpnlQiLa1JqavVmSnJr4qarJ5So8CGUqN4Ta8VUI43fvE
XDVWCaYNWqgUr8W82E1LgcMuwVZzcpZSSLwaoVlkFo3l4MlDtulU5TYLu5XWmbu8whHlp/suIDYi
jEYXEZgr9cqqJZIqwPNR0gKb24MewBsymTJMIolHLc7ulgG/dq9EFnaS+iEuknUs0n4Fr1VlJimW
ErdYdkkyhD3+QnvVmx0/h3M59lrMEBvZUZC/NgsfIDgaGj41sGtx4WjAdPXix9xg0NLKPQ4Iu8KV
lcFjbnSZwWCZntQOZM2c7brgfggTr8lAnmWCF+WNS2Xq+XmxF7P4UqaoeKzcXZoYbTedDQvjb5Uz
NUj2w6CvajK+LR17VPAhqelWiytkYggP5ow5YXjXKuexX3iJ2K4Caz2PRADVhxmCUYH51BfwZ6qV
m6j5djRYvsi1PnZl/MpRPxldrQA6n+IRJ0EKlaybX6Tmpif8DTojq01/kyfM7VlgTZ6b5UiWwoyi
EXxbdCNL+Rahm6YX+66yXBSIXhqfpanz9LBAtCQeE1P2xJ6UB7rdcbeXy8+MGihn/eNBNzxUEoPR
BjT49Kot0/Kp3VqZdadCXZKVA1zekCuZ6ztmAY2EO4MwqZBufZHVrkC0ualckv6zEqZtrSK1yMK7
OvAiyTzmmuY2eX9nBtolV/INm4STZnVbLWPu7Xfryb+dHuiRIqYjd4MIjehdU/x7PRG9dlQ8WHFi
+dBJsGSV8aiyn5W7hyl/jgLO9w5+fbetMbApdBYXLKlk48ToV8pO2zUHJg52h05iZ+0EwHQosghL
yt0LlfRuwZ5Cq1s6Ifj4jGmlP3OTuqBopUd5Gb87JYFJZL8B+tmY3mKKC0j33A3Ea/B8X4X3A9Pr
hT198feEqTkziN2SAwMBI0MX6uFP3eMpz0+8iTfLiyshqiq2tSMHiojdZczfbbstVsFhO2zHNW8z
YbsXyBGkxSSM9nkK3ZZo+JdJM2N8tPxMlFYLUHhB18bb1mEutF5CtRIiu7oVUxrv+THycvtT4xsf
Ba9bDSt5n5C5wWB69Uk2FLYKcSNuKELJ8PKwjnGGPQIDOhEwQA8Kr5YrfauumDUHJEYnHgNHwneW
nwDYmhcIg4uzITaH0X/wEn6dWX0fcF4XXGL0Wf4zDoa4KtRNbSMddHhPZ/eyQ5bA2TD+xu8VeZ+M
YG5Z4WfkIYiOuFdP5QrePL/g2d/UN36Xry3NCwj16WWGcdXMvC+3IxSaaL2hoaZy6+lsd4sow77a
bzpm5UN69stnPWCyH+9TBV+mgl4IjWkZnfQ5pj2k7yX/I45ZaoLN7FsHLW7tDnaP30MdN2dbl3Ob
FmWSSt9t6pZC+6o98ttO4Gqz1StzkGPVWNxXiKOc2xkBT0SUkM+7GnnfbTzkb4px86oYT8JQCTOJ
PaR0i56KeDDEC7i8FpU7C6lbYBlglPvgP9Cr5Dr5915A+jKdXJ0tXUjDkOhOo7y9To1vaQsnfdf1
x0E+856u1JpBCjbdpdslzUw+rXwpi5JBcekBpEt8knSMg4OMt6P/6LTSkeNxNcmJuyTXBvY4Cd4Y
34fbSDpTfoTqYUgeKxJHEeb5Tnbf+gMgv1sjJqc6oWcdPCKhRKdaeiL25qAONiKjnKQ7JHTUDAyG
yo5U0JpAI0nQ1xI3hBDYenfQhPeq3AsWzAaZzcaC+6K/LdwOurBK+sMw3bVLyGbEdqP8iIV1MIsr
fdwJSH0r9LRKULCRW+rxJzPn9jch1Ib+pUMCVRC6ZKYelNRkfBTBuXXhcaiijUn7AeWwmp3GyLdn
4S20FFcwGF3L5DiIs12a1lMv+aR0IYJnW4CJHbmi3G1mDKM5MQ8hcdZC+WiMXE6j7Crl/aDi4ZSe
wuTGCO7L8qAiTxZS02m5k8RSOugie245xh5HJBvmAvE97QMnRb1VWLuOHE6LPiJtOnAQtpAt3lNC
jI2nbBrXhqztxzZfzdG7Ph1azjUdLywPc7JV22cxz3BfM9AORm9qsOHLz43uDKYdkrYqPXWngeZm
1O+MyY2nYzYUGyF/ymbBqWvSXs3vBKV/237DeCBoeBGUQia5uukmPclUq5YYDb2HW3/drD7mO+lu
xvu84Me/uej/cstpsGQYu8I0UvCZXTU0FJ8dZMjBNGa8X3Mo+yk6xauf/z7OF5jz+t769ThXJ2VM
xSDNcqcewLqspPJM2XIQm/Qm7AAtWJAMkGfU2pOYEoq+XMFmuW4n+QFtg1JQ+0oy18PanBwhZZAa
0qymJ8v2uED51Un0kz/C+b3P72KRPDYfEmmnrPxBdmY2A35zMvOPQmn4f0svwT3c67ts1tZig15J
Q/wRpx/a+HgOtsF0U6bAjqgNM5FMpA5ZuB/cximyTsAwMupagTFSyfVRC09RPjjErzgSoe/9ueyd
OHr2eV4sfdM6IzvcnL0qdEW2S41punmEpoyRdRDlrpYTLAViJlP+Hx0qvKs4BxguW6b8lRv2S3+s
yYpCEYhcOOPzIlqwsp9eyh0I3W+ell/S698+UGBfYEOW+AUwXHRzf79wdL8ci6SapGMkb9MY+FKI
9iIc1/mt3ra3RRTvu3K0cdO6Inv9kZsxATbaVY3bxLKjzKTjztCqsbarnUviRx2RBRk9o+D3KggE
BSIYpSBI1IQ034PN3reqsJkm8GzdKVOxPUnJzmzYak7fndqfN+DVqV3dE1EuzVI6J8WZdDvvWUFj
e1oMpSMpoN9NRa+NUwtG7D/PiUK3C9/l1bEmRONDXhXTyay9WThO4zlhINoRf7LWVK9b1D1ui1Rp
kXy24jcf4p8jSI0eIzQpUSbhyLCuPkN1VuNKVuAsGe3OT3dWcJNn1MBskp1Cx9lafzOCVP5+QDpQ
Os81ksWvRhzKOGmVMefTKQzpPZELLd/yVI80L4KH0FPq4vAJYNoTyNnt2HdMSJano4RdHh3Y1BO9
ZRyC2KnZGWCx6x+U6TxE937z3KZPOt+fPnSBSyAS3IlNH3hD7MnZsS8OYbP0OtwuKd1/P9eu7B3L
KAMcF3wZXNUIveSrx5qajpFYzs18ZOvJHBfxhpHctTnrkS0yNvj3wahC/qjHdNmiXUkMEGMTuFW/
33S1IJRTGiGv85ONat101WlyAwpAVBVIy0t7PBnnMF7TUEw6r5ZZ0zMHsrGWeelPOiVjinfD9fOd
/8FkMf2c1jMxjujumVNkyUM7KyS+uX2Nq2PLXnMlZh9hhrrILX6QtQ4pRTb3xc2ofITqY4byNL0N
EZbdGRAy4NtMdh2tpH5tPPuYk9JPQhvlXceiEgvHBFlIkZILooW2vwsmG253fxd1Tl1UKz/eg5JK
o21x0JjdS9bT3E2eIbrhmzUcVMmTZagTJKqoGHleahIHUPoF7B/ZBCGcvZ8/ZcVW1iq7jc6b4j36
N24V/aQqbtxSanwG3dEXPE1wK+On/0xBM5CaAMdjfI4kdOGIyFTrh6rcm8RwYMmXV0F8MOODil1P
ro8TSr07qfwU0lXbeGnjgQOvoGmMyIBdgw+CXYuwi28gqDN20EEmkD1IIvhnWhJooeABvaMfZ4wk
KVG3dutI/kxb0tOzn21nl04KCv9goNf15U0zxOjZNrh3k/Cb1Ab5z6mbvkgRLW4+iEiYk3+/djQh
tyZBxqKpH1EewhaqSFpBefhpPPPJxi/5rXKvCjTybCEmtGhVvUM/4S+cJM0tdIyB3qmAfM2uQNW/
fXNl/1mG6CYKXvB+C+Lyj1Wr8IWklyLm7iwLsHPPiLufcb2tPr85zl/eBCaPsrTIMXEXXnOoVEMI
9VTRteOs0aUToRD1jSNzhYhnehtc380h28BljMWNQdVvBsW2mDMH3ws0HoqH8fDvF/Q11P1tGeUm
/+UFfW2Jflmu27oaIrkZtWOLvlJVnqvS9YEUIYKT8jtfDmzw4rnGxFxLbmLj2Asvhva6DBS1+SZB
KT7XdjQ9m/oS71YIlP2y5Jot8XIskX4quy1zXGBsTai/jNWlnVPubRjAAa6LihSrOnmTJIFm0ndV
7Nf6/8eJwUdkZZEhtV0/GecgmgRBLKwbaYpA0zHQlaM7Q9117NvRblk6rcpxSWr/ZC9s4SJv4/Ws
4xVR9GcGmU7bVz96ajG1OWogmztVIqmMtsbcgj3ttW8erdeefR7khq5DVqOQYR2W9auVSTaTKEjS
FLbipDim4cmi7GjSx6xgGBc3cYodxoL4X38oIQPnAIg7jeQk+mj685w8hNqLmr/W+YcsHeaCDrXR
uJE1Or7CPjGp122GR7N/1QgTbuiHBN8R8ZaF+vc3+/dXfzXNHwJraICNgFwW13ApQZbp84XquLul
6rdznl3ilqvAal555DD//fdFbPwpJuDwSyFItQs15evR88tFLGk0LCslme/k8EnU9m1De3fISV/Z
yYOTCDeWNwo2ATUtbhbLCx/it6B6rlsUv8hjsUb+NNx74ija8dCMa3SGRbvu3qdTYLgo22NSyTOZ
qRhJ9OSvvpXTgeiT7CzWx5ERR/JasM61qdPkHjGLN8WLEP6UqgsaLokyXPYSHroYVgPIDzNTEltg
45b9qCTGqS89VqH7KVtJ8X6UHoAL9T32k6j9ps76y0DT/FqzURQpqEyuZYUx7tiJ1SQ/H6OVfwKR
sNqVZDzr31Qjf1au6JbgRhoybBkectfxCBbBIm3sIyGhxYS5R8XQRPTKin04O8fv9o5fBoTfrzqO
BklGJAaIckRfqr1fPva+TEMEpCI4WXF2Br/bRppMiyAnaQksMuEBtG9wstAd6FmfRcoz9GNaPWyt
cPLMRf4JCS5wdUHzan10Sl9hnxI8yy2mLoPWoEQ8sRE4db8eDeN2LoRNZcS7WKMPPcVei14pqN7w
G8rocvmskbV16PxMFKR69CjIrxnGuyK+CWggww12GkwRVt66kGJFnX4yTZVIPZhheNsF3T5VqbXH
+lAuWY4+OcUj4VZsNgdza/lQmAxznc6Ez6fKhy5q+UpTNG+AZm/ln7N01/nZMZZolgMDVZVsX/m1
Mwcbq+/JfXsJSslpcHnWCBXUcd6KlrSt8lcGJPeFSl8U9JyenxJZgNi9jWVx/c39+YVx/P2T0iET
fOHhYScjm/j9kzJyhlWdMYkYe4kdYvwQrCd9ZVVPcn7o37qUQGjpYJDq5p+0UWPx8ASkt684h5r2
Aa/QRU4szJTQ7adXqTya+l456B/TsJVkXK1baePTpYvWxXFS9kO1LyOnoDTaZBtJeQvKdXevh8fe
eCsyBgzij7q8K+p7/q4JtS2FJ/NVBaT22RICd47xEhANBw+xsyOMlwjmnficzNuqIbe93UBSCJr7
8j1/HopdFT/U+cHwP43oRmzpSYK5r6ONMO7icdNZLJVPagWP7qAYm9Z6y2404qGVAxcIAcnmHHky
Jrx+72drtuSWf6l+QEc1+PZ6kxR7Rdgp1sYPH3rBCaZNmN0GlQd6WK5IY2/Oevaui7f+/KrPrLr4
K7YWLL7RkepzZDEAY3zarYr8YZKPzb3IrmpoHmsEtjOZ88JAAJRAEDupeDVq/0y1BeQ8ebAWRIkR
PSeZqhuF+Yg5BVsdN7Yx81gkpeezAZv5gb1dsJ7+h7Pz2m1dy7LoFxFgDq+kskRLsi2nF8KROZNi
+PoePIVGHcsHFlBdDXT1PfdeBpGba68155g+z3fBEjiVqTKxp1++9GDomLOKudIyLy5mkUcz2qbJ
caOk2AsHErkZLJmLgDXB/9RSN/6EUG0ZG5JMh0+rfswRea/6N13CcrxQHst+RTxKzLhOj99L/k3J
sguB2MMKjU9SsQ9vLbrZ4pdFBTlk0BNHxwhes44gGnx2Xz3f+jayljJp1XWjzP0+pcnDxuGLPmhV
rhLrlek7T9VmJEAvBi8dZnQsUeIq7PxZ1nPmqZ22EGmBIjiZVwRTztnHtNknm8cMD/+DHjhJy+FQ
qBaFq3TQCzu7NbDdFolTjZIDvSZ7q0/iXNgLDBwswmLt9gR3kZSe53gnPkFX6FoHHZdSI7vAWLOI
asws85Iukuzo90gq+jsOGmZL9Zh/pYHTEiDfLkguaYkcnBDwC0tYsNMKGRIEC39fbFToaZ8F9M1H
gbl/uO5VrFczfvCe4TYoRTypaAKqherKJAXTU29fY/G5yZ5pgjJSpepr8/kY7nQAMUTo2h4PtiHA
cjS6I9sqnYYs8PnZiEfngWdjG7u0EGahv1Gg2/ElTY15SlSRuJWDG/DsSboc8vs08zH5KOjHmkXU
vJa9sawtAmOKYNFS0CDNJyyzLFBk6pBqfGT83PNua4nL7kxXjb+lHg8EtGS+S6iGuZeOpoqtlACp
wvXU27xf5Mqn0LwGFeRhR2Yso2+Uconu21azV+0mT2nr3uVo7Q6WNW+8A/s3QTj0AjhFwAjKzvTc
wVgFwoEtB2NxXoiOtV6LH01j1cerDnZqmS0j6WiIy2FBk7C5xWqj0nUGlUJEJNLgwYTW2pDYrap2
gW9+XME6VJRNx9xR7PkYii2yYZ6JNLhl0Br0J1XV8Tegj+gMJ2W6fGZ4bOb8qtHaiO566ViIaGTZ
+3n+a8jkXJhnExyZV1RrbsvdJNRgZmO8KLTsdUCk6lNb7+uWXa8KMYFf8qFau/pGFB7Lh8zbdy8+
UOl+Y8AT1dYmDdBdWoMQjPfxXQT6k8kYSYyLD2Mdh/t2U1ZURY9F96iyWUOX+lAvzXVh2OA6EpyW
5lrWn8YFo10MGRjdDx5I5qXkuVt5I+hvSBLzBD1jf59uknAJkrSVAPPgZIWcDFmVR56kyujeW/vq
rXqXv4+L+EZT57wo4GgN0231o8moHL0DdfiCkAYNgq73JbwX+JDv9PNswIkfbc7Mrs4b8pcYPJPA
zRwEmu5A2PQu474//elE4i7O5Y8C2cL5lPAF9sA9QZFSP9gMBNW7aJ6S80nwdhFLUDBr8ZDuogan
OJvxZmlGL1pEgxivo+XZgui2cHsLhi2et1czEjvNNx/lsVEcrPIhLZ550/RKpofBZEN7l/cJMnb1
ID3q3ZGaQnxC0WtAM5mVxQ43ZAraJoTbeiZPni6ODf6QvaA/LCkYen1bsWp1yUvsAYa1m3GV03YQ
cBxIG5OGYEF7zjXKOxCuQn0n4NhdVV90rX1Xzp+7oJtFxQ28p8FziuBQl5hiLWajDIMZaQ9JOWPw
7lfPrXh4tMo36trqOMB64+eMiOpYFsJcVR9UhhLZNhhdXkBa0s3NyEfkPkdDlnKF5GGPG7KAnCqZ
cd46m8B5tDofO/kk5oTtOX6xpyzR1JmAjTs7JdFSCLbRJ81sv2NA5bOvf8OCWY5AD09JWWyEmHek
h4oyCWiXKEujClWl9topJ+vMS1ZsfJQRw5uswbFAE0gMldNZ99ohYsUZ7ZEQWnWtdPM23XU7w3cj
5Tj3vTfB3PoNDEtZWdGzj5xgWQ8znx1CcQjShW9sNegLjGqtW8lbJU1uV8qjBFszWoKlAzHuRp+C
tPV8YoYGk3yQfTvujI5rW9W6S9VQjU/naKtqCanhc1SJyj5Ex+Sfcsx3VBA07fvwIaleOhPC9QzR
Skd+d3soCM7JXpOY4N733wuvn91ddvf0GYCCQLnDqju1Pf6qkPWkyuss8snuInxHl+K5Zd2n8Sdb
eLM9asRl8dBm5G8Z8WduYVqOjldOYGoI/ij8EJTDEETMKf7Zuf11AoOfh5oWlv85ASMAxxjNcxNz
kYHKhZ/ZynunQqSVhIYziK891cKVM/i5N5xuwX/PYDrDv87AqMMoDMQo2hUDnV4sJXJ/7JNjmtFD
c9mQivraGg0+BLe/H/hnq/n7cS9K3kQf20rquurGQH+igz6wUsbqxhpnWqlljuo9E1r2+yH/2USY
ekvTDBk19B9H91/XWrVp2GWjMh5L69ECKpDgedhZRENsTCaxbvHIdCpooEq0Ku3JbjJ9jXYoLJh3
xPh5GwQhvv+Wn7coGTynJ0RLmgdXszSmK//+TNCSgblIAx7EPF6X77/IOUyiUYqq3k0NsH8Bdkph
ZwWvRrA7564yEBFMA50APBth3/yMHUWjmfz7nfrHizG1heAUsSMGdPXnz/+6U5Q3ntoYUXY/kVUw
7C9U+CT4S6MbOj/OtbdA+fkQfj/cRe+zFSo9Lcaoc9MARqGOKRxLvZYWdky2Q4Z0cRCmL35mi01M
oRBsG5MlsAtu6sHiK2stGg+0QqOAa80J//tMQZsPCHLqcmVhtw8h9pTruriXx5p+7tyKbjWUhy0G
6Ux3c+MuY/2lvQl9/QnLRZveiLH8R/waeMdOvJf5aCmuSd+1lutZjxZxgBWkB0+U5RGTD9X60PIb
CTo4pZ1EzMibhVFIDd9NzTlPY5MQHVB1Bvd1JDBCDflvrTovpHSPcnnIg61fPaVSNKe15qG0PGsV
i/ad7H2aZ0AW5rtRI1tASzfKKDaDTXt+8ePGRofRPQkmnJ0OmVx2KKOFDnzE4ImI9wLCVGbftiae
t+foXiE0QiN/7txOgkusCtQCsjtCy0GS0KnvZkHIprU/kzHvm7O0w7wpz+jki1QxqA5tIX2nUGOT
VPXv/fiCSPJc8uHqD6PlbaxUpraFhGQ+NohwdfbyZ62+skmW/vWMAFqVCLfUpniVi4UqybooCKVi
QslKC+uptkvnMDrhB5SlK2viP3qjU7sO7wuLMu+AevEGZpg6MhTu4U7NtE0bCQvDOrUvCdYVCyPy
uXHjDgdsscTp0daD49fNwoi/tJhXEzuI7hO0Ecy8HqJQj4Ich4C6zruvVmiu3JOfa+j3tuLFfDCK
q1gX60A8dkd1U91D4JacMdvI71L7fGVBmOacl4vS3/3XiznoOR0Lw6gYRTJIg+zl9N4pyE5su9Dd
B+0xBYOUz022BE1DUVZ88tlQEsO5chb/aNR9v+KLhaIetdHPk3o8NqhEzaWpYTZcZew4iRGIEQ3Y
fr6ks2n4c0vZNUwcJX8rAkQvdoG/89bi80jBzmjHrZt9HN9UbxmII89h1xXEDk1Kk/Ekn17t2DGK
Q8AnO2w2h32CIL/FaLHz6tkg3DZo6MxPhlwhfTJ1rryEyJ6kmZm8No9t8prxjzQzEkPHudfMKQ7j
QzrRbH3/4KsO0VcADMy9yj6wrNbAEHp1M42ittX5PnIRTlho8lNx7Y9rodqowMYpykMaX8tz9GDw
0ck3uYr6eI6iXmiPg4lk7VmxbsXoPuHztee7JN2RSHEXIKV+/yrihVrfaIdrTp8/NrDvjwQKGIad
sk6ooUZn/vt3Ku7MyIqHJt4JxEQ0bwL1agcJxBpK0OSfEhCLItojbCrh8W9jY1Wba+RSmXCnIgu1
0ju/cvlLVBm1v1Oha4MNC9eJsAa4IFdLSboSFPMP9RqSMZXuLqUeRZ958VbXIQuZGLTxjZXu6yZc
6WxT5B4/p2t1n8tquGVWAsqALaZ0z9x40dIzuRNznc3ksat0siJQXj/+/kQbP14ri9SsCYwtQ1BX
Lr/1ktQkSeV78TTh74tNyU4R/aqqvcja8fcjqf88FJFo+GaZ5AHk/v5zRczIg5AOL15QbAZOhEKL
KEQnQNZxH6nznO7cR/fJVLnIbKWZn+UZ3wq5W1fCzMzeUK570alSjlawqoMlHwPCtRDa2NFrQIYQ
XyPNQcFV58vmfDirEDoQfg6bLHPaYacWmxwisG+LjzRJ8v+hfc9dVEVMmThE4WNfPIm+rwbVoMnx
Lu1fZPnIyqyAEeFr5UfDvCgcS51p3bWZzo/FFxWKDMrRUjEKa5J5sXdIyGEzsH7Eu66f43XUwrlf
n6ic8R52qjDP/Q0Ow077iIxjlE1ngVyjVRI71F7KZqQdV18p2i5JnJNWhTPCkwX+HHL9n8Xzr6Kt
E8lCUjRhPPrqk188BPXaxMnfrgdAEh3l6rpAE4oHiv4iUj6WORUClzHDrt2M8/Y+lA81+cbURcps
/AzFW9Nj7n9Mi7vfn8R/3jiNGpxfTKbbffEpQQjfDMG0bpijm2cPNO6nRQLQWkSxbZ24P78f789s
8NtCNd2X/x5Qv9hqiMRhe0nvDUdxQLG56Wj1kuLA8AmjC4mS/pwGcwn/OFkpT00zT1uqQxd3TGph
1wRZfBfQhpEfWoA58aZb7rthGetAAb37Zs4efSG5goZQu3yn0ZaWRyM85ngBKGBjdyyXRTITEXFX
zPVWFIexvIvvy37beHM4OR52iC56xUhuoSwnFHRu3iROVonkaq6RKft7SZn9fju0H/sLJE0W6585
JZjxwEy/z1+PSdonppz7IzBhdTHt94C00H+kY2lgJZkprVMhlADsA+SHBiPxH8mCToZCCA8icsvJ
y4VnzqNiZZiIOVDzLCrqysyunik3kc2SVj1BfRzZn++8ZlnFK7FZFTh0xvlgrnQYsfW6F1epudIw
K4qzM0FJ1qI0NjotN5MIlSuvxU9H6nS9jN10LphvlXhRJRlSlsRlJ5UAnaGizJkLe7mjeDO+++wN
Kvpvsg3ehySV8QWxIToKZt/Avn+/7T/r1+k0JtmyONmqTfXisQ87S6h9pZlSF0TnJZnlzjvyGjte
fFw50FQDXTzuIFll0lLFqUy+5K4NbW2JrYeQRDFOoFQ2ylNn0sRh4Awis4UQ+0zXmR5drn2ULf4D
nyK1mjIDfz+Pn685o0c4JqZMFir/ubheMUxKI2vgAgvVMVbc0FikfE5I3iVXU0Fz9Pn74X5q15CN
TGEdEFQwzjPp/v5Y+6Gvt/JZ1N1MYmj46GWgB+UBZvJThnlDhSpmnldeCYQ5GWcKEeyjKq8ERV6m
CSAD8yVDFpa0uOesdt/W55s0fFApxASmlz2YOkMFJEmrwsBl23jNArcW3ZGx/jSC5Kj74qrWPi3/
sXLG8tSr3d4ApXXlCn+oy7jCSYzIVWL6/ZFbEKS4e7q0tw5MBoCoItPs5vlNZwAKs0OIBxV91ll8
ywjVrOwnrriN1gGuGMj/PcSQ4t6azmyWEQa1l+snRvSzwNzyCtbtlkmpwsQpWtL8Q8SdXdUy/ig/
ppOfcBZcgM6PdPEWFopsiZ4nKi4GNUcm9zqLVs0IZmjixdxduVP/OBiBywRlTI8f/b2Lb3NV5p6Z
+qJ8CMgvXmag64gJYnTVuRod3mEnbYW5ZTDbdFDFypSD4cnbh+2cRttGEz+1Q8yHuphZGB9Bje1M
8PwMKot8kWOtKEoH0cbr1+/n/HNrAyOKUlCH94H+S/6hNArPaWQmfbKjggl7V9JcAkTF0kUhV/rM
XhwluLlyyJ9fAuAmooSTfcKZ/xg7Yy6oc/3cEWOBIbfwDXjN5BqVG3802NeIc6/EkoOhnRnikCRM
Yxg7lqffT+IfP5XCA83/qBPu4hLCV5KgoufED+4YTzACR5ozm2ol5eQVy9+PdJlNTH3E5UJTIUgJ
UBRkyu8rBJKrQjJjdQoPkp1FfYyPzHHtR2Xe01uxt1cBmNOK830hRr0DMkc1KUpN8qu/H88Skzqh
Z0HFHTAEYHoK/VySTxSERvPAIKFqXzQI3Rg1fr/Qf91SFgjgC4Yx7XYunn49lgxSuYN4l5GP5+9H
6bXmc+7d/w84Hj4vSFlwJhAdaVIJf7/C3C/UvumKeBd/xYyOG0ioQHDRiwuHrFgOvClgYH+/uJ9f
N+uPRmcCsNDBvbypI4jtNiqMbEfBTf+FKys6lwzW34/yJ0H3+283fatF9DqwXlDRXPx2nVBWBG/F
2S6VUaeIFSCrkwSjoysaYigN4L8mxuBkb0H7JuVXG48if2qq0d5g0tuiRIDwoUXXpFzTR/O307p4
hOnZ4r8qhngnZ1+djIFGOerttQLix3eGDQSkUV1HcU5ayOUtbtWq17qSTWngrS325gPD1fqF1Sjt
NwUSv+f6GUlvPfPjk5xJtkjUsbgZYiAo3pVP3k/B1MWpTPfjr1o1gSZQt7GSk7BE6pErO6zjxM3g
k5xfW3+nTeK3W8uhWBRklkE246xG3w9V10rvm30R7hKP/ua6zSxHhueAfaldcu19A8FgrY2n4hpY
6EehNB14ApbAPvzHSxRbmQDRjIUfXE7/kdRLGSZMQHl9N75YjXrl/VF+LPrT4QjjmsxL9G4u2zaj
aAheUMXJrrDeogo2pmqn+VuNxkkw7o2e0BzTsOv6BECWuToobitfDlJx8BqSCz0E/9M2BeqXDvsh
LcWlxT5bK3YNn0oheStJFUZ2tvKHjw7juwwUMmwc7WFoSTvysiuv6Y/XYboWwK18wqZC99KKJWd6
jvxwVKYhDnYX0AnM8K+1g//1OhCWxraazjNt4YtFrhDaJOSZKfYazvr7hMkpynsmodqyvTp3mZaV
y4eQFgbb9z/7lR9Fsx/LDdUT73d652XvNDD9YBP3y4RtioUzGUNhMcC829xZ0SGIHn5f9X42vml6
i5O8FoMbrfbLrWEuianVVVF2i4hFzOeQIPoGxzoyqdBmfiGfFLzE55VuQWMQt8B6K1Sb5WoEP1Gt
S33NkxOdV3Qh6+z6YqD94+b8fXbq9Ab/tRgoVnuOEuAMO51tqNe96mMIqBAEqKJurbPoFqnBFDfF
fR15s0rfx203EyLsF76yqGtQgkiCOgkwNrYVvlAVzT/feFA7QMbQEKIlnRu+ypqCmajv7Mlho6gp
irIXiY+bhCOmTpCHMnQzlXSpFQhRz/oibb+w5sjx1CsD5p/N5YKfiiEK/cw6VFyAjo4ZIHsMgkXu
GSuvgyShjAR1t1e06j93mN9/vcsVTFZSTWrSMtnp8F/otindk88MyrzNyOmFU1sgPYJGc+2h/fFF
5rCSIao0gbG8UPF8/1nOkGHMQZFTXDxuHs+5lxN49JqG+h+v+tRtm0K3iagWLz9KMfcwqvI829Fr
G84uKLBzf6Wl948XnUcFeTRiWQrES69lTNtYabIo21XBXCg3Z1KK06WEFcSLnzrp9Pu79sfPcfGq
0zWndQhCSVP+A93962nuTBKnIo2n2QJ4D0tY+8xbaYtIYJkeZfyxxT5CJSEvTX+ZFB2wGn/bnW86
S7qyhv7si/P7sVcyqN80i/OYysm/TiTyDFXQA76xrWNtOzI3BHvNz2iD11eJv6hn5dpcHKdAjnZ1
5R78qFQvDn3RiqJyDE2vTsjsLh9K7MuVZrqjbjlKYSwLLKL6QPJCi4y1/Ax1nBTNrjLmFrRlMp5s
LXmQjGs3419rzF8341KQ0RdGVWWktOw8YsIK9asOqnmHk7H4yoh1Uga07gJEkjBAvY6Qi8inZBZp
L8TEKPKJIaCIYqSQmd9Wxwyl/BkZ1YQ/ztUrWoZ/LobwmHVdoo1Ke+WiEswNKwr4XMU7MGuaPocc
g3YuXGjWqemWGdX3xOgDjhzRUQ1JJVG15UQs1ui/s6vLO2OenTV6CMj0jM9ihKKgPQfBjcwK0ZVH
qwZ8Dv8IRB8OWQ0CTpF+ZdCHoXpOcpC2s+gb57BfjqnBv5KuMVWwEijrUCkXWvReCMJaSuajWTim
/zIgR4oDZSOyPirEsjfSV4xx8u7K4/SvNeLve3LxJBsd8JjYk/N7xTbstzVR6ASTwT2yd+ZKYUyc
LX8/4L8WDGoCOjKT30/5Yx76680RNPUMatlIdjVcl245RA9CsjHqK/3rnw1M3hJ+YlWhWy7SsL0o
QNIz4MNKlYgI/5r0gMFOnKJGBfJXfJfoRLsL7VPmXMvJ/Oe68PdhLz63VpHHqpDmyW6Ud5GJKMpa
aDSqO7gzA993KS8wg+b2uZ+U6m+diQR3wKWufchhvEozgVEmcJgvjyeFvt/vd/6PPely9USWQiCc
ingJo/P3RUuOGk8wfE+/8TFPwL83649BNKdqSdOb1bnAzyJhAxyBUQPDMg85uUbS3PNTWxnp+U9+
n+BObQ/ZGM10dRlCZCgh0ASfege3AZvf7+f700c2FfiGQvoiYVlway9WukgTlGhoQKizmHTSS0uQ
WU9LBROZKudLdXxNUJX0BQiSfHAsqULqjNS0zGam9Hg2wxmzpKh6k4RdwY7ERB6nwEmaNr/tCxh4
J9YYoKIANgEPyfdQbeTmBjOvO8ZE0AQfBv8isUgdqzv+fl0/98nfr8u46DXEWSKZrZHoN4l/Sx1U
mJ9i8yIk1qYq1hKECF+H6aUsaY7majyTy02RhOCtsll4Dhy9Xl49o3/daVWZQi5pfEgWXsrvT4Yv
5GWseF2yw6EyHACW5lqGSodl2QAuqvUOCOexv2mq8DEQqBcjZNvxQ65ryzPATwUhO0O8mFmG1DGb
aZ+LWF216J56AgnQ5aHAfm7aW7EWjhVNWIjyOQTEtllgSF9mwVfCUpheLRamd+3icaefjyES/izf
6MtGS913sVdVCe0IiHLVER9z0H+d8ecIFWM8vV5wHr1aQsV6VRGBXPmRrx19+vO/1jm/DQYx6Rh1
nssjZS0fDCE9Mq5m58f4nm+A1Z2KkWbllfX1Z090So7GvsRPSb4KepzvB44SCa5hoJZTRQaUpIF1
jHmipR3zH7o0tilgTFeu9h9fEVWnAyBLlsqTdImZIaRbCONcD3Y9gUFknI3MxdTiD662pZ4vNsno
gpGlUVnTd0o8Feu6CqGlunYi/9ips01ns45AVaIFdbHuj16YcakZNvxJU8PDqcquZylLXS42NXza
RF9pEZNbROND2DtDxvztfGVL+GdTdfnkoU/AM6VS4f9QAoom7FsjK4d7d2vZT260flrsF/dLVNH0
ToGl2amzRnX22dvLww4k01d2+iLx1tqtjvFdsTzOrqw4/3y/p0WUxZ+Adtqq35+JLh46QUv9jP6F
q/r+LhuHndg2h6YU5zL6d0FAbw8euzNnstDtqi5YAApOG3+RE21SweBNJ4tG+sper8tdDbk9v6ln
ReT3kEKFj9WPaH9X4j4b23UToYtQEUYTTuGp1a4piz9VUdHzrze8VRsoV4zg/7hADNYT8cVQaa7y
gft+gXpqVXKKY5iNAWuR8tlgu2vUuaku6FrZOoNivZBIcCgXonRGVYBx/fyc6V86rI6YBo2gLYP2
QasWEZL8pi4WfUhERwBnC68xNRlbsyh9ncI5SvxenvdWnB8YqNHt4ieVcBJhBqqWWlLMfn+xENtw
5t+fpf8oWmV2ioZC2//7lVVZ0CaCgtwdai5uIqICktRBw2XBaGkdc6kzA2+dPiVpAFIRSs0ZfYf0
QWTuzJT2FcW5BemrmxUt+sgZnOiRPckXFkTNIm8FNuFchejF/pMgdiwMX8hA8ZK12bxkz5gtp+YV
brV6BmfZqxfWuKjHaa49PHQ3EYYv4KRYnSer16S2xIA+vXK+w2fg/KHIGP+hJ9jZMyVz4+EtdqoP
NE7NXX5rfoaGnYhQP2eSaBsQ4o7tcdw1W6mYUUEHMrAJegmr7lOgalPmcbkovIXqr4V9sqxILlRp
InMeYKxyu3w4L0RXfRDY5WCuoGARsAXNMwF7na13ziDYEYw9uPNM50lHeyy26bpesxYs4VQikV1k
X/FBexXIH+tP4T6bg7vYoUXTt9kNnt7pd3/GMVZKlG02FFl0TuT3DIqjMY3GsvDRl465D+l8w9Ba
jbrdfgzrckFU2t6/957Tk0RCotkvItOpOGN4kPrsTEgZyW8W5csswYGFssKYpZatkxpfLZLRUTDw
DTbffpM4ZZ5ieSaZIPLIEZnjgEHwKlkzCrQyX7TnufEyvFunGnhdaLOJoquDpAAsPYl4XTTjNkR7
8RnXBzdh8tEhk1grR/lj6BwfqYuxY3jZPFoErpEoRERlsQnjbYjBCZUFClb+IfLsneRGe8lQrXEX
lnW3KrxZP874J6VbaZPvTHhBC9w6KVlKcLzfs4fhYPAPv3n3w/vwXtyQ+8zzgo38pB+UJd7UnU46
efus70I3vA931Up8ygh7H+wzWPR7lFLF7fkGPQTP6ZN5Z71y/gPj8GhWnudSuYQ4yZlZ5V0YzooT
iD3KvG17pzyboOgO0glSov4oPIuP5hu8JNEGd5QytKMp9Sh9VB0wGDvBa+LPwi/tg+0pCUUCiDSC
7gDyPdaH6hhtixfrIL5BsTsKHwJuzszx4Je9SQf21jBJxo8utYnc6Dmncqk0MxXWBPcXs/K+dzXc
2H/iDnDzPrHn0zpbePbVFScW74A3Id83gEnafIVgOPLPEenkjTNijUdsjcamKwEf2OpbnLGltPvT
GZkgFbpp87+0bqW9YQsfFGMsxMJzr9oolisSMjukkLb2gQnckB2ouHv/YbgVb+XNsBFvvVsI9O3G
O1YL/aVvHVaI9LE7+m/Nu/c53I6UgNT1EWUxRtnp3+gBMoZd0djA4UbX20qu+ahyAUje5G1DIxAT
fAubcw5xmf8exDNfcLChFKeeYFJhRwoVSJWIvTYOJUDLDj5on/MLSH91Jn3wvXIPPY7mm/+YfOKW
zO+GlX77+0L6U50/tWaph/5/Hb3YTJhM+GpsE+kusuhNTUuRZdpo+kTcIhGgNLLr69nEsWQmc76W
TvFzXEHHQRQ1ZqjMK9h7fV/Ez21PSouCCxf5Vjd9WXiDM8KFN1EAy59KpfOufDh+brP/PiIIwO9H
7A1lEGtFZZ5ZHcV0Q4/Rmtgf78TmXrmxP0u/70e6qLiS0gNmVnFtKdfGe1tnBzW6s5h4DFG76L3J
dsXOpeQhd7T2ZPIHXc9OIbjSifz9HiMX+n7FXdrmQhcK8VSC+hr24T8t6jN1p3AQxVl3tcKfLuzi
ywxkig0TgyhLYwD2/YB56JUBfz2aLrwQZt5gLHoGOmpI0t2GuXFCPJt1mwnXBjh/gC4/DsyUmk4o
PWQep+8HNv00V9JCHO63Ty/ufr2m4fhuOzc3zopczt9/XVIOLq5yYjwwkofwwKjIYDv1/WDtOZBF
tHXZriYAOVmnN/1OW8Srcd1/EMfKO2yXL5iblzKKSIks1mhhzsQ1Q4PFZE3FC0e0KPxEp7yX5tJc
czK72YBEXqRrZSM56IQcGALzKSs4mIVzSop0E8+LRbe0Fuk8nbMH5U3xVwQqk4/c70GqPubbeisb
rPD6DVY6XB3tVkeHcWPeBK5+Axar2wpr/GCIqd3CDe+8m7MwLdzqrX6TbwkvPVEtbLxluFLn7RIA
+bI9SfZazh2svOx19/GxPknb9Jjd5cf8CG052xf77jSwXziRlFLdtae6d+pT7dauf7znb934m3CJ
2W3WzMmtIGxVtzGn3xHu9yScSHHc6RWS9/QpfRIeMpoVJ4qXgP8j33XvxjG4FTYZaaTWOiH8lf+c
/DvMs/vqJG7F7dlNG6c6Ni9mTIops9VF75b7dH926710SjS72pir9C54SU4RiY/6LRpILvVWerbu
w0fxRrgmCr988C8eiT/F+F9b25i0EmXUkvx2VN/rh+SZ+uY818pHS7T3UNvRDwcP8l6v95oLykQ2
3MTAFfIwHEfzyk7rx6x7OhUV7hOzAOYBinWx+HiFUtW5EppbE+dBqsMIoupVxk9teDN8arE6Wntt
vxwTmhZNuB3javH7C3K5zqKRJOtMZIRD6hG4mIt1tgl1xgB1Mu4SJnjaPA9WmnHMyN0GyXxtTf/x
Lk5EH5U0kkmPP0m1Lq42BuyUGkE5HJrxRjoT13IIW9M2rIPgP3p6aoN+Ka8xthBmX64ASDoYFLN7
ZHyND2D6879+bvDkZTV6iXiSiXC656V/80rEn0ckggwXEDpIUINe1Q3K1wDiMjHNxHQzCPiINwRe
RSZozFUrzq1H7ezoQL35/JHxLezhbIBbMB+aABXMtgJqIXELHXHyoTEWdwRlnlL4QUyFsnIQYifp
4Cgj28s2gjY/+0v5aN7k4wx7h7S3gCCsrAlLPhtuSMzttZeCArE9mP6qc4OMqOiomA9ETjd2TeQ4
pptDCwvxXtPW8XAfmdRakA5WqfAwEClICmi48ImXR59CJJSxComKIPN6srY65WKYodTN5qwwTDjL
ZosTulNdqsbhLTtqp4hUgBfD3OV78d4HeP/eslEArxmvzpUt6TPTcnHJNPJKx5TYOvWeWo4AZjbg
M9kuzLmOEc5cRMNSAKxmn4lGQPgsL5MECMOyNE7j6MLLDj2U6E4fb0vacO2e31+TiF62nkl/1WLi
IEk91ndI4pq5gF74vODUO+b9EIE+e+LGHikVEa8nR1x0wbDB8h6uEG2q7LmUU2cdz+MmJr3DRfo+
OglW9tWxa5zukfIQw7GRXWnd/Njp8irxnPGAK6aE8OtyOuNboeGHsRi6npveZHvspV08L11pW7IY
94/StnWn/49fL0ju45wLAccyrivsRS72nlO0F26yR3PHFirf+YdCt4edvAP4UGz6JTY7l42evM02
/kHfV1v14Lv+Lnmwjt1uoLxe6CuFJ+COR2ob7STJrrfQ8JS1eNuzlNmB6++tjbgr7yw+O8IWLka6
Zcpv7Pq9suYfiWb1lYIGi+2PN4+3EfcJDg1dxXx7UTZaxIZYUhb7rrKXqFqPhbAZwA8+qOK6TDbS
U/4qW3zvXGtFPe8GuEtmpkvdjoKTYZwbpQTiJodxN66Nbeni1gqP2spYqa8eI6519xAcYNFCkKFh
sKrd4C4+ha5028D9iygZ74uH6QtG0Xo3bqqHdlfd4JzviO9x9H3w5e2sW2At/jF2fbfaeqti5a30
PdoCNsTdLjzUHrFpq+TWP5ic/B2432XwAEaFjFrsHTfc9h2psdWmR59BQ3Yrb0txRvb4Rn2T1r+v
0j8gk1RKiMhlJBoGc2ry6b6vYQoQpyJOSvzBQKTY2DigEcgLlufDDcaNJ/6yW9ugwG/vFwZ/x9ta
nfkf75+7bH7jvO9IQ7oDYuiA43EelzrgcwI9kT92KywMNtoNa9bZp40rOrG9FWYD8PbI/rrGVf3z
Mfu77ru4iMuZlprLept4de/OELXYmk12/D6dvwl8dZ3tx6a1HyJns7v5ypxTZ2/VzQOTJSdw+HN4
y4fd485b9TQgUeiC1pBsFuHFJA2DLDknKNjOqXxwk9g8Jk5iP/rOdHGRXTii3S/nXHY/r2wGVjMU
JM6TYT+cTkcg94Xz9X+UnVdz21jWRX8RqpDDK4nATCpLfEHJCsg549d/C54XS+6y6quWZ3raPSYJ
Aveee87ee/nrn2LT/9KdLp+V0lpCP4RE8q9bX4pq3ZxUwhCuS3cLFsaDsmAj7Jhce58F3q0/ZCJt
pDUJS/++V4zvHbffL71UvOgG0MaLy+//sd8FjSj3wxRMx27H5nIWek9/DRguXSs612/mKyUp9khQ
KP2ZUK9T4Gh7y0UKFscu4R92uVfvxTvraJ5lKH+H/FS5o0fOEvFE6/CG0e5J2po3vR3d1nZ4k+7y
K0QdCAD5CT5i+5puxhMRQ8lZ5Xx/xBXsBZfwZL4VL4nt31Z7DBgXnc3hKPwkhfmr0l8u+WLPopRh
CvQ7HfmPzx3P+tz0YzfvFeU27iGrObp2Cc/A8wQvaW7in0BV3w9si0IUpDqVjIiSWv39zP7xelUp
jrXOWOtAkphuLN5ghL7/y1DQ9ev0g27iv16NwzcIFAOpIsa9r99qXSXGVDE3hE65a8dxk1ECcAAn
fJa8E+JYZ1LkP/59J/3HTSwzioEmjINSQm/wrV7L8XoWPjQYMEU7DbhwxCwicYbYAbQXavpmonso
0iprsmOe5zYYYK27+fd7+O0M+7poIDdGn4mHx+CG/h2j9sdVzv1g6FRRKg6jcNOaD4wZIRQpx6Ik
//7GTIqPYBA/maCtmUS2kr5ClRH1VxkfMud6MgWQIwc7hK101Y91gmgNKM4s9zYDvxnYV9l+5MOD
RhaFgX5rLJvLSIRNEyW3AYlrY0LANL/nSw9Tu7bG68weoNu/kczowMBtuuIQHARG9PpV6aC9P/QU
I6mn0Y6Wkxsxv5EbzNJz98MZ5i99ADefSVADplbsNhb04K+3QyfpUl5ORKOxTV5MSkc3P4dndasf
SEy/Z3eiORxJq/r4UyNquc++fR9fXvjb6hK3IlrBQhT37OQTskS4Qlzx7iebwtJ8+OtllKWWYgE1
mfl//XzDnBoygU7zYZJ2XfMmBJ4YrPPJzpqdReO6XdPHU3ax+UO/4HdJ8ufrmsgu8BGR+m3QGqE3
8vV123QezUA0O3LGxZ325nv4tDm6i7t8270qLgl8DshsVyaAKaWdsPyn6TXevMm8pVW8wXXqEGC5
jbz//VVvoo/EMxzDaTeaI770bFcaRsytfB7c9jPbFluB04JX2PSdXVAl22YTe7kH1AQyCrRGB+0i
BGgAlV7xK3miNNKvww5kiTO/hF617zbCD0fC3zqKv6/BolAzuAB8B1+vwdiqchc2JGJUxHOJUeBa
seUIAQ9ewlsdEjsdPsLggdVHIgMtSa9aF7+LZepktCD+/fj//V6Yi3FsVJB7LHeC/q1JNU5qHmhK
5e9HAHaCClCFHILEXJkRWXjhq6JdG/lUk2qVMDVpY4bz4WtANKk2/jSXXu64L1fl2zv5flXkxjDj
ILROBa4YQsRmU3D9hoimlONdeqXxkg8fE8MGCzWqgSGimClWJxCD/+8GBtn+i11IXKRguFuMpe7+
Y03s60ZTusiS9xZH19g/MxIruft8U1qF8d1ghfYQ09Fm7RvJuitgocEiS5RFw+YFYrFuG8KXfGA4
wlsN3qrHCfnvr+0vtMTyGGEFXGb47CDIir++w1ka9dmi3XFo3eFmlGw8twiEzHmrW6dUXpHLNun7
CXMtIHdhVx66aenjywQ5MuB6qhwiJSNgMwSQgr7mpvNXiDMKea/GDOu8tN2HKH1Bu6xUeGZeILvt
Pn2SfHQe+0aDHLJJ0nWgrHH8VbIdK/eE9jeHIrlWh4qUtJ2MB350DKJSwKzrK6m7ZVYFUa67Wxe2
FOzGwuWkaTFh2cO2YxbJSIJ3Nt3++zL91Zr4fpm+3VNgU2aBlVw6lAfhzJGsSJFde6P1gGUvw5eV
FXuN9iJRiISUYiaSkSnZ6mOeHOhCMNEuY3u+47dD8hwzhnAOc8oYIflgV8gkmg1hcJ9y/8AQfEWn
o3FL5aAadl0SI7RWnWGJr1wuaTJgwXI7V6FKdH3RDTPnkE1uQEwAsj8yvz5JZo/ZZKIni6+w9QoW
usBRvGWG+MacTo9sDVYvfdEM1Mw2egGJ5Z8QxpHxN2iOj++XgDs+j4otoGhvcgJfV0GHyPAM0ycF
HfLD+OB7tfT7wsqsFyiw0FGI3y6slgiKIFlDdsLADQNAxw6P1TMuP1r1RR8+xviHfeMv4dz3F/xW
nqWZ3IaT0WSnWkZwwJBrYPBesF4WUmfHPHMKeT6YQRZkmzcZhZtU10p/n3WVlN5oMzPmLClpyA2F
D8ZUrXz4962GNPH7+rU8kiZ18aKWpBn2beOuO/JcBCMs0Uh1a7hexl1rtza6OEKIGeA4kttul9Qn
g6RqGgn8VZ+XcyYhGLZkg3tZVR7KSrtZqRy+YrzMghPaATQTfmcdOOQw2qR6rWkc0gr3beNkwKVS
L5y2VwyiV/T70BWjLLZ7aFWjI3FIY2y61m2VvH/1PLmEfoI/E+2cxg/hxGuYQmvWN4cpMULkYY1X
02Gszt993u0+0/UjMLN1s/PJZox+/xXuNqQe0xYiGfYGDhGf7CeDn/69/lm+aNxvyIQQiyNQ+lYg
iMEg+21j+fePewANaE6NFXSZ5/ZQYTAUnWfOssbqeqxW12LlH2e3vGfavJrtMxfz15UR/Op8z5yR
MuCJXvuOFEKbQMDV0+RqHn5eB3zTY7N9fcDDu6a7AFRrWu1vfng8JHFZgL/sZnwMhIk0ZxbhO+el
rwt0nnRj0MdWf08Ci4eG8CbdRqfgljHFrt5mCGgrr93EjDDKbbgF5+qJ19oV3GID9tYjzcYzj4j9
3NxdKp9+X3nLsCPnf1eev0285JjxKznmbuJobgkySXM1t98bDquBG3n9BnjK8q8u/6Bz41fRtegW
sjLj8jI3xqvG0EV7jB2yMW2CS/kF6c5VPhbeXc7fcZSlXqqvJOJswJ6FP+3231tXy9f85/X5Vneo
RpeqkxXnJ23cj90uxsEu7FX/Nlavkb8xiDwdNzMiaIJbYrdXn3Cu9oM3iz/U+fLyOt+/J1NSNZYG
3N9wvL9+T4HRzmKomf09RYU6XomA7l6l+8Zjtyc70qn3LbYcFAafSrieuIZq6HD0YWQ9v1Q/nEB/
19x/vReanMjkkOdx+Pj6Xkgy8HUtmTJ0lPNWIh9CjsqtDki5GK/9SP6r9DKLWK9Ji6hRqWRkK/b9
R1ib+5DFb7HKxMlNKt9jFZFKDDep6HbJlXV5WSNr4T4mSFX4mITRaRYKWwdnb/n/zR/VmO8nIyGb
M/7hM/3XqrjYV5YxDGQmRtxfP1MESN5IrEI6kAlwqnS3ZG+M7FB0xYdkh/6GhNZtd+hvrU8g0Bk+
eiJtye1wOgDNK+OHNt9f8UrcdV/ezbddRO+1TBQ6tTuM8kcrHDMA2CKTb9+m3E6Lai1jSkoZKgjz
q6ARdMu4PzotKPrF0NRxj1LSyJUXoUXwM6jIqzJ6XESKjUJ0XgZUdSeCLNeh4v2wu/zHfmuARltS
HxhnUZl+vYzz4rJMjLB9CD4Roajos8v17J6Rc+y7fN1adoH4GhJ89tLelEfL/mnO+x+PK6JNooBE
A/Ucmvmvr18EUWpCW0hPuhI5Po1wvzzmdEiEoKAs/6EnIS9b5bcHYSlsEXXj9Db17w+lpOgN8N6G
zAljqcnmN9KG5Z36qOHLuGsTqNIr3FDCmie0XBs7g3gdf9VlazDmgS1uur34QyH5X7fxn+9I/bac
D+ZcIXoMs1NE9H1RLJaQsGOSyPODjWBl5KTHx6kTh4aHpS+cNnn2gRI7IDp3KTey+VaI3pa2Rie8
EBrglA/5WPxwd/8+lny5bLhdLWKKWMswvqq/Xap/HFu0qZaVqZOnE61fj+DiydFW2nahkQ50sScH
Pd12ifgb9/E5cZRDsqfuOE9O9yhTnUh2bC9DdiZw6/iiuQT780/IHrd9ktdpilc8rMzHnGRLco3T
XqetAuvHXzCg5e0iciPzfyUeUIbZ7wu8srXfP1HQvU70OEWbAvf442Px1y67fGIMvjrNBALTfleN
f3xiM5RrsZUG/zZ6jB4NN6Jg8jf9jhbBPrv74RH8qzAhJZGtnLANzClYSb/Vd4YOJaHLMv1Ulesw
tGfivII9lCYx2JX6jvGkDzMWf+8SxZPsxWnbV8R3/7Bf/eUN4KzO8wCs0zJhtvzVpmyKroDLo1n3
8Pfc5sRRQ/4YCYg7vTnRSzivmgsP53haQ2/4YSn/fft8u724xHTD0PMw1Za/bZW6FrZ5NwrzwZ/7
OzXiCy+Q1enhq5hB4syvKrJMqIFvrTjBhBBvqgSipA7FBClzYH10HUuWNkCQJKIJWWkfLdn3EJPn
h0wRd9GYOmpyXZKBe5ThPsKvqkNaOQ5ExcvpJkiA/cDm/Pe3+veDvYzM2f6Zoymqpmnf6pC2UYqg
rWHRDRCIivJi1Dc6Q90IKaCQXtOII9SthJ5u2FjKNuu2QXo1Obahs6w+w/FXY8YrTe9Xc3iU0u2M
pujf7+8/+jO8P04UuC+goKHY/7rwRqqcDXHeT5cxO0+SVxUeUmSlegqCbTKj4xjomq5GyTOrl7n4
NQO/4SH893v4ezlerhG2dlNabFna78HsH0+ZrApCLoi9f9SPrQ1nZcNacMzPUDLI8bvSKl8Hx2gL
dOQyhXytG+sS2Mj6nub3f7+R33FO3+9ATUQ3jTmM3sfvi/XHG2k6K9OnXhIPiLwf2qR5XYgRpX4M
8f+WyLkzn+c+aI6ztBJAnPSZYMudtDfAi6kj7LMCoKmqPEhR+6IGw1sE+kRSaI7IeD2i4F2ptWcp
pzUZFW7J+XucNjENqNpSL340P4vpdIyRG4SasK2U8RIX+S9DAzdFxuWc5Tb5Xw8RSpdWiraNmN7k
WvRqSE//vgb0Sb9vjnwbBEgsyx0SL6JXvt0RY05OidrLe1koLn05knN5HUAcJY6evkXSYvj8qAd4
uZOx58iMoD1FatLs+wE5usLZjTmvZFcNtFg0MSS1pRaRQRkicFFzDHKB/bF9oeq0xeYjhy4+B8kG
F/KI8DKjAIgvcV5uhCrc1wbCAbF0wkqmc6mzETLXNVO7KjbBOZQPMkPl+GiSEaRhDs9xU2nKZ65z
WFPydY/uozUifEytM0+lUwOhZa6Grhvo2HAnoONIiWMX6KKNaezim4PM92IVO5mxnmBKh1C3Hk0s
aSqDGUNaRfKbFh0Kk5hQIj6JfxFiDjhWjaLEbijqZc6yJl9Ru46axEUqrtsK7KXQKo6VHD1NUYHP
DQl9xeZuNf4x9ytbb2N7FKSdONcLbr0Nu/fZXC9mJr2wm2jajBnoAVKTzYaWpYDYJrOrtl8nSbOe
y0+9olkz1XYuX1VYMbFM0pu4UYCvSNU67mhPVzOgRhylKwsJZmn469aQvEiC4Cie9K52EIzujPwy
aL8mvOZ5ntgqknJBzVZz8VGpOJU0VCgZomF6fnn4JIwbQfbZr+udJD0wuaQV9cijDZL4VlE2IJm8
TnrsYwH9tQwWHgu/SMGCjaNWqLSykXzHzlaNfqNm6UlSuQQGYuZ4JmMVyS40yRyZMZ4JfRvPTFcZ
gCha/ZOsYbmBvz/leMUx4cpYcBmMfb3BSUTy4yDxWzKjuRdaioy0Xo/apphfJaP2EhTCeP07CU+s
eC6sBe5B97CwzeKnd7Is/n+9ExLmlpitxff27Z3Mcl4X9Jmoekm+xBdIjnSWcjvsWpjVpGiPwQ0E
mFUjvJix9sOq+1fFz2NOdJVMJ9pAxWl9W/ileijiOS6ZxD3Gl2QXuz7C5/sSaZLz7xVF/W3z//Yx
OZqRI2bxgsDgvn3MSJrD0RQ0SjdYHhxtg3xfNru0RTUEEYIA+buRiQwISs7CUb4JMtxq255VJVyr
8VEBh0Q3Vd+TxMQPwcH0SaVn6RlIZ5xckxzyAyemN/CdfeeV5kM5oTRCpgRNZNxLdEOEA1SNXHXU
EA2BsYUz0/j3ouWq5MUOi4XjtrQeJYVusbLRc+iwPWhyyICbkf3W6o69v8lRYKocax0lsMfn9L58
zxCywHVMHlQyPdbVs/WApCp8kt8L1W5/zU9hRxrjusW/KexA+GTVevZ3iwmGTnl0G7O0NY4B/0pe
YaYJij18dMM6B/PZbMnxwHCa7Cbphhhhq+GNHwEiBTWN8fso2ozo2arXkFWy2ITqa40bBaRP/ivV
PUvzkmQfEJIBU/K3+G1qrqXl9viAa5oL6MiYcjvSpkkhQvUXPb7k4q9Q89Ji40v7XlovWZDla0Fc
5uRVwkevbKx8k6ZHTA8jKrP+XjYcmf1L+oXWEOAziUsrmWw2fx8FH0K+AQ2u8T1K8qaXN6xf0jJQ
WUko3FFPKfWd3Ds+wzQMOq2+i3NISycrB+pndwLWIDf314zg6+YALMdv14FkW6/hp9hwxgkccrKr
hYW+nlGCPORHIjNcCePDk/ISBrshZu1dN/pOG+j3o/Y/y7PNj27d56ZjIv9FyiWRdLlOmie+e0m1
8Zxrh6h2Q/5s+QnYead6SXuSWqIXbaU/xsh9K0dVtx0alBciOmpSoB/I2uPPD5QHOXL1yAU8IsuO
AeJLO6SFEzHZQ4J8v0hjT3rp5LA/bWny8H+0ACIGt2a0jKrusXdEFzdJvbdOubqlY4LqTy8OuAIJ
55QGtz9brpLTIdgEhJ8BYKcUwDhOowCnib7m5tP03UgcfgJVfUc+ZtquWb9gvWBoCtWthIcCi3n0
2BSuEbpGdB/0DimyHTSVeA02QUbTmCf37XxbUtSF+o4fMwnsbnoepueGnY0mtz8+g1fg++GnZwaj
rPlp/JazKdq2Y2BuSeRT0/Vg9Y6A9UsHcsDXl5prUlzk+YmTs6XsMuafHOMyMn3tgb03UA9Besjz
O2oChVw/hklMQSqMJHd+DaHQkf0zcX7jY0mmwYCOSDz5xbnkGfGdJnU7RAuoEUNxK9CYyGpORLty
wfeuLPIRQppP8r053A3K+1TzYUn1PvuSvVCpwltEA/yk+h7ArcR6gjngZbiP6ZJCL4VCNmx0Y8WP
nNDGj/ZRszeDFwjaZHlL5qNPqxv1i3aqOzvv7GaeVh2WbeNQK9OHrEpeEnWeX+8DlEED8bFuPu4A
INbCpuGY0mhHcTwU0gORGDZYNo0xitWco/ZUJ6QDzD+c5v6jlINSwrmDGTDexO+2D4DQuDGHHAyC
udZ6N/0cP6myUtn99wr/98tA7mTQD6pySbk0vw1rmixQizxImmNJyDxsEhR2NzrXHQc/BqN/v9ay
V3zdS9hJGEvS8KNPRAT3183bmGZRquu6xQ4Qp1eyMlgtSLFYrMU/yZ3/3iHpg5Esg4+WLjtz2q8v
FSBMkYK2UI54ssxH6Vdocvxc+WcyCqSfRF/qd/HTEgS9qIN0RElLMsW3a8ggzGyjtpX3RNtR9KDt
C2GuIW7OIeWFOWdUSAVmmW/0ASkFVit/oVGUa4UmIY7YMrypdLhd8iUdXovgrTdBHlU41R4TATFL
QFN0OifadK2pq6r5muk3U8gUSMzp9EVQI9/r+M0KP6P0fjZpdBVUyl3v/fu7UyCh//310VHBk8zg
QiVE51ufb5oKdS7jdj7kvYLqmOLPNHdZdTF0Hj7OOmMu3Pg1sJYuva8F9UE4F8NrLLd3GaDrTE/c
Lg+92YJDCvkjAv0I67LqP3LtrUbjANCXDSTZFmN4UcT4eKzKfRd/djj84V7KHWEww0I/J9ipY/ZP
i8FczltVwK943U7AqzR6fVyuVuw2QTOcBHNT9GcNEJQivA6VcGXCG8vWYz4qZwEmhzWp2D1iJnH1
vWzedfqNVVQeWgrOECTVCvltigZdaJF9gdoEXQvlb0DQxpCxYILd1xNBXXTg62zcy0MS23E0gLuW
Nr2CSbo7QaG9k80LCeHHcl1N21IS1lye2kLajoutotWRlJcSfICVvWRPgd7cKKW4Z33cpOhrurS1
/YrY/Gi8lOLwHsT+UVNvJcp1FBAo+deS0JOdvOuRvAf+tDO5NVjEc3qOfJwRylvEPiPl417rKzeQ
y0OqX4x89Kzooqv7RoF1Igd381jBwg2OutY52Wva8g5Gc193z3L7KjYEdUVPYJG5Pfu7WjTXvfJZ
jP6rIuj7tJG3RcKJO9Zew9HCXvmg6/lmthJPTz4085XbRHpgfD8fNOkxnVqOSrwTlb7Quh4yIk34
bkj5meT7uYLjQV4wqjeOfrwajoGRvHux9Eb5mGTvuAXk+tGPbprg2JS3ARNeUtcV6y3jSywFDldN
yh0ROCJYxsF81oGmGtwzbJW98R6Cwsvl+jbUE28O+kOi98/aAD3lkhjNJYoJnsBJoJd3ginYBUo1
VcGy2Ii0zjcKnTz/MPj7GcQXj1izkO580ozfOuiqQCPQgoJJx7syPksWRyGNHVyKnpa4H+pHUVC8
NMofohwlA77PMiPgEXcXt5aaSQR1BOhSQcUngiPOVKSZBaBT3PR+/Nx3yb5WFRtO3WA8Q7EzQmig
SXuZI8z0cD3zPF4XUrSvZqyamZsRENT4nPTY/Fp+LY/afGlhXsQi4d/EFY8gJrek6OWcroei3dBA
I5n6olrhKfXzbda+CSazrPo0DpVdlbh1w3VfbJXuriYCReAx0MbcyYgwlpPZ6UN/J8H6ySH25Yz1
55CKCw5OlSoYB+rndp5HpgCXiGWNI0EkU26CXnXTEvdkyQnAwN5l0qXSq21QH1JEMrpqIKd8VUgF
P5KBMFI5rsIenmGAPL1F0fo25e9VlNm1D1w0OymNtmpNfZUD9mEQgYf01tDJHKdaq9Xz7HP7lo8V
TnNRvwnC5C4hdL3sAEKLuMb8zraEbJNYzFSnwWsFL8aSkRTFJvevrGIrAX23Wdlt/Nmb/uMiUhzw
n/b4/o2Fz9BxBM0LJzBNdxhcNHPbQattYfKsZI9tk3IWvKoxb6dBXRtdz0EEQVJ3arXhHhHRNkAZ
EoKLNMNdaN5Gyk1oRt6cSY+ZnK3MEru4/MHhJvJlbOq48wUMc9auw/WZWXs5fqqrh5A01HnYDsnd
cv+KcFF5aHFIuFpR2ZF1N0MibLCI1vnrYGSruHgwc38bSnA2i+xZrpiaWqpbkJUv6Te93HxmwGFl
q7ItHBRxou2yqHGy8l7LPmoNfXd24S3mE4YoRfysrbeSwNLp05SPNZ1ljSlhoqb70d9pZuJlOK8T
/DalmNkB3ZOJ/Ox6eVSY3RlLFTytSwGB0MD/fEeZvlZbkrEz8w5A2qZUh600jJtEgDk496teqPaF
FXGORFpABmqLhDqnjJNbfAAZTGxtC3MW/hSsqSuFvrHKCGNQB+Ohl7oNiZUvkVJ4JsuZOTlJbBxK
RdmbhbbP/Vcyin8zUADfk7Av3pe6cLTwnKI/HAYerAGQJyF7hngQwocRjqjBfR/5/roQDfpk0ECj
tThrTmKUYDQRDyLHydUZZC7/HXp6dioBJY5+70aSBacU37ix7kWF4namVQUmWE+PEihE4sNH481i
ZYhrDev3tu2T7dC+ifldZCWuYtS3PUDhsX6uh8hrAsmt0qe0iraqr7lRirIhu9eGeK8303HMpFXf
7rPJ4SljScW/pEwO0JVmLlZhm3ihzx43oJHAi23Itw2dry4/gJXaiiVUQx5snqLnfDrlHEQkLV5F
Bc0tA2km7qY+e5DrdqMoxNXFEojB4HauZ7cPq184a87D7PkY8AOFY6EBmYCpg1Dj1FCsJwk5jtAY
jxIoFMHkS5Q8QUGIguSpldUDla4S303JZZaaq1Y81fLMJrVZlQSa1VW6NijE0cDSOzv3voGDnf23
Yl8JJM0W+WryKDjIGIfx64+IHO4yun0mmd47FMgvnfU51k+6BvwlOtV6SKRO9aCE3SVpFE/peewn
06n5UzUNvxqUTTly8JqFAeYqKbcDWpBDcYpHy5UAeMcV7VT+5XRQvbwd9n2aHQWjOjTJxU/pDPv3
XWhtxxG8b5LtZhof0DV7eSflsQdxTc19clMSOo2tQ4w267dhqzUyrT6yJShgKszLNILJyAJH34UX
1kfdS/yTRMlDbDkReeUhSIid4yb0h0cjijcGsyez4pRglUB+CqS6fPsVEgFSFppTq2pHVV37bXKS
E6Qgxa+SUNqzWt4OZXseqk3TPo/SJiUAMVJu25SRN97EWWwxxNXrLryXBc6dE8Ms36c60b2onc7Z
uE3zk0qsNrP5uHfk7sReHyjjujiNYGQr9ZwOL2HpivkjO1E8PhVteNELwNdd6cpLpygJCUZhcdOe
xPgU1gBV6cSqDbPJkl1KJJDDAmZErIq6meI3Pf0lI/TUJ07I080QHmO2d8atidB4vnIxO852S/pH
lG97ed41EBwBNDhmVdFQHtExLD1fJktRQNMjwKbAXmLt6Xxdor4+FJxHSmu6F7wxSF01xIDXPKE1
mdrZU0tbjDXa/gRaUK+nnQicACwHBKgmt5XirhzZt9R1DzlXKT+FdKRsvTPSfaSDCWvk2+R+6tl+
NHeqLDupabkTfiLpieOHohOGsZsIulNrVB3CWxbRfB9YPUF2JtUhI+mPk9Na1PzdmCu2Tq9V0cm+
piQOWj7RxDWX4W7Dq5YFbDtpxvqEn7WPwgNaG+ZxWGEGMkqbdYs5suKyRAJ3i05ORkobmqQa0q3a
oHZ0+UMsr4kw7kWhPglc2i6EjSWSOz3ghMYU+RaIzzJZIhYfdnqRI/Uj1pMNn6tV6OGtw9yTZ+zG
OnbtXllVlHZRjZ1uKOx5vvpQX9tnrPWm/C60yopEbHaYZzEc3WrITxlg31Sn/69sJTSqyvza4/XE
BZ2ttRliL5PjQPDCFvZVTHGuFg+Fmh1LUX2S8k2Xip+hJR5I097NibxRw2K5b6coOrJAODnkKa7d
AH5CfJznkzhQCFCL5iybmXaMdTwEPCjPojLZZpZuKj86t8MlMc/5dBgnwaYIzfTjXBwZ9bJ1n41z
MPzqBVfiOYJKXXCE6Un2bwkt6IynaTYJr9jH8mMaXIp88hTWwCLx5BwsxLa45nHoqBMa94ImJwG7
5WNMtO/UgSg/ScLgxhyPU4q1uLX2/ajdMetej5W4qpClcGLnsXhYfB/4iMphn0DEkIiN0Z4q6yOV
g8NYs2uCg5IDi6mU6pXKtQDo2JJnNfT+3izRomoUuWyiaLZtU7srZiB78vNcj/ZYPM/ITyMq8ah9
Vkr8R2hXw/AzMd7j4LnCj3IoGG0l6SNdcDb0GAwHrb+S4xtH4CrniPPeB3h7Y1hDfBi7Gy9Zg1QR
orRh7AXr0FkLkyl02BOJ8yhoaD1MHJSMvVwXdmSS6WPRaKOG6A3ZRgjizMTeVFr/kGefLYjwScnv
O1ECFYv8ygSPHNW7qBzsaHySSbvMYk5Xh5Qyre5/mcHr2PS2NZ6TiCo289IlDlACGw00JOIkQdxI
WSKcGtZmfUyL95H7q0j7Q2N4bRDtDSF2OPtAGvSG+lhEqZ3h1zWazItSKBfMuoYk3BNYurUUd7kT
pvRcRSZ7/mmKVirN3qi2Fa2x1VB2Mgv6fJq7/czXKDmD8FJBZ6cXNcxPOUk5M0JiBIDUQ/CrIrQZ
g7XTWO1IXKa1pXB1B/aPkBJRGZ7SZb4sTXtLvuGrSfuGwaTk9RZElv6W6Lh21uxBtTYTGgyt2RVR
trVM6KuqnXUzSUDKu6H7nh5RZ+jDURL8h/xmnAfb4MEFWJ5YFwZDL5RB7iCORD2qd7LMsEPUN/jk
5WaTaSMLd88oHrVLOXEnlIQ44KHOcHT3GuWhWjQQYIhvKaljU41g/0x161yyGyqfxoKcnsRA/wZ3
mlOnA3AkzPO7gV5dy/e+qrOSdrdqijW+UdgBcNVyFq1q9SJri+E6OA5i6pnlQy0cpuXzKg8o6t9H
snBKsOREKmmZE3cPfdQd9Fjc6kVxqSRAhDoxOct7zKryEjXTqqUfg4rY1v1oL0wQ3UeNhwEpsawh
2G75FhHuKJN0VNR4M0Z2Pjz3emtbTcmkT3Wjtnm0tPjcafLB7zu7VT1jwOaLz1rJavKwQEQPLyy6
OoZPVCEC3oSWWJ+ldC4+GhKgrFHiKZOemqxxAuGd3pDTcWtW7P28PF0eWriDfrToCGjFm2AIzD5O
i8TA552XbI/k49WmUzV3hlWtl2WoGN/ygoBwoUeqn615OJYD90XE5Ito+yBNdLqN7AFJC9FaSX0t
qXFSnuS4pOyw5k0+k79eXYV2XZmiW2jhroiZhNJp6SaSkDQWQ6XY9jP9ErE/9tG9LLV7AfRR7euH
sKUBE0uuMsPt7ts7veCf402PKKZKCEhS33pW03rzkkop2GVgvtT1waqLvQmSGdeVV2eXuSnoJuW7
94x8YmnoV8lMe6AfbJNjnJKxefSIp6TpJdbMPaonQtrbG6v91fnmtdGzByExkbprCGE4JR+sCQND
jWe1yk6mmTpVZpyLIvX0Qn5SDX8fkitkSRvT7C+DNZ0sFlD6aRwtqTZ4LSmVN1NXebWhnqB9YLGP
N7Hg+UyHU+p6lFdOHb1EtEikGI62DvJd9HeJjCEz54vx6fMM40nBwhNWqYs/Y8MS7WistoEhvw0Z
JXxjgHWgnpsS0dbmZlt3xq0CW3MeWLwCqs9oZ5UtSQTmWtcIxQ+inWz5UDkFQhLkU4A9Y/DLlPKE
qBF95xv1ZuzgCRvZOmPtT4Zuo6tOZMQbWpmcTShN53ede6imSZMQwGXV9Vql6y2G/Y1JplZkbEJL
fhSn8chMalR2wg4hyiphEJTQXWizxDYq/uT/I+y8llMHs239RKpSDrdCEggMGIwTN6plGyvnrKff
n1bvU3W6d1f3CtgIkITCH8YcQU0yJ1x03N6VsyUeNWilwdHCg7hniouUQ8u0/aIThYTtcZDvJpw7
2zuPI6U0zD3KntpGhtvzYufKGgVHCuKs+F0afZAOl3hZ357kaAGvylqbGc6mJla4ppvSc+8q6mih
JsYEwegOi/iUm8t2IR1RMEBtVgs7antzOq/jDWuAillfeqN5UiBJtpZxbkXc2zoim+is1JdQ6qFm
dBgptCpVeZoFcd724o+G9W6sbkyr3yUZ5QRjdOQZLMqatlCunE7CJNsr2BvBkj8rWbQT/UOSzlOW
u1p0kTr9rrY3oeFOGb5gEHhGYjoS5jNUcex0KPdah2e8+ZyKyADkj1Ix7IHWOLbOmEF6UvGNiT3j
HRPH1NCPv8fpeZTcYvFwpMq7t2aOMQ/70KenIrd2HabIZNxjnORPUFwQ1CBXdua8dJi16jXu/G3s
cA40UAyyTgvxoAqh2+raJo8/JOEoDyXefZjmjMBYlDiSCOMKyg56mXnSrB7EWLypAzLNc6Kkp75P
/SrRGQjgQDe8BCv4JgB4A9jhSoznb7I1m2Wr03CNfmoueBAS9Fz0h7kw7Vgl+zMbn2PR2lg/s4Gt
BYSJKfoeix91YkohQfImBj7uQuQvJmmAV6Mt3QTTNYXg0xiXwVDJgM3w4ySzITLIWzOwjme8Pswh
w1OM7lTppiYXJUv+zOO4KzpQZ7l3NJq1tdKI+CprMOBZmwlZQ+cT4Z5LQX8kY7IbLysFusNDT8ZX
A19glEsaAATCzkWdKX39mMtFJ0O+C5VTMQ+0DouTFhpgMnAjQOvHXC4cFfLvFM0m8mlfhJZjLOs9
LV0Gan2ikbmxdZ3FVZFiIrLUwPV7k1E7+yFkxraQmP7mF+IRLLviiBjUC03Zm1F+9sSGWjFW0CZ3
ptju0sEEjao3TTx5iXBQRrqs1uK+V7yyVo5rTMNqIltDTQTiSAHag+R5qbSzoVZvZEi04S6n6pxV
K5JuTraVSk7YlOecYXZEdHWkkx0Wbytj2Gql5o4M35LYeGK+lA2rc5zmVpYjaGsr86nFNwNiXAMV
Y52/6WJ6KmLhWA+DumnE4T1Whk1k9K+WEG2LJrkM+rdlCN6YddybM1ovbBJqi4KqcG3Mix54g1wx
JmQ+tabwiok3kXtaMpyp8I/osa7jemR0aVsJ5vHzq1EM50iDIERaiiCYHp6hCCG8L8k5e18edhX2
+Quamo2x6pf3xU9PsI8jlJHu0opcTtvYhuEKY5RJqu35/s2/3fz1J/9D1De3K05Vob2+cAUCxPyA
Z7y22DzWG97Kx/lE4vDTD11eCG3ehUmd7fOxyLFvVztyriyDSGsPO9+e7CuvTbZ/ta84vPI2Hh++
fV0fvNX09erxEd/36+36Kn/ZduDc7Bub4JcHtuur/To7cWPrse1j0LDu1u227uPV5+XDuv/rUt9b
v9ON3Vs/w4tsdt0vXrZ5I/+8ddnf7a27xqbWlfDBG36QHl4Pu+QcXzhIf8VIHBBgWo/vtX543dSV
R74du37lcT1W6wNrh7Jl33IkFHwBduwfi9ZDs649dCEqrNtjl1A2bFjRunNomjz/Wm7Xb8ETaNNw
eUskTzeOLPvgx+sh5svwdVkna8WL4oaf2CqfmnySFy/NGezwyqnmX3hAIKRu7sdjaR8trgNqn0wT
j4WP/chhVdGUR+EUVHb1/nhwXAbbvnY2j+wyLvBb32Ypp8t++MLmylOB78nXfVwffOtHvllP4OPB
iXs8PFtwr5xfDo/D4fSmHYeVs+5dbxwpn7312HUSDA+Ca/PR9evmG5vP+r5nvOub4/nsaYcbFsD+
Tfp7kG5/D+XD/+ZK4TK6Xk1nfff6WY4XFwcr/nsNXR/XdQev7Np6QrhWXfZvPTtsBfWY7SfO9bFd
P8ytcL7etuvVct3a9tOWazJyBvsRcT7YzfVDW/6zRq75v2tg+XrBBet5va5nlbexZnd9yrIr0pjN
eg7ZNDfB//sMi1nAHvnBevv47B0H5vrgQlpP3PqF/l7cXCDbcnP9ezDHSy4klzgxCNt+iYuJ2sGA
1ozkDKgLU3JOOippxZNRMwtyp+qsD/h1U3wVa6foWvykc0cEh+0DpBrh0cxhCNCPdXlP3kWGLUvR
XXNdeRKpngzqdc2iaJjdjYDQyxLbRl74dVx5pWRsHMXOElfTEZ+rC5yD0VYkAG1smopc3NN5JtJb
J+JROBo2nGRHWe36K8C3NX/GsnaZjpRPXOh3Niv0oa9OnzNNeZsDYDJvnh5RTVEGl9dOt/wg7ryC
RJuKcoc4GdgfwyemzpdrhZ8OGTPHs04AfBVQcWEmn4CoFiJWw4z220vWx05TvCjV9S9PIUIk0UAa
ZIyrQ/4XUSnHo6Ms90XPNw1OnkZmQWYNTkv2a4wQB5tpi99sMv1poOw0zCdexwqAjfpZhwYmb1tc
Rl96NfPSMYM+OYq7K6PgbdM9RvU7W7HABarMJFA7ahw1HbwoaQ/kRbwVSrGLe5DasvKCfp2F3aRU
c3RMe0eGUmKE8ih6aYZHGsJ5BC1Om8kzhenLwDaOnvQlWOYj7zwuQX5YGkgyQvk+MltrEoG627dS
Nqd4SL0Mu7BYJDZrry93YdHhfuILq3nSMrmjjHUpM3dRDbxyIZ/e3MHoGlf3W3D/oV6RuZOh+UV6
lZmOmaAIdfsQU1AValxrrWlur4zifXmyiDFQvlK8T9E+Q2+gogQ0FESOoV7bGtZIo/jL8qabBwUC
XcSAKbJDGBD5t5Anm7xTHSsONv2i2oPU+WltejnogshQyNKf5WUnp9JWExj1KjjLan6VKU7CSK+e
duNMvXZAdabNRwMUp2bWncyWN+NpXInv8E+5ZjM/HKhpx7gOH5MEdmauOyE3R6TUT4FOSiegda2b
vkzJChdMX596R9EdI7n1g6huFeB2PTnB23ALKEZD+1KBSTZMYsvk2cxld2ASKbey23eXtGTYO18K
60kd9pTC92afuAbFW9E8TQIpb5t8SK4A+E+hDNthABVR9F2tQV8SC9g/MQQgaA9lyuAlG36mJsZe
oOTU7wbA/2LF56rT0owHedh17SFl4CjH7TP2MNtQsp7kRTs2scJcBksYSih9gSF0vbxqSLBSSbta
E3Yi3K1hTR6KBVywol8r8rXo1Jdn0ZY7mbu9CM/ZBAeJCWZdCgeRK2bFSXGiYY1fcGXsMp+pSTdO
1plumWBQohoSbtnrIVbf2eG0Mi9JE/lBhzATFDWRXYWnvdL9iQflxVKqoxodMN7LRDAZmjApDJ4j
nEriST0wrNrMOAQYvcbJpQaFpYrGgF0O8c9tmbjr2l6uLkr5hhyQrKTqmC2FswjWcebdDKTtWU3I
EWXO1HSOFA2HUps8DAGOQU5VTzZOTJFeklreWLNyC1MvqY1Ni1d3JjDRMKEtT9LzUClvS7jSEzaZ
yqx1lqFcYYintEdsIl5Vnmux7pU4uk1D9VR6bZO+JKr8xFT8WEEGzXQybObJTtMPlfKKPAZYcLee
aM1nIuvM6BMWXhJor9YILWfGD0EjHFwm+k6EYS7jC32fzX0Prtjlgi3QOuoVflu5/Jw2+I31hvJa
ij+WRtyd3Hu6eqwRxtPeKfFbCeYHotpgX524K2trQLqcQ1BUvjr9gInePL/Lc7FRLJrGh8nU3oCX
RyXY7qJH2LxowXeXKPY8vWuQVSvzUGctwPNnLeSYKw/e+Bf8/zI7N6vwD2QYG7xbVcbo2zqhqbRH
ao+avI8slyvINkS+P63VPG9aKbAJ1bPnJbIb5CK1kJKBrtFGF0xvwXfQ9AIearNr9oKjLy9KVLqX
DMi3ou1ui3Q7GoU7Uo9hXjZbGJDhhS5UTwWZvgKUoiR+aRDMrJRxw/yIrXuHqh3sbtNP00bvcFfL
ttLSQP9k6gbtPiZWWcoZoy/f6YPwSVuHn5mMhyj8SSRlM/SX1txD1jAhlzTRpQnz6wrGBpHQ29Yj
WGFNLtnpLxIBCLDM+wYHjCkk8V1TT5OqeMM9+BIXT5ig4zHkwj54gR6uLaDEbMWTlE/oewNaMqiC
+b5hFNTvc3zecVH/0z8vtd3dcd6MnXknOAL2Vb/tV/sVeoZjXgMXMPo1OUIwHu3fdkdWL+7dbrK1
bkw3gLtiJA7P0nPlmBv5qNF4bCD5OdSYKIKcKdJsosfvb7a9KG5wbf8seFp/xed1I0xXXeNGgpyr
XvnNUa8Q6il+lrGX4QyjfDaPPc2cG3sYA+9yT/96+QW9wiZG/vodCTzavwKr7jp4zfaraJeOzN/g
wFTabrbiKLsC/W2pOBNXXa82dLDHBrhVgwo6LNJbpFP/1BxpdbucZNeKl71kEpobk6ZEE5VMiivi
9V7pnhkitUnZ0Wx2QwYgqvEb0wEyybWLjjYFCUEQHLO0gxoFxl32T8lwCbFLmbmt0vIZPoTAwQNs
3yXQZKG5KlEDczY/SuFLPqpPnTofW5jLYh2RDbB8ReroKvJ4Ii6O7iM5qjSf2UTdNM0OlZVcMuoC
VWN+iy2EdPpCgYpVthqX0RzzH1EDhQdylstEBRMxnayEA2X0nzjM2PNaFUmofSEaSipE+XANDIZx
gN3GVq7fmmCi6jt9SqO0T2NqcgPIVZh448pZXTGqANLpPLiVkvmaql0RJLRCthOzficxPUyWD00w
ydiMvCwbsOrQPaxX7SIej12ZXUy4QVLuSs3iGgZDuTKF25lAR5J3sdpuwRXtig5eI9h8Jmsm+Cag
1VsQtJjMFs1c3Gjo0nAHM9H9UiMSXgvjRagfqnGu8mSfxb9CY/30bf08zN1tZD4qwpVO1XGn5R1G
nItdlSGD2kG91aEBeuHk6tLaNJp2psD3ybJHgylI3VqHXNXIiwiBsmEVS9zgDWWmDNf8vs9exZki
iuaJfBULy5ISDn2tlHTfktdTwOlNLPkmygm6tDcqE6V45NXB6JnyuZN/oxACeaNDfGmvVKqQwHyK
gv4x5BSXVWujlh/TpFNgIs3bz1vq71XuCpAiomorTw84aZMVwLYqz2MoMsSc4GG1Xhf+GABwWH3B
OBZExxwf4gA5qdXNt2ZpfIqjveG2Iv512oswDycB/r2Gl5iojB/5e1Eg6VPy9FrzbdM0P7YJgVFE
HIHKGFH2gfW+tqblAtUk1i6VF7cFhzW1/NBU02cliV4m4p3EILuHzhvi9ipozxijysviWnDR52IX
jZcMn5dcAPYtyl1eUSjtaR2Aedd83SHkuCf6T1zqmyn4DfvnLJ+dFOIcKMZrUtMOUNSQiSTQ8oEq
+QyWHB3GUjkEPXDLlH2UgP+K6UYDid5QGbpaf6thUpfiwEwF1w2uhhQDVwUwJy8jv1hiP04vIaMR
qdlkMLXF9joFP7M6QulRoMW4IRGYblxwA2RgtsMv7Tp2tm3SbbhmBdVNGMWYTIpSJzeFk2wg2dA+
tOlSi9lOG2Gi1x8MymTlw4A+Ur8ZvT/rGJGkTEfyGzVOI2ieJxPVVlXu1kvqTYt+KybHk1/Lg992
aMPU/KTPTltLL7FMmkFymOclpNuraYMHGtlUoXikvxYh9QknQ1OAuizPEAeLSB2mLyHat9NDXAQY
hvpHH2LnlDzP9QJbk/sCPG1B1tmqd5mRuVDA+4dURVNljAYFeejknW5zx8HFQz82Ay8/YkhQ1XGp
lE1MMZ2B3tcUL0+1eDHbv+QyKKEZfU+Ki/eYb2H4WNZ663D4KBEZIr0m0q31zMpmC7Fqwca23OAC
k5o3KD3EwKfJHn6MnXCWpFnbyoN6smp1T86LByWiJheiU9VzEhBSFEQuUNdW7SlJakVUwV6LnwRL
Vbghqb4Gr0l/gZJqj8rrIt5FmTO8fKEJk1l/iqkpJNNYoSGK9Fcsi11T0J0qKk9mOZ0KiC1C8FYL
1vuiaccomQ9wEDZWxFydTVJSG+TN0PiovEQz2qZ9k0AzRJKHmcOasjaLI/5tmL1Aju8zyXa6iCY4
eOW8Z+DCGv0QA7KvLmNOgn1VQ0maWSMlVaFwcGYwYTtYV3OR7zVYIZkEh1SU/4uqSvu/om35nzjG
/6Kl7ypDKNvKWp4rFDwfZbpT8NTo3ap3O+S2uRcsbvKp4iy1uPCra1TCOepBBmMkP9r0ltnij98V
qTLH54RO94vEEhF3XYoeoLDZZqaAy9D3gfGRnKIpdMOza8wMhtwWdaroJ52HM1JrgcfSpp6K5Pk/
s6hl7d/w7SVsuOW/AYY6ROp/JqZPhV41XZ/lJ3lkfgglJfyjGT+xAKckJfGAYQ9VchX7qbgBlOJ/
AFuRLNFNLgwl1zHzRGGvMk6SmOMMMRLOMfooZ9w+llNf/Yyr2eh8VDoM4wxPGxk+PJY6c/DVEIWT
uRgbU2Eo06W+XOAmqVza7nWRLdskfbtcFHiRaDR6mNJ7zJR3lXBpKzy044FAZBDvrvTyhDIltqu0
k7DbumpXGyWDT0eqYZhFsz0V+ArserXdLVFxawXA6pJLWHnUE+RU3iCIKgNgwTbIo6vr7NC9GCJz
ujE7EGy3U/tsWw/TJhKBgIst8gImbbSdMRDnXNoKST44vQGlN7ri4WgShBWUitdG9M1E9sk62hct
MiGtdoySmJGKFpqcjo60zOIFZIKQgSJBRIaDDSWdvMHRBrW5MMXnHv42himLeOy615KSmDAyLvkh
YjKzHIqUlRZeEso+KGX9hVqlUZ7GRXi2inS/9L+a0QO+t55GKtuYvAbGvW9AHBR9ldb4o5K4iZD+
GUeD2sd8xLWv7zCEo8raVq+JgUX2HMU+Ziw9RiFtec3bex3ue4pqE5SqqX5IxaMTY6c09ZeFLj4i
E44Y8WKXJPuOhiYctubyrGU6XLnPbn4tSI6pYCRLkhdo3Abhj1bOO3VJHaqxFtaca2FjtejQ8sJD
gVCY0llACaSTpNJs65kUlni4Rka0U4sjrw8h8M98pJ2VqqOh4b4DGFfBqiqa12i4iy1pMVZ7lyoE
POhhjQiPljRa6SO7MhOPs/lpIV+bSTTqmFEolWfFx6GYGEVQzq2RNB14DRaEWrmId2rZehaExU+V
ESI8muFwMDj7D7OH4QhQIolHhY2OTL+Lu2hdupSzjn3/FP6WKXpvza4IbJiH18h47U0FWqMOCeRo
jOeQSU8TrRwLAxpKTZ8imr4aeSG1rYbJRltHbwPRgvNu7v6LqSY+5P9GPrGGuJAxhoWP9Lfp+/8E
6ladxElIGsZzgmp1ZjrL+NRBjR5jBuwtPUJ9uLAHmAZQe+jKueK5s/QKW7c1pmKhO2Esb5FBuUl/
5wtFKhXwG0oBc4iNeRWTXffBLZncMHt6z5hXWx5XcfTSP6pz2N/n16Ryuu6veT3hO5RsXcBNFIw4
2an39Et7Fp6CVxojAHE8Qd6NG479EJTAHiHqgmV+EO7NcHtmXHNGBxlgFzjb6i/hYRYDzbv2VV+t
jxUds/zO8i08w8RdfTIODZwQENCbQhz9kbWPuNiD9JCLAQPhNOIoadnDh0hk75v6S/XlVXsve0f/
Y9H3/C43LtJ4H/jCm/Fq/gSKLfsRKo7ZZdqzqsIlp6FCD/sog5rtC3+EB6PJFmlgsgeUIVEGLkSC
b9Bg57cRi306PAjXoYPUbEZURmNpcRsNiEnx6OZY49paOmRU9ffh3GCdYYDlQqu10cUTXLDyRS7G
KQgd+IvNIT1y71Uv0BAtxv5v+lv3Mn1l5+Ys/1HrTfBrHMpLfJc/s3fhVbjXT08kf5ko5M7apSPo
+kJV0KTduLRQpO4tx/alfJfgObnJ5BA+q27EDu273ZzqwRZBFvFrREk6rArn8czMTmxfVrhy2gx3
Ya/sAXbBXWG+QGNWk00kezWDM7SPlNDMTSc7jMWRQ4WdLQ27XKJ52q2W/lyB2OtCtKGG9s2ko7rM
gdNdW6Kdho31JiLqBvTyZuIZStsNwV1s4Q7pYSQP9VP8oZmU0UKerUvabyBrM9LRRygzXkzZBvgV
6wlyASlQ6RJMtkPImAZ4zfSKr/qDaZ5yGuNnVFGVvcxQrZ2F7qPZjHCPINh3mxVZu4HC7JjXx/BE
n+kEpl/CrZ5Y6Jnv+S16E47G3jys2U9n86N50z+qk4zFoslzDobhL58K5H4QnmLTtqflZ75Gj+i1
8YhzgUTJCBHalngAXIdbh0UCfVtwqG+4Vqbf4bn8IqkP5kzJicEvLgMw5QNwJjcoiFIJky23bTfY
+EQ1jpD/RTCn/BvFnIQTrKqYmqFKpvUvijnMKEpdD3LxGb5xeI2pHLwwClD381uwH68dlqPfMreo
nX2Kf/AeSPfDDvW00y0+zTAT96HecOlzDc03xbVwJ9o0hKLFH8on5pocgv88utH/j80hQjgNn2hc
SZCHyeK/jN7GZUnSPk/Ep0j8VRTkMvQp7XXGXGEQ6RbSjLg+8upa9o7Oug3JMx6dpBDdYhCPQfMY
C3kvkt69FJBOmXpO+V1viNjCG0yw0gEtiT1hiTsOq/JtdEJEoTOzUjRBMh64M1hF70hD4jdZ7icx
dZjyKGcq9V/aOOwPcfcok70KKTI0u10vHARcH1WS08w5A2s5WuLHr4gsqxj3M2WmQAdVhY5MBKwh
arsZmUk6PrLgjqz8Px+4f+PcI0s6+Zq4uRBIg1HTP48KNaaRstqjsp/0GRMxFVMNp4VGzEAGcfI3
5myreccAIzAqfSxI9ksUMIT5ZJIS9SMiQSgL2EP8573C4OPfnVAdYyIkI5xYnHD+eb+SOpPyXBnH
p6gItkOEfn4gVVBbqY21Tk+Vr3wsK3+uYuWjeKJXywXx3ocfoOfWLhQVG8bMT188N+OjnJxgCNxq
1l05Hr1FfMCQRJ3xJpcgA0nqSWVDw3da9ZOTZF7LHPruW4TRIa30QFGNKWs7WxtNLLdKiL1FSPru
PABb3dDyjPmHmJBGsWQ+zLggByaOcjjuk0oE5XX9F3RnEUPSRQNTaOhuR0F5qotsAzt5XGYvModX
IxHR0sdvQ4Z6KqXGYLSyl5dwryBhI9V19eKRz6+h+V4VN1lO3QYqfjlmx3rVCuXCu2VQX2vV6KrB
oqw+UKR0KUUs+szE/G6Mxu0MMh2x/fA8z/k6ro/g2/APHO/MvztLWHDnp+LJmyMBXaXtza535A1H
78iio8eL6xPHw+OSZR7v4J/jlad1ob5v/5iz3S4bgODjkXf+7581ZGCC18Aa8Kmt/Pu6Bl47Z+pT
9MOKyhNLWH3nr2ulKH7nDzt6vFtrlZzP8ffvtu8eu3fn6fp2fp452NkPPxWZr3KETHH3LDvcsZIZ
h7AjtXZ5cw/2kCzUzXFx2Ox5zZFgC7y+boopGRvgi9L62nAGPT4vsWXq9KtpJ6+cj4K97swaXvEV
bc4cui829uWxI1TIo43nSVSv2TaveB6hFV/el89v0DC82/rz7DGs2pzvZ+9+Y+bxlwKyvv1MxMW6
EZqqzfp7tLl/3VnC3vJMdoFs1x/3v5/8Wt9e219nidPFEp7d5XW3+YzsfvFKa98VzuGR39XN/67f
8u5rksbkn6nn57ub4nhfvIjFms2OxqxO30g8RpuvW8sefSkQVVK33fAstlfzUq+CzMFXICFxw/fg
TZ5/Zsn61fiC6+9UOzkAEDtu3t/l/soCgbey8iNWBot/o1rP0aDS/veRmv9KpvDW+j0fgwnC21bC
B3V4F+rFygZZK/RrBZ9l1PB5XKv8LFmZMLicUbAnAoBHFkHh2K+kApe3ULm/sTxx7JXo8Y9PXfng
+mnID3/Xl68/IAxAo4B+wKtXeBaQTmADTCtXho4M0gtckXWbbIF95wkrYQU8+ccvIS9vWQeEiq29
gaDBl7NtuS//CMk6mmAw+BXBok/ACGe5dR5Qth0REGAOqo8qgj5GptcykULwULSLgOM6Wux8pUwP
ya5eRLr8wA9uWfsbKeKT3JV+nzznZXjV5xmhGcqceUQLXG4rmQJKt6pBP6c5209G4lGKHqHjiRPk
rmqBqgXrGV2KkB7hOA/ZIzPCyzJyVTA6FmuSzp6r/rctIWCvCYfTYJ5Q1Zpdg8mEiuYhgqXWxE9F
vE5Q5dd8Es+LIW4GaRt0WISoa6ky2Mzae8Jki/JKFtXQ9lYLju530XrYv6274O1j5geR0VFnmJ4x
fo8yBRJY+PYgW8iCGbepwscQazRixVs9rNbVITWbxoNxTc7TtVHJGQkxl0gUdYc/6mesAU9UXXcI
AJamCmGKGG+MidEKGrONEUTvVOqb7GWURSh8IGJMPKhWpWDXGKdFuxICgInf8axtQjl56oC/FAXL
8qS3cbkC01a2QM2IZCgSqYGvxo+iZuhjJIOd5BOiFZnIHIKoQl3cxcAJlEiQiEvyOa3PJgrjBqJS
vAAQ48GYV64yMlMNRu0a9s2hieFMm7+hiofniPNBMqmnsmcMuOZR0gPUfb4bKhDykCQEAnTjkmwb
ejYtb86GVTnN1J0iYFoVlWsexZ5lfvXxR4/2q5ijPa5gL2E2XgKw1DEnjEsdvIruyEACrN6X9kla
sEFEh2u2KZOmBpMH84Qt02ebtojCke8GEpivuAtCfE3mhcFm6DejspEly11Kf1G6Uydj11p8F/Ob
zySXMSoUdUt3ByN/g0PrSSMRvnH4OrSkUJGuDK911i/ghs5YUo3MHXWk5NOE+5m+1ABaihLhuZLQ
A4C+1eWI2gxfnhGuFUBV2XlJ9AXe4qVT/RJCv0mm8Vyayo8sMCRGJZ+i/CQ3i8pWRYFDLmev5ayM
JaaA2C9kNUeSK7DQwaCCt1RDUIdPTDI/MtB1fTouIyOCn1Cx3FJapSuVm99n+UXnVM+AysPSISgT
vgrq5zMa0gY3kVSMGq9B8xlTpS655fJtgAg4D57SgunzwLAd5xlFDPwWHEGv+3UGN8gUk6LTFNff
Y4/nwBnRHhqGOH8TKMjPVFgSdb2jALnLr7kWbDFDqytnfm9QDmvL+SBb/YcmXmOVyxxxpM4MPsPm
R5XGdxSVdjfiOmeIfh8vpNeesnn2JNy8auNV7WsHzslzAqFfxPtdt85iZ24Qg1IFPA773urgXjIb
NF7KGLHx8kE1/a8ri8LQRVA6j4h6tNQlVZJ30occlKhkEPScVsx8MLYgsmHXRYK3oKzEtWtd1HDp
DNU3mmA5e+7zP3q019OeSDfyMPr5pqUv04wKNxlBGqVj1aP0Q4ctKuRrLtHr0sFFKok1J/N2Kqxd
rHGMqiR/ihXxEATpto0wCDJn2EBYXJSkrKF1EzVu/RiR/qh7iGK9fjFcCdEUM2gxxZenPDZu31he
0gJJ4Iqq42VjKRnD8PplSjM3AIkWW4u7Nxm2SwJJIENhQMMApX7Z64nsxdP8oaIeL02sJ8C7Dbk+
K6mwUeqTVj/yerwamMTaXVxfG0W/581N4L4dOtsQrB33+sUk30wHrVDWJq40TstA4XLNDySo892s
tO2spFtFRr+J+D4Jnsu5smNQtVjbjFPkiJCH55ZpYmqSCo22xRQpePZnxG26Agw4I8mM9iOi6GEn
Cbjp3aWV17BmLMhAvvGxbHCJTH9VCdID/OoJ47omqZ96GNJBdpf0cjtIx7a8hxo2iliLLZbhVkbt
KhxInZBKTBPS4C0WEgD8i1K8tNzyowicTPo35of+OL2HGPPogsW8PkbV3DwFefuHwjJMX2Y40n0e
UUzQ/VQ1YkD5SctxmUOmWVsj+YKvQkiDjKNCYq3JQ4Ktqh/Z8rFITqYQoqjm+7o9hZhdCSnxOwzW
2n1VvkZ0sZSUlL6yG1F1m6HzO7KtNSPeApByTz7PVPIMagvyjCt9VW2b6hWF+1J3Z/SZm6B5p8c6
m6211wEBsn2Yco8SdZiZ4A/JcDZCqn+BstPi0Imkt96kHLkKDrmttCg69xiAWSu1LTWelD7ygkjy
2pnrEKRVmuFqlH/KxNgGAhcM0k9Z7U5mpXqoMGEj1OcJkvFg5WcR07yRijU2ByfialzRCt1+VE9R
BMDBasoy3avle/huBN+zOKOZQdYDF7DDwSqM0a6sBoOtH8EqHQ2K5JqxJ5Q7E4EJKC+bYY26D6rW
SJGvELyuw54KdM8MkUdGxx6jAxIEbiK4U01Zo1TJrrW+k5TMRuy5JPFewzrgRR2vpUB50vT+UzlU
lQWBhqJAVvt5jIt7HAP+q7cKftzA8kpcdmIE5zl/yxR3QLAEtRqbKeyWbLMEMtAtx4ygAcTSS2FR
882BuLAFyyO+Goz3msqXGb3pE7pqVBGA2L5hRZsYNHbJidalJAB7oM50R8jri5j86MlPQwYIyiuN
FOdepCgz00MuMuyz+alLLQpVzMktMkYylMAyzmcLZUuBPkzAx2IEnUs8IZK2Y8NgRacqsjxGCgFL
TYOKpaneM8OsIN8B7hmUHxq6EhGkX4FtqEXM2ECWGxgyAcYH8QCtC77KMD8hs9soqbrRZ259xiEy
2hVMc71K+VCz12oVVsKJCSB8tFG4LapfM4idPlWcTh82FVNw0ZI3AHS14TfVlVoVskXFG4OvJc/B
tb5HVcTONuYyuZjcKDm3a5bhpE75nfGMcGhxacjH3IXFVWXPqpIf6jr1k3bY5/CDlCY+z+GTZLgh
5Lj6yoX6a6D4GPAMN8ne0iz1pa//h7Pz2m0ci7LoFxFgDq/K2aZsy7ZeCJcDc878+ll092DKasEC
plHVD13VFkVe3nvOPjsAYJa4jlh51PO6A+EBHQcpZDAR1N0jlVjOFl5l7nIA3CgsNvTNipMvGgYc
kNbqfBI5EOkreHsYQxjuvWwCvwWPodKz8pnu5om8UhxIc+y/vrcvBMa4CHpEOXrIGb+4TLQ95ioe
c3VX8Wdx46w7pX0a6Vo6Thip4R/bEv1JPLpO9KSOdEZHrgsglf5hSv6qRY86XjOzZk1WtpJQTfR8
YaDybVDVumCdBbWMrjNRBllue1hFhWQbiIFjibA30O4mAw8XH4dRTUANVvnSBK6Ljx5OKM9u+Ng5
5wjuWiUTVek4T0OARSRibdPYx5FBsM3uu19nU8vMyeAq825AWGIgayzVL02E4ITl7pJBas97HsJI
651VyRw2p36SChh2Q7MfCvyMQSlNoKkeNoqF+FrxY745TT5eBh7l8BBiQjqzQoBFAETKupUpPqTR
MUODDQN2Ybbeptb9fSEZPAdj6TJUyaVmWvfpOoq1mUt8ThsTT5sbcHEL/h9YtXr4AeMGvWk4H6r4
vqxhi8rc30p8AZNtHOWfxT4wZUuGeUIllatoSDjW4yKZlOSKW5q40HmfB6WAONnvE1k9xGW4EuEm
9uU6Lc9EvsVMi5UHHwLreEUa6HMUrsPwHMUSMBSTSeqigFF24ibzwcWwr5i1UjrDXmUi+squwuSm
KOd1YzyLPgWvUTB5EmhK8IokR0ob54A6ObxZ8KA1ZxWmD4myWWXHJZzku8qS7mqmE+nwbjL711oA
nWqaUGZJg76xNNY9G2YfkSnOxWWhPM0SSEg1NruNhBOfvC1ZNUIEEZd7IAr7rqMqYxDWIDmTVVpS
ixdc7KdpbMGWY4jcNbsWtyAj61itzibOYFOUGYJ5Npx8aVTnpHDB5bKVb+kM7EEL4N80JI6aCvQW
chlhYOHvVbKnl5o4byEd6QWeAJgBViWGgDCXx1bRJT7NqsT9WDk6FAlhNHJPvJmcJ7MuE3bKeDwq
A4teZCyNHBxFUhHsEhwLNTizrestDfWjM+GIcMudfqtF2VQXcN8p0oU/3if6uUDEY1kXZnHED/WU
mYtYSOXMxcp0ilgN+gtzjcHf1ISwehjST6vkXHT+EwjZscibkXoKT5qNX43afcO2I+IsosYFd0u6
K0sN42tj1sGQ4BuC1L1l4EnDus7ecpJzpV2/yLUDiG/UnTRQ1fo0NIe43qsVrEYJmwEF85VYRBWu
pcFDV7XYJEJVkeWlb1GNiwWuc5aXbdNhgaN+GZ9zcw3rEeW1g0xUCCs01Ikt9BksURqJgE6qXaTm
Ux0gBxa9uSwrMxGajFrhZsyICQ+bTlFQONfTIt6J8CW8RKUmJ5qAU0v1T5aFawudQVGUB/YcqXfe
BfrlupA4kjEpJ1fWY04h1AS/xdS7obPA0HhmKuK8aoRp46F68vJF6n9GpXmo+s86b8Fu1W0T8BMY
mnnFs9dD8ozRkg+s/5BBj46e2c/XDYBApQW0vuzKOlUbB0pceZwkydrFx+NTS5hRNqcquVdhfwgW
02EX2lM12AoPpIRPahHOmM4dfVVr+A6L2kF0D/Qwa2Tt4qbBX6SJ4o2RY3cV4LORxAdI3DalATJX
pmTDWUJ/ELrVIg12Wr0D11/WI2eigXdqMAHxSKN2RGOimf6W7RKVuLnLwvH+TZBMWNLZy4+jOL1V
qkmd1a9OCjOWxRZC4FJCSLjvORRdH1vjtl/FILINLp2Wxd8/qfjrxHtm6A1IhZvGC8t6zrJhP25d
rnVCAzmiBGVKSHC4DcCSRYtSAc8T5zNmnmUxIzAAVXqGkT4sHOloZA9dxHxRXkdj7hUsajeRZ7W/
bWWezQMcu3EhtMQKU8JkNDxayaBPr+YVZYzZLwrD9iE1VtL4AgJvsa0JEPHHLsAhSyvqfAhuyWI0
q0joJmChdMji3WXXrQvvlLRrJUapJiokPVAiWSMHqnxSS21ZSmQJHtGb8kp/Gh/gAm/Ku/UAz11/
6phpmMbZkIMnXmKmWO0EHjgb8tQTMCaFvFKlDPJraSNBrDMceUGsHSTpGDZpM18NhbQZlQe42Mwy
RqucXPRtXPdhwOQk48C02mWjyWtTzXgZYDPGnHtSPU9cjFugFbaco7ArbYYNYsU4LoM0MZcExCd4
gSYMAStvVZbuvNJMbudKk08m48AywvlD9O8inLoDHSEl8baiAuc4mZUak7pMfB8iESp0jy0Cvk9h
1Wx5VgMzmtKCfMoRZODp7+Pu1fbExWE3MNMV/8G1hoNawlzQJb5MIO8qQbbbAcHNGM1WWCht+6+6
s1YFypFWro7kr8x7ksylqp/3XbS1GnLTfXXVlRa2L9lMC4rN4AtzzaxZdpOkx00NSQbgEWatwx3Y
QkgllAxIu7eRUqxEi+oaDbxFxa4rAqa6xWPRHUJd3keqtAtlRIc5ghsCcrB2YLigvWTGWw+GV8cf
YY8hIAy0vjBnhZ9BwmXMn57qRlkHJK3n+DlulXrj9+yC+OHBPIHAa8gF4m3mth4OtA3JyhVeGT4s
ierYN++WhbAHPUoxJKekWWd5+BhZim15sIrNBI2TgDjfHsIUPhC+AeGzQd6xC+9dNB8Ha+/0K0de
6wYdQfLBVG3fiZDIAnLNG5Mc4o7psPzQ6i9JeZd0ZNCbY1xNuRZbIL400W21gGoZjH6qGUMX0a6T
aAF24Rj5rBNn7pfTcU2G8Gw0VKeQ/nuEIshaOnkUc6aozKtd42Tzhk9WgExNZBMF552Op1CuAhQK
wrrzurvG/MpqcutBMoriPMjZi1LREPcc5ljXjE5IBRUxdEMBbofSrZjO9bjEc3pVVctqhSaMkBe/
ZuwkZaiAntbY5LERrie1DxoHrZM2j2HBmWl5j78PyaRrtA7sMLFqxXlfIrP354jMEwXHAaxS9vWX
exzWhGsdzF36WJzElWrcmAdL19hjumboFkk7pgrf7ueHNVIAIFC06FQpBh4y6xHGDlRSfPlQzxhL
c1GdBXfNKxsRenc/jOk/3o1rsP5rwS5L5CsoiEUkOtHvP/+Lx+JGQRMrmY514iF/k9aQ5/MKCkl0
b37hpTO8OF/Zo0K7Rd/zxTZR6jRi8MwnGMycSOZlOoUhXIfFfDMlKVof7gA0HEwTZOo9cNip+Gas
gnHvmWbPSJoUda05s7CbVs5MgegBPXkKd8t9LKAovtEp1IA7MFFIfOMW2MWf7CHm1dsOqwrtB8Bm
+yow5aV1zyHew7KbwptlAk6SbEeWMtzAKWow3AhVrhLbuBAR4CwfZn6G68yECAPXnEgtQQio4iec
yYidkXDh5ONMb6ykkfp3YY8rkR9uiCSHm9J/XN3VyDFbs9HFXUWunu+dMXZapcUidPi2dMBidYfd
t6RhDyEMq9wXHpDQTAf1lkuvdM3n1SIKSzRkDa7iZZ5U6Kr/Wr4TZuPmlBkN6XKss2DJqNlDQZlM
LTINrENmoCwob0ydtSszZ1kUia8hOI/lpVxkWKhW3IOd47YXOepa8TQMa+pFKypraKHT8iuTR29W
GTFLeGd8u78C9NAcqjXyPb/4xIxHheyW9QOMWOzVslH+9YnpzqwfejzT8weZU8qonwZm14FVmlg3
+3dNKz95XYyg60nFe6/K9LPjEjhGqs2jWgp3FaW3CGMIFiaqKhSEI0CPPYwwlEd0YqipxGUm9veJ
I9Eo9MY5jLNFk3tzXZdWqhDf8OU3rlgOQ6+QdFG2dEXXjQt/46EMYsNLjOF+sCaqHX/hDXqHE+wu
PuaHat2frBf5CwMQALx77b1799+KdXJvvEDLGMe/DX31m/fK8EE8tW+DzLhpkh+GWX1QVhNvVszL
mWEryx4Dgwn2/c6dfhdDQUK8sw4fPV45mJjFpPpiLCD1E6yFQDVJ12rOYADDU4cueC9v2ePjG57Y
V1ydZbhzpq6JWDtbl+kPWYDArMfCaw8PrkUMetLhcz1qX9V0+LzxMl7Z5X581MVOazEga+LRfhsW
1t4/W99O+BniomlwFNbVk/dZrlpj4j7//rlXMofoUFRJxUoJuoX1zSL8a3fFsTJPc0xe9i1xmxxy
izEolHCCRTMxCfZ07hFMENapE1ftTIW1P3tLbryA0nes+8VGJCsGruAirBTtHybjX9cg6X1HPjfX
MNzpXwAKdCnYCT1i1zevj+U5wRnBRKiDHP0x3NZPhCOF5/YzeQi36TF4N56xgIJjmZ/pD8VPmf3S
7h77Nx4YuNwqUJH+TFxcrc1J9QxBPxvR2Em1sg6ICMJl94g39jOtJJ/7Eqza53AmLLFyW4FwHXBL
hcgNf6+fWWtxEa/1O9BWdRbuMKldKmSfbKFFCwf3KZtrG/8+OhBhMhf2TDGsJSSiBRYgc8uW7Ghb
TqTnZMUg41E7d8fyVbLrdftHyCb6Md8mG4Zj2+KpfU5X2r16zD67T2wqPpVX5UG1lTvlPvps9uY2
OHpHeEnE8yanYBU/CK/WK4qyZ28v7OSDardfEeqto2MbdwiIUH3NrI/kxX1rXmS7QW2KFefOWyKP
iZ5aAgM35SPmUvuEbnDPIBKWtPysbp+6Zf3AoGrpztptv4UniwLueGPdidferb8f+gXVrFcGMKmm
ku/zt+z+HM/zja+j2F2bynMAlpdibY27o39I6i/fv/eaL7mxOybFvIJizdge192+W2m7/I+4xLAb
Fi7ir8BG1R4uxSV8UIwHMd5cyV8wgxW4guFX9GGetEcMkzB3Ixg7Yga5FZ/dmboc+wLVVpfSAwiM
YHE7EPguWTYF3sdz+IOfhBbgf0KdIG470iaGuZ/TMSGQAFdYaDPzzO1V+i0qJGsL8pNB9goB4UbQ
so4pAU6d+6qOqmNsGNOO4GXCbrsau2FQT8qL/l33MEMZHUeHvdRPqVYnTMxfRVtetv2keRfjbUpq
3g6c/BnqYFk8N+oDmUDOsriTVjrA8EabOBT6r0jPccyZBMK8vmNrdJHWiPMIvY3U7PsVt1Z7xAsM
Mdup3HhPfs0cVzsjt0XG2KIlmYt84A4/Ov9gOZN8Y6grZlYRGl7OubcKjDv+LPsNrTJDZ/blGTKT
zH83gllI2h6WV+2IyW7I7cEazJkTdB23u4a02IZ0iil6sIMiLFsGjsnawVtmFT9nHJpTNGZ/PLiR
IubXW0PaIkyst9IH5xonPzOctX5Umn0sTKOX31firXV4IZBwxETx3ZiNF/EXhaOI80IzSQ7B0dkK
N9QY+pXaXaaKJkxSJTVPUS4+S4lMkfF0SDrZFxU0vAEGxOD452zn3UNDTE9YE+KWcJLfwiNGjtKk
3Kd7awrnYlJN4cBNzcfkWZvrs2Srkqar7PP3BovNvcYsVzr4610xrZ6iOVqpWbcxHwbo2cdxLDkl
GmoGwyB5co6DMPERiq5+v4vmlWJS1pAoKmMVJ1Oq/+wUUjz5IjOr222aUfQ2b4m2jkx5W4yCM5Ov
1gzTSHOQYyHn0vBSyhp4DYhQGWgqyjE2gQXh1eKfr3JfFBpKjqVlzgQsRwFtOC+K6c+DGK5BBcQE
8FVL+BnXhxgyX6thwQrRX/LeyHhocOrvNAMPjGqjGe9kZ+18EFsajCnZXjshVJhMDrbvwQyxnqpc
2pR5TnkBesN1uf2forf1apNRjLveuyTbQngSmvIDnzPyY7aOHyzK1HY7UOVilmHWJIV/nKxelop4
KB2crQxjJ7uwanBlNOguaBtSXCZNPQQtvi881y5R3PQuIRR8SydkS/DiG/xO7erTsCw4lCrhdJo5
9nV/n6itVMuSX9R7XCbmgT8fdkSl3QsT5k2EQ0y8u3JfTuOVs4ngpjHNmOGRsXPurI3/Gh0sO6ZC
m3YMjCflzL9nCr7yH8wD1J2JxG8mVNNihvVER7y49eEcw5lYTTk2Z7fqL+NaVURN/r/fw7qIgBBj
xMQJHp77qiMVDzhiDyfZCnZquu0Y7SHzwzpDm+Hsi9oAUCRI9oO1iHJy4BG0TmWoDQf9TjmE6dQJ
sLSb5Mtw49thDgA4TbEz7dbJwrWrVbUpF8bcnGUkdiI1mQvnIoJuOg0OYAIHdGnsnzAPhBERnGRH
gmqqk8s27KPsxDQBlSNBwWuvW1neSiTtHFsxKhZ9GrmkhU1bD2rK7Pc37hpXVjYtGNDfdaP5/Ub+
9Yz9WCm9LocCgS4CKCJ5xF1Duas3NUN/m2ocLcIdS9Q6SOdqY+3dR2nJTuFO1Edtn6yMDTMJ9AHl
YuTLk7l9YKrZqCRdsCkjTpykr/IBh43wT/Iinjlofr96aTzeL2u+MUKSaDVgeJjIP1eoIcopGQxW
ciRTTVC/BMaQ8R6I1RrWcbZv5GUG1VV9024VHhfdJgCCiYDaMkgONXWkf5dLKh8gSHVhI9s+Xh0l
iU/aa4a1YDQscloKTDsY90RY87g19WJ7zNIHk8jGlsrDAvf8/S4oP9uqfy5GowkXDUNUIVJdtFUy
pLW4c1rZhtVL+LW7DJOTW/U4YbB1C+reD78cBYzOG+aYx2OuZt73SfQw1Iz82z1t5xBaKy0/ecFD
pdiVMsL8DmxCiJLx1jPCpQQ6nB47wgEaSIFiWN6g4Ms/m/d/vwGHmoETCIKByyNNlnoGWEwObTIz
hEw9huGqcD4EhlyMAKt2GfhoIYu3zKAsigp8YWfY9mzr0Jg0xSltsdmM70NdmZUgbK7erPPUjutu
I1X4bO4NhEi/3/Grjx81JLqBMRFIES/KTlHPakhwpWyXzVufttOAAaNonLB98xvcjfsxaGPYiNHT
eL9K8dPHmiBIM0K5iMHypFuX83OD+/f2wZwyDS5GFS8BNjY3s2jEQLazgji5uZeSggwVJTaJ7gQa
MvP0PkpovopPEWP3DmuOpl1bobXrh+Hxxq0ZD4X/eyX/vRZVsjRLkyWRB/rzlcQMIdYEQZftYiRf
4sNRqwDjzKuVjDZnsHZl9EcyDi2omzbAN8c8E/2NC8FQkaRJi9OfS3TbjYsan8d/Lgp954jPSAYu
fj8vipej8y2jl21LOYnIKPON2tIessIrpGu1sCePGQYuGRXdSSxviOguqpp/b8mIs1oyNRvTqJ+f
rrlejbVnJds1ZqJKDBFsJFREhM16h8bB91PRVkX3YFTGwhWqlWahb8IHIdRgbkkbLUXZ1s3j1p+n
mJKWQO0Wzqs65c/w5tXCS6tNK02+U6tRA9xjHLPyXQuL8BIzaNhRDUPtYZJkHlTlQIag5FlT2BbL
WDuSejUttc8Ga4nSkhkCf5ogJrV4PwaY+UQXutkajAnWy7QAt29bJAvCV4lWP8gRULG3yea61r/Q
x8wH/Pm7u8HbBBLEPKac3mA3RT1neI2v2aZUpWnLVCM8hNTpau1OBGsj5pwmlryCnuDHn/gijrZY
d6pMm5RLN3bJC8j736eAgJnDjvxJ6XLLVlzHyyQjk201P3VkCyowXvRu6dSEKOAivCfcPMOsVetu
IhNXFh/Rn98HBsjE5WahpFlkOY0g2b28kbt9UDN/7b9yzBU8pd0o1G6Ce0exaAZvUnOGEgv8xujW
DZadQQLrQRNuXNHVA0OXRcskixSOh35REA1Chj13oEi2X1fLFMjLQjTXQffI/QXiHFcGQKMtSJXl
WkJ31JfqJiS9EebarCHGQuiCpWf1UD1eNGqD2lqnhQSoeNa0WZAfq+SY+ccuh9PJg6yk9e8v8wWK
+P0g5fEf2gRVZKRwAXIpBbNetUklO06WQjka4w/tS6XsIJnn2obPHEa9YLbM9HUZwg9faLznBoh+
lu3FaqFWd5KHycne8VgHpwASUQ9qcDDDBRkAWoZD3WeJqfewIVKJBL9TiwVQ5sxb/UNuicYCJYBb
RlSSWhC0O9dbJuOSyuwtmehkeSku4QHOQxEuYphfgGaTZoTh/A8LZEEXN9mwwTCu2UvNq2xu1Gin
ZIe62aTdl0q2WkPFMiuTdZvWNx76zw71f+/aWATLVHlMfn5uQmWjGUVG1LTti2fdHJV/c8IzUI7z
gmo8XBba789JulKWoP8aG1TgfV2WLrY9K1YbA8hXspHiGtZTqglIW+28ZjxgN9LZpeJUglsfeuUo
lBVLBIcUaVhY3z+/puwJlRMlIUO/8CGCviWmuND5JDrPE5IdSsBxLQElwUoKjKLYlDopQo47KevT
799evvbtNf7hsAHu/k+XTt5va2G0Zth5l8AEwhbHh9IpwgTFmbp7o27sJeep8HC1ru5SklZdptIG
7OiWPIkyjWZNRiB6sWQGK/XC/Peru5Du/bMaNK5KN0ZNt2JeFDBN38UDE2O4A+aDSQZFJvrPAW6N
OQE44+pQDJsUe6mPpknjLDq5gUesMXWqppFoYptAd5B7uPQ5N05q9dpt00WRZ6gy6ySg8OfzG6La
rbRY0G3aJBXeBVPZ3RDsPCZvUDUxCVrh5q7b0nt039zH5+Cu2sK5b5WDhCMlGlJkvvoMf+Fl8RWu
/UcKcWALDpwW26UJUSwEvOrzpxu4xUUf8n07Fa6aesdU2VAv84a1PKuDRmTEXWJlSSljFp+OcJTI
bq+XjOHKyI71p4DMV0W/8SSvlc4/PvpiN1SFoFazfJyuK6eS86uFFmIMxHfB3O3C18yl+3LjTSjI
h07bO1a3eTa6s8+EuuNvxEVB40lgkKvgBA6DWNEXos4csVySKkavGyyH2rjhl3JlK/r7krWL48dx
ujIKMkGxsa9EJCoTTG75K+yam37pqDHD/Lcby/3KqlJ0CdqzRotEDXDxiX3hWqKZ+qodVJsAsEEQ
75r0HSmV59tGJmI6BPuV9vf3jx3X6kXViQraMDXVkNUR0vq5lhOv8mFByoqtWU/sQXWC++YJo9PQ
sqPmxjqQfg4g/1mCf3/Y+Od/N/IdiTVxxYepoyPEqdiReW1px5ZUlnjVqsfUP5IT7E5z/QZMdOtb
XmzzSRnnQcBWYwO9NfoXB2Ynzvt6gwoMMfKNpXOlu1DYsmR2eFpw5bLVFbquEAL8+m0qYoicBUA0
xaWCQVt3YwO/tkgNHboC3heGwljp5/0s/FYL/Ib7iUcF91EriWk/skypF+kuo/7GF5N/orr/Pj+D
slTH3Z0R6UXfJJewGA25U+zOeQojf5HnGZrpZFGkZEOgGQ5XIZKS8VkmIusIpTC/e6UjZO0pGOy2
EPe16s/8mEw/N9goyo2T9dr9MDX2MMVibxa/q7K/1lfXBJYRB8w3yvDZb846Xcl4LIwgZwZvugBg
v/EE5HHlXL4/WAiYnOQmr+3lLckdsSI/oVLtkNmBjHF37a6GvLfFqr0vTYf8we4rj5i+QHCIcV4I
vY7ORtoF7Rvgao1LFdG1OzfDsh6bqUywjlYZvAl9tSha9I20Gb+/79fqagorkU2GQ1831IsXHtf/
SIn0QhkrfZVcIjHAGgxMppK0g0xRnRLnFOZ4ZmAT++RVBscVUyKqlFzwN+hJpjWz2twwFj3TnqZ5
C7WdQmqZZG7pIKewDnISj0qu3l+EIYS5wt8o+It1gtHdOIevFW/jQzYVbF9UC6rQz+WvBZ1iOCpf
xQRRkfeGZZM5OymhRMYbKzyxRce33u0rK4yPHDdo0Ehd0S7euLYneQdrHzYSY1mYf2iMQxYZ/HhA
qWRYlqZ943Fd2TJVxg3IJU2wCtW62Lk0PQrE1DEl2y2CJcRshgtpcpDHKJLWfWms6jDAPvZ8IhZk
n5TekVhL5key1XwgRlJbDXFjKnPf44H1xPxo07LK5mkhfKVgkfXZ75DoiWWHBy/ouJFt48F6LVXK
phY8N9kXsLR//0rXChHOOZ4aUJAINjnun3+9pa3ZtrWTqbIdG8xehXKtYWxJbJpt0uChLrQ0gsL1
lnlcMKlYdK12ax8b96mLl1aXTASbomQwovp22/jrCjBgtmJZBRoDappEw5dHToeOjN/HsqcA8U7L
eo472FwD5dGBGWspmw40aAnYBt0IqoHRylJiflP12M+V/mNinlLkgJW/rTLnoII83D6qr633H5d9
sRYs6NZ5qoMOkHVMNOYcNHnc4khEkvEzJOK6imAZ3lqC10AJXWZUNUK3ChyRizXPoky5KbqEDc0x
chEkFtgDRWSjzYnU7r1jhr1aa2JpGt96wce96PI5yRyiI04nwpi62KuK1g0CBzDKrmPM++rjyJUC
0MkoprU//FvEuvuft66Ak3xjmV5583jBAR9UU4UUo1x8uBzKYElGLtlm+6b7L558GHc9GVYxEcbT
0CFE54ANyoBilvhuwolv1SxX6gjee35xvlsqTdrP9yRMosJ3NUG0JaZQ7QHtreGeq2bpeCur+wAd
nzTlzNOPafOmJvdlj2X40ag+0/itKJaqsq2Sva4+8Le70nbze7M7y+2ApHQtjRKGPyF/hu6MONd9
G55UfYdDppBuuvgxhA/d9kxhkespSLvpjp1F0O80UmuDXQcZY6RBHiWc0st9om/xfw4Q0WsforpT
6GUbHKwrULjZ4BBPvQy9JQLzMtlbynPRrrzwS6ruqvLOl/6YuB232romrKc29319ACpMa0zZjkn5
FCDhLDhsWriH1ibxT232cOMZX9sIVA1jnREGHlf3z1ucD2HpCGDndgxDwZWwkazAp5dUbb5LpFD3
J5A2uX8UUOtwznmMhzjNuqWavN+4kGsr3ZQsHU8iReVy/rPY1AAsrONZe29xti1iZBdoapt3d2kW
dlE9OdYjlIB6+PP7B19rzZhl66ppgFVxD8YD76+tUOQJuKrfinYVaDtTxXAhyVYQSFV84MI/CvYr
ZHrC5dCmeVqSmwkLpHjm/qCdcGTCRGGc6vDZB+igTu0x2v4cfMRWPcnE4+FvkWsdJLPfL/oaMjCi
grJG5UXl+z36+Puis6RrFasY7AKBlkFt4gcbmcCJkO7VSs5BfTC7Q1EUs97Zl/6brxJla52DHnHp
hqJcv1lVXbsiA3KpBn5PQS79p10sSONzW1+0cYFo3Bpj612V7XFsc0VMTddlsGPiKFf42dhjWhEV
asUIZJ6m67z5uHF35CsbBzuGYckWwx/OuYtOchBDMwhoqm0dhotrW/4xMj8U708DwOXf+d6d775K
CUY94jJRPqvC7hpUx09Zc8juPXXK8Io5XZDeNdGO3kLJ52nzqkGHkZIXrcYpECmHD5OreIQl2SIw
1eyQSQXmvCD4K0KULOPB9N/LFi4kwaYtXhbSp4hPLHbYCCy9idV8tAPjYgnigEmO+fBmeHeF/4ga
nEwqrz2b3nuJzXfUn2L/AYMfNaNlwxAOWmVdPPXZm8ZAXrP1FhPY8pDLJ3rHAeq95GKB5+2j+N4q
TlUeTBr1VaO+aY33wnxoixXR5k23crtFNMB2eMewEdOCFrb+/aAfQu0plHFXntbJxjLWOoa2aI+j
8E9f3XufjY/FX/eh6dio6UzYI9z903Sm6+cinGdFNxUECq4MWQqZDB+iogDkoWTs9pK6aeAnta8N
/4sr1LgaYHcGIvv7Y7/S4hpQIIgHJ9OYhuRiB6kbQUZ6XQ62LPNyTsvkWMsngh/dHIPXG2zRayWc
yZkEXqHjkKpdLvcYjCnPZMglDGY9nwBZ5430ROG5ogZgQkvD5VurXGVGlN/AEK4U4KYE78bUGLoo
SKl+7lemxVzKlJjb4OhIRRBZtig9F9URrUnXM6g5/n5XZY2fd1GCmKauihLCAA4C8aLmEoMeZQrb
jM1O2DkToZiNdn/8aqaDOQlhoKFTzKayy9wU6jx+qJU17dWpgqgwnraPMBIjkrynlNMMTH6/uCuP
3DQtegJFUyRTvgQaBtUgTyIvO16/t6GaxuG807BG+Or1pd/caHS/f9jFjbDGWakBcm0xm7rYVOoe
b4tBIroNhUqCcckq/UPwGRKxkQ5ILfrHeu7P4mh5WWGsQ0joe4MpyhObM26PiTDFb5bIGRitwQt0
L2R5+igumVTPjF6FY+1OGTlz0iAddPAUMJEd4AcBl2Uiv9bvBhQVfyI86XgUvnnoul54f9hfEB/A
XqlO8Qd8amWPGx06FtZjAKD+xvDKfRlN+ghugDP5alGun+KM9IPgnHwiVjU+YFwx8xue8ofsSYL3
stdJ8Xpmxmo8hnfKa/PKX4C3lT+gQvqjPP7++Jjp/XdxAVMoqj5OiKCaX9xTlPCC6zpxS7QLUrUp
6HHgzWbGnXnOx2xorL0nEdxyFDYbbYWblbJClHSw3pP7+hQf0UQf8UM/mSdusvJSPTZ36dPwWL7J
b/yH4LU/9W/n9Dg85nQ20tpZusfcbk/EZND22eZHtiWop6PDwRuAdp/N+AVGma7Qsk+VaILdgzhO
ScFzZrAyMAUkHxPbUkIL+lERonozv5nG3gyW+pgu4WCYMfH8Kbp0inE4pwjFYsoFbNoGfsxMDmY6
BvBwKBGKsCevAYEpaSQQ3GqmqDOj2/jhlLuNGQhhMEQ9Ij+q40mNWyp0XTgKiLk/QhHlwPT3B3Hl
PbJUmXmMwb5Cs3HR4Cit6OSJoqFsAsBq1oozdYtV9uY8O8zAf/+o75bl52sk4/gni+xfFDDGdz32
V+nSC0wynIZtmgmv2quTSsaVpSC6Vn432wAl6IPlCLOGKXbBHEhRjhJwfJ/i4jDKLZBBVp61SMcw
C9Yt0vUsCBYZRERBRqSmxLPYOlaSD9CF0s54brMXg2wRwBC/b557EYJ5kdPup7t+ZlK6Wfif55ve
yI+wc2/uGd8mhpdf1kJDAagN2wJ0+edm7Rl5htV629uhxfstHhqcRnSJPM2DnLcscKJNhn7diX/c
DA0ktknaIO8rv8OiFJpyGz82Ifkzomgi9w1vFJH/fegyFyZRrokm9KzvI+6vB1HlrhBokdXZorim
imIwg3lf+yTn6SKRXob/BwFKpsGgxpY0GbOpS4KF4zjIAdKwtSusQ62mJ11+mGki7zkfbJLfizT9
nrCzhSzmS6X7UAOs62OWP1GT6FRg6GyocoVuWEXiUnCFqer7awuBoBisS7WYW0J575M8ViXOsUXr
OjIVMqW/8apI/z0P+RomVQYzOWaX37XnX7etFnwhUvDMt41222AfltgSO4Iz1j7+nQEZlcoRt3Nc
k9xyS85L+oav+Y2X6AoiwZujqaM6h1OZvfPnujKyUtFrRCR2Hi9lXte4fKJEzdK1k9y1CfxWsoIS
tNKusv799b2QCY4I+I9PvmQliElrEfLLJ/flTvEguJu8YObZkakz52gYoah5a0lcekG20LuONFUJ
XeV2EIR5rmMs2ty4oO+y7uIVYxPB2xTKEAb/lyiF6Qpl1LdSawvasCwwK8np8fMeShOiuv/h7Mx2
G9eyLftFAtg3r2zVy7Ildy+E7QiTFDuxFcmvr0HfrKq0bISAi0zkyUSeE5Qocu+115pzzL7T99yD
M+bTqquPbUoEfb3WW5AFyj1/4KYXEz+WobWAqz51z2EleqnpJ5V0P0D8kWHFZU3omJ2wqekHRHI4
D5PODeI/QaX8LeQYCgigKeG+NiXPcJJZ+jDMinWOyc+s73F4B+M9lZU18od10fN43p6X0PmYL4t4
HvrnPjR5vSkhUPlJorxChLSJiKoISaeuMDrjKzDV55x4+q4W56TEOTH5CKT8GgpOQwSUF5PnblKC
BDJsjWweYaXLp95oVd6JcmmpGV7azFxVo748x42fBdKqFPT7y5j5/34yvloF1z+EQjcRPedUgV+v
J3kZ465VSHfGPUZ0LBgbCFFniAMyfBT1oF32cM8u7ZuOcqocX0vNkaWPWhJ2ArWQwdN7mcFFooaM
iuPAsCAZa7g7IoCd0YnOIO+jGHLcWqv25OwBhU9Jjg1VbHXSc566DGzArTPFZTT57y8mylNJffXN
EGPIbJAmfbAfJTd5wmMXy7NuH4AMnxUveVZ6IytNnIvuCfhEWX+ouE71nGONFlMOeLSjqlhwTzRv
mEUQUr/T9P04TKBgDEbYPQO3mYUvjTkPHgdyCcQ4hC5WrITTSzs7oM0JJlh7r5PT4lEhOeq5gzzP
wTG7N5LPiipEx4I8GdT7ENjLMT2t9XpZsyg26YvJuDgNwRWQZEVCeAaQTyJrbTrAlkHDwegYI1TO
zdHNoj9T8ECZneFoC74RDv5MezlFpSOiQStPvNa6k/JqkJKJsw9zSv8xw4hXwkNRwtgRwdYkOAHJ
5iV3Bmj2ToZL1+upzxPKO6eExM58zGKVWCD/1I1gd06wZuD1t8GCtyNJjnL+dBHtIljVpfqQHM6E
KfW4Z2W0aUHxcsHta2C9ASptkB0M64Turs6fLA/SXBoosnUSNHH7G0Bczp+yRl5J997zSeluc8xG
DqXP7KC/K8XnGR5hkuLb9jnDtS8lxzMkou6SbMw8utG5lH4e0oiRFwldo2dL3Lpyte+j2sjzUIqb
/QzsxoDGTyWZBd8au3pZc4ymO1jpbxzfsqj5yjNQcNufQbB342iT9+el7CQtoKFLTUnZ1mhw6kUD
kTOk4kxr4gelwC6Eoyk86lm/UMwblfkvtcG3z39VEKriKCbClHhfzV51Yx5UgyOoNvThMDwqlOb/
fsNM6dcXTNNQPelEGFz3a9paSUZZ0DpmPB9M/h66LFjKQnwXm2tIW2xqOXA4866cne+DFmNHXe1M
sXRkQF4tK2fbpP7AYTReG9qxovBWRBJYInQcJ7/AxEdv3SJQSWU7qjjkMCJWerwohCMlKn2Wfa7T
Us/8fNY6oUqoUkZEmzJ6JyCgxiDbehS95rLxUgoTIabyG5q1AaAlpcLTrYpkYLuR4cf9a8NiXJ6g
hwEqxSHu5eU2NTofnac0tF4BMKjYkmcGp2hYmoVOeIbk8Dwn+aFQ4R5JgC8Yx5/TygsxguUjrBPz
DJzIH6rPs/Bh5GANBq8Ea1a7Dz1cewDujogh47SY3gmp0FcXVo8Yyl9zvlH3yD97ahLm2Mk2KlIx
/mjwwR5VoFKpNIYLP6OaVTTvTPrFEO1lKdlVGhH2ufJQV+uEIxzhZDOVkMNuVbIBTUsGlCu7OWeE
lNIXKo8jZh2rmA17meMRy5ApEP39mCs5W4Wx1bK7LmYTceIgWzSXlzPvTWCcVx0tf6n98++nT/1t
eefoKdF11gSZf30vpoI87qtIPLf7sLhrTAL3dAICjRo6J9k4cAM8Y+CcD7q3ozefJt5Fe+K0fomw
9lTp127cJDpIj3SNNJU10hzcRMOZnTjnQAUP4+V1uoWnNwJQCTL6n4HgwJYL2mWqaBQPZ1Bjey0l
nKo/jBBYxDMlSvQpSW4RD7ZBWDnPb8bDiYHArTlphucJgqCnc71QPVMM7M7PIA/8+7Z8DVavdz2d
ISU1LuLAHyqOWiSL3aRLur8QyKm2wmqErxAR7UYcn0+0ppNd3rVS83txBcodSh/9jRP5fhBQlM6h
IBxDhRl668awQGbKndRuZwKprN0q71Jg83Q0hAcBC4+Ewj1by4rkG0KwLZE7l7pnsmPxos1DaB3q
WC4v3a7GSwjECg5dKLdoGkDAt+tzh+qsVgZy5GBmBWc8S2rrK2VmzwYSBj3xovlqACf23Dpt1y6J
Ys9ceCa4P0AOEE2ntn9MczuE2MyOPZ2TxiDaYQ9o6TyFGQ+Ori+k8j0dojk7ECEEFttVKXzoFGC6
vqujRYacuzM2AjumGACOIEviQnOGftiZGAi1c4pGBDukG9s8utGT+uUsYnACEPEFTY0p7Wp6k50y
SSyBg+6j+L2JdnK2ncU3LvHLTmAYHDAx79Cy/aGwGbVaT4ZKBwsyvpqQreGEdscGpyGrHi2Jfz9z
v1g28DnpDDsnXYbB4O/7qxiXRg/z9NJO6aRulHkSWXRyPCc70g0esxbDUki75nykujSj0e8npkdI
mgcLTH661eP9ZV0wqflkFIOT1Oe60xo2cdGFYkr8MK6MYK8EMpGYjl4te+PeULf67OxEEEOnD9Bl
6muV3f/7bvxy600qTl3nviNwuh5/Gk2nmk3QNvvw/JgO9Lkk+Dbc/Vh8mnaaf19M+eVZorUJHgNJ
gizQtPh+67XxlEq5atZ7nuoLDLiqAcao1xSZAIVPOFEJMaqIFZ01BLaBeRRKvr65zIxnCQCvUYy+
hjdvxG8/huOxKNtFUxT26aT/bUgUToetrjR/LsFbPHvXmnGOCs7OU90dlW0oeCeR8cG+IWJTrVuO
0CuTFV+E3hZgGucwFYjKIj2/MpqzQiO6cXL5ZWczdVT2SJgwfqDJ+P7NL3SY89So6n1TLxjra5xB
gvoli1aScOuQ9Fv3gOsQxCGguWZwd3UtfGWM0C4yIeqiRixNaWsl9i9ygNrc4/ge1qGTqdvwRMhW
gMCC22JGC8ksoKTckIr91kP49lGufvBevVQ1rfV6r7IAm4PPIuqlyjuFUHlWF10x2tqER5dWYvvy
72ft97sgKgrvlMF87jr7I8dGVmgiU/lGP8azrciiDb84BGVvvvempxovM+as+uVYyClA1M3D5J39
92f4mutebW/UMv/vM3y1pv+rjxNkGrjfTKwR7gmPkbju6oGYr7ep08RacNeE9ZowHm0kdI7jGh48
kG26aAds/yivlffTeXosOfAQRVF+lMJBBUF30mV4aSc/GT9OWbOT6nGuXp46NUW3UcL+mZ0Yo5AY
F7duO8huPR5SAVdCGbpdNHqjJHPKgm1VUUUlpRMmZBWB80WMI9EcNprc18nMC7unUAuBPz81F3IH
Fz2R8OfEEfEHhGHqnsMRVBwJaBWGoCl3D6b30CxOJFZpobDThdaFOJwWE9Kxoyql110mllDBKpyx
KbZuFREYCabODkzD7ZkfKMONlW16tH7c+8l+pomTY/laftSYaabIRVnvRY0jTuLqma9EE4ruxoP2
tV/8vNA0KUOko4vylYIkusyiy5AmNcNcYdVE73HdeKmq7Ub1VYnhiZbrTp2Xp+J4ZjEvUelxNoiH
0CuxRavjx6gTgkb9yiDnZGqwOI5T+XrhFywGfVmmHwWtjkQ3LZlfsVcxPIYY/puabE06TO5Jho/w
t8CSboKgjh4yzTa6hRhQgKR0jSTygtttxDABUcTHLJCexpAJloHCgoUvz12dVT6jBaRU2XbKJ84v
cEPNewi5CTySotW8qH+ZGXfMIq2aLbCpL25DcJE5QjSniC2TZF1FFdhS1S5E/oZwwiHK1Y2jwS+y
LEZvimFgBZBkdNRXp8WzLLd5KXc1p91XtVrI9eHc9k5Lw6wiKzas6q8NGu7drQv/dsymd826zTCW
YvRqNa10I4rSQa/2SbOuOVAJ1VFg76m6hRAiySAVQulFCIDb4LKnyGtmbDDpR6CAbIkfhHZL95tn
4JaJ55fTP3NSBItQoY1JtnR1P8hcz8+Dcq6mSTQsAQ7weI8NyA3nansS2/mFUWqob3V9r+CTgGJn
qWfdKk5OSXgysmLXUEv2WmpqjWcDDyGdtJ2I52gqnHlpqUEubhY/qafzMiMlLG7r53+vjurPN3Qa
9dKvnZhI/PXqK6hkyndlLFSw7pg3Gb3TB7kXdEAFWIC0EvsT491zMx/61z78I1UYQrVdlbUTBhYK
4FG4lA8iyjQxK49J+KcpEzed2CJ4VRJEwByWXDPzU+k49WlqgCGXEn65g5zD6tFiovpya/U+5eat
ozCjdzp6mjw5H9BqMqC41MTraZeHEwb882lcGGBVUTGAsKyLv2qmexQxJuOjEzcz4d3UbnYFpxvw
fWX5foOmR/O/tg+pkQWjU8RqH5jb2BQcFOCiujKh5/dALM3TjRrl55PO5Zg4TLplk9XsaiHTlC69
JHlV7UkZcUueY7NYcFBuM8JiQujHmn2zGP9ZFk2XNBQJsQFErOtBXW3W4ECNvCLq+L5swErQeiog
L1M9PuRBfOML/no/EXeiaGImBRf/+/00w27WE5RR7bPkYexXbXkE+NuNi7DZNLdU8r+M5aainioX
9S3iwutRfkFRrfVpVCF/pdWWrFMGGRz/ou6Z5jS9HQ6F23ZaTGG7C15TinRsQ2jQC7MiHQz+hNrT
21j8+537xVwwfSoCfCdOArPCq3cu1dpG0DO93BvmtiY0sqBJJRl3REjQ4SQfZCoTEScNq45Enn41
mJ4UeBTPFWSpuglRZOokAmxPt3bR3z4YCwH61+m3YSO9etajLKALNyTlPiUPKMLgUMgIIitv6t1M
4x6FLhWtozV9HXNY1BEZhsSgh/lSpgSR4QtVTEfObAejuJqoh92tUeb/iC++vY6ck5BTyzpzbAkH
0VUPp5PP3ah18ZnyCneFQ18khX2dckqxs3n1MiRQSa1ha6pvungfYtSG7d8sZjROCleBuEB+uuri
LSK9NMU+J7mwIYfWCQo7Dhn7WMwi8hckLzr0DTr4MY0cR5pySyxgfKihZqYDhHusVjoqr5PdUHLR
P8ptSXECxVESN6MPgFI5domJiY9ERHRP+Xv+ZB7Ttwr4BsgTRzicSy+BkAcnCkusdneaoVXAoEv8
5rxSt0SvJwXtMO63R/CHSMYUjPw/be3gYgAiiOiAthL9oZM4P9OMaDyQtAVSvIvLnwpZUJzkWHTd
bOj96N2RpJSA723MZ/9+kr8vVrhAwB6hb0dPKvKLaNegiIqGeHpqunybE6Irej0+cpKxiM0kcG9f
nM5+8fTvC37frf5zwakJgoObpep6KDkTGb8WY4dHlyib1j+Tidq/4i7591W+Nr3//5D938uAz2O4
xRqlXK1RbRiZ5gm24zo4adCcyMydbaRS9vsG7ntZLdSxoavnz6LPXthMSA/zGNEQHPLJRF752STp
FRAqoAgqPhtjIqsi+dNXjSkBFUc2jPAh7/mpaDb9+6NfjW3/89FZyUVlGmJBlP2+vHa1gJdvgNHd
Dad5N9uMBaB1sV+e0T8rAL1ge7BRhvaU26LnEwfUoEsm+Yp01/NWl8Ocxs3d/+ZDTS1Xjt8seNdF
RqTh7s/rJl6TweWdA9GOGkLxLke9X4cYteOMTJUJQH8fFRdPrjEAgwHuPsfm1WTyrd34eX99ajmS
GyJKYBN30PdbpAVyIDelct4SR61GbzHaFPJFQF3LnML5ZWLleOP7f9/z/vOj6F+iRQQRvC/fryir
9YzY7fy8latlpPxNStG7EIUgLJtuyRz3pFJ61WQXVYNN1YWDXyPY3ECdHX7K7aKf3diAfrsBk/8S
SuR0YtKu9h8tV05qYgSzld4sMXKFM2i4ItntZBtHvhxd1rf9dNOy/O2NmhQhgoZhjdsggDv/fgfw
6fepkhnKIbGeM3IaSS281xzFWdvHkzXf75MbK9OXx/fHBZlO62CIZBaMq1f4olciCW8SIBqMIiqs
bQYYdpY5KAKg45U9LXsrVyCRWSFDt8jRV8FioJNtceACeHd6PKVWKZO7CWyPupjujJ2t1YmiFTKh
hT8cOiV9YxkaB3hTEthfzbv26cT5jEgeHUyYxWp7vti3pHQ/1yY0RgLUDFguTDI4E32/kxHM+LCa
jQSRP46HeCn50r26YGKsPOaL0h1s+InkJNOzZv/FXrCkc3C6FzCAzkBlExRHIIsFfQ+nwi2y9I/H
iv0AKcWE3ZUVzmhXfaY4A2Gkq+W4Uur3tnqEWZFk7zidznruiONyuGUbueou8VpNF6TJZsjU4Cja
rn5jsnvKUjiF/SpX7wuCoODIVmiBaoYHqCnT6kkKdgM/be5WiYF7mg2e0IxauVHRXkni/+dzsBlB
vGIITCktff9JgHfEdaCdT2vNdJNga/iRNh8oIJIR7pa/yLrBwUpQosNM0KTVs+UZwjkDezw1Snuj
2ydNR+GrB19lqWVbpurVeOe+f5g8TvRalwr18ExIquzkxHve31u67VquvS29+Tz356v2xuv2Y4Gb
2tb0kqcX7us/v1/U0C5dlalKvDZrF281T4KjgF+7+JqZs6js/r2eMo78+SVprML7knQiHM3rX340
kiEvhWo4IOwveBkDN2zWWubKsg3U50QMknkcPtUPnWQ7YjfII6ITA7wSPaFFRksBpCRyw5EezALR
A9jP8+ARTEb4MKzzlKMrfyb5VoGrPqQMA3TQNK6keEgvknCDXB4iawephhj404KNX/5oB/A+Vvsp
P5dv2b3y1jzArJWf0PXqjSXjGL6QfONQNlTqbtReyZimXj0W7L3JKht8Ts0EtLXtjjZTOeAzcEZE
jyDLk7scYC4k0GGZM5GJcRHarWKVx1J1aFKeKfEIHKt8cwSKb0fl0uw8rAlnQlIaQqgucyrSCzTb
mELSK3pkK3aROJLhBsOyCG3psiFBm5TNCq1Hb5M7wHasqFvtsgkhrhCYnPiz7q6XXHVV8Po8D8oy
WDbrlG9tn5j7LrpF6qHZJLh3J9jAXvfjPPJYY7ex26+a+dmtXOOAYYWiGWBfKXm5gQ7QYsdLPX2e
zYk7W5529CVDxK8f4Wpalv/Qhivuqz8XZL2MItVn8sozw67WvQNFYW7cvQagjd8zu5rvEGhHh/Oi
WcRWNVcIkX2fIEpWvlaWtUVq4dy0n/Vd675C2ZqTSlLYcE8c46iBUeyd3GEFtYHsic8SUkSv+NT5
Gu8zFyiTk0FMThkFWvzMr68zN1gfSrdr2cBs8Z74vc2My9TuK7pgf9c/78bVa+vuwtd0B4PQGZ+l
PWR4S7N7J3zckH6xKmxKPyfgn8O1Sz/IUfbM1pajV7uD3wPts4hu5FNJrjgPnNCf3YdrZMPzdnMC
3Uy5v5K8u+gDCbqdWuKys/qndIcSiD843QXOeUWEnQ/3xlpjZdsqd83TyB6EWVuxhOmPWO2EZe8J
7hQr4UBN9P/WDiiR/fkuXO3Sh+xv6BfPHl3O3ok55mw664NEToi5CxRvx2JDf7mb9+8ctohkru2T
189T55Um6OYZQpIdPRHT6yRvnVMt4NMdqpfugfEon/Ojd80lf5R94h8rfNQNr4ldbGq/3Yvr/DDJ
XmDIVhAso93M1W3gVhOZeR0vwkP856xZkqc9ax/ZevTJUKzQWc/P77AgFcUhgq7yiQYVUX746kqd
j/P+iWeMZ9pIVhcOI0flKzLg8bKRePiXute+ne6IqiJF+nQHbXRZ2opb++G+8BuHAHLSmlO+rmjV
991Dv1aIEA0c449KMnF7DPfhX8oD/q3d8aQ7sR29qW7811jDE/QqOJrp5uw39rDG7xcfojeE+kJr
dS5fIj7MYArtg7nJP2DyJWn67nq/2QYm3Csb1lq6PT8+mXa16hhoS9Cj37JFX00VB4Jzyeu2wiG+
YwtLDknkkB8jcWMRjy/eTvfhC+LA0K78agNA48AMQPJKD3XGHaznmYP41kHHgESNf9qxSepzkZrP
1uFOeDq5hFAu1GVodxvZzg7VNnOI9UKCYhVO/GAuTr5ISpkbetGrrlDrRLBmnlucNwvl2dzP/Nwl
+mTeziVWiGO+aTan1bAAdrbJj5lnkMv5GMsOf+qdMQ8/gpWwwjs0199mn8paqNECONkLjk1irrbw
bkZeGYBRH809bjojcpvpBGZPDNMEEQ1ceXI915eDMk/3gwBn1UqXzavyjm228YkyeGzs7sihvLPE
x57QLtuY64+laFWv0jqLnd5Hp5XO0fqf7ptJgfVG6132a54t6Vny4Nq4ga2v69XlKdpPnfa9tEaU
1L/xMVTuT4hMw58tVfu87f1qWd3XnX+an/fANekGCojzvEpDqrHBWUAqRCQu0vyhzWjdbOvIr3rH
kCxTxkG6zglFOFvKeVGidDfdCn+9yPOQMwg8+cAr5WanQzBPQFgty+pBR23xl0C4CChpbrfEpNFq
vh/8kc3qM4SB/pEkz51qwwHWX+qY6Nw50cXd33Te3edLcq1AuZ7s0h2pWL3gr+IH2Ee2lyXyQfkQ
v5NSRspm+DC8k/DE1ali+4tN95cMoWh5vsyJsuhxFda2JpBnBkSbZvRTR98XgczMAazbAzMBl5Qd
Zuw4IFfP9/3fiV15mQtznMz5kp/hjpvuZutuwgAtpWE961zgXXy1DiMNTd8bBz1lOsld1UIaRaJC
TTZhgLSrk56hlEOej/l4aG1aMoWVrh972Vo9v14o7qcs9dg99Jav3P1lUeIt/5vP/XV4t50tk7vt
5WA8vxyPD/PAfrxRv/z2sTCZCwwNZBPI5vdqKYo7s8vivl/DSRVSclaZ1SAyI9bSG0T339f6Gmpf
3wN0DXx/lIp0XK8Oe6VR6m2RJ7ODs9GfR2fjpHZqO5sNePSdvOL3tDFtWvpqt3GcdvW42myK7YZb
tSgs7xWX4Y6AT6u3kPKerL+Wtc6t7cl6kJ4eli42aeulenRFd1u9LYfDkq1mZYg26iHSoOb/i7vG
cY7uj2ngXTGuDz5dEWSl2vVrwp9nImTy1RAusQNo8rq9CVueSvbru8YtQ6NIYQ8H4+onwuEohgyV
o2OyPb3MHswXw5Y/8BpFf/Dhng+zFbz4+2Y9AJOyTn8ENvn3Un5AK7IkYmboFh3vDzhUwR48DEYs
8ht1mb5NY9599Ir1SlRtAkIxLahLlqqR8DxLfyxYzDbSfdc4QW1hF/33k/BLjY5tVyX5QuYcjgvo
+1NnRnUn6hVoSrhdSfs2EAJf+Tka+kljk9x47NTpBv24gSoyaonDIGf+q2NIFgsRiBpN2M2QstO1
FOYDET17Ywu+X3gs4k0GBuwzoWGIdYCwuMS5pKRX2qcH8ljEQ4bC8LIoWB/iO7H0pX5OMukgeiPF
BzlVmq1guSu8k7IMn/UX+W/91FBIsCM+EbLaCg+XYGEku0Z7yiq/Vx+kudFuh+6OSCNpdP59X6fm
zfU3JXLHZGSD6QXH5vf7Koj5rM+qelwZ8byP6MsOS5BLmfKpF/f/vtIvB2wWM4Tp6MAmE+RVG2nM
RsnMz5d+HQ/ue82hOnCqFCWrq3EMuIWw+uVrcTEWJwYUqknv6vvXasq+L4k60Hdx+wb2l8Eq3FG4
ADd7Q1/dr6sbiD6GdoaC6kz/MXUQ+n5IzDzpd5cRd2lhK+Gm7za5+IATDADBVu3ZQf3AdHLlz0hc
KydnUbvXi12gYcMmzpBM006yTwlOo8uLMLuXpWMPL7/cVBHnOa/P50KwaXLs6sSNFH+RVqDTJsT4
Wc6m1OVNCst+MvAuO3PdKLRH6J7kC5MmzvM4bA1hKYb3ob68xItIf+/ai5XhNk/3psLh0J8Zjozt
bCGmD4jjcaZmwUbsHW2Y4hBPzJWqcNLv3hG8bArLsn/K8LPFDeCAW8ORL/3q9Y1km4MIxVuu8pB8
/8myom/yMjf6w8XOORGpu3hLfs/+tKjWiq8sqWs9KDmutIsX2YJadYGVdFzKbrum9PMF5/OW4OoL
KvmvT3TVjR7kzjxdqjFdG6TTZSMx74mwK3XKlPE447MNuV2eiR2NuPzpDYkSEEiy3v792nx976tP
AfSBZRwHytQrunpvpAHLc6zm/YEVeS06rR+6GC8XzfbIlP2GVEGZmk4/LqbK+NNJ36LVfdWUGpQi
yvIgmh0encJ6La3dYeYyCeLIx+zAyjaZzTFLW9cOkyKrd7dLyZrnduj9Wb02azqKdrh9dPbD6vPk
qy+3+jS//SAG0AYdQzvxOz+DsYy21TKZR4SW6AIwnKvZfz8i525wmnvB+rxx43+pv75d7WoTiFul
T/NCn672vtBXofWE59WHxX7jpsPt/eWuT0NLpKu4C1T16kEbk7LSTMnsD5qP2YN8lWXrGkvVGh/S
heYTEOQQV3l3qa3XtuA7k/luCX7vRLHTLDAS+2TlWhfb8E0PYc68n7/q1vlZ/KgfSdawiEN2aSN6
ml8tknm8fCWo2BafBZ98ggfDV2kfeIqvemCRWvfPp7RGC+NUXsdBPveSPWGZNq0pr/TpFHDsy+6i
ObmshNo/xcvEb+YnunSxW2+HTcK0ww73ZJI71P53l+foSbHelsbu7eSmPpwWP9+Oy5k/viXP4ceJ
TBPZne0V7wNEg0PnhFQfxOh8DAenm5e7nNX2nR+t6jVsNr7Gsr6b8T97TkqVP/BXhlGX3Xjsthey
ocjX+TMsEm/m6E59g0Sl/LJ5gReQQfgx9qZpe7VNSr0phEpCHfq4ee6dkn51ab06m9Xq82yD4l19
MgV49iL7XX8/0DBrj4Xt3/n2MnGWx63gvWBvsy9/Hh4GKst/P6ZfA5/rV5Z+tWxoiENlGpnf183z
WFw6hZn8TngMV8ZGw6Vl4cBZqysc5GpgmYSCmJYwTz851LccRj/yTQih2Ir2hSuvyRYi/eO8o3DR
yDYz7XHRSJZgOKfESzqnaR6YidLzit6hkhyl1sLQAbrVTObnjXxX33Hiij8G/FsvGBk5SQl0enCD
dE4X2vwXNGKxo9+pDsNcX6ZndN5U28tN89sVS+Wri030BOIu1iwc2/LVK5TXcVrEsTrb9XzXYgUM
XDV8AjcF1ZNny7pZ94Y//uHkKefYGDlL0aoji1HRHQDP8hlyDplBlrEEj3vmIC670pO+JkNJxD3m
wKLWNZu2cIj8biUsZ7JNrq6gO7LHDsnf2zqp5mPtoTWZV3jAVyR/kDNKw1AtfebuNRHpVvM2PsbP
JQmpUJ3pPqpeLCElckixl/APvg7wRIFG05ok+BW5Lf4ZyDiiE88s+kYkMDfL5s0QLYH4BdVXI8/A
HV7XUM8mdALd2YvTfXKCJrDhrl5gV98SYK/QWYqse3QaifexPK4qe9XY/KfT2KqVPYBNoLtCLhjK
9Itb8tPyJt5a36Z7/+MJBY4Hcwc0Kpr5709oY5rKLBKM2a4AsWgNjzSVGw76WMfPFh442joURabu
UgL9+92Qf3ttTSSVHIUQqANH+37lVmywJUzHx8QCIDcdCneavRitRWZnm0Xrq0/y0320u79vOBtu
GeYt09dyNw+92MlfB+sh3M1vyPXVX3YVhpacZzlcIAX5Yq/+lyKrvET5+ST3ASuJQlrVezLfkZV1
CC3LOFt/R7q+xZ4AOCZ78/fFyVn4o28dEpe/4e96/XZZZB9H0tZhKO1SXNssPoxEUlu+a63B//fd
+20yNKEPmDNz8Mb1flWRnQK0/SdFDg6z+fPGIwLTC62F9fTCNMGhs3DjznzVFlePCesXUltAXxoJ
B1evsHgJxMsQz07H8tH4TJb0nyiXP+I5/dHTzE56mtGY5HDMr8w/hXtet1s66wrbWOjN5kO66OcN
mUHKXbYMFtUDB9k7AbGuT7vR7hcYII6FT+cz9LPFFDvW2PIG1EXgDaZ1fhThOseinW90n8WtcbV5
6Jz+KtvZ3fmo/jHXiNzv4l1Ihs/gsVC6wSvDUt4tw6M12h6Ed/Xu1p6DQvLne8MNYXgtYv1DiH91
iDlJUXW+5Gp0FEWreSbVvLR7EqWZ0EH0XJdPjVOU7NniM9GuEJYWAD3w95FnH95DP+o88UF8KbdJ
ZQvohqZE2q9ZRJrZwhISP4bFDYI82Rr+jgwmkN2uGIiQbjx1c2jtbTMXJ7PfPcVuuMzW+dz0ifh6
ra3MVgDR0zcBje2Gi5Ekr3QuflZ2u5A/L954Lz6BFIutgHRCYugXF+9M63d8ZJNGYkkvJl5qTlxY
1T3cdMJm/5CwGji9LS+1XezhKJznVFqXQzT3y2XoiyU7Z0XvUvfZwLqlui0djJSeNq9ZxFK72goL
+ILm6uwaH/QoYq+3x8/kcHLjO+TRR4LnHJzCtrS6zGU0RXQuCq895DZCTfq+f2b79FEqac1O/6cB
NvHllo78t7rVpGTFpIOXQERE8H0Zik5F32eKTjhpssTujECrTqcwNanZ4cPEsBPdz0a/kGzayOIt
TebXe/PjvcJYzjKLmP3HWXg2a2aVoCeXNVOoWV9aSQ2tAjxiK9sD/xNsDGLsGlegRUgOe92NRfiL
E/r9+pMzCXyHKE85c+bVt1flnq4OcvMj/SKiPAPNyR7Nh8vndLpcy55m516/qo/BHRJ+636aOM0Y
rxF0kK9EK/bPK7wFHk0Y4j9Ti6cxIw0LxE1hnd4EXkbJ+lTv6O+SE7pn8ubNljybNlOOOSKmvebh
Dj5mDwQpeXP9RvPkSnI4VR0iGAHaevgxSW760jP912J+AcRLQrwpHxxvp9jegVeFQxJapYVvtYvj
w56HTdveWCi/3vvrGzqBECf9hIqc/WqhHOV+OKvGqT5mE5p7y8RrXW9FpomEhxX3pd1ZTymjQnrD
8Z3pq/7MP2FSzb+K7G0636eLfUuuoEOh7908owk/NzjuCYN0ED0TN1a6+nTEc9cpBLj62HjmLj2M
CFAat0N2QhrMY7PonctS801r4wV+s9CtcXLPCW64KqzSrd3zAsl2dEgPlzfyfoIpNGyQl9k9E2/c
ls9I0p/BSLgCD03O6UfE0G+jfrRpBzxLz+kbkpe1sau5qFtyjDD9HL4FsZqTQNY6u8EDsyUM7K3k
GB5Bco/hn/4x/iN0U5bahZWRwMLj+Kkvgb9w1pjb7vG06lhT35u//VE4MM+98QzJPw9/3C96b/is
6FdBj/y+OBiJ2gVRY1RHeQdNQf8otlOAcUbWq+7mj/004FtKS/QY64t32hbOyUKh6rpnyxbQwdBX
XIZeslC8eHdr5Zj4ZD+2ID4cPjCqgAm7ea19O6mXABdvmR/+D2ln1qSmtvbxT0SVTAK3zIjz2HpD
ddutDKIyK5/+/ZFzc3ZOaufirUqlsnc6IovFs57hP5Qu3eJ9O5Wc3Ccntlv7dVZF8+Vi+j4XNjIt
7c+HbjWX+mO8YloOI3jXTPpFsh+tFDXUGhOaEj+3aSbtUVknl7fHgltyEO9UKkhL+ipQD3L6Bf92
XsKV/cTA2Wm8mwtN2xpd0u/nEv2riRoyV1NMear6nSeH2Qqc+akDFJA51Q8D42gZLePFdXVfJNDi
Waul/j1ejo9g5IL8gdaSWf3Ih8ep87Sw3Mo4M6Jc8K25MRXMhCJ/PlPNyo9n3QTpJvM5BV+lXHoz
cTihDjFTcv60in9u3tgp/PcEAuIUZoAJnHdSWUxlCDMfe93CmXBNahKUW/1T9Q0X9hQTc3VBxe3w
sXYa0G61dWsf80ECvrur+xR1fSrI+xD5Iju2t3c7tk697W637rZgXs1wf1LM4020lZbS8sHSYMXg
9/bIqm14GXyLbW+imsi8A+NkR/KwIfTTnfGtBbrzwEUVyEO+hyE6yec3W18acxwHrcVHbQtuSm6M
0IUTu4alBz/EXoJwuh1Zif+r/AfpINtfX70Zu4KDFo2ZrLUppVYObgsqDerxl2tiCR+5/1zc6EJo
PNHclOZCKM2U2S0QNtm63nZMyEv/SkhPPNF8zEf7etl5fUBjkxAP4uKQzXL6DDdX5eH001fQLrXw
6Q5/j+IpCIn2ENlKMFou81mylt14edsqw9KMLFkD7gbs3EwvzUdEPfEJHG6MHshX/pP95N51Nlom
nnI05vSdQ/n0mpSX7iwt+tV4eg/HU8TdpyQl1Vn4ea11vlVkAbiQkedCZuyF+SfCqoMeGjiQjGky
OPYTjrMDJe1HzSylmAqPAEqIeMh3z8PoKOIjK7pRN8lJnq6TigwVsAmTTdEdC7/KH31bk8GqHPsu
TrZcIv2l8tbW5vVlwUmll5LhIonaDLozS33JLmYA09v3h1+3bnKF8y9+yV+jxqbYZDewgeG9gIF5
+Hyx/pAB5RiaQZEA62qG315cW0j23VK371wMrWHS4b+kj00kEpijqNraoKaFTokkbG9qCfxCkDfw
V9DutGkigFEvq+Cl+2Nx9hi7TT5JjypHtvNKXYW+jWQ1O+OgTqVnKPZucgueDJcrO0+wwQol3XrD
JqKqkSc95it7PbYa3RKHqDLX3DZQ3Sv6HSYENF1awSfSzvDPYsN7YEONoNrnFdNSXqu3hUwRGwvD
N2P44fGqKZHEo5Z95Oz40pg9qnWUTvCLi0ZerTj91YmnEhY+yeEmuC1+onz29L2qSvMNtjKbiGi6
Ydx+foTVpOSz33AKrfZqj1p7dGK4fAGfbknsfmYVqwToSD19TrtqWpY+3+YuURGY0qWdcpaFCfRg
nDplnz/g7kk/bJefEHBFD7vcPtbjyct+W4Jv+K37tHUP5QR6LglbM+dFjLlK5dQDnMaC0xHq31Iw
NkFC2D1zOKRcLTTMcWJsaCCcVTrh1IvyWg+iZQEWJVvBzHVVVzPxJl5AibJGdx8DZVKpDTbW7ZeW
Yy3eUSUa6xacaGXGh37er87KN6oIbWSVX68Q9M9G/sJmZtpOxxPdK6fCQv6QLiBN183qMblv2Pfs
VMZTmP0aOykofXXNB/b2i1E7Y/SDHpThaNkt3+IAMn03ZgmOijbhl7FOdnV4nd3Cq6fO76G0GW+k
jTargArp26R1RgG6/G6CobkKbHUpT+K5vtAX6RxRrDVubxO0rQ+IiCVZKHR7cGANPMVjQXrPdbEd
W7egeGrzfKhgX/P8cOcBPPrE+wARWAATWaB6jXsLu2V6SKx0AHUBFrO0OcWINVxaXzz31bSbqnug
EavxQaIvEvvP/dvF16gGIKSgCfLyeAuZyfDviQ0IeFeKqcO5dQD1+MxvFgCFgqE4yo43H7W1MQWn
5iRevjPyocKPvtPDPcynwiwJwP/M5ImGasdjSMZTYqsRjjpTXQPP+eoPxUywSiBofG+7CNgJrG3t
Ky9PadHt8DngAKED2CWMr15oaJnZ7DoBekfUq79qlmQOMiPsPWM3oBaQmQvFNd8+/bp9xW7qApZT
Q6TBFsLamF9P19P9bt43sg9ThCGmn3uC85g9PCLINJnpZCSpm25EAHJXFks4IfSZTTHkjaYxg6oT
ivwX3FvRDmv34uVWnMeCqz6BzZlYMj4PoIY84Ff0oztPsYYz5e7m1nm8GH+0Y2A9D18OmjBx2wGf
MhFWAm6hB7MjcSXVe9gxElaweJyEk+ZDX9wu0oY/GuyekqL4oq3SPf9xbieevoxs8gDR55tTayp2
Okcys5ii03HB5QTZnWRLUrxKpjFZ8gss2hxRplVtjey3bdAceH+IFiABsDseI1q6zuMP5Qy+/n4B
jIxWpvAZ+XWYKSYzU7g0wLlArsmeNlPDYdF+Olf1NC+fjhcZiK8I4Fqz42C16LBTUG85HT1dmgKZ
gv+z+QWZAWBj7ViC4HZB4BMO+R1s1Uc/Zzt1Jr5abNCZEnD82apmjQI0SlJHm7MDnz5jwXdQCIG6
VtiWMDbCaNuGdcjUZpI4qj+EVXV6s9ONMX8xwpnia1Wwjbk/XgD8djszq+1uKc/BgLkogommvKov
77Nxas7GTtsNjsvH97E7eu8j5P8X64O1X+uDZBA1U6Xc8TSCkEAruTJH39WxnrAS6MRYWGZNjU+R
u4DXO/7mYvhEaPPbgUEaXFIO1+gIbJRTryhM9rIhWtXpMclfJnKn1U82MQ7NzPhCjPbutoucHsFl
xPCDY2ZF1yIk/4/NAQIid3wrVxivR70j7Z/A1TblUf+U7XqbrzmiXPohhkVq/X7uW0peEFM3Uupy
eiMkG243Tz+UnRGK0/cLjXIvW1N3YEKNwuoqmkmrhulL35japmcqArS+s/IohKcZzQGMCVM5EAeQ
fnt8HcUnsHWz+Ip38lBvyYG84Hp8hve2AB+tOue2vR/TMQBjJ840l6ypn+brxG9Ob3LS+sBBTw+L
fAXjQJHO7AkZExIM4wC+D0U3pLS84VTBOTrA8OKhou87ZLNfGvL3JgDXCgWvinreGn+idsaRS+2V
kSXQev5+fvO/YtKhrbJPjwbZHpsfv+xyygDo6udON38FtyVK3vNhzmo4zZA2WNfZ+1iGxSweru3W
joocN4gzbXbmKXPinsEzSAlPzCnJE9b95YmaIxOi+Gq+p689VVTXu3oJFM6uP5UPgvnwEsJQPNHI
vufOmMc10eNfO1kKnlAPFvE+n9Yjb1w67cij1y3O2eb+r9SsW97DGJFvkHOzbBYdy8N1Jy31u8tm
fj2RKgywQUjeE/3qA0IGEnxb5JNuN9rFHwAmtxjYf8ffwhkkdbaOLTKKmS4O6TZ4l+uEl/ckH6Sd
/mkAwGytN95009yvg7eDlm/YLtvFaJaEyh6P8qOqmzfR1H9AF0cQg51HFoxFDyvwjPsXyXsciPCP
3o+eFi1v+ax+kNw8t8/vfC0Q7D+bu0eSk8y1m9U4DBiok7KBb2+qnO4og5UkQOqDLLvZKxce6vsT
srgznown8bZnAjVyaJpdfSjiwJm31V7mPeffO8mkDeMFxUx1SoUFNoEVVLpX7RgfmjJFFFt8LmRI
0CTkxK54WXQIP9sqYr2VONm/V+W5w3eVhOW9lBhzhHruK6Ntec4UN2/c13GQ6kedTLJGP/COjJEJ
8ppVg7oI/PWUqWa9QAY1jr1Hs6ZbKZI3cYTxUoysweU8mRQgVasCUuMAK3/sykOyG6UYYtiMAoRP
fatPqzOI0wYtQZxLrm5VBK8VB4jmoFFYG7bwySSD5x9ts931BEtEwSgb67nWGZOausac2mSm24TD
LfTfmGiJww6phbi+f0l3C1SxrzOZMjmybqlfnPt5enimkIeARgMI5hRcZatq1oeFV3igrS2g1LQx
hy39DnR3gz6g87CvR83jQCWknJncEFfleatZombld4vvTcxUZ/IsmcKyTBQ72RnMGG4ISLoIM1Yz
HCT5ophHpCCxoWLO813h9SHdUWdNSqBZGkqBAF2nxmlIJaqA5rQ38kdfd+Cx6eQd0NPaS7B7Lmhq
V1PlgyP0s2itsVssYWfM670WWz3DoDdD0UGPG8KPcLp/Gqv2AnFderlV7YljuznzUr2QfYxNAQBX
4aLvQSO0O/+6q34leogbgzUgkXAQCqXrMvaeU1CH2Q/Be7xMZle6TG9HmdWcg7SXWNZBjEQ8A3Bj
12sLWskG2jsEz8aRP5J5GQh+EyJIHlIBEzWC57S2b1P0IiTv9fFyUzAFbra/PSBicuqb0Sz7pFpd
U4x0n82+2hf7dosupzSYhw/VlGHYleg26ZxT4/0z1ERIT9zQEQFZalcf2gmx92dMUm4xP1b3dDsR
XGD6qKfWewlIa1rP72vGm1g2kXYRQTMyII1muMVBTBPphZiR9Tw1m3aVhvmmCYnst5W4f372wIsT
OpTR93AGgj9lHSkjCh4ekr7m+FDO35UfLardbWF8ld/td7tUjsqGH7qSEr05Q80+/nUlwvPdaXmt
XvaDP1NOBCpSEEPVgFo8SRlZUDVYJJs9kACyYUapm9uZ8iwHcJxzLqrkHfGef0kChiMzodjQ7H6i
27mjDAg/NMbn2QrKQlhjP3W5c143ZnEph3U2qdv5vaSLyBhpwWjh4d9x2R4hnUdZhIBldzV5IpKK
zvcAr8d0pOFI++GsZFBMT4W7L6HnlmTmQc8gEyovnIPGTgZHG0vao6v2Hg4nnBdMHaB/Z147+42O
nAEAGmCmBRnaABX13X/0cF8481aJn3qrJyNqfkEF3jwWmWtM7QzRG77MtA2Kp1vtsJ76zrSVsUCM
7qyfmI3w676NOLOB+ta1PfaTBRaGL9SK3tYDyDD11LE6kWRPBsUZ0RQKm/Kt/OjPrearjGIBTPB9
8EchRRg5cuRH9EOohl+YZcCB8V8sIj8WiB9odDIzRmlKGjnPjCZmgBYuEHzOTNFB11kBg9HYRmqX
2nSE3jISuYwclvdpfDZEJne2+NUG2aEFbZk6MSNeoMQgt1SYk7jUmy/w7cit0yFbppYCsuOK1kYV
xkw3HghdOS2YKMGr+Hgqoi6oQWU1NnUYOQTPal097BvmF63TfHU+PauBIUObFE9M2cybGREGlN/1
PlWNsNdcVUK8aZ0+bIUQWdv51b/LQV0vBfzgGDHTy9FnWe0B13ve9zWwNhkBfNSnPDnF2NjNkzkK
JePB23uqFz4p5vvljsd+Vvrp65QZsxGmnHmYKm6Zh2BeMR4EW4oqrda4jcy62PDsysgZstKL+PQE
JI0hVfTmu/UxQXsqs1Tyn3kgc+qxsN1QCMedraEjrHhVjc69jVthHFloF6HaEbUWNyTIHllf7Hb8
bDZrJb9mJ99dCmj1cUDntS5DlIhej8MoXo7kpYwqN2qzz42sufduWgkIVpu3kH+UczznQfXYaeAw
kzm1X4fbSDEh2jBsa2Y6YyR2EhgWwY2KIJOthtZA6dRD6emShmc/RDMMm0aYB8PlZ9l/HXMkUmci
AChafp6g/M5cbplboHtTra8/zYcwJH/9LCuDpgvLbFIZi4ay9vU83x/zWg2Fm6dTSbanTPAQCnwz
8SLbL0JFXj/yo64tonrbA5+/+2WJSlhokEHIQwreVGYhbViBuNmJeYgTn8bpllNWgTksqzWG1OLb
r3Dofm4iyboBqEl3erLD1loeoyrhVM8Vd6tgj4ilWOoQPyVK28zlxyr9ixqL40lFFePmjjkkb7ua
yKN9jDX/oa4bKqCr115naXYQ00NDBqCsq/f8gZUL9lHZRqk9PT29+6XULwVx+zAWo2qCc4wAjLJY
PWj9Sqt348EgwSkGx56omhS6lwKPM2zp4eaEqMxPpUmrW6/3CXqwXmwj3eugTF3uxnzM4ZBOboTy
2SBm+bTqyMloKAlJwOex0jfFffP4YjdJPTptZeLqmjPCZu9qIpY0B9iLugvCSHQgNt02DZ8r/aDt
MwYxGWNoNyH6XJ0Xobd00t5SRz6YihvTUdAYUmMlqoOUD7TPa+zIsQX+tRst9bdb0XYhv8RseBSk
cxX5+NvkrrKj7BHsK91Cq7HYRL3dGC5jf/gXeeQJuS0/PCkn/3UzDuCKXtlMoEK8egWlLCYQzNHe
1hiWGTMCTgqAL52tvp0n9oT9MPLgzLmNXVknQEye8UQaI5o6AQB6R4AKKBAGvhECd8PXj240DBwN
Uihi1iSUqqtmkxIV2Zak0sr1oKh8VZrcHwhwhiI9cRH9ZYdbbw0nbmEus6J+FNlYljHHMJyisKvv
BBAYwZ/hXuK8ezdOZvjK9oOQvlsPap7Tcc1HBJmwKORpXLko0baDUKn7HAV6vC7TQBAnnWjzzHNA
bYCObrZauMLNIb8RGQgjGdCb8svBc51M7f4228x/8IF0EmJgOzitm9DJZjS/mP8zbWDZ3w51/gPF
squdKQ5x5nlBicvpArK43OFKaGe33RRoLkE3GkN4sbDijlJHziwBIW0gRomr4I0Ch0tygS0Imnnn
fKSeMkhsnSv97XlMqdaabA+2ShU8zeclX4qz2wnNEYPTBW4nR2w5M0ZBTX4eW+kFKlZ7eb9CEo8r
wzQAfykL7D/0oGFy9kHsFD6Hbko6f5+LbX+iC8aQD8Z38i3+1PSSGfC7I/NAcrHSVtRnHfYeOCL9
qDuZ/DC2qjdCHBbTdsxaoptFBU900jBUXPWXhOwc/ewLdiKa4vK2wd26JN+3uXKmwRN/UgLibAua
HS3o4vhc90xgR4mZb8dhE14vtcHpDo6qTO0RQ1m0jREIuNkScmGmelQDYcrIxUHC2NM3wkqyhekL
TxfSAumi+dmMTticwd8vWJolNla6hZi0G/haU+WCUvs5h/A01NyInoXipNw/3Hj3uJTkZ8tmdzum
37N8rk3TCSo6P3l4Xadb3YN6OcjmkNXQ8pDNnnJobF2wb6fxm6xPgKeBg6kmJZlBb4gcD5u3u8Wv
+zne0nl+8prfkJY0SQo23YkDVtmDvKMd3R5JdJ60BX1If0tQ20SK4nAL3vt0+fae3qpapqZVz0aH
+oN7UnQrnpKWRqFI+WfpbvMln6FZhpVDneVUny86wMLkmgV3tKeQrWIXTVLcl8EA0zpkD/Myk/ZS
9Xw+PSY+1PRPGL60AS5YDNrXc4FT5lKwQcXtDfpXTKK4KvDKp2mcHxCcaI/qmAOhBcfsuLfiMF3d
/InmddPe0YI4eAzd+ta+BwnWG2cMg856SfZr8RlkejnYMyrQODC22jE2NY85iGTKGIXwnuxY0H5B
Rfu6DtXx+z/0Zma5CAN19og+1wVlA3Kp69u5lq7U2gKuKuBHfzX6n7RgVTNtUPMckjL9aTVvS6bR
RfNZtWqNBGKbXn0B3biF+kmlqwro3NFdQpDcfG0ouRPhMCZrGZIv9/FmsGGp+ITXEwX3d+ZnDw7Q
CbeRnml5av10BKAFpXpppUHDlPbj1Us4PWuvYpTAgPO+HMWHd0W34nnCFaEafb7i/S1ZyvH5qruK
5KdpmCH8noa3zIsegSi76ssXXpb+NZpf5/15DEu4mGm4DRdMxd5+ckx/ulX9IWxHp2ZfnOjnwK2+
nSnU5VD+oqNbkBjW5L0WSokGAbJ3y4qq34HL/RAnFZj+sU9lrqSrZ+uD5mkUv0NgOHFQ3sGrmOQZ
H+NuUyvAYvitp2WOxADtAcaGqcU/uJHFfGeb2zQBekYJinxgyxrazE10xRXJexM71RzW+g6MEaSe
incQMw9bopeOudCvND4WIAGiGgSmz8YcCc3zVLTfmmXIJIyDNDRdM5xaamphpGdKq7/6aPoQ62L2
7bxeJ8fyB8liKdSmyuwKque1F4KCHsG3uhnZQCW97IDOMfiVG3OoyIHD3nyyqSTvuRvXpnC38t7O
8IahfyStWJ6oQgXE5eWsoHPrLg4u9WNgpz2BpQ8ig9YVGfZzbrj32eV5BTicbMe092j8ATrWvg1E
JhfELwIgWv7sPfCU8rz+ihb5RhNdpLBZJBfxc2kQ8hm4efyvAYL1U3whNp7Sn1yWH/op9bTlw0E6
nUY66zMwpj8zJuSNQ6HCrSi5V2UcnG4+mlFcIRUde3Xq1K2PoLgwCm+pA49RRTpP8WsyK2KF26fO
k7FZanWipXxFpztI6HcIlqmGmE0fhx96+EIakvuPIps11iurz5YvCPoqZ6CtoAjw0e9yyjHVwk2I
9cun6RcOeV/d3YzD61aeGMHdG5oO6lKkRTwy28Lsf15HCmeqlBLomPFLZqCzb5rf3iypHCQHrvvq
QKlXBI9tCTGFQHoqhkLKfX9KiI+KHqO1/oiMRJSbV6QEElRjHBqkXeTEQK8+CMK3WQZWjzrmiquC
mX2ox9SqQsZ/wYuJqBmP+X+3Bk8z4+P9MulJQPpYvX54gsbDLd4mk2ZmpRREtJIfQ02Z5E4LZo88
n4csmhnjKFABjPLpW6ALrA7A2ayFKCzAfL6f3+ti8w44j8LXmekk5WY2zMQWyqcBKI5M4Lv6YfxF
60rzBxtiBqQ36wXITDIhpNaE4sZqNzAO2wOeqQNMTxAHfn5FHncP05oeuf+QvLywbtSRoPfBJxwI
W/paYXpdc+K7iLywr1pqa6hBMxTWeNk48T5bX/2gUodkBI5xkgb9Rj/FW2iQ6bKjkTnU8BbjVfZV
AaubN2irr9TF+wkdmPXODrSuyw/i7W3ZMiKIvml6Rcv8pM2NXb+KF1k4QnXLrrwCwjK/0O3aZkBm
ybfOvA3NQT6Km+QQ7cZ7eiTUPYybgZChLv4KX372yYvPC0r0gFE4Zi5VkE6YYMxpUHLKgj9Hqbyd
Rl4JOP/tMF8Migl9g5jW26kEG3KQXYAUYBSoy4EwS9gk08wBrfnFb8YUaVK3mFECk+bcF8W+uag3
i6uheKvsqh/6nd2u2rWYUSj2MEBAaS5hWO88BOcFUiRZAWCnkSId2zBdcgaOOUxO0npEiCGvz1z6
rUOT1cnDPEQeIEzmHBlwkEArqsNos4QQKZB3SLyepNDWSKfERFDi+iOl5Md0YdyxbhXX2bAOkonB
Op3SvjGp6wmYHDlSH3DZBLlRwaHVUIxmXWcrkcNzf/KJCr4B7vgBMhBLB6/STHnTn6977PmGxQcu
TZ1/Gx7x82ZBk1ZZJPo6BCi6jzc0/pGCs6uetM0ESyySljIaxo6G7VVYUuU2lQuwE0nGdx/IjOWq
iawvarDpgNstbqcVXRzYG8CsKhABCOB4rdgJm5Y2fB4KY2c84kAJ76k3ek1vj+ljzMPbtyhXaoJ3
U+yXAo7d6VsHZv5jIqIX0B7FzuLsJy5FXzDR1eeMVIHd2Y9cZtMpiWCDRp9120pYYcHnYHsSduJg
PKGDLiFC38Ah9woA/AjKopT/NkcYBXIMmszTB3mEH+GD968/cxplF6zVERGKSKqZkz98LXVKLt8D
cKcRlDIARvIboDtC3/R0IWyjW/0yyxWw85LQxrj0OJ4LgF+BOqCBZtGEZ23qszTLaD+0PsqKGWAr
ZgSBsBA/SF3lzB2X1lhz37GbFZ6RhvrTaegBc3pRFdN4ihhEmGWzeo9XhRy0+r6rl7oyQ3C0q+cx
5kvaNKFd/DCOSb9+iI6CZoVmSob9rO2r4vZ0TCmfkm1093E7jQqabZjCMQCySC1L2l9h9rDziAGr
zdNJSRxPLVheZnwPmz4UD0ZuZoo6efHniL7vks6J7t4E/976PscHVAiep6xar5fXPtyWI1kJXrDZ
kqPGtsOHRHMe2ECRj+hTQxgu2QuIGQyrTK6dqV6OHBwiLnOW7TYeMsj0Jz8kucd5n3MnyDoTlEWr
VWxRc1Tya8W8q7bCQuL8a1cPH71Zg5YPkAKkSNWlmp6jZhm/PVE5tIJPksBBKtgVFQOZ6vGKI66J
uYG+jlcQjqUDj0D2ZWBKK/6io0vdUel52XNCH41l4m7H2PgoPqQNtfVJ8LuvlGsBoLHGIqYVbg6M
JrJl5aBIu6TadHA2KosTRE5DNPzfwMEfVs3RhTDwPIrd8RMlbDtuFmSIN+xi54I2pWaIG1vH54kl
wTLxp0Grhm1NWdgNYlrcGRqG44OCbkTpNYX3uvpFMzeE9ag8YEyO/djzibAni/f8vD8/33QF86+W
cqBPvuVsjnMKa9z+0Atl4bgC6gb8JV+v/OGUfDFQB2iBAk5mPhbp6fmD0iz6iXBKOeuY3Mz7z3Kt
7TnZ36iM/NC2WdSrwh1NkeaZl3ttxRjuts8Bcad+OWGt6HGzrq78WWxfl7fBvJPX08Tf6jWJ/BsS
tsaseM4U25i3ob5c3j/lyevzNY/WjRk5EewjbYDn2CM6ciYZFBwgqEeYbMFgi5fpVlvA57TV49Vw
X4zXZee6TALGbRZYHCDgHP1z+GGzcqbMq4m0oq2zhDDsU77OFe/hNOHdo+4LITkFr9nNBzAUDMIc
nd+B7r5b77DcGcHIp0tpFQfhu0H+4A5OkgkUXBmQfvhdWDJwCqBWjna8DV+BS5PiWrHXmD5oHrc0
kVvaPAqP3q66zb7o8gqh+J18JYfXcpyb1aGqiWe/eto5FL3yg5SOcnXEEsgBULoZeZK8VNbXr9Il
RlP2QqlZsQ5TpqQzIlRORgpNbfhilmQbqzxops3wl1Y9CMqNzZ9l7YzcbBmZkInYVd5jMYmgxZHz
gMivvMfsugJngNPb6rF4zoSjsawOo7nuNIxXCrLokVexIje81sx2J9l5EC0QUXTgPuxiYBcGYIfa
awLg+J8YgZnkQXbr6rMUYLA5Fy3VezG+P666r9g5Vvb0ZalLIrngCuCWTqjmYJJjv87Joec2C7+D
qgiOi9F851znmvlxSu0FEEHwfzTUI4hf2jeHOnkIci2Yul5RZRn9RTlM/BNSFRQtut5jmPmYfP8T
Rqvl3fsdG1G3pdcAdxWWFzQ96iBnWX6iMPUX1K44sOp+x2AjBSgiSjBoVcq/se66a3XPjULrtgRE
D3iHPdBhVQvIsvPvLBz5T/hgdTSGMQQzZjAL/+eNyX2m3qVaE7bp9COfzwDMA8CalN+uC7KPdj6h
EAaudw8rl/7AmQbCBvYShL3OzxbWc3KfvE3kbb6Fv8DQ/5dbJSJgJ4tomY4GXsNvsH6jEsoO6/dh
Bchsdop93NAs+BsH6Y93LyE7Pvi9wiD4jYP0uiPb/iwe3fT5niPDaYpMk8u7y2wfY4OG5AgnA9Gf
X4XPuDrTOYy+/n35xd/MXv6D8UdGAK1nVZOgUfz2pB+RphSgoIWtbH6MvdlJdU9kuusZpgQM6SG1
gaNYuIpTAP9d1NPT7G67Py8OWNn0Ihrn5nX2s15vv7ZBHwbM56xg6601yzwe55Yy5Vl1vnXIgiVS
gz78ht7idVMwSXa8+c5yEmudW0vPc3Si6q49+Wyxm/VNTvbwldn+8WXYG/IMy7qkhemPzI1v2P7+
9RfNuj9u9/9ehN+0aO7Ph6TmL6HbtqTvvFV8QxEA09X+G3/g1wP9/cVSZVnDuVQZozY6bIj/olTI
T0OJmwaDsMzcK6uPAdjsLhapC/7MA7K0IHxaP5q1vAMT8Zy55X/TmJDNv8aTIV78z/fAKFJTYM3A
u/+NxpBorVKPKlgzFbUCoA71UIs74LeYJbD5KhpNld0xFsPltwfnuKOvIIp/ecWkP3EpeOlxiZfH
KJHovwW1Z/loc/F+e233TGFcGDJhDvaaBqBDc9JWZ6XzdkXr5rx9bQn2SN3+ZfP/Icqx50WoCRiX
Gwjd/vNhVEpyLSP5OZpdQ3wK57CTrPtkOC1169+v9Idg8t8X+v0lu2dKjCnIUBY5mV9AB5MCPBAX
2eHfLyP94an+4zq/7eOseOqv++OubEM7N0/0r6ztVxB43tK5m87TdCa7yeoS/uUx/oFIKf7jqr8F
sSJqmndURGA8IiwzWvqZcb/Qk1HwfHdeUp4EkdksIDZZ+OiM3Wgc6DSY23E1rYYiAz+/pJobfbf+
98X409caqWOFmEYUH0Fr/+fTfbwe4/6ZEFtJca53eIR68V09cKZ1ihx4IdJYQEccnFeY2EQNTcQt
HLFNkf3l2f86wX5/1caSgbouAR4S92+vfNVE3bgXpHh5l9fPsW+0YVsyIcZX0X4ARqX9Ff10rcOk
+xaFT8UT9gqdytfk9loz8mEOlBuBcg/Gtw8h8kexq35mX6N0Rb7+lwX7wy5F+B6POV4FhO9/FyES
ayzyZG3UEZuaywDCAnBvxotkJs+lRWWTE5Jf3iDkNqF4/H9e+7edex3f4nfevcRtM/mYnUivIART
b3rmFOk73189/5LhDMf37w8FmR5k6iU0pFRF+efmMG61oOf9+zaVXweDjhezJh2sJpKvWfKXMPO3
S/3+/FM5bsoaF5hKrGZF8RnL2IjgOJM5WA795bbE4cP+577QmEFWGe1V1KT+eV+amMf3pCqrnQod
TZbgzJBWqw4Cg5/ZtkSwwbDF4N+f3a8N/D/XHA/yZYOINIy9f16zjo2XViR6vKM19gY4NMY/yao+
oTA8LsYm/2yiOSAWYL82pAeECcBy6p3zAiyonfVVC0EZmOBkLHu65vbf7QfdSBqBtBdzv/8CWJvQ
6gRucJf8+yXZ0kuIzGLLuPSRW50tfcg3u2f8ByJirO3BGGToX8r0zqymCdQZqEwT32Lk75TCKX+q
OqQEBuAKgGV0kLAc/RHc0UTbAAPqQhqnd+s2M75Ha/2kfndfxaH5a249hMP/WS789RSYspw72m+P
yLipMQrneYm71R3YK+1EWXZFjYETDS4ZXKaSRAhQOEJNxX5fNfrq35/Xfzzzfv8GBqng4POqI63x
2+Ef33sF+6S22t2ncMxfMAvO+v61BT1V4VO0YHQ4Mhd8sQqIFIB6j7GCqUwADzkN+NGRZZjGV9yY
oDH/j7T3Wm5c2bp0n4gR8OYWll6iEaXSDUJSSQRhCRD+6fuD9oneEktH7O4/VqxaEVWrlDCJzJlj
DjPlt1Zwix9O7n1wt83ngQ+vC/HXLPOMQ2ifNqOaChKdK0+LVeyfXXhhTuSkG/g6KRxuxn72YfWe
LLxV3OA+2WW74r2zGlucbycWTSrkGuYinkMWkdGUQSXlIe26+/SRHPOHM1aYSF0saDZOoFsHJCSc
jjQ/mwnz1uUA4Utz9DiL2l4NHpxulFY9J3Xa6IvjFG0mWzEBYW65BKt5A9w1Vt0TvKsloc2WsMid
sw17wtI4AZYewDlK/Gz2/NrN8A06bfTA3qJtQtEE19uT5iMDkJYTJ1A0wD4KZB+ShRsvsO4H1how
q5XRs2l+5VUeDSrkMvkc0K9f9wdkwYjJezdeI2B2gxkKuV1fWBM44qmb3I3WtI0XLv+md8b2MmXK
uKYnPJw5MGBFDEk23I/QszgDX3vABFeyy52MfN/BdQID1dh9Bl6AgPkMH8Kh15wssRh6UJ2VBn+Q
iy/eYeUA7BcYu9B38vDBsbNHxZqX/sMST5V59yh4I74QzvGqTKw/8Qp2jQP1Af3iPaKqtwvuOemD
hrCPpHk8C0mZ2P6Z43IZodZdKPwNp3yPvQigKHVIg4I9NBdmaD/WoQtnYgaRwupeT/Oj+74ElpvD
RH0/7kT74URXX52b8w70f5XBIps3vv5yxiUVMqqdeudRN+KCSFvVs4pGv19Gi8uugTr4Ek2hjjwj
jN8Z02wdPTOwm+8bQptwzc2f6NtlFu7rMLofwLUBCs6Hhwj7CQolqCbcSuAgfMF3ZJd7LyNZ9O2I
OHCUca/HlvccT1jL5GyKEMV+RFiz4VoYEpIfUvtx6FGLNw2mw0Jz8qfsI55RiDjzIwSYi4PJLDRP
Fw0O3q0RnXertuY8rg+cgACK8HpFFDNagx55scpqs55HvtvfQTVz3zRH43xymX3siuU8safFEth5
bwTW8BDNj3f6bK15b9kBMssdS6X3BxWVV9Hs80ccTFcsbYolarNCrgfFdSEypwL3jHbrPJNAnkar
DbpNUFwJJuH0VzmA1W+HOVlHwKpW/qTdHREbZR+G9edo/4l9v3SzDw16lKPO69nwHHt/6Wa6UWQ9
bapNswKSAydcxTvqCuu4u0z7LZ+Ao/N1Rn/KmdrYkrsAv50Sn4N/Dtf1gu3sXU2DiycD2olmfjGZ
HVGsKhv5jZ75efaMMphvExDAqV9hV/I0MKbl1QDVPuGT5OQ0VkP3EKwuh/M+vF/8TT1sDKfxebSE
8TM/MCxagvzs8QcbSNO0OVQ1Oqoo6xNbt1o8YtfRHooEhXrktiPuZ9O7thaJTRwgrjOJr84SoJfD
78vzfyTRvy3PV7VJrIWakZCX9yDuQJ4+knv4lahrIseY4cYNAYM+sj8uNelKfn3SHRZoeyUv87mM
6XHymtvwJEGzWntBI9MrZ2T3LkOARhomR/TNstd5LKTW3/6xYmWiIpjwb4pfNn0sS9ybjx2yF+wb
bBE9LEzdZkF3GOYDwTtbZE42T84TXdyv98LDxTbdCzIebLbLVw6v+85O7WG6rWeA1lOkamBzW4Wf
BCrNt4tJBiQCGMywdQx38tdkTsFWe6C1Wy8eiN6zMtpBrxpYN7gLX0i+5ABoZdYusoc/CV8VGQH3
vdPYyiyY6WtAP5dNyOdD9Mt16ep2N6ertSG/gi+S+727TJMV9H7nMp3wKRk2TlH203HBwdtV78NV
738spR3GxV6xJCxiGri1DWUbBf5fdhSchI7jR/LxkPKDICmzqI+ymFsHN3F8pf++chU7AQ2jRe06
3EkX604Iyzh7qHs4I8epvtX2eLoWeJvRyX423qB+qFT/wo3DySeQ98/AEuYOKn6guLBc1d1tQNJh
Gkkj2xg+LhaJHL8Fakdbn+Fdjwn3aZE+s6FZqBBdGJMsWeMq27iQTKxk3a3PD39/n//yj8/iyyVd
HSebQDifajUoHxCKjo5K7IgL+Er7fFMjAIznaKPRm9XrYt5Zj7qv3VXz2qnWRW0pS2V52SfTQKBr
whS6v3VqUMbK6LfHdVU5SUGU1KqEN0U0M6dwPBzFntyhwAINbpYT6xVzj7GSIRQAXQo7U4PtS/TC
smb1HiwgO3eKJXXuuEMQaU5VPn3oOUyZS7Jd9r8/xx/8dcTRRFCXTYUi7x/3juGSRX0c4rxQf/Q0
G7TnbAn3bhr9ifZhY5k72n+P4VJ8S/YnhHSKOyYF0E5kzytWkCP9IxL82B/mbEdewF6YLWgM+Iqj
+7hjg8i0C9xk+L8Q1u0g6+A3oWKkc9yrc3Ee3OGGNw+fjfVkyX49m8xunTrkcWb+8yoU4BtRwTYS
SJw//4Kk6fVEvuShMOwVvyZtBd33VGIRr10ERJBJX0TkwogwfYogO6X4YcsKrPOzDCER+UA4NQ9Q
hmf9DdRBEv61NeKxY8pqjmFKhMBcnYb0Pi0y4aTj7rfUvRp+pBct8SGEaWHM0ynG/VN5PeAc/iou
smmwC51iDceCA09xgMT3UDxmM9aqmbI+fcSHwq9tbZ3N+AsooSDiEJKzlV7oQ1F5R6x0MzrCG0zS
7k0iHaJdw8KPGME50sMyKMRXyhuSY6zORwM1wstmDWv0fPxy0NFOs+3FgVE8cSYbSsnqjpTIDR6o
uEtMtqcNf1/fZmuDRssZM/WBbuG78AifFNw32LFO4yIwPbEJQUVyGz+4E6fkA2CeVdEwxk4YisFz
+1Ri+h/eSX+Sg+BEhwphUbWhiiCn0r/saeeZCoSolkpHdsNp7QyPE9J9IZchrrM0KIJSj/XTR0/L
rVoZSKDJAklYpydY3tDToQyEvkcbQPZJE7Lf8MTP6FGMBEabPiBSHATwl53sxne882UCpwApGTX9
U47WXZQsg/0As1qc6IlsK+cd4NAu3MQkX9zAmH8AV3TaNwpHc12UaKl8n65yXBcnVYmFRUveggTp
CoozCED0dIJJyys41TdaRuoPUMC3Ea9wB+kUBnUcHttFUVzo6JFkQYxz4gsoLbkUoug+KvRB+GI2
KnKZCH+MkjJY8+UTGSRQMZ57wk4mvoaiLuxfVWWYC+KjFnyUsDoSrX3CP5dYjAu9co42l21Z4PsX
J05R+q06vzATo1bwRfEgxIodMMykIZIBF8VJ9AraDrmsnMo1gSO8oVDemiYbf4ARCPkEUuaV3aZE
t1gOVBbq5RZi8e/S8e3JXJ3ASzNWT+KpxGQbDxLsWaaCA6h1Y2v9qanwFRa97u2cz1Gm5nlH65bW
GeaHOoQecYe1d1dUo5SuLYzZ6XKro3QL0x531y/L4kRu0smE/J1V6YxQM4TsVbLtFwh2rd/3lx/W
uW+3dzW9gPMLQtsBzwk/9SY28tY5Rh03sOXxTVwt8t8GuXpTtXLM9fgiQ6eV5kHsykgOC2IfmD6/
38wPGN3Xca7hwKgrxUzTxWERS3BQFm3tqhnhOi4z+feBxLF6+eWOPq1Yv7yfPu7Sy6COrQCb+gqN
FA6zlWW8Dau/N3CeW0OpVztkcW7O/SU/D4tz+9gFL1nrncyDfD6Ew7LM1zIVOyyi/4OV58bMUK9r
ykvYCJUkYYvSOnCQ627O8xwSN4H7cmsW/vyV6Vg4ETGGce014ClHqSwU43xvnLGLc3IxVKPxWPq3
puJPnVJ8ov470jiHvry5Y5JPjskp6xdSJrspLIhBxtyomIeTI6aqJ9a2MVJ5bR7vSgheWO2F5r2S
n90c6KIudr/PI+mHKvnr1Vy3lFoxOhI328iA9U/q3VNure4u9gx3wfvSJQfCXa+nc9PZ3Pgef/xO
/vsMlKtXWxqNSjQtTxt7ZlZOCbglffz9zn7cKHUc0j/jPQ3tagELK1XN+bNuocBl5UieuZjOaMWs
CEdeKzvz78P9e0ccNXAPxEjfEHAqu/pIDDGG6DC5dIsSXUibjAkBBgfd80cW3zjY/7uWfR/pav6k
unY260YZyBRzhXSeDdsj/QBt9fv9/PvxfR9lfLxfZmknJ3LZiszSotpSY2DkLsskGMHEhjF4o9i9
cUfXc3BSnBLhQtdmwfZGZlml+I3oX+TkxuJ8a5irB5dnRp3qadUtJhe31Fa8HlYtSJq/P7gfwhu/
PbnrUAU9Mk5a2ov9vvcPq+eVFy/uRkvYbjqTZvShoCytR8BRsKbmrLX+3viypLEA/L4xfB/+6sXJ
aapd9DDsV/rdxaWU+qgxZmj2FYavHBsegB5XSufhOz4TV8QySdYoecmnvz+Efz++bxdxvWXIQS1m
56bmURObHFF7D9j+w9sLt1kIx/iIEWn08T8b8mpJ0ZRW1k5SBNG68pNymsgH6s5Juc5gQ/65WR/d
+DzUcXv+8nmEQ2AW1USTVtoDNOpj45wfE/ClzoXR//9yX4aM7SAtFlgW30cK1CDqJ4UhLMRg1edu
FqpTmbqlTqEXHHuCqg9Rq3u/j6l+8kf+mUUaSZ8mefE6BppXo+qEPRLsgEkO7t0XN30c05Ug79OP
Obn4MFiYigG3Dsvj4jRFTuuJxOE9jRw5YretQ2AHAK6jnbSA/8bgXCzJpZczMuch5mUesc4emywn
bTo6zmWr4fuT/cHEmJ/Z4XImkJDXgCW2czLTcOVTyTJTOc8GmAqrDkRxX/H7uTlV76R5NpOfVMaB
a+c8hfY+ta3Z+8xPFvA9X7EApn1hQsUhBM9ubA4HuP4YDkGpruJo4Oq4Su8l7NW6Hf3EmDsZMDQx
uRFsGu3qT0dDpnfRHds0Dj7/SW1S4i7W0xhJeMao8zil+z9TfM0vXHBlCxAe7PsDIx98seAzgj5T
pFuH1HoVLZzQX595SNaTADhc4RdB/9BGsoQTMDCp/dzb0KdAg6zXVzRh4EF3+9eTtYI0hWuhJcwe
138m/svLw/q+s98R9dgpcAuH/0+gCOY2EAsugCBJ729jSiBJTpn1eL+srAGnTlLTnZeXx/G3Eex8
2jq9afynYKdvIX7WTouNGtzYub5paIq2TglghyqKrAJS0j1coWzLur+nx8J7TjkVFFz3K67b4+9s
q2nKZbwHzh5AYB3Ss9lV9svIFT3tRzKpAqJwst8eH99MmFEn+1EfOUr2e0CkY2pjy6hYj2zNeF6N
kVWjlxxucgwUzBBb8QLf8H2gowdgiGvy2DUBTOQZjf4aPi5VMxnHzcHBEgCTx9wfX/kbJjHW8uHN
v0fc63CIoVE4XjrU9AXGK5ggXfgVNTLLc2ojx7AETDw+OQP34w1CAsX4LB49//H5QibB3+VGj5b/
/sjCYv3B1ppuTOE9wBPfIPSjf9RBQhsfdIdUU3D0ueChkvfMOSXOX30uH6SlwKM+2g+iPX+Bzmol
03bWgy0kU2EpAT2iiJyaYH2b4PG8GVbaoltd7i53wyqDpagtcOFaKdCkIzd1YLnBxYH+5ro7e4ct
Pp0ROoy0+UYbksETn0ZhhYXPDpMZF074xYPXHoy57Cl4koTLmt/roQxzjk5cjRc1bKN21ipTDFdR
mp39HtYwCLaNZb8/cXowj8uitg5/x4Qx01Gd3xcecVzNflt3xj38y7oqqkPfHk89h92xR4egh+C5
6IIjnysFGAc8tdE2iubQ6n8f94cymA3ry3p3VRsMldxPar0SOcoPnKYiwzLp6qJFIx/0TO8tsDqQ
qZpWADkNPLGjl8DwMm9smz9g1t8u4/PxfLl9aBHCWUypHRZPqycIlK/GIXnzIseytokF9rvs5ss/
rTPHXSe0dsICJs3dRr9JL/whyOP7dVxtb6VWxcNF5DoUFqunAQ4nQR5n75V1n4Z06gPZTLbvAGW+
vPI5JKClYU0plsulDmv6rnZc15bd+a61PmC82xUai/Vwj4Ynd39/cZ/ZBL9MmM+OyJcnFnWFXkVK
13N+oVG1Emys15MO1+NYZ2kCNx0IUnUuD0XsKyFg59HawodcQwXdCTT8QpqYSKfaO5rHo9VzYi6F
xQ5Jzmax+f1KxXHL/O1Kr7bU5AyDaKIc+1XwbmzY3mbYDy1kRHebyfPxXnyZOGC1jzcG/RfG+f4i
r76nolCIGTNicVHjmCY9cyq5SOtmGBUSDzJpM/08uTQ3Khbx1qBXH9OlywWKin4YC201mNXJImsB
nIOtKG2k48MAiaYeXv/v71QSRBmDcVHmDK9f3WmsKcfzORPaBabKWI2d6/nx8tCpuqXnjwHacA0m
cnFj9knjnVy902+DXhfbbSWpl7MirdLD8AQuqd+pu3LZ4gzhac4ZG4zRmrSx92MR8hiuEQD1n6Jv
TC+d0P9/iKKQvl7ONVVRj5VMCRMuR7wLNsk9rmjzwVFchh93cOHpskz3FXFC7Y116weI6PvAV0Vq
3kUXbdLX4qp20UOSI7EAb6Xcwkams9rdrXXyp23i241efUtSbJ6MJm7FFRHPH/oCagk8kJHtgL/C
rS3ph7PMt7GuJpZcS9IRfrEEVhHM48UrbEZXWBX2GPQ0qnE6V/E6gmtdnDBufUk/jP11W/pkPn9Z
3aqLlje5cu4XUbOrEPz3yBejFiPNUzoi/8P5sa0w7AgjT8SWKFxIZ9SU512Ic7DqDrDqlRQxHWm1
v39sP0z7b5c1nkG/XFZ6nKi5HoCtRIavZS6rSmEcIORW2fb3gW7d/9X3VfddH4Q94PBINQh55PAH
5siIb4A34o0bukZvdEmOxMkZ35DCWHcarSMaPjJ15dkvC3idpt2EittE0CKipxY1qEakcbqR8npz
qSY24Nzvt/2DTOfbsv3ZtPzygM1SFrtsYH6jOKIGaTjUnGAxtOMMJ2b3Fvr5A7f4+3hXL9TU06yT
ywpfEFIIdPlgnFv70shuUT8biBxFoccXtPSUYbCSqnCGRQmxi1xzEf+1rkccToqTGeEi9ZHDNojf
zrWE+/RaGB5PuGhM8otrarUjFbBIu/7Gwxq/9as1mMmoSiLhnETAXCPhwoUGz+kMrKOeXGPik5Zy
qW70wP5/5sf/HuMazwir5BhCvWV9myub44uTrvN1PE0WsBAJBxdt4208PmX+79PgB2HD+Fr+O+z1
spprfPwZSw/aQn9wXieWV3DypoYxWXo0zmylJXEEAEa6tfTcHFv6/o23fWse1TYS+fQmd6iy8WSi
99Mtq/vGIXxhS8pd5keFPbjBnfFEB9ROb0BZyjjEL29WvZqVEaOnunhqFzLqWxPvv+rIeY5eHykx
Y9ezrjF3Ot7J0ouhG/apeW6U7aR/jxGBpwpZcnLvdfW8wplOxKTg1KMd4ovqXlO0YRqHfN2WpVVD
RDkWAhI1SSvNYrSrLWLR4xmDIiGaFxrnphprga7z9A7vKqT+EIi6WyvQuIn8dqtXaPU5bUXaecDH
CuaNxoZCCcjq9rpya5irfbNN6zgVIwoExR/ptwrHbNHab/GZcAcOrwhMbf3G/nnj81Svts+jUR6b
RBOGRZCv28mHmaCgv1Fa/7x6//czGf/8y2qpVLIpVErSLVLJ5+F1/ZZRuh45/OvvH+StexlRwS8D
pUo1dMWFpaYY/P/Ax73g/j7Ez/CxDh8ESdWYOHzVSDhn+UVST6q0Kp9K5EvQLe9SfIW8FsPUzxCN
xroPX7TdeXGeDlTzwJtWvhfn8Uzwht4SocFebpV34+z7Z3Z+uaardSiTE5rBvTguf7A456BuNkb2
NLwb5M74Kk1PNybNzwvulxGvVh/CYjW1jaVhIZ57LIwuWHl9YLO4mzSi3ekE2sLTIbixC/FHK4km
VA3cNVXE/ukm6I4WcshbJcKPixHaUkmGWSfIwlUpMoi5FucRJW4Jk7V1xU8a+OkhmKLwG42sf58G
P36o/x3t84j1ZabJBkQ+wTCHRUVOfb49h6uBBKhb+c8/aJvYYHQDnpFsEoypX92UUWtirzXjKgiR
Nl4D5hImNVljOY9ysSRAR3QNbNcjnIV+v79bI18fVcJzJR8bfZBWT6+rV9nZ77db/xG7rsLbZWBV
/8PRrlaIeqL0qaAy2uKpXiNIAvwbbe9P9h/ZPtqZm7ixl/h/fx/181P957NBlDhydQS01leTeNJI
mRocy3ZRBZqrRzXZmdsSsUZdwH7UYWGFvlQSIT07bQM4dOJa6DfDZWHi5aey9ssT3BJCbG460OFo
rXRU8ocO9k1PANnpglHPWIKdNpqg+Ub5LmuIDxtEXxPsRRSr6PF5HN7zlFSwc4LF0dnJcTyWRBj6
OjGrmLvU+BdUmxCKcp09t1iEY1qkFTd28XFN/O0hXG3irSo35+OxEVc4FbBqACOzYtT/w0GuFmZe
QSZEgyQsdCzrMNLtfUGG5UFMLskT/u+v9fMw8NsdXX00ktb0R/kEVphh/LCsXRgyhxYyGxXR9ALH
HPwBs3Is9xcx6Uuhh9x6ilqAQKMXcQx/KDwEwbdm+PgY/70oMjNHLZCsX9dKRZOfqlA9CZzAU6Kx
TEDDMecD4/n0zwhZ3joy/HxEIfhSkEf5G+lX3/fCTBdK/RzQ4svTBVVW02hWIPlmi9nxps62YjId
qLmyVSM+X8rhxvKoKD8ukF+Gv5pWST8o6lGAlUZrH3ofyk8rXvdzAre8Mdxl4FfdAq/cvr9jSUR/
BMsaph+m6p9oeEtbqeT/zfCtx9MZKjtSGBpW2LJ543+p+OyxTaPDwmXSEkEzyjhSP30PvQstrNF4
LvFoHCCKCZ38nZ9M46JAJAfwgfrkQhMCLJluEogpfQwvcV4lRh9FyeMVd3R5YNIBV8R+p1hHY7Qn
CdZ4sqiZXXktmSb5hsZVPk3Xx9JSX3uilBhjjLyacC2wNp3cf9sieXI0m0jL9eAk92PzSsFgolgH
/tgKEdxmab4hRrf13cUdLfQF7htSNkKAJ2jRXIjin9b8kX06XOhyoVHyk9n4QMceCt6kn22pEesg
R5eBx4wWg4lu4vmOqQqPdMK/COUoJXtozLXbeMIGKgnel9wt1pT8D3su9//7WZisWRdeBScY19+O
jar3ty0efK4I9f4edMzDf4UKRrAecuQtY4tlQHBczOT5aa/76nzsSRUYLgbWCzIVN3ORJGrWG4dW
1CNAbUQeju0h+j7H5eNbAQaHJnOk+YPCdZA+6XbRnpE8mZ/U2ety/vIHJuFGgFU9WpyE1gvBF4DZ
HdackfWRe/zx2cJuhOyR8ZfYGX9lh2KOJLOK0/ng1QTywSGlawc9FjmKChKt07Ac3UtKP3VSZAOx
kzqYmMzPXGLvZS/jrzU6F0yg6NK9zfYzkhH/8wzHhiCLCBUGCViz1/3WfaTrRcQj/8HxgNQU0R5h
AGJ4jzSYei4c600kVUml000KOBViDsP1Y2vtqH7rPCLeoUmVO/afESJ7SMhsSR3lMbSWtfM4AliE
USNyoUv5SKPn1sr04wbw5Uu9OgBElaw3Yk+N8Wl/wneRTl/3Pu1L0ab9deTicSL/fYm+uThd7feN
PKSpHrQoMUv3ouNVxFZqGsjf6JrHGJJqp4ayiv716IUYPodD5cnRLZb/TygligiMAViWNVxArvb/
fCQ2qs2FktHDpnQkUfr36qakQf777Y5388/a/2Wcq7Vw6DnVKRH8GSGajiUGoKi0VsyHKnn9faBP
dvFvIynfF/1zG+pSZoYtCYDDE06WWJWJTz2GrNPLKt4eX5q3eH325EU+P07Ps2iZ1DYnpAItXDjr
kgX+TOJ9U/wRMXCkDmmmsL/L1pMImFx1826aeAS4OX5AonNMgi1c88YmokB+HzuNGCrSrCmfL3fi
wfS7uYKIbfRCEjejVa/iYV05pYqbGlOo45vTfbgelVuu7Dcvmje8G9PLvXgQD9VLvsfSOf8b4YR0
CzX5ea6b8CkoOQxTuHrjRdYaRVzLwvgmOO9SikA646RYnLbZcKMOGcuMf9/Ff8e6eutnsynFKopG
9nEzG81G9E0yP97c6OXxmn8b5+qdd5rQNIquB8t6niyNVbY0NvEaC8eouCs666JY8UokKKL9TKfB
O5pMJ/ZfwqmSdTS67RpeBRGkcM37YD36G73Ls99n5U/fmSRwJBupfjI53FdHZgQqykkNk88nAUaP
xRJSTrYS8slvyUXEH576t7Guyp7RJyLOxbRH+UVr3QSTj7RtCuEP+ImDmoJStnw+N2+BOVdCdLXS
JpRWcreqqY8KXOIHNIy/3/6tK7qac3VUlEodxfLKLByDHFjFaTFTfun30UMX3RjrE3i+mgzfbv9q
MpiX2jgXQTNhMmiryQ5c0FgRZ7LsfflurDuLixUc9KkUO9ld/jAhv6Wad/NoraNCM+eT+eWvNlUW
yUN4g654871cIVtNUSaJoeQynfPefZ7doa9FUOxifbPbTG8tuD/BE98ew9WeZh4jM+vERFxIiewK
L6zNNmPPMlOzSwOXUQqA5pCYhQ/jTRaeYfCqLf5qk+gjrgw3FjPv9znw2eb+57186X5eLQZJoV4k
Q2m6hbgbdshNEaPTv0BZ3ug2Zu7wbxZYP2KmemPcHyffl3Gv5oOqJGo10dV2IehroyS7Uz5cjEcj
H8jFpF/BZ4FttL6S0q0hjTD5SIg1Olu4bAy6KmdRt7P4vLxxUT9t/19bdp/sti/oSS0fdamLgTk7
WFrCvMdQFQeqMRk+fTGeg030N02m8eAe4ft8SJTwyS6d52tlbqCWXld/FWycSQCyCzLKbH1BDt8h
Qtp/sUpgp4kd+yOt7HGWzirUSOjj7cyHkLFVYcT0U/xJKahIxXmHcrXJ0Dbm96VvQDPAitzV7ohn
n2Dm7Is+iXuTTYMwjqAb9Eh+Mx95QkcCbZ6TzclBloyhxGQR+sVdhrL07JaHF9KNyFFEbiV4yALR
jofTYocCecyf+f0xfno3/TKnjKsiasjEU5yMTV1tQ8js8rRoXZjpaw1B5eDhv3Hclo55F9otRwK8
ZT8D7Urq84uj97TpOjtZkx1tnSHK3ILLf/4AZdmUCUo3JO1TYPnlDWt9rZZ0po4rPD3wclgPy3oV
P3xuQg2RmMUyWRPytGK/uWXoJv6gzKPZ/WXsq4+/OIq9EGSKhBlwu6wkyHsgL0ZJJ0i4T8BjT1MB
fQkfRMPu0NSqk8MsNLFhMLGmlya4M/SBA4yMj+a6qgF4zrWIxTIRs+Id+ifcp0uwm0QhNqXTrTAf
z1GoF60mwwq8GjMjQls7PYiN32poAsxdM5l4RcOBRH+u5U1E9It6lryhUq1JS+LTeXBPEc6mMGJC
DInPk8W5X4ImDRJmB5H+1qu5bxZzeKZeaRLcnKz7soGyG0tWpuQoD4MCo1cGQquQyRi3D/NEo81/
OhpTpZzMJpfSkc6Z3w6YSJ+gFUq0ZchvUzIoc13ul9KTJvEissewg1IZPyZEhYEjp3jj7su0vDsN
ez2XvUyHsFxOsNJGPD/mvyX4FmNeFAPolPgVBkv9QlDTSZb8gcSGOpHnx9H2xHzQyOuYqMWND+Bz
gv/zAXx50VeoUpeI6SA2QbOYlE5meILon6vpBLIq4SIk3gm2+BY8T3bBRptHf823iHdPCC5VQQj+
AHOMeNDYFdxwNu6Q8Wv+OvmL32+NBHbTYswZYCfOeuMR3ka1YpJE/WdSrIgEDtWlad5hUkvO8KTs
rHO7Hmg/v160JbluUj1ViIwOFnRVT/TFMPSWpxEHyvZwgmE4xqZKnu5gKzCf+KUfLspD/ZQ0mtNW
T8Ss5JNNX8xV+dZOMJYZvzws9Wq1mOhdoEwCDjtjjwD7aO8/LeuBs2o9O9844P1UlH79BtWrV5OY
p7rPewGi3OLOa7evJ3dmwNiMdltfveB8scR8w56eMCC5230E279Tafv3UN7adX84eHEVOuguNGkB
A6jvxyFFO6VBF8PNHtmKg8nq3mZY+K9q3MBOMUrIPLVQHDliHtu1iTHLkWAxBJBJSTK6IS36Breg
W9Iw6WdW0pfLul6ghO50SkMejkhO/IS1xcFiPpw9Pa1WF8vztqmfI151Zt6T8rzwPAS3+ztxv9+f
rHy1xTBBDWxsRfp7cGGPgv7xbQYXEqf5lxUgBdTaDVY8LEP2nmNaDVtWrax95okLbNbJ0kYPtoAK
suhIizxa+3ihuClmiMTieiGTonpECcFQInyOT2RtRVb7feHvY9czPS9Gmb8Pd9Ur/uSPJMcN/mN7
BNkh1/kezTEWzBbxlpX1+Cj7IDe4DoLPZNv1n8HG9eQAkVm06VrsjEcwJMFxbd/dxvOlX1na3h9n
hbvD/BFHB5yeHHyuiVCMHPujpYWF7THeDngA8w9NCEiAR+weyB3DpDpwcFKXpy1GNb4qr1mfI/vv
NLSoMBGuL0FdXHJToueTA5S32ymPO/xAiLGz8COBxm6FxnKzGZ1/ft+jfyIVfpuBV19dH5yiOlf4
6jogziOHwCM29dIMlhChbqNPxWR/6wh0a9JffXrHc2P2TSf9h6Jbtf4ZnpsBhz2nqrvBu5B+XlT+
9wd2Lc6fHKX6hDiNDwz7bOo5FmKIX9YE4fPx3HrqcG9Ag6oazIfZCTV5Fzht8CCMCQ/k6mUX0W0h
EMvZW9SDtB5k83Dj+Y919T+rniLgWIaJK9XIeANf6pBjVNa4c+GnS66SJ7lnb+Sqtw7mAJU/wu43
hhtPl/8Mp4vYfmqmwKF7LMe/DBcK+VkUJEiOab4+tqC1eUkl5sQrvIsFROujyz0+TfItXOOnnock
/Hdg4+o+cyM5xWkqKtBsWUVQe8AHxh1q/zw7ujNyPN3HfHa21ok7P9v9FCtdZ/P7rf84675cwNUB
51KcQvOcpN2CEwZEHw3noUmyG5o/N/s7P39TX4a6WtUzVdTqSRcFSzJ3jgNEcJGw2AlmFW+E0akv
RIFkK8M1/96ib0o/0Au+PeSrdTur+1Q+taG4kE/0KEPjj6TjR4DHlaLiFjWWYoActhDOomIK1mBI
b9WRkGR63xMZZwrhvo7O06pLlyDB0y7q71LtQVqoGB2FFQmicWX9/k5oZP4+H80r5EVNhjoUL9D1
c8pPkab8xVjDYBGzTVni3adRuqROp78XymnRnUwHvWJIhRhHyrhYDOeXsHmuz0All1VgTryjRlg1
mVHP3alfhKrkacODMe6hhLEl5jSuvMslsYuMXk728Am6mKSl13OkZSaRhkJHVsEC8mOCzQ34pxJQ
JebCeAGtQOeATXqSnS3Blwzx/lK/XApsqZlI1TkeCT5kRiNBKZbVHcwYktu6gRglSvsGwl8WwbKg
jM8lek0ypvFN9GdceRT/mOAtVQE6ki9evZx5DkNrLIS+wFIMclK+PEfVVJABpEYHTqrjiHws3H9Y
9KjjVnH7Qo3bhHhhnB5zQYVpyDFLIhFaKb3RTcGYRPZIY4bYpArV7pgcJuSyNtmaJufAQoc6wuTH
qdnqcqTjh6tahJA4HN4nveKyPBtp6Z+NdySrttSt0jSxRN2KTMPJ4wOMcJNjuZnjykt+h4ZQr2Ad
FQI7hVKqD/fUAmPvq4Pfr9BC3pfQoc79+1kucfep3ZakM5kvQ+jp0YAEKmBgDDD+XyXRpu0JWOC+
Jn/OiJ4ahcD3Zq9g2mjUdz2uXKPCU5Zbd6ieyzGZltTQI03t49E5dViRyHjgSbJ/4tB0GTB6rbZS
QL4F3yCU3IVm0lQphKmaaU4vo1I7/dXjdzVa50ruCr2vEWEpBFhayYTNHlksenneF8osjF+ryWrk
hJ00J6hwrBCXcUyUg7k5ZgK7x8GcPCRMphzXQli3hEmc43Xc0t08u5K2koityV+q+L6CGEZI2EQ9
xKTskdojNx5mQ0qJubnqyWDPE0zdDshnOajlaeBFleaaE4JLZZckr7hci1W9HFTqCQoPVSBKLziE
sqMeFxW8NjEgqkF/nlA99MbLJd8ExXmnkEeUX3Dj0oY5TgZxxak7f0E1e0q05Vno7QRQRSvwJcmq
aa7BNPjs8CMOPgUXO/5fpJ1Zc+JKsK1/ERFCQki8libm0eDhhbCN0YiYBBL8+vslve/d3rSviTin
3R7AGEmlqqzMlZlrZaTuhlGylPvlyISIZfSZQyEyNFWJthcDtb9uOxGPKZkLkiVkDCb+K+VzRTFH
a3Fb4rPZwSn7qJ3hUsbbPb7Y23F1eE73c9ZZaz/Q03bOhDLooVkWFQUH2ymO+Wth7ztHi0JGhAKh
h7ocoqBOxHSgi6umt/XreWIXRz/SoEo8wtKufYWoGuaHL+McehfLcLedBmdOqOzlGqoDWzjX6hPD
osCekj0xP7eT1+nAgu+jiFudMMxdmTFHNDB25MnOdPKc3q5x7rMsc5t1TAB1iq/UAb7J68rtoIxQ
4tuIsGXV1k8oKmH+MbHIY1AtgpB2hJcrlYT4glb3sBxtw5NUBe4KW4l1rZMyRcCZwpkdt223g4rm
FPfTM3xBG3tRiya76DI6WJVzZH3HLLZMy2d6kr6VaejY1tuh3Pjm8jzOea9z83Wbak4CkVx8RDsR
HoANwWOZINqSfRaI5aXpEpaTLpUID8z6ow2wdYdxb9LTLj9otVYfVenhtuXkszoSQIVC6nS5qoPt
hE4E2mC65gpZnN/3lJ+RzH9339adp3FqVtcdK2LZT/rp8PBqtJ5K0aVo6gpJ715tjHzhErae9oPD
PvAv7pnTalmFisGyKJ/SddLXAQN3PsHBfNeL+8h4Bn344mZInD66Wu13jw7qgP96dDujIku4r+m9
zWHfzpPaOELwPAUtN7m9dQtGp1at14Rd0ljabPVeEu+YKiCNiIOW7EDUiJ8TwN7yqPKmgZr5TMpV
qSDsHVBfO+tL1dwUUEbve1lFX+AZXbN9GaSb4cajlwZVgFP7mO37poUgR7UfRSBXF8QDknyYNc5K
02tO/UhHlaa59bwY77XC0RH5Ke3DNKlPTX2LODQ9kBjQKH4q6+koZF0lTWepTTNUPZYmJQtRENah
6xRlvCMcSdoBDfChVpuYLTjLcNHtCO7O6DXcIz6Oslm2JycLhaNOznZL2a3WeispIo/y0VJ/aqH4
i2Jcy4NuDqWemtNsInuWN71LsffzKEf+DwnAcLKL19nm83rU3KiBXYvQRGo+XYuLw2C5ZrzpXo+n
jmVHD+Kx32eRfbvb3/zzstLzKre2t6KYUz04xV2Yj3BIjofg9/n6I+7+/1aJfZ9obF2x+BeT6bo4
96kS7UBvuAUw/v0gty72v8MN/F3+NZAauDME22SbXm27VvViA3TcOnnJBUyR4OsQpb3TFm2i85ym
CFyQ3XO8oZwDFetDdJ4aNOAbVFBH+2a3dUiQuN73G9tzN9fRtIfipCjYBymlPhybfmtz9bUaVm6z
O7qXpuUueX/s2karI0oYOxaxd1ocvD1TOWyW3WaSJeqMkOwyQW4nBeK5oGu1K/V+PTG9TWK9NBAB
aVndJIucyxH1K4qB2QFb4efvo/MzzALDyP8dnbuQxG4crq1DLa739rT61nJ1YJdIUogozViZdUR0
0A++kAKBS0Plu27r3G02XjODupVyFVlv4XFl6aMEuSiiOpYEIkDNDdsxW+2h4V5qSbtEnrJZXh6Y
95/n6L+nfRfeRBvDbiZ6pA0kobHroSP7sBrt/xPJ2E1NbxrCVn9n1bIwKctKq9OMZ7vH4XFyTkZF
AWIbaPVRuAX7tTYO6POeqrly8x7SqBlNwzjIw8KxlyOrOWu2nsilIQplJO7DfLEgFH9P63/P7m5a
V2m93JlnRmA5abWFNiClbi+cpGLtB7ueQRGq/gz542Oyq5/jpX+PfLe5ZVFEyLSncQouL1YN+u71
7MGi/amAnOpxUCEbTsPWXxhBq36CL8LYGIAlnd3Gr1P9A5kq/eTNbj0bnGngNb2CEiM0i9cw8cFM
glK1iEFeYOe0HPk5dGE+ejujyYTSHfJ0yf8Ix/j3HO/hhGMd/+1olVBjLyrDSTfu2bgo/7zrJrv1
fjvR885y+mC1ymr866Z/O+TdtG9dT62sXp6Mp41avMDiDYABqYKoWoAZNl6GnuM8zBP/VKX4/V7c
azaczKNNRFaSi6csgWzLy+6FNKyN+9tFlpJ8ueFCSF7MYrr0e6c5KOlsSVXKVzIzYCtAHrcPhW04
iD6yNb2jIYQE+ycQzrWtzsiJRdCpPx+2yPruAusVkbqsfGArflwp3wbtDm/SavuaUTY1TUiUzrWu
RN1Jj2IW7SAm9fc7VBej8MsdujcadqRfwyJnWVY+ZXUYJ9gXe/bnGS7p34/0U7f/99ty7+CWUMOm
1klrPC0Gg2IEs4bqjFuOCmxQ3NTtIk0xacNy8OCoPw1mQzfRwoImt2nedxBYzTC3suraeNICdzCg
l2sDPh75qmN5gXej6hh2HQfseWIPH3Wf/0QLJBoVYHitJkSu97yRlaVddSh5okFrVhsdVkbvONjC
NL+dwr75fOhpI8p2RuF419URFW3rG+cwyAY07P8+Bj969w1DNzXRLUC/6M70npMSiaTQklKdFLYX
Epu9pbvr1TG5e3rw7eHDUsCfHOzvR7xb9xf70rJ2Z45Ia3J797rrHeGNT1+E+f3hsfQfZvD3Y90t
F+NMR8/+mGu91NiNdhrFxhV6p0gw05UEVLS3D+0KTW1w1M5x0/QapPIfjO9PVu7bGdyXQlWxfajv
tsCkp2vq2/nXAUwlmV2yMshbk90BcjtEZ+krgSieYBUBxCh8fnAKP+1x30/h7hZnxbLEEU/1XmUg
jwpLqJ48nxH4qxLPAMIoyEclSE7v4EZEmJewwLlWk3x7UhUY3e/ncpOauTcpECcx1+Atrls3buNv
/vipeUJ8DeyvV6L91PiKDrMihtDZetuZB0ffQU8Ur86H2e589vbGZ2y9NeKLQ3m9Mje6a6VsTujr
VkF9V3uwEHTBcn85s/uFcLCN5VEn5hR+tWMxr3LaqCudxmLgo+Ljkm28arkJrCUyxSFFlg30KKyo
rUdLCipRkdjpXct83RHf1HR/uUsD7col4C5nm9BdmtD6bk3FuP7vxtMS3/LbeIa7oiysqF7r10/K
GkXjM53+8QShRaRi21pn2d72L/39q94LR0somx/1kvy4RXy7n5aY2G/H3+oNg1bfQ70H6gKMlzTm
DXiKt+HnEdwzDYc0/enH84NZ9JPD/P2gd6vaPGwjuzjU6r1D+ZxRhbqXis4moNsj0tUfIwqmqmFR
O1rXtPsdoiyiM71BkJlA/8IGMULnQ+EAIGOiALaU8qj5poDDWa8zBODNxFs9uNQfZ2UD+NuEMBH/
8c5vP5XXRlyc86pn4K/k3crs2odJtp0+mEZic/+a/N8Oc2ciNheoZXeb3HgiM9ExabLwX3y/A2XV
MxIQlO8PVbc9Wfx+ULlLvx1TLv3b1KnFViMpTvRukjq7RsSqG3rrBjlBZAjG32h+AcD9fsQHg3nb
kr8d0bK3+2UtxBaToWjSvxX1GvnAaD0YzAfXdfN1vh3F5JouSQTkQJo5WwsIeql91Q8fZTk71QYC
hj64Kv0/A0ne0bBtJK+sJgUPJlV6Yv+/HTDfX8/7o3mGpBH2sj09MvJBhwlfG4F0zMgHrEFAyeoJ
OrBPCLUDtGKYxJ831i86PaZnNf3E737tkmhfSaMNXvka4ZP+M+lzmMO894t6MAHuSA7+OXGj2aRh
CYoYYqP/nviucamZlU6+sDAcRKSRrl8ipRN6xaFtoXQbUZuljk1Hox8IHRAS97RzMDOo5EvYxJ3a
1q2BsNNJBBfe1jkCRyCKc4TcSKFv/GCQ/7uJ/nWu9xpqeZy2Ujs9NRAKlo8e8LZ6oefUfZMRRrIV
57iifUbozCiyuNJ2VKhPhrmvXj+fqYSpwXS0Cb6+Ng4dLDKgMWRhpZqgfQt7V6TmkVqvoGeSYofE
49vvF3Drbfh3uf19AXdLPK5O23N1Fqdn75yCTeVQNxn55YvVpWCx5R9H2dfvR2w+GjKZt9/mZdnI
4yWZIJmDGl1HHyxsFblI4KkvGSmqOWScYpW7ozoKSjDr8ZIr7UsfdIkhgCvNRjDWrXfOjBw2ei3w
UM837nw+o6IzmIlcrDOZrFZC5rdiEH8/ff1GUPTbiIlr9+38MyIfK64xPUu6vW2PPi0+9951JN1p
Z5qOkbyn06hw807eQZRqRLkqa9AOlgvNMyg+KEYpdTbZLJ3gVre3YCvIrrhXuirq6CEnBJTboGrb
IkdEG2aTCXOh22KPrgEEd/RILZ/IDwUkkNxmvxxTbeoV1KZWkxhtFiHBg/kfFnB5hTSAtXhMgmtw
aLc84Fj+cukioTKnR44CWdvd0DTWgpmOukWIgGDn57ssfwulI+v2kzxj3c5j76Kf7kUwEIBFIK8i
BI/CV2coxF1cBh6+tbINXdUgCUQouWybr0t+K9iNcBgIFaXhF+gjyBjtESFCgaedwGtnUnq6RPgz
8aT4lmZx1xoc3QPXJv1g246wMwpD2c7dBTH6A+hNByaBwRGevLPP0WD14XdoBOjdypfeOSp/6CCz
BkaAPp1ndDXXpIE48i68U9ljSbXc1Xr+StkkK5BJFYk9k94Vvl3UZN2ipiiDHrNFcQ7Eeh6A502A
yHKbHIvlKXR7lBxxnXSRSR9Z4hx84e+TR79Purtw7O9VKhv1tzkXGcslKQLWDEn2euzHpRcPrjTp
ITOGagIg/Ia2wtRdV4+ABf2GHf823e+2EUpM9bouBqKEZs90hTo0gWN0sVpcnA9W5lYtFqWz2Lmr
VPUWKdYKJQCHH2wmxgI2zb36oGDNYYu5qtGe129Z3DEPnqQnkWVN/SWVs6ESQ/AUek8gXWIMIn8q
jJFLt8W8xEKyLY37z8xqAl/13FTMXxoIxzVn/DX+HMvGNR5/fvbHz/wbj59FtwueyjMvGi99eLKb
NPA1FXTZsWOi4PVZMMnrwbZ/pNpMmCCxv9JD+Mpfytv1JdLnDRvsjJ9kCtXnM08+z5gbzJDZjcql
V3Mh1nHWdFIuDLZG6UeVPZarBn/3e4uJoZrDlHm7WiW0zzEwZMV54cFdMHsVmTlXTJQIZfFdLP7R
W/DzZLHaI0QHQyvvXPip8MasQjFsq99n1h0C/M/MamhaE2fBgsT/LlIwa5tN2CqRIRXWSQpCaR+N
Ge9PCiMdmxYv5GGEw0YUE1CeYnbTH+i2HnQC6LeCqL9m2bfTuAsYUruK8vCwbQQ7ToKCBQ4kvK5C
e2nQCCzm4uK80AVM+VbdbyD2hw3Brgqx6wWbcqWFV0cmqMR+xp6JLaW2gs/Yg8zWyQWk47eGa8Hg
Shssz+zp+JZWWdruEXvP3JTKx5Bu3QRLvAnO7civ2snIhvPcwqr+GZUzFjPF9sVOjlQONtcxaPIU
PpYKSTo6VT3pFy39s4foR1BBIS2NrjvsLiXd7aSXtdH3xorI6yusaOgbzAEkBelmhqqCM49pJ20G
FZ9U0nRMLEnh79yDSz7GNUayn1SQWmSds29yN7CfjslvaVXxz4GOHB19r10iZjpL4eLvAyBju0/+
3i3R+NsjvlU4RUCXX0Dtho/K2c3CyopAkyRIoPvdMErnkZC6Crnv3mkFdUgXdEW2ROWe5rYCkj7e
xi+x0MJrpKnU38wuIHEkuZFZE821bU+WvuyA0secdeQWSuMyBCHUUSPU5otVb3FuMtMqp2CMIF/F
dheuzl5A/hTbjr31Xtm6ODmLTewA8lZ5LMrKQVYweKTMfouIf5uAd06nru0hhq+YgKXTCMSB29Fe
ffLyvjGSSQiViHRkIwIX0yVscg4Zo29j66/MPQMY1EB/KPWuPWH2hZiMGSNaRHEgYxvThp0GiED7
7M0D2d0aqmB3Kl0IJgITkZwT+3pFjSy7KmMesdts2R9hDIVKGfElzO7v6968Yae/XPA9itvc2fHu
XImX7csFMgnhjz7SG372G0zAPy6MrDzwuIW4NpBXBFtIOepMDJOLpW19IXzStFP3pUj4MEZmjccU
3HsGkottOtyZ00IVPYictAd5yAZB0ZSVmKOAjgdEs/2Rpvuctnue7Z74mWfdbFbMTsFhhnTlIPOp
h5HnbnTWcffarhAYyvxkFpH3l3Z3+uxZX+k/vk7M7iDs0efuwasY9xMqhUd8J3g2aEDVRjLjxCfC
V/qnSV48n4Y6+SYt8zQMQUeM58Skgx8VkaUarAFCpE3FHDYih0lAfhYrIJ4ZdVywk/zxs8J+A3am
MySDBRLmOzwSGzLehNUunkPoR906Z3R6+ePToH/JO1QTyynay84+2AbZLMTScmYBvQucw5G1Qp8o
ukdUsfh4M/Paa0ovOoqQXAPJGHoHxCNJAmlrSphBlxe8dxFMIoYwXS04c9PEx4qC40fG+ty5+gQ/
rZPzfmXb9rbIpMrKNFSt3fQMNiVWoH/Aq5PVK93yBYwEFX3zMh2II/G0LkyVM4+gEMA4sxpGrH0p
x/bx/VizXDNrQmxTk/krOxhcxm2u3jP+6XSXtX7BjpTuxYeKXYyg1Td4oX1zI0Of4i6a5elp8WBN
50VH+rROOJ4V2xDCbxjOK+YO5VPMCnzjHHDp0YaD68kwYzTEHcscQxRjHbNDiZyPYCmTRG6uOMh/
pghVj0yMAnMtRhpDiIJUC9dOGuttTl6IJU6wf7Zc67VEjTLyuB0eIk4QClMnxs3RIHWTvz2hkHbx
LxjZg9e4ucoyBQ+4nLK8lzP6hZimLcRB0eXELER81jzcbn/LFiTPhANxsOHaHtuuMRTDgdMzXXY2
OOnyddmpemEXcgymnry+hvFcsqXJRwaFrqxG4cNuslSWXB+kCAiNaq4t3WpsNhouNg4ytyjBhPOM
nDPvgagtJf9okjO1JQIT1wr6Ud/w9La42Tmff5z647PNjacIj5uaME4xk7yBsx7DxnObhDjKMm6N
aYSbIFPfQjEV95nxFGO9dKwnG8Nee/ozaXnMtJSvx57t6VM48tnI5Lkmf7vp8WpHNoLfjR6aIvjJ
vxm9u2g3PDdqaQzrDnP5zyxvEpkd0OhtEb0JQwRU3L6ICAst99k1CeXDNiYPho6LtwyWsLEhboz3
kPg1hvpTTE2T8EkMUNg5+cakOStZpFdmizQGig/DAg5ytlD4MngeF4Hle8D4o13KYo7pBkhh10dT
CwvLEmMjqdpN7g8bN8V0Z0wKjoSr3xZR6h+CIqAgY8gSwj9rwGuouxqhiIwu2wUm5/cx0xs/xuv/
umb3hV6RWSyv0RYPUVb80dNo0pTNARJ9tgb5oMzQ29y2CNnBha0FnlFYW+DWwYIkUO6L/RAGDuNF
PLclYqZcrltn4goryoYBEJ6UGtKe1hTFXXpexONiYFm4LNeuWG0ZDivAyjFBZdGd3NqbuAQ1ntt0
Tixmhh3NWw2t0hqW0caKlQ61kRKDzy5O0j/fvKxSxHpZGuLrXx18+qP7nKt3cJb5u+YOqQHkQ8DN
fl/w3NoU7hMEB4Lx9BYb8xTP7IMKMhNVdZvqFnCMP0H0Fe+Tqz7s36/8TKjCg6Z6fydaEBqSxfbG
dyOhAc1waiHBEvwGgCAb1RP294tECCsZW7CNjTtbr0+84KXk9yZB1gou96SL95WyMDMRZeT2X3wj
aNxGDq2DORhBUGfqsfuw9GQRZsHv04E05IMldAd/lI3iXMXl4U/AIFb7JDAI8lZyu8kVfeK9ezsG
ndT9u3DUwJCCg2TgCMhXgxteF8lMNvuNh1QhetXiBohlq9rYM+zale/iRIVdapawkkI4gSOAJkX8
JgBJisMuU4aS5yDCEZBNWmATaF9nQvQjLUz13jbAnffjN3mH/T8fEbZVbG+ND3qDkZiQY0W8ng3+
S1615UMsM3/dZaPvCiQjzoe0QAEpsoeIk3JzBHhG3BcsMDa4DCSoiPgUd+bEWSZ+pcRKCx0RkEuv
wnUJUW0kLMGWXwF+JARBLVGODknQHyDoz9GjUYSU5Ybfc6bDNBAnh1IslkTTbbAsxPkQbdbin021
wqLsULFGNRGqmfRJtAwIMXAGxHaYkH9SVY5Sdbiq2AcqSHCaLFqZavh/+H4HtmwTTw5+EJajOG1y
d8R9kDvc9DJ2vAwWH8KH4ZV3zDEEAmU1nEKWsk9pDhaswOKl7Nwb2GsoWh5jtQhEDg4k9OPYT3EC
tmRFApAif8kb7zgwUSd+TNRdsmZlY6LchoMR82yJ+jAa2ESZaXIO0spFlhYrl3j59EJ2uLiFWxeu
DxVuZ4/onUWRFDR4AEniEewCypvZDSVkqXXsKTsRoYvsT3WMSRN3rQHft4SAkHLgfmuMlhWwA7Lr
i3ty8XU/47ji8kgEauPWSbDCOPsHOseFLgiqIa4M7xhwi3ZfVFRszJ2EEDQmsCJkbGXPxFOR/jTf
JEw8KPrMGQB8Fs5YXDTUSCS8Rl269SpO1I5ww4aV+4Ch2xKA7t18AdMU3EkaghpiGDGLDBaCT7wD
73Nz/EpeiyIzf7Pn6ih5DlLkz+dev3KewU5AQBpqjDkbf/Wf9y6VFAFNehsHAWlIpITzagsj0oKE
wMV5u/ovb/IExTehIgMArPIJCnkzcti554swLr0PqUBVEBV1c1hn1zlQGCkvZwI4kjuzOfIn8/kN
KFmJS7Zelwp1zt5EII8XYf8C0aXVA4D8qJ7kDICKqNTHIopVFLu3Wi1abXYUdguZssyXdjjC5ZBb
wcBdkclm4Nk2/zgP4oTg9D0ZHegAGBj5EEsJC60rLiMIIxZy37HwPmOmBmrr+Ltyu7ZMNunXl+FE
roOoS9wcm4kjW/mGuSlRG0N+myRXJguulVNAcGMSTeNYYQaHOvNd5uSJ+yYrr8VcKm4TGj+KmuQM
nwZWP4y3eKsClgqoIru23H9mLJtWk+CXk38AsLRuHXj3nk8Let26aTV1BHTvPB+tXjOLaJM3Avdl
wWq/0Ztp3WYgdloyF24PWYajtxReOuXKviSJIn48OQseLkzVe3k5uze1i5aiKssfoODiu/7bCC26
yh34/oc/GozAV95G6ArX6TttOh88+TbiVzSSCpgHwB90xBwizkL4hoXkWXxcsYrTP7I94P+eGF2Z
lcR5rqCC9V6HjED32gNGFGN5M7xEjzedHqM3ilXqdZhDvOqqcuqEBGD05d8H33kgoOLTU9B5MgsF
h9cTzXC8Vag6cMI5U4487Uy/as4XikGiy4OJVmz6068ldhmbTYcsHjjnz6Pbe2fs9DlltPKfVv0j
yq6hsobxl71TjUTtPpY7ZaFoTs8SEAbdSxAMMZp7Tq/DrjDmbKZCdpf4HWSQ/C/bnUr2gywc/0ly
TEE7g+ArUDyi44iTswHmv1reFyfVUYHCHQFKmIKGBtPpeLx3iVg/1RfRa6B8XsKfC0DKKU+5Shl8
vPuKJ21XdaakcKcMOdi/bFHi+vM6UdGZPk3H0+kUH4fBCETJSEm0PSXRdj37carinZ8yZT6O83x2
GNFK3G2MU9Jc3Jv47fq8CcIv+hxDSNVSb4OO0BedVDAqZCgMU7zUgeaNVMWGZBP3NPMvW2c3EjUg
fIIezMMdxJIxCJaKTTZNXGNd8V8bNcbZh/1qU2c+oANjj+AjmYStUw6rs5Mjh9RUCc4cbcbeF3+f
r583fTSHD3CpwehxxYKdVJ2xf7OQ5qZv6oA+7mLXLQZaoSBgkK8pPUZqN6lS1YAeMu4ac5rQDsOy
n9NZQhZCyDDx4nZurW3P809q5LcoZ03KjTrTowybHIyc3OArLEMODDIxWRjo/nAJaLf70nE03ynG
ZzklHXLMnj3N5ntUCSJV0gy9Fh499ihMaQqdQwXZg1t2tplTTLFeEqWHZLrqlToQEwd2iWOF0cpu
12N+ZbRPq/ls7hCWzqsADV1nTvG/GnaHBwy06XRRHkLMwuPa59C4vcOaN+wPXxV1lJPMcVe9xcnp
9W4AAEBze7DAsFJU53LcxMFYt1n+Pbfntt2Vi8uK08pvFisxWj1R0eq57uCPtXBfXICq9mTCBk+m
cudItoXjz1BxEYaf7sztTXq9ibtw3Re63N/eBh8Yh2nn6WnkD95Gb2/YESS0ENTRnWXwdvHQidGc
ZpfdSMgY2TPEKYhAP9mMBzeUXZx8jNPCxYWWnZaEtvxQ+AvOVc5c3GzxM8TDhuGhw+vEny5B4vHJ
ey8H3ApB7rFxt3ciPy8P5FWQpHTlzxYDQzZGiB94O153uZEzcvgFplQSInIC/Je0kwymodzVYsHI
LJ1JYyroBDtib7WerFp4Tuv1ROvtnPbGl1xl1/UYnp3T/KBJfTPasePM2iQZZtxyvm1GjGMwW88Y
z9jFfUIeu1tz2xOJwSftUvGfN2+xcU3yQegLlyFP0SdfqlNvza/WZW8iCVGLP1qzLa8uNNTzPE+u
Q9dtO9ybK0W1/GuvZEL0er0XbnV70lstHtC/3hH+/Mk2fN+F7nK/G1NP9y2DXUjgfNwjEDwROIM9
ztsRKD8q5aTE/4dopdWy67rRtFHl0+6yV5u9menbPKL9c6itzc/WqMStYlsHheLAothgv2efId7c
XN/D4wJ5i3w9UtDe281arCab5R3sQ8f4wCocnVOKyoLazzdf4aSAUhqPDym0eTqgKKHoxXNNytYU
X9kQELAD2Lo9qqj6qCmDr4mC9xp6kNq7PkbZDh2wi2q90zh67jVfr7C19DP03TYd66DCp23fZDZz
6+mqeql3NTzR9xoAycp6NzjdlQlsArfnwJwUF3V6gbampcLxnqJ9qiEoWP7aBRqDHJRrIR0t3+Np
uqdLWUFBdunCOGFhGEeFXyTYHBWvw7UVqSVONG0e64hW5bX2Fq53n4dElaFYOuxdcxgNDOgx4dck
vJ7W4YHppWc/guZfU9l8Oc0aKsFN+ghnOmyrJBZGyeQIb2pb/+B5fsLmXZjIEbzK8jX9LFf8lDwo
U9Z/wnq+33qZGt9ypo1NBh3uOW4EO/AdSFThes0IE0XiR1CFGJe5BG2PWJ4hH49axqz/lnje5nqr
rpuIwFuUaWn3ZSzU8V6LU/anTgBX6QwsboEimz0qyfMZH/B5CB0gc45QPlNfN33AoE6JyGlOLO/E
3RgOTqMtAbPs4GdAiYYyQYbJ+6JzBlviYEs2gmIzTZ0HQl26wb6ERC82Vgf0LnXoZQzOe5WODnvF
4qbUr/2omrbxwxqjUIcsMA02BoJOd4iAmaT1a4m6UsBG0BL5sTIYUP5SuC9A9J2vyO2I52yP+o54
mIZqz2ZD2tuQ3mvDCsz2MWN/epAxN/5bxP3P6H87qbuMeVHs90V14KQEbTHVEpnVs/smbLl75004
d1tq4Hc6ynt/v/Qd2CdPPmFNK0iGr12o6B4YPkzN34boP4N0Z4jyU2Eft1fOR6NU6ECNyAXBAEHX
o6dmoEXOUtT/ov62d+xSL/HShItUm5w/N2tT5Sen1r4Qp0N+qhY1f7VvG68mjnmdMAeGAbY3uOSc
k2JTWK1OqjHdepeu5gz8pxt+ILhBRwpDBPsgvQDtjuAHherj4wrOEfmEhhK2SKbk69CLNNV4omXv
6Ws7WLrmMHXGSxfES3iFPympVO/kOsh9tAPaiz08kBwg/FOOIR+7Nm3Bfsycbqo6Ttwn3ilJl8Gn
/LkJVIpoteV8it1vCqjvQ7DVEQBc6zTcMCBb6hhTmlmfwxtcb06toeRj6gGimsm66HKjyJV1uQ4q
qc68hyjt3TL4gHkgereitb37XO9uOyVqljeITmA+ID0q2XQfUU5bwUNjdLMrRkDztx1pKJhNJguU
U/GBdu5C/IyjB/ZGUcOqGks2/wAOIMKMeD8rfIGzj2NBSCmlDuIsNAn0L13MuP+C9zQgecsKQA4C
XOzFHggQYLrVKOr3Ll3eBQ/i4Eedsnt+2a8vlBdI6H3pJn0cxAM/Sk3NqUs/sV+NJSeT9C9dA6Fg
cUckSSHAOgc2mNyGWg1fTVQPbfXeXp9wSjRI6RJESJVCITQD0s/UDRx68V7TDlkX7vW28yrBLDKi
3dK3BoIhggN0EMyUIhhSOuI/PMg5Go/WwJ1F3mxRajHEUJgweWdc6oK+js42oMSLCPLkhUMCTJAF
qA8gYK4F3rYvGeqL7znu5Hccs2laj87mrvIhv5ysS37aNwJxBPHsuPmmcheLRU+8XfHzGnDhL3Dw
ShlqcSXdAY9ecCldvgwWL/rkj9vJJJFY2eRe8LID3i1OFP9qt/cZEHLztETQpsJVlo/BYIB3O/Ah
Z7kSQ/vi6/ruG57vKePXGCdMqeAvg7cX//Ziwz8O8Y/T6ZI8bN7ZL/Ru1qGSmpQd8dJwfwPghbSc
c8XMCr06wrV9iNHBo3KiITfqpApB3gm5bOaSuMoJuXkSvpJI48RFPJdBmOy95dueN5JqFpm3+LUx
zwPm+1TzULLTz/qEvX287Bd6sIP6iGkO5+wW91cHu3uJOq12wvzPGmQLdi9ZvzXD4g3ggJM0ujmy
B0nnJe9LfcDBzXgHrRt1ZPIvUbGMOuF71qeOixWWLnhnMFWg+zNY5HIQkUyQl8ty2K/Bnd9wYihN
HqFG7sJooQeQB43kLpRO0sn6RAyaIwLA6LPURnVMJoP/zpPraLwZZk/p0HwxEFolpIUCveoTybbZ
wtJ21UGuDVJ4af3ZDuJJ4gKNAvEKPEp1RJ+Edpukzcmvml7NzpymNb7MM/+aOqXu19EUiJFdyfzN
YBsIylzziucOIiQdcyOIo/emxl9E/NMp8T7heAdQgBpIfuShotdNKbUpOs1Db1lLvWqQeXufugmU
ipsAj/P3OQSDyiFXwca/cbuzdz1Wc8riBIyTqCsHdQtnERw/GiHgKwRhhx7FPJWDDW68/qltCVAn
RlfzTcAoYEe69Uklr9fQNDpO80VA4xu8OaCBtyflT5rftwEMmmNajp7ZR0ibq0+44/b4K09CZl/D
SXmSSleT2vAxVwKLpxfzW/CFdqig7nS+AG6Eg9pJgFlsdoWdV5ufufIYIEPGhZ2m3+9eFDHZFgsn
FU8EKWtnOHzN25INsthWPI/aWKkvkzTzlmgrCqisGli4p8+oloMy4hG9Iqucq+5MkufQe9U6s5RK
2gjLmL2BEIvcMmYGX+rsbMnktIYHeko1IvDAHqeDcA5qP6ggMvuihqgCqVqOl8wwAeKpNCBV6o0L
b5io9ioCyhXUEdKcDzxg+MriGUjobjBn34wDSNwYNv6uoP7ys+/h785q4yzYfwj9UleAaPHm3oXI
jIQz2XxPSspwSHuZw3NDOJqGr2dHyhPANmz3a9yPO2hK589SUPdBh6SFkaj4zZRAZLIP6r3NW9o9
pM4T+YgXpuxg+wYABuFvQLleDHhzkhdK4nirdp2WelI4lc8he/AOaFkqG45u2ik/z95r3Xlv9wjI
zy5+x4k6FMFxmziX4U3UttmWeBVN5cTrNthX57P34cWHWXo8ljuat7XXRid/1nfoQIdMv/47hbv0
/o9b4yhV0SR7S960tkYoHDEwQ+SV4b+HXgCaDiVVV7gXJGni4HNH1jSTnfzqvUOpSlgcTWR6z83F
kc07WwgebUt5n5TJSj6IQhw3UK9Rm8iN5Cs0Bcr2SYJI5R5+MOVslBF1N34+AccH5a/A0CX3Bx+n
B26iuajFc1+EILag5okA0X/dMO5Xsi6toNWV2UXgqjbOtS1TfAyXbO41fVpj1etuERhDnYVGrimI
55LVisFDG16rZ/VOiFJQ9ouo7M2zgYQPOF/8GAH4N8wuvY68dmfbf5UiCe4AgwYnMZWp3fdhH08F
9L2g3OyVIzES/s45QGEms0lA+NifYSd6MsWjdp0rB/IePpOHhB6jdElOml0poHg1mXoXF8K+gCJZ
CpDEHYIPd1SgYuCdXl7Hz9fg8zmgXPJzKtltQEY65B3yBhTBdSi/pPby+dkMMjSFRZjAEJynHYJD
hH7bsbqemp7bT4Cyfifoc3jcDbwuwaA2rut+DAaAL9QT4L3Ktiv1uEQsTHdBxWP/og4TJtb7+4FZ
4TpkGLgXdadfea+eN1VzsrXt96EXMF79G33hDeONXM6Se8LZVu3p1HbHeJniZ+6Z1eN+tb5yi2E3
pu5qyNC4DAiY4eBZ5s1XQFE+ZMHe6/Nz3+g+NyS/O2biNZFl/yJrEnIDR6MEqfNYUZtBWAPGKjWn
YLQ4wx1w1oBh6QMyfwVjYFd2DpAtliif4mdzdhB9gN8C8bI4zwDSYk2k7OIZoBXZc142nSY+LDyg
0lIfVe+ZTK60ux8gT4KqyB5MHOZRmJ4wtJKd5LRInEcCp8srqC85o4/+xS9zMFlyoRN+xJIB73JD
naAjFXR9kDisyiTBx1xNwJnw9WSngG+R1Q1iFFFAxGzTkUr0dqSYyRoJVC9gfcb3zuhDHBUsO2h2
wHWH3hc7QcqteD0DUvNdo9zwuWKkn8ee7qMVgiM6w1xCQXVbVvKc5JTGdJ3kihsG6FEo0HcxXwyX
R9/PAJB8pHlhLwfnF60WAuaeCJM8cQr+m3RXNLyPI97jbVVNNgTKm/bG27RbJCHMNuxgLVV66Xqr
KqK9Fn0ET6xWoG5Rl+74hntUvMsgGlDsUuvcklOzGQYKVG5G+j2nbubAqsu9LnCZlOhOLryS6kl2
xhk/UOyoqe5StbtisWcw/fhzZ/gq7uq8vQJSDXD2dNZ81bHIlY7IN0gMxWUhdEjGAg7OfcBuSBU0
pDBcpE6W+R80XEFgzTBwo0fl9ANqrA/GegpGP6X+FGF70h0OPqNOcd3HKbhx2KrjgCrWLq/qqyFY
HvButztkn5OILeywabZvF0ChwxBbybCP/w9n57WkuBas6Vc5ca6HGHlzYmYu5JCEd2W4IYqqAoSR
wwh4+vmS2hGnu3pHV8zs3lVNA9IyWitXmj//xKa7igTjINnNZZXCm+RJTFvcDRLDkcj2GbVH3k3W
I9ZfRwLw8kXORTnwr3L8X2I2+j6KphLcIDozWELySF0ZAQsuxQrdBnwyni4PnP2DdtK9++/d7nLq
jW8RLxbkdS8Hd5wkS+43leC4oFEJvjBW0SMIZ0iOiDS4nNIXLzHJuKMVdkTmNXR4mdNG9Qhljglz
UNYcF+oWZtlgQ0iah5jOTF8kZ3tKlXpGRH5JVPn7CVPaxvu5Ee/IqO5twuNAVKAwZJtO9RhfjQSX
jnMBBkvsh2eXTHHt49iYTg+szhYjFeZUiVMlbXj9wJx77GK5oPIjPc5BA5gdanDwB5SQRDpV/shD
P3JD/Drs8YopttntR2+ZD1V0UZar5A5NGbqUk2k/HhWJCp8HP5FMnaNXRuhSkcBObyGRuIhTM8f+
FX7VZ/bGtUumnjtS/TEPCMBSMKUMkQTeQNhnLDU9iCzOLmCQvhQqUuNS1N3eYR+K32kq9ePVmMl/
bMOEIBpTLVdOI7z1U+aO/sEFS47Okg/lp8fPIA+mER3j1TQaRESe5E805d6ZR3huzespZibXEkRs
C4ZDhBohO6G1ncrOlMCfVDSq/Jc9K4BPuJKAnEQUp4NlHnCUyiQ+IntLufmSztQTLj8ScIQil8l4
fDiQmR5M6SgrZTnlTehv+Z0MiDjwF13AA+QRQfvk2STJeEpUUARchJSmx0lCxxF2lj+PCFQslyQ/
MpuMC9Zo15siUTkn6FaCVPUIsIuEJGIZj5Flnwh5iauJwOFnRC5TcBXRKdsCiBk7fTkdXsLWKDjE
0+Et2iEfPgV0L2HBaD8QcKtIiJ0YHLGkkYHY4zf7k9lADtw7XEGwbW4qLGY1ZgXF8FTI7Ei0dLqT
R9j5AtMkbJs98po4IPtoRg0rwcsMmOA2IlSme8mQIvGPLQmxorwBD2CtcSMANSJkQcyzeEnEW9YT
8rHY8LsYYo4zF9sdvsCXzu08KKMq1YNDeuu5D5wwEgrLgNILLEkpNeWky5LILQMiwruRR6KykmVD
HDnkBBUEtF6QPfRQphPMDat9KZv+Cy28S0VUfZ46HDV3xOn40HskLD774DX2XhNlCYWP2Qb9txJ9
aESVvd6ip78L5gpFU6oIrlHn3LSK3ur0ir8DJ7/XDDTqP5386kMKDS46VK0Cu8mWorhA8CyeqqT1
WP2I1xIAUTfkIUk46GUdL3kMBGc/kcoc44NEC/wQnSfs9gl6mT7H3lvaDxNvMCD9ZTCYfg7H7RAm
xk/2AQuOBf5Y4+OpyBaWJXOSyM7hl/r1r2kCvIYpQniwgqcDeXfAP1haY26CZtHqX+LPRJSRMAzT
R9APbbzPOdYP07TG1+r3U7SpGdWxiKhyCKM94nb136BhBg6jcWD3+VYair5Ix8M3fvoznzxmXyKJ
YT8NRe1aKej8OJUnfp8LPcbCKvn8bANo97qhx5UpSjbafDoh3hdyAL31VeAEiepXCRDoJnnrvwk8
SMKdopNvYyvSw/sTM1VNZ1IVa9N/NvFNCUKHWiwJ4D8yJAmoxiWBFw48G4Gqd0Scnqitivfx6YQe
iz0HGgX9sm4Pd22LZFazbw0B96D+LBJ0wTOonauP8xNVaVonhXd7egEpF8xZfMAPeHQAyVphHdcd
3JxmuzWSrCCDG/f7RzyHeDJFtmSIcjZjjGBEuR9/bflbj3zUcPt67QIOHeogqTg72TBilmGmxSJd
S3aXYKXWcQOjBJXdrnhetFQJBSVPcQvKV1yGRKkTtTs/kvjoRiZbGsqltg0E1eK44HDEiAqHrPxp
07v197QgGzPraG8qUXQCTKBH5wqwLCUkSUYjeHoP5ohSr+ekWXwLyewQxaLlbV93XNRiS5ZTin13
y6nk1bie8iS5NMV4N75Jvb1uFmcdOWBgPFhV/RtYz8I7TS/dudQ+Oz4uR+DwQcWBlg/dh0F5SjR/
vn3ReHMdXxKBkx1C+xlhA54fIe1ywwZcYP5hRovUjiqABonhN29UxcNvncVVH7+YxdS43gF/l0Su
tHC+YVRX6gZp/AaFm+ogdcXxwGQj9ZBSdEGcMEtlxwjVoPxQnnrz3lwPBs5TxYMDdBA56QbRvUQf
6e6Hop8w6DpxqIMlGQ3AjNLbHfjRPbhQSoPiBgYTxLDTngkmKVyk+486kQwHuMOW6GQ6lOrUCcFt
dO0WY0p/V9K0V6QUdhFo3CJlOVAOWNIiXO8SLEaa35ujRSdITp10JCXsyakjOBRxf4xF4sl5JRXq
pEXXyxPCFma0zKcqcFSx4i+JrKQryTU56U84t4i8oJCKirPmD85S/I3izxPvHvW+pF7dPVjHjwXn
owb3Bk0PWdSDwXbIPvBfekgTMBzeAWviBvk8KKCnRVjOJJfWTUbiuyR6QnT+4PWOMTWVejrL5dRt
DRzKI4oLgmI+YsYhHGbIF2CIfcB1JJTfU7t9hz3LQwqhN2+RI+shJOGvh+Gb5mnofvsYU7QhK0iK
36kAFQ/DW7DpnBPTL4ZkgAdWdBg2XQNJ0VoBzWUzlti216fjNJ2so/QVuxxyKGdggYoB1tlO5vpD
G6pguoYhjITOcBQ/KXidb+T22NR8aMAlC/6s8PYXD3KxyTnEJWkzGEPUGoVAK99txIk6UNIDbl3B
FBTg1VhoZCyiYXx2X7vtMU8ODWN+6Wo+BVaKcYKUQFN7KDjI+tvTlXbyhKS+OhJf/UiyYukP7u0J
4AR2JWlrPqTQUuVbCY84IsU7PB8Mrux8KfwtyIqnkcTs49HLNrlw1csIE0TxzsP0mBjRMTknhw/t
IU3xVfShS0xFvr5JFgWug9rvzzZhNcBPiFXd3pPOdUApPghSlOnBX5hFSpzuQyiKQ3wHEkSUb8JT
eA9BkihezG39WYr354lqmOdwMdoMAWM88BMjSszhS7lBwU/u+xewAqIIIlsvmPcxCb3pV0v79NRe
PIvIP404nvbje7gfl2McPn07Rczim0nR2VdAJno3H/WSee2dusTqkWPpuo8DHfTEpuf07QATdcIo
8APNOL6OyR0QeCsFGB705TQ/tWsOtzdZTjp41eIV501Qj53oPLXYq6kVnYfksnVvSf+KfSvFGbFy
mS0pONkHC6P4JxzvgkPM+jb05Wyze9QaHN5eSADzR5PJG+FX7FoKd4xeqwz/yb3Gz3AkmkW2HyHF
mY4P6Zi8rilthYZIYFF8fDwOYDmEnlg4stepFYnR/D48SOoHR13bxstlhk6XNUmKHI6HVxoS02Sy
bcdYpimjVSK8T6uKyBaeKGL+0ZHcvm448VdOnxRTfMEWOF+Vcz/wP1B8ZMGcIoogbHGECqyE0I7f
51h7pnd4fYYE0TZ9ic+h5RieL+DMLcAfx8eJuRlpz0xlmXJil5zMjtcXR1rtszqi9C0cijOhZnVI
GiD1O4DuPuC9QT0bbdvcSbLKXtyBwG2kTiu1TCUUT6CAvdDB20kYrAhf6m4PHTvqjT6UuHONdEj6
/Y5JqCD4YKXHi/AJ42zPg/nCjQj8hnhbjwUHjGWFXOHZU0TQwAUGCnWC4wjshG9EDejjEtWjbYbd
7ivTnw1t3gj9uNWpwj0xBElwsto2rgIknsSm3bhJt2SZSvztES/HkY7/WQP8NOLBsw/w1fZfEW1J
F+geelgFzBFro40VqXkF4gaslW9FZGV4l9kBbLCgu0ye4iomSPRCbOdlwNHOseMi1d2HRL93b2Ex
Vjlx6oTabF4xLvqXKYB5illRUCciYC2KgQgJwxcQgRid5ZBY9viaSNaP5FGf263nc/s2NztuB6oB
MJgFmvguNi+oBZcJhtPD08C161gL98Njn9Ps9R5QBol8PklxkVy+C2f3ZTpfiolrYiGqWFpmvOR2
2DnnOTl5YgtECuiTdrUD6l6WoPcLqoQuzxzCc0AyOGk47AeHdHqcASMf5ZMMz8F51pCER5lnDyQN
HEpgIM7EAyp81VizvQPeqqvjmc94gOJry5fkQAm/6M/2c5GSMjjJUvMZrWpSgEvUn3d8/zg79uwl
YFFxlgnuPjjiHMtA54sPg+BDCMiQ3omtuFXwS0gSgXhJsCb8ekBGX1RPjj0xMUxKYXKci4Ej7U7P
CDMUCpvCQJeJ+0wGgFg582JUjW49sVj2BIQOYZHugxp/AV1okc7KvwA1fh7SY3tZMDASAT4brJSi
J9pi1dPxbWUpTh/FsxW0TvlGxdxcYTb07Vju2Iwl3VEyHNABO2bnOMqjA32gfsegGuWB3WEusK/O
vf3JP/duszMP+jZjPBMzPg1yinqe5+ceU4rFKbcSdeLc1j4NFsmSZ8NikJkSm/I4KqCgALvKyCpO
/2ok40UVo3WUNW7AxSUL6zAqqdCDWyDBNtM7FdfqzzlZETk1I3G1gfDE9qNxywxwc89usPVVI1xx
eEWuE9bNyEb5FfaH+/SaLFGNhg0uL1IAXkFNDeH6b/qX5G74i/Q0NSNUk1OCshac+wO9m0/RVAAa
az6bYI75LKoaBW5QiS7JiU0wWEZqujyk9rOWAl7vBE7ZBs1etr0xbsUC3l0MtMIX5K2Hvu5Fao3t
UFUC4eVZLPVn/C/kX2bpeg7Q17O28n/Ws/uSx3uKMTBx5GstPGVrEvyWtrhsHNHCh7ijr6Hzcgt2
wyMWzn6M6H3aYUMek1uXBEGSJfBbcxhQfi5Qw1Pf5ay7h2fObYuT2yDYcEwQ8mv/nByni5dmQg1p
JFfpnRNUuVeDLL6+EujkmHPnEOZI4hlKQNFSxIwTqdzJ5TzTAjlJy7F8y0T4KOhM23gTv6lkAqKK
SR1m+rEq3yA1wFoamj0p5NxEw0O3ibZPYuS80ks51s5dqXYsFYklMqX6UqP4mEgcRezGIsoxA089
CUcMUS7oBn3n1UwgrLjphYwlJhYghiPaA780bwYEFXuPwxmQIdSJGIfVpBpMUgrzYCaKXogjFc+r
XENM0uM82XOkcUtCxuAxRnLlZIakJ6qBmvI4gkY0VfsmzEZolbV/xVad+OgFG/pEPArzc+MBrUR/
qVEsOKH4WhbUpANIcegtuPx8VETitWVY5HGAwYzRUnoaXgIwtJAR4zYcXQiAHqKK+9Inun1p71NS
sPi+1aEjfNcvU6NjxNaztLXno4vcgi8cN56zvPT2qRYXxGYvvWKSp8XAWjrPp96B9HvxH2vxtSd3
JsjUPkTOUvpZ+xWHGGqMnLWAxUbSNapTc4n4ni+zxZJWSObcP6aAaRYY2Kkn3uqd6l3mVF9q5+mJ
q+S2DOHh398yNQDERgIWA+ETS7MX5BzX8tBmVsfoFJHDJZe2zMi1Z8QXLif4NcppSFTJmk9KdEWD
AZapNIMeOlAxPETx4ubh1wko6qgVX8bbx8MpU8kcqn2n4/AsJNomWUIQCqSz00MhpRnmrqTk8i4g
mmiy3KvIih165uCxkX8Tk/tKojwOdfYBtkGwX/OkTR+6+ehNA8nnRPLuFoOiHLNWp2JL4OdAGTB9
sTVYoH2i6EHF91iVNX/k3m96yGXcIUUHZQH2GQ1s7ATaWblEDImCgKfGR0FJbsmjEseFXCno8lab
Gz9aodA5ThL/Vff9fkCGlCBqWbToSyr+JslREgWwT3Dz7e2Nd0vu8baJ07c7rpYSj0vqvHTDZyp/
Px8oC4VrkYLfRFLCYRebHwz6M+QjpLNDbYKTp8uP18VDkwMD6PdT9htLiUcgq0JsQLYcwwp9hIcf
voL4DvG5s8ufzwGuDHFs4PeRMIC0jHuq9nytywhqlExfSqjPWD7ctmaw1ExhObCj+Q8l9PFMeTtl
JsQsEJ3en/Efi5w0Sz7BBOUG/mzCl2TdsOflbXnBuykzPMPxZsWzdMKrmR8jCWayGWoRH/C6phN2
8ox99lhWbGPZ2aWP5voQEBNW0UShaPQuYGezjlcMviPKLe+Cnp5Ag8FNJ3x/MiFSuPHqHm+KIjbB
QN1QWoxruB+4atlSIhlEwgBWj0Vo0NzED7SOrOnY53L6R8vyJW5Hw561BL2teKzpjccbM59X/kxG
yMQzUYizIpgh6vgEzg2ZPb7J/OGUezwr+eBAYNNHTImsEMnG6EVmAdd/iMuAW3ArnoXIAeSrn7I3
Mc3oKpYaw2V8Kz+mh8Eq6OR+hzger2JBb40IxcYg8XkRj/wA7ZnXfEwka8QP/wxGa3RaEgww0wRA
zq/H305/3wZB6gYSEFmEco/OiHyoD7G7PuR2weaTHLUxef0Cf1tJXlNrqr+O4iDwsVKL5ccDk07C
Fw3GvCct0+gqGK2k8RGqNE1zZ5r4eAQdYVqiQT4LSIFlQPFowluMgW6v+UC+Kb3mNb3ocGPyEmIa
G/HD/4w6mHR4Z83HKwbNrbgJb9JhW7olfwC1821QklzOneJVMOGdmP7E8pZMVgtEfCuRxtZMjSTo
MfS9/2h8dWYcK6ycUQzYUhLdGuD4eEgyot7StxWX521+YcfeOiuSIMDgAuDPSRCbrFZC4bba8ABz
Vho/PLIVIB3CrfEK04XPEfQr3svbXAjkH0cryQKTEZ+0AqKScbwZrWJJBfh6h0Fwi8frFS4CGsmh
gqCP69zDeiOmKeaQkKThtZULZdGwL7iVZGbIDlkRHKNH5BrQFXYUoV9MlpJEyZj7yp9HKscuWq0m
8s6jHxOeUInNH7MR5a+NHORQovqb+cJsb7S1H8+3BpX1uIYO0vGSXk3wBnCHFZNIP2mYQT6mZLJq
4YeVlzJ9KYe9TOmEEX3NC5Yo/eFKurJSljJ7WeAzVJ/MO4MObnegyznYe1nAZo6uANBTyZSHmmZQ
z0pCnANrERiceTjyyXcK91fmCUz0p8Cj817e28ybo19+rpmgmIcgXBZsohWDDhjBiPVGz5m21Uho
zngLd4y8j20+YqZlnnl6RBvp9+Pp8Lh5h3uIZ4Q5l5HLw5FRcTcZ2iZkQJORz4Ph5ZfpOuEdeRpY
vVzJ75SHJIrARDAQCAgLWSnyAgi1eEBE+hpMPgIG8SayicnhyglSgX7humNrNDFreMSyl5206LNp
eAIsPpZPEIvD5UsqkHsu24Bd/wEYw1/xGyRVT2SDTIDsEL7Lbqo62zZ36rAnbf7+kC276QV8/8wV
vPI7chF7W27MNo4/ZHtzY2f8MWL/CKkNn3zs2/BcAXmKSW1vy/dlWzPVwT87nitEVhzl67Tx0fmQ
LFlSiD5oPKC/wQcfsX9XI5wDH8e4NYWPryMUIHHcibkjN2Kfdz4QdCNuAeC880GCjgkEpQP05D//
43/+n//1fv2v9Wcx/Eqm/I/8fBgWWX46/u//1CR75VuOpaualmo7hkPhYeNbjuVtWx0Vpd4aQLWv
726Ns3c/pf6yqQUGLrcs2F/8EnC37RHzOPi33aw5+Jc7AaZq4d00qXL59w59qwvyDwj+lw59S7dx
DvZOyyiwTQY1OR8DxdejC36SPZ6t3fga1Ek93WH925EREpZ9B6+Nwu8CaXiYC6B4SuADjxRfEqEB
+uyGJdgjXFUU0eDUfyxRTpG/91r9l8SN36bxWz6BvVlbrnmg19BJoIil7vNUaXnX2DW9EqDWj1zc
/woE/mWW5PP3t3GWr3nI6v84Xzb77b2hvZcXBYgPwVsczKgAP+QA/Lg8vqUAmKd1ZRYFy8PWvN1Y
wRuz968TsAP9Y447ED6/PF7ofrHwxMw4DrY3X8EtUHmL2Tn+YY5/WqrfoNgQbruXXcaYM/JgYgVA
oL+IDSNQV+jA2ASAMX6aZ+13fuZ/ViMFaqAsVlQH/uTf57k87qyszhh/hXLrbRpPAU5HwO9OFSNf
JRPs4lMKbE/M4ex98sSVlytcNtUwJ3MVftfcW+Q944U6gGxwFPfg71Pyrwkj/9074xulckVytKK1
SBdqqOnXLog/v29q5N/+h02pyfL9Q0r80tA3KWE66iHfH5gG3P5lkuFyyrxsbDxRX3tUzeqB84Ll
E2svZf++cgb5p9G5crRtfgDAm+q/PQ5dheCfKqWaEFn//jjgML0ei52lk1UvjC6C9RbOFoM8+ws5
8ZdAgONfRGC3lM/TEvTnEd4ouDqhMtj7m5nk25fC9kSO1dknnQGWF5Xgnom3R5xIQooABrx3CDcv
EhSlPnaihbxDhFLCbYe+REGN9Izn1SGD/hLxJ9g/7iMhKx2chbja8Nrh4jOpvAFREa4pMzZxjZkE
VSHiwNG3C08T4DCQb4hzTH6r8T4oYVgljkD+Mo605RYKEflUXHRfdBsCsIDzLy3ItboSohUQDKim
BznHEdekXCnIHMHK6vFuTrazgO1ySQ+HmUSoyL7QdxvCFdxgKS4k0KCR+pzBKcIX5R+QiQAA3UwO
JN/s2i0fjPG6B356RqgKAEQLqi8nEIJAqAbBXCBdE4jICAlIlo4dCkneussrPhGiMZtv5p08zjg2
FvAE3UndUBJSZybHIEvELy1+Hb0toC8BN59CfaRjQX6xDunzLyod4LWPd9bdC7haiGxGkKDBLGJ1
ycwB2h1oA+ENlIvubblZDelFwwEhMQ6gom0LyLCQZ92gozBHhA/mZehCYwVz5IWe8Us6CD8ijQuF
1znQU2FEhDEQwi0F17zwlfFJt+re4E0skvuT+MSgUCAoVeAieASqolOv4ARq3+IvJqo9EGlYcNpm
AhksAHHh50KviUTDppJgJH/IhU2E3lBSYUWRE+4RXvmP9NjATYTNC42db2/mG9hQ5Ftu66GdcXEi
6uB5KTfZzuFJjNZcItQd5Nyw2mFbjGSn6J4x+todmLyJMEgcYWUUviOJ9kn0gKxDdgpkD0JPRmNC
pnWLqXCAliidplND4SmSzggguUEjA0WeNDFQ9mQ7w7bCEnOTfU8Upm3PfZW70I9+0wGFPYMJg98P
drlQiLdILQbHD2ZevhMuwGgLTlveWfApOeeMgFFNoUSDDCWDs1ECd+sBpTcZVcGI/i5PVefPvECK
Obgm3KKUOKKUyjdOzyK7XM83VyeRg61gXjpaHrc2HXsz3FJ/4BBQI/qQT/Y5jh9j7RlKfD3Flt6x
7hfvftPw36Y5AfnS31seea8nMtSgIgAgaaXVtm1Q46xFhUn/CA/IcXIDTWS0W4u4ZovbOAW7B23r
qXAor9uVndQ8FKt7vyXNJlxAmYn7G2/btaPZiUrp9CLObtPr4uyd3NFd6S6UZAOhDMnWpvFpwZm3
jxWnY7ZmpTZUst5u89K6ddaHpPnE7602kbvun5SJsYu1OrrUcatKDKW9UNoXI9iTsZCHJkkgTS+/
Rus1pbCjvA7UV/KzKhy7erS9hvrVX1C+lLGW2C7n2+ctCxzXW+jeBiIYUrm3nfP23dqRhb5tZ2Xv
SFR8G5lNcnYjiruZ59fDZXXD83doNpCgD5tbcKIZ+MyAS2htfTHKD3iftJeWMrYv6WVYHIfX29Od
BeFEd215vX8e7WHW9M6Lp/Wuf3IoAvqqWeGljsy8U657RTZzjWhvd4pjT7l1skPX2M82bsdYMJ6w
VnvZKWmlut3RLm13PT3V/cwZ33V553ASSp1d7h2PvY3Shln/Ar0Z0IiirWGTbf3TtW2qHaXVaRn9
22GUbV83m/Sw+EH50n9nMXNsRdEMqpxBf+KaZGea35TK9UY7uEVrve8q8ADmdXS/2UF9GrXUmX49
e1o+cF0ogPRetSnarfve22g9dZParaFh3rxCJSqAEFxTrwOOuE26LoFMQb1cfFyr6casgpYNJkUZ
ua2rZ+Ox3lx7mxzob3BUQZ+bPxQsUP+owAS3v2YYGpVSXIUM429Ht3nfmuXZuORTuJtQpRTyEmar
Q+fphx38u2Isc/Z7M9/NB+uUnW+7Jp/eB+oge7PaS47HdtbtEu4WFqP8B9VI/V01+rPBbw+pOdhN
WTuMS1ijGxC4aw4ZoCHYnlUswvTvA/xdQH0152gO9Y0ouUQBtm8q33ldZnneuh26u1yqvFmEJRfJ
ovyhFfV3zfKfZijlZLiKI4ng36ZRPxXnzK2ZRqONdln6NpChtklwEYIz8lphKrUw3bPoGP/Eq6w6
v+v50jbFdHTd0l2HSoLaI036F9tmf1Kui5xSR13rGlw/qrR8vSfGW9PXu8IkHtTDO7gxDYWsGhfj
07QcKk+LdoucOCobgy2uwT7p/C0RYoVvLTAdeelSOBHVDEzamDgid9G7tz4otKN3o1Ka5e/fLXSx
xVNTRS1MW5BbVSp6GR4itDed1ByBtsuPIJ8wgr33oYLX+5EogPO9oYyrRL12Q+FJVqDhgkoJMG1y
eirgt4I6eY8z/Q4Eo+4LpGNlU8y6f+nrUHv71dB82nTgPHuTJDYJnW06a5ywJrc8J1qXcsGvCwLC
uKnhYiCAYeDfFu+z8Vz6F/ysRmzEecrvjkYejcQk8EyTXq91SKsdbfDg4CWbiCNIvE3irCl7u4Hy
LKwepX/qyec4aM0fi3L9KcPY75Jmb2uGy5EqGv0vD9O03P3CObA91EHeFfwAGXafxCkJFLTae5zi
+x95kX9n+3usH5tqZBYFe6AC/FpfvzSpGs2hNo/arpsp7WKflihc6gwxiWDMd2G9+Pz7jvwXyWbb
uiWb0dEYpPLNRr46Qi6oslcgjgXbdvTfz2iLNVrN3xsy/5Rt0pClyYFgIQC+NUTd99PW2O+uvWZP
aP+ej/Xq2nHX48X5Uzm+lfZ64DSZf7sWvrWOrJxTDhNDAyLJgbc5abFNAd5GnWxuLa9YHAL1jAVz
gsluf2+fYQQxT8M7aaa7blPDlbemtn1991tkEyzUxke1QGkJbILD5ZOt90xVC9RWkehGFV6VPNC5
qWWuPfeaKPboqr+X9bw8QEhmvN/zc3xc7EJtXwfuRk/Wux9ksC5nx3+bp19PXLcoGaPatqJa3w/K
nXt19fJ6Krpa3ncwu9sWjkf4dAtvFxc91YbyKlwkR9JDm+cjY2l58DLtl+b83l+gyXay1/rTfjVg
z4EqCVIsyiI1nnn6wVr/5kz5p5tYro5tG5CTqvJ8f12YZa1W65166OaZd6M+/fuVLf0BHGJ0qP1F
tHi/rFrz7ZvxfnpbvFvvm8/ds/tqLP++ir6VqvnqhaHQA9twhGLmm0tjcb86rfP+yp4/2X59etmo
3f0x3u2fVB36tDWGHWjSpp6rpAOfyo1/tF0qwQOaqaEqAJhToJDeLBCp16S5oaAOs80Wxa2fqxEF
0GMD37V5u3pnHDSaU/40h3+qEUyeqjiObpjsBOVb71tUCdu2murUc08gLg4wR7TIG7kR2rwS29HC
g/6u6I2nFXOrJmh4fVGbT4U0W3vzUix6jjK5VssKve92C/8+r99cgF/zSlUrFbNBd+w/tLXLunK2
FwVJ93SPsngqtvkzPF/EMv7ekP6HCvBQBkWgOpppqw9uk1+WUWbU1dpem25/h1OqzigR4nw0Nbwr
t7fSTC72+/kyLu7tAnAM/Je7182BkOt2ny5aQWsXr7VuA2ISP28VbWtfP3bvODsOc6cuPcPoujh3
KRmcb4fZ+R5tldHeINmxGm0y2/v7OP4sJivjkIqVFmKNUr4yzl/GsV9srZ19b5x+AYb90s6a18OO
Ut5t1117t2t3p7YLi33S31M3b1/XnqE/Z41/oWbssWviPaBwGcyaWIbgCu/t665jN/ugUanXPM3y
5O+d/ZczxUK0K4ZmWJSX/F6Yylq4zsUxUbscIKRHb71tr6HZX5Vz7BZT+UHQ/9uJYlHFExnvuJqO
m/f3maEGe3VXWlY+hQ0B3Hblt2HZB7Dy8f8+KOqFsl4tXbExNH5vptTXzum+zhnUvbezvJ0SX87h
5jjO9vNsUBU/TKH+zXv3tUNsBWYrXaUYPYrl7+2ty4VdLe7bc2+n3drX1ryVm4lbuoGxIdFH19ij
xzf7AjDGhjn1FN9by+vmTXPxmzZbf1toSW68XyoYb8xNUAPf21ZQrRVP9W0bXrpqp7xZ0c5cdFGR
vT3gigwwmb31C2W+u8Fzrz5dtUl9gLRkA5DCJFFD1dLzDe6sEu4SoPWn3NN2u3ZOGWPHySKL1J4a
nwhpqQ4cd9sMjIJuR4dz+06+hz5wz4sky1YZcs86Ep1k1zh+lcPPacLYCYtm4fj3TO1RMzm8abAM
Kt7tDKxvC9E50vMClLuAHuCkd53ReXGJlbUTXjLS2A+XntoCeXI5eU1DWGaN5cu5gD1qNllq45y4
75zEufmb+x3CCnWiFkVw1kn8XpMk52wCmI59p1Eo9ghchlwi+9be0cPWCdQHx+IF/sA13Fnuerl3
rPRi7/3KGJ3vdeQaIEOqnoY3U4CP/unjlhFeMWG43SjeHaXXhdt3QVq+w2AsMl7MJ43Z2K+h2sD5
7czs66wAVagfsnjvQKh/pg5aHi6qwWZdM42UvzlQMINY72ZBGrM1qpxZ5X5umzfb7ijn/mY9bS4t
v1ksr+X62VmsO0b9cl1X02Id3C6fp/VYWcOO21CW4AY4GLpBDJLsdYcpT23papv37N0pQFl73R6t
geo0uB60wDXaGwUaD3WyWPRalIIZXi6Qi2zgjzA/rxlQi+POszAQWkxgg9KOqahXySEHObbTvNZF
ja09IKFWNlIg5dANuuBi7F1dsPho8UeGf7pRfCFzvNMejkQXqrTjp10Na5OoIt5iZ7A7sLoMQDlX
Kn5dDpSkP3s5ZZFc7aXI3i2FnFSyR4tVBXhq0Sq90xlmljLZ7fHaUbbZ3q00tQ7dghw4sxWdWs9N
SYoRU71DWublHiUP6PeaqDK8ZHvTHOuHvl5Bv1cNjuX0tIejIAu14hjUmR6ucfOV78eT4R02Y+P+
qZ1Kz9w/leWq0KDo3K5artVx3LAEmtAKTG2025KVA7McSu5twXzpmCzrMr6er+FuHy3241159tzG
CZXNIjrsOya8KfWGA+ot2/U3hUP0+uloP1sZfErO+8aaVyrGHKwcY2S2X+sAIfNLsHHDhnoG0LO1
8tfddno/5l4DE6lzn9yrpxusLLsi1NzMPzZFVJiWX6znVVlPzzlh+PIzbwYXgGjuVYcOr1vZpPuc
p+stRWyyn6KUD1Xtu8bpUAHdMnTMcOfhR/zl7Do4i4txdK+7bl6PqFytb94ayoDpn4fMCs5ukuW9
6jTC4GjKtGXNjP8PbwoxEFvVXVHiUCi/eR1a9zpvrUt5HCRKSZbl+xWkjxv/FHP7U7PG+FdV03QI
tnBOfPMDHM7n5nRrznnX5Km3iPuqPZONa0fYU1ttWi8mjoM8/kHF+RenijRruFSThgXJ+j48S7+f
ykrjAHy6vuz6kuO0IZHzvYlQXc7J6O/HoPmnTklrqG22glIswfBv55LTomindTh0UaKMJ2V1wbp6
R/fQcRk8/t++HucLy799Qp2L5dC8GlN3bq3D48si0t5vZB/svQUS5UkZ5M/30e6jGdw/T5/qzH26
TY4Ta+m+Hp5PLzD4XLzbSIFS9dPCVPowp38fycMC/G1ZmjqzRlUs21EsvNvftOP8Vhjrw+EOfhhK
pu32rbWokh1Ok3Uf1PwpOeyHV5fonarXvuGWL6UKX5CtET11O40Lj6xx5cgBlXjaTey10yls7JKL
g/fQ6hrN7rW+HX/Q5//cSPQYWxFVHsvN1L+bblW5s6joXe6656PtufVovUmz3fJUkit2flJw2pX3
dqZRgHeRtJrRdtuv9+O/T9ofri5pFT8r5qNpYp19mzO3yY11fjay7hH0vDOkBO/u2mbriis1e/p7
W3+qQL839tD8fpEbp/s2V4tLaY7OtWcRLoR5KNq+gDqvvPIW5PGue1i3m24J7QJkBCdv4/6kdRss
5m9LhOHqqAmmRql4Sz7/pQdb9Xq5KOdS6gDPyXyHx+n9E0aVtuSYgIIeOeHHjyCT38O2KH6mjrAy
TJP9hZmufdP0r+651dh3fdMlyHBo9hz8TyqPVs9HV2uu1FlXvzjTAi6ssnhexNWxwj+x825lqiqr
9en/cnZmTY1j2Rb+RYrQPLx6kmdjwCbhRUFmguZ51q+/n+iOLjAOfLsfqiqqiuRIR2fYe+211t64
6cohRCzjnTmC2s5KbgnBy31uugtZ55gHoPz5O31P1b8+8Qc0/2mWwr7OQsMUrL3Yr0T3V1xtm3xJ
VmFKa63baNE28p+FhpvWfzRBGNKN2D8EztNA/9947Sm4k+6F6oCR5s/PJY0h8sXXI1kyddAtskxJ
vahPhXUQKURU7kHLx0zPZT6HNTR/rL7xXUVWG76IjU2mF2bLNHzUtfXPD3D1S4ILSwD5GkvoYrP4
qtAZclf726xZVwXlIhreHrnk+lsDfWR/395Us/A7lQAp1Ms10zatmlVB7R1S/6nq8oUoHS35rdQB
dvVNhAdrrI44hDgn6ijonGuqf/3Y3ZvCyWQz/fzWFzSQfy9gGDyKKNKWmGPi66ZJ1FxIPKWIOFfR
qHra1pIbkMR0KrrqVGj8tZB2MznQ5mJDiMualvWpKQX40sKREXem+9IOOcba3l2Tt5swFueptfN6
52BE1dGr3TvD6CeaW68S7VYVSRo/ybeJJFARZaqaovwNdVJcIRSN0D+0HT0Tgnc3gj7hWqvakHa6
C9MyR1w0NytUtM4xVlf9cO/X6G9cdDnwSkqXplCtQ4AV30hzlTF4+P5kFj3vLbBTzt6vs0oO4vpO
ZQn7uLgvtD9isOR80PPzIBcTMXXx4tuW4ZMUULs5esODJO59fWFIU3ICU3hJ8j96lk1KkSYWajrR
BGwS8PqVgPrpTJbOO29ZBtNMfXDUVVzfePary5N6liaSpcNG0S+eXYafktZd6B0cZWGofx2znwnN
ug83emAQJv/uqQAEaESpzwgkbsPJdzdSt5Pct5+X5nfYiZPq84NcnOcEbWKuSYmwT1HY0L0LP2U6
jgXMie3R1Uxcubh4ODfuzO8B2seoICGSTr9rsvmvn84buGAaT3MPTvzOBjWARYLQmRb42oTcbWgF
5GefFDcyfnEYid7/Nv3/jH8RsqVeaw5l05n7HJHysHDyU1S7kwwVfdP85RHiZMqrO3CwOAWb5LVS
9kKyzcQbJdqrm4sCGVEqX0ESPzCuT/fEoMaelTmxsHfiDUeypM4C+rbQAoU2XME2lmwTFwzp5NV3
bb0qhG1m7uVgy1pwdDuRb8zKtZ0+xssfl/sYAX79KJXcC53X+f42qNZucWc6+UxjZ3jpPlM3hvCW
pk8/L75rt8HnAS+OxVqpXV1qJGFf0LxlOFTqQR1ZAIesef55oOvzDEQlWjIdXwmivr5aKFdWG6hj
1LLDjcTF/+bPaIGEQgJiyc9jyd/SgfFbfhrr4o4t3L7IQyXyt7J89GVswTJh4VU4NjTvFSBQDRIq
yRxIJ6PN7QKwR4lswwLeqPxp5e/dDL19Js99y13wrz8/3JVglWfTRVWTVYpc6sVu9+pmCIaBGZfT
szocRHrKOisvebfecuHW2r4Wa3we6+LrloUshj4J2l4GVtXwf6eJqHWSo7le9hNHhkGSvtOcbtJU
7zr736MHUizdB6ef3/jqGjOBiRVJN9nwF08hVuYg+4Es7DVyLX3T0f5F3ybGL7288b4fsdPFdcQW
Jt3QVEsFdb040wZHl6RWS5y92e9yLAayc+TaQbvRaaebHfvm1BeTujllYQpudPSUe/5f59oEg5J2
Tmkgpq+FGDrJRkHlZWBorm/5OCleHcGylkkkY1LH+FCZD0I6t7S1rM4GbcdJBTbXa0sgLkHcQeOo
STqbagu4HRQvbf2uhN2N8FaSx3Xy7V013pLaLAeFdXF96WbUDo5RRtvEfW1pJCSJ8zcHIkhcF9NZ
C0zpRuWk8e4b8zTEaKNrGpZSZUjnbRFPynybF6cxRxNTZeIr/Zwa7yKGKSjHlIowx5KnSY5dmFLY
3chECs6h/N4NqERJMBsqo3D35F3p0SsCGBM8ltYgR0VANkj1bQCalbRdF71r5H2UPOFVBOqJULNJ
+4k57rmIlsqwv0RQ2XQtk0k0JeZrlriXgbGNtCVJ3+vma21NBHVnMkTTnJrgLWurheHvvFyaq+Wu
N2HlItfUsqXcnYd25Zi0t8qTWQWhqTWPaolFUqX8TuhHIGODVq0leiEA6xDucpK6FbyA8M0pjor/
pjg9KkZr6lTDhKQxNd/M8EQCyf5vFSp9/VGytq7ECxYYNsjHwX0pxL9mgk7dB2ML5KWJ4jaiN4/5
lpXxisdzU4DKABdc6tegYgkw33+9sUCwNA2Gh6RKFPe+HqmSoBe6lfTR1qjWekQ3hfa9kV6YJt7v
55HkbygSlR6ZyJk2GmM1w7w4UTU9FYAOIiyYRdul2OPaDo6ZPl3WSvDzWS4fnHomt0unnFkwtwQI
W4gy2mKEd1XlNdQgONtacqPB1EfUfrkJZNFC9UBVQoXE/HUGIrUfaiNgBtziTXP8X0OrPcmIc8Fo
V06AsYuXADqchyFZW8l5zE+7AC06H55Qr0zfhyadJUE5rYR+ona7bIB1VbwXYX+njWsnw1eifvfj
eyHKVpWIWzDZqx/HYPQrOTmGTV3OFIr5ZAa6V2wFX5vHESa21FpNOVx3QTqPfcjKQXicasLduL5j
5a1L5/q4xaJwoejcNAnQMoy/iJYfzvLn7/bB8rmcIEXkPByRTlCli1t38ORkaLTO29aSLTU2H3YR
MJLubUpvXph3Q3CWjLskfY3Z+D+PfeXYN6mUA3ICXIPKXKzOpkoawfJ68JBozZnU0nY392Ad7pL2
+PNIY1T0/SX/M9JHgP0phMsiqym72gm3Di3K4fnSSzYjfJ//PMrVPQDUZQLPWTR1+ZjrT8MEmVHL
qQhi7CM4zuxxNSVSMzPlF0JoL7iH2Ff3MNTqvVHf6e3ayR9lLhqdSrrwrKT41cLKGA8EybtVif3O
9mJ/fnq2j2f/9Gy9Vum11rced87USHZp+hpgBG7KWHdU4jSoYU7Ta8Y4Z+JKEpZRi9sxnEjaTLUB
oa7uL4W6vHFFXUu5TUUXoXQAPsvfOnRYg6s4oSx+BLOiYqeGOe3CCt5J9qzoL1bgraR+EqUbPdmh
SqR05gjL8VTPdw6XiGq+R+1JK/qZmq7dYDiNN4uSifNIsC0uhDCq7Z8/8JXIjOcFm2G9apb2kTF9
msO2GFqhgzW3Hbz7rl67dOPF18M6ERZlzY3FdHVzGCLlf5XUmVj168GVW4nQtKmYjJsjqI8mYovh
hYngXX9+qWvZJen5PyNdxAm572aaqkfeodF+5xXBfXkO8Q53VlWH72K3GbNaOoeLv/6HcVWQLlXU
ifqoF399w0J0vVyWBn8rVVPBmoR7Qo/wpUeq2VDmKneZtVWJr38e9dq0fhr0IzH49AnjZBAl36yj
EaZ0xZcsX9f+3gGJJBr4eaTvFf6R+2CKhgEAC4lDv3g/N8g6pwVm2TYB9Hd4u7jMmBhhFnC7jqa6
ToXHXL/xMa+kh5/HNC7iW9NxStmVqmhcoUxnzAk0aGs2jK+/GeCV+vnGS16dz39e0ri4Xz3L00Kn
4CVHZB0DlnoKJ8Vz7wiAEuEEfOjEr0k2T9maXf9SVvTi9Nb0W2ohIv38KFc3p0mQw4KSaCR5kTb1
Zig3Sq2m28Kbc8B1Efbh+HBoz50DrySRbhxe19JVUwEkVekxRHx9OdW97JZdGEnOnl5U3i9wrFBa
JdVUyp9ClUSAfjryqs2XMHPqbtOqq1b8LWq7Wlm6qm0qN7pKXf0MokmJBTakZX0Qwj4t6zwI3Dga
P0Ml7Hh5DXqee+RY4vb+72dZlQj0DDh4tC67WNTqELht1TreNqnHcCHI5wTt2fBCQGkJ9s9jXauk
mJ8HG1f7p7cy0rrtogKEvqcGjShE2uVAsGSj4VrPVwEug8rS0NYAEnIxI5ciP3bru/9tcv9550s+
dgspU46U2tsKBa0Yzq5xZnLZwz4R4I03Vq4AEwDhIx2b4p5E5ffrK8OCsSy/VPxtPPQbJX1JpIdO
eadm1cvrobRmfFC2Vjs8Cll9Jwz1c9WjisvqbYkgM9bcaaxaR43ma3XzmlNcUmLh0BF9At6bTvsQ
B7S2YC+2xVkztT8sG4RfZ7NJHyvlRMTbpCiB3CWv6AEAiAptsMebR6N3+fCnLmjLVnUzyqiwaOL5
mBnm2T6g2waQeW4cs27t8J8lqBj9RNdhHFgD7WCGaFNoE1cLD3HP8PFDRtlV2TopEt/UXYzplv5S
ZTQ8QmdRgULU7TnJLagOtJQjOFKGyA42qZZM8/7N5VdzeFb6OwiYENJRRkA0gU2YtlN6c5a16F3I
MmsIi0GMTY8kb0VtQGXyUcuI8xPbo09JfKtdYEqLPDtXkIEqfz0WR/WSPPBUcUoT5Ls9qyvZ+Xm7
EP1iyZSREVMcb8Wj5PYTWWhWtai/uoY/1X1p5grOzBCob77R37ih7YZEuCnM9Fu8gKt5varIxCHw
q0wus69LpA5rTS+UMCOlwTQyhrSjEUrW9Tx3/QcYJBvBizF1bHQs1rp9SfnEUI1lYrUL3Hhd4U8m
lGvJlM6+TmIvZjtX/N3rxr2VdPM8TkOkn/HrjWV97WxGWEttkHKkJn8Egp82ch9lqj50FAEBl8JC
neWNP/XJpnSfBmPhxO0xjjROevyqWidfPZl89DH0zCQdxskxa3Eg7G7clFeDdbQqlkl2KAKSXEyj
oAVarQ+5v+1gsgYqxq3i8CJoK4CLwFz4ylNETBzlGDE0Z7fcqSxGYII2hlxf2kL6OlKJja1++wwY
M67LZAXi63+4nxcXGaV9P4vzNthWxknNF15nR+00fQ8OMBIt4Vcu/DVw5Y9nkGRMWg1ZNy62D0Xx
T+NfZIRxLqt132gpuBG7AvKTnIsrTR2RHAvmubYpTHUhI3brq+xRV4KzV/V3lOdWStdtjDx7qYO3
XMoAO5iipqgfnRar66Sfxynt2WRrnofGjFB+Xr24SvDoZ0hiBXrH6MPOczH2lYZjW8G+cu+iXqIb
pPPmg7wPvr5ySUwH//fPi1O9iJnAAzVAVopn5oiV8Pev+0lytKAJ5aI7ltnUPCq1neuTTkL2jTiQ
bsnTxpl0jh1gw72NhXlUznYlImTYjX8bfkTeSls/XhpPefdI1036aFagZwu3nkYcOeGTVvxxaUCM
02f6Lk0Tmcp/+hjfwWyNcfpvF725BqSyfDt2ABpuvNtldv/xbuw3mJgoJSy0WV/fTbOyPk2sMNrq
J6VYGfh4Ubqmb1a7htIXNPcRchV0MeHs5zm9CEe+DXu5hCJHSxsHeUZVroXaRsQEdUpW3/LivwwR
vo10sYtdJzH7NnfiPRoJS9Unju9NOdo9cLiyRmNKMi24+UYHux/6l0Sju511l8rdvG+AuptsmsbC
jRTjkljwr2eyRIQphizqHHpfJ70xZCnyopxCRkXfYLoOPNrV2JNli8nwA/1rb4Rkl6n9v8czwHlJ
pBRi0a/jhZXWOE5M4YQmcLscl/Z7BNc29lt4CN0A0D+KMJ8Oh4+xdBnRFsCybOofUfGnkzzQ8yyw
EtnaK9J7V5rbcSvrMBOByDwVWWey4Yb02jWl3Tqa96HddutcWGXqzqkeS+tdQjwbJEvuR8N8yGL/
gwUiFHcQ6hBPxQ1tMat1YaCl9/GubWgThxI8nKdIbX9eosqY1n57E3Y+MTzFXUu8+EooLwfV4hX2
pJ96JD4YOk0Ip4aXQSkc4ahcRWIgLcpimQ2rSP1l+me/PoTaQx+cLRigBilFOIIP3l0fLvp42kEC
7R/M6hjW3STTtEkgJCcnPqLmGYvDNyFXTBGuvcKYOcNoomZm6F8/PPu+T/XAS/aBCEEUqScR3BAY
s47prfxgVnvRHetiIiIJrRaDOsyHAol/n90LhjpHWbTQlWRWJN5y0OZu6kIGhfJRUuKmGQ3xXwwT
RsinjXD0+blQGeaUWbumWnTFPARh15wXAV0qP9YRPFkOwk9kGHk/wL1GRzhWqAHNg7CdddB8HZ4k
j/ATJwjs699yEUxSg1hA2sk6GvZ6WFcy/ua9cQj8eqdrz7NOkVa6We4jCy9bn7iPh+nNaEL/4nKR
Q8gzuKLLiHYnmKMK1T4g7u1rWriNwJspHT0v+JMN7kzhtG0UYHs0UxJMVS3D6DTQJklTTsp2pWg2
ugqvh1MuivWTYmDv18pTmBarpG0fG0t/lkOMyH2O/QRTI2qAgtJxWm/8ggB5LPko8LjTXZFXMz8t
p40Z2IMZr/UsWIJlZtZunJ8yN2Aw9LQdSJ8y5iCIm4Xax79qMXzVAmORYbxpTj0k1ONql4xiIgct
Gt92Has7MceTm45BLcbAnGWh46zIz6ahFNkJswOrjnK9LXdHd0jOCqdfS4t3IMfeNO080Cf+cLL4
fgPgdir385KYtyCYll+CAWt4SPrglYI0TNVO3pbkrGb0e1QYy2ky0wJCeH0mdZZt8CvMQj+rlrMk
YahMmFMeaiIVe1q1tcNTUfcLKoTTpsvXOWa6XbYuo/uo0W1PkR/NBhVRkK3K6LVLVqmCXtxLjxlg
e413tK7ZgUpMoyR7AykIxSGJgKPFCcZ36mVWYSDxqzDLqcwcNGI60RPYZe+1X5yiyqEvEGx4t8Oy
0V9I2tHV5rXnEzHQBooeJiwMI3yLa4Rh/qHLhi1GPhNDoKNQyAS2J9nDRqiq7x1Vm7kKT4cNiCGd
RW0VW7GdOQLZLUUes1ojEJkHwToJ+YtYO1SDuZQwM7iTy9oqxJlTN6dCkb8K3ERSPw98Wq1lpt2J
xyA/kxA4lBAUEjVHOhU+BH43P+IwQrMH7GFNbZNZhxqIxDOUO4fvUYfuFFKc02YzVpKlI0WRVqGu
LsOFrqOsDN+yxHpQGwEtgjNlujOlXOeJuAgoIHSS9Rw670m0jmTrb+11v5MYp1ZHod249Rj36SHU
37q6mtWurE6crjmIijMfQqyW6ZvtBPki0oT5eLi4GXqxac15XesvZkBIyha7cSBfJAn/uloAyyR0
nSMj+OI0U+TU8BM5UPe+dGw5M9VBWFMTOFZkAnq8b5vXLNJOOdagIumXprmLGMp6474PpTjp8lNV
e49tZYtlcBac5y5/1tV1QnWpbAgLekyacDIC61wWSrcdF5jozqU0WA90XG/GzZLpJ9CiwMmmfN/u
FnByCbN+e72LSMUM0qRXa0IxeVfIXG/zSLcpDxdUQ9FpImakNibdAJGvTqklwum2mFb5Un7F6WIV
llamW4teT0DV5cmhkFMcwZHHAtPPH/DqGxrI9eDKi5TXLwHPtDOzMAwMuqTiJo6/SPHWxS9AgGlt
d2cf0aYIGbS/FQHKVy7Bz6NegESSnxq5oHbO/fBgoLfYxq/OOXigY70Q2+rC/eMebrzmGBhcBg6f
BrwE/uBmiJ5rhsa+TfZyvB5C/LDQIMnlqTPiRRnkD47y5g5vhSsvEg9j2ZHjS3Hz58e4pLB8rKdR
gqiYhGIKequvl78be7Wg5jpItnyU23sEPY0nTr2GNPWQFrTmsIJlo7/UrS2a/WRwH3MVa1gCrNJc
x5TBS8/h+LUD9E43nuwigf33k40KWCo7EuWLr08WNJTozdAKt0r44gRPhXBIpUMFqaNZKfgI0znD
ryYRV3W7Ux+H4YgGp46PfXs30ATY+KXQcHTVJTOkCLqFQPnGnrgaNRkkRRKLFKXaR/77KYT1kjpU
/EJVxsCva7CpAA2qzW0fL4Eya+ZQic5uUd6YlUta78esQCMzZFJ75HiXdLqsyas4LVxnJPEFpl0T
pllL4kypmmR44tc7iCU0/nbo/RnNOe7lWyvmktD3rycAVoDkyvsD+nz9Ll3kS4KYaWRlws6tachm
vETIqkqEQ4q2yzpzVna08YZbYWBW48UF0qhbk3/tRILigwkhX4AzYozKP02+ZPpS15U6SJA3IfLD
6IFmFFW0Rr2dR/fURjgjYvxrKHaRpFKCJmweCrRFAOunn9fp1S9iQYqgUAvDUVIvnsULI8Nt4ybc
i605C3pYKkK/DOV0nvjBVFLfzCxaxv7Z8MRtG7bnuO63iYb9MQGwb9yqFl3WEz6+jjUC6wpiHwrI
F7tG72NJ0Cpf32ehf4Zv/NRKIUEIPu7VqatHcSTtiHxaC7bvCn4XmbI3TCgr2NSBw5tVeVcU4oTT
Yhm4xXPpKE+V1xzHuFUAAs2QCb7XEN09oFJEEhuS84UlwaqpduNdKIvvXZXjFFQvmXYBXE7BAyeA
5tYC/iTKOaQtq2UC/e4jiICRQKfZiL4EnqaSpU0bULEkot1bfGzqc1sSpagn0cteGzUKpnXXLMvh
SElKrfBXWskQr2iAKvi7OMyO8LEmBtdzUxd3lSaedIScqWKsXfzchOStUIZHE6qWG1ULcZWZdF8U
ykmRmgu9wmaoKKhuFWvoRhSPc8t5UKkkluZUEdN52kMmqjsWU9PxELSBUKI5YeCobC8sLDESgBnW
WoLkxykfiCymUHocX9tLjjUL9OjQ6smiSfRVSyISu8nGbejl6SOdLJ2N39NsKxGxvC+JD9HW5b9u
rM9rGeqITCGOoSKgfqNmVKqZB4obPXh0thp7Shr3ob4Mznh/aPQnwEiqunGFX9udsLRNjigJpsel
915Thm0NYTvakgITS8KsIjDWErssbJOU98b7ieMVdXmTWkQmOufAKM+5BC46KxC7FDCBQ55vEnUb
KJkrnfxRLs6Wm9uSirBUTEjWUqwUCtWwOwcu212d3bUxzRPIKKMMvxT9NwiQjzwUBUcjLAwTdzhq
umq1bZ27yLEzjWZjwkNvbPTsr5YeKoOuyCI+M0Te/gnzy0mragvKCoq+FPAXzNbeUE1kWBhWYu7r
wJb2bbUznfcC66ocfUporXrKitRJ0h7ZpcsBzj9dst14MGap4YFrryw4FqQZI8ApobUNaVwj2n10
UmCwScl7Er8HjTkLkQX0sIyEprIFnbWuTtCFTwTFNtRfgYY1KkhITwkn6F4I3epqN9LNkCRPORpF
sn1qF6hiV0X9MlYywsajHDFMnCFf+AXqoxuVxktrAs4pHTjRGk2DZDwQLsP0ZJACB+W6tR/KtejM
TXMq0Q4O4fQrVgXhi/6CGM07SPiSP6QnPZgpdEj8Hfwu24n1qldT66hgsndXqlPlFAIW4KrcTaQ7
1C5w6J7le9W5AfRc0vg/HpiyqIkJAf6t8mVY2jmK45YD26iZ5RPjqe9of67SgrSjx2UZYYIuToS/
VLbaGxHaJdn0XwPDbPrwsYBiNcZJn+46JSzDstJz5Rjv9VeS4Xint9O8mUsUisCUtz4wsUDNhQZ5
Rr7GGEHID+opOxTVZGhmhXBXEbetn717g4YXuyr77dARdaI+9UsNC7ad+xAs22ERo5o61LyCn9vI
tmf1xsgIsm5t1jH7+rpXEZaIYGWaKEkylJSvL1MFkWO0muQ+wJvYgIQ4q66bx9t49lBvgpfwUG7S
p9FZ8OczYvyt30blegbgAnNk/K+jhopTgqRq/khgBKEAuh5SzCBOFVyxn0f6sP37YahLjlghlYnY
Fm28r4vqpIGNRVY8U4Y3ld06wl8k5kmwlZR8RrVyDKCVmEZA7WtR00chs0iZiRzdbgNaBmqEXv5e
DoOt5jtThWvUkpLDyJ4Fi1YbZRkPRcURIc+9plr7irv/EykIuSk8+ojH9Qryq0MzqD7UUIpzyEV0
phm05YgpyO5pBBdz6bXtd6a/HDgassK1zYKG8qWOAh9bUOpYPfzKxlBWQvH/0CZ/z4FGmdF/vssl
EyoVTIeKSZHs1fo1EmmLtMp9HS+FqdjsMv8g+3eZ663GcA5CfXXK1Zefv9aVWHZ8ADRyBLPQsS7F
AmUUyJ3QInoRjyIH8Ku1SB6c52TZc/3jE/0U7Ya7G0OOa+37AvlnyAt8oulLN3LSOhypLp4IEtkf
dDFdxcGfpFm4WYm5Dpp/60TG1aX2+OlaYdPi/6Pl9NsiyFJgUTc3F+6VfIapwDMKyziRY04cE+RP
x4xPwdWNsphvIR8BgBMNLJI77RX/Q3Wblc6kuOnron5PunVRkSjkqjKLgCr01zGx79FrERc+8jVb
wsusf6jldaC9RQBZlQJyT69d2qCAg3Nk0XYxX1rpWkI/hWxSXVRsD3XR4YAaLeTkUcx/xSYkg0Wj
HKPEVurfGc2zyl1Jl6Z8Iv6ObM2YD24wqcNqPjyjBsVcIhVvHAAfZOjL7/v5nS6O69pUWi6+bDjG
2gQRt6fMvLt4MiSH4C7BQWrYFs+/hlkZrFCP02aYl2P/BTO8EqqEXpIR8D/WEnTNy87PSbYpIPBi
7Rb+weGgdPBRtbIbTyx95IzfHxkSEubuKjK1iwBKz7q86/p+GEuX1cxbuVSs6aG48U6Viy6MjlNn
yfwT4+qQEzPSnKlb9Rje3enlQsIkxJsR0SQL9Z1PGJszFb9345c5vBTwUt+jxuZPDLQqPOCTaiyD
FQt6jRDPXyB8yISjZu51FHDNymkOqR1KszC46+Ql3i35AlHkZPKcAcPjnxetezQBkTkjrElrSqYL
660wNoF/dIRdNxyiaOkLawjygfko2ca9P4ckrh46aZdUZxTq1EcVax7+EcK9ge9ZtoSF7+tzbJdw
DLn3411rTJQAh26SinQhdbZ7iyN5betTGZYQ5ChjhfhinpVOrtR4wI7JihZVQd3Q1sSJBZBRrWVv
e9Mg/wqSBiv203gXWxrVceRWSelvC/HsyzsqTo4OIq4hFdChHe0cRHBm/d5DbLlxyH0Pyb+OPOYk
nw6Tdmh9paky5djMEgWfWLqGprisrbN1XMwVdVY9/zwgRUN+4+Ua/vyuF0cJ1RApzWXH2Se08+lw
rIP9bEuQQo9RveyTp9HubkBLc2qDO4eyw2/zrqYbnL7iK7jIWjBCjDdS/SAri7ZFbLttIUQJ09pd
mc7ZbJ+j6kHFD2Gon/JiLwUc0e5Byg8GJKFYIlnex+pzp82RnR4KVZo5XGJx6p4kKzzI6Nj7VF4X
4M49hi0CMXUmFxO/riaSsK5B2K1VmG/qaJkqx1I8SP2DJc+McAv45aEWx9SmXIRYITZ26+1KA9fc
GRbDEktImeawm8hZjZn0i5a6CvS1yG6cVRwvY3MDdDUxiscmOrnCvpInPX98eAnqNXJd0hpMdDuM
xwhQpIn44qczqZrFNEzluZ4lfVVoc0CBppi30caqN6G4bnEw1vZWuiy6M+bhGY14tb1noHTWD0L1
oDkzUd4kyFgL8T6I6QTi/9XMx1iwU5jgQW7H7jyCx+n127yGIYRAoVzr3UPrbgo8WKGqRSvT3Qcy
Djju70GG4UX3E9NYF/Fe89+N8K+Hhg53fc6Q+GTk7iTu8KloQCH3CfYifq1NOnSswq7RN4a+yWTb
5RWlQ5POxYwDyE4t2wm2irhClOZqW6n5rWKDbmw0eZ3RDiJ6KvEKK5cxBCPvVXB3ifMgV78odwnO
PvQ2Ac3B3G2mTt6p+51abRUY00DZ1M5RxddTmYl4KCFxL+zKXcXVTq3XQQa/bsVJ1a+1AIrdwuhW
Gu419UaVZ2NVVNsY9coUZrG6DbINvHnZ7+dSnsK1+6PEb1K4FPpDBZIX4F1jYjQiKDRKxpougxoL
sKL9TgCQi/koJEly29COrb/pOroe4Kx8iMIzt0ZPfOEYE69aUKsaC0dz5XUIbTyWk2ifOouo21XR
nWmuM31W5AvVs01rNdBCg3JtPssiWxoeY3OXt3YeP8bGwevmEimQz702+iENT5zADXb3zRzKYYZw
Tbn39aNhnAWfgqX4WxiyiZ/+ytpd103TfOZJvNTcwKO8nlnhom1OUfDiFavAOoTl1jf3rngqR2V5
f98Ed1aL44XdA9kMGEsi88HFdt2o+JAaN3Q+V+NBbezeII+uatallUBa9I0uew1mPeT9fuXMWP8U
OEcOF9XALNn0xaMl7rBxBgBCJ/vzKXYFjOfYHEkEaD9GQOMiNnTTJDcyuQy3g7nzrBPUZ5jlo6Gd
KdAbVxPnvXYkNO5UcSqk7mb85Kn7CkZQi8YyFwyYjbS5he1ed+oNOal19YD99GwXmVsS1FHZK5l0
NNxZGk3ovU1r7lejmrgTMk2ppuPlQcjX3qHE3/5vYq44jZxsi/tB52xsTCExYKSishJipJE7SZo7
NI1LJisR05iJRnt4hR6QuOgKT0q5Ab1QNqQyjWP7yiP+TuJDdKevvWYKz6k9BYKNMgN8yZ05L9Vf
w1uYAJAnUZowV7WxwowmpYWsSePt0YTfcvZ+/9QlqBHsjNMiFx+cANvVDpWdBYFhIutnJZxVXFLt
IvbQR/3VkxXlUynnuFFnoQNiOUl6bNsaiFn16ufP/sH8/XZ3/TO1l+4GTSZhU6niKzNC2Vp8J7vd
zG0pUBoML74rDdu3cWeBMpJaz55cLHUKQZSrZwCug1iuBPZ0kzlwlo8ZF5Iails/XQ8JXZsTY+b+
CZEbOxKaR+rbhEMxgAVtA4NsaSUvpVHvKshmIyXZPxYWTItMXOcpDk4lhinmMWjcaSo76zoVV5UK
5al7haNe0k8UeLMepGkMOypyX6gJFuoLVWKt7O1BgvRaL3KFqjo9f5WTM6LxyCVVStxDpY98YS2l
HQRHIJy8SW/5d0JPm1upnVnG/3F2Xstta1kafiJUIYdbAMxikijZ0g3KsmnknPH080FTU21TKnNm
+pw+1X1sCySwsfda//rDuB4NEjV0ZTvAlQXSybPC8XR5Hcq0h3i3TYxuZ0FxqL0ZfTxDWLU4zfA1
2+sd/OWWKPuBv2gqm4GIJ438CVHPzMgcUb6MZyuzOUJNeSVdcJJIzwOZLXju2WGMLtPVyYvc+WQj
pHj4nfqnZNrGJIHl1U4cXRJn/r1mvi7a//OxMJz8u8TSlDLWp0kwDoxABIsKY3wb4h89EAIIhwjZ
KQAwNEWmMWa+Gni5KkhWGgh5Cicaha0tee8ixRKk8MJ463tlXYiEDKRnJSaQQX0u09D1vOCxsrKl
QC8GYaYOBxekH8qtUjMzwL5ipm0INGcZpjtNdihwYDSHfDmTmjRlJvR7pvErMMgQReBOHA8IvOTr
yzFkEEMSkAJ8njMs6n+p1nrQXsEypSz/FcTbAO2gsVb1Ryl/GnuBJB3L1t/nGfxvz4QQmnYvHyMd
IoPF+gG/J6SFg8WHKisYRISk4j2GYHms3+f5xwz8doz3JwOH5/AnhB5KiCcQw6m+Ts2bLE9ONL4C
yER8pwqK6txnC8Hvwf9957F9hUT98dQ+hkl/FMaemPQcP/F4JuyeROzWiXHWP+BWnh01jwHwAn6R
jA6cMAI3/l6iK7qHwM2l96fNBhnRbLAPP1u/2ceLGFslVlv+0KdXk+oFg0jywFadUKzCFHqjttU6
shgSMZrxB24yNI3/z00AYQBoYEaASuHvpYs8MYwaX8EayZ8FcFAKDNSsZrTz4IkE3rkE0eVzMP/G
DmdWT+thgVrjpCTYU3IU3/k4cxt0e0eQvGjcDgNvsVuAtfOHUhkH+EJIIma+m1L0O14A1C+QaRyU
gkIPQma4IQ1jinnjnctbX6Fgf17/5onUUwSAL+TTGUXPqhG2avwtMDe5dBaOpjhrJPCPXAu4B1WX
TH0ZLr7+zRe3wVxdO2OypUQhYynTfkUnfz0EtjSG+CCuTNWW1GPxLe43Bg7vx+g7etHjEDxqlr00
bGF8kiwmYPoLMdbiYxHsUuwaJtQ+Thxsa82V8jcBU+zJ2A8ZECA58u8F+RvpnlxppOmKtawk2+KY
X8rPjDKUp5y44RZJti1CdlOOGiz3bAnEGLxUpqP//Ni47U5aFQbJy/GvsDn7tTsyBFxYeLm5yUu4
AdPH1aDyL9a2vmS72o1+4C9XxOvgoNtFtkgvYGAUPma1MX9OpkNmR2I5reL2zZNXcNBV1qJaCdqB
NFzCqNlhtFVNZvn3anbQV1OnPhIii3aeb8MeQPhOviwvZNTC2rIOoBwQpuyEiPAd0Sa5DtmU0EYL
pP9YtMchfzAP2sX4FdekW6LFV9dUW2F0jOKfAQtT22crEVvkaYEHlcoWJLreuy4v/PQsJvtYcCks
6lUznIXiWX0EdQWBCq5+f4qik+KvedKKcueU+IKdCtD4x9KeEYk/tptIFwTs1htMBZ7IS4F4GC+K
+HV6tw7Ek/s0M/2ibV0df+5rLO0Qsge9CxvOZxbLMfcyfwtMlCjMmOtv1PYUdtc6W6ez86dtvdby
+t/vwhe7o2Sgr0ZPYeiQnm+a+FoMBEH00R0O3nOT7tERg/3OqSNDu/j3lf7b/+zmrcfwH4NwGXKJ
hsn537cGDreUhNaQPNSojnpx1SImESgzIs5VGHfT2kuwTE1OXvIed/Fei4Sl6D/23j6cDiOTc7B3
flmkgll2JqM52pJpzBewfOthKYTrZtwo6UYPacjzHzEtBMGWI0RRzR0oYwf/uQ82IekTpHbKGMuK
4VouCIKCUF9RNM1qfoaEJuNoXsQA1hNKBzl9qsdnf8ydqYiW9Xgx5V1kvAnsjv68ezMB9C9y/+p7
ySIk3k004KjTNCSPZm8SS3PuGDa2VOrpRF5x9lOtt76RvVhDsKnH74oWrPxmO9axI5mHQU0vrZA5
rcTp+hziO5Iu+7R3PTKb8CTr9MWYMQfLH1WENowxLIyPPY3MzPjnTIpU4YVN+qGToQFE2QLNKiFd
KZIygpsQZljdMgAlQPrcRY6IeNzby+LJq9wQeyA2PKvz8Wo9xxaYnkq2WAT3Ceau2M2t0I/AOlWU
Y2rkpsZWi39WU+So2rqpxlUqOLCAh+LZ0k+euk7zEpSwywhRE0UPz4WSjso/ybWC0xYmRMXMqI1M
T7y3qc9H2KfVpaDqJB5Kn238/15dYV+aWaVOyQOKMXQL9TR9F2SIloyac7I1RnUl195GQwL373V9
K4afq1UOVUb9OowpCQrI3xdOcjwbDbrXh5Em0fAnW8X6YZ436/JveImMfk1YOXPdJrakHeQ/4MuM
AbThittrPMfC1S/OhncYCQBpCVyKKeVMqGdqrx4oh1QG2v/+xF9MBDl3NcTNCGAlyDx/f+BBLOsq
9tNovlN+shoHFM3PmX9Hp/UFL4b78sdlblprJak9uZNFfPmgusysdAt6fetZDiP0xircefAeRszR
hSvWkoaW72cVwazk634riXkc4eZJXe34qnxnrXyIm2/WCl8f9N3imcnYrP99B+qgzLzMKIRDyFCA
06PYKhmhgom1oSAxvZNi7FNctBVvP02nGLedSXjjXY+wER/FV0tc6jnFk8QOgZP5EquhwNgw0uow
FRIveA716bdp+DX3iFgihfJaac55/KLV39hiFevVrN+k+FKXrT2oG3E0VqmM30zkkApSYvljHbX4
qQ132Od76i8su3p9hdNK2m1b+O+ljqoUNvNFMB80003T4zjthJ4gmlJxMbhU83VzT3P3xSjeQGon
S7MTh8E89+blko1S7j0ZXHvYNM151pLWqfW9sZRFlRJHDhWxR7QTIPOykq1JKc/Jpccxzu5Ry8sQ
3TlljXmJ/vUA8T2eTTH0mR3wRfSnV3ap38bZQRT38vCsd29xh8my8dyreKNbEN/raTMzjmmJXfis
GDGQNjM8CFLmiD3hF72KR/oph+dtBqBebGcaklqVoUoiTusY9GwA7/X5bXoZbcXmzSwttIwx7Cew
uaGj/tkX1VVv41WbZ6siONeBukz1506PtqWaO6rxS+x7YKKrFr2oJnwVBoiIZSJYUtlQUFo+59lb
pJAtHcGWPnve4OixTYxZJgo2rmVekaJa2HdwXLTsd9miySUIOyjfGhnGDRCK1uROnZ+77K4D1Tww
+3R3FYJVNYOWgayev1+PNozgxbLR7eSJ3sjzNxWWQMUQOFgF2ZwvGALQqHywrwDtPBJseijtAnqO
zL+nrJ5fxdvPAuwANIfhBKYaN8M90evkUFBKfLwwm6gXdC4Qkx+r9sRCazm3/r013oSpIiTkP5hm
iDRKOG8RvPD3Vzcn0UhLU5suO/f7/hjam/j5MV5dG9t2kGUJmznDut7dvewnqO/jsjiTzFc2uPF/
X7av06JRxDY9iEIOCoenm6XaRZv+hpIL2vuMmR9tUeN6iYeUh7YfM0tJfm7xlJd0/1xOmtuSJOfX
59QP1nEnLyOQndA6Tq149lGVTDrx3/25ia7z0vn3Tbv34W82el1JAhH+ePpQ460GRXUcVxxxVboo
pH1r3uFbyvMTuF0QmMD9z626FfX7YQq5RMoHPJL3R8m+oLOwVyfkRLm92JLTLbi/zmV058T4DEmx
38xuLlx4jj+75bMEZavFfari2/9E69eaDmoD7236nlzaQ1Mu0sEpJCdikJM502MZuDmx2AwOqAhj
J2xIH1hGVyW6U1J/dS9UiLBw8KBzWYZ0s1rLMsdgVM7yjzsfwQqtsy1ANBhrQm02PVr1cKhmq6uU
YAMZhqTsCLxBArqiTCSbRo8PVnzIIR1FuvGE3T/5LsFTg+fbv1fIh4fHzUPTRGawClW/ToN0s6No
ZjwkSRcYh2R6Eqo1cQLI7DunbvdVtGmrjTCciSPqgnVTH7PwjvZR+tTk8E6D1c+WNTOkeEtX9KzG
bKQwLvGyhZ/gB2clD9Ydb0gc7AFxd9wSSgAj2lrNtIf842RRj/Y1XJfVdG7M3lYZf925I5/K1Y/P
hPWvhoMyhIybN36oGynQTFyLk0FyIEmVwe9ZJQdLqklnA+29Ff9vOCdf34r/XPbmIO8SbHG1qoZ0
CY9xCjYdLekAb11iDRTSuMk8lTZadzwlcwrmnkZowCiOF23dOUqQPkFiGtHO/ftmfLGB8Hz+86Fu
yjEpEEq9AIY/jPDoQxUNqZY7bYjagY2r7NFs3Xlxvrwgt15Cg0le260Eo5tJkmRVpDOhfh4bj9sO
3WjAbHSlGnc2rC9XH1J1tg5ixbDyUv7e273UR/wXJclB43xHVD07JE7+CpeJadpl6BiEeK8YbtvS
BUZbj/a/mycixi/B35JrdO9V/OJApYCDbgRNgfrpNhFP6iJLmoo0OXjxlnFuT29iEjYyChveAYBs
o15F3UosHQur7oTAMD6bIr8hOC+LEvg/3UWgvv9eAB83/HZ/wEoc7wTkY7wQN/tD2/VxkOhl/jAb
TFo+1RbB2mKznaSFoheboDc2oScvokkh49UXGWxNnJHQ1YP6oMAkGKJ22WM6FlyCmPy2ruAu/yxL
iUTg72OTnrSo3ub6dCmliRDZ+lJMOgEKgj2CMfz7q3z1gkkq1QNnBbxL82ZLFnSrTkc9Tw4A70aC
w9AWmHfyz2l6b1193kHwX0fSTVFEruonzjcKYGFQWqiKsTRP6ISaF5jXJ/3RloCqW4s5/v+i2/3q
qooGhqxAJVVxVft7NfuNGqttig5EYIlkCFuLfeKndqNBk/NeZWWFDYfyMYiYCc/67Hxm9c/8S3Y2
PGXw9LCxwvn3Pf+8pGU01NB1meMS3veRIfIH5jYYg4hEx4xnU2AINjnP2zjPsblSDjpyn0r9uR2S
SD41OckA+jDZvX2HekUTPIIVvYPGVtkOpC02i647VHE76wOF4ZcULAlh6fKfGu2CATA0tUQwzsrl
9g6t+4ujVcYgArdzw9QNsI+bHZ1fkbxAVKPZGI1UkZyzHQdUQH6aFoOGLBkea/CjAFAiA26ccp7a
j3/ffyD7T0UZl6Fmnh1LqdI/yuo/noCS1Xk5aPA5Yo35UljvFHOlT5uwzFum6D3FR4AB/DkDpY7A
twwo9s9oE3DovqgUjbqA+Ze4kATvlIfyY1FjhxSYCznBTsbDhzFGxEpjZxJsXRBWPf9XVwQ7ksSt
WqIMZnIBxJUVp3QtWghGhcvsI+HRZvfy2ccCFmYgc7Ym06AFzrqRhDCA6aAI4oMGstr6BFG/sdOF
c9QJKpbEO9QlIdqDtRAVn7Gsf57IjbLyWcD8mPsbtuyZ15HtFOXVmJ7rukdT7ztTXSz1LoI4soqb
18gwmAzigl8v/AwiTN48dZK4qZLfCb7VLnNc4VHJXWKz1YwhHQMggHySBuxkIq8A6zNH/xWINn93
OJPwK7XdY63yswlF/HkX5nSySPIq4kU9Su+jJDBIK2N74F2riEaXSiIOMDUlgtgXyTourpFgLPQU
vXC5jRJyIyUQOVFFNp07lgHDpu3iXRZ3C+Zzc5MwtPSmKMrJO1eaYdHlg12Xo9MEg+3FzzP6qAfE
FEZbpXwL4pa5lrAbGyehiuy6xBWT35iCc7jpLl4KFZNmgpdkppjkaS3qiZRyKJfSh+mcsgTnMorn
uVEpcBSqBRRM9aLeerzKna8bds2yvbNm5yPl7yOHkGYFL0iAat7j26TGnihaw1SF4NjID4bi1N4T
HFyzEDECmN/dFnZyJaFLnVboyo1hiwntnVPvcxXy9ye4fXP1QstzdZr5G9ckc7r2xHVD0o1wxdfv
8WzuXWz+9T/e0F5NlalVhOhBl7Ztgmmo9jaAS+uKBw0rWc4+fwJOxoBaugRto78a3u98xFyqfigM
DNPV5/9ruA+9Nt+fvA76ApkoxVvLtAGP61obDPySoKRlC/gJGEml7aqIX7zuzhHxma14c7GbGjPT
xyQUKqW94LBlt066Ttzfkr08PkT242NiL98992dhJ+uXw2jbC7yi7jzsL8rAv77t7SGlSZ6Za7Or
ZFbhXL/XWyyRgke5kefqn1MDrqiJENBDdlMTUz6ktp68SfVzarxpd+fBc835afGT9YO2fI58v82i
Go1cYQsYoI6RgDeptV1Ue8l/qbRVfM3wC86NTYSHCJ8xzzS37n/fefnm7ubT9fHIZxIEfIe45+/V
2KpagXiU1YgFOYRt8TLbHyLdrVLzYHH9WV9lzhTmYJ+X25jRBoYJPqSB0LjHnP3yxfjjo9yU5704
dVIzCUCb7SxmldLYAVpiCm+FLxjS3vniX954S0H5LYI/k5bw9xcPhlyP1Yarxe2PCABc8vb9QBKz
coSz1ZYpNikANQWeysitIqdv77wHX5RKiM5NNNSoZ+lF9L+vr1SDLshlXhw84NAiXaM8s0eNcD55
cMTkeVBLyJ+vd770/ENvnzbCYdSCOuAxZ8rfF21JQNFiX2svqf0+2bmTrlKHQJD3xD7g6bfeM4ft
771uX9VFWOhTHc9GTkAkN7trr3mjyHbmX8xzfgDkeDH341Y+V9/7rfE0bsdt/DJuvb1xFLfFg3XU
t8Nm2sTr7piu2e7W8osB84jouG19MJbGWlnHb8M3bxPvi53xHG6svbJtXsKTfyp+5Jv44v2ML5DG
Nso2Ovgna+WfGJ1vokdtq2ylrXq09uJxOie7Yq0dwv3wzd+am0G0zU2xztb10ltip7uy9t4x3/Sb
7tk/Wifv4D3W3/RH5WSt87W2IVDl23Dyrv15OlprYakfgr2wwQamWrV3IBPly3Wiz/0F5Ez+ulmn
mVw0aRWV6QGpMiIDMV6r+MSGjsYgVXWIRoMUAjSZ505VIIpzLA/CkOubixGnZyj937LfnmTjnwtP
i3IGY+AIEiyq3s4Z9YUpkAu2hmQUahtd3/v9Um9PVXfx8zvd7gex5dPS++N73Kz3Qc3jBs5Wcqi+
h9oS8pV37n/Aqkie6mvb294rKZ3MiM3J4Z/4CSINg93YsTUjoP5QQjYo9yDL2iVDXB+vFZcM1Cxc
ysYijBe4zvD3sKuX8MHa0wSfsYXiZJcYzFEmPUYlZRz8f5dRxPCG1exFVxxl1qXZpBHQ64rcyZOU
ueo32jUVOQSOgaJruRJphzoFrq0ugr0Oa29y/XKRnUkyNI/Ts0Bm4b9fUuyzvnpLmYaRtKhYYFI3
L0zqp3XZyH1BQ52tgJEdvyDhz2vPQX7EyycRfighTcz0nNJZCcm4mCcCRRFAWuc1kZe1lqyoxlMk
ztVDof0iRUJBa6PVezzc172JdmgsVrVIGkRxVvyXCN8I6xzCmskEkn3xGIQpqUrVshaGTSmPlLb+
HsD8tSXFjEF7VR7lQdmkdb5qUGoBVlw5NhXI/FO5z4c37JjcszV0RPNdY2VrFa/zl+iMld+mC+ua
DAxh0RzLP6leh4hHnWpOjZbVf8P0AbtjWNzJohOTOSMUGoaiXVSmRf34O4tnLrQzejul2hqd4cqw
scn3xFFJWitzMCq8SE8/yeFvyv1TN35LAKAbNdsYIS6ElPWSiug3grSYnEZMeWQtWmnp6EAryPXW
zYH+iufIoFBOtqV0FsmvJbsMG9ThY9AjyzQGZuvOIy4BYW7Wasu5OO8y2DMwA2XWMYsyhhC5HQMM
ihgcShWWjVDcU3+Z6c8VAylohDmKSMWnMXs2ggQvrtKG3GAE/ULh0Ml7RL9bobYwZj1X1T4bsFET
dVf3k2UgW65FuKZOI9bQuWGKX2OGDcWn0B29yU/DcPJ9f2nAFsStRg6xNDHc0W8eQfEiuoTMTFfz
gM3Pc2y02odY6ZzAeOvEDk0OigBDXkqVuGdgyzjJ0bH3k0nKmuTODXXa2pF9Jdfd8UXTJGdCcsCi
GiOsreJyOXuQ1mDePXOwGpJMNu1LvkTqw2kqp3USR2tNjV1PgnWDqGkgvFJ/gzY9ls9dtfLHflGp
6c4kG7avyKWXtl3XuX6an/Kowt5EI/h3cKyR93f01pmKmVX/asK3gPpZDMIGt8u4P8oibgm4eQmC
neLClIJMNT2h2bQuQXZuO3RYCWcAbvwAocsx0pbN3KppIwo5GFhC/VDTIQdTvMjqYFVlT0Oy7kYP
unX5YGSLSPcJEuwWMeHw2mPVew8EtOKy4HbVW8ke4xEV5+mdm+bD2kPRouZEIfnGWQ7ljZdDCGuv
nm+ybgEUWdWlPU8y4+RNJHV7fi+qKlzTIPIDxVJdIhroxyvUX5a/wkdKovY9xQ5CSDzbN5FnFCNY
MLTWYdjMKyvkB0rZdf70SQ53nJmmp2ByUK4sXuoMg8H2ipXQyBhYQYCcaK9SjIYHuY8OIwDiQcEe
IJHv2gY+fXP+APsJhU55VQEEMeKx6/jN6N6qGrsxtuj5Aw/Sm6HisdYHO37fHM5Sqt4KUqqcAwZi
5DV6l6gLVi3SFbbeWXDB8LQppWU07zd9vxKC6wxk59w9RhO2Hyo0P4ch3Qhi5WRDutPHcc6CKPt9
LBZOysvSQUVPeBiDdApHfK1a86DMywdOEcU9kxUehOC2OkISX3BnNy661mg6S9ggK8Gm9VLbP83i
l75awnwoHF1it0cyPE98TTjf7QQPMP0O1GMXOlrM0ndiv0CKYSwFP3ewJvIHjNug52TJuFYTMswL
jItl4UmFaRYlwbKTmBO2wkMz7lsGYz4MBK3b4PZhi95rq+9FBY0hssxJfJOIcrbYfRr1tet1t9NO
2MEuwPKQpERugS5lpmUFar0MTfMpFoBO6sRtxhaCvLrDzq3MMydkYata6hpquInKO1phSsQ7R9Jt
0yqmIxA+886WhHJr/r5jtE/DvV8/J/pV6ZTv82ljJVg/EuYex+mqZw8jKKNSrnG2ED4SSfFhizrX
CH7oxVUOikMqxQuxjN0yMhfVQLHls4+x38FHbOK3MpfWhGIznz/PLiQBb9LUbpuJYvAaRxQAwCqc
Z9Aqf46atTFZnoXXLfryJ3FdD0JaaE6T+vsIF8BS+17KLesPt9bRMY2dr79KtSkhgaXxiwnSIZDO
7dGrZgnKf63bmaSZjj+aCdFA+5iUxwzLH/4o5h4OZNTUEfpfEjvtdI6qDuQVimrCv+OXsO8XrRco
JMVC774l0dqYlmW8MIx5s7CbAsYmgt14WcxE7n5jVU8thTjjvnIr9b+1fK12izR2zdBJacTHjZku
wAuJwmLYPr5VEYw2V+yYJp8EfhxWfqkbHbVxmTbYrEBJWYbWYpoguz+hVC2QoSXFhmykWsDUCtZn
fx5ILs7GcolPta151lOOmihDFBqxWMmXqkHd/A5psY8DYJTZpt0nmiNHbwK/P/fKpWwOa4YE27Aa
nFir35kRBLEz1A4GEbzwRHsFW533NLHcHglrKcHx3MoQUPxQXGn1jyAulmKQ76p8WrUNkz9GHjLr
OVflJclYO9zcTCZevL6d+l0MfuV+sTU1dlM8GkHvNVgbFaZv5CQ9+fij8pFFfVorVCt9EaGfAEKD
9SKZvMgZYfTjg6bx8vdivQzM/JB1CF8b16zqiDl19UsNH9XRCohJ/SXOefRSAVY3hqsA/skY9ou5
NGEAVIghEpnckYpsOVcsoRwtLJwEGirYsxEOtqmzdriTpbYfFcLo4dcPQ+j6SAgxxjOEX1b9Bq42
lhifR0yEiXbS50KgUZ7hr0Ta95PlJTs5ea7EDerUjx18lktCUJ6IEKn28xGQGv7PUcEhOZsoZQUE
vclb0j5Pje5aQreWgsmt2nbjkUAvcc4m3inte2e+8oCZS7idXVVn30QpQKFHIBODcCPclB7jF//Y
Fs0C+odtcdhK7auCaxOHv5ez2457vAGzXIJUXCwZn4TUDxBsSO4qPcWOwH/H4Tqlh0yEjNkfMuOk
1j/yejfs6+ap6PYWti0NSdUOjl3CYNlWDRRrIGKbdLsLg2tahW7gG4hhmDIKySIzZj/W36PW/UhM
6aJmDapwkxULDRWkQkGUVwz1u5yWp0kL1p2k7sSy/9GF6UKdgctEdSV+jB6f2Uux074HWM6YyG0r
A7uRKRnE+TnVkl//A8HLGqE0wy5OD0zoqMAM6tb+mjYDXq2vHL9K94bf5JDjlCk93+kN7l36posS
zFGvErm0DnDj8L1gmwxmwd5RLV+KZkPOkOf/DJDGAU4jCoLkBqRiB+aW6Vce7broQi4NjJU6fmfE
3HnfYuUFvia6uefIw/zvQRfe84qwuIe6X2r0zyRyhhfLBwnNnCqY20wkkZye9R2J3QdB4tM9hbsJ
JCJJBuaVf9/TIUwsMTPE4MEYDoBycnj2kxeyv9jmL5A3sIYtY0eBnHAPj/wKdcIYSlct4Al4JTd3
dFTypi4RX+xInGICHZvMWrUV3Gvfh4p5j0QlKV9djzgbxoWMrKCs3iweSWmLioA/kBCMNacUGeg6
xf4Eq2G4GOGioAuJ1kP5PctgZeDa0BT50goWfnEqSD4zdqK+jILWtr6pFjjRwutfc/+bGDyNR0l8
MJ+Lmqzrc+Ot/PRAi8zhYgnvPS1zpj7W01FtHuPu3RteZZ9sNnVLQKDn/RDmsmeG2bHfsOBuh/Wm
RFNRvPiSK1NMmRjoRs+h/ujpa3n2J7aeOVUj3H5N330oGaK0D423YBYjKgvd2jMNqqJvATbW0qqW
dmW0wDhUytel6gb4XuPbh/K3+SF4iybcFO1Sw6EuPia+20Z4S60RSqPdqBfd72g6Vvk1bNZD8mJG
yzYg/2ddCKQF47uMf3+2k7D1ERd17hoC98XNszWixdy4xAGekuGyEQK3psuIUHEj78i9ywhRu6Pq
ZSWbKcG476KIpnIjtWdf31YpRUwPwS841el1qghM9gikCV7+/Rp/NbYEgiNSklkdzNdbFo6VSEkT
Zpl1gPOKoDDxnge0EMGDSBpz/iCFmz59i1WKmO0wbQft0Ahr8jXvfIgvZoWqhJfiHOqH9fUnyW2W
mpOa1kK3pwZw06p3VOnVimlxJTo/jDAmIMlAVhcD9r+xtICDuJj07DD5Jls4vpK6dWmVbZ2x/7c/
S01Ye0h3Y/qdc+fzXBN507gyRiR+e02j0UF9SgMazg1c5zmNb9hdXyzEKSUPNybVs8RbE6++WFhq
6auhBxvDO1rC9NLEjw3nrQCZK+wqWAeXnCYvD8b3KLJcQcaLtusepfYwYi5UBKt+ZO9vIHwCjmik
KluEGXHQDG8Gw7O80Gw4jks/j5dq+KJ5q9lwBefsYezXgekv87ZZVkLFNveYc7DH/YMl9msrUrYo
Uj0Pdb3oogeXh97BaSUVf3P6ZPq+lQXi1GgaHwfsFkxEC7WqOjjBuTXNCjbFmLzTDIFmSclaSzGn
UmTH1yZwGzR6CGDEHJWVCXsOjKnQl6K3l+SjmnRrHUNBaTlNsyLjpR+fW42gv/qnnJzCWaPQZ45c
yIzMfs5e71mWOKWwD4PaZRjtFmK3LK2lYikPubdKsS5Prfc4pU6ibRh5jupInNSAieX3IQspZA+W
Ejm1MC3zbECUcemLNyPSHaVGNcXd8DL2/7ZYxvwxrBaXRhtgKUMhiTQstLSXIAetM36ZwiujYLaU
0R1p6yRN2PiQeCvNON1Zw59RfEaHsGdwbzEtGBjzOPyPo7goY28MgNEP7PDz0EBmX+qJhMSCETUu
iBIumBZ+1ppwHRjLFsh673yCz/s5ih0JhyCYCDrcj5sBSiErsVIJTP1r7ACAjQThWffEBUpYEHz0
aRlhbPlvLKela0azpJ6V8TU33iTvgfrk35/lM27IMAPbQVUUydZTzZszNIrEzmy8gQqp2opoL7Ao
Lp5Jzo3nITGeX3cu99ljhbnJn9e7aQq90sq9LM6yy4voTJtjvbp+82xEk3f0C/OJ+HdpoCq4z8mq
QgIvOPjN0CLKxVTsQ4Ey2fgF5minxfcpefz3rftiSAGkhfRKgbsxBynePEZ1ahOogfqHNVWbz6ha
ZD0XPsJa0OD6GQhlthRr1YB4KH22t+7/7y57swzij48wr/U/1nIY9mMfGmL8IFAXc/XEP1j0zYG3
B2TzhN6l0DS0t9qnN6zOCu4ZQ1jBraCgH+492s8zeZU8Q8Y2hoZTId7Xf3+WXmDDFhJuh+g1S69i
NDhlFI5ATNjZmyBYcXuOIQXODYCnKsc6fc5Bher4rtj7i6dvII/BaliZ8zk+DrE/7oqaVD2Uli67
qPvRqe3IbZ7CBdGVdKbmWlhVdub4d2YVX7xHoO8U9x9TWeM2VrGrarHzCLN4aMUtkDcAd1T/ZhQJ
+zHHUTOy/732dO2r7wgFUrbgqfE1bznNeWyYo6bJHlV3i67FQyG5MLyfEZMIAwfb2N8XdbJofPAi
WMyFKtu+WMPBM46e8RQPGM77/taoj7wpiwybkH4R+O2u8Wj4jd3kebjuTw7J0RtPNxky4o9MJ2hp
ew5DYHkJ/zEYWuFCso/H2j6+vcnOvju2q2xZLMH07cC9mu4jpJP9JXJXhf0s25H9w7QXtmS/v7er
+izZ+RZ00aFcXLQHkGj+d2izI1xq53IJXLgmm0e6EvdyLPckHSxD/uhluXw/Lq/2arInnmtoXwLn
nSs8PgqLx8Alvz44DrvUSR3jYLrMtLY01bbpnq7FLna4D2u8Nw4UGTZjQMdamFzmp+H8/GY5pxVG
gYvmm+B0TrNYAarZfAX+EGZM12E37TCfage+Wog6WLIZKW7VBZFQlNXNkZMRCVL/9o6gGM3oUl0Y
a+ANe7owe1tMDCeZUBWv2ev8LdMFf3gRzt9gCS5gZ8t3gSju0had/dty83jFsAaTD9+G7/wmfXzR
gf/X7a7hdrJLp16F/NNfoMfntsx/hYuJD4hvAV+WuzasGWU53S5wU6dZk5HCn748NoDn7/W1XF3C
be6Uz4Sfh9thl1+ndbjFzZTfNuwI5Vp+THmdx8d8xb3g3+QOuImdrnz7CiaTrszN/IPT+b6kzuox
dh6vgUvSJA+dBxZyMX9xvZ7sgJ/E+e+mKwh1fFbpvzg7r93IsWzbfhEBevMaDK8wipDXCyEpJXrv
+fVnUAXcq2QGFDin0ehqdFU2g+TmNmvNOeZs06HXGP9ZlxsAiGRH82j+fh8v3n3e5j3/Ku2jtn4f
/+eIP+1zfyX/qfK0uPqG29j4i4ARdn+f8ffv+SVc0uXj9hf3y2T+7s5Wm9l5w9WWN+v5zXKezvBl
vx/lhbF8z2fuDQvsnBbfbNi9Q9SkeU2m4pMXavQ0JbxOtCI86vQ5IqYUSTE9vBTOE0rUggIQCOQ4
5aScKPJbhNm5oM4rMrvm26LPaNXcqRS5MrKGI8NYWinTXGvCAhnVUgvZrOaUWNgct+xljxxORPHV
YiLOKdZIY6PVIWGdppxBzb2M6VF1AQ+FPCwnpyCD2iCQ4cWBjBKkXZjdahFFrb6b5aFqR+rt4L+N
lVBjo2KZVHTantmHMn748ENkisWCauBgVGZmx3vzRWpgFJjlaq45EjCSldlZdkbFe6eycysJo+D7
kp+2Phvk5qPOqD/61J5EYaGKyboV5yU9Nm1YqY6ydDxr5tL8zCl2t9I9xUVOnHG2qsFRGQq7YY/B
Vu0KGdNTsYEebUA+Mj4AKOzR/JMPtevdD6tywTzTriHssCiMZyaGWDpUST4vKoNEFho3VPS1Lty6
pWbHA0FhkJhDMVmowjLeORQos7haQKJ9b5KVmT7D5p1JmY6dvVomvnxqDJKJuUxwAwc2a7+ctrRr
D8GrJS8SU7lXoe4luXOstH7bkpSai+z5W2Hl+/i8DXPehtFdmgCEETtr6Q/OSk3xymfiuckOacTh
Jov2nmfJq8IBEeYQcjHQrhy8mLpAtWrLnJcy9/2DWK/Fpa+OwUH48ZMaGhpbwOxZyslybLQV9oul
eSaocRYhWYvZt/dktmZmuhzJyY3/KBFqVpXiSRuo94/Qfhb+SAk2WckMJ9eQSrt8WQAdkhP0SNom
cdluK4VdUDBozYWEkzUgUzrG85W3H65G/jDznREQtebf9TRRf1+o5AtdAGKmtXGbIhL2Jk42fG7S
GZVXwGgK2wdqJVWFvXB46N2vPkS4TxJRa5lrCQ1y984OxREeyKoYoRVN/RIJYIr5rQ6Uw0H1tyP6
9fdfd2k7iqaUw6xIAYlfN9kn6uRm9A6pEmOcA3p6Am43Y3fR/cLeV8Z4AuMTUYhWc+UE8H1Yn+xP
0RGxQxFlhY3K1AcV+IUv9IEI8iyM9sHQP2dAhGVa86KZ7k3QJh0nzDBVbb3DvJcJVCiYh+l7OBlB
S0wIoaEdM/fsdQieKm9nGQMoa+b56LYFOi92G0v7zDVxXQsrz0EqOrbPmbPN99St8fFKh54gijyq
IYTR+GqY/A1S8TSKRhRFBKFd+FEC8Ntb8unF+spq12Qs2DVnOTl+Fvr7IW+IlUCQh3Yk01PK8Zui
NedaBoy2fyqSjxiBiVcCr1ILWzFzW/auJYJcOMf99Qwn+80ep7ZTZ3J/8gVKYIuY7Kt4SR83TpcQ
BZlMIPJo+sEKYLRd2e1dECRS+1PRvuHEIFZhimxPC1gIJXPrLoF634snMx0WPmk9HpQDNTOwBmuz
KkzmYkLgw5Aea/Ldk5PZoozW5/T0x6yoXv5MWUCispt3CYW0VlnGDaPckL4iGG5Nzc4ZC+k139l4
ovsx9Djr4RvHAoCgUaW9Ny0m5q6gp2GOcBM3C44zdqqGcIuq+Cqz/PsY+8+V8ByjK8fkRhDO3wcC
swtcRQ4qJKLSl09eswsGy7wlms5T6bCjWeuFV6c4RQE1eO1K+3FyxP6+S1nkCMi3hXPtmzv94wjg
qaklaIMS7DgUSSXolJFP0yM+kPwv9doh+tIj/Xmx8XDw42KW4ClWQ8jGGK9B5xLWF+0ohCrXz3uT
M9Z/tyWpjHt4QLphjaeCH1cahFhJqsKNjgzphi1mshUKvnp12wwfvbhsDGOR5Qdc5HKEXKvExHKN
2K1e/gkQvCQy1jFyTo6cbanlmaTQQigH8INCw0qdEhPcr3wDzo1KddhDQd/U0dH35EUvRuwzFA4e
Ef0nLC4FkHXR/TMqtAeU8b4IkRsJggwOJ2bFGsRTF8RPTltvKhMAqSWjTjOXvYp+RdZAGlOGK6He
ZAe5R5wlK83DCGltFPPWIDikdpCy9EcH61FJ+1wwwn1YZKvfV42Lr9vkyEUllOLCFCWmsJwJQgR/
Dlcz45oSUm2saFoiO/39QupYQZh+QeD+/9+VJl+QbLqlmxdKsgv7fOF5b1GHHWmkGxn12i2E2X3C
E+2osVomWW8FW21mWqXNF24gLJLMX6Dh1+ueRjAJ3r7x5OTCvMupFGTKYhD3Q7RIWY+tW7VXbStJ
KPHlNvLW1EjQh1ibOvUXIB6XYwJsRUOh1at1iu8tFLuvVvT3CrrzK3c8Ttq/3fH4RH4McFnOGkqA
sr8zc5lGtWWX5g32eeiII5MdOV9VBWsL/VqTY3VjT8HTT4qepRuOieEhG4jQOjRfqMKIwqqWiGnm
OeK0MfPgUYvm3rB2SbJLMsOW85risIcUAp5mv1VwZXT+Q0RuotcIRzf5EvOVGAYn16QwrCnzgpOy
QVRZSkIPbFInlyjGXpm2pkLz7w8cO5SK8JWk6X9aPVokl4UEWXzM6d4FScIi+0HPV0wf+cjHVQPQ
VyEjiaO2Q05OLq4BbowJjDllccld//46Lk7hVHpH0y/McVGZ1ErbQdYIchCiXfWhFPNSxOI7Z9LB
MaP/wSIC56gkcuKaw/Nb3jsdBT8vOxkFZuWpntc2+c4qFnJ5zuX7on9Kir1hArqF/7AQjFe1Puru
nWW9VPGmbNamdBMCgxCUh9wAJ7XW1TkqVpDRZATkn5X1PLRnzd9ThSvbwyA9+85LLr771j1RzgC7
wv8lp+W/F/njyU2mybB1MjVwteDIEckzPqrmk++Rk8yVXdB3jsZvj2qyg3VyPcysMsQNS7pFocmk
Jj+UFXABzqr9KtNWorTUhXMv38BEjWT6Nc0oI4wqVK2LjLMZOCdFnieFRVc+hK10UiEH8VUFHHT1
XYCcSy049r22JBZy+D1Z4JiIYpaq0O5DoJOHOv7AY6Kt22yZErxWtvYo0QAeFi+V7IaMyVajBCN8
6oQGqZ+1md5F+OlakoDl9DHX94POoTujaFS4O7WCe2b+aZEimnK3QsGw1bR6XnjbWrvy5KYBvt9v
SBUJoqVITAFNmayloVenbuKKmGqYXLnBqNoSZ4+EU/LeXBERrQ26DadNC0DdcUHIxqvRkoXBSvBO
V+f6SxsWTAW4Qsn5pTEw+TW6q6ZmlsL1IecgoFoZ4sW0CVUAK4Ok78pnPTmU/XfrY8sc+ykm4u/t
7Y9ZdsA7h4IvDndZdnJ7QhBXnr6PaTY5kMyk1QgwiU+u2F+Z3afA3n+uO9ko5VJXpSHbl53LSdor
UHbcxeVSoSKEYQYT4Cf+ObKPVOipFk7TjaLfDOWyeVOHG2S0ZGNdeQ6XVnK2wZpCERX78jSLLE6G
GnFYipOl3iYQx9qUNe7GKp+ZbEEaejyB0nwo9HZGZygeFDtp0pU6I+noVZWNK0/n8oDESYWcgU6/
Yk6mDM3og6rPOSq3BjDeFdRyXVsKgLogU4nweh3tNhBuinflVMc21ReFPVcBNfDKpD+V3f/3ln78
jsmUIg9BogtKxZE9RuM+9vdJZiPCvO3DtdwIN4PW4cDc+6w6+IId0MJjpK9X0buU3wbFfx5Gv2aP
cMdcGeoD/jhX2hXtcIN2F125aJE364vpsi/LtWxuEBuxF5GjcsFD1vEREdsc8X+qg9LK+0+10mZ+
XC/CciUnwhI/Mv8N9JYfoROF1e0XyO8oGBTio8vxFD+1TLmD64xUhFrZC2UwF30Pd5LxAmk8VM1H
PXhShtvA8BZFRH5Udir0gRr67WI9ZpPXI0w+OJTsUEf7FsyxkWwtgP256r3FL3dhv6Ni6SG7gzFo
TK0amht5Ul5Hwc50KBHawzPnhy6mGWwDoiP5zbXRMKZncl+pmmG88eEL2NawhGTvQ+1xjsDyUTr6
0sY/G3f6wT/m4TFo9/DTE1IbDshiTnW4qe6rW1DctwCnDGy4ryIKnwdFX8hnS7MRn7kh/akbS7lF
5isTQYdYC1PFY3mOD4hIZBvqUnGnkEa3N+CK4zNzX5N39TZaUqW4cd+lPwqSYSS91ax88u+cgzuv
2BX3j7Bs/EcaqKzaCdkYd9Z7wllAJ2lAfagfEKWH4aIykV3fRNG9Ii/CV/csHZ0vy5w56OvpH4S3
9NCldXn2/PmwJDxsrj8Ic11cNK3dwYNC4yU/ePfDrXM2T8Ot9CLcatKNUs17ye6ENcuaemhPz0Y9
M6FcH8ih4l70YOXcdurRr+cEBJmLWjhrTxQGB/mo33p35IuI/gF0JwjtO40g7Ln6kspLDhVZaAsH
5cyQFB7Dff4QwOvyXtSXSl0ZowcTjO/G4RG+tMGsOzVnE3HvwoAT/AhVsHoPsrnzZzjH2IvK2rYw
OBwKeakYO+veGd6FvTWuvqu621qwLp/EY5wC3l261ip7S86Ca2vn4E7tVyIrA2gClcjuJWq99jZ+
0G5QxN9SPCzJ6DZt9eAe234jHKMXBQ3MA1qazFqqwSF40p1lyUAa0CrOSYE8WNpWOucVh7ItcMHa
3fqnyDxZh96cKSfnWLzlyuw2oIBzBI8j7Nt6IR7dewpKykk4BetsG51Cb2ZsulsVYvEdBAd9V753
tsY4XhGO/WHswRbzP8OlDJ6yp+EmuEvyrQstjR6GgP5QmAfCitxu9EzawcyQsC9RnM4UaUSh++YC
5LmqHsSX4eDcNz3fpl3kT30wU1AOn6MU+ymD15ZOWXlrsFfkdgMPb+xMOJQPwjl90HgCGDDadfXU
+bDebedFOw9n8cgEhgZXRkPU3BAv3x95AAUCxh3RQsZB/pM9FaIy0++yQ36bnZpuWz8hVhgpp7eM
Pvbno9gp3uW3/V0Kdm4e35rOjHo83J690mxCaRYfpRfxg5FQ2iZpNu9aYPe3HTIjjER7/b54wgmS
wIK+X1JAau7LE7k3IXZJO3kKgKCaC8M/OjLYWiQZhKd5Z9HYRMUyklbI3xGlch6MUmrkwIrsrkKg
ZFspTS/XQsk4J9xCph89z9lQzGORvhNkZ9b3hS+s22aRumsHUSWBOsPKe25cUrHIkkKLAdx1xpla
eFYfnA2djFBaVuYykxZNvRwwV2d4n+akK3DARtcXPSOXd+32HQWQeWB+wZOYzTPM5f26EG3Uv7Ht
kUJcrNXKxlNmWbbz7tww/tM7/ygeja2gYB5YSnfW3XCXvxv0hYJn5iRVf03CeQpgR18U7lb0lom7
rvwbRVzm4Go53AaQZtFN+AMmDAaMGj2HRImvYsM7ycTccnjbQJC0xzUlctf8OfFE1KZ6crA+9Uur
IE0dd8W8emjFWXmXnHl7iFM68pNCAM9nFGKcPwgBpUPDAnJl7zFu6KYbd4qI+oh05qgnTsuXcpWK
Ao3VXS29xmqzpO4caCSwIP9gNW2cdp5X1lwEw00bOeUbwFWas07pjIorP2XKvf1vxf/xW8ZV6sd+
MCrVqJbhmO20wpqHemDDx9h4+CAck0Wwi6A+prPEY9qIHvXuVAk0ijge5PlToSro4GVbF0TW3Ghm
8CgJpOYjZcUIiE9LljUYmtYfaDnUduZ/ACcB8uHRhSJPpraWfU4EITwdvxpoP1t2mH01Hjp8vzsM
nr7N1AY5ObgIH8hxcQjM7i5nQKZe8Ga22bodg0RiFy9NOMPOQnpGMBdqMm2kTcZZVe5OsnV2Vz4z
tpL9qULED628GLLIFlmvhKpDwNjN9mFt4dYKzmpA2czDooIQTDLwAeIVYseh9ARrsyWhnT6LsUOG
1dbFljTwHVSMd52JpAr9RZKiIqLeKL7V2PGF+Mt3ZURhWHiidmmFFqdT+joUVwp15ZZ3jvfiyouW
fCF2PK5SrPxRHSELS1V/gCEls/sUy1NYs0ygUgpJUc27WYV00nQqPP2ESXfqmfYEgD0ykVCahyY8
CArLdIxkQSSa6dEiayAe9e2QwtWSmF8qct1nrvjgCq/ZNS9tZUb5A3mPushfJttXJbbMqogtf1d5
I+nPcbcoYuV8QRnl9/H6LayZfjqaQQ4aehOyrsXJMcIMQrH1hla+jYGQHswtyRcEYTDFak/lZyQv
MpOMQFzJWQiYDKhdR0zuvhbWsnD+zBaurbyFx3am8FG/FEDU/jDlsWN8Nmfamzt3pW31WizzhfWY
3oqAq5VNi7dBuYFI3czlk3FHf+3EMv/W1HaPxkfd6LCsh63+hCdFZ7f4v8yT//46f9yuNCnCKG7Q
G1LNg02+K/YGr1hL6RPM8TbOmvzh96d78TUamiEpY3imOj0b6n3V+roU+rs+OeTSnjdJxV7n+yn1
/8sxVKeqBDURFA9tsL+nnT7vilRsygh+zIKciBGX2LeOHbDxp+CJfp+6/SFHYHmdqX/pBKxzxkLB
igiQetvfl64KS7EGC70O4B2C08cQxcA4OePn4nzx1Y0fzuh9uEovm+p4v9/mzytPPhPyLWmJmEm8
018H6RPHqtJ/4jpInoMMaWYCVbuQGcnyiBHV2YjX7rgKcFxur5x+x6c7/Yp0GdWSDLULa8LkEdRt
E/a+QCMozFjdDZJp+jWvuoYKikAWLiz5vNcq2peqHD+vObn5uM7xRogUAAwXsP4Dlh2u6CBuGKVS
18hG8rU7nBxkJZ2hrA5UeJqqxfN+6CKWWf2oJuc4PFAdM/F7h9gPa/eeX6JVBw+3V72MEuQk5a2l
kveyVsXbqPjsyMYzhlWHbKf7Mry1gonco7MusU/6/fP7Jsr99lomhSAzF7wIwnO0qxuq7u3KFV85
03rB2XA2Kac6dd/VlIHdjnV3mxVXvv5pR/y/4YlsDi4WjCxEoX9/GIXSypLkt9HO80rObG//gTWA
ghnDPsuzPU16EGDNIF/ZD33XWv65b4g+UMAMy/qHM1EOZpHKeEvZAQFmjod9KYxk53Jkoy5LUgU0
GhRiTBRJkaw01uj0RsCFleAF64lqUelnS8KjLHqrFD4e699MxW7mNckWVMqMSOeZ0knLwgfF1Pxp
KrJ0cdZ5brYJnU1jJTTCsXprw0GzylNtdIQp9qzTcL1N9yhQFCtbYZY06HqG9soz/47Jmt46oklL
NQwqf8xKfz9zlD+N6yhpuqtpYufNB/eyR1rDHpRAO3TVRMHonrLE4VAKwQJ1sDSy0QYSHADrR6gG
MIeM2SxoOiPU7g6JTajw64ecdKLxb5kQ638fpZe+45+/eDJKBL4rkYh22hTyqjRAIqYI5lc+hRkO
4/Hb7xebwsi/x6QBdcVEzQuUTZxsTz0F/ryLlX2nAm5lLYipE7ExawZsIOIfMpd0q5o58ctYP0r2
mlXMKtjxBh7dchUBI9T7eZo1i99/1cVHMNI/kZiibJnWDuW4SyNfI5WFGHWrOFU6WuPT0L9icbsK
QBq/+ckAGWUiimQphslfJmcF1Abg54ycNYM6fLCgtXw1t+nCXEmTXqOtK1mq9Q+BP0YsVdVqgzOs
XpFYBNKpI53QXbDNkKrX653scXX555ZU1PeYSOC8TAtfgReo2iBX7qHnXWleSqAWYjZRtLWMvE2n
QR5RrAOLBHjgWmEzoyR5ZQx/X+Kfn6DB2IMixho49eRxxCqH2FOVnas+d87eK4WFGNOulgjBZR2u
tXZWKUcFbZRLlhakPmqM7XIkn2XDy++D6VKjDTKxhTMB0QKr+2SIN00vl2brF7vS6zGk2xYHprpX
MFwslPSxCUdrAu9cCBxinY0rO4HvHeQ/T+LH1ScTkKxIXhLKhBHK2GCShUfVrOwWRbYohWO7K0hR
v775u9QM+OuWJ3NI7VaO2TSDcko54DwXCCxz2x9wp81LbZm2c1F75tSphEtSdYsPKqTdjN0SJ7Du
g3Jo85E992Rwx+BtMJvNaCkhw+vZ+I+oFxs/NKbhhvU+nQfWMtbmsbce6oNS36oGDe5FR1FvjEte
KNxovOgKIm5nBJHhc8GI7S/ZHgDjLt6ddoVyL7iJzvFHa85EOtA6Fpil5SyYYOpyQd5SWa9NqDTS
YiCSiGo09TsL7Oq6O8s5pMAV5Q/TZ4JCdM/qZaPA6sgm12w1W5jmUnXmjr8k04TNnpFBlL+RiZq1
HTSC5k5NNx6mzE/8yMg5yBvNtZls2K0+j5CMUhUzl8B+KVAEwgzLjNcs2OqET4p3xWx5cXowaE2Z
QPt1WhR/L1Fy3qR6yVF11DyMoM54dM4wFanZafQ90pj+/YOQL84PUEoV9FXod/7BPhdJZ9VEnp77
apcLJDyuBXnXZ58Y65v4IeMQqx7MP76x6UNxYXUPtXoe45/JdGwOeXKK3E8UdUlyZam+1KNRIH/B
6tQk5FPG5DuV5cQS8oFzg5uPkGM9WQEeVDFIY+dlK1sQ3hLGb069ihijRYLlHS5ajdD3lQcH8OP3
p3Tprfz8NdO3AnTadDlQjL8GcMJ/ZJ3msRbe5Po2unJcu7DgsUCgeJGxeAA/GRepH0Uis8x8uQmz
aAfJn4wWXPRMELx8MDyOeuVal58zZxNxxOSy6E/vzJEqz8kkb6TCSuXJq0+Stle9gyQ/jP7T8rUO
PsF+FkQMdw/BiIZxv5z6S/E/r4o1L64TKp5LUxYtXaIxNrnxrsisKMq8nSltCW6MK3dJXRhlOTYH
7Qj2sa1WhK9F/p6QPuypW8i5//v3TIjCuPTL+H+ne43OUYQSzkeyq6lEWKvSQrtro1dxBTIyVlp6
ZS9O0suF1fnnBScnJ8sx4qiKB/+s50vkMg3+V/6Nw3ARoMhvoRgRybRQqpWrLS2VCr3dpbP2K4nt
iNZkuVA+jOeumaWP1pEeohcvJXme07uSZ0W5UdObiv9MVhnSdZBib82xelc3yqtyYvlVqfbC1vDs
/o96D0wjIfDpRX8xScF+9z/9z3Rf79PX5OjiJWiqGTtdmC1YGF61Ha06V5sFlV2/siggK4APhkwB
WRr/YPbe13vxpb+Nd9ms3kVnf9N/yAiwa4RCC/p+6P+tN5nY7X3+kSHsj7Ba03ufp+2d7s4xkVmY
iWo7r20oINiLT9kXKYsIFwoyOOkkcGIfbJgZhrDQODoMdsk9D0vXX1g5QrxZ81beS9EM3lbvzRPa
2hpS+EXpAbJf4JjNTNutthbRWOXZ0Ga4D0rEHAdhzPZDYgrCa4bYzn1HO46daEAg2o6duyGbIQTj
v+QWtoMFDw+p043/1L0QWjW8wFTyPo0X5d4l1I4DDDCQE0Xk2rBV4lD2NG1Efj8qwqNvvITymvr4
70P30qzxcyRNZg1RxbOsFcAqxS9QmYK2oXPMXsbvWTBP/4dLyaKMHJf6I5u6v7/TUisKT0Z3vCuz
xw6pp6Dure71W1U+v7pfvnRQVihlSIi4KeNL06oc/mBZFGmJ70aVWoMBASWtGT4kGQhIOiNoIBHV
Jmhbryp4p8bD8Tz016XH4taPmTgQHAC4PrKFAcYh+zUiz2Qq2yBCqgQK7p7lB3CwqH6CQADUHF0j
kF5adpDMUBsktgLv6GQRjAuvAweje7tR+ezBEky+KBMa4Umm9WixLbpaN7qkOiXTBkPId7mOXJvJ
LftikJYlrAcZPIEPStr1YfSoybyGlhxEkAgtiMhhJa07slqBHxFBDNQc2U5jbdpAf3BYKqxlSbUH
uBhfqy8dsbmqDS4MiHVUXRYmu7OdmWQzKYcnYH4NQb6Lm5XH602HPzWhV5qZznXEC5qvPLl8mAI4
lyFp5lWHZscCDo262ZSv6ZTGW5tuzn/e+uRpqxl/01LVeBcXyqIxyQOWJKRJryHHgUJ+UNunTDKI
f43ncFc5fTLeBE+ca+2Teu0Lu/jiCf5kIzjyKL7f0o+B57Vi7scJlejBOyNSQl0BYYuvWdQ3Uvcg
Xyv0XyqMKCA2cGaY8PiJPfj7rfuppvswL/r7cHazX+6X99E8WN5vMOfd9sfVwq7suzU1oZljX9t/
Xpy2AHxIukEQGgLcv69M8pUg+S4IJ3ZWY9eHj5sBxG5nfMfXqqKXjvf/7S50truWNhncRuk3Q2XG
8SjJT90tn6+aXpESTzNw/pszMESLbOHYVk03rlQQDD0ZMnlX5XMEqDdSKNrobBeIRxzAd2B2mjTZ
ZINyViJhJ/TVIZcbwEXSPBXIOC2TG79gqS2ytSFFq6KI7yojvR9MuiI5ilm4l79P5hdH/Y/fO9l0
UYpghrWaaAdLHC8zDQ9ITteVcOMImn5c6KupddJ/0M1veeWPER3Eaqi7fpTtCOybW+nRU1dFadju
LQt0is4EY9LVbL2L16TfwaEGNqs+LbGWTjvkYW4lu8hcgQ6nwLRqm5OAY7q2NmM/LwTJ6WaL3x/o
xUM+ymIquyJCXvDofw/p1Gk7PSI47yg95wPCmxl6jjSdBVtap90n9Ikr1xtr+f88WvpzCtWkkUU7
+YQCVMltoxIM803LHnKsbhHr8B+ceZSTTRCcopa/ZCRtdKtmCJ/ZuPz+Cy59w9gkCLygvcS+efJZ
CQOLhjGwTIbskUHf6q91u2K/zIHFuJbkcGm4QnJglUFIKhKv8ffDzasAIIlskh4orVC3MFzBNyAn
/f2OLjWPlO8TOJMhe49p1awvHDkDRk5eBHn3FqdMgr8N2GU0CTj8hRRF2V6x4+nxgkk+sXaLDiG0
jMhDa6/MKBc3QBYbLctkxsLjN57gf3w6aljQk+xcxJPVSjKBw+Jdkh+oBGv1g5jvff2z1aB0XjkK
XayU/bzsZBh7VO0qhnF8dKmLscsDiDrmRchFb0NBk/CIsLWPbLZian7tE7o0Uf+89vj3f9yyKLpC
phURZe8g2+Cao+BTLmtxi+a6xWmjY+HVYApSATDxhbkO+KJiP5owr7W2Lp5Jf/6SyaagI/h3CMXw
O1mPsuHMkL8YAGL34NLMBAyLiZioHVsY3jSlWKbxiRBYBCS/D8eLRRr0w5Qg8FOgYpxM0mJitqmV
MOq9e6AD7mFcMPjMbQi6HPsoxnmEOWNBKTZuMQ9TpCAzdFar8o+O5XqhWlfWDPnSlEP60+iYEZFS
TxvKhRC1Vm5W7E/MvUgYeez53xQMLAuN8JJx+gkRt0dEuYQSC5mWzWXrqMjRfAzn9ajiDJzx/JQW
EbRJNni1zmENICLpJ78/uYuTMf4hRdTJJCZzevLx6HJZd4NYGgfKQrw7KJVs4qm4MzOODZ2BFt/1
xe7Sqf7nRSfd10wOM0n2/ruo0LAbTraSdtLUB+hpCWcWB0CfNnLUQoSCxAdk4AuHOFk3wqmUronB
v/Ug0/UBex4UHlToQFQmv0ZpPNktWjIDNOWsdXd4VlMpXrJAGOoW/XBBs5ZezxhGXDNzZxUqIYAB
DBrPAViGes1FqWhl5Gy/IZoykG8bjrvCmW6X1lcePg5+Z3M7Hur+Ks9nmZhvDZns6o7EeDZ0emnr
z0N2QP2PeQhCDN6zTSnlezlmeAgKfs7tGHqS+xsVVKh46AS6insC54RPbyUJ1EFrfwEfshoOsks6
+Ytvnqroo2jaK8P60jqGRkH8LwQPxMrfs05A+UkprQGcaA1BaVMhCGIvinKaZleq+/bvQ/Pi1VRl
HJpsUSx1smy3bpcpGeEvR9mYO48UUzhcFKRFRSvUvb9f6vIspimaQk15pCNO5o/U87skbrVv0wMK
DDCgLUcK6HG6D6Hgi5OFxlGPIywhIxQC6U7Ig/V/ud8fv2Gycke1nxpWxlIdMuJ9nA8tsABzzj6B
CDeprJa/3/O38/SfYa8TICGOBynSU/5+m2kVEhocovujwGk70LyBMzuMmaK+JfvWxqqwVBRUiOVT
X6HtppygmLAdsH87jwjv8wz55YBt4iGTtlLjzbzMhOHawgheRyBKGgeF631F7PBdmBAAK+JSS3de
efaN9yxCzqnvhf418l9KZPe0kfNqrXBabmkVh05olyjWSgskE9eWhWxjAU7Q0Pe5wVkqzjUgTwUW
w0BgAji18VpwTX5/QJfOmBZmDMLmGX3atK5SW5LPisI21YXc6i8ikjXKhUeVjUhBAKTGlTX9exv6
7/v4/9ebjPdaFmsjzIf0nvG1le3oVt8qc+0GS8wytocVHLvbA7HqL2gPZ4j6rgyHf+CO48GMQxku
T0LJ+A6mCeSGgz/fyVrz0JIpo0uAIwjqo8/daQ8cAlC638QoFUUCGVCtsrYOIqeDGBJdm7OZHeZJ
SlI7pmAAs9SfX3WES0X3pwiP7Mec9M0a9mhrfOGTZdNGz1U3Phy8r4I0rdGtpbYcN2c4SJv8IKEy
ytaZg/w6Im6rtz2EWOM64BblOsJpWvf7Hm2Mw58D3TfXze4GnKQAIz/m/1FE/Z5aW1VHviFGO2jP
0NbFmV/oa6kEamyBCoGNnAo3Ib0RKSv3eXRWwfqV4iMLNzzLNw0Onqcvo8hZO0q3i2ocbCopm2Z0
JLbuva6gtIeFbQr9Ro72SkCEW4bk/sy5eYRwEnQMiznRFxkaprTN5oLyUZQq/GPJrtFJKyz+bBps
UmmcdLSKxgtXK1ZZ/VqYGle6U5qUqR+aTlfP2dahOTjFuYGwOHtK0IYjJI5ng7qt64AF8a3XaxKl
P0oRYzlNkbW1rP29n90KOZVkSuL+WMBl+xOzGU+ljzBf4Lob6rWga1dWCGMcpJNBrCKMEOnfY2ZS
v/fqPzamuiY0WdTrwAxh4bj60tKBXLfkJLmvOoBtwyAfwbwPumAel91G86ytSHq2an6BzWet9YeZ
SFyWkezZAriZhCtEmFXyETIA4qekkohQ2OjGZwmQ0yEOe8xbiE4Bxw0Sui3hzDrZUz5342Ur0itG
Fc6fzMD1yuonvWtWq9G66kPEyUUDuSY9WbbJ4yanhPfcDcQhCMa8pZAfEKNaNeKXUFLTUU8Z0jAV
rkLmurP+PYLlkDIOFb8mmECjCuEtUZdWIV/GNY/cpYIJj5Ruj2XIbNKmJ7oyrd0g1KWU3JturiSz
5q6Eh5SsB8NG8r8zttlWXltzpsEbYZmva9tbVUv4vVfmpwtHDrApqF9QSCoGZ9m/lwuj04FNyPg7
ARlQhMIpFefXTnIXChKqSECyaqkjF8KcLMNZbsqC0kaQ24INNNSSHAhroXZbMVhQ1kMfzXP/fZKH
t3hpxP645mTZzcUus6yA3OmcLJVALM5u7duoh6JAnLmptPDMYlfdkdse5o9p8hgRku10szp5FJx6
p+TaYyc/Nnm+zOJ0m0cWFolmDiNoJvrUozFcZOYDs0KslTbsBy+qboJyxdlcr9WNTE82LXSA3yLV
4mBpEZZhDvDq7nUMAVzMU9332MKVyImgUDjD2iOtwqytuZ+dLHVv1nuC7WajMVR2INOC0MCKFKvP
lfZJ9dVCODCUi32beLM8KGap1tnjtNtg/JCahqRpdAT8zMhlltTfRBdQQf9Jl1NKxIXIR2ENo5WH
ySkwkX5+jhs+P0jWTscJi3J7HHKilMxbvKmUgcv+1GEGadTSTlHIKa21VkqsjPmJNFFyMmoRHQSu
oE6iLacue9BOgiE/jqfDFCxhxrMzUYenXk5uCc8Pe5TFw4j1D5F0ljomDiQY7kGvA1bp5wO/OxDB
IiH4Ep5ZnEipneGOt03SCCQvXKcdrxPwOEt3hVLifzg7r+W2kbVdXxGqkMMpCGZSEhUtnaBki0LO
GVe/n/YOy+ZimfXvqanx2LLURKPDF96ACYNmj55NTmMOP33CSdS7zibOgY6FWEb1xSerlV9D8dNP
801txvdOZC8yuEKtfHbA1atzid0GThxI7UohMIsKZXZ7jQuL6O+QwWS4quu4FGmWusHEZdJ5DpE9
YdQrDp0y+x5tY6U0tON7eGQ94VMwuHpgQKiARWbYa9+3APmf8CophGIiKNxEXpHo7ybk3fWvHPQd
etdcpOBHof0Ly8Qg0PZ6i4nLp43aey0kv7JsbSJW0RTL3vwYhNzSmHpQ9+vZXHUUB9D0cgOMb5u2
XY00LTCIc5izECl0gVjL67MD9wphBnM4I41o5uVadT5q/8CmIGD01DbbmPV7PaPTlZlYpRg4qYD/
wwNtgSoxWTpRwDIJ1TWi+SzEdDjpVkpDr9mq/bwa2rcSCdmw/+gi/TXr0PtXeAnDyUcpoY0+G15J
1P4KFWml6s3OyWT4ez41whMf1OK0LttoUYoaZSGzXLsF9S0hHqGrD2pAZCFHazGcuGKRmfeGjZH+
rFVMLy3F01vLm2gj8y76hps5+aRqhxOA6kZW46VdsaGXQcptzKemP0OwtjG1Hg2E7IMfyF7txPzI
4RsgijSEx5OuQ/4gwwhK0d4i0PAjza86OtKzdjXuJH3oVsFACC2jbBW+Ss24Wvg0hEc+DqrOsEVZ
3tZHFjg3DlJLpKyX1zDwLU5RDfNg/svX/7iGB5j4rdFQyBfb2wEbLM4fDqoZMmzUfdY1lkjLXFbB
CtGcIgudEZgVU2ahCidF+zlejs1uijfHGh1lLUT0I/nQ+w8/x+zReLecl6LOvNz6FN9bY2SvZ+DF
7WYVYIxSOx8pksmFAnltOEOnHhNEiIjzRitYGcnJgdIZwruuqdE4d2Z5qqZ8GQwGtX/KZ/q5nRDh
Nr2OQ4I6adZ8NDHXcLgYcZLIg5I8t0WRwqI+ghNuwlksnzWjIDf8Sa18hrBa76ixb0tm+N+Xxe+r
9r+mVSNFRPASyaLLlKms896s1cnCJoCadTR1aOJBFQjfsqldt5hazM7PoFP3KjAJ4jOhqevMCy47
VxZkQfkVg8LcphG6KrXeQxroOOkAedtmlZTqMu2+wyTfUrgcFRKamgMazVBW/NhoBzXM0TFFR9mB
Q+nq/SKKfpZhBihgdKEbRfOq1rdBctewLWu/WQ35Z91KO6PGuokdzeGf1w9+Ym+JdQd6d1o+P3e6
/BqmqstK2revE3IUx+5pXlJcCKe1NpzQzCEuAk2GCdJIfTeKNqSnPC6SN2sZcrNmIUGNAlBFyJ0C
C/v3dCuinvBf003yxSKmtktr++9V7OdO29uSQUaEfJ5LmLhw3uIVnESX7ORVj1wU5W684mtQfRaH
6GvDHbKNS/HYUA2tsg4M6aizSlvuphFY2zD+lPXAC21RgYAW1R5SzaF1u7ftnfOpOWDAlWIVM3Xx
O8ZEGThvSEERfVwukkXzo8EeLow3MRStjD6DYYDb0B9uzNa10BuAJJhN7KttnAj+nq00UbK69AUy
zhJKUyo7UbgmgT4JmycAtERQQIIoGv173CsNBwN0PubRiuZA1LmI2UJbzywq0ZSiqRD4yZKKCRkh
CpLrf49zJf4UdSfBTicM1X4bz/1xpDFOXAdzRaTS7SiNSOmOO+PfQ1yjPIDwEskLXQ0D7tHfUzha
k2OkUR4fMjQC0SRNubleRWYgEaUBpECJ2so+GTdEAZBi5I3hr4Sifw5vXrxBx29tm6oxTZX2RcvR
CPYhSaOOhzcKmqn23C7yCrqy3Hg9W95xUChHWZaQIxsFMFobj2N0y+H4UmFOlAX4UKxh3q5JInLx
fkFd9INSEHntf3hHOt/Pz9vHxzPKt++Lu8Xu6ft06twbvpFXl5RtkQpQzWc1X9xeUxD0PZCK/DCM
oEjXJlL3yCHean9eaxpQ+RJ5lQWgTncuIn9rlKraSmDlJPNRtAZFe92fnmlopZEMAvhlYL8Wfn/w
rX7RES21cbpRC2k5ALIxtRCNiCf+rVs8a9KTU5+t8uXGisCD/coZSINWpy1vW6LR8veSnKtAntUR
+cDf9lnNwph8xFM1ktxMpu3TafsYL8DM9yo8bWcr/BUCPjNDx8MjrxpNLIAJPzVpERCaCHhopVgL
EQR3aogFeXAoFWMTa9VK6WG7YuetquDVZrchTXC4xEZ9WITalwoMzqjMNxnxcictDlE8LMoqf7Cy
+ktMHfrMBI7dbpRGjxxG0lZ5jF4mjDkzu9P8o1a9T+U+zIalMLFKhGWHU22noRFqGQq6IjWhmork
xITKhw9RNZerbYWqQKclb1P3kjl3Yej1sLaVgMZIBIoZkt6+qZGeQOFjEEoBtUkmA9t8nqeFCGtm
895w0i+jeh4sbd3VtOIkbrEyQ1oeknsN3T3r7/PMWhtBcjCofsYWGNJ+ZY/apk2cA587674HaAEy
JPMA3yKdDmeOlxTckCPR35SUS6ltkPKY3RyLJ4s0YdJIG6NTjs1JahJfSf4mc8b7qv20BSYbhThc
/Qrgd+KbHXWikHym9QLZeCTWjBBB0vEpbtsXv6qAxhWeIYo4xWffGivE+BYNcVQaRKu6noi8cfzA
0w9kqn1UsjuyAAybTLjEaTUfOCGj7BEPg6XAceA+qqN9YATbBMSblr5V4fDSCCO6eGcyokB0j78K
1V/ZmvRc1/pRh83aQLOvyl0/PMshbYVdFiLwC0HugPlcHqyd4HNQj4V/wJ4Ewwtz18p3QXga/Xsk
+ZhxVx0+Oq1H0AmxaULHVCMsAjQk1ijeA6u4Ow2O9RzmL7BW9OyTfJm5i4hDhbm43Xz81BL7MQCG
Gfp4dxbiZllbrCDBpEoLCem/chH1H5xblAmOOlGgFL+TbqfjHUqO4pti8ywBxCZgB5YIn30qspVE
BgHQIYJIPWrzKnXwtwty9r/uRhUEHmQkGvstqX6iFOnV/kcSv0nzPhoPmvZEH3nQQTkZ9BSBaO11
viEbMrdpP3EuGLUnLXqc5ydpQhw7sMCKtz/yKN1GU/lAjqjy5jLs+dqXWZ+XRlzCTo5WQToRi41b
7N+yatVRLZe67Cs0vumAdcqxqah4iqNoOIn+URMCNjWR1aPjUtq+J5Jk4fecq/Va/ZLH/CXHkza1
gH426VbOtnIcbfLY+WFl8WtCYZPPEVN89Nne6FcEE8FJgYRw7mXqmjRFbh6RdqELYo9rml1kJ26t
+0sq4R7NLHE0Vtj6UWtIotdwgH5IWQzeGCso42AyF222tEmAAHZGXo3iRhF8olanOzRwoJZr9M7K
6dxQfhu5x+x7BVF+DbRnY/fHPuIlrCWKpmrUnkRSKY6wyux3ghqKBbmrUuoc+tJLUw3Ttgk5BYvJ
ild9XLgt/rIk7VTnmrVF9bkFvUoVxGwgn6EIIMzM6tH22Lh9Ru1vF2ZQIKazNGx8glyHE6jLFQ8u
jjd1tI7VGCFcetipuUiQ30bqoUoaNxiNlVmW3iTbruX8clJ/YSpoueQUdYwloO2V2WlunZabJMNP
RN4OeAFrL8A+euWhGzN68mRkBierswWxn0mvdfkjUzb4vvgSPcB3OfgmWW8ltM/wjaxfJp8zx8ZP
9A531gqxZSt617HDUhZRiSFjkCAUXm8r5VVZz91nGqiuqh6WJfn4yhzxou91auvJIqR7FgftxqB5
ltnJvoAZEsTNbswpXZE+580b+sjIVIx3ABnEC+FYmTmgfWZ40svNaGmrSC2WKilsv1WCFl/m6fed
ObW+m1JmVhtRn7pT8gzIx11dYOnHcTbpshsTwrePo/GYV9PdLGivEFfaBC9Vk/5ChbuLAckw7Thc
PzNtXupvaU+JR/qOLJLD1jXs/tcYqItSLXaRsa+zd906xfhHi9S2cJ78QVvKJEPY+EH/O46yaBwH
I7AT6kgpyj7c7LGTeSzqKd/H9laWj8pUHZ2GFkEFtYtJzELC/Ai/pM9Y/QZI2iA6k3Srtnc8NkLK
YcbPbIajrX4Y5lkgXKwayB8a29QN+yFe+dl3jFtvLe1wKAZFHex7K1nY1b7R1UXFTTVm1spAMXXE
cEpDFWXIoIIq+HmGWNJD5vB0eVpGOSWmJN9MtrpP6X6jutRYqqCg57hKKY297qphP8DFbhPpWdBf
Cwsh5eAuKJ1l32NpFysbtBlchQvf6eN3hRZOgQB7YZ3jAWx8au0CuKeR5oMT78Nfmb3yk3opptdG
PHlwnsUusBV9rZSZW5/iWFvVreoNaMqqoVcJgzHjbJpnB9tCU/5VTdwqtPAAtAYzec8gDB5ex/oB
PEH1iKXekL7I2YstkbWBxC8n1Nk71GlYl1KFUgtiHDrmV0bwnbawoLu3aHzQYByP/WM4P5vBB3f9
VDSL3nw3zIfZ/85ZXzKR13jupRo4EU5ixylaycmzjOmBrD6EyEADZe9QCsE7See6o/fYUYJLuDXq
+GxFIdIUbLHuobEb7rTwJA+k1ujtS221mszimADC68m4q9ZC6LxZzw1SOVmLEzIijf0Exh6Wl/NV
SW9FR6kYrReKiOnAbWFA8XVeEBFocP3y74Zg2IGIXQgSs8WR7Mzl2uLgNZXn0L9HFnYrS29IrIUh
ctU0P1refrsZ0nWXrkeqi8QBQes5gPMNfFUL5TltKHPWpPDBWw2fYJ76w9Q+TFhG6oiQxVm1lPSn
CMUxH2WdXkeykPM7JKZtVYW+JWisAQGcUUbtyKGPBl+l6V1lfmqdb1N5kbS7fFTQ3Jr2+VhtgxSz
CP0bnfQZcRBO/wFFKgtYSgvJJxhyVzhFATiHbhZULzhDjLjxcreP9GbpFyz8CiJA8IWcbhB9WOlK
xkkZS9GcyhJyTVkKPwGnJQKDofqmOt6D7YghnzkGKpqonKEXois94Q7mksqqR6IJy6cnKDj83SFG
notrJoEgSaVVT2LMb+/T6TWYnuUAJqe/r5GFHIUq8bQjsOgaGSUU8dbhrOiuEHZCiSrnLgdiPUbP
rX5M03lhaZyJRulWSgwt7rHC+Wnc5/H4lttUxvOFzffO7VM9jB5nPNUInsSfYiJOFGP659mSXDnp
OH/pYATpzs/sRz/DvtUNcudQhepCidtl3mbfWWPeTXxQlVp3LESkUgVVTrY0zUOFPZXMxXYCc5oS
JFQx1S5STpVzWAulY9upH7rveFnZPodl5SbqR5S+5hwKqtbtqaayEVq1fxsA1roVXdJEOjs6y9xJ
6LMjNDTMMCoVDz5puLIpmeX9q1b4nmG0D0XurGwFdwoJ1Rl2RRH/slu23rsF3ZP+3raf08WQJc8V
N4gqDds2Txa6JqHadFfzuTNr01cPqLAXd5mG1eMmpjxNMEHFyjjrwtX8EKobq32MiFLqAloICgIK
+axt+m4PCjhEGk026Mg5W1w+A2GdGJ0b/1eWlws6w8JBcDVW9i4u7R3ssOVY4OmFoulcvQcq8ntT
+RnjmiWpxqIyfWTojY0Z8sLBJFRzvUwssHDbrt5q83ZEFd1IaEGCTZC4IiRgqKHMHWcmW8k5OOaD
rtb4/6VHY0cBQKXTg3BWYVlruVHoWlDDVHMvx2MOeOfalqXFPJByOdKr/gToFrNvRLK0pTKUd2ED
5EcN4hdTe0j95lAjfRNEgSdsIntawkFY4i4MBql97TXszW1n6WT0+2z9pBn9riStIO5ZdqqEs2K6
Gi0Q6K+yimpZo9GjIjltkMXXkcAyApTsdK8KnBf5q/ES9cuP5q0u1S82B9AIVaHt+33af9Z0MFpm
RbY21MMiV+M07Z37HHP6RSg3S1OZqU0mXoYBnEuZAb8ElNHsEGv2YiXF5lJx0PnpEevyzy0OfHQ6
2MjQQmuFHJKel7WZmHi/15fqoC97JHjyXltmQsKJ4oY+IGkjJW82UvXqVG3nTtoVeFUY+UxOOa6a
GE8YRdtFtnRsuhi7QW0va1++nnkSumMobZOlPo3jR9j9rE0otzrxUYdcZxoKqaRofoP5ZHK22N1B
VkS/xu1Qj8mqU9fyAeGldHui+TDgfvGfHfMukd9C9Acjf4Wh57KyvrTxnSssRs9swB/F1M8R4CvE
zNDFWMPR1b81Obuv0+EbCZe7VM7QRonDddgFy65b5JzrWD5mRziJdkwfKgzpZn719D4qrfBm64fE
jxqCdRb36Dz8ynTOXesxN3Eb+ZkWWBfsYunsgwfU/PNMcytI7rkDnQpLFa7DnNKPPler2SdvJTDu
w3Zx1xbhGvMnDIrgtCl0+63S2EcW+RDuCN0Qyq5lYGyhxLsYmvOcas9M/GpW61Ug2cvMl2gQrdD2
9sw5WciceTwKii1ebiSYGKReRHhf0BBIwO6HI87kXUvI9oS0dcJtj6VQ+pXZGlgfLsH4nNckBPM+
S1+S4igpHz0RWmCaqLf5NJFHbPXs7YT0YoHamfHq9+Parr22+ynA58D4hfKNAzp8+FmAkxTinBlI
yadZw8/cwrHaBnILHixU060A/1TzeZakpUpgLM97TbLZ8bkbQ5ErJjTmasVzMmPpV+1igKTmSOfA
AFOfAfXYachdBTXbhkpO+o4s58k8Ok+9g9aXW3od1E5KLOpbiXcaN5KQ9lyM8dJ6wDBstpZquAqN
n6PhENM4i/FH8Ii7zIE2pfajmXKaTN+q/mGzKPVpa6ivCfuVarHrqye7/hVSI0C3waeW0yvlctGH
2znda6RUFfdvk5DmBStLCtyifhr9DaaudNY0LKv9uznXvVi/q8djO6KO9NqM6HsN+lubvdWQJOnS
6YaKHmaxVnwIg6q9RE7Vi8j1A5TlrObDAQZfNs2LqPc4oxm4Lc+gYiQ+E7cOZP9WCr1J/qmTNvsE
F0ZnAHu0VqmMXxVKJwZqfor1MIZPfpMsfOt7MvmF6yhHgmxmzMDvIIe+T/lrIlEVIntqAZQV+Vkm
U/CtEtpWvIs+NTYtwnNuQpE/0jM4HhyNLbqOhDpFR0jZfDfFa4wNTZrZC7tUCfIyt0SlVOqYHmhQ
zA8VMrxG6+DcWg9VdmpbVP5ZPFXxY9aeJOesUbhqn30JC77hdZpJBdNHqRpcYn8O2U/D//T9p0Y/
1slWTSgnvRbFm/jb/t00fOn0tWv/RuH8Cr4MbV7BspEt23AsAYb4o6AdjVVGqaZgv1trRT+nzZo7
kuaunj1ymYg+4b+LiVdAt6C7RB0Rxwa4HKLq+sd4ZBJWEE2YQ+ANNWvfuCrTXZuwCLwJx76mk/LX
UBd1dM3qbOppDNX1MzUBbStZqJzTd47N+xKtvCE5MnbH6iZLWcjmvTADNJUzZ145xFuhIDOVuLtN
NzpKt6bgopZdlNKIJiAA1kJ/hzCm1U92vVFq/L+zG5N9DVEKGh3kBpr1lvlfpBOptuWhsmFlTvKR
GjaUyN9KMS2iSTvye4EIAFVK8U8rz72GCQB/EP3/kK10GJo6UirUJMGj//3OU90M4CQE87OFkYLr
4eq22vYuVQj9eb1eLu9eFpvTV7jWbjz9NR3Hv8a9mOigNumjyWNysPUVahp2tkvMt0gH9e4VKZJ/
3vik6Es22WmgvQnKMz/q6h3Kx2YOIgU9PC/VdioHdOQvip9c7oTpZALI6UU/YDaj69nH6//59vhz
qi4K7bSxwnEcp/8rbsfyANhMcfQmye7avodMaAtNOxrJl/sQIJ6sUxJGnrDZhcFLhi7Q1J9YDAxG
uKBRD/v3k11jqvA2cMKkQ2drgFn/XgVxPcuqZPE2zOo18A9Db3N65itUExCJFF2joSS5e+96Mrhb
dtHXYK1/DS76en8cOwjc+UNU2dCTo5MWfv5vALVWes82TWlUKnhqmpPNtO7Mh15f02XrkRlF2gb0
NXQHvnyb9CAaaZeNZXD+MKRUhIxk7aLRNqkGKTtv/JB8F0CbBVDIdTJX+gRSCNYk/YBu9+938Btx
cTmkzmFAx0kDVHwpFanUczW3mRM/Auq3yqN80kzMPFyLAEs7OCiKzNtq3habwdjZj/ZbvCw0F8nc
3uOSpbrOdUZT5mgPz7H/bOibV4kgb2WAMH0HVpWArJTuQ9C5wUJ61OhiLPRfSfJJ0h68h5IQjl12
475J7S1nKsit4TAOy/qWEpV6pUer//GQl5BpX23aJpShyRru64+jtwoX2228Wj+mlvtruXvZbL4i
2f261bO/5lWCBRb2AYBdGF++6BfWo26PkKZxkgo+/fwVEoYPbsuOXiecBCrMV7roDkqWTFVECMTA
uYMpJhvHSnq+qZBxjVADhZOOKZ5qvz0N/l7vcxfmeBqCYQT+gSqLOPuzY29RGMOL91g5pzy4cav9
bn3/19r6Y8iL56+48c0hjqNH+qXJZ3Snfxd3gFEwZC9e1GBX4rdp3E/x3m8IRxEbPCDg4TikMe68
OyTbqNnU6lp77YEUutXTkwi6Ceioe0vDTslfKPX6+pryQOBz7N7o9V67kjkHVdN0ENnB0/3v6SKP
VhDeKjLMF09UacwODPOuD75vKm1q19AkArhjwN5HueTy3PXbHjPsPA7I1PKFVpINrhsqjpWC62T4
YGfPBWZZAb+LKZUnVe5Ce/BM6SR1+KHNT0GFhyn2kelWn4EWtz/KgXIEYBv5wcmNLWAmvIVFsIP8
EcweQOZxiR3UN86GE2JN/z5Ort0hGJnhpgSNFtb9xRtPmxgmXKWC7yr3EuaSleSGBDPtbsRWsXPW
80224zVoLhwIBYlO7IXNy/dklKo65pR9DsJU2mLpCIwmWA8oy2RpS7GvQJfIt5j3V7cTeAzI9woW
X8YlJFiFkdLRfc4PwC3KflfR8Os4w4CUInEnLFAEt8S/KUR2bYJNUEcwslmZ3Jx/L8tE1YeyzZJa
iOoJUdj8rs7kfVh2O+7QKX7FTUZDIN2hLSApJ2f+7PsXBwAMFIcp/Jg25i1q/lWcMqI/hAyGTkRp
XGyUqYdwY1R2eYjCYDcDjda4tKKuxPtJ2uIOuqPPJvCJDjgssBKtopGLoS/h+F6TJQvFd0Qvfoie
/70Sf4vTXR4+6KqgCYQQFdywi89lKpVvtRD6D6GkbI262hrDqxkxLeRpUfVhqNN94SR7CWNXme7F
EAv0Lw0RaAzBC4yyPbSXfVBpm0wLt6GigZTisLSdVU8RS1G3lVx8kxUps7aOiQ5HRdkjb70w1XSX
5liAuHMT4JnyDRrw6FO7lkqUNeg95dl3CI9Emyhd5MCKUXgtd1Pi7GL/26Rh2xn0tdputa/xH878
9iDl8kpL6j064J/jJATcBsD+EvQSPy09LQD72wvyZjgdaiq8wU3flWtHIYK8KFvp/AJ68+81Z/WR
EoUZ6CP0aUbrLMdrYUpSn2/KWVwNCP8c6SIms5EOm3DrjA8DInc4lNCQVYJXYMyoR+EpBLYfwZaA
TJ5L8sZy4Rn+a7X88YwXSWgYGWbWVnV+8NMdLWRRFY6W0/D671GuRgR/PuBF3uPoqRGlhhaKqYxA
vUBq3Ag6igKXdqTiGubpJq2wCVXmJTo1M/B/nf+Vm8+JmGn28RwBzfzvD3UF3SXe6/97vRc5UVNO
Sl9ZQX6Q5sKLEvlATuibrwk1Schae3zT/j3eb8Dfv+b6IqNxRqpFaRulh6p4KIB5TtbBz+8Lct0a
HAmWJ5LXZz/j4caJcPXI/uNBLz1lM8lQukJIxsbxiw1qptQNLwppvSXOWqroFso01jA1Gcobt+LV
pPvPkS9ObQBUpR7MSnZQqk2Dc0hsUSLeSP5L2z9o1rOCiIjQibNhh0OewRYDjb7Uv7H4xBL+x7T/
RnT9kfAUzqT1gxznQtEbUIpUrsfgNPc3NtKNw+IyAiCTKJV50pKDqO1NL53xwJOhe3szXb1+8fxn
3V5mj5GWSUwp6hUFWNaqhxXyFFsbQJB68832qlp1P49ngSfInBcL0SUrphUWW6vYeNfMypXQHfj3
yr56Of/xiS6OLyNQJBPZW2R4o8yr1sO0AzMNRrou7wQK31de/j3e1RzW1DSb+xe/UUCJf5/MbSip
zlCDDdxDVqSMgtvQ6rHyDof3u+UOd/dbpbrrW+iPAS8W8tzVSu4UenUfWi/V8GlZj3QfW7iKTzmd
skR6sZ0bu1YTk/Zfy/aPIS/ucadVqAUiLnWAbzhQdC4sbNP1X5Viv83gxQUg0MR+agiO9dDepZny
NMTlwQpL6uwRFPQtFiKbEAXC2mh2Wlhup764V7ACJU4rlHoD7pm1KXAjkZ9tc1/aGtmnXIVvUQai
GrBW26/79haG/Hcq/1+PRcCk8Y+ITy4iZXR0CyfCMuMZe6IFFIPl6mNLgclFtE9anB9mefHwoKzX
76W73O3y9XfHJLuv7fu/V9DViigyVeiyaIRIoNn/XkFdEqBQUirT8+uw+HG8v3e367XuLd1l6D55
XzcGE4HCfz8zPuLI91LzuYRKR75WzVLecdP4xwDel65se+OIm5ETAB1y229H2ZnjQ53ezd1HMR5u
DH8tVaDOAfsT4Co53cWzDqGPMahtRodq2SjYbvTHBqw+aspVv4YOgXum9+8Rr56F/xnQuNie6NNn
Nv2X6AAvJae/Ve5M5yVQH25rBV+9w208RQx82qmoXuzLLDOMNNRYTa8elVTn7vwgls2Tt/mqV/9+
pmsSIoB+/zPUxX5su8QHsqFNz97++NEsnrfZunfPD+r2zX1fbCb3S8/cr1uF26szaZNgAL0Gq/ab
HfHH3ZXJilHMmhIJkic4xCVTOcjqeixEueTGA149xf8z1uWhOhmAFjHBm+C17jP3R3T34/7nKnDX
Z8pwB+Tk3cPybve02TR7a/u6KW5ER1dHh7RgUQEEVn2pLkFO2YrSOA6Q5Z0cZB6CC6AUdB+ZFi8a
EGEZbz3vtV1pKQ7bkjERhrl4oUVgWBHqauFBQyh45KQrzN5tFEy/RlAgkOF9ygQEDAPprYUWc1LC
4T7lw2/bR1Ppl/EwrGQvnlByBKjiRyVIgDO4/xpfu3+/myuT8wcy3pAvNtRoBF1RhTaG6R2sVVih
1U7ICtGYDbnQoVSj4/PvEa9srL9GvNhYluoXZibLmXBgGZQPyKblb03fBJTabUr1lRPqr9EuXkXa
6ZURtongNPz4iNzV9tFfrZeH9wXtEMwDbyy1azwmhqP0I4TV0c2/iPzndKqkIS3Q5MpIPdCGyk+B
aYAdwVKu/WDZCaUddJGExIwlUTUCqWpF//Ow9K8PcXEq+1Fgz35KHb7GoNHfIkiTCWubm3UK9drj
6hYJLOIZVNjR8P/7rgPXqDsWiMhDhtGwlq6AllmoUIXgPGi2q+iUYwgFujSZAIeYvwWr+ij2KJYK
hyhIo4ONZRKkQinrH8kTBceQym5kDehDVDAH6BX6H7mC6S998mIAAmSfrERICAD+RFrC4BsspDix
3F3Q3Jw66M6wNawTzrpzc3IoDhdcizSolrTipNnyEtQkBvhbA6rCgsLYFd96DmwKlGdT2ztTOv8f
DQBBdihzqGjRWTyP1caIU4yuVgTPzaBvST8WMSh9NXiRsE2NuhMVsbw+GeN6BJ3MtZT4p2wF7ESW
P5vyFQRyCXTaaELMNUKBzCai5qhFPyucz8xRU8D05fOmM9A06AV8j5gduYJrNZyybnJtUOzxUC5n
NV/m2hkZQZeb2S2FQIfoB+STl+lLpd5T1R0dGmjjEb02pEXvWxSK+BhWQyXFatY5NMUqSzcA3WIE
coMd5WrBRqesh2GD0BCvgH5kkQWOXvA0FyrsgQQJ4KY4+dOXil9t1rtAuCVjRmBLX9RtvR+aXz2e
CmalwPx4SHxs4wwDa3dw0DA4A/XUqfPS5EVgYJWp772Jg+Dwy5LiTcbXNbPBlu0b9JCLv701lqKV
mkPXneE8T2MNODtY+v0pCLq7HLhIwMlq01GcaGhpKKpyjFDUQFQFhCpYJ+w/fWufDMeu+RgGzeuG
PdyukeJzhvPzY+670hNLNsC30VgW+nM6vSXlQy58FuvBtUCJiHm352MOJlqcumLK2M/AESW5wiLh
e4pk3FPlvQm4soEZbjaIO+V4IEKuEUr6Nv4f05p3bKLLB4wi0PjZxSrMHjVWkyz4lrzwvBm9CgAJ
q3kQgLjuNBcJgghsHERfKX+6hXr2zYcAAFEnb0N9A8MvbgA9gOHBmERAHKXXUaZAjSxreZJtcrPm
Ixl2ofyBMaGXo1CfzZQPq99WM6AzbWEaorE1o3HZmE8SpG9JeYmxEiiqeYm/PQUwWSSaRTftHEne
dnbtCn6FEOAfTh0UBbFvBBixik1X9LqdwFqx+4SrNh0Xozz5jgYffNyXBoRx/oLw1h3ab/Fbv1zj
pVJaIdwgLCPZZGKnY8zETomo4vlF+wAt2cQ8NlzKJThhHUaxg6XaQscZK0L8wLTrFT8jD3Za80I+
0eTnxvYRW2TTmKe6PVWMIzYK21FioFnH1pNyLo8Y5wKOUFY7wZzs1wMSICgfoVknaNy8V6yWZWEo
g3wjbCOV/cnODFV5CWFJvAb1JPZ8lb0AUgry75gDKkQFV1Cv9OYFsBiUD3Gra63tUQ4AhS7E8Xoc
MgVgPBuhM/fmIm+kB7USQjPllgNHhvzLQoEJfQ8rgLUlNGCxCB0UogXQERbrnKfyB4Hn/lZj4P66
vhnM0hOS07DX+KhSFr4AqVtX0rwYQx99ZudJQC1ouFJ8yuFZ5NaHAzB+6lRkTc13GRh+m3l8aiFl
KEgnfnckp39WrQfhT5hN+A8Bqu8HAKcfgg8HYT5ge8YS2iNd5MnxK17unBDholMBaGEsFg0eRErJ
FysjYS0C7JDeEzaGBbspK48j2GcNZfIh+yhBVqm95WFzg3WquB2DBQqOvBkpUg8AhrFIfwfXPyF4
QVpRzR+9CTNL/mAGmCsx8bgKAuAUNJcZAocJe1pBOl6l9gd/bW+X363+AUtVFD4x2ZZA2VTpFvX6
YjcAk0MUwOxldLM9tTJWlAPZvL0R8P1YG9fjQpUabzaxJcuQcmMI3gVlGNRLJ+BqFGIqHSDnruXH
WFDFfj9ZRc1rl3NlBNm0kVBFwKwCiYG2zPazMixZeLKPv0e5pFziN+aiG8HXVYZnBmvh2DgmOyPQ
ViXHQWN/YXi44Qtsa6t9tTEznilTAh2g8JMwINtbT5HgBs42FQsbtJpWrZXmO0LUCAmJpgH+GKFi
4i855NGfU2NusuDVgUSPtlkZfAZFDIeZwDJH/h2qDFgEWqXCIA2CTviMbok9nCd/pcTfMRt1nLpt
BSijqQC55OqRnWcOuwKtcULFIq5WRlguJwcTXOiIzYOCHoJsvQy2iSmS41FC6uF/EGm3OisoMTdV
hH+r+SHMtrH65DQsxQJmcoO0EDMV0XnzQyTK8NwQyCUktuGgewJMY8Q74tI+PkfY+WLdLvE6cMck
6V79L9LOrDdSZF3XvwiJebgFcs70VLar7BvkqrJJZpIpgV9/nvA6R8umUKa0zm5pr1ZXqyOBiC++
4R1oC/rHhxoWnMPeeG0HZ9kotwVwYkY3Oe6+HByYDEc0MwDc4hZe4en9erbehax2nZ+8mp0vtISQ
MhG/MOEezs/WGvBCrzAODPOHUrmHmuaSr9vqxwkQK+MGwRZq2TsizQLXodsbRDAFso9XnXYxgkHI
LXDO6VglGoJDQn1Bo78EvYCszADKLFIC5k+jbnAn8ZarlUIlxiSbkFcDPjxh8lxrTxWaMMeoXDIt
SJN38V7sFEtrVocJSDkTJ/YyBe6nZss6uC8r+TVjUnVEnDKOfeRRxNUjmHhEKMMovHR8UDvBkFFh
v0Fp7eNnUrPkdUh20en5VBcbwp7m9EtqxE+IPrGsb6FbfNSYmAcDnVXMaxQYow3xQ/wcsfdEhARy
VzrRytLgb7gO+nEo83pYaBRC+sUxljygkcAggG9RgvNunk7hkxBDV+DsEbXzst6H5rrJVoQAsuas
umfzmr2FO+678EgUskxQxJF/stCaeO8tSmZ4VAjuiJYkVAy/MfmvEDHCp4D/rkgEjSpbHZviSWyr
SK9uLR0kyOZ8OMF0SArGqjiHW2a2Mton7jmOmjCU7RFuB8RO+cik6s8oH+LTyLn2zb9UScb4Srdp
9FMu+rdjvVTSxThs5UZoJfaJI4AAwNUhDpV8UgsTB4QUwtOCp6FFhu+cG2dvnSwtMqdFisNTzn9S
zVy1FuIa8IRqMuVEM+5s9reUJZ+bI4cFlZgHOTuozAUHTHxCmc005Gs8QYC5+FjkkPcCbS3IbNZj
fFtJGP2QjGbcayO+VurWQU7KbAhh3Ott+sYzYSMSFoY/pE9NGwDe1+BIvZzJYtnldLTZauLibl3t
zF3GfcxxTXuoBNl9yTzvVUYqb+CusQ9GXGzjeqNkAPAr8svsXqgFZ0QvcBkiWCl2Aa85X6bVj5xr
guuYYK5LOH32b/FfpFVKE06jvhFaGHq0OPYWR/W1ZFAFBUnETEJn5cS3qqovwc8r1tkXzgeowkvd
c1nQgtYtH870XoP/IgAZ2hNhVZzLtnsHYMRpF/TuWLpLzPehzxciVaDwNuEX5UO4HqjHcFbTcPBo
oDNu+VSF32gA4qvkh0U9rhTpwS6oZviXUn2JEwz+B4hIJmmIUIoYer4rEc5d9RP3uAgfVgMunZcz
9LaLPd6IFs6WPzob6tog9CML15IlPneAkR5vknGZI9BjHNGlctCF4tpO+FKEMrGBz0bvYsrGBoDo
KjKwd/rfjXr+yVReHVWApClWu9mdUHaBJAOzqqOgN/lP7I7Rj7DAtTu544eX+iG3IrLWaFOcBpHM
IlTqAslIjfTRHPcI2cByfKyeGsjblDwKtsk4JN4YuHnwKdCDWzKohDMdkDvS+13CsIzaXdiuR6bQ
x5sk3B71JTHTQJ3sfKeHkMi9JP0wkOazDYwu0YGpDhg6i5yYAy1w3swiI2KzPaB8C0ukIfErAIxb
51uCEhuwS48HES91aqguM30Njkx7vhPEjDqHlxDdEF1gALP/T0a9JLy9iGzTDooF3pFs8Oi8RV8z
zjVIp92e9AwkHlFeVIZclAkZf87jdjjCfTY+KNNJ/qoKujf6NQ1gf0teJZrX4C9Tv0ZN9iCqEA0W
xjBAv7XvyH/OZGP8VBHEUdFYEj2kVvbasUJNAm287skcQhiIq+G4EglxbhubOIVtn71VUOr6uGB0
ffZVGFyO1futyDjag0Z6GWbhBr0kGlet/Ks1aiippUspwtmRuhf4zDVE3BjWO9pa9rtza1QbilEo
qDeiBOdah3N+LFFCF85QzT3mHCKmgJ9iO1Knwz55LlDdGVixPz2BJsteSvvthMIX4wBdW6EkQr4s
lDC4YxAzth0BYOU2j6UUtuCTQ+ARFUKrN6sUCmNdfigWOwDASEJVBGN2SAChWTcn/XdlVUs+jrgD
42yFGVqQvzaoZaH6JLHHZSgExPcyLLz1TWZFyO5sx3hV57CY9YN0UrcdgRfkD5WM9Sk7RWkLyG+d
s8dGOz9UwzY9vl9uWc2phXzrc0w6KmqL6qVRFMkej1D2PTcp7VLuJTLWTPENeXs6LsAuIhZLeL+8
9pwqx5e1/+nQ8V25WMHyw7IHv+3WD9lrdiBmVwuu1ebWARD/4DwdH5K/p725zO6qVbfqV8Xt+H7e
2LuYrLdxcey5/KvmOz8CaKyj4KcidPa983Ms41KVcL3f66dnasVAfXU6oni+5cImfTur7xalHbkh
kvDOOVnr1+BCM41Lnc+sqDK9cxlG2vcfAGF3aBOzSQXqOhlwIVGfOOIJ7RVuYbKqSj1deeY590Dd
IkNUEU3FvsGYdC6N0S4tZZCZDdaLX8vfm83DamV5e9fzSm/9caWJp8016OkgYkSiGmhBTq0EOi06
6T2G7I/FYvcr31iMI83n34+bzbt+92B5f/bWfe0T+t27ve0uvHvHvz/vPnaxp9z1L9fGlDNNW9qZ
tg6hAI1myAzf33YfBcc6P4Jkxo+Mthu+Buz+M8KbeS0iyOXN9an6Mp1qWWhBGXh0AgabthXHtiuH
9jzgv6i06ANsIc2PcDW156L5MVS7tqJ7nm7G4ccRbB8kuCw79AH9gBuNyWkp7aNS9Uv1oQpemuKm
Tujyo4j2iyIxTJfFqMKhXsGuaS3oPuWqNGJfrQ9Ru1Lz+xONIUT/7B8KR41AL0NvlbL/ZWz29fkm
4SQoUzCldhvvW4rr0zNdAi4vshUqbCobtN68qyCCOagCH4+8CGQf3j2T86pLBXTwakBTCbXWmkGD
cPc0KSSvfLq50cfXdcSffxkrKWlVVw66mvvIKnbFuV4bzT0ucuuQ/C20smWTZesi+9Hyj87SQkvz
lVzsylq5OcHTtE/5Th4Sz+r4l9vUlxqqtCO8oFZ+rWrDb6k6Erm40xoVwnu+zA35vu1gKmLBEKa2
15bhAcUbr+fmt8Zk3eayJ/55FKtHN+uXqoXAQH++4bmh48F4yn9dfvy5oISoFIJiMqwboEbfn142
qhpgF3JGEGfbHF8+/5zcxNyYFNfpQhlWl5ebjUg2IyZGDvjW/GMlYzZ1iNqnOTyCwE4Wm2L1sCoX
eybN6x/3JBfeldHN7KSSKIA2rY52tGVONm6py8FQOzoRUMMd6fCbcYq9SbzV3WL/tF1/fOzsK+Op
uSCIYL/MDYhLta6Lbf1lOyFuk8hKp8OgiN64df+TkYNYo4t4+VXOXvFfV5pEuBKMrWU1GUpU5c1J
2ZzupbfmOVUXFFO/6Q7q5nOLvOO1Keys5C+zSV0ceEL9Zyj88oB9Go9HMEQCR5+5h8Ot7i0fw8Vm
1bj7lbVaPL0BOtE2fy8/7CzK5euqk1NqFHWTMxlmuF35z5Z7WN5uuM3GB3ex4Dtyk1xZz+AzTQP6
1/XEn395yiKVY6Dm7JvK/3XQfkE5d5fvZ1RXNu/yxvVcWm4/ktv1/Xp3XF1Bnasisv2zNnQf1cL6
CPz55FmzpCwQiha3tiBFbUL34SHx7lbu4sbz7tHBX1xZcHbLCjlOUjXV0e1JlkAr2cnzJgHbmR9o
xcNyId+X0K1qr4yZZ6FDQj75/600ieno55kWWiCs5Lgmky3kRUj3uZiRSq1pIIpe0vLyl5yFW35d
cwKyae2oalrNzvZohJB505Nl0ImDgvLbvoP7gRhNCX0erS7+4A+oTwX255U7Zjb3dExZJSFBvA92
1ffdVNdFWMld9x8vQhqV8XmL6E6sPxU9bRXah/ScyEGFjTg0A6EifmU/f+6Zf/bUl18wmXsmfVEP
kJ3ivRALZyS1tILXEdtnKE+ik4fAEF2U1yxAOgtZFfphFGhiPME1X4fGiorbonLCWsmz0e0A4V5Q
TB6NbDsC6g/gVacwdwrKIaTPYNUTG7yjg9cgs9UUTeDmQxhWUEPLavJJnkaH/9yisMskIvzbWYsy
uZKNzuV/Dv6LaOiJSDyVftRCYVjR8sCi2YZWYongDvWHaHCq5bUkYvYEfVlscsvkgZPmgw4/r0AW
6XwAM8GjVudDds3y98pC0+s6c5xxNK0CImB1z2kVp4eVhCb8VU3LWcAqY3IFhUV0TvE5+b5pTUAW
fVQDlToGB7NBnWtE6wZoxzNizk3PBCZ478o7oYaDQldFViQKyv/l8H75DZPDO8T40xyzINoPSNJW
d+g50GAKjBWiDmji5fRbjHpcc4LE7qTp1KTrOttrKMTq/uWf8lkw/HuC/vs6JlE5UdpWKtpUIAeQ
ljqvUGdzORYVe2rsK4St7iERDuenBJGp+6Pes9ufUI4SPeYzHVOn+Rt0vzI9RyOELL5+1xThh0mF
DJo9eBGDxMs/eD7YWrJBkgWyBwuh799POUehfIo4AQQ++i7k7PWQ+qqFJehxQQMu57RW6TVnnPmb
moALIhWdWnik35c9jjjByjrx1kKYwJbrmzC4cRBmqxVkk8MR6Qa864MPumpV8yY0s52MkIcOFMpD
Kk3r1jk/Kica9WgMCt3wqDWvvJnZQwR9xtJNgID/5KA5mgF2qkBQQsxczNDM10o5ZEJt60onZKaE
4Ur9NAwwqIudSdjP5FDr4ozkmqEE7Zc6umGzhOrb5Q89l1N/W2aSctoknLUTywkHdduKtlOFGIjp
N8FTpr4G5yc26xmFxqETk+S8CJdMaUD05KXljUDenbPlyjTTr9INZ0Lwt9812YAnGlxBfWID/l9e
rXEACi1GpqV3lTYy802BPSrglwx2/D9pN9SUNFONE1S9/AbTVWxdeOFCtxuFtcuve/ajfllp8lT2
2CPsduajysNroK5I8BMEPdPhSkthpjD79kCTCzs0tPMgDf+xD2aTCtUq+vbCaAbRITqcV1OEuUTp
24rTSwz7Bslgw+6FYKqAVGstwjLKK1tD2QVo55xSGqGYB9P5bpFzAjrP1a5k24Gi92h/XH7NcwwR
fg7OCJixki9ak12d61HU9KYVCdQduCvmvOxmzN8U1C3ZRMx6xZCErvGVdWdfvAYU2lSB0oKL+x6/
+kED/xhht8WuDZmIys5PPfppH9QUslqzKs1HsMr1HrGRvaZom3B85/GL+A1AryK1S4wJLv+g2Z39
5fdM7h21TGX5hGgKE4AnYjjphXBmo095Lk9Xatf5d06vDFtA4HHwN78/exaVipHYERoUKX36LUiv
HAmcZAEmA5MM5j6fhs70Ki4/4uyRQkid7+0o2LhMPnXYtqrdnmClJMgUMZrCb48x1lWqhPj1kxuc
4GAS8akkLGXKrEcgX7KrLIWYau3agmpnFXZ3l59kfon/Co5PniSSi1OW5PR4uXCp/oEx4CVxeYnZ
/ck0RgVgLTTNJ/GniKUw1+M43QsJUoIEALtlfksNJeUK7akVeryXF5wL48S7/4cQ/bx+vpTCoVnL
Q2Q7GC9Lvh7/FFq5mLeyoEnr+uqdOfd42MXTqYG2yf08iULHE9CwugT7LIBWvELC+lqR30QaBUjF
SzuMOK7pQMwxIAwF/Rk4EIpJfTZZVKU404uhpNdYHtTuKc6kTXl6rJExHpksAma0Bj8F0960kZcE
25OQ0WTKA3Pe0tFXZRKeMjCXpWxz+dXP/zDkHgCygkZHY/v7gayik9Yeq3J4bJbPCJz/djemv1q4
pettPX/9/7nYJHM7Gxn515HFdrvChULwYPrWYu8u1t7Zpe9wtZMk/nvT86h8ebhJZJNODYyUWPQ5
aOecn2h0bFbKzWp/s11ja7A+Lu7/XnOS+wTu/7OmAUXcQS6eHHAS3ccITBoNWuBqgFaSQQWHk97p
pJ9yEKMfKiZ99jKMsy0QV1ugMaKPCPBPlYbL+lRsqW4XTDgEmKkQAKhi1UTaQcDdhYylwIMwklxR
W3cd9d+9kzqcmnxx5UPNQsRxQZcVIMzQPSZhOlE7KUc0JflMsQXOGBQJ6Q5wUiu7SZk0kt0xQ768
qj0X27DE1mhr8hL+UbI4R1ZtWn2V7jvkR30E/2EeGyVixUsbqTWcdhetgtEK0NMateXRLFdFByQw
tSjG7oR8s/1XSGIjGyn8y+LOSwsgHbgChdp5ccJmrijeKsb6ltq7alZu7NFkVC2YD5HR+13yqBvI
A9JeaLvHuH60M9D3zNfDlkHT8T7LnzNm1twe4BMJGMLdhYktbTTRWYla637opXXeNKu8A+mYKMuW
tBzC+h90IaVmb3Sv8QjuzpDexCDuWMsbqe523Xi6LVrF7YFrnmS8Dsz7E3qrTqstSlXnLbwGzKG5
Ul0E+xhakqkIyFIrb9Mwv3JA50Lj1w8wOS+kg07c4sm3D09e77wOrzklEreYghTcud0xCL/8xecy
D02hTLJVUiFaKd+Dj9TY0Rgcx1isx3EAPEjhKKbeV8t88cunp/LrSpPIgzyh2ccB5hKozSP/VWQf
QKpBYgqgJ/T5On1Lgo3Q3EP4UooBvlxL6ufUYYivqsqclP/j8vn+rHaRt8nZgNH0PMCBO5je7Wa5
ev+zX90sFoaHFJW/u3Ke5urzb0tOLnJg2HrUp0ayB75DsiVMDsCNlcKZnGkwYkdCduvyF527yr8+
pfjzL1d5dw6TurPIqU/FTZe9ktkBf2KAByomv1bAzNYTXFkKd7gYQk/HwUFS52ZxtOg/OE9IbgpV
doFaLkdls0esBO9xQChpFKN0IFAabF9aSC0I3xGFhsvPrXxSjqc77OuPmbxspAxPpWRz4PF0EDWy
MKbQMx38zwPWTST2CAMPBVGmXIPDNUuEn6IAd+PfZrjsy1fm0yIdwXYva2M3GkKfflti7NmI8Qg8
NhSeAbLb/Cnbe918QcsFYE6xQI8jrgpXPz90OIVCbSgrKtLjI+jStMyRDEyWQf9XwQMtSu475Fw1
lJE2qb1WAMxj+mYPK4GU18fbWnsk/zctDXvMrYiS9hDeyY2yMPKDgwbiSQX1h2Tn6Z3RIRNlKkZc
szDN5mkE3lZ0X0YDxWlTRgpYc4934p/KBUqrkgXh/gNxG9O0fhXjyuybFwzRfLt6YC3RBJatEqEr
eroJRgenJ1yaUB036o1N56BuX5kZqNkDSbvA8A6VulFMcrWcN2JuaTz7xekw1IseoBL1otlsM+e+
gSdSoHGDsH89wEM5nMyTp5WBW2UnvwxsPw82VYRMJvacLR6LNNhagUxSPkoQ/J3c+eEQL5F9wWkB
3JNTI3IbrZUm8GJMExiOB5q2pSLDEA3Q+wlLiw7EjhrHYI0B92Of1Buk5uFCts3dqQJqSoZXSTBS
8ndj+Eufousi1Lb1FshkKRHP8ewo1S1u9V4FpEcC9gQDCAAy5KheWetSiqsVzmzS+bfSnT9EnXQ8
fpxZmBuhEJIeqK5kaodadLyoidtqr2/+9o0POKc09SX1gm5BFHqXuw89+JWZgd8jS3DlGMxd4URz
kgaHjNL6dBv/cv6t86ipna1yhf8CAIwMKYP7bNhW8HEgjaCbA3sFrRygSrQM9Z/O4+X1Pwu56Slk
CIHkE/pTxIRJ9nVU6l4fKjpVCnKvAv9+1PmSXOAmn9xOSwD+qzR+4zvtNPzyghYAc+kFR6wgqdro
dIfo8rZG59JVwqscBXugVIB54dIc+8zvTgutbPehDiQPyXqmFJE5gvNKdxlOfXonbRRwzdihfRoM
SFBQ5EOe88Rhk98U/ZHeXHnAkAZvXcZsRwtRl/eSb3UGY4lIKr4cT2kCgB/nAFVh5wrbOAkLHjKA
yy9qrolqfH4jRHUM1JgnV32bl1qlwB94lNYH/9b0MDZi7ngX7e9e9lvvbw9c8sremLvs6VAa+A3h
bAQP9PvVUKRSk5474BZxsC0rGDeA5rdwOK345vKzzd1BXxea3EGOVQ7RyUH+hLY0rR040VxD3HyQ
Axh+XV5rTkzGsGRGqIAN6GhMUxgDYFBkgYQViwG7yhKaNQNOFasAhC+LimhAEk8LdAF25sric2n6
18XV7680UKu+MnPcx7LUD9BFCjz11niCojF0y6bx4ZtdXnDuE35db3K6gvCcNBw+hGVQTqwP0Ct4
2egeU6Nc+Yafd/f0IMMXpkWG8hWYp0kFwjQTupxCwpaGD8JqIw20HSAdoyfj5mScgrUsXFOeHNRi
GUN4jf7SyOPdc89Vd/mh58ZUBoxOmTrIIap8IkC+xLTAkoCa5AlIR+lHXq0TJlWgrTrYhFL1c0xv
ueZ6fVU7WLfXmo/QfZo2bt93/8vLx81ShvSESflUICmm2oy0QY72YQb3SdplOXDl99G6G8qfl594
rgzA4dEERigI29okVdWqCmx/hNpZMCw0cc+cmGtCuwHejZrLB1jZy+uJ/970W4tpiUnlB7xv+oKT
NDPPuGfke8teHWkNwxH6hIlfW2e22eGA0RHdXgOXwMl5MeUkT3MNIhWZVw3S++wLDt/bEXNDxU1A
dGvrvFhHynIMDx3WQ7qHDiVkdB2zqnZ9+aHnEH3G1x8zOUyYx5Y5gjLZPjpr+67Rdq2O3yJEyd46
3RTBTTcitC2pmtsA5dIADYfCNbSz0GTFlwATJ+0X+2FZoqeUVuGBneOqOmzAPoHi+qFK9/gWfZoF
t5GFd43hV+XpVq/svfAcLtv251mxSP5CXx5wTT7FGGg5nkk0bqgVjg9alS/HlJRicK7cPXPx+euD
T64eJbNKJELQHxUyUOShcN0d8iWbST7A51q/srs+v+pke/HFURRD81QVqLDvUTI+kyaGA22FuiqX
cf+iZC/HwYSPiC+Q80JtBK1YeGch7y74kCnjwJORsxPeRN1kvRZ1+KDC8qN7APOP9nirvKqodetW
uVGL50hlQJ3h5FOZO/iTgsXkZMcDpEk12wpK0Sd5+r00I99JXpvc3CVmt0wqHYLHVocbgfNAgrEw
rNzW1x+rD0fecmloJd4xD0qnwosCM17+ovVTwtuzj7WP7VluPJ46qIuNvCswiNZRkQ7vk2OLkcR6
kJ97U94YQ4F6QA3ZETioZe9lfV2mOFUFx23IM8pyvmyNBhbpNYWiOTUdkxaYAMUy5NA+I+qXiKll
mUKRYHHV1wvy2ghtsYLUZ4kjJ6z3MPZsqDxg6JftzXhcDU/4eqHKHHU0V964UGCwOFt08EykHM0l
OTOCdkbjp9QpmIYAhEea08WM6fKBnJN6Mk1GEqpC7qppnynTl1+NqPuAv7dcIMmR/nWWeFkv1SeI
2d6I2tFTgpky0l3ZUnlKrxyIOdtV1AKYTAChpjU9laxJazWyuw6T+9LXV9Fbuqn28V8hDP339IDp
962yjm+jJ6HUiS+I22+hw3jGk9rxhjbFMvQNJE495yqgfea6p95DdFEoJxMxJ4nU2al1JzoZ1k18
+pW3aKDin9tT3Tk6fmG/rBRCStnLaG+Ov8Lw6FPwxkHiJZD1zbB0M2kXaLeXv9EcRoKfRJ1okWox
uJv00SEzwpYRHqVBT2mdYHHWHAygEDV0f4gR6quKpAQFrfAfh/FtUAF0veRqdr4Gymz0W7N7L9Dz
yEDHAm1JwlfaEnaCRwU6dOO2PSlXvi1Q4n9vN5PLlB+G2AruupNMZiyOpZIHWrqvxjtn2JnCPTHc
ia/rHHTkRawI9xg4cYODV0CzV6KHFLYHs1/ZtnaFbHx65JzNl1HC/O1ceV38qlrLMKEViOFQOpw3
wEJk/ORh4Gx44H2ZjbdB03vV2C4Tw8FWhmpZovNDl/EcbOIaozUMcfAkAPUydl4VY6uAlGZh3IUW
XMR659zZhTvmi4pLI8cZpryDf2q7MO38vsCyAc6b0v+FtqNrd7LxEcMLHqwWznvkCxPwFtKZcAGO
j5tz62Au4RfvZ8SIJSX1cnzi0srL+c+Mp5aJMz5Rg6v1SNEe8akC9g1o5JTf2iUeVqO9sELWShNf
qdGvHGMKSDh2ylKX97LRUq4P+Mb8AQyM7RHzY1O6knQxmbzy+SbJkJx3qT4OVLTPGXSDV8s1XFQ6
PfG/GTrP+cZxX0/ub8flf7uNteyWmXvLvwtVbXEvbRLf/AkjzP17xq25WlY++pwuRveuvMjvhgVz
bU9ya+/2hC32I9+Qv35XL82dsbeWv/l73uLt0Qfr5veodh19VBsfsFNa/ekAwGVet0PK67133/v1
yJ/36GQ/9u7dzc3L5qF3/wCZtV3v5u4BaaGHh4a/jYlgsbvYR94qWj1sOhdNpXr503RX3tZ2X97A
O3nsKPfp6H58PPOrSZDc2H1DNJ2/+JsjvtM/VHd74+4V7+XlpVscP+SN7v/EzOjuZ+0rHs4zposE
qSsv4caCvdZ9mnIuxhX8lSxp0HsDsxdpg/+EG/qpF6+QNHDV1XOxGFaJ++u1cGWv88ULhgTqO/7f
v7vn+514zTXvB7tOl/YpfXz3+fn5/u9H6r1q/mvj+7u/9U9GJwtqkoW8Ewvl/BV4qQdp8NrOmD3X
outoUKDQbphMzqIIvk1x1rnkEJyAGg6vEGuf2D2dlkiWm88GzjFLbG+0hxA1EO0QDz4Oe7ApRkTe
7xG6uRIaZ4pB5pmUoKrO4Aa1ne9pjhKYg9ScHeyCinARV2QJw42GCkJ919QIRVCy4FHlyLBBop96
3PqmGrmyFi+l4vlMPhLcKbHs13rlFfY1yNbn2tMUzFGQdrWB0BADJ2G77YZQtgLsq0t75cD2k9aK
ue6sNfy1QV1nw8ZUl8rajFbnH5ACwhil7WUZADMv0Jhg9FT4GANGv+jJmNmDrj+kwwLbMRejrhPG
MB6c/RNSDuFCL7aqeSV//Bw///vjbQsbaGI43aXvLzbvIzlFX4YP7TwpNCmFt1sL0bsr4vWxcBZC
HkEhH5SYIxwXOhZugvVoDC9CbOJcRBv474r80QXM7qTyCrR6DlGBrhKWJoplYRb/+edfspZwCAI8
yFQ0zcMHQ38yjNdGeTsVT2NEG6Dx4ClaSBDEKOZf3m9z0wWmGIwIDeCTiPpN6hfjDChRN84UU7Ba
owUetghiw3Cl055UK0kT7hWXl5zLR7CrVmgi6cDqps29QDGOudmNUPftAzcFGhi0UZNQIMkvLzRT
oYjRLfUoqs5IOYmj/+WdjkraGJJBU4eODguhwIE4Oqh1FRrhtRnYXAeJxSxDRvhYYTI02V6KRK/K
ybVIKKaCw0K4BMoghDJ8Bym8hbBCCS0fojaApMuPKTKPfzb2l5UnX9BOq9KqQyXf4y3sMNolLuVv
l5eYKe1pGJH5gA7Fh2UKUAyP5ngMjqd8z1AW6/qofEKn4SoUe2ZjsAURJxUsRIq8SaKqFXosk/VE
e3i9MIJt6R0mF1Xz1RH1XKYucD2wJjR2B6t93xlyJbdUPXjoNGkOaVvD6g3Vht/4QAs7Rpxpm27Z
Uc7k0rZPl1X2pKq7c+fKLYS9XwDOvKb7bRjAE8+/AvyhxuFJSXHg+xGMuqch5o7aRw+Z+fJHmGMH
WJrOidH5CNTA019dnkv1VKkxvgdYaymHRrH8qkHvH/EKClyamOsConzhNH7R5Ctwd0JP5XpTb+aK
4ncID6ZP1Pwn4ejLuSqxzsv0hq1e5M9CUKp4L9dgVgfFRyGGjWFfE0Cdi47fVpz0GnpZC8IsQMvP
hj2gqsUK6WBfR9hFJNefZysymX4h1CC1T7DOL7/4T2LL5IR9W36S+9sDhkulpJW3KIQsKh93BD9c
puQ2oy8vNF/zs4X00/TkhUEqFPDPoYv4MDN9xe99mczQ2AGrXZwXCv9uuox9LAf46+ThF+Zh/cn/
x+GTTHCP6pSruz8dT/eRmVnqy9OSm9yXfTQb/HxRLBMSrcRP+CfVjepri3yh74tl4znXNtu1jzzJ
Q+QiKMJEldN93t/02WsLzjOM7pnNlvSsdPXOAT5CCXb5TV/90CJEfNlaSgfAsahQGWyQClGHTeb8
aiRaLOmDgKtUwxMEAi25607rKwuL8PzPJ4b5bAs0OhKHk7vi1CdZEDgDnzilldHho5OS5yLbVr6l
gA1LSLMJUjEnHHYZB9TKcOUenktPgH6Tl5CI6gLW9v3JqYZOx+AEyEla7w63qR+6brne/3xZeJ/S
rNfy3pmIbrMKLVQdewicSybLqVJoR0dmDoxWEE6gV4tLpqtrmyvvVby3yXuFVYAUK9ksDBt9kl7L
OJkqBQaQ+7Niu8qQ3Mplt4o12WOqq+kxI+On8UM+P9NN/B92MIAUXRdZBt2PaWYPDdCyyyxELLJF
mvQ+FebND6R2ZDZB8FI3nnSN+zEXoW1VY2DKyAMO/ycn8sv2rQdLVrISZwCF16rnH32g+EcK/iQ2
fexpMdH1JXoFSjYuwEMneuqayf2A6Mzltz5zkQpqva1wlYJUnM7oMswwewifZATy/YAqpJDYUyl4
hcjRNbjX3IjHxolPDAPpxztTHHTC6OHYO+CgwTKxQPiAr7dXtY33H6QZIjzgqACORPpTVyximybh
+aW6JmEwkwRxIYF1Uz6HPNokcASaNLRazfRXl6OlgJ0iX5aN1wDIn4nBdDurtkPbitk453SS5Ula
du4iLWJ6gxhbW/YLrfLjEnE7+Cf4QbanT0iXiZxOqn4EVb3jbOVnCT0Y5R7ONwAy08/yH8NpeECm
TodXWMWlK+BLZvYGh85Ay6TW6aAzdjyO46rE11gruFUhATE3o1m3QoCrlA8WIAMgVudTvDwqp1VI
s6wqg8Uxf09wPEdItDDHFTnx4dzfpXHvZzG/MMHyttGYYv8yIOdHqbZTjtGuiHIk2JYq5yNtf2d4
uWdIBJnGaRm3v7XyT2z5o2jC4fTe94iGIQbin7G4VFQaHQlKQWXvFeqLjLhNlUGTcSyvXwcwBIU4
WOe85+fcVxSkYuEwasiq6QHCPVZ5bdQ4F2lozSl05slQ6Sx+j2iaibJCr4N/H5Qtpw8LUEejSkYT
z16BCJMlX+5DhFxWl8/aXOJPRoYUsqw5uoMH5vd1i4Z/3tlnLCmV1Sj76riin+4BfCERF75wKtJG
+QEVzP7v5ZXnTjnteaF5YAmO/CQpKoaA0V+Xgk2E9YBuS3p/tO7B+0ckfZdXmpu4cTUyM6VCJJ5M
z3ipBY6tdGgNw+S23GXtbjbSAmtttN8XP9bnn7srjzYbSCmDDY0evsXgePIx48jUsmHkeqo/AnXb
d1uhLXXG2c/Dbbx+V//I4U5GHAndudC+9rRzd+PXxScvtj1XTdkLvPGzvPJff29W8U9kSGhBfVx5
zM+R6DScIKnANWWhuMnL/b53pNQsdClhJVrd3smlc5jSJpQ8Y3FX+/uFpwq5Ax3RPvfaG57ZPFSr
1FgGvQZmzpNAZmdFZZx0di3OOYBn6+AdScZP/85rlOK5gQxL0dACmy4ofZMUAGAvCnEKhEiH2VcO
2qxndBSo9k5oOxat5R8xtwGzQwREXzA3eoQVk6V8RNvygIKvJSQmwo/LO3r+8SFpWuDKkXyYHNq+
to5xUUNgQfGvlB4V42ACKwn2V5mpn1f+5BPz9P9daVLUJg2I0Txi3o9xVaAj0sJo93C0H7Tzr+h8
WyR+GS1P0Y2rSpsB/SdZaAO7GgFeQjnUS4d7HZngVvodBuj4adeuzbmD5tgIezDTAEFEqvZ9B56K
Uxj3AmkFjxsUEym+EdDNph8G65xOkPADQzYd1GXigzoLsntRU17+GGKNf17Rf3/DZ2r8JWuSHAOf
1ZFETS6ecw2pymgrYDBg64LUL4b3q82auQXRy8fAUlgI09D8/tCjczJGxcQ6CvQw7qUAlul6C4B0
dB/lh/HsXX6+OaEG5+t6k4Ay6rVpn5RieBSuGY/Z6uHO9N3Fy43H6V4fV/ftlQU/H2D6Rr8uOClY
80KRbVSK4SAr2+DIxXCmNjc+TTt7pdk4Cn2wBjZKh1SMpD/Fiv7QgICzrRDKoLSQwLIZyX01sidC
JnBhvkMdT4hOjthao1e5iPsPuz3giiI0ClHJEqrLJsMqh4AMjN7AMkVcfBkANEzSHlEuB7E9JD8U
9a/BJo4dG3xEs8qQERRyNRBa6FXQspD8trmxsPiu2+jx8leYO/Jf38mk4lGglRl1hzSRoC0iOoms
pJajKvt+tUEyv5IuZtBweimuvm8vU66VLtKTYi96NOcV6RlQ7SraXqXeX1toEltyp8nKNq9xKB7v
AYYiY00zVWC5YG1ffnlz5Slb+L/PNIkTQ1m3WnCm96TJH5KiC0VzQdYeUsmrkSDiZY6oBVr6Vo2e
pI7+hy2hGZ8KBUpHB8L2JsQES7agEMK/8tvmX4ONCAq4fJXLdPK+Oy2oDD0XOihCaWZ5eNy47523
ek9W7yJD8dbBImB+FF85ZvpMyslL+e/CkziSHCEFtSoLO2vMP15hA6Bww1wvWK822no5upt39SVZ
OTeZN9zhz7OXlzdgWV2PfNC7Hy1+VetFv68Rpua6KHRqRRcV8IbF/fb9hchJk6FyJH/SJKCUozf9
fzg7z+W2sS5dXxGqkMNfZlIiJdqmLPMPSnZLyDnj6s+z9Z3pkWCUODNd5W6X2yWkvdde4Q3w2wGX
rLWCrpX0ROM9s66yevn6Q8wBRj5ddxJ26pECuEa8ToQdYb4Cf0aPd5zrWXWlAT9gUUJrVwrSheX+
AITDqEXJnpCUrTCqprlkXgXiukN6RfOOMSwdBvtqeSA3yMuLEElU1TXJzEIcQVF6dIk9ZNhCHOHr
B5k9FRmF4HFMGW+iQ/X5BZo+yH0zA7bIlgLI3tDZw1K1OVunEbD8oYkutS4hY7JCzQyO9ddX18S2
/St6OzL9WrJQzZiyDPO6sNoR7ua9gCdlqKbmiFnE7ltqFHdYX9eoOeMokeX2IUdjW0NpmNlNOV6r
5CIpWy8M9roPusTZu3aLQtwB716xFUHPo6A8uBePRqmXvAhNzGhEI9RaIXRnn/3sF+kP2pl9ba0s
CtCvH2v+qQQEBcQyyneTd9oUQ2OGGmoK3DtYflIuuvsSJW53vOmTO6d5BT3n34tN+ZD6EHcqwDmy
rohpXr8SdC/l1ZGRH0GvPBIappw2ydnNq2ehyhkBHPn6cWfSXua3skzVxGQZ8YhJcMjVrK6rVIrv
tRqG/FZqhGZ+al4Qra/qCx6olivUlEsg/soj9hP/KRcT2ILerVbY3/mO4AC+i7MQIknDPy9nuUuL
pG6KjK7qNlSFyjzjFWJ13F/jWKidfv3oMy7FXI/r8NBgI4lCn6+XOZkcwn7DPhr/EY92PV4FG3Fc
UKa+A0PaYtlgosDWSsE8B81LnqZA4sxFUqPNv20Dm+7CRciZC98TmF20UTja3nn0lbe04niHDqeB
rBAHD7hsCX/sWCAmoUSZ7o3HmTn7xOOI0gVuM0iqyXluOZ42jhmPQyvcB3VJ1ign/doDqhnSr8n8
N9WXF5ZlgxhAMps+qgUTLpA3JQrD5s/YkNYFCDiZHMltbhQyf++qz/cmzsYPuXMrD0aZj1gojma4
6NStjV5osW39o2t+K+UbWcCti03Wka5EreubPS8CqeX2gMgCkv80ciHd3RwGvgOqPkdB8WS2hhc7
oDUKlM9PlrS62Uiu+e4kq2RXD/qGOV74wkrJUPAYylvP3tfZW+GGC+iVxnjmp9+IWTNxhJtAoead
2ijQxp9vwveG3kjdMbn3nQVaZKDBWcLyq9stVYbyeOdArdfAEvr6jfAxUzd+vvLkLLVzk/XlMqL0
5bcuyPeZGW0K9zu+gwfRd3SV4QiNJZGDJanPsujWQ7NqGdiPL0n13I47C1ZsRJs10bo/aji+CR17
O432XTKuvt7us9FFuMXzS3UwXfv8jmiVmKaE1qhId7FkwEdzaNbEdtu7CvXnm1nvzOnMqzEczmaZ
tglR/vMFjb6HeC9zkujHsF3oby46mAN6lFsfYOczopqqs5ddHJMXt8GUIpf8a1ViHQ7zRdigmZMt
0MiyZJsjAq6pVuFzMyIH164V/dXvDq7RYo515TwbbCawSrgu6puZifjsf12f3I1OO3BEffrsei9h
gCXM7cTQ14RCYMB/ctr2QfSQ++YpqA4+jgEZjHQgB9BlFwDon7Toj9vWN4Z1f6fd4jb+vZVpXydt
9LAYQuAVebPFhAaMlF9sXe8FxPXXC2wGoyKugjovHVa4BVNJ5tZP9Vpy8gTdj5WmLhBPU4D1Ii8R
o1a1ztXNkNzYfnORTlMYW2EWD9j8nQb8MaxqkiTFGf0hBVBl/lZ2b9i+wGpGpaMxb/B/ZrQGNPnj
xSZrKpdru89gTtybTr3JcRwZ4mSFFuneqA0E2jdBFL/bLkHZ2YylvcL0IAuKtfjA1NoCx4R3GCws
Zmmq/mrTuE+c36X3LETsXTM42nhVL8wSGwbQ2BJnL85CN76QOAKny5LTl1pX7Az1fYL+4X3VReGk
ucq2qOoXbM7QGjvIDe0AHWalvbLoCtBP0Dip49hdi/qe4iOGIcuxkdw6EmeD9sebEXv4w8047hh7
vsGZqAF/fW4fggi44fjNwjrrDyae0XMfrsvuxoq5edXJeaWqvuX3LULSIukhIUc6ksYSLi7Y8qD/
xtSYogYzNTpMOKbceP9zYUkTEwiKUabXUwFvrMCLzCm85KHr0Rdp9JUVgOqOsDkjHFZRv3crWCTt
wS7HTTdWW6OSN1/fwuyO+XAHk5ceJUoEDJHcAPEVq1D35AcSuSyP3XvBESn9ry83F3w+PvD0bSuh
7mcG2QF5tUY2C4mt0vpFYAHDuOXyOf9pofyTixgWFdnk2RIz7wYvpYebKWclMrYA+UQQEh/WLRd4
jBVo0kU2PGyfAdn/QDd8pqInRHy4g8njplKY+KNGrM3QtkjTqwFAYT0uA0wiCAFKf4FAlhg3CtF3
lci/djXZ1zsNVwXz+XkjhThg5H7gInGVtXj7LSPo2XAGC9c8pb25AeAGvj3EPrBkZElFvG6wpR+w
LHBzuIQvyKrjYnRwlEumvQqtJsZwIcXWEHi7FGsLMry1YfRrXx4WC69vIZYgkYFSkau9RirFQHSB
ZLsoqH5ZRsIZEfHGwD2mOg4ZtnNocdxralD3wkTs3q9/5wGm3QCS8ELxMYVRlDWyzusY0w4fRzEd
NCfmC9KAnUI+3EiC5teIpjMTRkMRc8JJpuiZTTsayX9EMES9TlO0ARGL9wiZqtNdeq9Y1A4IV9JV
eoHYHtzIVecyAzwM/70B8f8/RD25xcVhSIHOtNLRyET5fzPzmt10Ov/Q9aI9McWo+K6WeIakRmLi
qI2vbXIpGOnUPOmtM5G7njtR0L0wLBp6DKgmhyKN5KDKNTO9NzJcmhp/bQwFirDMoOkTN+hCOI1E
mGXfJQ2uUelq5Kx+spwHvQjWUV0hcxJuUrzYhtJaVdba6EdApt/lLFumJO58F0lSfGzIzUUHTyuh
5MT8TsWTZMCEsqmP9RDtenz/kK4XJkyR3twB6iwyHOjScTU4a9kYVnIUbfxuUwsnSa1idK/chTDL
Ixewf6IKMbSkhuaXFmurkRbKVa8hEEBT19rTaJLF/FMX0jp1K4gY9loJYVlU3X5whmVe/1RdDwmr
caHa1dbxrl2prGWBT/azR0REURGgDzYuhY5uZzTPBSJUGO9arKuYDnDueBsJ40JqajQAQaipP4NH
0v/c5xxSUdhEGkHHSAPGWxS4m5gXmUXVmuMKAJ+Y8vBzODN2Y6askd+w0iZbaGYBUUfCLAY3xRCN
AzjyFbqc5WslM/e3uwUpAPhQZ1dirwd+As+QaB/JzSZ3INd5b1QEgwdnwjjqjbPidccI/BguOi5n
DeNFulOkK0tfG9aF2v4MzXwHqHZtmdEttPXscflhcU0qiKpMq7xqNVSOy5U5PGANpusHoM+EGZQY
Uvwp6yN79uYGehdO+Cui/ntha4pJ8lWpHswwHH+AIXynngCEEsQTxkI/fmCttZCWHkjA122wfPzz
+lgvRNfY2uIWtygXl933u7u7Z2fxTLc5Wjydd9+Xy9NpvTufm8U/txBi8xHtw71Oor9PA02JO6Qy
GQ2CaHasq8UI3qrP5fuLKtBUyh2YQDumO9V4E1chAuZXr2py6Gp52qimja8p6WS2GF6Kq8LxECMT
4ixGnIN4g/pCzw9Ftkub89fZxWzFgWbW/48+KAJ8DqZ+rxVJCHrs3kDYgzZDt22VpekvumevWgFj
6pwb6dP8FUkuBC0OJWV5Eu802YvN3GHAotj9ymOnCelgd0XvG7p2jvT2e7fyxgk/m7SBWYGxyPQE
AZ7Pj9k3rpIUCpNXyhylXnOgg5AXDHHB17xRLoqf9df3/O9rvb+AD+eTrTVNYreox+MGmDdUMvUy
jZY0obXEWTJexP7x649ozRYlH644WcBSaZtmJtFCAYtFuFzXyRKdFzyXSOFE+W5RXnmdwsQbI+L0
yevyRxsdAiOT1p6ebaPk0NHl9+MfjbkM2qunNEvHfJNxQG4x/MQ0kZjl9cfYT/da269yFdTTHy9I
fhegsAslPCrBztVKdOQ5W6jILHOP2NyyzNxjUW4L6E1ReRFi9j3igDgC2mDPcxr1JvfVusNWtq+C
e0KoRQcIdF3SaScDNAS1k0mT1D+qXbEPPSidiroVdxDm2pqkqTTeCf5VkK9tS1mTlAjx6Jtn9IxW
Eknph/c72aF1UIa6UrcEiPypUpv1YJg7uyp45o6Yga2q7T6HVcMhqR0t93eiuCtAxYtRuy+daJso
EvbBJVPL+izWQ+9eqjDfNK0YYSxT5yDY2MbYnOxSOiHcoiSCjeMg0RLD04Hc7TG/1ityT/hh4HLp
CcaMtVsmy/FZo183IK9UbYrsrLCbYLTgWisxMVKrC3+Vt+fnnOpZcNCTatlhWBrz7YV0ZJ/JJ013
9rEbLj2rxuiLLp/ikWprqY1u613l6stiSNdWyTAIF0VP0VZB2J5FGm6oK9vmOJeFJZi7DaxjoV1o
JSxLBOwEMsttiwMfFre/xLoW+nVAIzZBMt3WtnaA3J375sVviCvcyA5ndArEx8IeB8UEZK8Mkdt9
2H4QuaU+klERczGpFIZn1jCu6OOKJN4rUSlH2Hns1jGcrJClaXo7r9t33dZngEjvw6CoraIr2JWy
PI5I4aDnBAJAlLT5WajlMMrAbU6QIlwh/7pN6z+RhbJfubMxREf/anS1ZWa9KrG1zOJxzdmqZeG2
7W+EmblNr9OBAJ0pRGqmDTIev1ZdJQzvs2/eWX8oD+Ovr8PKDHkZKLNA+aKAA1N52vdqUy9FaLAO
H+xBOtgq7oGmiTNbjk7YCyQkjMnyTR0YK72ToZqn2z+NP9xnqnZXlXjOpQgUKb+aMV3o2c7LH2x8
gZujF6h3UXjw1btQvfpY6H19z7MvRQCSkWExBNPx88e3TVfxdQfum3BibQ6UB7TOboIE5k4T0Nb6
u7SJpk4RmKbt2qkWEW8Z6LCs3Cp8Qd1EOAQ2WX9K/bf/w0N9uNyk4kosR/JkG0EIVqgbrZPmGARr
K3j6+iqz3WZwD3isOEJ7wpi8u0xKMj/KYbtQ9GB+gnBYvBGsFyQvRqCxlAc12galdkEiz4vbRxzn
YevduAmRb0wPT8ZpjPPRFoCoNzmoDd90g1ImO0DGlxKHqjiIn5qOnDzbkbSG8FBhwLs+f16sbeVG
s2U2Oflw+SlCa+hcvW3QXUELeaEad+ZTbHBMAn5eun+YyZvZrWp6LvnTAc3ZtPeZn045gqkPZtDr
YZpaSOlFkQvXyRBDXKy5Q1gDeB4zHzSqt4ymC/VHTjCi2XnjpYuQ+NdL/3ATkwXWBd2g1shQCd3Z
zR669oK0/H59WJJul5sbF5vdPB8uNinfXdtMbc0VF3vebAIUbrEPgsy93AkJr//LQJhwQHPbgR6J
6NXneJAMlk+coFkBKNGojkD9GmHtjnE6sHkGGEZwS5Zj/vEwCFFBGwrt7s9X1Kuy6r0yoYVfPCH2
ECKX6Gl4yEavHeI0lOlfv875T/ffl5tsWhkj70zJWT+cVnWPxW+HGulFpn65LQT/N1OK8wCcMgMZ
5pTqlBwZO37jm5LJyaocKt6fZ/wwjGPTbyzjzjc3o46Ixk2noLkK9uNFJw/oZW3eOGWIbeF4LCCW
qjr+lEcbKAz9QPyBsBjuo5M+oKbQvX39bjlIZzaGAR/0XVkKBzMRrT7kEiR9aoyA3nsfKPWsTVFe
auM1AMbLnB6yLR3fB99CFUA9o3+NSKBzAFsaDL+6qjs5IpvSw52CwYiaviGcLDwEQm8VymivdflS
mKsyFIB5rWAB0quvwoU5Srf+GK+EsTwhXugmwcpM6cNa7t5qzY1ZY/C9Fj72gd0L8AD4DrjquxTS
AY0GUhVhasKExBjbVZYkK5kWILGbboeHraZtpdDN4n2lY0ff0lQqr+XwSm8ZvJJZ3fkdeNjQ2ihY
yifI0Bkqeo3pS1QXyxE8Sa1fGf5tCozlASYZ5qGXL9F4zvW3CLuWJKwfOXs3hlRtkg6lQnJVpTpp
2DeibUp3FMkf9gF4qMrZC1vbLvKWQ6+ColS2QHB9yUaUJduKaV+DQbCY9JF6HusI13ekC1/j7kko
UvvYxio+MjtK89zW+l6LlaVagrjjvxbTH01Ft6B893h26vAiY/IsrJiVIeddgtXEnClvYXN6xZ2w
fLHCdGdg6xvG7kkyQI9J/4zBP5UWMEdgpJNfzCReS0O8BV/7+PUKm9u9H9fXJPAGQRTZkonGINSW
ZadccSRxaGRV8msX36r058pSlLGFzDdHPALqn9dy5cRW1ppECooYh0KtzIpVx6gIbqtS95sqlO9N
9eiHaMRl66rCiV7PXyQ7vjM4c0GfCJhrEdlL65YJmtjB09Pn441NYjQgZT9SG5x5C1QSImEQ6LXb
m+6Zs+AWIX2BbryjaqAZPz+/XkQITFlkUSVNa1yUlmrarjolx45r3KfWtdSvZWVuh8TeicNBZHMV
8SVXHkoapALUzjRCeSorZ+0UyY0wPpt4IBMEe19n8qtMaYrOYAdKo+I1klPKqXq6yHP6hxZEG9TR
rqX5bGjqsrjZfZ4L6R8vKxbohwCnBU4Cuyln3IJaeCwcGkq5oEQ/NmO07MKEGnF90zBmdsgjFiHP
i5kWJcbnq5qKJ2VBy2y/9l4y1OGNb7L5vfJ2+hMpnht8U0wUVeTF13tt/hXzhmH1IEdIF+jzVX2t
LVrb9+IHxbq0xQ/LO5XIiTFmQgB6PXrPhXRn3OyvzaQDiqkJcX3Sakiok0eNpbKAgtGlKBfJ9DOC
Ze69YIeVea9WhsgsjMhRRQ1SXgq9YsI05Qro8h6HGUva2d8K80YYmDnRPt3PJOKEniPJKMbFgsRF
QgQd1jJu1I2zl4BkIcRTQAXak40W2LHdlyGXoAajOuIS+ON8/S1nQoaCWO6/l5hUCVGXlr7rmsm9
YGuj9c+yGRpDJHRfX2cmPiusU0MIa2iQXSdvS0UOSnHVAsqnJszMmKUIBQ/8628DC8Tqm0TBT5ea
5I19JgHFbWEyMC9ES4vxassGXFd/evWo5uv8nibN//7h4ClxHhBy/mZG+a6ht0HEgQCcCcVqoYYi
PdINvYlTeD9aps9mY6Yr9C4AaWuTnVe4igbtGTdA7bkq0OdUyIetcaUyz1QR0jPp4hnftOIXgDe4
tKl+dAg7Dt4JTZyeKoZGpVSAsD4P1lm5BWeY+8TQaYlD4B2FctznqJAqWVl7KnpZJNCM+hh1G+ia
xFcNy8ev3/dcKHCgYsNjFDqx06gX9n0XtCFRT4wZrJ8cp2SwGfM0dSHhBfn1xWbYykIIRlFhFsLF
ph/y+blyyZdDdJ/pCSu85XgNFhYdyLzF4Z0Rc39Q83RbgfLLg0XCbJOOAvWJjRy9sv/6TuYOXu6E
qpqmnEbtMHnDXjUWCJKB+uEuKowalHztA8yuIn/ROOMpaYxnyGkawtdShqi4W2+q2N3mjnTntdlD
zeTyj6by7SOEMG7NksW1pysTSik0WhtnPpbm57fkC/27AVdHGrUHkRSh0Y3HHuLo5dLoLbp57fqm
tcL7cp9cVCiKwPokHYOVONnqXmB3zOnN8TyW69b7Fj21KzwWpIeoXzUv5OZ9vh+Ts6/ALTkYPy1Q
B/S2s3sdBbwfo7xESAAhtmKZKKc4iUlftnXHjoEau/36y80hU+lLOCjEYCLHbHpyo7JTtJ6UhMlJ
b4S2KFKiZneQkresvJDyWwLhgA59EY+LNjq0yrWkYiidW43OufGGTYAiNbL4TljGfv5IjqQ3ld51
w9myEHBmerAFMoZ+WV+t+wabkUvw3XXWdWYvB/uneR2qRe0x91h57Tcm3DmKpPZWLhc6erT1anhy
sNSK1pG5HKoHs5MXY3ZwvnkQ0637yNsrQBmrV1tfDe2udleah2bJ8IsO/Lq4b6RDzXQluzPLYyrv
ydTj7IT3aNdvsCqneDPHRzB6+6jf1BddWat3ur9179RdF2xGKg+gu/Jv9W743YHMuFFKKDOFMm/J
odkBCVOwbD+/pTSu29Ioh+RE+46xeWWVm1qJDiDm6NeRRlJ55Vmyrel/ZNDevl4qM8w/7dPVJ2X6
mJt+IempcW7WBLYghGYo/5ZOUITu1b2FnN1+2EQ/XoKcxHpV2Ism2BiPifYw1g/FLUzj7Ksgh0ZC
GMEv/jWJOIblpC6ysf73Dt1D5GiuUb9sxHzzu3IJjxnmArdAYTPeHhol1X9dEpmxz2/fKADi0SyN
vqv9etT/sQ+KugS2YSytoy5tzAeQGAE2FMNafrbvWmVjlje+wFzAZ5fSw1AsiAhkXp/vAAfIsWHI
qZ05viDor+z0UXk2X91Hntyn3HtLwVray+6HvfNWX3/9OR4E9A8SXId3S8iYrL2xD6woVLPsJJwA
/EReGH/q0TnlBgZsOViKLj4EnKcJqW3MaAhWjJkh3hyU2wZaQ37w6R7ksbNsgFc46ZMrFxvB7kv6
ZKda/4Cpw+FM2Ky5DA1H5OuyMtyNAb0XBAj8sx7dSgpmdAC0Tw80Wc6oehSh36TaWR/WUktAiLNd
Xp8QXzIQox7/FOGjl3zDEuRnJt3Z+oMPKNhAqUm5RNHz1y93Jm34dCuTEq3UmqzM/Tw9yTYQFv3M
TI9+sBMfNBpPtyGAM3ko+S5nouiaatQKn5eRnTUuXb4qO8FjJYyU0TuZJW8wnCqXwp1W2POiGYiZ
89fPOTduwtKNUxGLXOgQ0/yoTRPXx94YhuefNFk648Y0fhp3arALpa3l3ev2vQHB1FlEBHR53/vP
OOXUVzS4xgaU0tlCcia/AEbPlx1q1DfzmJlU4dPtTWoBGWciuYts1IXrgx8yD0cvdqMHvxMk9pPn
Mfj99euYO3wFx0Ajh4Ofhxz45w9h2nbXZ7HsC7K4wRgGYYhxuPfOBaypgQiaMKdNrWfEz6TuDLHM
o/N1UxHsHek2yVU+3cVkZ0dNpZphpPr3dDAt1d1mJUKG8ktnXov6PEpvEQC8mgPVUHbcJ1hYmXxF
Ssw7J1LA5D41Xr0d61Nv4j6Q/dO13cJk8STaa1ClKJTrqALoS8Oud56MNgLOK2NxsMaj1D7Z5kXI
IQ8hbmZCyTm89mRHAbK+wz5GUKFInn35WU4wf5UBkFwYsMbqVYCx4vweTNzKzJjMmbAsr1ZpI14e
rYvhNbW9RZf/EhzsvEKCoKp2SRku0JJfKf4Lrc+FaCUjP3MjRM51H3CoBN5P6g9e4p0L+aHTEjg2
1aTa+Q9lsbIqeyd0GqMf9NXIp6IsW5TpoWxuyE/PhA5HNK+p8ZC/0MxJDRAmhuT4deKeRvslt74V
8nNpbUL3O0ALSbkBNZvj8XAx4ctKVquZ9iROSYHrhH5Zu6c0P3r6dshOY7Xr64M77vhNFq8DaadK
4D3WEupIzsbXtxrQFOUgRbvcvMtqqDQrBvMmLH5pd2MzzSRH0GhAG6nwK2T4FZ83k1tGakny5D0w
e3ZMdyGcDFN3G9lrPVjJVCNIdCys7DGIl/WtrzATOASFR9XE0fh336lsXT1wXFk6VRImucthPFRC
ObFhcnInLGul9P7G087EcK5ooTyOOB36upPTK68VfXT4HidX2wTOSS1OUXGfRU9cc2QBlhspYSRg
br6+7Lts5TRWfLzsZAWkg+MObZdjBRHIC5tdlWl4bAVbw8MvioEN6z3JL/1d2L76aL14zEX8FpGw
bZQ+BN5WYU+7S11ZBuXBNh/Ime1SKKUD6gnRz8+VVTb++fqWZ3clApyi9mfh/mVSkuZ+iIGqGtyD
6DnaekZIshaacXXzbBEwZLb2TnojUZs759gfLEJUE2xknCYhVU5Nywvj3n+orb2fJL9t42dIHYNF
itof8d8BBbgDnhqhy2fRndQLDRnCbGMGl7DPFnAbkhZWb3goJX9luvsoOtfRVfL+5PJzmuG+pd7Y
2XP4yE83PFlOvqeXhT76/n1RQ67GnMonRGaVtEhr+jhn1aiExPrKlS51rwv4603HlblAptEsFjx/
YIPT2sboy17OfLy/CfVgnygzEQ2O+28RgOHmlgjnXLvK0QC8aAJIhF29CCYfQrWb+7VtB6ZzCu2H
kRhlv+OQB+vZ1M+JcydCmXpX61vcRiT3vuu+58MVEK08fJfbrWlczPBXMn77eqW+mxdMN5dOGweA
hgjpU5a10VUqx6RH90g7VyY8fRy5wAngI6Agko8g2KJuWU/puVaqvW8Fy8B1t6Mbfk/sMF7YBh4W
zd3Q9/9EdeAtQD9BmmSG512l7KVK9o2682NzFZivJR8Z3D58ZWHa2VfDSo/efDrUbRIu/cqmgENA
Z1j5ZY/17x4eXH6R3XRR6DSw9UtXd4RzsOYIqNjdixR5q9ZNVo12wNFyUcgLDmEG5EsHxU3Nevr6
LSHSy7f56jVNsqYmAsvrey1uyWqyblNjm1GDREr6QC4buunGcOs7F1uSRgJ6J+EA0f5oW3Xtlt/b
8iVuV671qiILd3b0g4SxnqDMV7G3aOFkd0scEALwkn7yLQmFU2u756dqWr/u4LF1bYyjwLWRnJXE
hEnYsgCjT9r7VP7JX/MUHfZavhuMA4wRhrko1yINT8bUYh2vmODd8bIZhIv8S9c0S9F/1P1fiSuh
JZctE/fY9iCBGbHjShBLR0u175kRbH0PLhDOOz1CrNmRZAfPSLQPzaZYuMObRkTRvfuEQFqXwdYm
kNrBr2aoV6HPyNl9SI14kaT6o0W3TX+S8grfX3mFkF2Sh+7Cl6ODVsYlvRG1AlDIgS5bSMSr5TJC
mmFcpHnwWOesOwq4tvrmlmuXmVX1YvbI19pXrc7Oug99MVqnPetVNh4rDqTRaRcZ69eqVAQU6eDT
VFGdnUV6YLrXGEU9HWRoNwCrYxoFpHfRtY9K3ayjuL7zaIxl8tXt2i1D+JFFOZTdSeu1VWd6VIjq
vtHfxjBau/Kwa8Z61cMX2uyc+DEMXx2zXfkxE86Tgt1xDZ3SrziLu1x0sFjNA+cx5BXG0Gv6WTYv
R09+0PMPAZ0yncGSrUyUlV3sfNP5FrjFoXJvRduZkRw6d0QeutGkJO+dhg/RB13o2gjjKsAS8AXN
MjyMad6c7HFDpl/k6xsbZi6yEk6EOpSQ8Jn6wWV6a5WOnyJFrT5pzNuFJaZkq1vwRwHMJLWtliAH
DMC/1TWH9qwf7fIcAB5lQK3z0b30FiRq/o6AbqoUPugcTqJvr4w2vCu6atF4rKVj7TAsMK4xJyGq
VazvGy9gLjujB4vJOb0ztJEmSQsS+nYmSRVCvKix4JzxQy+eQKTX2kU1/LWCwRLCIlVo71udnuKw
yscrOHVKLiQmBEtF5xBUa/1GkjAjjULuxlBCUL9l7Hcn/SRQ+VoOBQ5FnfwkN2CVMoLLnZNuWg1d
kb2uf5etZ536SFaCTR3auBHhQbrvtoNx6sPv9vDYNftaeyj4E//OSn5G0LGqYNGaQHW+t8UpLE+t
ebabrYWXyyjt6jrGpvr7UN2SqxSp9TQif3wS8f8/rOe6tAbxPZ2TmQw0BpdJsk/cRxfFZwwGyv4f
pP8hqmIG1SuLpr61m+ZSYUbjeExQBIkhz+erZ2OZd6YV+w9Upy1NYOxcI+nVr04BHPrYeqbgyKIf
ZE9fLyuxav566A+XnRxDaRVD2GPecx+XZz/S12n1Owd9AjLnJnlxdr9oAu/KbM1GBvjzE7Y4KsS1
BEAqQr7ZKs8QfGAjG3gYF7hyRbe8MfC/mHs24NVYlJmA9qfdVWVo8jyzfWwNqnMIZCeG9Dxg8ZM5
wd6Bhx91L3QIoIIt9C7b8dugC57l9K1zl1UfLzyYpH25K7Ojhj8PKDMMRhJk0K7EoWWglt8t9Fkr
yVzib7UY3HqZS6JW84WmytgxKnF6LCzuguZgWyGcgXwfAlLKKmfDIjKADvXyOcb7VPF+Df3WLHZV
+l2Nx3t/5WQtpDJ1ldt/7LTdJQ23mywj/MScuOHU8hdEuKp7S9Jrq2ExQn7JwKlSXpgrk0T4v5vi
bAWQOmBfwh2BOuVB6Gzbiws5buwvndIdJecocgO5w92uffPGeuHJ19FG93yEryZt+VGde2nI3Ojj
ApxbqkmxFAUoTryajsGQf7Q8Yz3asCnAfqFX5NFAVfkLKaTSskYXqqbhMSyK+iXW243l1MsE4hnX
FVj3r1ex8q7gNl3HkLfooptoJlLdf15ctYtlRoRE3X2k4Me9NS0SqnxrM7ZTrUcxN1bh5+IkiY0V
ake5P2wYbg6pKUx+w74i6TxqxpvTLiPSoYRuDLK0mJmjx7l0bfhNgpInWK7iDcQ6NQRsA2GlbL6G
OiZKmDlK+lJBx06lHKT5iXKwaj3lcFxMDGzbKCL2XhO6wlX2FpfVpgLQFCU49mbQselL2U29SRqU
+zqqO+5KeZWqcpVXG86SuhjJZ0/vnlv6tsvWQmmik62D35SITm29/pwoWFABLDDIgL1LCh0Qzr9o
IRWZvWlse0tXjOWTBjAwJXj+HJhdujflBArOUaE1lYX/xL1HknEKrG7pZ3eto6662l7Cawk692w6
ycoYLzZaPzJkSFV+03xUZ9onkQD1OllIhpkcYjrOqC0HA2WDWLrr6mg7aPlRdMHMoruLPPV56MYn
i5IsQ44aaGFVn4siXxT3/rbQ9J9+Wv+4sTRElfrXysDDhbkpAHhYi59XhkdvyUzGHIuc9KGvmlNm
DBuLR3UZ56ReseKRPTimWghVpaPtY7eLUzdm35mLL7++lbkTHM1VVaUuEiLBky6XE+lSUqhURoy4
mW2DF4dBrcgvKD7FRboSfodfX3Au4lo8sUxLRyYPn5zNSReHgdUTcalGQ5xktAuqmv/RW2eG/r+/
lo2lKWmIBV11Wvm2iAZ5bqrE92x7QNMLAHLQe4SeI7YK5fbri829Sb6nAbuaZyMD+/xNtTjkhOpJ
vagxEbgRoxoj2SE9FAaIo5rXILvxdLcuODmdIb92ge8RXnz3SHgpAKUy3kB+RIgc0ay9pe4oOhXT
RWvTEJPRNkCy7L0d9CEXsZtqcNs8jO8xk1xURrFqEtEfDm5KAc+dkWAsSSj5ZSA6+PlNJp5bWx2j
c+SULrjVGPWBnFLk1w4FJWoZjf0EQjVNwcDCT44RsHFubdC5FOTjLUzaTIE7Bm3RIwNKEp1ZFJM6
jjwo3Y6nKNH2tDL6AjUreY9Sh2n1eH2umXCuwTr+qIHGJaZ6Y5vOniVopBlMs8CDOO9tpo8vXw7b
rMZf4t42aSQEa7t1lyNKPnRst5XZXeKYUxLVlxRY8iD5vCZj3Vv5JtcSLE+sA9gDf7xYXbENXDJi
m6OnJqOLw20lGXdKZyKDNOTPIjx/vS3mxptC3e3fO598zQisjAka1jyRREInWGjlwSzupLBa0iWA
xVp7pDVA+2p7V+fGys7fRjVcDJCG9Ta7Q7ZsZYH4QefZvQgpR6nOl3bx3Xcew/LPiFETQEAj+x1B
AfS7aJGW/Tfae7L+Wg7nr5/kveP/1wb48CSTRZEbrWTqsQu/JYxXQ/mt93VoisldZT/6ypMqPUeu
tJckY2F6HuOSQNTWEMexttNefSU42fqvyPR3HZ+nTPedaW5zadFj1jUYzl6Kn8f6xWDenx38jdZV
ixiWvbIzQoWaEry2+RoPFyPTd02qLxiXLw3jD80yUXSLfiYTIV05yyWrYpcztbbTP+NjClwj172V
LSk7BAs2Fch3YENITFA9lDkkBGQBIFiErJCvX9YcTPXTZ5/0PTnJ1MSIHZTJlCePk0VEKDQcOU+a
4FQYr0xuYB+ImdGNC4uwN/1K8FUswY9G5eadlvBhp2Dq2nllyAGTB99k61HkFXnjLRwtXjqZwNIn
pNwa7jrSHUlq33ar/8fZeS63jW1t+opQhUSEv0jMpCiJSn9Qliwj50Tg6ueBz8wcm1aJ38zp6vap
dlsANjbWXuENN27gq8OdgRQcMLTadQSp/g5fC602/OoiMctJvWY6ErsYIGjxgZlNlJ9n8fLUlaX7
TrIl3R2Rd1RuVI3/BupZDY+DCBFNBLuvwQxyW9dBpILLIsdMm2UxnMTmf1D8/9trwTIFKTeFKavE
4PkqdSjMoBY4XrUD6S09OkRQsTBjzk0DsGk2CFXexHmaXz3Z7A8DHkPTAANeZdS1OPX6nEDcJzNN
FnNgd3HsfgE9/sh+6S8pHofFTwn4RGRpKC8mq+IH9pKKQ9E0ntF/tGHKD5B0CX2MoJe6HfMzts2L
idNkZ4erzkns1HkEdyNZ5jlZL+4vbrTXl0v57q51i4921e3CQ4A4VG/p7sVN7819sJN+bUbr7CZr
BDMfB5pzu3iVW/GzXazJo138qKRf+WG0umPgTA/U8cb95W6wwsKmIWk6tWC1rze24BejGd4NiEGw
8GDitevSA4RcMVxoHpyGTZx6Lbx9/BfjVaBZEww11dIzqzY84zF8kUiNpXWZ2RqOCeh/r2nydfS8
P0OkUqpNBOXjLFCyVcvxrh2I1pZwGJYZWMfssq7OKHbqFm4tKitZ7fNHtO7KXe+pNP6X0uP0PrbH
gUSbmcPzGB2aGTTJf3moTTvIPfNpeBAl1we069C1De+h4xSCJR7LpwoHUccureIIbTKR7ZiT/910
Om7qrHmUds7lCZr0tuXEmLzYtJtgeaAtry/7znkKoTVZOg1Ryc7UdT643bjrtBPouqpAfoUSyb2x
4nN293fU+WvBr+m++KEYSVBlMK2yQ9DuMn2LIIkjISEQ24vuvg+OGlBS7Hwu44288wvA1t+XvvoO
9bYM+84MaMIJ/9spcRAQ8K0tBf47rXiY1gL8plndqBrbG+H2i17bfHU4bUxQkEC+Bp74U13MEH2G
gNJTjEQCPhVbRUd5NWuoB5NV1V9sXWEqwiiSXjAaT3JiNx1KJdNbe6lgRWWbPuyWxmTu0vGomJkd
AECs7/3GRQFuKB2dZny5MouddtnN0lG1ZjqRWq574YTiwSLCUCeB8Krc0ub9N78m1aUoMmb0Ndjm
qxNMmoTOqDIB/hrlM1mSB1b+PwhrXam9MvfdmyzBf9POvy85//4fZ1eU6pStl5BXqcjo9NBfiQ+I
9ZX1gVnrjTf3xQn998XmSu2Pi7WamZhdxgmtCNhNSI9Q5SJKlZ6UnoGVDhIOgbYED3a5v+Un+m8R
+Pelr+K43yYXXzR5zjS4D35bi8T6iXMDZf+bReBXZwZNerhL1C3mP9CKUOo7f4gQRWMgh0AEXDhq
sjmTvBEBvn6m/17najm1TMkWcBDHx8rdX7zC2j9+qtaydV33bK9u5RhfPRRys5BiVLzRMSj5+91l
eRJAOEengUb6rHmrFoMX8vWZCDNAQkIg6mwim47ufif9YmFjdNlCf2f25Z1GYXrj0f/NeOBBQAxD
+RjeOZLOf9+N0qVJIaE5guPvGm2nlL7MXCIZJyN6kjLLvJj4DDNqo33LcPT3AHMmoDOL+v5GfkfZ
6yhMZsCCKDNU6Fp6bJCkCA8sovBCTJZtA2g4ezEvqp1HXl06yIKZvWQhdz6lnpq7iK9V01uKyFR9
2U6+RXWp4yKTSe4wMThshI1mxlu4qa4Kg60Ifsy2ZJ25LEW8CkxvMbjU9AlVaNs/GOJSn6fdnIt5
sGnlciUzEfv+8b7YYSiCgLfHOE4mC7p66UKa9ppe6nw19M7Qxq5tEi504xBxu814nN/Z1VJCpaNx
AoQOKvZvOdI/ooOujoj4izqiP0d8mdE2LpiWhxouR8Hj9EvtmZ/viva5DjfGLW7Nbxu2f66N2xG5
K1neP8whM47TUW0v/mGBrXDH4aGKb81UwrktLSVE/OJXJi/Rl2L+6zfdoy7Gnj6OTAieRTsH2WeM
FGb9LyXlsEBMr4U9pmb3QIlWjKMSzmElNhxj8AxjU2ka0/QwsRjF12LpyZeLU+T7Wbux8/0bn+0X
MC/4iSosDuR0ES64zhJ0YWjFKBxwKA0e0/5JC9YBM8JSecQzw+mjygojAr8eo1YpnzLOOqpNu1U8
8G1KsNLB1fuBo9PaD5N3JWw2KtoyoRZtFlV641a/2msUL0AnNQjkDCz+/qSNvi/0DhL2bswPJPez
Niut5Wxeu8Xj/0drSZVAr0q06ObC6fe6/bHZtFxf+HSU8GDODwsy7/gwg2VvXuaL6QvXWeCbDtYO
xe7rgVYklGahGo15UIW59SoXWz3YZuFaNx193Cu6XU3eqP7qJEtCJ/uy/P77nb/P623959WvwmTW
yXXeDVE6tz6ZvrfKmbEo8xKmJt9faPFFafbXc169PVmsq57einboyhbovG53JFHF0Ho08ewqeSoB
JpPN0Lyg0bILG/Zbs5ekao82oGyg6APGJBGB4FOeT/5LJCxWA1iWHnNzBvlQ1E+JiGaiAe5CLA9V
1GxgKeqBBl9KeEXKaJYU74Ph1CA7mBUjSfh+oKNR0H4oRfSArBYQXy8bx4R91ciTG5RY3UqUGcaP
QL81ifnisKSxRKWKzYnOQOa6UVrTS1xkNC6Z8xA0Z03E/0lB/AX0id2loZQhwiNAo+0qq+nNRb0o
pUSDWVQ+JD3DFOJQDZxPbc6qlq9mFyShPhTQyPi2Z2/TiSmHyaLgXOvLLeqMwLDDX/PiNL3sCP2t
yPpFSvvnHV4336Mh1YJxIKgnzJC6UNh0wOAw3/HHZAsAJup7J6tvTJG/WH20sZGTwkUNksc1njIc
FGNIqhaQxKzoJjjqSO9F+0SI5vtN/8XX9dd1rk5HxriSHoaLcIdppVb+0vWTIf8y8jccYb6/0BdK
3DwIwcrQoeUh93t1pbofjXGCr4I1/cXRIBIgZlGXgpO1OoI7lQsZdC72KL3mIcAseJEsWGapd2ZE
SBKSIsyNh+RpyjbaCIzpYjh06eyg+3HJRXfuwaLAjF67XcrNTkBt4ab+1Rf9ZHgCYEQYwWCGxDH/
d3xf9CT/gxhmO2XIGeQBO18EO4jf6yqDGJa+xKiMyn2VunU6LJyUhrZUtq5Y/PCVh1yUj7IWYb+D
oFe5GwqVhBORvn4eJRcSILdUyuwsn16n8pz44k3NyS9yk79u/irVboxEbPJRyQ7YByETIybYnrZP
ten5vR2Wn4CPKJroLmbVBpIf5JhbEeWr/spfd3D1qeeCqvn5dEl3SHgT48oRswdAGLObp5rv0Wzr
+xvd59/2K1enB5cE0rSAG07afxXFOn/s4kpCggGbxr2kBA8yYFJS2MVQLhd8uExKhpoM13ybYnmJ
C8deMMRDE9P34g2IrQ8WLNj18uCpdbOqgh+sEfVWA72pkXCq6A+0kXFPt5IUMkFKawqxtsZf1pAP
lJymUUjVfabiLvSTpp0k5aHSzGUdPvThul44ebhWLo9CDV4+PuRgkb//6H7jRr97/KvDUxWmNNe1
+fGzgwR/EdVPyCyvZPJBuVUbL1Wc1hzsqvzlI12P/KGERovBnd4FAqS9clmX6waiUTa8JgvMmTjO
fKn36FfKyk5YyuUxq0TsrVNw1ApjhE+xRPBF/NCeh2n3mzYlfiiJG6SPAlzSqLzcaNp+EZr/er1X
R/ZUKElba+A64YrSZYBkXGsnBA3KaXnpgSf8+H49v4qWf+6mq+9fGIYqS3TaNiR36AzQmp8lSubB
+v/7mHKONP/dt1cfayf7epjONRnghrmDkp78BNy6fGboq/Zwwm42br5K8/665NXX2SPi018GpnfD
OG559Qpj0ZRhAOa+0XtQnmL8w0CrABnVBVRvhM+ieP5+eY0vSmJ4WMDUf58Qsj6fin9ktL0fy6MY
0JQT/QLLi/GhyCkwB4j4/dOsZJTRfoUVxahI8VRTcOqocRjBG4zx6i726NxHU70Vk8IO0KXUsWDC
LAic9DgE96QTwBuD5pCB6wMmawg/E9C4Q/0k0QjTsL9AayGn2QYX6E6qEMFEz6et7mB8xbXTZAvk
iIAxg9IJkJuusNsD9TM7hDA49KLsXoMwNaut83/nnsys+DO99YGE5HFot9huqntUMB1xMVnzbxIV
CjT8QfVpKFTiQDb7icQL1cI9rlUrRwFaA3KnhNOwSInIfXivTTXZ0Ft3gR09dCelFayA+W5c3aSW
zs3Pf8IG0K7ZdBmfNl2+eg+yMnSkIHQEQN6GPyqaomu0PbU77VUBPDuGy5uKg18fDn9c8ypSl0EV
qsClyfN1OwtONf0YoXRnkUMYrAaAQdM1hBtZ1heMN0gySLUhErHAX+M6zYqSWGqNFkgJPX4ltMzp
gnjmJxFuFD293aGK1Ij3i3EjCavEJ+ezpfoGYeqrCPbnHVyFFL+qtQjxwWjXT5MzhfcqLFW0icdo
O6JAWzcMZ2/lfF/1MHlqWNuqAUvoH1vtsgnNRWUiZ2/w2JGOPsMgbbJF4fWyiprrEtwgtG6nNvXt
BFv9+4/8q877X1e/Cm2oTSV1oRDakA4mobJUPtWegXWogLdFAQEM/6ffP+l5fuvKX9BK5tf93we/
CnGD3iR92oI2KRqvQ6cs21TljghhNc1HNYXLbOgsHECWi2RyMr2wWr3GQfmYjDD7oD/cz8A6rQJi
hnr8ShxffLlDMtutiudYeRqlZa/tjSC0GjOxtSH0FilnnixZQR95gQZ1V4I+G3RWAgCc9wLKTFqq
nJ2X7k6FMTFM51YSvEI3HxpmaXnzKA3qshvFmRXR5/dFvxkMjrkOjZt1DZi0hdtYF7QaYnobgeqK
Am2QAUjm5KA1kCdQ3MzPBeFH8V/l9ilhaCbIhhd1rwpGxLTpMdiKHH1omQ7AkjTPi4V5N4oPkyzT
Ov9lJK9CmDk9MmTGXUSki4E6ggJjf6TeoF6285/sKmJvDB10UW+jKbu7ZCGKwprVQhiJzJ9T8znT
OiohcNoB3mySr2IEEFVQiqBAcB82heX3++vrD+r/vON/aPGQPKJp0tACqqLniwIEcMAfdTkX4C3Q
AfSMbyF8/tM3vg6XyLkAVqG9iGjz1baqi7CaJnUir9VeaqU6AJRUZyEHWstgmgLFvC/Kej0XLX6M
GvUYOlXrMWCOkXOYETp4eiFV7DWylyXbnHNgoZVb3Y9c0WfIavi/YgVKtKzjxy7TVNTJH83YApwi
mt2yLGJX8T1p7hQI8AuXM/JmpsAzovGQf9mYU0h3DlJMKOr3A1tXXiDkIYGNfBsXJ199MCNvpHUx
n1VxZm6QiMnDE86Fap3vFInoGx4qr29SrGZhp3DLsHZwi1jDXwB2EWfZXlQPHLazuUChrtNQfEPW
J/ZLynJOYYgdMyaOQdr8GKoJIMgdW/2Z9vfDoPobOUhto6Bi22QFjgxQ9GJ0F+t9jDIei5lKxhEW
zGx3hoLJasbMNx3gCz/0yoDCkGJxRunT75zbfHKLdqtcO4KJV8e9ojptKXoXYbHD99zW5GZdgOlt
SPFNKV2SgJcwqqIoWnbUI2nyucjEnTqvgUhkkFxBewof8ynHXiifE42RJdXz6kGUz7Dh8VdV0t41
UREY43Q9tMuB7KDOEJ/6tapiedUp7SopAsQXxGMeB/et2TxXc39Sci5CSuLQPX6/97/oP0JgAJWI
f8iC+fVVup8HbVmbI/mpaSxxMy2KH2O1Z8+TU1w698a15gP5n13/x8WukrW2mfVlyyTczQSOS9pZ
itCSsqSumET31eR7KhNxANst1oFkXiKt5QEMDmwbyIQSsFM+DzCrpNI+RrOyYIPGtSQ0xkO9OmQN
3h+lO/8IBblN3q4B7FirTmakWTQjPfJ8Tk7bx3KrJI/SsmyGzAbpWwt3yJDImoS7OUkTAxmU1I+5
fz1zsQmGBT2makZ48CuYzUz3SQJXk6Z4cwoHzgbMNfO01B+O/sI1yt7KBFxmPhH5syRlvYCCchGA
z9FQrmB5p8DIxsBT0N4eFB3MYmED7WhaY95EjXJWwFcpiG3eZCh+fZDCz5M1hMmAk1ynDu3FwKZ6
CGektNLSfzhBnmLU8oRWi220m8F3+uFR90M3kW8UQl+Ij3CS/nHtq0NcL0JzEkLdPAwXN2t3KWJa
/g9YTBT03axB8wTtu4vOl+KAYEBZHercYQAtXlrn+134Zdr4541cxV41aQVBDmL/0MXrSPNwWpB1
zO1dHXOiglvDUeDGJb9wgOfZaYYjvSIxjtCvwLh1EDLbNkYECjTRToNDFf6aM4nwk6NGkMdDM/T7
NjRXqrIUUvo6mLBIp7wHj/lriCXGDgYAbJRSix+dQf3dalaI8QtIWx3IiCaoWw5H1V/1DJCTlLSg
XwvxfhE+J/IvYnOXsutL0/V9qO7KKsuAr7HWl9wNm18AkLO4X808qiyaKUNzWwwNHvb+gJEjOsTl
jZ3wZcj5YzHmUuKPki1Dmg4+EnhaGpWqvM9Jq6ihtABWamFTK37/ur883NHG04HOk7Zfk+rDrCjT
qMR+DndB2hOzGO0k6lYPbGJKXXjAKli+/49L0p5Gsc2QkI+8+sr4kIse1h7agv5ZJYCFuP/ASYOX
l0eKN8VPMyHh+0v+Rtv9E1o1WlKMdRYc7FehFXC5NBjYvp38s+y78l4EP7TTnWqlqG5zT6EbfzCk
RmKonrXKvOBTvjPWly1eAEcBnIhlPNWKkz/otsQUwVxNbxr4SVsYrKZ0c9XBvuoOtku+SSDM3/lb
jtbiRmX1Vf8a2vT/fYKrVdMHHJpFvLrmxkyFwXjPnPHMYn2/UL9xMt8t1FUYirNhkcfTkCD0JlsQ
hFAHS5dicmjF/DjpgyclpTv1FysX7CEMNjFTErzt7CqUbUpcL5qE0rYLdfGAUTkImnMeaus6uhxz
Ovzf3+qXO/ePBbmKU0Ooxz7UBrAHwr5X62URO/kzyKbI9IpKstNbX8qtpbmeWoQgiEuSI1p/1ZOI
AQY52HxQY6VIW/NNkyB32jMjNQd8xgEnaMFveLRB2UWTgX8zCz4z8emmzmvrBlQNmQu4xhuf12LO
Sb55hcZVACmrqBwCLRkwqbHEcwzcKt7SLkeLT9yrLYPF1+hH5x985hM5WqW7d4onyV+bDcodnhaw
ctRbtlRgILzBUqYUnTp02mP6cLHS52Y/wJ0Vd2Z1kKefEhxzcZO3PHpo9RjY5vqsIs4XMj7UsHQr
ZoxWfo6H1+ABQZBQ8r7fA1+f2HhboP/ASE26LhTMBMvjgIIMyMeRMQCpD/aKEOQLzZ6lq3PpBKHM
IKPNAKR/f+3f4MU/11lHXmrBiI0rz/Oka58BUx1zNVyk0X2WudngKJLDgDq0hFX2vPg5AGwvwL/M
SxnPOPiVJCLsbmVE2XvU7WLJ7jeLU/UoISGzNn181eCCOP4HCHikHFUPe7Pt9FbdTU90pb6/83/c
3nVGgxyzmISLSBCZ14QUMzcmeZEbyWGgGzLLDtT1hHQH4yMlcVoq3TTmV757sh+ECS6qaon5SW/H
/TQyH1ILW4TvhZLYjRu7Pvp+39cslAVuHN60ctV8NlDrmEbVDw6X6sSEVES4cXJAKqN5jhHS94vw
jxjD9cWuAqqkDsoo6IvkwAfiDhvtFD+md+OPZFuczG35SkWx6x/xPtspz8Zd+R4+GJgbnKOlvF4s
40O0Ll4+7qKlti7B6y5snL686mhsZ6XAcm/elZ+Jl3jtvl1mTrjx77Nj9JCfxfd039w4GP5J2K4e
5PfZ90fCINTA6+e/Z9Eerb2XhWfFX7J8ZYnSEzpN8RkX1+8X7zfu4q+9P+8guKryPAdCWGSOQX9e
UxAqqU25ZnA5y5zhuCo3YK/lVyUcXYnMAQ8+J+5OfnGxg4srvI9iaVGmGsHSBzuLhFymuAa1uJzj
l8asapHdV4B+k9P3N/pPD/4/i/PfG70++Adz0aMOmsyLEzWe5jd2EJ30fD8L0we1itUwKhBibjOD
khJ6vwiRpbfU0dE4uYrJeKUBSkPPgTDBkl3HZLnq9KEaO/Fugh5aI3xp141L9sgIYvGzegYInJn0
hezaICJ7uuQE0xE2Sru7MAiabRLm8KJ0UI8s2th8gEjyH2lZ5LAq33vEIJC8sk3aW5byqLn6MaLX
rVhBRh/c4iBHinUtazYCmREUjrPMP9DuGZlMWQMGBO8EJuMR/Q8C5WW0gwKHMSt9H2hTi+hsWhPy
Dx1NFQdzYhQvZERDLljK2H1Ly96yYKXzAxRaB28XvJttckeg77O+ne0k2zXuQlrstPhWtY76CD8W
PnA+2uQHEtZhA7RhUqpjVDtcnS4daXvlVc8pjT9LSK3wnkKzkJwSycGPLLL485O4kTtrUBH0n3vZ
AaIcmYNdkRafSzwm0bep0dGw0vvoFf7k9JZIGODSP7OMF6BYhoeY9YrjTTuVy4muzmeFiG1oPTC/
fE1f5mHyR7NWP7CoHLxina7IdvTE7S8rWJzpOWmwt7YQnRjx0+rcfmHXC9sHu6eiPzX/lgaK/5f0
Ea6Hx+hu3KmtdeuLnyPTXx8fdAq+PBTl8NiZjTz+/vimUQiCAj7yAcsHA2sD+i+oHOBrGN/6ev5p
bLNvyZdNHack6mGu+/el2tbMi97HQq71tP3lo3gK7s2P4Ye/vKxVN1r1u+x+TC15I9og+R3DpvXG
X+wVe3Qbiza0Uzs/6UbZveef6p35Uj6S4nudWzu6dXFke/9e8evkBCsacc7FUe3Gjh3hEHuxUz5m
lmqTJ9m9XTmqlfPXMrX8Y/RoLmEp74pdtnZz6+J2jmG9tk8S5AmyGJvSfaNsRnaBeMdwq/7R7Uhi
LE4UIjWTj3RVOPEmXy4c/ZZsl/zFy/lrxa7OsCRQ/VEV225fO+pyKqzuV/VLOSL9kOPeeZJ5PH0b
O8lZh2Z7R8r6UB4vP7WnaZfcd09CZ9HX1U49ylX3GSDQHftUljbB/fQSV2t1Gf4sntqPDoIsUrho
3FjySV3qq9RDysVBe/NVXFPKreFTiWvtp1nAYWYWYeXb/H0KLBFC2yu8kwJuyAMyU63gjBAUsEgy
EbO7Z14jPJvPxVsaWvERIZfgHL/zw/aTHdjGKhKddFy3F9d/Ce8vmZs/1ShBL8sNrrKbei83dv5W
HJGD6eAvv0mXFQzeM/g5w7cuy+IonTnGw2iVbmRrfKwPKLFs/RsttN884atPgy4CQsdgkjmiroVH
zERMxnoK4kP2K93Fj/pRpqTtLDF1Fq1d/DJ89+IhvcN2HOgOfIgblHXvEDn0zMCCbGPpx8VH6Vvx
Y2QVdvhevQwfceb4q2g9sHVGp9pheGCNR/8hK6wPdN8sAooz1+qW+gDnxg49zGMRN90NpuVbK9iR
x25z+eisyMFRbjc459j1bemh97gr60cUWcKZSUWABe9uQpjTwcLPuQz2LUujf7MEvmQNlM1MQ+Z/
1zrQndlqqdzk0rbIIJzRW/R/CNXmsthMXensDOWpM25Fj/8s9z+vg/jBKHAWYbmm0A7m0PdqGHd7
c4XEw2P5aHrDOWzttnRMDHdJPj+RCCDLrF9JAzTQSOwN3UHEm+R5QPzpAw+vHtXfwGHHV77bYWhJ
hfXCr0VoX1BSstSDeMjRMRMsQ7RlnHpXTBWNCbsTqDrFu/IKM7d6N+9CDvaFQ8megb5gxPI5rIy3
ULaCbXlMOid8kLbTKg+t6MQgKHjLPhmWpth85+tGoHxwU7lct8/JXlWdi8LY2FEMT423BpEr/sAq
Jxn2WbAukqWpbSrZaxYHtbhPF2vN2OXlCvfQYNrI47KGa0LGeVrwOwk6RljO2VFmXXYiYIDHDAiW
ptqtb0XuWrKYatnJiiF5Vyz1yKIDegh2lQKlezPZF3unWr2V09f60JVlfUQu6WlY1j/L1/wnZ7AS
WT4tDob89+ZL71w8ZS14rSdu4kfxLVeYrR8yDJShxdiCiYjWnCgwbg97zk9L4QCLnsgr5NNgDatm
tVgjeLBXl0/RYUIl7FID1CE0a7bAf91ri2U12fJr83TxhhPNnH24C3eIgPSKLb2Ed/VOFNCM5MMq
fvTyfGCMlrZRnGRJBmYtyyc601YANU7jX2FCLdwLJCjUGpsS/+lnssjqU5lLJVuUvQp1gMoqSydL
kCb0ppVqF2/SCsxCYadHedhHJ6VYi8M+NyzmiXQMkwQnJJpndiCs6q3vGa/BWb5T7nG7KgY7fce3
bcEB9h6xhOsO+4Rz9hl8tpHX+06QuOmsW8F47Vh9Yoc9Z1FvfelQOzVW6SWb8tiQRmynxs7eGsOd
nvNinZy4bCm76QOCGZeV/3pZVWwyp1rGnvScbJD2unC//IglQ1rrElKqm+/D27DXV2t64SuRF7ib
1toP0zO97g0I+bE6KSu1cy7VpuYoZGdaDT7UXsoJ2FpmbBt3MwmOkFTYJpNIGMkMXfH+e+aLwyT7
JFaWCAftYvXz1WqysNYOFnDsutN4aGED4wqJQIYFVbTu4NE5FUhkAB29U1HLQ9/laoHDnwCHxXSi
0G0cxxUD2S2bt9QKtt4gj2KPrHSxWlDgttv0OL0352TDRIxDhbemjUtuL5btlHmsZ75DAm/e4g/h
OXeUVbNneY4ojj9n7Hs2xCl44wdeVvHD9BwjtbbnH6264rGpOdLBKx8uhjXu+SGL5+FMmrrYccPx
h4mN+TLakM9P76Sw01aS7IpsxLDqxOYVSs9GzIlgmdt3Or3L3MtcUbWyzYJrbLAvOk0W0p5v41u2
0j7Lu/5nc5B/dMjjQlx8ZDDCyFrpMSBysPGi+Sy8SHMcMT5hAlTyvvSXmrys6shaKJXN1nC6JWDT
hfWWv45u+bO5J+JNj7JbaM6ImSrf/J3Pe103e+ACQ2CzTmq4Qp24rJAdIEWfV256vzxPPnnwknUd
kEtm1nbUK5eFDOsN7+7S22bo1D4ab/OTFmfzni8pKJiRugQ4fyCortjhYOvkeMuXGywcU8E51SWP
V3ynwxsMFb1ghaMXASw1qUPsuLVTTG8+WWKdl+WkD4TIiYRj/psh5BbJgS3Ay2afucVGfCJWhXe6
6hJFtKV+LO/or5KonLJDu2YVPHrobm8hJsIMC2mcA7z5ZH/ZopOprn2vtxebcRdbJA1Wi+x8ZAfL
O2nZWvK6eZHemhd0rqgP5Ad02AMZmcxNS7ruKo1lxS0lTPGiHjvP2PFd+zsRaKKlHoeOc7fM6GDY
lerkdGFegb+ykKvgrntMXrq7ca0/jevKW3wiVHSqUcJcNpTyuMdu2jfsOp/LU3gyXxdMT1mWk/zc
AiwySbqty1ll728WP8TH9sR4VtoPGZUdPWDpSXoaH5Ei4lM5pZtLZeVvXQ710I5egpeETllkq5FV
sUwfaCYRQpfg0A6Fm3/SXPb0TboVXFKJTbLOD4YHb/RBdC4H03C01cVlc/yUXBvppJN/T854Z7Dh
PUTMErtqbSoa2Z7Oo7Fp78Vd9drcLZ5mYemn6E49pofssaM2YX6UPHYcEUfZ64529LBwsu3wXB7M
U3gYX8yTsiHTs4S1fI+Pi+Y2m4snLg2cNK3O1p34FLtot5PDZXfKprojNh+au8pTt/VyFe8Hy1w9
wWaxEQh0TKfcrygknZKK6gNu83O5aq2JdIpzxq080WLSsMy83K7vY5Zr2NJJ7D1hRXlFMjyuRsL+
dtyK75RrJYHY61bhEkX8TU3fZWG3dr1JOuvyhvyyna6oBZfRA6/S2sWBtSBFJenfyjv9099WR3nF
NG3b8j74Bs8SXxqHFCQXqzoeZEtyczd6TVeqF702j/pG3slOvJL5Taz+TuO74Civ3Upfa75tHFbD
VvjZvc+JBchjJH7us4eCC2jPxQPlxVv71j0gok3zjKxisGLRpp5NXqcfwWvxWETOdC486VPcTp/p
ZvpsHvpzuioDT4a4bayah3Y5ruo96JcC7UR+uBCs0k8MV/g3o+lNn8lD+9kSS6HrfEa+w9Ak3Ydn
IbdVALmLJfl4hxgHofEzey0P+mfGgQTlGpNwyMq+M336L2pv9W8KU46LhV3VdJmlh7KPFsRpZsvk
IIpjghJv8bm2F+cyd1hPKNMIboWmPfgWzspCiWSXrT2z44bj8DOmLkbs6al5LO8zrz+Hp241buNP
aBnIrTv+IYXcfrwMLmKWMHIHwvkJXcJopUDP/aH/fhtNadX36MIPa21lMnZDH+IVmHe33sgOqzas
9c/opV+aFVu+8PDa2peJM6xy9OzfxFW7LJzpR7gNt8KmcHJX3QoO114MNtU9NeRn9gAa3JvBxeCK
SAVRDKPnjeannZq78i079p/+c/uGfBQ/O3kpvObB/OQNxlsVlfMfxopd8FOW3O7dJC9kDJLY3UNx
l7uXMzBS9bkpHe29DezwYvcLp3/LPrKPmrp4BeyIV8cbq2muzpaFPy+YKj73n/Em88I38Vl9Bvqj
PfvivDQEiwgxvYfgY+APnZRzufHfq4fkQVjn+/osnUEhtEu0LPcZm/KT13ju37qf7f3lDW1sHw0C
73IQLfFRtspT8jHxzOU58xaaLa4CKEdO9Rx+pp+Rp21T199OT3OIwdSMZCJZcnHDIxtkT7+3y/Ji
F7QvO/7iM+Njod8jW90jLwWJdzz/7rhFvrmjOax6KG+J2xxZWR6JwP08b48VJuR9AOTFoiETTzR4
RqQLNrite8+sFHL/iRMdh2e0wsZ33OQkw2Xvyqvpc3ITr/IQB+A/jVcVvRvWUN7mLubxXubRbF2G
n6ZzgZb2s+NVh58JPa2Vcuxc9JbWrRdSdxibYAURvUBUyhrcaT6zvIsnrcln9whED6ceQEppNWgA
3Pd0Hx7zZXAM3YxveattYcs4hlt7w4bTmFYaOjsc9qB46HksrHgpvwOiWcqreslkETHSfQQU630y
XPkQPeW7ypXf/L15NDYvwSl1pG17RATyGK8nyUrgNd3BFEzPmK73n8ra5N0Ux3EbHUUyOJTTXrv3
7Hm8H0/+HrDZ983Rf9rtc0lozPwRpBkkfAr+bu5MMoo8hRw3+7J47ZTGUcT1QP0FeA0z1v/F2Xnt
uI1la/iJCDCHW0ZRVCpVrhuigk2JYhCzyKc/Hz3AObZcsDAHjfZMt6tNaovce631p3b374td45fz
JOn/LiaJV6hUm3IL/fl8ieTz5phucAOYN51bgNBfIN31Za5Ir3miCmelwJU9LzcJMbPZk8rX0TNv
LBMGINJzPi61kZi5416wlgZMurHZJ83PGnNYJO/QkhtXQ5WUFI9VnvozMzzNlft/r4Uss7JXffHs
AI3Ro4ZdASjSnyvfNGdFli6ZuCqxURIuQyiZkFxK9a69FOTd685k2LMlo95l7tGUQ+JW+8MaF17z
QLhKjbSkeTJTjZ9p3ELYq5B7ysutYQqslxu3eTXLGg9Zn6kpRtnyqYVr2dsX4uQRrW1SQEGG/Acu
nTqzm3giN8vGahyNkaQ2Mmoreestv882CfyjNn8yyvdD9VK06T5LPy40XabxpqWboTYcOX3GeC/u
6OLozntf43Q7NaclVk422Yv21HH+pdlGi98TAV9hEj7sPC+D4Vyt5FR02yrDc7J86VN1JV7uiMLg
6UKUHL+XKlOb+P2o6E/DefJiXnAIwZp0RIB98GRavlHG0toRWt2RGcGIBNkl4wdxgZ7ePw0o5zq/
G1YHhRA71r50ZXVr0iCQCJWcLy9twRbP1jFfIpdRVI3R5Zi6tbk+GwfsoHQ7ZtCiXeZ/lXp9XgTo
QfHz3iYzO5jez1Ry7wJgYpjLiVRpLLHuBvXgs8p2D/La9oo3h9zmp9jJZYbODKkuieBqDdm9ildw
ERGE0WK2MCnjXo5bpvOedpJ2iVlSxee2pBdurPSwlmRH7bjTc+8dzpN/KvTVzAeHgTGR9FP1qntA
kq6pF1sYf+hjs1BjEw3zz8bcIHo2ILX2JC8QFyzAE0R2zt2kjA57BBR3UvOY4O6ooWsn1kQ18DQc
ff6nw/PzdLn4840ccbdNx9gtdevhcp4ARteiBm+P+4J8smgzCG+nA2a8d6NKgVG/itxWnUwfp/yy
7A6aPwO4HxKTfCuJn+vyTiRDedJb53C2Dxa2XXOorVEHZ3054CadVu0SfrAt0cEWcewIpbS4KIN7
OPNfqBwC4EHyQ3LSVklrITAo6eWABxrJPrajp/BTHxPZY7RPSEUykk1OQlCrsS8n4qJk3iEdXw/m
0SlKEBtakc5cWEXAr5W1OBwP4DNnT6HzjsfKHsiCnCoytZpxVchimDXtY3N8z/XHyVR4M+QlIp+L
8GQx12hpq9rCrcvGa/suQg/nVUjFDVZdlHuYBv5ZdWVCVo9HUjCg1ptCHgoiJ3weRzq71iACexQD
z7f82dMR8dTVCXiW6JvlsymPfhaXxMGOyxJ0/t972i9jwb/2NCiSSMo1lXzxqw1+OJHCFxcnaTVW
45bcJRxGB2znE/8oOe0j6At+cuGFiLWlJIGBLcbY68eCgZmxB3jzDRcjLfCvEoe7dpMW2j7TkVN1
B9QzhlNX0oM0yn59OT6UTRlZdf81tD0Kr2onVuZdVRTucETZo73lYlReXkqj350sHqWK+uKMsN7S
SSbBsuksFu5BX5fVY9HofikQSKWmbqOaDGMM50j2SZww0f0xUdOX7YjU/bCozGfIPQI+SZl0WTJa
07rpLiVmMBmyKDmXnqSojno6rGPI/WXnElXoxOgrBXpVRTC8Ws5Dra5/at0RW3S984uD9nI4pqpr
lOd1Y46hmGdfeRXvWlmzxwQrf6eZysekZf+hWWhK+cbRr81b9/W3NYcCzQphDZvaqxNoqIbyIueJ
uGMQN5q4KDgADxXE9syhdZeLSKM6AZzcNu+NDNnbbWU3UZaM8Aycm7Cs/gEsTjsNsU6h8R5fk7W2
MbxT6k2ELMMXtdXMSQUcd71xVnMCvQi5i5veeXw858vTF2V9udP99K2jheP/P6dr96Ya5RcOffUx
USmKsypDl/l1Poh/w6nNw9iVfXe83MV5pKl7uHSdFFZ41OZuixWV5RzfYf9nsltLm3G00SVViW9s
2TNhg7uCHU/haERKbKtvTJwZhGkuM6LJelAfWaYhYMLXZd5JXGTtYnzq2fdM0768jMvGO24Y61aB
Tn3JrKpc9AuQF8ODI7VL3zEb7WWewHvh6BekRPfJE365R4vHZ6Mvy5JC+ak9BGCvIKrqTCdLUMFD
zBnC9LxMIUynwekQqlmYwUjIdgb1fB+aPGqNo+jL7rQ5XoKpCI2G8WrtydXddAyVImpUzgcbGYt7
+GiPD+3Z617zuepL4QuMOE4ziHhUtHsr29TKmjEFgKlY3cW1myu2LLr0z/pS5qstO8jHmK1ZNl5Y
l8FEFfBDPvoxiRolehNGI/xRFWfl9BRLhCDYuoKud9HBiRF3PA6m5hXdZyNsBXqyQIAjTp4PlVc4
Fa483XeHaEp8/bnrffOj+RpGP+6cAVeExm1IHVTvacCnIfj3FvY3WYCNCxaqBi8GHykMk/98WhpN
Gct8wuZci/0TRGmYmEgsI4qJIbnvYI7G2DqbEGIukz3O0HFC4qr58O+7+LsqV2EUabNPAFspvNg/
b+JybhQ17w16HP2j6H4ROfRlT5uKSOx2jPfflShXgwKEQZ+pYEtw9YJYR6kdBlnQ9xBvW744DOMQ
5o1+H3CO6ahSY0e8QTn9GyHFDxFTOBG285yldPUBFVKyy3gi0eqgoqUhI9iDbmt0H3i4/3slf6HT
f779f1xJvjqSpDzV1TLulahER3EOchLB0hIn6Fmrg0sf3ysmpDvi010AArAzWz2icW3aNSHGCuXD
pAeF9F5z0kvGphoUV2/Vfc2IBjajf9KsQMv6ReIPAlqlXPdEHBVaYCcp21wO+VLN9RuI2t+bNuHL
RAFTJiIhVK9ZNy2eBYQR9YyvhDUCPP+S1YGYmTdAVA6nvw4HJKMibcksVyS54Hrd1E46csJmGwVk
Ygf+VlMBP5kBaU6YFirMTDDdcETs3BF6/cQQX/sCrwOQEx5U9gRQ9d4nnWDXr/TWPb4VYRsywB6T
5elNf6UDfABRE7D/JBWu98BMv6znI3ODZ3TRmeknIHmCLRE18srPXSJrr1XPpwAWnfacPWRugxFr
stA2p7DpHZz68J5Z84YawfAyedlaxB0xfyWgzRlc6zW/x7P7guQU3E8N5KBfDWulAwEuu0V3dEfX
EG3ML5j/v+B9/Va8D6tRZnzuHmemwUv1qiRhXs1DB4lK82iT3qTqIBfUnWJAS7Zhyq+T7J2uL9vL
JnlQZbvYW4N3eDQuxFoayo2DW/3+u0HOiyQFkPuX4ve3E00T64Pcq0O6VbXRFeqFNFXhsSr842EM
RwAF4/QqMZhJR8luktcKbUVdb3taHhG+KpqidASW4MA1mS4UOGIpw2eFD2UN7JB0D021pUcWYLJY
wskfsM3H8v7SvOUa9J2697TXtnhmakDqGuqe4Kgai24w1ybZd3X+cmIiZlTv/36Lv+GgzE/j/33i
q11ZUKzLUZiadHvhMYwJ6En3TbdFc9yAQyqTc9SeVNK28vDf1/2GyQFDXRVFqKX4o//nLfltpUVB
NHWjK86bS4L9hF89pa0XY+3fOyAaM6T29qESzdCDBHe+aC05Xs/wlaS1NuF9vdTbqLJ8BoRSGiAc
OfcL45bdI/79f7+pOm/qzCvToUxeDxLGvu0l4XLRNo2XPBlb7Bc8w5d8zT797DzLxjIsKMJ+NTJI
Jz/ZScNxKS5n5k0cME3enfaSf+G/ER0cG1wjLBcIdi5baauuEWbuko/pXrnvP2tiRZZSWPsEGEFM
ZQOA7DM4egCqzF9r2cH2HjYNI+R7c92/kPvjzH+3bvSFJ+nXF38uV4AwZUv+1n8AILH5Q55NqBBE
99nv1Oh25jiIO13KL6ZthPMEumctxqUrLw9O5YT7H4REuoG0Oa5bMNwHmXhcdmha0HCbvGehZWu+
6hh2C73oP9wjGJyu6D1QdHG5t4OzfSPO107d0P842v4+/PED+o3f4DiKhMkp/MneH9zEIwbAJR3L
FRzLwS6Ff0rd5K0HjumBvOil3cETSCTmwAwJieCPbBAIsKFxHdHZMgd3slX5JDv4rAS9n4bRBb5T
70q+xbqNzkw3bbzO04N5/eAzBGqQhlmoB6N32g8e6ZVBDXflwjTB15hVls6cway7mncM2kUbma4Z
xrvLQgAcOwV91EaYS6zjle7mDnuZ6eZB/IV3tZra5w9tf34+PprgKc9YdSfrevFjZrokgHCflnMK
drHbQmRx6St3+i5fT88w+nKG4yAa3sPb6JD1YIPpezMxi63AVl/l3RHE7sKCALezVCDv28tz8kNX
bGC8c3Rk4ZKwpfAEwmPx0i382Wj/yTDZhv0yggMg43SQEwWGG3t3B9tBV+lCanBwzH4eFzBk7Hdg
TBerAlcJlDtr/Xz2RF8GLZIX6kKNmMTAnklBCQmR3QMK6qyt6s6roHn5yrzvl8cQqSK/Gm8JDCZl
3S4vy2lZucQqb44rxjAOyLGvvwz+BXdc0U3t9wL6jej3WOhmT7BxlqpduVow/cRwxn+Fvsrnmdc4
9RP7B8xH57lzZ/LZ4J9WRNtu578GXwlOYQcHTfSx7vKk5fzHjX4V6v7kWUtoCT5dLB9V9CV6Ipl/
i0WwI7vAEJxKd7GXuD8ftaDxtaUV5KtzVOSBYfCDTQiW5+PZvMj9cXHwAHVdhGgu8yBeu8yB9gnF
COqbk/sAHrHzZa3KBXwHX/Bn/h30s3XylIbMPiHlDbyPmgth0cEEw5kwCVYgeTHSWw5REymhAVdE
Z+iNhUsgBmWEUiYcAy2MPSvEhnQBCLaDSBUwXQgg0y6ZifAOz7+TOUuIpDaUUaeKsJW2e/74wU0c
B+O+GchyqCrtk4u1FwsxurLLNx6k63FRcJpb4cmXI9F+hcjpMfQnGl4Ix4XwwBbidZG8p0gLYA+5
Rx+7Qfm/9A6AmfvHdno18BS0phxzodc2LfjteTFATp1AIphXKYzfetz/b6ZUz7XUVY36xyWvTjcs
QRWtMo4Qe2BPmm6S+HCCKsM7QpwRvIkULwDdW34U8jeVJNFklP2zVQPuIFc1+EDaR69OqbbBn99C
uWww2vOxI0lhDx4WOkSQ3VQFhKMkaXDAp+zrmHp44Oalm1DnPshoHRB8XO6ZSknDjfrzm/6A/AoL
WQKaM7QVV/dmNvFkjJ1gRqj/imqpHqLquDfG5aDdsOr6Kxh5/rp/v9LV2qtFerYaSTpvtG3ryxvp
/vQ+BsrnxK5PpMGSBMDOk3yssJgEVO/9w6W3ETWvSw9u81ZxzVd4l3c6/vowXXPv9MiQ0dZXB7gM
9+K9+QB1Mkg7f94zDrCABbumO37Xake9B3sc0ged0tWboeedCqIVP+ef5gwXp0sttZXwJgVwXrjr
Rw1juNl8juQTPIX5/d8KmrZNhbHrBypn4gXjQE5+mMVzC/7Yf2UdgxxYQXT8CUXcdPooO//f9RT2
UDeuf9VrNirWINZU9ZustLH728EBf2yWXVRFw10VKTZ60824jM5BGnSUKe1LFoLaUfFJfs3caVuv
6of4Z009owPo5d7xTltAnErdDM4QhD/AasIcyCx2ASTe65UErQeG1rZcKgvm9/ngVTPJZwj6h2Yz
PVR3zQ+6NIr3cyitlCh5PK0zN3vQl7l32MY0EABH0ckZdvmqXxY+kK0jb7NI3JZQiJ+Kd8B058z2
n4fUvyRVsZd/PkiL+UTFlZBcLP8QaT8UD1Knh8B/k91XF7gz1Nz7fH1cn6MskiAsfEzY81pvx7W+
M7+O0PqmpbEuOOg5k+Fpbg6Q6NMXivfn410f5T/U10PjjPRR1bq8Yy4E7+1wf/rRPrcRuEo+2B1Q
++qhd0HxasqSo31cS/sfR/ytmUdV68O95XGK3Que/FoT8vvKWX/5MPbW5vLB+Mja98/t4rwgEn3N
qjH/WeJrEjSb8Q0ldvMYvzZrZeZXcTSBaFf2ETNWcTuPlTyFpm03l2fSRtnXcG620PXFz3gr3GG8
xHnOKbiGi3eP7cIMrJbP6MpPon1PMhXHgwGM36/5/tf5c+W/tz9rSJ9husc1HIj8EmT755hj1Vga
S+2p8s9vhzf4npGwQs7JEbn4Ge/rNV5iS0IkTz7sRYdUcaoEi3ADSI2UHJvauat9cV98ajavO6R/
WwnUrRQkYbyQAmXZhQUnK3lM8EpyV+UsPLq1xwzNbgNI/ppzCE4fPW/IwNFphMiIQ93TZKdcdNHR
rxaJe74bwswTOKIOATtISRroI1wV+/XszdVH9n7x5qoBbgLnY+l1KkNup3w6gP1aq3v5U7g7b1Dn
w6CYvMkj5Bm+1aPl7qC1b1T/QkEhsuliGuGZi5/Wipn5Xo3EiIM3qIN5QbTwp+yfNx0/5WVeuqaW
xhizdYSFCY1fWA1g5jPTGPc8OoTVxasd7trtlvHFw4XriSNnOSyFhbWgvYeJTmufhZfVMaIOt83H
lCLDTfYaVbYclDNPZmc9KTDAYI8H6kqnNGGGvALdVt+yjFWaZ/s3efbf7iWMdmU8EbC4/GVT99te
NjWVemwGrEXPwEhnned0JKN+9saATRVXd3jf2HV6A8Mms+C7Ley3y15B5rGe92l3ttQNPgjORC+k
Qwfg9aGOn3uh887i34vodiZX4q8PeOSi9yHZqBwK9wP2v53YOd0GnD0ah4ofLvl7pgge+Z1PjLgo
kiVKU4pSBx6M/bp53j00zkfp7Fv71VuhZqAaxTSOn8IqZwVpGFUEPGCn9gyn8ScHroT9eHJ/xiy9
u/hJdb2ktj0797FzF6E7cmnJKMAeeet+omj71R293FH8nTcnCnPgRpsexvNfosfN6/s9vC1uY7Sf
/n0aKH8PHjl7TQIyycU0wP6vzt5UwDukGHJzkzxdjLCjE9BeTuI6oVWpa9xKHmVcjGrrdUy+Zt1+
SJ4a7qAMC9szEm3pxwGE9xQoWZDO1Mo3tf8hqDOp6wmTgnh6KhlFh+fO/fdd/0r2uD5C8fVWCbPA
clP+Nav47bFrL+LJrKujsWkxLizgHh7fSmij0Opo6ISvWlbsyfSlKTyPF2eECcR2KzyNemApG2xd
Trdc7b6h9ZtooEX0QMzpWMu5mPrths5pOR6Tw9mKDNDgk0EjDfaIrT1UxXdAS71d4ioRxYS2/Xsl
vq0g8WrQZGIrFcbUV8VEc7LqQshzY5PkntzuewbzTo3WW9pTQFrmw3T54tszaIqMAEfjhjzEwUsJ
c5ScZETZNYQzDnzyRX19GBZZeqOIlL6rcJmik4CGHgTvp6sqUteGvO7qttoUIV6JL31IfhHoihOY
trrKFuRBl683lJjzI3v9cPx+yXnz+O27sKqzgsfsZEb4sdiCsCXCDpOehSTdkngjMb5xqfnT/3ap
NOl1fDexdakoUBtACKf7eYgZgXTBXOmohILPU4MPndNY28OFDQXnHGneOB8jdhuBbDO5+qVXgdVh
NxWzD191y0B3iUUx/X4TlA6JQQsGwBEAtvOjW5fO5+iLq730wYPMJACCexzmd+m2j7IPxgwkfTkF
Spk8PO3y12ZLCuQL3MkF53bQOfjSyk4c9WRHOS1OdKEAbugd1uSSuAbN9cbEUMC5+BCdKd8ogLWd
8ZUGCOqyR3nfsdkqfmlXC9gUcpCtmHftZVC25gP3AePGa659901CixLxrwMVAR/9c3mVqjgfzoll
bGqItW0T5Mdt3axjCwzRq7FHxIckBzA2I3HyDhdiQsF8ex5qjkxMvJihZfHjhWebQnFgnNWsGsTU
Z4JHw2rWPJ6WvBSa/mBpyw7zRznMxFc5Xk/T4kS12i7M4u7YU8cxgZP2k/WU9VtB2WQW8hcfoKyd
tkL7bsIPLbbmiTxUbYOCz2lvGXV8+46bHK5EGGuGRvjun8vQKFZzGdXCjChwLlm5JMBVzVQYFBYG
PzAWOr/CGANRRkeeK55gY/XzPPykYRMn3RlezPLdqPcH+EPZuOzy40ORfo7iJy5Nzr83o293QQRf
KgAvAIlpXO2CWaoJxuGU6hsBikPuaMnGPO1apBotqewU2dD5lcW/r/kNh8vUf7/mPJr97RUUDlqb
qbiKbkrY0GZgtUGFzA653mCLsJmTBWfaGbp7+5B1i0lZpz9L4qig8qWrvFjTTNeCF7c3htbfrwTB
DJj6Ezzxl+IqnRKl7gdFWOvpsuwVGHZUrkMwtOuadz6HAzxSCSY3OulfGvPrrQ+c6H8ve7UfTYUa
p6VVmZF5XIiT7M46a4NEUWhfEPFmOtaZmYGV92idyGGCTzSUn5V8VyCTa3BnTIdy2SfWm5ppy0Za
VNJCJuPVbBNfVTnFJtiunjXkdpf18DSeWtlhGtqEx+Owt47jvtY77wBV1Mxd8/Aun9W9GWd+Omle
lp6f9Fz+Uq1pm3I8/vshkL6rYn7/3FdVzHk4yeOU1NMGjrRX7M6MBukJ7WE1T9OKG1f7bthvEbkB
TmupsvgXmeE4SIXZ9Gy48pE0ZQyBngFrjJH4umV1kzvx3RFDxgfBsPiLk7B29U7pAm+VKhn6Jlaj
qtklTKnNoJxgJs2RH311n/d3VbNN66hMVxLD96MHDFNot2rub/ZiQzQIgNCIG5l1yH++Z5YwXM5S
0ZlRkt6fstYVl2MZKELOhvrOx7dS5N9Qx/oslFcj6vhVMdtfmocbZ4L8TcdBkSUjcpSI1eOj/3kf
dV0JYnIZ1AjOoMCZYBQIFc8NIpQS02sHH6omQ7vcNfbJCmB3EvCC8V7ZOfH0iUkiZuryLl1L6o37
+u4RnD0YVCZZmmYQVvLnfbV6XZaCWqbbule9QRzdvnqQj3cn6WUmRfVAfb0MeVmX7dlaX3v779+A
Py5/VfQ041QMLdlbNJOpI0FBHJOXmmmGHClw08atBVOVV5/okNvt2HePxu8f/WrX6Tsz1btDYW56
Y5GR99XeTYJb4BOZh/EUcUAeaCvwFdUW0xQAECoIQZQbVhjftQRUCNA1JH6BM3K1AIWiHC6yIMlR
0xu2TCpJvSBY42JNvjXz98oEqQ/GYb2rZM/9dHJLUEtTn3yh+5w61c2MwW6rVTPemrcp367Obzd2
tTqnVO5S3CbrzbBkjGa9yB7+LQttkc9kpXPuqxDU7Por8/Fv0FenFV7OX+XD+al7Me6Ou/KVJ6Z5
6HYtNjD2wEgLqWcIlfKGYv6X9dbV0THjq5qqMpckIPnqHK3UgtymoTQ2nJeIROcwxdg/piFDykG/
18qFdHogK6ScZiqMGm9q2Z0SsN9AU5yLtYi1DVm81GH8fE+4G355h26ntRt8KPPzY8b21GylMmKH
guaZQomSwymP+JWHo6seNOAVuMZiKIobOpQJeQkqt9KDfgQNNptmY5BTuT6Za3Y3fpdf6Ttnqw7Z
zQUPziG3q6HCUghZXkn9q6itD6Wvy2ENBwETGDRQpkeyAX3qv1+9X2/2XyvH2tH4UfIo4tUwou3S
3pTzcwn4Szm8YVruI/0bQOm+kkiiDVg2j8VWfwfThJH3enIgPCvAYcbd6UF8QY28tQLQ7QDZzdkR
ywXyIW94PgdjJOyE0JScgqnO879v+ru+jPNkblkZ79M8XtWUBU5seq1J5iZWiIFZwUdNrJWiPJ5M
b+g8SmCx9ZIhSNWITvEgLI71jS7tuxLJ4PpA+yp5Uswe/twwjYKsgVOTVhvsSBzJ3e4gqTtOd4uo
wZ9y/eUQ8kI6GteZMwn/vEqcmXU65iMtghrJ1hPkrRsL+U3pwQsDMYLoNXhi8tV707T1Ka20s4mk
yumZH52jtPawuy27NZZJbHjN4DfIl+9vXHdenr8+GGoR3ASwY7SuG+taLyUI4pq50X6NbabOO01L
yVpUx6ezEpLzcFJWyWl/kaJCuFXdyvNm+tfFZRwiRZl8N/X6ED6VmqRkll5v4os98462DehASU6J
XYTpAVPepXQvLrVPpOzy6DydGLIykg6Eba95zTusIVRVAKA7oruXwyO4jD+L7E/Bwa1gAaD1QFOb
3iOVnRZMy6XotIQOcJ/cMXOaMfRFDMb9UUdqyHB73EKG316ielFh3tAAQr+0mwteI+cng4nZZ/GU
bSQv3euKQ/AuPtj31QjOjdgDM3D79ACuZi5MvyVzx0YnnO7jz9i+t8A5YwRRmjOsXjein3xhk2Fj
44SKDiMd0Ynfzbc8Kj9Spoapm39gT618KQ///papJr9baTyYMZrRLaxQr55fq++VVjFP1UZ/1O7T
VfIkrC677AWnXZhzbMc/yYzanMNuM4Wn6BhNIRL3iKBvv5AYIkbd4+UZHsIqfogfFDjWO3GHTGCt
h2yT/EbnCfgECJEaWD4mJ7DFuiWdcgVIlgcJ9ILT8rgUno8L/EJ8CA87wInIDE9AM4qvhUMkbRUs
VVby0vITr0CN1UYa43tsBM422sfF5GTgEfh6+BPMlwzUmzQchy4hBGVaVIEaHtfpPC3B+yNZwMXg
qz8FhmfuykxB3hjBW7aJ1gyYmEcWBo+6Z2JjU86z86AI0DVGORi0CFEqFBcjLEAj1MI8AjXfCOEE
VaVfdrh+hJegDRp0Icj+GKw+THdimH7oGNd0q+TLfBlX2abkh7qIFEwA4MmmTPnVO3D48EmgF4Am
HJZGWC06pv94wexARVKeLJV7MV7VTRN1ERSjBWYukbnJb2yXf8UMAZJyuEDBUiXcOv8aAhx15SBB
nK825DTs5afphecOexgBNMMMDU/wEr6w2KWZhUnBnBmnPw8Rri+EBq5/FqyhG4/mXLf8tQfQeTPZ
s0wiAa8K8SETShWnZjkS6udDVuMR99O68CiYlq2b20k33am5wOt7NzuILt3dGZ5+YWEcLm57s3LP
jZcqO2l4NpS7so8ufW/TtFp4qefYPN241+/2K1MSQbM13VDYLvksvw0JVLQ5BGcca/rD8ql6uhw8
7JthAKn2pWHz6Rc9ZgLUXsJahvK/Q98JRkc7/IMgI07fW6Z3373UJmR/Q4L3T093dWYQBn8phu7M
S4sNmYj5j3+M7fN/GzA3PzG/X+XqQ2OVLprnQtQ35fHZwE+j28KZ7vN76fh1Y3lvfJ5fz+5vy2tg
CNlg644NnXl2yHl3zUvta+1SY8KodIZft2enkdYlORso6QoD1Y6NNSS3g+evNbyLYI9W+axUTOwU
ZOhF0ANjidW6bzEhON06sr97ck06SP6ir5Z+VSa/3W5Wq0arm7Wx0cd1mbnEWhlliGTpkCOWWgyX
QOwDyk2lQxHh42Ma/38oAAam+vMAQZkbxqvqS64u1SnWtXxVEGmgxmdHxUxbS7fVI4qE/EFsFj0c
cBH58qzesm4BaN9MMP64/NWrK0ijFbdxStxXvJb6QMc9qnw+Wo/i8CRk+xsPh/jtcrPU1ARzgfSL
7v/bcue6mMWZ2PSb9qVYDT+nFxzT7IydCnYNnIIEooC2gAY1F7sfWVBF0j0H/1YKy6j8mWC7rDjT
y4x0DuvTXfyK9cKDsondj/PDcXHYmUEbtvfCh7IonQnUlRMI75MdBh6dbRY2nMNDWNq0ngusvmAU
UXuvG99y+Cc9jFfqa/xQwRPLnXgHufawrSM4X8FnHNYLLxfsTzXktylMCM7a41fixr4eTlGzru/n
feMCfvF4gssm348+w/xAdcVXoFB5R17BJy0Ih2wSSnfNa78cX4Q7Y1k/1T/JowuEoHv4T3GNQM2j
9t4pX6dnpu93B0gW6PFeqkXzwdw9XR+fpVAMpG0DNQs1/ML8OG21V+uhR4iyNB87YEjnUQVDr6Fx
Kjt5jYcEnBfiuDbVNr+HNG2hqoZSkLrGa7OAgw1yrm5wx3QF+GTg84fV42t8D+/IPgcdHkP/fgS+
fdwUc+4qMZ8i0/Nq9x3VRNH6eTahkyvoVeJLa/hpfG9AJD8+/fta3zY2psoQAKdHDCCvEemi6jQ9
T075HKt57iFtFL8EBIn0RKqVcA5QPINWAsgpRFq3y2IKjFsb7zfqZ3ZeFdK+pYiawT7z5wemao6P
2VkxNqcENGFHR92Ib1q2MrKtZqznC8MakXbsczU8gHybQcttVsJpcebcJlKl22XnR8VgoOjeWJ15
Wnh9aCN0nqOPZKQLv6Zrv72LSZFM6NxUvvzaQ4tlWNsMIk8Dw8XFbkvE38tYWHUkVH7drNJzxHx8
SpaXm7Dgtwcy2dCglvjfUj38uUJJpRglW1scJQO04AKuQPl+UjYXxbQb86mXAlSeOqnCiKwujl60
3qgZ9r/X4vtbYF4kSQRL8KT8eQtVfDkWTUVn2Odnpxfv5jjnf19B+na1WWYaJUvnmJ9//7fVFo6V
cVAxLd4wsh37x6JwGI+RMcsRM+CMT8iv5UrHMLaW1s/RWogGkNYCcPbGbXy7AVMNzG22CDZzVW6Y
Pd1rQ8QLGuKAxzEV1mNyl8bA96Gc7XkcxXI7JAhFA6wHeATFWzMwSZxf8evnzpLRsogMSKS/DrzO
FM6aQCLm5mJuM8Yg3EN1cZEdMViqhciE55MRHYkXXXAgGsscz/YZllZlHhjhwCcw4C+NL3r5WEMk
ugCynmGkxV9qvM+Y9B6duvYZH+n14kJS5g+MbRMgjsZlXKSXoQFlTLMPAOSqi4vT8igs0O2B+tGj
S2N4UYAUl4wpCVrNW/RsXlH5puShi5fTLcGcDYOsYl9zrTM56iFhEIovZfuTFPwnm2GYZgsvTPMv
Z7eAMmjZTDgZO5k1/Kx0kcVvhsCYbJMdFsYxEvCiwA0RtFaHLB/v9R42CiOhqt0wuWLU0l6WYhsl
5pLqY7YH4pW4lfwqfTc9+P37uNqS9WqkNlXJ1OY2xepTMWaqBwM8ufBpE/X2Bb9pwVwJUjTeym5U
bl376t03k8nMM3OKN4QFx0GJpVUubLDbLbMlD0HfLhkjs5Lq6/n4LIpPbATqRyP+rOJlnr/yNbX9
XkcQBJpt+SwX75ZU+CZeggwjpXRFODguY/KtFsKYi6KrR9jkCaZ9wCyCTuJqybL/4ezMllvFsq77
REQIECBu6dV3lmX7hnAj04MAIZqn/weui++kMuM44o+KyspyOo8EbHaz1pxj5nErpbOg2gD1NMl7
X/YbREN0/geHZuxtlRna/Nnfg2Wbz2wdiLshzuulMr9ZaFIWqIwWnDigheEib9fQ38p9f2lOqQXr
C4OvjI2hRSdHp9TZRnTfjcibLrqVsgQN9pbYiU3Djs0AXpHWrXlRjex0Q0jhZjaGwcjmd06zr9GL
kBpnsIT2K1XkeYwJC7GAhQPcCC74gvEpwKmrthRZ3qdcBbtxR7JHZwclG6+4APxDs7cegdrBHkFi
cwnefAtNws6fl1gPcF6cYYUFcMw4Shjn6wLM7LL1CjTk58rbBaa8uCTEItgd69jUEDlX4fpaotu+
Gel7ADsOlahmVB6yTlvAkWNET4oLVIbaZ3EEBPbVwRp6CvjPYPfzfKGYOSWABu3bzSJfa6Nu9Pl1
jWdhB49no36Eb2CSjAz9HNZcVPD7bypNi94sKRTQ7fe+iLk2hVGXd4JKBANHWFQLOGG46OBYej07
nnw/+aCfj9ghxgaCxuEV6gHHPsaXNBL9rHhq8CYI2qr26mXJj+6eVX8ogBzmtJQQ/08o0WtuPa/n
qO+s2yndTzykkvEyRqdP4iRXcPsNG/NvfPxYzpzih2Qpn8wmj4faJK6ja5Xc/CUBTlOgDtfZJcm5
7IjbqvqLIvjUIQFmMgmTLDMIbn0rmehmXR2j63CqJxiV45e/LzX/1Y2nKcc+f0KXEDXZw0vSl9IM
J1ysrZJptr2lE3uMMJ6Av6iv7YsyiW21Q+M+yz2yZcJZYLflW4o7v+n7VQkQbzr9Jq6ORLUbMbT9
DU7tRcMvU0x/6Rb9hG//62XW4L6o4O1lDif/XJlnaUEmV+f3UOfvjrS4zu9zzdOcl9aM17WXLXXv
7txW/bPvzva+O+Dk0qzCU9fCUdiWz5j10cLdVhMbjDkDGw6dxVixw12EUie0zhT07fRM1deu36DT
mqw5KHVEL4AlBwQCet4m2pUYZMLniMvNXUwp3+qPqwR6vdNnFCHIm8KQ8ffno/3HVhw3najpmixy
9PxZF/7YkaT3SCuyJtEPMeLtwcmWwbZGpf2sbKPnyT7lNkQbBaXha/cU76K35FBcrluBE1u+lc/A
NHfJHphGtZM99dX/8ne1VcwlaH/dQdqJixm4r9xu5hAQybw2qnW+aKiqACV9EXGjRE/1k7zAsefU
i2JpaTttpa9yOz8xVABrbu7gXIxgqz/hifz7df/nu8KpYNxukj4++bkvf1w3Qb7tlERBaiGkvWXu
IK1Ef82+XKi9Pt1M9ecGvTAhAUwTwZ7WhxB6WevEC1X/bQf+H/3rEdhPSZeQSo7/D28Ihd6iAwTR
r27+ms1Cib40dIihUPB4wapGZdy8/nLx4x/5ONj//MiHBVeMblE2C3gpyS8ihTOtFleH/pxYEGR4
SqW3qHbrbE2m4//X57K7pxs+oej2UGYYRKQoQpAMK5RXlXa4sfJMx5nUrpHnQsqUY8CDaOSu1uy3
26z+10BnekSIRN9nSiHyny84jV5dKyo/XImB3cTprp7tZsIlJdJOJKhWDa3rZDu7rgXIY3nxE9t+
jer1MEXYmmhWRaCzOOiQkNx0PD9mihX45WmMwZWl7fQauGRe+c/asGzBEQTa80yHxVHjYUZwcKfg
TI5aVXzX8ccYg1i361l4X2iQoiQ46OhsomnGH6hbNTnE5cws+YcCGX1sISp47kPy2oI9iRLSxEXG
hKSjW43cKLvSwCwsfv86LKuZYAlJtURdua7j6ZPcD9aYwatgJfr7c/yv4yzxJPpsIqNCUWXtoVo1
qTSBf14OqK0/OuawYDGbT+fSPJgLp5u9qT328I6yC0B6s9lBBlh4f/8GP0K/xxGs0wChyswxSpQf
DlLTrpsJgSh2q2bikrROTqjVh+tGVi3hBoZPyk1+olLS992Jiq+TUPCc4kdw1nQctbOMFIZTqZo3
iIw6msxNNxIpySaoqIMsh/5pCkRm5vDy8QrWkZWXl6h1OUUUyTZrX4ooc6qQvu30qWukhTwzX9HM
VsNbf80I93vl39ObD/76q6pkHKX/um5YashKuP1UK/85iu853rBJLTJZSJauLe5kj7cWn10eie+A
Q/T32/xfQkO4Bv/3cQ8TRRiJQxXMeGFv8RvTkwzRGxDocOlK4DAENkzd8Hbo+86NxPGIM43mgmhN
4yN+DKoVQCsn6X28w0Oz4je4G7r82/T5Y6X+2y15PLbr93Kiz3xpGSAWyGkioG4Eml2Pk2f+OSF5
usYpg/J3JJlFSmaW6L9veWy1t+Dn50Wh7CuhOvhYetPQFRjL/jHqSk8pha1OKWaWtZs6mdTmLJQW
jXh7boTU0qf5vKlohKGok6Ans6tYDFK3rqvwbZZ1u1pFoT8MhkY+X+HH+2l8X5cZrS+OnyE7VL4i
UvAadxvIMF2zxCsmQ9gWozhcP2lI4hrFBtR+FojrFe6Vc59xBgMdFaXeIGBmwxgm4eUIlxmBJNqQ
ehMUBqoGPp9sqcCeyLLVDBT+FNmqbrg/wqdBDoBUs5g3gT2dDc5MO0ziBhwBBwDmoEZPnV4FIREe
rlnlTuNNVc3mNSmT+ixftHqyadLm635bp0SEVEVlXwfAAzF8vvFrFzioyUyvsl3Ifog9O9z6Vv5G
FNiVkTV7Kv2vUKHKj/qTX4CtJSf1uuakUxW089R5o+R2qpbbqOOE31crFRlMA82oBw4eUz8VZBNo
0lOcXHwt+brHhDCk77GSu2VLrLO0GdkImaQigKWayU4tdYCWtf6wpZwhCM185N2VYuwlpLsItOAL
Cs/xfTHlaPXLS/MfCzqgGl4bVhnMnJOH2VFp+mlJbO2wilNTJKu4fiYlxXdzwuggbkGWVJbR3Qwk
K00W/JW/p2/Jg/LNsJtfpd/e4XH8P7wf1LTQ25MMNJINH95hLWtSNZ/kzBSovSC1pnMk0ndCK+Jz
RKReHZphdMiv6HoYdTOr1Ae4e7Czr6ZAZAuTGDQ9EMtRhdNPREOl7f9+v/6rQDsaXllGpLH98UM9
+WMrliRouCYi94uPYFpTOaFel2Gy8m/vZe0w4cD015oMduoqA1nXBLsm/+WY8h+EoZG183/fYayY
/fEdrhNfaXEQUaXHmQcFAHNf2n2WuYlMd7pKRoiv+KoAZWjNX65+XKkeHw/PBaEVhTBqjw+PZ1Az
TVdvs559CcpjA7FE29s9RXH8hgH9g1I/VDQfhZ9pns1Rfl9L/gre3C/f4z/2R2B//u97PNyB/par
k1uNYhYHld3N5eX1GNjSj2W+pGcMg+sw2o3A6B9/+eTxCv99B1BLiaP/VVYedmZVnDTTNtT7VTts
Z4SCKJz1eOT80BzqXVJb1OAqkLTYECbDeI9++fz/HIAi427E6mBIUR82E8T9aeWQ1Dc66VTAoVZU
K9CHqw/FSewtf4VYZ3PMWYue5snegOk4aKmvqK/ZKcGbOhzo8cxrZzLX7TGIQjugN/fwo/KzzwDc
gUo4yWi1pLlML2l4Vtx8idVzdX9XkPq50ovg5vZA+/7UrWMb3/1TcERJ8Srj6vfNfBXQlfFNWlnG
s2DRIHbkH44HsgX0Gjg4nNjFrOPiWTTFOZrfeXFWN1geMf2zeK0Fb9ipduj+1vD/Ue//68H9cd/G
IfXHS9N0oug3PWVKBRLFBNZIA7wAJgXSnpcGwgkZLuZ37v78P9RIfHF9KxH59wxl9ynZdFa+Kw3J
ZhEbeRWL0IJiAdqDNJzPYQObDUsdOo3FdFtbzOsW1rsFIJdihQvPLlfQzYE2KAQKlfNTYWVWSsGn
BVeyn+Hy/Pr7IPmvLa+OwJh01B/d2E8N849rjaSouvdhph8o9gL2DlYDIPPcmIsfoYgxt6vMbliP
VSto8GuqPwJghZr+3+izYg/+2wnuvyZ1Fb2VjgtGlvDD/PPWpzdt6JQ0wBwdH/tMd9OrF7EJPsjN
e9UQ8zwi7TQNDuJOEyEi1cRI9L+UDvSxJPL4+P/8Dg8zhii2Qj+7ire9Ui1uyI/8LSpQUqcKaBFk
A9cHlvnrdrav2Vqj8KTMdrMzIFTVvOl4h2rUR7hm2Umr0Ayof7tixNHG6T5m6HJPvobzF/Oynx4I
aYw6t/ogHiCNHX2jrRWix7NNt4iLpfYMllpbacI8vfRUALUlAfCCGzQ2+7RmcaUgiuynAPWRAatG
ABbFKwVpvgpFPQK57kR3g65TDZjfx1Z73+LTk6pDu5VQ/IDtlEFgF970wOqNFTcpiS2yOD/UZyQK
3auq/bJcP8rGOZaPanoNWQrxXsxFD5NRUWmFf6t81FlHghro/Hqd179SEiMca9t//DKuH84T//q0
h1dYirp70FLdXqrEPsDd6kivGsLtRL6ZU/Wi33GO/0KZe+w0PH7kY/O374I66LTythNn7z3y+3K2
G5R6rt2fiX2ucNYDo4xzV52eMgC6OTXtX17lcVz+MW7/9wXUsQRASuhE1h9W3GgSayiKBP+JQUtM
0UIH/pNjxt+s146zxdDrEmsASnzemSt7+E52v/Et/icoefwKqihhnqDjOsEb9c/XNynD6yD2fIXM
yIzBkczJO5w25k49oPhvBu//Aw9RU7xbcGp9N8XA7CgrviWpO6FTEBYYIZZgRUR3N3nmpI81ONjA
vhzRRVRTbMdxjLlxVo3aQvU/H6dQhbameQ7wKnN5YHJ2rjF35Ksp29VmIdvH0Pjef88Oe8/ejTo8
c2ps3lVPBumeVvRcjTvcegL5aDJYAmV4vMqh4Xm/bQcfts9oAsb+K8f6CbYOUZ48TG3RPUpSXcrV
pXbdD3N9ijZ03sfLlq2qsA6vq7T6xSrxsPP51wc+zGNxGyQUhvp6Rzd0zCyecVaDlwTGnwnmt97r
TyP7H49+zOsbJ211xAVK0sNuJ7jLU7+ZRN2OdNqajQ7MXVpbM1vqzOjKidrDQ6ULJtxxol/oetWX
Cjlr61SA/Ae3vTrQXRVYPaRiw+YPPTlyIMIQ+qjG1LWAZ5vQFMvEukP3fFKR1aGEBInFyYMjumgW
6wG0BKKRwkopSbNSESr5krxWi5zkECRuE9BfpV21XksjK/Sa+2Z2d8LOmxVzARgDPKLZShG8+83S
fa+CwlKb3VuPeZeuUDsvrwu53fvNDt9TBYKfM1np/rpZfaTk/jwysmg1nG06ZSBtXJr+WI2TuLpf
tVxtT5jUnftKRC9UrwsIGol7AbLsyOeRr8UiWJ2DdbqU5sWJhXorzZX9KNWU94mbLApX31wuybyY
GyPkYgwLUJfZkUKCw1lyhsFVs9lqS4cQ0+RZ2JXe3yeiH0X2v4fC/13Fw1CQSR+V2ohagfhZjaHr
CYIDX5sRzOoxFETfbGG7Xg2d0GHiy6EfEmL3ndzn02bdN2smRhKbWlJMBEO6Wfwueku4HCHkfE7C
tgRk6m6X5PgUVl1YInTGq90VpjQj9ITAVau9LhoUsMGiRGMAKEeyWxLwEN9rnDZM6aye/n69P7Pa
X673h0Pzx1NTUq2pBfXWnUTRmLCC944EeljzotbSiFiTFjfKqFCpoPrO7IhhFrdGNxzifjWb7iQg
a/ECGWHR4HZz2sgqqEJITiQsk3QvdG4AJjW0BOwksEtVg7orRgUJsl1j/3IdDxuf/42+GTr7sQwH
KuHhgK9lWewLxXDf0WcruaOzUNmlJVueDPE7xbhbq+7C7lvM97r2JkPhqhYDNeUmh2IfAjLtgXiJ
7Pxpxkl+41W6hTXTLW7Bpp5+Sx0mXoopStIve1k996ps4cS007Z0gw7EddoASpadQNtXVK3/fmk/
aYP/ekR/XNpDhb6PhzzIKuF+QoIo02vWlrxjm3gdvqkH1Y6cUQ2GWW6eLjgOb8EteWRre8U6P+ro
8f05yJxjtav3F3fwEN4jpVXs6/ewCS79VllEK3Ubvp9v5vIUv02QKaNJey53+iL2JgBKWrCCRMf8
IpT+35T6cFHjgoIpUkTWo/60Bv4Yd/Fdavsm8lWS4DhvEK0oKrZM0TctY2tatE4pK/bIk2/ot1OO
nzSi1xDPJxZv94CKe7TP7iAB+++g7+1Meovz+46janrv3qVbY2tCfqg1qv6SyJZBas/XRCZF6eZ/
N2RJDTh7J9111aQS5acp+g2vuJXHOCNQFzb+9Xa3o+rdb/tnsgWbKzRsxNO88V3OSfF+36WQnLs0
da9JNG+yZwrMGIkgqzDGw9Dx63AvTcj47b516oxxG7mT6LsvOLkG2HR7VvZJadzQrsh3Z2BNwQmu
DUDFA5/DSXJFLh6yD0oJgJAMjWCLsG/n4/Vr5Z1dcjuv5PyQd4gDlAyzWn+I+B/EDbnKlpqRrxfb
sn1vbuxOVcA719JuWCTyHndHMHPl4ZLjgtA6Km+3K7wurR+F35V1VQB8B/k2KTJbvKnOXUqW9WSA
xz/FEFnYiXfXB6vHzi/Vp8oX3fiKKpenNP6JEdRl9DgTUhxFTTPuU/qi8GUD3rsYxtC1JGmbDNdm
Ps3epeKK6xNCdbEuosNE840M/E7Obk+Fplzmwo7DUjOQAwh3S5wmdkMqZJkIBBcQizMrI2ih+zKF
GZgIu3qsUEZklNbaKu/J7Spmx5ZAZ54act3SCtIpQFfQxJC2k+l7Mo3takZ6IzNzlTVO3WDKPeAM
sis58m5liAGxwZ0ynQxeEFDO7KEV3dZ13b42qb+4xc1J8eVjxwIrV0Q7qIs6IZFDubl+SmIv/sXR
N50QFzhDkjwB71tMiF7L+mUyg/QulcmqyWZveoDDNXMmefM2FdtPP6OQpCdOoHSuXIRudlOIs6pl
0UkVWJlZv71Kxa4DPEcjy40zjkkxbN56Yse9lyg15ydqmtfJ1ZER6gVxvsTBTVZ97ar5OriVDAsy
j9Pnv89LjybfGU5OYPFEyLJpUvAaP2yYs0lbTfoi1pcB6Ia6xStSeHI/NW4pxs5mQLLKLHsOlGhR
RAmw7DEvlKTDTP6+ZUh7cShWagD4RbXjKRlo+f2Xtfxf56jx+8nSVJckmmL/c+38McWUPP8uVdTZ
srgdsPUnxUHNOrOOllN0OLzCbfLy9zvyaG/93x354xMfNg8c2+Kx6xGcSnsJDe+ltSffiQcR0fCJ
uh1FPk666a3b4fuXD/7prf1jOlXACfwwFgAkSqQH/XPz1flac5eKJjwxXcAsBqs/glw5q0Crdbqn
NabW/IlsV/L6LMTWMOVhMeW7O7UdShHP0WSrwW+dw3F/Uzh+sdsgvKriJ4rRgOq1UHtSKrp/5qvp
nl/ijKYcpyBZ19vSfBpxUsas2RL2qW+G2JwHBmaXG3oW2gZPlyJytVG6PTd0cxfNjcQ3+gKeaAhE
NMjM3Chk81UFebpRt+dM57Brps9EtirOaznPdsSsb07EShgLosd3SmS+D+8Enm0bOiRk2HH4Sfcj
IzXe470tc+qhFCaP6QIj7ldoLEY/0hde1/1vNdKfEuTDPVfHwa/paHVx2Dw8bfYgVPHvUfc0gZWN
0QuJJv8BjuheYcD5bjWXnQqc9/h3kB6Y7o37k2xNQSQmtGdJUHUbh+0fZzrU7DYxKK64UBYCOpPx
v2gbzdOow6hGv9K8clM4aJKjo8MinoB/NcTxJlkCyNLfWMnav47jVH5hXTKSRqex8iiju2esm7Ba
+lPImRuLmuThfCDj1C4MfQsgmL73sjaeokUE/PcQMMCzdY3/FFaNqV3tqehcuiWn9vvycuesYyfi
srlZAz2sOVmWkAimhk/oWTbf3c1VY9n0dY9Hwfpmg8+zPMYqldV9iBfsHpDYO8/IZi3dKHKg+t+J
j3FuOP5wrDi/vUaPEthxGylJU0xc8MLRhM8enulNC4Vb4dcEL6+iQ7KZvaG0ealW5bOwFVfh+vqZ
nJWd/tSf44W/Lc73Fw23H8nls0N4agG5QpFtv8Nd/6wsefnKzSjn6Fluv4KPhD8jOpRvzbP8ghMz
e/ffAMZpjuK4WwbPs7iVDl1r1Gwm9mUPK15+qXiVoShTE9NeECcfZOP+qvHxd4tHkc41wxxGxPJz
usOWHl34i3a+OvUp3U7s3oRb2znDbroXX/kStvBZHG67fNtc9AMqrnCrfVbz5Fk6xHNHhy6Yr4lT
ob+38BfwordsVdz6XXeIAF4oHi1j5cVfxF9QEoctU8S+/iaIaYNq6kU4FptyUx2L9xrHW7/Acolg
74U3AsILFbM3oqOfpL3k6ltlPh1D22w8kcvmPGynixCO8t0h1i1hScUVKDxJuDWW1znu+0+JKNSE
ogqo5c/hhXlnutZWeJFXw25yKM9I/dbaUjgqO/9UPE8OjB7lqduGu/unvn2DKfAFAvcYPl3n1ydh
Je2VT1XDReGgJpvugy0c0VOIgJAUznjURqIpIxp7my2QUVkQ4dfxV+QVi+Y0BbAZn9TNd7lUdmFh
YoJxWJdtUlzXwX74ALdkZbCoryC0RY/KyEGG/wf/ex6sBQM9pKuvVLuEhH0AoS0vh6XmQMU/KsuJ
jXFpP1v03+Md8Q+Do+GvRPDo6jsKBPw2ycbLZk261uJ6vG6nNmUF7waFnLbwaTwKbKM3B8f9Prcy
8qxVxg+gy/ToEwbw0W8Ib67gTbMvCQhPzt6oM9R7AoJxcjnxrrmQHXA9z9gLHfUz0S3naKlsK8eZ
nXCtxKuEbOljuCVMILgEY4ZL8nxlRB5782UGEpKxKXCnYCI42iHZc10vKHks+aBCHS1cGgXudCd6
Mj7X2+q2mu0yO9uUi2Ktb1q3X0h7NvDLGVm8KD889AnLnCFnhXP5eH0JSJayErxOhgKC22r35Dhd
guXwqcF+tqZrsFEjMhzXwyJBT2xeMaQRoHg1eo7cB67I/2pe8+d2GXrKvmXdnb5En+rTzLrAKcVU
9AVkllSXgMtPlyXRBuohogZzSA/6XkUTaeQktDYvsus7O3jVc/SxvdPMZyv5wMK1rgJj+iQ8s6Uj
lD78bnc5DflTTMECvDvv1rlfhuf47B/bV2J7cT3PvspP4cQvD5vhufmUgMTDRd2TH5guSvhdCRhc
cU/VYzVxSis/M8/vJ87kyL2J36YHbZ+fUdtPn3DBgUMyJkf9dHUlNMUr9Wl6pKOAHvyp3YmH8EOa
G3SMV6C/X6XX1vVfyXY+yawjEdVBYR568UlcQN4FHY4Wx5nCeGX4zFECfhQIkE+QZp8kohxYrXWb
g4Mr7XhIk1eexeB2JhcpQwYVD91eo/FL7M8V6RXdH3y9Lgp5OKfqF7dYJshsLxFP8VW/Alm9+ZCM
DGCsKEWnX8ghNuH+eklJp0BreV9US5VgqXXzejvzwPOzftDfNFdb64xbRzGTS3Hi5zFYbmEDM5ga
GR2pls7OEmDWW3UotsnR90j5Zg/Cs7oeuLMNj5bLyEaJNDqotyuuDpjvwZSg4/zSnGfH6oPYjIu6
0g58w2HDSHjpd9EpKcdRV7doEozypVogGeOtL3lWp3bHdcnA63fSEZQ6fAjWgXiPg2s3OxLXacw2
8q5H5ywvWrCsXcXQJh/qEDzlnvw2fep5QU/iQTm08yinz4ifTTNYNlVkypua15VfYJjGhrjpNlca
LmSLhofZ0+18Q3T4wdeq1i0h3XY2J7acoaY+NWj02GASGcAPXrknmBIbh+vXiQgg/5NM7Dk6bXiX
jA7LoIfHiyIYPE6BHfiZe8Jn6mtc+8weHS8Ehust9HcnvDAtY9rG3ia/Cl/dC7r/S/YBhfZOS3R4
zRezT21fv/jbFDCstq6+lUVuFx986MyTtu3qZtcOQDtP31y9ZCcfugmBt9j4pl5L9m9+EMzmxO3H
B6cSIxx3RsPLuUaq9crN2qf7jun4BJ6d75CTKmF0+9nXlMLabvrKxXcU0o8gAqzhO99LH4J1vVAO
dd+F9W1frDAResSSbCq7cMKT8FU6we6d52hXJqJxLixd46NyuDY84mc3OvWr7GoRqWAe/N2Ywy6D
ESUvYbbDnY9qiGolskhtIy3j/c2GVsxelzXgS7gaR1Pmtk0N6QOEyiXZHqWPYsWkqR/Ilf7wBBIG
jTFNd6FvmHW4K9D4l93pmwDXKYmyiNXPusfRf1QTwmYF0ryvTqVTHmv+wOta+ugugouFfX5birZG
NaY9TlbtjpaYI9o2l/t85/qbMwM0OZYOf1K3y5/0JzpifLuS/O7D5HNwAeybZEb2Hz4v6RvvnY4g
LLYUxsHVaFalFZnhoTzmFy6t/qhXBSqTU76/u6+maJ4kb7JJ7WzXnPUFFGEyj6jCfEq77uP2cXv2
l8q3tFLP1SU83ElouNL41VxeTQ9WzKo/B4fQ1dmT/2R8M6Hd+KMjfIW8o/2Z8RwdZwf9Nedq+S76
drKpF8L+ROuarnt1ac/3dbq5Xk5n4RX9P1z56Ngv6znYpF266k/3ecN3SpzlDZzxqJkGcQyUZt59
FAvdwzGxmG6y8/PL/VVdJJuwMekZItoi30N+mhxqT9nhzRRfpX3p6Tv9K17jfd7XH5O99qRb6aVd
Tla3b1hW7ON2+ULb4SdB/1ytp8x/E+N24QIYUOFbcw4YwK+zE3FNrrSGR20I3od8pqW1vO5Y+S7U
usQxcKByIu++KtlLEhbOy/smHMXP+wpJAWpu3+Uig3NMTEd2Bih8eyrPXPPwKpHbqzCJLhIJmXb3
TL7x04zYjMiR9yRj7/IXuIhbgOH++kVaJ6kxALkKTaqBi/y5sLpnEsP21SbekIv69MvW+bEZ/7hz
ftQRR0VREe+Yd7sbgja+QmfIrRFQOKdaEZkQhgscGBScqA+UdkT4s8wp0CkJ7Cjd0NEVN5VsVMdB
6xFY1JIEwTsWowj74WTfQCpaOZqy1qw7g1P8nb3Wq0J69WBJNNk0E2nOeAxFyMZJkGUZpY5oapGT
lSvBt/LrYlKsVITzMcU4V0fBcXcaYrRxyTCz070ZjPy5/+LwKRWGqU0NwquN2cvUig8D7Ao23jDK
aEwW1ujL9YZ4NKTG0rIltESheGMHzfIGQSVZ+v2qALlNWAVTfOwIkkPFH3tKLjkTOOm9q11UeIaD
q0o2yBkfGgRSkYlZiVaJWmPq+jC9G0u8XAmN6Sn8O3ff0/EjgHiamH9/atKD0OlfD+2xzVYLMcXx
ivmitgvJpawaUMzsqNGTqHqWJ6a4oc3R7tCA66f2M1vF7zPRyjPSD8m0NYqj9tp8XAOwBRgVUa39
/euJP423fxyx/3kc+5E7/FHCGUK4tJ00dDtpTy2x1etNIc2Fu0t2kwCii9QQ35F9J06cW+yoLepQ
mzzS+1ef2ggXko5Ha1wLq4jdgCN3ZyaqSfRJ2hsIDIaYVoCj5o5ync5TEd69hbFRxjQR0+iwJ9Ly
flu2/GutXfGc7h7j6E4UfI8s1FbxVtFtK12f6MDYRExe4VwMRqAaq+kMfpk1k5/v/rGuvUACPjNX
A9oqhk/WYT2fpA7igYYacWxqijG8dW/+1eYdv8Z2JoNxcvPWI/i9RrONMR29EgVKRl20S7BhwY10
ktaRAWcWFK6X7ZRI5BW9PkVcKrF7DRdCbCGKy2Bjj22mhdi/0DtM8N7V4rxLP2gekrgdMQpVFDLG
VBwXMC03tdgW73YVL++cQOvl7T7n+D3rf+lnIJ6QH4nWPwNPHuEKAEgBMT+yibJIrgWZNKan6Vri
aRxulmYRLS+QbDChyIA+5uZQwiVJeV/v8Zj2qtGL7j2wGko9REkq9v26zaGXftKVOZIsXhiqK5n5
LnxtbOIRabAt0hcNTxcnjQD1pDH7HmOcYvz3qi1cvVtlBYW1jEZ7IOnLJJLSz6dKNnuuM4uKKhT3
/qhTx8VUxFkccYnNHE/RnEUGPeJwLJbLhohhThq1gRAyOSfMtMUlAyNIr+w5q8wsMm/zLV4OgLAF
WeroB3tDyuylVnriJ2frF2IzWwLyFLuRx9T1fYzvBvyeoT0T78MR1RRBGSynq0Fe9OFbqFrVm0lE
vDU538bkixxcvHT4KpbhhS7h5KAmJvm/xpQtmkXz8LhM1yQla1eDfBZDe03XKtSZbFWVJmzR4gkh
zYCLlmJbRoqpZU8sbBAdHH5gvYbWGqVmpKEN6ADqwav3xQChdTwcNR+vnhYup6MZJf+8vxJICeVJ
XtNWaIyciQO4+7Q0Ax6qDkga9oMz1gJWiuYFz0QIZ+9j4qbVySZOjYb8owN1ArF30LfgIO6Y8y0h
NNZLODT3m9uQW9YY6GQtj2h4JOMyW7qO8gS/jj6jN3t3f2dRjK2XZlEvtr37FosWnnizazwhsqXU
oh1dWdvQnysvQCYasycsQPN4ZhsiyfCVNWaMJzk1W+6eOZssfmqoAfU5zYJvRGMCpNM76ecKTE3D
Yhx2kbGtMmcmuTEHSVaok8YoAYEBpcE/Iewmy8B/V2H7T9fX1vBeunA38AiqrfbkY0pweFOvnImc
W2MyOJdc4DMZAgTjNQYUd+Q3bNPS1tOgbdQ0XYj5aI3k1Y8MN3qSHCBsyS56ZYufswvd8WQvHhtb
9gTpu7bo3BIj5t06BSlU1QUjlIpKIJieTngQaxipbICjPsT5Hl2RtPHN5gMcpMBTLtkwLm+9kyQe
0bZTBYvxIfwqN1166rAjNUvsv6TEW/UbS6fAykdkGh0mq2WsBDA3gBstqJqgFk1wrlKCAvnH6WJN
psi5EZ3dsJ8FFu1kA6RH4XbLBvlhC5IKoksBuIojzP0smAedjEuO0Ipd0KI10s/5RNgIupFj+8Jy
R2F4amLHXQRLlOXFYZSXv2ewbzurfad3XW+cNrcC2VXvqzFUFve2GzGVr6+6F74yZcgvE1f3hi1v
bxDNb5+s6ntNm9+7c+PbDCpCyjGnhgRfyK/hupw5MOG5dUSMWvUxPtUc/jb+Rnkd61fURFg5ly8k
o1OcKo3EfoLwTKtL5IxKoPOoaLjcvPSs2VePYF322cBFkO36znAeo9IaTMTn0FLB2RSOKJoYcpGb
+L6nVTgSWaNM/6ubfxCqqxEO4eoa5aBkURPhSGGIHGV/YiiYHCU+TdxVDunPpUfthjhhetdQSXj/
detb3lHcWKamclszFoisus9JwhLHsltFFeCtP3S7cN5P9npgqRnk7HUYkKfrcddnaDx1N8TQ3B7+
H0tnup2qmnXhK2IMFFD4Sw/2vfGPI4mGTkB64errYZ8a9Z06X+2dGINvs9Zcs2HAyWKoMCCGcuTl
ZM2hTvXpgqQlVsNyBxbZG9W+Fgz7yOCQISuR3pRXTkVWTIKHXL6LJzAm9FesCxHJCYqdq2bJEjew
iPHlM7+RMH9kaHseqj+nvaaO18XvCc3KnexCQBdeXqrdfA8IspikuJHBtMJLON6CXNa0E1YelrpJ
q8qBc43+cDoS8OR0Sk03O81oY5ukZtTO9Tj+M96ROc1MaemJiUmlZhB6cz8CJqVPwjVHXTVYpmLc
j3ls7XVdJIFatMgLT0EHiWC3PphHEkJxpbzzIXnILudveyt3yWPGLFNXX8Z8Ff61L7PfMGyPzVDU
n150ihJcuMxxHLrVwUsSsoot6CIpNqg2BAv4trE55Gbc2slzLDy8dBXMDEaUsrBvqTw49R2xWQU4
2qTx4nXpWrdGrAYfnmr1bnplrev/9pMAAh0ERu60uVt9jJdozmRU5ZsPUvPqWz7N7RF8BrJcVgMz
W2+uAu5VjoYjfk/qdHUOXl5Q/8ZbKVjc/yTbvInluWZQcUxES2mchN8RCyC0G58r0aXfHJTCb7VG
bHSeKy7bvmCA7FWYV+4GRh+VJ0HgR4Q/2Sq9/V4CfidnfFf0XehDggtwvtGLs1aaggoGlX7DVV4x
8fRFbKnQQ3wWNBaYudsJXWD/M4f6JlvB3frYnL1XIlbB3fnQKys9v9GIUs/g2PNR8Dv+aejjPIES
41j0ZnbFG78w8KzCi1zaoLsoOSEJnDC5QjT3vazN9so90J8zrIu6WzTX+fU7S/24TNVJWnuMurbv
ggDz1EwrfU58wWGupy939jcpd+rLlQ1C0FR/5nNN4LcoGhEyJrc17zuOi7u2lkgdMch5VX55BJl3
R3dZ7Mr4VllcL02KKGVTlh6PNV7eJ71Z2sElX3AQrAERELlH9ozQLQe0YTUtwBJqOpM9YWO74JDS
ZR16d252lwZyVAicZxLpGvq9Ky5IZh3b/0tkwiRpbdCHzg2fA9WqMV3JEH9vmFKCkp+Di+i+bxHe
M1Mrz3RepVrI+7tlCsdhspjtkUSqYDiH1FRofSjaiE0qLMhpruYtwsDX5haJhUYIAx/I7mUwHokK
OO+VX39NNsJ4872N6U+S6bOfchX77h0qxDb5Gb5wzhUm9i4+Fa7weLyc10mFXnwD0eCqmp3+yWJ0
HgyhYpx3o6xs2TAX25WrRtWTTfcT5zYnHsZ+WNd6nIMP6YF3hjLRKSxeijW/kpU7bmC/bvV+usr1
zcxRSf2kVsGN2nyfKJ/ywyL2aQEOtQJAhBO0XrFH3+5fdiM+uFylujtGlK7epD4eon75AB7Eh4yU
2N6MYHmp1GQVE5J0bIMZHBwH04a5QgWLt3FfYNfrtx7W2OWX/NE/hzhctEfRgHaYfJMh1PwpDMa8
BVwfpDevq0qIJsNSFmxlMlPoHREm/SFajxOHLnTvM2NKTtdNJukJ6ZD+uQwXLtSO/E0Rd5bzuKWd
yJtCial0qH8EVaYOXxfQfxbLdmpAERku0o9SM5NgJfNw8OvKEHUYLNO8JPrXnCym2GwK5DmGl4h5
Lax+XZ/sMAZ+/8k48S0rnuzfZHCdbpk8wDR/Eby9v4WpT5cll1arw0ZQ2EaWRkAEujMk9q2Zdxtt
IaKbCBbiy8dluZqbw5JRl+qsXqUZbqEAZ9aMUbamh1tujJlDuThQJmJd6P/gdAkwODP4FbB14eGK
JKO/bNNO1/Gjr/TXpj/1kt05GSPKr249DT08VNbiOTcoN+I1RYjcWK26fmNUSbblpv9VJk4kwaIV
IT7zaWyR/Zr1twBA72U6cH16/ezxPzSJgtuCsabJFkx5A4eIcI+Sr0jQBwGiJ7X5O9uG5j2COvLb
iSM6AWLRrHCRI+KIkJOCO9gBBw9NtTOi2374LPfPwB8zGJ4dgbSYcvOD8OP/Lr8Zls+BMaEB1SCp
94McAJdC6RB2qOq85JiNrDq6ooVs4xj0GziffUU6HNXoOlgBF09zu3lOBmrYbCWiXyRki2XMm9Xz
HZfDfH3kisNws1EtlhHEk47JTHec0R8ynfp44Re05RZtE9PL/v1AiogvaGjKnNgvkCWSKLufMd8L
Y1jFjo3HIsWfzQcJ9PtD6/SH+2W0xtMfdCHtxK6/eu6bQ0oJZHAypL3BvpEbuwHnNqbrsDPmm3RK
1p8h72YnzZ2dCgLhrrnKiamUyFtdqaRg2NywNq0MBVx2y6ihbe37UbCAdwCz48Ec6Ft0GIoabmpQ
Ui4lRFtKurkF+fQDDuaq5uzBmqyedcLqv+eY11wYJdVMyRgedMx0n+WA8iVJdORGhT9fjNaoY/ws
V+rsNBwKtw7cCUYZ0GysTds4nYFich+RJHZuCJaZ7tqpyZbOGkhLrF+P0lJYDALkBDCCFR0vGPkd
WbLeLfgvdG36dGGUTIEuke1HnDf2KADNjTf0MAA/BKE/FPLJ2O3IrwPTr/lxw+E/9bHeUXQ6pQ7R
u2TJmMBwqiVrW3GZ7c0vE/wxuSm3bObPkpSH15G1B69015IgZ+3F7agTVgzCYWPdmXzjrlvm1nRZ
bJMWn4URqz/CbH9y2eNAC1wur4XiwoMa7uZkeipWMbFNQOL4Z9+KFZtCjp0J4vfaFNXzBzHUl5wZ
AgGKRqI9mYOI0HyxueePwrtZdUcm1nX4VUY2SMqPxadG77uIPkw325kfA1QY+ramzOyNGVfC8xLk
x2nlJ+leFO2ZsIMiyA3e+SMyaH584mSXwun92XdfNb99hUXVsuRHC6MLDlALCCOpfbnLoGQ7ydx2
UV6EzJVnVktgH96Ge3luKRU2NdnYgRrDN1C3J1+lF8WQmY4KchjZFlQxJ2SuCEfjHG0nonu/Ki/d
koz9YQyzEJdCZQf+WLYBKk7W5F1/RIkxkDhBozSm4g7JSr5j3W2qsFXIeNdvy4i7p1mDTiUMHSbG
RDsmBDA+k/jxntIN3V7YU3++2LxEDB1EmGoDqhr+yQo3E3bd/q4uCH2QMLMB8Cd7l1uLEfFyt1Fn
Jvv0c/eTyU6ZLAmjL81YsHNl4d+yj12jcqP0xIt/DSqyrIDLieJ51YibjTdNSKa/a18owI7c2DvP
bk1NOs+hE7a3MrSy4CdOTqFs5Gvztf1gvBwcp99t67+/UjBM7s10Xd4dDBPKbNdFRvIxY0mvt7lf
0CzsSKDjVhue9APNqkpMDbBYAz5TiKckJCzyQaYoPU6TwczhlfzUD8xOJH9k0Tz43vSZKbdXv+Tm
w65vzpFfOCxqBloU8A47t8BqaAfQnIOX70bfdAInbGkxS4iZ0bk6uTxK3AAuaudydEcW/ZpiVoEh
Cx89h0URHJQLJ3WUW4JasUwdIWz0iUo9PJ8UbHE288cc763vGq8U1cwgaEd3BcxHwRIU0nBhDNDd
JJXscHgTwa4DStWUJ8WhAo04O8RYbeABZFffOWLx0KKFHDgMZGkXFOt+vsiSEw6Ts0clHGSV4rBl
25kfcR2gxRkuUFO5HxstNTAQ0gNCJSv3jji4VN0KCKlLPClZFrNcl3vGFFOnSA8thfmVopTcpay5
JjDusf+l3IgwjZ6sJqEZcDAOqXWPPvBTXfV+qOlkupyMLjp8FQrXSG6P6fIKo2NTwPCsLVqvivn+
QC85EhMHAuU2H4Y6oMNY4/CNySQjUego86/76zBgZnI/RfvAhVV+d0CPjWgT2V1F6BVPRRfIAgJj
2eOs+TboS6fr1zITbMYgVOhqYUz5DT3i5Wl6JyYgXhtYkWA1ez7dsrE61kyDYQctobCpQ1PT9Nv7
/v3usYIzYAprc+9DZnNp0xjmf+3cg2cQnRtfOoiQUn4kb/ThvEd2Lun5FpzWfLnZjoOe/VHgSdO7
Ndrx4jc9y1TnDI6KoxxcXw9u+FdhpSgFHnUN99/VesKJrfTEJ/z+4dZJ8Jmn513DS9/SCJTnMLNz
0kKxInt5SDJx0fZmt1F2xAXzWd7Pwk/x/m5eoItY/TtTCsXH+6HBKrj/qIMB0bUUdk23SZVdspCt
4Qi5mNigchPjqLem7kz11u56kK/w2NyQpkB1j0Ob63FwCduj61VqC+AAdiuSTxzh2/iUr0PjdWBt
4YZKOaOqJuc8M3tqNQbipCx/XA6oujLecFiQo8lbTlXRm1VW9v3KFpKfHku9aY1w3fqBVW9eWwHd
6IrreZEgz/saqbc0sZL+1NbpKTxkJm5htmLmtBSTh+yn+2lgv7VbF6+kAAKGspSWKSV1t4wjUyjd
JlvjhL5hyWXdoh9cFfzhR6KMHgtXVArh4+7f6ZBMrbGnRH0z0iMENt6Ebz9apVw5U8F7Y1OVEbj+
wTNoo/4OlU08V/lhgaIf3nF/8TUVrXkIOJTPllVowU2MjNeFG236JUgIHWnJI5+biuIC8KZgYvD2
S4JvAwPAQz6NH4PqUo+mc44fTqOb5iSPomU6vxbwMmPitYyw01nhr8Yl6oH5DLxnXkpVrXwgfVcY
lrNkkUqLN0VfJa3mNBoZaQVsB9CFwu3W0sj2CgiDKp89TBT1Pfj99zAQMnr3+5erzJ7yYAQwkVoO
Iz6EYap/5lTIOUc1i65Yv+PvHG7ZLLM4RWoZd4nE4FydysdOPvK9OQOwu59tg+pBTBVBZiR74Pnf
eJ/W1i6AtQ/aZ2LO7zD7CoOafWqhZMrs99sMpnYRrwUmcyiqQVESPa4vYeGLUKKw2bvbNnf73Zzh
6RJbRC9kXo6tqM2cpc5Cs5WRHavPuS0GxzmpVSAbOpmRIY3ggDzUer9OAtVkFF5ZvLPqHN2vdwcy
XbacNCOTVYjt1NcYlkC5AUj5yk/Vavrx7udgwV4a7k4cnAM48mG4KIVTDrzexp01R0avQlcC1+++
h/QWB4UTg4HzKcaTualMdSxrJiFpQQlJ9PUu1GBg5T+DfAqRyRIcEsGciAVDEhZALekTlG6KbShd
LfiaCzviqFi2uK17L+A4fZFF2uHIpQzA+wQXQNhYcHXUcwuZF+myA6U5xDHNULDN3H4m1lt68XGD
LTvwWxLlIMFsBeKdgTd2yW/qv4ZH6vdPGhGtxAJmxHq8yYVBFuQZFfshLLQsmCIcQx0T/7eT9tuJ
Mz+1ANzT88QpAYw+Rk1Xrk7IXeD2A8+NwaI6K7QJ0GLz12+D27RetDpevD2V64rTA2bwZDk99ts0
sUNmhRZWqdUHvxUc99EkTuyRAQQM+QK444p8Kq3ZfGnVSFpJAj9Ud+mTYjRnnHtjcWSQQeArhpv8
46iY/cfr2VbZjy3nm/rPD4F6ISjrDM9mxW4+I6+3Rwt8PxTsT7xsqPthPzhqZjBU7qO50X1pBkP7
3/YcPTAtCzblh0g1q5os86WGn4STNvqcMQlJ9YbVHYxpaWrEgDAPnu/Ufbyi/B6QcSnLl9/J7gvA
Ag6uOAc/SQ8zF1dSb7bRVpIjXpnhLNXaCxTrZLwNHxIyeZ1zKMqg816Ml/0EimF0oPqTW5oepG3R
cSDxr21O5OwEdF+qjyAFTsTr+eYe0Yd8mZqL947P0kiQ/1r1dDVvlgMVAayYiVeeC3pBMHoYsXpU
utviCv0Mr9V8YibaBpHHKCVbpanB7V0dhzsOYjqz3CNtOyFKTcY4RO+VvZatg2O7nsquNr/4yhP7
/2isYANKglrRNW3BWpjcqt/K7Aa0Xst27FuQqy16wrEm5yTneDLUTWcG23W8l07DqUPgKHnzbf4D
3BYTXh0sA+a0lGWrqftZDSdpRkc4fdH0zTfxIo+sUrEnfmNftFWcOhJgh5+l1gA/4qg51fEDC6nd
ywxro92k3H4GhwqhW/XHu+rVTlcyhTcEv1+K8z0mrNlerv3umNgcEYB6mfTAorvDq6awQkv6eOql
vqVmd+i6a9f6WvxXhQ5UsZn78rlZndg4jzzxR/ODKGymuvn82WzozBDS+Ig6to2tWbQO4qZBhh7e
IqY0cyyqunpXxI2FDCxBFbaV0su9tu4YWU7Wmrh5dYAyazx0iHnhf3bVLtOMWWq03AakiU68VjXf
nMUf8ZY+Unglf9m+YMCBLP/x2tcUhn+i5shUALicpRzk1F1UlN9cMFd1STNhfIX7uNLRrsFcEJCJ
/M13ETyPxHhf2IHamnZPwp0hw4t02rG3RxTo7n2UTbgR4DoVp4kb10aFu7wX2rXbGv1Vgd+3IMt0
kTtzlrPFFgyhX3VswMGvrkr9EMajmaXKlC3yXgTERrRIRXeo6fPzLDBi8sp/m8al70YzmRqjI9nx
OOY4h4iiUatkyxWAASY8No+0IJHiMU2XOQ0kXP3j9OjQ0KnaplB/RKyf0A1m2ANhkEdSAed4+ba7
hgkGJ1fVUUHgEcaH9CZnSrtU8Ccl9KXdVouvQwolWjOaL/EQOKIXwVZ0ZbP6IiCRiTeZLBbQ1Wni
TG4j/x7Dy9+Jo0B67DHGoob+akW8WqmdMGy9DOjCO0PRzHIROaVLT6fw3QAmjUGM9sQXoeZz+eHm
4/Wm5tw3qTd3IIu6U3uU4MiG9Dd+SeEpf+PfKJD9O9a+hF78QNQ5ESxOGMHQMgF9mIEYRN7cS/N+
1Rzlr/3GaCrSJX5IhVPj5w8aAB5p3vgHhEAu5xgqpB755Lx04vW24lDXcDq8/kahwGjYITnxOeeg
hKcXLZXV3R2cuzv1mEM5FJNUPJeBmwAeH5TXDQqDI/saVKz1J1BgZQ9i4VcKP4EChmMHE5U7d0Vh
Imey6aC9N9zPQOCBRDy+8QeWfy1vZcIxOXc0h6nX6LW5eLvhzzjYa8af6r0t4Tb9HU3wE2/CP72N
npa+uyLwReMXGv5e3zQ00ECdnhIDh1yOBO8OjMqgnWGq3v4Nvvjb/vW2uomOhVdA/4Mfx5PIeQq8
yCryqEW9xsbectXYnc3/x5+y0JYTv+dRjm8QFwoQE/5VLfkAUSo7MiHua/X6Octk+xbbUYiB2bsv
K17ryG5I+sHmJKjIFPUMmBQzom4RlCslf1TzkyI53JCT9rsgEQ6OwTH+xlDxF/fQtrdKKCJ7tP+r
kct4r1fDOlpCBMmXvEi4Dti7LAOy5cTohCJPzjcfnFoqiIZWcWxqwnoMWTQrnHcoESpHwI87MUPq
HVtFRBeZeGUAOdTu/vUXL2R4tu5LNcPBGIyyt5prJO9jxdZwMvrY0w2AZrujgcQxQ9Abdy6biUm4
mfZUVFMT3YCDPjXbW7Z63fzSQRhKkYAvwecPB/yeeNLKLikyZWwRSQ3R3x+vXQVX4CNf5TFziLTM
Ohuvaw1eBkSDAQjtfb6NWdikT9b+fNezG96YD5t9fS0QUhqaM2eepjnBg3uIozFqnRq50dEXU47f
8fegKuCjUupvEGZoDMWSKiDckwE0s0BpoFo5RMO8AsqTj3r4UJf7LdsrMMekkp4JMXzd1ozPbP9V
kbNmWFsx+vPZRlll7rDut/N9doELLLaHUIWF2kfLvoCjQRuwv2fomvezI/6OdndFySW6IsIMhw2c
a5uMxZRb4U+0AkRSmx3JVy5UKp5YF+6bBD2roc3MSWtW8pb6CtI0nWBjM6+dPGFXyY0nyU70ZJ4e
HsR4IcRG6yqxUeX2bwZSDLyXcHJYVW3Wi7Df39P9PpO+0wQWkdsznZqtP4WlVYt5tIltBaVMR2ll
NiADn1UKFw/OaWB6mk2wggpJ4/gmuAvOA/0Rpnt7kIzP8c2ViZyLfE5qSjvQj4FiMgXNV7DEm5Vk
KsvJcqyle0DP0lCWWuu3DwTJENz0+eggx+QrnFm0E1axpw+Sig1+M/rsLC1/Em4qAM0EHUO/koj+
84OUesXViPNa/sgz0odxdrwyG1SLczjf07LU0V7GOE+/BytGgaGhTJf5N5LIxv/kRDw/Ne1UH9va
la18bogoFuDkcvlgAqoXT2BvavKo8zRxz0PiDux6R5A9YLUgMemfPgtG9MUz3CT+xy1WAaCrPgC5
GAMsh4QXYUbix7DF+ethgUODSxzOx82RXwRIDnJnWHzc0CaPYXCLJ8g5T5WHm/tz3lCH4TfUqsOb
P6luLxsfiVH19bZniFhtiaf4Bg7fUOgc0USAdjJuHYH55NaQv+QDInEptvCXIydZBU65qN9WhGzi
/UPZs4AUMHsw9/2an+QjnLIXnt79l2JNH1Jv0nK8EJZppZGsVE9b3z1YA9gfL4Q11Ol2wbB4MVK9
YyZEn3GFJU7AIOvZjqhou6hhv/HFlAFu7cYTDCz+vY/7I3LYVcgY+i8CYZzEuXuw1plZ8yLjlwKD
MQUkEyzgPTPm+qLboCifeZHzdvERt8Z/WMjjXw972m6E5qgKsMDgp5e8J16txLWCctwaoVPGUv/e
kcoLjNwJpCQ0USUBZ6X39orCEP9YElO/O4dfYB/W/MIg360cikBbcrtTZmcI7VAyMyarHIofNHeY
S+CHzkvFF97wgswXv3JGwRRj3m9GT6aCO3SzGz+RxBKB2JH1aJfiVt3aQ4t4RUCDFblTS+YDk9zM
lmm36834c2mOILGCXvM0WC78Z1wXi/z5sifuzJDMcdAOHiifYaCyPqaWxlCMm4ytl/El41r6/0Lj
LRYOMIsHZMtX8g7s9xfjf3d+Kf7/tFs39Wm40RWSy7Of/hHuNibsyH7NXiyYDLZboLENy+uDrCe1
yg3QW2qRU3DI7O40rrfJz8edmAPc6MBH6ewXTsLfT8yAXw9mDh9py1LPnak1J6vYiNwPrGrJDrdg
U/xsjSf+37dNLdGSzzX4E/2fS5jw5N+CSPiY6cBjo3Zxs+fFPnw24w+Qx08D30veD+QPlFxvT/hV
HeH37c38GnVkwLW+KQ/NqeDHx3bl4LDA1uB/3D02KQ9l5HwAYr7v6IKmvGtgB76MD97EXJONl9kp
H1Fm45UPpeMW3cYn+99mUvn4aT8LJ0NnlQIvqP9MxbEZCKHucDeORB4nWyL6ayCnzIzMHlxmH243
Y+YY8C0SK3BwATbY9U7lTH54TyjgKUEBl/sngY4WJyw/buZNXKxjHoybR1ahM3bFDxHjArhLaKSI
E9MljOuSWwpwxLOOWIuFg+KLA2Y8ZCL//0v6hO8zBg7hL6xHHjIwzWt8Hf4z/rpzGi09GU8P5Fd8
o7SA4vKTcH6/Wcwp4NuR42gfXsetgDmGXe1mBtCJMf7+4onnvSjQjo3T5PE/rJ1xq/Da/DVvkeNr
BwY+M4q9xnpnCMhckm2hsJ7b4/S/M431PS6K1yNkRXvNX7QWfQZTPqf3DCkst72fLTMPpvpS4vsQ
xS5nDgQd6G+2dGSmVf/2fPnLG/+RfZ7VqIdbs6y787iuujW/Nle4Oe6k8enVRxn3Zz4l0hj+en6e
CvgXsTDCr/GXzMxmJ64Si2h0tvi4I8fPPX1ylqBK5bPLbw0roNoprrgaDwkJa0EOEf6Rz+MGZ9gc
uAO/nsyaQHK3l8zxiSvwZSSbTp/B6LCkh235of/empfNxg91XNXjgcMTJvT7GPCXPMlx6/O9d7/a
Q/o/KlN2mWQ33xCeWFUsM/lc8sGwo+GbwAKFpTrBM+BBZjmrM+eX6/8Y303/PZi3h7zwT/p9L4ff
mHhGnuEvEUrX3Cp5lrllBoDYCGfdGXRTVMk8z569MO5pTljw38gZj9TaJbDD4waxECWZ8nE80xWL
dv9uv8kmlG7Jv1ofLcap4k8CKo8OauZ+zl/OrQre55xXUix6osiZfiG0+RmPesCFL7Ru3ngNzC3Z
nB7HBotyqfBwrH1b04PY0IGBPfkRJT847cuA9+xAyGam9kJ+arz+Jk51DegwGhu70/63LmEwUD2l
tD/Ox2/oazxoe6Exv73/xm9mejxW8LSljnaTFD1ZjhVa4Em36UGxCl5rehj7loH3CzJIf2FD1x7f
2PtPexvvv6g0I5oQ4TaDcPqX06tgMCo58m++zPHazfX3H6Hcwo130FNhO29igMZ/Yf9iinMv7Ezl
VlHXp1Qlqx6BoPi8t4vJZEft+YndacXLil9RdppMXYmRWoPAJmhaJjVfQYLdk/PmTb375ftzHvrH
ncMx7tE54EUhqktOJjl45i8wHIZNi3LGLU2eh0I5tRIKP7vvAo7DmVP1X0J9EdLYSpghNlT9VXqW
kKvFdiuad3VbEqRGxmqq6Iq2K1mXE+PN+bj7TPfNjgoqpTCeobR2tB8YJQzHEGuEiU2xR/GE3ApH
nOI3gT+jmfOQisZXY0hnFuqNYL7FFiNYTp/JxwoDU/ysiE8RoSUVy/B3/jOX3QrnbloSWm8yR2Qn
Rnw8AdrQFnMIWXdzGvhS/0vgFeoPEdXs8x4tyvdl+mkNaT1hLA3PsNPFxPrA9sF/Dl8b5BvCg0kE
NaqiOKOJb2Fls03cLAbFiwYfWED5QRGAhW2p7ZS5j66XqUA2NVpx+UFP4sF10Spvej9Qi6WrciF9
9jOmp0T7wPOvx4q5/6C7a1kpn2WobAbN1ghruduTzxbaTVCdWnRdJsG6lzFSaObUwVLsnU+9yDvG
6QfpUjGKOmUUhibvj5q8O3Uz44i1GNrmH8kdv48R604NsYjIYWavSIXH/kXLzRAVARZhVn+N16r7
+ZBeinXUnRyMG2vz8073MK6R38PQ92qESOFKxOk6hfl6ESZbzpWESS9nFZ3GPPh533+rlzcD1H/L
Bi4x4aMltYN0XlMVkP5m5S791jR9LlvMpEfdEP+nzkGTLdSnFf4qsDAxe4j0cikazVkl7NXBWtTa
5AwVLOk3PE5+O0M6dHNjOippK8oJeAcODNNQvsDe4g/q1iUwAvqx+wLDi4Hgd4ktX4ZTu0ZIAmqR
GnO/MzX/NDllp+KHOdxr121UffoLNtgJtwvv6SA5l+aKtKfHwomxinjXlVMGezAluzh87wO7zTFu
LgYTxugDLJjyFmtno9dMeV+n9ORuzpDLy5aIpvb3nrsMeRU9T+cUo1ho9EcCkJ4W+gchHuUaxlUz
/a16cWkm9+05QXscdyNGO7outU95Ef1CTMK8C083Q76M0X4y40XnlGywcyEM/bDER3o1O0Eaj8AX
BU/YdhCGAmO2n3u4s8OQGwen6Oey5aMnl/n56lhvhuqmXz06ApuK/gUmG7/ctz4LHMH/vusiI1uc
0vV+d0U8Miof4sfUaL6ZhUwx9iA0rCkgGOLyAVXuDL19SDfpeQ7BveEGhgv/8iB82+nI1OdUV5/D
Qb5N4VDcJvr+J3fYViiNf7JFp/m/iGJHgpBdIo+maaCioBpalqqdwlTaO07A2Gq2hQewgTeKdPeQ
G7DEmR5N9VGjPcNgnYylzzb6Ke4GmiYCFDldJ/p9ZiovAybm64jQI+Leyx6ihRt5Zhc3wqStjE7H
nfwci9uMsrnQz1wA9tSgmkrW8RHIj5KUb+8sKHzUtF5ZmlBFBZPhDM7j7v30OvbnZEE8ug3vDPmY
WX7RAXm4MhYGziUy/RQjcwepQrOv9GkCN1a6MDLhFusYA1iC7MfleJE4OjvnT97EqqE7M71lyowD
fVFZ4TcSb1z2fJBxItOY6jq19QLsW0aVy0YVkLcBezTciL2VlLuuNJfdr3AWoBIh0VlM3pAcxOeR
k5aYp2EpXAs8J8f9BdR6Z7eYkKB/xDPDLixEcCqDF9+BoLI+a4NZ5xj29PlHPoMOqX9YsoVqBZZA
b9e6JJYozKxhadndMj/2ZrhIrkw9QoZTtkKZLRpzC4JehrlmcAoCHyWcyKQbcCJbMgJeFK21r7ET
tEYuTq3v752PIDYQXHTDIXq93IVvgbnP7XWYfatn2WhTwoMt7UBM2MzBXlaamuAKUOTvQFj+uDhZ
q6U+9QtQ+J3EXgDQnbJrKihKz8B22ViER6PVhBuWfDdwXXFTYTh6KyVCiPS4dMgkrwABmKGP51G0
xoiz9MqteKKs6/asDuIkjdHzBlb4UaRJuuVr7ar6tYehgH0bkBTd0QSUwXbVnAVc0ipOOPPtSdd7
D50Ns7He4Lxja9BUPZpv4XqbtDo03/ChweQVDdLRzZGlCQFgfmjw5b7ljNadv2bxF5jhbeq+SEpT
vHhHMBv43SioGUgbueX4WCv+dJ1fmsVBMLnjreni7478QvkKTzTGvH/dZTSZYeM/as2DehtxjsKI
pVT1ubbVU2WhahFlO/iG9Nzo16uEam8GRNIuezB1gyPcnix5TpLJLPSz/JgV7EBpicM8FbLmaczy
jE7Rd6Bl3t1Q4auZb4eqlcODtD8rOYzHGkrX0I/sliE1CnX4G5toE2y6hfAVfnTNFLaH5rJrmOmS
G8D4SR+uIpwMzPNZn9SXGFHsKXj44bw17b6ZX5EqqMzQx12YbTDz4BsNiBAelq6ZW1rUblNbInqJ
oZjJCHcXVjaWQTLSa8HCUBFmfmsXhvajCV8cAYvygKyApsuF4glyYcV2fEBKsaPptlMS2E6UGbAw
sJQC0agnzHohIMJmMqPV/YjPwBK3qtYCUaZbQTuy/HfCksU2fMNKdIu3zvRHPIrLdPtFovxRYkt/
cLu4MUFLHFkx1HozdveQcRYQJIR1Sw9IYNslyZazB5NNfiojd30/uCP6hecLMxlamR7istVGy0Fd
5cyZFb28zg9vvlL1hPlPIUBYYWWRkMAmifbdX3KGuSw9sgAEBheM46s2F+dyfnprj2HuwBi5CR8b
But1N9fL964WmAEdhsJE3pyf23wjXSF2TP357JcrbFb+IsmdXTNi54etOuPYgH1Zf9cjDrrmqMbg
5poQv5hsVnB/WAwzqyt/xRLuGBwbmG/B1Cl7cKiRkAJGgnYmdzKJ8N4fwJVmBzpBs9zBbv7oPHBg
I2AnzUxR+KLRdee9K0tPjMLVA3rHzn71FvyZZdW4VbWhBty8ZWcDu0iH/trJW1nbRzOXRAu/3zAy
lxP4AN+MLaz4tZKj9YAsAOE+jsCP+LzViPprLHgSMypPd+Sy0AFUvnIolyUsbwvzk4THAPpTCrD3
k6nzP57ObTtVZonCT+QYiIh6q3IUNUaNxhtHNPGAJwQ8Pv3+Jqx/jyyzEjUITXfVrFmzqp9mZ8eo
Tpo/24QtPGDl4F/gH8EyMP1V5/jy0r7doxru7NSmptVJEyqwKre+We9v4R56WTw3d4pcOZHRmdrD
/OCSNM12bhWXvuyl6AI/ms6VoMNwlwey3Fm0PYRDShDsFYo660Q3mOZoEV9HF9LYoP/udlavMReo
sTuH1V/0L3Jt+861gS69R0/KZ2fXWhwAgmzG0clbEzQG/QdtUdqrLTWtdFlFVGI9Q5ovHaYX7/RH
Qxbrz5uf1brfe6My9W9jWP0E4Q/DRDENbQ+71DWSgaa0clNl0sEerO+n4Y6+YWySQZiNIK5dA8fM
olOvyhjhGhqRGfepU6Zj3RB8EbOnixHgkr8a+TwHwpH0gNQin2SdnccXNuBnP6AuB2h5RyZCMfr2
5/J1Jtdi9+7PXi0ii4Gypzak4t2CDQFehSR2DlT+42DdQ+w2fu5f9CKAWUX4ewxZy2TQmmm/Oa+9
O+QFLneajnTzZ/fwmx/Z5O/X7lmpl3sH2izuZpa/PQ2fpGAvtnciM05D3YN7ct+nr6bRdkbfVIoC
oy7+3n1ybd38Rvt+OivFcNt0AXYrk2wWb8NKvdVOztG79duIqqefSlT/MGvD535gIuWrOfGtA9lB
4DlAj1YZN+vtPXZlQ4i+HIIvG2aXzkUUqHAvsFXuaWpPSHVFyzWx0KbauTE8o+Xw4xKFNxJRDRw3
3Uvb6hboL6OzPyGP7LQGF4+a45iU27s9r0aLXiXrI8uhsCa14OW9ZRXz8Rl/9CwQ4O3ncUKB27l+
JcGTZDQdyVBedD0inco8XVMn/0FPjRcZ3fYuQdbyRjyH5x0PvrAMy8a4daUX1Ipp3QVpGB/GBqDE
NdS4b2iMRvbLeUYVztU/f1ND1bt8vvPODfLg4bRQFgJDqj3kbuRKTrSnMcaEVW923AvebnNkjlK6
eFFA2qVJwkEuBodprnKUnrFrTCiNYbcmbsvOYxvIZjsfmfiEVjhqIMkND8giQjbbafvnW7D8295b
nVMyzr4ayN+pFa4N37cOMg8ua4lLevcIlm+0rKa1dhcN39aNK/74yGak/Tp2DBBHhT1NtN9E1G2b
Aglvm7d/692jV4len/yMdOCBWddmK5XJES0a+zjSO6NRoQK+HT8pyOqQ6qYsZKp9KM/+Ke7UwLqp
HbEZfT04tx5B7YMevy2au3wntALDmXkPSpN27ee6iremC9Cju+wfvraD6mX4VjloHNxZEJAUEBza
tmGfReeI/cYy6oKaP9TF7t/BLnMsAk+kXSoXulbDZD/lTa8BTaQ2dVJWSyez2A0ReX0FYurmsKdx
wjl0bx3LpB3qIG4E7L9FSgWVIKO5i1D5PVnkrXM7fw0wtWePRk9Hs22S2L75j7RjNAe3+lyVsi90
hTS2GN6qozxHJtU2yb7YXesVUKC+7ZqLZG56560zr12DYXNhhtSY/ORv1C8nH9169hw2a954ca93
Tqv97Ea9YqUeUaq7/MueiDg6hAs9ygDGj9SlepgS4oP7oPMBxcmBZk3t0aH1x4xOMWxET3FpjxYm
WA7sBwERUArOtsNNqnxv3Y3Ro5Le6NEryDfvbXKHa7BGY0Td3s9rnFAG07GXFHTTfsGpuHWaj7Hg
iMTZWt12bIcpe5yLoZTG2tv/AAuJMLy48XUA7de8hOa4S6dBenC0o+eVd9mw55M5vUztimfVuvmr
Mxu8R1BNtBQqajuhFSmJYZdXb9lvEb5IN2e1K5/x6hPmjXzsdTm8Bmx4RuFNRK+C4NE9fmVua9r6
uVjs+R3RuIe8Ib7V+qAYMX1/VukHM0BISA6FTov1j9aA9hd0bPXQkJ/6k+s2OHbfq+Tj5iz7CXVO
0bsb45kt20Nj+FXN+r13cCUC6dTvczsOK/cxjqp6cPdE6NGQPZr81r5LGTij8mQb+x5Qd79athAr
t9+tPuU48+r6MKBQkGSPij0v0xwv2AeWuVU0N68/1CPH5frMSXOB7cvR29MzFo2/2cZwNb0r8lqT
DZDamBVq9R/0pJlsMxaVf7+4G5bLJu432dJseusl7BHdvS27Oayi1Wdj6FqbfSIJeGb8wStxrr0G
ZXw7ly2oByznGrvWhObJbN++FqfPPZ9dcbbbfmNo0mMD87XkRlCIjdf7YusTilJryFppFnChTdX9
63oOrqvncgPA5XNycomfTLDaBx2f+9fZEnFvd/e3m15mO2sAVL8B3e93h0D+usJHnKn7UXOdG03L
LxTTY0DQqACzm+2MzYVnlOKNMSn535VX/khb522f8mKA02i/jcZJvUtm2U+eHaRk/AKB4FwZlM6j
Z9/cU/4BTrmYfotGaOfO++MIjqdeC4YFl3IYHV5rOlshQGy6aljVyVa3Htu+ZavzPeD2XQ9zmGF/
+fNKaXmAmqb9ZHeD1F02u6t4NzA77pPSK57u2t6e6KVfB7RzmjQHdw6NHpvykTZqUWdfR4wZO9hW
thchk7tifjBB54+RanugpVPIfZpTrxgU9PVEFMmfQYUgY0AXIYRtlvv8qqHBqCP0qIXnn+2H1DNZ
UKXJ5dVFKuw9eo9eg5WYscFq5u+8esCWHwhVPPtz14dL2qn/ztFjDxBulr4/JNRmyxGPWKpFdxZe
agVIhSlL5Llhi1Zmj545O9BQM6GZ5p3mmjTU7FLH8WN0Df5v4WIRIUh7gs4ztNdI9Qj+kLEgpWF3
WFjwG83uYhQsLD+EROQyseaOHeS+SHClKvUWirBCOEkORBs3Onk+ByooPP/Ff5z2jcvBpPJ1/mNT
Fs46Xjz8Y38XPoAhL5+CKv9BMyPE84vEM1b5dBdSwcDv6TT1Us+aoeAEJp26qXdxKUF1uU3sW+bk
HY0s0neqz4vWUFU6OhBZ0fmn3pGGJfmss/kML9Icha+Tuwv1FttFI/hl00vq7Tx+z86znwO9smEy
OnIXBJeukFlH/uri3qemn0PreFaUD6wIYRRltF0kTiTjOMRtsv1OfxCqUTn3/GqFlrs7M7LZB6fw
Y/lXTjfhiCwK9gVnHCDPaSO1/xbNhdF06QxNO2dO9eKaaBAX9D6l7nOmy2cD6IU5Ox+6Koryzph1
7qYOQbE7fUIzHzV+UENe9qchpduz/tsOX4StLxW6AjXc819+YdkhA/cMJJ0cEyKOcfXMWf6kPxe/
sZEen0rZZ8/wrRld5fipuYohQ7dI9l5vdOH2YXrNnyRYiBi8B63JQ2rh/Zt/7lurxOMA3K6cTXWh
BbhJYFL6QMNy8GFeJdgOlwMEGz67uLR+sVkBK2jn7eghw8bkFffN5mYQioMbTZDYyYbon3XFLlIs
2NqEqMRt+S96vpuL2oSm+2zoST/QoBak7pOmmnQmoMukf/VhVniRBuLcCZodmJ6VftpIaSkCZGWC
MMjvN5z3Z0JZFdkweoMlyMHotzCXWixzjTHiMLIqz9ENpdyeXBnpK48umtH1SGMUIPKmSvaJjaPC
JEqiNLJINMVBZcwn8WmUbNNgIXUNDyzkXtlP1XvRA6Tl04DB265eaHUfHfqoBrplmEqCQIbvsmoE
tx46zL/mQLtnKYlFtca3hZCEaWJToPT8bvwyHnTp0h7fXCizpw/OglScIEg3BtS++cnaercr2B/J
AfnQXYR1+6n0Xt7V389oXFZr63iX1dUHG/7abNDBBxzB4t/Yq1kcxfRwTdaUXVd5W5OOEF0Bgzdy
vwAznPXsAWfxXQ2WlAkRNXKFSrb1ahOq8JTSzN1d0OyfNvsvqv9AV8817VQZLsbuFVLMQi+RVxgH
u2C5YLxGBhwSxSgk68zFYXPZHAOq7sls7iakQ2kA36KEFvkr+WfaYC5ef1sfXiX+qJM8zrzHZzVS
CrHmEtrQ5/Q0oK48gm44cndaw8aQMnttWs+9IwWKkIIvMjwLNtxA6NccVvrV8IBEz3Df1NaGzw2h
ObWl/e2dIB1cqScP0WtNq8NDxB+M7yFWL0L+RxrQ+EVX/psiqCCV1kPi0UMfqxZ34H3Ulh9JL2eD
wKhJDLOMpGRBfdFDb9CrklNXnp7gO1Di82x1YODIrh4/tqTk6ddBHnRPOnb3kQbxByX5KPAnEPaU
nTeh+J7dqks+OYX4Pv3Ek8aQpm4TOlOTu1eWlGrhye5jOUp33Zg+EpJcQKNSDLH1z+z9rWdIf3Wf
2kfbN39IydfhXmvFAzIxWo4sEtGUHZsjZkPAsqn49WHuNsb1arvZjwPSI+xIdyYSIsV9/bFDst5f
8O0fpLUDuviQyLaTzuFLCWrKTEYUIqV0hLbCOuHNkQ5wl58zt8rebP2E/tDW5h5RhhPtPsRD0ju6
/whf4S4CxmAWjrRqZDlpWR0jSNEvdBJBNdq20I7Uuqh5STefvzWcBinlPKILwzGgTByjIZ9ZO3du
PkX+VKyC4DBVBO9xYLEe69q17hWyYsPKOA4yRGicPi1tAnvErteR6S1j/8wAxDxZHZM42W4ECeOI
DnOm1xi/oHJ5N+Nz5M0WjZZOja7eri/SjEz3BxO9NeYF1MneW+sjoZjdsxbEDbuoPqZFTmQtGuOK
Xw2qw0fRdmnOW8oPpS0QJ4H6i2e2g/ecE+F4CYn/JFrSTThBU1DhO5yy1kyTze3Uqnc70AXcUtrg
xSZsOqlH3x7Vh9uB1tsrbAxVEpmF17TNP61IKOto2cdM0cNL8g8ZdbKUBMCu3T8KEe8CMPF7/CJU
sPsEAbTqq/gGW/wZIeJtiRu0BO3ODcXB22cTOil/tsgwUKyEJ6fJtEwCCwvwE3/nkyPJfWRz8z2L
+NyV4GMJhGgGCaJBe2L/bsmk00CdlUX3Fz8G8ZIVoR8u4pmjJGWkNGqrK2tISiWpNiQ8QuKAjE0K
pyqWwXBSKWpk8h+htcjhkGUBZfB2HhC14taCppPRyRF3gieVITO8XWB4p43pqam4Ah+4Pgwtu74N
iLWES26AqVsPjqz2+2jgoa7+BaGBPBM7HPoVxknjCHnOdoIBn05ZToJ7kI/MOb65ECYU/XztYVFl
4+mFReexgF5Nwd6t4LTJFtNauEAsQjdVUI+ByjV2Xrh7gDh7/hAoJOv7+kG5Kv6MBXOMHh26n3Lr
NWHs8PV1j2jxUBmam6cK6pgaG4IO8kdO/KtKJ+dEwPJ1+0GygkYCp0X7GzZrlJeqTSq/LSBCujC7
jwmWUd3Yf46fWdCCJWZPUBCK5Z6IaYBGwMaPwzCnQuvA+Bzcg2sLuwteeoI7ZtcqIKDaulMEdkGZ
DJPxdEBHXnMO2A1aI0IuNkyk2y89f635cXAeIGMFs9kgEwEw4QYwNF6GexfphqkJir5TXYNTLV/R
3W32WdZDyWjOEWX8XBRTudkXFn/RTaW8BzS/3OCIWNTNKU4HSxDjryr+LjhGN1Zs7p7X8mG3sJwR
ur2yQAY3Wcd54dYTOCR6bjvVoD65f+9XcDqsiFqQ0CXCYQCBHxW87uvzFuo8mSXME8ESYRWQCzCl
xTt4lquS/5TDZiaBGvSerEdedL960loMsNwja9plVElO0G6AoB4AjzCBUT4x3kQWXqwHe8K3syEl
bcBiyAW3jlzg+AjSPlEe3dsR7qC6GlTIb1JuzFY45P22n4cva8QY7SAvllMZbgwfXCgzl4S5VyqZ
MIUyMDf6bmjPGH48Y4h47szM2QXUBGFRNY4G4/QKXyMMY2udTihtI7WduhkhSI07uKNRdTuttNUM
XAZd2/txe6YixDLqJBjxOSSnm21oSDLQLbI8yHIOrr4wVEGtKcAO71VgBxt5uYcNodaRDNBG81eA
4hVi02Ns8S44bJgrTGmTU6oNj5EMmd70CGsgxfJGHmaEU/ZAcVJMtMS+Iz2CSj4rdWUFq+NjxPV4
AlBxtPOuMVwJtoOlCt0F8v4w+XOHa2r9Glw9q29mjgxvv8nZshWXOU7dG1AwSzoNDnEL60ONXIIU
7IUuSt2H0A46kjBUu3s/BQrsfXriHdtYypBmOcy3So/pRFNvpp/mvXBWQg8bdp2CZyufgXeHNdIk
1QwDKDqHlcxXi754wujlvKIxOTOP2TilsyxTvbreDvafNbK82+xDdSh3xLpUTLoGGTgwMXGBVdjw
TLWwR1eaTInz6n4yrkaGYzRSF3POVuPoxUyUhKZzHck6ozrE/l4R/UJnO7c/ZIx/MTWP+IHFwWnN
JMyTJJXS8xqJI0n++D6SUvjgUPPpSlsp7V7dRTDHhkj2RuK5Fm2WSHe+ESOBGNLg8cPWHVt0qxS/
BjI7FKvdp3e6PDnpU5VrWhyxg2wEI/LybVaE2a066SeR3Ue9c8ekXoj8iLQwUU/6k7ZlifELEJSA
8SMBUurdP8l/OLZ7dih9eE5btG4lMrsQilozAijsIKETwYzpn3i2NrXdw3cNw8f+2YR0t0kW3IJk
ZPhnJo3mF2ZbtoCmvqw41DdXujteN4cq7iEBZ9gjWvWzE0Kzk/1IIrf73oID8yHyaIbYdB6gJlad
5dE2at3sn2sdrQ3TY8bGQW19RBKH4zG1H6immVSECVMtDxJQnxBwgmRWojy6wTC8+4FQhgAQPZik
lBPneWbV50Q0xsYM04gUs1y71nnqPriOEyb/2bdcUurER8LNJjzGG39gMUqxo+D8tVIIv1u8fDoA
DRh3Ims5sjpVUQTdCoD1NtktERE2pPBC9+o2vv1SKtG/D7KAFhqURJBrNNtGN/m0OIQoE3wCWxUf
fre/y3XdI11mrLVniBB8g6Igqtw3FPzjpr6Wc1EPOj3UbKAJhXMVTpz2BHzmfsjthVk//J620Agn
N5+eXBODqmif0/pTcI6JDhq/SGhY5tfeMwY30EWuEWhZcS8pVocS4zeFrwrFrhQEP78frW7tV35d
T7M9JBZe9xy1SS9mY8LP5zd00X6FPIL1eOnpYCAA1u39W77g0qvz11hIqq+glRrYOvovkP4jhUnv
E9vhrzWVZInoGKWoWR9G5+asd+2RzpgiO8Iy6IQuvZNOrs+n36GZafdJ6JmfOzRcVqDYiGq/21lx
cnt6YkAB0tpFH1GfKG60ltHyBxTtgBHhOys+Iku6ghVO0O7bC3uBBU+o2wc2MofuzD97IWQtP1lg
4h3TCyUFUQqF7sQXRHB020cMi/dIomxDQIjgh5maEfQZaTvDLTdHihTOrHABSMwJUk1FWOjyA9rr
I7/MvlFibgNid8IqRI3Cipe5dNZv3p9TVt+q++a04VL7gRIWq/L2icugpcRqQaMX5A91is51XBJh
t7Em6YNjNXifpKCqc6B1C59IlZuAKKW/frISHKXDATQDIJMEzx6Nt04QbSnq5Vf/NZBoNmcJnfGk
aQQaK0Ky0uyLJpDKm1chvnEYQgICIFrDXRr3zoVENJ5yUDfMtFEQZQUf1M07dZrAax3BcrmoKgFI
euYIQn0U0RFhBSGyiUuhBSvid/bYQItbo+qCbpGEJ6W7ED9SUEXQ/XXmjiapJp7mge2cVprFoFOm
7bXHg+dojVagXDblENatFMyGoHJzIbdHMAB8UrhEsCOHCe6SWTlG5VcTv6vQzeC7PDOejBBKaA0y
BKgtf42/x96lmJoi8An3A5soWPsHKS5OAwX4qGb4dEgLTp9+GIwcIKXUV7N5A9fY6kk7HuNpSuE8
jZZQGifMMEWxmEkiMuE6Ok3Aqd4AqwnjK6o5XpzxEUYPRhluTYZJECuGdZN3oMRVs+bSld2SagVz
AQMpmktvhbFcnQsGrlEQOiJrtaaF5GyHOGM7U1Rheun8UsROZeTE7Z9r6DRYBpgTBM8ggT80fq8w
nZfgnkmD7l4iayA7wc7bPxErLQMqQah62RaFKFevBn5A8EPsbobYbG2+xIB9Uc1AQIyycUcvLa77
WASzgsdvFiLDJ2ufitTSopPAX/6h5lbWZxausF2GTXz2m4zDbSjWmkVDOaC+3s7l1+iyC2igqjM8
KB360ZDwCpacWwtmYuRt5h0SMkYTKpNBwytSZKiiSPqYQTOLJVYZKL3JKYSkwhNnQeqfhVrfqJ6x
4T0gWiTsR54FWFBdAXJqzLo+54h/rwR4mxUIGZ4QBlmkqL4qkN0ivEWBJ96F0mhtISAvwonLDlAI
CfHuxZTA3v1lwLYMofxF6crKCzG5+QIJ4nkfw/vnhfve+rsT24h/Pobin7U/VbEgWZR5p2CguUqm
yKlb48OqDtgBP1iy01Stc876jZbc3bOjcW36Oi2r+GBx0Pq5RRG37R7910QBFBISlxL1P42+Jp6O
LcShEX35x0UhxCwcKsRun8cfpG9A8oiUJRRf3Der3JHlIOs1Pohk1WY79pr8qtd3/QNEIDHHdwvt
L0sLfpGf6mQMXj14ZMb3BtPMZhGoXIh+Mx4xjdRIhh1WZcrwstr1d/2b3xy0CFxAOlCScZ+myOws
0HR27CqkZxV6tyK6EPEerT4dTEsZ5N3Hu34TOnuyO8XXPxvEezk1PY/Xk5OVwZJhkp/kjXow1Sos
HuI+90nlkICmClNErqnAJcHXLEeKBglKypDQxHEBkIl3ZM4wXpifGroExURPOIvT37u3DFSRUqWA
QnUumnvi7a5Cs3yECpwgLrCvQrmCxQjVFno3fTOG+hs5L7mvzNP7VKOTD8W55UOj//AoleDLphTu
5Nf9bKQyp4f3onLJgsyyvvRO7BkBgmqzBP70ut7/ArlRX8P7GhRUqBijURRkoGKhngku8aus5BBc
1BeEzKfqeHSEBs0A8Qf4xuL4JE3A2bjJ0YMaPVyFX0MiqpesL/YuxqCq0ky09xJzAmkYNeb3SM/Z
ISwhWxzJXpegcvdx5neqwwa7D4uiDZrZ4PoQX8GQFwwbCOAYCQ8oTIL9xRvkuDhFZ7krv8AX3zEY
WM4dZhmDzLR7+awxbC+9/QDssALAzBpLSstH665YfywnEwguA47R1nPkVLQ9xxnOhAUDsNOi018p
ONbisXi/gQMQUxEv5AiSP+VETqx1EkgkhfSJV6qwW1791Q5l4u4/QqG0yXSwM5wbiZdWgAqrnMZL
1pLS5sxPXKnofl23PboxwWRKG0P4NKJa/Vx6x3tBNwkH6CGyQWwAOJDGbRxKALLI/JGeL1fLwyev
z0IEiwXiimh2WvifnjUTfFYwcp/K0OwJQti8lsSTDd7JCUcYIUZM4yQOoTCZcFn0F+1jH1hXihMp
D/Xz4BSqfoWixVVZt8bOY4AbFYyJbEMTFRjO7lszooYCme7HtHckSDEIYxXSqhKtOssAXapII6Ar
qoFUjyfi6Q5rSfhGOGfDXuKFoJg9OlkVAb7C93I2KDrPSUaULErJru1JlzQdGZdKjXFH4w4utjkN
QlFiGaGeXYcl9hwTJ7FAVMZItR0zOf/VWdMZBOzLVK7CiSMnToIbMRaOkgtQ8MoCmz5XMgA2cJIV
XKz+0W3EemPNaeVeRlRNsUQEKWk9o0Vf1jpSv4hOm2XfY4MxjnD6AxDyKOv+qFgtQKKKSot+OGx+
jrqza0+23vXRBk3Ki6uCNFmdilpBkCV/ivg7p0pRdYhvyuRkVVTWprFlZJFocn2tOV1mMAYaXq3Z
Ji5cWEmYCaESrV3Zwq94WOGNiO4V3pmXAh37r4JLcW2YUa1KpUhkMFQuW2JulazqClTASr7XVNkQ
npdWBSE13zwaXhYdfwyWRvKjSPBECwE1dtD/esf5R7lt0ihkWqh0qratLuVLHIKWETwuQRZdAQ+G
y2aY701N4q8HB9AH6HuT8vRz+9l5uJUFmRmyz0WXhKg4EM0p8nDpX7vqzlAp0jkqg1KbBxVJ1b03
eRoaM5ChVinvwQOx95jRFL2KID55dAZVURyZaxI39G4AyVNgzCVTt6tqLsUcxrdNJRcNMsh2b/mc
hJ8Ug1zm5H98tpPisvY0V9B3Wi/ysNk3SmfQ6lf6h+Ad2kOdd5XrpZxqSNeZU7RlO2pGkt60Th6S
XIwUb6iOWDNH5AlycgoAuMluYyaiRK5ARXoW9aXaNOflyL4mwX5AegWMrYBhB6/V7NeHFW2cR6Am
mCvICcikOq5CeJC7cA66/eJAFXr8h0JJCSzsaTonPF3IiChZjpmELaETPKEymVgWooEBt8NHUQSp
lf2iy3XhFjhwuUArrEe6/sqlKmgsGU05bz1en1iXAg+LbBdl/QiV8UvnsvyakbKS2MefOHivywxg
gUubtIfTi5qy6I9EdNeHd2asaG4g/ZfAs1WkF5EV6UDUQXAgdkWCcVfoIaeSEInt1Xb6TRSh2d76
P92vzyIvRQluwk+PjeIOpVVEeRDfLhjHUH9VRq36DqQlen1sqqwxbf7HXWPFSPxA7oKIUdXdde6t
OWGO0E5F84F6vTBhhdOgSb0ERhBuRMP6HPlPxccKm8tQGu/ACPWQD3GRyiDl7pP60DN1pDRT1hvB
72KvibK5FJGnR4gUBSWJl09fcmm4uYOrcASgxK2QU9Xw62Yo9hEik+yL39nTMyt+qk+quC866DNe
ikVqbCShExHVLpeMhAVqoEayXSTj1YcUgYGYZfDbGZ6b1g8Q4IT9Gnf9Fe2E+pKklGKDnTo8sVfz
rm2gZpDIQ+4at1t8iXkR9xKHYtWSkVw2zuwPfAvZTYMPulTxB/JbyFv+jsgfzjp4bzkQ/QHLMVl6
8kyUrgK1Ckaxr6hIwIvMICsIydCgss4pmZGFXG6wddTfgYzKql9ZdYVXAo2Zp+pYqoL//bF8mGqP
lWlSnC9LzDLFVB/6Nq7S4qGOAHuMjEzMfUV/Yd6gAxQBOO6DdK3mjrysGBQSZyCFOpodIdr6BPEl
gFvRi9jlG8BbWgA5/gwvTWroV6AZWUQDjP7+JonApgNF2C7ILgpKQ10iGrbc5gt64OeN12cbJoKy
GghGIdPzZ0nO5ei8+8JFhBLEtCb7IAo3FZIjcJFuRPnYg48QHxLfJuwBpkhXCiYoVcjPfGr4OyIg
YSj6UkJ/ynhIJpMNcy8by5AIiynYEYlqFOGQUEhJxJZYTudEbstXM1khLoVBev3StaLYJ9zp5KNs
qBxYjWPs/EdgIqahIOcTsdxv9gHGK9CgeEH29qJfTRa8nUaIIEdHAO/kU5HAKUE9c+8FK6mZphOt
/5k+oRzsrGo+xPbqok0uMw4lVmlgFmqg6vvv4/PQ6GQjNj1gHlE4zl0VBNcjH8oZU4gEjT/WdCsQ
drf5J4QvjlWuWRl+OWv9dvvUM80/VY6fCuZc7luvg2GotlMYr2YCNX6iuUfAlhBdsbVF1feHcPzJ
Ud25GN1qcUI1jmuCvtgIhCPrJHEUOA9x8Y2ZflI4pN80n6+jCk5F0KjBtSnWp8oa80P0jynS5ysX
IJSj85TqRcSLYJnpkTxYiIqHWyZeoo6OBQc1o6q07EcWU/Z7e6X/puVpDyJZAhqNygKFclikg7BE
SOC6CrLrhNsKuOkDyORUY6hXV+o3+R30V2NNYU0nOBgsm26iYkjZIJ2LzL44bnGHsopyJqQ/qKqb
YvIwe/pKMXa1oIVWRgarNINX1pOMk0yi1gyRAX4agLIWNlGZ9A1fbUBGCMoYrporqTfSKdgNhFqq
SPZEXgjg6Pty3WLWas5CzhVrIfWslXhuMnS9XDOPlWU12a9bkjFR2VJ30fOHxa6QoU7Ruqz0UewQ
nvYN8LWn5UWUllemQja69Zsp+TzDTBDhl9RTSv4Ba9/JoDQIVYA9T0BFAmCpeomjXl40rRLStLpm
gWV0hUIrGWXhVe/aVUOoGlDOcK8cwuS26DtNirLg/Ck24sJyu7jvvhbUqSvy48J6kenQXVHgoSBK
D5kNwjVI1WwsY6K7l3po2HUrhfR0iyUH1O0Xffl2RPDAyq5fxHX6MKSCP+wfEeEKOKzSOpBzHERU
h4i5lMKGdJR3xsInyjkg79uITdIjC2RsLFc3jFL1fXApNpw33RxLKCmi2mLpz6pOJbQKJlh37cY+
DoolZfl2oYFtU+pCMso9JWk9CSuLOK9kkxCs8Yq+32CAkZaI26hA2Wt6oebiTjI/UTsYX4LgGTv/
gcqFxOXp84iaUTy/4udi6WFitMTU6uC/n7KfO5yfYmuRd6KOz6izoOrIzrzJ2l3EmmvFpgpq8FYw
z1+iCZskbrSKxT6Ld7ZYIUcSfew9HdI3nRoNvSK9SAlxVB14clS7VcBjYLLAMeC/J7ab9jRgY/k0
da7Rl9WVtlPJFIjyKTqqT9Hggq11diOQXzz97UOgLH+l9gcCQgLJmofmWLq6bUCD/mAJtL7DlWCr
GKkkOhRUAcUk/GwDtgTB5KYNAhigLhgIXAfBozUPWoWwrAwrw/0g5S/La1a6mJacuFVZKeUfoIOI
LzXojBIkMtu9cPXlYEIuC96BojRayosrKlTfCvn8mAxmXHh+WXC5bvVoEVQT6pLYT2buLlmHnmB/
BkFK8f1SO3FEnuZziySGcmeyexLHKCRTKwyYeK5CQEDnqVljLAQIDE/YXEjX4hqNMNsIhwkDXp10
ziv8fMZGyPtLpyd2QF+wbwIT/BUaj4K9FbdE9xfuLEVdqxySeOmywzO9u1n1snHIHR1h1AxqdevR
kZR9c1b2RCiGvhjBCXwDwplpp+0MeZV0NAo5zoQcIi9IN96JKhRGyBDrhJE3CfXJNovmL6EsuDtQ
N6cGH5QVgZIskz6aXhgZHZB0HuRzXHpiMLO+lcyhbaJMF/k6X103tkHq3NhAhRQeDfOiPFQzDr3M
rPLPXJmqA3QoxaZ6TYfT3FNnwrf3WBsQu4rsFMiW4bo4uqu3J1BHhTcVQJOvK3wjK0ktrEq4qDu1
pGOL1pBSHcLhuBSsqQP7WeHi0ZEMCL/xo1ImkTmnBmYq2q9K4ptdqhxaXXIr6BoDfSAKQV9s2FHE
2WqItCfnX2Y4lBsTs6bfbDbOKTm3nFgvJTNyD3Q7TwVHoEymCPA6xl4bmyggp9slvkuRhv4v4tGi
BUji1Bd6Xt1LCsU2C7MZoKdieiP+BceINtTUxtJwL5X7030t1ayI0XSLmy2ea5HNUEaC+01t8Kbi
P/DtCvTy7/NcjpYyWEA/ISBJKBgFuTJNbnMhIYRMouQyLV8sV4WQpeB2nOqvsLAGVotBPGB1qPQM
cRdBCpsn4bcVpOhYUjGQWypmnWJJkcJyjAprKgpzesncnipl1kSSJoat5NoUHaIhYPEqbFKWXRKs
kmVU8quOyKs+4YwJkPQ8eVcyo0Eed0U+Kx1WFsPYGaoQrVNdnJJcOl17AWXGGMnevLA8umwJfhQA
95rIY3UZZNOUkhWTLpBNh0boAOU8qG8pVoU89tuj4UZfXV8MJKbq03LDWmI11yIdNJ9pQtk1Chde
UhFKfmoxlytKy/le3HzxC7rpDfo96jWKJnHwmiylk9/5eQdZPBD7XnhoCYng+CkgKIlMcfLIYkQ9
1gLyy8JchQZbOedrT8GfLkr3RGO/ne1XFwdNDnwC47Ccau3roQhc/0sB2VU2UKlN3VsNofgJZtxC
32+hgGX5GhG9tAwK7/X9vaZrPTvxQd3rMMozKnpH2ShLiXLSk+ZBYmEF0PIUuivSw/EmCozdKgJL
Nj0u5olEWrrHctH/biTwi8aPgFQDuU/KahOF+Rio05NAsuI39oZ3sr+Cm8E8khke3bgRcmqynif1
fFMnNXF0wtj4wILCi2cJaWtIJjnIjNDyXyzoItzkGpT400Vq/ivbrq1etAKNUUlYXDcaI9EZGrFd
IHsrp7Gc8h3hX7FXo97Kjo1cM+Ek4y4CWTORy8GjaECVoNWf60+1Yg3vzT6tvF3VXlo7LdbLeS4+
pmBj+ONiOs81rcuprHhV6x+KyLW4SzogOiykdDqs1hs1o9WxrIFubXnPtQB1Y7c0Kybba3E6rNy1
bpmuqrAiqOwK74YKr9DlaaZQV6YZIUuiY4sR5uUFylmdtun1kq4usLxkGSGOVAADSTYTnKQutJhZ
/LXmnC4bausLXkL59e2muXiFT06knGGQSEmhoBHvpK+8CxtL965CQyxfV3It+q4ZqRuiDxWJL25G
V6wT1alqfFv8pNuoE9E0F7fGbwQfZZ5dK+Q8L3kb8TuyGoVpg/jXhelOasBReXBz9IoEbOla70R6
rRtafpA+QB8DQJD4+L5mhfDnyBZfnsZCl6fh1aLg1Dl9QRR2CSJPX8CpABQpeZ/tqU63xBzlEKBt
VuJXR3ivBRnl5FJCPYWkCkyTwNjQPzVssXWYrKreI/WxBokOAEAf6s7JQ4Nh+a7EshqVoNj6QtGE
7rdK6llfOivxagZZIuTSw3+KgeI+6LjUCQzQfIHVIuRRShLUKafUeen6jHC5KBe9Fr/6gem3Gre2
ylno5mgyao5whtwKpNS6H2A3eu4JlS1VAkhXSst5seBRweNqaXOx9A6fx49qAdMIWzc5/pcQV45S
XxoAZTHKdJeSYIfB0juBQ4UWSkIvBearP9xSCJ1B05FTLhX0xPwpo9YaQyuMrpMX7hW6ksxBsTs5
uh44ZKpHGbeDlXvUFBL6F4kUWam9v+0h63cfEAoiqApvPtMby5SkLE6RosTP09kPlTVYpEhQ3iG8
bWoZbgRKVxh4xWD6Ipod7X5uMNtyOeYHTSkB/jS9pLVDoYnZtk06ph2xbPWBhSc6roxf9eZsIkdo
Kl9Kg7kt2ot9SGMXUiniHYAa7ABCTaR3Ub8/XQ7YqPgflBTqpwOXrIsWEJNc5Vy0HYzXRe9QUqOc
Oc8Uw8LrxZXSNBdApWZyj8E1LLAMpRTF2PzDWJPWXLdY4YHqDhRQAI8Lblfxlp4pJgFN2bjB108d
r4RoZerzMWBvxQPV/bW1GsipC58Ib8ILP6ECTcwYbvNMryWJDV4US6mqjoh+BXVHKS4uVS+dvZQ9
Ud0j+hIlJ189wtqeIuWCKhBdUAS2Cm6JpOFF5Y1J8MG0zXg7n6XAWtxn/FcWAUpXwheEsOQi/9mB
y0bhAX7RRt6vJSnbpEdplZWSJJNOHHvpLR0pB9BMQDJK5VbSkEoCyhVqC8MYpFKcfB+alZ/Li6Fa
HXmFTqcSlNzD2VMxuPKRwg76G9WpEUaz+c9MtMTOQSQhzEN4Tej+/EsZBQJ6mqvoKLC64m/F4KrA
SClPkLV0AYwoQ6cqNw0Cu+IwqqJE4z40JGdlrUQMUFT6wLAKn5EV5OMZvqGieIYXnplSKr1XdY86
no4jwY4Gdd/F0YQ7Er/6HD2XTnVDRdmULIbom/MoHm1STkECixTm4d+lOOxfqLuae1f29xiKntLp
6NK5QN1SUuvc6XRk9a4QHU2ohuTziuqURLavBDQnWJS46qwqqFd1TnCTjJHIDqWmS3WpDqqz0j2g
gQjUhDiVN5SmPlS6ECnCSPnCysTOs89IK80NefLkVaW7keGPpAbX78/B2XlNKMmHSN19vqBbpcUx
3ePn9lcNytU3XIqcVt+kH7toomcoEgyZZYXu0Ilj0OZ8SdhFXFEEWplLn/pGR4RZwxOha3TrYTLY
fpRhCd1OqOnOAovn9dotUDqax+QMyauzYnN2KFyhUeHRKhTvfdTkmvT+Ur555bxQ6nLVIpHE+FTI
OhqYqkrRz7xG18IaputAcvDmphvlG+uk4qDnPIONN3gycU5YuxohZA3gnTjP0WVOcPgJJ0ZmFnFf
TwS+gkbkfUBqgW+1TSeLtyCg9LXJhdq866FXdCS9SzGq4uc9JnBLbFYQJ/7yV9lTLCxhp0U2qErJ
hDLvmswK15uQRPpf31l0BXNP1X2HEJh5LFQtHy4UUwengw5GzU7uSrqmtS54ESNMV9JHQpplpwcf
MBHOzpxGgZxRt00FsgrMgocRlxAHjWFZyKRwSJhF1kEgS5GKMjyvT0rdCc/4rTQwQOXUVfm/YIaQ
CQnEL/0sSIqcU6xvg2SJ+vPSJK4QOgr0oebrHwiPkQBhUiofEjwlo7MqOEGQBh/4hMAgec/K3c50
vVc/6SrDAY1GXYBgXnVcfmyDaHDZlxkrYjveSUxCATEUbqnYFyNcapB0SMoLGELAIR2/CsMHFCZ2
4EeZTA2rgADB6PriPAtMRSWoaqoYVnriCGIqohEaF67V2b7CK9JUKTkawyZnolhWzxNZoLFlH5BP
xbLvb4reKREipYaUSXeXqoBxMn9RfapIVQVEJQctMa8gn4gSRbQV6HFZsB0F/c0BxWrS88Z98b0G
6l+K+nkU4JFL5cga0/8RdabdySpNF/5FrKXgAF8FnIc4hJB8cRlzC4qKOKH8+vfa8Jz1rpw7JzEK
TXd1ddWuql0KwCkH6tHhREV36vqkRymYRD2nipPQ7bff4wSdOYK9HoZNpkuKXQpeX7f+XTkmujCW
ZsRHaSlcpn+if0unmMtSFUqhpzeHKUQA6IERUv3E1KsGqjo+dDDEQ+MDNfvv+I9UNHBRqiF41Amt
LIktkspM9pdEQUNvDk73Tqo4Fs9UH9SXMpnxMzDw5JkLnAM23cFoJnMVOZVNW1ZjaEGqJSmxLq6k
eo3yORmMEqFZDDaPplbgv6QBKS8tLCSVvCRgyWgI2bcyu8CF8I+FcSqR8gUx+JrsQei2ydwgDi/Y
TDThCfscqn08PYX4zr/Qh+rt/YKqhWIUzdPJCSDpBXOSkkWaI0WFmhR2QpbcEzM24aCPfZ/NoVgL
kRn+HT8qG1HWXvnYsmr1pYK+FqV8di+jhvE//KeyUWRraw9QCzOD9Ew7F/cPa7myaKmLkatd+VYq
WtLOktRJ5OWm4AUMododwpLmYZWXbgyZSQQyZVPJBJaJGvWThbJHkj7GMLu6NF9xDCrIVBY9Nvu1
M3n4yVTjPA/wC0JqBTS9wlYrg15BdPhxmHubyL1WQBZuBbyQrTNRSph+e+xogEs9B8CTegTLcadC
r0wIzPDctCmVtCt9wq7sU+hTFfMI3ZWXpB1tlHCSYCCb5qtf2gdEThGI6ruixe+R+QumD8URp+vd
9suDFsPn3Xe+Qff1K9HAHwIMGAx8rkVrNdQAZc3foDxzbs8Q5FDJpRDaLHNbPPZwQlO/MxIZ9xV4
44jfsMfGpmGbvw5qG2XipDgGfA2jEVlJA3MDZZgidZDVkrNX2a+KwekOwkx50LA5syizlbbGLcJ3
ZqpY+zfFtnLb0OMm7tB6orRyRQXsnkNE+zpmDUj65XsBvEDdB2lnDqXoTxzlN4ZuBqpvlxa6kofT
ifKjyW+c/C87EaNaVZP13xL7RKXLXVC4U6jmaSjzG8p+hFvRcbka+yEFQkp21AVKrBO888yj3D6R
f4qAFApo/l6XYjzXnjh3rzNF4pUt0RTt9kQgqz6Lq6CsF79KlSR521sd4WqGoZ/MJyVLiH6f8IT2
pBKylBljwQpf+QvybOjsCsKqTSaXS2CspFhwO+GDocKqBEq77418JfFX77m/RY5N4guy0XVjMjh0
9edIVr7eQTPM4YrmGgyyJKPmY4qt6nG1+roNmfZdJryp0AIor/wSTZiS4YTfSuQVlKSW7X/qzxi/
viuhrQ5fkAlMT+UkRt8KepY0CWjQJmiUjmG4AwBVqIcod5oS3URxrwjSm+o4xVp1HdUda+9Q/sPg
Uuabp+YTZHS/KCOU4id9gFNB9rNKV1HpA5Q8gUXSd2s/HP8yq8UooXC+0iqU84ufAEgmc4SdFmo4
UiaAMFD3AVuAAXPKskNK8LV7AdHQe6EyovWwExSETB1ywlpho1vVXWUfh1Hdp35HWfSPD/N/mYmV
aRj3b2t6Oyn8KGu0+qccccWH00EOVY6vJDORo/CT1yCFvEn6mUnoWDwfBkRZz14Zb+Uhjb86GJWQ
D7nanCfDpwANKdkSBCkBqCOpKmSlf1l/FJdXJ3aZa8EUaZLIK6GJBLMgVUIWi9GRGyR9IrdIean4
HUPVXMpQLwuG+Cnpxn6VTKA0gzJPZQJtJGOSdyBmB3InOCflCqq0gKxU2DLljMklwtHpnGEF0YIp
EySHu8MZkGfRu8x5l0d6z6dCqjgHZTq2XDeZPtKZlCY7Aw3rwsfhqdS4eQzOXFkSmArlWcm6nv8h
dBNZBmR0i2r0OHEGUBLffg+8qmf9izxFNv+zFh4jsVJQ6ohBUKG+sj+EtguZ191luVR6G7sC60C2
zqG3nuKq9dvQWCF5Mh30B/3DPFD+uJK+dVXZIgKcZQnrOnyNlGgk5F1WgqwFZbjgppLvozso00X/
V0Bcnyw/waegC8HvVuaM3i1bUlcp7ezyGq0p5siqHDs5cvanMdKuEQgToRHKpg3oGQVC//sSsHHH
XJAtsP5IJw4FX/3ohwbzxJLoXdN/KUt8QndpvfzkFyUUyqhAq5ANatGXVJpIYsdODSWVFaZW5QJV
R6PQM0x1ldxX4KWMzQpplOVefSmEUcUYhYVxKHAGKgwtf/HoO/+U8EOHHdLhNdMSSjnBDuIhaxfw
lp2q6ZBcVAm/2rFCF2U1yjispB2OpzKhGV1Rmmk6c6EUwOjkBMRiIW2UVgTHP7Ll/xSwRuWhVEkc
5S9CLC1+kp8hKE6lw3q0a6hkbxnOCgGInaNSz6gyQWsUeRKjBaSpErNEQyElSvbLoFGeNzlxYiWm
tzGt4A5EzUrV6z1S8jJdBM0oGwY2Pt6pv6thgV7RexjdUAKNv8+sqRBNnzXVGkIfU+1t9SGdIgR7
Px4oeQUE1cjiTIYPTRK4xZW8Q3klwl0EIz45ajluMWUUdlWQV6ZdFbczQg3QCDU5Mvt0eFB8DSCo
OJ/ezT+1gGBocs40ZTDpYA3LGFDMAllhf2kHyFOS7SdhgFACKhNJLTA0sC3lZBz3lQVZJXZyXvzg
1CFCCpMrsE7tt2LdwK7wKjMB2j8KRV0QB6kBwQeqbhJ5UkxyjvyU+1bqnvcyGj0xLegNSu3lIsh4
l0elIZbWNv9X8EwFg3gSVWGV0BztW8JIki9t1weBo3Jrs+2lALTxz9SMaBtXIaUapY4j67vUv4ij
NBBw2ug4QW18KQdOb5VukmhKy6g8UykxeE2UyUszSAQR9RHcHFiN8iS1Vjof9dSpH9XKomnJfgM2
He2LOhIuR65y99glY56DJ1KCnsJHfJQjVr/jJWKMgvSTG4nqKKE3XR4AntA7MR1FqKRTMN5wNJX8
pPkz+qB09BWHHYK8JEUZHRgMSL9kK+p5tAocNL8NvHesWtm0qgVTQd19QAH/6Do6lxnKF5KZG5Bi
kJ8MZtFXeEk5ym2YZ+iKANbQAHG49k1CiLwGLnHhuzAKxdmtSW12K9ELBc+phA2E/ypuLFfoAYBz
675nNP4zOpaAEe5zHInoyxyYBI+F8667+olO22apIR1fLZOUJqJ/orehHJj06QTbT4kdYiFROoJ8
CTr8eFdcHykQyZXkWgF02fmVDq5EVPtCeS/aNcrOl1WnzS7gXcku654R0ollfiRJA9vRLztV4ceo
JEapMAlFOqfJvudMFanT8+srAcYirxzAonTneFRvXEXM+RtxckXylD6gTKg83A8EKNmDOl6cdqzG
M5Euk5NS+TLC7bH9DHgmqnHjp3GKVBk9SpaQMqvyiHNsNbk7bd57IPRAXElpy4pUXsM3dhVWPcJT
unIIkrwAHRKViah7NmdluJBjSqpCARapCgG/ijmlJUxxJHhX+RCaXqhb+YtQmie8S6VSIUm8QnEk
pIIdGniCxOQQcBAW7fHUt9VjbKK6TAy9D11wPaEtqy9rXgkRpRMwVikpa1mmw1AjzsGg7E9lUcV9
wZuC8UhuA3rUYa/oovZeFWsU3CC9IM0AqEDapTBbzI7yeBIiInuXTBKpOilHnSPiTVF4/4H2luZR
wFYXrI52o3si+CwVWYEyeqS8iU+tI1TSduVIwj5S3QgWhj5UJS9rJ2oihNFoa+vjihjitg5zQkEJ
h40KphRpucyauEYmFDbwG7HiCtdQzUOk9k2SNCuKCG/kK+nAePWvIxOIUNurghIlShdSkoEJiOrI
PCeaBdhhzy+Ka+k8XEDjzgEihc4iQJ+kA0YZ3yLl0SzoPK1CbfLuFBqrDa1te7anHTwXAz0odw5n
1g8X/tS5oiQkOZu1QPtPsRWliqk8ViQ5YJ14PhStEaqhmxNha9Ww7HED5SIqQaby7YjW4CnJPzt7
CueoV5e+669Hvut9dAXEoXzRd4mucvT8wrfEoQIWeZa1dGp3RTcDbid+iZSyHOiacP50upeZONAF
qcIOtUEejQpdlXlaDH4lczrcdRJr5DiG82qcSqzV3tT+g9aLYJtOcMW9FAuDo4Lf5bjJZIEXC64I
hdbs3mtsklyrc1qQhTJtCNtN8GYE8WkbwHGySXHer5yYihPKlSJLLoJGnZh6FU7VuacIrXS1oisK
eEoj8P8yfeclpjLl/MmQuQ+eK1KgKKvVXVs9/DJoa0FfShEnLYxVkYYU/hL1BaOo+oG0WeBJqQlt
YDn+0oTP2fEbaWRtheKQbnZkVFW8GYSCjyIKGCEyOPR2bV1VzWod+BolZXVLC0j6RjaYlH86LsD3
lTSUDA4U3Y5b8HiWqP+DQ8EqYe7b9tGlJScVLyFYeFn1wilBu1jqjymHL4tlRNOEi14eB3e65nIk
yGzmVR1CgsZF7ST2NXqrcxjxKseEXG5VU57IGlS+mUYpEF2H2n//jl/rflyW4qjUWfmJNtlpgud4
MiqiUpxiYzaYnWdpjza+I7hVXQt+Oqff9uKHB91G25NhYLsgO7Dh3UnqaX1mjW7CKs6JzV87o7bo
5RpDY8baPOCgwYqFb3nl/R3dxjE8Ja6gI6Fpqa+TW8pH1YnQmV6I2VTpqccfqmX5ktYFJ5cpLxWf
7mQOSxe1l9rarCe7VRt6PXluS4Fji4sP5mW58GdfvRaVqq9tqzdqTdqZdw4nTbj3IHU0f5+Txlj2
WoW8qjhXMUL+r9CVwmG/Kq++4VufCCnuu6BehLIUFqpScRUUIvE6Y9T6yuF0KescIXXCkxZVp5ro
qmBLgRSx20kEdGQ2QpEJiZkTVw6tXpWSwFOBHckYFOiClUjOchWbFAuNLBs5FaQSAQRLdVcWYT7H
MvNGohxTdqA2qqCjQ6kJhEipMULCkS4NIdBIEE8FFp34fxUiVghYykdMMtflyU/n9f4VvgMpKhkf
VYXGfYlqUiY7yk+egFRGjc2mHXLnzrq3Nqh8hDvMgcTowRe8rIOp/pMu3n6Ybw4f6+ER2OW0qHcn
tA6C8vtnD3kGRSM3d9XNJvB70evgRS2mS+eXm0vL9umiufj3zyGAfurRtrbtpz+c7MVs/Y9DlZ4D
nYNbW0Szc4Pc4rPrHHrFNzX7YxpVrOcF1+JLrH8w/rWGbWjgYRmfinPcOLqojtowCWhaswXfO3ow
0LmwJxIeAf07dtfQG3hPz1Nbm5oLmNiAXCakyYL9Q/sGIolzLIXaPK0PrU5DkOPDp28q+RhiIsrc
OhRrdgApWx6gHP+egx/Q6+u6M2kkfeiaDx81d1LG0ufQK1LWav2LpjAPbnL/Mg6L7nqOKz2lQBVU
jObRs2iKJevRTQT92uyM4nFCe6ma/3h7wa29PF69xxM25h8652VoWhoVwFIAT/OLF2k/JNfsFkCD
PqcD9CR3FdqePE49uLxrvSS5dQCjWvRGHxg0Vd025g5mNnzeAj2h7z+denyAFmJ+40KEjNgabYHI
9Ie3u478kVa2hcm7TDazJ6Ezq7m/NTDaJ9NG1KUYwF7+hkSTtDeY0CA4EytEbbSEwbhLA2Aqkpvw
2w+uRec9yFcWZfwtChUhah3Rvt53wXteD2+/zH9zKNfTX3oJfBDi6lxbZEIxmOi5qW+duxjJIZcB
uMj5Si9+/AOIhFqx/QcJBv3rZGj2XVCflrsjAX26hMO3S6exLwJAHQiw8uGIhB5xfXuwu+dQHbem
F3p61dKvDO+u5UHOf6aWL3cNWO8hvKt3ne/1lKh76d7f3KM7b00bVGYuIE5bRL8JktlrTDSdcLbQ
66HDJLU7d8ttz1gYLN6w5l4+1pm71oE0NjrUrNNb16ey0z/1aeJAe5IG9THXj+PHhDXsvmjX7jXR
3E+EWfbxD5/x2yaFuFlndl2ZvtOZ3Vd1b5ZNu284qskn8EhHxlq5fheDQd4DL6ZxEawupMBeaOz7
6JFqLrJtVEGEpBPUeLjJjpppnM3d7cvqoLehErM6LrVSI/PUb8edMKgb3YlXD28BPIoL+tn8/Jz6
qMJu0XmkLn3ev+zXMHUXp0YnbXQONPuYH5ZgO3H3sFz/bZ9v7/3huJEPt/jpc0+jFesL8nxvf3Fn
vwfvPIs6tLCaOBf/CT8QW2CmNBjI5DrgXy/SUmZJv72ly88y/1rfpojVxWt6gmsI57S7xt57ChZr
Ypd90wNnZ1C62gDLorCPCxzc0fN7FL1mJkkiED95dw/KL6M2htBc/PVGnx47MxuuV3JUT6O7F7yH
t3fnGvnXbeDUuvEkEGk83fPcnPY1wdEFJHPGNnyvh/ElhLq+Nr1ApPfl9Q9ujL5aj+5WZ3Q7B5CM
rV2PVmSesbJgHXRgx4Zy/+5dPKM/QvAefc+e0myg/hEADrw9iKtosHldWMs3W8aDOKg2Rz/9tMeH
54rIyvrsje50GDePhmsefRHyyo15DycotQmmNNn02aG/32V+YANLwLc8oZHkP/bFkrbOKuE6vKC8
H+8NyMCnO6ZHrbsf/fmhd/piEmsv33srY1Q6sAmAnuyO48x/5J4n3USLIw8HgzpPuiyMrM765zCO
2l46pdMyVpVQHBnbwk/kmZq9bCfi2mhTuSSyN4XH024MR0yonQAl+CWIw8gzkPdKAOxDXZhUUyo8
yEKhEjQZsjt3t00cewDOU4IUPVgzFdWTXaFMY52SJvqO9ADhVPCEhlGgVGrhDu+F0pSVxqq3lqyU
hLmEq5Sty6u4rMMH91+QzXAlvUllKQBfnTXkH/hi8F6+F3DthTJR6oSHhJXIIxKSfe2pigg88eTt
vaXAQ2HWBz8K0XjQYOdL1fC9SeWo+9G3SRpGNvBzrz1UnoYgeJXuGD2L73FfhI9C75v0lj/SEaCs
QKyT8kEaCnRgTRdCHXj7MTlUQEVRDo4vCdFK4YgwR5XgT7M4Iq+nAfkj+0E2FnFT8qGiPmW0QIQJ
mF4l/Fw/G78at/JkRBkBbL4UhFTizhQtVpkzZSgQtUzI70K6j77Ix6DcWVGDWhlCxgPEZ5LZjzMg
Bj4Z7Ep7rCwH2Quyq1VaSoJH5+lSzL6gITMp9SowV/G+bOx4pp+BIJRW8k26/QeZcZSiym26UVda
g3lR/o3ipFoCAV3tDy2DasEUUZHrTdBb/oly1+S5qLZV5SMqVKniWGLAu1NHoFdUwiLfQjSPoH5h
8iXkTMlaFW247DYwPyVzYacpvSke7s/EPqmtnUHILV4X+ccSvOZK+Q8CyECq8N4FF0he1tBj5mQ/
SDAbABgapGRXGQ6SIroULNofSjATOueQLYCbTvChNZV864oOzhK1eOB1AgCtwdnAe8FmxrlRQjHN
fsjohFi2YpeqLMjD5Eb0QZPTmKYjEjSEt6l4u7qkLG4NpcqSFXwglEOgkvAP+dDCzcVArC19LRMM
5L4r+VSuX8o+pOutn0/a9MFVAqUcYTm3si9vpXPGEWHTLlmGZUnp8vX+FEmilpMwKMarjFMhBfc/
kyJMmtzYchulJUqXnnWpIHzpCRUISSNIS2ggepder0q7aVX4P+QCC0cEvHoOPa8QEHl6VQmjEtjR
dEAizEtC8Y/AWK2YMrRLvIX1Un6QgJJs1Fg0psJ0YBjTzQRJ08z6yPozd9QS02EEuFFwgyaPdPuq
AF8YhSA8zVyFP6iis3qtQiTWP1UOTeMndwNNdkkEXDKkE7OmKFM6tACC0pUr1FrRFvlAKpWSLlX4
n8abMhV38MgLARHmoVh3VfMuNatcCeitPzKsUhHMSDHjcTdFblwW+GuomusaDV+xkB87HDkNGt5j
7GKVepkUlSl/QXMvrO6/KDEcCgiAIrZ3XHh6kpDRrFRchSKEnQjTi7+1nqobF1OW1kqYu65SkZkI
7+NEuHbgRTX4vAapZGDdzSajA+dSqdIal6ZE3/+D7FW/IHnFfhcPSn1ZnjlcrU1UX09URYgkBtpF
CvmUBaPKsNH21KJWa1FLfchgFEpUZqAN+xTVHVPxXVICjrJWla0cu4RcHhxyZbipgiECMxb6W7UG
VpPgdb+CrsR1DikXpOcDsSpWuYFOj7y7Xqbsu57itPyMls84FEyPf7yiPDzhBvpwAQkH3JD+AxZH
hbnv82NfOXwi89F46vxd71aKjWqAnd6h1VH16YvYNWeJghIGvGK0oBg8QnVpFqwNmQahCrm4sARg
H6icPIMSSGxbCitrHNX5c5gep2QBDrNxsxxX3rVnqoIRFQd35AEFAutxVTMrvO7i8zOv6rX9QEmO
qinjILq4+oh4SQoYPMgtbA4b3edUT6OsRpNDUQPPyKbUHMGExm/RR7sXfdDb6jBtbB2aY3GOtef7
QckszyNx4WQsGvpknIyNT91BrwmFpl0dbxc/mQarMiFNrLxzVR8rSTPvtqiZFQmLTsl2z3Y6dZ70
4Z2BccpjkwZbg8ZWf7/C0srQr7vqWXNIUiIg8YhbwaII+E3t0fBM/wPgcPwQciMVaKjyIR/f5kCp
3lHP/nugscu0KJu0yWjoqLaFiGnqQt0NtY1OwmqF/pOBam2Nt/va3YjYa2FEW3ibCSWWuSEOApGG
CpsoE2MR4Pun2ddx/sz9GrYtrhFLZrjrmwunaw2c/bgxOzg9XdMZ+Fb+Wbfmx8v0TKVzkyalT5oL
pZ0prHvz53FI60+6TMyzh9uqj8libTtTsl6LAc4ZXuWryzHvp/Qk+nOKjnJAxfailuAwvZDjqqnR
lF38rxcd2cq1kFAXwzueEW8yl/a5ExEUuYGXqC6Px+8r+lLBVwK9lBp/H9FNVWRKycTmJnQYFcCl
kkXtP6ImbCkJjjaUKvq0H7V9EjYXYvSHeTWv1lyUqyqF1N/TMTGNwdM/UZuODMhOkgxrwJUo1bod
iSJXRRitnUhanZ61M0jUlXn2QmRluun62pDPjemZ44zC6js0c01+49XyX8y2hTgXlxtdUg2yVA7I
WSn5Jexf5+Ky914B7iC7XXtDy6yLVYQU6jWjYKMAKSU0yMS8YrnBDFKSRGRlji/5ylO7G/cLrkKH
HF/OAjcVNqWCuaePRfgut0Pd/ZYJmQ7u9Ftpc2vNlpj9yj1BhOfEDGlCNJM0MufvUlayQzUwCwZy
tuxARuUTC/f/B0eLJ9qBLp9Fr/mZ0xEoGg2Hdjy+29rscFscWu6cLijtcbR7du/0Rb/3olqfXrLi
eucYg1E9pt5ymwagesXNJ/y8s9r9965BGbTbtHZUOPdO121G2Cn/fF69LMguf3UaQ7XQnCGt80jm
Au25Hrv4CM3iI297+XPTwilLps9HjzasNHTZ0RcjozfC8CeYHW16vlm0hA5ntHgOzkRHs/macuZO
eqZscVxrexxDdcu94ytfBNog2VszB2iym51ovcT6iopZCjbxaHZvttvcqq1sTLrgBFApxjglQXR2
cHqxNaap8Ltj0EO9c496zXaf9BoaGNMg85l+ExUDtzrbzMbRCpIWrVHxz3S4Tp5eEf4esFg2Z2PY
IH7u8ViJ4UNOacwob4dEvDZZx26j7YUj0z1lQRM0ls7N3QfHNwDao8cJW8s/o9qgHpp3Jb0ZVOwY
/u3c2y8etEY71piRM/kY7S09uQz/fe61KF8ppnPS6XJ3RoAZCksaaeQEQYcTulLQRa7hTiZnep4y
XUY2n/00aPjWpeVnez1hVLwltMKW+Z3eujzZoenXwxxPoDupd+ettne2xoz5lgXtbXqZngq39QZg
wMrh6DyvsoxWhPv19Nj0g9kkXp2mue06tCO59VfvYkYXQYLy2XF4pOOfEJL1PC1cg9BJ16DDLiUC
LIRIsJ3PrHC788LT/MZkO9K06mq50anhvmlPv44mTDUXCd80gw75oNkKY7oeHpdICnMX3gHfPNoB
vMuK4vHfit5rlgvemftYrLSxNNseQnciTalwUwBI/nLyViETSY9JMEJzd2Xxmdq7miEeV6wJ8sdo
28W0VW/6VkgRPO0GtlyFle6yVPTcva5nhoXu7fF0rNLh7oOKn3uTWqOhNsh7eLAxe16jaPEiDEV/
VnQ3j2Gac/sweEW93Ke9iBXOT9OHX3RP0FKeTa+4Ysgi0evnBnrr/UILZY3f162m/qWmjxbBBpqv
DIAps4Be4HQ+W2s7cIfajuk4HYc5RDsxoR62Sv3Re+KVv5bc+blf0IvtuHKuWF+nzdODF2q+Ip8d
/vFO2mluJ8j+g739Qt6xR9uHz1bSN213X/gTBvrL+iab2cQu+iiCl4dBSowHaWR+r01alJPBQapo
DKEyFh9GJWXtHE7SHzw08xHU3GhRdLVtm9yidV+szTlTN/uhYzQ9zREGb551WjTIRB28j0MLdn+z
Ez3QDYV7APynHfrTLV7L9dx5d+krjpDW9QqnXweco0VXoJt7H6fRnAEX3aPpRZcpy5W3RhEd4tKI
hQOvTTcoCrRWu91XZ2g/C7gCHgzH9cmlDeYTcP3WL44EWY7L4o5hhDxeYDtdNQ+frAer+qQbJIt0
C55WkCf9t/bgab10HrCbI8+WFUDbUH+5lxOCs2xm85c1zoI3yo6pePya98W98e+5nrEYyaa9xUCn
BfQVdRa3trZGxKzljJwHf72W2MxPuj3aPXSvs60TJzJ8OKdfsfeAoX9cD8HSmW5kgrariK8p3s/9
eilFeyVGWftgIzeJy5DPXPTRfRnFeEO7mFk0sVb7muY2MzOfDYUaRHgNstProREvrNfXqQ38X59E
dPxuN7fr5+fRoR0Yzn7xU+Sv7vnyHRlfNXfUTmf56+QfrvP9/ti3WAh8jXzfbZjv7uFKghk9GuPN
E+ecjsb0Bl4c7F9jPeOh7Quh1dqHXUzAKKiJxM20XfYT++EMp+AaYUhpe4Znyz6sTZP1tHW9eqhb
G0kp+s07GF1OwIfz/+hmuFKg4+fdgRrpA0NtF4nLpMZOz7783a3dEy1fo1CGBbw5z2Gb0EIudd1s
D97Nm7/OtvH7q8zyjiY559Xj/vu4HV1UOYLZblBri/waZD5PY5jwp3azywFDEhHhticU5HMLVzos
aBZs7J8fTr3u0n/5dYDQoZi2o01WmxRQp5grE8L/+rv/qqXe9bGmUNVMyTB4Y4aSVBxmQW4/fJta
q2tzYZlBbta8rHEZIrQXjjB0rEEP1Oi6DdnYOhYR4CyokzuyQm9FC33dMhdxOWWobT9e0bz2sLqw
0IhOvELIgbx5B90dFxwIh1U9tOc8SLziSvzJTEfJgphNWDRojMHRmgaHlQXGjIaimzSov8UxVloE
H7lPa8wsWM9PaIRicH4Ql45XnP3sbTSAPhctsgDpRMUj0+nmsELLAlWusuC44shhZrno8qU30zSA
F9FaB/5646q0eop63DEN0OXnVbSokWmuxi/5rVvbJRtn2Y68xhx3+MYZarscO7wn9wyaZD8Ci8Q6
+ggbaPFowRnG4/J0uxp2GwrecpkzXo25bRtyqfn5StcCK4wbrrnTrdOgHmZqtcu1bzR1ToM0UOcp
hmHMosVh1QwZ1enWVbtkXtSTG0tmZj2PmL9bwE7mXRyW0YIn5j4xN6vBnbOjSDlepYHGZWyJhBnb
h08vKW6EOuQ7w2ZeD6v9gvNNE4gxQj0B/Q94OGYyZn6iRWNn8qXvh5WGa89pc4QpkAa8hWdoe+Zu
v0AxI8BZwMDYOtyZS+iZUQtITBB/3C7T9fy4io2J9eCkIPCgLCDGl7ms20GrxavHFcvPuGjfseIi
YNoYcTSBXuRM4V9j9/AxVbKAK0OWMGe89rweMmBLQqSJ0fQw41hnmpXTZXpYcbnDx9Nrb50Zh7se
IV7xEQ63FeZKrDszK1ngzBhItHjGfik7TFC8apXrsZ6Xy7DiVOIA1LQDkkh29YTGUhMasOjMwekF
NllehT4Kkd/SG5nS9fzusX7rOfdipfZsnnh1WN1KOfS1RTQaRJCUFAwdBkdjF66sp2nkjI11evCO
avDM29VQ5UdhuUg0sh2v9oV2y2HlzPiJF2v1Ho8HvacEX+eOHpPn43fMQlaWBzh69RsHgSwOmSPs
BMZWE5bE3taG54oIfX17VGgdksB5ujFm2LbsHYnPim8sVJNr8I3teFgxNP6/nr816HK3s36MiJVC
LLipsx6yroydn6sNxYiixRlRZFIk4FxCqiIL0FMIEZ/XnRkUkvY+eUzSes7ysY94J4LMp7QzeLxb
UJfphLyZQ32Gx32x+WhIx8RuUKa/HHC/GEfxfvG6D/PapNkwufqvndPdEPvu3fCu3u87fnX27Mf7
Qqtw+60TnisgDCS5jHRDc/7LQZicff7DYHI679aoVQxMjpjk8tFSc2vF5s0aKQLc8WKNY7vPQX4s
ptwzaWGrWzI1sMEsWjcnXylFxQRdLMkwL2IQXGsfx8vBK9KZ0+4zhl/7/cPm+sXuv2Fxn4Kb+Y0b
QMya5+EJWSmdajzO1kEkZUadms9OQgMLmNadHlaArL+WfSG06yXpv1bR/wVD3OEjpFD8YC3iKbT7
KG5umLxOHZpLs4OaV0yzjb32G7XJM4U0yqCeBPNPTpD1D7oAxC/eOPQGpt9Gv9FjF7HkXBkb6GF8
FN3accm2qNGrcfv7ylYMqGWueAUVGTKXaf55ob439w7XlYUy3zCeDI6v9u+DEplz7tAFF7+5/qI5
toPr59qtcM9Pvwi3kcc6CjgTOSecGw52P2djoSajHgc3T13EftNmXT7MaHLzkbWDPcARQ5OuW6Nj
MjZr3DshbMTJjwS1390ZE5lkRO3O/261yR1DovbYuy8Ho/XyZ7ZGckscK3bzAtRco2qzRt+Y6Rzi
rFzNXCXm/JX8zJ5QHpyKH9R4xLzb0cS+Lywux2XwZ3DOGqbcQOuByUUDptI5xc+TcLSc5alOe+D9
Yo+Z/+Iu1Mqk35wsht+8D7FKySeov5b4vDEZ+5jQVqPVqd+Hd0T5lc4wNg/7BRNUYNgbw31tcI03
V7wezAJ70LZ7Rdcg2VMv+yaCjpXwbl/crDbAGW3bCZ4cU45V4wB6HD4v2Kb0wmNXpc3u08Nya8YL
tMaRe+Oy7esT1NM+6aOOUTYc+u3Zzfhopt+mgbnV56FkUDfYSvnnuhVGTAqe7XrKzVBe+MMctSnQ
udOTwWP46DXjPuQ6x+uc7XNez7Cs7fQvYgSSX+52ZXLr9qNnvwhj55/clh2YXv4O1vhBaQmEeRd8
n2LGitSTHweCil1mfF3u4ZuFRi9dEER6L779++sLATWPy/cOQ5SjgZ2I+FmAgZAjxy7pJDXq+ShG
PPmg4XwUqxeBPeFRXz3mL6GREXYkw4z9CN5MBBSy+bd/tQfoQ15nmnkInF/UlHHtH2L/nM7qlPfg
IMX+BWpDndYIH65j1urgdO7xeuhbKetraN187V/6VrK5iLCQfQmDV1OwBhba03vw2Jvm1WNjNKiU
ao1exbTWGmGgW7iceMc2OTlkkcsevHvUPt4CboUJjsytaxPj3bVRPa0RcVVqlEi2yT0syToXbPxx
exTC0YGjwD/XPtLLBzjH4TXiJEFd1GmrSZjHHjDzdz7ClZryuMH4gZTwfG5+vblgezSJAKw7AAYp
CCP23F4YyoXcHLK12J6ymfMLaRd4Rr12h1VAKGY3gHtjiLTOAB+ezUWSfzIJuKoGMoCuold8Jzc+
zGSI1nns2GWMASv57ny2WCMKOqMeNgYzC1DzywO80+nTmTWSYXIcMumGPcDFQq9yMrBmuYzNI6lD
xy5HFw493lUWsPJCRs6kzGA9YPHlPsJPaBz9zu6qOUvOgxMbtgBPS/pX8BW6gGJGNvzDfcge5XLn
qMcZzX/ZZEaFMdzGzD8SfDsOEXtszgueEQl/kf58vs65wYyT7QTrAvHi5Ad54dIcCxwsDBSUAvgC
YxZZy8Bn2OknhNTHzOTZeIUzAdjgnrADnh1W+NHA6dwhWDjSF1z62LOyidVcRLfO3vZugdU9dX67
SDQLEBXu7bxr5qP2zY9pb/L2AVHwOxFeXAIBRrF2P040a8aVEDS6yz52iHhkrU7FjH10MDsZTm5t
sK7Lx2Mq0/QfW4W1wWpmZjzcR21tD0SDF9nspXHLdsdD4nTEHGOfs+rlSRK8tFP6gHfxe/k25xhm
SAgzl0MpOOaMP9D8g4gy8BEfPfmYAwfmOJ2h3HkoJroGtGP4L2LIcC1QtHfu4aJy6oJr8TOHRXqH
ido+jzgxi9fohuX07NQKt17g6ndQfGseiT2EDCCHD86u13KPScmqszqWWsO0eAcLeHY+0WoFSNg+
/zQvwfOE7dFcONTzo3Xut/7aXBUhO4xJw0fnzGMvnx362fcRN1YQBVqrz8+xl1y3MruyFUpAZwYT
jIt+LabJLSlPn5iVpOO97Zox9CvJTy2donDQ4yxxs1Au89vF+16jq5gwvH9pxOTHRvw52TFzuDYA
AJ4oa5hHkztIDgN4UhibBdf7EJsCwcPFNcwxSBi7gBMk3WD4MKm8wEPv0xGCiUZIgve1qyMs/5Q4
oT7yO/ESaiWsAJSgaf1rv5YvhoFODS2jewI6JJc5m+T4/DVnesWqWA9bzjRKRw+ZXYZ/2rTWPtv3
vbO2zBSu42mDnQkYnO84ufSysWS7YhqCr22YMWHFx9i3+F8CrSp2OO9p83VcnfEMTwBdxrIIFdCM
PcAWfJecQ2vDO61t9fYQvyN0lvWwus2Sz+TeQw7lfuORowdMordzKOQ7vJTm1grrIT0AMzcJSCoK
k80pOG1qO8KxWyT/pDczZTuNwub3gI8Dim7JoNqcmEyN2z8FepT6FheYLz7BNQJcwXJQaPYtrnSA
Qsx31V955YqC4jcNP3N12xSASF8IUVPQpS5fhOw8hrjl9MDutrY8M09SDzmRLlfvBSfELt/tN3sO
j5KJQvMMZs2Bxi3SgGwe8p+KKQPnDc0tM83MBvYFy7M1t7bNsBkePm7BWT50EaYyEoswIjqBiphz
VRKrWBk9vS6oP+Y7KyyfZj3Zb/BegxtYEhptc2Gvg5MnvCfZMOLgvTuxFzUbrEARtqhYC5lRaRwt
uCZP3xsUDeKXR3xGa70vH5uh7jj0SqHgWZnKfJcGum/pq3LcQN3AwjDvmtMixMYFXkQ+0g07ku2S
MCkMjlK42NOivUKe6fjoAbBtgXRBLiVGvJay6E1NrBViZ+hxi5C5bjOLSBbnEvfhPyZr+95hltOd
kh+RY/1WigfuCHMX1Hk5ZzlOyMSep0FMtML1UAOph2U4vpR3Wjfz0YS3aaKYHMyA9w6BOOlThJqZ
guZWhzOzzZ/fOy5VcIEXd9HsvkEyUAKMupxd/RkBYVaRonLteGw9hsbC4Lhf6cRrcBoyvyHhWIs7
phaVamnPYIkEgoy5/CnId5g5DO6GMeQyEA5jjo60Gh52UPtFJJA0Qkv3Z9a4IrIJvRyLsZ5kJJJt
eCa2sMG6Yq9jCQevcm+QoIqqoW1j+WYLrBrbgVbXhFhKZA0LT3cuRfW0QUvoKRBJ1g8jhLuBl7Fc
bXzq9ha8ABFCYehFTQqfLd9SLovE4qUrs2OYG+ZEMkYgZskLCePhrVon7XqWiQ3Mzxv+xl0lMaRu
4DjxEraTFoTzJwlMKfZyZ7fmHIA3IELXWTZnzpJh4XExnnyHcAAnASXv3uwcbqM5LdVOAqjZYcC8
Q+54OQmlcAAm0LYpXP+05sycBoU8aIOxhpJWaNIQ6ytTwwC18FweKJcftN15Q31bb/cloqwpkhly
h2orYulyhSIEF7C2XBv4spxijYgxsMUfO2cGHOkKsdJjE3pbCM+QfOrBWSNry4GAArO2D9QN241C
hZAR8mwaA7qKnYioSaxZHao8sT2ZCV2Qt7EI2EG8xoZH8bDx6Hibg1/wXAwGmIwY1lLbBrHCYuCd
XJmh3XYMjqktL1eE5fYo5xO7NdnwxNX+/D+WzmtJcW0Hw0/kKgecbh3ImaYJN66BbhwAA8Y2tp/+
fOp96syZmd0D9gpaWtIv6Vf+hcf4p2XlbdIe/I7Rdx1G7cLh+m8bqi3sYZpAtSHRgtcDEuj4uWzw
t7reT5lEfnqPvJJwtoFTCIff+kMzzrLZaAmdTvFPXwS+DGpge11Qleunfkkyx0NnmNh80BtwsZbj
m3PrOxSQOyNl05oqsQjuT3zQj/5lWg3plhujAwWV2AO7dw0y8OoHQ0mixZUU3aan+EDOiRN5vcfy
iYVsZtNrTCDwdeYduKdEQEsMGWyCDmMivzyRQ6Z7B59onC0uuUkrCuwgvd5a+LdFs8MCxMmv6NpA
XpM2uGNwqrMHA+58jE9QrbyZ4HBUxP456879gvUEKB+1R+5DjYwz+pZ28wrmcyx+wo2vVfn8whSz
Hkur3trQA4iX5CVw6WJUFWmAwYtewFqCct8FNQGSsUFsynViJN6t7TOO5g9NxqMrhmKkZySuH7SI
wwImTomuTTdmkOxoduKkkB4qxsu3QOmJccFb7T3mnAJW8GP9hfmQzYay6sf8ASr6osW8AsHh4YlZ
grbEc0KrAOlI2I2b4HF40ZE9mr2LProQx4vH6rfIa6MdfpbzXnMW3HnebAQwxzjmXwvvhAfDK65Y
Q7WzlSV0fLrQ4yaZ5wxQQ5AlSqhjJ/ORewxd9fkdxUyGcwDC5orxVcBJlS/axLdKUAge9o3xRnEu
absbUH4cU5w2IkksLcz9vaL0Mmw43Pcab/axzNjX+F16NuWRlkXqObbrNwPAW7/iTZavgJHF1yHm
VpK9JYjAna90S+u6MR9fajaM3lOq6fDNcMsBFp7RtNRK33kVvpFu3+78SvDgkZNQVPlmb+3cpY7i
dIsW/LetwWpXDtg4l0bu9jAhovb4ed02H3eOmgJGrVzv3pI70AFBvNdx3vk5y89yqdfN9flNHmMx
ejFvrZ03huVxkWDh693MgWrGtE4sewUs//54ehR2cQ8cw6/buYNMtvmkevzY0TgHzdARi/Q6jtIR
MsItg9P01L81u/Wcq+s/8l/l0U47mlo9V6/31LAj72pNOna+vVJ9kQ1daxvZPnDYq1vU6K4/0drA
aUgqbxziyWAhPZFuRqXbFLC8U2AFI2jcf+Xz6en3S9POa1qG2f9IubOsSUXk7b3OCeKVU7KZH92M
XcZwx8cGVU/bRfwmJ9/G0tcw/cpQzHUOQPh4fme99aNdAPbeaNJ1/1WlKUKv9przvRt1yTZp5494
piFbWPKP67hOtmUxUh8/7XtaaL8MPY0bL8cAQxhxT9Mtj5opsXB5kbn3voZ2xX2qQdDi9vxXFPv2
W/MqMqSNKB5mSoPzBVBBHsebRX6SEtvOTWv46Ibt4yenySkykDvbtptl8CAUSuen7sZ6UyujHXIX
iAEL7p32zceTYhv4+Ek3SN+nCCPh2TvX1HSzhFftOXZaiMzzhRqTjs0JibQvRSeji7LOF2GUDxGB
5xXK/McHAsQMv8jyNZPS8p76ldB1u0fHd4MqOpo7XxViIMbdbxxos7QeDLZ27HiteQs65e7FRu0l
+KKs7/SUjU6fC4hGQ7TjU3mPQvcVC62b7hra0JsTblkcR7FFqutYAXDWPZTkO5Qv8oQCpIRf/qIt
0376HZN+rdN3I7E8naxbjezv/GAWpqcYby+71X5lZT5biQ4ApiQSAOpXbXVqJ+staEkvWmJLNxyM
TP/VFNePmsY3Ku9FNleB4Oo91XNby++iz6SrIPhVaffAliWJFO/Evvty+y00yoz1PuqVtp+yZg+x
LhYlBYc3djGHUi5ngxnPlac6zzSIgc9x2bldqa1aXxEsTqkSp2N95bqd35rkuSZ6/3onw+njG9n8
8wy5Fa3jp11k2RFg5ElVtWOCEE0M6iVKG6bw9w3f9tIxaC4feBgMRDi+D6jVy9MquLcL3d0ZBjG9
WX0HJXR3uZRyv2ZEA8jqCQltQOpJ82XaI6MvbvcssJW+OkZj2++xnWydx3dNUUn6nbLOLiIXc8c1
3TJzRQl9mqPJ8sXcPGy/q+teVG21Yn/rWcs3x1t5fGlIY4XIdzf/zcFrcxI+qjxUSrmGEL4biUo0
TDxzSDudjutX7pqS3nUkEnJAMkZbYG4UrEOv71BWRZQJKu+Nyzqj1UqN8DFc1fr0qq3Q6W9WNf33
pNkN6XOhztaYiyrt+ZZF79DmWBNxDnsMkdQ+F7YJk/IWLA53rjEzRfPqGzkrgbGgUKsOSnsLJ29N
4OjSZsM64N5VUsCGZenOOJOUHr1Bx2+BS17HB9LS6l93Lnrruvh46C7XGnZn6Z9OA2qUDTNKdAaf
fHYJYQCT/KNuyThFOLoz72McUooG1a/Xe8Kb9x6/evuid5b9cxY8SE9H1vFGYCM7ciWjcQsX8Um2
qhv7bbU1tSmrIJtbDK18rsIPQa46pZAaDcpbP8offopWoRrvXpx6T797zh5teKXD3f33gbzbRZjQ
szPZciVu4nuYFNWQ2ZRoKBRZ/Vyh6j/KNM1/msXLIjEgHbXtgl21gd0CNV/elL72fnlKCoddHDT3
g6KszKbPvdDwDDatLgcR+La7VOALTbzO+edWXq/895HvHo1ka/BVq+rAxlEnxP+xfF82TcbRR4af
cwPV98P7Y42UCk5HCL7iwGyXsMuhIxnHg4O1uUdLtyE48qOrPdK8/n1eJY+bZWBc5kRrl7k9IjeJ
2h+qDZ0mZJWatxkUgB6sFzVabYwIl3dC52cm0dHnsH3FoVHvrlR39vbOq5+x26wSw42anAQvKgnf
rtfqNX9SJ+COHXuefSZFHFDPxyu0pl/5vXam3ieuM7PridWOMhoYxeGHQkQ1exPHMQGyTqY71lVM
8JmS4urQPLwgF7D0Gw2O0tG1APkM+OrbmfdaSMcopMrJuNC8FHlMj09reM+XV37kWMGLsgh3V2Wb
LF4zdG5AzVir6pf+oqGY/a9HiWazyJJtipzpLwKZt1+qDlnR5r5os7EJL0oT2o+VxVnj47SlTKZV
OrLT6aP1r/rQUcfKY1Y/sbSKF8FWckG0qX7PSPbrW+0sbtWgrieKM3vWm73FLLv7onqd7Dft3xl4
Vu8iO/YbpugmEJ7cDunj/H7sCranXb75vPX+N4mtFaVa3DnyZv18tQ9ucrTkjEJBiXRkijbKnMWn
HcUMUL1e2teJ/7DNOmCd1bmuj9ISWuf7RC3WnY6dWqLihvFzl1bg2OMEzgRncaWq5z5IFM/SRyos
uvag+hyr26+m/ZS9yHOoQq6j86Md1q+RMjHuYKKql9ySvtssa9amWJfJ1tZ+HG6a+IYSrisvSTLM
t5OiBC3lYEW9sxCoF+j9uK43uqmixn4L1/IjvvOAZ0IrwsKmPXVdEDIpvYL5sSCN+mtZh6Rk00vP
Mo6vpB8n/Vc27uXfcYeVNYvS1UvZ158Br2BNLRBHN/5WqHozknmt9PoKHacpxKs0MjtSqLuePbJN
dN9WKVLLQKsqT5lqP3fs1UiKT508QDBplBA1HpWWMBo2JO3YXhKHDz6T9A1ay1K/i8SXPleGyT31
Cl7U0d2o4fTEPiEtlcyswoPgA/V6n3PWtA1U/NP303eHLq1e4yDPfT5RnrUFP1Si0Y0y9s6rSZ07
m1+8p/8ho0bzrqSEozZwqEguwsK82Bt1xTsauGgxskiqvwXMPd3RH5S+01XIyjPM28d7wx534tl0
/Ogh4GvtcHcBOUOWj7d0P/XhGQeMn7YAXCtMimrnFkHx0pNYhrBFFB4/4L0viMdsjypVKULhquio
5FUm9Yfnc1pEajovaBh5NFQLn1dbb8+lEHXJ2AhWP1hEc5yeuMSppI0jWaXaIKI2LQ/x6Q43q9RL
uFN9XlNnDR3YC7o+sgRCtHagBPHpsyrOLqRgkhyFnPBrpB6bJSsW/faO1I3Weyr84tCkrMM4k43C
Us0yEhokacIgmhwPU51SwyVpXZNkFS+yLaQDzpwy+A/GGuV6kJ9qGxbMnvZm7Upda0vYSUlrVNSg
WSoTaDxpTnEFYQjjS88KuE/SC7Pg1caXFO0QAaXapT70Zhz9Vbf4jL/f4/ikzzLXq6fxNxvZrt9j
qqmoFXmOejNWga1h6WJKFxAK6kTxY8gnI1H9AjxQIAastmwm7gYmmSn/Wtl+y6866ME/+Ji1LLbr
PZs+ZcR6skPXWnng2gujCLObr9rYsN9IWtvQBbevw4EBg9SDbP3gFof1K9CMAGXKh7kyKPj8rCoZ
x/Ub426cAYrlHnWhtu5/Ct/ZwqV01pZUvZky6/qgr621Qc0spaZgAA15nxtted1dd/GOOSNZXGJX
Qpmr9BuRQhOvEBIEhFVE2lg79Xi35YgxYzsNkFD5Ahc6NBZ75BvhY0xMOH4E0T/2yfxq1+WhWdpT
/dj9IJL6Mb4gXXy/+3G2PB0WCWtLwvfNDlnYzPThDERcFbXPznJEn/BYZ358kjO2n+Rn5sUrYP6l
7FMUqcf5K875nkcUQu611QufylqHftujyiVcMnme3c8g+lWP9cH4Mb7qg9oGyoQEiiwL1KPxBaOy
FLci/t2mXdOR5sf9YVSclKYMSlq9UxdzqnH31thH+VSh6tP2ukOPM6d61JdbzNCeJrXQ7pjLq+pd
0XlVn3JTjUM1N396FO+Zhpdymx+KLNQO2Ydjqx1givxgNEB0QfSP2qGfx06jDjjZKqyaGVCIviQl
cNJiwFKHJpV/sBYao/sEmr/7zlxG625pLGncvIY9bApFMrsrTINSgA4FsT5r1x/41Lp9hAkXSgsJ
cyP8AeCKGO/NHiS92cMjNcMn4VbxCtfDwuSfoqO56R1TKp2dWXfA9G/29ZkAcXRUV9ZKnScjQOMh
Wjg6sgcYdJBqXDHNaFz1WclVXHn2pjlHW4Mzle6cLQMo9+T18HZ7ij10J0vMmbHIjwsZb9MnFu3+
gZLUFtdva6ZS+81JlB7KzbkF2y32+T7BODxrDOuz0o/5XmCPI2KOINT4JM932BIFCLqFkF/A2DsQ
nrJoVvQDKrtXvZW5MRZo+/ulugUEZgnUrPRVu2qWz70JU3Jv0CyuNpADHos+i7bEK1faQjgejM3z
jITH3wZM2vI3FHt60TZcIM+9O6xjMnIC68jfLCmGL84sS77vHTmFKAdefoTmDA/s4bUrbXOjNvWs
HmPWpNtQWbniHkPfGhsEaCQVyRnlDvdBipnGhQoDAzfdhseqR978PEf/chlCcUZmgaKaRblnuR+X
8gCXyp/KT2FfkSunbvooVM6jWFn8i8l5Y1s4WQ29AmcPOYT5mXVg4/h3vlweSPLePjHtVupK2IGl
+yzp0UjQkzLeVbdBH+bn2/6/J6byBF7EuSvP2KQypXZlfL1bH8k3RpBgWVu6V+FRhbyAZXgN6ayz
hBVViCQcSdzxoG08vqnEtBBv6va7p4hO0fSFdoLZdT/dT3pB8yiT6Pezuu5E06PdPySkUDWGF46F
U/GUZ8DpxRbgDncauY5dCJQiuYndNOR3rANqs7m7IwSG9o9XDxWMxsvPKOxNfOo2kdGPftGJPIcn
oImwPQxU7YarYt0sEVVUGjOOT6ioGHxJNB8bI4/aq3MX7qlVeeAbvUdoBhBcrOUrp2KPLoLxpnWD
9JTuuCrVNYZJb52e3GGzZM4cfPeLS5ab+LqDvkO0KNeMG2CZNgdUHzdnt8xn5tcE9YlFYxV+rGLr
gx55Uedphw+KqPTMn/uuhaIdtYWSgt6cezcuPfeHDCP0izXX4KuEyq+C+5N/tVGru/droLT76wmN
NHvtUNcJtBIHYQe1D/YP2OD7xEveGineouiukFoYG9FUmQctAUYxj86gCqAyOcAZX2P8uUszoOgd
atZ2Z4743uOEo2xAF0CKyYGH2Mvb9rZVDtk4PzrUp7WB+y+myLGg7JCyJq8Iqc7jzy6klI5qImzs
be5jmM4oPvTIQqAIbxz7/1pvA0oSWhe4WIilByupVVSDG/237gdnb8GNC12I/6Fmw4ToSmgDyP6n
JopiK+hhsfdDFjJ4h7mvD6XSsA45L3ynoOKKHBhYGAwSxYng+2/I+ImTwu5QDOZS3dTQEOLaj/00
iEI3UKmvf4Ykg/Xb0byGEC8eUROVDs7vgHqzOtT8KZn7c6u/FZKIm594jqeOXGbyGpGG6pc+wwmL
gbvEwl8kYQodiFTH1gwOnevTiiJ4sgJsIowUkf/YmH4BWcl1Uww+VI9RIjpBgcKNcg1gfPP102eO
LRu2YXDlIYAPIaIQtLCWYpzzT0eyVXjeBcYVHEav3QPT9fVgG4Umd77ua1PptqtTHAQnjUaJTAsi
UQac9WHhf5sjBfo5mHXlD1IuqcglV9nvpANOIPw7pOaNM294DQpvc/UwhKZ9gibj8ssgBsVWGP3n
F/GmZEk8aU6yFoQNk0i6wAjPNVU56OK+5TuB7WcMAC32GbseVNQU19qh4ndDbqq+DemjRSnwSZjT
4JClPJKGYMfSu1NghM7YQ0bVz5cQwo2baT0iW6tPVhMMzsK2VwZ7UvxD2j0NoAohdUfIxWEjCyCt
DvpkoXx8k8KGLiBzNnD4X8bf5EJWyHE7wnQ9JKoCS4ru1/33cK9t5GTCGcMK+aSf+KQg+WTOwrQy
IbuH/8CLDNpQyN57fhYo4ROwK/2XT2eaRz7PmLSWkPJln/qqLwehlBK/7zTIwMzSNRnMZNpSTB+N
gHq8tw8QRGHBjDA4dKfS18gZyLJDe0UxtjoGrxtrU9gUkGHUzY5yNeZCJH8kLa6oTZkLeSKMd6Fy
iTkdMJpN44lQILQ+uUweSRycAo4c4ax0fWcthMmdAr5FgejRsXXhjJNDPLzPe99NYC8mkBPN1PX1
FEOf89dXh0qW1z/ShHp0OyiI3nfTckFvZV9I5GqIJSE57BPtG5DNOUlmCO64HXIOKTEnSAYFczRX
4NwpEJVoQEb4DHIr+AUoUSD9vSM/AeobwCboKHocXPk6+hI2LOUACxkiQR2Lb0BxBD85R5trmhYt
zlCfGNOcjgEd7Jku/8PnCl6h468+Q1RhgOfGqLJlMW0IWpJgKRQWHMrSt3bPwYf1zSgPUnbCXmD5
ln+UTkUNFbarm0+YgwKqhsKp6yIfiK31Yb2Fpj7bPGZgbJ4ZxBsdWitjeB+fnpxSishOuHd0q6Th
VWAHfopmUqB+LgPADJotwa40pLZl5PbjEOpAaAS+UUB9c9JiNvnVDFavAO437499Hrl9DdSlBRdi
Ok42UhRbUHH87uP0wNr1wHBkv/tUFnsENWBeICocWBAiEBQdO0E6SAICPKNnAC4KKYa0KlBDl86s
tOuaNxTnv/5BKYTkkmUb5piD1MXWBGnGvNKVhrJju5+gWyaveftNEgwxymL6mt/nsPFPiSDRyVOo
/OkGD028fZYY3LqMKdJI59d/yZLsYntBMJBMEWlXCzPmTAaSfMX/SkqzvysK0TBBbUr6/Jf8XSL/
xB8JW/41XMOGGkYrdUw8YeXcgmYPv0N0fF+smbnIprjx18sHLYRkLHAQV2CEFZYqHWynWODapoJn
EsOvU/oVoS6avlXOPBOXcsDdrWHBArQCXQYJxAjpHwyObSdG4xMwcxzNzGvfWPAZDGdpGpXJhxKx
QWEzICjYm3U/8QUmDlFk/AzzcAp91m1Kfj3P/us9AAFITCanhy00rTC4HNvPpwCMuTwLqLAaZyRx
si7CE+IOX5xUnkA535SpMmWYwDcPbNeVRLBoXoFJDdY6xUa1ZpjnfFLmQYI60ZoRjxRUo4I0F1LO
QU5GogyI17hksoEEeZlAsVivfIGOF58x1qGMi2mzOGPiANUYH5RyLfULCwzjDDUPtQg2rr5CX/ME
bVGNW9jvmaEMmqEAXI6xVXkGjQsFb4K0jeUi5jn7e6My5Cn6CjbSWUprHKiAWyB8zwXPI/me/6xY
W2h/0fufsTI0Fr1Zg+s8iy+4C7cpo5f4BCSrz5RRWzOZYjJl5CyYzjLwbl4GzSy9Lkjio7Ejj4E3
jZ3NIRx9tcwNLPgzxgKV1zAZYF9WZBFfBGzi/Zid0k1T5lWNdduXnj5YwNjoeDnEuB/eE7brBX8a
tNvjx+04vbCVMn9clXaAschvM94ARGOxLhWbmUyfZxxpmy7jDAkikY907GT8jEbosIWtWPYO5hX4
Sj/jF/A2ZwV8WZ6Gud0OZEzyOvZABigiIjuLWTqML7T3YG7s55CtYY35oOwihjQfevNNBoeDseIh
K5EKGS3tZPEiZrghSB6VKiJHfAjzukghwAV6kOPRm1WAYNgLC+GK6c3ZN8qc2UDkLvptB+wruBn/
3Q4Aqtwh69eb/bd9inSoGbEKApOxy4ybrYqj0Obd2ggkAsgE2fqMbaHNlciB/AN6eUosG6/WJ05j
sB3yOE44u4vnVI1ZEyih9zqv4ZDwSJkPpjw+swE/4Jr3P32aFh7FQWRFuLRlEf5biPeYWU/eY4F2
ELPHEJY3vj+5Q2/5mMgYuYdE5sSrRraikAM9EMZqkU9tgTTMWK8/WYVPpvV5sfBdA54zXdATNErT
522T/7asN7s187/Tg7uJIEe/oDcPvvA3C3AYUBL55JNAFOdQFkYWmoX82730Ip/lRSL33Y+Q7iJg
7vC7+3mPcaXAT9SjnHJh3U6mDIYf8nU1YNBEm4hf/couRL9IwgRkU6PDpoyXg6EE9LmZ0lXq798q
LtKZS50jIvoY4gVVIt3VOPq9cXdCHwTUAoIDkeXkAezycHGxcdDUeXyp5BBT6egyBt4MH5nCEHGf
ZLjuMPonr+TRgN1k3w+sR1jhcdzZML6HGP4+z7wPaqOhPeXJQ9ZSfs6H2ZwEHGXOVoG0CCpC+z17
6k4LvBBmwUdIQx2AtfCaX1mqnso2vibkI56MEZ9SpsCYLGojk4jewK8+SCjb/ncqWZofRH3S/bQq
j9CkL9QEuj/G95hoP0kWPDELkMZbGTgsEKYqLeEwTRjNz60Z4KHhlrnKwCl8ACP5BbR+ML9o/ZTX
IRVDvTVtE2hZ/GUfsq0ybdd4ic7WkYYR6okwYnWflb/Kodolv9rB/bLm+lyEgn3cqEfc8QWolbHs
lr21aJSTsXFmOm2BaKkz0ZbV5G/JocZxwC7h5xn8tRaPvx8XIetRuSJJ6LrTbeiKQZiuxSiM17ev
eE7CjLWqoGYrA1JSSKIy41CF//ObICa06Xt+KK2knVlBBp14/uA6e/aAaAWCi84Qr/wV9I7PM1LB
NfJuR2yaBbKJZfVtb0oy0tJve8FFpJBzco0ZthAV2RtJkdzcL1cKLgCMTDJExtrZ3hQQdRLcnIPo
ctbhTwT6/Id6jP/RmXHUO5pf2oJv8ItshwswEUCHK4quOddxSDyIf3mFLQB75fNX7iJUu8QhTcBB
RI9fnPzyzNLy63EBDD5fEwnKdYtJSuLKHg0IYyyqsDgXZ2ACOvWumjN5e6CmhAB6AJOAHEiqfhQV
S8DmIaEEgrrPPaNByxHBKc7wWejHyqKuSNAP1B2viL+JWYFxoFnym+D6NUxqsgCcfhaTr7bgYRh+
5Jn8QcrNtS/QCWnWcrlgAFAmxCM+DTC3enySo+z9dV7J94BFl/TCkhGMUkGfoq254XmvEHz8ec4/
Y9ArfUXnOC7uI3gtuGwi79TBqo86KeHg38BNgrk1C17OHcVNBSAhRLOPW2CCnYKucEMRk9zQb7qk
9Yc9FaQ1+hfhVO2jX56oLQQwK0BaVJC77scwvBduMy0r9rLypHV/86e1/azy8x9WqI26n+gfmgJe
13+IUrSNv9OLikYBkTboQQDevkOHMMN9vGsWn5Xj+im+OAGXVjAuFA4gEKBXJYEUi6OteARRrFpC
J4/7hMgG87pnxLIlTgKmjXY2fngukIbD7G0y7EegRm7t32EOwxNKFvzOoke/BGTKFGY2FkrAWHZK
b0f8C/vKNF4kVcBo8BFh4HkoWv6TlYx+CdSCNX33ZukJlXHdlYduI1MGUgGjaz2kizXhm+wDawxq
1Fvr6+bQLd2hsenRSnlKkto38gVZtiIBGnROmQvazRyYDwZQtJXOeDJ3ACBDcCwQcqSFgTGM64UV
4k/hSqvBPe90OX97qDEUCb+D6L/HQvXBsOId+qs5CED1g16Md88zj3GOPeKeuFx7QKdYUPP6wG/u
kKOMlHJB8N4UONL8Sk+22mc/iRwA7aKgWA/0m4txVu8VQsMY1fTbwXPaGKxKuwKWHqKzu9y/CtiP
aUFMSmA6YkDkRkkOG392VQht44GOhW7ILscX8LxjuyKk1mgBXyeigAj9wxqbNosEd/xLXaOAn/BO
/8VECAAiDnLZMdY2IAyjpOHHChABns7iE3ohfsjaEQvjVBLLcI2gdH5Fo7097gcCEAgRAgzA+HED
bizuB4A7oikIzKMNCFrwGTcluGABpE84NQ6R431KKRc1M7inrk90R9tw+JklShGFhAH+uLC1zBKr
iIuNybGWTB6rieAPJ1XuQYKYMAygRmHXkiBF0b/fRw2EYTd4XwnK9nkDwstjmQFYbnQLOQXKm6OK
cWRLlgZqRQwxLAUqUNn6pwfwx9yBv3t32HA2xJTZGe589q5qxabgM7yLg9BawYNcA35SrZgCC4XW
4cJDVljoI3FmMdEgLycQSAkXS7lL3DUDV1s5ahaY2yuIzQmLjPHeNX1icyQIRC61coePOsDAlIPE
6ct9lPz1AfFOAOZp/LB4XDVMnn1jdkyKQdWHV+LjULF4kOst2H7uGU4PcZkCKly2hUsZgk51wCPF
8FADngpiTAyO2eNTETNGIbJofzFO0M8/Daeiao3Q6Y1RJWy6TtgS3X0TgxQV/TwjRGgTsaEIJiiC
n6PEGA/2Znkgxrhn/fghK03UFXvhSTIjwuWKamKb+DtaUX5yvu3FEwALX+oAtN0io5KoGqpr+pgA
gbvED0gvTC9Ml/NtbfmNRxBwAIRGVsWT26YX9wvTiz1FXjhYLDK/c/Le2CFcyywoUQeU1ycfg51z
DBqCRgB2BCpfJFmJdpMbBp+29FkMrgt+4TAkU6bEB5knS8bceDsLyoCzl7RPRaewH8gso0uRR410
thD5lTBLK8vNonAQmlfAR24BssPGsY//N2wLkUT7PuXo8tn0IYeG4DD7hf3NjnBs0DRo17YdgbWz
XAgzL/+wOa8AXYXnwQBf7yXvlzPTLhlgfu3LLUrIABjy5nNZcA3zF4SHrefmZnSsE7+zmSw8R5yF
5FgjEuVBtCFqW+1zX4hV+ZT/ZJIyq5DjQCyDxWde7Yrep4yTxWUWHEv0zh165/dfWJRNJypCgEWB
7cTDmEa76GgtkRJNMPwm7xO2fO6vsJGpsK/Ja1LnPWMfuQYLn5PDM1Ez/Fy0UYX5mdDBkJki5ChN
Mw1k/9kTIOpcQhbIFUNj+uw73yIxhoArwiLuG6YRHb3SHZ9kVRkPo0ABMH3ok39YC7RLdf8h/YHb
3LRGqAVWnKcjDjyXkBlDSdwZ39cWGqJqzQELpkj/HV7YXCRBpYvTUZaCjA7IsGsJ47Jw96TPESC2
wRslmkPoFW3Z5D5RDAK1REGKkNMbHdFN1PwYyN6mQ5jbQIOc7YRCVVcvieCkJ5aULyE/vI1fchQO
z7P8v/tBXFhi8t1vWdhVQ97HK1Br7MoL3A7rBzZl2+NGYq05kIyPGAo01jyoM7Cd+evd6RMvwZIn
tNECd779iLUdEVDdZoOSthkGDTQAUfs3qErSfxqGIKkLKykkob7kghri/o1BntMLYhn9mj/ckXhc
BLYRbqJvT09d43BiHmEXbfHBBk+CtOsHJKLJb9oFj116alc8pLdKL1Qj7uyRSehcSOcFUH6BxGY+
pMzocw8CGNpRwiq7zEagbflXPoL6wiu3JUGJa0CKCAhJEXDrLdshvvoYtPZCL3Yq6ogifKRfCf0Z
tUAawOQU9y/u3y5VFtAqcMbJ/5MNHXCoOPW0sjkjdzlJ0FMMW+xitAEzLIhLSFyUc8Q85MSXcoRZ
Xe4j/h055KIoSe6Vsxhf4h1qlRPA57F3BItoULcztlDgDzIqONh8n0PFKzjtougSUQHcJDxaDg7v
wOq9j1DWYmf8qSM9H3PqOL1cmN0yPkneii3qBB3w5jI2/uxBOG4IwAMGqfK5tg3QNFzhyEFTCUvr
TZ0oytuLjAF04YpOybGcXOQdG4FZoG2QbQ4uFx03S62IauB0k4jHdIj1mWA9BQV2WEsxciJbjYBi
9v4wOO5O7G5yCyRO6BEOIxkAd/A/8eN4SOSYVGq6CPwwSmKE5O0Q2eONDBWL6NBA80ZxEk7DpjsQ
4NNxtiwZV3727R+0qnRoJe1wZ61ZV+3n8Rq40KNQkkNGI4VgkwTM24DCIuRgtWv96H7JFP6CjxhH
vaOkgNDmkJu8IkLaw7P1zVRitNqBCoQIVlnxyNES9w5WCmyhY1z/OuniUXo4z6kOq5D3LudxjbNH
8y0N/P0aUB+TN+OiGbsw8WthbU87rHfMzGljwx43oheeVXo0SpTpcMc/KLIgzXNoQLmu+TpNB0kX
oenhkR8UvxE9+BwvawewKi9hNvT1s7p/TN2Z5m+12TVQPWEmpLW5R3tmAJ3HBOujzw0f0rBxQtYy
nK8lUUphRHcXXV/3yyBe6BPayA/VQDpfEtErIWtuTz3NvwbP8XtaPbypSVQZ6kM8u6l1ShfPwWuR
TOyxvjcGEY7V9PZPG1fnaNP55TyfG2Ntbs7xykbvUeFT7mP6XQhssmhIpwYWrtcqueHfd2jY9spM
3cBQenHwKi2vuajghsTfCUH7ShY8NHKBPGt+G9dHLr1hTRzuPSckNb4RUaT9YFBMu2kzdRctTOJq
QGi6Tw9tmo8kKzsw0A4KndKeW2nTYO4tfqYHhq9PSBbBNb2AgZpBy3x3RKYJ3Wsb9r+3siK/JVRi
7Yxxdhsn82qqjN3ftxVeFxigg2w97UKHFC/Cux6BJvxga9X0CRzAfzLKeBVtu/yy76zTxY1bchdv
HOl6FwpnLxbISchqWbyJcuC7BG+Iob5CyAmIh1B7TJR4UcL0gi38rx03h9svD4nm5R5kjvZ52Vr3
lOVnR6vJJTVTrjYxl+oKxhiqvfOgnffG3yrBWO7yFRXK3cjhpG5e/4rla1af4sFtUc2JZtL876vk
QlnTNWhFIWCYwccKLyitc0JnRG6wj00ZVL+Pbb4whjH0eSSiAqMwySAJI+82Vz1nbZJ3U/SJ6wyp
kCA0l/RpoEtwbo9NS4wxHdPVKZAOgumc2qwxpRUUuhH+AKCHR6c8E+toofEZZ6WvY4ovKFjlR1Sy
AnsQ+QOU7gUgQfZ3OXNo6rrTnPBK7v+uqIKsB+k8uT7EjvslGXEc/FHBmnKe0hO8VF9l5JmEZL8t
OjO+FjpIwgdyNr/0oRXbanuqcumCiUe6IijDBgyzjoBTdSzwVjGfp+38LaFLk5yeID8QbbKE7PqI
F2tTyfmZFTudfgZbd91b3tn2X3N+XamWr3ZedlDObhK6Oupqkt8JLBqJJInJ/dksuXGplrmHYi2M
bWEwjCfFpk19os05zQM89ZeUdHoif9ZX+juk67pf61Lt3ymoCeLE39R6UaBD3ERYELRBDPEmZf0F
GVrfWku+DU6mgO6Ed3q9fpduFfLsUc0kvncLbrlPr09JR7do9m6L4BTgR1foakksL4lWugsMRC4+
/Brsderb24gIsa1R6Tcg+zsnGE8SvxVE3ELQ7mjwTb7xR0uoDsUAxPfSnZ1TYT5CKHsh7d22F7d8
Szas3SxzcrhXL8oCtLFNRioUeFS03XyHHAuIU+Jybb6CVkxjojkDXg+gQvHVP0mmWRV7I52SJzYo
y8EL2o7Nqxu9T5TByV19IdOld7TMib7iwsSUct5TXGtxhpsFGeyAEu9sGMMQEmFArCwMfYbwZwcy
Hah5ziwM1Qa0tMCV+MZYBybD/GQ8Ys1RPt30r70+IYSynuCQdKBdWMC3sIlDpo+JJyBn7SsTnFQy
5Cne9l7R/0i6r93EsiUMwE+ERA63ZNjkaPsGGQeSyZmnn2/1SOeMenq6bbzDqqq//lBZ0/LHazNj
L6Avy0jc6JXZ9xHVk7dd/eC0OQ32hZ5GszB6pXp/2bpJE5TlWhqGjYenVQ15D33CRbqMN4XeQqxX
vLLcV8vAE9PXate5OeXefQl/gZH5X0XLmW+7Cud1/xwpfd+rfRPSo6RtOGNaUYqtzcGeVlXGirbT
Wmn/DeX4MIYK/6t9z037ojdvzyoHD/26kcHwiJXtmu30HVASM++CLUIyqezC1u0t/6GLOf5mP7QB
VmzIV8n6gev/LIpv3g6LumyYeGf9s24neqdqoXv+ZCz3pn86NzMj37OiZ2GRH7bSfy2MLSvTQysx
3Gn0QlhBcH3nVvW56eS+gjn8TY/EVY5WoLytr+yH/biYeff4aEMrQ/Cs4tc8C/F1U1NPl1HINnYl
Axbu/Wpd38Vq+p8z3tJKDkYYMCzMb9A0dHYrK+Syc4DQwq2fVY0dGpRnfRZRB9y0QGKav55NDm71
40+qzEEkWyI+LVvuvkr2HvVguGY3zx70mHyn/yQisxr5pdnAdPfe3KWofMAps8QNp0dnx7m84aYB
kivb0yBzDVlD6XCNc99BOLEcnd5ypyb2kv4vyBkQQqdmDR3+GqfmXssPMJywrQrf7qNWe4v4uGvE
cpU121UjkfQHGjPEJV8WX2q0GbrFhjocJCfQecBaoevuW03s9C5FPdbsZ/Xp0iQDpUnD+LmzfsA7
2IYAel2avfM7PmbNtImlwzwAlyfcqVnpXvQ9ij/o7xXF4Xvi7lkHbaMVdgIKezGlUoYMgVhZlpcc
6rOlqLl5Oz29ucaPiwQmMrFtXdbEEEYGhCh8+zAwUTmqHmjjnYPpVVxxi+Vy1+SiRbvbtT1A2aoF
E7zWgdK4i2EJ9IJ4nWrr8XZqm5cvzU/TRJQtHRpgdMBwN/eVutG+VZLHElGvYaOT6N7YGJ4aryn2
dUDZQWxK424kMiiG9YXN8GzvRluJUffKjbO2rmYVjonn76m37aeYsMYaPA8MLZ/55r75Cmewj4yq
3TWL9YLlS2nbKeCoqQClQtd7nlQBQPBB9USNAW9/VE+FppddtUium3tnMvBOC+sP+k4r0NAwSXKw
+d1tu/F7ywx7utUfYaLWAeA8iccKI1ImUTr37xwDbvgfcpTTOKGFrt3rjwf2NmQ8ByUnhflwRlqY
mwLMOevjmxb88JW/FerGnMS3PtgJA5hz7fGEA58cXduoC1E3gWx61C3rWx/CfYFDRuftt4liX1/N
99NDO1DXXpXPBWZQoqGU41j9la66rclfw9uLAib2ux7r7mXpIL2ccRPMgo3ct0w5XXN+cLaAQtYr
76P12Nya6R0r+I21R1keQSkle+WKIYPYMr5P5V41jTn1Xbu87HN6L39ukUtCr7QpH+tPkb6SbsqW
XOc5JqoKaWwzNT6nhZ5Ap1grnZNNVPkb7/HMBudmth+r3ufn7mpT8t6tW7d3qwVgmkqQ7BR6Oe/b
/M+Xl5ncZ6v7KWIkOrf0FT4QQN5IVj727nOX7G8s0quVzBcXa4kk6flmVn7OL+sofxzCOB5fDhyt
o4nnXwRbocrlNqQ8hH2TwSyBm2j4VFmgD6aA62/CLoTDI5cCr27dOMocujZB+TAJJyc3lorEPeJ9
JMhtKvNj8YlIo/NrmGDkRcW8HHhSqjp6nLBjhiSZ+nY8wjRH8/MoJPsS18q76CK688XzKP3BiaVz
8deBZ6XdeFaKzpWHdm/zFhJejtP7DDSjccVieX3vGrdjbVtjIolV+CaGo7Ifn2R0Ft4ec+5g/UIx
e6uLvdrW+S/WjzMYT77v3doW07vSKzo0zI06Pm7ITWya8lavLGJldNedo62c08UMl7Ti+ov5l9Ud
JZs6GXGL3kQJPti0W18el15+aihAgfx48tUpXdksxKLrxYrC53a4NB0yu690DU+2tJ5h0SWdCSpJ
4LFxfZPNE65VaGaZTSF403KEc+NWL+DAidYUkKEZwWSzTKnSLuebsKgK1kpJWHVF9t+1cqwY2PCN
FhXNWjEc5Ydy4H/d/sEMDAVzOr404ALZ6kGmWzIuvi7F9KOUGL22mHP+Uoncp7SrYvQVRVFiQDLt
k1r2RAz5A/GSvDUy0a1Fl7+AVo2uHdbxZdGUrVPr3l70vSSVXPQ3vM2fBKIBKUF/ah+InzCl2AS8
Q/QrKzzCRWWuPeZh/MAxfEkuXQgqNMlgoZ5lLtKcjg+i1AtvCzilL7h0kpc24tlveffxPM60WBCm
x6l6/jMxL1TpUToWg5374Ny+T55tvnaNx1RH/TITPBX4c+3eDhwyh0gtj3N6ktQN9Sj/mt5qArx4
hWeqSFhwJjg5aWtcx+XaucOFKjJz9TQtdFKdQ3379hc9SrsJSVc/JFe8molSpk/nXdwYQFbH4mb8
qmuYM/WHGINbOf+5BoYiHTX4WtQops8sXRmtr4rX+zi3gl4cejyxNhwoc3VSUUSY57PIT5RG3OzI
ynXRnr2U1mi3JOC2kdVgxHI1HaqD2fZjli0nCohNthL+F0DzcFaWSLZP1xI/ML067wDDTXCMOLBp
DPM+3JQ3VGMWpcazS3FpNeWfngzwB5gedPizX1V1A7nvsEY+vKXemWJ14p18f9FZU4gTB8W+kpP4
scR+2JDBH2y2LJ3SpfQP3Zxh7KEnLB6StjgmquCA6hw2NEzgf5md7XFYDvPedXUpTF9F88smzUWg
uHsxRInyNAVPgrLS41J8hkxK4sO/xql8qTqTbD+IjO+oYpqJSsiRDw8VD+I637EZVWV50wnv63eM
lwziGQnlojzrrGuQH0St7r9sIhF/WU/UER1v0UzU48ihf+LUoIgx0XeLj21NJEf5XpEtf4CUOv2K
r0aq5aOwDv53izhBMIX+F2RgJKH83bhE2xpn3xUn8/6GSx4Z/aWJWHfzOOljhzoFe3SFF45XIJWL
tTYM7BxPlgAsMzdVfxY733c8s/ZQLijHLOCESW7twkrKM3Ty/g8lhjPZMsBrDTK+/XUXWeIOrwRP
MxLBsJkwUSz0KdzHLzXjGBAsZ8EajvMdl4Zi1ggdG8UCSLqW3AiNHmv7Eju7stIN/Vf7yUPqznn/
fR8v3c7l7G/29zzY1wqdQhTcW3nCvG2inDvlhvcwt6LTOFm/1VZvs+jaS7T1rPFIx4YI0wy4JYBz
3Yu9HZsn9c1HY81W/BseB3l+MmewLYxfY76YG1OtkPKSxG7R/f2Bj/y9+TnQo7HR+cC5sWfNaDaL
8cn1Yzm80PrA7vsZxMXwmyhy7r9GhU+gWDzcPK/Qi6r5r2z2JMEN/8yGdR7sMJetaz9WTz6OFSJZ
I5Vtj6tsMQh/v4LdAvonRM/F/krBuJkxYVz/Y//dqqYjZOFn6I/h9Ox0O7ves+JZJ+tG2QiopvHq
H35KPQhIXEzD8qe3n9w/j/3XPD3OvIU7dJWFUbIX2JHcsOU9VfVO4g0tYravNpqbvbtvmbACyncK
uVpcOG+AZVUsLZoJFayLA4HeoXcKY6zxnCmkzgqSy1zR+rLQM9GZrn1VeD863jI7XzPefNavcfv8
8XnHwp9bTm2brqI5OECSr3BE6OAMhPSu23UzeayCM+HREFmgpoWSPTyk94K841n5tr/mTWIvwYal
Ir5TTt7CrO9kKRZa6zFoSc9QaJxqnrDOwVgXvzXjdfgYrkyQZgSmUW4on1OVR+kdYtKbCmONeJT4
P1RFjt1xeo34nhSduKXk1JAMYDcpEjuE9OG1sJVFNduBYu7aQv6GRBuCRXeGxiees4e7qsSohRjV
tXt0qOWot66HijuDC61hwePuBFCKTquKeqLsbZu76vItpzCesMpQ4PqIJ5jjD/HGhboeP8gm5DQh
rFFdhGqLvwrlvzjUnC6jTXvWOxbZAlcOCkwohol6or5tr2qpTkyns63fMXNzkXpdkxLsL+lJcMqX
39xVOtdPEFbloCxZmpdOuOv7kvS9ooCVkOe4EV/2QCU+l25i+Gb12HjTEugkzW30YBltp6ecP6Z4
yoLuP/4a3prih1PnfdG8ReeS6RUYK3ERc4xQmIzgQPh5x7q3MpP/B0QtzfCSzyXMdIxSjG2XpfoT
krbNLuX8B66oDzKr0WoOcm9YG1jLRxU3NDHLKrbCb7iidp+DR0sG7ohnaYNXW1HuGjpUQSrqtvnS
42A1ajRO5SxvydEDXyroBnJI969idnIf7Pv5yYbCgIa4eqC8/U5/rqy8tUutw/fZluNn4zjLFnff
h9Ff7zlBpu8qQpuPfR/PunWf/L2qcLPf3Sn4p55/nZualPoDNBj8uh0Z2TabJVb+jjhhZh766h7k
GCLIuBwEZWctS22b0auClKoxuojQYH2wZfl3R8jyHUFtba8E4soSU/RaCYKMa6UfkoDKS1DtvX+Q
0fnE43ZPhQHmDH3LXpL9UBnTuDiXzVc6C6wXvaznFeVu1Ny2t2Ncd2kbbL812dt6SJfHPLHpqvrY
RICkDDwrxCGEOuCMI+CDcrM46p9/HYcQOTgVY0ZDz6S9X1k0hwAMdYhbV4BAt2zA2cM6tJRvfzrk
yT/oAsJf/vcdFtkAxb2+lKKX3U+sstqW2SVpeb9m2jsDox7WSYHX4GNzdeW25c9NLl/ABnQxmDoP
tiDj2054WOBYg92AWMqckwnwdSpQdn2bQ/0mipc526nGipIcEUxjmzL0JyBtaqSvnQ4jS9gLqYLJ
D8hMfda2Eu0S8wXhn24DBIcQZ+NF6Yom++F6wIgHRnOeG/7pG2d1mc+iKnvgtoj+Y9eOi4NBkwk8
c/8WVm57NnGYue7WM3ze7LhsR2Lna6NoYFGQsch/Cyhdu6+DW1K3q6xu6ztZCCZmuMSpZrxtJPWs
KkZ0KAfT8Ucr00r/zlSwJ4GzFQAQgk0R0yHmQmBVxT6J4+wtuQeAZ/spaL2d9Cp9++2zHId/lyGA
r/mAAuY2QZ8Y5OILEE71gPSp/sCmDyVUwY1a4iKrRcfy2Uh6agRuCJ2mLxVu/jDwttFbSKNhlH5N
me6MHAKM9CavLy0EtgrJOMPtH0VKOfca7MbH6eoTWMyw89/tQOObDf7SYZulryTTBEQYRFel69xq
iSh/qKcyLiy/Qe8DzIbN72zsLruHAbOjLwy9Co7AG5DwD2Et+RH/jb15RJ/9oFzruqcZf+teduPd
Amtojap13MIXaG7LjI5a/zawMjOi/Qx7Oxaxr9/10r9k7IsKm2FerImuH2M/1+wAsj3T6i5Ao0Mc
1wmRh0a0rziVcPgJqDY+tvNHz73xde6fbhdfZAT2752fR/5tfvIakQ9dPCbpPhDj9h4UjqaxbNHz
taCateQ9fIN5cqwM3eWYkXUNJ9hPYt3nL+u6v955wMbWjfRkcddu4CooUI373FqtuCjtG7MiKo9k
s2zVWNk1wXdmY8dsnWdBZdHM0Pzgj7dOsjb3spgXzUc06yUiO0WhifGBIMz6q44xVwvKq5nNyv5W
3LfOZY6uw/gYz6G7aa671UxLF/woH6nAP7YfR9zVXcsinklF+6rfXvcKOry9oTgxOv5LzeiXPQO1
c3s91BhN75LjDw0NWnMzWETnTnJy7lu1aKdP3RfllJoZ4W9DXcP5v+gcP9ffidFdimyqnh4fhrfe
H0Xr961loIaUpaFno3g7Md/VQyLjqmTV0buMzE6z3/TYxGqEPwifPdAFRrHOsX1sLruLfSkVFaq5
t/W36K5f25VVMf1L6fYY7d4XW5YJ5fhvbsj/Idgb3MimgaKI2X3OSBHbZSqKAylXyMrcdOTLtrZG
03U1YfF0bD5M5fb7yLb3CZRg+sRehpD0AlLIU59bhbrY+op3U5RA6XKqM7r0uPJUUtGqsq8tq4/6
1vDOM9ddk21UtaC3otu6Szv/7VDPyNLTrDQ8Z3+NWzWj9KzLWRF56e5dNqMbS1dD7zWWV1B5TmwC
JiQmfWNV/DdYKToY8yXH8OpcXL6fevtauHLIaG+x0rK6baeml0ZYs+Vl0N8akhbaNzhrgpdHefso
XT8uBjnmTTSdsnqRFbo5vqa5rm9GUfTXu9ltpr64y1egTW12DfDTex2zT7pZ6i1M+nv7PBtQC4w+
X9jfQC7ozSqrauz7WJljYneuAn2Zo6GIEquIjb5WyIMA6WTtXdyQxPdiajPfeilsy/KhJ/60J1BD
pxg11uVZ46xZWAdoYqtaL1x0s1zlScHV2HfOE/GxfRNDYPwz/y4lJ+5tbTNda6M67f9fFFekfP/Z
9DP150d8HNP0TNfVWCdItM4/+mE/47LnTKl4rOX32pD34tJUF3XBEQAu/WcrU7YGQ3eC9viD9tNH
ir1N/dU4tnPRy4IgVs03VxWOWO1MdTvYtWb9Vcc0SEMi2WvfAbCqbQZWhhmCuZXLoCEN6rX4lHtW
/a+tKbYXDw3QBkD2krabVUE42JftUIrgzdK+mSJcO2ujCMKoQLMDk1svDXAK2dgZ9BSayEOZyg9O
ZKkB4ciYXe9gjHWNMI9iVKYI+Ibjmt3FugwJqB16njmqS91aRIc80G00qeYqf9V7O6FbC7rVv3FG
0tix6bSMtv3torTsioKOQq4qcTLDkRX+eqobssLZfWJ7vj1NzFnaDhD8NMAoN6sac/TE1rWpCldi
aKGgiBKaj64xRJXvbS6OUQqCZezpHTthGaOhgzLMappAjqWDLalmvAYXMjosraLNt+oteBgfntZR
o5ocOReE/6Y/z7Vz7RUJr+klxzaEEzFSN1kbKH54iq/QkCgHb7odqs6HQx8Oe7rTL8zaREj1dJR2
ReVN84abnCvZwTUK4cz59pKhLn1hdB+v+rl5HP6Uh6J/HnWh25Ip2ffgXdJdtnynhW+7ANPJuyKA
tMuoMJHr8aJsz4S+3ATdkjO83SexKTgI1d8QVQ2wDlpAEvZ27Oz0mvYCDdyQwqjwnRxczC0JfRt5
ZObNedk51k7TdC/jKIn29uNoywDfQqOgML1chkv3/HHblJ7jy0gcb4mZUP1Miiyhr7L+PvXW7+CY
7YD1YY9WFeyWagBFzSYPFCsTUC1TTbVu1vV/30kEJVkN1hV4S+EEiwua2Qwuo933uaNMIx3QgdrK
2YOEJ1mPvomeHa5Kr1b88/C+fruO4+M8SXEBV9sMUzn27SE/8rUAJjqIogvdJlPM2LQQ7Xou5l4F
WQIQ7bk6+3z5NAISzX51yh6G+ESRKDgYs73CINzlTCv5mf8VywYaMjl6X0bnUiFKV5hvDp7tV8PW
9VA9NmFQbYNfUxpeXQJSY9cT9TEI/IlH0ObRBdeAiKV8a9Y6RIm6ytK70FW3c0OATahv+d8Cs/GB
qWOvvgVl7KkFsKjnBpuP3dDT4G+IQIgEKVWuUXLuUrTXqBc4WyMAOqRRXFiPy5ajGh7IwLK07/yN
JJ77sMcO/zpakLUIopoJoLbubsYLtTRndgSi1xIKx/LnWT+KImcZZZ68h3D05iZyodOT56eNdHv5
rs1Kk+M5M0+j9CRpRpzV9n1Py6cnVDxBaNs8p5/xT2bzzfjPVSw4+zGl/lHeRDKmOttfx+daJKDG
hcp21Qwg2YrquxCy4Cth23TqPpwtWB+3Kpbse3ZWjr0vRUEHX763jdq5np/b13J6mKsUKjsom4q4
KCZG+48dmHXVSTlb4p42VO/2rr94y4U341fj7EDPkfgErfStmhrqRctB83p1pZ+VD51cw/O+Lp/b
C58nV0kMNrU1umTE/lTe7MYoRlgbKz17hwjDApatua5nckVltAIsPsJlVUVLcWP4ATdiKXQbijM1
OIGmg9Iyz9VIg1zikt4JfQT53STffIxyUWIagGTxbzfo4LKaNXDrYqwU+hsC46BpN7U2MBMdKuYH
wCw6RckGZJRt3sc8ENUndyw7OfR4mffTpVk1Lj7XVa0vy/f2yvN6rvfxPew00eJaqG5r5efEjuft
2iRboXvHyiutamH0Xr6nYeYcEutHqEhMkp8iP2HAF2nju7NGriO7on6KHtGuu20em5mZfet+cBot
n9FDIlzHpxNi4FkMouN+SpvDYKD6jfqrO9FN33oJOmyaulPl9rV1IhYaeER4PraUjVcdLFBNEznf
6q9o0Ty2t/VXK9USsdFWWAQ1zvhgfz6lNSRJHdCmBOCsiuJanLoURpLhaI+F0CAqdIL12WeYdbJG
0sp+bzCAZWDqZypcghcD8TOl5Dt1BtkCRtW6tyDIj9coHXu3aqKanpiJDD166ET1Mjx3bh5i5tNW
Hegc5+afhu86tyW2dAruAKvy8HNdQXUonlxS/K5mGMivHbWhgqtb2dUwcrseU3QyJkVmg4bTp2x7
3lvVRLDUjs1U+daAABZRzMtnJjfOz7iH4ggEVehqr+IePnDWvP6DdRRiTQM4gCSpnC8fyyttggfc
7nFfHBW8V+hPyA358KaVT9G6+2ixn3g7NRbRvqabDpYMmFCFzq10rsJwI8G3iPWd/eA2OvJzCOnu
gi4bx99kE7JYuU6CuPxZ6nsnq0xBBbjfffvHshb/CU3kyxDOBDwn6+DQOv9yVG0qkupGWLAFSAl/
Z8gPhhMmITgLTGtia1HWWQ6Kg9gON9QWHCQ1K38dmIScKpyKPRLL6qz8qAfO1qG63TXjIaAsKNgh
Fgo0PNTPuVxVsjtxq2CIcI+1hxBUYYBxP2VoJxYO530t31jU0hrAR3nF76oTtOiFr5BVahz1YQ8j
GTiMWJ8odUaGctx6J8UuQytTz7TuQe0z/WuzDyGvdkJBCJgd9TXLBbEhlphbFqziajXdcH1jwco5
vApwmmwhtVM/bbbt85B9fdlDizG4WsNXdNoAEOk125zcIO0wBwUbqYtQox/0pdwwXK8w4SFxnK2i
kx8mTYiHdDKpJ0nneJXNE3rJuhWYwca05oXcJ/2RRs7K1pLNLI+FbC3xJeBBlAAL+O6CJ2gAQcAY
fduA16tHpV4Y/rWSNWjFagIVuX0VhsACyE1suG6kusAM/kt+LpKgf/ZRt5y2D0kqFD9Uj49kH1sG
v5/T673sFxhI9nuSzTrJZnBih1MgH+w6ASYHSCibJMCaYHTsgt7+DtYC2NgzHouXYfcwfNTzvUU7
NkglSq/5dV/aPop/dsUQzsNU0NH8jDpRvcH0gF9qAxORUkgRX0634+UQK+84PiD2fuQufLiLqXl8
0Xg6x6f38ZZdwfEjM7/+bGWw98J3iQe+223+mB7VrVSg/kXMDf4YwhcxN95mfb7PyXPlzfF705kq
0HC/TcK9fpIUJtWR4KfgYE82Q5zDAz6qLH46jwx1y7J9VLYPd4CYxbp87jlRe+RvLsHlDfm/GqIq
Tkl4FkAMYJbpOiytwEOig4bdHXMlXfkdlRgeppEzi34ItVkUsC8gDKgQ9I95pnf/wirOk8Dz4Chb
Cx/10LIhrcB7agSf4V+Dq8flzQvsV9lm/PfJl+Vua+y8Wdkd75x3OCJJLEK/rxP26A2vk5X468Iw
aMtsjdA6mOYnYNVBB7x0yrskDFFgBPl+zGu1Kt6pRbu5LsRND5pI2G34mVT/jh9k0SEO+7qX/Chd
ys+kmUQyUIglQ1KJQbvpuJvWUsFx/h/0dvy9vPmpeUIcOJNL/+hAybv/P9UIcYXhwaO/82BrUoGC
LhcYZk+Qmuoy+0OB90oC8chQv9IeU1bYBnSf8ffmmwy90IFE6De8bkEBnq0EGImSwrw4lCcg/IPh
WBilwqWmv8P/DB7eOWA4ZM9zzUEi1zCJhjSlWduapr34DLeRlXET9S9s3fmPN1wgvhCLTnCoIGyN
rK6uKJNA6wCwZoYOrRsPxsUEDJf98N1cnfPdx7vyTNnWUshlQ79rqYRJSPPZ9QmzgEuLvo/DrstK
q+niBcMPnvH7F8EwP1Ccwer2FzCYWAxOiQm33BPWMG1D0xexstn/EsaHX0OLght0fu19Tre3LBTO
ROHPplvlVOYZPLZO8o0wA1n1GK44MYLQuB49KkwwGXU/VfsC+TL2PUF99fV1e6OMf3/2bxhv6ZrG
C/53bPgyDpogQFjqhM0phWmQ23A5GSJQaWq6iWPjNcxoZTwpS7y5RJcLsC2UP0Znht/4Gh4rgTvs
Eq/rzz7NoL3UHoBze8VQFmPwFNZ51TACOgo7whYp4Wn5iKlHZ8aPyQ6HkFyLyG2Tr6YQCZSiKduu
dy6B6GuJXqH1JPL4vu7w+ZDJ4IU06vawyDVl8VaVrDrwLTBUWccrzJsCA7kouPyd6dD/l3suDhXK
/6WktE6QI0Z3jM+0ZlVTISMRS5U196ENFoZSpreB7uU5RUFNAw3a0FLOGWOgEr0ZVd3XahKWG14I
J+u1JD2oSy3hQXViA8nVoW4qNyY1HFtk4vWA9DSctxWTiZDNw30TYxc4lQ6Wyaw0bO1U4NcXoNBT
BqH2aQJzK9g1EAra8i/0zRD/WD2JTPrqutxjFNPTmy3nNtEsZOa+EfIhjgAYlYguXrtA0OGbY1+Q
FHTo4WzzNtkKDLDcU+Wa6KAY0mDqTTCZ8/2tOgHJjOGSBRq9jPIHynq2SfSvdbgxShG33heENeL3
ymyWHGT2Q2fGf5TBAeqntT+50ewT/+9+CjJCULPVIslSCz/zTr28mtKMbA+VwrXhn4/3hEGYFSQA
eUQG29vM78GSyN/H2EvHSyesk95+mvv29zZtDgi99bgQmIjEsptUw8Mn3aB0nINpeQZwe2SzkBvN
Pm1iC9j09qmUOQNvT7qcTjZipyZNVyNXphyZfT77DAMZx1hwJYbOBVoPmmSRxQ17PVglLkC6krCG
NOEuduWwqerExC4dPxcDYv5nUWsL73x9yL3cgI6b9wmyteuLex/Sl5HSdcTV3Sj+e/3MLctgCR0O
aUQ3eHIt8eg+jR7+Sl4S1gTB89PUFo5VJ0ZDlsr63PApzHP6Zk2yEPqCoyVtPN7UM3+UJiWkJOsY
yWEqVghDutpWMI/s0LX04TkTSwl4xykMv7p9R6PKUPjaoXEhk4qS1eZ5vD5FbbyUBmd13AAlcOZh
kWmLxokf5retALNCuk2q+6ii4tqlHSdPuWdNBVgCiDJ0dfF+L6zpoJgObhVW6hQ43GxVAzQmBWoF
+M6ehMkGZoUwCo6wS3YJYTPHndvv3tKVpO7B5uhv1n7JMjOV+bJ3+gO29XWvo+P1YecEmXxWvWY6
N42NP+YPLD5xzMV4I4d493WUOLqeWmI+/pT9zURvyMqKg4glRKgPsXpuGAt+B4H2fXlDCmmx4pyx
0g/vXh5jOx745rzU3eKyvCHYnspmdFiFO/TGnXEY7zvFfW+BBRYBsw8v0r/9lyQGZai1ZRIQ3BuQ
0I8gAKfJ2zas23R6eAq+RZozpiWZo+vtnK6mNtjSJWYLjpRsOxzeZOj6tUzRZss/D7t3LkUdBROV
N8tkztnEGrxvfWGdtpjYuAhbCF3h/1Y2nG2YP/jkX9w92Z6AJYmVzqakZ6YmybkjBk9CbqyFh0FT
VQ0GHebR+dnuPV8pNP7GKSA2thATvz9Ex/5fLbnqLgxD4zG5ZvFTT41iazaaJmesW3KIIU/wR5Z+
yBiAFABtt7kX0apUx5zCzg/mbg4mioB4yYzzKAZFB6ey9urWmKG6UfZC02flP4Sg4qZ/tScl0DEK
p+pJup4p5lX9NAzL0XvYeNBpl1/GuouNaWKUAqjFK4fRSRBE4K3dBaOlf1+oOH5tRnX3BI1UCm+i
Os+bxjYXZd70WB17Dm+qDl5ElRss7+tZOke4S+iihWKEGFkzTfCQSBUVqXzJNgy+rc6H5gGFY2s7
GLetpZCw+MPBA/EuOgITRc8cUr/JG7mdvYd3M7w9GDVe8GCnwUcuOM7xGw57Ad1gQWyat9g4lXkL
LPQQxJ4zJkiIUrg9B5+LTtJ5ca4nwc6Tfb76ijVNMZzxe0dWdDk2Zty3DBjHAY8/W43LSIq8UcdG
CR2xcxuhTgJSc3A+HgllfiC9DOvERT9L6djZVrbjgPom6l7PKji1foUy+H+UfceXgwUjGDRnLcRz
IEea3Ry9amc7XsdKoozfl/niRp9vfYjwkKnlSria7f2/JdSikWvH6xzpe6v2zjCxqcwY1F3Wnnio
3b4Pc8y6QjP3KN6K24UZbJNkGJV9topGJzFcVbQ/rdjrWaElhus+7K2+dJgvBvS46IWb5qq2H+Rw
LkIovQPr1cUKhlqLfujFkBPSwBiMmcmZtRoykV3BdP+zLBfmp96pXgCPHbrrbiK6TReRp0jvva7u
hpt+rJM2hO+GCRcSHQcuhdlRXNVeU/0ImkQexg7j5vL2iCS8IphhnoKiEtPTlDKqcb4qUcXYYGY+
B1D9ZKZ/3ce0MCjoXKCknVnnjD/OlZU99KN6GRXe7rUjrkj4DEna+vamNmuy+o6sdSqH6GCjZMCp
Wqw1ko0sNM8oEeYtY7R425qDjEwE2ty4VDJQoStG1cp9Q2luuSbRvnQartA6APD18zxe3zPjA8Jp
NV+QsnPk6zRujTmZRDlXT0WMJjspDJFYEU5R8XNXTt19fzE+Q45v9UTp0HHzmnkRcwEN4RB56q6a
p+lhGof6TT0Rz852MMuXzF827P8fWQyNxw63huJw7Lyi5XDzE6+cWvC4GgLO4MA+b8cS7wZnigPh
w5vgMzJUBAPOEVo+5BcUYPGdkzMSDtmFboY5Cl02Wbniqbdlsn2jo2F6o+1jbGyLp+8l5UXr+iPk
8vM+ufbXvTi3TTDS6N8mYbzu5hXgR8vtJV8J/JJj7YK0tuwBOYAlycqLCjDROo7v47z/xoKvufq4
9t3uLl3cMDc9twPgff3Z1Lf160DAWefReH6cP3KdK4cIm3JhQMVrDQ93dW9c5uefU3SyO7tX/uap
6DCMzZfdxODGhXR6shrCKjrUlx7yxXRForRszDam2F3zddMRie6ozFd4k5fR3xIyXL0ee36+mPTg
fc0OG6DdDAyIsPModHUaCmWT+wkdli5g86lLjY2MCE2Rd/VTL/Z1n2gv7k0T86sB3u5sEFvEL3o3
D3YAh26hGhtkpushAOyyYYpokB2+po8Q4va16Oe/zyGrG4RSjCFTURZ5/r5TdmvrqpVeKTbYt9GI
OpRA9iQQJ13L5jM+yUuWK8bmu+GqXRgs6n7kLnvXqgV3/a+bb+zH9lFjDe9w3c11MKp0JgK7BlYb
rYPNXCGCIddTFYiF6mGpdUXCSrIR6MXFtnFiHcDTwSauzP0zPIcZT/8hX3xQiV6ay0sx/rVGzorN
lY32rH/uZM2ikrns83Q2lfPE1+IY3T3XUvNVSypaFZF8+xOzxbGpkzPSOg4Qq3ddvwOq4pDw+Zpv
+o+5cTve/huhJ7ytoszULAvaDwtBOWdRnJB9Ac8jKsn1FlFufqYODJsgYYt97qo/s0b+HZW5ubUN
40PaWaMYoxSi2pfjo3W06a1KaJWJ+n1fWvwkq6+j0IUiXh+6CukyzPPzD8S+b168FzMcrNbfcG83
gqDOXn1j+NToYtGJ/9oJ/i0hcOggF9MoJYAEpXECNv/r5cLQDkEGN79nQ9p3cYv5kWk++ntnEpbT
zRcufGzek6hEmjS0I+M4dE3aQnm7qGxu2HZ12ULp2M9m+QPcD0zT4vYgXKG8O5RFqlvSEgwUqnhg
iBcVh89kMbkmajKHciFLbq1YXUO9s/Sc2yl2bvXFxyOyjG4HntuqeWDfu63EnP+JqNA/VP66x+ZM
0mUxPUx0Vn3biPYtMCjYk/3M3m9m/QfM+ytddlgdNMj2nu8BoF0Pk71ZKzvadbONWXk9PUSX4Yk9
U/Fcm30rDXSU1RfHsaq6TJz9zFHl4PkkQRAABK7uziGrnAtlto2N0XqYih6X4mykbEcZ7QUPcZNo
qnpte7CrV6cx4H41zjl8Zx8y2bp2TNqkGL/XM9HnIDWwd7cZVEgmm4q3rX4c57ZFar1iRtwTknnl
yREtcN9y08w0Fi9C5z98c6yR9LuHdNV/jLbt53uiM/vnR7CJVtHu++mwzYeS+PXX23QsT7nRAkX6
f1+h0qH0R/uPfOuIO/T7maMlnSd58zhA1DmK9fez68WmJIpNc+7Z3TuTruR1BctqOHf/6CkKYOWC
H3+LPjNIf+9wEPq76al7/3koFQnNeySutuYDntsHHOvQ/FuhR8tuEn92vhutBrthPtyeVX/R31vG
PTV+6VIKyJMtpykZcFS7qt2Q6HVEe9qULfiF+LzuylR6uzQsRcq76dnSUH25aQCxOnRGmalT2yuA
nhcsV1EVCUS62dYTL/fMyjdRtkGoLWqJ/qb0x7n2UOVK6gi9NSj8xi+l3bTZ9Q4ziJ29xzp7xoZd
fq+11HQxTr/ne2mMTc6rmo1sk4fsP+wO2cMCJdvY1JbDoz42pVe4RJd5tiaRRMJNMTdYNVOdB2ul
jyc7IrdojTiZfNdmNOSdvWc/dtVcB+FwiyFtT6sx3Sh5/JNbS7t2CF899K7xXyuJ9qX7GGq+ctNY
JRGdf66ETLFBGrXiPcmjlD7N/inR2buEFS/Baxpvn9sZ3sV73RIvzCZpRt1/1WTv3tOfly7/3fe4
Q3MTZVrePhJOHNaXVfn102J2NzpwWF5NKbxbZ5DOXmcLDy8fGiSWkA5BUpYea02kzxZoSdgcYY3g
3+2gY/oow1k5DFaGd+/wy3p/UZcTYScd9w6LyCsmtY+sOpAPJAy7JVZAvHczlsEx4vxVLV1c/ayH
YR3zmAcmv9OhuXOr7u3dUCZbtO9r+WoxSyh+xs10MyzvHr7GlQXfq/wRSA8vRNw9+m+89DEKq84b
XsbM4ROUKkSYRgsfqEcmX9sYQULLDMtwLsyqNN62hPfKo2H6s07mpmQTdLZKylY+PBfRwzp0T+Fu
t+GT40m4KkkbIDK/Y92fwM/JNtYuBhZmJDO+//fuQpnCHIpVFyFAl5V8L+EJ0I1jHaY75/Zt+h9H
Z7akKBKF4ScyAgUFb9lBQNyXG8OtBBGVXX36/rJjJqanu6sshSTznH87koc0CkELZxKQ+PVpnkja
nj4WGRO1piRLUHRgcnPRY8HODELZTkMOk5veesVV2rWT4sqrhpBzE7LoguLK97ESmQBI/T8EZVfg
zV9Gc5VPo+t7Sek0Ft3uGAL8c5LZRznV5EkfGE/U2b8Tae1uNm9W+VHdCE0xxwuUlmKMjhkjaMWR
9rRvznNazA5olkazGy1DFQ7C3/lhY6BRdtuPp25SREg15R3b7U5ohuhvwfYwcepUAGGO2UyOtYg/
MYRXoxchgwTyG6Du7gVC2Qyj6XKLQhQtaM+4hNBDXFbyo4XGuQpP1MF2tkLLagtqSkFRgLYXr2jl
g3GxLDmuWWxYNwPONuvF0gUI4/dji/GutmKOV5ycMwbcz6mvOQfof/gKkSvfR4NyWNJw4HykDift
jUaSqzu091RTpHBzRkcESliHSBCrCFmW2UQK5RPl5o6gG1MogYmImRR7Ge8TAeXTIpRWtES6ehLn
CGfmU+yn5FuvVG7Pg4zoKsJytBhOuj9SlaBmoaH0EXJUVOO8WjcX9IuM0qedQJMR9Q49ztAEzFjT
Z4yOaZXzLBwI92d2OWtUNF+0XVD4ooOlUEOV06wyB++KgeNNBF8j5YJ76+knWHXMtEYN+4wkwhTs
C9AMCfIa85ToCVI+86kwaDrpydg+ZZZ2g6ahnIxD2j1cl3vOMeSzXFhuhks1LLpQSL2GbRhWhOfl
7kksUGYYINgjMgfEA13CLFkggokerHAoV7tHlQgzC1yESJKTyvy5rXs+2Bw2J1bj/jZjHyI5oZ5Q
HSD5gn9BOPlhBWFwC0eGaCwobQljGK0hltef5Y9oAyNFz1LHzbyO61hKt5o0VRna81PJ3EnNAcfH
fYSmdy1R88jKuinj93DNJT1nMxHyMRkdnxTnuQELXrYGYAOzaYU06AKY+P8LqP8Pwmij3hx5SKdi
9lu9+axupEu0zlOd35CBKUFfO2f55k7Nl49w1ebAEMwt6h5PwiifVptJxgAvNXtPPzPS6iy90MnC
JCG23jHsAfYbWHIJ6Q9bg0MGMASIqYy1PzgWumjtq48Y7F1ZLaPLDDozCC7xZ2uZwrgVgDdUK9we
cpqBwnQP40d8E9EcLZIoICxcskEDp47kqCBAR3wlW5qmmPOU97qQkbvwHin5t51m9jT3nYsf8DxD
TIB08he0InSBLzjhoEacg1JtjqA4P6HVJ0k8/IavSLkOg/EmvfKTVV47eDwNZV0uaJx3yGNezpuU
b3CTAaoVAKTKyIhp561uss6qNCji/uI3Vda40sab4bk9EewOrh+8K4NXo6QvcOYRJP/RoRs7nAAs
oGJGpz24dnPpr43LxeAPvQ417pVK5bmUmbDUIeDmhhltYRX4HP8b2Hg0MMtSbo5RFzBnGhPFHu0q
5bOCkoFcG6TgTFrBGQdnBUiJ5ofLee+ZAxAB/J6S/mbGAmwN1SiBIGfxa9yKrTz9k5gCxgFyHBw7
kDBqtB7uT7ou0HLOOrAQfOwXmDsoVOG+25acLBttJ2t215jpAK2vMcwM+pDRiss+WIEcPwHQCyYT
B78FPWB5+SzKBcNa7qZGsCX5DER0kbooW8qlo1ejYEUYwAzTbZ+78GLQM7ienV3pAt7T7qxRHq8y
vmje8HYzs53WGqBbb6uAkcW9I95Tok2aOUc0CVKZyRQ9xeUqDsmg6Rn59TNpR75yZ+CuPljSifVe
zBDUpd34hF56/UDbI2qVdGRQ1wyAag7i8/H9XIaEuDCUFOzfs3pDBczX9eh70I9uBm2o9e3bxxiT
iyQJzy+LUsOJTd3MrT///g4LutNm9grluTqXncGCc5i71TsYOWfF2+K7uCL8lD4gpoJdBgm5UXIL
+kwvNYqHcVY57Fujy41GLJCcQRqK98SL+wm5uTwWrEdUMco6ww8SoSZoE1IUDJA7dm/MRUt6e95u
fwKUTcrcHw8VvmAJ3Vu5q/bj85d8Mv2ngSpbvNjjXFDToTgdGze+fmCNkMVk1uBlizN7yOAxmoGD
YUtooD46ry8TkkDKnyYeHGmqgTvw+cg/fgu/6lOzP33r8Dq2EN1vP6eqQlVFI0NyU+49Xi6fQ8NX
RRTQW52r9GGjdj6gte+3Qj+X9FZtH9b7dvoQXtK75XaNi+0+rq0OGiT52TUYXo4G50miXV0yaS03
Uy03FGazD5PjQ3M7VCJobVEmvKOSXOHDcfC+ZO84PyweUox5oPZzkqUPPhk9gp4A86b75znGWcjK
xZAgL3FqbO8xSCWLz0b9rYC/gP2Afapus+qQH/IA3kk1sSUSe1i1OxgMcMPHYvhZpOhFPotXHdSa
19Ocou+UvCqKjMyv8eSOo9Fh81HJCDMhGIpxpAEiaX2gKjFkO3OZ5c20YGgKZmH/cNXl1p24pa/L
nOEBavKCkWk2hh3cGkwrBrpntCrR7gi3yeTE19k3UTdBFzNEESMGBByODNixIaC3pBcbsrk9EPR5
fhrNv1CbY6oSzXg6xChaBKuQmvWzhn7l/cJPWIb59OErTCqrzROqEfSV4gvXsNcYM8knwEmHWc1/
+D/jbVxIBjYYdIUvj9Sd4GVLyF81UEuhNgSwFy5pYH7Ve67QMu4HIFR235LQqGWmjL8ltdkHncob
2a7kalHpkBQVtqsB+D+ZkF7j3d0PaWEd04hI6Z1wQYw7uhkpGs07Er6HTHNJPMEOa/Cz1SRBN6mQ
tyEk+STnMlFtwKCzr18LczcCfaZ5oAZG+0LogtUiJy2mnTdAp01oCkUJAUhA8GxXfBySAULx55S/
Ls4XvbZgs1B/wQfzZwSSm8k+tVXzAE2RThGhuUKyUfKDW1OkheAsjJm+CZIGE6hrm/aauOSfge7P
eAFbcatFxechmAbm7BMUhGwkPm8HizyVME94bZPYRHVPHxYxww6BN1GV/sN9MNWkcZv/6lHUzZRf
gnO7FeYD0ZGNuBDxZoWSCW7xo9dIZ7ao6JjAxiQXjwM42dd7bfL0UzKucuR80ILJ5Xssd4ilX2CS
sP3OJzpssLH0z8Uak8KWZLp8grH3gf2Z0wMU3iQwzkQxYwzMH7lt6TTxLw8HSZy9es4bT7b+GIWE
6XVgnGCvrL/Vj6sHYMrAJkHsdFxRweAwnpBGRozW6enrRlRm+nq4fEH1X9iQzRmqt//ftbtbhAst
xKwnIWfPACN+3C7mTiBLfhvmjHAWFvKaTsMWWjzKTX020GEyaLpgkKlCRe6BGHHEM8KPHzKQ6U6+
Bu41K5/cw96O6WiTMd5TkuOR22HSQA3RW3yQzojvpuAyIKaIi6FRNwGPDHHj8+lroU20jULYAMng
VkkOrp57Ejp/+ogLe5//DdqjbH03eFRd4swszSVYaEqY0/aHvfRgrXFn0CH3d2/nvRruyBWA3NaJ
xgthzjw0gc5oxXNiKcEnfJMOgooyLsOH1QX3iZi19bPE46F6ZExHvD23Hz9WYvI4bde8R44+6ZJe
L+6jQcj+EHpEgO0IHHEULG6oRPDd1Msh/bGEdgczgf4L2Vgh1vrTcostTMzQY6zJVF2uJTzD6NVo
dBpLNWsSZDZgrt/NaP5hkFj8PDdMHMM+QKYdl5aX6wWJTw7DhqLEfPJpSv5MFr4QbhuqBH7XxytR
k4aBXozPm00P87F4Mnk7SKP9DJ/UgPw/MUxC5ENAwfFY/31EJImNlVikmdkFA6ykOSPrvGrzWiSz
5MpT5NVbwDPu9gfkCwn87hB9J2w1mDA6ll3F2KtU2DHp/XLEjxhgrINF4JzbMCeAqUnW3b9b4xhF
q+h4/Q87TOIM5kPvyaWWJq/pJ2RCkD2avP2eib6WRx6MCRsx+5IBzsZMpd5WzCob027jCbapU+wP
nmUUXfZxNMl3JA9FDAsKv97L5kHxMJOyBxMExJnrFe5woZ5Hs3Y7XnCqATNJPpYyo+dcUG6gkhVK
Y7YL7hhIqIRBngfSB2hlBNa8WddsAOum4vRK/Qdd6cHCVQbWBToY3twmko7ppAzuy4J+RLvKAXp+
VFJ3aKJ7+MKGrCKgfoaMmhORKFxArMkobNIFSPA4RhTrihSRoYeaU4wtm3IFXK4SIqAWwIGdyCJm
c7dlSgP9KsQOSD1Nwyq14TQZGkWuvlVNxY1L8K2Mwb1ISQmlE+opRi31Ft0fReV7iYzdYzhtQO53
pMyZ7s2Is9pJQg4fYXtZPVek4AzZFf4faSRmSrocMzhz9cXtTbAdkvl0Duivg63y5sgRYqN86dty
BcNqrKluMNUSmRUT1OawcQDQLLsIkfusL0aMEc04mhxODST9RHLvMzZmttsXPg0MNWM+H1ZeQoG+
3h+ZdI6yGRBiWJ2YP+G8PUyYnC6jiC3aSNdChFvNm0iIttFwwFQj7UcjzKen92Vzj4bLUUi2Ips9
GDB2XrTiNqf0pA9AYL1ZtcTXYkuvXI3Vw9lvI6Va0t/gtmjDN9R7tn4sh2eE58Y7vE++m48jW8WC
MxDG+EanB4jB84YECjslGUDsW0h3vHdUeLmtzMfm2xfi4oIZUWSb6G305tEjqQjtdqcP3Nv5vf9O
+DhWOsFOgTNVP2zuOLhGiC8UH4mH4oCYmCWvorFLEtZFfix/KzZNSecNoZLmu0QaCp++Nloc9gzz
NRryDnHrmu2MMnb/mhY2WylcneJIPPXj4DAXQ0yA2+wRA1nG5m2LoIJ7Vdgjt+PuVZ7iKi5bsM0s
FMifIVJBNWD+EytszCPJvA8IYHzUQ/2vjECi+HAMA+O94Xc/p8cHhi/4bwav4dG0BTone5hN8w10
JkQlbpOzmDaYgT+isg0yXGdCaIiZCnXBzaHdRJQDKkXVf4gxMQGEyBvZVa23FWee7PedYfiY3ABD
i3k5bafAUbCgdYB1Enr441Ymw4EBMlMdugGLXXU8ODKwqQyYCLRnkI8WPV1l+vEJ9sPHeR4DJKGG
NdCn+N2xBQkBKcPU9d7hdMqBGPbvDZ0EPUcOIQJHpeg/PhRxyASTktNzUbCDtJbs0Ffh60Fhi+Nw
LftfG/k8jvvUWibAHxoADksPXHo5X4ZkMRG/7KT6qY8gomInQWQtLkpNiwIDgMwfBQReKqfaJWtw
vLf7FfQm9ZIr2e3xYI92dA7DOWgTXQc1xmPHW2or0VdrR1IuW6Dc32w80xAvLiA07SdYkub9yBkm
nGc72haB5DWrF8j+SoC+uX+b3YFoKp4X2K39F+QF9g4wKONvPpM6fk9/xCHcYLWBngwVcgZBAgRB
bqmAV69teSKnfgdvAHAQEQZCOhFIMDj7DcCOoBtTEMeSkInrqH7sZD0Mqmh8emg6ZNctuFEIROUp
o/lbf9gUT2y2zb49MUwt29EcNfubw/eFCYHJwQtI9zK6KNfBakwS1lxd1RtlqSFXPssHYwixScjA
dcQd0XQhWOjsnibAj1eEMQS23u+tFMKCvivSNYdAe5/54yjoMDRkinFUcMKzpY9SYzDS5dz4KQZm
zEeK4tWE0uTNwO09JgquL4yS1Fs8dnv0KvmPtKZBz0JCP7jCwyjeL0JpweuUmp7QOJOvga4P2THH
Dtg6mhtwJnC5g/6juGDgAIgytxiTHWjBweg/TO3y3iSU3QxW+NpML6D7AEVJSA9vTcxygEYPyVRw
7THI8Id7lDAh+nUcPhXYBfMwG/OAWZd5k4WhyETqkGTAPyoeyZShfykuyQzRQYb3EJk+6GbfzKzR
2/7MqsxUboZ0pDXm46TCylQu5PDgJn9q+EQcuZLn3S7FbQBmgVSZ6vgl9OIfLij2V9YAYOQCEx2d
JikBLX3y4Q+rSYHKDhiZCYAs14vwWwGGwcTjpQQUrPU6zggEBCFp8SDoXFnaYPjO1V3Sc/hNJION
gDh5Fnu0kms6cwhdNTNG12JGR80TCfUBpAeuM8BM+TKkocFfNxCawELgIw0AgKa/NxKAx8cAhQA3
G6OobkU3nqxVYjkHdpvat8YESWj7FveoIsf9b0y+v0Jevn4nBwlyjKaDVQBetKFfz346C5kfxGUl
KJaVRsjfUVkJmgxFPtQHm9Llps+9+XI6Pf30JeIMEnvy8KN782simQfVUnAdICAm56jU5Z+hDExZ
RF2b3z7T05xbYr1yxgCQem/WjQ3E08yJDfix4cDBw22owY29F1SEdC+o8tZSOf5I86SyGFglY835
AMwcOI16vFHionUFUSx9GU4DPn9u0iaTwIBw+r19URKhPWGqYYGqWH/RCLA9oQsm/Jq8cTBfsK4e
wznMwVhEU6PnpDVGW4wuEEU4nofyaSSygTsK7bNqVooOHEJqINk9RWGoA/3GjctFDo4S8aLKPKEP
S3UVjV6W2DRFGjJsxjyAhQPkHJGo44McmwpC005vjt0VsAuBX+/cLlmMX6RI2BRPg2sBTM16+H8r
0PGA8DTX9sD0FX0MHgdudurmz0m2GqySHZv5k26O9XkZ76opEyZYnnNeSMZcgKV9q6zuuzEi9r/3
FFKPx1Wgi2vS5QbXD0gedPMVXPJ3enkwdIByKAP+A7D14jeXjuzgQB6IEdEHk7sBmIgAM/X7nCqr
18sYgzwR4XsBE36Ly6XX7Atgdfz2r/0b4/zbcMKkjF4gO5n1w0UmvoGsAGL30CvveEARELCTQHQr
tFHcpWu11WJIUoSPYE/ksFB3VEah6OzyAN0NL0dmJXJfZmNwJFvw+c/MQG5HrDmYL/+i3q3ImEr5
Pou8LvSyPdaeIp7ue4WVxUD5mm0IsWCVfJCetPhCYHl5Ckp8lJwtHI4gIziHb0aHZS+zfkusOdxv
cRa0sN4/RDNAuhUTbJ94lgyekxdsLZbcmIf9Tif5H7uD3a4Moh7QC/YItwAhR+3c2jzhAkMFMkAr
E/EOwN7YYH7bxw7Yls+lXNkWtD/lShAH+Fpm4lBnC0MNiEe0W3OA8nFB2LUjGxVXo72AukKiQ7+j
UVIwvvC4opzZs3Np1+clOXP6LxNsUoRgk7zeE/jceNXfoK/4zFlBbEqvi4zomvbgRdxAb9vbVixC
YD1i8AlIZob15s0OeuXOgrAidLldwZClj/HeqaS26vezcu6FPZFxzr/aYrxGgQjZjDTnWl01SDew
EvrtI/h9srkFb3SCt6vM0VhvUh4ZJlFR8EL8Q1DejC/R/AD2pBIdf1uewzFCVVGXKLMDvpp0XV7y
OUB2fuVMZrVtOXt5MkgLwOsboPHQCPl48hnquO0b46j3x5L7+bzrelOdk3OxEsKSFegqtFB6Bez8
KmIxwYfXl/JA3DGMUbESycI6xygfr3eCrwSZ5eMjqDwC3ybbeiyePPYsvqOPWI9xV/j8L11iSTAf
+MB48jFAoMRmxtTHUD9WAVyAWJHBu0hb7hZAquDKG+IpM7tG7NHYL8yaXITDpHz78pe0uWVBp7RU
wKhIcbwZpLBKDJTuI3iyXw/rvUn30rW7wrPEFAZI7WLe+3Dy2HBzSM+7/k5qMr+d+kKHO78HDO/2
Xsfe9k2w1S6b9+gMSOEAbITpQ2Z1WB38504+c5hwBxBv8pSPENnoMEk5s7u/Jn5RMXiD9vKshEOU
8PyYOTaEVDUlsDzF4EmTDvqLYDrcwMJ8CcmD7Irtsn/+Hjla69PP+safE/qr6ejynLaboYu3HQ6s
00kFiH8BhFe7aPbsJ6+rsuLmcF7+5s2MZ/51RWfXG4giCGk6LAQYPtA/yZ7/gyYPf9DUB7J8BR8A
TeC9Y/7bHAc4EK4qWwLajGOzx4FxHDGEEeUgfCEFqFgyPPcjIL6X0SK5w2xIQXcCMFliB/Ufi+9V
WyYyPoysb1G9jBdsdXxJhwwcdXpGVEt0Yav8HocaQ3IMdpMBfHao9gzesMDZW4EcD9i1aArq/7sZ
o2KWj0Xqva4FAiu4VnQU2o7GcqvthvPHJA0OrhTXG/WEI3bbHbHhWz+HK9gc8+iL3+xJ+hcEM9kn
XdQuxhPWMBZkeojuSkGt7HiLbOzFldA4X5uVMzL1Q/aNYv7D5S+t4aM4GlAnQtjQzPDNHyMPh3/v
ebN4RryH6D4ne/JYuvctkV5BEfSiclOecvad7eOmo1qZDcPnqWI0KyQ+5MtusJKu32kd5R4Dru08
Rnjrqc7NGyyRjMYvVnxQNn/g8p9VP+quI68KpJjrralMmjIp8GSAVbu3VTcEGaHcDr52OiPgUMhH
KtETDJkWbt6uVdRv4tTLw76fn1sfwoWi9IGz5JTv4b4UUzsPpu9IW943uXMLlOUTm6oKxsHjfgCp
Qt4vtlz7sakCDsRx9Dz9XFhGFATMvUMnfyBAjCQeYWYbGbBbb+sdcehG6obCvbIrzN7eY18fmcjO
7m0dyNqmvhsAeZQfvTunfr4fWt8IBeVvo0FTbbRF0QcC/3ra5gON6dTWyOs5LyKEv4C/9fW5L2dv
X0Hw3s6fs/ukuKTnMkqHsK1+8vdkZseCVcSuNQyplL3ML90iVok6KBftiTcU9+DW3KHTYB+ngkad
+PUAUryP3yOyDn8SHf17g0zfB6p2X86Q+J6bX5mkR6B86swnEYZ6biecv6gWJ4mLZWlXrSrz5v3f
Ktt4bCdDg4dkjOTsvsTWj8C5FngTEBmNwKKJOJZ4UkdB4gLn2pwSFL2t8ULI0FzVjcIEOjcZG2+/
jcjY9yGlH5CQKP4t5oO5gOgLyU3cee2Sb69jR0GPg0oQYSzy196knDQoDagraV+dw3GU6zjCtsli
iA6X0/fnKJNCVN7oJ2dPIFLifxnhpJJWLWQelK7yRPK+MIL2jy/M9xnSHgqhEmHxhi2G4rPJaG4/
qt8abPoTODm4/fLtURDjr7f5GT02/ZN8lRY9qEmruPIiRh4DANF9MmFqqfrFhX3pYEiARzN19rTf
budlAWMd1BD9Jy95rBNKd94twO8xXXET6TRb5K41zX0aMa7Th1YfvjycnbwUyQMJAbzES1BnHV7G
x0MoRU7dfGiNTzyTLyPDq2Q/20gD8siv7XS0U+z6eNgdePoep5qQLnQPH2SaKiE+52b7OHLSPlTz
Q69zs7q+nqrWgARJyhPUb472cfi8Cb04I9RCxIj8yn/RYsYlIUN5ONplK86dDq3v9Q7gfgQcIqAS
3fhDRGE7aGJiDuM+Eq1BxLU2OfVRNFE8geZ/V1h5hMdoILorgvFcfKRbjiHvgOvCHSIfoV9CT0rb
ux8iN2ciNXmJmC8kvVkhIflLCYHqnxUMFhwraIS+VnGsL1iFHFpgFZS6npGG4lLGpes7WZnyhOSx
qwKagloQBnYq++QdT0AM0L2gxbC6KYxFIsqh2u1P0EaSQXGI29PIpkdDl5+66R5DJRuAbI0IwEoI
80fxT74VuSghXYPZ+pCcThGW1sCE77f+fuGRgfWT4fGzZ5SyhQYQJdWc53dSWtxTnfkRBqJllNa9
v8NWXtWhZmt27pV/3y29zGg6DA87kpkV+OfB8RlzqVQIuM5GSiibnwmP3VQIFh7RE7kziEJqUcyn
bu9EaYoayRYykg7FauVQ6tm/sOdU5DBBP9dTLT4sJZvoahchhTl0elFq9EOIiRsPSW87RJ748+s5
SgyrmaFomzIO0CMcPaxi+TjaPudfyKQLHAb21mnj/Xwi3X0rgQp8mijTAA7JLAbT7xm7x5p7Ovkg
c+sHGQv5F/WcNO4ZwqsieeLHv8y+1Xnaue9A16Pqz2a5izt2CpbwXZH8PUHTj2O0Y4BJNSttEXze
A7kV2QdlcDrjUWSKfGoBAPjJtl3wtHLDDl7upyibP4ZMgg32l6ABCxy5dcTVZ7f4WYn7iPoOBUIv
Yu3bnaegymYErN3Nm5BDe//ecUhz6hjs1nq6FwDXDZiUsxZRKMpF5B7cThVhCGqnSPPqxcP+n0os
n0j2gsRD6y90nXMUqc45YoaHnXmdXYCcAVGEqsH4EMLRWq9n9A02LSP3Uus57dB04SowxzzhmfOZ
LUVsP3oygqZZdcYHn8nN6TDazh4ihSM4rGBMOJ98tjoHOeC0ssdOAihIIqgjWbfJb5IiJtNCQBNv
dBmGpDssM0eK32vlUlwJG1mecuuMye9IDzz5bd4uTgu7PSegpEinblfR89MTnYaYX9wMGvY561sV
g8UyR7Xol6ZcZveskCWHyBPo8WaRXh2MHejqOFkf7DP9JikhRC+0qJCLWXFVUAQRlux28/YyQuU6
Pt1jIcEj+JRMTgzlpHGqbu01ICnodDnC4Erdan8g1r06JctOZJFY5Y5g8yVnz7Gcoo9FBsp3wjmK
uVAaJnxmd/gfUw7G9hbvGGoGqA7gVFKXUXyhJqR/1bzSPbjE4JG1wYmNDi0BNRJaUDK3lu3mxJw3
YnEIjnGQsYqYV9TQQw7OMcf9k1FAyVSa/ViJ8Cp8A1kf3sdDHgaxM0J4SgmJNhnU0Rlbp0YEtiFX
ppEg+j0xrppemG+dR9OQTOp5Ft0bCmPDVDwI05HdCYAXJw+ZKuaXras1nu5mYA/0Ywu9zuQHa9e3
SO9zPkS345v1wG0tJBDo4Z5T2iSmZImCDEGdFYh8G0ZkuUpQcA04d1hwvCJ71c9CgOhrkDqbN6Ji
mTFWwJkTEexGrovR2SB6vCHwc7E3RWnM6FCbn3P++a3zIbLnLXB6e8DfD/27O1qwQLicpDqIBAbe
em/WX78C3N0eSIFfGW8eth0xyNi7KhM9B1V785/mQAiGgUeeXMmxI+SM2ammit4A95otntca2Hxs
sOioeUg8NG4+QmCy0HMqB0F8dQGUNmLnhmt9jplPYml6jwehZamiOAtHei88eC9HlC5x4tbrjrKz
PwNktOWZZivBwaaoy2Y0PvMR3JPQlsO9scwVGDh1djNkP19SqZqtkwfF9OXF4OqTsVMzBuwbqTys
6YwkKJfsLwBydVMj3a8Il8N0axHtHpKRh/GJj8B/EbRb/eXNopQioYdcA0xRFTrDc19g+k5h1pMc
Y6JIgJWJlqOwdNkOaWLyPRE9i/GGNpoMXDSOTJ1nQTYzChhLsc+EWpEryO0N8QQRhoIGTRxQBg5J
47M4c8nQArRB7X6582gu+fwP6yrCYEk44V4CELGHM0LDoMsKB8gYMRRzFUAEOCeEzDVlIyFE3aXq
Or+nCjm1OclFD+GnY3C8rmJXAhmbyFTYImclc9cihfC+xVQ/bd1N48jutVkCbtjfBU3KnZMULfuM
4DmHYemWxOI6V4Fq1VRePdbz5gxrPaVIIa5FZDCBxXidRvUNqM/EUSayDaaUmvw57bU/0qF7ZxV3
+RvUR9qvKVppjDhXkOCAO2WlBJ+N2eEzAhgBW/Nt5T2t1254LFh8L1+d0KoYB/dro6811PmeKKTg
4XIpQ2iK7Ws3CJQgHtNPSEx++zlajGI5HMUyxQQPkpMhV3Ig3MNmO+QZH1JkDoJu+kHZKtSffbe2
0KtMOh7QUdDZ46hEpzAWjx1eVKZonAf2zcs9kqXmMNgMKpwctgm8i6jn2Gzok08f8JsV++v+HuGg
t762FEQHTmjtnLOGXx5DU3wVvakWdwiAl7eaoXbUDNTv2bewZUpUwo/kB3rkcVD6mpugCY81zvLw
t8rOIn749vc/5BqojfE6xDEiKHJqp5sc5owRyFDunoYX4X+ULdqNSoQwGbcLoDyTdNZvtlH3Adt8
AhNIQsaEx28anG7ZP/JxWqqHymyjQVBSIrwZZFKuGiF3oI2+ChM/JXUMZC4oTf4R4Ucrbix8mtMH
fkC7moPkOzk4xECP0IXdc3MofNr2nexVMrcAUAjqJi8HKrHYZvJcegs6Qpza8GJkG5XuG+mfV28O
OxBvyv/l+wKygUf3hl2x3DRmHmSX3997XSyTtTKtvG+ML3POEL8d2E++1QI1KgCey/Uo+M0UD2gL
0qqY9eb0qTwjrFuKtJGdkRSY+VpcYbwgY2p6i7/TfCV5qj92vpfHCcsqQnp1Qm+eOkMWboJWnSKA
Rz7D7qftNqnV+mOrMzUdGJUSj33egZ2MxiAb6+dxALpE2AeeIqQsgHgJpKBImy6iL6ZNZHEeMLAV
swv6CZtSL+yItpEpVArnfTodvLHRICC/UXwA07yWIiIqcYVWp5h+UVOGlJUSeWJugeiiFxwwGhOs
RbWFue1uyUg1yFkIunbZyJt+NstwuqCvJ4D1ZX7ofQhGVlr3WS4ewNGcRj+yMlywl4aAUOL9UntU
m/nArhEdkHmqeMNhyG8PN/9FRMh9ert5ty78IlXFzMOEkemL0X7l4rMAVeb3T5t9xHwspXV1xMdk
jMOM+o1HFq2G0J+/fBF7WrDPkWx1fWBBrSfv6fcKP1PBOHHyZvFvYPVgS4Hm91A57/i2ooF9xBJJ
2J33Lp3sCt3YA034ufXP5f8HD/vZD0s0DahqhtbzZ8lPa8BSjAvabRJub2b914FKUTeDJf+BYvNQ
vIjOYc7bFg6rRQ33M1rUEggckISUZvk3ItKX6aMM8sXx3TnfUdAq4VP2bmowLieHatqXvReBmwhg
yDuF+L5Hj2+QdW42sPsDxNuJ/qgWrbyi0e6wXSXus9oUvbVcT5LXNsXXQxY9MYOMQGQYEhMq8e/X
xDRJWHWBkJdibMrHVgNMuNvBsZm9N4BGxSyLQoCQe/zbUOFAFMGN05ChwRLm8GpdUpSBbjCKCT8V
gzALR7uogJjcqM9GUG8pYb6ZT+sxafYP2XoizyBkHXMsukkW1bH7iWB1KsdnTKLfOokplVefDSpp
0DzMr9zK1CB7S4B963YHjKePC6TVtz8kR8QHrlvM6jcxz0E42DUK3UqEfRHQiL+fCdfnepnP+64K
OhjSR8KzDda81nibz28kzGqGSjQWZiUq3MSsfsw7RDHbY4gPWgVUksxqSUIFOc8boxvmGZA7dHI0
wbKIwWU2AwryPmflvvr7nQ+KXYrYA2zYBM4INfkPTeXmsRrvtMVNPTZ26fdby9fspwUmuBiV/k4h
6oqRSTV1P2QQE/QcbSVTuyREvXO2omwXCECSCjc+6BOM3HCrEc2FtpCDeixYSDiEdE36DgOmRys0
qtzUKN10kMuLFJ2FpLd7kXK37HySu4fxc9uCEn7Jjb4vP0HCvLQLAAV442v/mhOQRnwjVytzNZYs
be/QIquAcZ0SMw75LnQSfVlEmRIbg2VT6ZC46vKZCTLNH7zX6+/HWQzNgyQPaxP0VWuM5qN5f4dO
yYP9IDRFyKeZKqwr8+eWlVReBCUfFjzXVDDzdgqB8eWeV+aLlFO8i0DglsYoH4IJ0F3STPYFr6MS
N/Kw7wk5DvJ0PEURyEgdAwMb4gyODIzkEk6Uj5AzYaVmJKxRHaFrHheQAtwQGCFGQK94v8gHQuAL
47lgBC9jFvc5PMap0fQ7SDM6SNASCltCjCEqsNGAgSDlLBYiTIIY/cTY/pVMh0CnE1D0Ec37WD6Q
fiWhTLhBhSPGR0QCnNxDS/NbYu7G2JvaBGzYOASm+R+r5zvn6EPb1viE5DD/VZMRvHLCIk+lDX0s
TsVaNBw9hDQySibwhQWh7Zt0zSjF3QdCxkDetijAKylXD/n2aZEttE4i6FWIXYkLhZTmy3C6kUo5
jFKo09eo74xXwEhbXbJ7Id2xkRyB/L7mdzsc6vxbiXG1duLe/fdK3VVQVdxn0qWgVsci0ZZ7cRuJ
Kylm00Em/xFaG71XAHHjy9cRwcJvrPQqcE+GC6e0k/B+5XTvNqArukKL1SDU8mclPYUQBLHGpk8L
eQ8asoRcTCJZjIGO8HUzvFS+5BKcg2yvm2Fbxr0U9TwhxBEBfGQiRQT8rJQIfcamBNCjjkR6xOOT
Ma8KgpclAJyFIABDJ1NdAz5BTH7VbDQfIAo64OOuiAJhp0WkEN4Wz9Xg9AhnjQv+hwlPMUACyEjd
XthgreeMJCFWF3v0/L2FSUQG5h/iz6w/f/L89onTzhzKG8SiQiUkpFg1jeQoFtmPMpJIArdRbT29
i2bRui+ZbGkK6145kecYElhEFfKnB6gCELX95a6Rv0rCbjanlKEQzmc8LKl1Yn/hhUTYDJN9nSEY
knf3O5cbmy6YVEbqLYTqDEclv3Z7AT9Ag2IoE4GfSC6F/bqaYOEgerkJsQd6Qs388fB80jkPg++V
gUQAYeTlb4YnuERziA3COBC48aLAwdeEhAavtIu5xhrRvN4Yo/VEqkUZSCTKA2SkT7QFaCv8P/pV
AHIG31+1GF0HQBbJ1UGBUmjJjmUemG8h8j0rgh2ZjWLLBrFh5oYEaAQ4QPoTJU4DENAFA33ZCZB1
8VCggIiZSSnujE8rYuHxhXs1AV8m+ORogBRTgFEj1uy6iH/0eJ9ICv6RdFfLjSVLFEC/SBFieBUz
k/2isAxiZn39rOoJ3+473W1ZRweqMnduwI5pZ/XazmUuv1sXwXwLrjVlKiAVk7QQLKlnjZ984+yi
dGesEiOdBVOEFdWatbNxJZLeqfPxiniLyFhFCRZgWwo3+bXJ7qASuEYvjHBsBQtEsqLzz0egOCFe
41HAasaJS8qMDFstQi0zDvjrv2XLHmP/SpSLPOSLyJB5izuV7TWEUSZLliiA8KrPGlfbyAsdM1ay
qXUjGMFAOSx4HPs4i3C4xwlzlM6qdr4ASNNr3+vk3lfXZwZwTOa/7XQ6TI225THJW9NSyu8m52LK
8oOp3CAdajxMmPCOAHiQ49ZOniamA580dH8ElXL8OqBC9pkJDHCBaget0q7wsSo4Snt+CA8JOkVO
OspuZCmSWueh9CSSRgAYk9ZVeAOirZ6bgci+I61l31pY2gzZpYREnLRTvA3IgHouW2ERCIUk+zZd
SfTi0ep19/mOdZ8uU7oc5by4lMoXhuaLXuZSfViFy5lYokigkWb82bjFWlk7ZMrGlDgNjQzXEVKd
SuxWwWJ4MxuMF3ldbS7lvUDFL5uaJS6D2H7H6X42tofOzGP0KmUupeR9xBwKtZu6V+aR3IuXSKWg
PsCm9gFa7+76c/u5NEj1XEGkWjmKbnlhDKjjjdPk0rnR7i8GLLSVNBdc7JxIv8Vg13nwPXpMMh+R
IeL02ut/j6PdwPI0V/T1M/x9E8Nc9/h7m3NBCqsKd/aZ8f6+EPnY/8rp1dsODiQZ6l831KGRay5H
uS4fR447iPrnVnr+ohkrPeax0RVts8eYvZsYHkRT5W1yt/ljzs7u8pfs3VWGs1ZCMpCE0ZrosyaV
5jj+eWsAlRzI1arOk1HKSz9ZTXEQ+XVrSyionYd3FaN26vlwby5Hsm8nueIWi/eAjxlcXtCgDaK2
ve3vaXBvn8p4ZA17oLzywATlB4NiT66CMRstxhvJ6rEXdoiTHfFKiXFkMY+x0T6EX/MN/nhmKCKq
/JgsMKW3wmlJLfuXBoMB9FWNCKLqvXVtXUcr1mGBZ8xWp2Cq09v35D5Z/2LgkN5CoykPibZgXxjE
paxvZWRUf+KlIhY4fQoeGTwjHOaztRqkGzmrN5MjO/whzNTq6UaEtqr3Glw6QfsSVDC+rH0Dq+Nn
vDozq6LGb/Lx+YiX5GTZ4K4tWXyY4stetHGteAmZzbEWwTFESShvhHfGSH1flojwKGFzuqGiHv6l
PFyeZoKDpLeQxXgldIlhzQDFh7LW7NJiol8xqQt+r4IPm8mChBdWNdcy24n6c4q4KQUqUpqBzN79
mR6An4WUYfcJAHpVj9fmy2b0E8u+F7f0Y1TIAX2w6z304+PH+EEi/M1ByCnjsjNftaU6DNZddN7a
fRJpE7DhmrMfxZYOLgTbSYZiOFpgh2A4KXcJ3jsx8rLf2EXpDMiqA/+Xo9aJwYBSFBwJIistKnDF
Tja/b+gzLfgrMVBYEIMIQGBVC/MLeCXRi97dUjwK9ubH7qN/Mhrosqq1Tt/KoRALPtK6Z42u01Q7
9Ji5AECxhvPZIf+PbrwH3ZXnZP6XrR3nj4+lcv/nULfMPfTSDyrwi4nX4tchSz7gnM6ZaFHJ9e1P
xVgh1cq0y3y756fP2OSJ+VtPyKjf9Ek3O1ncfmOAUVEgYZtmitU2/Q8X9BPv/0NpAw6z7+JO3CQx
nIh0rvbnLW56yFw51jjeYBhdUJQZeilMkv0YaIAe9pc8thIUFOxh2BikrC4EGWjpaWjhiV0qdCfc
pPQzcWs5RoLl0wat00TbpYGnY97rjeNArkVvJ9CLc5Zl+AwNdi8gDSFR1UYMMpsQAbif6CbdS9aJ
Pg4gyqDbq1172fGNH0Qtc4pK+w3P/FGipQTIdneftgZT95FcuY8U3DDGFN2AoardDJjHRvl0cVAu
Kx31sXapYrIE5bWSJNjMLrvPWlCkH+eJwbKWUBMsqne+Anzt1DYx9kzn7orTephVUZ2LYrAOCVd5
sf8ls+9nPp6KrkApp/r6RrBm4uS6AKZYTuw7hzAHeNgmWMOVMTf6BpWt5zRY8d+hbNkPIYwMjExL
HdeqkW6Zv4R4Dpv2gtaD+2g3fN92jg/cPQ7uAKHOsgixBEEEmwnEy7qJADY0RYMdmVFmNctZZzsI
xQvSrt3OLJkDTXtWRbosrbuH9qL/YNVzbWKP9d03fUAVPNzYSQEA5+XexKvyC/VfusWy+ebXve1w
AMs/67Z6m7cEoNJxbndjixbYXCPeJcXOHF4Gil279xdtPPk+8+9BoD/wvFIpJ0tve9HSwmYFxoI+
gDyNQIn9yfVqL57rq96Zeuhl/pX92Hzyq6ykGrgHlkV+14VgsE8YVfmnjzPtyJVfky01xVv9a5g4
WA6fjYdaMy33InNTv147n7Rz/2qbSAMvmDCNPCTcv1Rdz1akEev4uKKCGI8h773GB9KCXX+FrcOu
r8JwYehzsKpZlOIf22J/yZL/OT82ELnYk50oNNwFHB2Y0JUhLB4DruQeESFGxbd8mEtrO7gxGKQY
5WaQY+3MSBZTOOx0qpmiIUUr0t6I0cXibP5TOski4N7YibbWxRCLxIpntKkvobdXVsNLsDGW+gBx
LDYH+w8ez8D5egoGvsPeJSQho1n2Oa9um6e/YFR7aUhT+UEdFvES+r8DyRHpr0J92bL/LfKr+cFt
Q59EPyP5XIn4dPSRPMsrKSqOjIQhWMtuS5lu6H51QqV1y6C7nKgFjRIL7cJrAqao8qhSPanfDcHN
D912bLHojCBxpS33Cm7swBr7PtHJo46kRftYDKYQB6U+XWoZ9T7Mrf7tET71O39tYBQdDXA29BPM
/dWLkMoCxWY5w9AhQHO4Z4wfVp52BlbttDExcRNw/2m2gbfC1++EFbXpESWb0dyItcIQWT4QpDRu
Cr5qJk1FQ/9296H1VgSii2ZKpsaSP8m6nLFMhf8PtzoBl5kXqBFRAKoAYA8zqBBmnKg4ytql+DCd
mtwblWuBnjHM2PSgYfwR7CqYMhizMZQtbkl6rigzV7Doo5wZrax8H+yXQiGNPHKu7vN7toGmhT5k
pDDX8KjtZeLagE28upvmrazIrkJGGrmCj+K5LCiruU1wiKoaaEm2mDVX7q10cV/9MhPl5PIWo+Rs
Vrm8IBRgkBgQrVr3wq9pUp1G0HuFue6sm2vrdmrYrfwdOZN43reMX4J+LWgvIvqmW8WV9C/mRIZi
gocsdBtHu9Ug4JrY26weLlbgzTNUsUwF90BUbyv+0cgty79oXZxav4rmRwDTRZhSN7htWIKQYM0y
z+5hawoGWsyjQ0PFJ+bM/FISwNTCPD7jAZF1a2afPrbCROaI4od7Z1CCSpHjII6U61dc2OOieG4t
69RVrQZw2dj7bTPn2FK3YbXSw2XnZuc1yOe5EimlfNkpLC8IXAbkGds30olpkrYlhOtWxHMYmsE+
LLA6OIFy2gc7kJddmLNY+XB8eD8EaHjQvXP/eIb4LEkHC8Myt1CD5rucoYxa100liuxqRsvJtRSp
3HGv4p3ZYNOMDhbNdx3ZK1GfDaLu2lUtMr7UsOpPJMKpQqS+/oIU63w+LrTNvxnAyqOQ/rhZtRAI
2EIdaik8j0h19SjlDNS4OgxXx/7u2YvMhns4rdI+V44/SplV+bVt3J7V12ifrR9Sg/SztY73TxS0
bP86Fpv07+qJFV/H00dU0LnS7mTyi+CeXjrRA8lRNdErg1799QyWtUUQEfqH4ljeaK32xQUWu9nS
q7hnRkOzQzmXbSWahz568fNbSBs/n/sQCXggJvObvX8zMWci1sbTBhJnJo8Ara7gMo/KJlN+G3au
CjtXXf0Ksifcygau6oqJstEc7vcKMsei42CkecR6PLzzs3SeGAUYCRfOzfIPahpFdpx2lKk40G4G
el4Vsdh3vOX7iemDrQEmattvKf4AoPxE4MsfVciv2nk5X+9Gr3sTg/t66iTp2ZLBLOQyPF98xOLy
Xj+vduUt/7j7M8S2PNFasQmJBXK129shH/g9LabR7STHOo9j0LG9w0JNHTpX+uv3tyrAhm7aAIMK
CWpPgkUwsiVPafrK78ZgGdV/SAHR7+Vho2qzkL/x4O8PWVA+vBg2P+rz/t5Lb/4evsmV+FblUytM
snoj/7uQ4r94YIWktdAbZD6q+09TN6p5814Do0JwVZeo1VoQ92bq+0pC5uuhvtRkhlhSbk9FZsWJ
Lr5Lm6syoy6QSo0kEZg7lSBNOrttbisjUt7ukmEsff3ANudH7mX9BRUj8yZcigcr/9XXc/rspDo5
gli9qjHASCGgj5FQ9XnpHVJFNc081T7UUAiJ87nzmgP8xHq3Wnqq2zQ5vbECRYBo0J5VqYG7J1ui
eqW9bV/Hd1C9YmD0FBSEp1w7jo/jeC0muAG5BX7PgeIXn9XwdjDrrBiacZ8wV0sUcxPhwuVfWSnj
XC85PQwP3V2NPqjMRdXyjS4QSNGl+2CFJrUXvLL4veI5Lo1mLJ3pcbq3nD+MS/2zgayRfRVDDfJV
zSptL2XIuJzskbiRyqrBX8h03AyrCi1flzmdSXkHfkCn888JFUDhLYDOrlK7VlVIal1wNvvVq2DV
MCuHORWiWCFXsuBs/q69ylSO3nfNWbF9NC+GVlfuMk0UiN1VL1cw4GL4WE9RvF2xIiXNt04jnOXa
xIlAzpVrLw0YAwQjbFHn5RDoCvn4x7rD/ad2KvI9+n0p+xe+7yhXkSduhsrI3v0WnXOpEGAY9qUm
BESBa4SZeynfuFhJ5ZrENzhyy8EFw4UDSzk3XANDFTwF00fizZNmdpNHt3IeIFWc1fLj4BThrIcN
I+A1uDST5ySLBYev7Xv8IOUuUHAEGkAq0G8YvNr1GKWAFkMJmyvsO//jZcvyBOO6+PEt1nDAppev
mqtoNvriztn16LXVgH70Vi9yKNKNw26/ujYuvUU2MKxGG8yqTSFV+eZNQ4N5rKZtPPIdfOZrPYxS
8Tyqx/4JjUUUtZ0N/eNSy/GXyPUSdQyHZqzu6In09UHZYk7bSAqcT5WMY2CxPAyL0W60tmiC0PPt
dwX5sxIpGFd2D07j21Jb/G1f8AYv0/04jmWz7gcyzEW2DxLSfFgZDhfOzGQygni7r1aFY3/Zv3VQ
UMq530cNo8fF3ZSTk2tl131+7mgIOW0M1j2c8Nrmns9gLc/yN7q0VwGkeZkex+svhNIN9O7bDDIZ
yx+mdGkWtAhIunD5jqwm6QQLnkN1dU2pY3X+yBqz5t2xmn4p1vHDnNR3CUZYWxgkPnqz3DjHQe3+
t1nUUsFt7sYXIFAYECN14S1RIXbjWHP/EwuZccogVnaV9TgZqCKdZ34uV6RCIFma9zMF5ypIWY/t
ePnpF0uVf1mA7ImPuKGalWLT5StOXL/Cx674cS9MkIDcqUpLAG8gVScoaJ6Fw6aYSVXegISnredB
WpZ9QFqqiVUZnT52rmzX/Nd2z+qJrNYtfu+y/Nlm69lHabUtxY/9mRsv29oYq6+qSd46OPitRMQG
WlooAG3tjdc2yMsiMr0Z2J/KN4FEm0IMSeepjzyvSrltZ539fV9r60eQUyaq0W3lrZ2a1R67us3n
CJJgx2hfZROAcJRtxO6V6BHEsaxkLDHJyCC7Rv89/i1PH2vhplvYRHI8O43fx84OEyPSfeOUbz/3
x480QDnY6e6wXQTk8Sm0Kke6ieXX8TS8HdurRC92rWxUR+QpSdV6cSflG3LCVpcjBFaJ8SBoWIMj
0CTH4YagDWom8EB6kIdC26A2K++JxzOSAHnC1nKSWUGokvayPDmqfL06PQ7AJYgFI41EN4JYi3/J
aSEGgGJpUHxQsTNSKQX5+Yv62v7X6m1bLkwj2LBve1TwwE6K7bA3Rg0NjpVtD/UjH+m6l5mfHCvL
fBsJTivJ6+Sf6Uz41uqq2NsV4YXR/KiEQrY2EDI94bVxsaFOl/xAFJqhx+Oxlv95YfDW6z8LpeZY
TkyxiqNQGPVSfiJEwYa8L7TXhcYfw5XwDYZpf2ftQLvd/uErZjtO5cd/zVlpOu5dC38Ng59Bbywr
jWeGf2xk8n91joQ+7rbSg8EDDHHe/5UD4cU/F2Fff+aB1kehYBMnrf7nB3HpcBKdKT3vtdj7m1Qm
zX/MmMJu0nZnV9KemI9miqfEopC2399He7PHysMcqac19gRQtRt3ilD2FYqGNCebWck51bT4KMtK
dRQE+1nGBy9XCoOb8UA4kh8WVNoWY7kw0/4JwZ+PfC9S1ueFifpf41UYVxGX9Ux55cAt/5kxJuDH
kyomlPzKlTCb0ium8nAma0D+h65LQTPuvViwm+X4bz9DWUnXtrMVFBeOdJwtaOxTxT8uJaqOn7CV
gBgKnZw3zfrev5Fz66SPt4WfTVCPn4t/P+NOa3zLj36OxSGgzUswxZ3Lr0Eiz+p27MDZfWgIn6ZB
mlQ/JnxTJj8MYfZwHIm5AaBJed3UjN6/cCHJN9wTHlT/tG+O4/n6YJDOV1LuQucm3HxQWieOu4EX
UslAAFxM53oskiv/eSuMpfSh+r7ZgsjC84bTz5V6xHXPdzqL/BxG2MLpNEvshx3tVja9EHVY4qxV
XAAymaD867LCz52GV0U13NNO2EYIbvJ9O6Jju5X8LDQn3fQz32F4wzF0Pk9qYxfhjwGlNnGOI7iF
Du+bs01fj/jOT9VzWhra/Hv+1yuxAsGIrQ4NiDU+UyEVN5IxS4PCBktJkrwKNxvjHKRJrzKo/3dl
gqUR15a2CsFW9kIyVZgMBtdC++P7o68+cRey0y38epHyoXkvla557x9OSC7f7V5LMcO3eDnVEzzX
ZMo7TthMV7Usr1j58iYSBIRXmgpMKQBkyun6fXP+T/I8dnzwFzybMmdE3/muCP2zLRNzOoeCAGF9
GkwSAoz48lGVQQ7J/DLS2rQuSPXq4fylxcUV+idXwjSqM1REnIrnEgmMD8RyR0fr3fPDOZvg0PPq
ge3tqi1nZz7kRsmvAUm8fIJ6UqZ537CjpRk7hnLo6UIx3IQFGpiYGEps5Q8bQlI4nNYvo6WGNlFE
WqIRkGVG5uC7sDoXLYl1Sstdi2VCLTg8P0iVv+Nf62+7l5Ys/mRSdz4SESLDBLe+GtJxV7vDXz7u
0Jtyq+8/HMrOgQ7Die1+D8Ln3Pfp7/AnOpJTJh4pTxlsGHNeZ68mfYVe4t+UvHczjJDSbpoc72XA
ycE7KTjz5GogJmhf4TWODMCucKiQ/sV5eBj3zOnQPdRJoOzygw1u+9Led3dtemrRuu5etysQvM65
dCghvOw5YV4IYORLVlw0Fo1ZfQYkWHYZCOyHmby2+81Vh7cye2HWFqZ5UYOXXZvTbp1N1yY/BxXx
0U7zA00Bki7l7rUx430brYFVsX8xi30D8plqnQqneCt/m0p7WNDvOones7doIuEFjQkDSQsq5Q6Y
5gOT1NoaMP3leFW71oNtqAobozGJaXe23CHiLwq6QCRmdTmo/NjcXguLbWUthHvbyPLwWRSz6fJK
/sSumcoJ+Xi17e/Pwewv+rU0UGwSIV675xzH/UTzQer4J8w2kr/WQgd9MVQsvt/lp6fjX0u70JD6
nsphVdjsi+ef8mfauISFx7WaZCdIRHqvRHhWQJiPeQEUy21zDac057zUONe9o+3FsRHf1s03k8vW
S5K7ciDWyqkv6/tzL34wVMhMtRubmhDMa6Jpunk12edpitfjnEcCo+eyqSoGXXaYY8/NUFwzvQ30
hqdlDHTeykrbfpS4MJZE12vQ7NuXpuphqZb/WdZzoQ3cG18JDuVXxSOOedquMWtHGyt94lOc0qu6
dz9hTZk7Ym9MbMGj9e8Mrtlhw19BWBATbFI6ehSe5awMjTdMnasyy/Rs13BmoqCvzPp+vEY60oxx
001Qmp1KcmnriU6cMc66tRJcous+Dhdc1bgG6Wng91ur7bGRqQph8fxylDDcphafHgGEVmmA0KV4
aoIFzb/uf4pn2YaY5cpT7dK7OM9aNpZt8xEuaOUgDbloHcRNCs4MmgIAq8b/pDsbmZfUruNUJYme
DZXFRnw396hVmWoMqJeoH8e3Q/5rQ/uTaMu8rszK6zYRYi3ePbtLyYvATyM2ZSN+4kZvOQmnaDN+
/pU1BA+t0OW9QciLsL8Y1KeFSwrm5mPz85QbIvOrmJizqP5d4TvDSDF4K9e/zChTSrReXb6OFklt
izcG7AkRsBBb0mikLGj1hMNmEF3iUeDzP8l4Eg4a9x9fP3ykXaV7B+i+SxM0KmMFUEnl++Gjh3WQ
SbSuYcUmpk3Eq3HwertlsMHWngYUt/K1MXJbCAjBZi44k3LXrfzpj6wF9viPTq2xwqiYaRtX0mZ3
LZ9eYiNnx9KrlCKo0vwj9QSfNmfEbMsVwN5faAmf0mBjjRm400lC68zWYn18E1vtrqbZ+zc4Zcdt
27FrGhyZ3bvdJRY4F1KCTchgjDEpK4KV4P0RRAePrJhWhv43US5zJBLre8C8Q1KifVxl8LPsTRPV
OY2aYMS4n7foY87YRGzwWEshtHRpBeIZKITRqgj6Nd5hERRC3I8K1mSheymCuwsbElqUl694mZL+
Vr4XEmQYnifDZoMDWhIbtelaphV4WplWcjgbrtBhGLuHDov/9PwMDtl/RYsbyApC74+99Tv+KCSA
tjPy2dIajpiuhIUtV7q8UVxrtptrlKy2vDxpjSpam3SinM0Wl5H5K9Ne3mr3d+O46K7WrSyGheD6
bP8Y7x6CVd3lJyuoygp1aufek/vpI8PBVUIM8I4gJtK5nMc3Zz2LzVtBoMwuWvJSI+7jWDF1Ks6+
3oM0JkBEC34lk1yZryfqlyZbjVqKhVaUiV5I9Rvz00MQWXeMND+CI5OQ7prYvlJWGIa1AQXlzu4R
1IVEmDLf4xJdSrfVLWXBEbuSYWbTXQTVI5tIFvorMIj5Ab4lzS4Q/PW3KmEuL7pQmXQ+27Eo5E8G
B83FcNeUn9V5dXM4aY9ClsOKjPKuTQ8F70FAtJCPfcA9YvkP5OF7UDHyNoAvJDuv8g0Fq78bXeTj
bmsxGbAIMrvqkdKDvSt1iK02Ud9um5lsNR6rQTFvIIXF/LSbsHd+Xnqt1aL8Iplhr3Qtr3IY3SW0
1Gu2mr6Ud9mi/1iTIC+Lz1wllqvcttV9sgmZPMUrIqT2t3rGqNHszpo3G0UzjeNZGGA9emxjvMw2
VZn02VQ5k7Wb1Q+7Qdz4a1uPpA2UWXzhfkNfscY3zfWtjhSzvEBBC+tz70IYyhtb+C0pHz2N0eW+
wURjy0fDzY7/Q01FujLJqoPEaHkErmQ0s0GqdxjuulfdnXFJeVWJlcJE59lK/S5i+dvk2jTVanOp
ZFd+HV2ZNdSi9fTfcajbHMwm24qBGzaMDEjZNylIKaLehC9QO5j2tC/d9OSB9JIWIFBejl4YCc9i
gv0dPlH7QhefmUa+j8OUwHu6doORJ5KEE7tq/PTWH8cfg8zW7fcwiqJxHT4ZKRG/KevuInJDGaw4
N1A0UQhTEIngsLUckuIs/x24fUERY2zTySlvYtNT4/69rkSrEd4x0rvSJQxBN/Rd1NWD15/uqbtj
G8Z3qWIgQn7EyuIfE0BKseVj6/AS3QTntHT5iDiGu1pnO6VCQ++S47QsA9p0IhuD9pCxQO5e/mIm
V1sPrTLNc+WFzrUKboC1wa2ebp2NH6CYs3xTYlWTr7px7K1xBUMf7KA4kbje7F7rL90yjLg2a2cL
d2PcmYnLCjODtRx2CGO5n1Rz2+F2MlMY4+bxxbIEti4OxHPaiDjTu7FESJMqk+6Erm3fZClRyZVz
5LshGnf58QzRZ5f+ogGGFkcRRlBJGFnC+mX0VDl4Xr7uBKtu55B7zHDyXU7y5BeUNzDtzdhGgwv+
UjbvuYMtzBHWqAjJqsyX9+tYC5Zdt8o1Fsy3F6XlwP7+kxVl0wgzaFlNhbvpk4lGiStPcQuNuJNU
z6WOVbGNi6/gnCowJaXXYQqRNg0iVK4ef1O6sGa6tmS+nWithsuBeX9zI1tq+b2gFH79Xj4f8CiD
L8nTy3L3qPPZKTBy/YA4zsx4HgV2PQeQbjdKmscnTm3L+lejoTUY4l+19yU2jIO9Ccu9dusB91XP
JsDVTWdZOn28Bg/N/6t3bzLsKqq4Qbu4FgMAXUUKF+XcrB+PAj2XddqM+qsRnEuPkOV6/E84NGLX
c7zsv2qxv2OPpK0W9RAXA0vCTLwgR8P5e+CxLopBw7stRb7lneQKbBRbMf4kFDaJmhLqUYn0RUp2
lJptivRVO9bc9az27Wz9ahL0HJ47z/mpev2ITWY/9MYefUPSy0iLR5qU6Ucq0UkKZLwuXOyiQe5R
ykzWH9H6LXDQBP6pZCqJD07EV0nAmm4CyB0Nev4CnpkmeYyH/KFdPRMmDbEOKpmbFrzDXpNSr0+x
jX0TdFusgpgMFFLdXGfbvY0Z5fCUwTSF/WseAlkxJeMm0mY7Fh2khztaBDwbdKjH37IbdKbLWrR9
EZTBVzmf7cfYSP0kDGIyuvhpbHroR6bWjrdyW8S1ZEpDhPTHZYz+fkRhio/d+Vhh79pREDbGFcoM
MyG0hWAuEkeQ7jxkTiU/T40g/4pd8o9Ben6hckJDWf6cxpkO4wOBk5/Zevz39YX77naSJ0JbkSg/
RrhVmX5ssmbLgcL4d6Mhvs6JLSwGyc+sy7EfRr6fk+c8CblQup0+2Rl4Zfz38emWQqqT2FVP/qVQ
n0eryXr47mDt+yxoCswjzKZEofKQgrep0M2KdlchjJxOIvnUz2buZUkQEZdQ9taPeup71z/03E3l
bff8YRbYyPTPruboPL2N4y/3znYQNzxxherhsfzMOK+ZTsLGmuDV+FS4L+sL+ccIYuV3h0NW/dyJ
Nem5W5gwYznVVdcvM/UQRr8uYfpoijXm/OPOriE+vyyfhvSyKbK1h4i3x+e9i17Y2/aMxThFsn/b
f5zaRnT/9nzjyYQ+M7hJpz6wxDux6vw92fRwKvajfUvWcPtei36h/9VPZY8cMbFFfSienXdoDvS5
kCaz7aa1PkIaTuhG0tZk9jwoGA2TVH8Hw+pArRZ3WmNKjxLNKqB70ozHe89v1ibjzHdIQRQpZWl9
aMKvo3Uv6SI3MOKH/KBGqUZmzlpicqTEAoGXjz8z7FG+oi2PXxW1lFftpsOsh2HJqxWyOMbLz3h7
03kJCNxVsWWDCR9PiJ5UKhkJE+4GjcMo3XUbYiMIp+qlmqrqX01Q89tDXd9YAy/oGAxlykwY3xOZ
Ix+n3xvvXlegc4IFsFTVB0aIyI4/j3FGcMxC7bSjrjnRgt7LntN77eAW5lGlK8vaUWzIOSS/tVEx
MdVk3dkPcvJyU51YF2dtpWTL9NkU/B6D9f2GtYzl8jhIta+TDRle3KB80cPi5irIk8VEJj7sLkPB
XacX0hErUVZ/wW/3wgh2aRmI15OkoGEomezrARFF5VPXHpPIPwfeRXFTjHXDY/1wW7z6uWG8goUH
BxG2vqTV3GqsJCCHz2y0w/Gl8zbB2xHPxyY7G+W5nG2v6xlMJDALCBTFs5TtZ70V7yBDOsHfzeXw
9sWVALyGtr4r9AOoBprTXcyq+8axEf3GgddlhVSQYynj723oNRME88Fr9fT7nIgDWBIleeag8b/3
eropAuwH1a1tGeNg+oDkL5ub9mscjCaTxcUoq3Ni2bUepGvP6jwUUku9hXw/lubQ3la8jSxUoSka
5JqXSUZdhdpm576UKJkoi1LwrMHllQ9+rOEzIPWgWaSG2TbCz3tA8ESdkvgg8DkOD/UcZxHtZ/k+
dPmq259EI4dYpaJrZXD+eDRxQ0BmQTYd+hAinNhoUP+2wji3TxZZj34fq/EazgR87NG2huXCW7S2
lVxz0Y8Mrj+zccIgO+ZV8dpimKjzOKxQnXF4EEChP9bSxI1GRTmdy29Cp0mk+XzkT/NI94b2tLja
RXKe27PKIGXkLLxFjPrUyM6uiUT+va/tbNiITciZoEEdfrSGKFK76U1T9UUXvRHt6Tp4Ug7feIAK
9GM0c0ChEklfWMO9dv3o6OYp2ywCRopRrTpBE+SS2OHXeGzsq3cjDK1w493W0QpAOnxhYtZ2k838
/ZPj49dgh3xqhMh4PQtF8PD0Q4GxixTOvXObFaMd13YYqZ4ms/55RPtwHC0Gr7qnCj527tKztCNt
3JT577NGf/P+zg0jP6cqOHqM9FrWdT0VDl/nITtnujy/y3kVtMPbRCN0EHrE5YNiBV1KglquvYbq
LCbXDxvPO39E0mWgfPlDCvJwnuT9bYdKzHTvUb32FgOxvY+i5JJ3Io+ZcPw59DbNRC/ZvbGGTjK1
OLT5jc6TyMCP9psxmr2YEHPEh2hyn4uB+lu0xcsyRcV7W+QRz2dRpIz8/eFzHNp4PN+J71X/Ib/T
RtlNTc/Nc4fQYhJauD9PfXALCWoT0fVtFIwaT7ICln2wmF55vNwINqn3LU8f9655ogaZ78xE7TTB
SOpuf5J/seajf+4mEco/7EksOievbjJVyI2i09kAnQCsGMMzWheHwe0/1bmd8zDVql3nykUpGHI+
h8gEHshX/s7ZDAT+lZvGxzRoMBgmgBHbI0FNjZ1Z1ymKfdMOPsxOP5O/tPpIsJbl5TzteLuZyrP+
+J41b9Nb7fksRAEwYdjMwKcXYw6B4lvktNzMQofc+Ekkpmwt/qfVB4aYlwU/pkiPX+l0qUJrbmWA
7Km4kj/vRjB6Ueh87n6T0+c4GiDoxszop/+opXrPTB4RZz24j0+1zJ8R4XacMJqO9bKdByO8Urpx
bzFIKMQHkS8PNrveSDUaa8TXUkEakVQrfW+xQLuYiSYH770I4OLzUDNwTUpRRmo98RxtZYNMvbIS
O/ysJbHpFug7nI+KW6JmdjQZGwYgNP0s5vAkz4X0rn4i4NqXVpnyctnQKEcXZVQeIaIRLg8aO+3h
onFAeI9WN9nG1toU7SSUo6vWlR3zrXm+lgRDCho9+Dn4RsfCM/VrLqqBdQG4JCsXY60Yw2j+c1hx
7OikVTyplgvZzwgCKlOKyfNzP7r9bTXb3KMiBgR/RICxnyvZTD+uqv0M6SNU4WAY6PhX4FAHwEs2
dHdPpSnKrZntZQbPaUKE2FlGabIQfRQVh1foK8DT/X7+JbU/Yo180KNaOzDn60u0bXaP8jZnehFo
LOqSmztWsLTTIt/v5ePEPpgePEKOTWzOqecLw2kPOFKG5k8Ru1JmW7h+rwvnkR92vhbj+Fxc+gG6
NAxseCkXS7yMFnGDwKe57BK77z6IQyu+2F5ZI4I9nUJkfpTK7cNd/33Q8/eu/DIjAeqI/VxwAQcd
koV0Dw73z76x+1p/7L4ek2d79/0YRj8FOQ9zZhj8o77S4/uUsalqnuNq8mtXv/6rLK2S6fGR088P
qVdwibz1LtMbpfTfCjhuTViXrts86fRr6o5lPXk2IPVoJ/MxDSxu9r3Ndwu7Leb+kswLO3iXNrHa
ZV8CUzwj9fNOpAZ54mn8nL6IXxedGSq5myDYth1KpDRdBqxliMfw/n2a3wbb6mJ+CSqEyJSE58Ek
9DNVc8Wyn3fOuf11JSh/buLMmRBoTORDnoKhKBbAgt7mWlok89y3rncR7cUVk1SEVVrSSLDlXDyV
qCg2i1Z6sMuBXW9CbDEXgrnpfoIVcmhlJtvh2X3wxySK82Wit2u+VnnmDtnprZkdcKsbntnDH0Pe
UebWvbBEUyAsCmdJKOg4BnnaaPYABhw0nNGCWyiJ/WkV4h2grUvncwn0OwLhmkcJd+22qUUNZgIv
9B5n6NaIjxVkT7a7l0AUC56omhX3wOFrw4MrZyt6NBI/1+msd7LgDFLTw+gwUtXnGn5+HBqSM087
5AprVUs8vPDc2X/klvwWKs97IfoubU1vdEDx4iXWGtJkWUQdgSO74tNoMgN2Cj7+Wv8sP9Y/t68X
rDd8hYFu+dN4wRDy4c9h7H2tfYbJpngBnflBkuip7f/9zTFEDtDIQUv+WPwovRy5l+bynwGZPbTX
yYJOwjpA1u9u8N/7oVTi/TA0TScYQijYyNz+vdWqn1ASvsbetL2T7JiuZ1n+pNW44XvAvCtIEmnB
UMU95uU0fGOsGEaqEszGvHEqiAzke8tMxIzJiHRfCIxc+XW2SYcDPKrUqIOH2m9hGqbVbfuweR+7
UByZYFhgpvCzMLgMf8pNj9KfN/1ZhVWvbISgIETZ5ihkAoHWTiAgZf3Q9ijr54Ij/Ll2cGqe/u7Z
5EH6GLuqru5QFH3NKUij6KbrIDSgr4KdCj5chIe46Y1dnHXp0XzKjbhoJBGDQEv//meykppuh5cx
dG086816uU7Wr9VX7Ps5XXzNPjFFO2mV9BJjELkE7p0BSPyY6O8LKBZ/r3yvoc9EIlgJBniXw+eH
yRVdkbPTgE9AwIDK+PIr1Nqn/OcpP5fylwCWR/59BdBcm+OXUjFfCwPrGm7AP9vvwLww4s/kOQC6
9HpYkB2DqM/w0vCieGmeLvh5Acq75APpajich7fxLsN/f/zt//b7eDr+OfLv9wAHUlvk+910sZtD
SCJzhYNx30OVDmDT2u9BEeoghp355zwcQ6AOBIpEtB0oBIb8wYsL99jdO0U+NWKY7vINf9s65Ttz
Ttn5Oy+efn8YmNcLpNDwsfr9SrdS6Yf/NCQz4LYbhZMRlR9gTFsCgTp5ZEo4uXwPXXJmGga2cUX6
QwC7QQ4WtOFd4IM7yW4w+ma4fzFnkkFo8O8cXvKOOHzZAjxzIRZ1kx8/8n+P/I/zxtIAmTVeYOjf
aozHY/eEgxuunJPOfP4ZLX26F71BuIen4dQH7gGq1zP/68OEkxieh/AghicjEFc693yfILUzDB8d
3OuNnZWGkwTf8EdTmX93f5iqiSACYLgngmVZMdb06cMtYrbskMKNYyV+OOrwdSfMCEcRPlqmHK74
qhp+N3bGUOM+60VRc8lAxPj/vgof4t8ZffuI7vYwO5I6svUj787W1RAnRDMFAkn4AOHrP6LOqzt1
JYnCv4i1TEavEjlJgCwELyxEzjn++vl2t8+dke17xgGk7uqKu3YZfBujFn4oC6oMrp6/3JL04pQT
sg3WAd1aoK7QFFpddoGGT+0BJhqh1CWwiD/eSHIb/RJj3YAL7AXiiWEp4AaZfNlWtxKlazQPyYuu
Bh3RWWo2wqJmqFG4rWjrRRGhg7meVKq0DeCuwRpo2pD+qyPGT/Rkqt/zX3aPCpAwIYjimKbjMl0x
/C3TyPiLB9NA7SuQGTbXloEvYNcosjEgCdyG4myGqJOkUWddjoQZ4+5ZYt6pjlZhqXWnH1wScIjt
Iiv5Lqdmf2vH0z25K1prmZRYy7pAguYRu86S6LhKUHSTOC8U7SX0Cad/HLcewp5R4IkilIdkDAeS
J43j3sdV3ntVXc57jD8C9aBxqt8yRpw1G8/5XxR3Ml6shZVoEhjCDZpnyXhlNEG6naYRUtVEDmE/
qAXt4dEdLZLEDx9MIz26wxonsC+rQKzHe5IU4U7HiSRXN6f9YOMcl3IqCgAXn0cAqvF3FWnCyYCe
AlXWox+/x3PqSXl8VqpI44qPRCfaivEYgeFScdpAaDjt7BMKpVNXzprQFq2BJhVC6eXW824HfZLo
NjKsqmQUSB25EXjj6NDzmv9kQ2aTOwWsjhhCaYwdZcnZd5YCCBgwKUYN65eEreJncZMUW5kyHLC0
eS/Sgl/bLHaZv2LZxlK1XzfRJmgmsOZUh+3hLHi61aDG6pX8AuvGAWf0h8MvAQRAOva8xL3ciVOu
j8YdawP1CjrE0hBGwb7dWZ8X+FTblCyGw4DsBCV8Sf+zgcqmUDBpQHBaDZF6Gt1pdkeDQvn2rcPx
irSc3LlF2gH7KkcxxuTiUjU6uLka656QnOfWLx6yj5aWiGi1T94imC1qjZBWCd6Ju+mUamwrEafq
vbqkZaURwPa0j21wE0DnCqDD7NmLim4sbaHfOrjz+R6kvS418kvQ9Kk9J2nGV5k+iaLOqhTVP5lP
MEWNAJ+oArsR0HJIndwh96Tp4bIG4LgWC7qAuMCHjdkwbZl8nIQHw1Zgt2bqZ927wYGHonF/sGHF
UHAh8wBGON3zS389+mHCFPxIGw8I6fPgTX4a2VsDd5+PD/uKhkApfmFyQrdKlb6ZxCYoXYyQ7+hI
Ka/n22BTqL4ih5Ka86hdpllaQahkoCgjjjTLocNm9R3YSWxJbz5nrk5L9jDLYtgjPO4kITuBWUEd
8vD9PuMpQOrc3ZkxMA3ZeZ3nZzm+VOIx47HB7cUI4bEtD4KbkxE0voKWQq8BuApMQr/fHnH1EQhz
hsimyGTE8il1W/NeT04I3jefjHujEthqPasthAeTFxlVxF21enwfpNL4xUaeOXudj9cBHrkcrAFD
IuKj7oCwABwpBQ2MveTBYg+1N9YFmKDfONtIiHEBOGjoDukH2R3JIi6DlMY/xVGl1YVL1hOIH+ck
nkttxBhWdpzlksUKJRN7BtpsqDttml8gIqum1PoBmMXJazB5QwqI2YA4Obqw8HJh9CYJ1XSoq4mZ
m7uoCE/pJiKd86w+qUrNl00hMJewmgCr5AMP4Oz91D8uyB2+xY38mRvugpKoplP743HcAVsLW9un
vpSgs08T2gR45Far1+pJW4Gn5c/nWXfOKqRd3ALpePvJY8nUAK905+BkeYNWrEMpHaPzaz8VaFN0
5PsQckPpB3anXBlNu23tw2zvzmbwpdB/l/LIsv7J0JpzswXJ/mYeNafnTcPBdsBwCto0jtVEW6C1
YXeQDq7Qj+W0gVD9E1EpQ36KstCiQ5TISyQcBIkDvPES212FmjW/wNFFgLET9MUnOpXS8HodY/Oj
HyZQTzqyz3pHDS1kcBCvqWcjZIjkZG1ImG7gerZeLq4Oko9T47U4P5KBeaqBUgmEqcVTsqpTWtHB
tI/HSQL+gMHr3B+btmIWJH8hgbQqSpR2iAQvTn7F+EFVaRACeGT56q3Z6t48QtVLK0kvgUbjCeL4
Wo7jThHXWE6p8RoAB1PJdf0qcshG8uQ6rb6v30e85SzDIkKTDWy3+MdqLiXxqBKpeWDWPVvNNeEU
aJ7bb6rNT0op1/KccYzw/JljhI4AwMZXbQcP8SdzR5yJVhxh0TmUeq+UixMFyT9bzCa33i3SBDC5
vXm3d13tqWpOBTHEpbhHXdey9KQwwA9p43lArAIZHG6fsrpbZIzZRb4vzLayOaA6rQViFF7NKNw4
jqyWKJZlGKXlpCW1H3Lyr4DmNOhTL2Z1i/Y/ivQQMTZorjPEKZLVlad1L0eCqRutKWsspTYG8qtl
DVlR3nPsM+ZL9k6vLy4YbnmDsmfdNepc1kTKj3QBqesUMor44XSxei9uQz80AhKDoSYGa42xiVRq
eIkjHRH6pPRBF+oW2BehDK8A6yZn7A6wAWgDh6vZ/B3IYeQu9EsnjqWOboKHBI8ke0srZg3gGQ3X
Cn9waHCB6gpUZNkk72STiMzZeOk8Tr9MPeBavsiTV/CvMe4AwfpfEsN76EdQkqs+riwGVU7wR70l
BPa04UNNAMoKEcXUdtfBCrbSreZIT0CFAFyEIxKaKNB/uFxkv2m0i8kQ/756pd9Dq4RCwV2VqQbz
BUjon1OKSTGH2horGiP/zPekMm9FxGd6EG5f+GCSpd6xs/I31eXZk+e5RAy0zjiYssUSL81l0yPi
OS76eNgxnx3UCHpCe6mfYc4XcjVRS2sWVQsjE6XHEm0QfXo5wBn2Yst7299JrzOf45jg6lTfPqf2
zqnFFcQ1lrSZW+hIHhXcSGpJsxH0kHEFr4alQGEj5lIX9F1SbYnPICsOUd6/x6WxVugbrKGnkpSo
x+KFbvjQOAH8/1nTaE+ohaEK29GVsYeWC87BMsIMA5lLHRjblzXB7t5jFAHX0XPgKxkMBtMpE8+4
PlUaKtZ0cYA7BnmcBXkvAaWQ9he4Sf3L6qzKeudddYkW0yhcfW69EhZW3QY6shLodJUOff4r/ylP
oCcn8ltmpxLrOEtXg3zPlbFsdNR9qkJ6z55uYKyqzuyL7muzI3K78AAPXoDzRMasS09Wm45f/P6Z
9jGBigJRz1eRbPFwi99Z13MgMiJdistRgZWDt2i3H+U2f9qu0ZMmx9Q4MjoLcr3t/sqPVAykp9cq
wFTHlYVXgqFUwGzP5U8tVf3U+AoCaE/bDUpwTt5kya2VhFunwSxVXjH1cVVlpiFdJPBIEWFoT7S8
yrfgjAAtos2/TgYUgdJbSq3LSwoJu5FIBFJBzArDBvkdLQUOSKYNn2TdOym+BysLBFFBH2zszit2
UzxQ8s9dRRNQvRQAVcfbunpiOIMiDaccCAdaTeHnlumrfG3k8MGtW6i+/BAcUaDirgz12w3JpUOr
oG4h+QGcJXolKhyNE10PCzmFOTmFOzIvQpwm8qgJfjhL8gfk+Y8jTjfkUYysLVOYklofj/uiryqV
+/IYLxX0n2y2TopiZ8kR4nLmCTBZPm2G8hSgvOU3rHVvbWvmb14eDi32Nbm4qPB9Q3/LwvmcY+NT
UAffdVZux9zVIAMlfQablqsVwNl/kLQksepgQYth/d5ctVGtRgPEW9g1ASUpAkeLO7y39Dgz7bxM
QyszoVtjhtSi66VxcQ5ofbRJTWmkb9n3KVeHjhtH8ViNcmAIrfuzYEml+mmhkTespd60a/TZ6PTL
dcCQVFU6nFC/1qWmHsYTy+HgYJjEEFGoXDATVrHIuFWyCNqzfn+lsNdxWTXaM/kuiWMX1hBCWPk9
SrfqaVZuTTxsk/oMsNnDiD3d7Vg0jhyJM0OFIUOdlp3Tjvn4U+KG0LYuZrfqLN119H7J+NtWdJ6i
PVVY/tksR5zzAJud48mCvqx1E6NXAStWxnwucAYXJgJC+93QyBL8LPvFCVACQnjeD7cY6k5CvSIU
aIGffCpMdFDOT1tLSYSu0ONQfiUsOPifWhYH0T7DvVGgh4j79RP5H06XCgviszUrdsN1UAJEcW2J
ZgZlxqnFb8pFjG7A/wMAwkU7fXyZ/izP6zL1kRs1qrjYgDMwSDNDl3ZsmvA41YKdV/OtNNAPoLXn
nDeJSBCvWPYZ7btvyLRJ4e8bOTgo8NOnNyY+RAxBCG/wM4VUM9YkmG/RIyoKiQf36Tk4B48uo3sp
bR/g76B9w1zXBingvv5SF7mc+I3/eerSyAQ1bO/pf8aMDOX6QKRCa0Nw6+eiTAQ9FBnmN6BZqFhO
XBR2gx/GHkBKx/xhOPTAy5Hu576bCDeJIdJnZCDkyqAlqlbBE3Z5xGMw2RhroIzRB4/AKhswoQ15
1EVFliSAdFYk23AUKTXJ542eXHnNtOF3xgmxslxPtiKtqCeFOcw1V+DWMkzHpcpl8mHllK9oPtMU
BjLTPOChX6tiCwUwBzfolmnhilpK0H6wviA1t8bQv6uUTvktdcnF6B/5UT7CKwcCHkldjahUmUc6
S8UZeFWO9oOnVYPdB2ymCYNISZ3qc/wGuXsQcaGbeShu6FVZByatpT+Yy/sgiJPSlVchx0fHhO4d
I8iyfviWhQovZE87ijPCP1UQe8QEg/HClEvlocDkGegUcMeszQqPwLrjOh1yiPNV1oowUe+FnYJr
6BMp6Yq7yKkm+rQKEz8oDTOGfCHinSAIhsGINIVJ/ujA4NUhrxumrMImPSBC7GxpDlB2nPz4QBtD
4bGzBippt0iPdaIzRidGWVrlv3BXaHKgkMux47dNWCfdz2hCXNQtP9tUHotrCLah1MSKyadf629J
lYhNAcnHpeJdmyePuYX8a0s+zSat5A7pPcj8/Hta2EhJCEvWFLooJpU5lyd88AgsIYRCP+w80itY
B/4szVeCRV5bKRnUs2mxkxXSmih5x0ISveqN5dvRoNQALAV1izF3jCV0gbl3gxm2jQesmu/brE6G
HogNf/BPl7BmRDHw2bP6ZF8O7AwglvKtF9IaxQ3rUJBasG7sRWE1GS7W7Qs6S8kAKbCnsVIUFFC4
stkkVlt6OO46aAeBfB4clj3+6EIDFtT5rTia/xssZHgPbRlfKpy0rtNl1sjpK+3zcH+ZrvDOleFL
GxB4kBzQuD1hGonKIasKkTg2g5Z8czFjtlagn7XNbAgMhgwJFKDxo6r+jCJDpxzIIBawxwGcnfAq
k8YbvOYOSD9TmIvNbK6edarXV/W5rR6cyoOWaW8NuT8eC0A2xsSS+oeGmfmMMAJd3Tsz69aN3ade
dOoA8HfQ1WXVjb07QESqj0yhaj8epxofE5oxb9UnquHL/AD30L+iKlGWYalZOHAadkx52wLl3dG6
hFqQawwlEieMuWJc6rLNYj+Zz42V+7chkmo54KfeRk5/GNotoSjMNiGEiL6DzpM+2Rqf+VC9+AN5
K3FssrwkYAwaip2WvdcJZMgtaVnogEF505/tzWn+1MXpER1sk3kD4A/XlBxU8YAuFHzqzfs2npzj
XEUxWyIJp1XGDcd4SfEYoTFOcce8rzzCEEtLdAlrpTmSXzfQnt9oR9aR0BkUeZBaGRnCRHyNj4zZ
B5ePpyc9kVXJVlVSSOcoc2IDYCf5gtCW160I50014d2AsafuVOlupPeoeSLtBZjsAQfXFwr+HRQb
DqM9NEvmTXYLglHSNjD4Knej88D74fYbjcHC8j97rHW0GQwTnNjAV3SZUvd4Le9kVpalXhbiGT/l
w+fXf/SeIKgPvf3gBvnEdoCfmZxqata1eqgA6kylxTctrHt3ODvU9v55cAUNpWde1bHqgEXhX+2m
/HvbBiK2uqUWKOu9oDr4U3KERzegh0I6sKf+pCzg/3TZ+EnaUOuMWYsG+p9IWLp4VWfsDQjPA3pa
ilINTk96vnb0th46+AWAJq8AYIGfA7LKkJ0EY4v6wXukWr3qb+iifMFTZuMLZaJ0RZT0CCN6KrjY
rdJ2UUeinZ2UivUNlfVc9urLeq+O2ZA05yk0teh6p/W3S5rX5hxkrGSlb9NnWwXoDGpK8aaSLseq
1YVSP1IhlJjd6bdyJna5axyJ2w7lTYMe/TsCMTSaxv4j+nRnGBMng6Uip/w1ex/6t3IZWukvUQTG
jII13yFBjeX6p+5wxSk5UGzQXyrlZpLYeH7//FpxVUiF2xyrbhU/VunnRY1s4hklpfjcRulD+jL9
L6AqpdXR9dBjodLRsMN/v4M9VJ0v5fZHo2EbV12GQekRPRyVPKSd3F9PtyJXQD3cKtXf6TWQrZW/
uWrJ+uhyCDeV/F0cvDChUEJ9FcWhmICZ8RgxrJ0NE+SiqprBj2pCj+qovOuS4hLnlKCqKa09qUoI
j+50BCs4/2KqK8EFm8LcyMNviXP1o+mTdIRlgWsyUprhPPS/UtuIONostgIF+SK4ECsQe45/bW+6
FiTBwQZioesNqFqCC7Ta2F/ZW7sZeOr419y0nD5tnX5d6klmWEZOlMSyONoEPVKSYYneBEVqwUNg
H26vOQKJQNNms7k23ABqVdbB0dXaVM9eDzaGD413cuqfZch5EZcfsJJknNK8rDJO3IEWDnXHj0jH
38vUayTwJ+V+E9n0NIspq3XySLvpoQ+4m1E2Rv1rsAGAfs4MLEEAUqu3MUAj+oq6pbjEU7XWs2zr
gPsAo15whNZu97udFsJNH4ho6ez+QDVZvy9LjW1Aw3cnXy+E2eGhnVp71yUTIM5D5rUD6JnBj+Qw
Fh6fAMCpt2tuaWg0dpCxUsoQkdXHoSWDk3S0MbpILe3DLUOVUF54Gzn61V9Vh2BUUBNWtu7HY2gb
VR2Ajqi+G79+RUT4+c28yZN5O5g7yKYzz/DdACAEFOu5pqf7cmzSbN7PVe7kPzW0Ae701qUJg0gV
WE/1G/Jf5n5B9fRtXJr6lU0aog6b2nxxWzJWcq/kUMp10YJysnuTSosNUKS2YRYQydxl/XfQbFKp
fJklt/lNZqkBhFHt2ClfweU4JKDoE4Enf02HT4GhSzfMDp1J3Uz9jRboPof9xd6FPqNGNKdDHQwn
brdtsiXMlCCDIXsl183W/yWG6Atl2m/gNLlHVL2OEqEyw7CQNY2fgl8Wv9Zq7v0g3bp1mJgEg7mC
DvmaRQ7A1ytNM6XyxQF9185Er3TjGayuwUeNdEEmF17JT4KRXYPTqxwOw0uaahGjIlnQ5x2IYQkE
iVdIUd8spSlAq3j+8/49zxmZXfAy14g6ATy1H31cmapK/MALA+ShRjhxifsA9fD6fBD1XWBTJFIB
+CjI/N9XmoF/jqKz5msWvnSiUoaKffW1VPIKzBwgfQrmrvY41u6rGmzWRSw3A7coETjMj6mcvpWL
+SimmjA5F+j9pzr4WjJBl6Y8UZUDW94xG6P9BGP2S3d5Eezu1qllGsfBGp6kiEwwTA3rYEKXcmpQ
6J1oFdtFuV7ah0q4C6lM8PurmtO/YOVFcosn43PtzpUCJPNtMqwZwfOeEG2p+CDNKY3ywuXKvVCi
d5gk4DiBWASjR0oduoWne4DNelJJp12Q1OLppo/t6uVK3glcUHW7zNI0x0i82epUA7OL2EECSUvd
yoW++zrKzV9d8spb/9279CeDxwjSpCshH22BzIRp4lTcunjArJvavZhappBGtkDoB4BF5MIpzkBW
HgrKoYqDzCMiR2iwQdyIJ2qLI+X6Hygnv5XudNSFtVR/XqzipoXBPrqVa6aqohMkYI5ynFgKTrr8
AQN34p3ksshYWYNWgA5BvF07vicxTciGAAcjP6NMm+qGZL2EXyedmS73OTF9wrhhuw2kv8B3aB43
0Bsl248koI/tLDtV6MC0vndjScXynfXOP4xfYf7kle4opg04QadUKNNZtmk63SwxJ8R9CEDJZ/bT
En3IKa0VSEquNQGWCo1GWCrEMlFaZQt+SsVMnSy7scpR2aIKAMVco7T3SgB0d+BG85wg8gcRr3OG
5RN4NdnQ4EQ4Bx7v6aZ9poHAbrCef0Y0vh+jUvUErhkq4Pp7cB3l2wU6h2jxH99+QQM+/fy68mTo
QRG6KBoML1/vlfZKV/c9m9SO4aU2ZPbj09VUZMSAUK1UK85W5EbzdfAQy2eiZo0lhxLCN4LdMbCh
UnvD4B/MjZdKkDsUi/xImycW961FNSrPRseW8rLQFOXLxQa0BqDlEHQVem3V/S07hhXTVwH99P9J
k8S93eA2vLXy8QY6A1QA3YrPAdqAHo0iYQhy1lwPwXqSTyfP2Cqu4QlmHGQDlgkiUNJM9CL69F9O
mSVH4pVVYgQHnngBwSM9UiiphHKiUYMHW3Xo9r3XV3Sar6PM7Nt6QH9QTh/QupuEIsVusVvkQjaD
s35J3gyN898YT8JgEjEKq68hI1IZpSCH5wW+E+UHTQEpIxO809FVagqimEJRXYRAWFPXxaPMozqW
5gtap2SQkvpKBy+jnQBlAj34wDhO310oiJZAWle4rsmdxY6fnaUZVWpzszoW1rVQ9akIIcazfaBP
Dtxh41FBizGSgQvSY1ZXpYBE6RybYiJbxPXy5t1md1TZkrNcuRmUMJr29xadF6n5tofGy5OjoY4K
ZBvi/sH1FzWcjVF2s59xtvXpnRgZ4O963x4xyfA2KjQz3UeUGx8on38pZfiT8a3+phl4m3GRMyBk
ACH3QUhjZ+8Bew0opmZuXOhC9Fl/JZ8+uKkf9jBANb0oRL2WmV52trq4xxF7d1ge54U2d+NAwkc4
HLzoonJm+wmsm+49oaXnmmzGm+aDlGMH8Gu/BHdpaVBsfTr5GWf6zkwCGIhgIuSQOj7krcGzWiCa
mAQ043e5swynh3ppHxKE5qPzhuQmm5CbbOHD0LNDVMQczEsHvnMUausZEbgzMRM6h9ihV604+8J/
AXdrjUxDnfiFdrvxmWrEjLacngPbNgns+EPqiCNacyh1bZrAUsmHBACdiZ+yMvffRjqcFRj2se1u
GvnadZDH/XpWJlBm52tQg1fW0333PN32Tu1nUhoRavZPcPau2Na2JracvSJ0FnkmL77B69XvvFmR
5qR8l+E2/r7OFAB8ZNprms8K8+aCUrUQbgFfV99eFkrX57AQv6fPKI9XMgGrc1x8woefMcj1U/Pj
k7Ovn6Oit2di9dkbDH673eaoRLaaFIuohy5lhil2GQ8zXANmCs9DXQxGe5GjYjzatpyFGHcE1Ps+
FCsGOZELKVN16SompL0AuvtiNaSKirBumuENoyKQsarQ1imE6CrKTb/1gr+eHRpOpxhPArgko8I0
1Ssw0OXHcUdDsFUzG1RMGguUMd8XXzYjDL8+Q+ec3+fBrazaqQXm7QZpGKke6IiYZUEDApj4rJsj
+maeBE48CQEIx5jF3SPtVyZG18c4TVih6fLfb/mySCc2xDi8XTgDr0eXJtfP4rNwkscYBn+Uz4GH
2lKZhUAMwy9HUCUc0NIVWGkYXXdpXxq7FrENFTjCzcbmVzUUFSKIjlBh/mshRnRKJLRmWtA1JX4y
LZS3qF/1leKgfkME0Cq2rhFT3S8dovG6MCy0bsv+cAkjqurAjRhEPZxnUNWP6SsCNYSTJn4v6ipR
K4JJm4cTebwT70fnyFEtg1Hj9PREWiFCP//CXBtYAL87TfRek5PtlPLlS++ns4PV+BjIajO3hDa6
E/PS6GcCr6t7/3SvJrkOi31rd6DDNN1ej1bHcia6B8V6vnVjCVtOchunhqkh/lqL4P9wUPz/uunj
OLrOr/PzfLNyIdO93avMZ6Npo/is8bHJwgSir/kDZKJ/HxlYh2Ce3FTu8/ucloUXmTnzUYBuDRhg
plxcV0Dz397la8j3ruE1dBi7ZT5+IFMulcHJkTXDBtmvOdrD4EemWkwuFb17r6ZpKzIfB5K0UA8U
5MTyAQQNl/UyzSydmTNDmapUsQeQL3DZNcxAEN7ldY7Bl84Euk66shiHMkGZc9XHd61xZNSbcOqO
lcuxglXHy/3vA2cYPgz61zf7Ol413gR4NTxJPrCS88s0NUvNbvRv0XMALM5Rq/FleuIqzpxb5QiW
Hh1hgAQoT2YXrpZ0t+CCbmFnF2/7D4RsdxpeOZzw9dLtSqcd1QShbulZmu9H19F2lkry7Byt5tC1
HABMyFfcGnfHhM8mQ8DwYjw8wZ6FXxXGmEk3XbYUV41MYUUR3b9WAIXeYstSgkMFLSVBVvULPqJN
D5BAifiZgULLfzApRXFffCg1WmuJr6HSAJR7YPLpF3bP4wGYOJIw9/YYWN6P1+IXWqBYBIeRC6Kb
c8B7Kkt0xrKrcqFchAU9JMqgLKgjo0TgiKgT+TOOVxmTYoVEN6VckiZKFBYhvxFuRpmn/6cy8B7c
TryHiUwpyXEy5veUsRI2dTyujlF3qwonXcBYznTFZGtmRY+PAozVTLAmqcGnSoOzDRVWm3S+laF1
EUAMyjG+RbmCMIoaMuRJKqoqZ0+kjd4ihFqompModIWtJxhnqCjhwUmBLAjJ+wLj8XO+if+ssNa4
1rU+5cdARckAliLQJqRcbpCMXeLtBZ6RPQRVCnoU+pQIfZhK/YGvivEINE6kfLV5TODdE5Jcbg3j
Bz8RMs8H7DB8PRDXfzXkj7T0OYQwj7ZTzhPjX+k9zLj4RnsqVtNdX5W7M6SjdMHkK3zFk7gh0cV1
+RPdyLzROZLd4HxXOJrIfmqWWcIh+rPMQXjBiUvNgL5DFpNbQjIDCJS+Eei4ySTepsTf/DIQz5Mc
E3pDNh5vtOk/put5Ct91XX5FOq7FmP50Zo5AykegmmJelIlbndnPkg5MDjd/zWtwvvCon8xVynnF
uAhPgLIrDzw54srdkfbPzJK5n/So6LpxPsXe4syYlEQ2EcctG5+mBwCn2Rhvm8fMLfnC3+plqHqS
sblE6s85TW+8tG7H3BW/8bN8cTiX/Os0zVN5VU1UB1efV/jRTgy8K5+m0j7EzUQDPLt+78SMnGv7
xsI18dbyNPRuyLDqoliXURjCo6l1CLd5Hey6pHm6ROMQ3XUJ3PEL1wEcCxt+G34BnE+mLLf1SA7L
8rNkgjt9SI2r2lkD1mzXTbOqsTPDnUPx5Fhz4hFONEgW9uhY4SsjEE8koNSPd8HGkfohx7PxdLMo
wnxMJMCj8nFLVfBWVz91InuGZtK08/W04oQMmqFJbtME+mc4Ufg188G/eQc8058lX/gnEzC/jMFk
5mCcj+XuxmwjH7wJkRLLsuoW/aMZYlHqZHqFjgPd64b5R4eq+G1WCeeduROPJg+UClVUXrXyDw+z
JZdDgzP4xHCr9MbRIlWH4ScIUspIuAQEnE+Ib8gyoA5bTn1NG1Nt3RyD6h8rDW3r+fpd6gN+FqyH
wZCg9/QKGsy4pUITHZVV2YfMlx8w+4s8yO9pCuYMoGn5Bepj0aU4RUGMuldN2gMYT6UdgHzZkFIF
eYAOONUA+IjK8EtpG1Ra9JginQwyo8a+DsjEmW243qDOMfK2D4uMmUS68chZ7PdPwD+QEj5IuABd
mxDVY4mY30nc9W+nUxQpmDfGRqjAsOkqEhc/EGXkxsUAeq4GMSnsyJs+d5tZVlJL5XXzFXlVuvYb
H/4yo5eI7AEuTWoACJXZGb7wGODIuAwEpUkPaiNV18X6Qhivvq1z+RsQm3ItbeEAoi7IuiD/3Lq/
eW/apI+ZMph6EV5kiBmKC4vQnXuDd7KqyYUqCNmshSo/P57BXdzLWZIIJpsBLYa5Z6VETIIOxnza
vDIVdbPhoFOMVGrFIfVNJM3DKTWh/K/aVVBy6HJVDfEacKaUf5bxVNqiwHIp2Q5pBlp4Z8yxBYup
BmChccKEahW0DjK9is2/3KZt+UFqSEH+M7C2KwrGRqA9KRBVutKDty8gyKt3ggFDaCdtBlBcErQJ
XmJJSKhKFgmUseOwI91jJX5Ue1PCQ+WmRHACW5xRkkcXKSaV0E3/uSBiVwMOUrJaCS+OB/BqdXGo
UxMyIhJCzD5RQggyMqruLKUyDmS+Ta4hH7/BSaoEITSC4LY6TyUup00jafsGto7RhLcWY/DW/Ezv
YytZoCY8+V1fQP9K2pO1Ij2uSr7Sug6gHW2bLlJvf4l8mkKExJNnImfDxiPKsutFOdjEKgdeVrgF
PbTqCkWAbC+AbCXTK6Hv2kdVIkj5DtvlQRMhyyji8BzDMgVlWwc6+BTFaUoTSEKJtbXnkDqz5f8V
TOKsNVGoKtMFKtNaHN26kPHklFkSwc4FWrvRmKBlYQorqA55KsoG/1XyuW88oUtLkA/thwoLoK1c
ssfCjPHIOF48rvbX1Gr+6hqBSqUqmFK1kRzJTdP2CxBApV00IEgBJVqJrhrdBHJVm6i2lTUktYVc
CjtiYCV8vUJrkYLUlTPLUyMJQF3sQyV4rWaVdRt27Q+25YV6rqACGuioaMQmpJTAftIMRDa5mmih
BUz8sJxYPl6GPAImT0tdpDdUmjiOkBY1atF9EXfGCCkYroaqU9wFgEhSmwy25KZwEnrpWJiam8Zb
cj28Y3wmxSUEp+CBDl0xgBe5Ngx83XJNVd85U1NfMtrEPXdQNvOdW+5JPiQnBtkqELRPxaAVgUiX
aTiob0SgWvY7TKCTp4an+roCvbTrJ3TGkTvWHQErM+U9vNPZbLEm5ylktWSS5whtXd5U3Igl/+Jq
QmtgEu6CcpmKaUS4HYuJZhJ7bSbvkuouBXFoBPUpcCkwU4rkD9zfXI5KJyE/hV/xDBtwhakd8v44
n8iEw7B13Sn3ynGiT4dLvQBp4KvkjG2xyh6egxseyJYI/CLvlgnL5n3vzLHQuwr+pks/ta9tjmIw
KV9/TOCrDCulH01c0FGFZYFBSbcaMXNlD3ZQlya06jCfelRBIH+xdX8O/1wFdtsyJv3tQBHzrbL5
icpqej1ehdkRpuFB98x+0KYT8xuAS1NqlgGK1KP/QxCJItUCAZ50urXuTAdtqVAITMdAU5T68Yo8
Sorb1O0oeQ3mjWIyPSZ+iMTxwhw9E9BAUs+rmbok0NgeMczg6jUHHrBoWoyXQmYAdt/WHvxFNaE9
TQ8c+tXQoNNB6NRji5FKIYaKe14eTbl57tEcLLP/yAlKjo4bcuWgJ8AKasdwXpENOSxwbdO9Ca0k
p7kPiFV5iP/y8ABwSD2SChNYSU+JoOkg6s9uBhlF1ozpS+AadDoVhwjsRHNx28HjEDwHZ4KbVpTC
eyJfEHtLSIT1UMWb80pnt8SYGbMcNtN9xVHlA3m3S4stqGmbkAFuaO33bTJU9XlhnKSplISXLCoZ
ZIu2wH/BKnUWgpMWuJAvPCCxoVKpBdtzQYurdqCc06Q53iMmahcRPl9tyFL8JaCvDng2pm4KXlfb
Mr9Q5aLIWMVCtyXcqul5ZLkT4SWMGpVkSOwjqC7Y4HsV+FsoEk4Ye7hhPYmUuyrwFH1uM5KUhfY6
YrZrfBvnXvoxldLTgipu7R2mYGJoAx4BDE8toX74nXG+2A4WG3TL26W9rpvFYQFuwvu3skOm0dEu
zSDMNtNo2yQuvu0DUxO70G0HZ6ICktTQmhF1FPo00cwfXVIXqXRAsmG9qQCKpEy5HyoDQjIQEO9a
ccpnkNnCx+nhyn9JE+ilSUEz0PLmeNACB0y2nJDuvYb8RYHt+vEZPb979p1SsukXdnXeEy8bvtow
ux8Xvv4bHS13U1Eb7mWWOyLuCchzKAQEWkAcAWVO+1URjPONA/iNv/Epys8+ywNJDYUcp2mKrNO+
uQ1xNQnfHfil5cvvuudbo5DuZB+1R7T2XogIDACKsyiMrGls1qXox2HAugCVRf8Cc8Z9tPUgusaC
4ngP5DbSAwCX86rcs+rXloOlWITOEx5QqQB2hwZO+ZeYBBomV5iPRNssuKB+BT0FFFAc4DKZOh+h
8nfU5dWfcORPnDJNS60WOgIldsE4gF3BCy3/DI9MsmPaEWqgF0s1KWznRcQSrBL/qiccIiALUHk6
1BZJQZMLiMFNE5M4JrBQGcB4sFgx0r2gAVblc+1a21UdAPa68BbihP9JNE+M9CH7iX7Vf9PDkwe0
iMflvvFDLBpVC4ACWntjtIG6A9TkJvUvjWeBrGrXZ7odxvnSt04Nx40yGuO10Ik4jMhwgjIKTZ3i
n+fI8QACJeCewyM1FD7FHSpWHGiSMIUGDyntxPKitGgT5clBLZQxSDZPMpvp0Ov3DS4T51QLxrrB
WF99UzHE+oa4mEqAYofFYkDslYQnL6RQQamTU2cuFhj8n3QWFAqFcl8a5VLGYt7dAPvLKCGMqVU6
Uj/aaF3SiTQildXsmmeymRqUbpTnnFaS+yXf7wp4nAMRDBsqmfssDpBF06iLQhJhgMGxPAK8b1QL
8DRY3f+VEwWQB1Cn8YbAemEhp1GxhyvTwn9gB24o6XRCCtNbzhlLQnxIt3UHIcZdKXlRC+Z0fAhs
AgZgq4lHrOK6ahUmAiTtqaeX8KAdccKFfawBJqp1f4mUKu2a0ef2t97uPVnTkbgeaAG08VLq5HXA
ABVZdj2lrnxV+KEfb4fzLhyREM5WP/4AY5YdtS4nqTEpcJ0on1ZMnTiZRvXP2fYSeay69AcSah4G
IZLcyRWQhUAKO9KsckCs98GKyvvqzXHKFOBpHAam9eMxAkVt9si8NWf3tXvoWbdS2llnKSAHFwie
L8QUIoNg2t5AvTV/RrIe88MkUd6R17m4Y7nhtwpnarlmbMmHeTBHLwZa/9euYG4ZD4DX2eHmIf04
njh9vKw/xqAjmnLXggXpQEZWySnS24++3qgW9FOELLQhsuKQu7MTT5ekJDk7jsRxZxZBC6GlkK65
9A5gS6Hs46u0z53koU+hSlZ8w88lV1TlmoKCHEA2kKH/NiZR7jd5D4qQwV/BuIW60mEhesM/CbwR
/hSyuZtWpjIhh9O4zp9QcCqHcIO85qvaBi1vUKkC9TAMMzbQkxevvC0Z2RZCiObzCfuQbkUZuAxq
+0UOpfveg7X3YUQupUID6Ic1nnGIOUZe7Oqb1oNZT7DYT2q3Iyb7HmYiwfJLlFX1RdYOdhgYYHSR
98rxnwzUlMJTKWOgWXaIA8KA488hSWBF9eg/xXALRG5IEAQkFTr5wR1LuBAv09UNjLUlzYGT3qDD
ftHXGQJX9hQJitQL1CE3d0z8piDDvM8c+Row94fS2bryQ9Px5w9mS1AQAURHlGDZtK4WryyFprD0
XZfO6Va67XaNxK7O6A4tV+vzhtkyoiMJkTLu95GIfv9PH0pBKKAWsELhpHwXe8UZKsMEOwowUJy8
kV4DtXZM5AFKXYoCRnhpvgKrBqPFpfMPU7Sie8pDYX6ok6a5vjCcAoDVEAxi9vbLgCZvXmmRIBls
p3ltweEUHsiRF07PXvluHrK/fLfYvTNz8044+2yBI+uq33XDYG8ZFaaD4qomOYQBGQTymy0/A8IQ
8FIPuDp2zR2/iMePqTn1jgZSnpIllS4giJPfxCzTnn5DIAxreAA9sGCyvfZpdWvWPKAuh+kE5WFe
O1s/A/7DHtABVUZcpYIShvsCYWTn1bVhQgbgKFW8+DE5EO2atsi4fbx/2OD5+102LzA7o6J9iMvM
7gV0UDq4niVcTzZWFx1PpqGOhbt598HVh8fxKP3I2aXdt+oMP7+UFTtw+8q11ur8/N5haCX1wPlQ
4wvlNCrmoOWUj9Bq6QeFSKeUGZEbphzvqEkCYoOOiOWVfrBByc2F2i+HKg4JSlBdMdQBrYhnVyyc
hBhE1SYSxH/M8tLAQVcoqgspRO68fgNJDINA5Uh11FKSJMzRZVFDqgOoQYrsUW+wHAxO5Xl8q0ih
q2cF6DIpLeEWReQi6jkf6VRaQTEVIS0Wg2IFku9p9lGHhhTICnrEYC3uRVrUHjruzpgJ+1ocXR1Z
bUY/GWtQU3UAyQ/qJl02YTK/IENv2hsVitTIjm4IRSnt9C8ej63MjnIzsla6dD+asCQUi+2OVs1H
6ZEOYZx2mlhvUaxQNpHH0ed43XQEakMqNObEhnIyEj8U9lmOmtj1dRgUHq5qOZok4FGjHv+CJ+Po
LgATg4pURUqJHR4PLIsxLWya8S5a//w7eR74ff12BXBg97e70oTf6u/06LYpiPdp4Q/74aHCJmlz
dN4VhEHCoLUTLBlXgPUKEc6NNLNdUHQIGThDD0+Chc41jOCMXW5X2mneQFmOLgmAGqllh6fBySr3
8RqCYDZsn8G1dn/PzJ3il0asAI0YBf6lo5BrIPw2YvNLkB3ouzNeWQ6HLjaFe+Qw6D+86WIhZaQj
K2eEw1wF4U6akXvD595WjafC78nhEJnWjQMa1mo5t6Zucl1mGdF4enLQQWw6wSs+AmqDMcAnpjLS
llFfD3RwtbI32sZZCqCqMqJKLvxTGfJJAPcGUhm6bNeO7ccXoFRCD9yMw6zDbkPQxSxH22O+IgWr
55M/oTaUIOgrp2Nrm9qYBa7kQk+pxcF39BpIsPxmCZz6uv9VBRSByoUHC3VUqbZWxIchIavBZ5aq
Cjnn2Pap5uce5qAGi35m83s/VO6a0WwvfANq9M+1C8y39yGL6Z968DTXAb+uETaVaI8DiyBgbiYc
+FK6TsuBrhKOPLUaoID45G9aqKoik0f4Q+bEo3mke/54uuBVytfXQJdegCI0z1iergiwVCNUxVfF
17iD3BGNTFQZlWpogd2Xe0AuLjlU/LQmsvEx5vCOGX0mlO0LDcDoJS2g+UZruXNbyA1HHvlBicQk
adaGl40WasRbSgw2jN6t3qODlPqa24DLI4JIidIstdgTwyoJBYSv6IeoBPOhiipcuvCVVdrd0Qi6
+n6tPWvPajQWeQGD7JqjEf286EGqsGygzoHiurW/IRxb9TQBVF0el9rRxykdawSpkj9q1rL60Rpq
uhJ5kCMaRbv5P6LOazlxbonCT0QVQaRbRZBEToYbChwEIkkkAU9/viXNX6c0nvHYGCvs3WH16tU6
pIqgArX0TmQEkNhGG1CXe+i3ce+qi+h95HmEfdE4qVDuZm6b6vYMKuZic0UoP2YTin2alzdg4LB5
Xx77s78kjlVwr2f8/zUsajR0STtZ8neorBHo1tZAK6jfY/pMiG+geuSH+kKmSlNpXtEME7YAaoT0
eVDZgVRbcSkjSnmM9q5cvuqYI+90+BpYeZ4uiaZ6ZrFLBfn1yUgIXZjG0ah9b7BVkkOuiwFc9ZSc
ouECroVwzNeq17K+aDmpuExq1pL5Aetqmj05rAGrSQc/C9gCKoPdZcmQ9Mip5LaFhaRbzUojEB2t
LZEEZA11JPaKAC+PXwgNWXHsp3yHjhHNovnXCxdPCvBvd4H0vRmGfcQkfLj8/b5DfC7UskSGWGJ2
LYq7A+hBNQxAzhAi8uZPMkHoMpslkydH4jaDuAKRph3AjRu9GT1WdR7jRz8dp+P79EFb6n14ePMs
kmWCTJmE8OpI08dD6TPG04bHqGYqQx9qkILZpa/IqNJcKkGCeYoNUD3G6qkqmadmLA+Bc7KH+pB+
jKzZyWqOQZLJdbHm2KOY20b09YHPoz1MGxYxVwWd4lpwGal9NkIiIbIrVJ8MKyNiv9mPPu0vY/3y
BJUrcDSRu8Dz+HJRCkAUAzum8p6yfNUAmBEHiH7MyxWNsTrOQLi/eBpg8nLj/AElHWzx9nCUgNr4
Fj0kCnKVZdKuWO3minwI73HSTzNx1NOYx9BcHqNOcc0IDoZshr4nXOKQ13pwz6wu+Vfp60nHiEXG
MxcZg7hGrSU8bObd4pdo5djmWT2lDUVpGLOegqya3S6RqHwoD01acx4aDdCv6ZNDGUkZto8MnEqd
6tItCghIsf7rZCUN9f86Ey4syZWfduCJGQrgujOyaaqMaZVylyGXqGCg/2mBSjP0i3WbtzeJqsKi
FzGaAEPB4cFRW+7fHxsl6KHkUCgrsaJxZfq+Ntu2LiI6RlREGX38gR6MvrjVF9DtIhv+klzFXwqB
Us1p5LH59FSLOUWBXgyg+VWA5gQ7SnxKpBO4nX+Oe0xcgGGUgtAvy0r3TVrCBcwq7rCWiQBX1WMU
cwzYmEQldOeqLpdnANK45NnnW1EecviLY1ffZoKEgAoE1a5BGDUMQwKJUItbCb/ORfEbRx4sySKf
LG8MNDq7E5QoMKEP3WRFSMUjxH7r/IQ2qDRwAaPS2Wg9dVk6v+FwiRcQNjAluvhdMNDqzNVoiSnw
05uPF4mpWEvvkd9v/fAisyW5wUIKPTkM6W+iHpDZCxIA7TzeXbZiOHS4gMSc+QLdh79EbUUuqFsH
kfPuM1mRn+QtpwLUVNoqurCkF8L2o13yxcg2dWUpTs2xBQIe43fwNQFOZDRqwMNSk4qEEZtM/srr
tvjIHpY0+CI/5VlqZX2Bf/JC3T1tjiBQHfwv4Ank16VYEuCKJEHyHGSv4jDA7GB18mZb1U6FgmiZ
4ba3RJ18ogcisUfJPhIjyEMpPc3BD2Khgsyc35lwSNtw2O/PIkZxcuNJLVKL38ldUUjkQV6AeIrz
5daRX/FsoCgNx4igvCgkiAr1rb0PokVEuVgw2/ploZhGn17F6oc8NJCUxEF8lKBV6fJU7cPFpWlf
6M6CVbH0zvB7b5bqRnVE+vcS00hRY+W9va6acrgqbSOal6iWeIqyp+PuULIswwOmU9EoWHAepyuG
VLdzFbNetBMWq74oKe+GUu5UgpEvV6r4EXGU1r/ehe3D0l5y4sPfMrxZ8bx25NEtpka0JNqq7OGM
JP+n/2Io3N5i7qll2NmwCRuYYEQRCf98f6MQU8SeimqJf9kYdaJ68Cb9mrG+p1eS/3jDxbJfsZZv
u2wjPAWllR3VY+IobRYDCKnMKjXMy8uCXn8c6Bu1gKNTgyAMIRAAad+0iCmLP9Vf47c6230ZMx31
MAL0BxBi7+8JId+94oi/a2U79clB6UTtHJrc93KvHtbDXd06KGvlo0opAqX7XKNGAZQsSb1DlIJH
PHTUwLUPLgncU3nLOzIO96Exi7+zVWV6/lEAo06Dl9pntMOF72x1GkLDFMQc7UdPIjhMu/6HKJxt
JiBBRNVaODjgCxiuwq9RIepKHBJa2I8CJSa/4XAljEym2tFj1PsqKgKaQpqdSB4uAx0erKQ3ETlj
6BGeaNNmlofSIsvq40QvRzY2ZqV2h941Rr7MW/MylbP5usH/zrhKEGsI6sBftbWZ1rzKzW4+zQds
yvuQcH2s0EDnkbfyIk1SpAkvhozV+JrOUd9XfEG7OINauyecSv4n64PTPnlzhe2Psdi5zJiBe4ui
RnFEwb7zBOxZ+8+pdD6eNIFBrzU2jY2x4ZPj8tGGq2rfbmrYpcIEisgF0Q9tzHfLbPPe7JaUnmCc
Q9zlb14HuxZqLX/4hPkCu8QESGwlgd4CBQ2m3DKXlUlvP1mLWwyDF6gpDdZ7mlm6e3T+d54BUaxt
3YfP42xd8x8vmyYoKFyPOTWe4zQRny8mTJKaNtOtOP8oeHY/0uy49Rl8cGPUq77KHY2IadXLJIKq
iOif6Q2NTD6t01oBjAiCeZ0Wcr26C4K91owcAVNEtPpK7St/Bc0pVgKmEZ5pfcvbYRUpp2NxeKLO
e153IboLnHyGYkgmXfHlkN6/h1SqGGpF6wek7PlprHqa4MwnvdLVXO1Y9KHCZapfRtmepG0gPXeS
Ja+Rev97jtzYF3RaiiXcOeKtIgjXCZJiEYlQyZzmnKC80FDkkMbqsCghK9CjFPezD8oNFjV34S9b
nEdXtg+9UJUpOurtn3Yn/q5MT/OUEXV/fLmMC5l/kJVixV+sOjoyRHFQ5xg/nYBvFEl2wQLQ/pIy
ABzx3DAegcoTYO//9lTZcWGD6qZxmzZMZlui9cztevQffZZ4Jaw6Zeq1kSmUmd58pqU4xdPUc9BT
Yg3pdonBpjcpbi/pB5GXmFMtaGZis4h6q0MRVkynjCq6TDFRafZgMsSk7M0/k93sNbg4+/GT6SBM
F0R2gdCqmwWvfjXYs44PAfYFksnssqwuYianIGvc231fxsff9pDy5uY1bX8z6sNHR3yo8lKpj7Tw
IuENLr/PYQOZemtPGQSN9s4Z82ulI9Qiwvv2xjkE1208aTHFrA2MBix7GKPDzXzH46DcuwfkGG/Y
9KdR1V2jT5F5u++KX2Jm++RCN1hEW0TWZdpL8PEev5SW7NMwC9fL9qw0g+Fx7cfMRXoMy3AAiwKZ
/JXQJ5XX4kUFAvPFvcaDR0TbKwDtkY5exs/N6gt5inpQp/hURL3KKQpAVSUsyf3GmYn58owZjQ9O
eZaQdpDYuI8xFilkrBRWsQj89Qh0+4NG7xE0B81QY5wNyqsNvzREV4ZZzk6LwRTkW/Z7ex3iEgaM
4Rs8UDKlDjmqDV7eu9vsYiw+M5iR08y8MwT6OSl30s7TrXcuI5KtYL+sWLvvR/fAlJ3HaDd5h4/J
wdp91RZ3Z719bc+T+x9wxAQjPP54bSjslcU5KEOnWrun31z8ZSGPqHT+nzcnaxACpeqmggXlrCfn
4jeDLd5EhwImhV5FCk+++RVUx7WJwc69OMhrePsx0wgdVhLl7DTY0YASMCYHKQ/sZ8O5+SgpJb2W
w5NmfITbGkQIiJwmbzdGpy2Z0Ifx6DaCtpdN10NekY0/wa6zZtSHewIosnEsZcbvPrpHDZ/69M4M
JFnidxh/sqr5nwXTx8PdojWtMtPq5NWdM7XSmNXUdhlayAR3HXK2jAihgcWYvaaq6iPCH1JE8R5/
H+yMwn2BYaDqqwsVgUTLks6OPVNIy5v1X+tPs6L3+DZAIv6ZGvMXNSNjrpyozpjveVEweOMRCq9w
XNKjfVweUd8tSvEYVpaOmkcK3sKa3sYq6hb8tHpIGg0awFIcEPMoEGq6Dut3J14+od/N46UxL7P7
XggDt9UQM7gOkkGto6qS5GTjwW6yHpb6reER/nmBOCh8lqNsjJSfVaHhNbwUfqMoXWtHoxbzfx3R
CRt81OFGRn+l4OYjQhWKhUuP3jczEOHES/CRqwTcWjNJjE6P7u7n2lWDEy3J+YyEVyiHFDPO7YPi
4lTs7ttcJc0iFS65pL5/PtSxP5JC1cmoUJETQhorw2LMy1PkRlsS4hVVYUX082CkUqb61P9+fvB/
pi2ZUWmv0JzDIc4CH+a9Xxvuj8xrhMneN0Yl97Q99du4/9/yL4HZ7EOtKSI4zInL/6qCVxoqdaiH
Z6vo4BAo3CkOEfzU0lEgDhUX/a765Lap0RJAAWcvq3lyrt0TvdK4PYaRCfpUrC/UU8Gz6jHx12PU
dhUnvLriZUXBeSjPJw/4Eukezyo3tvYUvYl1WxS0CgjhTTKTF4QHmHCkpX5i6ttrZ/QwY6/lPP6e
32d4RH9NqpkfJrXtBi//xdDw19iIqWMRE/QSePLtSXv8xizTJDg6BNdJedMaRiuML5HB6TcanXrr
IdphyzMDrJtYsye10hreK1tCCkh7567GFBv0+0ovTbA+SlAgx2wS8bxySEwoA1AeZ6JmEGnK6FkS
g+ZJlRYj3KB5TPGhsDlC6IWEvxBJiCdypjAMlEwLrEPflEexLRFslmj0VygqjgF5Bri1LDRFszy2
5X5+QjBGjW3fQYLVTxJAqxIsHFaRjJpYNWZDH7rvcqKq7DaBfyFtEFrrVfmUe6jhnCizfHyaXKWC
lvrx8sEwxoZ7f1rUeSnbjvlN8H04HR5kkguNp5Rv2QbDxs1NEY74OwSXSvdTtfHm5+kOxjRNWch9
UOCrkYVnKDMzcAYU/8RIPGEEN2Kg450ZQoZzaX3Rp1Fh5nOXQLXC+mZ8TMOqNb93T+/8tGI2aNVO
UX6yGBqcJANa4KtlJINqX8cffnJ3PNpVXxHna9akQ5RVhsrAM+TcszntJ3RjwAxySwwzTLps0HvI
9Mo1LRCN3AbCXeWPVuO1exg3/j5k3E82tDpKGBDEsHTNVam5/5WdkW79Y1NoDon6PWQPJJGibxeR
iWzNnQ5fLWGyctaIEm/0YVaZ3+5WluscpdZWIV8jQhXMQ7pibgdUNFavNUOW1r5wNgZ/rT7fHxpP
gD63/9ElRFhsoNCMJaGyHcRhnX33Q6OXSLhksHu+DxAHhe0BLa2AlgSIHjA2BT/1DSkY0mPbZLFt
tzoNOb08td8D9iiTkv7dHRuHJiA3RLAEPD626tMWW0ufKfGSPF3hG+Uj5SlLzD/d0+V7nh5mTMuF
/lr0NMzBlubQ9GEtYgul9MbI4SBBif3AdG2j1/KZqDm6/LWHzZ/P5DO5Lx9/ccjMvLd321RgoCnc
a369MfuKQQzcSERyFfVvvbu/Y7h44tYHzWDfLXcXS8Ba59KlPd5eeuEvokz3oE4uXNTUwV4WdU+l
OKpWVydzFyH7E/G0oYAERBVMRGD7m8jaUBZY3h0hPXRD8HehrmaY3whM5YWfpFOyhAfrxwU1aXur
aA98pOc9sLm33S7gBWgGg8T6Yr1eg2iWLKJe1CsK5uLDigSCxFhYHeh/bUani3GtQ4WwnJPp0qO6
qHQIZ3B7uL7trW7Hp7qJqtgNJjStX8xLt+tPP333UkBZG80TbPoO7EPA/3WoCqxyt8LYq4bD1/Pa
hB7ibqh1AlKkJo1dXqwAnwX6AWAvVoeWJpgt2gNMEDpS0QivvRbMHXq1HhCmWECpicDAHsFXQjxK
ld910kc0lwWwC/8rcUcEYyEyxMH4wOA7AuahwldEXtgGjryOzQrUKlSvQMN6jLLVB8OgA6TFYiAA
aMp/XRGFlk+C8plao7QHdz9ancWe00J/La8zvDi7jvgJ43Dj8ag+ovUAksnv10MDEaSgKJ5OEQNq
Q2DHy2xL5f55kWpLoYoCDKZTNOPdcrdUc4AkkaQRmcF61LAaoZ4ZGh6GX8sHfBh+1Xw5cJLoZ0D5
IxTswOvCqkfZJ3jgWV4QZeCPddhLgylTQLYrcL+idVE3nL4BpgN3DxttZhFXvmxqG86t00TosW5l
AVkQnSOoraPL8A7WToMU9u3EFgME0JgmVij7kT2LKCtFY9o1oclUgZFIwcFIhXtnqEtDnKEXBSKR
00bUd4WCjYOV0plBvQMWFB4IUdBN4KTtmILbcq7Q/hmpQn0CYRKaaIiYiPl192iY4bQFXFZcQEuL
wcLuC8UnKBnmtNR7u5md2hWPlkOGkX5AaJ4+SnnWLw02UHn0O3FTKE7cMb0sXxRrsfEg9Min8NTQ
1TCXJAk4xpJTsSrWk79ja6ZNqfsY+YuH/bL6ibUOLmDI/LT/gPweswetFuNGdhSYn+gNLe7Wh02X
UpZ/MsTijSBRC7w88SL3Br57sBsFgRjif5kPLL4nReMW1gCpNEDJxAET5Kq+o57RrfdbdpubKvKH
CtuFtKR2LzOcIdbIsK40R7tCGWqQ0gDztIlMwJ73fdp0JmrfrlOu+8DFRIftCWUejh9uSxFFbC8b
LFO9C0MVITQAGVp1PlO7vfuk52iRcFvaXBAiMrzyRuYnJWLa5mzCzm90ncxvrXlB5hLBXSq2PCDO
PDtw1agOgYrSD/DMKwzcFrv/whS1sPtUh6GetIgIgW54ATEBJupsZtwxpZnUv6S1ptaBC/f9RX/B
A/0WuJgEMC3fsMKWufilVGwvWlxWxg8pnAJUpdou9S9aElADM4ezYWo3kLpZ/tU4lw/HTM2wSMdx
wTPGjP2hd7YQTw8TDEMBnqb6dUX7Lm77wbtu1bCsFvpX57nFgDIGmyoIdKeYgdqHlUwpPPbDqNIR
IlhZiMypJFikQAItyIV07ebPDEhycp6IZafQCxRkUZ0hjsgA86ynOBeqjWpFN0tt8IZTPzMY8DF+
gzxl1MmuQxmreohOko1fFT9HtgPPOkch9YVCrMqgAo6S6R3R6Q9p8jN3rBrMpv/JOgu2e00FNkG/
H5XQtWjDB9s7z+0JggNC9j3Yur20ynhaUfMZnuJIIJ/DTiiOnm2qCtBNmCG2FT1KVq8i2JcA/dSR
ftN2y4XUcwJABYmDbPbw3lzdHtIjZ70dKApdsWC5RGhIHLcRZtHPvNQXFqpSjn4aLJ3PlE2w7pwi
t0Dz0tVGLplMXIeH19+iqAiZjBygS9jjy4sXJl8GVOCxfvZUlPC20HkwDAxY1Y2iVrmVNdaNqdhb
sHu3/S0d3LjbHnz0G2zDS1iq6sBiaCScJBI/xGqOBGL8SJAyiPTFvGF7q44U7SOgewzF702UAiB+
XJcqG9j+2JbD029V5i/o9985cKekpqXIn5NR/WOat0kMMI6E7IGqJNw4xg5PB2BZdDwQ/ZFYc841
oBEYD4KqGNyO+AthFN2QZbJvg7kV4CcUT4XnkhCrXEBKwaAh3mKPuLQk5qq4J6alsm+eJA4g1Dxo
sq/OBykI0YFTfpoZ57zmg4PFEdFuwTxAgjXdB1RzeL8vro8zwMQaBKfq+D+qn09wI0wt3THG9mG2
YSDojCjl4uowp9w/bgqxA59rjzA+lFu1swdKRbR5dpxuSSWJkrUl2+GrDevrI0w7PFlUI2XxDtSo
h7rrO5v7eCvUnFZbFY/ExcMt4vd00OlF3KsMRVPh7swUP4zFh+DG8merCFO0iTbCkSIcI//FhAWV
zbhVP5pmqK7IYhiZeOkkL7xWr9cNlp/WYryTkmovQhnjhwl/6JpQHKHphQW2SpIgTQJxmRGa4weV
b703cv60XOB8eKr67WxT/uamfUvgQLENV8ulK3cWDaZC0vDYgNOik8PcCE3kUhVPzlGOTvWLB7mF
yvtMwwMIAdGVxgNtCzRg78cn2mk1TVFfV9u3MAdkYemd0PfjKROwn/TdMgybb0fgpeu/C+32JEDK
hsYawKg3oDz4JwXp4neqalCETWWg5ULBU1WEqrNSqCce046KlBAytAfIT0uoFlB44m9CUw7Vk9g2
6NV3pbPf7jODA5Orzq/dYD1ELnkgdkzauxkoUX0Q34ItQZKeDzo5/ZYAuHlRNEKIKTfMOZDz+GWf
Cq7LeQj1DoWmk28YLJ30hWmqdd6/50GpDMH50btOJG96galwhShZHANQvyBi03nxV7Y6fjMKWqWX
vDYg+nJxnTU4LATFop1qnda5szp068SoeIwPHemKvLqUDlQPEF2qnSNp0rRA2oSVikCIShuoH3Gf
GVSNx/hpnPPuVi1hhdvijImroZWoWEyPVywOkCS4AygdkNLpoWt8J5EaWiGfJ301kvA9jLP5YUyj
dg2hkTMz2jX+Sr3beuIR063Rg0LrNyMeGGtpaMkmXbXSXMOEj+b3KdcDuWyYs/vJG99rX/eqmf4x
OA+JpfGzg+MEbJqyEwsGnCqHO/e+2LnPBXw5vKWkjB6/hVf5BEfSooDwHnkj8LYbCjTijcmBAkXW
tofVJUKWglIi3Hqp+lK/6+SPqcXTarSc0+g00td0QFTHQ+F+3XdKreA0SmiXug7evTMxI5XD682j
sSmyDBIu9hEw2eDsQpndmdXIug/wP9TYmlQnRtQTQTQX7103RorFPH4zQ1mjw7Ix9UKyH2MGc+PK
l25XS1/9TCPal1kRWb8e3sYCG2WlpCQvCwOkSSWKmgtEdLgxU1XVpAYPIQc+ulTjOYpNJsedl5co
2QlqibA9WkHxEtiFXV+AWRL7Q3bJpRBP+V1mvrdSvweKqVOZgC0lWlW4keTYmzgx2SlZKkrSauAD
Imdu6lhBQAT+/XKbgzdwH+zdFn4E+qJ4jwwbKGBppJXFAMgdBQlDUyp6F6YbUQVpeAxtMDdlc66v
05phfW9Fk384gZ+Ykzl4tv+jIkp+F0gOVLJWIo/FFZGAEQVeiEGwg60oK7w+wx3dGEGD2ooBQIom
GT8BBIYrAaxTBzlsLqS+lUOpdTlzInNui/+C4xhupSCyJQmTaGqNF6yUgQm0wLyn5gKbQWAgHpEw
Bzn1P4ScWOMfwbB4SGwdZgmOB9qSxK6/Mv81W89ProVcG0wOT03XC8NpKFoS1j5cYkRzseP2yq8p
sWF4goLMjO/scZnqh8fb9ynXsVfBBd7u3TlyKoRLJAObzZUxhZUckLtZHqFu98Y4nJor8U8cIpdz
sBaU7unxIyJebijB4BAr1tp8k+bQ8292vZKXuSXv0t2TfSVBnbi37JaIfWudjET/7b7t62Y3fjl9
cAjWxq84EHvL+wap6M9mE2L1PrKLbCoOGnZbpG8Gg2rEf+ov2NS/w2unukQM3YPRuOlvGIcz6zNu
TDIvRTlI81LWYdQ7bts5c1+Ctu0xRSv1StJw5nc1XFarsCpKMkt1DIN3gVjpkullm5nvTyadqymB
XvF7EeYaNmzueN5XxL8E9UT7ROl88hlBTxCx4ZcTgAmzmSWmI6Ywr9t7BUkf0TXkhZhIwrxv94lZ
si+9vM2NXi/1LXuLp7VYULt0yLf2IZ+9Xd5dzGvvt1CeFXxAQk9ULGNW3xaVSRHjshzhJsbMI1WV
tUr4XmXz0BRBFl7dpDpWA+DVRjlofjy33Wo7V92ie4fLbjQP9vMZ2eWfzzjpVPqPmGzjTc6P8SQG
47iAQhXsOSpY3mGl0Fu1T+B0pq8TCKPUJdoBBARxGwoCP4PM4fYDV2EpqQyefLUEvHu0wMCo1SFa
X3n2LFGLw66JOnEh4paYK9htbnI+ocyPfJOaA1oRlyonlScKBIJFSVnYiap6d5iIAoZVDsqoxm4M
/iMXJbT57KozqPCTgv1rCPcorFEoIzKo8h/gihUnC5lBLUIRJAL8KZ/pQ4e+0n56B6wB6vSEdKrX
qDRP6b+8ed475c1lXJ5XgFnGt37tyVSRT3hFzu+NPuKFIVrMnWaqqfqL0n50tpHz2ld71TPSC+JE
EhySGEedx4amU9lqMBmmdoiJqOhF7hsx1DEsWlqTbnyk/YaPXo+EGl/0KxEQpX1ORZ8rybojaiO0
iJa18QDvyYnKkedadWhj8orj8AbjhvALWU1KzPpoA+pQZqfxSTxYxaYy+xphXUg0PkO0dSSWI1+v
2W01nkaCFCWHBmgrgFNoWfomtHyG1ZO9g+TL7zL+RDHQzGudH2/DcWVD9YvS/hoQhJzhxPAPGXqd
iLwEQlxkrRvEGsHaqTq1vyGDfKGyQ0sUl47S0W4v2bF9uXMrd9p3/zilg7b+6d/bHiMx03JnV9ok
ba9BPlD1o5eNusvl5maXoFXxriU/eQXXV1C6OcdbF+2XS6NlXgDc0ThMe6+7fz+6KdnXenCk7HL3
s7jL/PoL8zvP3q7V/Uozu1w3X0erFtntuwR3L3iOnzRxzsRz9rUHcui23NOktKT3dRXBmHqZVRAW
AkOA6jIqrdeSeYit99U64mXe1rppIS2EGucDzgxm/2PWDqLeVJCro/OtDCoUUMAnuzvZrbfOdf22
rjVrR5s5oq9UTQf1UjfCrNJAf5tUQ8ALt0KBDTzFSXrZYj85z/5Kw3TbntamyVd1VBmmQatfGWZw
4qfp4ui1+hH152H9p/7D1xpX68H8XiQC+BOZyJFUlu3h0bv+7qnmEtfu3VZknpgnRPJHuH+2aokE
2cqrFiHNd21y+mtPjlPQb5SP/iooP2WbtM9wUkK098b4O4zbGIjpoRMRDpYpBtBRixospbNhdUOB
+Tpdw6WiIIrUQmLVidDpEJq8gvdjULt0nkZ3//bihh9d3AfoEB04RzR+rMbBulWdI8kkwkgMosjM
1k9UdZO9e3g6TbJFhK5I2O5UZ+gcsoww+ykD367Nc8t6om5QsdupWyUfLQeNPVKPKCraz5gCQGlc
ewxPb7+czrK3H0dhK+sez736YbA7jyrn3rFq1etdIw0bSIOCc+1C47yo4chPnd26e2u463R4vTtI
5NWuNh3ehw0UlK8E4uLfAz2pL8OPSmGZCOMS1Lv12Nw5R5/Ob6fkX9zUbXYT8r/L+IkA8IVxbbdO
o0eFhw186BNk2G3/7rWnx/ACI+EetkY7thS68CRNxuiOxswJA/HApLSDZHCbpb0UCWWNKr/wGr3D
xal1qe11SbtppVQF+0QRAgSFaE+Endg5uOki9qqjD0JCwA6ElvuAYQNOzBTk/WTNeAOagDEjtEfN
y8QXd/fSKfsaWlNWi348rX8DFKA41Ym95oRmALY/2jeT13DXTcF5496VZ25DC3+a7UltUO2VAqN/
2O56l8VnmS7qy9qy1IFoMP0M45AU33n0bvA7dkQ3mUuMMzyRnzQkzG0NXpNK57mon1DENCvjC5Ti
n9NX8jbrQHNH8/U2DdAAnEAFbW2zDPrDXh69QfgutsG01keE2Dc6W89hmXQQ0hzF+L19YaYKLOmb
izA3CenB/1Dvv/m1PVJkNkPPw3fTqty1aS74TTcdnoalJdXRaPO049huQm5Jf6KfHeSalnUcP8fV
HuZw+t4kw3TzHFwX0ejw7B0rFtzFZIA3y6V/ER9rrin0sttf39Hc6H2Wn99s0p7cp63+KzZbndem
hG4Bcy+skl8fZJt2t+HWuoy9ZBbGcZTYKMnB4fCTXrRBBPYQQLH6ryaWox3+enmFTIIQ3f3GZqzz
2/ZhqzyK29jP3uHc/1Qmj3i0ezpJDRm6UdwMz8TrNMuXggPVF//d2Q+A5hmFijFEa2BtgQepjK9C
vkYPFlOPpJfD16cax6mIBKQYlYzaIFcUA09nqJ4o3ZqjmPdfiRyQeH+Tv1HuDYiSFZxLYqQY0JJ2
xLjXe2r0845BcyqdH610y2zyAAFXhAdi5GV35AaMwoU2zXxI6+Vdrc/s5J5cCQcc3MRjagtzvNly
TDoMJEKiF+5gvZSBZQUcIy8MGAzJT3FobJ7c8t3MFoeH2Vg0fxuAw5H1Jn88mCVKFgusJLDzHOm6
JqudcsZP4xfTVQvJUNeJJfXhxL43/VbVrdbtassGxKAYibmmXvB27gxSoXIInAPthsYiMnkaDP6a
KB5BkYASM/tgZn/ii5UY6Ihad0jlMGAP5hXN15dVLVlH6so/hOvdNqj+wyYAw5oyf6f829xGkflq
e/eaVWl0YjLnn2tmGRUng5dOJwz9r4vHoAXsW7Hadau1Yr9miEJUTTiMsCwbm9uGutgJMA2E+2VW
yEagRICplcwThndRQV+acWZvHxrWbXBGTuVmPgZ7IOqaWZrEaEpDV7zY9XOIo2LVkm2+/dryst35
196xUzHMI4H6ilCGavwHnYnNm5l4KEfUEbC4DPZfZRKO2WVnNjclomXqf4bZ2pYXr8w0sGivn9Zv
PE3fuYPNzBdZESP+4I4nxG32um1zT59AAovD2byOPobu2UWXbmKHnyXsgXOjyyh2WmXrsbbwdN9t
3pk6TD68NIW/MwFvp+p3ocS3XY9iqfEZ8/bitspS9Bn3bzMtm2nq8CR2o1tQO1p33hnJhQgxautF
4kAplT5lnl7FXNN1BzoHrEsrExEtK1BCJUAW2cu6oFZbs2o883GLx8f9vFr3m30DBkWDlYpWv4yT
WJRvHWxZu1cf7WfZ8BYm/atfohgE32NxHHymxyUqljAe57XOdfDBGIWn7r5rDA9eOitVyJUOKLJk
vWQAt++LMZv90+w0q6I4XPJO3dKsxd2ya6MnOd9PabyfAYI596e7Hz237VXSP3QTCNREmeB5X9cB
hC4wpc57uP46rakI3sJ9iI5z2arQejslB9u1WBGMIj5FVok9RI0UiWuIWVPW5TksDVo8bYklEuvO
DXJKAOnV7WVdfyKSXUbKzp40A1esW8XKyuaHoQ1e4h/9V2+PYHute3WDu0u3SvjCOJ6ADiZIAUO4
hLg8P3iJc6NLyDe+y4P19BHbRobCuQkIhhcmNV/tF4fFBVqf7SIMOs42xvxOcYArLZtTGNZDwPkQ
YggkEBrhINfMyt3KqLy8HnvGbfBcPNiNEDfMDB0qJNnDSrcC4DFl/a57glNR7X8s4tXxd/8nmXYC
7wtyHOkvWsQQelvzM1EkmAPYA2Hgk6GGNTFrjMhkbx57hFYn9C5XBGJEV/G0OuL7Sd16ATxfoYC8
wv0I4Xc2+dlqntgysAuT4Wn1kSL+ZdZkSCDv3trQA8mGHd3fJnNS9mvzhArOzrpC4EAFsAJ70d2z
9LzTwT4nncesDH28FjRTJ645zYZXro8IZ87T686LGi7iN1xp1SOcCT+ZdeydU8wiO7zdORPix9Mz
ER9OOaj1H25Cdzq0faoUKHfRLM8ENs+wkyBe4KBLvyzk4XHxicx6/zN+/8B16MDx29ZYTgFJ8zqz
2HfJ4DlY+yCI3SrU3wRn0S1NqNF2096pAw0RuATNnJLTuLpwUqLxmpT3xfN/28TXEbuqd59e+plv
9BBhZlDKkUGypUUleC7WP8YSQlljWAVSZ0luoxRWolf6fS6gU71YP68fLPUdDgRKkZv7Hv5wGf+E
FDHY+kRWrZ/erNivObETDY692LsEiGza9SkxEL1Rxy5FkS7Tv4aXGWNcgJo+g1MQ99rdnX/2j6No
Uuo+AjyaDwnNimcxYp1ZsOu93N2U4fDTmnnpxFBrs34zOE/Y/ogK0fHDaNpqv00gkAVG595PRh94
vCk2teQSuFf7nwE0lbDkQj7vX6H4D46zGnTNKhR78QiU8FU9fKePT3QMd3b9vXq74Nhpd2GwBiec
sQd3unvql74NLvfvPCQsnNRDkOF6yE6gJkdfLezDu1u3P0uuwEm8c69C9MHIZKDli18LhRFTFqIc
JP4CzolS2pPfTNzJsyPp7vME/csM9e9FAsEFsBUd9n1Y85kV0S35cecKmbTU39O8l1L7ZIwEvBLn
xAuy8D5KRs9+Ovyw5zZMnzgGrWG7/wkiLw2fm/XONgCxv/e4utHHh2M8rCNuxIJaprP97+EAmv8M
GsOoV4FffGpjHtfuOmzyBuijs3UqdxwbU0buw1d4Q4PP8JBFtN+dXQ/VyVF1hd706OoSr34dgFsZ
XUMlWTF1G+NLo/GAFshB5K+7DSQP68F9cAiSHxgA80oI1zN82rVpdWWMNO4y7racrNMa16BuNzwx
Simas5w3B8RI3r1PBwo1Xfa10XFe8dqzM2o42+a4jk3GPZTGrwVE0dGeh7H70bwxEuz694sWiCZt
0RmdLjRM94xlaVN3cBbjxhJKLj3WiKRAmAWw+ExfcCc6eF7gCShoT7q+q0jOopJa+cr+UrztHG8W
Ycke5npTG7b66z5e/hGUpude/LLIaREp5ZG3ucwUsKbmnkOj157Wp6jRdum5CGgDpQYDbd0tj0lo
esdR6hpuzaqG1Y706BiPHLzoSMnGCNK65Iu+0S93Wm6dhdD22VjUFGuDNECFxN+Njr1TcA7XvVZ/
P2jG5nMJg2RY7p1WXNl7dhpVFjVGaPEJ0+R6VHn8cwfKZFcU9RakTlzLjLZV6gwoiSFg0Yl61wVN
VfToA7mcISa1ftDzQB4e8H4IWRjyBZ3icBKgvzK8gHiN6HCWbfndkO7njdGeokR53qJriNaUy0iP
nMW6Uv2SU9JsO3nxXjojfrhucdZfzVFz1BqUoHIakz3dXXXW59qtex/oHi80u48BwWVnj9GksXXA
+qeP4cSgpRJyX0STDLzraFq7gQxy8xvkwKnQHmeMWvRWQA12z7S7UdV0G06KY+QRtkanOWP3IKXX
B3F3133nXBT13B6o6FC3B1ejdQCQEescI3xFQgiIygDqWaNboneVcljDrjsfiC0G9I8Wf9PeZ9Uv
Tgs+BykT/ajEGNRRVhf6CoC5ALSilq0hI09J8N7+IHQRY52298xqOEcGmB2xT+/ODcSu0sEcwXRr
jVKHGfG9zC916pPSJJ3Tv8L0mk/wHp63J5iuybTRuzHkgirfwb79EitRaKv1aTBw2n3iqPT3OmED
Mqu4HVu3h40Jj5fHZXUTfyUTKouR+VjxV63DRZ0puC3ibXnYCO9+eXL+ew9a0/LwzrgEr9ZXvNQc
tRk7wciKieImsrPP9thiRhuCbGaVfk7YBJ02nOjbho4YQsX36IhMKkkK8uMYHoq9g4ySQmKdYJ3E
3WuJs/arVBQRxMLe2ve3DWH+1klpiQIYiO37A94oyQLRVL2JnM60hYoR7gmoFMPrxf3MjgDQCCO4
o8vb2TpRp6Lr/sGUKVT4ctADd8ZJqjGsAuDUrXDbl5BnCHeuVr13Rrt5ekVIk6f1P6LOa0txpVnC
T8RagLC38iCc8HDDQo333j39+aI0+/yj7p42GKlUlZUZGRk5vfROcOFfnfd8Fpd71i20xsSMyjzu
SR7Rbp4WPDjH5NEJwTgNy76OH5ja7mFedd5sTezOeGQ795XztjjkuKtZSlJquZ9bZAkSFz3sK5FX
j7ZlyvBFrI9He2fhoF2bj9GFVPOoOCIRVh6R9mzzhHIEQDF9TvddWtH23qZZMGTUYD0qT77xukXK
CH4z7/UbkWplnfM++cl3zAjmKA84156UWlT8TJ02o+6ZkjTv1Nq0Su1fPQdfGhcb33kLSgWjZSoH
rPXu8NRf/UFHgFu7UrOCUnvWeNUvEfOtkfe//rZJ+UTr3VzTT2nmv6JzUIwucJm2tSuN2reDExMC
qQT62dAajfKCSN3/oAnViGOcQu/uZhsvij82ZNy9YnD9e+AyZIJ7wf2uw9Lkw2Kt2E/YGMh6wL1S
tg+b8SK8wwQUg29j0yossBv35X492lSnuGR3IC9SG38wQ6fbFZ4YgHl0nZ6n3+llUbScD6LghNjU
aD7tLyuy2MpQ1gd9gH4V8NerlDoGoKSvm1tCKQVqG3gI3S1J0tZusvzW3+0PrCEjB/RaDDYE2YB+
7cfggFHfJ7jjPp669bfrPGNGZnX+SrXwV3sOPsknqrACmDP4k0RKoyPtnbZBFs1flBjK7PO51mb+
HH87+4EY59wNdhxm4XFZYau8Tx7ROiYr2qG3DiEBU9fb1NoSGemq5rWfoH0RRZQMxMICoM9TC0Cy
jsrytBPhNBFHLxfSQas/rLqk6hYxj1IZgsTXUFIQRYH6AxQRFwIe6NaeJKqN6ZNnIdMiKryUMPrk
Es1jp9KlVXE46BA8SsiefWijSiGcbbc5pHiHYgdplaL0KXFBmCjodjD/fSUaqVPmX1p2HMd6d0lm
cDkiaOqKYD6TQJWgQ7ygOH3I1ZxRAaIMWbUGksQ6IgYSx70BCSr0VFUhv+KRRmeEZ4qarAyl0Qei
sh4JFaTYeBVEJZRrFeVTJ8XWxVe9JzgAh5qpSkAIlQFOgg/Dh5WuatXpiuvDH2rtJi80bfIqJMv0
rA/nEz1ciQ8feStGDTcdbRHYpe2EVp9jiDg0hyAJzNuSbaJQm9KPvqFfkwuFRqRBqeqqyRwnPLA2
RMr4yo1lYAXyICReW3IWPH/ahKQpSgYaqPCQGOFao9SeeI2J6tCXlJ4LmCHpZlpL0EaHlBx/gJjr
8rpKoKVDnICmkVpQM1xTLM47pxlrysTrvLsZcv1dGVqRydIjHatud/nXXZqbmiw7nbR+rI8yQ0cV
5eg6IoNEYtZoIj+bqvf+0KpQSUzq9luwrNG5K9CZjqFu0AdRsvaNeY+72JvAekSQmHyfEopL0quT
Vq/ewx+Ks3arGujyxNWmI1/9a6OGH3REsEaCxwoaW2fUgV9M+avqzPPYNFKL/zEzZ6aQQ5NRjBMr
UoIuPYpwrtQzXLI3EuGSGISYjCk/SQQjZiPzWkz6fqoKkOhmTpPmVM3R1QMN7qzYQAQE3anSNidk
ECRmiANAqAMtt7kIe3XyoTO7J/nfhVlnezusC1EjTRouSl7G/zfVmexMi41Db0xWqQC9MbNCx9R0
PaFCCDInDZwGEnyQoHCMkOiCVDyP1C0TzQ6yh3LZOZtbDSEsKHPD+aMOXpxZlKqW9jlf0eD4SNLZ
yMXxI2td04tHynjIDlCixOtHzDp6uEdakdxi9DUo20fsSGth+e+2KvXcoXv31QVmYP5pBlAcC3lB
lN2uJEmCvw+5+KcLXMevgIBQXtCL6KGaamJHcA1K6UNKcjowSb/uTFNbiWgS3YzA2xxglHX4+/zl
5zRGRssyEDVVnF3EAXRegQe5X10zNXnm8zkiL70eQ8blDFMdSJwY6iovIb0JA2kKW62qV6h9QBxq
twjXlU/SKoDqsGxFkzLFhARDojaJeKrG5WeU9a4DeL4ekRI0ftwTaDU5qahTeqlM8aWCFb4QaUCp
2del5niDgG7YqFEOME20OanfKYkrJR6pGG+cMmWZakGFR9IShQkeKSFjSi4VrS0luCV37pWYaDQk
0g2GNplAXMSIgVlBkEAVxVhG3VZWKIIo3S4mjAfAFsVNAq4RmYKX0StzjzWtUVtKoE1htlD5wZJN
+0wnTKkmET9+fPSW+jUEMkV2AaxjxtP0tilFUlNEkOjdRNhTWYleNUkSCtD6ywA1B9YrDQxtLBWr
XaZh8nZbo8aIZSxVEBW28uubl5lKeGNk1XN16Ac8qzHy5vVGCxmOJWIw3HbIyC1uar03oBHejOlA
l0y3Dq1i/nXBqHNeyVcT15bjTT7ex6PIY551mTPAb3A9Pk61SUjt2Xm6s9de9Vd9RsFtwf11Czj3
d19fCy56cCX3MMp1t8EtvEU/HL9aaVFa5IhemB0og0UixcGd86pdfG7mSYDLKvHFY3DawrUQm3fT
BlC8otK6oRbsN9pOYSkjwn1gGsCg8ok+mRh5QAFEg1VXzRwh8siNpH+YC5FwgFGlfBQSn6Dl5/jM
DPrQrgzKQGZEyzwmDlIFS0keyKDhOFLVmqUPWFoSqtT9NoLkBu9K3CtJFyihb5GLF/HpSlYapU/8
tm1Ia9T+bHgmidMnzAM/m5wmKRVA5DoIudxOtYdKtfnh/sOHBB+HTNRkf48rFO+F+aN9D1d8G0ea
I9JiqqGK0sVnLkFl6byJejpY68toHxQm6jTHspsUJvpJX7XuHpFUJ3H2bqPtYDuABNJVl5MC9otv
Sx18pO3gNnqF/GpPbEiOq4JntfH3A9XUIFvNTyXDo+aFPHDO0gQvXvCrP6s9aOJR2w/4qUwBuKGS
X1jXwlWWYIOEmicegINrFn1FIsFBMKOmgmd3CxRjjvZLAgfeBwuA5CXfaQL8t+tUOqU3r0a8HZY6
yLaNqt2NfMAMilKZFgEEp9TS+3DSHU4OH3HH7/aDKlEKsVAFi4OyIcqdHwxjrY88DcK9o0YBx55N
cjOsNlklMnXqH6Vdk39LxogcSPhI9gMGKTyaKgBJ+uvFpDItsRRsQBcnYmla2DNdZ9RPA0Maqv5x
eVyCXotp80ES2WwIuHIqHRGhPvUKz3g4/MUzO5O3XMLykQt3dGqI4CDlYvOGG5B39YRncLlKDYJO
bcbXbkZMbHmPlOCY7Qd29Rmd8zP7AL4nAkf8RLmE3ix11Jg9VEuYThGcBf9THI5lOk/lqoq5ckQ7
VLvVycdMibAtcW6iGv6DE0TwzvJK/RjJkR1bbTw4nJaLJwE/vCe71p4mfCtXq9bvY6kJFxFn5DmC
BBJ02c4Qx3hB1Ash2vcRf5fvgJEVi1bb5M6HUNWfQufTh/HQjMVN2rUZdc/31auwtY90g+tt3Utz
69NTAikmV4JM4IsXZ99OM3DZ0bZ9an4f9kk48tqX/vhuWUV5OD2UmLuHb/KJGXelPOHXBqgNLo4+
dezhPWz9LU/TE/TAN6XQO6fcXz9MLnJHaj11LlS0rKDio84dLOHVy61QRC3O+AHUKRPqMx+sqegD
7SKT7Z29xQwlItHcD9QyvB015jmNAZppAELNH8Lpx+ix433UWiMPLnule6w++SMBRsbPdbajDFBM
GX31Ip+qd1b+Us6O1c/4xX7JK3n70ZeYf1Ex6cwN6cwLD5zNPx0KrUytteKXh9tEihgtMb1ylawn
O7t8LPlIHL2H07v3dvYAiRKcgJwHqy6PQFPPkce5iscvPyRjaRNo4NWUcdma4+aQ6I3frcg/mMJJ
Wa62KrVxjLXHia+vAzfO9IDGXaamyh4qxUtnD/ZGCXvJDyyRHIfKyfDqpZCXFXtd0qOkNB3VZtGL
Ffx525WksSq1dNDJh8oragn4X9R8uBE+zcNOiF9UwbSenvUn1iY+fD09F0DUMoyh/VzKZOqjs51/
/AuSkpeGAbqAYVBoaCMxSbEYRIMPV61GQlYbtszLv3rKPWfpGqQMsqTyVQ2vvlRDpaw1e05OvBq0
Br2YdKKrccX7xAnvbWxnJSm/jT1v9XoXhxHVuK8WUjSP4dJw1QR8i3jVw9tvtLz621YRK5pw8i7j
cDUkbOUXUgCXUzkl8iFiDSVqip7yVG54kvBfMu2faJ+DqhiRpEJLaFEaNNU8aLZa7W8dKgq9oG9M
t2xw8w/MyF8v4x/wB2hMBdDUpW/DiMk5qqADQD1qmJvo6zFhv9oFu4AiPuYRmfQ0Ry+fnFvKeOh4
O9HNjZk1ErrTdOUrebYKD6hoYjsnqzUjK/o7zimZ847uzVmjfpVzoKJ5X/diX2un7mu+nhR8qE2L
CiUHtbVjMSnpb0bbKn2d2Zm6fqPfsX441rxIekj6MR9mZSWoyhvM1cOFfI59c5wDKQv+SM9XPe3s
64nMdd55xnfYmp585KzPl/k87w4eQZ3n2RVfCrNkaVgaevdP8HBOxBWPAA+WY6Av83nOy7qTaj3r
Dv65TdVAPNdJfT4YHOo6HT089adwcfnTjRfTmSCSzQxBqm1ADkcPojTN8AYMm4EVttEllPDEJgMg
bU5KarO81Gv4dSd4dHuX57NcWces55XWNKby4uTDC8/+LwZYqNZ5PET0hUD80AB9IKUkjyM9dn1J
LKArqQYqQwvF53gVxnHVXQyZoTxFXODxUGwKtZPU3IcfKlN09YZhDw0zeYqi4J5r4uCuAB+wN4CZ
eEFkKOtlmu7prZjBaH1CMBrHvR6+aM7h6t6udMv49ulOWlwIiwP5yiYYwsflgzmPuh9AByun10PL
s0Wjy6FeX82MaGiDrIQJzqdTy1e9EDww79fIU1ZmSK3IsKUxa8qPRE9AlWegSuxHFAkDsWvzS5Ue
FD48elIyEPVbPJKUuS79nAst2V6UVRXiQlwEEz8OMz19xZKMi6Qbt/RWo/L8Fhbu3Qw9GEvH1X6Y
PUVroHN8i3PnAli2yzeKa69E3+OMX113z6fouNrlaZgLLl7ozj5tKAHngzu0kLAQfwBntP2CaAQ5
hQSh0nf5VoXWX2WXzamTaajJQbFmisebskJi1GhHe9tr1mGmwxRIvpL+vzkMK2LXZ/aYijP8dCDj
cAc3Na3TGMn+eIEkLdufGy3oLbqIWRN0WQjjxQ7DxoaRQSSE/xdx2Y3j1YKfe9wOkWUuDiqKOyeK
V05Wb6XAewcmUSfG6LHTxj+2FIrH69xbJ9RaGAzqgwEz/efNtdTnOxuUao/V7B1dYhTMaGuS93vS
qx2jgB2HKMP0FlLCtuwFmU3MygLDW6zdw4WC3ANWlSW8OgWa8IsnIW8sh2DtL6pUALP900joDkhC
2ojBoq8QTYd4RpyhLnllOEheqfUm/76YwZaT7WPjQv17UXV5KaZqXSALmvYhbO+DQw0/56SpOAi5
YM5/7xIzfzAurZNX53Jagt1W6Ps5hOK9HuCbOXlUPZHsYDVqb9QCYVfUzhwNFzCQniyoBatMwONX
myQTm9VI4y6hF4thpJkOkKaN6d9izPiZKBNdgeVHG7bNVsZ/TSqkVygzaJDYJZUdiWAWWbVNgEIP
VprXo1Aa9gof5wRiYLfYwcmolQAwaoCf96jA6SE7dI+eUZUsM18RO0NsZDc4UAi8hv6UwbtaMtjh
ZaD+S7I4GzLZN+favuFYydSiho0QIeMw6NVZuGJpHSEeFqJT/dWUWPaADoTYPTgJ07x9wbDJ3kK/
Y67Ab/BlbWUPMRIl+2/UARihUDGY1OH1I2fAoy7YZJnGBpHtijFc1Xsy0qrujlcNdI1a9TleSw9T
ZNkxg5hFqnsFrrtYGN8H54+pmKnJj5HVlFSmSFwkcmT/j642Dl2IToeTorA8az6vnUcrC1Svcgts
Nbk3UEXqC1oNABbkLZ9IKHdQnsJi1+vSTzjhTQ3YjFr4Ay0cK3ThV6QvtXuEqx5mdrVoNJgwPU6O
5gl0NmlGi5CnNkaTRgt3bMXiFOI4FIAwHsfMtRb/er0i2l5yQ/HJ1FsBsGLr4VbjIEyn9HiZpgql
3X6fAlPiTiF046dUTWENeQxLBPhLa5WFjC6FFHWmbtYe3Byzr/Em+j3LkGeNIdatYuYkHghNRESz
Q51Y/ghwCYHDNFHVINAvtiCEJMn9XQ3HTw8DvW3J4Xq4GGnjsgChgOHgMPYN4iHpfhhVfsIrUb0I
6Iq7KnQ6hWseNf1fBYYBVRHipgMBgDEr07iW3Ho6DlOVq3MTpiicxYAzBZw/PUexR9opQu+QOqZ6
sN4i4WwIU1QXbASDQXemyEDjRJFtZwHKr8nGmfDiZqdSS7q51fBmPHbpI6kD0v7MIitglXOdipfv
VnDZZZieYYGwtXVAXYluNHSuYWsmpGF5QLzzBj0qV4BlPgDTE9Xaj3D+5IygGcg60Lj/c9Dr9fnH
qwY8Gq+c+zM3JS8Tqlg63Z1rpofxNNNJvLGBfnqAd1jwuM60q1Mdo2VgNGylp8cN3yN8KuOjLZ9N
H+uy0i3WwJDmALwcEr3oXjfBMAgd2xn9UTGQMVnG4Zdmr0BY7j4f/btDOAfW1RdFdIp7wHTl5k/Z
xCXuhOc/HC5ybDaybprKmgzMZV6h7DMr5Ozr/WGtGvqxeQrtuuxcbVhCuIFdcHIhDDo4GGOBuoO5
FkwPpd4tA4oth69quKSFrrSlOH/2KXFLEQZW1dl4wRrXU1byzrErpkQfpdTGXw3Mgg+qekDWT1T0
X12Ic5Tsa+2SE+We6JjgG8r/vHHgcEEMtylxxOQjOWQ2L26Zd/bP/iN4BLt6PnqA/0QwBtt4dvCh
dWzhjxYq9rEQvgHwKISAvkgq1NYGu9r7O+/AsfMKYW5ZCAvh0SX1zWzhlHkJRcIi+pxd3offIobn
3Jp799iWycWbZvpUcY5nnKaFS8yJQsTGz27fmjJvfDZP6Bhs8Q/gro7W7hNDHODNQ+B5h7TcCujb
Aj9bOmAzpnHFUee3S4OYV6Lb+S+yKIrAKoFwLaWaQERBIsT0K0zWgp7QLR7JvzUCCv8pPG1Z4RKk
VFuHK3IByBRRxq9mJwhWUEWrA7ajgVOEZbC9vuhAqzhOxSOqjqOuRFwRDtUCpWVDmA1qg8B9qXeh
dpuqO1XeqRHurpEJoZ4obn8zodJm7j8q0xB1QaFbpa85aukhjfQl2Zkdvufy91Tu83F1hSpGR4SP
2QqvnJA9Q+fOvCLHOj2h1V4HD7gyePjf7hlOu8TrZXRUIijd3w2FUOqM0IdtQqfwchsmNbOaqsA4
y4FSF0w0AIHsv160+zKkMIVfGUjwdAiOMg0dlVa6Aavh1Y47/2nuvEdzF9/4fDTzYTrTbsGjuW/n
2bXa+eguzysbnQaHQQl/YpSZvEfoWwbr3tbPRtloB28WBhl6hM/o0MzUtrCaxdUHU+ERVRbYEyKI
ev790BtRaZGuB/Ey1LZkHpV1kFesmHsWq9VJgqqC4Pa9AeRV268SJOoGuwK0NRKC4vUayrrIXqQV
5eo0qMD0RWyh0ZRXCnThrNZuPBY4REccTArWeQpcnxqIU238pUtNuufQ+Eal8RTGzyle1TzEypMF
EhqXIZci3aC9o9SJshEqyxe7RZM2MVkAya1j57UFpeeVFrdLukDiC/+kcmllILhMAYRiAu0eqaHa
wYTLhDcQmizeAw7xYnFxMyEELzQMvkx49HBJNggGFrZvtKv1shyCwUiUopKisnG+oNZIEkfyJB2Q
/eDv6OxJzBU6ZW8bbAPRgqTesa7TA9JUGpcTyR3QsQLZljslfRI6K8DE0dw+dNKFopoMJfEEj0tw
RaVqKt5V2f42Umiku/jvU8JHUiIExKM+j9dE8CM+D85UfliRtGKpVuMROUqAVVqdrZ8aghKQCgX4
2vCz7mMKNQh22jXQeQiuqzw8vx07pKKKGSZnDelfW+CX+BkV9iob6I2FVUJgRzCd+PSngLDFSHiP
VTWrnCF0JfYa3Z0sejr6H9oY4gHSokjBE1yLtJJfugTlgwMIl7Oc6sF5TbjJ+EXcefRtjgwFXgeK
04hdS+0gqdQ1IWUMTJsG2AOUpLEl4ZqoR1UKu6pLGRMxxTgTns3NVNFyeiPTnJzAr/Z4Ginxh38P
Q2BoZilbo3K7sOG5uSb1+scdR6ml0uAbSjlJwclKloX9CoDmZvN4YdmAvCSctnDTcihf6HS1GJVS
0HCkC0KBNVCYn+ltWxJ7lRnSYkt7cffJ1Wqu6bVo+8Ii3rRpJZsox6uOHUwLs6gVBnMxZuF+h6rO
K63yFEsbsTeY1MrhyhywDRznPz+H9pKOdevUKMV37J+8pBQOKHmQUgkxPsD1bCG4Pv5hsPafVIs9
wxlhlQ5JSxqgE1xITU9R/8A7VEdA1H252VlHIgAfFF9kbHAxDW6gOIhpBKtvoyBTISSAGt+DehDz
yU+Th6JBoCAcOy09CgxJYlwTU8NyJ/OnGfOfLzMGou5SuGcyjGTwYDIiY0JS0SxR6ZILaxfIr9VJ
SoKDewQkL0KH7jmONklAvG/LxywZl4f7jpA/rjCwBTHqIsbPF4hkQmNoGIpWFeg95RThl8il0iyU
GaqyfUiKI53eOKe6lTm7PQaNxG1iTuEy6eG6RtYxUqQlxLH0BGakMuJJwsmH/WEYyYTRbs/8HqCw
SuYJaFXKIunsoS8N75bm8DWvtKA0u/73GyohHVSa0+x+hfw4baE4GGzGnNjGckC85lkXNxbXaHJv
6BvLIZX8boPrWYR/RPwASAp3haTo7RFh8XW+Amq4mCFBiMpxNBrmylhn/dRLz9cFUJmWOXIaVSB0
cEJQILw+ouEnWn9a3GqcI9iTIvoqghFUlGAdpEKii7l0MuYVtFwUHMCclVsqIZp0skDtwu+UlC1R
BkGI9ggJqW2jazdHWCJoSNrm5ZD1LkGQhL5herXmWLOLqOTOsy1fY4cjTLKXjAkZEigeynno11S/
tNnjvBm1cOpGoCbKBVhfh9pzla3PmkoQwD/XYzgpsJeIb5AHZovV/6ezzYdWCYJm4ZtOrRqNPbMo
jrOQUbYEklsfvEdhhjGyQn8Ez6uQKlqBWOD2yj/kZuAp97TD6bw08d4O4yj8moDe+ZIuEXYEM59n
PsGEDniLqg+Vv6jfae7ShpMD0jnf9VYEzaMtj0OGweIVoxigSvmWJ91j09dUeJ1mXPQ1G6aJA6y9
n6IJTwPL0OaGmI4oRJSDdJZppunV6NgwXPDSZt6TNNBMRqrRjLfWKjNG6fk0BaY8V5KANWpRakml
xk2xiuIQBb5NYhkiYRmsorQbFHNqYf18svJaWJoLU2IeNZbCiTuoaQ9aP8HVeBHK71Fp5MB0Udcs
7jVsH5OoM1k/Uc74kHEQzyzB/msHSA91Vg2C0c8ZBaZ7A4/qt80rtKeio2kmEp8xu3B7dO4y4OJB
yocyztB/S0PboBxWgZSpSZOQhcSV7mYFSyxOPnuVM/khOUNak66m6Wemm2qWS6tcLWLwjJC7Rj8D
h1zMHnaCpr7meActWTlE6FOY99dJyV7q4uW0GBKc9J84ReUM/40edpeFqZl+pXqBPjBxOuDi3+nu
LgDhNKkyTN7eyW4MNLMEgAnmMKGoLqrK8MidSxOsbZBbaB/mZmtj1FvLRusC023OXCotv9QlGIqJ
9jyla0mkCgfhLqZPUCrTdHvEtHPt0Av6CGhhMHWJbe21GkkQFPRz3eL4yp6n1lRqUCUsW9clWE4h
888HpNMVUp0mT0fXB1mV1S7vWVS8O7yR1AMW6qzB09nyv+w1dlm166kfXCJeowhXMPMHAcFZs4CW
JTm5NlFE804CSlERCD7bRrxYCV5U0PsFBU+75GBNI8ELG09oIZA5zQMhbAAIs5hD1jZVGv4q3vo9
eIyMP/DmG/xptZIDq/2JaNFkRuSgmY2Ku6SbdXA2ppmukquyNrIvCo3IbdaMlfLUpYsC4q7mr+7f
V52LCPiHvMNCdzmN0tWIJsXYBFbwYr11e0sgSg28LI8sjrEZ/PESkBjBcim6JktSF96EIag4GR8k
D6O1A+4GkAYxY8Yk3DmNJvWPbsbfBJsAo8KDKLn0FptgoSHCJJATS5Sn1GIkVmVK5Gz02bTty3rw
M/0qRzcxskQR6IKvQPAUFTKdg3QXEYfgD+cdLgPTTnQsXGwmIh3X1JkZph7YpDCC1g0+DR0xeSd5
DP/RtjT3PpG+snVoq2M6YFlwuPVG8in0Wkxbc3qyR1gxoV5TGKeomIyCkz2ZjOgeowfoWXqwutzJ
n0vPBZFZ3k9/U9Np2UbygWCBKZOziw4OzAiej2RAxKpHAnBHe3loEEtqdM8wDNA6giog0b+uBGL1
PBweKT2L50FcwElz8kxg2Jsv/+0wvBpCrT9OiNWnRZcxJMx8rez9usT36Jt8IKvxFqbNqk5Z8skK
y2iZgGCeBRWMsgq0tVQpkCF8UxAH18RER+bSdIF0mYbYkGgNSfyZfgnUCVE80vmy5iQBDNL0bw/h
f4GjVDSQF9aMpcC0t0MP7789L933LoYywPpwK+TRVWqsJcy02gMj6Sh1U5REm9pzRFaMhEIzs7iH
mmmQErl8+edya7SryM/N9NNdVTsxq0uZEpA7AyPB0Rq1IGdKN/TEAoMkEMA1CK0aGQ1l+g32AgbT
UmJCUJaSqRbey9e0PKGXPLtB+gle0ZDLtsHVQ5YRWJWiE7HkqHrAu0dOBbusYZI1l/iJBk0uJU3J
QVHScM+KtJEZS+mpVWuGHuBURFGsxVdvPT0PdhXuqkg2ovHoz//PIioyVBF0ok6mC4VFtK6m/OQH
Ma3ojIptmP+aq5qpZs5r4/qZzaVkthxF1qokUUOXGRyp41ybcKqvrCsrRyL6SZdMctSqQWO/niMN
SCs8GtjxEzIk5PTfhhnwIqCQJ/U2WWkTMBhHQ/iW+oYjEQ9QKKhwQwJc0avqWtRckvopbLvylIhJ
4+3iYwChj6OV8YvkYfmKaPQJTMKdNhsZqO7e/+KBYRnxbWS/9Ck/ScmmGTGL/CW2QIc2EGyHVv9K
eZtuWolLQy6T8P2KBBirkAWnZaEwH1YRBxQlGga/InVHTle0WrNpF0/5UxUWCpx+T4xMpOionRRV
blt/RVVPJTcFlpFCGC1LMyuIdPPepVNEUVPLRc5oegC1Ovnuxf20qfxhIBWLHTrEYysRLd5AfvIo
pNco3/lbf3LkascoO1UEf6ZGS9ibsI8UHPwB+Cnm0jSVG8OSHdEinppKzUtkOTEDuw2mMJXsXMNm
eg40DWH+GUflE85q2+XLDIOG4j+LIIpsiZTxG+mpJ+Kokq9UZkhsWX1KrfpaU0s7HWCA/su5MBhl
52YYk09/BydMVVSz9k9qVH8Hwpb0saPRH6JYNcAXVEQZQ6qQa9R0Lan84/hAYpWi6B3VPWm5oSfK
UOdyAKC/qJ9o50vxdVzTK6EV0p9NSuzoVpI52tQ3IK4PT+6DdVVvpzv2laIjbveGW0hpKwTLu1sN
NhSwfahF+QSlsBSevDco9IfrQ8sKLzM9WH21PKXUpdr/GlefEQr8GblAdaq6N89EIHUrkTZ2erIU
1SAs92FPeEOOhKmlPlZ0OgmvsTp7lCXQdEXp/t18fmjReKbyssrKw627OmgOp1LrX6bJ2QTwQnSU
KxWD6QFYmyfFk6JALzyaog/6JUhJwNID5Vfl4GV/OHzCNW1Le8ZGGNN5sMVPY8ZvXHQTTYdq7WUG
n2BFyKypAVYV7FdaULDLVH/+5jLE0TQieeWoGBWoJlYLKkr6yQquKO29vFTgS2kS9dSl+W3yWmzZ
zhZZ1HJXm8VmIpdaraDvrXP31r/0byorRz6GrxSsPhHeJQFPzI/yEalqPAT0hymiXR1ge4IokvxD
8Z89bGYfS/YavHHrIIJ/Mh8XMjkzmz8VVvkVz3ptvM/GRbVolm2u97U3dZEgxmyYjEP3TFWh6gr5
Qb81H4AtEJMeBH9gEgcbURyrXaAWr0QZI1zB/oxtTPvCDX0V1Ag2NIPM2ydSEcguQE9ID7BwfEMi
TeFoOgRIPu6Tcmn4pZSf1VOyZ2iZjF/jx3g7XM9/4+LfbePu55+ns0cR9uq8zDdXCHkVJ/36spws
cVfV/pmP2S7M5Ow8Ijlfu5qzX3+vv+Pq9be38/GzaK/RTlHxco47/rUt/PSnvqEIfba8Q1ml9ouu
LlSgT3Ic5+SaVFrFThWndUbB6DvK1JDiiDb1NH2i7MeNnKyOtVPy827Bnxk+Tc5Qgqg9C5SvLQ7z
tjIpt1h5kjJuvm95VAdziAhIRS5xZcYVNHUazHay2JAETk61dk+05RKEyjX42mpgLxcWaJwMTcaF
iMDvlC0mGYobEOsGaCeAGCDe1sEhBIDTS8IJYGMIHUphu+KBqcKZo608wBoBHQL+f9ZCNoPaa7R5
xdVTfk7bn6IuoQqCnJH7bgk80Xz9xz0f43MJMtMr664m+GJygLOOOuy9kU9NQSU2s2kUnUOQo2my
cdoXn7hWqJqiRlA9ly2OOmVmxwPUZFVvWR70f1hLBq2Sn62IRoHHBycqbW0utVUBjeMoHuq9hT3h
teoAWcfu9VEARQVScmxqCKRFn9LyAWeJgTZos2lbEJwp70VBrIAonBRiJcQFuWDqP/s6yUpAiIV7
pfdJXXwhwSViMTawOWqhdaE+ulY9QrkH1Y+nIVx6bhUUvUzKQrgWJ2SiY6VpqFsBYTkBvlADy86m
II+BFOiTKpRq29PNoTKdsmEEqUEoFGQnhiCMVywYTnexzAApEQx0c9UgCH4QyyndDfQYAdlKLf1H
J1LAd2z50ymGFYiB6FmGdh+BQKrcRE+klAA52TTukOsEqoAr1cXiB92/rVIFFbfzV6XwI5g08Oh/
AZznRlDrgkscIR4Td5iaAbEPXh7d0anBzQWz0HjVKLSrYE3NFFLwUwBwChzkOE28M1A6NPSZR7oL
gtX7iUjCuCyY9IIzfoM73QKuF8X+mqZlosBc7R8FoVroFcudA6EYEgJTsK9xT51W3Xx5oTsXCjbZ
mT8AcfGzDceNuafNWNnDYvDwCu0PmzwRj3GcH96F4+nfPDLmo4l8TKnvgqPDHBspZasqBYr6byjF
vymGEetIPJEf7SSy7ZeaSrTRa3cEwEtzUVA7JQjSlzAaE9LppXXONlZVyrZ+Qyl/WiTX8l5Sp28k
wZ/EKerHSLtEOoFpS7NcZZ8ohtJGwmU9WApWqMkh71RFUprnikzklaI7ynR44nppdoGta6Eqgf6v
LI5wk9BqiusJMWMKhMXcZ+kSv1GEkr4kcQmoMYGXlrCgmWe8k7RrcQQdO1exd71jvYThZQo0vq0b
CcG/C8SCn7PDNvaLTyfzd27R6oa0y0FifSs2qS/RCFtcozLcjY/17OCJdBr6sZSfL4u48b1dbx+v
Y2tt5zvfTnH6WNubZNaHWt/KN9CQ8Uro7fwVCQK3sNgDdHrzw/zaKSYUqd6hSWBDaOpQsS2M7zC/
qgS3RpFVe3QR6Fs9V/Ss6ezv9uevMkWva4GqARHQNfnd69mLo00QIk6fflcDlFS8bOsd39iv2CXZ
bKvjMwKFq+tw32LnpIONNu5lOcnpQvc/GuaECHxYv86atmKVoEL3NLYoPMTRO4E7XqGce5mBnf0m
Y+GyEZRpsbt3TuTUgUw3YZ4yYXYWKn7RTKAeo1kZnFEgro5p4tTbLFA2oSlOCcWydSvXfjPV2Ea/
Gyf7dg/9Xec2Qbpz7ZSTY8mpWCh8PpJ7/F7i7eCG3UHJYVN+GKXDBCUgEkC4q/A+KvYba5bkGmT5
9vSYz9Js+dXL03sGOgJ3c/zol7n+y1+5j3TU2/5m7fsd+SE3h7IdlTzsMWg04SLAGnQsVPYs+/R2
fihbZezLX/aLHsn9bt+QdC4hvFz+ew+t8Xq+HlqUxFyHdLOyoLBfa7vN4A0bmvDOp/6+CEPx2F0j
dvSKt5jZp0+YG7O0qceuoih8DQqUeqA+ABnqQYmG+6FKXs9RGckrQVmIouCCvaaZKuwHuoQnGXRl
gJH7H5QvbjTCgnTd/LQrA9J3xa9fuXFrv/P8/NFmENTPak2dFHdgkXn6n6QCUZ1b86Ym2t4vs4Q5
rceIFbq81nOjx97JDq7zaq/QpOUeyn7emrYUCObu7e3dueGIjwrxoVFG/K7aRhFhZr+7B3i84+xg
8yfc/zI5+AgaZMZi8m8a4PdMqi4y4zFB4gpnpxLv+nTzaVFI3Tp1KnDID+jtkcaEdmCxyw/3Gs9a
tbEJjl8PJwovsRw9kViiKx/yB2i1LO/xs4Wy2hMPi+rhos2SxS/KLZ40kIHfDA2IXazi7/aOtXPu
O1hGTn45G/KHHFLjIClMBRjRg/wAIbb7F2CjiBhrp4DGCzw1q/ngbo/RF0B1AvnGu7fP1/Fleezp
or6lOfQ+voh2O0dcUnojWA7vfvlbt2iHk1UB/przIdGAFZjc0BnAA70hCL0/2htuNC4uLQOeznfF
oOLD7Vf7uWU5hRW5eB48Z2XyjOecir1RwZN1Ib1fdg4Hn0chiXPZeM+KWyHpNGTh7zjLn7PBPoP1
FT2KuFEMy8DjXZZ7KHo1r81bvwKn6DK+gf0Tt0ImN69B/Xhh5u2PXnnrvaHCWdg4GxW1NTsuNBr6
tb+c+5U+az/kDqL83X/1szduD1qWPauHfGKMW/2obTpfZEeRU0cWCLNJeIwlY7MePqevDirl4wds
GloQbOCvOyUYZmHJu0BdrCSFkTRvMA+QaEe5nWtRm0Q9BjXwRPzEEgeXq0aerYBpYNXe+j9ET8/D
e/00RvTtMj5+qTr4VO37KtfLbL3S4Pb3maAOVD6hO+aXd14eQSaWNVwh1BvfzgupiuT0V2zvE1Ln
lgOhZYJN2OKBtC8n+zjNsQbOTUK84NTPjM9Mu6fc9PzGWePpEwxhcHHF4cZ8412DG4OAN144Pdyp
jhuwWVzZZAAfL14ZD3xxhK2xV+0VepkvsG+6jtGBJWPfkl/OyZ+dPRV/azePYBaUZuf1cuhUeEFn
9kWr2llM5IKqxQXfknz8orj4waLvn8b7m7/e+KigVqaMy2yFMP2UOfeo2N8pSqbotX7gMOFUH+3q
4jf5lAM52KVLUP7Ut6R2wwo76AyLJiXRzfI0eCbHJNPfDJ7hLT62Z13qdwo4TKtyL7/at54sgKd9
urlbApiNQ0xSpjHHRlOlxPa8unatl43E6BBhh2/zQeEbmgo7G7GI2YTNnYRMVdEXAU6eooT5F0+F
6GG86yDk26P1ckFqCYhA3ag+2KknbJV8S3IYnQcWBYMPZLUQ6o0Z16LWsV2Z+W/Y+ziSPJKBI2e5
dSxCJ+DAt3M5u5dde9dmj3gUBptsw5r51aNfvjez5ShjNYgQOQvKJ3CS5/kBAkHT8mg3IRz1iw/v
hHLM5Fnyq0XvhXrExz1eojKStvkgV61VDvVZrkm/3nUXPmM/09kN2CVmc64tu/r1UaRfIlGCz3Od
fhiQEtFkJbQqtccnkgW7sJFQbvRgHwpQiYzXCPJZNjche7QvlMbgEjCPJSXmwGtDX4rSvdZm+YZo
lJu8Jptabnxt3dr31mnxo9bmj/27TAunAjjkNsaYMer5svehjpM4AAERNmXHav3NeqVGtcX9KE2u
ywt4SWlIxL8v2shevLbelxq7HF1Fw3PJZ4S+n8GTkbfiaukvg4xgob7dQqZkzy9XBk80MLE+4HLj
32SfEELfnGeyf9g5umcVHYvo5KTrONGqcrMorMqWwwIpP6UgfLu7jy06oxD0kb8u3rxtsiM5CyeL
oC1rf6YV3FuCW8SksUlbIxnaO46RX7Gudu6KtIr3w1d7aqiR17jxJmVwDMAT9mrceyoVF5cFZpzt
gyajrENgO4w86oxgcoUQaZZ3s5igLbUbo+KRG99XW3aOMbtGnmiUZlNYPTSXVhC/t8PiGNiuzy7/
IBTLNS6965LOKFnNwAJsVhyCEZvI++yUKYCp2OWH/V3OVtXxZQF0cr3bNK5+D/Yfe4fjWnDZfMqE
nctZf0Ze99KoFmqFSuNxrpXP4T7OzNzfxf1S3HXxszDLwa9OqgPMQKS+gNMjpVNG/HHNRoN/FpAK
988jmld2q5Nix1oUmrOYViMDa3RCinivlmlFGgj1diebDypNX8mzIMOm7x5JYbEZHYZoFO/mJ9Zk
HyUQHIMzzayISsj97J2MgWUqhDXoNNJr2cPG5KnZyLfKk3dcRcEFKBWR+RfSvyAl/8fReS03ikZB
+ImoIodbEZWjJdk3lCzbgAgiCsHTz8dUbU3V7s6MJfjDOd19uqUVNRf4nHSZfvJ3fK8OqmWHZ8KL
zLP1PX2oX+PpYmjY7+JvSXLjo/jpF98M0UqDE5EF2OMKaVObEc8gY2u1yPGsT6iT7Jy/Z5hi4N7X
B4IWTt2/RzKrr6hlfpJv6QcMhEo0qr3qDwAnO2Hkee1RE5Dh0R3UX0oFHF22PMpkLxzKi5H/d9/5
0FfKnnVVI9Chf7m1t3Qn7UtQSpVaD+XepQXRfTh8wNR/IHJ8YyY+zgH0PvgbKJkUfqWI+Bp9EShG
8AyKTG1W4vZ0r7DDYWlyJ/LRuE//xoNy4FzjO6qPJSuxY/6NxhvWBdAVSf/phdfbGE97Q7hS8lIV
hX8cQXhXdb/Kpds3v/2vgQNgeUKvduk5/hxOP9N5UeUsky+DrSNQBzvi2xaAjpGQPTwms3uAg1ig
UUz7FT56ZeibDA+QIj1XftI/to+IBLPxQqytz/wfOppzBaHIl6ucBksiwIp9Ebs1w2KX/BeX3ppb
2VdPL6Ta6k7AIB6vdlLdehbZPMYxB3344HLbpYjVBMfk7D+bwxTqiSdqGtktJkrptFtMlrQ53bci
GKfsjBDkr9UTf3KwhYbOFUPzR2zzkbhruTca1t4XZqR16yfnwXAsoLXG421TKRY4ZntWfFANB89e
8tSV3C5O/CIDQEzPIshV3BW4h96137xdXdhw4NWfo4kfTwAjo75c1j4QpelJTGjoH0zay28/Gvys
9nsN608erqMni378iACGuJws2zQdQhE7Bu8KB4/iR4ELtRvnnjy6FcAK9CY+fkF/q1pPwVxQWRHj
QvvIx2KiqS/8hI57BAZASGs6nbHMcUkX3DqDSTFLSq5AOT2/Hysz98U0kE1bvU1mTkxj85yl6WDP
v+Qpr3u0h/K3ideW6kaMdYNBfoYXjb4BavmvhMhiyg7X1REI13BeqClrrK3mUe4KovPuglfrxL/i
UnbwjOV3RnblhTSqT7ujB0YX/b9jyy+11zMoReWzMG8Caerm7EH4TzZvKF0+eg2nMsOumOLkdxzZ
NvUTD16H911j9hitZM2p4FgJaa1swuxJUmFmj8kxT0KQ01eb/lxXJ5pT7lQSSgVQqFvSrQxEEbd3
urK0gzxuowdDhN2hCY99u3oIi2lIrPgc+2P/CAYkb5+FrxEdl/r98omh6LhVB5vASJ1/9jrWT1yM
380l5i9hrgUyTwlenx2AYc8IgtLb3FvgpyOcnkyZryMTRTB41m+YY+WwJtmp1NcWJmfIomkHUUv8
qKv0qHCJc7d56fx5FXe0VYOxaoEpFGp22RNlLCMfZTBGq8py6+eeA9FSV9MqSKfvryPxt+bCFZ9A
TOc4fekmUcfV84bc3tyuDM+65uUOHJxF1N1edO+D12QTSK5xH7LoNFcX53m8NoYLvvSUU4qMDxxX
0TcAudUEtA/mGCg1EenzwvrOeNzhczmSnpUtRPhJWv/c063NQFMPLkApk9zGdoFdv1n401mkHlhX
RucjqTB4csAcGPoPf6/GDQmWeC75s6zaZ+HSA1Vp0Dx/aU1i2ekL18TcAfgW1e5jLgHFNa75XJIF
0OROD83HH2wP6XPJ24z6xG5wgEVm2i9H05/KDLY0l7gcctt7mGE3KDjgwFQnxtWqD0JyE/CKe6BL
jUKnSHYlBxDMLOXxXTvqBcOF7ae+l9dgCDwwbJ6p4YaNhX/fayZXq6GjOsQYHrd/W7un525ZPrlM
2s7GYnxdPymvMYaksCL2SNoKZGbgIQdJgIBjF0pBOvqv1CbuHsNWvBNhtx++nG6e2I39DhQhht0M
a/HGOySSHv/wYcHyA9IHwDf5UGbmUDDzlaAjKg22nLLw/0eXPMWhnU9e7mhgQFZNlofGXf/S7vju
2Q08Es4Rz1XbLOn8RZTYQFz0vVOMMVBKt7GuAhsZgB53QD/8b97Xr5Mv/pTe4shv55o93LlhM8ci
ggYeBsEoiCskJq2Tyealqex6RwUOToP/C4LHvxhRstdzzfQragG0+8gI9HtW72mEEmTSNN2vm6Gc
JWQON2XbIi89ZAjhFZsjozy9flBRfBsXWn+de/Il3EJ5X8uOnC3a8cKBUFgfHJtV4UoPlWKHEgAr
BxAQy4Ih0JeNMfUbnP/Gj/DwVSV4Sx4yf5qPFL9gWsIBlJScZxwsJ0sBbi96wdh/3598LaQbTGgX
LFZ4M3aQ+a00gfBY1UyBaDh+s2HI68Tc04FbRGNL2YR06C3NnjHj3HJJhYszOD2yEbui7sFk1Tv8
FLmzcBHsxC0EAyczubj8KYlRP2ZXTTtJ109InNAuMVIIF9mKYIukcHnlMRNajED7aWyH44z2s5t0
SawRQIR4B21ICrw23XVsgJJ0VNq8T+y9Xxlm6qmJ6SBTDX3pipajoAV5nV6fYFJJPqfzaOCm+sdc
zF1Nmmm4X7+XMimYzNZsH6GnwB7+ByM6Is6x4dAdiizpWVGtbNXSw2rqjd+b/eTe/2LvK3gTCsIy
5qY+4C/5loOYQ62Yt6FdPXwwk/ZiiHZJ9zhhTHYuzwT6ch4KHSu7+xr/DZ8K9oBLnk7xU37GtGoA
+jRpLxfDFaen+2/91+AKQEJfijyXkLWe3khguBL2/MeWgpPMdJNbEHfzdXiWbyQOQg9icQR4qq8a
TN7Xxug87sUctIIDpSPH5GQay0bxSSx+pzZ+1+V38xlSm6GIw/fmFJ2eZD7Tg9/EK+UQhnucOxzz
92E39Db/r/gTf6bqkJiHHv1M3zkSXI2yLhtHSWbPdM7SBOaRX06PL8+nbnCnAHRqQPwuoPSZErM2
yf+kGCClGKJlYylnFhrtSty4Et3qe/H/nbE+eNHD4k0T8bBrT3rMYvqU4xPTNH3RLE1lTj+Ufg9v
l9VMOfZmOXJwTjjNgoooJjcK6IhSPD+9alf/74j5vpTiTDlQdT7v1eqBm+onLWDqqu1WxBb55fIe
M9MreJX9+YEK7jmn56YmepTOga89brTBydCwCXMZnwNlLm2qa0Hk8EVBNH0Zfjk5oIXls8R+QBuC
vKNm3WlbTmb1kF1BKbhpkIZzZDwOFDp0lkLsjnNxdHki9GJ0pzUOhBlLZv68C65GdCcErrhXfhQq
4y8u43BP6UROI23a257ADBJYWDAPoiYMoMyFxCO23PbMzQeEQ9egu9J/nxvAlqe2qcTrZHlloD3i
uK2WubokRiKTLmZzVjG9/ixO4HK4yNJs6yWx8kG6NGVfW73UlUTdqcfrloadKBuj62e64cQ0T0n7
/Rq8+LltekdASsBZCchO+sd71b59PjmNq/qdZFvlPcv2j19gE4UMoB9lCzRS0Gl/DDYzTsB6aC1i
V+Yujl2NJrEovBZQlf5QcDpkQ2RXUIXt+q/64VHOT/i2D/hLw1m8PEFdSxvsQ2kpIpYujqaqne+0
G4+l5qY8FXgnAHUd1McOFFl+Bc1j+cL/GwUEWIA6axSakwv9QgsAxPK1nBpdE2ke2IFeDqwB0VzJ
7z1HBRF5b8uLiC3u+RMAMZgn1doCmx6rdGLKmAw73FawwXkkCFZGnFT8kltWlqcO9DuugRXrJlbc
Hu6aRps5t3L5PobCRh7BowKQyrKdT0c/RSkW8BYG1TeCdCjQTA9D7lX4RWUvIuBa9Ac69XFOTYTY
oPNrDKjwXuL2Dp4fQr4Wnwf1s+/I73MTkNBqLrCsPwHiWIMRH2jgjdNm0EnS+RSn7LUQdRDNC/eq
SKDOlIxomN+a5fN/KBIw78RZMwQVLWf0nfRJnCqNtGbB1In7hvZpHPBMYfuwtjoDluh6YU2PMW47
mwkbeFXui4vL48CHMknKJRVSPCzBablm6vexjHyp88Vs8Qw3XX5keQHedMNM/wJXrKj0zCDCGJQQ
FRzcRo86z1J+x+E4YS9AkAJg0GDrg1ulc55ZjcOpvOrKnxrcl9VpMbwXboU6qMINKy3RlynZ5Jw7
g8fRxe95PD/LwQuHrR6tmwGNHJQBkvtxV+NLLS26YSsXzKxHsyliBS9WZcXHpkzkV2o7ufa4qUxA
udfHA+v9GT2EMpObm8CgCgIaOAhG1os5TEfodjCdXnZqy1nc8RTcxw8g0FRpqRtuV6QV5tcEtCR2
v5ngVhVYcSZtRtzyXytr9YT5WFMcPU7gHBd2Rt176LGOdEAtkTWYP/Qz6od348jxmkteYSKRJhas
e4qQ4gbVvDiC3bs/+HeIK2bHuBKE2ROVkguGytH9Fd5AlKU7f1rPHerfYtUMdorM+ltYPrimSIe9
isBvIYRzyd8IL6B8Ds0OXCv5A55OLxrA+gcv8Ilahcp/06wNBR9vR+4RZgG8cHFXLgFqVGlhBF0x
ZVEUu3ZeZF95hUB4lguXWP2Vhy+qg7rz2/cxM4h3cal68Sk2lN9aAJoBYH1ip0NdTZkh6g4uxsO4
piBVmMxgV5KYgRDvqixScP/N+6xNUgx0mZSOmS1TBHnWjzgVaywkuDzIhjqZBiHSG1yCpgc9FxEi
4fVwGb/KX3md/penTNRAt6DsT9+oIx7zSZRG50kiNSG9zrCeUiqLbcUUEgpHkJAnLAkRwvBaQOhB
u4hpz2bGugg0/PK9d2NXXES/I+GYiNbWKp53SDoa8tGEg7ahWP5Tz0KLOE5fmKzbA8kdFob/vsoW
ZMMvcsRNkKUpvDsKL9lXXAQlh47vuG7uXXajBe0/U2DWBTFDHBI/NSEuK52OAnL5qtN820XIm5k1
rSNx1c1CYSbPzZcdnTg/01PDANlGPY4bLkj5UzL2IksAmo1hshG3vdc0nEtB0Zur0lhwScdBBcDB
XMB3LdBbwDQ5D/lO7V/Z7Q9TjnjkcYCPZUB4CL6nlt2MLu9ChmiYDiKUp0i5EgJDBzAKQEoM4S+s
l4vAeAljpD55WihA6S7pFUGzFKKfyD2O6FZAJZ//3YLVzoG34sfjUK/59RPV8fcDmTr7MJuBRVTn
aAnGzjGbwI7zLsU55BBQHtA3ypHRfkZXQrFksqneSxZGrR/EdqXgLRS7HONx61Y6rEYMMEiP8g19
DYQjIW3TPZJsOFTYb4zhLtS9mDMfkV3f5Bf9b7XSuYFYJ6bWtTGC6h3WLcQBle7wx/lFLpng9sRv
g2NGQS4GKVZinBkklrSE9KCnYMOjnIsN/1n6lDl0DuR3hTzJEJ6PXZLTm8YOhxiOp3/v91Kl9n2Y
Ad90OmbR2PRLhU/C7QLEH58ShKMk8W1jUqNkDFumcYlpOlgBaVjHP3BzsgP7YwbJgUpfuauLV/KB
bBNvio3oh+vRea3CfQzallyMWf93lipsesSAEyYJBtQKgC0E42AgN/1EpPx6fX+S9gAAiC0zpe5e
9QkqwBNKm/H9gS7DLw79fi+YW+DV5uUwjJkGbEwOqu5PQIwgEDhIHYihJddQEnkwbpkZ0LVMF4e8
J0IPUITCcqRcG6/RpvtronUiuHn/YQI3yg6Yxzgf5T8qFhoonQ0kIIFJNxXReu/LsBBfhv0mqQrx
IUMKxVIvbbNZcTC8rpYezl4Ig8FpIAmLpYjQIlklVJW8xtlb/+a3m4NdEjto5+eItBAcDIpNx1xF
zGG6fxC0hh7b2lLNxRwFqTelnL3oy0Wf2wieUV5LR8axJmGx9FMtS83RH1si7Wjl02/Tpk7WCPDS
p0AgjGSgRNgutCp2GjqV6pe/2W/JGPbEF7oSPt6Akki8ttwrxT0aZiYWB5xpae8YkjP53/3poZu3
3xGqZErnCKr4RiXbf1RfqBZfrspJsGvp7ycU69VuhHNG63Kg6sSgXt5BjFsHAisYpMxFV4d6+dSY
6wUXAm0FR9gOHYh6BumkL7s/69gZjmraBCGGe/Z82boiGYfRtRPnKqDfgfovhMluvIiDXiVQYsul
ep3KJq78dvEgTPl1E1R4cnHdGt/U1NVj/rSOPTR9Kq4pIh5zGOjXVc7RjE4MrNqskBa+6/mDdDTc
4Z8MHaDWzd1oDJjyyD9ryqvwwiZN8r8hPXY1NeGHNNBYTbuD//6QiTQ4Z+xWopGKDdmIiwhY7HEc
FqUDBJxKe6uBBfCRKjz1w0h4J3f3LR/njbkRgBvWbWaXrd82ixgVJrRe0DTkIFTzvEaB5av82kvg
+ROFKSfzmJ+nHVvWWbcQateqgvR5ltHyAYZkIdEe5dvLc98y/LA27ByYpmFGGsahMG49o8sF65ap
2Dbxo784/lCUO3e66O+bBXU5Rcj7M5VsSPwejTpplF9dtXhxlH7FzawHYeyc+gqbCwVM28X12Syi
b9x+0MwRa9reJnRmkdwog/TUqf5EhrC1e0QaiIq/Hm+pMZklJGbsfs3PFaS56tGfWTVVpo78L/Ef
eBBmYYrM89NUgRYBVuyYkXB+A04USwG06CR32/6XgBuyTOjWb8ZZcisvg27wVAwtljmFWJCgwSw/
lM8Gf0bl5bIJAq0H41zEAwfwlFVWTO7sxAzeSyLtLUJd5L/wDDIsHHLRbk8EdE6zkelfBmz1cCUm
okDT7Vo+vl6BGNrP0WkSGpBZ27tyGVjog4nEqXDduHObPzGiBffBHneQHAGa8N5jdfpcZvAHhAfM
YtZYuCgk/7myvqxfEHinuI87OtpEcq2fkuwhOaj6FS8DDhw3wVMdYZyHsZd0B2NtweiRGH++0A7I
XK2uFbnUK8kfZDqzJwwVREEi2VSCEiCcCTZuJyLg2FxBm/5lnIe59dc3geYrqCMJn23mabcAi6Ui
iNcvy9YjPj6Alg89B/I4K8/ZrQFT9WigbOVD6BwFPZwLMo7rSelEtW/toFkjRNjA+5yGQxDduj/p
Xq84xR93jHGxFmYrwWRqiFEZ2yd56Zp64XeEexJ/cRbv419aqx3tME9cz3x5zRUB4YhUCHZgSiya
thCHJIGqbBgOW4W+ENAo+n4JzGHFCwJEfwRfsqlJits+u4mk2EFG7qyP5s5/E/yGMx8BBUYWGc/J
LlirIH6uuCJ7D580DuinEjzVubKr1waVpOQbxqqa91cDwHGX86NiwgZmxknb8kXxLlbZyepfiOBj
Nv69/rKzQvPnT8sRJ8sJpbfjYASNCfkUby4trz3XyABxbD1XP6nzblC2BICnFcfxPpqGURlOZZR/
K+kEG7iFS7Iaq0c8oRDDSAMKjEjNDmeN4dTaq/dZvVpfZg1xgjmycLAO6VSPNSv5h1yh8MJHlRho
3EtrC63jAm4NvEbY69w4yGaUU7TTFoMzysSlehWJDzoQxB4EiejOfol2B6nZi5P4QNirTtTfvd5M
xARf8OUn97T8fOWLcCkhmt+q5IEsILqB+2sfSw/cRuVD/92tyq96j4hhq7OvPvmFwyTu3YeJWw6K
tqJzesnNvwmc4sG6ikFsk8Sk0W/ZXCkAuFCnwhssi5L7v+/LVGitiNVdENipzzpSda9EM5H1A+P3
aIItwvP6SruHukJSXamec19hPLkSrlIIRviC/DmTQ0eL0eAiQUboNywvmgju3cbN08Wzd/IbrZ8M
6O6xcnOF9IwE6FJwzS+ONi5rQ1pB/IUqRi+QHEfjLk+NuM6oE+Et+RRvJWAicSRW4cJ1ZNybDcwD
NvU/InFXYBLiJNT/khfgGIjt0Dbh+syE3Jea3cvtc8H0wl9n0LIRS5T+yesxXFsZOZn0bJqneHAO
pYwstjmjbmRn/E0tsEt3SAdkCVTIrfrDf5qom8HWjuO1Gqd0GlCDwlfCtU4dg3+FQednt7xwyddZ
Voy0nwTJMQY8TiXeRBstW2Kgx3ptFRGEKFutJGEERJT+vqvPkG3oUXAidfm2XHxo+I181SweyUZB
T5Q9HFbem1woiDPGdSRb5A0TuZn9whv11bFn2t15HIpzPv+QaF4/OLMwfqNuuHUnvUMcYHOEAo0O
0uZFzep32/CbI8LVPmj+gFoOA6rS7vRgrrxaIoBoOu/Z4kiIh2jIcyfOOFs/H1txE340iyfguV/c
TfTdk2GIZK1pi60ZoDaPkFzq/RSbJFs2p025y+gXvPcPcH26AReHL0MbQlUEZ3qfBnDfq+JTJrD1
O9WXXLIKELAN9iL6o05FLGeOIPxIP4I+V7ap5Jcj6MYJ+GAobRUJEkLIrRm6FJCiX2K5h7t27tJL
bmCIEVYlB1n6gnChi6gM59QCrlu++Z7lf9BQAPLtffATGlq7hgNadaBys5aTj2l2J9s/ueDv0WUQ
3RdaDtGnVaFzKU8UvyBGfJVNeuCbUNbwzSwftd/2DTADyXJCjv5rHOK/iHqYfYHgeCHtU1tzQ4o6
pv0PzS9lHxFhiGXJAMGyr5iio6O/CpR0LGbtlTEPB4EbfkZ9ZRNwLd7o6kRrGk7Rps6g1lxwtRQ+
1nkMS2KV8hvYT3oLmWLjPIdbLwRmPw0QihMRiqMbl/MK5Mipdxibd76Aci5og6ZfdA+nBkp/2OPh
9bAFZtq0oCAR5pbCAyfr0aLDVr4hgi4agVzhIt4xfpPtYNHZG1t0g/2Nh82PRAEadIyaz9s60L/S
P6pu041ImJqskajdoS9UX/9qOaewkHkDYU3QVLdsJIDKMzk6DDQaa3H9/IpDsruW7FLCr98kz0FL
m75Y/caYWyIE4Q6GBBA9KySUFvcFzrByzpkANECbck4tB1UUimVzcKFtNQIFnfe80zeIEp6MT9nh
jmdT7bUAKTNlFWW0IG4eEcomQHpXzR0kjCT/NkSIpR+TZTgaDS62CaByGW3jyFGtVT9NM+RBi6IK
+1HHXD9+ih8y3hAebxlyhMtHsEMmENHTMKl74nAIBpxmj9Q/ABrQs17zNN5Dx5gE8Vj1jxx5aRKk
6cVql9pFREQeTc7hEaOrNj0zPsqyZ+pX0CZYFELutS0Ic2+HnghXIP8MMBo1H7PAinqhfSkH5UuS
g5Ge1ud3ocB6Ycs0PQBkEzGRZ6SQFkfdjr7EuYbnBNexF3rJqmJaC8Vx/9VNSBz1THYOGbg/DpET
HlWoWMT1+Oo7JrI76DKHqCTYMNCKYNRn1UmsPpXzG7KaHRSNx+hHL7e17uU/6lXmHDc3nwpI4Dyj
vaR7M9HwcHC6ReS9NnGQXpH4XCiNE6dDu+PIDVHLlAOM96H9T078Kyc1pN+uZT0TpM1E4j1+7oiW
umcAnNnfG0koVxJGsRqc2swA/7jzJmmLEgv6KpAoIRfWXrrFDF1eTE4a5lvNTRW5BZjCTRc9ZDHR
zCKq+024uJsgcNBAdUxhbmxU5LcP12IdiD/ivLkTIwYDejNcaKrwM19P5gu8aluIPAO5oa2F9mvL
AcjOmdiKUbDlez3aM2WR7PLWle/54JVnZh/oCbnXGKo4vQ/NnRwA6XckiYk4T+8FktWTb+s02PKL
KO8ROcmvucrMaaPZWjGvMGs6woc8SREGiubVjvirRcde9srmCBQpoJ0j0o+kl/G1y9929EKnFc27
9P5kfbGVAloFkwfE9CXWD5OWUZ9OgZLdiEbi0sNb4F82oV0jf3td+Pyrwm/TyN8Tl4L00S7ll5vI
3juFp9RttnGpP+1XS2zkQiDjMZoX+anPlhZExYO65crR+VGLDgc5HU1horkB2YrnmjgLO0f8CM9N
oqAr2E24P5w0T1R2I1AJeZMC9CLyZur4PQemabJA+TYmEmL8HtbpgjYaTDNWYbDy8+Diz8AF66GP
YaF8vaYfkAfyIgl4qyiAkr3OBRMv1OycGHas2W+wjWqpJa76DgqauSVRooyLWJN8GXZaRYQBukpy
/QQBIinOF+mHbmOkQ3ztvfMRiU4xFU67arfhTll2a4zFqLHd6ipQCV9SZi88GnyYIc1Fi8JXMowI
CHVWnIB9zUMxH0jei+1kw3U1o2FeqDc0kLZxx3XNT2GFJA+CcdXzuyLiOZ5Y5HW/GchdzdfXrtQ6
y/f/Cj8l0qWdpIC4/ldI+2awn4Q88rjNG7VRmTPRScw932bJxY30A0yLwd2DOJm4ZUfKuGn76Av5
o2eCZ1XPk4V+jJ2pXz09GOxt7+9mjZwgja864JfJZDiN65sExELcNTfKMLgCdd+XDN4ByXLRobdT
0IhP9Q7L6zAVkfmS2Y75mxL20LGI1Hu6eB3fgfGd/iY2kwLXeqMsZKQXTgG9Ro6x/forLvSr0dps
14Zlcyi01Bx+dTTOITNCaG2hP87jh/UbB60riaeeQoyGa0CNZ6yEM01HhnbvHp+VPQ9F6rxZWcxl
YZabK6V0hSIYwr8qPBjVsTU5je+P4VB1yEZmslnYeuFFEZwWaKubmP64KUPy3t6DY5AegRpyWpDs
wG1seRnZdUtFgsG5dOlP1qFGO/UomsBDw3jRfenAR42TQzRrZxA1o1tQ0nAtTHzURDdqyyl5BNyU
qhqclJcgtYwlDYqvmcB1jceEWrYYGGQlV/bMKxhXXDyiwmjD9IAHl3+AHCmjaelgN+BArEn/AHQr
fGvXZs1pEsSeOS/AAnjR3az+buk0HPOUkLvGcgVturVPoE8K5AkAraOVgTLtnAxOnwRM/jF5lDs6
EOw4LLOdtpXwGWCgHwVfj2uIvkGMeEs2zYUR4hVyv714DmlvkBuCTdip7MHcssSg/N/irPtMyK8A
OHXiDR/jVzw/19YmYsVknGwb7qZ1Rvxe7mub94LeEN0PZg9s4ukgYGpgRQatDohMsKmjLKvzwKPy
mzMyB86hHc+13daVmy51LkLCI8BE0Ikg6FGWxHX6APw1okiZ5GcRJTRmKYmvnsfWfXbfKqcwTF8z
C5m66W/xD1l58FBvYSEqp27cZgg3oAmMa4EidKjOT5EUigkNeXx8v9CbxOlHm4QogZ/uCIJOxh5j
DlE0sT4+b0qM1hO21pRYw67S9vDWcsR7HxaqQh0vVKrHelXL5wbvMgN5ssBkK5Oy2n+tKW19KO4f
rwuoZMM6rXzlsXzoO1r3ZgGRNG5a7S5LCzqvdq19qJeS4JjGrj/qL+2WytNe4aqToRj3seqbuD0Y
tow6ag5CwDw8ui8Sv18BhytUB2aMW/HYJ4AVwrzd9LjmotXbFGvtOATc7DhHLzV01mf9Wnncf/i/
RH/R8Yxz56nfM771PD9pMfHF2uM8/fM4MMzLkeS9vgZqxjn9WbGqlnDiHBbRjRz5T9AOToG/bIWo
jMTsoF6huWBoeoeYhPIXhXm/VxfwCslkNBKf0PlwpAQ4cdn9BSgdEtbPfrkLlBNQDsvIzXwELPRo
3J0jT1DcWFBfUG5o6RyOqXVyE+7W1tzU9xHInAEETHmoiq9EeHyr6wrif6N+pd+RR3NF78VrUH0k
cpjauUMQLnkW8/qaL+EJnzcEyZSErBxtxV8F1c5Rxyqlkj6YaHvzE6UJn2rHpCSW/Sjq2RZ2eqrI
v0E+u9CCcJfayYnYGPB72UWyPUxaeUTEqOfzORcYdfw+/wCzan/KrYSs1vhmqbOd5jyl9wl6aF6c
qEcF1AboFy2vOJJsgyfB4/PhSPz9uv0kbxbumoBK8lPzjwREo5lTcrYndWe+XCBWUXPC8wMIwSnB
0SzXYogg3veFY+K3VvgWwcKmacMbG0jzXGr8rAkQj2kMZZUIYF8js2147DwuUA2l06RwumROcV8+
iafI7Fr6Y5KmklgZdbh4MFCE+Lnt2KLv74SHlxeBFa8MPGaT+av8evSLF/MfnGrm41JHDFZnV/Hr
/ZkwqiWCNGFT8UJx3HksrWfpJgCkw4HuWxHmWXyemjgl4H+VFoxWs0wtBq8tLhXelnzrR0dL0UmD
i3omCH4PSzuPYE8+0AAYkE6J5otMfjEPKXv1sJCpdKrnXAZb1YBSGARyNOxsifIl60bkff+E7Sz7
AIqNIyqDeV78VtW5y46QT7BAkCt8P0hz2igEkuAHaN8QCwfqI5ApvhJlFkiWbYA6ENL3hRJkiDYp
RmzZR0ljHS/F16IhXp0JywaRs9sgcZBubUrWPAKKlTKhxfdePqOnyGl637jwXXuxtXW4PY1Azvk7
mg0/SKPjG4V4EwJ9184jsHYlfjEcyBw84C/bN7TXXnvbg4zHcIZasPYz1FZ2sR7jRSQhuPFlSDjK
ogoIAWegyB7J4cVMFHTtIH49QMxX0NVyus60HQ27tJNNrwkKxmungSo0Q+sqyHygiMEvQNworI7R
lSiBR5AtqPO52ZBl7A2sAgQmyQgeaNFOswo/1Ytl0O4DkQ0Tpq9wmG7+wgNDGGCo0o8CS5ytoAQf
trh/Ph28EtYlw5lIYYCeu31brBT8VDHoDpcGA5xwZgnTRZKrdjvxETtghga5Vfo2YRbP8oagNh5O
CZkVE4J8l6jEVYYWGRAqKZ4wzrE+wAnjQETtjTAENrCe9/zTQcx8qPIsYk/BLyczLXQp9stNvBwZ
fjpZRKpx22qJZ2ykvcz5hmaYkYTWzdntK3EOvLlHuRsIf2+/BxYBZvwIkUn66anc4IXQgNE3qx6F
lM2Ca1bRFZoQKh99JxXjy319xPtqq9xMkX7bluik8oWyeMNYL8Jrs5VP+RzgWWGsY3SlDPm1Z0AB
1nsdLB+5AWwhnjrJhoEmioTHEc6O6W8wO+rcnS9sIBrzXwui/dI5qld5+uXFjO/26cQYNEwFm+rF
C6hQRniXwJ2kdeceIOjbr+QZv4moN79eqN/hASDnWh3iE0frrKdOZ2b9W7vFKJ2nHyxtTuOS8y9Z
gzcT9i4H4dHyUSmsx6+WVGmH5yKelMLN7+G1O8EaIEF1GyKwzmLrGryt0TWDHHpdm/ZUR2P/mGXS
3LwP+H1AbjN7hhAeNzbkEBSyGeba/VY7l4gtvpLX0Si9DKF95hicT+TaWzDRL0e/9Mc2dbBzMQ+d
6PD8TZrWJY96ZDCoPsSl35IrUjrjl8oQtlsudHmmogY48rwfm+LQIItA7PVL3AJ0/cxch78A8e0P
yCws6B8CzRO1BKJn+C0GIBg3ZLMzhvXLQ9YBmN++8Fm4jw0Q/e8bx/Ke0VnCIt8+jT8X03XCiR8I
YygJrxVc2lbCSufj9Sf4xaL+ECcjdBZIdpuFgQi+Dot+Tq9PL3LULyHApi53VBA6gWzxjjxHxUFq
yzhBusy22qU/9GfUfBv9I8IOopwnZ0SPRAkxTAuxlld2PadevoU4Tmc7yv0AYBmEYFJPqdRmHFBw
fShcbuofpTA/insyujFWyOYjzwhPrHJqUIR7tcmtZfaDKm5kVktnOtLNKNNYkEx3Bc9DtEZtu1YO
8W2yQuLyy8itg7/kI9N6NYd+IAgiFR3xu2umsekXAkyGuqNDemj53FbAT2k7dKz2k/f7Wf/mAGep
y29GoYMEWOnnJnHWoaOUMysY189jOAm/HP36uo2K32ypBZptSEIzA2FCkF/A2/XHvAK64Nbj+kkb
+5me0PRDC7x3MVYv5kHcjNd/JJ1Xk6JoFIZ/EVUESbeSzbm1byg7CQISJf36fZit2TQz2z0qXzjn
TQebkgiHgxANCwSM/vseneS1/oPC1vjirNaTgC3DR3QeN+E2RCaU+G84lkW1+ScFwgTxXsZqoN9q
FALYdrxSI0G5cuNjzfbvLcwSg68z90a3is/2EegTBA5fxGOE9tmbv+/Orc6l6o032EaR44bfO43v
RbiXSfWtFgIl5uFtjd8oJ2afyqnj4grgds35v8HgCLy38kdXORzN0+sFsmK2sy+tOTNTlDuzvWQE
udN9JVeTQwWK8wzB121n9DDcKAWJsZMElxrB6WkuHsU8w2kzVy56P9e+EsRrn8OKrfIQV0MA9M1y
bixRWw+yM6gczEtVWgrcvdJsYzJsd7xyc802qXR5KYdQsxEQQHbkcMGV4XPDUp6QipNQMbDnhbU0
Iaiv92Jy3Q0fJLCtunNeIEMnw4nYEJGnQ2TZH0c+YJ2Ev+d9AE18pAsUdyCLT/Xwznd8MD17moOT
rNRdtSps4efxkQ5u9S0CZ1BJHymL1dMEMoNScr5HNiw7FgpMRsOfqQcoOSd6AffJe4HMr9yDDIi5
ld5mcMxG6nHFpXN8szM6+xqLEZqL0QLJLYajjoYupkF5UJLWyFFPiMDBKSTOUoQkMwfrwqN2h2Lz
5ERh5MVyOBZpwGkIupYcU+JiKSsqoEUbBxMg6vByJk62W9IvmI7xZe7yDzAw7gyUfW8LniOqfWHY
adIeYOVlemW6eNLyUwNl65akl384Y3NFegP3kVp4akUfcgU3CHr1l1Jh5J7qyQk3zQ6DuEYkAiSU
WUgd5d4G4pxw3ROAC0qfUFuivEWuiSb4sZAL1yAZbkqNpQTAt5XQdM2x/NMVQR7Jf/h0RmKv8SeP
G2oqvtS4h4MnCBY1bImAKVoAdukuBcCLHApuDEZPcIPvywvojoHTifmjUHP1d1vb0bX2sBtWp6y/
tzvkrh0UKiQBQCD8/yXFHxbknHVknbBg09UDZTjq4g+0Tvg5eJCwZyQsH9oVs+o2NN+vb3QioDvG
XYfrACjON/244RqtinlFo3+nwA9/hl3zURxpjIFhkBpnhGc+bQTFk9QCHhBep7ZagrkwfuyhYc2/
0m2JvBNIJD0+cAFwgFd7yrlu21wK50FZzzdiORnFmUQG3HCdvHmgrU/s7oy7u3u4zGE9lzpE26Ow
aPJnxO/SwlwwKcx6RMF4GM8dexEErLGSRXrMmMtoMyITHezTWPARFVt0WPmZFuLQXcMttUN+1Rca
H8IeRQrsQ3VDN1fj2ZtnidPQ2pgfs/NIslwRzJzulzu9RCpo3sNbL3EKoF1C70t2MvsXvrgwPCSU
8YUnhZKGFrfoMBeHzwAmLYZHoqIJ3fQWir6iXjAt8Biw0rXN+sHBx4VO181JmAcsgPc6crVo0R/R
2sY0sElzDA/Nt9kspBICYFsz/EE65uhr5/Wl5ag4tNvkAIUYACkOEAU+KEx9F9fooBYonA7MD4BY
c8rff1ks0feD1Cvea7SLftHhBfEmR+zA3W8ny2pLwp7VTm0b5BgLIwODnXxL5eTZZyHB2FXfZcMo
sBhIzMDM7rUfEssPhGUTF2gonUd31ha8pwblKKkXJJcTciQfInNe/lUrpABEdSHknkkWx3tfB4BD
JsMBgKYea7pLcuCm86z6bmrneXpoLi++TBbTAYn6oWSAL5EBHcXxnLRKZ7iQQHKsL9x67HSmRUD/
cHa95xyWoFNfdKXH5secqsCws9RNtBHJ0yPhAc3gV9ie8INiuQNiAwhHuRNEW8wkooHlieUUXkQM
n3hJlqwdHAEscmyOMDMbhFGK4L1pB+MlcnuOQyyJ4rpX/KZYhCxdgSY8ubCRc8V9HpXKQhIFvcI3
6XOGu4ZUKeIOb3F00ZmvEB4dNAS//UbKiH7jc5xPMEj/yU1E8UiaECPivpNuPhIloq8MoiVbvKz8
qti7xso4pgxzO+SDJ+NEoVV+lUxW32X76ZQmN5QtGVmjW/rkrNhYtGDfluzUyh+u3Cyw8xtq87Xy
BeYIYTlnlArlBFSK23vF1NqS3M8HFK6GK/3U5AFx62BqECy29jlCUgV4sFYWldMbuKSEXwms9E+a
yJERn0qA33v8ENHAUlLxybRHti9n/DivP02fdWMB1vPs6J0XaGNRvL0Ys8LchysZUmQVasxbqGF/
MIN44jUEurFap/kccQ5tRD/9pdYVmUcTrZnc4MRBzkRVbZmDT2xZ4oB0zcX8k9bVPfX1Rf9XbPTO
zndvTlLcfbQ3hs9b6RiDXq9y+zlawiLc1iflr7Eo/OVVWyxpoiyZzK+vahFvzdOw1Hur/MkzS90b
gNs4k3rHIOoytZKATqTCDEo6EzLS2pe/dYFmBQ1N5woM4pu6WlouVlqMjyuyqfC7lX6Jb7xIjC0P
OzG26JrevdsvNMbX5h9tZZkiS/5at8FjvOqV1YAyG25belpx7sI/lShQrmS0lIWjHkYlEF+Q2TLr
9bGoSpzNuKbNUz8euqhC0zaX6CIHW+smL4CqehjeKvGrNC/8h1SjvYGHIN8WJAbkU4t/ysEzZ1tG
C747XxZrS6e61D619iax4RJ74iUJcnSw4FcoiEBoMbga2RdYebLP/L7lscJjCuC5xogJgnvPnYCc
wg2rz/T4yIJXYoU3XQkK1Suya/wp4afXqWyqD+VL/uVKfOr6PEItIzPdl35ZmwyE6evaCDhCcKK4
KUqDZDugMZbPZABggB8DdQko3f8IX3jy8/xQR34LmIUTOfKFbqeb+zfrzArZWSZFkVadR3pnw45B
x1Q7QmEwESVM/Ro96VSjCi+xlzvQLUDe1D/h/vJap9eISjjfAJGQC3ukXptNls2WvDFSTGWGeaPZ
dcpPuIhDtco4wKsVfckRz8UIVja6xRUed4DmfN967qJ4oaPG4HCZ8XAs5RMtIjGds5/ZNvtVNRzT
mDTmasMdJ7u8OloHA1bVSiepesHpCZgze9k5CjDnxTatFnkfcO3za/Ilir336AGM9aaPMpjwOAQ2
yk4l6RWseMRMPlE8puwwcYYBO7hjCNqhQOk8HSmAwbj6JKNSoL7BGsl4O3JzIMFRvqDYLXe8FKjT
W4ab+9h9tiN9IAm5AJvYkjGhrdv6VLLNiWXpIAhfdrh4UM5Rm1aiC6WEtEThEpHtviEhyGufZ8Hc
UrCisMGeixPssanJW/6NApia/IPmq+imJB9zB5CmulQ0wGsKIiCB6Er3vcAWpf0SFUzOJhnQ6bJz
4cj8fAUKD9V0Ydn+9qfqi3QL3al5rRt4sGW6pAnSVpHbprayp4CFYv3G19a5WQ7sbHqgyfvaDgPk
OX+6BTE2mJOHjzuP5mn3+GUIPf6XoNvFlc38+UCt5ihMtu2ldJWFuOPEIrdc3wn7le4VcyZj5W5i
tx58NBaJFWDMi9lDLO9ulffe03CJZpFmy+ILsqf5CuFoFcNFrG6ibM8735TPlF2TnX7N1hzoC43e
M0vvpeM+5HTlhCc595fIpnE/dIONAb9bYwGC0mSBw0r2R1Mup/QjPKjRcTin3wMRXM1FUlc6LFq+
F2IUlY4GgT55abY5bGRJJxihMVVPT6o+CsPIAn1fsWKd7mKSf23c48/mB1I2mezT5tdsj4CFU3mR
HOsKjm5kXLS0Zg/lTMDAroWlEC097pxv0xUO3MtjwH2J8kP9nlKOdOYCqFcVxzl5qJ9Yk5j38kez
/FpXi6k/pEuihT5O2EO9mB20NT7bJa3Jbvijr29/OiKy5N/kAK2egSKry+wXbnKZrEVuebQEud0v
zA03MtTQtFNpbusDI6Eh+3DCHXK+dFiPk4iR2sEL9+gQmEJ02Ra5X1/b6Vin//ujJr5xI126gEdn
52G2fvSvg87IsGuyUhUWaH7oZkdJIzwK5Baro+xik8RTkRirrifKzEuPCeJCBVAs8SLRltWPsj+1
uAMZ1VC3bDrsjtpaZUw396KnfA0Anj5GPYUIA9lcDVEgPwKe5fO15uk/HMWYdiAHIQqzEPzyNQ+R
a0XzDpPscBNCrzqGF7Izktd3rhP6RGbOjkCw6B1gHux/OAhxSA/MakK6xrAWp4YRJxuTEpCpMq28
U6jS0NS9Gp9/qrVHahy1Xvr6TJEJRR5HjkBMDDU5EZ0a7lfASn9sTipHcrdJBSCW2Vd6owKGCZzO
LHTHq/feXPLyejvlYn2irXLT5I4Y90UedXuN2SDaJZ4ED5S7xD5MYRBEympup7mzhayTgOQYwgaS
Q4vXtDU5akoSG6z6oKGraRxA+skNQFgGAd50XxlFg/WoeKBQBC/TjxAb1+4Th47wJSJFoeYfFRge
5EXZbJ9JgYg/xn6pUK/IPin1IPEUKhbcjGzhkSyC7zbllMLHOJPRimouAVSvYNR+nqTsTccfYnpc
QuKmvqiIFkXiL/QYOVLhvVkNb4ITkNUV6AHAW8DQSlAHFcV09XCj0UXxMbgz1fjAPiJKjacrf8nA
HkJhT7tfsp6JktA5EGo/fUwODzE8VsOHrAxeCx5KdS2oB6SJk+X69Uc0D5Uq2k1NPjWEAmNIaSoS
Ev3+jezuGbwf65zgXLYfR9DPK7+J8u2N3v61xRNAC96IcDxqH5A7a25r1NNXGAEKuKf+FaPYrrlQ
tNcurFdvgtofh2krn5+0vi9zMlvHr2X8+gFsEkQ3nK0RdSKzpcZ8rfvEXplAEEQQyAcJ7ssDdIwW
4eYcbsUvZsO+FilqaWQdRLZ4rw1HMnoJpt89CUJ7XVoPOB01Oino0Jd/wsL4YlcV+5KSsDQo5ZRF
afOTI9rl02QRYoBhdIBdnBQqTMh8LxsXUJQaF5lhh57bXACVCXC32+7rcRVx1uHva/nzkz/e5tN5
8F3MHVcZDBFU90Zepufkg9/Kj/zB6um9jPb9+flZhxSn6W98GY+hE3MvBCD6ARM2tqRB/saHsLGV
g+qBpXXzeo72olimU/4QRTJh6nssYj245fgR+uZGRR2v2QwJdJnyBphI7OcOS9K/UAasQ+UeawuP
ApNM+w1+Rv3FCl2ONp62ioxQSghsQuvHEvcu9x52XxwruAi9dEmT0KDT0teUjQHspDmf3bkyS687
RFvtXqJzEZFDvNcpkevh/otohOYHyQaNQvMToSOiq9qkRyhsc8ujpeO76N/jFXFbfG9upPzpWxyM
yacaNHS3/3L2gFNwHUU2+VV/yUHYUsokf1XtSw8PwG2KNUHrjn+IqR4A7lTOJVd55z1/kmXmybuM
lwYLivSDxqL9Qi1CIwGfjksm3b293DKZtsgYpQXdn/B0td3THoDLRRuhv7rK9rCG2q0lszE+M7sB
SQx0FdJGslpeFBVINJAlEDV+AVFxEdXCACC/NleAMKhRLip4ESqZHD/fpILBEAE49pDW2HM3RRBh
Q7HUW4oEg/tiwnpJL0Nig6puyhBC7UDB8rinO+nEt2l3ZP/ZMkq7T+LCsHox6yY6NlvzygkpE8A+
hbRO/RGiT5nknEnjU/4Nfw+ik7NL5QLXCtjLD/8A7EX59Vp3kfv+en3j23lBf2OI52lDW3CfymeM
4hb6Ou0SBtoq3osMQ1w9Wek6ekA+Zdgi2siGkaC5G7YONVv7gdbHzUr4F5egB8RKs7n5wYeNFw3B
+uc0kQ/GzXmTLcvsuu6vA6sCv/0w30AG3RJQjrNihRSVvEkPV/STsYnCoduEe30r/dDZYx2lwFCC
5IILlksLKcMnVlR8U3xUk+IH0cD0b8Uv3GrHd1mIDOjl5hJHbzxRH1BNEoXCQ5SHGw0BSVRkLL1d
rEgUzphJxw6asQvaZMu9mU0QklNESz3ywtSXRle8kH8wzE4RIatv0X+PzqChMlNdQST25uUZ6Yco
Bs/hOEuPFKuifo2zIzkubDU8JWaLzHiVPdbAbtGJ1ElyJIH1ZDFIRD/HjC2SIXBvZAJuXFNY820V
DKfENWWu8sSv4z+WouSlCARgZ3GjAjBGa+72qtgW0ryinwfTGhckBhmzzVCsZG2nlg4dDqa+7ABG
8j4Ad+IsIwd9mLmYCz1b9nCJys/FSwHBxsom718Y/0kMANpgiAT3JTUho2QNR+5uD4LKW9R388ag
KSNkK04ccjNXyOV1PYhBVWbfIurF52EsF3V5rs3L+7nJKUuydYFZXfaaZKWHhPt5WNx69Usor3p3
1Lh9sVgJa8qJ9Ok23SXrTlV6HVT0wPsBL4FP/BX6Oq4+DohlR+FSAPbAkLo1TRwrpdSWs452xcoP
zxaDK6ykLRDipK7BLRA0mQzwauyC/ybWyYfeM9Ugbs5IuQtgRp4BwZzFGo6qMryZhFP9gMTidZWO
0tE4KxpaQXuQg5cRDLIXi87QuBXO0JJX9upWxttpCjKgyAdEjFbPX8mZDOP3vyC41jVra9iQYLsY
YIQ6e5xyTubpjb4pwSFIFd465j9GK+fAnTkFodGMcYGVnwWExSmxW6NbmeJFwP1Qyn7XpWVWfmR6
1M7yneAPohCFA2jR82t6r5DXBt8+oumRAhwRNJxAOfhtRrGbZyhUaiYhgrlriQ9FxaFNvgCySeKm
qKCAw37H5fNIbZ75EzVMcKDupIQ9IkNSrVF3Ot0KPyNuQ3pydNoIB1Bl4mblBaHKQ6ZIqxUy9IL5
Uox5scgzI8dE495hnCYmXuDkx7xAXIxuhUQS4nuzIB0OOvN99hGJSbUD7EHTd32+Tw+CNV8oaeIF
Eo+/5NRAFSb+gPzrQoFXDJAcILej7IzEFCR201gEQ3NIhL0T32F0eIfoH2HWJNEOwsJld/AxUuK+
p2Q0tyHpxbyIMlkCDmG66SZhTPEQVB35d5uHTKhLkIZkUWEjIJqVWk+kjzMmUSBhmVAANHXYw2H+
MCbiiETDJXnqMZl5OmJp89ACl8Kfn/hfKVy71KfNJRmZ4GvRhDDgj+RpctRx8RGKRHy5ce+/+Sjh
HM1vgBK0YmDHhNvizGZILVVlp+NPnxYrS5YsUOK3jSlg18RiBA731cN7eOqhYlawYzI7A20SiS7N
fbgqf+F1NiN3eQ73DGBED6EuUMOK3R4IHoSzULdkUaQhivA1d3ke+Xp4Y1VQZwqQD3dUqK+M0Sjp
JVNcnfjjca8hKJeIktxT52oEBZS3ljxrSosJylYPCjMk0skSQ84C9SkafqV2dLon5jTXLoUmH0sS
Ym20SiJFOeJYKt1Gw8hNDUXo2ZxmhE6EQaOnmK51KM5JhVQIwmhYVBQ55unZckVyPOXWMuNIa9qd
1p+60ETPu26S2xiyvBSgopXakoOzfBJujqCFnJpxzYFMJIOC0MLMtxrjOFpmPfZLNP/R61+IN8OH
273UWO2wG6/jNcsvaRXQgNaf3Giz3KXX7I8yMiyTjspKPuVfIfepIxCfqRZxJlJivTcxHzbc2Ksm
hQrQhSLXbJdKOMEwXox6K3bbc4XY/G2XIaUVnS+64HfuN0gx9B8d8FTcs8fEC91UvuaknUazQaFT
Qv5Kkuv38oeEmkVjQ565XLAJG6YjlNBApBUtTD8jtfJkiDczUKdUgujWQ0gmhFZMfn8c+s/ySLqg
QvIQwMyMXc5vo1fDBNqhuG3XyR8G5ae4y7Pjg/b7L2rsh7RoBG+m2ZgiMK2iWAQCvApElqK5az3I
ixoCh2GrnEwaWmPhQ2u3KSag/P4ka5mtk93S0NfJFgitB34h04XpnFUf9fDdPzdG4T0bLErIGi4l
Z8mUuISTeMt58UZcRje0V6jDcDyPmxIKCi1I6BMoMaBsJWJAJc8cwxclH+XAT7cGKniSSreNWrcj
LfXtk9/CedTMAjQe8mX4w+BprnSwb8maRRzoNuIrBsXVPrIeIleJl5Ld2tcY1NBYZGkUbw/xHRo+
9QNB8aqIg+ajjyfPsvz7ZsduaqwwRKiRN5NblEMRVoPjcGcNVIlLpU3wCKZfFl9kup204izUyLh7
7+PmRsE0Fp6wjmHnY2mngnaFd5W64VuqLOCAmgEyZyppNE5aQcHRWM/MRvr/JEcpcU1gPz5Phkp8
NMcersC81fqq1vGNrEvghGLHthhqUkZsFL+ZMTHvoe6R7fMCS3jb8nh9cxJiGA/xq1jF4PRIn+Zm
mdkxIpjHLzF7nJwaFBOlBTUfQGvs8nIe5KiCMvIsCHhFqZdQQ1PgjmAT8WKLtpdGX7JDwSnRWPAX
6d4PbHV+PXxmz8B4rJ8oTUsLLkoqFjKcKM0SKemUa88V8sMLOpmxx5+A1nqXflEDIJPzMibIhy7q
a3bZTNtp6g5ipv2AkEAM3p5CeOlxV1PpKnMTWLIBCbhTKIJRgFW/bTNcJvigxnwB+8EdcGqJg06q
T+CWWX96Ko7wNQK341BhXRuSLw7QTPfZy3lfnjta5kKfcgRq5SabTBKslBUBAPjbyqdvkOMdLkT6
VuIs7FeAgDcWGWNkG7FV3MpPKDskdg3bMlxmBFrVnizZEVsrskdhhV2jFtwsZSkuRuRH8lf5+263
2vs1j76JGu0b60HgiTGVGT8ELYn6C3P8hI7dRTrV6pJzWNTKCWVqSzHK5TeZcnApbymJDUayDXik
cc46ZXTocSmG1qBav1QM8tMbyQxlTZitWxR+VU5qkwUtnrGndJPZf0jBzUmDuDKIg1J37XjIcBsk
LTKJubhNdVuRPBE7XMImcULIg9Hs5gNT25RgxAeuZgEhAj81h2+8gtPQBveNL019eZo5j+6DuUAC
32R4kufOXSKep7RucbLKMquziwu1pXeurGjze6BcBmlVPlnF/cxNzJ92hnZjz0b0WQvzxxvlcyAe
OaNtYrfCj4JrZy0eJS6JjD71xLmHmbq2nxdoHCZwoEXcwkl9kgeOPH/mKmdtWW6bMy/FJllzTss+
f1gzRtFjRZ0rzsyVAANShzMTORUAN8QVJ5/DKAPtUFFugeXWwTswXLKu1hL/B7xx/ZPgkYV6mZCH
bb+uTyCCwyp3Z77xkS40uquaLIitkNgKAi9mgUw/RJfAhwALCoIvmis+hywYF0lgHBXv7Ya+8gmn
hGx2NQ0GI8+twn2D/t9SrNHpVjjmNxThTrHB8riqNtnOXEzzxaINQWE+e42pcpr4AVtiPgDs1v0z
iFeh+whG4l8kgH4mGk4/0iUuulafx48F+nQV7B/lzuwoXqkW8l0qeY9TeHzdjWMl7PTQoeDQFe/B
wC9lw2WoYUYhNWbGPqIgyd432Mh3cZ4xAoScGK4ckOiSrIDXXG0Zgb113V9GVs93c+8GUuiwSmzg
04XzvBQ+mXTmQJTGnNRzYEVSv+YQdOF3e1FRz3VIzf336X2Kb49bv+k39XZKFko/n07j1TvcURi8
InQ8MuYKsNg7oNNK/xMZYpavdJTy4UIKd6D8M8bIMeOuPY0DvrPJqVWRBV0jjHXbeJu1a6S8pBAP
W/Oz+sNGVd1NelCkShtUk829OmS32ao5DKec8xEea55s0QoGKMh/qgPCu++cmpEbNl4JZ/Nepbh7
cbUyDVPZpOwUPqXXoWu27567lSwRchmwzlOPJ5e6/kyfAHxYy9m6KBzUKe9NgqjdcZ0Nw4QIGyTp
GrZMfFXmDUMQKl73ptDYYjbmYJT9bCQOa5UmG5HhwkBdhA2G2IgXQr97Cm4v/6DUzxF6DVsuW9BL
/X3tBEfJt4+UIJ3q9oruBU5ILv/Vc4tzQbRmDySmxaovpwhJ/MEmcCEG68cd/KrpPX0F7fU6cQzJ
mGYEP/9t1YCadSZ/NEgfSHxR5LvCyKH0QA7Iwy98bftAyeXDrVLAM5/C5SShEivjU0XQxFe8a2cf
YmhnmvekMVWI2POePMpqHgsLtVYmNaoirBpzN8vIi3T1DPH4AnIkNpys5erS1rK8DGV0ghgmUVTJ
Hukho8KlcRKRqfYhuV0MDZBX5GXgHmAUzpuwg4NkrIXY1j7xT1OzMlTCyCnkMehx26FZ3WFpBqxK
Z0hsf0qi+zLhmKIJ4SIv7xkN+XgkeUYvr/BRIZox6GNKRJy6w0IvEft0ll58cBlzP9XFSuv3BnTR
AKQvJstH7z9l5rOp91RcEUISEl5V6GgfQU3i8bumLs1Ub9gTmIAghANdAxBSfEm5Nw0K02XJQGAK
SyBeInHp5FuHEHBmTtSJQydP7T1SsXZhh9kdbpTEfdB4cDfd17Qlzaop7cR4rRn4sODx3bQDtKRz
nawa1pO5XqUfli4mX737WFPm8+mYTBpuwMU9TAyKo8S3FN462Sq4P5vQplMmGWWe0QvxtqGN5c5v
QItj1U71RQVdUzohtXS3KRHaaS7x3VLtiIIzFlsBnBPUnEJd+e6voCjhH5n3FLfmd0Rsf3Sagnzv
wGc0SaqLqTfHrmE4qi2vpSD+I64u4EVPs2H/zZbCg8QMRi4Ve2bHHqZkNzwp/5oAYQkAv8AntWOO
KkN6EfviWJ2cEay7H+xHhL+AoGiiRwJOnBD66AnmYiSrAokQAOSCuHwSRQQdat59kuBsku+GWI7E
LzvDSUCwFKAi43D9/EMgf6TCKycEOdPPcAMQaJJ/DE9L9uUVV+Z9Zi7fH6MbBlPyUb/TNnyhelMC
zRFWnS8E5VLbEAXnDUvSH2BKsKotZxvlRzwou2lwyAAySgjGilDYlOAZeaHthwUDm6Z4MX0ZL6sT
qq5LfS9gAiniIPhB98BJzGYu/vJZA3HCX6TYgsmcovQZHJJneff0AQSO9BWw467rnVSdJmFgjjk/
O1RHnvgvnITEnf7hlabFUpg+QTc4ufMtIxzc01dtbbf8CmYO68Q0KQaTj/PtY37iXy83iP//hQ48
NbEkoPyvx75dxmuUWf40QbahN3ag+53EP6GM/WI+i/NeP4/qZrbTPXmZfem7ejsE+Vb2LcEzluGm
8YTVdGvHnv4voR4gPUSAx4COr9mNkpYO+MVtynNZ07MizoRTo7X+51ZBM8cXgVsMv3hJQIGVJcgm
jlMxcVD2QKFLH2ARbLL6UyKVWlxPrm5M0362Z60T0t+TPXKYQuoO4qU4pT/NKT3hrSekQpdtNHoQ
YIRy5Z9s32+W2LhNLkgeBb//bpiAKnwAR+vL2dPDOgnBG0R71tg8RsEh/aZ4UJht1roqpPBa2tUL
uD5L8dH3HEA00euZ5KAyrKWgP2J1SUemMv3TVc6YcEJMqDkvUMiRbPHyEE/hNssvg8fcxvukvjyG
a4hSLD8dUn+i/MaAr+3p5x9OU65HwwMLIeqKgwgQE6eXnKF4YncSx9KSbEMWGAkG5ND6epCukISf
n6v0Kj2cKeJH8Ik5sFPej2kvCbE6a19IfaNPIqo4cHPTHkSL879gfxJPFUEa6CedkhbTyqREfn1L
YRCalpAGWMkEhhw3tqq4qJ816pU5I6N403bHhNDIZWMQ+TqjeaGpIWg8QC/a/s6wlDK9AZndOf8Z
eNEf5kG+yqt+nbj9nwI3QlcLTrVHwz8yveln8NSfBqnSjRMIYh0k6vv13aMs4P4mqtmUJkEykUCk
WdFBEluNpuWm38Zd9/E4Zkt+SmeChGPawexWXs5CWOm0i7/mrvHEJf7E9WtfLIp9eNAceUHMRlCs
jGnXD4g8WayS+wDafDoGlzvenshNn+BUDon2ujKfNbtHEFPIGUc+01X89eB0uRA28h2jZidQo/7u
VtzayilnOCfqw/4G6rfkHc0A56MVXTqN3Vaw/5QdJ70Ja1k5KMwbcqD3RX6SHnblKjveRkcdMtgJ
7ZEF6O5UPgPJzvRlJblfXFtL0VGZLGhYf1OBbHywI21U1B5jMnfvpbAqffmgn1iUeWjRhj9sOrVo
ChqeFLAQKiaAEwlj1B7TXFHKi25CSBi9phwRQJu9CymUkX5DS3AZDtE5Dx7b2aEnN5KSA1ElsQag
jauRedQ7k57R2D10TxSI2/IHjgArxgbHTyOiuqESl2/fXLFq/PazwU7MXBzmLPiKTsc8p8kATUv/
3m4c7ADM5htnhRiMv0pwldLSjgXpBQUgn4W4HWXtVDOSd2BpP0hUKzboZnbVfoYtdgpMfNtEmCJm
VTS9KJQnZ4uNTxUFXU/HAaVDwmAw7nED4wBOedzEPtH5D3ZLRU0gIVBf2XhEGIg3lTwrK/5FhAnW
bUC2/PsxPRB9TrvH4LyrDLXKSMzxO9olkDNGYDqlgkL1gTmLELV4vjK2ta0SbYlVHanQnGwDhegD
KZBnRCDIoNS3qJojZUvJrUKOQo9SOSEfHboA/DPd9i2wRwn25r61obZxyLEnZqsS2UVtQHTkjpKh
th6gXdAHof8wr8pwHkVuEu0vYyMRCY4KCTuEnb+vA4KQ+lIwK0fFTMWXU0eC05uWIvomCD+mLU4p
3KQkwiRu9vx8Jr4B9BzwnYRxAWrmGjewgJZyEv+tdpT2GPxrbmxpJwHgpuApsS8V4GXMwGF8wJul
3gCqGdGNlE+GNc1eAjMSDgoCwhvCaqkLVAzOA2+XgCWxXPRJjhGKK5ixRcbLFhluQOqTGX7Fj1MM
v6SJWMtiTlmdbvh50KgGE8TQKsLOphKCCJi0rU7oyGUycsIOhAHBe6GiZnzFB4jY5w2l03OXT96J
iHFLbjcNKiPVljwIEDlhSSxLtSPfnT8LSexzMltPttLJwsRpTXTuj3AFWIYWfdyFoz7Jg7ljKFMZ
L4wzDzgVLwvkoEbfswCkQFJV3su7eJlo/2Gahsbx/r7M/nCqwIxUU+SwyGLFtHxBlyMT9mgEXboA
wm0Gl0w8nbytqfVe8s0yRkcQ7Uy6IQrHOnjBeoH6MtnzRNDv/7dL/PIy1AGpi+x/8tldqO8QLzCS
oevsHuNksyBRkd+ccniZmQIWDpczp2jGm8C8DSiagUTOcI339rV8M5SG0NTv7OcdpF7+8djmS/mA
m8ivfdPXFgpRquUey53LvjgodGSlpyK+nmRR9luf4rpmGIwYO0hiKrHsf/GFj7izYsTl+5BMvj3X
1JZj6nnOGUv9XV1x5u4Ij3XJzT0wrbHBwzEXfnqyNA7qCewUk03+oZPHpH7025zQRnFhBlgykdfN
jXN6GC/1rsWJyndjnT6X+ir+UKhJu7kKZEUE0ooxt388NfNa7RDrA1ZyhfyAmEy8oRcF+abbiGva
qPHrcQYPwnjt8rSzz8gFkFvX++zTPCgbg0wPYwXw8Qb9AwWj8kHGhl3pQDP9POa/6MQedIxrSAAC
vhER29A2T1f8N6JIR2IF7POF4J7O8hW6aOahy0QEpDtmKxHjdeH0mV9Z6PMrRPf805yv0dxw+Ex/
T7ND/42OJVide5hpAtjCjvJe2z/uMkcrPgKc+/TyN+Kz5W34A2BK8mwBt6yTy3GYhrehOUS8Te2i
z4MHUD8JEj7eKf9BBYY978w06s17is5Klu02W+frCtEWAmU7v8v7DAo52k7mY5QHj8XwmyyQLswC
AxPfNLqdaHLv/cuHO+VrfE9ZgVnP/BE/Kzx0jbkjy4zrCmAqyHXC8YGE00mZzGSyqFgQLnODP5N9
upWWOTMqJIZ6M/7Re20RCyh+tX0ew53kE77qF1ttZzDVLz3V5xRzgn4AwRgIxUQIANVs8epg2MuN
ClUnQRKRF+dFHSSkD/esRsgIWgftVBTjBfglK+NI8u8h5d7t3YGQ+wcQZ/g+1sa6R7Yk+ZlG9o7d
0jcR6HoFFbNFWwmqdXPoTnmQBa0Fv7hRUJIXd3wIB9xsR2b37hkGRVzRPAuYZ7AkHPXnP6LOq0l1
ZYfCv4gqcnh1BBswNowJLxQmZ0yGX3+/Zc6ue3xm9gwDDt1qtbQkLV27FyOPsdq6xjBXzEkv7x5b
d4OUR+qvLYgtes47pP7k7w1/XRu4zaREABoHqqFsCIkeNOciL8a60anavEEHxUZGxQaFJzX76h93
PJBT701JXYHCMCxTUl01y+P7kN3yPqzgvjbG9WfntvGKt8n77pPFC7MPXT/ISZNf8iEhGeKqEsUk
cKbERPfe7NMQvzaSw3xNi0qYSQpwoJtvh3aD0EKRkEuhSgn3uNap7k7jW+Fpbt5vu0DGfwdHlFgY
lB0PUD6QdBB27ZGvggUAQmrGg0xLE3CT3ZvvjUk1uE2grqHElo6fX7LQD2M46xaEWgH7KVbCMyfQ
hdq89NLJa/n5I+Hqe7qQSGyzkKChMSbX1rNXcq6t+O6Uu9Su9moL0gWb6+CB4zVeBwSniFAfjck5
ov3SFiIJtv9cVGhT4wKqvkmtS2rtHnQwsylYIhIukOSjYMUm3J9gvCKjQrWbG/dLADhPOW+TpAyY
BFqF8c330pPzuptAQimOFeYw7YMZj2ERJw9nZU/rpRymbPvbY0e5A3urRxqlCkDol6dfhm+GlDli
9SSPgwwT9muWcRnqoAfVN6C3SbsacgjgaLx3tvN6cnJrlB6Ica+2OP2l/RRtgAJO2YGncXolYxmS
ZEy5o11nQZ7OZxtPcl372gRcu4/1ifxb69vfrtbJadqsk4WiJirt99Y95f382c6T+04lxGC9a94w
ic/elXQOt/RsUoKdPzdpkUvrh3KHTr5JCgM1bMNMwcX+ni0o2DHVSs0yOVNU1rzalxeZ9gC4my5A
H9VBACRXt/Rt36vugXZMkALS7bzS2r/tx8F98P1skyv0+CM1NH1aoCrbqpKHdle78u6d+QGcM/Up
TaJPGDlUjwnUIe3TiEYDIJnY3UDlAUlIHdLuZo2/cp/C1lLEP52dsycChruGztrTTMEkqRpvkigA
yBGVfKR0VOC+gk2LEk9UA+g3QOTeyhFbL9F/07h//c/JIpdSnbTiGkWvV1otiEo9R83rjFQhCtRA
fyjAIdP2i92xgIkNEhSMMs4NryFWnM17kbDnohqDed37Gziz6hAp0XgKcw/nwMjHr1mpjczwjOm2
k0KkQOYIqcDYGk/qgvjYntRy7BTQae7TwzJ5Xigudd67KCUqLo8aGYZJGxp0ICYug6VCUTjlb0eT
pGLSHCC72y3uSvxyMCUghiZzAZISyAaIXJFFX1osGE+YV3HvsdG6m7/vGG8MknP2XRo2k77fvzU/
0ZPuwVtKRdYh7SLYf06DDQVg0PzGdD65kqYP1USyZvNEM1HNg/s2fKigazM8t7aDWnjoHpxdUOvW
uhSw0yGBgI57sB7ui3OsvbtftQouKPvHKXRrdoXKCxL0IT0hegho1UejO9f9Ko9hyQrJvASmu46O
opEnq+PVumBaOUAdZCZh0NPukB9uLKjJHlDgS3MFzCiKYePjjJxW+i89x7mAVOW/4uDS/AT5YL01
ioMSJP+w0tkQYo8+XZIxvWOY/hWSU7CzMJ4GpTad6w82WWwIAKkauRH5DaTYk8vPNG0hy5hjIsKw
TErzoBp/ug2/+Pfsb73csro4JNX22kvDwuA6LjWLdv3vtrr3duNy3ECvnXooax+lDpNR0Xwskd8a
m+nXOENvgqq43R2kKo0a80KboW6vawJF+MOd9qdrsPCThdzw5sVjtp2d8sN1ZUCiUwNb90g/1c5m
F1027puKeWxY0oNpDAwQQbtcUDyqDAjakMWIIwNYUTYvoh/Kx2UPtKVFyjAZ5WSsXDvlNCZdEJbB
xyx3a9LogU5aUA/lL102e/gt19EWDJ3+YGx5N7o7NGlLCjJCM05AGQDG7aEJ/EAkkKD3mwGvOBB1
UghKOemMmtJCHYYIk/xUWiEQGIW1BWf0NCj+nVd37KTJIBjs7cEXLvPUxfc130av15tH2DzG1khA
WwztDyTy8SsGhVNqDsAtDNBDYlysSnNJMRyloMShgY1ub4tcHqxzCEMxhFi+t+59wIPzfDxO5dZk
MAgJvmjzV/RwIs6w5L8scnyv+GQbi6Qr6E4Iaz+zImhKuEkKJfpJbvWAZN/KDd4lOvGC7PNcItBu
b4EN9m3St1JStvZUWx+xY3OqtKOkscgcY9pTUMXG3j8lxVa1t548+9RanP8I8659ggOVNonspCiS
uTbBJSGrfz51ayPUq5sLNj19rSOydOKCA3TtnVo4CThHLXiNNmZtTtJ/q0gf6zxfJ9a7TaMcGtar
aT00rhaiobc3sDnfDi08LFKKOKjjMSb7bsHhpJy4QT4smFfrTAd7cMgBNW0Btj5JoTro32M9orK5
bcJcjiFL1hRUpnmX5YxfzSymHEGieUFFcRAWJ3J17FAxA49ZagZJwhtA0WHu01QCV1msAnNJGam9
XG6syLXbBbM9Hp6Mds9oL+9GD45zk8glhhT1FwbVUXzHOeM14gImGzLu+4b6h2lvbW8sMAMXqehA
1GHVrT2B0bdJUMPo9vv9MFxAwePE4FEmssfXxlgBqhl9WuBSc05RDxHGukEkFqLhd3boOo/R1ysH
GDEEPi/GbGqMdQe6p7sxn3N/HKSY2NXx3q1blUj3lDMxHbIRkPySRYscw+2YCXYU5czek4/2loMt
LdFK9Fs7m19jqYHL2UtEfzkcfj1weO9ksBqCAvyZjFzCOtD6YIXAqb/r76xBakYDFkqvR00KJz8E
JOc7wEIcFC/ZTF5nNPL9l0evDXNCTaF8EG8UJKRJ8QlK8rPDDQg2cTSYviQYqDKKzi6WngwKLr5v
qPfS88D8wpPBYGQSrWJs8fKy1ad51iq8N4+mu2RrBUlySMKCtZLUDXPniF1TE/VuPptHCEvIBaF2
JpMLqmDCjfolgyV//a+/9r5+2in4Okr+0atWrMffqX/JjmOIlW3zlNY+1PejTcihi7RTSJcnjyx4
0DsbNuDwGlyDKtnntvBjl4oKuJZKTbAxPiacfG+frM2cSkOTf01q2qmi+JKWUTYJXfiUfVgnC98F
bFnvKdvF7ChZLxcu9Cbwtbchv3Frf++t2hHutDrVpb6SaHvomCuEcFSybWmuSDIGDWtwEMwXe+71
Rs6OzfcCBLIQj7GP97SuKUsCpEJ9cyjrV46kFhccKWQFQ27TqvDTKPb3hh+u/ry/lb/wRz6O5ijz
MrX2zsbqY4ShH/ujUd7sxP7K1y9+yH8rBN49mQtof3ll9HY42WgyQaBakw5n6Uw6xBwCGjcbCUUe
IJc0RLMCZGFtsDp7w2G7OH4n5yUNKgAMUGljTdPa23ow3volhpY8LI4NR4HS7gJZ9qR2N+seexEW
zqmHa9gstPEdumhNqtjebfaktEs1yqGXdiHJ9qRfXraG4UvzGBLRmZY9nCTQFVKoXISxmn2m5FAG
5BA15IvIaKvqXVCCkD3WLdTpZnGb6SBLnKIC6uiIbK0j+dw6KBpwdJCdCJOwhqZhLQ7uy1hMTY0n
4K1NiSf/Vhj9RVyB0zBe0IPKolKaxcFylbp6G8v5nAX8U3P6XZEaTUCHBmPZzMWp0aKTn0H8hlFx
tXdJ3WULnZQ4/ZSy5N9G1Bv2hn0wfIcsL/vqYhcZ3Xavt1xGCv3oiwJnVAM5wJyPH5bRsuf2hi7q
hgIvuBFSWG0N6vpxfgCwJq9o/YFpUYPccBoOrJJI8yNkgTQ1sz8JJ3USdX6OCDWfuQYuOT1hWL4t
qO9oM4EtIbsYwaQ+AlO1y3YHUtpdR9OQvP4zSndAZQHdeA1K39uwXsU3++kwTmYcL8LV2gqBmq1F
zZrygkSZGAzf1XkDakioRc5NnC6wWP3tZaydlxHuGXU4vVFVBPM5zsZAYa9bR2OORc9xNAdHKhPO
vKRolAZQB2Vof5FUv+YChgo/hzKSZpsLlpYux+sy3CVaEtXlonyX89Qitw/NhhZm40HGpdD09uHd
7g0j2BPI9Zmiot7E09BeFHesUVM6tNFQlMJXDiW2N3HcUYhsO39LlHfEPQ+QlADkRw/BKgu0jHi9
bkUNO1pK7f3Oz4WX8968PRy3h3O350Y8xe9Jz4TstCkUmoUmG4eNkYreO1iyg0hPcZKqqe2AX119
R7i8l3uh5hDOVcwkKpuslH8TEmx86ESpPKXWxZRy0/qjkQgKQ2/c+zn2dxJa6bALGiNEpqedHsrv
TFS+bNUSGX2KTuR8sgTIQzuhqK73LxoID/CZQdst49lCabQhx+Gd5+hLCQtRdClPMyjabF+EQ4yp
q+9B4LQCtqNsiGrcSoOSDchmHJQZ0Jnm/ycDZEiYk7w5mUx4+Wqh1PxEYxm5bIQcBaODSlw1LD44
0cip6C/gSslEwK92tAl/QsNNBnSpMaOITycJ16U8ggef5JgnTsMvihK8uXt6z1AfxIXJLebTGCyT
ZJDwH22z7droY3foM03KqU38qXWbkcBu76PLAApqqh/fqDCSwRgaMma8ugdf+mjdlHkFjyjU809r
233xLj0XAUvjzfvoRAGtfgGVpwOK/4EsPLg+eO1ndsHcalYcqcB3+9nWZ3AKOcdPqwlH/MC4fex+
Vp3JA9PUzHvE+xgvLUipLwjteQuVDR46ajIJtsbJwt5OAjppmjkoE4la8uD6YugwSv6zIRBjxpJb
5YJakiQaoyD5EG9Xz4epiWtmxow9/yfaQTAhuTyXY6NarEJ/JHHgHOQKGYEm4gFrO6Oe02WYCy6w
wc5soUEncTzaGzpfDXGajLIZh8rfiEe+ppcTbNF+X/0EUKRL6i4ykFXThuhghb44v0xWSUfdnTgT
kqbZyFiSgwFL8ChdmtkdLOvBoBUECafjoafwtlxadbfoCaU9guJKgCSLaLTFotmwwgXb54LNwh91
ijJ3kaqrNaoYfmwdzJBPjHhanmltc6FIut3tLd3oabTOmL5acdhj/931v1ukBEljzhMVHIRFA/m7
bszwca2HAZ8HU3a1jsYnU40aB+5aeQAR12l1RoAYjC/cQnieeRudGblLV4orYvuRdsDkBrPI1nvB
mmDaV0kxQJ6Db/uLaN6w/AnQeBJLxcjexARgqcI50BdVUbCbUJYdkBgK1d5dSn5BlgUJIGlzw+4Z
LsIYUyQZHCwuyBq01sbIB/+ysEYkLtkUaYLOiMUDkfP5j10W0xQrhF0SoiB+WawYw5rhyzbRlq31
O3CjnjQmjidnnozu3Elm88h2iQaM8vIdZr7fEQ2sfSKzqfkjChL0AO2IVMoq0fjnsq8J+fTIi1YZ
JSC8qBuDAiqb7QfznU3+nWX5L3IYx4/sDrk9hDh7nP/OGQTZjMFBnR1vp0Bagmw1uP6w32L6TISh
TpgNxM/hOrXWkZZ2JgwSc/p8eEfrD0/EK5mzGT+swqnJ3EumOhI0K8Tv0PDE8eyv2yeJ36sZKMZO
9lfO7n8Mr99/GSvWHQuhMwmSExvGhD+FYT9EiGBMZlnR9pyH/jqjh40Ei8wEeZKcS0X8ohRyA59t
Qm1ZeSD+p+ldzX7R6Pf/Vh+sIp5E04asI7Wy+VjDCSsI1cJSWa36W0vPfDQ6b2skdaB55K1MdBQt
3XG3izV51t7GRomT2Vqzhefs6D6UDxHdm3VcN23r2uL1tyO2zhQKbSOfA/hzX53fav8JFHUW5CHR
lslFnlIbweHuEVrNsO6Qi2olRq7WymDAjaIi0P/vdsVhHQ1Yr7pStDejFm8ZALmjF4IBTlemGHiw
oGQlgbQlD5FjowpQXsgWb2akkRYekl0qDpnJUZKaaCkNh2b3YWfSofsgXrSAsQK9T29huI4hwtj1
injWlN7BxiQu5VwwDbd8zwUv2vRJxe8GFEHTbVrC9bakKqT6VS7r7nDUJaCaM62wqiuN9XtN4yMb
9ndgfxEyYYqfDpNyBTIGHHR9XvbvDpPJu4KKEcMpgwjI2SDJhZ/kiDQx5BYLYFV91i+h+q5WrIWr
K8HZl1lomizgqz9GehDh2THkmN7sIDJZUfISj+BtuL1274R7DZqKZy8tscUi/uE58lclSQFDTIY9
j5RHByC0XCv7uWgy6QFWwIg7ikNUdJjabxJpUFncDNEllrSaHGp8tGrJJ+VV7TPQcrDIC8SfoFrJ
7HDYAS39RVfK9K9khuYyQCkS1m/AMOmHQ0t7Jj23DkoCwWuANJZB0raqn7TvHvDLfha/FBv5aRiz
whfSJrUEJhReHOS+/RcKRH7kVB3thJ90f0ly48k1BidGQwdClQkk6g5bcmotZTMCQkybWLMXG7cD
aYasFTOHP8PUQrAgO0FBtl6i3o6/x6a6AT6gbRM+BxSNJOWAmgUw94ijX55mhbinfaAN1q534aSO
VK72ZuR51e973qw7Y/uJcSZrvIbS5ojlBl3aPM5vYBCV7DMMoxYbCnnZixrd6IyCwCyLN+6DknKZ
+BolyYwkFWVPL0qBTCwO4VNaN9KvSKT0v85qvUcfyMH06895k7hN3bc1ET1GZjpOUH3asWQeyv6U
0GeziVbkDk+t377Di3o01ih2j2xBnT6zKAcyOrT78yL/o8omgS6Dzg51tzJ8mKekaE9QFBMeUQpT
r0jcJD4okL3tJGgEZJydz0baOd9kBPeE7A19KlMA+iBPyTAuPkafPeGFnEhF/sZlguWkx2EouFPO
MMhMJX+B5SGnyfdldmizhPma3cIMSwarUR+mqzL7JB9jaEaW4AENYhEH96WFwWPxPQayZEqIAXgj
Wviwf7L9amOZYBMJFAHMX4fgMD78Hh5YjE2jNdyOIME8RkXLSMo2CrFOb5vAAhoQhiGv3YM1iyGN
teVN3u1aEyZ89+g1Rt8GeOMVxHGNRFYciTsuPD75lLi8xlILu+hpocngkHRoTLVN8+5IpswxwvHn
GNVd9hItbaoyM6xGLssXWYe5b2sCyk/DF6aKrGaZMvrS5/RpnBanusrSXyk3fq0Og3SWG7EGAMX3
EA1d2jRaAz+gd8EIOjdHho8OyvncYywIVfAmBpDjx5o1ttiHfNUFQUgWIsYLQkNeB7ctB6YowFRL
YZ0ZI3LbZORWTdQgb48yT/5nlSVMOGtJm9cDq1pf+NRwhaGJHrbuKwcsxyQhUezjUj1S6LIEiyh7
/ev7FQtrVO9iDe2NkFuTDKy21snshytyBzPpZjn6HX5GWTKaMkcymeGPsPwZ2Aot/F53Pnejo+zV
HlpIyqmFLvoZdFNrixOsn6V39NCYkSPq1DjkFhYERQ7Qz1jgVXZi7hoR2RrzoYunhnjL8tIOdoQM
UQe0rwCRHxKHNfnyTmQ00VXDoP6ry04joECPK+jyhwxgcOR4H+wiFhsUyZ9ITgP5LHFtWR96vMyw
+WeZI/nZni21I4VVMRYgEphymk86JGaGKNYRi0G+oAZHWkjmvoZI9hAYBCYtrgk2rz96Qo8BCQD3
kzZ3pkA2nowxYqFrt//dAjFnxDtgvegpR4PefDngnRMpk1wGqyUJKeAyE7BIACVcdDy6/oj9KgtW
aJKQTbR5pjRG/svoh03dkR5M60TKNjPn2TLpDgg8J3yjR8GWAHHAW+ycIJHpJW9Go/TbDrlutt+i
LUvYn5q8KwBaEfH5OlrJWwO9pVmOfihEti+zJLWH6pKS8QA/uxd9MfdbODcDPhPUHPY04Qk/s0Br
IZgUpBiEJGKDoZx/AyTJyHyq0j/bVvYvIgtESeqe8ffK/oyyTs5Y7LIZXWw36VI2laeDHkOUQwGb
8cuLi1icfrwgz9OIpeik4gcTnHepUf3KybU9o29XC0ydke42myufTM4499uF2RZkxmmn4zNJZgai
uCcJM8sGoVe113MuRJDFCEy6BVgu8LOeSlfjTz7IKjjiCs36ofgW4x/ehIAn63vdP+9iNvuQ70sU
2ebkNGK/a2VjNXNdWQ8hZ9dwCpr/JtkMZHsIqhZVrT3tZuMKI8WrjY2pv4jR4TJwdxZLLMbhonvg
ApB3EYf4jGlXAEOCxcGu1Iq2bu4/5L4Mog/epRmWImIdozl80GBWLFfFRscYdqWpdGQmiW7rMri2
EGrdSzZeJT3FHfUTs9PwCCwYdEn2LKsVnr8eDJ3FAZkFexibufQUq6wjdYSjIAt0scphYuIhMWyM
yIBmCP8Nq84occd9Y/P4WskEKwl7khHTZs7QDRF7MDPUjoyg5dts/4IlZaB9kA18zAmLkydqD1kP
jMHUyvA1VDH/s6dJLXDVjmRFOvvtD3I4278p0dgOZJYRRmF/m4xiSzYdaSxQguzcale+OVan1FwL
XG/NCo4Gydtizwxa2LtlhpLrMZDcllZ1is+zRiUysljKfAS8kmo1k3jLxuJOMwnWknOcQWZKy79H
BLgRBn0E6NpXFEly91OgCu9NgEpYGiitGJHSkI0WMcL00xRyoqXUZEQxdUJ+sEl+6Krke3IHD8Ae
JexoC/EHuovz9gWwPpP03xwirKAwOLMKn+UhOKUGBFiJ8Ac7rpR6R2tKlyaQzeW0sf/sQS6QGXVI
PPPOKmPZ182KBQuxRfVyZkqXAhzm4CU7m0aWPxNQtp6WnXZGPJ/MPNBNy2yQmUC/XLSDE/vhQpiL
7Iaf8ayBVvxsTsTiaQ/bKFeyK9CJua7QWoWnhE6g0nE+D2xqOrR+cPp4UeE4hCNbUNJ1gKiEKPce
7yHaxnu5TJIkGht5DFL4u9ZIMBwT1DAC7R4x4iypXoULqZ7fRq0oTWcCEApBGh+SgcyYkMPHj4wM
wYcdkkW6E4A5A/TzF5hzYUCKVMqGvpC1XOnv2rs2NQkdVhTbB5LUSn7+kgIFJs1EFPbc4JL9d6c/
q/WfvfVvYnA6mqQwBcW4gSgFz+R4jraV4bra3bE1gtmtYT2qwt8A1euLx0XqMOXWaqL9nVePcPmQ
fJIS0KGY6OS+a80pA/eIIL6qE8O+tynnrlHz9njNiukOyr0ZXYnu5HFx1g8kNycgTkGlx66MNUGf
AmMe8T/Ik3QM9qe3dZuBO2KyTGE0epOzCUxdNjHIebbB3htAg0NxvrDuz9dwLrSXJNLRrRC5oGp/
Wh1tcHIo4Ljs67Apxg9amVyWn4pTrVqdCy1pCmSKuYXRy6sFtJ+sBDCR5ArIMJllArZuF7tacj/g
nIsaJXI5qheoIMYpwf3aKAuUAsNpDGt2YVGdXDpvONAm8AhREXSaPy+0R/+20i7ZcwMSdQGMHyFp
K/CooxNhyovLXdLYRMRBIWS+ua+RrQGh1ZM0lG9ANk8j5+Uqdp3Wu3T0nVBa0KepWmpfrPOqUv97
ggCEpODSZmPXKS0+FKiXDOoqngUD1nQi8h/j0ibZ40ttmwdY20t9evSJbYA0Zc4I9X6Fbo0qbiB/
Ob+iGvvTMNV1BzGm4vlqQWi599PutiQmi8KRhju5YRHr+m6fil1lw7TWfnVFggjpJSRZvFJzmhve
SzGFTnVzVyCN+jmrn7s5CCJ4mF27fqVU2+sUP3TYMk9FKhWp67ZpV02GuZle/Mc6rNKTOzym3dMR
zugqTXc8Bu4FRTItZeizsnFoIVN+5QyIjQvUu+zaMP1Gl9ahsjjVk20Ez2VqnrvwPNMoGxqzlXp3
06PnXVl8i1b9G1zIlyFz4NMn2+VJE5TyqpTCf07e1QBfZT0r0yn5NWxAYNPo0LMmT1sCKpTJjL7S
Y4CeWUadXdqD2qxNpx7v2i4TeTwMttGe49AjyadbaMNvgQ9FahCx9atX/5KoQRJ5Te3g0Y5USb7V
YLxUdzfXDvHfIjH+UW549SGaKVI/S/7yk81m6l0o4klnTHNlRN54gytTiXhVDg+OAfne5YNFlU0N
I5jMfJQe2WJgItR8Khee1HoW4ocSppi86fuYvMJS8MQqwqWmh02L1PP6rgknRiG1yJVlDq6XDpco
RovzEDHedCjG23Rufr077dYkYa2cA8V6E8YiQOo1LcXYYh0Kgt2dky4pSvDeTUqhEyoFaXm63kPM
LQaSIylhJBzB0QlqvHHvd4hnDMSDRZLuJLEVavvYS6jKOgBznUDfBYJP3U8MXdpMMRRF3elsw9Ve
s20T+pQHcRsInYttSIly5FuGRwAb6mVfRokeNBQRUcLdyL7q9o1FDGcmxFpaOMqHUdBFgf09royi
imes7dG3SohglLs2YYinh6dJQh297rdDGXA64AlBiwuIKhIKW/ukuJNQ3iACrYC1QtfbJtlOhLdB
X6gbfxlkEE8qfup9n26VhCuwWmjhy4XB+rkW1cuuYh9nlIUV5rmAUDTVBrP92Yc6UEJPh7DixoQE
okLRDxEexLDs3q+wFNsI/fxyVifzmNKfl7drl0NYdfbGdlils2eF/UNjCikMbWyeW5NUq0edzPdi
BAeCVPhQKU8U1Ru1Adwl5B9Ssjrc5+zL/FdVRD8QGopHB9KAQqqN3m2GlQV4WFi3qZ1CIkJdiLkD
a+zmw2frzv5IusV9nPe3BReZYFePKqyUThEupv4jKU8o9qaK4T1Pw/LHPPtvwm7K0UHR1lppnCYQ
Eh0pgLs65JeeowLd6difIaSCTFMlHoXma/X5Y4mS1I7YkDhJAcTHYJ1D4TUnBIG6sxmKnI/eKtto
LioASOaAB3JjUxiQeukHg6n2MBhE3LnmkwxZd391rje7wmKaUatBYIAYlsqB2MvYtvZQu5EQ13Av
8zWpxX6dcnrvCYMxsQsapblrlAt2YFgCSfffJfOojrdb6mZcjAs8N4+Cjga9Nczr8FE3Yaeq9B/d
l0fqZn58GFRFRrdHMVWrTqMPxx9B4dWd9P4eOMbL21Ts/Ko0ulHUQ5etUS14z1ffuFwzbhuHnovn
ZDNmci6dC90U/r7XVsEvurXUgidPDVm8Ej0+qJu7lzFXXjPOTUH6IM3y8Nj4xcfxbEGnR402k3gP
dnB2iKnwmDxO9v1m7lWKYh9abCWIiEGvqAKcF+xT1jVHiS5zCvsbWGif+pcnPtHdqlOFlzDDjT4S
Og0/eT6bzqoT2tmf8NUpL9nCaUE48rC8TIRkMdNmIdjGtf6b9gNlWM2rbmX+sFM2jlyAeuZbt0rn
FHqndBr9U/uClie7rlum4A+ch//JyquN0hmlxRRvKSvu2S7SATTt7Ch22ANizMEyHvPPgySx27i8
qLbew9LwPaxaRQikk+L4xpq/4s+U7S1E4qsqVhgFwEeb9JErxAbDayv/Vxhx/6yaXKvRPzbzb/uy
hFNgN4A2H97NmiqKrk/78jLWyWfVePeg2CqGJULHLjmPlzl73pFaNJpiNq6tW4eVMbW+d7vSpcS7
0azPrsPiag8u3KSYm1Tp/vHhfECkQpQjCjllvmkcOIbBM2LY0wlE/xvy0j72ARCFgSYgQmbl8gvJ
WFC90KbFoVblc3dJdKVjR41URgMamhfpd+N6L62Ya/fmUDNySE4+pSTbs/lNqIoBPKC7xRfbGQME
FqiY+Ue6SlU79d/Bza/RHyvYdIoT9hsaHsJlUzKxdqi8xd26k0dpoi2uAYsa+lP75ucoA70IvrG/
FdUJNWg9+ldUmV73uaQsvjo8szZrylIt12hPePwA1+hBUKBbUm2tz0w9m0m020LQS+otuQYWnHhn
I6yuin8QxjVGaQh1zB9Kg6bs+Yb5eRmf+DA8BO9BfYINiLU6Znc53Uj/tGpwChrVAa1GDvPy+NM9
9O4waBH3GeXLTrELXc2VIneM28m2PdhHoINw1qQQ4VYtFPF59SSj4ejAsYwegJ/ssqVbEhSJmCc1
m3aH8BsQC91AGYeRRnihX2WLoBaTXNcW5gXJUXjXwzeZYJ19xSBjvNTcwWFN7v7J1g4OklfKPAh5
E/hlzApVPjsL1xG3T2HLBHxism6CHN1JYxLKeGpxl1hm5BAImRQ2yZrKHCmqFIk1UMmnOgnr0FEc
AgcDHyKkNtn4ZG6EIOef/xHAOGztlDAEPqfwiPBb7kKHvFR2xqb8JAUXFD8Br5JPCN6lSAroj6L2
JLHgPB2J2rlQoRnjl6PMSLzy5fLZxMtVZIhkQPKNW1OHTMkMdcDNUhJfgbYQkM+RiKKksX+JY/JA
lXwixKoB5/VEMRptvbjpcjB9wotEM/kBOARMeELBPm5lSKq4RaUpmDo5cvxJziPOmF83wb5fcLYK
/VPQRhu5/giCwNNqnBUSTMA0hEJeHW31mclsLJAtBg0jmxNiWYKz/YYnUfqI8EThlz/kUtgl1bAA
i0pmAc43E+KF/PRzYv04JCLKTY+ATDYtCFspwGFDzOYi+KFjRBCJWXSEa4DH7m1AKYFC6GLeRXUF
yxSXVXAGXioog2SgBDBC4AuUHGctC6X9AD6l8wgtl9AoM4Rw8VXk7qR5gDKjwStA7shs2S0S06JF
CUqIetTBmaC+DCbqq6P9sAmcROh4Z3vjNvPbbo8J3fZXytXq760+nunBrLQO5oqXIPln9IVJ8ZRU
djKWOsAhSAIJFzj9D+wUecO/VDDNJsEMMKEMHwCDBqvN20kBeALtl6WXKNUEAiRnb3TYynF3ifwR
IYmVzxiezBXu9dvJokdEr4Ch2P25ICVU7iLWBIMFCytcEXGJ/Y+r5dEe9/v8viJfQQY5YiKAhMmf
EOTR/SikxK0ArGmqhPwLkhagIsRD979rq8Ol0GG2L8wII+/+zEOhFT9n+wd1jsJf7AbosU9OXxfy
nipETtyAViHAE9fh9hhjoBuehXv+LU4wzGCQZFMdLUlbGzL47jDq9aIIZLch2G0UH/24IlQImJK4
lT5K2sTNQ2ZGi6nNQDFsFWvhL8Lf3UnuSftUvoCSMPgwIOVoAWbJIOXNf5eMWktSC9E/KAQEClyR
gOvUZmLB7DKwTJAQKw5fqcUAsgSZQx70t7LqLjgHfwXeY4YWJDHQ0fHmZyfYuBIAX6AnK4/Hoz8J
QWAeSVomUaCsw6MpTKWlqOHkreDYSttRwrPiDj/FqAR0wUD3tr4LAFVCnXg0hAUphVkXIIwvJBxw
XgM9GgUTcipYywwByF6Gay7RToCh9+a2E5FxyU3xuvJ9BdBXiTGRMRm/W2U01LFZ5XtRUJku8rXu
LeUC0GUCdUUPKGL4Ck9JV2oRSmPKPRCKoTCxtA4flQYBYkBBFIxE70rQEr8sk1G8kAQTMyV2/Mjk
DsfMyYcK+wjD+7+YZYj+irWNnhRQgkn4i6bqyRxOThJ+U4CmdLliCjzVlqRBhdj1ZHjcPIKUyk9D
CMH+AMBVO3cSRLJdgADPT4fCV81eCMUJalTVArpdkvr4/O9RKQSxUgB8ZJpWoMSlkGRpukzF/laC
blyiDaykkWGMdAMSfz3wgQxRFiIfQHQQ5yBQQjaYZKLVpJC0IipPzEt0PW+R6pBuQXE02j9FIzUs
NE6gowaT5BbeqAEgVdwI7j0enesK3aMppk8bXX5TJARVnkiUFKYEQiRBVptx0cwizegAHoRI3wLh
76BNpLG5TTYjbFmiR1pHej/pIICqWoO/6Bwf41YnnZKTxcO0SNnJ9TS6uV8Gjn4iqKdw9H8IoYZb
h/YPBY5/zy6p0iWFMwfZNJL1z2LRUOi+9X1PTG00+UgN8GFh/k4mauSJZp9kcO8WwAMn1/LMxpgE
F62qQQEUUcKhnMlfIEMn0frBrTciNusvaTPZ3MSjbLSk5n+qXnEpMpctQh4lraoXQVMlHumMBEU5
TaKrvPkXG6YDfj+IWlvdIbgqf9a9S/BQ3YS4gYbZOUbaSNmzlS+MlkO7HtkOmG0Q7qnJjgTKZofE
PdkYMt2vHCi6LEgaFVJTPk9LwSItOKtCXIk8JA0WnV2IVki3dNAJiusA6f+D0SVGTOZPjeUezOR/
khyjITPVia7Lwk4aRC0afkc4UJ87xXp+ocifZhOCTB0GY6D1TfJjonuSGrppXGs+TMiWAPOgRC6t
YmpoIy1Z3RAKECfY8RE7VDlGLBv3/eOkSQW/CduzV432K0i9t9QGAhkt6gCiEGUhszEoRrVzfUig
IFyFPWf0hVF9+aVwFn0yo6ToPr9iSkwKg8L8TUElNhZUbrHIuI0yxs4KBwhOcMzZeueBhTKnTXOc
Q2DxWGfYnZfxY/Jt4/jV5tNJwykNv+0cXXYqI1BKXLR4S77YI65SZTamOteftqAmACksrsj9Xx7a
5Y9qManGyEGkcjPwmGBzr/B3ovIfC08awiru/AEJ1KiRFODsgyF9Ta0kDiTIV+5jrcMprGetPVdI
yit6hQK5reNSHx/kKNbf9+Acnwa0UQifcAQvnuNjBA/VcZKL672S1QgI9Au26SZnELpS9HCewy9d
M9Lo/AeV2fD4d+yky0M/DRvDulcGUQkq0ZYyQfrD/T29K9z5aLrzkCQ6OLFyRq0NxZGbdol3OxXo
4UnU9t6tNMx1oP/mguBrBuFuk36czpws6M423MKMfaEMAZ6Ebs3/kilBXMJ9ddYd2ESdp7f9mw7I
vs8bcyoo6Xxetqvd7azm5ODEf3XorVdwhYY95wUKMO5NsoDgN6sMt26pXSdvo05RxWtGRf/fN3w4
1JySfdAwVaNOFx9v26FfQ3NaMPL+18t1dl65+ezU3KND9Xm7SlMpbGg4FRHRTjEgzaPce89yXToF
uU9323uNDtHT29mNTsOtOjXz6zdWx953tqGd8XOV79NO3n60C4vUf3Y/81xUc+/Dfe8SHcJn9zC5
0gT33SkOT+ba2izXTgOjQvlR1e6BV+SegFib4BLEgOmSV7KLFOgX7C/Hx/odbztvHXv6mSrT7Pg4
Nbfmvle72YfiUtxrtxKWOK6krMsXXrcYLutin3dGbvlZnJq5ODeDI9W/+A0E0KcAgKHbulQpDT7w
LAwuw5oNszLlSQSMCN3tzSFBxd6c0gJqn+buuN1W5trWU5DpCHZ4JKTqVi1ikAn/YZ49m3qRrN+D
0Vaq1g9kXC5zlB38aqT2VFBBFriodJXmWGV+qtRKPakIg6zyavcIaT5NIIx1S8UIELa58qfmuE5k
z43PralRc+0uNB2mB7Zr7ow/0kWlj7WXEkMnT7RgTmkO/LHGBTMPMytFa2kLTmzzghW6NscYorsZ
/JSUlxUoMoPljgK5tn4YcimQHxMApT1+22OoDvg4/9Auj8w9qEcwYbM38o6h7o8CC0oonkaVmPLe
LJE7orq3HVgSo/p7RIauk8PK6vV4rwlYxUcf1nDoDremO384umT7DmnnsGp0v9zeuI6vsWTnkeEX
Rb06t01q7N6Bz5HqmK0De2UHf5ydZ2P8tdtvU5Z1u9uezahJ5nghC0wcfk5W0EEnLpgzLnbFntdp
tM0dVi1INm3G3mYGeqoV3IPePZsq98h1N9bThzX46T+piX43qYv2iPfQDBMyyT6GqAc3Bf9//S0q
grF0tiGdwGgtNG3x7ua3SdKPQzMbipZBmJdnqt/I5+AV1P7Uw/b42WVr7LJfOd3eZNav9vxGxZyK
7eTkyTwlz6KHMED0ZJTcbLhvjNbNOvLIIqxASuYQNlGOV+n+poCZoOOYff8fU+e1nbjabNEn8hjk
cAtIIptgjOkbBjgQjMnRT3/mlLr3f1qN222MENKnCqtWrXL4YJ+EG8WG+HrZNolW4mvmPfW2mW1n
u0Y5yn7RwPvmnXTl5KebKC0V+9+Nc6C8aLZ5QT301r40ssgdZVlQWIbwwnYMzgFjnFFHUnF1H1yQ
FtoyIWxbTzX2rQyPfQtz1pm+ZCa5yWVde6DiOFiMVqPzuDABkGJmCOfy8z7/ZeM8nj5Pn1i27Dw7
L93q2bnZwPcfuxxlbFJj858L6gt0mtl4l8cOL99p5kNEDn2R/XO2tX3ehNkz4Cy1x86pk6Vt0I40
XhZd4ma9G/8CktXRhGD0Ezp5iI5gH5ntDKKfp+69qMPOrae5aHGzzfNvfYee3rRBs2JMqWH5druj
0exc3dV+nEzLCDIAK4zU6eXK9PI0+rFIHYel8Bohb0Aj10+4+cNQ3OhRf8CiLfbAwViwu1o+3sMy
WIWAxuEyQIKrCsBazTALsjVijFRz30EjKDqEy3qZITplRj5XC6E7Z6JSiJB4ZK/YMjiPjoz/9o3O
0S7c8hyKBFGVHyLMu24y3ZsjzFazHCkzeWr3Do/o0digu5qeZWLjmkNH1wXw4IEZ4DGZPGpo4/99
3bJFb3I1/XdTUvfQTjc1JW6HBuICGBfuTWmvH19rQjf0NGgoeQpl/0t/tT+kxGa1n+KUBUwaxazF
JA0s0gfkQUvfk1Bgvd9asJXgLaic1eFc09j4YzgadbENedJh2nBR8eU47gHiVz3EDyrZ+Lg0fB7b
BktyY+w5Mrqs1hUZRPQLCJoPGA/IzY/JxT558ydGWHFE21q9H2WJ8BbB5OuD8iPJ+xAT2G5rY041
DOT43bdDWAy7eWgUm8gWrz42A0IYpHmRpeKBuUSleNnybC9b5c8l0jG/AXW86O4UTs795YVHgyJc
88Qu8s0T45XwpCgZX5Fsb2jm89VHI1NZob1Uzb+eq6WQBnsuP+PgWC34SlZOwkcxhdpX9Z+obdBK
6FpC5Ior7307y4TdGcOemhNubE22NgEJcowK5j3cV9q4l1VUeIExgaW39Rqj/q5EjrboB9gr6Vc0
k0wa7n6w5tFA/ba4xw6jVT3VfNDcitoFbcHfjaTlrrev97BSWbgwucpvP7HIqCng2+7Nf8YJt43c
8A6xnBUv09HYh+0jF14ahbcFrdmcpkxlyoTD3rl7rMzQP37wrj/tc2Xzde//FvHFpV3/l+bbSnnE
kLhXijJg2edD7Xod75G0m+6rhT61buRymN6kXWDqY/RDcZHJPrVzj5nftEla1vymUf0AFisp5/Oz
UPukJZuBDcTywJTkhuYtZgA5+mW+u7Qa0PrleqWEzldzfjrnaCU2bzMvMFeFOgrmJ0+EHJIBi/07
TEJgMhKdXN9efFu27qStd0C6C+1nNPXDRWXAFfyEVXfF/HWm98XdqwVAp6TTMqHQpKIUldlMRPWQ
3y7QcZYNxS1s2uMr+7DCcnh1n4KOCW4s8TJ5h+SgDxDnQRIgYGx6jISi0nlnAnp9VWCSTMCMz+8u
ur27WTpEi8207fD682qfhb0uwpSr2hP2rU9bCCiOyWOMls7Je/1tGXEkdkgOAqPZZyCA6/nYzaZw
+WEfgpx4uAmksA892/vw0JQ4KwFrLujyv5TRtDZTLTVNgOW0J/jF01BQSlNhUiXU8NKjn4RAwmT6
LebfkogtQAG8wv4CIIx79m1N126dffjTFGj1/8ki2I1gRoP+AuY35cxkW+SadBUdquGcNN1GrCTX
8yt7m89tsZKw5r9zfgKeMWfmfIRIEB+Mfffn29DGJHskRIsEKWS2/VYYbl/ZQvLyYNzfgjsQN26I
hOXZ4oSpk2J24bNERnn7mZaoHCX26LeaemME0Ov+VQEDQiKdP9apMQY7/AwHRFNGOAMQr30LSaO6
Ta8RYdmRTlhWZeWp43fjOEbz7chkGt+oY+UjlRe0/z7UYc9wfy4IPtMBdyPWmGCR4AsVBYiOqFkS
vu9q5VdGNlV5VlEFDOqmEhDnYV/43r10R4b560rQxOF0tT3tyaVGESGORX2Jx3AMxvFLUiFh4a2G
NoTHumhcUW7HTnnY48mkva80iYOJB3k/41nNNVEtr9agwMapchKI+qrY/ZXBtkQwBuhA/RI3LIfk
DCw0v/5rxbC2oWyB2OKUFj5xRq4evyF8FfOXEkL6AjhSYtK2htwVs9G8pj9NGbxuCdSWMG6TW1P+
Gs8AxvE7lFAOlobYtVwzCL2wGe2mdxG6iUnNqQ4IbSUE+bmr8xuTRLvHXJD2H5VBw0ye8q+X+fZ+
qhmsnVk1yOQTSI7fMw0kU1pGhuOxnvSO2c4QzN0xpkaVWvRtvdRmVADb4T+PkcSRxom4Vd4dIV7m
SOvqCBZZCKg4dlIugMo2GDEmLg7EP7625HTDbrdkEjEbDR/1IcS4ZtMcpFCZ0BFEb99EcHcQ8Wci
BRgZODZe6T/4/NGI4IsOP2/CXfU+pypVP4yIqp+JuGv0Y4deSOa3THugyZ1EV0IFDl37Nwnasb5v
lcyD+Unc/ikiynAJ5gOjOLHrQKLDLFCpIsfS6fXaUTuaVCZBt9t1ec/SwahUp/peywbr1rFCpx5Z
V7zy+Rjj8bjHGVdLg5cTsY/JY1x/pcqM2iYfh3pkFemxDvKtsZd+VFJ1xK45aWvvHWNzBm9wNifc
3AwuSIJ1PSBTKEIiHt7kPYXI3DTcxcVt916MLrUl4IK+2ZXy/EznQbJg6PRnbSjtmK1/08RuIzsa
K3Aiexwa+zMjdPcARzzMthU/4VAeZHv+uBB6jyOaE5saYyzUWRRWIflV1cA74RTxxi1Vw5MLswiI
l7kCS2iWzBGLkz8EBeaGVJ75RDVkSopjSJEYOE+8ZGNPnYoKsOB5B7vJXN/YWIyk/38yY2Nxnmoc
PbX4yq7hGXMNuSVRjevWUKREWsyoYoKYscEMrzD3cYuvB3JglafmbHbuJmfYWJFhfeQ8RowIGgX3
oBswMSuOnONTxJUypiKzzoVQ914S03cIYerEv2aYnYSi7iAxkJ5Rn015jvm6JlwzYz1WRxjKWZuT
CUGqSn3HT6G1vpFaJZtBq2nYJQ5lDWfN6Q/EhOhuxHvzuk0mxYgP90tqbn3oExChcsasv3uRi1H3
UZtMMP5VAByiIwjQ8+dPM3DGyLL5YX3XdyK994g9uCR8wSdW0rtGnOJa2Q8LzuLbv2w/0uHlVHlP
Mya3cgqnYbGj0XDzElAkf0F57AFNFCd1DtYzo7pbSKZI1HzF5Hp931FdOPHhNq/mj0mmmQmd5mH+
4V5M3TVJmiKFY3Jc1H19EWU+9mjTZxomu8uxJrzI/GmG8gSHv0eR3DcLxpNkWNLmVN+1wvhR2T2j
hwt4sBseEdggWdJtxit7ihOdzYyctwyXFntiMBn3udkSrw6/Q4YSvzAnhJ/nuCO8bbwYJ9zQhWvb
c7HcauuBH+AXdIqsaoSAcXU/yJDmeaUy7AzLWH283KNMfGBiFpqBpwaYTZ0mnVlT9wj29oIxmdxq
Ltb4lmeFeCd4L8yNgix+/XSmcXfCC3GG8cGNWEu82WfZ8CL8etymA0c1RB+yZd/0KtA76dqwcgN3
ivWMi/+HKiLy91bmBq2k+jRC9/g3ur0dp8HyEmbLtdIFROMHzPKKptuiU8I45ryhvHM8hy7JVG3X
Q/ee49bJ+NXcyyt5wn3sg8zwBEJg6uU9rAc2+VpF5UCcjVEMDTfAFvEX8m1g408MfHRg2vQu+gVQ
QbeB30xBgv77sgQyEzY7hTm05WIQgoWVJCD6JB8uKhfXU/RLuGHclG/uGuZtJUaGG8iUI0+1loEP
0Kbz2iusn6IZu4CJnhFdGWSYy9ybY1LAPdaHz7/jc/rCQ+M3IGgBFWyLY6U+nrjTbPmKqRXIGnGW
babD2wMXW5TRW++HwkHGFp9UHj/58PEHV7UEtwUkhbMKpi836nF8y7SNxnKulFLlwbzev3ghkAB3
Frc8WdQ70CtfyOPex7cYTiv/YZqPx2ucuK9suq7TzcCv+hktyz+BK/EkDauWweyYaUCx57/1itCG
bpNisIjeV8B2p9AEetXIRhreYvxVfSpgxDgi9FR69WEJop+FFgQLLslDTImIhkP1KuhI4maKQLah
HihDxtDdYDp6ggL4iB4RM7rpC0h/2CMgXnCDJwFFObpSF8lRyU4YDKZI7szA39ETVlfvyPpcSZ5U
7rC0KX3EfOsW9xVYVbFcRwmpSD87nayWdagFW/zzV/9/C5oZDb+6rn7Q6cHLoNbxCpkAreSY/HYX
wAlw0kCeqm25/dSmBxGwAxSZYvmlnp+cWusIvYiybNRQTmqx5/98c19g6m6TsGVEtHDQYFaYv2NP
2YNvkhJn0hT4QyNtgwqeHTU2m7yYvzw3koSoTHulEiKqsJCWsc3p5zAASIIBfxInbHxENzPSc7tw
HcFwRrtvwcj2iNHvdyRIl4smnNnxldEcaKZnMVPlD5TooyMsZFLegArS9mruSqVv3UC49LSoTBn+
wdylYI2wI3rnjC2DDp8Nlu1MJ0spqvkL4738hsj5Ct179BKfj2ckiiiPMVsT5aYl4ts19CxX+xaE
8CICisS4zGx9e1D1RqZ6DyGeE8XUnOM74thF2qkglf2BbHn5SqqlhMX2BdXmhsc+sItEidxm1CAp
slFTo/yp2oFfbsEKGDGTQxg0hMq2bKPWAPsQRnz2DXG9V6J00jvvWNLEZMNeRr33RIFJMhSP1ib8
pozsZUhjcg9VJLCIt8zt4jpkhYORLOXtTqbZoXOEdjFttCY9QVWQiwN7oiyAQ8sR232Wg88ePpzh
UmBVxDEERsRCUrDcM3v06kkFsPjvB/1toyzm+nUzAy5SJk9TUrTn1TuPLKW5T4zOluzC9z/EuIaB
B6EZYZLBmJ1J5h3/so0iVOYMHsPbArXK1xKqJN5nymeZ8JcgCaSq8+TT0jztUSUVUDt/rG97fNTE
4ddxe1+4AfPDa6y7xS4Gwnww3aMLsAhTAYBNZCoph5GlkzThfLtoBVWcS4O27IvPCqswfhXdNhwe
vaiUp5FhagAg09DD/37+bk98v2quh1fmK1JBLTFHoL7MNR6Ty2Qzvo7T2CWmaLVyBQY4BYtT8NRZ
QoILz1RCpu1rK5GDk+phrpVsiYm415LzkKA//iw5RymZYGIZfmaIX0nV3TPmGZRV4EU60NEE7xFY
RvqFSIcSXNcX9yECktydqbi7Pnml5/BApugaEs+WsMeq5qMzzij23l4CiK9kj4bTSSWZWvKApBgW
LOERSRCF0/hq54ZA8xBQc/nq/aex6mxyJMI3gJt8NQfoRGSDmhrDQ6Z/8ouASR3p92P5+XFkPkB0
bhxmm49r7/h8+rymULnazC+TKeLnp+pvHWAeAXbEutHfKyLf1oGBTT9wFmRdmT5yaET/aHKLr85T
wJQaMI36veiQ0u8/222f9pMFWtUBYsqrZhEnHY+GoNBb7lILZQLwqvKA1TjbYXrILg69zaq6+MjT
K1LJW6RA3bN7a5ebzGcAAn8MGfc9FA7/frtHdyqX1yg9ukbb4AB+KkZ/YRCdqGuZ+Wibwc/L9ZUR
uq+bWQbyLqDeb48KSZexcdxgTIZ/SzF9jAmyjWJ1bKpGdGCOKtmQ2Zn1b2hvQPkonjzV9tE+2hJ2
Bd9Dx+AdwUEM/47VdTPV2nb2FFz9mT/1xYZ/ivJReBe2GAFox/HHPfhX3rwGoqI/bHxtUKht/H49
9e8k3CYZac7CPdi9ZMJH7YRoZhJ/gdeQOjUMxo2CkpTGrKQYPUJDcuqkzQscit61fhxeBpkCPGiq
9CH3ChNvi4w4xb7QV8R6BoAmaoGNR0TAkFMYxiAkz5wkzsn3oXImd44g7CKy891L/zLhFrIelbRH
9Jbaj/YHgmkWyA/9Plso9gEy5+vxfZDt5IuMQ62dj+0Dc0Hb7O74dQ3KjGbpI37cn1JJxDStFuiW
D5/OYQZ4jHpCh1khzySPm9p5XS9Wz1BCmW6I4i3OEkn5ZuE5H2Vhb0bnYDlbzm7A8OZS6f6RBOES
Jv/uSRgOBqFVhIgJoKBRUOhddVad/fzcyv+w5FI3lGhKgGQIWBKiFmrZQenFikGxWmqbdJiWFIgI
f5vlzg548jnfv6MwKvLdpqzpqfbqLAdrKgJJHSVNdGyGacrqViYgNShN8h4G5Z1pl4jyzXKUWRFS
likTFKMdF7wYZZvZ5g/VgHwzE5YjZsyir+wCMkE5kk0m27FDB0bNNcgsnXAbUVb6s4r/3YyQRY+g
aU6Wn3EkQhwy/UFubxpYgV+OUO/tyBlWL2AZWDt4VEa0YYNwMBONELcEKGByfKk99dcGj5C5+Y+1
EAGjbOR9Q6ifpG0md4VhATLAtXltZsGXkprt14jkhhHLxIasYFwccAKOp9czd3SzVnOrTZ/LfYbR
ELyn4pzw/FqOPHeXNmNeZje+uu6vAZAfE1jLJBdgY7+opNjbiaelt4lmB8bjwomBp4LaGXz6afdA
EvS++1qtx0sxd7u3NmhGqg2Z+M4k/hOo1wwnYaUGXhOcbH9NOW8Wy/4FpR75ywi1V2Zf8e65CbNN
SVRK5EurzyliqHyHPEtSDz5EaUuOqBYbmTFlGX3M26AYfiO6SNMQzg014h8VgX6613bh6zJbo/S8
/mA8K6Pz8qR41CwoBYGJZ2qlE25yeY1gy/DpIDc3v7/WbZoW6zc6qejRipieVj/UD61sI892qvvV
fka/KtpF30xYgO+7rz0R0KaY4JAdnkOGfHyP6Zn5HR6Zrta5NMvlTokeq3u4bqSajhqifkgN4UKh
7unZ4BsJaaKOa5iJ0JqPjoTf2eGJ0SwEtUi4M/PuFP0+F1NfmcNciblbAYHO2i8DHr6/npajNQ2h
4Y4K2Cma0jbc+oFJtasXX4ypVc25VL7480F0zeCRRx922K7+gc4wWYKLNYURBks0tLbla0GZEW3l
cDVToQHN+qHCxPs3ojuav9xgwLE94sjIOIKADFz328wmhlvOrLkUozVdm6BSnwRHGNAYPpXgoCdd
QmdPiKZE13hxThY/KwtFYE2m7QRyBK8HUhH2wl1B0GECB9m2+bmw7ZzIxriIPupdUPiDXHlI91vb
NMXaDObsXSUSqzVWiORn+0nkaP8O9++PqFynglqCor1mhB8jZnt5tiLbpZ7L1s+lgKYVbEOhHGaA
PuNioBZjZj2NL4L2lqkFH03ipSVPcDwAF4Cao3x1hJdKxeQKURH5OmCXI/2V6Uux9lWufcHhCb6f
l/1t9Jhb+t2OFmSaejMmlmFiQA4GxUa5UWQrBNDq1u3vL8NBPjIXpxAsYWPTzNPN157CI9XiwoiJ
Ue0LVeI1PzeZyv/tELdvD7Xt6Gl4f2PM39/CmKWxRB9WZMMICQw5FoIGRwdsCzfDWG4YNHJBEAQ8
HOUaiygfXCa5GtM5qsyJwhMEawg/QL6AWObAuM4E1Xr6s07y4gMpuDQRVDthtRDpH/jKxRf75HLC
+vknqEqCW2NQgKo1mVe7ATkwHrCR1T05zR6QdCXk01YFZcvbJ7nc9hBAz6fCbdJHPfDMymCqBv85
kgrTdH+psuz7PzACYSi+8oM+WayUcQZjNFVXWtNVRbm9nUam76eVtNUr2Hd0NcUiVqwr3obSI5x4
0yabUtMhjFTj0yTOTKqbZYtbrFJhV/IFuKFMWE7+R/ErzoksjzfAmxMVjPmL58SzYtKVrl2pRHE1
QDziE+RJcrO0Nl8RzM6hsJqaCWaZDnGD8N23+dqauhc33j3uGhlIucI/d2TDfK7IdyD7o54zAKmH
SsleEoR4QL3+LkEVhFvwi+fJm3KY5HJXoGtdG7Rn4ygincLjoKVVmJQHakpYb2jPAvw/cTBUXC7m
SwOuq4cDCs0x9lFl+fxsDKj8EHRzgC9rxFEGVBSjxjvMMLg5g/mfXKPZzFSgVY1Ste5sYs19NTkQ
UQITcWeBxT5CwKZgMmFxAHLy/b0KLG0zBZV5f+VzgK/gw6HaOBhLNAByylWoQfBeHGV3NNx30wGo
IsWEcDKFJpjrXa5Mgzwd+CAPsKXBFQVapr9yEnZ2nhh3xzcEP2L0DwkAT0RWvHSUCcjEiYq1bXnn
O7SSJ4alYKTcAaj0Ny7agzBkERgW+QbfhEvwLzrJR34+y4tu8pI2ZJMkHknCEWuBg0+tiOWUJIAv
6Zi12ue+/u6F9ZjwnR7KlL4G9XJZH/yFfhPfXida6Q5NzTQ0nfAUMUkEB0rj7rbGvJtiHV6Q8XOR
Bqh69WsaB9S6glUtNWd2FXhuHM0Ycacq1843AdO6mQHUk3ejnZpiRJlgijk6xGr4R7yb94wtJUxq
5S5Rqkhh2KSM7+1qxmqNWd2TLc1fMVfZxpYLtH2/7gJRJomNy46PNd9NaZIpfuQbwkUKh3yfqAUV
6ZspDBIwSIU44agf+vuPiGC80k6BpA2NIUpT33jZVH+of+vRnb57XXKOSU/gUNsxwz9z80sxAbNv
edhXXB0DF8g4oUH0tjSNaHtgLIODGOLQWgW9QGDktU/T1JCetjwcbuKgyZqcc7T85PjxMNMAeeyP
JFnZdDicMV0/nN2Yijd0/Dj/g3S4Coc05NSti5EfffFLfTxFnx/3V7X+Rx8wbXHu8rf41PhhhiPQ
5TFasBTh8y6auxPe5b613R5Q5sppBpjjnrwiEzA4kdgdXxgRdDiHTLkopRpbmmSrPL/s5abdAkPD
rwMErFu32Xpibo3Nia1PcQzePWcT9LBipd0RCOEH69p0wr3eFAnH4twruUk5oHLKRNUujA8qZYca
nDxKzXmYMubT5yb6e9QGE3ujvXJ3CeBD23ds9dBqJkePNS2ThoAEovLSvACnys3DPg18KaZ0sAwH
cPlRTqxuwheLkCAXFiQj+qgbgIdEPq/2QKH/JLlHRyvLk8Whd7iGCFXR4bOr519YMy4f+m76zOOr
Df01t3wt0yUCZuytMd+BsxruCAEf0ebN8ZfnME2YJNf+FOgeFGODPf4qbvrdLbJYbHPY1QE54eGL
PdlD5SYCqig9Xe0Rr+B5QVNRIMNmkZHkSvxFwjnfcakdUl1y3n5jPAyD3fd+F6GMWxfial9LmEoi
hC9SBlvdsWTTb/jWPgBQA7DW+ibaskwFWcu1LaHhmtz7m68/1G/uUORO24qlnBUhoo8nWiMXTP5e
PLN2WJW86jSedvuL0DBSEksZEHfBY0MIqugWfzNm/P82CrdBplJqxZWd6BxZ1ft53kvJqmTq66Zv
7zv10enj5HOAMOMi72cuS2sRfj2tna6HoSLi0l/AGyOvkd/A3C3qV0RpRmfeWjE0sI4NsDUX47IV
bGkjtBRf4+JtXByU6cUrjemM8czdLoxXZ7BWMCrUESWhxEtwt65THqtRO6TjPOb7PWCrwbkNZpTZ
8VjyfK0OTPBC/Dip71kcMOWNSyHNb3haaSoBFl2t4MnSIEyqAI8AjqTaHgIJJJhJjJFQ7veD+6D6
j8X+4O+HaLhhYhoL3rjQ1QE62/kYNkd89pEfGgJAQmiD6885XlcKLUkFyFwAsGy5F3gL3om9wq+s
DKHnKp97jHwcq7vnGwVMKm1sLIdl4NUlq/m7evO1QuDqv4Y3hFBTTRQKuAPuqNAYn60GNAgDSWoz
XcuuZmOkKcAs4wtoCm5816V1UG43B7h1xQoTNFAr6z7WKIciHxink8Z65fdUVTBTZM+gEKkQzLZb
gttjpmwIAa7WYosGUu+IbFfBZlsiyNJYv1bgg1tPMYskp1kyNSZHqxOzbgrl7oriC1b96fn06js9
QKCTbf4EPPcyPyNZPL835nMG0vHMpYtuIyEq0Rmxq7+57fETutaSwg2VBmrG/hxYH5FzwkWhYNJq
PjQUM+/wOUMs2QGdeDTDxR/M3fEQKVd9OZZKe6Hs+F8pcz63Mc6GIPui8Ea2nO3b6oreAsYJxmdd
GPhnQFMr6v1860F4oHMM5xRLSbTwPKdND16MXbYE2SvegEANEoRoMkCsAeLzMzUa3S6n0V1I9J2/
vHyiBfwn19S5mxL+u3b2AeN0XrG7Hy3KCot96z5ALgRMXR5e0v2VYAKGtNcGBXXrfKfIosCuOvgE
oWyUMfPIfmHnOUzPDEdiROl2rZc4Rgv/pg/6DOkSGDkCM7xg7KZesrU4uMUIRgO4R7yYgY2h09hl
sBjkxSloh/Eb7CgeL8EylJOkIouh0onhW+t4PIoEdC2nlYodhKRNnMDi9KI1HUhwijhvMjp8F6Nn
DxTBMtR96gTgfk9ETFgcqySjaq6XWqFRB6OPzqf+Q18Ti5kyRgMXj6P/etRNyr+IyPq0aq9qQxJI
rCHTZB91cFLsMN/FQRh9Y8Ovr01n29GzXep9yl/cAI5KcHvFA2qSVwR6lcd4RYBBghmbEn6XDMj3
LHJXxz/DvtoYtsZ3WlnThmPS+fKhdBngAwpzNCPbrIw23attyq8wEvVdiXSylQ0DOrvFmZdT6a55
W6qOLJ0krPLbDutjTu7DYdqVZiTFZKXQuoB+D+mA5p9phHopVwPTwCPHKk9erzHQTdK+jEU0mfN/
HgI4e2ws/lX9juR0T9CoX/vNWTmaWME1U2eYcHXdymP0Lw2tvB7i2Gc0NnXqWULqmc3gFr8WVghC
kmEw9Yh8pNtd9Va9Sfc3YHKlvCsSj+axwn/osGrKZpgkfROwUqDEBMHYAhWZB782a+qIfItzFWRA
agRuZMS7YKct/ifeBhpfe9Zt+548LAPjCdaxy9QpdicTqFQwkBOuk8+y50yluW2OfmpNiILNVM0a
fJe6+3D0GyAe2OfIuhBuJPvMRvzujEJ7MOnO0FL8rgVRrwdJMF1llA4H+EVCDFHsCGe7Cz+Q0jf+
rVSJu4dgnskMidkth8akOYI+PRzNYGrA3qndnkutQ4jvm+VCXs/7SNjahXgXipic4C3YaJFVeINe
2GzimvTscQEZVMM4PXZoXzHPzTDNyMtHHOxjuc8TojCutUsl2f5lEDJ+DZxuOCVG9fEKH/GAAeM8
naD+jqPySuVht8vPmr65HKAhvMp/l45QejN+4Czxx09tUqav/m6wAIrRNTi0ceyluAVIr2+cIXVd
lFraKMSl15k7YGngxYl1ren7boBD4EZBux31goknJ8PxUG4h+vG6TytlqCvSpC4Nqrl87+bBykdN
yhTAaTNJIT+MS/UQdg35gr9V3v9BOrlzHUGv21NCqkxOjW7y4VynEgwkE3jxtmTO8XVMiFKmmoBs
7xtojKQCDQlPcp5sEiLK4IjHEXqXKOOZvP6jurmS5eL924y+/DhHTvWeJgrpWbn6mQhiTazUZFXI
sd93VrCHCOl4PqE3nokvcnWDvnMH47cisvhiFeA01tAVspiFLPK8yd2tQRHTuwBgwdkGBMu+JHc5
VRXmHyfGJwVk7Ww2G5vpsk8WAvuL1wIhbuVE2HSqo6aNNmAA8HMM+64wV5r9Ccjts/6YedqlU5mi
O2++qZ7qxq8kBklPK820tCmy3DYMh7uHRup5UsOGtqcIKqQ4BNJtgdLziaajFVcfRWPzeFiAtdgk
KNJRGuYkFk1bpnVzpopmUGG/OADhfCwbNnpAw4jl7S106nL/hUkESphvAutwT0iXXBkWfLq6hpKX
pX2FIePYu0LIMjlWrZvZ+WD1bNk0vNxXU611MJR07MUlrq5eMdzZ10PPIDS5vKywhLuVTI6LyTzV
p461CBcXVQfe0Dg8BWmLadV83Q/y/1Xv/ldmIYzk1i8DUV5U3y5eJzt6OanwdYZ05xYbJSwFFyYx
ASxE8+IaYSxlmcpTz1vakPbaOePwLLCMuF8nWCqN8hiEKjcRxvmp2ksniiIJIPUhhuIm+ybHen93
6UOdAnMu1Xo0Vtyrpef/BeqG5WStkK0fzzkQGdk9d7BN28hyNe7uf+RUyUxYjc0gRRNTno8vFZuj
+vd5Caj94+3ghZmNoEV9sPRYUnh6PCSfzCf4x3yfulOVMJxMAyO+hCurq8jTteJNPpv5MXEP2Kzu
cBoMoUypfUqf3/RZVrudnJir8fjM7KUxxev4QCMt0TWQxj6Eza5Vwnmxi0ctF8rIOzQeK2xDjlYn
7ZNLxFNMJZZb92e46edAn2gXZJ3EpDufpNZ6xJgTegy/+HSSMbkOyUanTYwX+RHivOGJaMUSAwUz
sgeNutSFLEb7qX4OL03BV812quvt6E1PvACskjh9bxNjebNqs+f4bgQP93e5URMzjwMhGGmprC8w
C0pTrEC0EHTi1uT2lG1h7oCyzOu074Cg79nP6+qVZy6VwraWPTSu6qWlF7U0DqRQR+Yrc1RYCUiH
GJkomYDFKB4pYNroyF2ISk1jEMoQRaUt8eUT8snnC5gi0dcOuWUa6O2Z8M5HzMA4EcCXn3WYhWRe
kBAWVOkwunH3c5FZScimAc+KBvAaQXBn1UB+8SDYo+MIb5Vi72sT1ftf2Di0XIbfNZiQ/diaeZM8
WHPDL2x5koQfMGUfBnMf4h39IZkv62yIqszHK2Fmf1gfrhlOwlKsIwuN5MueddDtsl75LS10HzUk
3iC5/+K8mfXgEsnUzyN4oZ1p93rDaBdrmf6mcayVS9ExlsKkFW2Y+nOnb+Up2lz7+dpi6kkvIWNp
qvV2O7cXqyqCb5zsYvtMdrqoFKl2txx1Ws9CJK1kOocH2pJ8uZC3N84ITRy6JpRzuSIvm3Aet4QQ
MHpZxPSckGVVQw5KgSBSORI3VTFkj6TbyJC8UrRvuRsFQNQbF9ifc/GSTMOmBYNocg6IldQmK4vR
gGs8GPfu1ahYxdpET+Vab/y+pQib/Ka9JtJ+y9VPuk75MZC0bNIDegk0GsCycktg+5jDUXkBv5Jt
upYSDmXTPlf3RZbwgxRykr0Iscn+sCD6U/2VcbQCkmbn5hFWW539ihxyNO6x8F5MOZ9RtC8KvLzy
n1g6w9xTPyW0SRAuu8qNFhtzzwVDApnV2nD2lim1KZ2kOKg1rybxUnaSB229f0d8uW6R2kzG96gX
Ih6apLeUb/h13r6m8A++VbshS5h6F4uTVRWjDefOEWu+72+apfGmecWYAEOAjP5+Gh9kWqIR6yB+
Bd4qVYGWAjWdH7ozGkPZoeCIqMQOOaIbellVa7aYlDjbF+VKP/u1EMPKymGAODfJGaJ1+8G/tlGK
VzuOC2gB48Hkrbc7CfWq6/ny44A9+keWUakv0QrV3UHSrXaP5ZvNWzxJyclLt3N0yEkfQ6u3vf1I
JsWhf52QmNxnmbHM1RuqDbRonjnHsb+PZwAU0MfxssQJufkwa4iGJhatil6qOcVIZbkyN2N9+cGH
5TufcetCLEdGPr2KOc1mvyau1pGSUtt8rvFC4oKxd/PntLk/BopFQoBDycs4h78ZMBdlBoUHRS2J
c5qcNeMTB4mBgYKdaKYNgtYNkXzrbMZhbqwsTxcYrhhGAu+AGdMSKH3PlJ3SFsjkit/9U4xf4sf1
zkEEQMY8vYLedfq25Pi9Z2Rj/sRqRJ/HOsWlJ55NtjSzN7KpOENnLF0CArmEXX/6Ee6AV8ihmEnc
LHUL8Ep8rZkuLNkhohN/EVl9kzSOfxuJSYKRJh2iMZT5iACMD/UPF1OBGiwnTJdkDmIam6oKHmMy
lxUscZ/ySBUD65tpek2rGYrwdsA5+JE59x0KBi5VwyGFwAr4QN4IY22oM6LF4tJ4tKmMdWepkBDM
yjPxhaIF9DqT+I1m3Unzh0o0d05Cjz9WD6HEaxgoqlLwjF8I4Mhe8fBnU1A9dZEEA4HO+Huq2nZl
mNqYtJQqsMGYet8k4oDgT85J5hwSMwAsGvBzIDCnekZ8JjB7wgncP2xwqMyULqx3CwITJWwCXhAj
qsaWudaR4zfreYI1bmv1orokG6d3pk6MOsgGaToA7AJQseI3WIK0JhlRcqCGQd1JINfFqMaUXiA2
SZiSvG3JsRDhBF38N7GMMU3yhJ+BY2Pq64hvfmlOMW0zdL0GpOgEwPFZ8tzwWWhf+aUl68hufnoZ
QqMZu1p4zml+J8bzPzcytnx8/L6TW671U9v3t+xtA4OAS1RDGrWegz1/gjOfrtLQ3M6T4wFU1wrh
jmezwc8kDpNp9Ut3drUDrRW2/dn7QEzZRnayeo/sg1jQyewBZEBxjdGMNLuHnk+Vwgwn1+/2TddF
oe7BQG8CsrfN3dzA8MsgrNQVMvYKPVrl3m0OsSlmGxzGMTOhZ4gGkZdgzEZTQzUXJNeTWtsClJ+b
IzpR/O8VGwuW8wnY2VqGRklboVkQs83z0n+bP1di0d94QmCN7nak791K1TTk6PzLvXfvyVUowX+2
6G66p5P67or1ykWfi4imsRyJ8yQs0rjkGGOUjMUBi6XALKdzBe/23Lgy4rHUVL8rI5lUS5mvb2o7
dN7c0CmN0G0FW3WfbhgbsMAV1ouOgb53st7AqMxQzPfWCBEbNCJmaQyMM5IE7m/gNie6+1v55htC
uH/OEgMU/zUStfSZpHw6gHT40/WrsUdC3NU2H3ibE4/jcEuxLYUYu3AkuOEngKimXLeS48gcdOjR
QXhCjWE+j+0J+DKIum0Rykh/muZQshcbtYFNX3DgK+cuunS2CDD7XvMERhWA9WlPIdRYgh9NMPEG
PTTUufkbqavCgJRydUAVL+400zWlWytmgv3dbwU0ex7Hy36UGI7fWVmsC3mbsnpqV12CkK8LSLXB
i+mw58P4S/WCOwGKbkTsnecRCdIFG0VTe3v29288g5PxdHnh05wFna9LxmYFN3/Zt+Pyyy8S8gXq
xUTnGE2ExFJc3fXco4+KXLZpuZQsjXiRkx9euqWXRSszKNAiz6yG11M1/135xbGybxDNPPMWvKJ6
z1sA5Ook0xiNTxwlvjTVL1IgjrMYuwk4KVRPGVu8BE8WKUago2mb8hqMmJPLHyFtm1jhdCAO6v+U
WvPU0snD4av3ST5wql6fi/S2Mj4bh6o75RGfLwck8DfswKjh/HjKxRcShIExdUIre+4zW0NwNae6
d7vb3wSMpMy07EZUlNTp/YhMZuigvak/qu+z1fIC/SY8lwGSYItun/cshgqBJSfEeInbwUOlfODg
ew/P2LHAifaseHkJRliI/KbL2OtrfifY4052FYbdnedC/dfWtFaY/DAYiTcgM/ymsGjh6zDWL4Ne
v+LZRbB10Dd8/RuicZWPRSzfusLtiiXgXwn4TLzNIX0k1w9BOt+MoRIM9qB+hpZk/8vhjNyzHEMc
S5FzCVZzXpMxiX48/id64/kR8nagprC3Js3BHLnBsvM3aojWZEbaVj0iUP5XqmXQuq8O691unK4z
YGMTlOql98KJT55pApRWgT1GC9gdj2AxpLHiARGgO+gOkxiaGZIEGTTWUnIEr2um4Wivs60DL0oB
ZR1pHU9AOnyaDndIsZXhObRyqi0rU4+eYZgxg7gQQZVdkCoO2xDLYSo2UGcVFHsKKpCuEhjgD/m7
6a4H9mttKwcO2+avbLMYlfuqmVzoXCu8r16EKRMWNT74Uss2hcr19HpKfD3+3IjCTs+JLl20dDK+
Vm2hFlRHG7Xb9HqJB/RTJKBxY2abOASok30+9SEFJQxgowDfDVAkoQin2r5TAWdtFHGkqZPwgKjm
ECP9REGGST+4XdtJFyjy6DH1l8fmsTnag1qPLPmiGM+OtjF4BsTftNybZVduCXiruxfHNLw6UlgF
2Y82TTPq5HmfMznZV3nH4DSsJ42QOuMDUkeAIrvnNQ9K3iEKN4E4jyeGikA6bvrX/+840B1PUrcN
KMeiVdM0FxJYJweGJr//XFIm3/R/C1xee2ITCZxC/UqlNzlco6ztwLNCdzkyNJ73EnGamLCkTHnd
RYlUbkSYKA+A8RDBAtyI4o9mRExfBMtxvFzoei8ZmVotsh3bBU0q14wryeBTMyS1XNwuUwKtGQDV
mUiOcJWwCd0ZrnqyGJLzvwAn6osN9S/1p498r/91q3/UDa2BKbCgGhcTBJvQOitiASuc+A8GKJy+
rDplmrGB1c7Ft3E8iE0fgI7ivvHHgXJaPxww825bZCiI42Fmkkjd+cpaRnckY3BHMO8msFRsoP8K
x4GQyc88jUHLD7gI6+rXNlJr9vW1RH6wq8c4VIJWTuFcrqsMCSGIYhcG+0kaJfHjTJlc2WLrVf+s
ZGJAE5RbKkh8bAwzEOzaxbl6Qgo5Q+80E/G1fDIGGZfxewRF5NdekA+a2mTEgiQh8uj+kw0leDQC
L530G3TJl/s7Yuh/Fj/KEz6+tpdKmG0DawzBTA/V87p2eT10yt3TYDnckIITrE1unfQ487pv7QbT
P9sX5gAMLrPTVzbc17YoeeaZwl1qFsCHqfJ1MmClM0Az0t5oPSkTpkGh6BaalIffC51U53SrHAZb
srvuEcUGpM1u1TTiNyAGi8pp8PRJF/xz6jXfLQ7SrfP4NspNjs/lAQv0u7ZwoMovKvvpMa3Vucp7
74WKOP5U/2H8dg0pjdZ//kw764/i6Btid+WJyKr8/Ntao36U2tiQ88wY2Ha+fR+nUxxYNqRVptz/
xTqMDnQGLl/y71cE8Yvz7Xhbu78zALRF/113w7wu1N/70+ZTa/e6f8uHpclP9warpndu4zd0bGpL
lL5Kfd6n2FrNfsNFN6/CnZv18EMssMJwY7geBOpfcM/6h9cbLx2Wx//H1Hl1KcsFS/gXuZYYQG8l
CaJi1rlxOUFMmCO//jwF33vOWYwTHAPCZu/u6qpqjvV+UAVinm5GJ55UQnbfSdHoLuPLhLNw6lq9
vQ+XkN5jNH/9i5G10THu2R5iZycyoo/y9d2iOe/P1o7hXJXsuGn/GISL4nkOqeinNljSN6UcHq99
EhVTocUFbEz59RZWPWI89zVRkq4tJYa2aHuqIqw8ejPniR+HAmFBQm8uMMVP6EhFNKN705jGJICT
/+q0pR8TW58ipBKNQwlBsXXzsEBRELb6rO2EpS4WFOyWYqDcxViRPVI9vDxBZeH4Kz4jgFip3e8h
vnA79e6Rtj0/Cc82sQj/6fDEdozPY5MmBw2mU1KvWP9TL5RrUEWZJeSwsX6t7jRGYhTTKaUWql+K
XuiVOjeE3OgZ1D1FgWFzvot3nOVNvO8h2dz3Hphz7oe6PfD7xCNz/pjiO+nW+Vmfn1ZX+izIZuhK
v4hSPxkexrodU/swPnDHcrAc7MbLAW156HlzDWrhbVqd0xNgasw3mG6mU32X9AKLzeCaf8Sq0Oyi
QUPlo7ZDe15/20vYGvXWY/1YH4L9iiZJc5oRfWiLxRADdOUY/tzWt5fDt3VlN6NDyDzh9pzvp8/5
droH+a6PLLb3/ITPE11SLtPH+grK0jpN9ST9r3a2rdHDCHfg27gXMKUSP8NVOcUZ3qXPuTWqDKzR
dlrtA7D1KwP6mIQmmodN1GyzC+ZXmtJ/oV6h9VKFFmkVnw4jTfz6W+e7Xzs4tNyogrbTLsWyTyyx
V5cZVV2jQGap8OSNESrb4EW4ln+9UfwSJ4Az0DMHq9JfYPvyl/F7XyTfyXepiqip9QLcy7+qBAxJ
q8z8SeuhbR8o+f5Cp0tzl9O3RdkJmiYVRotd6e9ZE4fGq1VreGdsCU8rqzo64wEElLitfGcN98A6
sbVT6Ndnt4ltYs2h60WVBhdoOa4Onapu8PC7ZatV+6r8IfK9rcwV4/LGc4Af4IINuY6vVmtzdm8E
GA17gziL3gbAsWc7Y7UEdPm6lVsNLERH16/65Dosz8rfR7L9yBpvp8ZPPcJsdZrivVqKalECT2Xw
uCMiZg5LZpyeDSvjfnqBgncboWroHuPtKKe6E/ayPmg5Or+Ij39zRhitFHsTliai3EIbzbwoLTfB
9JTcdTj2IVHjW0yyO87rDUUDSMFoQGVUZjGbpoRKzaFNqDDqhT1qTBGx6Kb1+/R4qd+jLWeGtRXA
E1lvvXXSf7W2/Q/lAyG2Wi2BGQnwCGTBysCG4R8SNKDwI7AQCFl2rZ+ssxnXeqXOeZKut6tyz8CB
E0USTbugULxaHMHrL2Mim9MvQ/hajji5qmiKucgS5mwGzQglSPfdLwWWs/HPNP6hjGDFx14yagY8
b+sxhd17l9UnojA82a+udIc4hJ+Z2Sst6hgYws100fFM678X8LV5vdP4us+Xf9mitICBuAmXnVuH
eZ1+GKMqPY2oOCHHXrKcVPu3XoNmdevN+DKBXhZuxijwqOYtGqIxdl9Tg75XH78xRAOeHFr0DioP
OJXL7nWMW8ig2a8N0+nXdDmE5kcoIRfzHFChfg0ZGgNqVh/wZKEZBjESkRINeJgglJqw6OQJikIn
gh/FBIJmBjufg6sESzGQMjLMtZV7C/Im0ZN0pCjGVXW8uiDpioxIyEXq4zX1usrG9RwV3xU0Xai5
KREHUxCFusBNduOnAxGWKrhsCJVaF8U3pY0vBGfFMqKMXa389OYF7n6nr8jSxwOZrhVm2AitOeS1
FK9KTHjwK9pF5iDFu5IJfnCm9Xx1zqzyxBmYBdzHx/7Uuv5WiW42NlcWY+PWe1BFWVvQxLkeh9uk
ZXAWv2t/5vpN2IOxC7rxi/3p7RDPqoVXRoutVhbU1tXZY8UiYlTtEqZqNa+OxRQZ602e5OI5qhFY
bgF++3sHPHCf2aRpz7iUti5/jSM1J+D9x/q2wtyOvlzIeql4DY7Rp2tOGcKPl0NHmPgVnucMmfK6
PK39XSabRbI2J+8gnXymlTUt3c5jy6MhEt5ipDlnB3HBBuMpVDJQaeFO7VtHw76wjFedhAWdsa2Z
pvpjAA5N+YC7n2pUoRv9GtyCR/IK5hq2I+9fYUg3fmu/VWZEbNU+3U/vuLjeW6dJaX7pDVXr4ONu
GWHHmBhH5x2y1vQK6zmvBNCuQGiSbmMS/G8hacJ7BO4IyOE5AqYUnKEqkmMaa7wL6E33VXihGpdp
70uISToUaqI/nxHVAE1J4jLmYTtapZQijNiNujGIomb/ZnY+q+sva1UedD7BpQ1ohvaz3FqCNHpH
vDTaDyLOndPEvAWBINNhjRDnjAsf7Vlq2KE8Y0S39rmPzfMgCwrpO02pXNXfhiq5jvv9KkbUje6t
ZxFQ1K7UL87jx+od1GfXn83o2oGEPSMW73d5c2KoICG7hduKfcC99R6ltBSBacq1Agp1ahkQfjat
R61VmaR/F0KfT+uwYOH48Iwfke9xrv2lIyJjIflK/naYNzQIwZ1PrVUdpn/I8+so6frL9albja6b
lvW9QXo1ZCK8TaxOsro3WlvsGChHj94LLg5crXcjhMrDZMAR6NSTVpVDa6MASrvppDpcemV6UlE2
oT9513J9Jvwh5wjKxPAOoX+8/Tp3Mr/mnPxqByIFAXm9l3QTf+s2WRTxuqHEObjDrthyjRJ+uveQ
98Yqdt/hAkiw4UwDbGiACLVJ2wk90n3O5IOD8olsfgVVSUknOhaRN0EZ7WQi3kba3SApxjgTAobE
M8ry677YWO+wIGg80BoK+x8hV0R2K1cQEBNyTHRAerTJsyQw1q0wZHvbn5/64I5j0gdJcy2nc8gd
qaBGkfmS3ors87vxB6MClECY9BMTjlN+ExVEutv3fwrlh7MdP3i2CBb5xyPA/nnD13pFFlr6p7vs
i59l/kh7XPYe0eNJJaUavjw5+ciUSrY5H0cIg7YzdQclzSD0IETCJrQpkYYUBbfCsEsDLGdQO6ss
UfjMvtfL/iXCuiySt+A+eMyjZrfZPVIgn8ur0PCryNTvvJd2BSoQ7yEinGhBuldi4wyf1O1/W+70
fQU0cOs4Uu0jHbskSOeZbyDd0FnYBnldRTyy//MMK1xvMKaKUCrb9xa9Ph2jJ/WHBdnmkrNmTEyq
ZGKEM0633H9SrdTvOj36fm5f2WqBKGh3XkN689roiiHyGWzi7J5RFqJUcj9xLaD51rmNfJ39KUEG
7OavgM/Oe1gbZ0M5NVSHUhriCIIZNWIp6vA+RHu+5GXGJ4r05hZEnkq+I+IHPXV1SEr1xBzoMIMe
zGeQK5JIPoLLtCf/ux/4ueZaxo33IooBE1uf6y3TaEnaLkNcnM+dWtxwpNfSS+rm/eGCjPl4jOtT
ijO0hj3G2hqmSVDh6OhzSPtaaCTxz83di0ouTf3yfrtyMcFLDy9xzqROgDhYh6muBh1aPb1gN+kF
TKyiYR6fZ3iHu+eZVJcp8rUSu6MkkpofMJq8ljT49Rl/yOHYfzld2Dq4Tc6jrOZ040iqHMt+6Lbl
VZquQYWdC5oH9HCisK+dErkcc6a2YBjPYiyU+Iw98UbywmGBLs1wdgoqI0Jgz6KAoG2J8Wzdlc+i
NL8S1W3tv9nPDIv2fxu0Cv/Y/sRmtGe3PtgLi8+1hXnBx6E7llzttJOS2s1Uo+QIp4HkglJVXN3C
ilHPwtiav2+ORr6uDJk4iB65GWZ2BPKu2odST5FGVH4hcebap+BxgOImymQhp5cdgWpzMrBGwdL+
dIh0OxZKI6mJGxRDglM7+5VEqML66JZ7QDIO+UEOC4v4duzKEElA0wfm079NCDW9BQntdI8AINM/
R9itst636U8CcV7gvSJAetsASFFUzuk8ig7pMEofgM1fo1cHerIcdOsIlEya0nlPrloV3NgBvXlh
naQe4noLlSqAyXPgXEuuKkp50xfBTuQHRZAOIX20hI6jUt9UajzaR2KjCE3cWGzoE9VwjZika3lD
KbXx05nK4lgzEUs+EIZU/PdPhY7LDxTk5/xAWOyxpT1Bb6S9JzvJt1sIogQpCd2yKvKEs9z0cfQ9
fzBi6BfH+wMxpAY/CcKTAxp39In8/fNEssWNq+8UJskktAkpvXZ3LoYrnhBwhoestgqxkCz2uBR/
hpz+ISdbkhzZgd3DA/6Uc40ZrULiODLfc+1hbqYpVBNpXs1ui9INsAkXDhM8/WMtokq4KoYvvHFZ
TIC984BPNCks8U4jqZ0kQRLyKQmlWAL/tgf9YyU14zNzSkXdL3GQNC44wV1p1VVe0IF8UG7AemnU
gMsDHQDBs8wD5t/fBWlCayiTWKfmfPqVURLVu5Zd7l+Y2CyuFqaEXAVRrL4a/SR6wIlfAkVfefFH
NmMK5+QN8c4raMKKiPS+FfsXLP+G6i6CojkJqr7oxsZQVTlExSQrAsnnbyL3ru7LnYt5nMrJr7bK
OEm/+HwqQZWAOXX29dyrA1igMSOdDv3V/oOciPtUJXzhUVZ0vJb+pBFKa1Sm6KcGNaDA2gEoaIju
ZAyGNZi9naUdhHwF20MXknBsnQctvaphFxeXWMLCtkdr5q9wBWItkgEoIVWFkC9iDNlBZjKX4srM
epoydaz1fbaAtdBbYDda8KU1WNKF3O43gOBa37nWqAZREXJr5HUjLFx71EHEXf0ga+6NtFMHm5Sa
RgxaZsWzBarnvehBHSCyT1vPBOW9ltcH5iwv4hltxW/Fai9DRQNSv5p/UEKAJqDSgCoW6PkoDrGx
XwXv40ezfDKRgliRGS07EPo3cTg6d44dRKLtI/096qysFvO2HAK1VZk+X0jePnN54RSb7tX/tcw2
CB80Y6oqU3ZUEhmFXLLFYMYHgWKFyBG4Gv/bEdm4yMwFW/e8G4le85qv/YkvbwGtwXrnl3eKLmy3
6BHVcjd/w21IUSoqb5OjovX94mCBQ01M8Q2dGMgfg5eXxjW01wW7pOK9IO5/WNt/dK1cGP3UYjnC
tWBIllNmMJ0jDSdBt0XdP2tZ0Mi+XpBUA5Z9HX6t2IoWtMmsVevXktDVYkWLtct7XP70QT5eGuhj
vTxW6aBkH9v7gdE+0t5n3yuNTqv6/DO99cRR2ADKUqz2mm55sfdlrquIeMiqF88Mn9gkFqTLRUhi
puWWtGP4hwJ/EfVcqDmJjdRgcnIotKA3kCvwXxzNoPXfnCiCNIO4hPo9CyXDTf7XEj9QUlMLE1X0
wNZNAkCF2iro3V3+s5Cl6JEA/IN2QBvzZQTJ1RengPWtC18xL1+LMalCvPgEFH0FGzOhfLOnAQEk
z5q9+Z8aZaqIDVYAp4Oksij8Ku0r6haqxZI9ylEBxuIFy9SPS52jz6yDDMiV9k7tsIRSCTLWMSdn
mfmUBCN2V0JKkcFXyP0nowg6ZNy7jFe5YGc7FlFdn460AMPHFHfHWmu3PhkOLYNsHIj1bMqf6Ov/
ZS5iUFvdLQGFUhFgnkG9y10qns1mMQ+jzx8HWO8oyhfBekQANFswsJGJ5ouEiIrrY3etgmwZBals
hxLGfpWJ5d+m3ZIbZuVhmz9EZxz6CVgZ6JhOamIzKfz+8uIQsHBNXRx6Gk7KU2SDUNz2gaaQYlNI
WLgzlUcaiJoc9J8N5oD+lhaqIRdFFRvPA3QkEZIuZBEGkf6W60Vhjiw/324zJJ0JGt6JsqVW2K2n
WvLqhmKJ+CeWX698lrL1Kah45rzJtaso6Ung9XAgS7yHFRos0ZXXpplAXB3u787ujHfZ9tkuv1rX
7xdmpccg/auhI3+1TmacVLwHvZQMd4k9CJwSWcXTi8RXE3C2BJEoXYsx/Gl6tKmmVHHEKU39R5od
faes5NygrHylgwv1DLECbxP1lMF9AwNULFCJXBcbr7BifeaeqWZw7ZzbFSY6zbGlyYlu0GCMde9R
aV1S+0a/6U/HqiD4sYYVEsjecpRGmf8McUrCcrGTkgUsUmLGTa863Hy/ADj33QMWcbdWtZuRCRlD
cpIgwegL/13NCaeoTjCQz3JlfCCg2fXK0Y2zR2kMzg62e6JJtumWDX+J4sWg1Icf3d7AXC664WzI
bvI5x723j983HEExn4vpdN5Ldw59Y9qYzzJRym+es42Hxn26jz/R06917t1au+ycGW3awB5aJjs2
enXTwZ2YYPDqmnbVefWqznXx8l9+SiMY7FdHu719mmijRDVZxqWzmwzeHVzCuXy7yWDTTwbJYNe/
dI3Ojdule5tQVZscRung3L/2P91mZ4/R44FW9ydkmGQntLihwgVlpxJibQmu/QKGjeRdePCyTqnX
iJfB/ZumN414G778W+/So79JePeqwaZbii4dls9xbWjEj7CCc6nMqOjqO31NP9Pr+DretoFigQWv
wWN6Wu1X1R8cpgalkdVPp/V+bbAJZPR0JlwJm+1Svp1/9JN28JSzqKZSj+jvokaX3vCj2mA/bY7K
IVCOVwYJioCQfrIfayRTnZu7o9xhcfFHWEdh9RdevVv70aZpdUBVe1wZZrERN8d0LO6JZ2O6qgVv
grJf61pRiSJjoyvBsYG0qP6zXx2CSw0gtoFmdvEC2j1FZ7v96lSIRUli0USGH0B/3qxB7EmrscmG
5qDNRUajeRrw1OeggBxTWmeAiVijVJFaAhXsDUsJ0O/TemOGANr89pYHsN7m6DK1rm0a4Z2DbeZi
aYOlJvElwvfpY/j6whrZvb3a95v9PgYXK8qO7aRGlsmQpx3MdX3AKHCsFufu/hcL+69TCVfT1hWC
P7KyCqKLR5Du/GSPrflt0tgTv6gV9IHQKcAI9WU5aWbXCVTs+7NlPOykV8Fvc9X8YfVYnXpUWZQb
ms6RgmG8dKqEMF4Gsh+WJ7v+q5t8vQkMSfUvLtf2GULGxAyss1salp/dEgb8GCUbLi6pQFSzU0Pg
1Slp75OwNDRjM24Om8PScBns/9SkCDOyHvf1SGuHjHGyobjEv01UKkNeHawNRItZopN2n509dnfN
3p2fanCle7gPdr46YOnnMhBQBk4xfM7uhqj7f5p27rR1UmRVCcygxpYgR6r6Wn4LdzqpcAw4sJuO
2cbgI3z7h/aLBjdqcXPufaJ9vEeGqsciOuVZdZ+JO6xjamhwD3+D74T7Z+sEAsdfocUw5h83AiY9
odGX01590OzW+tZ/t/On1QQ5Mvu8HvkvdnMihQh6eWLPpzfRc7V0PohIT7gnqu3VJSj5IrZCX6Vx
Ek78bFL4bUlWFEoXCYDCcYXpUq7Js1Sk0MT7tOU3gbyDZEGsB/mJlXEU20Jne9FSRsVoTRUX/zjC
45lpTyUHEQPNwS6o+GD9XPAH6rbHIPMOga5BGXCAj/P6RRhfDS6dOrdLu7BCTjtNivkfjDZIHBx5
a2aR3lMViEdu3iFvM7nZLf2kDR2QDi4fahOyWNb7fcKnt/yq8HwmmicEtqenjF5Z6dGecLXAGPoQ
b4vQLNnTi+tfkICSNJki6EhQC1E1V/Xhhl+C9ieiu8AThZmqwIjykeUWr1fyO2i5AVmSvxy+aMcs
zxuYbuJ5XKDv5wr1yVheIsqQRS670tFKCzVuGUwx6lEtBJ66E3CGWlmrdn8Flj7aL5K8/vPHWL8c
KxQ1ueTX1/qNNoD2T0z4qrBTiK1svwTFKhHmelcA/vHgeJDRKH5Pjjlze5eP0UdgEa8R8J+T1uHk
Nkmbn/byxtxBaF+1nOOmW9/P3ta88UNXJ6p5ODeVwlLYpF9mKAJ41aVPDqFE2TuB4RCu9ErdUveN
RaTwzJuXBJj2BSQlJCZEbMQqDHMmXHZJS92T7GHTFqs69c45M0kkO4h1ntp/qUHUiyviwWAuDc7T
ZKxL4RkmwbKtTbnONcUnX++Q0OCuHHziT1zmlvV075LebLJj3EY1hm20Zat38bMJ1RLvTWM8y44z
H0e0zK+AO4VJ/gCCx0hZgJxHLV+X92PMVUN2Jrf3KmS1C9fQxbOmaj1meplr8egXccIHur06V+RI
8fBDwsI1ycJ57Ww8an6IdmQywUj2KF4imd+2IT3Tb/I5vgwr7p5y2RJtN/wJbSnlj31Irw4SindL
0YOyKnUmUZaVt6t5AjDd/STYU6ILM7+KV2g5NnoknLtZkYTpeBw49jcS2UiAQjloRNf2vW2ylick
xACJeMkLZFAiVvxHYU/880PWoYZ4Ci0xpQRIb3bldalIUZtOuCYVZYsV0tVap9I+YDQl09d8WoHE
fgERv9kJix8Zyce/v4Ly94aG0XBTzt5JwXMPl4M67DhyR6qc3zhbsbEKd16dR6fKVdTddcGvumYv
u1Pd1K/FXQopEgDCTr7B/IE0sKUNWMfs1XrNyKi2ar3jznFO3GHEpfGdozc0jnZtaA4vs9tsNykR
ERs2vk+Tw+Q1O0420Bkb7rZfio9YcrIDCgcUEJgJJg2XbwGG702YYvi3YzH2T0sne2JRVfP5dABt
H/+8nNbpLA3qk83fnGQzzHZ+Ew0sqMXEZHElYUWvvHWXScfiTK/MufmEWplk3vXo7+/YcQNK1afl
8WNcxvxytcOkdj97wkH7AIVmzbgCR03uq0vDwRb4vW5CIy0Hh8y9l9xt3W38PN3Kq1VnAYXe9Go9
vx+vcfJqN2LDfzhoyducDivde+gTDr1qJWzMH/QHzPqHXm3jEDzvl1A5HAPqvaoXJsazBiFfhjzF
jG4ECZ3tzq12b7SeYM3/+cx3w2Vf/qXFkMgrPiDbMhXUenQhCFB5QYn3J1YHBGhMzIV9CtJlLMcz
9NCqNkuFrcI0KiWYhFdCzMJkxeRnRkMxuPP0J1KSKh80BaWFy1tCyYBupfgsl2xSPJJJUmMpNRLg
EogNwpEKNoUwGlVqPgiTRXwUHEiiNhFQBMI483GgU3I6FrCgXzSb0qIkz9DvoJYjQUwghYIFlQIi
zVXjAympi/4pgiffbmJP0CiBDCKJp4XPDk5uT4mo7BQF1Z/buECf2wY2lU45BvcHdciGuqhLkxqd
YtgJzeFv2suUKLIhhYZITSWAmsJ9pn1SxeHTV9lCDr1qKGGOdzOTFzGGtUBNKBWjgPeb9JZ4E4IJ
J9H25JKnHxCXdhMgZMsZKgo6JNR9zV0Cb562ih4UFTcgI/IhLH7uaUKhykST7IW4k3lji6EkrUnG
lssqQ18l8IkCDasxneh8N1mChFdqlwWzqFyLERYfTakdEcJoO4Aa0B+ToXRVBY7JTLpbbMkM4sU+
/UWxKGNLAbeoUZKA0J20jycWtwtdMpga5bUN44vCOigevsl8ni3AGO18/YaT+jyua5G884Q3wd6b
3FTDRkw5cdQ09eJAy3Dauw9aYj7wqJW24pinqRa/3ch73vjWyMvWyDtqvvzK34lOnLqlIaQDWqq3
4TORzx6cegdxRv/WLRpg3wBNTmGuW0EILCVLXmwZkOJyanVWZI1/I0bSEg8VA8/woxpmEL0TTWmt
AFsq8CVpPMYSGOglRGfIX4rvukfVepFJNhQHns41Uk71oZxf1OtlSiBnI0USunwuoRiBTzoo6FV2
zpjqviQzqtxbVO1FL1Fpn9pFKqoRXe0AfKCliO+ReRC4PIvfv0S9L/QdUhJYpFfFz4eLocNUHcRF
YHnZohy0vlRtB10SSoRuIH817SK/fM2/+vjtwHRUuIjsQ+CTPpagqbyYg8IiprYUgbDM4tKXamla
spZt+gaDkv3MABKbLipfurRUh2rAShvYnkp4lJncob8IVxNXqI/eBbnt9zgIgqSFLAfQJ2b9lzDI
H5JM5JCYyJZ/GvmiOW5wAEWt23AQ8DLLkE/gHS4PIkZ2F3EKdKsTCQIGneYAWgHWmvJ7Gg6RRP4r
xBWfo5BFCgVkH7LEr5UkhqR0YQv3VXsyZfaq6bGfucX9FuGksEWdOsW7b4cdBubjC342nNDA5/Et
6t0+l+wQVI+tTHFIZ5Fz56HoIm+cDTUlyggl4sCOh1EEyLYefLwdAVUsI03EphIZXfSBATJ0U+Oc
BkcjKEn6DqFMh46JO2+mxczIG+pvTSqwLgoJiEpPg/WAslMHIw+ATpiqvDT5lOTxeugYp9IxL6Yj
LPHc/2LJq4X/V7I5vjvyB7rD5HKwi64jF/6F/P5vXenEZO5J+utiwSVIsdRKwWR6MTEMeimmUAxL
MSDkMkYv5p++RJYVwnQJhTLVO7oWhZTopjjMcMqr57gOYbbqleaSE0k3DGuQ7KbgWYlRKhfM3DIE
opd46LjQioolbosuAy6OZwQzUKNXRUhU2YrwurID0alTsiJQFQYl8veKLbOwa4BTkq6FUl8XKWwu
S+YnnZzzpUtRp3Lpc2/D78p3icUSL2zvG2zWYNLgPIoQvHH4xlSdH9FQA3bIeJ9zWX730ZSrqdCQ
S+uENCzQogabyHnk+jlEvrryv7/uUGs5x9/9vhg/Y1GDtOnsYwLPPM6BjbWKP8OcqDyjN/bC7QFp
LnzgaZoZgtzOGqP6gNmfJQBRfazzsefqK+XT/5O745m6KuoBcGbA73Uj8purREcO21qgi4FYIpg6
Ig1mhDcHEDIWamF2O+l1Z7V+GkVc6wWEr8AUCHdGaqviCSSuLv3CQqHdqhNilTRB1kEeoW0JwcE+
DGRqQQ0DZQf1FKp7jc4Z/ciuQ0dgd5VnNGQazVB2hK9Iik9VK9ScdtdTe9otPSOphVM7kUX7gi7S
i1Pw1scXnss1qcDYn/38QY/mnGS0q6EaPfzLDQYUTnBlYXSG76VOndhV4/f383szyrDKGgnP0NYg
JldJY0v2pq2ItdUYq5DMLDlOhVwFJ3EEMfp8at+1FueENF4USmlKJJAh0UO9U3SRl3etkhmKGxQ9
yc90wArb+ma3SvFHpwZizB9zKVFP0vI8RrZJSUVDUSsDvDVECsLhzAF05XSqKa9QPPxbaBh4ctqQ
4R7g/x41olzGteqnkBFETWjmK/RP8XaSNHH+B6DOJE/sxME+rw+8NNXzbeuZull4XfNHlb22BkZY
zvt1g9nLjkXphg5Ae95pE5NtaK+JCesA8bbK9IR9FMF/4bSym8VWDjN4afok0Nqnb/J1iNik+LIS
4EHTaZ3nddq8Ag4cCgwRJHNq//UBpVzAYMxPMw0bBhIyq2G8KtGqmRXsGtlLyetJhQEVAReUFAD/
FSxCd+O7+E+F9wx8jpKfxgA9xKmrqqwq5TD237B981OFcjm2qDSNfZyzP4qLy68bt/y9HW3C8kwG
TefJlWaIX6qf65GqWKIbzi05dQlc+TAVDg/CZu8vbkKs0XKp6bwoD2NzTYJpdLin6PiZzwyah4G0
WRcUpVwmmuovGPknofBjADV6SgJnq4xGoyx5i2d5GbHKaVQcqVwAzhap4yW4BUKcrDCJS4PmoMSm
llyGKw+bnhXmnQilBicxBJ0A9Bs2PGLua+sU7xeJDchA0UWqtuIQSjaOjr2WH89C9F4ccB10GdYy
M8T3VqxZ8pv4ymZyY/psIiwyQwVF4qpKDCEuq0xHMH8mgiwMEmFCAj/vge0L7XEeibjFUqdZUes+
K69mNy4WvZdYaSIFYesWamWm2yenfGK4OvAqJKsUJClaTxbZGgNvF0IQK7iEfEzjmncVvSk2U2Rm
eQYM2Yp7GyadN/XjNmKhuWxqQbq8D/2S97kaSa75r1zDKMgI8YAJyKVuYKZ/jYgCVqW+5BHIojGp
MMPHqjC0KuLAIpFiHWWBlF22UinlHCph3tsiI5FTkJg0ifAV7SvmF0BagKQKyAmusTXJu48qoEeT
InUy5T6CUdUPv+eEjtNBB69CfAflgnjs0o+D9AvWAML19AY1RBbLhXi87pR72AjBPSkc3IUL6vN9
QvSsffJCWASwA/ik2YMgNMfb+FPmGxR8AQQNFvWilFQ0rhVeosSjpDOlKn8xnSrK0mStEVP4vzVy
szbBUCqOF6QxkHJmqn+ENDIXT12Q1dpOJ0uRvA6gwmkVQxWdiTursaU9FG7IvnJu9Angf8OnEb4J
NCiaBRYRqEoR4eun3K1FIcrVu/n5lApMkxTsEF5PY1TvUITuebPkvCfv7r9q2N6/zpSW6UZuzYkT
HYzueGSagrYMrkqV4IUO7ymnC3RThUltVVTdZs5hfpLZLZV8XZD4Hbh1m9l1Ndm1Yc0cGccTXZ2o
BCmXzhZQSgiJ6T+Vh37kalxmKNldlMsVtxpJ+aMdzpeCJwUwCflr6ytUKNAIUFwaRfVroTJ+M2Sk
FJkMl4EIyTpdGmKQEYc5YY1RB4+VBJ/SAKPNeVNiena0oDBdDZQjKxQvCGBKl4iLFMVqZoOBzOJE
/fVXjRam0K5EDwHj+RN9B8Mun1xe9skyUm862a6Ve8bdaBViBL9qUQfMgqtdtTX4vXT4BfU12ATq
DJYWAeAYcgOMT+FIccZ2QUbEnXliy4tmXyDjEpjdWni1asgUW3G9kf4OlOiO5Q1FN+UmL9EYQO/H
g9rqW/2313ywbGnUyxoL2gyjSdfC8kvXxIWFWI6e00uHaHswskf/EQIWamqs+UhcULFLbgCFcOYG
75w9qrBLq496FmoazZuxqknTBP8oaT8/HCRWUJWt9RHpEpY7xxQKxo99oBcK3VBy7/cD32sDaSOn
DYk4ufTT1mBwBfPQwzXwS21dzhx87FZmhiQokOC6mMGLJMVBbbgbX/LI4vF6joa9LiJNz4qYFU/k
sDlBvGYpwTzyR2A8uBZDhFjJb4yztAX+UImrPV20gjbKONHmgDhztbaNc5wNy7ang/dPrS6uEp45
iEzEd+LzaiZCtvMtElcposT1bf2a1P50SFQxAJDU/AWARI1fY8ZiE0dQbjK5n4z8dBQR0aWPka46
BGHQhVHpecrRlQJpESkSf7EulCho8dkAkFzbObgmQiUszbjUSynZbkYUab+SrwMS4pItIDijTLsN
b5fWYXSjUnsc7QePSX32mLwmtLTqWp1X9xJanQfgCO3cuVVBOmpgyY9hgSrXUeXJ2BeKxlTuFboQ
75FQAxkC6VioFPNrDnMxN8SvfOzllLI3c5L8C4s5SXiFJts/HwbGjIbDcSwWnqLXIvqnwEbQVycn
oQEySbJWDSp6bUpyb/U7BetKoKaeZzqdwniIjmnISk2v6Byk6Va9+Q7OddO6mbQ1NWog5geQXPEa
BbAR5Gn06LBrLciwqGYWcg4/TZI9upNExpIVHilkVFtfVibKll1srquR5TWmIC/5Sq8MWydC87gG
3n6oQTcGISApEplFakoFEEI7dggTScjOzGdfuEIDkoC7kyDKoUJxcodpYJ6b5ubSZg3o+7bVhDiH
U+iUGqgFKcKCbfSU/xahB+Mcccoy1D58Bx8kN3u8JOQnIQ8JpjSXpJmZgvlRYwhDiiOLtEHITcFN
PhIYqSmfLVYIJl4GXMZ5Ehunjz/bFj6XDX+OY/TBaDy3R1Dmqdhn28FCWrTZDEcpdsdgZ75eLtIi
yvq7YEkDHmQnKWeGroGVv9qqsrqwdlIOpNCNnoYRUqVfgmnY27LzKZFs0IMFeiqkB1JNKsNPNH+0
smjOlnCmKS0AtRLIyZuPevUjdcqUwFDTAaFd/h6kKNgLlv1k3Zg08Br53s8eKc1CM/pLoI2cK8YJ
pcs6xk3vY7KOIOAymY72uJRYG/pjUuRHXxTcVifi+9esw7kEf2t86O7RMtdITwmE48aAOOlLlcAl
Rc0N5cjtVL7hxrxcbyHvZbybX5c1O0q9fb9efjW6liTtyoDeQF9FNlEYi85P68v0ELyYFCDKjUYi
98qwD/QXKm2DJhvcU/jwFFbN24Ip6CcOAruNO5LZn6ZeRfvU4Ph+tfHaxax+BY9R/xkgJYDRiOfB
CFdWeDwh9eRrT9EkTpC5Yz72A1WskPBOEH1RBUGVncjTOfbOSt2Z1cp88YhIRFSWIgqVNwR/aVlf
qfaJgQKOSXgm4FKgVLxu9yahPOdJtUQYgh75oehYUciu1SOUE2XOrF30mr5h7+Nz6zQu3j5PdxY4
KxvwjPSOx1YCfKfQt5IH7epfbqwVurNXiofTcTquf3KT3oik/ieW2zHvhFUlXoa8F7umGw2isZoQ
R5xqZngJqjgD34J0vI0VvFwCqnQB9gsRuouAmtz0OLz2zPmyj7CDTAU7aYBDdh9Kn7MZ5p9gwYpZ
Dd3/x+Vc5N4XoGW0pAaYYEeebk/lDY4nn0jtB9WakAeAdUBoJy4mRp4a2RfVmhI2YPX2ucIRWZDj
9I7wwxaNzsk5utKHoP6aP/84h4XHBceG6CpBm9DEGLDU3tG6kDrTfdtunMLdK3wmw0e5dSSw/fh1
wsUXA0HbZEVKhD81oMmEYUTCuqRE5NzO7maxvXXust3b7EkWtVi9YFSL7P6hCyPyTtyjgAu+yBRz
pvVjJiuIMt+pSbG8KZFW4USqk+NqyfxENnkYXCstsKvb9/Incbh8eUs9VE/SsBVFde9kfwQRMvgj
G6dHFjoll+5rLJA0C+byIR0o8GEmTEW2Wto1C23bmnXLTFJPiMvyY7m4WV8Q2xWL8lK7PDABoVAC
hQg5SYLQyWGG1R23XkShvIJmWEna/0XczBZ3T7FZxddLVftKnKp0+uDeOZvX6L5CFINwhuDX62rX
1Ai4sT5GFpkGGsTbGrU1BnlPui+ji6V9642ZcDutcROlWe0H1PeGnmxGUO5lfVlf6R/5G6Ik0AJ6
iG4cRrhFRq6wrnWN/nEOnefjL1el9oYXf+aUAXqdhZgNBlnwDpqe5Ykjt28XMv5tuzZluV5tafBC
E7xow8JJ+4XqsnWgHc74G7KRwM7L19ErfdfbD6hfSFBziFNdDdSOq055RIuBNisnY3BgneecHmt1
D/Qvab9WZyj0qDalbZfi/hywWoZqESCWhngaaDXZW33of1qAHVOc+P9n5879lZy2IM4Iqx1bRwdC
cgLT3X6LsS1GPMVNWA4D2k4XkZ32SHAr5A3cQRSVyd7xIR57qFhQcYiBkV8J+eyv7Ph0lpQbaZkt
25u4SmjiApaiSxSrXKmXMsJNrBBFxA0NCw0MpY8aWNrMbmEcWZj/KHWWSFaPK9jpSkwgvqDBxENg
F3/488NL5ZacCu1McmwLPBZfVyoJKuAohBfGXcda9sGKrMX46FC5t0V3pRmBBxEvb5lM8+VQ7ZPz
0pe7D3k0VSQ95+WjIu6ePRFEjp41o1diSKxQ++PE8sfZszpNtiyQQSWqSGKFPq6kMkm1Oup0nLa3
nRNqwehIBZxHbuh4oJ4HMpaUE7+yMMEA4vMoUJLBqpDxI4/Q9pBQl2ARvaXd7FwXlzALTH7TR1HD
DFFRFBWB9HOQ6Z4ma6UBoAXBA+2ogpQRaq6Oiz0Evto0G8uEQq2Ui0EIvi0QPU+VCYmrKO97r4Zz
ubWq4JTw/ur8YCgKIG/SgkQWVUfkm5iXNEKqKoQkvOGlhV0XPr7A1erdQfJYJTDLMyyEXG0PsrES
ZcpLWUQcZHnfajBJXAT71IgEqMiUAvB9jC8cl4cqy/q5YR526t4+aWl/L4TJ59hwaFIS1abQOccA
+K7l3YbXX8LJ6EYFjZpJ7xwf2Wr2knaO7uH3Oi7DYTQv9vnpX3pEI9Ip8xcf7jVthGcu89ThbkbW
nkN2am1uTv+ytfktARSFM9oIrzUb6uhwB8uOJ5lrk7SZGH1ayWDsOMv1cm00g+OvVXGOv+Xp9Ym/
a3l6jK/jO0EuMPuTpx83/ucR0SbzGCcnH3Ye9xLKVFP71YWZUJG7QTVKshbsvR1138zemt4H9gd7
9/DfFce6OttH1GwEucWLT7upyiG87qOk4lcT//WemJl9/W3SOAfZX+Kfs55ViXaXcVYKKYKYdW9J
dpf6NSNMTr1XvfMp+wa5VVCNP8RPYJH/Q9R5LaeObVH0i6gih1clFMgCY3ihLIyFAIGEyF9/x4TT
dZtjtwMmSFtrrzDDpEA+vHhe/HJ1dtke12X6dpm1Pdjnh3u/O6uqfYvN7AyrqI07EMCNPV7Ls5SM
m/bgw7iWrS2TGnZi5PWXZ2rKvd2suS2AHGDad93y1qln3TpYqtxpPuwVM/m6cyzs89U8tawXEB5m
OFT9bc6UcW7YJ+xV7VUrOL2M+8lus8QPNho79RPscaNDP2KLXbqRjtPlfrObl9fXqvH6SkYFHflS
l0fwDlb5YuW1+bFyMktleIko1UTo79B7L+G/Cqyr2rELcJT07dZxkI1aV7+ym5ySfnvvrcpumy7i
L+vkLUJSGTZya19MeNmls31a2Vf/OU6iMhMedCNQfYjub4O3N5rmCXQnNttc3zA/7nb26jbRzwX2
xhC424yZ7TcuSGkANhOUsh/XW/1OQsbZsU/Oo9t2rr+dprMNQDC5r1kHW9DVeI9i4fPg3AGYhLtx
PapjTnYxrhWzSducZhXinnIfBftpZmpKEk3WDAOOVeP0Ah9isFgR0biRCJSt9HG144Ndb1jFyQQp
XvRPQJC2K6fW6JivuGp3Wp2Fup2lNYl58QXZPccLGDRpYhYvMyV3GqDP4HSCzHlBewIttPWaDev5
sK/zBmHkbpaBB9v3nf5/I6LvrDtkOey3aGEhVTLokHFCz0OT+mIcN2XwGBAXgf+0jEO3crE6C0yb
V4Nye3reWSnqQuSxHGV0jea10aNhHgHhU/6DfYRCRj4zyPpFVFq5D4p/0D8wYjaX2aV/65/KvBij
xc94VTXjtbMrjJhINOG1I8gPA75uXU5OFYjbyipQgizjoHX8kXX3KrjPS0E8KbmNxZGiHqY3NdTe
LMBtwouAe8B8gQSyGuyQ8cZvwcuj+iQZ/gEqGrYcINMTVAxaa2Rq/PPoZSFYQ/nxNgB+fbeXe7Rp
HuxRiXkqELtIBsQujYjVWRxX7GdPoED/9Fv7aiI/CrF9WpmtUGuE1TzPD+gt3f8QcWFVIssSnTe4
T/vkut2iB8PIxXg6vDvlBfDU6fPE4KMFJ706bIflEGDK+DU+bvGN3s9ag2qYfz+tOqHlPdpBbvbv
7vAYjyjxGsvHGC2pR1QJMtD0ywTqewwG/wwnmm2AEcuB0uLcNNLfNuCy1wZfs2XmX0e12WWWzR6b
2zJdFLD0o9WkoPJdHMcxzsvP6QuDW8aB/e342Sbd5S5tGqhV8zh+NoxqcMv6h9N9Wj1W3M45d85L
fnqbjYsTPX4A8pfvjGDzDeEfIBlKGTv86rd1N90ls6RaNy+Yi7MljpLvc+xcO3RArbQBlATVmpj2
W0Z7u+M92R4YFnRvUQvgJaTDqMOcRO7OJ4Cfu9rKx4762D9RpyEhczHaKeoDdB2znVHvPyR6IsmH
p7H6I2DXGORCDERBFMlmZrlM1vGHb1vV1KLCrWNDCcjo78lgkenpOhMPggk1EkUvZ/XULy89SvIz
mQ08ENwqIHn+0U9JG06am2hWgOhusf23zevdKr8gXdiPmtmuO60Kj2/mtAf5llZMYVcqVqsi4ZMT
OD1SJ+p+lDYBr2r4eOjzLs4OGl7kVQ2Kziui3nD9EsZuV+ZRHe80f4yqvJ+w8vsECAXkCW47lj9t
59Tollp2zmWY26uTdUduF6L9idcFIs04jDvelrnRtUdZdWdMKUTnaXMIK26JhidztG6KKBdT5lkZ
4OBvAygQqVnN6JyNC8LB2LzYNb/hl3uX7gkfzFiKAqCgoUD6JyfrE1IaXuy0BxL6AzuBzKYagRBo
3SeFSM2D4wmqEPjhDDzfYVOdH8b5MNuwyC79E8VJf3b7okaGLkj9wbCpZGWz4+bgX/bWKqrlRmWT
gFNansDCkPqCV9kZr5dZkBGgtYATBKjOgBYtg7jMERgdATeGDkJ5JdMnozG2OFr2gtb9dJg1Q7+3
RmQUJo0xSnE1+oG528gK4xL6x6Hh4hakE3IfwopYzPPnB4DPDZOyFbFi1g2VPh469IQ1F18h8gO1
00sAc9aYPcbUjczMPcGly937uN3P+Q5VHhLyHGzKGcQ4AnuIF9Gndotg2z0wer66GTo5YKn9DIVi
NX0bXkJPoeMhIeQ+3RgcOaGQ/8fOrp9NnoAfmZouLuDmOt3SGAEKUHUJggKZPStbqNZmQcXNAJ/W
/LKD/ZPrCoHbRSiSATdS9OwwUUp1EYMgxloKMR2GSRNl+Sd6MszKgf+V4BA2nZZ18J7dB96gLzyI
SYYl00sWTerFVQU6N1LrdudhCSES0pVskXY9/pSau4CJYTrR0QGJB8cpo43BxauMcN6ih3pi9gYf
xi37nbCGEOCN8y/uD9eNnQ4yL/0hUAeMiYZcCd+NsBRArI6NK1IjbEo4IPMFYzEM7ek17x04p3BR
sN8YybqxwVWlOdGuWzAFBjKOmMuKolue9SxJ0WD7O2a+8tUCio4gaIkrE1eMbkxhvmPye+jmQFm5
9O4gc2NOL0/EEdv6ybCK8jWSJM4uENaazgbksodJYkLrqNfqqr8ELiA2wWbAokZ8gkP+Av8L/qJF
m0ntizJz3jp3lyLnAJIcrO8jApptZ7FQB2k/5CdcUQUOAKXRrv+kshOl4Iq65oMlQf8hW567O78+
l8nqfsig0N/5eah3DU+hJ8ZDGRD79IVn1pFfkFqwiNFVpznCOq5x8Rv0H50a03OngTKHBsWHdw7Q
BFLOOkGEEzh5lyjf/WMo3sdDTY6t4zF23ri2cdBDPRZkfQrFO/ujRGfRzkXq6le2aRaykfR1Uauz
00mnd6OHoeJS7liyAFUh+r3DxgwONAylDg/B++PG5eE0aMZSpECIzjk1V56rNgqvlJJtOh70AUP2
gqAxunRro3yeho/ZgZ720SBHAPyAs3l9TewrgtO8gULMlSwE7bkfgi8CkBSdXjbNHCankKSg2Hzv
7XiAGBbB/+tkb6douo3ODjFfkBPwQlSAdVb7w2Mg5bSXu554FvRFnQdqeY3hY0St3wdpvMlhXp/7
6KFCEShDr9xbBzKdE00fOPpRJUQoj57Brbfzrv4NYtoETRdi7RxE9kjmS2nY+GL3ThZFdBvclvmo
s9jTUfpOfldrgjLRu0LkmxKZb/3XT2uBaCf55/yMQwskp1/A1aR09djofDe+kYfLB/uvR1hZX6Zl
u4Uo6LT6h5DOqgf1LUdOCOxWZt0nW6Aia9hFs/q0+KkFGSDoqL3IiSsQCEe3jzVwJ7z7MFAAfx5G
2fdpQN5fcw69HXka44PGN/SmKoVsdVbp3dQB6pfC618dmJl9R0aw47b7peHLQzIzvFJU2ySt98Ko
JmYOAHR6olKAH8YMyT94je8Gmx6IvrDOi/wpfcOgqj+N1ncSZIlBfZhMluzM7OX3wRlOGP2s2OTp
KQnzyXbdiEgijmWDp8kYUqNOBAyNUSep0u951CalPpmIUELq25PFchkykqQAG+8ZmkyZOeAzz0u4
TDvBSRy8n2d/5TeuxmN9/zpNqh91rs7JaKxL36dxOmCDPnsUjWS/g3zTCnbfRXfVr85u8ycmI0HS
Xy1yuIINGe7+PZ8GLcs8Im6txtTBTj4r41I6PIf3yWOazYl2fmOeLrch9Guol+NkjFrLCvt5cm24
9Rw0JotI4taN1sW4bxL/ylNRYvdabmJQe9LBOf2hrsT7oGLJ2C7HcXRtGa/wHhx6qK91X9YdFcwR
7TrmkP0zsomtIZUIa+DMMnDqy9XszlmjXdNw6KyFZW2qfodx8uu38Vty4wHt/XdH7oY+Ye+1uPqX
NZOAYT5gZsYMqkE0f7rQgL72X6t+8pUMdr8nph9/qEmF90ES5LNXr/5zDnnEeT44dc8haSOe7S6z
6iWwYGc71BjvDkqCyjTcDfdAfxFrHRx7+Q+7wSYeN5hdlOH2zGlrZiH2MCCfD+GOoLlMGeOsGJ5R
NqJMl85e8xhA9Ow2PDhw2Xb0hGK/TqDvvqJVZtzmrJQauiCzeHxzd8PngDVPzXWvIyP7nJU3cIKC
BEkprhdWGcTQfJPD+IccR8s/B259n8UAVaOY85wsudfjhfN4lLetJ0IR126bMELSON324pBCMIdY
CNJgUSZmQ8qUOfcrjOelHvTI7oFhWe+FbjSIbEYYUYm2zAhlOkJGF7O/RWVnxMMjWTKVK43Y0dYn
NoCH8LdVp1IikT/OTkM9doWiyioCRsfMYSfQO6arzYrmC50aBFV6lXUb+EzQ+k2jyiL9OzuHGX9B
Tomci9IQxP6carc9qAzr/eq41Fv9JPPLoj05O/cxAyroksRJf2shKOo3CO5NMx83qcEyY7fO/XiS
D5qb56bt5azNPUUoZe0BLC3aXtF9WefeM769hc8fLqyAzkExrtHh53yNSnPEbEPQ++GO3Ipl0FxU
gPCvejsmECFSZB6gW2RxWf9HxAo5YxzP4DQ+j1Z/T5ixAAl6cUB4He2PdoPh+hoZXK+FwrVfWZBA
OFVAfGEtXC1bIQM0JrS/9IZp31oQOZ8cXls0udsQTbWk35okD7iQRIn9w6hBfmRpsFqoudJZvOxM
Li5Ekeaiil8dskDo5cH4J5NA8exOTEYEt2SyNA5R/W7Co8zaTl5yUWxr14wnwhYtCherxWK7WJVG
t4jNK0P1RZPZQG7X990HWQx/vzPPiV1CtQx/h457uPkVyF6i693ULrsdeknSf0Eia1n0abLvZL5T
DpMGJzcOJSmTDNRAj/92YMEcpnllJPkwmaBsjt0mR0UHi7e/bI9vJF4A2kP4f9MyuIzK+jiFy1x8
5e5qjKDgfnL27n+J+/Iwhl+3x7vetUsq6O+/kChES/UK0S9xTz8a/sHt+OLon6mbs+neTWdcmSVg
jwD1otUCFuu8/YvMn/YXLqM2O3uE2tKMi1i4nIILfzdkwk1I7TOxXBSAc9ogNRbxDBbq5OhW78Im
xX1+4oGhG1QX10Wyecz3ubGFHNGZ7GcF1+veMOAxwBoAC71a0Kp14km1YVis4YQCPZkfOBar/vfW
ew0b6/q43q/BZahZQ/0cWI6/Cw/ADLC5P321EI8+967jy7Amff90QDN6SNt49Fw+Ikjg7n0m/rDG
LHPFoc1q0cSHHEo48SiqzdGXm8NFmSh+UatjhQAPAjR3kI9LCD3NrqRDPOUXzbPr5BhyUf2wtULx
cs9TOoqtb7aOfmu9mqGeSaBurZnqFj+AWwYNWN9oRY6hhUBfP806g5TZxs1N+nzX3zqVOavvwj9i
VAL2pw1iojw6QHJbeYch3Igtbdw7apLpeN9Fk4/eVymqBQkNea4+9ae/HvMsTFGszsIrAZqLdPxA
Q2BFoKY91z0BuGRg8nIQl6RHW83NOigTNgCsNaoWU2/+1dACdYDFjMhNUC76hcw+ID85e4qtnaAS
3ZEyVl8bmeHjtI6Ccem7E159zgRFJPUPXzWRRN8hT41vlyPSpx4SzFiPooSiouCiqHD6WjqF9KRs
ogTvH1VpcE45BmnWaRb7XMx5NxmfZoch+oc+y2z5gsNPwx9hQPAPo3RS+y7+rnbNoxPKPOVXnPUG
tQOfyL8pDrY9vsrUr6qiXs3v04CvV4PO75hO2Wme263R3qJHtoFsN8sDGHxbCmZ6l+pFsrESRzsw
+qUaXO+SlNrIBPeaKLtzXmP31jsN0IH1Aef5+QCXDVrRlqgTgPNNbO2X6abJ+ARQ2IKY05nEmyv8
9EcA0YaFAIfcL+hxXYPdrCA7LpCNOrgH+Ll02RrQ8k9BOgewO8/dE3cBEOVJRKs9aQ5oQzBicp+T
Z7fEUOjm3BE2LnHkH2sUoZH2esKZjyfkwdSzdZQP4dyDUeD6Av+vGQhtFQBqkweXOFdAuikN6Aj5
+wE/qrKAy7BLUDfASrCCmdq0Mi+Ro8F5ioQZhH5e9LfD1L8OCvItJdo1TYAs9CTbIzbaSo+joymW
RldLQBrDSBwPRkUVw5m+pTD4ash4hUnGEFTGkIlFxRpiEreznKkDmFWONcKleqBCPKfcT5m/aIq6
xA4CRsObJ51NBSt6fgnTop8lASAPHDkfiw8emz8cRs77gaLE8EAo8WgTaDDw/wO+mubd2jydVSJx
L0TY4iOEi08/QuxiYbFyrnMyMJ6SaZIoDpCGBoffBxsPcwnqpMOo6beY52hgptGZtGL0wUiVcujm
kNI76RdAN/36Cm6PUv9XSFiNlQ6QqdhDeQYo3++bTlvxlf7QlWrCID96knMV/KdtBlc+pXOGksBJ
RRxn4stTALxkrsdkkamgQEscVQ4250DyGcR/jsvjPSQUE113F1yNMYFbBqNKCWd1eq1eQby3T7YU
VAVOkfPlhaziMxIV1FM3IW/1otrYpIjOeDL6VmBhXeD036L/pClQMvpYrSBz5TDdcvrO0BsanmMB
IepjLMn/nD4TLn3HyY8i+Bje1JjcjCwShkoMp/roIZi2j5oHWDL2eIOS4Y1uuwWbzoCZEz8U3QMi
h9YTabnZmuPrUxFdBCIItCfHA9jPQllay9b72XheTdWi/rAvByBWjbM8MhtbDpd9XhC/FNlm6g09
T8wGgJVwA16sl6EzTF1YOF5Uc2vukCFhf2s64JReLssFwQcNRQuESLk+UNVluIeMO5u0mvonCb+j
3lz7Tn+qsNlfFNTV3de5F1NXx4MVkMq7VVnX1hcroyPOXIBVFONhsDtb8U9lTYsSvf7141ty5snX
5fu2Tv8u69seiJjVqtm1pn2DKztqVZwiIkk80htsz7PudpxtOnWDAUnmp8O6++rjnfsA66A+CSgb
hC66oQ/oxPfNPxoT6mUIaoYisSuA4C9D/6/CDvgBwB6EtIGDCiJJO+MDENJ0+j82RG7EAeeS0NfT
8gfB/SZQsGIFhAA/pr7Ae2LJWddNP37ziYRr0JRbPyKd5NH1ANupRNLu7/mrZrhCcAlCVsAUkmOG
fJQlRyBsRTSFXCaa1WchWBUDMiNLotyncUtEkeYvsLPYZZqqF6HvImFxn/0G4DMhapMxTWaucw2Q
C94FOKnJo7fyKXoYnAJWo1nMXwk39wBiDp0buwE2cB6NR2LB8eR7+zx/oST3jQMh6iug5fSSNXbW
lLy2peaWsNQRu57307wh3LSi1ZXTHQgumtLu3d3vnqEgCIS+XrsMDjTJfYdOXh2vV9hKYPpghFMg
hWQDvJeMh+UVDLNhscRCjOoLgiUcVfacq1UCvIFjBJ5M7stdjV7z02wXvuYVKJyXEZiJQFiKA0JF
+/Ex3K1f0+uEvNh/RbA+h1sen4wvHsuC4eRXps++OJvVn1vvSLivBfUZqbtLIrO8zo7haVndiOvP
zm6ReQwo8h/A99OvC44DxVc2RTTcf37lP5lX/Uu/gCiaBcSzzFlRsN4H7CUGAwAEtJ3dqBgs0QVA
nLoTYE8wIv3tpiSzUGF5x6AO+KyTWbFABXJolhV9877pICU+KHYuX53gHPzmtAK940MF+QC6uWR5
BG0vVIPcdEx1ZNnS+Tha0ygJ9JDPvr7TfQU4fMMk2cxqeIfSLfC0PkBfcvI+MIPUlmGbnCBBRQy1
7YGheJoAKQku0k6jd8VTChIrGkGk5fl+WO4pjy8ZyRRfxzc8QBfH+xkhGWCuq1fFHxds0SR3PktO
L5VHfAfJCu0EvVN6u8gicfj3AYcFECYpmhWlbqTNteHEAWN8QyBMYXGj1CYAAxjQq6DJa0V1FiO2
m++n5SURoKdDzhDXB6HVg3y5QdEU5rio7ToLnyclI5sRD0FwRlMJoNUcaHb8Jdfk+/JQ7P7Q7bRa
dcw/R/0/duUEu8k3WZ5HjSJBI2DHanOYsjngshHpVPMO3hfwgEKBe7yhTDZQJfUlqQutO6hx7bXn
Gt+Is5j1QFACUxdiVnuVIK+cON6UHqkOPkMFVPyGZaE8gtS3jr9uCjZxINcpbfUXfiPig0gQWjXa
r3mdOmi66SRJGEVxTEbOimY6gWI7Pm2FRXFuKhBU2H7MeCJErW7fQuzId5kt4UMvpj9iPTzQJlGC
0lU2oiJrAXJJx4+oIAX5vk9K31UWMzMD6vmfdJKP6VTRfP1qHA0MbZimU+89+4SJ8SM8MZVUSUU2
FGMzSeq7RnVdoUksVvIy8xtpKHhiQGWVvXxeQ5vYKo0ZssY3AOhmcXfd9Ca1HoiHOoV84ghgciO4
jGK53rZQo1iULftDrkbOPOsFhjHJ7j+ypTbsd9bD0n9fuVppFy/nGx4PvBALGh9ipUapy0quubrW
D9Z1pr/TlcXaZtoAcu0NfVHA1L6yd1kq0PAE0mZtBcKdozPPFYZLHZeMEQFr4cpRPBaYm9KfrI5A
jAQ7AmLwE6gt2M5hwN/sLUHvTgeKbmJ9QwilRqXv1CA7QhPpHJKGAlPPwaAfwhJzbjs660QdRjSp
5didd8w7zZQyBiyP3jF8MKGlFb4hiLbICdUbjDm5F1KKDJp/uwe6n+3Qf4TXSXlDEwWZ9jYRc3Yp
TL5jkfHOP0RV1Ne5SVOQDQf993cscl49vhA+KPpcbZC9EUuHHYaCwgbKMkaPHcDAy2UUcUb4JUIP
3ZFcmCd8n+Oy+N+29DnGQyKlrngOGoEgUpbN2T2M2r4inqLI+3TpwiQIEXu1aimML0CE9gGCWPjw
VIyI09XXQysWvzvyYP0fdAt4CbE9nSgGTKUkINZa0xzqPB/DI4+KtJLFOxGpiXvP2tZI73q9BkFk
QkOUhatIiBK+Ft1bkFspSDGu8RYD6LAxHDo5uc0AF4dlN+T/H2P6AWBUKD6fBEj0Qb5iaiNxDAGB
/5nAMh0Bqqppz4ewKETwEyX0EpBacU9kTiYi5JskucbJHjI+LM8uDF2pVgr5KwSvCCfvRxSm+DAR
sW/ntpnZlNBoFWVVH3AWuWlEhUYHLyXr84L3jG52Pt8wWnjSPrxsqE7nUMj8Y5cR2LKaWBUU89Ar
+U5TE2u7ZpDEnG6IL4a8NDditIslpcMmPtiafzm85gccqY+qniicLZQ9fi4/z2ljdh7vxh3mL2kk
IsTbXuyNUDwDaG1Yj1FmqS7QDf1oioWWVckY73zEdGF6velEDU/8LmG/Gb4xDoL3IhIYXU8UcyUy
JTyiGKjiyzARH8rMLLOgNTCL+v7+0uNBTSHXjB2ISuB48UFG0ZG5IPz9nX/g1o4ueNlppk1qWwwf
3Tt+swB7XJ2wNvq3nHX0xWzxQKtihPID+r5v8PHPj+xoQZyn1sFGvXaxcs7toO1Wg8vgbsWjslMa
S3jpaqXe1dp78MAJMxGNxrMrkqDY2OuVfgzNaP5z7IKZFtFbs8EbmkiXN+usiTxp4TyH6HJA7xA1
D2dI8qRI+YOu4o/sumTJETp+y69KgV8kUa1aGfUhxqws/QfPYV4+7np8fvZ+Bj9Pa6XF9WC03+Zp
tfh/oAjLiRhLQj/0w5BJqsuiCVk+A5D1ouQ+LbDcmBbyLShzwbDBms94Cu6u/+5u+BeG6fBCgYCX
uX+TTyAI6mS49Vl8Jm8T0Rb/5d/QY3q5YBDIG1P6MftZFiWwSOfxkoI5SiW++FY+UQjWRwFtA9Va
G9UQR3NlbZrv3IefQg1CrYU5HSSndw7DZzmMxmh86hDroGTA2JnkIyHX6UsntwWntujlnoR1twHY
NfsyPnBZSK6aYTh4fpH4qsZtItfEplsF288l/+xlyHcJ0/+yCQQzBGhn4LcVAPAofHMRoBwRAmY/
9mDRm9/Zjbu7nx5X9ny0QUlW25hqPMpR2N0pabTYe008FUS3UmIjch56L8N3TYo7hGiiuv3bZGSD
SvPww6n8/EaqKO/e52u+dZLlqUtaGKEhwccOaTl9oAHh1wI+UBjFaZeMXkhb1RNsjxQMUs1K3A/u
ufSdqj6hHwHJ5XNj94yid/rFFjwZGYjwCgTBglEUw4+I6ROrqI2sazKVRiuoth7C9HhCiDQpavMe
4qSsJLTiRRmVSusFEIUC4EqrT6RfLdBPHLt1P7aOcqjUWqWuRfED9BCR5wzC6hFU74HsAHS7McqW
KE+LD8Ut3fbm+r8tjte8tdAp4aVvJrgCADEV09NGAWUxh8e5wwuyjgasFO240jn/BzTKGI1b8CCQ
XWbMz8rYhyu75WX9nY8wwrG/R2r6+qu9QQSFF9Up4/Wd/V4DdN22YDr2VjOi/+bLw3I7PvbLQnBY
IASX1flz3lqAhovDFWL2xw2xGei/6mbhZxBcMFpj6Kf2rbsPt+M0RIZhfAIcsqObApwEmt0zAFW1
wAiVLQogHpj5U3CdS5aw7FYIjMYvQbNlKQTySST3D+uAKxpdW54A0gru2YppEGEgttQdsVFW//ZB
xSMY4ZOOuWlayP7CRJlDIXlvSrqXzpbeOJ4HZjgOJfb9J+SFnmhr8CSCxqBQadXdZsBA3LiR8g3j
sBg23dvg7qWj29dusgUANgWuOihG2+Ae5sPzLCH5XKy4QI5GGiZWfZ469WA/FGUfOKfeEGr4jNfB
NNj1oB48ERVgJYM7ffZalOCpk8NaKdnVqlGvsjQzZszTlg9eplP1WacXmMhsdzUMdLzzC3chswdg
tkN/7S/l/l83eG0Hs8osHqlnVFWIMttmf/cV3+3dVlKBK4/JLkM8nKNQGEZW2ZzSAWRf7GK9IWWN
iolOBptH02A12qL0X60FlB1YOD+DuNum0mGLnkFLkphWM7j1Fael/0YgnfEfRreDHi4eNWIVaFQe
pm5cfACgSygvP4nZQILvulgVVrN3z4yu7CLkQlL3rjujoHRB4qJu1ToWEy3+VYAtEsui6mL1m0VZ
tEPja9b2SEH51/aqLMLNBZLhBWcLTWQ0cCP0qlZPCa5KuHIavNRfw6nyL8p9iluambRsSZEJLZ+m
gRJmJV7wdt8FFvKsAf5SHrIupPVD0jLqFtI9EQMpBsVUJY0kG2RUNv3URKooJEN+Qk1p+6sKiyGd
LarKd7tLPWZRXIixf/BUk6XGdorpFkUQVIbdVL6M0lxCdJKoJemmYhKRyJJ68twUveoM0y+8Ayf5
VzOpIvou+9/Inzvfy2/6dkNvGlFz/MLFGY+/vvtHyiuVWh/lp6WyX+7H86lGo5bh8fjhu2pRgPw0
AJjiT5EfVM0yQQFJm5GqEVUF5NpEdA4sqXN33kOTW1IZ28GNSMgCaeDZ8LBZLIOa/WZuLWy0MLpA
OUn399M798bJoz1kF/ooZ5yQT4GGvpj5JCMD5eJziRE+R8cAepXbAQWGVDKzysZAyb5egG6E8iFZ
so6N3htHZvlN/bac6nVSx/PpRaXEW/i0Mza0xUYbcpb1utG/OtUhubMEEEdlRPpbJpnr4mrBQfso
Oyh2KJ8mXmCOIn0x3VfS7KOVW1sqGZLvjeK/hJtFqr8xM2RBoQube9pQ0KpgcxmwxfozVEXII+zz
2P8ZFN6TsKwNgWP0ydiVtetjoOPG/f13uou8y7Dsun9+OP5tQfZ22aUJ9ErbgF0CzhFrHykRf8DG
o819NkstwhZoG7LOf94FUHA+KgP5P/XWkqOEtuSMf2mNAunSDX+uEhqc57G+kfmBknHcsQJlXNq+
aLwnxtY9DnZUjTSmSZWJOsSORifc5vTvUUOJ6ee1rAeL2Xgf68loLk2FEbjXlbPm3+eISpc2nbY5
PLxVyg+J1XxskLXzJNaZvKseVQP0aQ3Yd51laQnY84aiHzjX78q4ijdG3Vq5xUJBg+DRnCp23BeI
McazQ6S6Hsof+STw0m59gTLiTPRjuNXvJjbNc/Q4P1f9R1IKkv53YVZnyKPRtFKTCG6NoyswY1a2
aCQG2D8+XyDQTeqmJDupQidABH/plXykCUmNt+ZwyUeFApWWI5mQx+q9uIgh/SeZEb4V7FT/IaYl
dT6alkMuJ2r1qk3XqfUuWhWkhnGgC5IpjaJXMlaSpPY+f/bu+6sYlFoPGQJZWbeHQsO8uzsN1t0H
Eiha2TYiSr1e5+mOGnWD85Mx1M7M69Xo1nCkChOjPNwF2dZsLPO6nUFDPZgJzpiVbvv5t0sHl459
JoNYvF5oXVoXCtPYuSXmsenkLweZSEDQrING2+S63ne6bYIc7R3MxZGC7ZX6L//ht/qcKHwX6hZz
2h5MffacQ9lYNUzq+w2Jbpiid7RWoL5viLz+YYj5ZhaeyfaJee+oSmxLK90Lc3sbSLRMlMW1/sSz
2O0wfaUY/zRcMKdTwFQsJqIpJCwJa5knJj4jtOn/G2wbSbeRmjqltxXSxAOlgEAiee1m4r3PH5JZ
75BHqkVJr34bBXhseMpSPzk6lmj8knDCP7QHeZujOdeuBOoU1+Rr8MnnlMcx6VflSSOCrXe0qjhH
iEfk+YzT2IOWJ5wMYau895U+zfRe5zsp1A27gn+ise9nqA/r9pEkE3NfAgMNRxSrKnqGTzj1u7ZZ
rSwfx2WLxkqJ1Uprh3zhF+xbx0ENMcfabi5QjLYfjsg7Ez5BVZGq/gWxjY+0I6fKqVufyKhImMwO
8GtuWB0/8Kh3q/WOmdfoZ+QEGIqAycNYy9SK+L3aVgdVrv59XvLKO+vyA7CPfd7vHP3L49lrl719
Y1TfXgN6R/vRNbiVSWZZzezPKgxop6tVSzjXGfz9UEYZsip4G1nQaAKCntBKWi2qyEo9/64lMJg7
roJQPcqM9qKMCTt0NvW1RiGrcRmoY2dd9/VT/T6mN8b4732gtXr0U2g76E6IggqY/whTwo15iCoy
Hvd/Ug4qIsqCEoBr4a95GMji9KCIhNz0atXy1Kp8sqVqA9YETsWdJCHV1ibZ4KLXtbt9+3O1UaqQ
aCWYbT5IjNhqJFIjOdF/pTfCwyktaZDr8H1jvrhA+z7AyKSkOIaNwmnQ1bBvX2VsHKTuLa1iyWkp
WSuv7+vrOv8uh8XiEUvdneSJRCnZ3CKwk6+oEkk5Qjr/LYiFNahtGcOFi/dM6LEmwcMD5qgpiIo0
TYQwFUAASh8vBhsvxBpif+WRbs3TbnMBIMajbx08gpfrxRhAqK77CAzRfef0vjMqtUbPpZm6qmWT
7jOEfxppouFBfaPzrrmvFFK4xLoK1lKO0FhdbQZtvkogpYmmRammDY3DRotDN5f4etOp2C2aD5MU
tfV0uhp2xi1u8VTOM7tB0cPf5z/9c933CAvjQjHiu39/bHWsEPoUkpb6XMGYbpydejt4ksnkQUqB
tOtfYmNPoszO2ujdgPW8gp8rCgjmcRuQsj5uPb5rJ/3q777RW5NiTyZKUog7RPfbedFuOs2CxB29
LvU/7Yze1y71unnWOzO7OFjbNcSnzpmpqlQtGgjAyBxe7Ngna1k9ex06FpdgAPSSp9OUyyuZnQEL
YwK6/X1e3WuZ7LPp3ndnM4Glh41HbXaFqtU2H/P6C+A4OLmibNEAHOi/vVc6O5OXW4aTHvTBFW7p
yXF8nWWN9WyWUH0x0sI+wH4xQUMYZ5A1RuWZmqQHX7kDLPwA1Y4cCw5YDrsoJjEYrjBcAKhX+0M9
jZ23Bleom2ZRJ2NFiL38U58+amwSlVf3OXn1i5VD5vJclB79Ex0EpOpfKZjxq2nlh1550QGAs2wg
0U01lSMkFeSjAuHoFv6p3Rqw/nZ4fKqmiSsIvDUaQyTkWvufStvZk1nXjMvv8IjO/3AXtQrrAvhd
wrupfcDTwbwLQL8/mKfcKVWt+pVOUIv2cnEzKzUjbpLvXrdgdx8BIDWO4OkY5vWHWV1Uq1ar3n3A
uThSQg7yZMI/jtCRjYzZyPYY9x/l2T6vcmUWhNqb0/y6eM3a9H6YK2H9lCMkoxuauPPz3/6ytVf3
4LSdKN/Etse6NrzXw8jA8BkunRhv79zXIUB4oz6UNuCnP1D14j56zP24f7+zGgfHwmnejbzUr53X
8CKzLQuJy4YMfc5BNY8/O6gDxn0L5hbvkhrdzpY1Hv/dyRZ16+RGSJt1bHvx9OldJmXWM3D8OIyH
yGO797lkqzpo28v97Oqu7AtnpIhw88QcazXQ50O3tTjAxVCTUozvhLy4srdhDd5P3p0vR+0X8+yk
ZNbO2BWme7td7TUxEN8h80V2uf+6Xvyi6gB2FXwVNXUmYAx0G5K7PjzgyXRAdx7jJQioFoaHEbun
X1DV1LvHqMwa2SPzi7kJOnWyMim4HcNP4JIlDXVCpFHHe8TNgENFoc4FIrhmNIXV/c4Q2OfZGbl2
vUn+zWO2V/1myy2l9uOvmF1r4u+deoevSwsWL20upZSYsE6HNSZj4ACtCRE9D9tGg+SAuULFqNG2
viFASPO8i9Ek4wIT+CRIduCCfekV08Ynx3r3fVR8zGmZ363VQgKRt+gS7Tet2DhHfKryVl0+aWor
9rn2oEgbmsLDkwAB6wPi1LS22lvJq9Td3xij0PvddS9b+qvIwD0Ht5qd1PDQvSMh7d0vvRuc6B24
v9v0PFj1LpdbcGo/jUr0Kmq9xvy2LQ+31wqxKG7WumnLunWGN6uG7fCqDp0mezhV0I3o/mSbXObZ
ne3w8LJY1xN0aRNzFD9H0nQVsf1gkUVtwQAwGiF7fuvfoOX2cU+4oTTzU/bVFpeyD+IstEhUw4jn
InvFGrdfXMmfhuvSFdpPj/tB25Ru3IO2uQyt6/16vyz4IzsvjZuePBzuPu11H4yy+1+zftst9Ro0
9lvAxRoQFMgg+vm8OhFw6PRGAiFtw4306iuGQa6UXHgE9ChhyozPw9IKfQOzlvahFkwfebdoAhAk
dT06d5Lzh3mNw621R/GGy1sX+GiUQ5DRLEIFJRf8CXg1U8hteH2E6MzfbOxF/+rAq7kwvE/XUZ3H
M4YeVye37vgkqPsoCw/dGlhApZ7y7ArmtJ8cU3kmz8INvph5i0FVIVRa34LXtbA9JqGc36w/1GtI
Edpw07Dr/R9TZ7adqtZt4SeiNUUFvbUEwQqrxBtbNBGswAJFffr/67B2O2cTs3ayshIjMOcYffRi
9q5TRIW1DpDOa7liype1b/XNyymtf46P9vWAlbtzYgnhJoR1iLCw/eTewituaVM7o/jMgAsdevV8
pCng90bAsNHCypdauGPTfsXsSj3JTwLdUgL7MRzezGZEqJuNRUgOAQ6Kcau8vLgost/3zQKnNTlG
3B0xb1htwOM0Pnl7GbG6XBLeeshopafA9BxEUUMAIgI2cxdtjqqfz3wtQAx/DZBEwy+7EDQTr8y1
+ujLVVBcLzCYR/NihoiaXcQmqJ56F8ikI+7Qj8dOxi2lubaAHlyemI6Xu6XxHqEyp6+q2ZFsH8lC
iFrPPIpCCQ9V1x5abkol/WRJeHm14+Q8gwbcKmV0IOR4k67c6pE5PLba20oAF5jWVD6KNIG8px3k
ssCN88wQgUIKLv9+flYgjxf+2W9OgGsAdzFcvYuGp65VvAaZy4lqUW3J1KvwMBarTbklFLVODECI
75kMPLBqu7H2yqCKcqLPeCklffLB34mSREZT/jAcRc0j7k7BfWk+7r03Y8BuacdLC1DEv0Y5PRIh
yYRi8I/KlA/PF18elChR8p5diEqtbFJpLp5dtFMYdXn5Dx6ASenbZy18QGjVOGOQn4CEGOQj/uQ3
51K1rz3um6VwQ5XDxQ2hGWOtXwaUFI4Owm6hG0zcu48v7xtXho7BGtv4wTjWfHXjdyvuxIwJqMpY
B/1odHFKSJSGpCQQqgXNibocTVhKrsjkCk6dm72qZ/P9VwtsuJ6bEWXcmqRCkpnwJVC9KtcG/uK1
kJyU74MrkB5yJwXE4O0etfd/ZLG16kzr7oi/uJ7IQ3MvSLKpmqLWskJUS4YgU1hqkbp2ZJKQte/g
rRrW0kc51BHvL7lUHl30JqNKj5s8d3AsdX2bheZOV/FqUa6240ncF8qh1pL7bv0N7pm7ljOsV5sK
/+QANVrMQE1n8rmnOjX9RFkAQnS79TjowCrcBIxTvTRAbtXlQ36h7x+gvDcrjPyPGCEPMTdVbN3R
3yLgOlyb/hicgf1qfRlofvJ9YHCxMiFi/50szGnPyAuBth2av9ZcmUgKi9Go7UYjHDKAwmJwWhuU
J+UJdoWUpLKrLE1LI2S53GF/fDdMdn2Ai08f6CIBZcy69akco3M8rsCScKT2c3son08uy+R9X33S
YjiJ8TdwVIeXff9gJ9IxXj6pZ/GqU/dwaR6CJyFryWz/eydMRwO0t6sj8m7DZHwKTkEUnH6eu9K2
sbp/7X0SZr2TV6NiCD5Bfbae6e5MlSHFfEtTO7V2CLvyNuXEKyIAUL+uWrcKGTsK4RPqpSCoCilN
JHl3mTa0yeirIra7AQ/iUEFTpyC/MnUsLlc1NMtM+PiVoqG8OzWCovDlQIjPlVH8ZjLeU8Y4UmG2
oSbV1QNmff5WgbcOex1CKGr2d9O/d599meeTZzUjEQVkpoo0WjUlAVO8OEcge10lmkjp3MtuSxrj
Z+eOH3b+rNanbp1s1tTJfB0NAgdNyAHFgPl9LTev37Wf++/1d40p1q6xqxFcSCF0YlSru0X0AUGA
BcCq/9uPDWRSdseA6cDUz4m6tJNniiUawA4Nv9IcOPJBIAMVFqz8TcwQ+lD5BSp4DlTBAH2dX7wo
KC/CeSUwx1dyRsaNS89gQQezCELSMnT6XkFGRBBj6Ucz5sXaEqCT3vRmIVNHUE/MkDVifFLpfZik
jOVfbX7bw0YgUZfkGafpCWphNoAy6VdIKCm3z0GCNPg0w85htJ6gRWENXQ9kOPXoH/yTH2N0hCfG
8ML/mZCJL19mT6uhqpPIPbjVSWNqTcJry5ju9c6YvjFlRFjJP+yvBxmenYOTH9rt67tZ5/vao3Co
dT4aQ+PKA6r0nauTEoc5MAcJadIZvb9c9BpshmfvlssXUukNIHEV1GqNLPSRgAyaStHw3ICNOuwj
L5Q4CSSVjmmfx7fU8jxZzSgLm1HVJpqNZkS3KmZp3V0jS9dQspp7CDfY5dADeip09bCKXJLUqyDT
yuNJtPvBkEcjt+/L2rKMGbXcLDm4BIEbyBMD5Cowg9jVzqYCFML1rVlCTgkYyGuU54uRBIbBF1LQ
yWtE5t3v8zvchMtwac3jr/q8urJWJrGAL2S709uXjnAR/lS29rbRDIPG1txVvrBpvC9qX0itKl+V
L+VYnNz9z2N3cstb/ZiD+9q++/aohkurnScg2thkySRq7yAiIOKyhuhArlI6aEr8nE6mZyWSiIwB
MT4dqvpUs4RXOSQW20Xj4JL+7ekcGd4dxYLF+UVKPqmNkt0BFy5R9t6Q9VQ0yxEKV8ap/JpMCuM8
fkRen3qI4ShLS5NLjZS9bqJQHSISFZj47qm8ViGtQDf8CejQlAOtfq0xfi2eWWvdg6eS19+qwg/S
NvMPoNZTjCkJscpkLU+zVm56DQ4MezxaYxkYP+CxnHxaVeoIoRdCLr4aqqXkcgm0XbhQvfNr74Xu
Xkp1wWZPdwVcBrYyBKiswjIaSmA6qibDt/eBd9z8NJoxC97H8WOGVSiadheo4jfI4JtDEy5nadhP
nBH3bdOD9tZEKFoNjkCWwE4ZEzgUK0fWbAedDwYwTI3N/jfEpOVW+6YoCwa16xlcnUZQM0ByEUar
VYof0hKLSfs2PUbo/5O5DH8Q9eXshoKtqjmiID03gYgArHPtvNL+axO6oNuh2UZKh/UnakRGi/aE
yBoaNi7x0+hodMLJGmpE+Y2EqqAz4PbJta41LqFfUmPHMsp7pre57ALUmeWR6EPQWu3oGgUUrBLx
2fgPw48PE1jm/rUhP7nOasrQYW+1QGIbwR4+uDVmROoZnfWvEqPlxaofV8aDjLloxYGZwYeoyulf
cUVC+RaydEC1mGes45+VPX/9AoEZP9HyWmkuYfzA62kvffJ0eWMIwszuOOALYAvSKcAi7ai9poMn
ExZ+DI5nSL4c2zlzrxyRrcAm/6ftgNCOX4jVewHhsPqR44ZrZ8PZFG2Del3SZnnh/3BhzOuzar55
1KcMBmpcCZhnXDrK9MZJsRXop9JzCFgVUKIEuu0YtOW6YhR1Nn3m5TCUcjfsGvvo0b3tbmzy2lNV
H/T2/rOlfxS6lVXKWjutT/mjQn3UvpG29SYikyJUqQyq5Cx++JW+i13USdHK+68hmGQ+MNc2GlKT
4ReyfHAjYdGxfH9xJkRHe/Eso5FeH115MDvULm6FbYqwkPSafzlbQYSSFgAfIzJ5gKQUl2Hrp949
OSJDoVtnQw3h5Wl+hmDrLV0tIhnUiK7cS+iguviV2Mz6n1SkOEDC8nnTu9Eho5CSsMXoGp5gr77t
X9rlsRrhex+uAItQ5L+wN5SqhmhGFqi7Z7vXtPnwIlj0QxaEIY4OspRkbCfCC/wN7kIVPYSY5RGW
ifsw2d6VWUwuMaXCnUSAdHjwisPAj8Xo3xSS+WvvzH0TG02q8yi4LYzJfhbO6BAJuMQHqAxraZt9
HRYG08Ds6/21nsaL91e8OP0oBjvFBvbu1OtMwDzFX6pg0nvyNNmfdJqzLtOoUeifvLQvk/Q9j/xP
DMcbeEkrEU/FXN2F7MpxJT6K+feZll8QOcR3/z484QoovYVSLFmahmF+vOksC+f6W5v2g3zLBDK/
jpsrUry4AiKKii5qkkAgD1xuLzpmvonJbOfdR3AqVZRUIq9cG2XlHtKFR91/RHoJGrAUzEcl3Pt0
i4q2Qg84YU2ZHBHocyF1kRW/WErQcMGmrXYY7QFgFJIKDCJyNVekiB16uxkG6tRZZ5YD8l7gR9Zn
9RkQQnE555v9Da8ZXeS61FWyfTPip9Znrg1wwL24vMsNxO/pY42J1QmovNa9hEedy2SsD6Lci7EJ
GeGbduz61sieGIP6SPmnNsgGs8O8VDZ6P0w6SFbju9KLlVs/DwpmNX3feCfkRWm9ORzqNoDFBlT/
jZ2rWhnMlXGDxTmGklUHfJj8IizAfPUsxdBgDBP0/vQMcoMIsOXGJ9ydYvrBuEuVimyoU+yomQp2
nku9MLxOjOg0OARfkJqOHp1RUUrOPMAZtn0peRHChpCWQE9DcsXLToA1C52I2XvZlGoMYqMPTVr5
Yqg9A0pKXy8/hJSVvp6zyr/Orc2pM+UBrhQmxmHzQ7viXVkg2DB6xiLkDKkYA9ThKBCALKcl42ad
j58S/IjFXGdA2FaUGQfXS5HFokEbcIMEflD1QIw0V6nO1GvpxdUphkUEb0PhfaJf2K0PjZMWVbn0
NIMti5xrgl/or9Q0FPSHO02iGgT6RS4JmjAsY7B+rnfm8zw/AMrvT96/c5p1otXDw9C8QfqVO3Ca
/FrWpkFYLjf2cj2Nfg4/727pS0t0uc9tr5DcPR7BOo6Mc3R7V/qNHt9jfqG34qeqc4+ZF2bQYC+r
eHVY7UeNcThaB6xQ88M84jBmRS5kA6mrChuVNrBvAU3zFwyvHjSsXbmWstI5NRf/J5fSjChKsG/H
cElc8Q5Fw9xTfK7MeUpQ5AAeuieGSRjtsApCuuwnI6W66rOQLtsMFggIfe0HV1Ifv05IJfikFnNY
gvM3v7g4YshrAaIMiPYAKLCvaW8iJjrN59/zLxlVIVfpccdwgCsQgukf0B5U4YnlwJUaXSb45fD0
LoOob3rx6jX/zCsMKjCSG1ne/DO49d/uDzxQP4LZex0n4zhIZocgXdwW69H3ZRH9qMfNtsb8rCBR
FfNyYIIiM92yeQoR4e5y8Zmivc5xxmub+ePq+nW5NS8AlTKEW3fRtGO9XxnatAxb8WvWYYDbx21H
D3/I2QIhc4fT1Ma2o9aNmAqxOIEMfb2/7RYwPrVU0maEoSjn858yxVX9aIKohayCkf1b9W7crSGE
EMVC6uewj8Reo0e8F3lUo199oFgb1R1qIZTsd2Yd1KQch8re02dhxuTWpsCujFRmPyiZ88hwBu3E
dbjplz0FstqfsLkKFwc/YojjaEO08CFQxDiGf9TR2Kzwsar06iRFgkf3mL/hwNfYGhyrbGGgeFDI
lhRymPcyeqJIZ7VgjehjIEHHw0KgKgC8eN9TfUaJGfFr6/YWYQHKosilFAWUWQFYR0o5IKI+yapk
x+k2ufqaG31gHgfBbJRMPqhx2DTfHdUSOWDJDWl31jNhRYCKuf2+9IGUGVrmlGFHoHbPRrHgCL4M
rRYUhbWL14E+PM7PHOtvrUocD9I3qFk81HQM7P9EyeVwYPRyjnQoUy106rgKy3FI3paE0pAdUe2p
U9MRuSm1h/oi7LrA8RN6HwNzNYvb9bq8LpNlYwZJ3k2c9c+9b9AVHTErG2WTRx+vOCB9PHtoqRvT
88LgcYAVRvkob1p1FXBo5GtPO6sRiXDnqI1rSk6e0fWkyhowgGevKlsnQJ9FTM/HYJIi3+mx7iXV
aZXMTIxOeShdOAQESsF8P2TulnkQusvx6pfBKkNXnImi/QX9ztEL6Q0ovXu8XI440DnDm/dhx8rl
lcJxL0wEa3j2PrjKiw079LARoNY4BrgIIZI9/xx/3q0LmRs2+48G5+rYY9fsmzgNHX8KE2MxAkU8
JDGoJhWBxsbqmF/4OKsZreLTzCQYOJjWkF1Me9irfccAFNvnkDTM6FssBwnG01EJWCMdP4bX4IaJ
rRxpzV1pl8KAYlPbhUOBD+FwPzxzSNOLCUrXzg+cPaFkUNxj6cA/fbFP2vh3EXesQ9unfnguU83J
2AUpR/VwyhKiVGfGwqQRa1l5MgUxR6xJ2muu7RLlW0ESLRN2Gi/XmA0Jb1fRxnsaGiWFFjHJNVav
Gw+x5N9duye1ieQEAthOwQdbfNXNDxfYdkzF7t+CONCKeJx1SlSVib93z77gfdFURUK8QS5VjaDN
WR2JWkWeeza2TovG8nnoNu6tj90PGUS+ex+8RhBDtUvokPGHV3K1Dnhy10fLvrQsLjtgYVb9v/fv
lbuMWfXmsLHYHUM5+YR/+z/Q3CP2A1DiGQN653l9fMZXZN2mxLtTElwB/8WVCMYsCxGgGbyBx6cn
Co0OVtN/Rx42qFZbDAuVGhqAFkiPcujyXgn9kXT9eh+y0LAyyBMj+yNllQoFEr6DopJyiNQvJjt3
OH23jtYl7QuQAHhVC/gvi7UsYTp7JPhiV/Uq2FetYl6C1Xq5XtZeLaw7R2vv5AgPPjn33wOo8MGB
yYiAAfrGGtEY3Dtsa+7wFJrv0jA5d03uYgDaArivbzOKKyDw3XMHvn50qyNjZU0Jz52+JqVpNgbX
Cw7L+kxU4eo3/X0PZPD7MGUcPKgtLxTzGFv7e++BslYlfYxbxjm4YNjxAPqRJr2UtY+I0+/nduXr
ZLbRsPGWkf63eyCpx6HmrDfKd9SA+KaveS8S2ron4aR8r1Vyxzh4aPPRJsQWNTwOrLE9xO2lPYbN
pKlvAwgWyCxqNvc+8wH2007s0GBrL+UPMVLfIx3lSQUwss4RDRsToHCTH5D3RaWvI8aOl0Xp67J4
R234mPVtONZFfFvsZ9a2ujW30Y811dIVe2u/OOxW/dce6ikRMTNin+QqEvOGy/W+h3sjPE4FqYRo
F34d2XnLodrC1erV3gf74L7AwoQKdkfbct3hRHOjnYGmRhsKBYqSbfv5d7CdxrjlLyJXo9g3m8AN
W5r0X+lcaWtvxnU4x/5yIAQuW0HBbHSRUDsvPANomCbYAkyOrDP3IWArzRhO5ythCLLO/7jX/rWf
CWEYVLzTCJf1EXzJERgLca1PTL8i/MIyqKHh3PqWQIWBCCzJP7R0Pe6Ybrn3oaY8DEUTeu101Lf7
sTItGotn8AyyWeREDsRE+K9WN3OP2Co6Rv881oLxxArjK10gHFtUv6ztZ/fZVbeHnytEbgzJoEZW
OzlAsdyq9zx5lWFlqIVL07/6t4Gb1qDMrIqY4hdIyQcLFERS/B3LWT5IhMuH5QNKIoGkLOdlr5S8
4aBtotIEQMte7nHWdnmHy8cw9CpAkJX8UH9yHireR4/j8DSTTb6wxBNAJmfOmkS+oEYdFRaqsM03
ppP1MXndnrGYeuyOP/aWXehfG6nCS89V5vW6zkM06dj2BIcZdwv+ePIleAk6wnLuzGMfhAF2ztE4
GWLLzJLECoRTfs3DUAiXn1ieaDyK83QG3LLG1XHqwRNVKy5WqOKn1aNilwXxDEvzZY11vz6rBKfN
aRmvW6cl3LaC4YalFSsnLEb6FaiMwqCpfR7dbYYsUuGAKckd+wzuRdskJzvtxzmL22aP0ZQDSmwu
nQmrKe69BLdB5s6os06rys461Zthidv7Rit/Q1aEAUA4/pirmvs+TNLSqNYzxZcGIpzcxzGCpG7K
Bg/ZFcqU6T5K3ZJ/RDDYLpdX4JhH8Mgy6lt8ihqNavdUBrFkzN4ZB9tA7VazGXS7o+5qIIW2oN+v
rNMeeN7vpe0NPBlzuMCWLjYc+Hnw3wB7fQapimYeDPiHfN4VAWM8frZ6zdZcUSqoMSC3fysF9Lag
86akTNxLs9np9Hodgj8vnt36S5uf4ViiozHDkWsbcr8LERmXiKf74BR2B9iWdGdu4PIM4Xc0ez51
TPMJXAbPElPbwXn/ix0eY6Nr64W74cn4qTCkyQxMrmuVYT3EXQpgcYX8gPEvsgl53MB1hmnLd4VO
ixIXHe54+3hZney5LMlB0EKJem6ySaZIQBDvfcN2ikA6McvL39b4bOOvw2wUuJOpeThfz2pBbVhi
Y7w4x9aF9RREw68MQr80Ko3MkTWtTKqj06I2idmY941np3JOv6Nh4if+GepybXJY1Kf6qjJTNh33
7ufUbsxFO//0NAUxFpogaa/5BDgN+428k1Yv/WwtmVp2/CHXn+U34naS9Z9283BoNK8PN0MYYPfY
/g87LlF4fjQ0Q3tYHTGyOyzWDuAaNVD2faYLQlXEaAJ4qhLU42YlsMCO9Fmuq2i5ppuEp3ZrlYdw
EUvutdQxk46NZ01pqHrZmn+m8dfj7ZiYySPOxfuoprcnYYfUxUym8zeIEOG7uZ5f8okI0UsQq6Da
/WFCDXHCHJbHN/hK4zhrWUCQuKeDMx5aF7g5WRM24wdPFCrz4+64i+jxQO7Yq9edG5Ys1uq5ra9O
6P6p/sj3zN+qzMGh4eKLhKFAhCOu/MonDUJl8R+FAjN6VdnaEU9ljNvDBpJa/qzhLsbz+q2CSdaa
D19IMVhxPmlR6IiAs2unPJXzT22qoBLDU39fcEgUe2OMAT7Ro8mK+NhGQ2FALakHjbYae3pviWul
XBPfBJkulnOiHCn+j0qGJZHByApFUms9EKnoShmdowVMVHSkDJqe34kDNW1idD+X5tlr0KSkxEup
11HgLKA2KcXTpN56fb3wrNET1uPaeTMpgSLGKXnr7bK94WLTxMTqbHP7MNto+Ba6UTyS7GZKG/md
YHeYbO7LMpYVkO7CkVBd7Hwx2UUycmv1aUG7SCU4oPZly1PvQG/SzZZhFyPeHvwnQA6jm9NiHqzy
zAQTYg/vsKriloPudTpFUtcf3kl3NId0W/z+4nO8cbiV0xHEkOXNV1Nibz+4QNNHBvuhMbr4ePnU
T38T8woEDInnxMwo5KU/TJJRPHnilG95lofEMEUUifE2lN010LBMho+cHRL2nDuGtJGb7CK37Gpk
iSmuZwURCA6u23Gr9l1nJmS4GTA0B70j7uM88B/vC9KJenVSh2S7K92iZCwaSwsfRCWcvyIXkYlA
v/W7goq7jdzihz2YWWlplTgL1N7upV1iPIvHGS8XX8KB7dhpkHk4YqO4tsCu687bfU7iznNyyH7W
ACEwVofoxQ3E6Yc/eJGPzXtzmLxAXqo+BBUadEZO1+8zfGHP9BU7bUGOAKx5YUh8wthYj7j/Gay9
z+AziCcYV4PovJ0HL4n8yzQ/Dp01AgDhykroqQIcn9zIzW2pvt+9BJPyBOiqPK6MraAytuEYMlrU
SwXjnlEOYJZ6bpVhEdPmGmPM6sQaoEI3B4ZnDkrD2uwd4PC6LH9X8VPTYY+zZWmJ2Tliz8Mq4v1p
lc7Xm3S1/yrN7EW/wmnUETkGhHWjd3VN4C78rOmxrl0dVQcRJbMJAWaf23wpgju6n8mOZDdOWOHY
JeC8zFHvPeTZld95WEzGDPg0SqTbBc+85LVNTMitBrNCE4QnaMjJZdOr0dtisO0evRJBiAKIzv0s
pONRHk8Fj8Fzp8FfnzWBYtimslwc9hoowNLm3eb+V95UNtlcEyrZqoXELq2xr5OTGx0X0iBI0GOq
XQbw53czRBqxi7cPTjZ8uDze5JPJHY8JSS1r3n7WX/fZY/YclgfTadUTJnjocLJXby5FXJ3Po9cu
PM0eXp3mD4srqh62uWUFP4RZ7Vv8RKbEgQGMuUc8W4JJo/HKw9Uc5eGvAdHhJ6ynif/pJ4CigKTj
y1DMFfFYPoO6B4P4MX1MP/PXvLq8oV7fj4zxaXD3rKHIcWW3/BvuCMNijWZ1Br1i6lalAsxzAshB
BIE4U+zravswme1fYL9hKZ36VUw5v7LFGbfDB/X47dJseKSmXPtlX6XnuqeMSXWbOki37CcUn8YI
51sWPPwSOF2Y+3HHK3+15KX5DSCAkzCNkZaJqiPhdNqb8pJNSM2b69ACITA2xhCg8Oyac4mxZRuD
xEcIj+psJr8C1t9ZMrtCZxXP/wLQQ9JFidltP4ODrNbz2pXHeMlzFIsWjh7kBehOuTpCfwVMJZ3D
qSXOoIHB4b3Peu5X+IKI1+6Bl7rWgRLrkPxtwYYb2Dw0cIDQzsG5ZD8pQF2WgWigw3bfKNkAejWn
a9I9sNDCa21OEQVOhR9rEv9eagmX7YUEyeulbhmivLtiWjPZYi3Kl2rittawNx+LGGhFKBftMrUX
uZGXeIDxymYjNmBxQA7WBBXzL85DGUwM0ge7ZgYKo2ZVmABMR13V/AMBS8rBeuKQf/7JOp52kJiM
A2zRWKR09fYjDvbRfsRJidByo+keHUfn0afaPPQBpE3O5luHpOX/vUoQw6EM/OLSx8584N4W6aUG
YCfYSsezndMbcChSWPKtXZqItSCfvf+2UHgX+XxYDYzYFmdajRdZXwKxPm0q3/aaYSH7m81p4Mew
acNo69zhE4vJKAc1+RCWcEPSaiJfDZ4Ip6E/hQSH70Mh82b7zeH8W+sxMjlfJtupyeaEzrxzmFA+
THWKihMES679GBPGxB7wGOO70Np/STYJ8zA/bnwn+ZgwFO2XuHMT7j6NSM985tieo43vKPkMQI+h
n3bWZKd5hLxGtHliow49RDEJ+ZVFRcIvxmana1OvDabtW7NHuB7pxCIup3wXuRJqWVQCgVgetRmv
JrIfrPA0nbzDfH3kj2pPWOyJOWUZx78TOWfomBNoBODQA/AgRL8CeoHVQYcKuyB65UJ5OwMl4prD
3zu4a3RdAdHpwXcADWhu4Ih+LTxVC0WGm2L2SOBwUEvxg5Wrx1LO3ipGjZZwIYgN1oViZVC8HCSZ
PBj84bAkfgiQ574ZPBg811xd/qWedrA6vn+fbXkb/pxVUOEfiD/3fngc3vwUbL/OFqkoO5k/iJhF
ZcxRuXN560USF+eX+GdVAHqpVSY22oeBij9G2Vz1aFq4AXUG91Ocp0Gjq4E9q80+0/rcZoS7wmwQ
y3FVPUfa3Ccw6roPuArAf1+UeT6NqS40nc+0rWJP8Ktwjzp8Dxz8BX4eg8s4G2Ia618nsfdg+meA
4mkEabkXh/6GdpaG+FvKvGOP2SwzN1KzppqyxA7aISFIfHWjUzhuGC0XU6k9Xwmvf7bvlYf8D7nI
roTL667YDDQxgjtweVmDNd2ZetYA8xQ4TKONElI/WFB31S2N9e3FaRA7UIfpVvnbKm5PNjwuA/TI
GGrGoimL5i3nwXFA181x8fJhkPNE/dkYaG0Oa9sjfdWrf/SPvkUI1MKcfoZ6qnvY6LhEg3eIxSeQ
8YpgA1C8e5xcmb+FIwzf0ZU0xusOkTkspQVlwVwZCH6YbgAX5g1GA3NDLi1yW2A7ynRUfpysLF0u
RgLHbob7wNgefThRfirgU2pvTg+UpZTCg8YZdvtXxhhf8gOtQbpytWyIpbzh7tB4QXeV3HjgobPm
T6a7vJnYQ+CEwsmDj3HM4PrhPmft0DK+Q4GfJ41ThVN6a+dTJKaoYLiMUiDr8tO9rc9wYeZ/r7tA
5RzpXziOqk1oONYcn93gNa7MFAQSDc5LlXnlcXWoQ8k0a2bA7FUiekVuAbXROrGcKMGpxFJ66y7q
ZKHA5OBmunuHXKvDsxoYflEO5GQQp0RZ9WCh0OLwat9g0NyI+obWMHuxrtIwkA7h3h8yd4cKU0P1
tnmQx4YfjGs8XXxn8NrZRb0q8bRsoKWeNRAn/NjEmbcpKvgia315nJZfb7H4/b07JGxMDuwJnkf0
VfN3QdxVncHW040xR9qxPU5x5Dx15qzRc22ixuDG/cDGWCyPkiI9uFQezu80I5Z7QprHG1t5NCIZ
vrB8+N4cuauxqphPpWif96f9unPp52m3z14Cm1x1FfE63X6dPBQt0OVXa7rbKx0E45Hfya1bn9+6
/42FiQliOS23rrVeFLbeyzt3WBc6TUcT3zPmTBHXarFy65xH9BFyidIpSMkVXcCW503OmY07O15M
VVNzXinpeW2UgrOVZvk6isG0zfkjGIoXUMIIhB37Hg05I+9xA8KZcsjVCuXH3dG1UXOj3jVvBRIn
oeC/sWjKwVYjtms+ZNPX5cNtFWCi/q1zRmJ9aAVWUA3K44a/SOVbdYOveDqwkt1YtzPuCg2QtI38
v63kCmfQotWCPwsNFcrAvUGOQZem7DJNs4u82PvH8uhp0RBuLlMFfBxbWa/0a/1cvnVPwg3kjf8k
/xTRS+/Fcyms6RhywPUbv0T5xBlft6tcM4o+nO/btVbIfLip9z+8xzIeQU9PG7wiSnUv69q6oBdZ
1PHfUjFVzw27lF6aTdTopV1utCiPt9d+dMxX9YhNMZPNGwvAhpngBj9lPlz3YryV69hzqmzRIU4v
JE8QAe9otx/kyLKq9LVPvXlE9Gd0aMDeMTFYla4GbPo9yWhixJozTmRKwOAK5Y1YzNLU1kH+P7Hz
YTUl7+dHLDcJB0TPsGBPyFCNUEOpyJqa/D66r+CF/1jUMhHWQm+dEC2HLEHOP1BnSDCOoXeIqyfS
rmKMoe0wH4YSnriRkzJYU1DUpaOxPzxo8witPCfuwAPRBKwxONNjKMXtA+3n+0QYtKQXCSKkxHau
tG67S8lBYHaDRn5nc9E2ghc2yPVlWUO8gKE4m3k+pkuZo+mARMLeU+wtxot/JSf2GBWN6Z428Wb9
e/0zHt3g8t7CAAMwZ+u6b8HL4GuHMpURovvpo1GCGHTrPHN6f0Fc0qaIxh62oFQQx45RG3w2B+L3
WvewjxE3GDtVzQmdlJiy6OepinVorCo66s3N/ZgH5+ai1JK9KVfAp3tfFPjqAzwWNDaDzSopvtoi
XjH+uVKkCjmzymoIrRss+7DpDuAhon+CERFUXQBJT17OiATZrJnno6CwW6gSxlusVMRHPSwtJAT8
xbbWGY/LwMFHWDjQAjXhp2sWzaqOjZS4h6I1FSwerpch2z7Xk0qyYsQ9i1pwARj3S5RFkqV322jS
XyDpoltLM6s5ppP8RXzhB503MSPUfJKLMMJlHps6IhzxbEX9aauSGI+P/CrVNmbh/Bc2Lf+aNSkN
ITUCZg+hi0Ms1bybmTsMFmpIZok46vNNpJU45mWCEYjhYcClF7NfNU/O8+eCsKGXINPFWkuMIolv
Pvl7YbNHvzFYOya9Tjwcb5GewPnh3HMH+D5mbsP+MGQu1qneRieWjizKNZz8dF5MTLIsSpc6t1ci
vhR5X9KnS2ygqSaWnHAvsdhm6AzAOxG9PX8eWNzE/MoYnuWsDLhgkLSA3tNNnYBItOuEPsJkZ1NC
m4xPv+i9d2ZQtX8HMTlMDa68MgxqANcpl8TZC/vSjDDThXcAFs7gjKH9i71BHQ/2DKSICXNUG1PT
XkFlrUlcOqpB32C2KKuz6k9B6bO4cOF7sThrlxAeljeinYe3x23qOCp5tGh0MGomow7cT4+a5Njd
EdK9myDOUpFzxnOo8rWekPmodZyKCoNRpFQTCgfEBGWCsYV5yplVeWdi0ZAu/YOyxqsvLA4YAzMx
B16zx+Q5bSxL8PftZTav8UhphzeNjbExlrB3eHv9Pn8PyOp9BkdMhvDd5VfSHBC1gWczHYNmkVeb
rBPMcZjphHgrcfFhiwr+Dc2LUTbTi2uT0cJ+pQNz2JVokTKZ4+zkVEFJx9hf82Xv2jZHtYHoA5XB
K6jOEKAHpWll9djGu3jHWvjqI/pQeYpRTU5lYiEaE50C7QWb5/65b/7V8Dm3l8lKLghXBrunrg2P
WTgRQY4M2s7DnA7IdOs4Uc+kqVYjsIPquIZY6LD8BNas9B1vVM5H3bI6K5om+ZsTNxZYZL0CvDcc
VXBkTubwZ5XduAr8adGD3DnIa59jntYnCNP0TOc5v06f82RaWkaTcCq3ykiiDycPHxetib0XglNB
5G1QEmj/C7sqRdVMsltxtaig1kFUzsCa2ChXFKEtAAfgaydSR7UDQZzL+ooZhDSHun8wXJ7cUViv
v49zdSc6aFgkg3yem6bLtEbq9NrQ5hVQkolGmLLcQieLbMb2rkQv7L10bC6eM3NxD9JxOn4SXHQn
m0THbYqfM5TWEx0BUUv/bhwmomOWlTOANkNBlQo8rZxQCUVBLShkHzEaWPRYgjTFlkOgxev7Gtdm
9uy8VPWrAxEGNTDIj/PweEnm6rMt6mibiWiGmCaCfIPq341JgxJWWOH6Y1i55ykV2qPsL/u7kTs6
uK6M5WOiwtjEQLD1ZH1n5ofrscGrbw0efdUbByTz4NLtxlgFP5npfUbaAa2viRlOM0SNZjatN4Ez
l9l7cZslQfStV+Y1S8fy4RB/NBskk8u0siQuildEdKzEbt7gy8DCDkdvrPgOILMCbIQ5P6G07HF3
CiodvPogW9KPELgXwjsstaHBIMnD9ZOCmm6Fiv39bBlzc0RxBgnzvYVVAK1JAjXGUujJalgFwL86
4fm03t5+6gCbAhlVRle9ZAQ2Mjnil2k6ciJdb87dd715xnIQcKRXdUCFHJHOgUxRa8iZWKxkzYOx
SmZ/XYCqgJGcJqDzE/4ZvnOs3hoWlNYkC3USiJYwF2uLercCtlJ3+q/eBRgevJCrX7g0j1ezVGrG
JBGSx4FAPxWkagP0g0Rxj+XESQCq9eY9rYNW4xV4B0hlLtu1tvsZuZpoIjFa4fmmWCOSlJiLX9QN
JoB/CZDp3SOQEawrHYBXdj4DkhMpJRnznFrVQXHfnsFUK9DuowFJwsZMRLYrNy1xV4CvWorNzQl2
6mteX6aT5yQN3rPquklEHsYuZvs6ZjZiwqphBMemUfJfOD/CiiJ9CTPaM4nMpwlqzZ6JUJARCjDp
a3ChZXlP406lg7iSM1uoDIc/32g1T4y8YyR32Kjij8KB7C7jWI90iE4iStJ6WpvUJoSPdkoje0DS
N/pVlJcUVESNIl7VhXDE8rI4JFJNiCE9Ul2RKuxm1FiBqD/TJxOowwq8i2cYr264iAo/kZsXfQot
kHAb2d4WwiBBkMpAebJ3yfxOoJAOlAho1dTOqilVuyKsmkEEzirDaJ6UW9Gc6QYvvJqqS7vaQ8ys
zsDqkapXyvlwsWtvNSP4P7ahvntMQNKtbU7MicAotj1oEOML+PVjqJlAmVUFrf8LF64LxBfVBtkV
ip78aFSu/7fZnpkmcIiyDTX7vCJ1B77Jg4gLpGsVxGtiQ+K9McL1gkWrnD/0RXecn2vef+QWQpLy
TTR0KrTZmunIBqFAKaVpKxFbopRmsRmriMt0s0j7Vdixywqm1D+iGPiMhGQIACwNNbQMsdwQRokR
I2wD3fvZrLzY/75+Xj+NUw6Bv4DPpScxHdzeBuepRV4VTasg6BKxacppbXDOhIzxPxKnqnCI8u42
m3J7cquWAMA1iMMNZMC4q3NnuIjvx1RjyJKk0CpTLxAiEioPuaGKsf/pyJZX8tbnAvM7xmKRF3mv
npDWQuLy/LuRlZjfwAxQtEBHAzLNB7IYYeXkT0FA+qxaW0GLGQ4Qn/F+qfvuSW4yWEhK/raG1rwd
eslGcyGwnkm6rc1uf+UtZcONvD/wQOZBnwqZmPV+CV8GP54JloNsh3cUmn8w0YFe/1xbBZkWNpLm
QjXe57T6f/QuibNQimDjJnHqAbq9egrhjrq01byrfcfRWeCOrXkoB4CWq/mo2lQBtZkWG/5fnxME
BU7D9Z73rwIndSoYVQNXa0atdRSGOA+wpd3vDpjjxDBFpizrznWZkQoqNaEBt/baqTAUT5j2HpcJ
TRgvWoIS8N1rOFnfIMyy0DHuIQmJwVkn0lN0XfLOJCQFBxKSfADSMtsRoE8I+cL/LB7nFm+nf2xJ
URv1EH9KmmZZOUYL1fCyEM3aD//dPo/fNCzQm1r2nL5GNoo0NOw2F7iVhyVaUWo2yuMewoIBHtB8
4THv6PRZfa3kGzIYFxFanY9UIcnM6EWOlqNGr8oil4DcCIOxlmQuswhdWsTxceVClKL4BbzXC89W
LN3ifpnwKoCJOJeYT6CLBfbifY7xcN3l6MjDY9rEtMdwDVezjEtPAgAZnOKcex3pmAvLZ43rimRQ
0AYE5V3a8TbeSnQphLE4Tr49pTLqUaej8Gw4Zbd4X+FsaUjLXIl8XznumuQua+Kg9xq3aOAyrTpV
T3bfJnPES34N7Iiv/cVs8dvm0uAi+NVdO/F+vf8RdV7NiSxLEP5FRDB4XsfPwOD9CwHCe+9+/f2y
Z0/cM4uOViskTHd1VVZmVq2WTOhITpdIiUYWfMYzZMbynxxHT1Ge4hWGI/XGBV5RFW2i9KoiCQOc
gtG9nbQvI36FFJy65QmYQvDyPZSe3cpkOhH4fqoz87gpxF0qPhlQQP6iht43cs6OFFIAV9oDFJdd
qm6DcKCCIgNguBNzEaG/UfuhRpE5gepKSlUDaLf0dRFtAaa7Yp1LtqRK7chE0iOGY5Lm6McBGZPk
WfyitON17Ow7z8F5dkUHI9Rlx8fr6kkO2AaoWW1aunZcjKZjtYsix8yP8ZfxLJpJxIQiVj9JMDvj
vHqBH5u6h56LtlGFzoQakIDJREZtt6knEJIIacIubR71x1gw6mvKKYnOoJfpiZBw4Cu8wXxfxt2T
C+heiq2sTZPwMA05kQmmhCEgkMtLv4JDFdrBECT0npU6BN4CawEmB4FgJaBZsCWwJpapfUJBqOBA
U6O9dVlIbcUF9cNYEoOBeDFS/or4QMeSQLNoM7wI79ymZnIpTAHL5iMFIxnUvtxMU4eMjAJ1BDFt
ggEa8zkWV+jG5llIWTw4alFTRTNTRpC9an5x7MWo13kFTU3mHkQ/Tts0DiqiqEOl81qr7u1lEHPn
Vm+mJKVxZ91Qcwo2bB4D+xTmeLvVQJewAPGMZUmqS7yONf+nSyeenUQ1RzaQNiRm7c4m3iJ2NBtJ
8bJNz55jDsaYJyvWHAnXdmxxQOI/esMjnQ4dXunpOZRlpLsam2pzvmkRqwlBm960YdUiBp5vX6iz
d0inWQ5jE5gTvLE5PfUW6xy9sqb5lKOVPu7DOcVq/pnHZn6J3juZVlveLA9tULwJmE9Yq14gDlxf
knOstgTWE9e0exjsBiVkqLsBSkhZefI/GMD82ZPXj/DSBUVg9DukKtxtkBIaijQERiZnQ5f+8ZXo
5+GOjXesTn+TATABXKEFHF8wNmuGtdhUlAS95mmnK3TT1t8NTYbFJNRAz0F6zy29Sc1dVytVTKm8
Xbu5NSD9xSLtqlTaymgEm/38Is7HFbIcNW+Fncm0hwF3IFSYGWeJMoo+BsEQXJsi3QtW6dpvt7vg
+Xq5sJV+68CMnqZth3iex5hxD6QMNdY/Vv18U07bhIv7Pu0RbYavUxulZ6uaLXi9zXdkEEc8val9
0JuoEtbJDI+IUW/yxa142Ni8IbYpUYSt5MowSKwU9UQUL1m1wPdysKL7TmxTjij7aDA0eqevA3Su
qcv00/3bK17il5Tvu4z7y3lT4HQyBOWS9CRJ8d7sAXhUPMivM8j4A23Gd66HBvvv5655bfNtMX7W
xtI+p0K2oTurcLp+kw/RS1RbhPJX5zk49K4DbZ7pRNtMx7eUH7IMvc8qAcANbkZOId7tA1zfN3F+
LBXkcIqzv+WUg13j61O0cZiCDmeBl/VXQY5IMjMo94Q9i+8vBoO40On+m7F6+ZykD5OXGWuctkxE
5FGSQjusS6Jpz9QSg4zWBXiinUKOqL+l3XF1zBAM2J42cY7HAth7cqe1xyHkbt1trwK19uVdBm83
E+DzC2JdDs490khg7g+ppOyAFBg2lD9TPFSmQFwZN8fEEDaiVjK9ul2y5s01MZs0i7ebmk6mBpou
rGn1Ksllh0ymk2iJKK6XIzgqrOuUYSCH1TlvK7odENW2sveHUQv9zLCrgqFQMEHctlAZ/Zu2ZpyZ
VO5ahFFUe9Fh/IlkHJxFcLOlVS0N8c/HLyRkplLi0iaToZL2TBnATa1y+nh0q7/BjoesPbFL1LMG
ASfSYyp/cfrFWBU86RkfednVeoS8J/dnToHXZO3SXVuQDNanThHCHEM+STbpvYvN73wTYeCqxMFQ
eCIijtB9egdMy1II/0RFn9YH9F9m3tA6dXG+m+x6vzeDPXdnhy7XtMExB+VjuII/QN7Ou7n124ta
uIL+QURZ6dE1Nvbs0Dg0ysGPzI3vwTieyrV9IG2dMpJv6395wJvokzztx6C8esw+gzWK8fV4E4pO
+4QtxhkQjxF6yhFHEnOipNbVzbkucg88qS0vE+/CMijHvUVYpdp9ODHrgaUFaz/+2u0VDTYC/Nde
ZFHOcxS4Z7/iI1ClV5utH+D3V0AFnr39WMT+eySMgCn2PcT2RMY+CRpvDn02zv21TysJEOdJ2Qpu
dhxcRqJoxjShz+zAEk4j0FVlSQeTjZ7yfvCOef3tweXvHZ8YiHcc4hRBI/aLDq4I/HePL+6BX0AD
dJXlZOHffI1xguLb+oWVsbDyOyJsPuELtfVkjc39wyBswNoywoYUcOaYHmKEvUDKXqtwP9wVT2Cx
t26+dmk2R1fhjUw1k3Bst6BBoUIlYysaS09WQR32dGioJWWrDpUyunqwgkllYXN4Jby+tkPsw/B/
pNMUVcOLq5WkyEi3ncaHTnNli24unnz8DFgcHbsYKytipDzr79C+sWMetFEpITlkLMFH9g6qZ6OA
6bzOEX756EdsVNtPXrtikBWIrkK+QYks9tDXM9r79qGeb2bCH9YENCbdwWK8YqSOi48XQUc7ROF/
xfJDzFKxM6REOgD0Zc7CYzm+Ybr3d2+eyDAwp0MKjUNIrb817gVbJ346j7aGIKFlKvhgTx9v3SrG
+xap0QW973nvQAd9F5pvO0tTEDYQ5BfLo/qsQpKtVc/+F2yi6R6bGM71rcnt7IzWVy+89X940NX3
35o3fuGOip821Ur4ens4KWLX+ZwX8d4KMbYDSvwDeK1pZt5ulKnYOe/dSDoV5o+90HhIiMNqYQW9
CRF1upgvekLehsiDfV6BlyJMrZOhfHLRvgJmewfIkfr7eIJo84ZCf4CXzM87LXiyvVszHz47NhKS
B0Shx+Lvt3WrtcTauM/BbR0EOxkMed9kUc7wXoCA8Cra37g69JPEdTcs6FwDzvJvIfxLUBmQjUxu
gAVArHnbKGjUFRc2oPxMpKgS43zBS7tSTUs7vf/7TJ5N5nK6tzZg48exrpznpdq1e5ak7DB5h+Xk
UK0Xm48AFmWf/nvJ8lZr3qYaSQkJL+iiG4ZuzSWik7LNv9Js71unZDFgBP2hH35+ziGzKHxo3Nnz
vFv91TT2biJKCLoJNWC+sEFwEWJgp2JvjYyYN6M2cFk/uF10eKPPw+KpfidtBJ+GW/0dPpbW0z0w
nCR3DZLT6Pancn1S8lTQ4xmHjIv2Bb6Fyk02dlu5O+yvm7PA0dDtdjOuOEjtXdKtxco+isr5ayGJ
gEs0rNXCuE09B1/CDduLEa0glTnzpqR97Im7zQjZDRDrubEPJs2k5k5GxgLRZ0Qf8ope1BM7bo/5
ZbX2chj5O9co4dqnFLQYLczYuh5SWTPmFbWJ4oC0Hqk+I3RmTljmCxF2UPwLYli7yavEWTV5e0yz
dROI/A7nFpGFvxztZMQpFoYhi2IuDCVZWK5Nh7TjP4uuVWb+FvNHA3iiaHQTJuNyfz9xm3RbfYbK
ImJBtvKNB82hv46wnyaEYMiz6yIM6bHQeBgRtT7/63X4LApyTgc5KS9y4B8bHTwx0UxdomLnSbow
hzXFBANOwYKmx6LXcT/zXRGMhnH3MJyW014pqhL66S/95miu6CcgwMn3p5ivlwk/dDRvtWHmwxrI
xspwn3a1t9kH+YK7ouiDIn46aWDNqc//UQd+P/Z7b/eKjBxHWzkEF3SXtB7teq+Hjyx94KvDmMom
n0c20pyoZ4YDUNM6HRo03Tv40vdK3Gt91OlibsARIx3uitLmEXKnSH/RXzu8jMtlr4Sw7dTMz9nN
/ja2p6/+JhNL48BNFFVKxTajPxahEgAoERWP7IAV9w6hz04b7RV7MOk763yYPbuw1g/Lait0Qv0J
qZr42OUmbg5pdI1RISPesRGjIpEeaRQzWyOctsW//sYv/9YakP0P2gOX5H3xaeSJhQvWvgpmnImn
7nvOJ97bDmH6lN2aKBpwa9w2S9+thbU26XccHqfuY+8V2ug0JEPg5I49JvF2u1W3SycDEMda5oL+
KhYwgg9CvOqK5A98qT5GFwy668Qhtys/x35hi5nz39m6hT312ZkiMidEZ4FICLEVPU9ixdMmXoxY
1czk0d+TQid0FUNY1rURgRi1VS3R0vR754Z23YhPI1I2vR4Ej5zjs9eodZuTORUNI5ATZiM3Iw7X
O04FRZJ15jROivMPbAQS92EU9WB6XJ3OnUYY3/WII1ymWRMPn5MuF70nz71tjEQ0V/kEYYT/M320
fmFH3B32Wg+GJj5KCO+mgR/YTBXFmkMbZIuXVBQVwxK/Gg6OnSwjJoZr4vPHjhTpuBf70enNOZJ9
Sa/I9BjnRoqnmQlzhigMmuzB5oTNOE8mr4j5kNqXCpKuz4b1eTEo2PSCsCVxyeJb2el8Yc59JDzj
e5gXjUiMmeJ8W5P78g9MkOYF5IbfZ9Mfub4/127nDs1mkS+eiXbYuRL0XpCNwC763X6echnna2Op
cXPacVdD3MjelMAvWA/Q7SDWLUA7WEUDPt36KFfIAeJ4dkPuNosxiHECx+EYybKUqPGd7s2J9d9a
f200HEjZNKbCFePeqE3asHtD1EEhOXWXdRczd6WrYSpvu7vRdzF+hcKFX7ji/6wfc5+933X4GTEP
CQGOEzJ0zumTU3a9GatRWiN+V1xbuPqxelY8QKlzSNP7jX4XMpoaWWZyG8A8AxaEwNcufQALqlrq
IxTU2IRANgduEEi4dqedvHQmJ+dhkInBqsHzYFN9QxL0I5OpgJhAI++eFWH0xp7PtL61Azi4dqPo
iwtQY51TbIYjzcETQ+4QtgBxCLGiJyrXKHeztB5QLiGoUUt8Q3EJIG4z6gtcBMrgBiy+OK7WuVP/
QWNibXf3OBWeog7tkW6Z02nXXZMFJ/i0Mpc50/jMyUszMDyGEB9iawhnFPfs+Wd4TKZRwe7MoyVD
m+h04NNNZrqt5fmbjHhFT9dg0Pk7oVahNYMknZ48yzxggJx/ROl7X/6G08iqIbpGBbwhcYpxqoVf
g6sZsg3GyQ+v8aN7bUsZ8mZS+T7MOqiyoFxkmmvI5MqDhVXA4CHMXnFzUGn0wfwwsuymhgV7ZKuR
2PY8s4PLBzziEs1L96MgAcJgvLvWvZ+bsJ3Po60CtuT1zP/Fqp/tsI+bvQ5Bna/rD6JHBrXDu+kh
pqRVLSqOqDvIUszgCNkiyBRkLS4Re19dKX3G4+n1GE5lPmn6G35xRMjhRx58vk0nDdvKRlHJ4422
HqOg9HswteN72fm+fkj6c3iM4C8T3sg0d09Z22pVPB0yLXc6+y0EZK9XFSwUCxPdwHzgowTHRkHt
pssCt6QbAUQZAoNaqHEg2i2eU+d9rJ9huQu00SUGpso17QYKfl05kEtQtxnOsl93huMpvrqWc8HS
6evK9rQa4JgsR1xYHPJb3tIj2NIVKGCuphkz8kiV05hM0DTp8hOUDEZ+6bNQaZaqZcoYxGSN045B
7aX5UH9LKN0lUCNXkhOOBwmv6DajOckzzgxlGt8upD39dubGT1j+tMU4OZEWqDcjSF9ce5mAVXnm
f9U/yiAg5FL8RfTdWnf2jXUnxZqFN2vifWYkLREdcG7TeFvb4PoQ5WZbHAMeUW6QHaj5JEaZBjAL
dKUp4+Y5c9/GOEPIWW4lzEDQqcSIuklQczEdh5TqqFbRm7aHmd9HjBHICDoaZuuSJyv9VkcWnNi0
DFYKFGTThEhst5hTRVGt+zycRswgvU04UxdvajN9BHzGuXc1s44Qw5sZA6LOMHESkto/u++mlRzC
b08sA42hylKz82ZyX3pGrvrSOG8YF9wTOFnLog2Ypz1UZR6BLJzUGnywOARuiPUk+UYqVYCDSYP0
i+rj3JCdGupD/m1v878brJVNsB2mz1+e8VhaGpC1hOdwwZBkaJb8uzYTjSRQgFN/RyRZqSAlnODn
sOBLRDqq8qZ0mRJSrGcy+0yps9V6oVHiKrc0/KA6fkucQRNAvOOpdx7ugkyvDEgqmFRf3y35Dgf6
OoijEGGZQWG1SVV5ZKKe6YrhUYa/WaMPOKJ3RbWqEaq6h77gV4GrlEvGXkoYSrefs0lo3V0tWy/B
zGscx8fxmVt5UALGyNPiR4IC1yJd6rKMokkFUQHOAOKcM4sdK44CXLB0jumJjqooQyXysZaQ3jWX
5KHpi0IfCMfZcrOC74I1ug7uXMCLs/usOsqMvoMX9he9O/YZ0uRhL4fdHC50cPu2CcAEKXZKcjIE
Hcp5NYI0NlzmL4JViREo3QhQc7nzKO4dE9F1aKUSq+EXsfoZq0XcJ8hzf4TC8JBowGJEIbIVhjMU
7qG1hay5JT06GRsJevDhFhubw0LKtXPDAguGT3MqONVRak6jQfR0izgTzgE0Ppxi8DyS9Z8JLGo5
5iJRmEoQckWiLGMzdQ+UiH32zg2GQCzjKQa1mMdU5jF9Z/JB0CXfI1HgToY7IPsM7nBlsYakkXi+
gCHtgg9dbdZIsfWfqCdt8sr3VbXzHexBTBI1JlOhQ94uTQpJOmZY61upr5qZCkZqMqnDo50v+YBk
BLoEXpIocIynK12GZiVvgFaIPpDc2YtQ9fUm6Pa0rfG3tmMPXrHQw/K9dp6TJ3+h/U0nxW4Bpc12
Vvy7Nn7RJ3pEVhODyBbjPjt5tmIpXteqPi20ulU7fpwv8Ysk13Kng2OYr5/h0btlf95jWgXtvC1E
sX1wwvci4xXQSfK/LOnE8mPYpjArYeuKvye+hVByXnqbnPrOQpGvSpXPJGbTilECzOnJsjPNJmPl
xDdp2UjR9jU+Q5gsfoRC/f/6ynkIssnPn7alcNB8nWkibF+c8pRXrsiuTplExapVymxhZqSQ6sGZ
NLs00UwSlx3aVYGleMWZx4rW6alrf3Tpqg2qfzjGoEoaFJn6vTqv1rPtbAst26IaseHJZ2o/Bj5z
mOKQ8qjah/q3vavnJqe/7fzCsI15uZuLs0yuzc7unWK9WLHfne/kjlPNufGc5HhNJhq5fmFRTnbN
/eSFagm0niU3oTu3OznZV/38wZewCGBzax3GG3RYJC7YB1eSHGSpWZVRMI2L2VcP3lk5R2kuk5oS
enEA9Gh+PnzJ6vViSDWlSKtuieo6CTgRafXvCOenTqkjXr26KBKp6fu0ZsWtl9t0KhrQS6wXWefX
z3DoxaOXUGsa5ClnsnAOs94Uexv4pEVSqy9cU2RSPUV/tY3SS++bejJi/Uv6q84s+gZ+qcK4GFsV
ps/mOr+x9NsoaCDiv4D/2lcPgqVIEXo4MtpMpT96EJUgwwEuuoeo3Dp8FbJEdNSNJUd/h4CQEKCW
1p1IBdW0rcUqc0cJjGWppIULBgfj50dMW/e3eCcV4Sm0IRLBFkzweCERggXB+Czeq2ufMARpWoxr
zQrRaAnNCSkYpkMxYMIByUaXgcP45+BUuZml84YfMFpvXnVizMfQc10MgwLismG9SiRgaOJZTpo1
zeRPoJZyCWELw4OAoUwe8E8d8OWUHsOfxh0Oa0m68NCwua0DeV5JIXb3L3yUL/8dsRKOZ7+YvK7+
w780QNCxm7390+Dtb6Mt/6ZvJJDihVv/dMRbT+2Sz5jja5qX7NxF9DZUb0DXXITNUYzRykPG4eEW
8u2aEra+zzt33IQG1mq7uI6f3WsXGb9bdJQzKGuAOoSs4e1mmbsp5/EHsoM3ioU3s1L22LO98HXB
8KOOz04HG5COXKBu8+3yMa82ANK5bZpCn1P6wGYDKxshGzwCSL3Da3Dfux/GEw0ZLJ28E3lgYeqN
c4//6V6dM+7GLzvr7amw6bh+GX0IUi4QRCbdmtKlG+Qsc9RpLf3QH+pQoHwh6+7prYYsv/z7swK5
xUmQx8xQH8tM5iCKBiHZQurtvG3/Z8OUqtjhnInNqgMR9BLIXFeen66Qa9X1EWeb1L8tetUhNcmX
Sj58UyHH5JHaOrrduOAGmVQLZEhwDECPWriS+Yiw9AA2HG07eRwOnQIr6xbc9s6T42Fvb8MdaUJc
4Mc7v/qzPUUD6h4evGR5tPPnyaWr8ZoZjG9A7ufQ4y/DUv0UFpNPPO0WeK5mOflFhAVolmtVTt0s
rpEPu+IWG1qATAxMpJfQayHaPeCN9fU2XfIDPMisoWhWDJpDTqKP6/auu+vu26LdPykI30GB4KEN
/GyoQctZjcGUBYn3GejlKeMhUPbXkI8/kVX/1b+D7+BOYlMeFVY/GhL6wB8MjGgIkLqfelsYJdvO
gTAkVrQRtnP+4H3Ce6l38xYu2TO2HmpGsgfePtFVFCREJJTKxHQ1TOIh+cU+Jk5bNZk9HfHv1U2G
wwzlwXRYPEKLjOMZyLRA3L88E4j3RInoNNY7zAxCVwx09Bolh83FPSsRkky2m6hSzKtlCjm9Mdi9
/7lf7MIb+f0OwzX5RjO2zfgyoH3zVfQoVz7FMEnDCr4WNKw76fXt3Vu3jm7PHq3ZAhbpTBkqOOeC
A0/h+bLvL/tJWkqV/UWIhBSpyaBntrKFvxXOa+Njn0DnHycQphE/wNROtpPPXFOtKuMq7mO4vP2b
C7BlMoAEQFUUowy2NzY9JWP1B0KbXswVSOUhTx/j3uEjzrWmjODItrIt8cdaw1QwohhBDYPZKeKj
NlWmKxOAn5cJPjB8b4OPVw3EGBMtllY25UKWEonCR5UOhyz8WDFd36apjHtAZxPCoOTu6oDn4zfd
oFSTksVTsMiVD24SnSCPkWGbPCA/kNRghDSr48PyOaxGFVlvQCMhYVMRIgOD55xasiMu34Z0Tikd
cBZNBMoy0zsP28geqVyWdMexBVDzZO9fuyK4nZvnJmPUaaboolbwuZNYSAJ0lE6qBBFp7Q19DSIg
qj9x3t9g2KYtJgllyp5Jn7E+lnzq3+/e+SQqoj/BO7pGb6PCkWas6EWMOgVD5JRgaKtry3vq1GL2
nNBstDNRRxsBZBOY48dfo06wTeygs4yAqkFQAs62zh6B08uONMx+ucRmqkD7kt+IARXWpM6WlqCi
39+WpByfd/zrW73IRxL1sOWdcpDGBwtUhq3aNg5UkkjxX+vLY3/Y6HOMUbEgAsWNgt3C+UtGzvz8
FlZVkq6jDGDWLPNNULpVnfqRwVbDltdBEccveDOS+oUB2JkpedtRzgVzcBZOfQzQJ2mo2triCai4
7t5sjxHV6ehdPADZ9Jn1+MMcwfkO6T8sCf7RK8Y53G2qwfrSzFIJOJxqlcX+7G9WX7DZVf5gfwtO
cXBAKXJ08TRkBFBppBEr07+Pl1ev+wrZ4ufYSKG8cYmfyHzQKq7aT2gZJBVRpp1pMyivJZXUNXrW
r2ZRy5/uhl/do2MlNNIYEKRAkAtDYHOa6VfOdkzvksK4iIFmPvm1sR9sPbMU6V5N2R8NH3mfZp0b
tbZh9fEljSOfTE4LsGiKOEAyJ3TcJLIj9YPUm+Wj7jXxaT5pQK9oXx+X9o5wZZ2CJpNXbikFpTCO
N4WIyC+JsnFGQGjUFN012sQwb1GU0osktQIl+7FMZKqKAXwQMOEHV/xl2bED27ODP9vuOF6Htp5t
D1vpW//iGNmyBBiyBWPaLUVJ1ZlBMcYKjaXRitEdOn9DjaW+og9CeCfiIeNw4ofNoouYw5RlPhP+
XY2Hx4ter3tOvRyMW3UvcMYBv9CuOw3+4td9HkIDHkpBLmh2NKeIhJqQv9k2oeZk23U7Wvb2yQlk
7+g0WKwBbRy+0babLEt2BMg8r2FLXR3+ycf7jEL0SjuLb7E7WKZHAQL+YQvtHYZsBfadx9MK+Blr
EMPAI32ASqvXBEv2upzTtINabMdeBOxPT41NSWMg8f+uqPt6d+4H3NhDF6hjUcwrOoA5Z6IhycYA
QmnLSNOV+SAuCrO+Hu6IymaUzgEZyFMLOxOss0R2Var/NDyIVA98HMB5bqZ11QF3XpIJI7BXMSES
mOosoToqCFQyFfmookJMijvwa3qBIaqoIvelyqCdpIJB5DFdP/+SgyGTGoeUsCmRqvbLESu+/j2g
1cLt4EPMj+/QG/GElBIP7iKZu8iJqjFR2DZemMVeTaamJ5qFa6BMauNMhHCX4WYTNsPf4lxDEMTT
rBKeheJcUZ11UysQ8YnhgfDoH/60v4m2GGFCLlaLQniOfKb4BnNhImUPNvWC6QVPb87vYid5Vrpe
7cvGtfCGuGCPfIK09XVGow8bQFa+SjSK7A1tk6d35A6DlXh2ZX7RwPLLUNBKAZZu/EMiLzS0+jRP
KNnYo1e7/bXPEBTVcdGrZfkI7J+85mc7D+WzhjmlwzAhw/BFAlZhO7bZn/z4K9KXQsOC/iFUYed0
D06mPmjX2txd4G4NQogeJlv/7Y0mSRN4WZIrGeJS9fCZZYY6s6xV02gU3h5QqOq9apfw6Ow4bkHX
O+DTPfZAZ9mr4MR5pKivku59sDTUIq3TLo06B/Rid54vgA+1a49sjuQKw8CMPafppYVNd8kizgg5
VdQRBk24wgyRQESH7oNFDMFmwuKmH92kYQdsz51odtO54s5q3KmPR2+LGKdPAPTZGBY4e3PuC55n
M/l0s0je50yaIfrRxP0h7+Mh0AEAV0fGb9Mo0yNQBGXH6OHor2ooVPViKS6quubHTF7uhCCrvju/
ETdVtQ7VS3QiYPR5j/eVzvySJqsYO3kfsEZ0XJFyH26NyjYQ7CuPnhQWVoz+d3nv4OJnaA3cmtKn
nNsCoUiVMUWuIH19mElOTF5LuNHf1gFGg4EadOPv+9LTnbHA1h6RLl0a5WJDAUVHsC4h78S6ssPb
p0nMKTL/gZ7FbBtzVkmTfXWHW1xV/4I/AlPQCchIW5zNQdBa2oRSwhyxqUMDPFJGwR/a+kGHxGDZ
IUHoALx1Wh08UJBxkhIgws+1YBjybUufyS58n4rVInFxGQQcAFWHFEPi4o78UYh+fCMFlbTUGEku
W0PJmE6+Q4DlrvXAqXs8ivowaDEA6GR7/JXj9eU14lhg9U3zC5huUYEBCY2AZLrR4BBgLALfVWcw
wpgHVfhbu8ir+Dr3148i8tp8M124mGzSz8crz3EYVmQPdRA0vAbjhsakMD/iOoVBttmFjztafTm0
hp2/7VbDgfBGubpLsy/Uu+n50Tyi7wtbgydv/pA25fJ248T8hpfTkQ6bSpTC++nicVqyWweG5Ukt
8TfUNFBe/CUiaT2I4bDAm8drETyZ1hOczBvSaT3d+tCzPZ2kNhuVI/UTX3hOvaA3B1xTobm1O4B3
cxWtfNrE6Y/Zg0vOkGXrzEFD6tesuEc5BrFatG4etR4v0HLb15bWErqBBbPfOXz/6pXoPfiaCa+c
KBg03lxYA8LaICWazwYDOOmLwQAW0wAJzJMDAiMLPobtah0Ek8YvTJwiiNwCxoC7mEJQcc1h4aot
A8/XQZ7gLB5smuOAHfYAb64dsEl/MihePo4QkW04wWK8IxC4ezj9EzMHOuvYooqfq2k//ySKQmqA
CMT86XgNVVN9HhFxZeAA3lugDL+YWR/yc8/gOypl/QaJg7ac/LKls5etjTqIUjKork1xTMKRlBg5
nF1uPoxMyStM3W3skTFRjH+m3SH4C0cHNrdAhBuUTY0s+EKVHyme6YsShAkNECBNUBeYqwuvLbgf
3S5o7s7rQomjqwLnX9IjHUn0kUmGgftFjk0vjWtWd4Sv0sNQ18Lg05y/wvPOvBhiesAoxjQieY0K
UB51kutMT7EyhT7BCoIJy7wZgEX8EAmccFIThYR6qAt6TYkDgZxHmoLPwiF0nfgpeD9azYrBXK/0
suWAJUK2QfcYzIcUA8srv9xE2YFV96GFYAO7pctYVt5Vrisi7TM3afD0+kszwqh6D5iN3EBdBaHH
Im2Tg8bnjual6pjFgApuk5yMhQtcO2JZ740V+g5HpjR04i5v3ku9p/LxV4Ev02zNcVDikAUZsPxd
T2imziFGnrFQcmAFeWxzaATCzL4OZCyy7sj6Wn0ClfHghlT7u+YZ64DT3lETBXMAadj78kN6cVW9
B07Gui6r/ct+13ccs4B4Avd+zvjCTEg1Q38eJXnOPzQyzBWrcpMj4PplbxoYAzIeC/+OzOQ5QuPb
lYftmrZHoXfDh2ML1lcgE9YcYhW+VSBsQLVp9+0LZrzxj0XvTbD5YkrqBJVFkX3EOaAzgHIrfpDr
ABEqnX76GF7rXPhXAhsWuWqhbVRsVycFezPf89SC+9nfB5TLeSCTauMSXoYa//HYOS8Its6FWd/Y
9NxcVSao6kq1O4sPyLxRhOn4gN5JOY2WDqNEuwjvICnizLSJngxZfMdnDImah7p07OuGfGWnbRmM
kTQyyY2PV/QqtBELMChV4GjowTZ8If/cM7oPD0PeEfx6zSoSXLHzGX1rNjGmFlXvNFdjq4jNNCkA
ls0tnoIGD2z4nn0fCwiMID7D6Rhzi3E6W40wAJkAsw3CvhoeS4yWidM3z+IQ1XHZGGv0FT7i+960
+YV1bwZ98A0vrqwP5xdRbjGRczj4SP1SW4OZ7CWC6n+Gn+EW4+os055eTMzsTCPWO8aW9J30P+DM
uXwK0tSYsMTEDuXAa8IVwiqDTglB/EXfBjp8WM3TjoICDLI5TrgyWkROmoYGWP18PaX103qCaQLv
ddsFgWgrZugSiR7VtRoD/9kLqCU1INzy5+Xm4TQX/XUIikb2Kh6vfMilCYF3RDL0pZCQTZGMSGHC
t7XjVRRgHgx1GHbQx5d8Tj0rclUYKiTqLSEfVqtM0CLIQeKRip9GREdiSLQWfFRAMya5xD3FP1n8
4bdIep42wkWll3xHEUfRZwP3GYPcnyyP3EJiShxqAgU0MTXv8/QzybvSuyFDsRWqBA3oRwkm4GSq
LXIwOvjcaimfXiAewsl2+vQXhlInSqGIBDr+FP2pOwCSZfqhkkuhVUaHFmdY1puoFZo2T9PqSVzq
ufqmcERC2bVgdc9ClVO6gEc1K44kfwJllI/3hMtQ1i/yEUcEvAVVYIwSjVjCkDpljKhfql/95iDU
wazLdLXSM4XTlsHObQawVxpUAYuKM4B2zTfUYHxwZmOzdXBqAxqdfBvdCkr5UqLeWK2mjJmfaY/e
/BLyV45pDYmm/6v7ywVMXGWVFJOEc1jREzclcmbOyTy5+4hSFA6EYIdRldzbm0zU/WvCNxVKvUK5
Qc4Fy0Rdci6o/qnroqbhZWtZXFAy+FvpHdxhv7bBCuuCT6wEaKy/l31lksGut+nlkI7ftjJjuA5+
vsx10xCRWjYpYO8JEtIAv7HBuFNRSu7NbEjpwX0BtTLKkDJYw79SFFhv0J0D/IdP5ycSIxAcCAxf
x4u8SuQmgwUO7HO60VNS9ArImjrSCs90j8x1ZBDAA8ogXjEEEz13nWRziwpDBxqoFhQj3dSAUvv8
CdNblYAVquZVX3XjVidMYyIzSJ5/0/BD8q7ZKHniPHHWYvVFX6YfMks4evplGkvq5PyCav/X/jYP
NQGxJQLQlYVqhizCwDH1AJm4IDXZCW45wZefdtlJJ7foFGAQIrn3DfYJ7k5G8It1G1kwQ4nIQXVS
qLaQX+ASUJHHCgXgw7BJDl2g/SPV4KsGLjzGLcXFGpFp6XghEIVv/NsjTD2Slle3xY8cDoEIkS0N
5WSlo4ihdbG8B4/YGfCU6Enh9Z/I+TBPskpGqlf3FUpHitFhK4NdlDJWXmVotx2AoFzEB6GGqkmV
/57lMoK4J+1PI+kBP/ipwPmr8iwxyYvt+58+4YkhbFbrrOhVqD2watRViDjkqKpk2qjEWC5V5M4U
tLpdge9TH0Ym7+66jEdoHzH7KM5lNsPUBeYP5mntxtR2kNg0SVPvtPF5ohyAYtbTwBfiaEMpx5f+
6ZoBTGlKk4qTRKK7oFmH8Lt3y3P6CyzhfO2epCMYDppojF8TvU5ZRrEMTd33WvNKbObV2X2c4cYQ
kRCnefKP3ma4GeZ6Zxi1TPhTOqALiBLI8ohnRCZJaVs3769FcUGJoAcLz/iUMIaIJaxLDRRBtNCj
qadp7bPbzYT4NOosbq7UqIpLgkoUA/FDpyWuUys9qrWX8BcSYUBHrKLfGWMujmFI3XrLyASpHoEZ
OpH8dgoe+8Y8R4lV9U96d5cVV+ZZTC3zMubJs2EaqJNbzL5i85Dt8cLs4G/v3BOqr52r3fgIK3nc
JvHVYux0noAHHRO/LOHXJ0pgk37S+C8gd8ESVNd18OEwoww8m3kyiCHk64EU+NVSKq6bbA2lXANd
+peQw/dEOyyHBZLxt6ylYTI3skw7NZ591bK36z+Hu355LP0VfCSZ7ILbET+vQaZbYqIXsT3V9Mq7
SevD8g3Qh81jfAThQvSGjFPtia1xgZAbBEwp00rQ3N83IlGZPqSGD/CbaCzs+qILSQFLhYAi9hpW
nGzn18J1F3q1zkgMIyg/1No44z8l0SjIGGxbCXOFkkn2rCvtY+z29mZyZBA4T/s7hFMb0vngu1Ww
0Doh4bgEiKL1CPv6qH5I2hWRPv4LLVaC1TsOMIEyGP0Yqf1ldURBgxJQmhP1es7wzCzYZjDO8H5R
C4dZQj/1r4rxBz1hDtkXkmJYsQce3JYnqacHIYfkJCWG5QJiJgI9XQBr4HWabYOnLY4KV3hOzV8z
l8iIAsZYp9jaYV8qn36ZmMppUW+f+Gepny36ggumJDpvU5sA2RaLPiESheYp66t6eeWGSpqBc2N5
rAxrE1hj3EKjbxmqfUXlGl7tFGtSbMkSpNiVel0UDhEEdas4G+6nBpMhbiTFFoaPXIJZ5VJZ8b74
QiA2rOMgNboZXFR8CLVSdaEPNHtW0fCjtEKHT3POl6FPVDhP/0Op3iaB0BMwXBG4IRXwVJSWyrG0
NHRha87HqqHInRw4xywbJUK6hMiCbkkTSw7BH4mDFQaE7ikf1DfqhlIODRhuSvBMvsbRWFjZB9RP
GabUYmKdrWER6+Gr8qObDZfsH2GVSGlKNDV1r7SLr0CqOqsVYXSD/mUrzmj0IIJPcuR7B79Ayv+U
caQX4OD30iNdJvM64D+9Yl2/b573JwDKYgzn0MfJdxtndAzMdvRSPwf84WviW4CZgIrqlFGyptMc
PDW9RD2RBE41qx7gOpTBQmqSL9LKC8MCSD6NykqbWpSZAjxpPUvhkLpIo/hDJ57lJXqMFofelzLp
7kry3L42Cs4v6iuihdzRPZKQVltAH0UtvPqmT8ywAhkfwZkNdeW4xKTdTE6BnNR3uGLkQnUmb/1L
/4RbewXfMjmXyfkKuSSaef3mB5D5otud0bAQNKW0gHkA6VWMNR/0HFXoSFZRyjXESaUzu3ZipyFS
6bN1o019Zm/KTubfCE12dXopxMD8hebSgFnfALCTVwhulyeAPeufXjmdAqH4Q8GwQI1sfKBXXTHv
1/xIEV0Rrwzgtea9d/cKs3JTuzWeQION/KA4+PaerUdbjH04+zI/727NteF5Kybt0J0yZ5MgA6Pf
cE3LUaFs64X4gK6Pb+Q5w/u83GL9d5GliZGqyLv35ZGTdS1GhorGKcusTfzkpYAfw1FasfkztRzr
Uq9YDl8pzbmGl8mvj3j2+PebvBfPxXmcn53HRWjDs+vC4nZe7Mf5wX78YRbBkykUu8bPu0e4TfHS
AmFqdtud15uXaXiAxyOLFbmFSgCezmplUivvgOQ1FFcoDoizlFzpRauZE0AWGCqmbjx+kYRvqG/T
qK7SCok+m1yWGYZ5K26iooKpehTa1ARSlCizNpD2Y0CCmJAgtQId7UJWguV9jSx6+SlnHG8hsuVF
JsaqCz+h0ujnrc3bn9q7pFWoWuB6VAp1qsoWuO3zKpvaTF8pm4JRjwSdkn6ViOngZG9OH910iRTN
GDM4ul+YurtGJtHQ4krzhUxM0LAOD1EJqgHuNr3K6OOV8s6BZiBg9b6OoRjswZ8DmJL+wZuh+LUt
ckOkk4tnz4N7gDqFTReHrDrKF6kDP1h6nRiWok106++7l/5m8h5mxtUWcDInqt0dwLhDDX6dFyjs
xh/sIxbTWXayXhUml5G74YfDNCx394PP6DgQSHceiCp3cUvecajMAO3HKq090dkwIxIwhdE+uU62
o6lBuZfR9loR7tcMHHm49HrU2N2uGWC975SYhW4Ft5dhur8wT3nVd+ScsyLJTZVhIkV8U6YJcEu9
wLBuR22+WpueGCjbSG82BWCSIR/ZRUbsMxoc8ffSu6WjAMYiwBJrTSxw9blEUNKpWIGYXUmynLo6
xTgtE0IZpO0vpVylr9PSnHcIUumbOfqX/EL0WXkdnWXrY7iCKqpzjEGTS2Mplv8Lei4zT06DvUUE
gjtaCPBJcuWapav6P57ObCt1rYnCT+QYKJ3cAqENAUIjeOMAUQGlkR6f/v++ZJ//oPuoNElW1qpV
NWvWrNa5SQ/Ch9aj6gJBAVvAIv04VTSTZwrE1xSS3yKZablasZVvLRtPWB9DUesFDe2V6FJ0H/3Y
AOjys9g9VR1Xx8IReSLBmWfS76sTwuh2W0YqCSwD88l4Mv4l7YeH0B63XTUiB2IQ58ZzbFUfVUiI
HTSwXdQq0eKLFIQZi98Q6A/jarl8Ios6s+EwxRgIn1gPz2yv5+a4WEIhA+QYoLXKQ0l+dU/gw0QY
DyxnijU2tV1NmzigXKEjgX2gce0VKz3IQBRmkHeok2LgeCG2NsLARHTuDqaH58q1R/xFCvB9Waht
o2XjkTF8e/n7ONJMAoGRzXFwPEerLdW+9Wv77YuWapQt4qKwWqVbJB4jRx6NMFYz2Tmov8WP7BZY
JUuoHGnsxE99OfqmARMtq+7xExqOmzaiX8NsL9/MgRXiKPQK8XGeix9qRRr+KHe4Y4mf8XUy4PA0
sqIXUrKsGk/xHcbo76a8f8eLi+6wnFEgG/4hrHmmnlxdlyutOJBN6X91kdtk0J4a5+69aRkV5cpJ
3UHK0kksSOWC1EZacyHcJFsncX509Pn7ofNdO9QveLSZRu6Iw2vTHzfSJ3j86UbLVoyJW7YvfTq6
sPHeRmd6yUDi6j2F1yGyMcMcJK47KpAWZf0lykXH1jI81XJ9APvwzEpk2h+a2/BW+6XB5al5rOTD
bIi6QLvYpjQYTvu1bk3UfypKUF/35Qdcm2N1Cf+HrgHZyu4Kc/rxVD+ikngPfg/f5T9qmoFGGRpQ
gIgGvKpBnQN1g1LpujR1kTpeHIrOsc0iPXX7VyQ+aA55mT72HqeHa/myLx+LteKwNF33vwZFDr0v
59flb1bpqHgt5yjsQKSjs3pZDkGAXkUCk3hQNrdJD7M9OXBBXUNSqhRi8iq+rCcUWANUJgNMwncX
p47sEo9KXrlunxRjPSoTGMV/qXbpCqzEyYRPmc+Hz3zmcE4TgI6t6zg8oRUa0K+T7pxc9KVHcQLN
e1W7yiAmZ+7d3D1+8RGZc8Puc6Rf6M96ckrHODT+vGHk8fISt9rA28eN6l9yRgkbqgdYTPvnF1Zy
xPe9ikuD5E8Cm2x4RSpz/UV+yaSBgMSjWWovz2jZwyS/GmorT5OAGGXYH935D0GtKQxQh57pDIVN
xIr8UA9AKpUFTsLVANmHn38eweODmz9IFW8Mudcgyaa+yP41vz8U56I7brCCHP1WJfDv8fXSAwmi
zzuOhSwdUCPIUqPNx9+pfP6IDSZMeKbntjKsOFbItnsZ34F9nHY09yw2SkiHmjXhqXx7DcUjSyVG
7cR+sJ1///AXmiq30scbmPylnWNdk38fjBvVmsrGb/0dWc2Psw1Oj7XcQzl/rj9dKw+n8DJed8aX
cZNqkBKExFXnBwGoRn4DuF9oZoBtkgd5DoEloCWSJYoLL6O/ivrrOGNJ0iPH5YF2ABzxxRV1KQf2
7tIUBAWHJB8EMLMlp30fq/t4SNBvcXC4xKoFAiIgwiHovXGe+T999zEOESEVu7Uy9gRESalTSAqk
MV6zORj9pMHeG9UabnQpPd5QCphVTuB/KUEMPq3WcOb6JRslwB1kU0HMi/Qon6vDJFQqzo9TxE78
29XKYmP1jvCYE59ZUymEu4M0gmxxStf5IcyjZw3xnS4WjiKB/mpA4M7/NZKnkRV1Vo9Zr/1DDXda
8uRn+o7Fgg1ObxKTjWOGqJ0FBusPpQ3fKjQzw+lk60uiSDDkRAshoXVgjVj4KolK5UlNw8O7vUc3
0XksbH6jPYutjdJxcdvV08wP1eXNQWTS1UDYBNBAgYonBPastJEnL5bsPjRgDKggYGvOIALFxlYe
23j78f34+Te5vZMWzXcVUaRELVwOf0gqb5EioxoN10OaxrpXaB0BBYll5mfq7Zt5NhSuOc2DepeM
0yYkv80jKEpkbW7iweJvC62TJNfCKQ7khZzhBN2q8kykOoPpIYTDot9PmXHDQ7NKTaXytEmXw4Rc
JUHoDnRm9RJ5TQiQRUHLoPkdKXahAOuS7IAO+aFWlTKq+uod+I86is18M/9bl20bwt2xnZUNrTa1
zbJ+XeMgn3LDfa66/Bk9Vi/Ifea4gcc3+s3vj3C4qHbpntjrSZIUyJ8LXiN6g6PyUSyjQP/cf3yX
cCUuINBEoyzhJniy69dDJ32sW6cRQFJNSN/uHDb2O+AY6C7OlmSFJt+39oqqONjP4+f3PYaq+sWq
xN0tP+/K9cv4FuxZo7+VPPBQXXMatBrbMq1RqZXIt07ja7WE/BRUqrDYWseb3u8wU93GGZxAhXOz
xEznMmq8a7QZmR8IBF9g5oZBq/JZbVQqiF706a9aieB/DHTsLWrU+8Jc85WkVcFDSebhwxjrGuHa
vQE/BvdGp8xvqjJdaKkHOVpzgWprlXA/9+VM1UhsNGJN6sF99hf9BTkUJ6TB/gPpHX9zyV9qIimD
Cf1iJ5zdoIHEQqdaMy3jTJMxhkIue12KEZQQYoeRSqol5U85GTZlWrRofChrZh+Vg7YrP5MrulWP
s1vV7IgPE6lv9e9V5Tj7nb3Vr2NRlyyFO9q4FIWAigX+0NZLJ+ijhdOyvnkpQuugRwn5MKc7s6lH
II7J4fJbIwt6Z/SqtT4SXs40SoN36vlbh75OVqtleyZr9FGI4B1LFuoPQhH0c4la9IR/bhxh4JGF
hv+B5kL9fq3+TbLvhbqJHft2qG5uVe0NEpWMVyMV6j3HF4h4SNvcoBloQAVNtLow916lP6Lmg89u
MVQKbaEIEi721NKnJszbMmDdUd9JcDeCfa+GUOrDjiKuSM4wVQ0SkmiJUd9R69I06L5TwVJE4yxT
y01yE/wskvkEndx0ZNVAOsQ7RCN3FJEqr82jcuypdqpjKURq4Sg5TlxKDFVLV1Qg4W/8wGQvISwo
493HpvndPMEntuPHgUL8InRSH+ZTxKCEuq3WIdkC0TuGPsV2LaVIVnu2bw8Ky4zItQgUCBNAlDLo
8CGD3it/wmF9BjNiRmerRUiJmcoKxaspGlt/5QckzqkKypdv8RutdptXMnGMbS/7+l0qbyZmEuRw
SznTDUlOigRBsp2SSyOzRu7MvZW/BA+RqQrAe8hQvTr0pnAaMGrPNJwstGmiiAYs4TLWamuTH0KK
Kg5yTzY09Ytsnrv2eV05voCAkj3t0F+wd4aavwzOvTzSjeuRYDwgUHPX80bso1wNjsVl/EYG7uOE
TssHmpy/NAqDWA+U/0HueUguvkNBxQdVQYjEEAUiiE601bZ6HPi8+oDlz/Y2LwgYA7yf3rNdVKuP
n9hI/HRijkVhdG7JvAShq6uCnYsU6iUXzbktbuCVlsvR9w+YBOPefGbPfRheG3kwYbaNuLQoDfn/
VzmH2cbDXhzW5WJIM9li+BTbR3I/wpT26ck6etqUc8j7UiZTLK8y5dJeCYdtaVwycY0cym6+eyF7
sPqrro4VUOYj1oXY+6/3uHgI8dJLwMe33qm2TQRTqWNcjU/vj2hOTGC5UB4yLqKBX1tFz/UTqndw
c8n0/7bunedxZnTp/vbXk+J8PXiITu2vVvZlSw3PLz3FV+0Dcjjrmjraf8hUfex7p+YzFqa/npZq
FDm1gCFKkZ2AOfn3IljDz3A327H55locevD4fh5f6CzxVv/p5Ynrs6GSsHv+1cVfQRO6du7kP6Nt
jw2c42zqKJD8lCdgxaGN6Hck4s6oRHz3V/3fUZ4qoWx4pvr1Cz2KN3x4BFAp69lWqYWFzYCG/+QR
c4Gl2KKWl1pEenZjAIHFAbqsUCRgdLdiUrHzo50GZ6V7p8eARVlwmqsHlHQz9I/bta/4Rl/VfJMu
lLgt19lX+8CypApJzzdbvXbeWhRGItV8gPeUC34W6ECSH9wEy8UzgkjKFF7rJqtP8MXkRT+874f0
CSa5naFb7F/1FP5GxZr+UQk3/UDDoXP9DSYVn12nzpoapAc84GxMO5nXr/A4tcwm13xrUNkS5qlz
+YO4o7k6ki27Tg70qivBEEIWDX4oNCvLIdGVmUOgNVUqmRQZJEzJu/yiE8bj5X2HGFlsXGRhlD1y
oAtDUcCvJ3qjgphYbN90L5rDh50P4/d3qY18UeQHf3E6Hc1a0yiEyVjns33QQbzbnT9WX+cGOma9
oe7AZDXLLvVLgF56OJELQ3XkwM9jBzQflsjZi+L/YvvS8IiDSrr+jY3QLP9U3jMtAOXj+scPqzc5
5VcZfwY7pdh/DZ7SK/5DysloyxN7IDEvzfaAebUvzo2/kOomV3mECCDxlnWGyaN4jR4Xc6Q/WpsO
S6H2XCXBV+NtVmsEMoj+SNVCPauRJ2bIi3wkvLCIvGM+Wr5ckYRclXMTe56eXjcD1NKrnwqx4tRb
voynX/3kP3ZMtssnEJURW9JsZiGluAqICuSjY/WRIHET7xury8uBBgc/FXqxXMuF6aVRxILC+MGF
mGcpcynf5vz8Rd8mbtg8CdqGXDAxn1ltSLkGfQEIMzVX+Fm3St3UsISnQvn+brhkupjCHat1nmFH
PvNGWJKwIIxpJUa8Qf7yoe7zV/Az+Ok+wFz5rj9uOvfvOqXmmWtQvETZQjeDTuW2TDnzT7WGKPH3
b42uwXzxc75dzFTX6Nux8+YqX6CZyAjQJ2dZLsIiDn+Qgb/+NH6eV0Tsx1v1h2YMCbag9L5BAwU3
CThgFcs1WOXReYCB2h8XAtjwRGb6SDpV1iLj5khfbVPCghbWuC0GCKH0DvnUXmEWL/9VqaPHO0L1
EF/8sdrNh5kO5LOWVanrLgp9PL77y9qFwkYLABFY9s7TwMJq1EKFusFvMpmNN8DKfqm9+2NpPydo
ptrVBYCeR5xYKocSepWayj4MSpbD5/5yWKCPn70ojTJ/QvOWV1pBF17NtFvvLmOLf8kIKmpRrBIe
BYU4BfkJkPA0VtWnl01XLxWNVTwQozvBW/0PQxah93w1Ewvp7/D0LCGwKtvP1ztNH3fwT0fahzlG
v1MWO0gKSqRKPtBiBj4NFoV1m4Vwb1IsFQF3UvhIeXWrID9HBwDq7XXE6FGgeutv4LDAiFqRc0PE
EbuYG2dDCsyfx9+UNvVwTNoPBGc30nv3L2CEv+r1dce2h+XUMEgvSEAIF/8fY45gS75BgyeId6e5
zA7Ij6H0HukEMnK0FZaMK5WaCTZxgfouoCX3a/aEz30zW3OjsPiJO2QC/jy+4xBCTBwjr6lqDLjY
47l+yIbLHj9mPh/vg/xbF42LXaZxKRLOsWdDCIbSFoGmA1BRYwUv91R963xFtBmdfUVKFAssW8Ur
+Az1dkGgf6RhAvSnDnhacoek+OJuG2wQ5QNgjxBLJbJIYwueSUNzuspDADTPbzbFmJTMA61zxgvF
c83IGnJQr6AFxZBhQ+FZYJOTzPAmIMsK/nQbYpl/pqw9ND3aD2jeCE/R6CfBRH7jPHt+SukwNsVQ
s7c+nMp37qXkFx+H7r1z76RdvL05zpQUcbuErswUztvXZD0t2SaptuXGSuPdBAh2cGu8RRrl/z+Y
Tz6EzNSQEBj0xLh5nteBVK+7E29FIy35Pz8joyTTKuWMpBxKf2Pr8v4TgQG1LH7qRPW2t3QH66C3
iGz6UIoYiFtiJyWH6WqL87ljoOFH9ocfEvAPOjlmcHrAB+6kfq+n6QArh5GekUWW2bZSg9uBJy9+
aEo6F3AnJPwl3dwSrqdvPkIbc1hpi8ZGtqZjkmNhHK6gBuCmueXXQ5N/HIZHlp7Dy/wfAmAN09ZD
++6mT1jdwQBJcXftsbmzfYHaY7rtafeQoIYynUQP2ek19spIf/WoZ2QXAMt8/7D680NWjdcv5pku
bIlzUHm6l4G3MUcpy/N4P91OyTydcGAkjn41zNfY0zeTVEeljYuvf5UloGq2cuXDymd2MuJQjfbf
spq7VtekYrnI8SNNCqEFnFhc2nXQE5AUQ2AXI4AcD+ustEriyoiDQQvHom9p2nsdo+1Up+U2wJzf
hfrjZE/M/DqZGFRuyo+AdVQPhDsWgzgeQS8VddLKO8+J3P2ltldrkHZrhuiKlOBz4h2/zpdMTabF
VzkGNaTyhUCG296I/bHeI9KiuiSGCef4QgnMR1TWMoR1SwVfoNFRf9LbY43CCzWLfy374YGy2iZj
19yi5r3hX7felH9H3GaZqx0geaObMAWQILK9+kvyAb9V4Ez3aUEKblkiJJHUxUQzxKDwF2bkYZYx
f4+QBVe5yUiVILCAdP37lcRoqf+0DtexcvMUv8TX3Pjy+R1uX/AecuugtCn/Uq6zrGa+qjfgBVjo
PXBjFDOdCr+V5pE9DqmID7bv8+vbtZzBqA4eWTKg8Pva8NTFd9/0mYcD3bi5CxRpti4WJ17bblFr
nFTLMKIUVFJS+d6jYWqFK5xSaUnFCn/iavEjeSgjIcsAGabRCHwBHIHC9Dj7wi0B86cyq/sK2i+1
hf+B0tG8A47aK7VvAKtJ1cr4dR7Di/+Q5fZBIqwecpj0EfesSKpb1hTHVqei4Es6NFvuoyeTfNB4
ghjm4vOzj71gHtGzAe3szhgLKwRrrkjvLUF6fsJ/hx+PE0SY31KXY9yGUEslTOKLjCdgqH0sUCpG
k2yztdXYNi5oyszwQirb8N4SSryQNnG6pnIVtvvw29chsUvC9ZDQxkxIujBcGhNTkdTYQPR1jl8D
Jrn4TnucN0vJdkPWiTXDUIHMIhPLOea5ToBrfmIIUQj1eiBHAxrL3rHghhaEjz1pAPhO/vcQ4naC
cttEXPdK2e0xrEAkSNsg34tCsBB4pgZyjHdLTpvX/qMqC6d6HmDTfBA8J6ByKE8WpCx4SeqSHTk4
XfWo66QhDk6ajXY2VCNJ+3ZfS2lIWYSVk7OjNrIC96oK/pkyFxD9jixKkUnTX+j+pNQE+SN5pOgG
C10cT8NTWHzq4oDwA589Q7S+VL8iRxPZH2KcCWj98fNSS4E7kagMAv0apbRzwitNiJxqjiFDyBsu
uKQidZqa5zr2hwEKQNhuVYV/eQ2/FctSu7VV+ghkMSiy5o9phuGJkxAC/O8hVdDcNBm0rowrSieS
bJpebTKS3CGJ1mYgmHh2kj4GBUSTlM85Vf9oA+P/ryiHO2OcGFKpL+iA78PUoDoaCk7Zk1oPxRPh
Uydg3lzRFeDbidXmDl1B4jzwsinxLVP/DSbtQ22c65y4Nf23YNEenyt9k/t93p7hdDXX5kks5pIc
T3uGyp2i49QMC41ari4xQHFyV4UtbjifUDcd1lj/oUE1Gk/xJnOJ+3d9VTZy5kzypVOM2iU8R6AP
ukxBVKS9sEPDjPK8nDymBricNwYPysfgTpmm5+XRhR2Ma3VD1AeCPUpDVOilH2BXJQDB9xO0arrU
tdMGOMrwPLCZPlQs/yGVxb8obJAb6q06CGQSdFqMZNYNLZE5MeHgRgT91SfytccOPVcRs/FA/EYU
zB5NaQAZNnJ8xOgJbw+ntkyDdWylkBp+zVwfI/7oFaq9jzgemhxkQ+LLrT2PuLR0ayzcpWFNLzIN
inEQmBvFfSPeKZk82VzgHaQbjs8gcONuZOz+fqwqc1MwIQhixx7ARwoo+t3DZ/TBR4uOKvdoTu27
eQNjUF/jTGxqvmIFZKkhfQvRYK9kOzB2gTDdGktBPi5GlMbA51Zg7BvBoVLSX/YhQormMjfY3pBc
ZXz+pUHx+rl0REpb6jDpKT2WkVRG4A1adJ0nv20pyrgkjpuv9RUbGMRfyZ98SucrF+DgSgs8orgt
PiRrD2bkMCanOVy12JDk+id1QHiLKg0lt4o6aaiDanknK7dNRhkgSNVualkZeu8bIjEcY+6dgmjI
xsY+Uv8IQ4r8h9LUh81XfD63PnZACpLRALYaO3VRvdCvwAvGSWvSEnobRaGJB5sDRtyZkMJQWinz
kcK8tGGKpcGXIsfJfPC6CypSf6athMxqoGH/3XxYQoQ2EfAKEyrpeEEIBucFD/Y4koiNW2pvThCY
rwCBas+dnngtOuM1fq3K37RQK6Olaq78AFLfLb7k57vX4rz4smndcFoCX3GmXV62sWltEV6WodA5
1wnmX+4flPOj8sM3fZHxcqj527XO7B/0XS1CZsBdpUsbVRrROS7V1hMUYycXeo3/vN9fCx9KwN5H
pwGtdE+9a/S0IhjMhwfygeE1keb8C7e9Oc5ZfI0OvOAE8LbOln+mhI37bJXIkdedUH6PrlFmtp5e
b9Xt4hgdoElE+96BboK/8S4+z3Kfuc/C53mWmRXGz+O/4WloIc9X40AceGg+vOc+l4vl4jrL08ln
sedRZJAWz5/Pn1nu4K36MClNzrP7mOffPv9osTE+wAEdI70IGS1XuY6LExzfH8oLenl0eJA7ROdw
+DM8j9c0RGFNIUVqCmbb+6uuez884+M7/un5+Aa0PM++4+OMD8n8VrbDInvLKi69v12rD+9bPuo7
9uN2ULs2s8dJro/fBhdpLCICSjd37gtzGYqwMjorptkHJf5ltRTr4QvOVRD2XqyH6EEOou5DjZVa
oZtDIsh82Iks+olKEGU9mIStCDuxD3rn2ksQjcJ6jDGgQnsaYBzIqdelGkE2ogN1UvZsR+tLed94
eYlMtEStgJk95XAv71/hSskMJMAxNRgJ+5q/vxeqGrDYWigEajSu1IcDPuEd0ziafuZpN/WQF768
a7g4EUSGAB5XVLScWhdc5Tf0U1wsaXoCAyYsySKaTnHVwzAE7HrD+AU9isIvQUAV9q2COQzrf/0e
LvK/ZCDO5p0znrVgtMpqJPtHCtDkyexRXpPMVvOaaX5T12KEhPUo4psgfYZT7kf5zn3FZ2cRuaXZ
CL4aabCR74XpxcuhzLYqQQs1XdOM+vDyr7zY6b1GbpKDkjADCjxURuYaGzNaiCZnlH72CdlUsMIR
/v5sBCRA+r+FzvqyjC5KSDLLlI/KOLMZrVRnXBN/wYFuzQIlUd4TTJGXqJtEItRQIjkoCdvZM6N0
rfnv9BhGXz0wwiiYBhHTgeL8UVDhExywc9V0DvX5vZA7EqDJwhC7vzDI02kUlMMeo0tgCb2kUEYj
Zzp1NzHJykcz0A4MKOeIXCFj14oqEZLg0WeflG00o/EWHWMs+edvnLyxAEczLAjLaBVAcuOBQ1fh
JPioTLUFbaI9G+25HxXytvvy6KvSigbrSoPRrlSCgAEoM5aMOx+U3sJRC4A1oKq+jADvLOBuMUyJ
Yj1vkKWHQZ7OGLcR82E0AqCFrMq4c284MnS6gEk1RYCgPkIBvTL67DMRaPgWcFuDQYWzRCGfUGzm
MdOH2r1TGHzokEP2kNiM6pD3e0ZDnGShuSufq9Pp1CuDLG3jMw44Yi1VotEbhGvf3Yfpx+jxxEx4
CNH0dePezAaIAfPFYe/lQeNzQJ8hzkMdBeaeN4wl9cUWwxwp1RNG4BO3d1+uRJUlV9SaBjyXqZLZ
5QqigPmVrUxnIfe8TKo3IluPFAE34RZMOTTQ9ecgmnprpuTgvK0iykeGLWxJMwwZG4NcvQ7WG6+c
1us9xCOI+JJZ51Mv2KJeD3CqF8NbpLiOn3pEh8hagUrU5zJIMGtaNTIRBN8v+D9oTbxjvkpoR3xg
MtSvwiz9g4AAWSA+ubvapZDNcpQEl5t6/FGMcGdSRLtU+ShUaSxfERWLYzfi7xEfQnYgKf7jj6nn
Q4hvrBqS06iz9SO0UPYRo4QhVgIijic2TD4AT46NuqvTq/8MZqMHAXjzV6WR1BzEiYuQnzUc4j/g
CXLOfhanX8dQYSTPtd7LFmOG/epp2nq91KyVKjh/vZjs767ipXq6zblSKn69kmKJYy22ngMDH4Tc
KT4Tu1p/JwNLiRVvArYXB0xDbRyZS+JxuVOIFOlVNH/rejIcQy9jXRuimMmTviN5lwmTuEBGoPeA
H8LAPTDKcYos/jX4/YO/Em97Z94aPXAQ95t+n7C5P7ZjhbL9MGItAtDoMjeZNQFvZECHOLuOK+Yf
FMoz4JHiWEsSzXpYOmc3JF64wV18MAbD71XrBy0qhuT1DwUbKm495xSbExfEuVcMQC/RP6ulwjXj
bZOxxjPXi/ul/s5/kR/mN9G3DT+JVTL/fik+8fHd6PZ60ynC0DBc2RYwrdNoyt5yCr6bWESACzy2
l/oG/KYccA9RDXlnx2P/YebLLAEz+oNqEuLvwXrBz0vF3jR0LdY6zAmWXMruklSLSbAdwq4KgQWN
v5okE1gEYsOjltvJjEVOo7HnGkbBJCYvxuZTnOHyxaYsoSmMWtITsWwcYcq6PmGfp6V6vpUn9SPQ
JO7X7IX1sM4SZvrw1aNYs/5yrLH998LeEW4M3n6NWAGNN9VZtmNWA7cYa/GPgzaYhREozQwT6qJ2
L5u5/MMQQa5pBZMHKDUawE9moGbeevZh/rmxdSDRxZGpKRnNaP8tNol1mDJmljlQjFJgmmCVkk36
BhXDTfbFXY4dLsKmD9xMdkiqruEOsy1qDh8DQSNew770XP5tRlMOzqtHrWmCwEW3ALcGgI7Ljab5
Ck3K5LL8Ni27YICu1TDZHb2QZM9n5CIdGraDqMW18OGQsbHFo6mCjm7FWGksH97VjK1synUyYFT1
1iCKEkemzsk3iy6VXtX3d446AYXKngLwXabqGdZpoXJ9tbXWnVz3HoGjbZVoRKT4heM8VWd7rhjq
UWmU6WJyYgwIN6aHPt9HyDRqRWHvQm0oui6uV9KbCaRtSsTP0JIaNqXrh3VE4ED01CaHQ/eEmmFC
Uq05IJIIxM9Zl6wt4jCLnA13fBQbmRHkT6Docx3UnyosIO75K9bITNeGfizIf+OommmRbgT+C1RL
JA4IIhgA7NHuM9XZuEFizMml9KfOXDYwcXkC6qWqApnW2GIzMCVwCGvLkgeqKiL5UqCsgzCW562e
m9cZf+SL5S+JdxquB0p/uQ1P3R6tahA/+iXiNfb9axVwJzWc7++JjwxRjRD60EC4sun+8J64qy3G
E/LoA+qHNHyrYuTSB1FcnWEc/KEXqqwDD1LBVAUTqnpfz50hqYE6Y9QxW2XKWutCKUgwP/YJhoI7
ndXE9BNUP3mCXAazIeNsqOLNm0MxA3cApsoAoO+bPtZDc3PwvlrqVEETAyr8jr6Br0heAeKUgAmF
DAVWMtALMq0UwBL2MIVv5WCa2xMUcbcyXSRKnsJT3ov2Fa1zUCu7v0iBFEpKYKxx+zcoiWnSEApI
8Qw+kwE+B4ECMBKU9N4Cx5q4BBOyubzmP4EWzXy1czAokQdYHKF2CSxx6zttDsKBiGPWpLLEHCek
bPjw9hiCLJIGgpc+D4ZVmSMlP8zXHons4HX0BO3ldj8xPuojOtPM70lYuIT7pqMjdOe1I1xAeUm5
898eLXPuAW78W1/p6+QIzisuzBO6VyCWH+CodtQd2CZqRfzR6cvIAJuSjAbmO1WRR+DKAW85UzDh
Q40REP7jSHxYf/Hb6KcfKbaXHGDidOY5khwMqyTBjMIKvI/mRnYTS4eD+9YCBmQ42+NSFUyUlsE2
nhTibC84CT4CWSYQTcZJ5u/iM8FTJb6tPyg6rn66+eKrscz6VHyRNyTFqIqQiUcqfokhMGB3SsdM
I74FbbA8CQnLYICP+im7WLkRXo+r3RB4GzuNOMtSA8W7kEPzxZ+tJgTb5YzQowBf7dOstZ0AvPTm
6fSZHs4KsTkcgj7LXhSYzIs4L/OE4eLsmU1Ja2Shcj4D8mn9k/7M3Hzetu4oxMovfWqawQhF6G37
gXw6Kh/Aj1TlMKz220n6V5Ecr5Aw/YT73Pd+gHJzLzizTyVdHS3bx/l4rqzmUoKeg/ZivGgwXJAf
qxymf2yorifSOCbSZqAtlvRgVP6gsCE1EbxTO3QMvGs7rs8F1ZnQQy2xeLTo0qCRQ2j3J3I26aXU
h+TNiXxeG5/9Fvv0J/ELDQP6gz6MZorcGOx1YB/pwZ6aPTZ9XkKzE5sdodBDU8TBieZb3KIW8TX9
kp6qxDdsChFdNlstfmNfnAXsf77TXfmPcIQoLMkbuT0RhqREwSmBaISGZoiLMZ2GRsYFdrEoYHNj
R+M2kfdY1hdvlcUYMTC0BvsMHbfNRKrXUqwy9mOwVpcBEh0kADQpSCLyO6ud97Q72PwU1Z5MbCyG
agh345ho+/spPue/fmdaExVW/v6xXh9RaaIwrL6Kb6wT2rWQvNcbs5ZWHS7020kPpmYw/ZgOr8Mp
xu3G5a6R/WVfQsePOhN+z7GtggTmKt05OtNY3PmcxqrJX0y5LiswPVblEpuulpo0+QMcXJx3siaA
gALHAvcsXK6MoVi4e/WTbD1EMikYn6ta0q6K+J8bSak8N3Rf5759KrQCGu1VXzTtqZdKRMDRIWbR
ZpP2YMneMMcdSEjjvGpOdp2L8MxRNCR6GM5pkDhnY+mWTO1ggpLunXPedDQ1ZkwR6DijqiDhySpp
Ut2JJ+u4OFkZHPSpW+wurzT5uoUq+pu5LZUZK4wk7ZO49JTRyQni1xNBFEmSkmBLh59mhh1emSVX
an2zkmd0oPNcOpzRhL6NvEIT9vpWf51nkRd6wIF+CuaOOXl3iq8pie5wXkg1DhmAedcDd2GKeXfd
0iacwpyL5K4J2foLTn+9ywtUdkwkaDgOraq5cD60PieT/+h1kjafdyWK8A7fypCYEac9k1dMSgPb
BKudeGSB9Xmo5Sla/MHApJKhWRY348qXmRSM1h1j98rFkK5RXJNKJ9dzOp9NIKTTjqf9gTbflcmY
CYIR50yBDA3RsADtCYsER4ZlNKZggE0SsTZNw/x13qHik8xin5k0GLCyxpNqmxfwxrFmskqfSZcG
e0n7k6nEnNP0u5OYFHw1k71umpOx/fYZnVBWpIaWA+orucnnuSqvzO31ExG6sYvV3KaMaUtXUmEP
hiYZFrI5FAhgzq2x2FeeEFvWufZprG5COonWHU8uyeVxPFJ12Br7j2uiJ/Stci9r8/e8Xl+aoWcs
uYw5N7PIyU1+8QQ5i13AxuCuyDBDF9wOT7BELad/zbW+YrOgZuXsv+zbNSWcOFa51Oy/oSfVR2mI
VuRJmSRUYgwlVvM/1aEBq4+OigOumFchdEenOPOcNIpzKE90TZJZxZWyjWq28ozEreeAeUboHKT9
NSRa0cA23Q+TPcN9I01qMrbsKSBx3CcmJ1e3pk/pv2UmMUSJO31uRMCYEUkjUBK0un5SR5ypqfKQ
s9RI3Fj8l/BACol0TPUE/f+yYtEVFW/DZp3iMwIydUJljhAJ15YDWZUGEY4ky4DlEkOBcfFjOojz
6qYvLg10IBPs9iPGNrLwyN5acoR/8ByM0Z/VnuJJzw3AAV0wKqsWXYrN6tLq1FvOHGnnHTQcNOd9
Su9kzem2sshcFO6IY4RS5yxB0zLDYbl3rLOJ4jqQmV600wx+1+RJHDPX01WV4fZqdhOS6RMa+3wc
X7qrd57SEWPmMw1mNLfBju4ZbvgnMQoOdbcNJYhvNe+e9/Cb9Kxdd7W8rCjLJb7ZTey3YFJRD8j6
qiL2Rpfxzt91dCWbmOF1X+HqUIVJSreYq4MB2zVYYIM9EPOGl0iWfKxJSbbFK11r8kztOyzwdAW/
Jg7RK6xpbk3qznv6jLcF+/o2+E7OI1Oduj9MJJ0ulqfZUhxoFqgf5qBg5F0IutYsHzCNrwDjad0i
BvFYjlcVADHSmCAkhig9eLiAQGA0QDofoP0vHwSMaMATGwr+C7HFQ9CtH+4zCFQdkd/X4Qe0k3LM
JlB//4iHr+QeDw3AsxdTA8RN8Y1CTu8ZBBjhHg/EPOGmMOW++EUEqN4T1RkCJQ1jLO8QXGyDFiv1
hArE+xS7WYotdUky43ozzEhdd58C02ZQbF7AMUAGyXm+C9vAs2Q+pZZgwiucUXN9dLAz0DKSERCf
4weainx/5MGz1n6d+/nG/lTejd7GpVOZjGx0mRem187zlJYXpP0mxb4ZzbinCqhXkWTTSJPJdtvS
Pet5nIOg7BYK2bHMUEs9Q/Cpeo6zVfiq7aeElujUVAUJTt0Kehw6ly5CVCafUP7Io11p96s8Wiws
TITW2AE6slaSNp1aBBsKDiWzpEvgyjyn8+4c7IrwG3uSCII7aybYR1XcS6yDZLxvoIjJ7/BhfLOL
vctAPvJvskWkZuDUTEWnbs0iCbhb8w0G+mMtO7HyzGLUHZz7be8YmWM7UVZbOQ335Ncg15M+fYbH
egkRx+T0WH4JHeUP1lextp8Wubwsj4fJhgyWfP7tkF5wMFu3TUubD03yZIdmmt4y3QXbnUKUltx6
bVpiA5ODb8l95YENLuUcvA1Y+YAX0SZa92zX9xWvhw9dqbKFei7Z7ayq3FftM04YOUEF1Rp8i7Co
7BnhDEeRccoErswEA7AgLBNiKGIQ2PIJTdT/o7ktPMBXdv6x7iG0jWByZKapnKcBYfdibSZ7rSrf
V2I8PuNacXdPd3tuxxCHbK5dgXSzw3/yfrI4QIyhh7G4WFbAaAC4haRNIrmn3oultTzRMysGywD0
jUSb2NBDUleDtCbE2mO9OBc8AIgkpyqBUkp8Lrihrfrd+AsvzWeqGlV6uD2RIVwxSCWG6EZK0N30
UoNQVPmEXc4VJFKPbFJsfoN0016wV8kO0pMdw1gdtxdWcMJJxdUn4KkzSd0ADWHaxJ3E90noxoXr
9bfZft9w9asGQUTChPCaW7dQH//efKklH59YUH1DhpYdHm8Pw8pcomjDeOgcULM98XOSQGkuARt/
kAIDfM/1YPUqZCsApb3YADrRmAHwF+RFA8gmafLff/1NYFjQmE1nPveIqFdyfGoQkqc/PkDJYLSL
cO/AsH1TigHTDaWlMKN7KEgXh9hxIB4Ybpia3AaM1tB6bNrdyEzgd9pGDzlT0AScve48EYRmrxzi
kelFu8W/MjvoMsZ9PEbbIS14umuaevxWrqsKROTM+JEdq7AoZXrbQrx86G733fxy9rutF2LiXBrO
L3BSqBPkDraNX+jYTgSh2gYgRGsbKv6bqad1xPYYcbtQVYMdYpCWHhtvuCf+QSLLs+Bv8GJ0dfUO
0RSBjkk2uqZDhc/OfeEr5eZoY+xoKSn9wtXGaYRGuS65Zn92ajjl3dSEL932DQNOIfaH7DjKvU9o
MWcZQhph26pP/UMscg0uQOMPaddbc0XPTZsVokKQqDfm27aFJQ/h3bb7Eythid+EmGZbPT4Xyfux
Bs3Fn1b1AtrpSOnCqfkO7qBs3k3jAecXc4qrIqR3RgqA7QxlfqFK6NhQuIBg3K38YoqKvHBYb/Is
cyHYIYkXb0bUOg2yL/fRb/8yOA0eXnzkRk8j+I8HEHVq/kkT4GVcKrt95UwqL1PZr6q7Yzn7VH5M
vo6F8hOo408Zu1YEuELn9q18BnJMvq5kQz+/Y4QOKD3P1tLSR8qJUiY6Gs4spyxgxrqOZ5qOvdKY
rj7M0hhq097eDGfactstTfzO5zqIk0CZw7UR5qH/MgG4otMkSBd3PEllXi9SXg3ggQeTZcmi8dpT
xXzcDOPM4RZzs2ooqI2OtZsiwLA7latGt5KlmwYNWgmdTbHtE98bhtXl9Vcu9O8VbIPBjpGOaLJF
zq4z2U/6InEclnuuXCnQ8nNsraCmdg4g+cQHsvMopnVLRG12kZZuFVPZeh5DKS5OKCT/3M32yLtA
5WfaoQ7KGD0RDNFRgW/n+brCUlL4FLSG0SNsZzcwwgJ0ohvx+MZfpesTCiIhegvv/O2E6munv8WG
4vG+UTJBwPhpXNEKp4i3tFqDgfNKnhtbOcFuu09zZ8mjQD9JSL5qdDuvLovuHIakd8U3aFaJgLrY
Sy3wqz4SxkoMmD0oWX/40WwrjJWzWjJPWgNFWRMZLBn1PlYMdAHqFfLx82TNzslvJXLn6HTapeer
I7s2cbbE5TkBsC0ZoB1i2WUTP//fHpa46DCkXC6cGw5EEp8VOXNdEzI9fJqBhndUzyatv/LEdh1a
kDDEhKdCMp4VNxQGlImDxzJN2nh5kcbRRj8AEpDTK3mW/Y3Fn4Uapwl2pqwSL0vxVczuiGYHTDc2
UmqL0su3neSvaQhqtBwuDCxYQXJ6f8m04zJjEQTjcoax+8pOkaQ+fI+FZvhQk7FCBuzo7oCMrQnc
N5+Y845vImeqKSpj78Ec19S8SfIIyKJ6/TH5UbeKOQ2eQV+4Uyf6sdO6QjsI7Bcthwdk4EXRRZv3
TYQPQk5JetEbinfaVWdDaigpYrpgLcWkJaCKUD+1dAFlNN8rdB0h7AXx79MehPohQJUD1Zxp9Cun
dNtUIV2vw0gL5IU55ywToirUNXzQMtsZA3JwKa7apSodOTLkYB6AKrPzF1ghkCzl8x5xcQApWR3G
skS3rAwdiTE+AcFhG6CT58Sa3enT4Cr9WBcZ0oTVPM6SEQwcasKbdp8z0AoZYkkc9sEmj8PlB/sm
3SsCHqTouVSNV7sNEYJ0XGtbIb6yjD5xtV7neALDXZ1v/vDWMZbToBOdf8qiQGtokccx8y/ppNZZ
ThhRhAoaF3EYAMeviOsBf2m3mT1G112O79mNCQ3ZspJuiLEHUbrGcgT94yJX35cIbiPpdFOjqaT7
DIxPaaBqeR/Z27LEAF4G58Vx8Leweez+Q3xaumRDuSrDAiSANxtEtQfHp7op2ERdcvUsbucUlSkM
zyRJZLEfcd2cuMGf1pJeWi9kLEk6wQxj5v4Rxr+EhmBeo4ucnYtQwl3Q1TF3G/Q7QYCqz7gN5Eb4
62Ma3C8Jelxmvhs/NY7lk98IqlesSUvO+QhnKCoGlhLpj3kaBnmxJUN4PIAR3jwzTVJ52xPqLblI
txVWoq+dW9GB32GL9LleE2//H1HntaQ4swThJyIChL+Vl0B4N9wQgxms8P7pz5et/eMswyyDETLd
1WUys5j62kdVEwlTlF/fsQGyeVSgGDFk+cmuatHWwjIYELR2CD2b8wISkG1c64C1x3wBTlc0IJxU
RIkVlYM0ZUT9hVk6Rx1aNI3YEeLSRQ9CKoGSho6Gizav+YmFlqKwPIoVarcS4YA5g63VzNYGBooN
OW0qy02xznNOtUTBNeJ4aKYeFHINo8Z04zNemGCaYRhHhjGmts52zMzh2gr2PAKn7rDTXDIlD16E
/GvfuObKmHBWR8tsILMlHSonrs7k0XUk08Vwx07hmBNLZl2Dp5cgqdB+IqfIJFX2BnMOc4gED8es
xY8vNpcPcaRBD4dVF1mV4IHSQ2RjON0sSyRYqYgbnkQ2+lSNlUnlMnBuNTOm7Q5a+dk4wM4DijU5
hU4a0AIxrHW2w9Pi3WBg7YMTWlTh5Q0vdtu935zr06evYNUuQG3tq+Eq7nXlAnIZZDCJAo12vOUb
9W6lu8kEssMDSsHsOieNFxilGqidHm9kv3B5uDhtxiaBNwkMLp9pP0OXGi5ej5GloanxFS51FKbL
Gfw+Xf+68iWMHTOgORoQ31osUwPtZjSA1pav86UkLqMvj5LyUaPP4NQ1pQzHjznXmU1me8pTK8ow
mxT6iCEVMDcFETLHVnS1rzrtJ9Ym1ZeJQ3REOrUkTCk2shLNZbEEKNLSSNG5U/dW0YByN1OClCrL
zVyRiEa0LMJqrYDGnJkBcBea93AehOAAEwD8ZHH2SOeA0Ab3JGxmigudOgs19lPXtdlyzxMqehuM
Au8Gk8kPWsZQKXdXOze6+VUIz1/xm89hPe+sg5q0ppHi7JXc71GrOAZJJungFgUjAGpM5wzME480
3+R91PFODbcLC0kBl2ups6pcEVh7tMr4vEyCSeTz+0zJ40yBoECSoECdRyPv684ziAQ4cDS2b+CY
5RKApu8rVstmsNxPeiix5Uw2nHBPF1UQCHkwSq4qhNu5j2GdCLtEfPKAZIdnssF6FwkpSEyTE9o6
s6+3Qdeg7lOeIdODeKv00tTEXCR/4hz4brj5yhm+MeIajYxThsjo4LAEarxJqKVMqi5HdiJLJ2uB
16jUdGStVRo1SyOL4CLaZg6amLtr0ggM7onEE5+EbrLJWu0tzCWLDmZuykSX9SrjF4izIiOV8Rq0
HyX61BCx6cnsi2QCdQ20GNTZs7juV1ZTljzZvjne5nwwHxRCGeh5W/6NsRTRhiBAXWZl93W5dFqz
AGDNQMcTNL/NyWe6bOMLrbJ4o6Iw1lutbtyErRNyogJ9HAJ5pCG44J+uE9cMxXgNS93FuJg1j7Sd
LbZAp4HrVbcSERVFMshVYQ8773GZ/6f7oXkMwKNn4hYWSaazdpvvN7a+6nVW+Q7fglFYwX6PFLpr
lvPD/OiQkOEVJlK77jMpn4319LH3ZjhCkI5Nul5pdQWeNA9RxxC4G3f8141Bx8ifzM5AFi3Lolj4
S3CwROtXSllxh1K6VdwIkWhvTIce1mDxtss9AlfEXZDgpz0yTD9Ok1A/GBlzGsSlUCH25W56Emc4
jtaDC5QnWjyjzNLcRxcwlnXwWlJuu6BHUGJjM19ndFFHIKvmv8ebe6MAfnnnn9t3qr53p563C5Wg
nnO2n4g25M92qRSXEZWeXsG4X1pF+PW0HyKwXa6B3UCupTHyMqVDcRrSRn7dsH4vhLYzJEPWjXcz
v03qzN/munFbD6zftO4cOiQ5ccabhUInN9lCCWYy965R2ivf+DX7OuVJ0d09g01n9rEPnSNvawOO
vyag3lvp1yvT1PhGN981+op44r/VAfWWHK08cD75MTU1LYXVrAoPI+gnI4dtmrd4Q3idXLx3G65Y
I9eoIAxOJ2SEwWGLRZpaaj4ulpjiuCqSUfIuTa2a+SnAySWseNTClgAK5DpQkBKqXnN1LlM0wHLD
7cGyYKo1sBUNiSf7tiu0SlM/U0CL10YNp0nBAiMGY6MmOixFkHDGsj+5lqwPvlcbW6a5wSaEZSQK
2fDeFAo7VtbLAS0VhJVoG19kHcMQQn2CDEjNX8MW3th1djgG61iLbs+f0o0ew9VeYZdYRe94pXvZ
DNnOZEa3CHr+dD4Hp6TGC3mUQso0Ff08bH6Qit2FJ+qGBxspiW20+b01cySs2+Vgvbwsi+SnaqDV
63FpjozY5u1sYcIh+ybpAAOA4Gya3vMSXgKgIuFUio1ILlFlU2qV38BLij+0ZaEfDDMioOttqBK5
5OLPUt4Zw1f2zjRCvbUt+xlYdi0sJHcnFXRdktLSXL63LstNYwaUKqrHubgeo/RTj19NaQwfeucW
YOPWtvN42rs6AmIIAP94tF9FW+nG7xTt+bJXwaXsWf5+qaelqlFiwb4mm5v9aBZTl7+OX+8OLhO+
v2WjNfYkXxNL5FqNW6vxEd7TyPIBTMbWiVfQkr2Z/5Bustzzb4GGr6WJFKLyaNbXcBmDFEEntiIE
ozgBGQK6noCrUBsh4IXgHcFkgBlUJ/j0B1jnETgHkPj+3oeMixLfGQg3EgDTT+OYbKYZbEdxlKKV
1zkmtoBVkIvvrSPCt5vGBVWnA7rIgP8AbcR9y36PZuhH36L6X55zdezpfKWdEmDCXg1YdxHs+1mC
sE+jNCKE/aGVQn7vQQ2GmaAnXu4ag82yg/LVdbQf5H3hVje9PG6O8/Z4909lgXo31Ga680aVyaZ3
50zl/Rug2B9JrfGFKGZxnD+SS5MElUS8xZ84ud+ERwhqS5J1A9ZFSrcaHcq4/NGCufWCfqsDVgP0
glIwmdoFfQNYGHiuhhxiFl6uXTVR469AkCc1FhAWaYciyMuuDyo0hYJOgcItGSDcDKblsram+sZG
VlU87wZwID6PW02dWLoLYXeD1vTZMfvyQN75b+8rg9YnssD7IxEkLA49DhD4uoLPOeljcuEVam/b
QI44BMnkcjw8q9dMXPzHeq8sw4N8rpFMZFPCLxnVxgPvBbHPXvSB8uRi9MosuB9G+2Fn3/nCq/NE
X+zg8Tv4F/VSbG+j3432t44XhUZEp2YemycTbBcjla7TRnlQStYjhAN/Gm5hketvR0gisos1tUO2
GJ9T56LKfeoXOJSDV70wPDRuNtBSoJ5411WKKK/7xwk8Jtdgx5eq8cMrPCf1jvSzdtMUVFIpPPll
p8K9kBw8Ojkxy1El9q8Id7EJ5I8XZ6AWiytKfMEzuPWRKUE4sObfOTDp9B69GkJqkGTUC+LRntnI
xXgW+KUDu3EIc/GzNWs8W4dw06Dtt2E90LoZWXzLzwUo8aL5LCbELcq7EHk4oSTGqf0IyJRnWztP
il/X5AS6arP3uJj00wJXxYlH3Ne7BpC/uchoCfN2cX90F5VHJ+fDXSftwzVnNH6634dtle1dkaZN
sz2opYKWfBKNZE+qEZg1mnGMBbUTVVwgCoPM+uXSUqQCWMeM5wyqfQazfEvj62TTzSPjg5KLvkwN
NpTXuPJJcVKuiZ7ncUM7knFHLLObJyzGDpuh9+mVTMwYmJ/frbppu4BvnZ/17jtn8e1eSeXSBqF3
DXOj0uAFhBp3v2xFVe/Ah+/24emfkspuse0+T+G2ZBfS6Bzmf2z64wD7PxScOj2Bds52R1u5mX+Z
PHwigyPBNH8Xk6AJAXT4hD1OcN0pLeXpEYvkSFOQ7u3v4517xFU3aZeiS35T66jAx/uTUyYl1Dje
7SukKGgZ+EmkH3zEYjOfU++SWEaBWtjeKzdeicieijjE3E3jc5uAEp9Md5IKXgo/lNeGes/WwCzm
czxdFt0Ci66+10SYin/nShvKW8cJ1po8IP7ivSa8VH0fdBJZIRWGeS0lK0mBgofofNw5LGWyC41D
G++Qv1SkyuHvEpWQUVjb+9WM7K6ytuZmUpqZf6oA8D6+zhWY5HryGDKdP8WfimR6NG+iggh4HhYY
5C3pamI1YQPdWL1RAkWanpUCz45xpZlz9AoY1O+0FtbCWUOtVErNB0MfbzZErJ/b2Wxm5z2TIwLW
2Qhnm8wLtpa9fHdqDb6HKa9Fg5WBVepN43MJUV0iVgxsukhZGYFK8+rkq62A1D/1Pw0B+0cRGTQU
NTyBITKdkQTldmdy/mbbEIK95N8GWiN00/b41Bn6VTaotQxmTAdjQkNBJejrhkROrfcY1+lY8JhX
7jbNHlao8ePN0WkRiD4svaybRLa6GnA5hv23BqdKopXiT9VCDKsLBtLsi44v4xnotzjPtX5+AQUB
voPaVp3tH9hOrGD8DAXxR5KnFqohxI4zJXvzGpSNDmQheXbLzrNrTjZCixYKpdfetVfBqm7CR7QJ
9TtdbsLv7yNa88kiDs76jH5ovvkyT8BisLiUJ3fX0EW9YgewErRHyGyAzjewTvZcrEGR97TPOrIH
a7Xa1JfjnXyT56gevGlSWKaLmG4fHJN6sO0wf4Nb89DatS7NC2HEdgvZ7+Pr7Gtl1rViELnskGv5
olqo3b26VRbiC1SNdPBGOOTDJw6jcvDxd7/VgO6VCJZAMRJPBPLaSBKW9eSO7skNrxPpEtpOBevo
S9OyGU7oMbSiPIOg8SiTTZg1686xIWoECQfMTbCPrn/7SC3RisGZTowFPqZ+XSJ7phOlJM6heoTt
5nXnTKAozU7V1Z/8n2U2FATRYH4x/smcDYsD2zQ+kWZEdaX+H0h2+ixPDNkNA52lKbjU0N0/Ts1y
hKT+tavVK2tbscV6S/j+EZ7m5ejWoK8D/4Xp/IZMatUFNYxHLMdEsYX6ZRyQ+kWCQgIGZbvQVs9C
BR+qzeJJ1we5AYKQdGhSIyTd4a6IoJOxI39+We4hlfzAgBk3Hy5dRd9c3AexoMiidZLjEGJ4M5VE
8qGLKrmdYouzp1A5I+zvCRDV/vnh1tpf54PsSzXYDtRAVHck4rm4RQZu0dnilF2Nr60he6VOkC0h
eTtl9kFwgrirDi3aithLL3zngvPgOXmW3Jm+Z7sanxk8zFYjGo0pYQ9fMIbU2WVm/MILmFbEbspB
lduXC5D60tLHb2gckkdjx73+o5taXeGTBY9GEa8vQbaMM8TyCWhv1lq3OUB50kNS8f1hzEEDYeLM
4S+pJif2FbvGWAR6QQ5TnCsxDhmfXzz0L/4uMrWgt36LeMlAdOVaGh9bO49fJ1gIofsDZ60P0bLG
3v/+keoDPK4piK/w93cc4pIhqoP6omUaguqcq3iJtVb/Tw3IM2IRDEg4137lFdRRRwCDlvcCk4q4
hgu9Kr7yPS7ZVj+APL14d6WuqquWXbm7t/llWv7lkicEXMTzeo9Owdv/yKSoq0rRGyO1g9+sNluo
OnOTxyUrPhvf+qmGN/4YLXDcl/9+U7A5ROvTZNuega8hUXOJrDMpoS9T7vwIv8vzFxSphvPM40eX
oQsuvR/3UavNiGOiMuO3QGKGdDU8hCj4+RLlgdAlnipcVBSRvRahiI215ywxfGhF6xPRcH0ECuW/
Lsmqj6rShCwacPJvMsfKAArxvoR6xzcDQapOYWv3DpKy6L/uweNlF89OqbSzv3v3kavqkgD5KwEH
B0VSRxSj5hWQWCwHhZlAu+gIkjNmxc/ZFSLX9iyozqnbkxBThXU+/QJ5hrDyiEnXAQYSxWT5twQc
Sp9VADPsI4yBJRVb3MdLA3jeqE5+QDlysvok5GmOifvYl08nS92X6y/nS8tgv//X74dUh90+Z8ic
yOFPf9mFTAH+htHFjPkJSnZQgyx4sIMvpHgodwxZseTJ24ILgp3EWkhBBjdoTy/AtPmi5Sl1Ufe5
cVLL3WPs6ErpFF8BUwA+4X7Q/HosVShIMeqhBv/GCrlMuMVp7hO6ALB5CLn4R3WPziIvtAGXsx6B
FROh6ko5bsQl4GIpcumu+w/6qELgsBMq1VT+uloMmUS/8ZA+JMwYfv66mRxd7MF13DrS/2BR5iZH
QbaD0e8t0IXb2KXdCGn/9LWqOe/4gljglW/ZQXewGvJst1jZLFpSwVLzkhAQcTua2P2c5mo6wlcy
fSmTgOBVuej9izGJvFX+aRcQ1UX1xP48kzwNaV7LQgc7PU3PhLd3csfLHLn/n8/Opia+oW1d0nsO
cv5yE0gL0fRda/xRIGBkyBOUUiSGgGvF9ZJBACyupD/V/bX/x3mDjsQAEPiBZ/lbEvC5aN2GJ0+b
E26KRRvQS6xgtByBpHogoQNWdASfRAuFbtKzGS37omlAh8TUl4NiUO5K9wu7Tmmg7BVaSsxbA+Rb
SY+eWSb/w1dQCUPmk8zonh6amem/uVqX317B+cWVgkmJAdNlaMVc0L7UBDQYJGWueSXaj2gfsTwa
ne6+MmwcjF4Qu5QPmrVI05ML5MR/9eHWWTc/5KTQXyZeUgh6amteE+72oaMYbBnodeZyyGXqm/Mn
mBitadky8qZ8GbyiEWdrpECry57xewmQBZPOK0wzzTSDi+AKUKauRjOyB8LmBLCwIexB0+vkvB7G
v0z3SkniECmowzOVBJ5dUYiISLOqcrIlrbXG9qdYsVkvPnNqcLPwRYJXM3WK/oqZxod7g4HqE9Tr
5iBYVhQ0TSklMrUGhSeUHltN5Y71Ci9LNFB+P4UtkaUJY6g77qF096J/ZYwVjHaAs7An13FEdRTk
Q7RqwR6nz0r73AZ1RCRBnEIRg49+Xb6X3SfqUJGJarFJYaMIKCqotr5mQBARrNQX+jZUCrrHPpLr
VsHp+y8TmWF8TQRDcQMOy9bL7+PLsDZDt5a69lAZRSGfdvo0ie8Oi6QimDVoNyBzFKvwIsT4/7Di
yK3cRyizJu94z6IBw5kAzD01Se5ET++2RTtw60vsZsXJNn1QlO1q9SkPUlyXtwxCBqQ0ca94x0QS
rNqtojfs/8nd6zTNsJM9hGkr0H4fcXSW5Zd9JmdAfNk+xuq5VSOyN264kt3NjpomMV20TF49DuAb
j+U4nkOo1pwiNAQ8nKKqp1JuhkWSkHoHnTlglriFVMo64Jbx7yWuwDBnbCk/lbUsYki22Gf5BX8y
0oxXeqtpSeozhcxZ49ypBgJAkN+qheBs2MQLWfsAzbrahH7h5BYl34uWCKfijAt1/JXon8T/8Owq
D/L2pTawZZoOh9IKrYBIx/xQqFaG+wTJ6GIDWvEJRG/UbRS8anAwUCV6JzIcUI+EhwkodQtmI69Q
b1K1utat0kTA/AFuAIJibETxoMsYxTI+wyL2ctDvUvFUhVVj+VgX25LoBJ159k0hhSFCh/us+irq
EfqHHPV82gBMyzRlK+rpkUC2MaQdGDLThI2YKZIVTFW1E2SYVRc4PTbYoyTLF2prlGtyFM+El2Du
teerDorFitR5WmSkAoC4KqaWuHzVU2HQdCK3nKTgUwGF+TXKsDRUr0ioQzqYAu+ZZPX8tiQbECfg
y4Xb1B0IJsUpJR9MZRxmwtMVzUyQHGaxboO5SpOUm5dKzaD1oU6sdWoYwj8cBjCNohUw+J6qnStJ
ZqKnU7KPYdlbNxG1GcMq5ncVhjxCOHfkT4LxhyCSSPJj+tLxBz8ddmxsxgkjoUe4iQfd4rkVbisW
rOKWonvjHlJM2Lh1cOzRm3QDZTUhLrweZ4MHbV34AYUsLI0yHKJ/IOyAAlgBEOUXjHdRSlaqXXk1
YiEzOdTTcqHOjiixZDcJ8eBi8N06LHI178Ezxd4cv409eTt61tuLD/53cH7GR1ia3u0++Cb5fnr3
c6Ior4PNF2k4qiQ5+34DS5Q638+wd2+V8APqzEFqwlxr0Bqr1Vyl24hkiOYPSSG+lSqIzXeT5ADl
v+gNiv58TkIG6t0WqAYnGTLYHHMIuiAbowwuGUQlVNgGJ3+FtaEeiryD0PaqHSuzo7nZnhh8z8np
LZrgqXgfQ1r6D1HQVAVVQDWV2Hsq9QHNxbHSB9kpsByc3QnvjTftfQnzKDa8yjMdRJB6nGauPMJZ
LMmqX67lM2jOSqNtFXhIA2itgr6ABkOnc6W8eTcJHcwr/2rwDHJeiVoSaFaBKkgfrcGG/jznhy85
Kw6aHWj3BBlgIrHkgOh723Y0cwcAOiZzTpg6H/NdpYgZQ2nTZhET4FlLCLXuumd1YP+zNlLgd9TK
mwgILQKsZifLUdk9eXKCnHeQYDA2kPA6Go+lPYNciCAF5KPO4Gq1sznHgkvhXuc5SLD39i4H0+hV
ce41pJe5qsbHViFZLIAZQoq61xdCFb+blaNrjVTDP3J6196+3jpXesfy1vnALby5N4tw43RNFpUl
jiNiejUjqaeamETcBUDSwap6K52C95xrYqTOdFGUEgSdzQVHGw6JWi5wgetKD1nbl0J4AaN6jARh
FsZ5xn59PDEZcgi80o4VxQJYHKCRgSej8q3tRRLmg3qVSGs/TZ44XHBHknX8bUDcioUWeCOALUQM
zDWhvHjAH7LN7YFcgEGPq8CawGzVKN1RIECSvoCnIGXeTFjhPdfSr3UYMGQyODGIGGYZhALoOLuB
qIrzDRFwDHPJObi7/QcOMmNO1XDCBnAdCn7HihZ+xhenU+tfE9bFZwBiGNcQfYNO2QvG8HX2UTGw
KMPhW+rhw91AApbjWGqXuynXgK4jUpW90xSdbWJ9Fot7jJt185VfqCaV/n3WvaP0tiElbb/W1GlG
tfns6r3D0rv/Gj+AJb0oqfQLdu3t5cBgn+xg027Tqt17N3AiQjuHgui6b03IKvmVieWjPfJ3ou+J
KZL98Zvin2dNrMl19GJrpivKjWzZIzotqSWgJCRVjjP05LO9683oO/qlp6OasZpwmGz+8BVRICEJ
qRtBMXkd04OaaEx/KZGmVt0UfEj6N6hDNj6NNOdQHWzMqHckn/m2vRzVPKBURfBVGWSYpA3Z/JmD
P4A7/asoS6EPf8lDTtt0GvJIYZCgE4kbDCzXSPHwjjkpb1G2DYSXSsPK7uZ6z7H538PUosLG740L
kE157h4w3a0jUlaPlU7gIOw+BgfFIl7pMeFBATHPcQIrBsOTwVLpbu6u6i3eyRxFAslejX+2QjXg
fkKc4v8D7enGFyR4xtTjlFhS3K0muEcv7qtYOEQ5i/OH/AxyIirPUREkzSmmp4jlHSqWavJT8pXh
aw3/Rl3VphBT4ayoPDKERN4kHkTRDEUVfKmWmDdFWld2u8MmjBY6vyCbQvI2XMa/WBZEjppx3+Rq
cIzGFU7qUIsR34NJYm1CRQa1MGnUNAmKjsj/hhBiuxBJqcn1iVnYwx9vvAoWfB170hyPyU4jpIO7
hh83JM79Q5sFnTC+CsdtGfbZUkvxueRg6gFOKo2MOHa+H7GWuK/UBco1uGXf+IEuCGs47RGIfghi
GHxnxLnIaCCsAx1NiyXgm17H8KwDPMkgkCAQpwEfuEJ/z/Poguocu4nnx17R0Df+w3wSDKtkPcO9
VlrsByrmindJKaZIN5yZzfrXaw7jLvzeNS5zq9Vpxs1Vr/k73I3XoKhpSNCGVDcHu1hzwBO2p0cI
ihCtp7Rt1eImxzIAqCNnxTh0skz8CPYj88xDNK2T6dwf4CqJ6yHsDwZMq508Hb1x/h/3Q68IYyTx
FvBbYn0DgGArU9CVYZfPYvqltawAxBR0CGJ6EeYPVecqwEZPWThUBRhBRtsZPSokSckG4HJUhyW3
1pR0IGqr3j5hXBMCOL016l8EFFp+WJp5sUrUi0NfxqFfdBZf3lNFTonL3fphgLO5Rbkc7iL1R7Po
F0rAjX+p6auJrGJczanQRf3SMJ0TSM9Wm+p5kAFBBGBgxqM3kpGimfr0jxKz5gJ7BpH+tvq007bP
F+BZd3EHcHn5LR9ai75O8QdMKAAizgjB3EAee3YJYFHIm8Vp4cw9WmLttadarkT4BWEPvpHzyXV4
SXbkjrMLB81siLwVvZkQaZEOOe85D95CnIG1EXCeJQgSWApw7eg/gj3SnahWxYK0qRimVgdaBOXK
4r0u3nCsdPlzfK2YTbrdWI433OuNcjMFeH/pqgcLkqGgXtfYkud4S6uZXAuteuy4rrDA+ELwD3or
CKVC95OVA3r+haXygnGU3QUjz+R8TVfd0dcXYe8L7VHaKeeoPJHCuxSBpBOvdov09gXcJ0n4I+5f
fSIPQlqca8iSZd/yMs7zfx5aVtqTu2s4PHLM6GXJot3GYmJle9LlF8qP8J+OlAgUTEY5X4yoEVCf
TJhCtEFdSfH53r4kXJTMG22iTSS0j56YgBPfRBORY8Dw8of0iugAxMsA7EssyMCSUE8N3gDGcS6E
zM9CBbU8yGD7AtzlHRrL26dfPDwa+UliJl8FqPel8ZKEpkUy/gDeYwgwA2GCSCFGO0VQRjHU1Z7t
olL3BcdH8s3idWmU6KbXadGM2IZkNhightXYYOBo4mozes/H2fLF2jWIpoxPfupykxio0NFN+w7F
sHIdca/iTR/IEhXXt30fE33QPQdMEwBWSr8dWt3AyUUamGlHtnJBFnuh1ItglikgJm3jjUujrbGg
0RmAUCZHZsb0YsA2zGQbcvkOiL1vXkQr47AusPFMZbxbMFRmc703HnOPv9IA+GGEv47II7J435Aw
YOBHR78AfBFFDKJUcIo+0WfZR0vCb/OzzLfQrZH0IYyUBlkn5elI/zKPrSCjLBARI3Qt8HdG3c+g
5wenHIn52BVkTzfJTKvaOAMlcHcWhSQ/LSIW4NInZCLNDzJ5S4wHhnPS7Qr4DTa3i1OIPWlMqSkL
Y446CLiS5cMePfmQiOgP8OEUhriQauL9Ca7myqniwCbZqJpqa7hhDnzlDzN2JuB5ppVIIZJ3ktIG
xEE1qs3CVYWsxjTP55gPy4GfwFvEodRdM0hh9X9zSH1lmSnmbMuNqDvrROLWChdm+IDB66fqWBF+
xLgQAAQuuSrCKYyQQ1hCFtTNMpQLnIti0Hz5V56nKwFKWspuqFAEooTlNKXmgttBCaYeKPYg0uzp
PSpk0Yz6ihVH7tHpLNj6nRWdy698ymrFCkzIIxgdPo/2bNUDlS9F49OQ5zBTA3nSYl5WnKkBr2pA
m5wccHN5T8gr8i4Nsh6Adjyh4BySGiLMNeRQxROoJ4O76+RalG5MaSZDim6TlEIiNSR6Yzf5CFV4
BclKLOJkOSzBrFVETgtyWJ0n0+FJs6dKtA5KZmoLiZtrK7EgygQtfwiD1HdxHeY9JSoUrRO0hEQU
cBuhNCL3YMgGdKBar6Qnrt5VipWyEAeGlaB+fIodxrIB0HIFQwQmIPcOcTnhK9DTZvcIGiUJrgKo
XpYHqeeqTL6jg0J5QDYnpCXYGdpkuVXq1KBlyLA9QRlLY183ddXW7RKmY/rJhB9CeP67hWX6it7C
AvCDxo1eo2XTLjLnb8fqhEejabCWm2BDd9ZaSy1ttbhqGb14jQ09zuBVqbHNIThSWzoGn3F21/wy
3CLAmGgwkFUSSYlMNFOMlt66aV4Yu2gqEFToxEUW24hpVYyWeiwdqArLNgrwPKZfLHcrUI6MGUo2
GSMKqaoSiAD7IlclI6keH5osBk0qeymL+TUrO9+mBS07H+wWrWg9eQyZvpWqhv+/mXqhTMgtrnhy
QPg6Dnkykub9ockCQv3EcG7FTMpEX7IM2FT7UTuwE3gN2GRMpPIe4q+IDsaqP2c+6w/5GWZJkLmX
W2PQrJSUZaX0dbISwrDSMyEsAPnaOVaSOUBlKhDUbpTPVG1FvAU4YDKEgoZna5ToPSwMbXrn4SIo
m/Jf0lmAF41XpaFZZAm8JRyOG4ADwW7eeiwoG2cOwps8itZmfbCAMzrn9QJHxevyYOQ84TIxxsoZ
BUadKGZJoT/7fXfqzcpwO64u84KW3cancfFspwCaSnYFvReywdT17zYFSsxj96+xNFc8WVKIk/3+
OMkxgG7ZcCdJwtqt/Gfe+TZEtpvFPunIKTIJSung3rpTF7KeyMoCfMtHVmfVZELKFdLVNJFMHPa8
FJS6YkKqgZPWUOp9ZUZEGX5cRq6mjAbqVdZZ9lqvZDadrghwTbhUd3cXyVxnlrkIjeHr6jrLhGgG
Sgi/2sIwWRGZQgK1VTPoEHYsxgvC9LczxrTe6AIqwcItKZw7ARK1DQBYTG7EA4RqF25I28N4gKvn
sZeZRlk/qguwafhRiiRz0C+kPrU2C5yfJhm/khQEH9OaLQkZlQbYRAzsOLM00CuwObxXSRhyjYYQ
Brkr+wZtro2xlvwu9nZVMvQrkognvgntESGlcQj+GS0hmhjgMmbaEFZYxh7b3LbHkRLcsveUOcQU
UOpE7EuQ0DgWpAe34MboVajFYUFo3ZMPzdGxS2+7hCHfizm0c1fmJAEeQ1KcVEEPR9UsBZDR2nji
bdi4RhAHQRHl1nwIO8RRSNizp9Xxcebv681PCyWPkZiclalaWeSWxZez7gMSpfH9JqExLqiPcsSd
VqEfgNFJGWMp41fxioMC/SOz29l9dwQ+//av/hUah5j4FsIVT6Oe8cQQrX+3v4fobQj2FTJmNbJT
mV9Mnn6kXNp/XvKpZ3n3JwR7SY1Yhiguzofux+jhFRdf37ralxGs58URU6cxqykO8H0wS6ykgoud
HL3K/LX19+WIxG67ND/EOzCLZHTGQDTp4NPiIDuVggdYO6rDbJ85+VaNbirgJ8cUbNXy21SJVfyk
UFxBAFJukryrcvs9AU9KI5tqv9wudXe40qc/i8bn2d0yHe3EUH/8a2usaZZRV17QDbO2KxKIWrcK
Czk5WpTkCOGfy0ppNX3BslG4kXVQV7+cel++moR2sra/Qt8UOqw8FI1vYTUC4VvVoey4RFiQGnFg
rlmMTphpOonAf1bM+NGsrva5Xwao8++WEIGKLoombm585CI2UlJIeffdX1/te78+z4F7Prt1/w06
JNpPS6cmrRazsStnQ0W3rUns8Th+YWBwjGUXZVRlSPVYo1teyoEiyMYnYgcmCMEeTTeqGFgnAiOJ
rhjdI4Jv4kcGL4471jQLLBm4A7n58hOxmtCMs4KP1GNkfzQE5OCiHkQDQQVkCiSojmMut79PjFMp
yFGoU3Eoyw/AyEBYVF1rVP+WboWaST+JavT6g4vEs1kOnnCX1UI7OlXsOsfTkingoEJihnblHdxD
3I0qaSmMwWqAD680Ni7xxmjncBxyVm+UtAZM48EtiNQUZUDWX6wmNpu1u/6iV/H1z83tLw1gtae6
iVK97pViSR18GEIZedqimAsZNSTgVsx4s++dDaEz7Vft+S0gvYv6xrzAY/3oq3WQ+Mxt4renu29Z
picOzX4TnVGLrWtuaTVIW3mnEot3lQ3ZPJtUeD1XS7eN8zDFB615YqKROMaMKqzS7RQXqSywB5LH
Ecn3MJDizrYnvtg1azUxWYfSyCiy01p7lcY2aWLXpIvdU1dBOec1ejfUbWaf1CgNbROx/ZJZ04pm
TVH8z3O6jVKL6Rwa2yYLBpCAbfSO3/E2KrUr9HQod0GCGQjfqbkZHa7B6+FsyIXYx2FKUngP1wIn
9Ro+QRZ/7Eq/PlyDWQN4d/14+WfBfue8XYsX39gyXBgg65fwzdqzc85QzuirsPM+9vjJIslo5CZM
lEIFXGQ1z8mKsRJYUlAJnZ9pMiBhXusUcAN8DoAmMt52S3PAEu2sYQyRo58oS69BroGsQV3FmuXa
uXb6K469Lss5mgUPWpujZovwQyWuEpv9lz8ok2FYh+aC32CZarDqgonCJ3Zz5lLhiKViycvXkyVR
TVRdtt6TPMIqEs09N2Wav/6MjyJHoa7qEpm48s0yx4+uft+jbVi3SGLoyqqJpD4ht0EdldT9SL9l
wQ4DmbsdCREMIWNADYlJjbBBPTpHD+pKHIeOQuGCzMCtJbwBztbFPg6Ux5MMMIWMbbtQDy67lqiH
+5pbnzBrpD9lOfdIbu2bViE6UA0urBDmhFlHl+LmXEbkxFnetz5/GRGW7Ic8XnmWewx75seXWqTF
bKulv3Cz03GN0PZh3qL/1dpLNCAcbD4u3VutBJlAFzZbTFvp9HLetetEaa8Aiq4uAOUT5mJWueHQ
CE/Bw3VPn+A9zvV2/VouLBK4lCX6UmbszLdx+Qq5HgOCHMkDFSRlz+ihvCw035HWQyWKsts9OizL
/p38KuxMHgw0BrLskqYezQJZf5SGQ31UNu3ByZMX+OW3bNI809zUdJdpkYcp11UAFtBPxOjAIkNh
8D+g9F9QN/D+Mz9bND9ZV6Va5PiBtDIji1eJSWgAPIaEgYqbYqJcmAvV3vWASI6+Rhdh8omlWZfr
yy/QSvhmAGXxgk6m9EzOGLzsZgVWUEvkT8iQy7DrVqeWLsUDbVBjSMPEjANeMSYLrRqMVgEqWwHx
blInAsuzMnFy1aNVbqKwJrrN1QFUMYlRajJnzCTJCG6uPmAmCHV9kVTViO7mFdvV/sX70mIsI6tK
H2z7+/YPSAdJpOLlrZEVQJuKPdG5zfKTNwIDgg327Y0DqPyEbiBF49dQgH4JJrHDXSnPXFgxL0P5
klJl0p4qF6msocAQjDfZba1z4qFJEAlJpDi7H6JDRD/Iun233DLIU/KK7yXEYq8+TyVEJc6lvp4z
QK7gHaZDObj6iuyLcHr7ir4vjnSntAu0r3a/sJtvw2Nf7QO0c6z9XcFy9IgdQ51V1ZrMz6T4R31a
h3YjcaVuoDpQbVFbQzd8ygqKO6Cs5XOsFg1ynqssnvLG9buDbt7N72ybKuhWndvCQKuB2Ga5FqFa
YyA2MrwUe6hjnK92MSgdfWiChTGHpbIyYCSSpuzFloSx9hp1I1eiFWpJWr23rLtrYTlIMLaifXCj
B1OBnEGp6l0bWnNE3lW6SJTxLeXHLbtCBujsUfNwBda+elb/DBe1BKZAbxCjXFmIWlTjo7MIPIP1
o7xFltnR/3uyPLpJbkn/K+NDjpBklDIt+i5lAXEiDCuf8gEJD6En4HNwQERNvGBo6wv25OLOoBNy
CopdrT6URmltoHSUYEln4DhCKnOOOD0Sf+9QO6ApJ3BhAGXV1p3KcyXKsXvZjeoDnhtRSqhVnXDl
3zexM+wl+ReWM/In1BAhmHmFKhkV5VPqoC22AMy2wW5caFUoctDEih02CbUtJ05Nl65Ud7dUXYUY
EhgDsl1pMlsIuid2YtGpAK5qXu2PKxCldr5m50UbJO+qXJVF06XsiJWI0yELDbVpUSRWgVjoe+Xo
uD4CDBIqCopM5id19olFNrNBQmifnOdcnfA5Vns25f+yq6ZK8NuBMkTUqa1qLw1zIgamEuivZjCm
DAOSgVwwQHszLARyoGJgBohgK9ml1PBW8kpBqB5pSs3VVmMgiFt26TmfXEQ61gmX1WnC4AC2rbJf
kwBYDSryk/Mo5WQV4zR6AD978KoSjGIYpowuHmT5RLVtEmgRCKwBXPFbCGQ6Cc3sKyVMp5Q6H5Ji
KKEF1tZ7T+/TE9TmdnUdHcgbjC7Leuo+QHf38htv1j63rtUJMInWvhbuU+dQhu50O/5cP2hXBBYa
v+20eZnFPNodg1cuzn3sS6eECNDMrmLMgOAkaQWU+LUxax7ydu3l7M7oFLxIAwBvOnbquOLFZg0e
JpWeeDsprA7hA5DsHqXdOlFwzduuYd++okckzuUH2L4GB8fCeNCB/YorJxC14MciB527gs3t3XvC
PbDCUmiZmyDWIJP90nhviHh7nxvcUcqfIrcdE2FvVTA/0y+Kvhp0jlE+YdahGiTcR0rHPuj7prUh
FGRuz1CXOlOT2ON+lujLWsrZtY7w7xrlmsD/QnzpBGSaXgJh7WNQEmoOq57HYLZNkjMTZECJCQGR
rH+iEqG4uiRWs0kFmIibJpNujNH4NAHOGTzIPV+hmwhgdYfckFEc8lAedMv7ue7mZv6oB4W/vJ9G
gsi+IK+8/FpfPJWv8/TOKOn8PmG1lMm97KPcFPpEvOeeNiu4z2+wM7K0uq8HIlCAsI3vsBwpdFOp
1ryps0/S99GMKXfzixe8uN3owVcB6sXxLsbZtgXCePiF4DKBhLflJMmmahoJLjbz647c+N282Cq2
hGFcB2WviOYJSfKqV3ELMPDE89djwYh0qzvw8ejqjDtuReeGQoJSVMKUgXW+Nq6NDQDPRM+UcU2I
ClvUU3E4vPyPvqDqfPmizXgGxAujRaZdd+2WkDfK9yi1rIudzekvfav1iv7WM6eVaoR7Um2CIGBG
BIrC6HCX/y/jtMb0qBMk2XFH0iI6KVcaUpbNTRfp7akbsYDrujqCMGvAyxYSjwO9GBouRgEgL2wS
xvkBepTYK7q9mpYvbrZY1BnSvdYQGUL0B/E578PZDXx5vmE1Nl6FceilG4AaFn9bjQdKG9BBNUsO
3s7Qn67ApEVYPUNQ1w0yMhlrYUeEHnmMD0O5fSK4z8g2fDvlgfzlByc/Obuf3tm9+ycyF5n+otW1
ujevNlUK9kgqmHDcqSBRUN/YJ3RPw3yQI1uU3f9H1Jl2J8p2S/gXuZYoKH4VRMQJZ5MvrsQk4oA4
ICq//r0K+jmnae0kbRzgHvauXVX75jaIpWxn+YNmU0jGxa2OeCqeLp+dt3pi3TYLxY/pzm1i5+Cb
n5tF6tnqt6vQUk5eP9S8Cq41dFWtFKLgg/2CLoA8dE6j+zydxN7zJ19U/TPiEGiUdwTmzfDZT+4o
M6q2Z5jus3+w3Er4Ttw6mTwNhyPvgiqx0j4H9CT0Kqb3vneKFe/UsZZ1cLfapNGiZpGPMOkwUnl0
BjGVmT3NIg9jekgVxcDpgbfjm5bTvHTskIpjAhpaGd36FsZaI5tN+oldgunW8O2FR8/auTPdzb7T
qDlHyq8nL6uEBwRWj0V1ViMtxRSLBZfBem/fppvYeaIqNv1bt2q3j1XXNPCO2I+fsNSjtrG49mzv
MkqRKiIpRnmMyOk4P1Wm5+EGu4Jf6EA2KEm3/pOzoz/b0cQiUM/XVeY3VYN+9vSbUNzgyZFI5hWH
hKUyhSbJtmZ7rHvXWWWUoTD/SR9e4+fBnreDlLxD8mb+sIwxIy9+ylRNfZRvADKdNHHNj8uKaGFh
hrtFfVofaX4A/r6IEMSkgbaSs6AMHp4ClQGBynRKSKgQDgAGxB786OqolDqdxljyMN9Zii+ralgd
H5bP9XsdfSWDikVp7u7tWa+ZyBT448V1EX8+F7fZdVIdWkCe1oBWnDgkR+tofZslk8tM94ftYXv7
aHzdfqKPyvr59eCIp/hXnsI77ThfPdFMr0Ftcf9sfb9/n4ymRS+e1FfHz/w7+Y1/j7/pd/q9+zU/
zt/nVbFGXfxb/yhmXbVdGanUjISFdd50pR/eszZasMJiuGEtpB2mV0PulLi2/xpex3WzfR1fZ88j
/bDGrYe7g0I9NPu6ZcOGr+PVtX2x19+sH/+tJ1qCb4Slt84dmWQdiaN0fzWMJ3Ja6yEMQE5+Dc/T
63yzhX2Wntp3ADzagRFX0RCzNtZ701K8794o89V37Ztvjc79M2IvSXv3RSRP8TEw+nheQdyVr4uJ
JYs2piq838a6he9E9lXBUMLC92T0HDx6B/+Amv3eO4yiETEEvKH9/LZMlzJQOI1Oo8fgPMKFoRN/
mN6TYE67TK13Y0A1uGfWsCbvhy9WwmlzaobaKo+8RS3psoO5Ubbd8YZ1mO6+lwdRofi8LC9LvdBx
Hk334YHbZmwEefC6MUieXvqX/kmGpugdxFRrvJ+vaGxUNIglbaBoyVSG0ihcNEf1fB+ifAaWCquh
tujTd4ORLkvWG+M8jYtNSfUOtQFWYfPaFSAHvEX6pAhA9u5Yff41AnWN0v0VL+jHaN+/Bu/hZfxY
oHeYReNNaIeNsDVqEKubYXEB/IxdWmJHwVu7eWvSmmzGB1pWHpC3RhyVYTSKB3Woj8pPFCPoUHRw
aLR3ROK17q02bJ7aB3vd/MsN/11ne1kkLnQutFPqF0pvQrzGNOlUOeFErAT0sQ0OD95+YqzuiwdZ
4GUmj1iLtlGz987R/NHbNr7zVfKbrVrFFTJDMgUVilXgNXxZi1+wBRfNXeVhE/BLHNYrOvOYa4wy
FqmrYLwEoS4xxK19vjoto0u08t51WYdyQo9p2sWixWw/K04Dv47+0bPB5KiwEumZs03iSwKIeiGo
+dX+g2gdkM69fD4plR7D7Jddkv+tgLSx3h3be2jn7tNwbnbHvPdvT2f/jXW+7TSOQcVoV8n9m36l
3tkAIlAOsZwzzjf+reZdUXqavrlx+W5pEzY8KPRuHMA94+ynLTeh7veJncq6ur72zrCQkPV102Ob
N55TQAx2+EwEGS5w3XicHDzjitcFykX4nOPNd+PaOQen4BxYiVOrYZrsGl83SBBE/whEav45YBu3
re6ZRH51XvD5zXRkUYm7O/nTr/XNtM0H3FDWmD/65ttNqu2H2ZulpEBOtd7ezA8kPAcnrzHxjb41
SszwajmK2MNd4rW+6pN65Nya7hmXqFbFOY+vXWtl+LeITsAoCur9+qq+et26zTusaDGRZGELyHYO
RWISkAcdY2kuX/P79DGN47ZGNk3dZueZsdp/5qvrAqsm9pPFwW6TkjOjaB/mtVaAXXp22ondsGvh
RQweqsbiMAY+Ik8UafbaTU/6gKzfYHZYU2sEItyFp3FrNxfJ+u5VhvZYU2EzTnrXYlmtQ9MgoCWs
bU7SIkwuYzCtlySZX81uFYJu1auxbmHzUmHpqmi4mZhsRMjepaJGFCr5vLlHOp9zKPaSwKwMOQjd
7G2Zkym/RUIEN5XBX+ncVubHw2QbUkIKkNFirTr1rxBPtELvAF2ChM0t3ERu1XTSTdJ/JLb/BK+K
mHUigiiW5AmWWUBI7Nz8vVOFeXH4O/twyb27Z7JUrrZRewuD+QhvIwseHt5LaNHTjj1W4i2KO1l/
q3uhIxLMy0AfgNoPDZE2SFr1YdAHo4/1dL6uPWXn0RRboQRghQjFtQJz/CAbB97mVSB9tpxQsX+3
hya1LzfeXW/HvNWiW+8aJIaop6crrAkwyVmznRuBUgqlKsImnv9sCThh6wORRecYaueL/Eq3wX06
eswY4Nkvuyu/78ZzqfrE2GZ/EtuDdEy11IRiLUtSJyncSNO+0Ax2iv6tWEdkMqaAW6tfjePVgUMN
C6fEj9QIWCmznllaaSEO1ODDyGcXfZLIWN3aVuLtuCeDI07dV9WTTRDmAOy2pZr8uYHO1gJmbWvQ
aoUUanRhn0Tu39sPDu/2flAd66gPbVT/ymHKT6Dyxot3vFvUPux5Pq0PM3Kv9I24UVUMA/MAkjG2
7mW0PCxz/m/fSwY5OZU05THGDwacIlkeGH/aapU6PAd1hOrUMYucWYxbOT/I4wJfbrxkTI/owtvw
eesgG6fR7ev2pTMjbnnVNbihU/f+Oytybr1yi5bK8DInps3nA71lGalomFS6ka+rJsnts/fu4aHR
l0tEfVGdZxNZNOXDmLRFnHVe3xlxyXApEeVSKB+AyfjI7BZZbvPBgoD84bV6EZGjHtBR/z5i8Ile
gJt8uGFxSZRSkIdK37zGv/eotFapFNN53SyueD1AbJH0hKDEPSNQkisYSh+pRPJqvcY8U7hKMabI
ro3J3VOeWu6a2jmfHML4HsgCMIwpwotWB7c+ZrM4o3pPN0SQrIvQUemGKHGDBIfSH5GyOneY6TqF
LE13nrlMA8s9uUz2ioSOxG2zUlgm9wz5YNyCTb9FAaHC5mL7J0K858/z50IPX75t+JegvD3GxlBH
PrwFNXDQfqNPsDg+T86T00QjuszgmY/dxxaTiYFkjfGgMjTwtVCG3uwOCJWHlSHYGe6s2yMjyyhO
2HWQ9GSZcR/cQdKWh2m2PE1P0/v8MZe5RzayvTpIjIyKEi//BXnBNQn7sBuQ42GazE/T8zQJ8dPg
6iuaxaKtc8VjIvG0r9X6t2G1fxnux2fsDg5DGaxZKPE3WERhecLxwM6piV7YwKzfcuBi9alh95t4
qUlqnnII/LkhngT88d4+guxK79KtFkmvFOmnoIQKZHUdOx7RTMa40oh79bWTxOA7KVCBCX6A10/Y
mOejxuAZbnx8C/aDNHgxGqqzXadxAJ5JCohmQ4Qn22P4a+OXJDLRDKZZGM2iGRHer0rBWuCFdWZU
EjVPD7lDuYpyC/GMEBEjuA+02Wi7kXuTZpBmZgKYRWy/2+a/pn8KnGPNOQXZsM4g6J8DVKG4xdn9
W/AAGQMfGzQDzjMR3537XXicg/lMj6xdlcD2Tr7tmYNcw2JyHSfjPQvouNo/BDrl1X4UHM/otjlV
JI0kiWABK+IFHGI8ZvH8NqoEt9F7cOZiX+f58jpnQ4zTjvW3/9BzNwSx8btyaCtVJU8EJZhxyZ+s
SUFaDgZc1/1YR3V1+Kyuaqt0gXUYwpHSt0F+LwY7kDL1cpweCSuvi3z1Wm0+lEHdvi/fApYl66qR
Er+wVVFEfVm1OkTD0/oBmP72Daa7/71816eiyJeTu0SkWsM3meCVBglf6d/tr7qtbrO/aKRg+T7Q
MqlhaQ5kLCP0g2wZc46an4PYnlF5g40EWTf7lGMK4OQ9rLLJMIw13rNuguucrDyqfhREAYO1/+DW
7NUhvDNyGc9DYsXyr027sGZoj1phM+TG+RlXwv2YocrZv3UBbNq3APYAI/rQ3/G2mksLCzTNlnLG
xO6FUS71yg7bEuBLbVTazbUhvohrBAGWPifapexts1uZyD8j66THVWM/MH+Sx2Tf6p7yDqneBT/K
wKhSkjr8NNcJe2p9Ep/85tbAeePhNE/O/dylKr1nZTTaWdU9P72cq4SN5y6we3t4DjaVkoKMWRQy
1INC5SHSBP+NEPO6c1Rcq69Uzb925W1/LsgBdRpgPLoXnGVjiPxmp1bcsnmt+OrCT0Xtl8ktKZcv
yVvEzFXKJ8BPcVOVFVy3Z/geW0cK7WS35dZEiYTKRpgRHUAt4x+aLe27FAG2EswTsDRmmYMpD8UU
9BW/FUQX5DZUiEhvOnBR+Ltvs5L3f9FesPvXbj4LYg7i/G7X346BtxejiJLAXxxR7afUj7jQZG34
bFHzpPfS3J4x2CAGXzAOgNe1Ga/3wKwIKywvXm4mzdk5+bDfnTuM1rt7zNvkFi1ON9XEC6yLp2Mi
5jDG1a45pBw6PMKkbGw6GSjX4884DBoTNWE9Ud+Dxs3xLA4e/VmFTa3baX0DK7Op6YvVKpKSurWm
yAFzN52XEsVLz4Y2cJqrFn/9ultelTQnnWaRe5rvpqc57SWmdiDRxYYOO2VVX3X9y2AzlDfvaYA3
L0RBug79qzaeeFclQWDTbQSiMFhUpVueRTR0BgFT8ryH78vQCSuOqdCMFVfVAR21HogC22+yJZJV
UNwYmPNo9fgof5S6l8F5YE6M8RNG5wRe6dgebjhU5UxIYOGRZd6TrbVjwWUS0UoCDPGmoFNk7fsy
pjuaOOEWCYnhWrSjOv5rwvCil1U23izVo4EyqOV9y5lZvgcqRCICYOURpAHsgdVbvK4SjbNrbvHD
pU6AmzeqZEUi6Ea4F8QERrIfVp/gz/uhPmQJQItmnHmqEUe9m/dGrQMPi8uduvDHvIyTeaQLR/NR
EDjfznnwCI43aL4nqsyb4XmwG6kRjT6UKuLqLvPHzGzt203GK2LV2HlAsKK5BNnmOvmSKqPVRrQN
jULEOqSfXHGbgrRoI3XvDnEEjtNSchQVpAt5jMrKRUlCgRWmEsAWKo4J1T6Ta8j/4jVVkFSC/uCc
lK1Jh5Gw5JAtxKNViftcjIk31+b6d/3TCDnvIeLWuiKZqGdunXp5BvW6vEwMTC7UaS5KQiwuBqQK
Acwt5AdNtzI4oFeyIRibwxqzpzVTQfvcu4O6gldRKvyDxtTaPpd0kVmeMycfxGd4I5e5jvfyHGa9
JgOx6WXwVFIaf916GQyaGn0qNIle8A50lK1+MI1uMMprMF90HKiel9V0jbaUttKi58GhLmQ6oije
OMMU4lH4qpZeUjxklS0B0iYQ36buxoiVzoSHEifpeMInzsZ5D2GCc6ZmLgxNBUIdoLkywGUYqZIq
REvMeqojvuoKTa6AUiy2NoJIFX9Wjy3gAkSNoY5TP6dmgh4f3JXfU1nE7HHxcGRi4eyooPwiYSOR
1FLa2S0aH/ZH9r35iH9f3znH9Vcm1kK8RNIXVlWQTiCwJ3jbXNpmrL/NXmNqhY1RnZvY8RZ0ebFF
S8D+5klrVB74DxRXOvPOtBCE/PkONJg3w9f2SHkETkfmaXHStdeJfTs64aRSkIpZ2pzq5Il6KaWi
oFakvHi35HZqWdNRcj/E/nhCZnnDGDqFFfks6MsjXLNDKJZJQRZtjdXtSYQzeFMsEtDhJ40JNMpx
bSKtW8rshNdxcqon17q6jc+bW+tuPkuaSY217sbbkJ2Zqg4pay1m/ktN6jpEIb75b36KyZqI+CMS
kwh5NVTTLe+0bfpPsObyeA8F8AGEkDRo1pUzT/y/9af8+gvSzW713LWprtR7/NuCvBl1d67EuAqX
8MbG9mgXko86VfCtQvFL5eaMgZj8X+/Yu2I4XJgNozrAsFQB9qPPhZs2RlItaBna/1V8C0NlPyau
xoa1W5oc16bNQXWUj/Pxbml/5tv9V33dYDPY9Xf9TcCSs0FI/hpU1tFP9FPZ1v7O2b+Wde93m7+t
cYsO22N7kizr8G9mzTEsxvTh7CHdcIE3n/bnbX1b66nzbdJ08+15EEP/YuadoMzcBvQbh3o2wbhq
aLPlWFR34lWD3AB7uVd4PDjVqTVP+jrqPbGxpHOEoDy0ws2IFi/DDd815/W5vbisG58VuBH4HLOT
Y0UPq91qJ7TktkId8er1cSxuV//q80IRuyitLQoO3GWQXJ2MdQ6m/M6/zHfkfGC0myDDBdxw3yMt
fjYrs5hI6qAuituzw7oELec0qPTvwYN+TJCrRLzU+qh1WTR9TYwLI+za0d55Y0m74CGtjUwLo3ax
yqxcmlr8KzJRjScyA60+YgOjgioKySJb0g4ADqluO9bvcjuSlkaFZPRslBliVPyvvXe7O5vES78z
yhDHAqLQHqVDjEqLwmstxJMQxB+1DMtRwbwTDfHZqXUbzIXXdvN56O3tglxrMD5e4yqDqeJBCXfj
7+O3RDCHbovYXzdJYWQKKK6c0bsd2uUFs3pVxBz9eHVcNeev8DlJWC8SXiJF6qXuNqoURpw9jMyH
1YmFY+9+eWSy0duPc20XY0I7I3v+ZrgbneEp6gyJrXjrSTzZZN49YcvFgeVbtIwtzhKr8qXXGlsQ
tmgZxhzW2m5yXrFIYHT09qP9qBi8je6hVqxHWpXUhwxzb/YszXKFVhUc/IxF4eE3hD+gDBY3b2Wf
u9lhES0qc3Oq88BQotQ8qg3NYYO3DFGM40JryJQNSHC/tiJ1+pJlhI5z78hbUJ8j/W8d23lRLUXs
tIsl616olaSeq/iEEJ/EiP2Le/M2Xwnl1AavUB83mDRifYl8dunRNZyOlsYg9mMgiuaKKLwooCFP
AU1moDW6kJu/pFGVTrbkUKp7pqhyUpXl/axfGWm0CGvNCOAUzmMwC2UbHoO/YRk43nG9P4QZbcrs
4Bwm00tYH1wRKf43NgFrgG+gtbEeQkzkCh39XT+jjyNltDk9RheVVfJpkPJl38ffxsd+sVtYU9UE
2ceAE8HAMAIQkarMAWo/TUf8IipNYYuepy0dwDFFokhxXjtpUcAnuz8uqLOKOJz2W4xqRCSrVsFH
EvUAFwK0EPxleoq0Kd6idh5EQ6I+qrBMVD160UCGagJESHFEpTnS13V+dkAx9gpriJqDn6SDyFGq
HF0W6SulQiipkQdIsDoUu4nGn3xV/ypjBUtqDy7C9QkeoxjmWvcQ4UgYoS9rWEkyQE8MU4Iodf5s
jY+jyjjFqX2rayZXD0W2Wg4M9M8NWI0ntH1HDpXFdBCR2j94xPHpoULoEGfi7N92uPfUegpwIayQ
YX+UxauU1UFXXSYgwlIxWkCQKpy10NaIuydCP0C/yIPc0bywn9A8Ekcv1iDx2TECBop9+XC2KVs1
R/vhZl6fGlNj9A6J9n2ifQ7BbDJR1gEthOsJNA5A43PxugdyWzWcYDnDjkR6bI1DPR1R96gaMgAG
b/BU2FqgzTryAtwTbiW4vxkIsj+ag8rdswG1BvdBbITYxIONPHGKFSb2XKedA5atT0oFLQz+hHpt
f+dT5DFoTKVAeX5JTS61eKkaNwZ0bpgfp5c5od9St2QaT8vmsaoLH/3s59WrfRlcj/rg2K8On8Mz
4mKojJxTXQ0R5ApqyzBaVj51UGR5A+82ZpBm1o+1Ocsn577NciyVotJs3V6AShJvYqvGeC3z54sa
CQblQn7rN35qP5Wv2k/jZ7doTlMqb+kKbGtFcZzru4c7lxEn1idXV2XD1lC37I9670t36d+Kcziw
hs1hAiaIcX5w7Vmc2V0PZmEGmP/0RN8B/O+rYq8ZqhQtXt8JQd/b218KunL7Kz9DtMwnybo27+Ky
/XH4phDLHkNJrDm6ZuA2TG2OGpNXfSI0qmjs5F7Zza8bZ0dJ6tnmHilcbcoxykNz+CRybLHP0/6T
rCLf2p/VyXuSsUKNzU/zM92m2+Tv+m6bFvWwttVqX2q0pGOmDKIwZXU6TpPRKbyOMojV1XZzo1Y9
izqFrgY64UO4xrkcq8JHvwL/Aa2nDhndmlMj1FuI+2xGOl7wPdnTEWAGjWHybtus7cq1b1BQHk5r
UBlUsYoKW3O99eY8D9/T5ySfvcIq1vQ4bfaw88dNt4ULi8KzB3LSaHgH12zOj6v6PJ8RXio4vpBf
FvfRDVZvA/NPdkd4xqHxEf1Gv/nBrdFbYlWZnys0f2hHIFkGtOoD7FAaor67LULyFMeTQzuDTILa
pfi7ydu1NwBr1M0/rr6gVB2vervKMqabdmMdJ6jKw3xsEBxLB6AIRRm+hAY54V8h2yCn5pB2tL/8
k8jyCbno0LH74h4Ba/1GAeasE5m0VvtAXWyW+zHUmj0OMt/cyYmm0tOZwNIacaz8LiWJbUwZBflP
tOs8Lo4B1Qc4fPTTrFO1lkbr1RzgJNx4u+mzfXg6fB6Tsq/R332nj3blgSIqIck+k7/ZUMDL3PaO
BgY3wOF1COR1wEtp85Gu0pX9kSzkUESbYaqOWKqjFJAASboCCa6UkUgkrHbo5VNJY6AgTVl8Q96Z
YNTq7NEE1msW8aQ5YsRwM0fIcrkBrRDbiLxUJQcmuyHwuHmKmK74KiME9qu0AQABBFasge9JTVLB
YkGK1QXWNF+4tRDcF3bJCu1RIX/gVUvUqwhDQnolp+o4HY9e6hLaq5JyIJRDUqUASCFQEig9NXC9
KPYH9m+CRsLR8eeP2hg3pmCU9z53OXCRr9EYf4O5hxZRnHBcjJrHeGPi/1/wwUqT4ntfsmglf1d/
v9Jo4mt+VSmhdNP8eOM0dqiTFb6LoCVtmtJ6HYw96F+PIOH3isfXe5XBHjC9Lz21huF7UmcyKE/Y
feVrTCOmhzAZ0XSbvlViceNIxdJ6Hz6GcUBu1UWW1vv/ntBZkV+LbinZhS6eLl0LzatwCkWIcefB
RVfhUDGzxADounAmQ1Yhd4E3aglFf3KqUI5aZpwW4/O6kuC6jFlTrwzt7KE1LjGelB27SSSl3X1H
dj89/+z7rDxBvYb45TBvkG0SyZIxyImhtDWQW9cBbxAJ0CQdaWKZoWZt8lexg70f+y3v6DeWgkqb
XgNlQHkD8vlM59b6W8mnggRwOReMScsR4ByYmWJlhZ6NoQXrnnZmfqQVooYYs7yJplcFWsvH7y65
5pulg8eQ/ghe1Lt8EYYomEwHUv5IVYSvBaPnxQnWzrinybFwNSmRbB7JMsEnQ3gHNGkhk5k1Z42J
PaHF0SgZKXUqqFN0MKj9YmPBxLtTVSnr+pte44MNAU4+hn+EFxg58OLGVpgoSxtP2Rwrq9xMKmOt
RpJCgWOGaqWuQd9E2NAkwlQ8zUrFmyG85SNIfqoPxsrAqhj3beKWoOWnhUJT6KHWMeXtEh6q1b1C
1+vEaCcTdW1WR+ZCKsw+rn+LyiP8YHxFnyDjlDK1i8VFid6k2GfDG1KUbFCdjjyIwgBpMq5araCN
C28uI1SBMXTycwhtgX0AuSXzlSwCVhGqjzSCYGHRjEyanzLeqoMg0FcxbqPihkVOKE8sgPWRC2xN
UFA8g4fxKmBrAWtPIatPZScktbEeCQW58z1H/f0J87GDP4ygk7rHMCNDvXe/v/fYDU5DIqB/mglc
T/BYBC3Hu2qKbwZSRpT6WBvJ3CiEK425EfEzP8IZ4uNj1cXMIswJ5WSetpWEe4Wt1ACgiq9ES/jH
yY/5yPTp5CLP+fV9BwFOhyfm4BMJf6WBnowQsbpQowwQmZWykRJEo8hemBgmwTd4GucGJE2m1p+I
M7/1Dvk8RNZSNmGhOP6mNzcgaZi5NCmuoYBar1G0S95kAyNoIt+DzZds6nVomitwL8N1BeWCJ5mH
uIfis8ObpmiA007kpf0ptjByb2qNJEgHKUUE8GuHL7hjFSSgNmUL+0NXd79Q6qISpCiIxwUdikGL
dcAx16XXIXiOKBx4/CPtoypfHBlJ/Is/iVhv1ih2eISCcOYLb8SGzEfsBEuNH1J/RAouJoHYECqv
S4oe8fsxhK0DinRC8+KnOvX6KdWbxa5BTy69NgPEL39JwggNR9FqYsdkSyf3I04rXvogsSvtzK8a
obDT1Bke+LKrG9cNdZK+1628z/3jp/pHwhpieOWYcibdvQYjD0GFo8/CqxXlI7ktFN/jYaSBoIcm
GEF9//uEfC5+qRgdPGCiqFFdRtT7UJ/rsdC/4PaFoaRYIQzlYmxq5HNiGcnyF2UIaigiFbLHRxxp
pUJpQA+QqIIuBNOyEkmNlgZP4om83X3mWKgMz84rb1P9q3/BU0lP+MUhmoBSex4RuRN3HALuD+wr
WNpSLX2++jCEGyITQbJ8oDNVQ7LWJwyf05e9faTOpgJjNzr9UGBEJFhxKb3GSNwXh06DnKZC/4eD
XyPgfbTvxJbLJ0KHFHpMWulcVOn9MTq1waLqYqCturoKmCdqhQtiJSqZONT3axCngEXhil6Dk9zj
MKWmzVbUXgDk4qNAC8xO2DVvHXvG6xhkp5QGaRWACoUHwP5ALgQfF+dM/qxWFMxwh5YkjlUW4mL/
eywZMLvmnhY6EvwSZsRBEiSTB/XLjZuvNFK5wt3j0EIvC9WDuXKk+qNMRPonntFm6JHyadrrMqlp
ZdanplLoYjKKKCwxhYqHhbWjdhnkq1hzioy6p3Zdd6H119CTUg6FzhZe6NMChXM1fWSdiGYq8eD9
8/5BCSzCEM0+RA8ROUREH9Fmii4HavRknaDIqLWLbBZXuOpBfGTMoAKkMaRUgownVYh2/cjJ0FcL
4qfdq3cOow/R3BQRC6yJfnK0sA/qpP4ODw08y6T5U+BR5pGRk6P3K7JmUpfi0FA+TuJOfZXuPRNQ
ewRd7BL3ztD1aKaxun42/VssJLx3cUtEQYuUzDdkdqL7aEBdacDODl7hUjeq8wXCSxCHYmlnKZQu
UociDkU0ugnX0mJH100v8deXKwH8k3CN1mJw4Xdu6Zoi//TZH+4vdNYCzlM5hiEZSAxLYaYjg/ho
YYU4I8ixnHiS9Kf9w3j7QiGiPwvs8mfY2TD+aj6OoC6RpHKF4sF0HJSmQL96GG5o8Cbd7dIiZKy3
acQ9wUmRJYjnLGS3vP5SWdSpG8EVqX+0XJsI++D80Nf8hyfajEzUkEV3NH0QuVe9MdSm24W6zq/x
upssZ/KoRFmhT4chT9FTrkkLsUmL/gRqfEC/C7weZmoa8Pdjd/hERDGu7huoHWojgTyCebRLPIOi
ZKUcSDJnIThU5wCLkf8GQpQMVJrIpQJJ6BV47nzFhQ2+l+S2NOLZg6IhLghVRqKD84kQ5DaTRvKx
ENIiKagwF6FaOUsvWkut2H1J8yqraEZhaUwAEAO4nSib0yAqeAy1/gqM0aK66bUYisy3iA1J7GSs
ZpmHGZQnGtpS25O3vlQ47GyaipgmRW6LGcuOhRKKm5T95aF5cC9EtCrgV7YJmMcumwobv46qJKyo
6RnyZWFGYJpwNDkDvbulwryE2OTAI2U4Fduxyj/A56xvPFjbcgLiqq/w1uBeFQjpfe88iAhbvjLU
7TAAoe2iqkJS4DIfAjIhZkWVl5HiREf5JuQFnhdXQWd+0yV9Pc9RQetaYGWgyuedKp0iLMsvtVoo
N/pa2/BsxtGOU9hngyt+GWAQaC/z8PV3+g0m2jjdYvkxhz9xHcXqUqsLLiU8Bh+eco4Kv5fiZajL
/V8u+m0QQTd5MfkuQ6im2oym96wNDYwHpJ7AEbi1EITZH80kIB4YcUFefpq7BT0OpiO/QTwiJ0AW
kE6sxq7awed0sk3aP/g1TR79iWapakklbim1usUolhebrouQzJurK3NelxiGHJM0smv/bFTQdItt
EJH/KMuMl3Buh/YEasIEPFKJkVBSBOJrvQ58aZ7zSH6hn5aSaIGpujC6WC+ykydaZflpaDpoGRIo
KicXJT2lMYWhYcWZgwhNumF5yTSn67mWXDjIJD8afhcPNQqOIQoKhWmf8c6+t7ECJb679D7tLsHg
+JOupf8XifDAUjfyLSN1HswlV1VGr6PXVaqHEwKpvhTp5WL5KEwPmeEscrTBYflYVqfqbVTpJ/6S
jikzlogJ1rmseOXCXMaNJyx9+WAYdmAhIlF8rdgvtH8w2Jx03OzHbJh7BpzSTiG2kGPgVBMFy8RS
38pxqqBU84ALobDmf0F4dASBalqWAlMx8l/wLUgRLaroxrpVc84YNJLwRPsR15lmTJRm6AirKyRY
WtdIy5XOvK4C5oifBEts1WQ2c8V+AmAJVUcEqOh8wdxDLQK6L2HlVgfdBeEteDsNi9XyB6Y7K8ip
vxtEB/hXaqvXWrwm9aEIjx/Gpzg7YhBAM6eXFfbK2+0U66eu/NjpZlDK5bKgsO1VqImVuzBn1jAu
kKaUSl4o+lHU+ZQbrqMdNI0bS04GKxFYEwcDuBWjyPoDtzU7FVogduJpRm5I0X+w85/Ly7zmZINs
EP0cwlMogIc5uU0HacbFf7m4kFad46gchwD0jMb9KFnq8uktaC3QFq7fegESjNU0XhNaqwjb6/cn
Wcazy1JNKqv4v4g4iyWYK4dshGVVMTuMwSLW/lfrx1lKazLNKbhXvG33zFCO6RVWZxzXtxhS27hN
brf7wdaY4LnXxJhwhUvwLOvOgsWAjHJahLpz1pQxhvW4QK2sToh8mDPb+VJTJHTBnFf1r6DOoSAr
JALGbks27jxm1Bmx1f39jbDqD/EohA7Fm9/SqpVYtTKsU5OPO7axbOw6BtoNICSiXUbR23sU9O2n
2+yKZia2sOyCK90ULjl6M0IpRdW505pckSuLqJZCQbcmd1f8V6Dktbk9Ds7LxmGQ09VnzUudT23D
6udxB+8VExokfTi/0ksXeu4bve5fY3x+t+FlJugVh1f6wvm35yAy19jxJ/XR7eRGf41B1nDFWL7T
jUBMQNElpFFFnrsVD8zkp2pcsOde22BJEdsRjGqAwm5eW0ORdUWxF3W34eYTXv+5H+STPdSxLNBz
qoNVayFShrSvsKIDE5A8Cza+noEG8lttsHr+MAsQBx2dnK0MgXCpd6U3QNf82Tt3NMi+KB14jPvV
3jakVQHdOvDPj8CYiKW+ngNjeHx68H/h5dEeG07DtHlqt5bGDoXIE7/bsHJ2as32K/GaQKQw+gbn
7WHXuTfcAxjyrX1supnh0qPzfunemx6w6u6vwvmJiaqSGzYjbJomUgYavQXNWQykTctDlBqQcI5t
c3LaBLER7P7O290fawv/z4/PeXi6sCGcBifiATYRUSUEtah43ZiAwpYkjhI2s9oRLT0M94QZ/tU9
0xOb/f/DpFIeNJPh2Zi19p1a1TkYbgvDsNeaN93yXy8veVJ+e63fXSPt1rdXeBXLOPdF3qAmTimY
jX68+ZQVPTihu5RloZSgx/ZSP1tqKyo3QC15BzYlWuv84AC4XC6fzhJju/7fn9Rw7ONQKmukaze+
BnO9ja5ejbJQz2aTWyYujZZNx9qtG5GLO8GNDxu5z0fwHlyhXo2q3jGUaPeJrEGjPRpJ4lDKG5pY
aMsXVL3bNOE+ss6HDOpJvfZEXujopNNAbsbPmLrSDONdwT3WliQ+054iMsVkpE4MKab/e1ysklm7
juDlV74GRYoE7RVqzwXgYIPvuPKkE6JDDe9SX11Y2iNy7upZY2cz38xl16CgD/kUpdVGDy2QTCCw
mMOZSvlYsTaBBvCfrEpkawzksFXkZhUWs41LXAKeAfoVmL3KEN7x9BVYk4f3mrwCzZamI675Vp+n
tFQQ+/72V+/eXXuGyX9BQpc8bU/Pw3pXCXL3zTpDSY98lLoeYS2N+lQALip8L+nQJdaD8YoUQRTf
Yvodgmc2O0LWPg5s1EAQcsaG1Sa1pVvYa/okzujHXQvumn3TslI13ObQIsp58FS56dGeixWk9dUI
7/BuncYgIUSfYVIxO4Pyj8MQC1RdmRNaGqQP4Fj4a4Tb3y1r8WBgekhVcQVmyUAYwFXFtB23daC3
3nQ8ZcXm8QLEwL6QsH7T4IKVp9wOy1553Yyr0uXcTkNWIV6JYaB2aLjHfo3I1//+3m2f5B1dGPWB
lLRVDbNIymX/jitAiDsKVu6IZGU9xZ7AWCqVCrIBYVjJiEoKhGoPjywHME/7g8S2EGFJcmlAO4xA
G812tKUTrbeBvA87Zh1TLHMt8BtV0k6hAXgGA/i5yHvHaRRSibNJNOKds/lIWIsC0+5cnx370E9e
7RpWyssYVdXP+SMfPDAkPA6aJP1c9wCS3cYCF0c0Td0BTn9j0XBazfZzeJyCx495Hwki4JZb/an1
srhNHp9dOlW4GeSIKSrpdsxpHt58Un8rbm8rZFlIAWC1fR3OfnPEeTQ/LOzmD05Khm94Ignwi9VD
53nop3cHN4pahoJugXw5vQStjXOGvoVd7d67VOn52/7FfbNNuxNce5Hut1cY5dP8R2s38014Lq0j
rKEJwW/WuLb3PrGHBRNxedl0n2f38lO7t+0jmrmz13h3N5ypLlhdVHNtJFqdG/SRyfPl3Iev/Gc/
2X3WV7fUiXAFYBrdDt773W1uHJPMvw+kEScDM6zTSQT/KstJtSx3+NzRadhCKrC4gBhdqIS8Vpb/
qHuxb8jmql2B2I9mMXNbc2OW4xRVe7hXFDdYwkBif4Fnt7zzuOlvOM9oW45d4BruL3TEQk4IGxOa
+Rj/qQTPEUxoOEXuxh5cqO8c201aSb+DOzHCtelUvqGA0Pm6k248Bk/TeZBj+FVeATAK/QSzFPIN
eQ0+VKNXcFrVqCezi8dQpM1tzbPbke3WkSGROlU946uKvM7b7NvVudF5z/b1NqBb3ei9Z49aeLq3
z7Gf/Bw/kp8LKD2OlGyphzZf8Jd2GZnz6NUG/x33+XlqkT/PL9Maq/Q0Xx7D82gfnvYo2qJpjAb4
fzSd2Xai2haGn4gxEATkls6+771xxFRCI9KIqPD055tmn2PMqV1JLKOLteb8u3ndiHnK4rQRwTw1
Sw7jTVoFdxKcv8xv7WB+49xoQFLQUnO+1C4FEB8NWpnOElF474PQseM03/XBSL3XN1vPUu4mvOdO
XyYfkl/91r673/pInIjGSAEU/DgPyNaWuRlyZ9Q1l/ffoOMeVqp6yEmDBbobM/a0Gj5m0fhJUtP4
NbQ5/SmTfBkCIrcSF8IT5/+fneYKz3qdp5SatffIkQam9N/EdiVLuV3nt/lzm6/z9ecz1jqELxgd
GDyNF5U3LHLCTD7OILDb86q3utGl7qGajSPO0upSXfhKffbqi35sVsJVmycdDZfovzDewmD+uVg0
ZqM3Ywhg6r473cAnG4kBt1LpSypIzmstvhg5EGSvkmpLBDzAhhw8ghkLyixwRzm9Lh/0Fmu5VnoI
Vs0jV+ljLymyiIRmvYkEhnB9k6Cgvhzt82Ee7xcd/9TFmumWI9ZphK6YSuTGLJuTqFRE0CQ3GbrD
PiI6F/0MVC/EsMTqUycto7n0XEDrwV90LWEkmE8k7UO8aiIoEq2teC87mKta5BK9tTJlx2UScBNQ
hlIQilo6G6vDe+jwW6Ktu39UOZFg6Z+ulAgqiZkB8afVoqWSG7sZ7ZSJ9FciRaQ8kCFyBWsUVLZC
KVMMUPTwXb64YeQUpkVbi2ybeCZcGQKuSgKV/LTEjsS8zpyj5H16xtJYnteU4UhZ1+d1uDmvEyyy
4iISXyEpLWR49e2pZCda0+tErNjKF1ks03apEglgrrE0Fz0il5CN3G9eixqQoEIum3Io6QN/rkh1
gqsGoxIJA/0MA3MX85rOauW0JdhAMkpwQffl/8XwxuBljLNv/7p5eeLDVQHeDaxdJJNwK7bVJfoh
fLtzvO1F+alvRHoVXsLL8xhfCK1Awdkeb5fy0lsxwXTNyNyFrD65KcO/ObuYc8b5BVcO6gtr+GfV
sYcSyP3aZ/2o57PqeywDIgv7PApEtSIzOfsypPhOzEI6atDB4PkJD2QP4b9rhsk4GufHzleCUTVk
mDW5LFi45JYHJrkMj2nKNXdbq/ti2+yV4+uS/iTcygsSh321l1nef083Iw91G66zbbZVFsU2ZWbz
Mlo2F5ufqS/Wscd7jaGcOfeErQAXo5w0Ns0q3qOp5KOb+5buhXteDZSsXZQn+kJUiOU+2mrx3Fgk
05YskY8yVqZ4yu8Ue3bi4ESS9sFahOt4fp0ny7U66I5z6uDtZ1R0kIr7nPN83DAHC7deelIvyen+
o17y0k/kOQ5I0hUNw32qjTUCKdLRo3/vpyOcfchBZMbtnzVaC9hscRoy9Vtyl9ziRyZxfrQFCETu
W0QilxgNZdYngpf3h/TaYW9lZS6fFulP9qO2XvFjL14SbBLR0rZ91GO0krJ5cEkhVBOJldhFRdIh
F1TP4wz1wDv5GgZbNGn4kS5Y9AjTAEZ9jmNy8SWmxIaNg5nyO/uUOAOJNLgtjX2kuYY4z3GuxCPg
ubOXUSF03OtrUFwpk8/5qr56RuU+dUwoc3DZuZFQTecZgS602zS3euSeScxJ3cIImsNtOOzyhHuR
E6FxCsmNmd/HL6QecXAevjrjuzEtrYn2HNRFDdh3Vpwm6WsQO5yedKAMHZ5QEStnmUrO/im3v7SM
T6oGdjZ0bgz3XJDeNbst8oUy4mBURmbw1UziyosyjzitYfkZjywKnaJvL6Jtjogo2jJtmjdDZjjh
h8OQ2A343onIwOwRJ5GNmq4eRn/HL1XoJ2QIO6EcNtGSlfG5mMXX+ez/2UG7g4rrBfCEoasELRM8
wIqHKTjKvyg3ZZNu5QJNRyXfyKzLAqMjsQYcREQj8LsDwahOy5I2kEaxrDEc/N2QqkgQvzFEL/Li
sihELWZg2qZiUSG9JNGBDxujXbi2UYT3+FFlEk1JxCH+5MpUZ7H6CQ2Ax8bJmaDr3ggd7OcYhHOs
sHQFn3QN6eiV6W1YohesJ+WwwA8pN6JMqBH+7MT1QVur3JTtDVldzv3Npi8Sxwcbvm9uJJNEoBIh
FDG3T/hteU3uXcmfjt6fV4bngmfy5ZTk373cHGYKwDQcPUgDhTZC7ISRgx2AM/lH3ZNqEUjmmUGk
EZUEC6Jf8c5UuLCN0dvvwWaKFVBOXXEq4/OYdv+xinJO1MQzN+bwHJzV4AwE8F1iIMVMSlG4ppwM
dJLWxI8pbt032/aTa5qiIZPnplBW6k6FYu6zSfL5fIP2dK7rZFlx1KzxHrAJDh7b7j47dffP7WN6
Z8wvAmkKi/rhREC2HM6UsA8HfKEkLpXHqJgnX6Ik0hfluDtTJvakO6sT19rcWCAlkVPKsdiqe3l4
8UlKPBUaKYcIMrGTx6iG5UacCpINcZQnwfMjZ5c8MHV4HoQgDyNtE12ifbRXduV3CAP7m/xqGxKH
8J+FU9IdF4pkC0mauwTSS6a79LfwkvyVvH78SRhLySCGncxJHUK64IABzgVFpkn1X9vXNj/BiJ+E
kyY9bqmsxL0a4koNf+gpqE74DAjEh4z6E03ncwC/bqOzVWaUJeRhdPh8DcVEuZRwGVt1qinTfT6m
Y4FeketyAFtTukfUveK+PA9DvvW2vC1rxFD6mHhuoYBuIxGfoKfBY1dgXSOgQdLXJMZABqoL9Um+
5QeTk89/CXsEfftSlclNZyWJM1lu4ur/u4vTX7S1GgTXp1RWc6IJxVyvjxISGCXOAaf4hJI6mWG8
l69WpDfJ31UTKhde3v+rD25TMSYI6BnzFnRhh+K+8nWNdle8c1w9cf+mOOpaL1w6fnNONBGPWqgD
Lcgf1Lws9l0y42+jC7lEpH6TazN/jjUcV0ghYGxGQzZ6LADtRDJ1QIqH4v6iZ/Mv/C92eA+HobTa
PdJA0h3jubmZa33Z5QWWF1lDXKzNjWkBRnZqiSDVp/rUnIiEWQKQjFmIDpnXfxQy4G+krBAoMymI
EY8XAp8unVUDjS+iZIlo0KjVzaBe4Ngfx2R3TVXiNEY9QhLuo2ScjJ+ZdwPg5NqAhRh+3VfJgF0G
j7cyMnj1JfgtdGV/lIIiWoq7RUdtSG79PPz4qwm0Zi/h4wp7L5fc6Irn5SobcPwOaKSML8oXjmvV
CddXlIYpjaNcjMkJZIEj+dGHEx1Rr6vejHwTQXOxFjnKktYKJEKo8p5DwA2fMbl+cKwj4kSgY+FX
GRhcOwOAtT9eenz32rVwttBQ0Lno4oVAxQnii3PnuociJo8U4lZmr38GkGMqC2cP99kJqgoAZ5H2
JpRu4QAnD7soJ99n+7OZbN5ZtAsLiaC+CffhvrftbZPJnw1WGMDOUCgOcRael8+PbzTDO5pN3pV/
nmL3olFDL0kw/KQaKePbWJmgycVnKPWexHVIoa4Oy280z1Hq5KxznCG7dKcewg21bk4GCBUutWtC
eAH3gezmtF4SwyVnGMkLnIBiDn+f3n1zYPxkUjdmJDWIvFPugsl3x4I7fvEF8BpRfH32j+V93kzF
GmaPRfEn9+Yk5rFX35BLeiy320ji8q2x2aUx15mkA72LJD6cIur3JFqiQ9TJlUv471IWx/vruzpc
cV+RFxVPiKADqLLoG+rEp17ReNqADfqg7HoNndCsWzjAYGUiUEMObdEE4YYGlwC6QvHpnhMa+Qm9
y8B8Da9Xp6XpAFuuvfrnfKx/GgzcfWYHVCUJcz6dWjitmap9spZ17NQqYCmuaXTlQJBklNCglPN7
7PbgyD1zPc/Sqb4q9iHCHxSkhxTkDCqwB0LWLm8YmVO4HjYZyq1BZ0paxo280Iwcp/bUAXMl0whR
DTwqhCfOSol/ilJyDCmbfq6kdHOsNBLzi8gCQASoA9GoSr672zAYs3QKljZ1OPEQmKE6/eSLmiAz
ST/3VOs7Jgi8ddOSlrwlQKB59AU1ZPoBGMQ2xX78wkwBikh0H00TLBohRLtqWCILpOd9uh0wodJ/
nCLbL7pg8iMbk9OsviAy378VKeIbMrfHCJofAAcMGLjcMaCi8Cdc6DoOWQP7m0USVVBfCOdDtE6p
3YLqZE6JzHH/hhSpnRs5vGP+JcRIZD8QuybpfrIQlV+dbI7Ol2ANUvxIOKLEE/Wc2c3Dt9RzGuKz
5HjNARwJZ3COgJ4Frt+/eBXoC/pbVXfKhOY2EVJcZGPSmYLMwvd1h7SjYiyR7E6xl0irKw6dyBPh
DLQnra7ia0OIDmwQNVOaa7bkjtO3XNhx5jg27uEQOth5qMWFAhQAGo6bihYxqdD70VDEzvGv9vTi
X7Qu2Ee5lJtROItubqnOs3+3Qfcr+k7XVpCtQRGRhJ8645xiUjg4kaeN2ws05/Itnz//AHgAngqO
dwBwUaI9GXHZAwMHvkTgKTfp/6NPSsifH1p+K35D/3WMfo2lSTDj5NqXuGqpGeSz9N8CL4jhSeTH
YvCUgVfiAREgQahV+SzErag9BWjgH9gCMSAjAfII6TZkJK91kZpGI0wraLYilf0k4PxwqpGukPLf
Oi+jUOEFqKIIX2Wmr3CQxSco/tW32D9QgGO2Ev8zzhTk0e3H1F/Cnk4EF5RvZ6Tcxzso1Y2kFpFd
xy0bvGqAi8foDlsMC+Jb7YAdkRX/AG9FOZA7yWOVNjIzoYeUqR3adxr3l+aVykjHlvnLRVURcxbc
ny7AZzgWjvo5zEf8ZY538eXaq+eFDaJB+4L/sIM46eXES4KlJ4QER5FLaJK4moXGU/EMhf0f2Z/b
2WvRzt7LZq6tm7myVbbd9QMP3Bo0zjixEgVoD/uQJU9Ibos7ypxdc3fEx1CSp4BKpWLGDdmZX8Z3
e+h8X3ePg0jN05TJUWJofM+7UxitP32w1k85P15o6iYto4QxRHTmYr+DlRpyR5AH42ZQsmr1Thzr
IncXHkpmE4pqReIIKo6SHVMVcHo+4MsYbPT5s+QpyE0srnBK+IrFYig0mtw+br6PdNuOwJOdl+mF
v49vHQbt0K5zDNciscfLwYQXvNnluHO0Nk9Qk731702dfIkvt7GFizKadKdq/zVSkVE3bCFeo+Fh
NVs3ir0Qo9XGwFIIoDlpQHJ+q+sATq+TuiDIFmZJYw5zRpnFj/65+ZsRQXk7GUohUpwGZYcYJMQd
La44UX/RJvA38otjoXBl8lgn0FwpuuQmy56ELFRvItPcnJ6euSRkdRkyiaRzkGwLUh1+u0sTw/8V
zRisPxqGzBqYkVvDoZHqgbKycR7IU0lVmzyG0dnh+dvz+uX14uH9m/GSJbKWbIIJBhvDAT0euYEx
M4SuoOwxGRSSjsYGAdMmBG8DSfOfHY4Msw+oB8aPHuLPmE1t9hGXW8zFEc2OKDbESSGic3GMlCNj
nC9fnNvisfhzkEjWwN+NMIzfbuq8vozg9XVDd4I8SEydEsXxntwQt7QTkRvJVVtzTROwPwd2nMvF
+MA3JZ687PKmcEqAALwbes7xdXbujJ418lysfzbp1ab/IG8LK9cEdoWRK3UfgcTjFlxDx0COMe5s
NLQMxfC3oOkN/S4ehOuuy7jsZlaP7LXctSVDhZhCF0lb9nyJB4tIQTRSSj/NJh3dg8PtLrtTNP1P
tFhL/PSHyhw/8rmGJPLQvsbkM8z1R78e3XYV84Js5/5tE0Q7q8Y3Mt7xgnw+EtPNthx+gnW9LrSG
IYXqthzLwAIxvhZDlFQDe2yNmc9KvhyzBj5DXlk3WAIwf3CUyLwEPC0HGSUgcpmC3EEDkZYgqnJy
yPkhCtIu8S989nh/exMG6Kbj7ufMYocQxJZ0bOBRAGn29G/5uc3fwbNZyUAIOjwkHjL5Qe4vZp5J
TDEuZLmqhd6Wm4jBCIVBFoIIlR1BjinxQGC95ez87nzME2IOlzSWCOjxE5WkOvFaBezaN3sSJAVR
Uy/N3j5Wl/zSHtsjTixOy4drhR402zlyxTlRcSOuZKKi5cZ1+2aSqtS5VLr437JDemBvwM3DbsKV
a6JE4tpheyYlnmsFdUPlXMl1SVG/lLho/orKut/85FRvHOjIj0vn+oPM7C4NzP4ctGQpgrLBmk7U
hbYgjHyRA8fr4wbS4NRsm+1jXS3b4ZODNyfVUZyOcpOsthIdDGUlSZImLFgkp0Rydut4bZJmxOjd
IGSMHMxEOJxvur4K8E+4gEQ39LwOaim/rbw45NBgiyrgEJHNGpNK76cFS7zqYIh5DrNj3fOQ8zBj
F4sJbGSfdF6Th7Hx6o+zY/JN0hAS5n0O+BS+kdQGXbDnr4bDL3LeOGjnuDjxhAtfx3OJvuMl9UDl
6r0ArRO/bdPdh6dnxWX4vFA8pjRBiIwnV0zqg07fXAuvLeIPSWCi6kRODsoDLt5C/1tkL4nOWBpt
C2T8D1MThBxWFCToL5mpCeJNsWt/JZpQbn8okUgJJC/sT0JAsy0hTrXu3s6OfxZdbTOUSKpGnZA8
SgWoG94bAsgyHaV07wQW+FZD18a3mwcJzc8I3ZW7/Hmredsj87rfLoSxdOw9Hv1PuSOZkIwKUPoS
G0iIoPfePXfhP6y0wAZ6/w4vLwNRw0mKO/U8keaXgNxBgqZ3pF8gIQc2tTsm35UOQiH5tDZeUvlh
4dcs2pLbELYRur+CUhAXbNhvFg2nebPQp0SbTDnxY+Y3Cd1PxfChNYRngejx5eHCoQHZIepIsaFL
e/9XFkVz5JGSM/sCLENv3jroO+X05bJFH/1376w76962WTUr+OZthq0s/80xkla/9S8nMpun/a18
N75MjxW9HhJOBlQVuKt6cHk0ryItkYNdjtOI8AF93lBRkD+UEdyASmoie0FJBNGThAJJLKlxD4r6
T+530mfigezyuOepBOHbma6GqR4Quuv0jvbqimlXwozF9GsueuK2H5hMIFjQk1ATLcTBDoIExSXf
wffOLDpjgKVEPni8ZJ3AkaVMZYEpttykFxT7Ys+FvOltxEusk9usz9JxOq4hLaF1zgOucKT0PVwp
8jJT7mKre/2w3UJKX08dkmGugGMm0ikaIqLJS7RQ5rqzbGgqoy/t+/Gb7uLIaw7prjm8CNxOvlRQ
blasoKM6LYNsshK/LeE1MfdzoA0FmiOSf2WsxOivLQje+3TexPezLgxfsBa0I4QRUmfSb6AlGZ1D
j3jUCZaNL/Nw/3rveof3Lt+8iaUrN2L0llsyiAXvbgC5NVpuskyBnnjSQi3+kYvSzUjUdj4JmchI
FPSdQOhw02PSwY3uWDa77hDHDW8MlsCPT/LP44I5ygiek3B1xn1mk+MgOQvX2Z1DXv16DLNFsUm5
X1ckOnDmTHrMK5cRTfG4nai711fFTf09L5nitea8ZNXIwqEW/CUZxUBuAlEQuQzqoZYxDtWXdbAO
nCCSA8EQIXTvGX1sg1GULg2aNrCOxr8a/QN87W9h07678c3LIhLF3DtmMCLHEJgxw9l2evmCMLdy
F67MX/NX/IWiRT/3L6J17tACy4EqamfROIoWVswCdybNyQw42VVTAlOYyOzJeCv8hUxAQlWF2P53
+fsLoAT2A5UkmgOCMV6DF6d9NryVfSpRgOyWJEjA7IrYo3HbCXCC0oHPMOGVfSCg9t/9Oy02zAOg
FngGOQ245tcXHiqcE05fECkppF+OQuPbnDaRSyVHXFlm+NSvo6KaisaznKG+RmISkmV76NSoE6hb
e1gOz8s7WtaYsX5v3o/nUJAUizAQ8fJLv1S1Tj2rZ4rmFAsS3emMxL9/G1hgLQY4Cw7xTxaSBNZJ
jxUjRibi9eMV5GEl6oXXCCtn5dtrlT5UcqNkMFtvJEPRbqLh/aQVIwmlIaTSZkExbmPeoaXLUPnf
fOYEEDwGjtzZSJp8OWplxQzrHakyo9O0GL6Ykom6BBOljeaaetz+eNsnGQRGwxyzECVOsrhRHmSL
U2dSz/TJiwZQ4CIDT2yJH4fCaET0AJcc2AQRwV6XSUW3AxhXYE7aWTvLEHWTwZbmHidbMaiP7Uq+
rQ6uUFem31J6gpkcPz4xsHbMZAN2nPMR3/RP9VNTDLwdlUr60pIlS3U4f51uI2X/Vj2kJLSmP9pW
4zvAvcAASdv/rk/3TDq9YwJdRhFgOyHS1ya4kxS7s0c1JUtOKu27QBId3Da4m1aZn+JX7Q3TrP9c
YacavZEQjt43P5oZ00Sd6teR2QTJqtjxozwAv8sC+R56Pf6Sv4rPjvoec6n51rJo5hXuTJeEW2xV
nv57rpltYtNwImZhazwglXlmTmfDG645+SxunWJYYR9Caf10iO1DXszbBut0d68rK0grL7md0g0X
PlF+Yeymkccld+MgfjNKwn8YfqNv0vsyHPA2HXs/6THdKNQ4jDZriE+TG9HYKTJ8wNaVSqFGwd6g
pPGvXOIgPEjxsIEUhHAbAwIMbLIRYCrbPRImuoQn8rIbWfrJjHhbEL7HSHbP+tCOsp21JIH5zhUx
jeHogauA1XjvAoRx0QykO//HyMRNvEGswEsOGH4NlGzWxQsxVdcFonY5n1ec0PN22VkW9wACMvsl
Mt+1lpLDTMiQ36FWNyaPxXUMnMCoO64sVuNrlxEmyOvQu/lPhg8xaZ0ARTCSt2MRTbZvn3QnbmOs
JY4BgpN5Z0iNcEHxPRWKsGx+8+N2BEp33skSTiixaeCXOoVqNHp3XGOlkZBQv44bGbtF3UD1yNmS
Xp5Ostd4Mff3SxTwntHRnAQruY4qhj+EpxsSD6Yy7FNqFTghxBZnthQH3kFdJGcPJuF+ebDjQdIh
jSF5FVR9XM1epGOP7+sXxuZ+VYIE3KKgw/gXid3LqcyLuQYkO8hn/LdCjBi7PH3jtCRefaHOqlGL
EUN82K9x/EWF/r4PSlBntOXanIQDCy1iZ/LI3Lq5XIHFoT1C727PEcfO34Dlmyd6/4dj/bsnvkoR
CUHHx6J7Ci2vvPktacbJAF0tH1fLSbCaBG0WGCRN1IMYKCAF9T3GkAOo6qlmoGR66+rwpIWn0yDL
nZWHbJKnlQyEAnkzQpRhNC8v/TLRPcEtvwhSJEV60/Zjm2xq5JMsqxt/JHyNiYgUgSBCUCg3Sh+/
aztPBMzfUea/UUsias3HxFNTNEdeF58C4on6X/Wv/JcMytq5n7JTD64rcvI1HGKGoIAwWsJf3g5C
Jm1/N2awkJ42KNcmWXiwvPMn2k/FbbvglsTdK0P0A1qQIihL3FgZ95iew5UDS/2GO6wv5YWzElGc
Wrj5r442+rfzHRGFXbv5l2S5tJPP3gmNB4ThtZN8VhB0G3l65CmHFPiJlJfH5r64L3oYfVbxwAJC
JVzpRjBB3nPPpwflpKK5ZhlY7GxRUJFjkftNNNdm1ubxea/ORV9HeFAxBKYZaXtGx7yde+4/l/mR
wt34woEIMp6hFeIoQ6Xz1QEt5tcE8rUW+gKitIUGqJfvOeGO8kuT+c+L9bz6TT1ro5FNWYgTXx8n
qf883du+QsTbe3ibNzQg0DLH9h9lLOcjYE5GxBQniCRRgRMQRCVRh+IfBB5at7gKN6xhOeqIMvsv
LBErC4loEgoA4voluW3v73BHogCAAVUI+DVMvLJRNsbRYnXteYIJWVgyKFonC8OGb5HEFEmztOfn
ZbiKVwkF021VLB6bnAQdXlI2DfFRlbNkES0kxCphjPxBMDGNnDQJzpAosZ4v4+grBCIiESn6V6Gt
N5kv8bhC7icjkZ5JvG6yrfblRS6cffXR/fRmLIvMJc0iIpbkypAkqPTggXzOHJSB5FJzuKxvQT5H
IQNQnvi/OJ66d4bgMC+X2AHc8rX70Bwp5x7MNHjNcqwJs+gg2A2UK/DpA5iUAjKaQ8vSFNMYD65A
GfqkQkMr2ZsKtWO+E4Tv4f3/Fc2ITvgbgN0FWKrcO+Zq8i0Aeo1BuRTsHGgIJCTGWLVFmCnhjMaF
8cqiUQOwn7NQgTIe/pnBXtFOW0u2vGjBIMc/1ct1YFCPcttoby/nPVd8OI1VSrTddULfDVBU64hb
HJvktiCF6suIHyC4dWrs8dMApZZjFTRkYJquQRA7AjT+s4OVA2PauKKWGYBtaRgnmD+vUT/+FcCd
idBYQl8x8omFpsyjBR4cQPGyz8FFTj6t47gI5KsqeypO2vemXBmT+z/x04aDvymZFKi7M+prAj2t
w7kP5MYzaTcFWMaDNXznpI7H8ZiJzVRhAssIQPMkToOHAOgfSFEm0TUFg4c5zcmHwBYxkxC2YgOG
N7n6xv42/TbnKNpwhFO3ODBb1qW7tYMe7q5BvFQTT6kDC+rOa47mJGOG9E5PljLtOXgy9EgDloZn
D8gs21wTL3uTvXPGQGkOy3c/1tfa0YJKmNiohd/MFwc4ONjXEYH7ADX/Oiseonus7qdOu3rTJ2Ps
ew2e+aDDnLfnrvOYabictE4QMdissI+djp/Ec87yonGVt2/wuaGZ79zhzHDIUEb1y82CVv7qpOP3
/vpmT1rLIUoWXki5eR3pdBqwqq3kEpt8xV4nDJiqXT3s5yDfsV8hzDhjnLTmFRZuOFltmyO5+w0B
ciYNyWEl27YJdWYHBdMZKreoveQxvz1mdoaRfaChRCnHCslJ+sA4aiuCiKJ8zpzx+L09p/sXi8Wn
3En/PZuxfSgLJD0rDJSdjekmWfCKuQxamygWWyfcjx2qgtwNGYPhtId7b2gfTFwajIhBm6zBZVD5
yk/wZ53dOu2zMB+oLzdlb6zuoqNNHUhyokJXz4ynB42HMteDDp0rWOKLVcKK5CLjbGr8CKXHdzQ5
/xA1af1ruEjvAdnMdxL5b+4dC/6sqYJiyNjhjuFn9iAhBqgzeyJFZF2Tirlph7fdWxnVnalyX8Zk
gGLCYyBvL8haQW/1C7D/EhS7u1MuJXkyT/gy9d8L23HPfVsw84S+O+e5DoyTcSpGJDedoXuoXH9r
yjt7mBAjtNKroCQPVHcegCmj8jyP41X9XuuPlVV+G/nC7mwYw8gBHkb+OxvDV9qmZ0Bvh56eeiwM
UXlO+X9DPWrr/XuZc63aZF1SHEb6kHXW4OQZ1uzl+O/O4xYJvjIA0jsP214QtR5Dvhh6gYpj8Mq/
wteA/7j27yx4w4ULfeAt2lqBAu+Rz/RLypzs52unKYMzpVpITP4L7oQNlgofIdRrYBP2ib6Oh0Nf
t83DkRoD2nbX5dPJVjeK8n2JiKx7eneJOshR1rZsd7Wnzi1sIlyJoA0roBHbfwI1L25TM3NL4EeE
9EeC5ACGEMnuDAz+ups/Mb7v1O/m+7xST1RNhTl4lF6v6Pfwk1tYFZzbkaolW3E2P6Uobo7VFkZs
9y5I82/GCrL8Hoo4NeU5RL+AMqbmhlcPl3UxfmOBUdcxsY7Elfx27wMGZqIF/sY0BiYVYFNoyiGh
dwz0aAf2tDsHDUOSS8kE+1S7qQwJ4MXSAhZBebBQSpJScjgzRYt/fFS0jvF7xkQwrQeqRBNyoo2V
PqVagSQMTRGcAGL1ym+X39218hN24cw/62l910b6y8u+YrqUfi+lwxl3iY9D29eFyN0l76/wFmjN
WsmE6AaM1Lx3FWia02ieQo1DRgzDPcEXmQoaQjdx4j6wGd09ejdCL+78mjpaK0jAyH3d5qHlP+HE
eEsA5Rlb3/VyPHOMsoMnj4KYNWWMWCcqXCoIvrbVmcmKA4IdM3kGdddDJmXRd/kdsvDUzGXxPOXL
RefhNLITQPFZHEK0rhzvy3bzTij/XE6tBzidNcog2NNl9zkt0FbyJCjCCdDj+FQY35PMmDZydXOk
TZWLd6VQNhp0kcXQvg5jiNBernXP3HVD92728+0bpStlOuW8E1NWGUMaGTbPdGErLt1Yr+vohCwz
LHD5mtXT7g9mtphNmH5l+qBWvTqayfbh6sRJzpVyVOjIcrKpcXXLrTXIywkNX9H+xL1FRBsA044p
ACZ4xG9Kw1zPKvwYr5ne3fJIXC8Jqt0kUOpxFnrJN/VoByiRQNKgQj/w9C4QJv/44zP2zpTSJUfI
ALdJQ3CTMnh3+/hqOHIUAzWalzHTsxpcKewfvgwVEfWRbQbK23unfkylGKiM/mAAj2XMYjwqqd9j
JjtIQjHSwLTtQLUD9N3Ao8BNrmkMLH18TgJjV3QG5nV7V+d3dnQ30o8KUauZ/3rvb7XlKWiGq8k9
Jm7Qnia/iuLW+TphcBslO3uh5BHICDDC0wE9ydQRoBNRH6m1otGnwuLLMrIDXSPz0ET8oswks5JJ
nO9B+kLk2cPA5CBpZHoWgKs2Ppf992NuL0qalTRZxK2HTjT56fLW4H3EKYbBHQtx3bew4z38+4dD
gGO4tJbYj+ItHfhtSbm1bf4BfS+My5ml+Aqer0UHa8LROMAhz8/IYMtRZHD2kcuVpvOmt+hwOuBi
gaFCJSZpZcXx2ni8a8RGfkmq3gXBxIrAh005bmTYNCgy7Z6xVua3GV5mmo+cfBtGeSy0f73FfcjB
wTmkcUGC3oF44Cq6BzfKu46XwCaA+/8avG84UciU1KhaO6H/CP2nDg3kWYmHJix5u7g6bCRA4aBW
YF0mne5afy9b021K3zLd95XOB37R09+b53X8aEb51aUZyxGL4sr/KFfDV5C93Rc5R02/OLVvzt7g
3MFPFbzfbkKMUREwxfdORiCF1E+R9k1r+sQOxDo5L6v3wmBgQkhmLkE4hfds+y6KuA7jsG6be+rr
qFQA2n1k8REZetGAGcXVq//mqle8O9kgzHVh0HEZqETSP+cRRXXKvqAcH9nlni5qnidONJrT+3Uc
0RdV4zCdRo+5fl7V+ahFaZetmIb2OJ7d232c6/M3Gb6exYWRsiWROwf9bRMx9lw8ESz62T8qL7eL
83WaX4zMRYm8rlHcuyRK164yVpfkBhwaUv0Is2gp9KG4wRRZUuRDBLAEt0CtJ+bNq7gcsJU+AqL6
CAlNjwgxeEH/5bb7eGI/N75fyy6nyNAIWEiufQLEPYJf1Oyhlcc+kVCcg6LMyXRECSfpNILX5ohx
GLhJCM6VLuE8anwiuhWc5k9EBEgwJtY/gn9YGqbzhIvX2C8Arjpku+G0oqw+z3t9/aBeB3nWr3fn
6zAi0ocKppjd0hGwqtRadf+mjQyoOst7MJ4SnUU+fhWL5rHiqtUm53b6rEZPIkyIOBqqtzHXVk8d
IX9AlbR75TuFEWfm4fnNbJEGVPlESo2ieOqqt9WZ+ze+MVMFE0i8QAH4hNlvIxphV31PUHor/3QJ
guSlyb1MGeREojycNv9CgtwmC5TTdce324OCIeznhpIRVtZyrMSv7+tbvUBa7OhHiwgwoh1mZerp
83KcHlS2yCBHIMI2JyHwKQwtyDlBEDn9Ae/tdWYfqta9gvp8Sj31zUknjb99eNGGHq5fGaS6DcBU
OZCo2wdd2xgbHRop722Bpv8lD6JHlXyBYqFcHPChJ3ylHgCI43lr9lo7523Ku0vCxNFcTCjyC9RQ
PA/lWxAw9gxjrO0AtkZtIGN1efGhm4mjdhCktAc6dl6ZfGAxU2BR+frwPMv6S36D/JfIc9RkPxTm
DX3htIcm5lBjUzZhYz27n03tf51/ceRiEuzYwhWzFvQJx4/JtfeGBjA6TrPVxzDnsHzdYStx578N
gNuKYY+gMIuOFwMA51yNWICtUZX0eIdn2CeIavsOTxG+8p+O95qiHEB0EHslKAftlZstDMWr2BC+
0n89hBHUV7t8hA+18Dn09cuN0/zxz9zRWXczD2D5tVWvjok7lSOCsKFDDEW9KYZArYwXAkGe827P
41V1otXb2iuYBSj6aGMidzG87rTmcU4GgEFKima+J3PTjX7YY7uobmQkAFNgL2wKAYHx/0DYQuAS
y1eO5sxmHTs6ylR6F4rwBosbQhUyMWPfPCUp63iQ6W55xa4xu9v97u+jGgISPnuwhmbWBybQQCRm
0O8kQDHD3Utj/rnnhgWhH7Kue7YOtOG63Z/2fmnKW/rj2wq4cdRTyCB9VkMInJ6oHTmgwVfYJJrp
m6Qt6GHbf/PzWb+NvLAK2l5fbQY9HGNEr3N46GvLU0/Rhqgby/C1YlzVk2jz7PpXLnHc6ObqWi54
prdqV9PmsSN1lzckNq++ubsDu/ZIgkIT7bWXnrJK4OpPJfs7Dlpzr24fOjO5dRj1CL1usbQXKccA
144AdeFcH6JIcDlPrytWsWpw6aH8QCWFgHRvLe5dLI8IF6eoNFmS5oD6spqg4k5Wr3W1v7KJDziD
tBLiB4WVuVJXT9qwYzNg748sR4ESf2JzQA3dwQ7qn9G+AA5894DxM7977sdVP2VoTpehReOaQy6f
EM1qln2VbkHzGy75NY6EFSPDmGzYoCZFdrJ+jCxqfjriX2vaW0fkQPZpx8QY/g6gpO+/N83Bp3qL
+mp3otajCjHb/2g6s+1EtS0MP5FjoKLALT3Yd9jcOGIsRRBFUBGe/nzT7LOtqp2YxCjCWnP+82+A
PH/jeHSha74E0gCUJJSZ+s1Ve9ZbgbxBLQI83x7EuUMhV1vGI3rCC6bjvvxo8L8QJxXj923Rb01q
+Den908+z6Ykq8Oge1v18jF9xYjOzlXYZIwy0e/0zx66VWx+2l7dtWJmfMhA4dfT+xvJGnps68Jg
5GJl9LWFDcOWOSzOZqhDkNZan9mejzWvGBNCukfDdsVIrjjR3mg72kC2BueKWCpiKnJKyNtGJKpd
7EQ1/Kp//CQDWG0hI2/YcC1sWyuwvJZ/xQW5S0YEOxEn+ddTX5mxKBHDQ15Ly28m3cXdablVyL+Y
1qcn6HV9myuyWfRgaGU8quS9taeALMteIAZb2bozlo/EWlaf67CW7Bcxr8ceUhNjqT8Q6xn2JbeT
80mphzRie92tcc43ARoxwpgTtFX5VIBF7LeqYPHSzU/s30avdTwbZKiBtK2yu4OTr7tbdEbxP1Ep
XIatCML/EseTfIxBuCSDlxjsGZQIZTJT2Cm3n8u0S797iOH652Z1gEn/vtMcy2n5WpxxFRicU+t1
YGL5pvmssbESRlwLCh4t2GtTm/YLw+eULPV4LlYRxM0DXWg2A67h9YR3wPZyhmDsPGK/wrUHm4B0
9GCmXg6ZXbEvgTypR/TqSNtV8nSxpyElKGGcY5//SRpvjTK8cZ4dj1Or+g5zus0oh2X/Y1T8KvkD
mL/Z/36i9qlhGRh3XpRUDI7donTREdHVtU7V3kwZ5gpnGZWa+1AhbwbJXUJQ+5A2GKertHdWAohk
BK2eWy73Znw22yxZ8FT4GR0WuQln+koiOItexBfrYRHxA3e40LX5/qlpOTc5q8g2ZfPd6Bx0LAgu
9gU/YJpO7wMBxWCzN8sljwnptIjQfXRbDnTxeG6c+MVvmHR2+faazuh11PdeuUh211WdsNLUOc3Z
LunOr5vziU2Mug7fI+ZnmbfHxdm74650J1eIOphEP2Jtgv74vrdRF5ZEHTKBdp875J0Mvt7jfKXj
uQrjC5VaG4qbQ/naoRSG4z/PZ2jTex+7R0esg48iMzQskPwLbzba1+7q7eX/+g0YvKlR90r+JaYz
m84QShyaAo4fK/VPs3stihlyeAg3T90qIoV55aoj0XSn/oZBZj7uuBXnCcQfMXXEWTEcjzlGjrqJ
x9poj9tEHu7hWyBP30qKpISAQ9mbv4hoJNPLK1ZoNEQrdZvXw/YPa8ul7xhen3jueCBTBtbax+D8
+6TWeJh6y1KWNE8d2OFQuFnUbd5ALaLZvwZ3V1VMiumqWF/704a8S3qCCd99e9v7NaMZIJSeR1+I
QBNnUXzwhF1vvpilbTu7MysN/SwTz9LJY6dzgq6l8LhE311sFfgORL1gyJJT1Vvqv9c82dBgx7/9
H+w62EvgWr7G+ZQiVolqXe7SkQ52PLI76tMrYkPdvaiq3PxI/VgszxDzfeqVbNxm/2zMekfKAqUv
JnvFRJrktv08poWVXyQ8ATKB//ihsIN/ISUYjlIPUBCYqpT4QmN1no17JaP5YxO8MPtgE3jb5vK1
M2c+no6nnHMAinTKFGxEh3HBzBCCzSt4wsmnV2HcEFvaop5pR+pWyomrkIiBVHssy0tUMCsyPDQL
NeOk7gl9rwNgqRIQBYhtP/yOWQUKWZjQL1LzaODNmIRgDB7M/Zv3WVVrWBhuNlHXEufIHurfMBIn
+9qpWfcq/0wUC/Q7M86H1/Q3/sxAa9We1wqSFeJa70KvhY6Tb0YrnZr0cbGDA6RoMVlgO+yUvLer
WvVRMVdo/AqP9xy6x9VT1wkzKPZmp+w4sNFQhN4O6nv8xm1wR6xkB3FGp4ML/DVEpUH/1rAOYGHy
njyQG2h3K2r3x6g2uivQhfbquTtjlUIOYkfk4v/koyQ0KBqgPzMdZCrzSysoudcSip2l2/fudZ28
r04/D265ZeB0JupIHjr3LsicoRByE79yyUT6s0y/rHEiZ4K0x8lS55hEd4d21G654hYEgfKbPfZ3
uPaWEKxFyMRFTaLl+evLnlti18A78NWQMiWGbUA3E2IhZEu+6fcWPnesFDxvBFnGNs2d+GEmjCjR
m4uJ+sUVE8zCq/F6vyC8lXcASIKbqKVlFiVprz/NO8GnQHJHsZ52cQ0j6BhcCMgLAYPYxYknbiBG
v6JVkD1jb8/nBmqN59dzRhiJYxSeN+f/Hkchy0EsXrA49u9FSLn6eGGB7PcnHIex6Uu8jbFtMUeT
p4RMm6c4w1IT/k7s0GtMniP0Z0wCJjfvhK2/PfNr3n0AfzTA2eTiYkBh1ViFHo+RsOWEMyR2531P
/B/FV7ASN+XJAefD2Q3nO9FIuBcYMIgQkG9OEh17X8QRHkQDxBHLcvW1wrOxBBd3xMYMlE/hdilT
0jHHFkXNjCLQEWHvfQFblMP6d1uFYqf/tHCkpFyURPs/2aOkTlM5qZsHF5Ute7GkZhoE5VZf9wLR
8cuifvXFD1Z4kPA4eY3jeskKPGtNY7TtGPZm2CxNb1VwDUuGdOj57lYXfW036Cay8qN+55Vgdzsu
7P1KxV9oAgO8HfSj1tMB2TkP8uSHYRQFuYoDYGb12tM9bZjhUXt3mTthTsOLMqxuDF+c8YQBC0s4
91E0q0z581qLUSnvYzTYbYSLdDdHh6VE2uyx8INMYdFUnQUiEBu7zNxsuvhfwdyqzNfgbDOito7y
kOKW/Rziby0W1w+87SZ0VIPM3O2+DGiJqJnsxL5W5COa24HTAxEeroZoR168T8g/uF0czkLzusC/
EmYjuh8nWYipJTpP0cZwVrKhfHl4iF8WIFE2E0Q9ggiMac5jbLjslSAYA3rCZG++em7zSyrGlgH3
82zZ2uIRNb+wGxBDqLPq1EfCEG9uEyxqAH15BB321j5kNQdfUwAPto/3ENJJ1UB45yRr53abjrzj
9DUHnUlM8wGRZoSwTf2lKikvdoVBoFddbHbGetFrENkrmxzqNCHcOvJL2t/js7ZLTo01PMblp+1c
wT0fDhgo8B1jINW6o2HZqQ5AU99TXvidOZeZBuxLcXhhzaONG/fc9vId5G1YLZdq0jog8tcZ4tyZ
pyBwHeBkBAW0FxpzgroSrLvgx0Ma7eIDcofNZyNdO+PiM0kmkLABvDUU8swqbbgz7fMwhhzq0v5X
MDMiO1vvHX3MutMChAA13qKjNI7diqCFNlaGyG6G8QYEvCvsGmyqX3It8qypncms48+RedqLrpMn
jZnPlTV/Ebfs+l895gtsv9ghPyxh/RvMjSeUvEKxIH9l1tKCFtwYGrhZfeKkrnf4Dj0RtwPDa2Za
TgBVGSVdZhhGFVv15wNp0sr8147JNLPkO85wXrwB1FjiowTEXqJ/Ate/uTDC+hZ0M43jkeN7eV1i
RBUa5m0pTpZ/fqsqkQTi6iocd+zurOdRh2eEbmnxuZnF4vEx4RQB3j5WsWJr7/FzwXlYp6w47TWE
9rPFtzFhtjiYHDfb0P0GhtX49towS37ImBFSMCjslCFu+2LTLON6fWaaMLgarpn9w8hTG4BRgPaU
gAW4VhA28xKBIOSisyNWTZ1w7yT/jK8aHnLjE93TY9FMX7kHiaTMnH4qmSskkLudEPSJRaCVT9pl
UKinijLYIZSOVv4Dz4FVA+4vsMKHLmYObKUqoHh2NofAAatZuQ0AgWFu8E/qNwX9HMDW+xWq8ezG
jIe32cpLD8PuanRlrJ96V1jEn3V9t9pLyBhNid1ePNUmdx9M7eVjLMKoxEIMxIU4/GybyuwX1oMp
DFSdYsMzialmyeEUWKeMeqWvh+SRYnTI6HaCmWBQuJ0ZPtJsBoc+xc8CNDlHFszI2Lq3qKzBLc1b
Yd/oshUf7LF3mV8AR37gqdTVCq0Lrw5lAFeafhOKjgFL9+p38N17WdlPGrUwgErhOVKj3J2cspHj
wGoAm4OJM+qv8wR16J6ihnipqM/ACg3eIIthmSJ+SQEzc64FK1ecJ3p/rmio4MAIRF6ATk67wQ18
mOSP2qp6ZpPPXrXP9Lxqh9czE4bwTDm7IbkGtiPGelA9P6uyHhRs+ZkJOec+WcQzLBN6227PIvuO
A1gSbZBiZ9jP6bPmueZ/9KC/2tdzFWOTngVnjCMNtVdr22kn1EpHOSVven/3PMam7cmIvx6ASXJ0
lLC/auMJ0R1nbVA6HxzyC8Lihtn4vCGcuRXQHWdlPaq881wfXcFq8uNlruJGXbMRhSIfhCIHuM4I
f9bESM7QXXjpLEXvd7M/i+eCL7JioBThamZe9z6wQLFjp9aH4VjXQgRKwBO0Og5wn7GORYqFMWCX
Q4DyhB293zWb92fB2aBXqyLAAXv8UcZZx8sb9525vaHiaJXbwh10B8T05tqZnCm2VkqUjStycgzr
AqTE0B1SN1Bl7D9BGWWGbXbLQaG7PVZIHGM8bCgHGqoGdO8LHCEOOfgghGvaAbDIz5F1DB8L8udo
UbiMzN6U1bCTjj7oOoKkZ6Fu8ttERbL8WYjGMXafdWBscwo6+wcLwHPZXnI862KY28pMOFUR5zsL
rzr7pIecuMJpaXgtr0sb0UX80UR0d8QsgwTDDawo82MbnUY7H9+Xqw4Xy+L8y9zlsWAP4k/v36Nw
2v+SXY8J3nw/+UQlDYViN4bz2GN/kc+qiYF4KQ26JzTlQRl03BtbvfVjGSd9c2mN7kvF7gxfEwMD
t9Qq7lYflxxYmG0ktOs9b6p1poLlOnyKbUBzRMTYJ7cQlX17eh2nVg4L4I6wEd+L2ipRu8M1jp0+
px9V2VhZMiOHmiYoi4d++99tpxz6jV0d8BdzHxOKodfxMf0CWft88spc42FV2OzPril8h1Oy0lH2
UivNGXYAwrAQrqgNqFtcSIgZtNgF9jRI1/CZQRpNJg8T3ACCIHjmjn/e0d5n3gOLleS28zINnkjw
EytZF2toCm0WKjgIXQgMPu4RCPgL3rszY3YF07XET5qg9a/r3QYdBgYkR7HRNyfdfY8AHvsaiCD0
sKYi0+nCyxgwXiChq2/pusvgQVnjUD+gAVhd3OcsmbfpSwIAGhc3DgYeR4xpGXlzQbR4oJzG4O2k
wDJzuJEduGMnBuUt9q0ZfshwmzA7H31on5Pz9i3koCuUUVD4cP+bz4vwevXgRiq/UHoG9baNgqOe
PjYkV2Dai177d//bIt+UIdTg/A8LDFaAAnXMC7UL+/ndK2fPKbNfnlaM2uc64oAxNe8a9q+KonDe
7C2IYzfMxD4Epo1rDEtbA74he/tNFpzfji4GHN478ZsrY5RNXhwv12HaizpPp2txWibEZGE1XU26
rx2nK5gQkM44zI6dFnui82Aj608ue7eYcXZb7dlzwHPyoOCkznvaI3wtl5nva8TixFTHasaXl/X7
Hmi3AF/z0WOFySArTYx7CfmGmAJS5X0Y497DKpG3+MYAmKNNu80JAU3jebFee/Pzk59d48TwiMWR
6enFwiugHKZvC4hpP+DJmRrOJujzuyEr/6XnVM14WiGDc8thbt5jR9Ps8/F8fFF0q84ifkR3JgvD
JA1AX/N5NWF+AnQNR+ik/PZmH3hkgmAb90GD5VgzhlJxf/pGF2e9goup6ynsPDoMF/ch26t1zv17
bmekxbBB8EKe4Jj0/aay1inavfboFtJiWbj8EVLIrszHGYwXNPt+349x6BBa0GX5pxN7Rx8HFA9J
LUvA+6cM9psyEAxIbgXrgbIkHgTPSz6h7ZPeUvy4Cto+6WDFhysn1Ev+1gPQBCZuKC++UIFmYzgk
eQ/SJWu2boloo/YaCFF9BwmVow3lXsbQJDbId0k3IQ2y+EhdGbDgJiwGQUzqXgcsSmyxXpJfIf0Z
boShYl75y5PxpF/PxJPK7shwgFZU7hdvOLE7vdsEHotGrbH+GjQxmBP7RHhsQI/M6aZyj3ye+HiR
8qr/Xj0YYpiPP5EWang3sSVK9ycPpPN+yYMBToYve70FXkVS1xnGA7rhroUFygpGJTcJphAEQDTd
utOeIm0OwKmJK2Ot4aV/s2AHNYFeKL28LovVsElddoPP2dG50yx+QWUm+L1kv1fY/rQXii9/dRdb
RoCRHAfnpxeDwLHQwzpl3g64It+R4d7p36uxfB/dD/aOBwWr52MPKw1w8e5R56p927G+otRHrk3R
pIxXGUbFEJyYiOBkTMfH8OJr7LQnndkFpv58QI2AArzzr7g93cSmztVhnKzaKzHwKhARsqC75aLL
RFZ+Qlw4sZ3EOgJsmXENbcrygZfNZ3y3P1hSUmgNE+Ywd5snIC7ihHocj+Ixz6ZMvy/i+/NYQkcY
piOIo3TFQ+AzJr3W6x77K2TzMccTeASsoLLij8fITfLnmNhj1Dp/5A5OfyP6QJTlaJoHHeKwj5Sc
pf/smpcDd0tkiLwj5KGA4CTWiQb3dIyOhBLMMOwfRJq5aVy8a+9mxMpEEdRxxLPpLy3jih7vCyuQ
TfRAISB5Zkjhv5q9NxlZaghTyYUQY4/guTuI1UsCm9/uqE3ohDqSEJb0pHi5PaBcsKKWS+wK1PvY
I1fR79lkjBEwNZCswPNaggllEjKQ9HCMBHYRQLt723SZdpABiSthxYiMkG7fNqYxWd3Hl1/yuA/+
ZdxkEWtINPV5/XQZgjNVgQA9vRKq2JqeJ8nI2Eq8934s9/L9349eAywGB9W6WrfwQgMYJFMDyTGj
Ci4rCJm8Z7eZXG0COuFtaK+6mNNUEx1TFVYLFp43xoaykrQdYGtXdRsnXIU/AM4UTfz7l5kT+z/8
HDjY2Uq3LYZVKG9c3RVvNWUoP1kPsYT/EZVpG3C8bV2mHXfctbY/YmW8XWNgrFnTKf+3p1u2N7nl
5lY8iGq0qfJb5eOWR1kCLU9+OcRZZ9s4P1y5K8HdfjC5Wz0t0tExL+KlLcIFpiij/YHGhwXvGuZe
HN5Gt9V+bGnkerbQU5jquJ4XxNarvJsvQNfd/VRshDGBoxC2Bu/Ne4Pi3UMf/3VxaNzLmBGADa0E
0VnD+LuxD50IDgfKTlR1KspR+C6cNZL3wxhXVNpDxt7Jxcn8Zk+FTUbDUx2q0ITZsYLnk2QWOKOE
Nbr3eY3oSwLsJYZOccpxJ+pYz6DG0/n4DFRYBrdtaRZTmGnW5CDSvb9QOMN9B9299zzmyLAZM9+2
YEcEsRxvL1Ry2G+Q2ri98CJ1+zVvYu96VH8uvtgy69E7KHkdDRYKxXJ/khg9UalCxf4pxy3i056B
wD4qjbZqEbUUiFCwHgP9QOfuOE9oKpIzeRDhPX4sWLcus91fRhgEZmuZEt+G5E1S56CcHsrdn3uC
+KW1zeXl+zNXSoCvsn8ZW5PJUhT96PBB/0K0clioyE1MVBDNBQ++g5i3yXKyFOcUkB2bu5YHyWMQ
XwkJazocgLA6DhiW5KNPSLFx3iYIKcoWHNg73/5hgNbuY6orcKx1jBhv+p5iXwL3zAjiV/iQusDd
Y4k91/fOndkMKzmSXsANgufbyaG3wHCmOjWABCy+rCC9ud4DTBF9IkQaurIQriWW9cguSwkShmZ9
uaFIgaoVdc+D/vO3fv5mT7fMwgZjFeAwTmt+PWpFbIahc6G3NRys8msOGw063hZsLht6RH4FC2gB
O6lt3n+QlCHWoMmlFextrsc2qMwg2dIMt/gR6s2rRVQ7IintEVwpHGgiDvADqP/xnkBW8g1p+Uze
W8khPWOyIe2mx1XB6kXe+wwRZXfTUUIalgJ9Rzv8aL7KobkAjr49aECQYxSyIAuzPHGQ+jN2otrC
uWSjt9YgDbuYIdGwc3p2bCg11J6wi4S/xuJLz2Od5w3BL/lUJBQUbPn22oMGbcYGfFZpe29Iamu8
32AydDg5oUFOlROTEeSiEHdqL10jcA2A+s3O1SpjWwEcwHI+qZ0eFpmweU39QEdDT/Q0bORxu+cq
PXY4Dqdu2GGagIjKVg5XLJ867ovB1hA4QNH8bVIUIsJB2uKpFIqU+AuaKGq26z8VUfXq/Y9dfnRe
YgBATYOE1k1OaKEqd68FeyJEAZgZsv2qCmQbCLnxj7EzVv0nfPZFgguUn14czK77bm2nyyRCUNcU
tFmmIWzjW2Oy/K6fkOnhrqyVt0sXgjnEQVxZz0ds9IL36FbsDBYdZP5zjbiVA2ZWPO4Qj1Cdogv7
PPgHpPxe3PLtwHft5g78V0zFxeNBhsgV8r4dbZYGjIGrBfAKkALQDGfqokEgAzhHw1XbLZ55EylD
DP4cmafgxmv25nwH4igHa4cbk4jS0lZUwdLdIGCBX/T7OXUpOzaF8EhsprfaSl2+fo3RM6ynaB8g
HCAZL05nEk4quKCwbx0kYfm41zBvtHW3q4bnDYOTN6xVcSn97BhW59dwD5gD80alznu4OGrdXbRs
AOzVuq05HdUjFLhcX0Ai0OoOmD/hUr0fM2+hHMVczj6dWpI8xp9Ecsly02Hr8ejacVGWFATdlsgV
tNuYdvIvU+LAbGh8HXVSbnALQUZ5UggO9lGk304wt4G63DbXDM6s24Ig+K2mwC0Pzgw8Wf0XpVvp
Hq8UPRwh2ssGNLmNulgFHfSgHLwg0f2Uz1HfrSYpXZJX7CgU/6o/qQ0zyKUMNTIbOmWW+x326Ne0
BnFJoBH07OTfk4My7q1ebCSpzwC/QdGDhHWuea0wnvdKNy6YA3dxPj/n1IP5uI04h34ytRjvJWEy
u2Dc2UqoDm6r7p3JhKMq1rPlkSwN3BV/LJztGoZ1bN6PCR68IHZ2918Sdv99aIRgCeg+bAD9s6ah
RVC77Y2VHOTOLAoM82ikYJJsFGGioEBFeRoY1NywHd306Vymj2MVwNfBLA8GKRNEY9ogPufFUWaT
DMzJG+DGFCfO7Zf/9xXngQDBTNru/ocvwsd6EMyYL/jaw7ARngEm4BY66JK8TOU60DV3D1hDyB0+
scjShtlASFv/PUxKwSV6FCA91vQrdg79q8RbwTHcAJGmEdmyo2T25kL/yFTrubsSZN38yzDmC3iy
+67PzOmDv6xCbcG4ugHZOE8eXCYvwT6eXpMOahkJ4W7TThFDuvs1xVfr2+DBFEnCDMUpBJwX7zhg
86hm472uoPgkoGwo+PUNhKa2875YMWDjseWJC52jnzHDf9D8lIBlvJnLG+uY4bWJ1Oi7uP7SBmKl
F/u0uu+PDQukXF4uTo0R4FOZPAJmXiDwJ9z9wKP2v+WwcreWA+VAdaEYQMIQxQNfoLlhnw+2WMOC
4rneeGGNKbVkFEaipLXdogDghpTUdKxxiCOLo7jkUWAbiXpxLZmZiK7PJOwFTiukWFRsZowsuMry
skVvnfzsITJyqj4sDYHshqU2ndJ9878lS7iB5baX+BR2/OlR0cnEUmpV6RzlxjWMhsDSue7W1xEf
rqRpZWrJjeb1a+eo8TFE86NBBHc8or/GwD7AwYUcL4GS/uatMiAGrPFkINZi2HmXCTjumRhP4o/9
55MtbS03pz9OPB5wWTIPRktoHWOv5cqt4NYN4PjMjWXy9VCWwS7PkQ4yJCAsNsVUEw9m+lOpU+tA
XCClOCbwjuXPwz67WvdU+IlU/0FShzfvOgJZy+Owg9Ufpx4EaliE/VGOTPaMcnx7dvcYCKm4wtNl
2k8vnTCBF4fy6j3lXhViLi46g4uA69V1aUyRY2D8L0369dukUxLSiEvfL0dS/sIPzhape+occoQm
kJcW8m+6YMrtxNh/P2kP6SedP9RAXmBuAXgcbt8EdN6Q70gSJrd7Q0uqeJsdNhIOvADydnejtz16
SCDvYbJc4qplUsFNKNMoUr7DR/iqaFFVAhMlqo/QIoaSbDK24rlRtNm0zF1wESveQEpDfpof1Ux7
MNot+ZwBJ5/v3J3Yce0OTJYnpXwXVaH0fDLglHhGybyTm3SmMJaJA5KAQXYZTGI+7ibyZ4NNAR/0
bm4OUs3u5EngcwZYY/7VlxdzlJmYXxAvtBnJU93dJR90/jHnS3kd3CEvqOsa5nvI1/5+L2NXXhSC
xY1PnOVgxGejgzhUyWj2+2sivoVnnBKIK0Pv/9+WMlOVeTffiB0LZhSz7vC6VU+XfNBAFih+i89A
+8XqAz+RQvMp8CrVRayHvZ6DCzB9aGfcQjELpwXuw1GdyxRf3u045M36rGp0HTyN36+L6x8l4AQt
4Hg6zo5H5sucFt7pOjqdcut0ms2Os2g2SM1BuOC0psUfRJXVEBsOP9BCE8th+mxEdpnREmvmjki1
vyA9jbdB3mqyFpfEi80vfKyTc97ixikB+uXIJ/jUmoEckzlvKPfLjxDKxiGecM/Z5Aw4HNr2rkN3
dOhwZvF4NOu0Fgem1HyFapwfEjK8/F55QzjfDn2LBG1OGYRo8Hrkpx7/GZ3wRvMnYyL+Mmd8aJgT
+hey/KL/AxeSIYmIe1aGYv1FvTquCDI8Hs8u3IYjPBz69x6Hu2fOZuAMG3FVkVl7J5R5O46m9Gzs
pP+l/pV0LEBqwVzoDBAH/9HZTNKZOPaIWZb8PfN24AVJkWGLk2QP4hV2mDpMQQkQ/0B71ihWJHFP
giH+gs1Uc0kzxBFyiKaW9OPvecNJBDVEMpXlJPu7HegYOZpcJxNaKG/ucVzl64e/I4sgwZFsWtBx
ujzxWZMuTW4PqMDgtDwMQyL6Ohnz01Hd7lvRUC/8hZwrg2NUhQ880F4h0ggxthBlwu6gof/tuTrN
8HtobO7jYik5fHKJkL8HKtNh1YpekahzaYTporG8seDB33U7adyb4fU+C0hLVKvX2Hnd/r0yJzsx
goQGkOC2xnLZxmsYF8RAmRPpDmZ3GaMkUBHujPbEIOCnjtlcsmOzNtzPzikDTfYbNkyALPjHAOQi
hUkgd+uwTxnYwlOt4LcS7RplkbH4uFnEK8IH8c/v7fOLJ+J3CZGlRPHQtQtEyiSogUUUewMmKwL/
tANwH1jb+DTufwq31+WShOCICl6uGB6fc+nO8WoWkG2ZIsni9OJx5NHaR1iLX9Rx78Aj49EU1rHp
+y2U1MtBwUdLrK3khmTXFAtjeEKObFN/mK0AlBKRIVc/2xYmx7pzXwv/CTIeKBJHBKpsYsHKdmRZ
wMrndJKl7f+JaTi1kImrjnWny0uQhzsShQuyFrMDg0PTRrZvloF0g7EhCn956Nhr4ED3+JX3gfyE
OheIWON1V7Nu8Nn+fdaetoZSkwtu9wcTvkJ9BNPUeXDajKAI9ke3X3Wct7D6DROk1njvWsYCiLM7
aY4dxerByd/yvmpTPB86iWX4aZT9EBqXreHQoacO+Y0hx5T4S1nqodvBfqE4N4H18kDkGLJay/qc
BD0Gp384JRMb7hEHS8wIgXlRU7By9qato8DAEKBYUVkr/o6SuEzL+oALjQtyNEPwAd2XoNCzvdlw
eS2xlPsakMHLwU6Cm9AKYSrc8RX08Gt3YlzBPr/AgN5+BM4EMUrIPfLvdxOSlSmaRUz0P1CXWGn1
mbL7lq1oVViaX/z4G0lIBAoFI8ZJ0Lwhpm/wjyxHXcU8XCdFLM2gcTZf/7IdrASRKOLH2lpfFbs9
UMlPWyH+jox6AEDBhLwffSAZnwpskvrhhwxHEKMsfDTm7fh++gmT4oKMOFwhHnj0glpHXVd217/l
Vq52g61YDBgz2ij+4nL/76+jSpns4LT5+ztc305xhGuAjWUTzKrG0lXHADOY4OwWTH9R0Nys7B9z
Z9gmaWi0rRIL97bfWhM3vEYx7lbzzMkZ3CEJDWSk3WDh0YJPq1p4ASyT4+vnjmDMho3ZvroIMrIf
ZN37miQ4p6JY2aOxiqeQPPlTRnfMySJMAER284HQ4qEaw61UUmA/rrgI5MPWQmu5OECgt4HueWbt
GJ+fbvxmfRcfLXKIgbj/srTlY0EH4R05GMIA5pHWC6Ym/9+HgqSJkYMsxuz0GBL/hYBihI13A0wi
sil/wXaIjvz9VW2SNz1j1UGdsGfiBDriMB9Fapx67fHT16weYgjw+ZZ167K7rUnyyl+4lKY+jEtO
erfGmQI3BVgi2KQ6sTa/knuLYw/veO28TsakrB0ddaz5iG7DHtwy3Oz6+3X7MTp3Qki6Bs+4bXc3
JZKjZqyA+KBaT2IbpKs8ZREmIoA9GbSgtMGtFaUXORDD56aEcrRr0QEt9FEDyUkJX/SaZ3DvuG1H
kDqgTSzONITUZkT8dCw42Q+5r7NLsNNVPPmr1COqGZRj+kgNwdr02sSUADOW5j6BC/G8m3gJ432e
EaHLnv3d8zKPs6INNgoyyjFXMZSQ2OX3VA/v+iCbK04f83+kN8kSydt9nCzV0z4UYxcBawFvuTb/
ihLqCZkP/LdpHv6qirMve1MR1MTKMvh0ZAuTKFhx4QTHoubLxlJ13DBO+/sJ9k3z+8NcL0SCC4U4
WSbLymkwEJNJyAdWJLxITi1W7yUkjk/sZfiMUKSJoSCePig3wS66zt6wElxQUb9pTsOUBMHxkRH+
++72EgeaNYNEtrDm7Si5w50djf34cRDi15C+WRnU3sNvFvt/fyMrOJlsWdwoa4DuJKh5j6XcqT/q
jypLH0HusZDEeuVJPErw3maX6bIxyJoI/hkwWPe+P8/91K7idPj8jnZY8ADpBCFnzsyLlsVOSIuy
1MpDaotLJCnecmnhOxTifNcCWhd43VjI1XYdlo4kd/bMKOrZ0UZWF+DP5fdCwib3jJkeDqBqJHHQ
CMkAhsmBA1sGQP5CxamjDeTzP8aoeGyL1/bf38cDWsDYQGw+yVOrZoDAWZTOKjLY1+lMG5OtsXhs
1v1FtukPMQvAJktbtX46x3qrTkkKOSoVPo3qtjhkKz0x8eneVbjzYN5uA4lDz+SMrenLSfUxoaSj
58uA9AWJn3bd3S6fCkYtJabUXGL5X1xbDnsjJTrK4E3CIJurDjriDkcdlWSw3FTYtb5evN0jhc2H
aQzjLrYhNgl6yXVHM5uX/Z63nWx7c9oM4eSvEd7tEnCFHIcOaQO624f4ysBO8dsi8pZ7pAMtDEt+
5jlvaM7TRZFG+rwVEKpzfG6Rtd5PcaA9KYqS3rzGl5cn9iIdNuUpdoCiSzZL5pDUM4Pu8c4Dcw5g
YFU4KgbHx+YmiTX+ZQFF93IP1IERadhow8F/QhPHcO3aCe+SLvH8SY/vuQbrwFWZkbhPPFuQktGh
kQjEqZSNqss27YNO77PRc/eaFB6QCd+PRVR7hS8B5Mnc6wUa+wIv7Q4AyQISexomnsyOmHORVbJJ
SS0BTpsXDEfmF9zI3biDqRqgNPg4RvVouRBLXfFPeyKUwaIUuJvX2bchifgQRhSKYJw8SWiycUJn
VnWV/xen1igHwqiBXXozDRGIeElP99vP4aHSspWj866nBhWmGInb16mooXbgk5thCISskpAW9V+h
8wl7nYvK8bHKRi88l7cN3j2ROrkM4abiSHeL+D1YV7jlC778P/Q1RYSi5oFgkUE+gzokSG/SuuLa
ehwvdPSAyIzraxcShGKskIWIX8SpItDWqycweu7sMvXDfnLAxN6DdEyGxlhkWFjEsITtLVyqHitK
CBR/kJAvgAaVBzkQgwW8rdIB7grEThxIuv7noljS0McbTuugGb5GDeIpyL85RfABLmGjf7xyFOOn
PzqvWsyRaXxDXhZka1wcCRf5hB0Y9x15C7Kra/Q3Ter3ceXCBDT1H1eXPGjleL7wnBWCI7uxlW2L
0S11+nMAyvY2eQjHoA9WgLvZFCH6y+4080tv0lJBwUc3TFtnCCJaFmFkSEnCNkTPBaohQBPgCXZd
sJrBfv5RySGy+GK/F8BbQQbTMTvkZSlWF5OE6EopPur2Bi1E9VjF+GUxqyE2MnZp2Y8jWPSAR+v+
ux/xyIBK3CU/iRHle95iXW+c+/KN++gWYTIQJIbkRI4Q10YZ+zhUA9Id1EG9AO1GLG+gl4fk+8Vo
BHfiYgweg4cvjIMHbYTc6EfnQII0+A+nPSmQt/bxmpV6VxZpWgErPRjD41GKdFTn4IWEsIGfhVD8
me//IWj0a/4JAj/4jwxHWTAYl0r4JLPdM0SKvwmshL40Yt+Wj/sF2aUBETJD+NHnTTMqKDewpT3D
1kWHW7i1B7EcFAjYoPVVM5z805Hwl5MF/hcu0KOcBIFf+CEIAzj8YiWoINoiGB8KOBiMi9QGclrU
PpCT3LtaZa4PUg/cQGiFy5cWK1JerVXPChc3y58BrO3N8epndXV40ny2EFTrsjjRkvJMGKabJ0bD
QuPgM/vYs0E1rnRJgxkICRsSCy51Hp0/WI2UbcjvvzDArusqjGJll7/4EwPOH2eNI/+XodkfeKGx
0ct2Lx0u/1Hse1I1MAuVsezLk9Hngd6XqeV3QllaS+n/lxkAj8BVh+XVXk5SmgA+F5TsAJhxGAE6
DYAqSoALvCzYRgU0mZBUNDnczQHp1ZtNDkYl9Sl1dyhdzLfI2IcCn5wpupeJ/a9vL8FOpD7ZjXht
xVBan90IGr+8zB2B9R87G8vLEa/j7xfleEjH0aUDApbhVfAkbe7hYAiOBlzHkxBwZUORz2RvQvfO
6294QGODcKBNFfQ9ID+v6EM5czfxKUBFwCO2BqBFOm0mxYI0OP+j6by2FMWiMPxEriWC6ZasKIgR
vWGppYgRAUV9+vm29ozdNdVVBsIJO/zBm3tng0rShdBDMq6cJO2iDyPFzgmqKP2sTjShpVQ4nfKe
IuQFu0HOVWqD8gCuanEOv9tW8qK6UX3FWCUCkedLfCGXCNwHBxUQXwQVhkDy6xYxjYQgLxsbEf9p
1oIPOYDEZRKZVd+4DOEj52GBmf5ElSUxvjzIK4lhEDmSA4ae5aN/QFQkgJc9o72Ag0Ehz5sjoU+g
S7Xxj2yQcoQjeSMTlOlJoSmkknbSYaJ+K2QcHbXHNokH4BSSTs9r6+BMNkQKUxrdcoKAUDgVOQCi
feRnAZT+uwpy1fjEM7VOiVcZNyjJGtwkechdJVLnAueoDchllmCKp/+KWnPJWyVzlQT4V8OSXFxy
WjRRMFZnq+dc33352Z45S3mUgtfvGXIbieb0c68bHKYvglm6sRhByE3qfFNcuUmcFvVAPlH+IXcV
3gCaYUz0kDaQjHGZCkyDU38KGUjADNOrKQNd0jCAubzsPpdsmBD5aZ7WkmfKdcDOihoUre4m+7iA
38XfiSNWOJl6n1lBavL9RowkjmCcGyiNrOWuoyQYyWl3MkN8OeTtpFIn0alcowoAF34zEodKSAs0
j6e9eZNkDYMpYq2QCLb+NtJ5mbtqwHdlhAJALR2cH1CbCKY7WEvJXxrY8VDITvw6nSc8pKCU7msu
xdEJC/bkbkmVVhhSyaZm11cs7a7Qn38UaOo2lKLAxX95a/eN1Haay7PT7mncSdwxhUcmxDaYZLLq
BYBbDFncWQf548/85XrpQ322KPI6Yj8PbnTnjEfjq77oEKoArvHXa6Q9aCVk+mJBT1MHALleAxgU
VJ1IxaPcbGEJRnETLJUUOBg8DByyCYuxAJnQYWJ/MwC+zPnvN8gk4Cf+ZTCseNofDAIKTAXeq8Kh
E5wWGwbVVLCBloxJLi6XGsnpATEWF1xG6ZwJJHUWj/VgNUTjnFrRQ/fWtJ78GSco5ym//41DxhhL
hCwoN+tXlfmNY3kP+ezfqKXk1eOWfpMb+Xw5DmH7ee5bZwMBjCiupNJKktqU+yd0SUl7qNjJV13w
WQW4NPpAo1dAjD6P5nPvxwpkUxTpa7oi8lfuiHRIDiGcZjBU9JqXV7msP7vJvv/T118OxJmd0shZ
x73d9yfMM3k5G2ADqKf0XSZ/kLtYOH9nJQUqubSSV8nCD1WLaSVTQvIvWe9k4fqYTDbpoczrjrxO
PCp+q6FcbfkFPyFakGtOw5fVs0XVWtbuFS8U7FIF40MWdsl55TlwXH25V/L9r9ohtS4ZulAuYJUJ
yE9WA4UpLx9NE0ZWMNLyDc2Y7zr2LbbL8csG8LRlMsrR/B7ybndLjtLmCNTvtkdaDt+XjgGUGd5J
1sPNRrY0OW2YZvYTm6WjLWufwSa7kUo7F0NWzIvPnkSLSUyY+L1co9Xq2otzlHAAfwyaUX3+CAlU
dwBPkHbEXcZX5CRyqiO6QpS8TzHKiOcNWr34klPApBVNJl0swKT/BhWVwH1iMzPkar4N5G0mspaw
klhchPlfu0e51AsJQfjv76E32TbCtkmbQF7APCpNqnss+DLC5K+s0LLAyClIQ0QWemoKXE1SZn4s
mDNOfy8VBxhUnCJ7HpYu/z9ke5D7UHt8D0imF/0ZSfRbTJOwCmkMPRBPZVGhPvtTZNX8z1K6meRL
dDYp3LDcUBSGJivLzdE5zDpjWo0WrdQlTUnWGnqiQTq5DgG1ioMw/VLQwwiwyl9YI0Rq0h9sz++S
fLxN3B7FYGUxGInN3UWsq5dr6R0Las+nK+qvAbfY37WIH/otG/ytv14O6CZbrEQykZhY+gSoxmAw
2kFoHA2so5/P44A5JUvYbA2glZjwO8sGg6cxoG/tHP22s/Ql8pxMQi9k+UJyiWsslf3fvoeqqwP0
RESBZA/fAwsJZU+T2QR6xWJuh0xEV/Rf5bqSZYTctkNvLh0phiPDSq49BKJvaIJOHK+W7hdRAFOA
P0RgBGdSEZVS30enazDk/hJAyQSmpyjvgt+RbMANh4VVVss5nTpWUtbVymDZZYTIgJPONaEEf/ff
P2fHC+VjZFz8CwNkCeZV/EEBHyNGKX2zPP/dvRbmt61xbSq3VfYU0dCVfkHHui++FpKmIl3w20ag
3H93GMAMWLkksp+QEZAbcB3DPzpjF1oI/FoK4lYTiKqKffB3dYfvC7KQ10sHRFZLLri0OQ4D4j+X
se9OJv0z1FU5NRrmjHgZ7xIMstDyeSRA4Ge/fQZe6nkCz0qMmbs3/zyB8Epd7XfG0Txk4oRzrnNl
ScjFiXOq/Mf/IsIpierRbaG/y8TkEp18ebFcdQE4foAywl6iFShNRKIQ4m7uREBwTluM5ixLVWF5
cv9WK6o106BuDCX0ZoKxOm2+rqEJ0cz35ssyzEjgDbiZsuRJcYfQ7WXKTyXll+4jL5Me8OrXfGSt
4qkAI2XV+i5cspx/AyYZQTjK8ZXbH8HWlYsbEl2GshOw6HzvjQyQhyGdyui7nNA2YTVlLzLCiNfJ
phh9oy45CVk5eW9+BM+d0h8X0RXNMtkqMf6hHCf+XHRrA8SjZf1l6MJj6lND/G7PEibJ0j8kl6Cx
vtrIUyXe/CYnCe55gRd50Yoln1fKNJDQbfXt2o4pzQoclHKc2J7o+LWY5EawI+XCK6RY9qrO6XIL
uXWkBDLW/+hkAe9uJFSYHowrSd8SW0Z/4X5ngAxLnDNJMD1On6XSMGuuNPYzs2XNDw4TgEn070vh
8l14dML5/O83trmO7NTUVZkExBTSO5PhH1uy7Xdpev06aMJpIJ9lWah00IP0hMgh5XbwRa7+X9g1
93SBJYuRw/8FLoTv8i01UbvJ5cUT9ey4jEympUxzWUfkUnJ5pjfjRatkyrYrq46sOVJofWN2KPPi
THrJwJY5p3u/0Pqb8TCGJC+g5hu8JHclbZNRSar3bbgTCjC0GO4MVn4mu/131fnFZAFw2ISesLSJ
ZcRyIIwPejRjBm3AXeCPFzJNGWfC7JDTPXLI/wZTxxEUJ8iLiG0rNyMWPhkEmmBzg0AmTjQMNsyl
YMV2KsOo80WZynInKHoJ3b9vRQIpTmlMETn1Y09O/9dK+VeBr/EKL5LFY76ROnLdWG3onRMKMHOm
XDMAJgyy//EdmkMHIUp8Zj8H8c0hJX+X1FwBU0FiUZBnr6LoLltpmzDpl8LILZLtlzWdw6ap/XLH
04M5Hu9GqeFsR4pMT2AMkgu8DVkNxuA4+IhCUB8czC/TiiK5bkxNkCpT3kiaEglLvniQXVj4Ffdo
NhHvFpkGHKadgaYPULIxjwR5mDunFnfDwhSIl11wnkx0ig7DiJvHFJFP6Dhym8juh+Oe4CfkZ9x0
1g/5pN7WcXZMNNagldxzTloK46or7X65eNLf+EVOiSuBBQHfrrbAhzFHoFRZ4LPwu8HD79sJRGMz
3fAJ5ORkqfxQPttBUGKMZY4uByAPiapk3LM6s57JtdN3pTseU96+mqB8BJbApWa5MUA08ELuAWmb
AbkZyDZ5n8C1yfB3u9FODn8qOHHBGHDRv/DwxPq6scllxPDMAPy9IdSDJCkrVCQMDfRR0EhRbNkX
vk0DZhnTjKl5dmQ7QIDiu9ewAPyFaDbBhWDmM51xhP/HU8nMV8Dk/O2tEmrIls/KEhshq2zdJ2CS
wpFsNvIHH2FG2IdP5B8Pg+Xn99mAjjjvKVByVA82JL43fbRtE63snjK9duOpXKxo7kHYHn5f9TAi
gIckiMAL5M1Y62UUraJVTa72eNSTHiFvmwIGweabywWWhRz/rg9rTNy6xSTaXNwA1LxcD2JHCUak
kIDMTU+qU9lAghwJulvMD2lRSpj+22tihyn1nQsyE6QQIA8Srj+KNYsb+w7BB2kejMih/Pz3epkF
HCsmQGTCEhXJxHuTX5X2L4Jtcjqyh9HP/04ZDoxbM/9EF6YYXXFuc8CFkKqHNM1bMovlQc1DMFZY
GQxbBlkDJ7kKotWQCS2BcYdUmoBMVvhfsUgumZxKVw8EZCZvAbOIf8p6lEDGACjEIA5kqZRf8DF8
Jxi0zYZvyAbkYkl9SJYD+Y6nM58YssGq06dfw1MFZsZAtQNKE98uruRGqtnAooBOLATpzqF/G2ZY
So2126A1yt6DzuiFFiKKj+YhqCNgt+yMCjtBUgHK9LDVq/mtgeyYifW9u6oryBrpVf1Pc4DvaLTh
VsiDshv9XLTwccGDgYHEPd3jAS1ZONJyPNdR6j67vTu6rKgIdsAcxR0j6XToy65fsNEh2T7XSAcm
/hHI6QMgMcPj2LsO8geMluodPJTpIYUSbZ5AYa5UvWWhy1awkz5QlwdKDca1xb3lh+It7rxQixjC
0bq3wxQUPOnt4Iw3g9LTnmCcCVHb5Lo9msfUPtQAoneXjShHtyx3T9AVA8AbEU4dE+gI4DkSBFje
VoGOQRdq5qQZFf5jjw8qNBRQCW4SVrNi1hndh1BQ4B2+0ENtuqSGRs3PN/ehgih7bRCPb15hnfrP
zZHdEONVCuU1mAtXszbmOS79isPk5VEnImtSR/SrTMCTwXmmLNXlY9PtaQ4jgV7uA74Lb+48g8TF
1mtNdzuZ41QwPd29DlxMkJZAG5/2h31ktqlgVNI90BvLB0oeWtAYoVeNyMkJzx4TZYqP7Dod672v
7wEV3Nc0mtF1gfEwP9ERvIxvPO48Kr/yj1Fjh/dgeRDDBfqJV0SYqWbDqNf0G0v/zb4wviHnbnjX
zXmiYBhp3HIDNhEiwikli9J4vNCl1xP0d/E/N8tt4vMshKd36AGtLxjgbB+VeYFYgGfj6aVfKZRB
WmA2wfHHRgfd0qcIYSvQI9EEIX8D3R/b7Vlhx7aK830HkDQyIwz6FaB2G5s0I6bugUXfx29gc4By
2itEpVZdXHCXRHFDDFIVOmyiKlCjElRO2dDReyPkx18NzB8i86Cce/kBeizmKo15SgX9bmT4bU/R
VnQ01CLwpBDlLgb//khu0fo7Tl8NPTuOjwneX8fTANKM0hRtXPABVCySG2sa+uJgHBxy9hi33IXm
KzdATK8gi67T1trmY+iCr2oKpJJzT5szhAd0NsHRYONToMf0cA7aXnkYSCxTNzTS8RtAMBgQ+uD1
UdbFKQAdVvSliTapel6cE522fjfAhQuUQsdEwqBBf673SfXW/mPXeP2xpy6vRvxG9G3+eA0Y+nXR
UEOL4lSzbswbSsOH/jFzGThIhqeuKMVE8Hc4qKyjdzeP1XXU3ZTPfld1W4qXL7p1A09YAO+EELeo
BAhoNUYtNIvuxg1euHtAynwYR42Dldd7sA+qrQKZYXCLMP6jAtU1VXgilJSPRo5dCOaDQWF3P9IA
RC497R/s04qmJWr8xCd5ZqK28qDNhu0Bem9XOPkoYpsdUO2IL+B0qnon72Ld+vmyDJBrsF9/521t
8YZWpq3v4yvbV2rc+rdi1+Qmdt1XLehG7zX4mdb+7tcRIPeOsZN4ID0LJsjl7CIGcQUg1PY64Cgx
ORAEzbtpp+5hxLBQEeqzajjHw1V5E/RBQqoFrNYVWAKspt4CcNFK7GqJpCkaY9fXjDTwLNbzbZeo
k3RccDC3cQvkKvYgMWRv+uLbgm0M4CL0TCo+yHN8CAQuoHYyCA7DZlSO7jvcTbCZS1mjsuCKpETT
omfbmKEtcmOQ00iuWaCMXg/niHv6+SEGYDlwvq8eTsu8UQ9eI/ZL/JIH2bLNrrjWkEHu02q6ENnO
84tIpLQcsADByaPOvL+Fj3mth0hn2J1egKswPFF4BRCiIO+N+gqENvSr1vHqHqJLU0GHxlZe0L9c
sSbmT0y76LO5ug9Aqh+dLu1n2oJShC1r3b0iPVyZmhN/ehTXEc+kfTy6rym331EFwdYwW7YUpwmi
AbpKiaw4XtEX6vvqVltDSkYVuWZVb6yJzGuOWKV3znv8U9WsqjLPXOh7eIT31HYLFA3PtpYZFUHG
VbyRVCTUTnaL9j2l7LfezcNspOHdw/RBIDE3XyfkszfICwFJaxEijtVBur6qJmeWTxWWrQW3vQgP
S2SD9lDMCl6l82FZQmP0iFMevtVkiYgMsn6s28zDO2y3znWHPv5Xf5CNp5hjNbtlO1SpREONRsNI
hCK5EujWYrqobj8T4f3y6otRLur7LCjGx+0F97QJN537VXMVBkW8zBaok+TLA/1uxKotVnFmcTd6
sNB2WflB6OINDEeFIAwQfdt4UOlZYTDCfqDh8gTN7OngupzqKP9/KvsKW2VcvdCZ1kHq1TJT61jF
EN5iZ3QBFEtNhIz9G17UmMIP876qiykAH8vyrVU6Sytb1QNlVYpTyHOwnYNEgBCCZBepJcigUXuT
ZUI6TVq2UrgvGjR0OVH9bpLqVW7epzPuIwEyUO0PFj5w+xzFY4o+jDvqen+fYbp9LZ81vZx1Fm/O
CoQXrN81jD4WTY0iIToYDQeXlDRHW4QtKHm6bfz7loRM7E6NpXhuatN6BZAACWkWr9cCxZmZhopX
4XSfDnI2nwawJOOGEiJA1V7inkeojcOfvL1MRNLbF7sGh2TUjdDB6ZJoD5hMbYDFq4QdBkAgkkY6
v0o/1v1j8YS8IThJUMRMTxxjckTtcKOj232wFKLJjsEgTVtet7CQ068u5o3RCPzgDONGVpmSagxB
zHGAzxfRDAi4VjF4QAbjelEwBK8D7oKdI/2Kbq2Z9s2ouW1GvPSxT322jlBF/TveqwNcJCeK95yU
SFPPYz+1gfViy5762bSA6zZrXE2wiiz9jBCiJy5uI3wwoQHErSrkk1PFqGOhPYspvwSXUcUeMY8X
Z6cJF3t5U7CZi1cM8mZXlJeodF8MuKfxKl6f1uXoyJGC62DXR04LvEMmVMACGg09EO4eDkHki0gB
tER/5QJ6omseNgVij0cC2uREjnoZMghTZICxXQGBYXQ3rReaGxGGFIhRA9kmxGEjprwGKoaC02OP
t5CKZAzRbMe9XHSpp+PiRpS/u/Svgeo1vS73uuG8wGsiTjt60EB76fXxJbOON4RS6DBRQ0xYO98G
NXiucWPN7EsYrEddZdQf4LsetswVsJEXGGuJfl621kRIeYdpjUXledteXE7WyXgCAiNwaqKMiyyy
WFRVXYPQAVxhB5DDxeYYgIiewJO9zaRltiFcgPKK/46bdHCdZ+vrGumefA3janJHkOaLkqlmKrZa
OVrYlYXAGVIrz9xRF0xJtO+aOMgeNRdxdHqeNZjPOlomD6SnJ59eNkk5h8Ss6e27VWCJkNm9grIM
dqG9y7BHVQBLi0PAAXSW5YL9Wvsr0CKjcoFB591pgX1GNQzPJYX5wFJnwvJsHcG42hcq/5V+eQBX
ujZhJtsvyiuK09BQw++lD6cJSZNAmWiZ3aKGQaWRMBeBmmEQfZviGB1H+bg5f08wTkJuViSpc789
b++qq/6e5uFrmIXn3WWSwBq+6LPKTHrJ4D6IPWVe+k8fTtr4NLqMNPs2jSMIbQ1WYDrRGEtGeFHj
Jp2vteg6vk0bGMsgvw2+B6xwrHf3sARbFBYyvo2jg/fu3XtXv5g+17dpxYz2O3aJbsB53EFhksqg
h0QIRh1INzdsVCMGuZ8jffuxiukrBSUEtxLCGov7FAmVdbk+j5Plu3cd1xv6eXwe4yiBcHaMGHLy
x1tSju+rUEHnGX+v49rwyBGmoAwBTBBlsArIL7UIK9Ho6N8bugac28caG94bTN3x2VedbJ35aBvs
S0yQz349SqfnuQrLC/Uz8E5vE0+frba9NHTEZ3KsQZkklXkkmUQ1nPJMBNcObAl9Hmh6iHXCe96W
fGSlDjrYFSn7y5RreRlBGR5nXMPONgZtum5tH4givXl9xUlgDcE2zIduC0qs2CBzs1ZQHKCdcZyV
jTfZDT3RNLw4uYvsO+IMRQPhh8c09roAfcbcgdxH+tBYUmspKCAh8u91bQyOiVzwOpiRhbAfXIOu
n7mHeX2bcbTYJtqNqLZqKeZ5/uk/Iqyl7lsk1QGbPeCc029cAoQj9vTU4TuTTKKCJdAkjE2HDfqQ
lQztF1hPMuQuPHG+U7F2wBmEMEFPEEIEiTZQ/dOuAoNJwEybVDFa6Lj9kVlrTZTw5bltf4sxqnsM
eINkl8xYFBI0OdEBphKV6ADhmSzPhcas+mtV8qNS8qR0ljrXDe/J0xBJanzXPJVWxpHSE+bciaZ/
sz2eQMRH4/j7K6y5+R4MXaVnBZRQ9jqmK59Rs17eYcJT+QherSEnRczAzpzovOa56Y4T1oddPOJ/
8RKp+CdKEmhgcZjIs5gvMrmX8UTshYy6OXwSbndEwYl34PsmBW8L+g+t4wqFWELh+TbuKR5FTkkg
qtljhrJBsVMXLxfNSDbZY8N6elhgwQQo0dypGSSWsME/C3EUT1cxi/cGIHlc03kSCTPmW8AxcbVf
HHFV5yMF6ZeGLYy/ILPs7qjYHvQpR6ls+EZZgGhaYXcyLHaXXdfnDYSsdp/hHNiPR58FP2Cb54mx
qSyOE1gIj12Bp+AbEHsyVD1+Dyv9PrxOyHx/qYYEOSKieAuFAwBs5NZ/DCuesYE2ESpuGSA4teI9
izAjSto0vXJSzdqLgppBTvD89hXSZ8rwPhHvvLWu47kjVtz3sQrsH+MUdtfBB7G5ht75GJcrKYCB
nrQoUFK7tO8+oT6BhspGBsBSFe1oNq/b6hk8UI7qmk2iJ2qjT9LPg9UBT0+mwKpCxoheIiPfV4Hp
vAYId3QRRyV9wXQBgbumJVkMgTbSykQZFD+Oi+YR5IiTI8t4MHPVaH0teyg+KAGdW/gsezD2HbAx
oO+Z3aIBQbZKFKKt7jgsgKJ/6EoiKhEXxFg7/hNVPKq9oN4VSTFzUJ0oNNMaT507+wXMis0TWzVE
VnEk0MwnI52piLJCTLiEK6RREF5gagt8t46ZgMM3qmYihy/CTs2RCDwJLpGWFNHG2Xgt77mXEypE
DzpLioZeyUsAykaDXh1TsE6Wr2uJ/trVltpC2eV4TcxLeOdvbB7YFuE/cP+W6lSlQH0m4jOJHIgW
choG8E6p6s3r6+fotSg3TK1sgmJJiNty0B2jocnkZedDPo7Jx9QnYga5NsZQvs8CgdQsFLCjmVPS
YEk/2Kwqb4q8nvbHS9SYC2RdOV1UzmhHM/cJ7UwYNKV3V+xG7NaZyVgV6RrSElzEvwyZkC/jAv+s
BfUZai0sWtq0bShjChObxvR9xTVEpxpy3QAcR5WMVZ/1nFjqvP+MrwuO8TwhRD+F99WtX04o+xvt
YRNe8GfYcNNBc/zaxMu7Zj6eFguHxnTjwqLXQI9ydg/jUUYCF8Z/zExWEb6ynLBeyRQ0Oz2OE3lY
VokXsQi/o+7O4lIjJoIfmfafx2U769eazgH0W2fAFETujTgwY1FPEZ/a1N9OhUPriuzhvavGn+nb
f8g6cN+pqc1REDb+cpvT6rZqzeN9dxuHMOWSTVajT6iaz0WMlrjJkqaUeg1fnk25KQP0bpjoCetu
1N2SoTfh6UA/Hz+4CAWB+qa1vOxuOxbA1kgzLwN2XhzRT95p9cLsq9Vr+sXyDny8tTivMPBAFGkG
qw49pdrgQAzS2NRGDTfrv3v5+AU/+Qlk9OBepq0tUgv91uQWwbL3auMPJWkP/7/xaXZedAbJsDNK
ndMu39TG3XFndJi02GdcgsfOmrDsM73+IRT6R44GpQNj9lpUgzLUybEc0g9TdYoBoHtssIbgEsx2
aX+WdT+Z1xmNIyZq6p98ynt+NX/xhJPH2z6nWv8ZXdlDny5EAaQwWWHOsQ4dp7WH00/IzOrQ6Bhn
yFU5YagkwtfCJWGpt02yEsRFUXyNgbFhyAcrKoA5IYBHqd1/vktIrNmvvFeggHXsvTCsQT0tg38z
aKGyruzzrdY2cH9DSXDL7By2cddVKIYZ3WlzcnOzAewylgvGXFs/Yj+70aDLY/xItROFx2GKxx1n
x8o5wXy6y17bJnhFWSw92Z0NuvAsH5QPKT4ifcEImpS77l8LT6NnkE+UTdxRHdJfaiyg5hB+QXrU
ubj31TFgAFM47V/d+w4B5FPTaM9ag0sEuclPd20ERjsipVjHcXZDjfS9yv9UFDlbOsYBSMriEcq6
rM0OFSILA416BqS6g3lHq4c8FdjMvTLr/QOQoKN+3EFIUNvWi+hjyTGeQTpR12ZtAJ9g4h4RXjVT
WfLMgkR19qRhGZFHcnsQZOhddo0lO+/RrO8Q/7UR50WruiaFzUE+kBIvitVoNCUWUw83ukPA7nWx
7jvCbZTB9bivWYmLRQJ64nM0jgkE+rCQAOXc9u2uVCrKAe1bkrXaFq4FmkJ4UWUjPH/9mCoByss2
hbfUhehK4vuYM40afQaK1n8DWqWzz8Ck5EWBecwOWsCOmGD141WzdMX+XW64jEzgtG2IkHO+/JYd
KG88e3imPuZYGxeFyAfHinN8OjQVntQ229vjLehQ8mnRqJkJXbQDzGDMTBpAEXapzfeDNo8uWocm
dR3EFyq9jnP5kqs4wnAuxlJmqOrXt7w1p9gKEVVlgUJkEXkONApq0ypsT9TtY4/HKpYKxfwyh8Tr
HIf58IzOwLHXDhBXcPB4Gb3d2oC8d8WbAqhsbw+94+ATNYYt3F66Li0NFlsnAc2isF3TLwJvvHpF
FcvUY82WfJ6e1qotFTzm3Qj61xHFtdoSAT4qWtUeqk6xrkXJmEKudwuFSnc3sTymcpmr5nWEPWOP
yiJM+5Qq1LJas94NFMqKXT0OywjxkMaZxVBUkzoUTy5eA3/n07haX8bt6Do6ffToRIixZsDKTVpd
wvvwNVEGjGFVcCHZ3211BgiYkA6Sx7owsQ0JYVxgd320p5+TU1/rIcs8QeqWaISE+w7WPNWR7JIv
LJj9FpXR9xpujFdwq/tZ3Tzb0kJp0zs6uSXu7qmBp9i+MbuMgQhQM6nm1Lcoida2nBuXoLXvSvhS
wEDbdiNYg5g548+NcGufQrxHZfyPcVZJTY0hT+esK2xIYasRR6FiTPMTB1OHXXiCqS9JDWDFzheM
Ulg0aejYVdIwNYfs7QC6KRDIz9FyOuX2gz4TzGeeQ0OZDuPd8sBzKgGdWbCi0lvMzcNAVNn4vTLR
wBCdDYoiYZY673G6qPutGXWS8QvxGNgSvK+AYK5f5nQNleX2tI3/eGsIvndwcz8jpfcafUZFv+h/
JvXwDs8i9kHQ7u44gBPTwa9oM98k48FRal306/5t0Rh3Bwecim7eYSaR0Ll/hm31hsJKvwa03J0+
kiAk8FSkjHzDq0MwwakvpIHERUQU3cDKerN5ZqPUay5Ut9gpXhpWQ4lvUSTrY2A9LXtnBM1fgyu0
Ow17yCukYWZZ8AL4ryKgrQRKcBzUnc6QowrPNKG54KgMHgYJqljYg9S8ot8AcxBwTay7++BRufiw
g42JravzXc0rl/UQbQilVwDbVmHKwwsX0rYDxYSalCAyPkLIXhRuF1+FOjJEia2O2twKgW5hGGLT
SmNK3lxxZ3/ZAgdFelHY6h2L7MwJARAO0WkGXvhwUd9hktLd6yGL/yWqwLiywd0AekloHSMmAuMD
Z0cu7AF3J7T6QOOINseHxrh0pqWzU4DtJKoxWpzYHiwxGOgbd1qwLiX36eHcjYtzDuiRmWQs/WPw
wTz9SjtK5ONUT4EuqngfD1IRYCQR1c+WSHKvPm4v6bNOnobquAECJLHam2tQn11C5Bm8Mnh5ZDHB
e8e8+nR09qEDAszoYEvDDunvWQtyNf869c/2e6csBL9x5CCKmQoFuxhezRIqVALTUNgeKDUtG7Mn
A0D69DAOIKxm9tXsLpqDo00vJcSzeQD1KYQqxtKg2EJ1pCptYS0DVkQ85e+UZfF8ReWKc8C6m2LT
xyP5uwaPnYhTQ4C0L9DMmm6xgpYF5Yy9AHokqqC0B2GbmQw2PYW6WI7K0QEKSLB5TfHMebnDqawW
nT0hz4TrpjfdJgnI/rgs/yiUDyFZQ5tm9rf29fmqMaSBPX72FFfxsk0RQhS/j/klgd6vbqqa2vy8
vJoVX1mzahvC1juuVrAmrWpHbHoPTyGVbHK7gOxP2dC9IGGdlAs222Sl9SgU985ePOgQciwJuEmW
0QYmfzz1aUldZtiNoycGy91MZ5KEAwNFzxgDcRbPlzRRSUzhypJiE34kmLEY0v4MVJeLgjIOFq5w
N6m+QSWh9ULmMK0vT8NyceHmU3cnPaYGt0z6eK+YF6t0qRykYdd/emdTQ5SjNbratPUNpPMDdfEY
dpYKTNLMbi84Pqx9y0ln/vbrw8eMoTtpYkM9p30FYEXrIwcptH22A6IBdpUOi7hq5iNtn027NsO0
d+mfwZ975Owqx1GOrnjdn6x4dBuevBfEi4xnnMKSzkTiUhgfqYOmW60OS3jyaBwDD0jJBWk7WFcA
/r2LTzWYdV5Dm0Gn1soWUD4c88VSkgtUUukf8l6z5QIFQHmCVVdgF9gnMvWEGxEllMmBJDO8SnR6
sqJHYaxCNr02KKG6ROX2NG9OKdgqfwgXpugh4/a5/nQlMoKOUezPgPtLCtsFnrOipwibnn4Wed9p
jkMc2CmUFeP1q6LqA7Pm2D+vrsg3EhpTeie4IPpwGn6J/yPlCpyX0bAnx0CwitsgGuIpDFTy2ad1
wbRtmC6OA46JmKPfjmj2oDqPU5ohpjsYFJmNSWdypW2EqATtZz39u007UelrT+QddWzIqIGVftXL
BXrMFC2nIsHZsj7UA6gSxDoc7YyimUoB1soir5lg79Lxk0kNWSl8l6zL6LU+csetC5Cj6OVcJvms
5ZXj1kbbtDX9HNK0D08R9TaK7ej9aTAtUPP6o6bYYSPRUett73CXO5DRsa5Q4Ep08m0oOKb67DVJ
uPDFdB/ojBYGDscKhVyop7uCLsAuD7sUm1hdkcgAcwC9lg+4/dVoZcRSx0z/0AfOcQ68UI+M9eXb
bFGHpcEEOIsonyINqv1YeDWdG0qxmdUEixibHEyDYjMR9EzbxLGk7a+d5nGgl+1rdZlk4XWGgtWZ
1AF6NW1iZviRqNBQ8RScdSmX71Q8nEINqAHlUk1/QGUnvQUBCk6waTMg6/gOIWVykRoMNZXuw1Aa
5mPdoCBQs4qalT3FR7VaH5fqNp13Zqd9VqCMbNbbBmQs0pu6k5uAJoHUoSF3tOKHjYAw0SaIFcjU
MJLbywZyryktZhqD30YeGJvFbYUZCMt3EZ6Iry9j/L1Iy/DkIbyhIqNRWqlMk5j885CGTMyWe1vQ
0it5MiXaVa1uMxS7g7OG1px1y6xUdd+KpcLGaLPhfm72KTa78DMUo5FZBU3nm4niJKxVDeGS3gX6
JIn8Am8wJbd+RRPUjeOuycU/nKwaWCo0l6EUchc+4t8M+f+FRGoTZXamr/VCBJIRAV2aYZCZKaCA
FQMHzZJB3ce0kMoydXUW+YOpfYxyRFutYDOllQkCmiWJ3olNrREv6CNy2xleAGRGixw49jIeHxKj
sflQI8CkWdcWjFtcoWomdt+dclG2jUZHV9en7f2vve7uqt7jL44yLt7TeJK2wLMGOPhnZfOb1Nyb
e6n7l+HZrZCaozN605dxkE4pq9vN8E5auGxEaY+yCQXtbtjBn0m8v5CXHt96uZsigxS7jUDbHtYM
Y6Oyrdxo2UUP3xpKoVnfx7XHbvbhYSP87bz2B5GTU52WqYSHeZtjDbC53qcjLWpEn33B4rCFhz6W
Rgcjv9y9hqfJLXg5IgmEdh8Cyxic9Zis/WXb+Vhtp7S6Q6TXkV7aOk8Mjl5S/6yNqTC3lq0laiuT
66QtyrL9rodd++ABvicbPSddr04UTklgXfZOVM4x88RRU68Pae91cTg2D/debaN6x+i6RDVEoAs4
z1Vr7hQ+eGSSKYbclHJ3GiscQiJMcwIe8gSYamy227eiv0flpk7+ukmdT1gyrGfSDECXo5eM3pgu
UmdATBuJShLf1RG6KetVBvqZ/n5up+RH6wfS6/sbfFy0ON/2nfALPAwxPEtSV6/MJY4Ao7ZTp5uK
0UqHIh3tWvuBp+TTQK/wLsmCUJ8T7gWYZN4RoFZOdx/TVRwF9Psgm/NvjhcRwmz9YjrhyqIntHNg
5C+L0Wue0Tuy2n1eznBpvslzbCxoU+MDFKifOzMaFG8d1UMVr6iWVfp1e/bM/NbB4sNf87pWGgRn
29FtpGD5V/YbqnFS5+W86VBg3vOpjKomDX40+6GGlPN6dJ0/SJup6vTjCQ0X5WCIsCf7IzjCVT1Q
w8psY5f6tlVo8+gAOIWt9LuG4sW9uIcrwbA1KPtaUPbPe2WMJkv/47dn2JEb6pAJ0I8Z1cf5xymW
CTVAL/OSgbpqBA/8RPX6khZIwhtkqLPgZFBbP73bLPdaf43l1UNUFpzOcZPO4uURNy3pLw6r0Xlx
5aH6jelrXCzfo6Z/3qjDZFCHZaP1sJSYFZiF1lb17TtIBpmXDu40URyOxEVDyVN8vOp9dZx7vdxr
LDPrbjZ6iMqEn34noEVXtxncnFHONGqHz/7TgGfDcI/dETOp13SSQe5hpd4rzBdPeRmiwI37AWqk
XdRVgUkZuI0OM6f0Ka2PTosuWUeGNSFoEyZVNgSS5YtMgT5DE5EIX6fbak5yg3+5Ifxw16tc4BEY
OOYgxeGRplSvseIG97iu79/zCi0ufJUZGV8ch9cMkn28RizUo/R22Vw2rfEd0fNk0vHV3mHwQAId
nz9yDvRX1tUbX04dXYvTnP83J1KG2IhGej1s9LFGHrxRVp+3MYeFr9s/D5pBI2xORIfe9f4j6by2
FcW2MPxEjEEOt5IRc/bGoW5FRRQFFHz6/lb1Od1dVbtMIKw15/yTZ7u43zkesUXoloVIho0YnvwE
eYDj/U2EgsCIoRgjCIOEyM8mPKq/8ydeg0uhg+Tm/3gEOMeXwYTkNcjJVtDQHDle/2/yhwf+yaTi
/TdDY8dlnsak5eESDlGw8+K5wmBg3KFB4E/AY0BXfw703H9/Kg4v5rMMirEOF4L8n9LnDidaiW3B
YWo+MFdNJDQ3mAAynsLVGwGETMoJgY7Sl9ljz1To2DAUgRjpOhv2Go0aDJcwEbjd+/57cfL+mJhZ
394Xhiq7C8iWTfHVw+HjJIEcwV4AOKNkYcFCuI4ZGE0daBZXCTAtEzCZ/CDycdwn+V2MpHJ4Ph6b
zA0EV2DQxUi5JlYddDIWFH0itPMYfBisVq/iBsqW7eFajUhQ9V61bzNWs0Wuh+Gq6Y2mg1QLTL7x
BQJoYVJaJy/mE2KJv9yTdzmWCQrXT3LbV7FWW9t1Yq6rbsayJcmRE+K8fRkAs6r4FzMT9NuEfBPm
DcvJfV9hCt5zSLb32Z8sRO6kPLaMLIhfybH9sY7mnextyIIe/33bDODhrAMW+5iokj8WEsaqpY4S
YhPSWmstYfG8wHKEH8aI3sUbWLqtvsJayewdWSiBnveYoerBLaIgfNB+waZ6uU0W3pqUoyT2g3kz
yRyUcPsbKJdrH8vmkDEcryLSgRDBgXiXNivkDi9/5TIx9nqgZfM6m1+iNiTTBi8oaVD8fZQ4u3oF
TLhu9j4rpBFjpAiABcdLjlRKLbLBUQXewGIgZoryMK4w/H6GTR1bP/8iu5gJk/fevsZ3G8O7VV5N
TONECsqbHOmfa4SkegHtj7BUwWHIYrXsGDAYPtnzDY7n7KcKJmVR/fPZYrDko2om3xrXDZXQXxB7
cjt+VOrHh+RfgevEEoU/+ZMMgTPOKG4Ne6LwOyd5HXP3cVvX6Ee+YXWfmkj9IcnhrdaJfYQN/w8n
3evf9c+SfFx2KUnuD490rxtrBsubMKimpAmZZBvIZqhrB9mDiZRvSu5vy15DqOiOMMIrAY1c/JTH
gOTYfJDntTu0piuMUatZO0i+M7X/GumwEqws/tqD96IC+QTLxdsE9lVKoQxPG54Dl63InoRQkP19
R28KrgV7529577xiw7FCEHjvlcFnIM1B0gDynpSZqINsAQrQL2IoBM+muUeEoAFc2lAiHz3qOSh8
9Z+iu8UzfDrul7waZPC70LxHjr78+sAQEMto8imribACvOxo5i6uCgKKBhzcogZl9y0VLNMzoXXY
Ho1jAZ9iydQPolwFYRf1XCFMxOwJnSCee8uSSC8+DQAGcY0QqnSyamqfR1h3YWxl7mbMDyntc2yJ
d7QyvTflAIalXY8f/rpVQd5NnvIuKkU+g7R7lE9VxrNNqP+bcNcUXZpbEJfQkHTrGQCD7CA1WQYu
H4kmgcBeno3T2031DIiHDIHK4SdjgYgfeKQmzH2l5CMlV3J8/j2nTAd2aJ5Bc+rXHCQVnpeEd6oT
OrrgfClWBLWxgUiPmBWfyx9OExY6cZ8PDrWLvq9jp7NjIozfFGDZ41w8Qhje794aAlzNTF7gL5H+
i8xbTERfYQRPJbxfPNpsXgyGJLe7ghyC0akJ7f7SCrKXsUsUwgYYcyGm4ETapKDgIeNDJf29sT8g
O9D7VT70Rg4CmJTURQlI1vIeF8+GWXkPIPJVZp/0AcwCgYiBQVrF21kuFmKQ00hb/jBipebCXLMI
a+uwo5GuiE96PU7tbfutADnh8Nk0Qi/arF15rITTEUm51lCvxtedR0KLTQ30HLFR1ZyqY8P8tnSB
pX+zQoBYnFHM4va6X5x+YavHb/pTrIWwDTjdEM9bfFWe/fCvjltBcOS60uY1i89rLndbGVKX2ezJ
uFMALpwhHgoL3JRdZf8ZsKUBX1GcfQRB8xHWk+oMhP6BfodZngxFBaQMHKhVoEPvcp+cOmJToZRC
BC5Ami5/DP15y5avB9COe4gL6oe9oEdAAsg7JFQKCpIOiB+eaWACDhUF+d/9y9ZhONJrKY2W8OlG
7RgbB6h0RppPbkcZz9LXFr78j4TT5WP8/qND5RPxMbWR9KeuHMAkr1hdR0LXqo0AEBmjf9ZOpJHW
ogIYOqMnFK8MUzqs6IBjgsJHK3koD5+VEtwGt8VtUR2ymZMypFzkQwbu49siZ6yLlmZ6G31G1Vk/
c0rkhbkBDC6B9A8lUxFOhYDLCfe6Tp4ncODvyQpkRlTlIdsCJhlTqkur9HfpblSNdn2WxHKoJVkK
h0Xay7EzaZdOwq8DTI8mzuALLIsNE3T/zW0lkFKMB1n9vgJoqk4kd6Ln1DyJNIDcbU4qsBhw4Ekl
1P7hYzpOijk9XRbmPgD3V6R+7nBlY5C2hcLzOtojnRM4k4PrwMbZbYzZIdaHl/0H2fnW9B59aENS
GaKoAY7OJgIMgwtDEskJmsgjqKagf9i5pKwe3Eji5gq4JIWSwtx8Iq5h1FS0297/wjpmbf4JT138
qCB2PCcAkLwioBnUG4ZMTA8vR5jG9yNzQoVRBpGjF7yw0HMISdolgBsf5qEZ1xH/9j8wWEQ0cxt9
+iR0+pDli4wVuefk7kHqcW1A8Ct8i3EjtJLBTWgi7D0k39vmytR+/RpahSuf8uSfGFb1W6Zq9Arx
bZ5Ft3E3yLcQGmAJABum9rxcfZgrKn1tJZ/ezKefeH1mE+HMS3rnXfIsjPQhMV/hS0ZIPBq2Gzbo
qI24Qms5vTLor4igB4IKiToBxSFzQ65wmvPhqMC/rlON9SWb7FhiAL6o/wnI8duZc9CI5qUfN7y7
QpQs0RixjmO/5Naz96jbCqEHZxmV5NVjbMlTMSeHZ/UHy1j5R5WBL36vPJBUps24spm9dt5w227a
mUSvxS6dhVCl0TKxpd0qr9AmFXvaA7APemjXemrzZhCTtAzmbCK1GijeLSBBTjSE2su4eL994+q/
r1OJRxhw9ttuJX/x/dznz34Jw5y67QvHUDKYjmBRCWXmSe1T2occcnz3AraSVmwSzvPmrTN+RPKq
pJ2Bk1kvKxklMU5tDazKHwPJjmBjQ21hADK/hJmpqOm7C37MyU3KB4ZZljOqjWOTDW4w37HapGdF
fCXnqx9sc5xfwLwYfyMDKfDWCjq2WjlWzT4QJuv4o06cPECDoGnUZgDuH8GfE1NRqV8esWdAm/dc
fvsVhLhpM/oSJaXQslSrF/1RlRjYbwFXwPxiNiGfMKw4VFQkkGU3RnCbMfYGzjsL5HCJYc+pXNMM
vc5w5gGBKQZgNeR76rFls4fuwQ3H8d1n8l7fs7ozEIO2/9nw1rymhP6LKd8IcIf1n32RPb3aP+bw
KFgH1w1KJogT0J1eU3kAPfi6vM9hoq3MuTX9EAHLTJODkqfKSBVkx4g36Dq/Php/vw1kA1zv+xLC
Le0IGHlETMYhxM1B9DS0LyuoRcafCrOCvzJmxVRaO2uUM6Cbgoa7zQZw97RHosDuMEg6m1xZqiA+
fHwIY1BrrLcr1sXMLTdMHBm0WJpLLukR5tVui7aCM16thMtLkyCEgPa7CxTm8OQ9fscMDaRFCQnt
PdJPCCqK0tXSy59zZHa4dP6eNUDmLy0W4BrdAlGUzAx5LI/k2evbaysXxjsrs4FNxglxVA2u9PmT
SYii/ZpSkUFcJ9PWfoSoXKDTU1Kx3UOJQhtSY+WxVTbNSjR5N6/evNf5Ek6INrrumezz1/ZCH9ab
IuhinN8iaUxcTUorMSA6c2KNtA0EL84Z7TH8fnNAkCuZRdwGaRnjlIr7tjPjlQZUJmVgprsIwhoC
WzIfpyAOf6zeG9Zv4xUylRiBJ6G4k4FUVV7+vqDrZqu7DYibju/pl0zsiyA0zyjbBoYvDctUCGNE
3CRX1UegZ0jRenBMOlT/xvi7alY0q1zKpKm/Rvh2xwIX0xOsUITeihnGBWnYe/ZbsZKG9wDbloU1
zU7SFDbg4DX4rZT0Rq72LWiRVjYT1CxLi0sCvdc4H6gCeg3zQRld4xvMpDx5naBNhYDBQK8ZS2fP
GN3iX2QBt8Hi8JvQHJvpNeQWjaF/kKl2Dxtw+evUSB/jgn01nygrTCXSZx8WLmae0pBrLCN2kw0D
wEk7GGmxp0rCGVcZZSSKGMLqw0JXIg7snX7P1AL9/AR65azf9HaUdHfifkPSj55qAutCLAhH+AR8
eRnjqyWrNGsH9bQ9lVdnWP8ba5PPjHHGFbfJDjAf6OxhuexoCqa7qTrQJ7hpjxuGGN+EtfSSCsD3
u8oCfWiGb+aTGcxekkTiZyKyfTGHDUV63PdwWXCZSNHLVxlQZC6u2nCNCBNlf00gCyK4spN6jC6N
Q+0/CcLZRdewjHZzZWWOKS6uJ3PzXGtbfmts36BJzKpKZlWXFSbP4ftgwYeTxzuIV/oGhqo0fQ5k
ME4y2vstQK6+fCVKhOseuuHH3DjKZ1DqEFHgmR7nJmCwqOIDvcL3+DPaxdpUmehzaLjdptvI4/ue
EfFZPn6P8kaOw3ZaRt0n5sqFVVvO+FYGZK7OOO3Z5Lp1Vsrqgjj27V4Mt2UPwWs3C5jJvsfUqt9H
+GR2xcbJWfxGuyGDEXnqFcvdhPrie76l5rDqOxvjL1+CxDPvhJy5ZvdeFmeq6dfSmOX7hsn+CPgJ
ytsL3oe8KMH4YVInVj8TZ7v/GGAFNmzQglYLiiA0RdUCdFM+3f9U3HchDvHFIZsIZd+IioEF1Txb
CG7iiG5RZuYzo1T/rp84G7GKA7g5M+Gt/w216IJz7hVgw46Fl7S1+GCHeH6td9SiMAqY9gAU7ZEo
weAAv5uRb/AvIrmDdPn9xy3kMFF+GiDH3LsXd8fGSUlF23UUQmY9eZ1ZMgHa2HsEq0SfNGcoE+AR
oQFnvFtaR0hqwxLeeHngfoqtcHe8jh/79z6fY+c5kLaw3e97Cj8GzWvtbG3bqVx72cnefA4UZ+3q
CZ6qwKe+BJ9+i48CX5z4I8toOdLSL+oke8Mu5bhE8K5silJqodrVc6/U/Mz07scnYaOXsYaCSMYq
2/uhDIJCjN/sExhVlbc/Yoy0RHFCXSYmZ0he2UsjCtz9Yg1ezC5VfHkPbMsrGX3j1F34d4RE2/L4
YDPGEsQQWBhzMX1ac4WxudCtgFMzrQKUSswEDTCn9CwpBPcVkR2+psXWCZoFleY1yuC9PUb16DLD
1LtXcc6YwgA2EwoBmeAyUiLKVA/xL2oWylSEJX2mcJdE7qEKBmrMZg/hybQhJ92zSCatvZfPEIpU
zxLsUk6EP/XL3y1EjCANENksgi0Book2/z5ugwf6Z8FXQScSc70++yAeHpJ/8dExRfQxxYZ28Y7v
0DYEp6UNtDVVKd5YMP5D1ccNfi5g54bfP6j9sGf2SlG9DrtEiXcDvLPOgsJUxuTYh190eArvhMMS
PBlApaiYCqG+Ci3icsQEw3eIsLjBZkWmiasz5TIVxQ3OzAs5uu2KjBEST8e3uYNnfl8YrAlxfx3v
UIntQqIM8T/MWdIe3nvkBM7hynqSD052XLiWX4uxPap8/vWYerhMNkMnMGB7C1oEpvX91+CJodhv
9cOZl2juPippsgtfg+vkMboFDVfa3TssJ5l36eX4EDteMWOAFZYh0blRMer610CK9UM5uJESJazu
kEtiWKBgnSWvOtQ0DdRIsFvhuSr3FsCJ2Lv4f+ik0M7XhD9QfdMxiKPA2QEHEYxahAcAxA/oHxwM
vUuBhyjAjHANCLhCgtOnX/cffU5ctBb0GJnvBGJnhOEvLgHCTeMSABnyaGHKP6cR5qnMiMKL96XV
cvBR20FbzNmlJTY+o8+38U7xuho8fYc2ioGNByOW97SRGzvYNqCh4tOgyPVRzgO54tvGAdBL8V7M
qtz5VglwphCdz4ujFxZ9wjZBcB748umCMijcb5wEHgN7iikAhDV26SXCbHYi7zktR1BA6Ma4z3/z
++xzyLHgmNLfWtP60ISoEmQhgmoPHYy977JsEoj3VLUsZdr8N1KnVIr54ZGSK79SIFqvOAVEVb7H
NPlssCZsJSu10udB3jICISEsP8NgMLcFUBXSSSQUcAbuxHELTcKmWjxPzQJ+Rh7+GFsz0WOh2yFc
fk7yvrpE+SvvCWSi9kN/HnHPW7PfJl+1iCetFSqb03ULzdo4UJBD5BYw89ZIa24a5hSo5PE2H1dh
PbZgbjClgIRnoTD8k5knYHvAEKCCaixUmDXNFpddH/bYhHVWTYh1/NHjZb0Xg6wjJDoO5nPkRxwH
//BTFijmdnPA6Y7NvM+eP61W/DqQSEnrqLsvsbLRp8ZMGj0nxYCO3B472zopVwwPsi37MksOP/30
r6dfH64ufM7xI1Im9uhOFHW9eI7rZYsz51k/Mh6wYeHUrgqFj+vGBDQXbBzzFuYlamCmjy5bCcqU
u8dxdKd2duVr/2DhoCYtq4LQGClAYLeZvfnxBU/kAWNA1S9n0KYoGPHOZeRuCrHbu28N76PvkFYj
qB6sYyo2/uqSjPb4MW/2zoGzTMf7I4Xqlh5odayg21+H1305ey4uo9ua+3ojq6Hw/jvIJ8DSPP3k
6fW9pLpAqlFnIePER+3Tr5LJidRcoWrJAhq8xhZSkYwYXpdnWyotrHn+pOwLUEIeoox/z2EMyxH4
LcUSIO/ln6YESgMdtWp5TJ8wGWQYSrvNXo2NwAejK2hqYiTll7cFFw69GPotUe2aSQGw0Ab6NX7l
THF9pmyMzxjjYv5Qkukn3pSPyNVPrYjMFEP2XQaQV8RQXVb3mCL4X0qDNpOH+agMndg8IpIbFPvn
nmdgGbJkaLVLCKKdP8b68jH7gVwXrNdkXEClhqGmjGjWfGTOyS+Gjzq1WDLvyNFx90zkgQZA47cr
UkyDEnYmWWYwcn8bPcQCVZAiKH2iLGkhvutMQX7xfW6t4cUub2OGjNUeVrAGnbGFMWsO+Jbjck6m
KV8byw/C+fB15pNQ/nzY5w1IZjiV+K/JFXAEybEE8xBKaIzcn5xYuMwDYHUk/zZmAkpKTzBBzTVn
nIj8VvcBLsfy+BMZq/fISJshNhyjT2gR1WuHzQECcmqk35PRZzAbNQMuFOQe/d0EKkY5ZuIurRER
YZaAouN9zoGKEEMziRKpn+3E3KAIuY/sGM8MqKzGsbMX8mV6JQIRAXvtP36+wdwSlfkIdJsMecKN
W7zncV7NisCuIoP7ufbJxaRFdNqpY230BnmR27Whdh0x3Ru8l9W8XH43XP87D+8GyG42Vs3uDx4N
At7uO3mXidGlLT4OFt1Haib4PsfKUJlkguTrll0Pyw4KRpVCQfNvalQ/EkONHTVS6rGuzu6M0G7o
9HaHfIM68QL7S6cJzvadkKeLntB7LFrs9qe0ny160aHMHHAB+QCkxbLIwhQskQd69U9QgpftiEF1
NRi0DJ2zcPMGHcYSHXB+UJGHiWDnfAFh6NlHdJDgDzsB9v1Ik4XFMX/WrqH3+Ec+aPPbxErey2L+
9H4niBof+IsE18BM+oddVlD/YNbgD7h+ntFbY4EB7CQmM8xXkH4zoSAyl5EvdxxManlvLt9/rOfq
Pmcp4W6FFH7t59GXb3OTMQjgWJn5ArAMiWDeAxiTEMkE3Zg7Si8/X5zedfU4Xlf5CmUI9mdnBuA2
K+PHyzjDi4J1/oBFLHhV3rgfDCe3oGlDIhn4+rq1HWkn8wA22qy+CKhgah0QYOUEcFYzbfE+Mdto
N91Em2Xi5xwVmgvn78NQR0J2VQcY1qwQnCKR3b/5lBP0lZdDvcMMxn1YYqrxgi4NzSJlBvOkWhXZ
wG7xcYkEQB9KPzn9VL0ubsZ2BBCbjfQBr+q9In0i9TsCk/RJAbtRx0SW9BfG4xmEW8k33pFiL0jH
hAQoiO4pOPINHmVSdMGNeRLrTbe2qsMXWzbuxSx0QnsExJnh1gLaRc9RpwWYLf2DPr3t9ZE0wfPT
8t/9K7QGxm0N3WPniSjVadf4OzT+kENCGB25FHydxKBwTpWh82Ye69/odoeE23KxavjSaPf156AY
AwP52vai0DWpJ2JBm57K1cNnVBixOKvb2oaW4RVRs62mv/TFEnTZ3P4YWzbDQfnXptK6G2IwQF/M
rUhCUD68xxr6AUynz9q6jAcFor5/gd6sl5Sboj6G6z1Rjs5oF2LhCR3zf+LtF2nLe/Qgjc4Ich+W
PpnhREnHdcDGU7hM6SuIctB8Gd9y8x6QdSEZyX3E3ByVCapvYHTgPvEdz+KOJuzYTPXFNzT35qsH
Y1RdvHix2n0Sg0XKzZVi8Lt9ZCRLDxkslxt2hI3G172ENsghk7IwxtoIo5DwTfP7GTFoAqr4Axwk
1AnSFUxxoO1IGC9zK9ygVG5eE/JRRFccAqswWQIl4+ESTSYzM3j83Mq1y10ivfzuEvEZr9tsAkSB
J8C4OV1G7PDFFnCAFpL5Fyxp8Ru5l3MJ9crocQBDqAJp4Ux2VgRDSAJip3AnaPnMtfLF9WZfTvW1
NLEDWJ2lCNiQ8qhDzQythlmq4ReqpyWlGejpk8rSf/hP5PaEqFEBF0nF+IlSMo/hAelQAkmddSuG
T9iAgDquv5jg4kYFhUwZXyif/nb9hoJ4g/Blrds9g7l/7lUSeCtNVg0BraScWCgLshlgMGQwAEsP
2pux0Hw1NQF79h2iUkwg/z77LshifUYJtS/+9HR3EImbTB+RR6yNpRlxh6OmR6O+KEa/hd3vCFj9
bH+L6u81rmZl+B5qzHnidvgbMA4msAE/Lf/rMatP6qGUvJNLn5U7agfO+BYWqLk1fvJOykkZgqAn
r7kZ5MdmpCy6eb6RQoJVhwjxUwhgmlul8lqVUKsLvZW0lNzuj+WCXe69t4fMBVlj8HtwhBzqOyvm
j3187WZI+KmYEWZilu7mpJTxZS1ktHO4cw1o+4YAulxAUHJQJMlQwrn8ZkxaWjvgss4gDy5+8eOv
pXKC47C+rzWKFohP0ObG0OvG3wW1HiVmtZAHmEEFF+QE1wi/rmnZVyb3fjdup7+JtPxNjQEste5I
fXomwpagVjKlmDtKnhrZwSc0+99ZPXwn2sUlDdlv9xlNAMIBhqbgJ50gvqogDYDcYK0DfcSWBeHh
sfycM8PHqfheBVdOM5f6FFoIlBIWzI6bo+x9QeNxR6KF4PmwIfY1JMq9ILjB2BWQs3gc7AWybbgY
dnBWUvA0m/AxcBgmYZTSVOe9y8JclROIFOUWxP8ukp6v6+7KNEVwEYaQAhiAPH6urHEX1FMe84Gh
uSAZGrCIl0b1BnxON07HC0WAUR8iH4ZNsAe2lgna5cLYuClxiRqjCkplANrxiomY/kg+H5v6/AaZ
pV3uZqWvssX9faYtxBvGRbwsMD8uzf8Ymcqe4+rUHgTAkgkDwXNsgB08va9HmfEWUeAja/yTeh4R
iwj+YJ86xA6zJgPr4UKBgz6L7qQZZ5sqNsZV/3vQV9nx+6fti3Ext6PHokA1Ad2INaDv3DwdVSe6
3C0IIDU+iwtchr7GJHW9W5lc6je4qqRilSz0vYrBODKg/gKqzHX+LEdtHulr5Sd+faXSzr/CbjnW
54/lqWvItKnN1AUkBE8A2HksM5QY7f/GC52PVxuXpbeiBIGoU/sEE+GQ0Lp0DiwYP7d1G09JvoER
NpQpDOj39RPOobPzQ2GWvzJ7YUqAsjkSxvlFulo1wSpsgtatefAmLeJ0FfI4yBq85De4xil/+3GP
K/Hse+8oXoN/jmZvDDO61yaC1KqP3j7H6YnXFG+6wQOpx5HENn/EBgIiprDQTjdmjzqA3ym8eElG
82a4Mdzhu5csCHMdEory85Pa3S/sYMYV2psRmEL7GFwJXonOl95kxo8jzJ1zhhmzHPLerbeAmDec
6dFC7S32n+G/SJZhsh8mBAK83WRx6yX7xZBQgQ1vwx/4J+Gh4iF73ydQfce788uQ9yeXRXPJOh5C
nwiGm8zdDzfsLJzq1cf/9+eFu8D8m8f985oQQQSbPU8UDuC8gAiXFic7FBb5m81iv6cX+XccZz41
CRqT8wxbdeG2P5Hi2XkS/RFbGzU9XLwh2Z3Pwr36zKgmIwpGRFve3eT8CPlB0vEMxOxiEPP/qRGG
nyIIGbjcKyEj+sTIzHgW3MTo/6ABThhPw0n8wqsumCy6Q8JygFk4a4n770QVwWJWckiLBAIM2QQy
1ubJ8MxJmhEtQIYCh4ZPkrvX/M0lIih78YohnvkJB73ZhFzeLiNDjpoz0pGynWw0d09143K6O/iW
6a7nhEM1ICag9Td2j7/7esMN14PdC4effyeP72kxS9hwXb5KjiQpXT3infn2eGNxKCYm9mzAhDWR
t/2McazSo5fq33JxG6qRdGa1u/x6MOnKzv9d4wLOCOY3cnh5hZriI3p/XIMKVjabOZMp6Mh6bKI+
wUFzDZuXpZPFUEPkSHeDEvsNU9i7YjrAHb/Z4aCgoJv3M9qVWlSkOv509+QC1ZmnIs0whz9Yo9r4
aYwu8AMbmFn+VXUJXX8L/8noewusr3/9ih34nXvQmU2CueHUH+zpj+ECBGB0scz6YH5hf4MABU8Y
1sl76zU09KogDeZQlMB5ke1eBh9IaEgw3Pvwc679Z+ZTV8PNfXnmiGk3f7huAfvnVLqUIQcIAUww
niGzuATXihHNt7Ru9sJgTpmjfUpKzXP6Bt8hbRwg29N9yEAlSM3AzMnhsIXyCfcNNPq3ICf1SYxD
hBypaP93YBz/FLfLlz8jzKXllQPFqp0KhB0asBXHEVm8Bntqq/iNFJHSZepoxIXPQfsJLvjY9g0c
lvbN8Lah0RH6CaE6RIx+nZqQq4QIR7jdM/3E/QqVERM3qjqAejjqMTPoMiKjLEPHqXpWFeND9bCj
lzSsSBsSxnwdno9ndQ+LC67TfU6m3cfdLRnlwUSwDgZl7YKSr10xJgMWek4eQY5dZ0em2SWwILNG
Ep2H00t/ExqUB97uOLWiFWQ4OcMmaYZyDoo7o36MNRdvljSCLPEFBENgA78gcUhaZo0wx9Aq8d5H
eFDQpf63herOv3h3lhc6sDU2EgCh/zd7kIqgINS0ALzeUsJ9BN6KhjXCzWte3o+as05Sq+hXSmDy
D7Dw01Ox2mUSBkPFSm+S4N3ztbUKkaQ1iVtIu6wET7ZWwlYiKMhgwQAC2cwPiYkQ70u6r60hr30s
6F+Rlfk4AALwQ9JpYHLSEL48gZcw4ikQQbnl38MzwBxL7HqZozAVB26F5oRBP7KnmOL5dqQObzFl
oVJlPhjQcmITsIMNxrx1yikKGMs5Ar+OJIuBnXdt4buYz4ALpZzVICRPDK1gT7TCUs1ip4dQT9Td
H6AlciZEBBOkDKEMs6fDpQeInAYSB1sKQkoxDpFL4hIxw3si28s9Llems48XbnLx5RZIOyQ/YSN+
HmkSb+IyleqwPUECsORuAQdlksuLcWnjV5mTcEZBjH6lwm/F55P/dh4XDaq+B9IWxQe054r+Igxa
YYXhVgP9hFv/iS6kIl6RAnD/bxRDn/JTyX2jGiBy/LOWRmhxBnL8wUgAiih0+xarAVwB/7Wgj7OY
Tjo9HYHCieXAOEHTEHoZQgC2n8GFiLjW/c6ot96mYDFblDQSdisYY4iKvzzdwR5voxrTM9CNjJGL
+6Vywe8OzVJvt2rwTNOFf1o9vG50yRVlWYLo6mEGlGW8VzlRV48JK5nuYEzgSViH5K7WhdSAtWsB
epbp535kVFLf+yyOUh5q0Kll71KCSLo61QDZOEMyBqkbSFDE7JPpBKMjzWtSRxLlnGpHCLyqVGeq
77HEfQmpk1YwjNup+ul/cbSHVc1S3iPikmvy5eqF+62jC+GyWf/NAN45FG/EWbH93NypHO8M756P
EXTpB9cdyIMcN3Co542ahnl6+XoqH723GlM48+txF5BhMz4exxheH03v05NE2u81NPzxGEIxEyvJ
Ff8v3GnOL+NTHUn+lCkScIHw9s56pwxb8Xjei23Aerha4RSmuNDReko0PZ0I6Ab5wFeJh+YL8USk
sDz16Z6wS/v3SKiaPn/Rp7vwiVjPJsBsU2cox/KIwkybGAMYaO5uXAzUsUY7VW4pZJmrzDVIECe0
2ugPPDb4hJ2bbMweIz6CSGRo5+zbFDOJKG9c+V8lJWqB88ylEnm7HZv9vw0X7jv/Z/sVm3/psv8u
xN+RHyBqLFE0UCDkAeXWWaB2LmCR940oQc48hHpl8giFhAI08b01uWhYc/ma6RCLwr2YQhDDLEXa
+peh+wlv0xzh04V8ym9Y9m/LC8IQgyk/CgE0gzZjGHRxoDooGgd2jP84FuK96fFU9zj3fD+cTexQ
/BNfwmk6Do9j1M8gPHQ8PZ7iTqeOe9I5szzs32k3LyRGfDHdKB+eiqKt8aZkOrJWWI73YUGFuo6J
BFWbjMHTfKdQw1RVrDqjKzvJ1aXOL4hgHOrc5SSYHyS9934FN6ouDbfJwjk+xOIGUCIxIdCsT6/s
SJfLBplo5b327atFmJHMqRO7HGekIcedMfoxtM2F4K54sPiERj2462MenmH8A1mQPZE1HeIC0Z+v
mbOb1m2iYJUMVhSq90F98zreetfXu+kOwjDGfAm3oIEO3YKaGt2pdfDNvEQGJkKNGAggbaBTqTlm
2p68/14YjFtO1fjDmmiGNTMqwlDHWtm3cZsir3Q32v2GdJUMOQy0n7e0uHiyPHbUREwzstBIoPoz
GqY84b9OKMoUCAgQVVDukYSqhpIRqIF68eqHr1XBK771vql0/jnua0ML7cwhBcOMFiyhKurQzCCT
eiAW6N0AuG4hn6umwAjuOD4aXrY2YOWfi813lnnoXjjoNsRmDEQBAR0mpE50z4KPGdTw959hhqsh
/siV98tQ+ZSgH0wAlMlYRQo0gMHEHe/4xhQlLWUraz6ORIMSP2HADQb7kB4X2aD8Z2vGBsASj/D7
s3J8M2aLgRDFU9pVtpC13hULNXYdzb9z7fKd/ION1MWOnkiBK2n1lVeIwgqVFnSqL35E8LawICsm
Etr46ANJv3IN7Ov5TNRZGI6W7ufP3L+2+QSeKJcUxsSz9g+J/QwQCbot64CN4TpbPWVKNWDvhK7w
RKHThoJYiraFLQrTOKwH+qB2aMRhhwL8SdOqQR5q9HO8M0n/JVtKkvrQLj8y3GjBvDQwa2bU8glh
LFrHEnRorsJq6U4NYW/O0rmOmPnpzUb5LB09VHdTKR9Y3/TKFJkZ8qydUnWaEDgVr2SLfwQPLW5O
pTwFwapmX5T1z61aHu7F4meeDIk3XVy6I7zY2w+V0Nrhv/SsrWs+ARbxMp+0f+8xgz8NGe09wpg6
n4oBpo6pN9DjP6NazRb54QwckczXRmhbvoVsSA/loIXN2cW76F7EMt8N3Dxek/msFRSG+8O2dsBk
2sJrhb7BGEgbpK2T2QQI3ItoNUuWxatoKn3RfLLkkf0zi8CKohnLK52R+J+I9qST5H+yl6Sia+Tn
oksiuU40QPw+HSa0jUNbJD1tRGgdv6V/5L9DmmG6RDpgf0MCsr/hD0MiomC6+sN/rTIPSv1U9Mfp
x09rn78STyIdaqMfrTr95imLmWGzDJCDXBzV9Ll5JM6y3ioI0FDgfoMb9zTrl5rc1YkFs/U90B5+
5oARuO3WWj53vZpK5OE3TfKYWkuXYc+ut5cwWGZWydIJSMLmxHQQiIExi4HdYofSNISeN3+u39hL
Acz/evlGntcwPdLXAshUNtw75eYWl4OT+aWa8EogDsIpW1fdW1D94KPjXwtUDDFypGUerLcUAokr
DeyZfUT5pM+bBWNa6Ro4Tw8Q77q4jZi1EX9pWsJbCm8jUCq482kBMa8KfmdmYU/kDYy3ECfBH9oq
YbVu3crbEdyBjYygG3NL9PUpQYUhU0lucObh1OEjc6tDo+BiHcG9wd5sN8/CXdQm2UIEIFPaEoST
9fMhVStE3/JPhjeFn73pFskTu+HcFY2RkJBAcOwKasLozognxrwXUc9FcL2xnu30lXnrK+qiLZP6
GeX0GRUF5X88ndlyqtwWhZ/IKsGWW3pEGlHsbqwYG8AGARHw6f9vZdc5ZZKdnRhbWGvOMUejKk9n
UFhJaQE3e1WCyIP5cgJx5b4a/HY+dbMcS1ijonrz+HimPyDelT9iQo3S9SD0BOML3CeM5J/bjgln
bTVRFb1O7yGLikrSeDFWJdjB3pDtFzBwykZgKED7lc2ONaZ4Ycm4aiW8SiZjuOY1KnsjAP9b0Yun
NhyQHGcoUNVKm/NJOxQsOnR7KC+wEhE4G/Aeo68qNVrELX3ni/3ZasCgcCsxWIQWA8kF+6UBLbl6
I/8IXR5AzniGh129u9NEneGBoSKFP5LrDRU2xvdiQtLC4KAWFfKID3Ozg9bS2UCdpUKCxckQscSk
jZlZIuIGmMrnFEtU4VAzi4UC2xipnqBZNebEKpzHXIGPn4YjALQUXuTIYs4Z4bLCVRiqQeqRdQXH
Edz7XszKNQSEH/iUEKtpjloT2y8JLgwG0l9bYk0fzii5MBQoaoHHAcfjUE9VCtYwwRR/Ke/SM5nd
7mjXjwYhboM/9+04fgpqLnMIZlNKi7LIvD6t233WnwjHQLquO2/ID5R1JEuHi5kM8LLk1Vaf3Afm
jfBl8bfpdPpKNLy8lIuHne2ApV8rXoXaO6wPa5bJ11Cw3tsT5PZsy198rxwqCNJJMdCSEyYmq9qQ
SBdx4Qz4WYAfDEW3n+wmW85G9u0O9MGSZYvnrbw1rOCuEfxKmjgJtFgvwJih2mO9cNWl1Lp/jObY
HMuBK3iG2PUx3DIBPRqqt5smecJ9YoJfiwf82ecPSGKmCZjagCx3mzFE2q3v8QjJLuDKKAQJkaO+
z9ZFSwSNlN6U40cvfGnF7hqRZTs/SjbZOWdGRQynKiuPQO6RX7Vf/33bw3hoiFzvwJcnn8334/5z
H4AyvBl7UGuglDy3j0yrJsSyqxOwq1rdTfT9HWjpwKAJsshSi3XN1nXPRgObWf2XgWB1jMxBGH6N
lliQoPwmKZBRVQwB/3H1/hzD3f7Ur7FbTkV+fCfILGiark/UVcKkgM3skGsFpJlhzLmGvOdLn3mW
49cUGqLe/xjAITLHvKT1Hg7jUOiJn3VLL1dAJuZAazEly3VqIc4q3EGcKbrux5wusdrKwR1RdH9X
2pMIHi6LWKJLRyaGDMRKRybimDEeyo8h/qOPWYbN61vLfsmFOUCCVRjscRWEG5iDmYJXxdGmV+qK
HGjtL9hNMY8ihomEAFUwo+46K/2snOL3ogmXGExLYf59HahJJ0mH0YpRY77Akc+8L2FJA5xgYCRt
BsfnEgra7AP18WMLWU+QLgrrC+VrCkws2dv+bGrBn4rSCC+h2eR3ClNWJCnnP0oA9nD7QXYG+9rI
HAUrct5L4dV+J1FBOFrguxY/t0AIdhukmzbEoI0JEK6dBP2Vgva6OURTjO+8HmSd3HhsJGe0yjcZ
flEMazbwjFHUoEIovb6LykDZ3YJemJ2vy2ZzWw7B/oeb/kv/0mrTeNMlQykAyt7fZ/bTE6SPb5Db
ynxK6O2CToiRI5e1iHrVT/ZFs5cUB4CsFA20Wzb5mRxv9E09nb6JdgrcwBia2LWTd9G4PROXDa03
L+zMmziKc4gmTuYhA2fC6iRxgR584DBsnpVm33dzW3Kk4BBXs8GpItVVaMETb8R2lRE4g1sYqZhT
FqRS+1B3CysGdbJSVkSuz5NVf8aSrKe4+AxJLHqa7+VnKa3aZbVnMWV4Kt41xFd0pplAThIgAjpT
+ileCALXUYUipvZ7Yqdn1eY/fVJUjqBTYCJ84At2vLMgLCtUU69gYlYExrxWUJ9XeENFqf/Ga11/
/DSXdgs/ErZDMFo+5wdPz41phJlXXB1x/MKu98i4bRw9Ni1Gh7sKbpA/WY1xoKyR1pOXUOJSInz1
fqTT6FRS0a1Gq9ux2GR7LEBQcJzv5/4RtQW9OxjUUj4qO+q+GqWZVwSJm9mFeYfsWNuJ911O6EmW
yVxZDU4dqr8N5z7OPBJugNO9HEnUBlf1Dcj21PiK3Q+0CZaVHnOOeLofbT+KOP2zFQFB2LGNI0h8
W34O6wIC7d+EsV7DjvNw0+vgKOF5pWYwuqjRKf6bM6W+BGmSFK56SBsrdCt1TpVBw4hf9WFW/9xD
NBC/Y2wIwUGJt77I3mf3hTmP7NzokQ1/QNkPnX/+DXMb40Edq7Xf+3yL69pLkxdTzBZHgchcB1hd
d4ueeY9Jy9GzgP0UMs5Uh4bc9dB7qLytyJbjqFUj/oWAKoMn6krU4yKolwK7iFrya0FGDPEDeHKY
1Lc409m870hNViUpTOdGeI5JjIJAK8nyInvePJCwkuwGcAhHdnnKEROIQDT4iL6yfUTI4sjL2eP2
ShmIaRG9hlooFI7T9cSWVhymYYaSCBvxaDqDHAMq3ACBm8PLdHYPG/ySUxeG/II+BXruzf2E5Q45
PqYlWAziiEUUEusWXXTUrmSseMbrLk5dmgKbI9V7uQez9yN8MVBUdTgTAyZ/9AodamlckcKzE9bm
a6KecXLRz4A4Zs94viEYsqwdMApibYy/bq6VT7VGr4OCnEX+JkItgD9BLZv1lbqGosvufIWTGjot
b3U6G+N96N5/U26etA8VzPQ3dWtfJlYoC5/Oh7RhPB5RtT50ePcW+MgQJ4wpB96yxxiV6QNjY0Bt
bCVe2lNMi3XgMnmZK+qBEnJV7erdTXtTN9D5Q8vZTaLDqU+0F/oGGFTegzngwa53/K479U90SyUD
ACpX64MMDv4lMgi4UpnWYBU21ogC6LMOgBMBff59Begdn/NFu4RVOCB5Q3j6ieRlbKE1UA59y7CF
VR70xMzZFfAli18BVD1raJCC7IGBxQWClOsijfMY6jg5aniDzZ7sUF/14FAhYRlOPW9irPo3a0Jh
xs0LsnhN7IcgExzUX0ySbKoTq2zV0ViI1g9jKwUsWEk/zIcxymoNOBnBdSX/flGDLfoOrz7znpmy
KDDpoYn4rJMoDQunMCtM6vPVLez0O8gldv8nbuK6u+2uu9FF3r7XDb1Y3xS2MMpiGGQ/zFyWw+Bg
NmGxHQey86UJzdwGWkNmp7vsqlanDvZMJM+Z2TAuJ6ogbOblmrHtfIDMtG8+/cyu+Unm1/zvLsIM
sPW6htkPZsCJRsu1KqNqNYQZRSXPPO3y+QFG5eZuJyT92+m2/OnN8DlwXpDdfIZSBd5EyuIKXngN
P+sx5v+3FYYCq97i5Sd8/1oX8xvmAqvsB7oX8DJHQjqfeAcbU5bl020X1/mD7mHVnR7bXqv2nfG8
H6Tz1yWlpBa2RO0s+RlYL6NdNCbae6/iq9Bd3ZyrM15OPOyO6OwEejnwnqWYspkAQXDQeiYNeb4d
sV3Mh8Q3dcEEfmI7g9vh0cHhlgDoS6mDvuIy8XpeY0IAbLUNk+cxScxkwA/VDa79lEL8fT6fBtPg
O0ORgWXNYy6h+h3qm69/nb/Vg1na9HQgQBKW/1RtEbbxMbMmTJk+WgmUK1gkbk+7eQL5jYAQSYH8
gxERfxogsThdsz7SnNG4AZ20R7HL7Wk2IAWli/aYiaWbPQ8GPukCxxqGHzN5/Mbo5m9kRw0NUBmO
ZGGtJHxtU6ySyrCgU8NhGIIoI6LUhtXli/BvDz6Wp6g45LkKZkwUaMeUAgzsO3hYU0fx3+40pEUH
ahbs92scTXywzgn6kac9MRhOaCPv5jQmWlmjNGqz0Dvz5rA2OT0LVgnCuj5MfwKvg4eJq5tVzlpL
MoCIE7vh4MGSwhnMOjhx5ERAA0idm9PzKv25HoJEjxY356Ml/sgq5o0+mcFDmuJX1Rr3SDZp+0OR
nYH/06py4F6oPdxJxuZAa8CBr7vJjOGTWRHUgREINB7F+y6+Fv6IuBYy0wXAVXzGbchGCguT/XPt
fW1Fe3Ca0jiOiVkgqhW4jq1qpKUAcoC+KDip7v7WW74Kr30FV9a+drxvcNGgGySP0Sr8YlZ57+MV
dZbkIB6Z38OpRVIfNqX0oiaVpzn9Iw0LI50bCkDsjcP3PPU7SzbQns+ItkUgQlNtk7QOn3jC9f8c
J28RAXW+jEiuusiAfL8Hr4fv6JERBYmG4FWLj95En/DrpC5RQC5xV8JAFDflFxaIh8VjDeFlXgof
Rqt1ofuz9H3gDj3XOKp7yRprpj2ZR5CW5FDxD/PXEYbkKMETW8QlSRvIa4CGX/ZcjkGqbjoOxlaJ
yrxsCGGMCXWF1TddO6kwMOopkV7IHbDgOWWxZHz8qV1aBEBZU6atkonhrcEAR2cChPrmg2yRiHo2
7Mlm5L6CK+7zjYF/6CcQspdnKNPoz2QCl7DqnVDnmI0GduYRu/JnflryYivzUTiNms0Lypi8sfNl
W6g1kB2nBXvjS1cgdCEZwfkKFVL43iXIB9j6MQrHgZxdfXFYFD7DROTV1IxIDDJEoKoCCwpejzA1
X+CTHFw3oiKjKtUVJN+VcHl70kLB36e8aVy86YYtXGb9Rft/t6aHudzisjgEwp+AipkY5L0ovHGa
g66COQW8edQ8dH7M4qCkoiKhRwoxPwY95gdXhbABjCl1VNF3KFSNeyc3DLk/dQX5oR83Gdvlx+2X
89vUzyBG/PmfV08DI0ASnQC/RmS+QU6FTZbstjyn+ch8uX1UFBR5b5vMOBnKIAZuDSMR9xbhgn5O
fnlXp7B/YX6ueqSkQjt4GjeREaV1bCdTXf7ShxsJRvqo4eFx8Sse8eUt6/D/maD3oC23OrlRk1JH
FEBWUF94j2iju4meu8A0BLge0WLmvDsTO/YPDFppnh6MvNOaUuv76eaAGrVk6ixa0h44H7XK1Hh3
s7axb7g/68Wmw2QGNygoldgmiaw+9HnpZXCSfl/MVC/VD+KP7KRsQa4E9/6My6nSzj84pR904rUA
w/N4AsWaSBwkG8DaLLWspA3dJFmPCPkX35EGYyuhqpDREpWb1wa86Hw4TY4NRyawsFvWKgZ2e9ik
jcgDSH45SahKQZfbTdcYNMlixTjMex7kpzVZTJT4sDnW3Tr/y79gNkt0GrULygRo72h2ACLwZCNB
B+3gRM9vdi1Zh4fV5WGZzbH7SDMnv826g5EMjbcE9UN9ioOJubro3/nI6dx4OZDYQTrvKzq2n7xM
4z7+rbxMxuCpfVuG7sJ1EbfEgnxFJjxjrQ/KhacFUBAYBSImIjwRv+FYRqotg94hdooGb0iLkIxw
hR20NN6SIWwWSRPwxcvoD5y2tUoeA1ga+GYlHlJBLTfvI3PgbWrcq4kD+S5bXBkqs5LQNPFqMTwW
FJwcIot4BGNKx00WvxbJ4ru7b9NNH3b9TdUbmttWOGsmEH6niALwSMFFQ52spzZdNXYaU3CLv0k1
U4/dlzSgYnW/qsO5MCM6yYnaBDmQ2pGjh2cwOV0v0CMuyPkJy/r+Cm8W1PRSIJApxKmUBImG8KJ/
GV+aC6T2tyK4CHhnNi+tfmkPZC3YcUKXZy6diqR4XhkGXnRxjz7R83CEsayEUyyp7RV/GRUkK+FM
YPDy0e4sdL/3huVUg+hAJ0fPxn0lJwj3bGIsIZ0K5QSkDBSMw7cv2Lkqjjbca8VkVNTf4qY+tcqp
r6FZehJ11Whj3BwdbMKsTOTrOSgAm5kMDp0b5GvpqZkGo3Ck80CT3Dz8vHGilXB0x90FeI/25rtF
hauOlj03PWi3jXS6gWDt0s1gB0s/HoRCClm4yFYwnobiACAay758nG6UWbYfH99/fpjgF9WNiTmR
JBqunWM/w+IDfw/4nYi7GvXBTsroCfnYRgE9JCwOR8+ELsudADw0x7sljOXG/mPD1RoA2ZDVCfAk
izkG34AEexJ3D5KRH/R6PDu8/cHHlnJzIJn1Cy9TPWWth/72jYYHXd6866BWzOpPI8HIktkTeCXj
7Pv+ETDTi5/752Lovhbv8wtgwZbNbp6HtQPBfn0Lb44wPizX020R1uHUfS8+XrdJcOruw9MPr6gP
T9mp8p8hwZm/o9/ekk75zziPlxZ7nm13YX4g0EU48rkP9eaXJemL6LkXYEGEUfrAGfrSTgob/PPa
oFgnCKEuYOY13TOuF/WswtgB+koveEQllhBfUmDVybEUtHFEXgPwkePVYzX3x+F7c4s/wjUm9+g7
Mc3+rkQBQWIvmvV0gbR5cZ0NkPPjoz5Llgew4/EOj14X0fJwN4qaXSNatJLiqD3WOKZ8nM54zRXA
kuEMkb01AD67h73g5uOANWaLB/Vfvee93+rnQw7le/6FP986I75PowzdUwqpiRmgh3aBgmNkXKkU
r5bVhF0gRf3dIaSeko508ECV9WK6nuLVU0LH/zv9bnDGftl5ugsGz1gxYmHgT+eVOXVSmufHvO9M
V+OVYJy+7CYcrgZfhB7VLwSO1yXhfFnyPcVMF3R8rXbXGFZrnFwG+xwLErjto0X3ewcniEg1oc52
aa7Tc3nMcNFRjPdxvLueb2fyY+lOd+2x59/ill+k1tu9AjAOHSgbrFQWvrWcB/bdlQPItJfXT0UE
wVre3tfDJR1HSXMajiJmuOWx+RhsPoch7lT4/moQkBjX3EE9T71zsplQjlbAt7LJjJGWHqDmsWeS
xIPLkDExXgHUhGqyTXDQrJEnQWqaN+FrQ62ZizhTOgMCEYanZlds6TnlLfsX7xMpBzGvx53h6imd
S5YFsexB1Yz+BGCLxEQWmVUeHjYwJQw8pvzMhxoDRaZI9BfcqYPB13sXDFm/YDkDtKNtwZwFyRqb
DhUAneeVzCa3TU3CDtlkCfHDPeU1G97EIA4zHPh9//xwuCssfgZAv2DUmhDvYqlDebc/ilRxlmkN
PJMEeRFNj0RHNVeYqa+IICfaGwVe6dDbawjBVXoWJNotsfYfPsckXh+8jmlRgFt2WRloS5uJznmE
NPDWwRPQPJngAzB58Lx/H5SmbCwNqZwnYqOS1WQ5CnCQ2F9/qp/prFhnJ4EvuN252TdRGfah8Ath
LODKBMb3DJuiFIEUYsWPLKJuqA9RLuyTkOgeSAHwXBheHr9U0eni7SLiGERw+jjTUK3xovGWU+ll
QpjzZq0+3UQc2l/qG1cV14bfBeqA5hZAN5R3NIOQ/SQ73fMuwxIozuWyOPeOjf8+QfNiPvPBAkjE
i1Lr5WuvZpaMU8FWYoiD2xX3CY656+/ZKb6n53a4EAOXH2X5J0XgBLZo8J4OBD4Zs3Dy0Lp9Qwc6
u/PqFxHq4mLWQ9gD/FX5nJKoO8sV0a/ypfJNYldmKbUjuqFsW/ufINl2cbZ97ahoh+seJNmBSqHI
B6+YUO8WGDeUS2ZzA7wKoVyAdf7cNpX7jGGlQMSugyk8DVViHxF8MLb1lEH/kWL+c25vmA+KnQc6
DI3Y8WBQVAclqzJcZlcCsZZ246hy801yro6A2cCoeDXjyDkCTAWBxMX+nOybg/6mbNQ7mCk0pXE2
k21KeRj5Yl86Ymaz6wnT0OzMtvU6P8U//MH4CA9uuPkyxDxXgFEreZ65s28s0HucuyHBBtVGmU9C
6otxpl0pcZj7TLXeahyNBBdGLc9FQATQcRTecWTGPOQ89KkYKhdevpjAgAWT9Muryft2pDSTo9uG
Eqqa4R2EfyCuFx6lJXge79PoeDdlkKyOUx+P+Kt2mwg7rXd43xHHwviOPYJ3kTWWj8e5i4csKsLs
7E0XjfE9wnpE29MLvQ4EVpHriykX388hP4rDgIItZkHioOCYey5zj+PudmbTYDM/iPxzFin2IOiK
r4+gUOaz5BeB945zFKTzucSphADE4W5Ijj0GqYztOG6x9ch+5ZjT6LVCboyJM2XOCt6m8Oa//ypu
5YloAEbZ1b7xlOP0TPOLBm1gf63Mv6EzvUYleygkEPKexu4IYPwgLd7fcPLySnMc9eaiJ4ilUNrx
IspRF0E4cAhoIURigUIaA7O4sBguudcF3JgUSxssc4zUkwh5vHLMndlB2ReR+LA5ZFoGdmo0A4FS
DvZKLK8YvHbktjE3JsEshGCo7Vs8g33hqHedJS/j6UIPWMjLNDf7GZqsGUs63QRtLWTYr12kdm9k
0zyP5sK/4M2gAwoM3R/vE/0KM5e/1qJe/BGFaR7oSjDwuO0xzXbHwYONIJysR+vvj7Qu6E3xvQKF
7cSYPANpNECPCHhkNyPR7RCWx3Jzzo7ERO1TZDqAPp2Q9kzQjmEJ6ZUGSNkkbjudGgKTu9Ltdo2A
5VH5aGegDyimueQC57Jusfu8mZAklIqYYQLfso2zJY8IN6HAxHClb+SZkcAI7PQR6SqAJUdKCuxr
8J6lON7csH/DWciXO+1FVDgzELy7GoWYvA/Oi2OAbA2iL6Re+WZLAR3ruJ3fafEJCK/dFygBqTV4
1rGH2MqRVWmYm3d9YJdfk7lzzVJ/GSkqi1PjddvrgVGvKjMmPcHsUKBA8N6OhfEWa+MNUs8v5x0l
KjzWnCkpMnr8PwZHKMGQpnIBQ2DmlsNWY07NsEF9b68Xhuu4TNC7sHEQxAjgzCNf1Kt7VGIvVi4+
iwFCJJ8o1xVO0RohLfN0/V2O969fhZFgRoUvcHdNwYwAgHLNcPH6Q4XYW97WNH1U4J8tOcB8t34y
ksxWe3lWrdGRi/2JWSWv3OzupH6yuvko3CFjoOBGrgwzhp6SBoHqkb0aIAbmM9315bB/b19b7nQQ
dNEopL2bPza0A4g/UPY5tw1GB37mpQEGWKv8mHl3PKlYq8Kpj1GnTZy9MQoT64kaTY6YdzGtbDCo
xlifDq7aDBndYNGxfJ5FL+DJbs9RbGIQJ6GMIZiInDv4zH0wrFLCvx5Ca2aTZTkvt/gl8QLYk6B7
IbF/67yoH8b0x8emf8z2V513ncr/r5UsMG+DpsfchjKVVwKADo3SLrdHDlsAhL1kX28QQ/0tq42w
l+ntAHiuvzgmI0dsz9UyI782X8obDJhj4ngRZU2wg0oW5eIdffzOmazr5dBFIRcOXfzsYRpzliki
Kc+rNtVGnjCrhaJxO0qn3JV2tyMdHvtJc5TRL22+8eGIbm338RMbYdp11/4UK5j/5iviMnvHTP8W
KDqaTbF8c5/1kl2E3e19pjMZHp+tKhFPt++Ln9E83fDmINwarWS6paO6ol6l1m+1535AGsQeAyTZ
eMf3WI4G7JwMTBgKMSoB4fk5+L3dt3EeestpFUB7pFtGu76HdT1hhnruzWQ2zy1qtHyZk1zyw/j6
sVNEKkmDV5/F03rTctcb2SNsSGO7DFjs2AdQv2ESQ+HTw931aaEQpyEeLftaRppsXNK0K0b/0upY
/OLX1fk9+PbgGzUGHECBDd2iejhzt6IIe4nFuHXYElK0JWqrmF1MRwJsjTMDaDL50y13PGLgWxr4
J+ij+d3se8zSmvjjYrDBCOCj3Rw2QONqve3SpbieOlMiv6qYOeaZPWZfLvuxcDZoHSbOu9L5OInZ
Ioxuwq/fpx6HD/WHrFNk8/zYGIfn6ZrsAShqqyqq/AwKGNjs6gpq3nmFRaYNtjbwsjHegRXDQ5Cd
w3zi05KEKF9YNPbpolzWcbkc2IyqgEcJ3eaew/E65XEM9PGPtOriTzDWPk6guPCFCAQSnhr1or9u
fvrr3jYJJ9sCV8AiKiLFrXkpBBuUXZctOFlCrBRrOhaJYon/SsgKBLMLjhLrfM/+sgc3eKIyBHih
ncY3aFm/zekaznpYexhhuo8FTrSEnzEOdkFRGO7BdvZFQyPgL6aWM/zUdKTJe0aJEEkGerYdzd/L
F750uTc4Yl0RTzOD8OwC658c7JzHxWNkYM/cwhMiCnDhTR2/sGwKCKJ5BeC0+xy5T29L7QedjKUb
VA5XY1yRRyrA4WHxuWsJvSrq73g8G5DydfNSO53hroGzF/qYZCmHV/oy5sUDxuA4qhJgw8lDVYK5
5l+F0z8DSNfRwMWGhcfDxvA4wy97UoRhD0/Sw8t48UJhuaIj9oDZOv7YaCjaL7EMQsAxbUD5jDGE
TlwrsHNWB5s312dYeL25j856vfQqhoaSzKh1qHi4g8lmQu4mweQz7hDzQsoFSnQqI0xsmJK2pBRp
NOfSEeYe5n8MZvtetuttK+i0p1ukbKFN4tTR1wKFXmbv7bF/6muMYrwPbBlP4ON7fq6oZiB6pKBQ
g5563B+9o0fX9NyLrofx/kefqNtc3eII1xlb0RR55kT1gP00z9vya9FWKeoWVzmD3+09vhN/yJ96
HkZkRm2Iv66xMTosvmay8hqDq+z/bsPTnw43z61wFzSequ491L2+5eYBlsr5GCk/41Zui199TU8X
ty4ufU3XdZIAuA8zCEyPS2CapvO/r84q9zBqP9M7uZAab7KZLNMihqzYeNkSJNb64g0WN56MS8Ai
e2vSKt+XgcgG5X2Gf8O5g+PET4V4jkGiQM4gQA0vWViuoCGWJxxjYdowAstnpASoylSo0dI4+cXt
5rMhhWRPKTrwk01pY2/HmBw+ch0Xz4CqrjvBd3pwZIqRvDoVFX9Pf4xwuWfklQINIdBlT8AhZjG1
M/cetQZDztlolodPH5aHW6+SqLdAJYeAmkYuzuxcP2yaZWJ/yEAfXWoZO39HgeL5tFDo91DAUZhR
CWBTQwFgULVkazmAESktXqwCxZ80iCxxt9+SQIxBCAUjAjL2xKk4wIenbseKyJD47jMMhmMymN2Y
oz39IYe+ueeQa9YNSzJOOHMKJ7eKqL75EShzoWFa0VKWAONA45TPeDQxIJyyBeI2Q+KfMUbW+3Ve
w6h/MB7IyDB4Jx4KxHTCTP2Aun0Aq6XDMgw8YKS4v1KEEp1I4bg7iVmtMOQFfjanHasY5lbQMuEJ
gMbtqVUbEewxhBzEmQbTYvXAHxQLrPMN75oJokRtuEDZ52OqtsNOmLnP1Ll6X7/6HWAy6IO+0FNM
Nv24d4T8xtgEZl0l2vF7J5xhn/3wGsGfBFhHZgCOJDllSkSQkfXNstJRSOVvs5AcREaV3RQaKOid
0VunvbHZIrOyUbPZ059cDm66lXKNrTh+szv3tFeOKYIGGk4pMkZHdgFQmDB6qjf5rpsrwFZ/mfTA
QvL29dPNX191wOK9px6hWqLqvFLI8LNfaUt3/F2xe9B31GflKJV7ipJz38XA8IhcYkPbisYSKgPW
n9BtXkZJ4U6k7CT8MAcjg8iFqEmCpk+fySYMRkrZNPWxCLVfiERxvnXv4sGOHASdARq4n+y0Co4g
nQZpYxD3EIxrIu8M/75WF1ueAFXYc2yCsTmPJxSYvGtkmgGo8Ckuz/m/f4UZkYQpSs+dzKeaaHPJ
LIHfKHI/Mg879ph8Qy4TfRyJpENcQfkdTrMQqoE+LcUmlmALQoaVG8eOOrYEAsQKrtKyaQwPMy3d
IOskYPJgoFO+4953NTtbBKEQh6E98XyI41kJ/YDKVxU2cS/tbQn5EK888mHcASBccjtqHHfqqVYX
7mm9dmm8uJ8hHn01B1dtsGIFE7zaJHK5cWyzsI4k3SQ3OquzBviKDU4Dp6DYTCx4b7bgytWklFzN
FEpTR/hR9jKpzvobIAgLhLvjlX9Zfftm3sw3+mdiroImoJ67M/AEIdiRVIFJAFFOl+SrobXNE30g
ICpV/m3h//sFKMlfQ/cCeU5cYI/2jOhY2QFlFJvSS/a9kKgWCj+bAWjMaKR/LD2KvUNULqT4OQMt
+SLHZ9nA5ZLibUlwwmIKxn0/j2htwe1C/ugVF8cy5n/cLL5KfjLHI1h4pyqr4b6LqlkrUffh9Xb7
AdLm47C/rcvtNC71Q1SYyQxDnAU9TfyF1o4xMvv5ey4v6jVT6FR4Vq+lgEUEnAneGkXgIHi4t02P
t+YiwOIKB08c46L3qtl/woSRO8vOeuQS7XgEtHiw3lcWk7grMl+D1fu5pBPGGO0fDWhiPzCBa6Lp
uj11RGy3J7o7CedGwM6/8fRYWz312qr374BqBGfa2hqQaDmwuzO3UHsD6qHMrGKMAXX6DlXQTivO
iAAmER29OPpbNuLxGldr9pGJ++AeccA0ZEpSjJZNnF0Z0yP81o8VkCYghi4Ch7ER1IW/IoMJjG8G
f1cVf/KdSwCe/JavQ9xGEYvCOboJYh6y1IxajOoLiPEBsEhtBk8NPrs2MelZuSQaISVsZeQgCoNd
+wqLDOsPp12JW7u6AkIV1x9zPXLa2fLuOq5U/I+6k9+JR0W9wwWvYTby7RcnW8wg9d6S7lOc4M+5
mO1UBm9ka+LeT0hpjWus2MtFqcHWgQ9lZ2AxLKIpxA8nakZ1IK4gfi0WC2FJKE6qyvia4sUhkop7
hIhgH6zq52oLDrCwyBTRzOJxi6zOB27vwzMxEoKlAhxNgfwJHkY+g+WVz9i+efEfNjNyvd5P3BEX
8X/xl8I1sdX3tP6igKI0GpmMN1fkQfA5wE+Von+OT4pzi0AWch/rO83rG3+XNYEeVxuuC6aiV5so
R4yM29V4Ld5DiefCY2MYxnPOmdpk4cN/sC6Kp8SRLf5p9TQSX6FWRJ1BGPX+au/FAxIPa8xngx+W
uCl8CXEu3b+dvbiLP/7zcYghHtJtlQRgs/GamGKdsFOC5/l0VlEUhvMd2h5Sa1QKWT2OM0yESO+5
23dia97+SBtpLH2z2Us1EPsg2MGNnMt3NlqMMc+YLCbYXFuChSM8JIQ7hLDpgLDiYISB+cbIEn4Z
1xWURy4hukd88883q1XPIb/a9Ynp9YnC+WFdjYEp/5bSTn8i6sTeD6INgN//b/jffZOUpp5/8WGB
ShqtVk5wZI/hbLqqPKEIJykDo9SevV5vgfURYKupzzEoyKGiFhUlMPpqRNzQKG3qXMHTPD4gwXAG
c6ErsAoB1Ul2LZTlgp40cCEPf27InrG33gh/T/GKMhdb8neEQ1BBUEX8O41QIHD7e4C6vTiXiL7B
xQzOJlTXf5fhevh3lUQLKvFBaaCJB25Z599NGN7VeVjpuw2Fxz7fCq9m0QJ+LebyMMxGwgqhjYar
3lp20Aw7soNtuzHBoBUdJGreB26hhG3wHbAJRq3Y8uo3aOkVztx0tjRaPL8K8wOJU1188vz0xhPm
o41F+2X2NqTv8ttauFLRupHBI26GZQPfQbg8D9SpN4uMPdrgj0st8WbmNoFNK/pVgCHnPHZgkApB
MBwuvjrifYEuwPgK1i+fLU8YD1U8TEVrJ/4VV74iRm5hqVGicznMz4T5jYxfRMyb39/apPrhbYfo
oG3EEYse2L6Qz4XYl6OT/y1nMRYoCM0UD66duJpwYdmIP4Kqxx9W+hBFrbgfiMh3UxD/cTZQxfo1
4E0uaHhQP6l7hvAsMv+WGoAES5ilBscqPqxfidVjWphjWVlWM4Gbm2AYJAG1IfP82095qltkTeXq
8cMkCLo16kuI+9Wljnqbxx7vgI4SmCB19DgThqzAyvho/7KXZVQQiOqJjO8MpfCwTWU0i4fiGa4J
vBOEhpcRBmoYbtWgiOrrlzFtwCQX532gQSi6fVD/zKohl0kGRdkBrnkWw/OmH4MCLmLg8L3FTb2n
4zOTmlD0M5wWtIGznsypVVCP2IS8akP/3wDhXy1FxqpKYyuYT5iwiIInZaovtNEIVai7CFgTXrri
UxRaQJphZ62xwo+hRjviR+mRBlk7NQA+1FRCQUDdaIyIp34jeWKdwWBqwxeYS/CqSGLrWdKOMDSS
qSsbSYElCjvs3V0b4A9XZT7huiPVNm7mgzxwzJ1wVP6iyHlpy5fGUZDqyx5VEIFjFnMFzEtE21SE
+JONie4SnyQYau/o+vs91/jYnqmTM24tM8RXQR5MzScjEwE8UmHRflOFv12Rf31bAvrhB5gur+aV
jG0oKdpJAJkHY0wRnMTQ5wVjt9gcjLul6JerCfVhlvJaEUPLs8NTg4qUVsyeamTcA4w+eRUoZ8Fo
7Z5dz7L545I4GeVz5jAmBF6GjYGIi6WLI5EOTzRwGrPGEfN8ybpRBAcEEJBfhJqkTPQOss6l748Y
5xCy3nMPnT4IyBTY5d9j+6ZrfxmDDIrDYPlYjxfMwKIvApQY/cTgBOoNx6HAfhMHmX6UJDZejofc
ee9jpdWu23uLv70t4Y+IfgpSNMMuVGlMHvcjnD8bs8OfDyNQyprTW9H8/G1jnPqxJFL/PhZjg+K1
KzAK6GDQZLPrEhtGdcOsHG4nC1sw/k2gxw+FQcwYnOg2GxF+yUmKhqPQGR5L7AtwjAthEMfXsaLi
eoCZVM51FCurTCFWIx5netfuUNfgzocikhsFJZxPnopPphfcjVj6+eL8CqZT6eg+pY4IIbevOJS9
bxLhkO2j95Zw655qOzwR+zwFGgbG0qWpUO6XKhZt6D6hIMH/Lbb94EH3DttK0qacYsSNNeZ9T27a
8bPmmcjIQaPPDTNqEFntcRxGBYf1f0SdWXOqWreGfxFVSs+tdAJirzHeUNGsgD0gNvDrzzOSferb
yc4yiVGYTGYz3o5BJKgQMShkKdYQKm94aBMBoC0OP8grR91ENiVsG+gy3CFVUqRQpwgV5vbm8k0R
lEnFfE5fC39eA9kFcWPJbSXanCM9kEQnMg7tMVYmMKVzPcKO540hzYrybUFykcBVjFuMGT2catB2
A0LCbzUmqNwyI+wDG5luBv4LKgd7cfGYGDo3CsXc5/i9Wmj/VOoi33CdaEps3FR2EOx3QaEo0rai
Vj1huzaDGVEjeIMSsLhDT0BHjcEZF+EXOgJAOozuG22mMhuz8pxBAMj21y97T12ixyLxNjD3GYtH
UG7Wxj9cC4okD1y4sReD8UAvMgYfxy8eqHuu9oFtuO3qfS+HzwbWYCCK9qzt+Qf1IiICNbIXkBKu
5P1Qoo/7IYF1/djcH77769t3znZu2aWv78LCA+6+YFhQcQrw8j2nTIfHpi86EjulDu8LZ/1aQGeb
FwnZbVThFsANO3ZHD3AEXGv/vVeQwsq4XT4mzQyuJKmb+gdEsoaKkD0omAMpXxI7l+DuFDTjzvAo
6jOGLVAVWq5C0g48+Ov8NLXCV0Cc4dQJqXnPbx/co3dLqEzszLm/IROgn2IJyPi6zT7QLt8+rfXp
+xHdp/nmtWgBu4kQAjaZIIJevJly+8BpBBALcNH8O6eMa6U+eIE3AlVTPA7ZmbVLakid69ubYoh3
Y3oN2V42YYUbLmMmZupFTC90Zay+7JiXIFORPQbkb26zVf4DAn3aAf2XjVdAPsEKF63pN+TADPdH
eIDf2DMyyzP1o32lJD7F6SGHEUk96egZaHJ/+yJcrveKIYPpgzjOi8fej/UjGwTV1wKUbuBEEIVg
Kj+pN9UjawGcgEMmh+WyG2ROG9hoHV8D9I5DPrDvGCJ+nL0Gnpu4w0TyQtmaJ0Mv2VA4TDcUDr1A
vmx//5VHKd9fBvzrbZioU2qLnrdJEi+ZSanR+/ZmHrMTirfZ7+NEvl/zC/mc8eHhgubxtnx+D4fU
J10+Zrzz8Ju3lf9YnPI0Xijh/oUIM0zS5DaYsEcKbGZZVEvhmsooWEYkZVEOgeOU46EA+vvA21wG
vz9LODZvs/Y8+eQQsXX/5iuP1wlVUd6O5//+yz988/cff8wT5bH8OS8f8NK8PMVV3oYv/JWUXym+
Snv8toO8L38n39Bq/BvQgvJL/l4eevIiUqGlDrzZXCNeghKtNOaaE9okHutxcg44ZTmomZesOdTE
ewxsn5ZbPwYsQbzvJPmiazrL+8cjsabZ2J6DncXXFeS/QPXgd/goHFPWNAmrhFglJ6bblN5rdqA0
gyM6GAB0P58XhdkDGxXTa8uzpsfU+HQi6x1igexMnSlcDXnJqwsbGdVcT8JTuQG4QXvcjzD2yrQg
ZFrnlqP8c3TBHQarckCGJGEFPnskYXQwa+gJMaZUYEqKRVRgwmtcBWVcxtiC+H22L2WsINO2wvuo
c0UJo6CdeaEpeHkNGynRM+CD8HUKVPjj2EAEwxMLl1vwTp/hBZZCeBeXSZUBqI0eEUFOQc9jPOAe
fXl3D8IHuQO21+A9wtpbGWfgUk8ce0IKpEByLTNfHa7wH5sk3xAiWU8Rho5YljvyCw+tCMoMOxGg
RZYl3ODEUygegs1QG3wzP3ByT/TNUOz9nmezlDozZilxP31F1bQdQXmlauu23i3CnNF/+0+MGkmA
Hbz9B+nMPVQaFxh4WqgvunAK3ReY/P1iTd4AqGE3555pIyUshuClwza60QanSbM6/C7uivj1YY/b
Xe+DEJbZdYYR4sh1XHNQc3h0/SONRHwS9npYabKD+brTQmpyn15GHNDSZj2PlQ+nmr4mvZG21tb3
aZFg/dTAE0cYRel7LVQ+JPOUFchMfnCBDLf6qHbC8VfC6xdLjvpH3RwBj1iHkU1dQlLbXyEWEoAb
6Z/Yv2E+JqAUsP6HiFak1H9bmZGO3ZWOk7JdePdl/cVWdg/nLdIDclXdHkOazlzyGipRPrlSujSm
ipQoxz0EeSRO750CBqe1oDhirvoL2HkwrCEK8XRmm2uoAi/jiIVJCotf5Aj0RnG2nNqUIS+eEj5G
PTHxvs7Ro9Bp+uvr+DXKpyXHUa8VRC4PT92bk5ZA6suog4+BZ/AYxIHkOdw27Uk2qdfm5Lguv6qR
NTMnRkuzm5Hway4xSfV4YR7YjOoLbdvNhOuIfdUKU5n4sGWTJHGH2ae9VKfH3fVD/ex9alA9z8kj
eCOIYZOK76RNYCGp8SttnrMIOCeWCxI21MaZh82ed4I1eOHnNRWmxXmNLAdjunfMnF53Q3CSyyhb
2It8JNqtJ07LKLuM2QFbXHXUS/DuHWp+L7nvnGlFfi862VcC6eA9ODNqHOHs9OAEPIWyz6eK0Hpf
/SC81ibEcCFPlnTpJihGt+ENKiyK4qA36y8uSUV5mHkJXQo7luTEdT/iihZkYxZPGEYV0GbcKwUx
YtG3QP+XyTX8erqPoKU3Y9LrIweJqsVpYyBIQYYRnNNyxYphwUw8K0DZz2RukE4yezLzwfGYsAAZ
Fslz/JpgDQt3C/kbxOvhCxYxA88NLTrEA+ZqCj5Cj+/NdQZKKvjpYUEUqMsaJz6gb+qHRgg3hOrB
lfinAzouCJxYe78x0lc+eikIlSgU+/Mj7KMZorZFtsCazUS2Zm1ZbcZWSK3VIweDcgL+WZPehHs3
JrX4J2dcWJdQT8lr95p5G52m1aj+wbqPxVrNkgzTiNSU+AlzcSTvz9Vias2Ui2Z94KoqOn2W4/Oc
IhO+syhRgu5f3+/7WA24KltMisxbgnZPA3v3XtUz1jfaqkuvYwSc5Tm5kaIRxArF3ujm3RNr2e7a
ZZOylQP6YBGlIEozXddCxwqAAQVDhpruq1ujgAze65pKOEIIYnKXVvjmhnoKPLrRt9oSEjqrOIkK
1j/Y3LDHjSCnpOTosdc8MDvrY2dUfVDZ/vt0dBKKySNyIYHDrwOJnRTxmfdlXQb6l5pBhWrsOgek
Yemp41J5g+3m5Q/kPDjyxSDEkAMsilQUysfKXOIrDd+J2aj69AGsXvEH+nqvyzlnckLdIVmtcY8R
Ar/vb5qFxaqGeB/SFhgjVWnel3rcv8eEtZ+2NhcfSK8o55NRgjYfF6RsgPcGGZg62R+Iwv3mC5MT
i9JxHrBtu+C4Rs01D96MevDeIFWw6yJphnBF2hwBFYSCrfJ2W+ydbYKCBxmSpjP23gFWxeqGZsUG
Gz3/qSccUKfnVdzFpkdu4us+hwqlF+4bOV7hX0iA7aV8npq5mFjYrrbv9gdyLHA4dQZXjFxYBjmw
ckJss/pTDuzlZl8VFO4ricMYSwS3OqmKwMHI882i9AUm3XgMEuAwxeCJaMoOcsQixKL8cvWtQ1Li
iopyJh+QYPGq3TvjnYrFEnzwAW9pm7gxBujJkWhBldK/EeT1cPksxQ0Hl5+mDlV7pDFEPTxD9S/n
aY8b6oqtPRq1g+kVuWfgzZ7h7+Er7B5wlaC03wS9JjCK8Enq983vwzfMA+LLHszad69H+4IZtol6
SLcXO+n5eX/S8itUzOsH0QtFWp9HfDU7V4Kjr/51eSxogkvQXdj4th4SKPsHjABbf/BdNgtshp3o
ZJP1BHkGd04EVPhNwBFmOrMISjpRR7Mvbv0i4cbB/uP8gd3QvVpnzU7T1rxcR6ZffRodAUAAVA5V
37ebOVFbRDY7XL1bD9lNomTp4TeEuQd21MRHhwieWKWYZUcnEjOpYKizSoWKGD/oGRx2tdS76KbO
tGrJa7VmkmUfHV7iOtzaatndJvp5UTUjm9hUOR5zc1JnRW/Ki92qtdnhmZiat2lPXfaqfV0trxDz
SjSwHHeeNlUq2c34Rn+dQFNLpx042DN1WdpjuUGkLgKfCqDezjCfnD+wbijX5vFDLdc2VDIGjY5Z
sEeBQCNRw1l09qq9hA/CW9dH3X2QWw8FacNRtWCLLSpzokFdHE9RlnW6T9YzXqJ6eM3Daw1PLURC
pSwUBoqLpDufFZR77LtRHimfx3/YOmClUMotcXQGiPdUlN0cMsZdjwHWBxR4tA0y+hIoHwOer/sc
ygGDdCNG7fjTUOPhXRw7hH3Ot7rtntBcVJQOf5DxdCOoOpB0+hLA5ixgv025EmMC5Y7uhdgeaweE
TfROCpMNkls7h/tnbIh9IrsI4iX5d9aknBafdJdmCbgxMj5UAmiEB56hzuVkcTrBRpUh8YW29BKf
F1ZynwFgptrE2utxPtaGWQxTawYqjJyjWuFc9PoHaUVAd7xQPuqgJAZU1tz5mu5FBt0IzsocT7gV
ENMCJSbD2O4EJQtkdZvHpPw+/nEhpgwDqwugzBU0Up+Dp4bW8AkxMYWbmCD/Q6UH3djYYeOBj6Sv
7OvguIXrFxxxBNFByG6Qzitie60dwKuHndUQiYlH/s0U6Wqaby0EEOM7w/SeM6FXw11FaUi41g/8
hWqOaZH+9p6mX1Gyeg3xoFOOGPN6D8NjKH1ALplen2GRh0d8s7A5tH0Tla7mqaydHLfHRPZ1608K
YH6WZui1A3qVgnoAagOMA7LDGAMZ4FDnwTr+IMfBfLsVPsuVn0O3gyDK4igjbC7oY/osZNv7yVcN
r9vhiPCG+kmEAarktUas1xO7KsggAV/PPa9WA0KNcJTlSCn+CXQmCIgChMh6RezBgudEMEsCwKjK
41+DB1MJQQuKFrABifUhoZ7Alhiu+IFIKX7/kH7wB3TiZKAP9Gd6ZFVHI4uxirhoHKFtnQPBGVSB
HC6wvSR64wpo1eGT8sCxicxQBiIko+1Cx3O38BAmOnv1R8N06kdYNixKKcZTt6GGi1UbKNrBrdac
p7ZB4CT2GPyST+4RMqGKbx6qP9woxRKjy5anIn/iU48vXxa+CB6KUGWS4wqdzXBmYwWIGQbuDSqi
5cO8D4p4GPfiTDyVdJxI9Jm1AEYm5ZqRk2wJlsFUpJGWXlime8isHM19L8x/iOl0sMOKgKyi9nvp
gxLob6rHFqk8SnpmdnOal5hmEgDp44BBQZ354Lx9CmT5ih8CYLqS9mdys0G/hZmXzwkV33CaIipl
ky0AqMngDpZFFwWDgLc1IVtKDhrrqzU3I6FbcmWFb2WHLyhWjMbkm0gM35tF78PvxZA4oocP8aAe
XSNe+LYWwhZFSoi8vzhjTitsIej/YmXIrGkY+E6b29d9/fLBHwXGNcMr8m41Jr+SaiH4LS5dlGLQ
akXlqACSG29alx2a8IZh/Jy+zsK7a3lAQ/EMTGTs2etHwFzcwmY1kBzyqfA6OnzhEcQUzgBFAfw8
QixNMGFc+ULToFTQj2C+3HwhdGjUO8W9DpeaAU7AYMCbRHBlChebJzitgHwgOSClQDqw2Qo3wMIJ
B5o59rPATP8AgqJBEEVBULiTYJJut1DR8HABIpSbg+Q5Gk5eDd5DLFsE/SLVdj28w1Xy6BAZtDQo
CNQ11nJ4uLbhvifcEkotiXiEyCMhvaVblHh+QHFEcJQ8ABQAQBksfobDocelYNnH20mXpNS/oWwy
EsaLs6AaJMUYhiE2n2EXQLELvGC3haBnusFky3G2XHbVzcI3dTAzfkvZRq7mhk4N0Y5YW9qCUSyg
IgOGwDcWB7yh31M045HFZRHzqYefwqjibYSQ04y20AC3zRKD0KFQdiZpsNuBNutu2nlb3Mjhi3aj
LBakuedPlAHchEpYXD2cAQaQ70Bcx3RAGBz0QnnRl59eo/u653IczqQLNLwRD4qIpkokX/D6agjj
e3rJk+8oGBHFa4YmVgLUgEN8kzgtGuOv77JiGzSBNDvPo5sJnitcQRQnTGzyU/o5t+ukRb6fj4Uh
ADWVjyu1DpwQZkL7kZN2JteIv34HrZszQof4cXHjXKOOHxBzZPA6XbCxZypH8aYaaIe0HwgHr82h
QHZsXQ7q9CVaMOnKh/FxKSOOUJjKUTl6BykX84+69HK5g38ZkKkinWorR811kvMrlkIEEmKQHGUX
YOtCxBE8VYhQ8rpCHbqOeIXqd3FLUXKTbrZyk/8yMjfSQcWRJkSFlh7W5MBgsUieET+nKE3v4sYT
kgVLE+pI6If1PuVEeXvYn38ffzxNiGjcw1e5AHKIdAIpDOGGAB1UHgXcTXI/BRMRx0Gz/KWQEmcc
SicrRy1+L1jbM4veHl8HKWoCeoFsgUNxw/B/42UpWhFAMIHA5A6u+bkUa1G98K8UbmUV/2CYkrZg
IIAlgjKE8DqpT2Xc5cR1/45Tf+wSjXLpGwbKLT57+MSO/zgeaDuBCTH0gSciLBVQHI4EEI4NNHpc
jHvEikxuVUzreUUVBgsfPus4sif+fgNzd2agmZWVwh+XhdIM7y/PxTbFx6+OI6NW9gvqOZynvFoG
s9XEBQX7XF+QeMyy+Z/6EKGcEu36R22RZhTKD4sJWglAlQ9pCzlj+Q0bpN/fi1ono9rCFsGTyJMT
f0MP2Uv/pJWkpegSGrU7aV05K9jHvAvuzJBJmAro0Y/flpV2lHP+a98Xxyp/wU/pJHf/ryWkLRrm
FFocmlGP1xZ6PdMT3zFj0wrvSIJFhQvzXEhL3+WnkHTkdzxnKi311+Idx4/zFcQBlqJwbzgTns+C
dbhteVkZruQyAnbzgQEnCSAS+6FQrv37AMjiAPukXwv7QCgMEBlwADzw9tJscm/KzUKXggVI7ixv
QSEI5IuXe//HC/plBPFY7i35GUOoMSBlhNAg3u6398Gjkv4ha5LfVFRARZ6aj+XCgyTwLhlf5f0I
WfodGKAsy30p06i0Ptd7Jm1r6iB5aBXIHJczsDx9DCmVR3R3HwAUSLr+h5CeUrK4jRMFQAnoF4wP
BHWH6OpirMYlkpeUY5D3E4LU35vU/AZSuG9NuPT8jM5H69HgmKNxYjIxcwl+f0JT/7WYtNkfDURM
zEDB4KhUv6cqE8jfCf/xVaT7m/wvzG8jsH+KbybkOrj+q3N0HlVCW2/4HYyPnFH/BXqPx+S4CC0y
Sm26ZCNHQKeD98KHM9QYIHXWf8gu+BcDAh7LDf/mJqW5uTGk88o0jaCDv2a1x7NwlcFfJZNO6nOT
8RcwQ2mXI92eV6NjQ52gPWUokH9pQT5kKBGvDBlWpFPzDp641N9+b7w3tjtY1dMOcmzSChfOk6Uz
ZwHpA69Q/Nd3LHvlx08OVsaKgqUuT+GE5OArnk6v5qDFHh8HUvdArVVqoE9+wyI3ld/JKfIvkmo5
DZy9mDylst55MlGKJ6Xc8dwf8PHkkXz9e558B91rJE3133NoFrmsf+TYvxlMmcidKU329JQJpYiR
3DjKRDrC3//MoX99RYZb5nZ+Rdy3fKW/yJAhH/nYnkkfkptB/Pakl7cuRjQMXH9vJI/oW/89XxaZ
8qqmrHT+9/H3Rv/73k7NGZeFUVouJqYDHKU8phPvZcz+/2c+aQUZ1aTzCWdQOhwhnFwK6Zq4dP43
Zsi/lNr5CfzKIVxsuoK8JsY9vJaMe9Lp/v7lsFn3yWglY+HfO8lvZbb5+0662u/p8bd/p/k3A/ze
avwsSyWwXl6dJQYrA9YHBHLLq2H6zm8g7fxqxlBtTGSwkc7bjIqz6x9tnDUiJZt2Fz9z0is7bufL
1udX7mZmWAd7OicFnNAJHUMt2bkg1z0EPRBkNBcsWyV21aIMFBAwit20vtFi7UcIxOawHHdo+4G8
wbNhdvNpnH3LISYPbw9ffeEDrcN2LXzI/FToIPnyJtX369umKLf3NYgKe/W7xyp4wY77jfM8Ndxq
Xizuug+gYbzgMdQH7xTVpXs7wHSmlArC7CIT3xUQBmMMP4IaahH14aAwYpMAHRhszs2PHXdrenE4
/meTUk5pIDrGG3AWAf2wyhms47XijX2dRZQ2PRz9O9atO9PTHM+8Bgg/j556CFWB+1m1QS9yvHZ6
HWKkaqIVyFS8ijOggnqOURvF9JLZ8xQ+SHZ+TKoVHAKEtX/eZLkLI+9BVk8Rw9w9r/sN8JU5qZwR
Co5ir37JXcfGEFXGjPzw0NrhV3sFeTc8wn96uDGymUAydhuTeP6D87rlhI+3h6Cj96VlkTZC8HEf
UKBDc28zCpSisDrj7tjHuTenE5MmBHa4Id4sZqf8HqAPwl9Bt3DJ8Q/YFoZH7vxVOSISd3qad5t6
000KCF8/GG10i0YJO3h8n8cnRRV9ZmOtRYnU+yy/sv19eZnev+0hYa+dhE3AjCEw1GZ+UZGFu/X6
8hyYeOJZVKwkZI5q8Cvqf9lSfW1IXkHysMcS8Dp/wEIwd9SheztAdeOzb9CgnhE5y3aef7Sz5lOb
2oymWkjL9vYNVQ+I98Fj89rf9jVl0r0DPX5PN0SbUgEJOtAi9xKTqn9Q4EbFmmM3s7I/uvSyR0Qw
bHeIFKqd8tnubpPbovzHQpDlC87BYNxG70i0zOIBo3KRqxDq+SGgFtGGgmK9IZr2rmC23bSCGBc8
3uwPShbQwwI7p/zDPMGWaKlYaIQcfBYjNewvNAK9TXaa0LjKd/TMXZPCl4RsjBwCKcmpQlI/kgtE
bahW/dt7Vr/XzxuGRskTgTLEHEid1CHAkiDElvOjObliJVrOGyM6vqawfz/yw9DCQx38E1MJgg8U
r+t5zzJ6dCEl30dYQth5BUZSVB6E4utniXbQXiMlbDtoo/ns5KKX12zEZEGdBRXSB6mZox+uP4vP
dtwBQcry0EmkHPWKy5H6pf8zp/3ZDV2a7NSuERjVCNUeerfgqM4p3fep8WgE1XjNxGTd/1r1/mGz
qauBYcU3a5pbU/MV2ed31EhWaJApOI6EOj4g2hDrjKMenY77MwMxxC8dKSxep71nhAb7pI/JQqih
CR6nFpGNRvowpupz+MiHF4oXxi1W+8lDGUr8EnYb+XeJUa82bGxYpVevPKeaFjkwF1hT95Mj4qly
RxyyDZFDx66oWvRRblvB+zg7HXdZ0J7nzyMQwdlXv51s9I7t/EgMMPvrglgkQIVQhRCT3Hqh+tpC
rzQtsT/SFtiWV8iwMU6KKKQSrFGEetjgTXKMsTIfrd8javI431++KNEUIzQVn5jeROde0uB8g4K0
+WwMVwmMKXQTK48vtAeun3BY8OOcVx8K/mhwn3BxYElRhYAHPRLWPvOJQjaDSjUcxAnHogWcGX7R
n5rpdXRfWwt9iyDm3+E2JLDEAEGG7/L0uxekTR+6S5/C39vtNQP8JO6JGtaje+wsjU9go77uab92
V7ATVDJ/dY8/PyGa1ieYBSM+vrpP3buwk1CGthblhwCJjjIy9uQrgQB+AlGgFYEWdI8o1sMgd+sm
c6/YRtye7v0m1umHRgcWcPuAflTZXr1QoYbFebCesHzh8cDUhKsAn4kiKKuvZqbCPOta1/h2gMU7
EShb6/74tWwNqLq7x3fNBmMtMZ4rZy2TRBlV1BG7WZsF59LlSRZVF7iLkCuBZGKFUgICttekn+oI
1IT+VK9yW+TTFMfPkNLO6QvCR5W8Zq+Znr4nPTbWTUAq1fL92S/hK5xFWN6bObl/JqscoyotD60N
JcMHEjTj21LiZx7W9lDPxsd62d73FyKYiI8/zot8R6YAtXy8RNTfBDgEIEhGIKNRV4CxjPLhrXnY
IWAsVzcR6q0HFiz6rEVxaOAAUEY2Homox6jfKbAGMzW0MQ+1bmRSuc2s2R4WlV9OGQBsPCo2h+RM
AbJHHRz/rAt84ZbqrqvU/qUl+w0kxqugpGCiiGlxGyA9e+HZAQH/gDHefQgS7N8+m07i8jIWAOUA
h9WcGFprTfjonO9NGHYY4QDefB8RkHOFx8f54fsJKb9ye6MzZCvwHkJ/SCNFIABCxAjroMl284P3
iOx71EdO+mTVELAKgbtXORGJWARoELdKCjrRsmK92iJ3g8ifBy/VuzV+/+VpQBvdUAmdi0d6Rr9D
AIfvINE1fu4q8QuLUe5eBGnwAH+ubw8AkUPgs1ubCWbXz8/jitRD1h+FI6xBJ1W/ASTOH9A/KdSa
RBgMzDxkFsv2LamK1k8Pug8r7crFQ+K5BrA1Lp5hBKa05iCbvAIzqMf2hrOnggkzkB1qu2BB9ab6
tCcsS2VVlYfwCUvcD/dYHQUtGUlCVGyRRa71AJvbABsuj2iHZq398CcdyHkvwDnWgwcCmMnjibPq
z17eE4s3rECZKUeQHXswRQc9LKkATQ8edwm3iI6pqnvYWOv7xGAik1XCoDgnBuGC7yFfbxOVaiWF
S/zoTySRuAayhUlOGud9VI2MWHOJCXLL8AzdCDmi+x6hVWY3Cvk0esG9e4ZQPshxWKkEPGX4QI7N
ZtzUW/U6hOmrNtO+ObreJ1UZYnSj9EdnzT2SZG9QkyJQoPrSqXEBygCd4Rtge9g2gx1uXqzuEUqy
ceB9bYAoFzwJdx/EkVpSlkNiaJ7fKtgT2XRoqjcqSwxExzj374qJ9XFHWGvs2jZsYEmT3JovOmNi
mempWJSP5ELVjHtfWV66ZWZgHJHoGAzfFodmnVEIoFc4XXA8+Ne7p9Do/ejNtj5PFACI+8yAv20P
28fo+YivJCoU/k2La2dXnsCvrM0zW5G2V96jTv8xUWibRpD1wwpCVmSfhh3GuL3UfK2M09Z+rd69
aZ6NG2f1yBZF+2E0cQsJHAOgR0hNX4/BSfl8/ZR3nPwjwiuyzFfs0LKGajOntKBt1JcH+ZpPkDa+
Un3HDIMnIkeaOMDHhQtAKJVG6twP29UR1CwLskwucGwjWq4aOsZesVenZnQ05nd15uCBDQ8r/1LN
zUtdnm5J3ZChgiaAvd0reTgwgla3ht42e7dkdQQV7oz+xUwqZ5wj+esmgKjKcXs/DdV+7ORfNeom
snCM4AFsdxxp9qpqtzk5cdlzhQfJA0xNzz4ASrssPuNhgHPrLTl0k3uOc/vwyA7uNi7ei56zeBbz
N8tbRx1J6ss7eRfz0xOvFOLnM7+2owrUldUzYRIOQupJdh+VVPeyGNtIBbVMFl/UZXPfcHr8tlNZ
rWlW9FTX4PskydjIE0AOrGFRzE1yIbEMP27Vy0/rjEsSuco0v/5rdP/C0YgN31wHm+1V+7xrEe0C
ajWxo8+tfP5qJyDMHNv5vWAWqWaFtavuuxv659PinX9lp8VBnd364bOJT89VjxSN0kazOubwc7xO
rsnZXuXPVf7rDmrkmGDFhR2dq9RhSuVUylmn7x+3aaFBCeavDWt1vW8ep/h5J09yf7/vyvvmUK4v
zpjDuSFdIKOlQy7tLKrn6n1Ymf1l3kvb/qww5hcK1EjwuujV/8SWtaZI3o+5E517zDvScn193n99
mBX2jnfqU5qr0qzO5Ahfv0xNZXTv0vNt8uymtGyjrnNn/GzHBU8ol+X183hYHe67dzflePLLD6so
WAwr0wZb48AZcowXHuaQOPhWxbGAdRVjmc7/jyeMglawT7QEGiujd1DS4SvviLZOCQ5G8GwDer/Y
2LCrwjPe9Grqw6eAeaysPfvsqSUWHdRudEYngIl2cEUMAqINf/7ikygi/A8uuuVqaP0w8AIl64Y9
UEWHsScooPL3CcEMSipgmtuYO43XRll190XiQKHsFGzO1rCkIHah+4U9PcgOEQ/e7biiVIWB/dlr
39urpM3gjU48LfPq4LA+UEYiewKX6m74AqK5hP2c45GX4atGJZfx8PeTsfE64g2aeni1w7rm6buy
HvKZd8NC+1ZuS16dk+Czx3r/OOIrt4xqJJXOEldx2Dw3EEY5ELY4x5qti3bxbvB9oAvohwjniQcV
D9TIlArr4MUEdvhoH19GOVP7S/u4OHCzl3LEHML9/HNU/2k6NrPFA4bRk5WGCeTrYOajIJLouwaI
4l0i4lha3fCDvfb/WWZG/w4N7D6zA+QXpPgXpiSrqrwnf3Uk7Ojeh9SUs0Lg+lwzhLbdsH599GFQ
v334Op3mv5zp8cBGjWuzVw6jI7k+/dHi3U7Vw8eNIdGMLhaTRwCxASPYnI2KOPZ9CGWHNfjl+850
U7CZ7VL7GMOtAW7QphVElZOkDZFsIQZxRx/aHNj5kCpoIFIZ0RtxpamcOrCqiWhMr67CnCeyJWjo
v+Q4JBeJXsYQySnUY0lWiycbZY/nmDSiPWghJqgkgdZzq3SRBLD0pJkKLA/DelZAIUqRrLANRlej
r++HQJbm9cBesex/8GpUQRdUJS5gUV/wt7CJ1fBig3G75ona5wExMhOlIKVzRx1gqdSNlDFY2uWr
HnHbHCB1orgh8AdnuEYWM7Vbbw8TFbOFCX6gyvftB0wsx4HAHFgbjPDO33i9QupXZCGBy9u0tQZQ
zYRIxvHgG2qsS7a7QNZbHcXD7MWvCS/CvB3Z3m3A3NipEjx7+3pjxtcf1J/vb+uTBNT633GKPWZE
FCtI2s5YQf93BljT+Cr03xbMD6Tyn4JcdHQ5BL1lhbPd0PiXwfk/LPT0Nm/ZzRAKzXJ3Ua/K9XNG
AcLeMBFTERg3LGyhzDjf1sbZH37QnmMWpyweQ/3D3p327+3hU1sp1GG351U252nL26TF4Uf0vMXo
tb7/AHME9JHQWbJ3v/mcDtXrL3zgXAolQ2fXLCmzLO5jxRpUqQD86wqvcWvy+iFzihrMm5FMDF1h
L/XAt9hw5iK/+HfVB8d/hjcjCY1cEzO8JJRf6B6s4phTEdEg81MW59EV7t70vSpTbYFJeSeNefji
Sh8/9VUxlRJNguzlGLMxqXgJblqOF4LG93V/nCHCZ3Cj4ddUhCgItKmz18MO14+l7T8SbmHWrXHG
BZvfJ7dvSuhH0FGqWCimcJDd1b+KvvUZX0na9ybpu9quXeVDHLY5FTaVGVlZA5zo2F5+PlnIkE/n
8RrWr3uxJnffJTlOKRewvojUWda6xScpWtbTfRJvyDq58oyFjh6Nk+inh8cAvzETwwqu3M1AWXf7
qSa92u02jNn4TLEJ6iQ4rzNJIxncyAla04Ub4IsFtBEQz/AxZK3ejgrmggG3AI7BOXympfrRbfOJ
TVPsqGp8tWS4KxFuuhq8soESX2fKETb4e86dxIzzXrVPV/vXiOMQXRs136Jbo9ubNx9TNhkn7xwf
9vagWbNpuMZPaibL3ozNWh+nXfEwayKxc4xotMv4NH+yL8CpIuYJ2oeqsPITk/hyVI826kxh7vxt
dpixJOqk2sNV1wbeiYQDY93c/iiT49L+YIP+ukJqb0eHT2ZHQm9uP3ewkdUFTf3MiHvLi0xD1j5D
177HQYNyl40Rl+FiyQ4bZcEEC1mJ9cghbj6sO9UOxnRjcYBJcxhgVC6DNQvYnf0Ww3xG8mEfUJY9
UaRPCJujiGO6x8kDlGBewiGoxHBIBzZZ4RfU+773PdyjWq8i7gMPsquX/WCYyNRc/IOCrCQ2ZQS0
OAN9DFIGVtYFGkwz1gzB6jVYU7pApmBEAnOJeOGeyK6C6EpkMmeg8CykEPSrtsWPFxpFlmLwHKAQ
CrY3BmJSdKjzQmYFOiGle6hOu8FGAERmPTCkPn9D6QOh/CXt7/BK3HT7/AtIMdbnZdjGr6GeYBtD
iWmXL86pE7W7Gg1nI+j2HBjLe6d6gP0yKg3SWYHOiKGavGJ4ByBCrjEArTOZEMwPaNb+EcL4GLPF
wWi1mJ0GnHjtbfEM9HthcvNRXaBqOMCoULxVG7ST/T0YISXA17IamuycKFEsenE3wgGFNhJIoPqR
sj4Ae/yKzfQcnQCO7+M3YRVAgVHrLtCDTFAX+CzjYd6roQhWcayYUS/0LgjbAz2B1J3+6T4rbEDN
ue0XVHCFp1FH99lxkkVl0EVaAp03KbxnomFcSN16g+dU0g3R5rrVUI+tQNmJjvoEQncKdc4BIYGN
RAY1KM55uJQOYP2JQjnpEzQ/P6X//t3gbmMKM2RXjYC5D+7HrDqHIYhbRBcJOPRnAKbxfloAbeoN
WYOlJiJX6rNJg5dAl1JRaEJ0Y+gRW6SmRURNupZeAewyp1jNhPKtiyYDCcoKxcEun1x2alwCOcFs
GZkpdovBNX3ADzrN2QRBSz3NUY9HhE64Nyx08OLyignrDzfHf5kKWLj/IF0DkYGCYSULOwCDf+x/
6XJakqNeJ1tlP9d93TeG2ocVmO5jK74FeGgkGIPAIismwELwEGiKhBxL8DjyRRCPA0ZQTAiAKnHs
MYJ8ZkbcmHNljHV9CrX68O9JZQwM6ZmoEZtZ/NjAHvzDFyn2PqtAMlKccX/42/MgGVX+9oEIBqIV
65BHfFhjIm+NbsQrhlVCnZEjqz1zTC2eXGpChdHCKaSS5ZhP410HanthZiOpImRlwNUhv3AayeGD
nuC5wXihuIc0Tw+hNS+Tbg48Pj5vQEe/TYhV1jD3zakawZ+DhYdNB7fgM5mqi3fSDLNR7xuHJZam
g/8j6ry6VFWbLfyLHANFRG7JoGBOfeMwghkwIP7685Su/Z1N6+7VbWjhDVWzZs1ZbbOOiB2hTefj
/MB3BUIAysiI6Pvp0HkXQumnh+JFX0U+p8kDhSbnjfYKZkdr6mqoakMVPdkvzCKXQX3pNafv2kSF
hsYmIOJWd9ky7+ax6rSqlv2qgFFgze7bkxSi2h+ZX+mAXmcxazIxL6RV8tNa4lSv1VHtooNMEHt8
hGy+6q2HtH1b6xyyrVFzE6oN+SbLBxo93y0SjhrCH4RNd3wHGYKEU+BozLgiOvXEhjtDK7LqXEuf
hRc8v41bgs/qR4lgVo35V5t1k+vODKNyANOWjPWAwoxL1otP0FEcAVo4u2KW6tN0FdO2USd5MoEn
b0TQJPMbfV5Bk7tMkSuqJP2p4kOTMg+TQRnUqETTC13Rmqs1nfzWwd4C/2C25xZCIegqXKkKmMBe
KlyHm7PsGCwuUEzQAIEnffY/22WsDAgyQa/Pu7cmBpA5MOvbqp0c9QRB1IZzDqoMTZkmSd5Lx2H8
ahozHU5QR8TSgGa7SNtO3nRoI9yMaDOlP3rSQvY+yJpU8Xxl8oxwhbCR0HFP8RNxD819ULNF92eR
4CVF0ddJd/Q40Mh5I+O2aSyOEF9zXjTaIy2HLgLCtewdg8HDkzo61vbOhsYZWPS0exGQ0xJP9Vkq
1hi24ap3j4GnOggPYNxJbITpXh8nP18owSUsw7QP9BtkcYs+pQ+NDIX33iGDsLitWP1wbGtFd3ri
lTENpo62UxenVTZuRs3oMFQmiCbiMm/AfmSblzrnodsMNIRgUcZ+4VJFzog4JgFfOYOlX0cYxHuJ
29YQuTJHnadB8480hnIDQRPw8oXO6oS+N001p6m3hJz18s87Hd08lLH9uYGs4AsPMi0oCNKG123+
h2zvNF0cx5A0sb4dkWc875ZO0YBTH13cS5c6YCKTWLzszUvPwGzG6KMB5euEP4N3ZPQrllqaIJxj
N2qt6NxfdMhK3fNWlJ4QB7DvAeXV8Mm+0RyAxaFuQ3EjvsORGRK+NVfLfdZH8+8WHdGQLKNGcAvO
PirC2MKRNuAv4qFlJNs7RTRCLCTcHeLDS6eir1zB54hqxnl8Du57QhXiSWQqMpsg6j59daES0ri4
KRBrRnFwdgzyPQqjgRpACppjCDSonGWI73ufDt+otW751BAwUWuDYz7D0+o9hzDdNk/D3h2vn0MH
hJDcozZDI+4wuHu12RNKOnLtvSfcM8QMAMVC1BWBrwsK+lS8EtjIVt4UX953wyqf6DlBZD/S5P1V
EkdHlZoI/N0tdYGSzTCxllAoIH+MiOWWmARLtaCkDNMyUXA7E6fmDmW4NxHeX3NI7lPXSDSdK1Ja
JDO9vd8gtZiVGGWiRhs8w2fYjqDDcSWYLEJsoij+1ULh5OPaMnsOkCtvO7y7uuW8vUHzhKtDrfN4
sgeWAnkEgSOYqm+qgVSHc6tG/f2vggw5OUyeqyMFfl06SuDvV4kIZ1OLUjeoUnFRKDeR1UEdxwie
FJoEhpgQJLh0iCwJWmulqHg/CQ0utKPlw+fguQtYsk87imrLo1Nfs30AnODKDrGlCd4h+r6YRqsA
9WS6pZvf3BtNsW/PMPDTZXGhZUBk9Ap4AoqncvFU8760mA3JbLkvUFbuEK5TTSKXpk+nscLVS1/i
9Y4vjSwzOk4l7FAQDFefNevYAzonVo0sZ/feYUQfd7lu0bxjZehCzwnNbztlr+psCYBMouF1aJmt
NT1zKSdpRfsc4eCQEth935hAQMB0D5WaWIc8uTs3nFQh0Al6PWq1F8vcjWmnZC3ChHOK4fmTvJjB
NqfqfiAs3RFJP0jambW6iPhhFKQawqzn1APFktt+gGl19iE7b8O6uRPhtB0qpifknBhEbCG6WVNk
T4RX8d5To0isx6rhKoEao8Jdw/mRzgUsBs6gLdCbnph/WMbSTlE7oeS9vTbis0rJs3v5mh7lAJsB
XRPR60WO4HOPxPkDBnZZ6wu+BWzpirVFOm4Obuw1t6mBBKUFGooTUeVdpnQgpYVPstd6O+duzb9M
bw4PRaCte+7ys4tmHqHYPLymskqO/tLoXDXrjnDsa3CktKgceksEIqDEQP1F31KFwAWU3XCa+JYj
a99+onJ1n1AlJnyqoWL09K49pK2grV9Cg+7poVg3ErZBxVk09/kUNf9al5W0vlha97C+ub7gVDxP
NnLldnuhrumB8OkTfIRY817G1LfTOdoR0/LvUJHsLLHxKawz+vJUbDYYjlHJGsAFT/u0J9UxiwSI
eGKZKLLsiDPSV4laOT0qCpiSDIp71NjRKYHhc9J5UOk6B8qqnDLSyfdKOi22N8aIzwVg9QEMHDQ8
ECtIay3i/Pr4PaOx7TOjNvGxL/yEbLXMdy82sLXesIsx7QdtW/lAGEbBcaWcwsu0AhgBL2T7oDWl
e8q91oQlzBjdfDpEs7k8oApR41qGN1K4kLK6WAajfbvst/qQc/AT9Enl0EbBnJ60YdoOH12VOIG2
mxs+a2/Rj+fjc7Gx2ZuyumtXOwme5D+WsSHpAHftfUavzWHYWKkHh+ug+ckfrbS6S81tjshr2qMh
iyp8Sr8GyQCzRovxMiVfGJNjr2lMiw+TZcBtrGMc3+olHp00/ttv2gbdsTfKnIbIZGA+iEbKfXxG
m+LsnUZoT9hQcbQD0vP+GWoQXeHdBCvxzzAP6qyzGHDR6xRoocY/cnIflCsQ18+dNA1PZOx/JaI8
oFwNW9u/4TKNm/Nuo0F8f2pa7cQpU/TZRZwj3ywpObINEIkRUlFbvjgnHocfGlXY27T1oGvUNlYG
vT90XmtmG8ke4pPJHRyOFopxbZUT/FzDinEFrWBcJ4lhvUSGjblcWE2spBAqxnMDIjO2KkSHb++K
Jyt2ci/nSjD5ck872t9uJycJ37MXTGXYtTAXkT0iF17aatttJ6JsvKSXmUbetpkhp/WWDQtjaDqR
6P3Tm8EThnF07CnySsTTT6RjcCLFEwXZaqZSbt458YglISA4+cwe68csW+uT96A9OgTGqj5sj9Xo
Re1IWF3J2YVyo5GRgKVumw38BgvaVwlyWtQeLwu1ZTYhhwH/NmzQZKheqeK3C/+4P9I+Sk5wXlco
ZTKWWQ23L85CwzqxSqNyTE2ZJiJK0j3VexF3wy+s2xMuhOZcp0nQpKFyfV23MJTE8xIDzkf8jsuR
Qo3LfGUdarhS2a05N82plD7muSGV2AexLRMFqv5pXPtEJ4Q5bigakPXkT/9Kd8/sueBaPcGuRCm2
TQuhROgm13GWFeaTlAqcuLSTyr21cX13z/AQUltRrZZI5ThPDC8fe/2vTskS26vEPnfeQ+0D9cpi
E+A6H2AJRbVp8xngxosq29nepHGzp/0xhg5A1cBfAIb4haAZSXxp6n9Vj+oGGkPHQfGIk6N3fPSL
Gw5ldE+TPXHaCK3rupsc7dbT8U4wOsEnny5clcvLPxy9bEltYlU1Ru1GXNfCJ8oAdJNl5obtQ4Op
Bi0GQhkSasutMXiiqVWa7wE/IMB6dVoLns4mc6w7nJZ2A+wRcVXz1G0xMdx0mlMfMPvP+QGTT/6t
24WTseZPtcx6oBjhaeIhyZXYp1NxCbVyeBpvL6X3DGVBXHCG1erkVG9LVwNc4uKikz72XmZOwr1e
0maGvNPuFZGjHBYC+Q8zbEhv9hDAASG3u/twtETcrdtb/sTGIokQvBVtHJu83VOwaEK9xb3Hqbi9
HNkAtrmlW1AoXF6MrIdJfrzaSjeGobDn/KO2y3VLxqfxsaNOJcUnV3rTMicgfbECX+5ccCMhAHjs
0DGNjC4kHUQ678j1g81lO6lREUnNjK3ap+dXXeSirHPotUW0/jUg7k7mh3nZxuGa6kLnNUjQ4djy
x0CTOCyM8NI3Kmw5IcbtjyjosJ8THiHGiI48ud3BLHHnPA8dxI+f4LNAh8hHjT/71qaa1wtUkOkC
lY/Rv86adtMtR3WHkU7P+nH1IDhEngpD1cdECao+jF+wdYgy6ANTZrbbwYOxi2OuX0et4BRsMgcX
JHAf1OJdFCPY57BsUubtUWOkRUdsX8EiOle/mrOF2EnUDJZB8veeZR08gKe16D3Azcmprao+c9zG
taNbRbeoBVHy5RzwnyXxd/iAcTJOVEsDeCBgHS7HMFT4TlngxqHDtMQuAVk4h4isRTIdMdabkJqD
O2AzSZHXXiTlYGnL+sFmkgiIqh+tR8cYnjWvgBMOVfPoQR3L88kTyTdGwYmAvE94d0dPb1ZfB9Lt
mS1S/DbeuJS4qk8D9HnELhTWZ7evNHnlFTMmVdEhsoKij2flvtzANrwhH62ivQSPA+mvmIbTsCzN
TDobsZzulGXw0sNW6ee7tAF/zEd7UZvdvRfugOQmR1eDD48GRpiJ8jv63Ujhs1esibhPzpHmioaj
vFm7A77P/97YPaQmqt4EBjwMMt1E4Q+OEZ7CRvsV5BbVKOAg6FEWHfiUd3sK+pCsXiPW8vPThNVg
3VgnaFx89Bui6Qp0r65pAvdr6zzW3aZzGBhg2ZmvBKWNQoVf+A//5mGWgKoI1wjJE83JfPQbcZd9
ujpFhfCGQMNt3li0F1d8YsGqiPNT9gT8g2ilvPyx73CiSzru4YyJmY2Gnp/DtQTQR7Qh/2O7aRJA
UBGnMYVOVttYfwJ9DUvgbbZW6Rzd/5QKBTXpTkHUSnct/4CHAzTYdEQBFmus6MrJGxQELzbvfdq9
1681ZUdYtuBmssXqprJlMW6jKvaEQGQ2VEsky4HpQedp1R5pfYxCQA60PnImRBR40XeyUF9BIToO
Xyu2ESBcuqk/XjuflxnvXfBMoGTSqjceeQN0Hv4QFM4bluCNubCeKEdRDGEp3ZETvlf1XRVIlexg
noeP+BXfyGBKU6g+DG2zQqnGz/unRXve6qbDvIBO02Ai0/+OCk6XmY9eBR1duV0u2IgL88pwc1qm
4Ylr7zUWvZrKhXiNwEPiFtbNviADiBmW3XAhVaIvaXgpDEZP6ZBfd0qQv7OldLJIlAgz5ACPUQUs
3UECMNLtawR7ryeahQIEFlDYch/hQ8BmhN78mqvbNR9HP+htlJntI8XPT18UhZa8n+pAGGJRBAyM
SnALZsTgGtW67OIdYgz7/oR3VNptYBnQO+8G7LDspTEIn6dGty5bxv6OLtC9i9zLsNmp/G+FrebP
XxsoKAj+VJgTXeIm9bSml3Yzmn4M/71QYj14uCKgJSpIw+fsPEkHlxEKNXRNsZ+iyUGgOLhs61MF
qK4twkc1ZDE7VYdo4bDNtwgCUlFDKOltNUifXlaDJgaSK6S/x+o0HyeJfWtaGgRaPNZBIXdLXmSC
LQr8ZcKM1WmObJlFORuVsqrTnN2D2gAy1nP8NiwqQjf2VoKkZ8CuQvHxyTKhBnomYiyUx88TvZ9N
7uvrhPFT4G+yBQ48kx+lnHy8Mx+Mbwys1ZX66umafRJGu520guoVUtmsoREAzbDRAe3YLBGGdcn7
rBZ5Qt5XUPXFE6Q2yuDGNcd1JSimhEHsfPduOUeJgGq1FhJBNPsakqExgQ+WRe8bQiG74762O9X3
jYdX2xGCJCz5/FqLVUTxKbhgsvJ1e2LJxbzhsYWgZfQ0wDHDL0GOQbYw+wFIGpMEqvmAzuc7qOzL
au5ywp6HtIfXx6ezwxpQneyP4SZpIFldjagbojs61Ndeurn4mt+gwPqwkKtusosSq68uuIxQGMDj
iyISzYE0YfNjYLPdsTQbq+visZWSFkgyf3ZdXABbGLdEL82jYvU8xppzUK3DGIsCZf4OMUYM5I0a
KwpeN3pvV9kF9P4QqhR0q+5loh3c+vjcv095u3MfRy3K6GPql3xqitRUwJG8UMPafImWwMd5GF4x
Xr5RSkUk9uiW8ORAl/hz2iC3VjtQFsATZ6y3nmYDR1p4+yF3KrZUcAcqklgSTIgrFNDdiwrbkVLH
su3nS0+fHhJQR4XyZQmZVaOrx2c+Pd4ImqSd+seBKnH03x6/YOUqA+5qYOVB498T0FqB3Pr4U5BB
9DRORDPpneC3HBSHhVopLXADpZRVk9hXAJg2MiWumrp54lc4W0HLBbGEcXC2ki5L6bHmQFmEmIjs
EmtqRhO0arGgsmyhqQJTdvJ+AVSi5zIivwbsoQxYm7FGXyak+vHTbtktSNP9Ni2UfQJbrDQ74qjV
CPRYi08UGYwh0QDCvE2vvH1dtW9uXgYpoPjhZqFsUhxcQJa2W79bSFjxIoMMFsTLIWZ9oiC6OTMC
dYZ2q8/1B27BeQVNTYteh0u0ZG0m2ujhi7J/Dxj011kKAw8kmTFO1wKYHYVSUqM7/owoyNDyAt4l
GRqJWXNMewElFUQrVdnza6A5QGsNp6hbeGIcvFvT5secTTwfl5D6aBFHccO6t4PlI3zDbyuCz9HX
qkhpjFpXaAz9DIN43b1W/u0wvBSDQ6P7vob1m3PnzPvvUDSnKpu95Do57lBchLoLoiJusZMUXSjx
9Tt7rLbWeSDytiL9LyZ9LPIWTEo6FEQoDpNLmnNWlY09vMruzSirW1hRBwbbCIFMHdXrunXo3zCZ
V9y3o3sqb3wKSHYCBmhzfiGLflDs8eoh33qVS+jpYtzFI+krCw4WZB3nPCPKC59uElwQwnrxc/78
sDlq9GA8ORDFozq1odS9bd601WAg7iDt1C1V86Yh0YTZsnMpzeRpnRBFpN+DVAbiEPV93XqFrDpk
6LSwEcp9VZYZy1bh3Mk77vamr1v91rfb9GOh1L0zrP4GIMmZvUKe6vNk9U+fXOaas3QlmJGjidgZ
F77wd0SxfZ2a2yEyqL3RpIF5UsGQoK9gB25x2V12H6x/iB4/Hf567zahyNXJow8FvXrnvrv81f07
CvkHR0rLqn8K9fUVAYlqAq4Cpot0hHh5UjOfvwPDZTEULXzp0sNr5NtXB8GFzjnpWf0d0vImjW4i
L39HouUwFWGBBkU8qky23m3ydLou2WylwItnRG0M+OnjRUzdZU41+tOVZlpQYnNMoYtquHQDfrv+
6EwTQQy5l9/kHt1X9KtpPgo7/KSOyDS0h+8hp1puRM3IE5rMWvIrHO8tbQhBgEOux9LntHhNfm9w
XQ4Rj1jIFXqY3gx4zAKo4MJA8EaKjT1AJNj4nTzXsJAtos+xbetxDS3ABskJIBElRGoU67XUj3+i
2vLCQOodua85wH3m7mVuNk2bzhUH7IzjQ3YHbdwm7rShk/DqL95F3uv3TuzFFFtr3GMAnFEFEc1v
fWjE7UA+KyttMLzwe3krZE6j3cXaLYO3icT84mp2z+aGvIsD3nGwG8ZhPAnrjiiNEnEBs0sTMIQw
7gmyKEhJi2e1FgllqBrUo87eVn5MPsxkVMywbTp1JtjvrJTERQzbOB2CLyG9iJA0cmIw12n4zSwW
E6YuTCBi8W+gZd3GhFvE5pR2LMr6HKIA/dOVvtBRcXbQl7YhAtgisnch0qNywmM1K+204J2nvhyX
/lfEjGwzD0ToEQEm9IZz5vktuAR3rGgwUeF4bvQ//a/cVBupxZ6CT4jcXnTovsIHc+tmmETEHhNM
woJ95qBylm8ATaADh0tX2ZIFukuXAPZBL3tXi5Luodvo1b1yU0eJ72UpQW4TIKBNfLerzdui7MZw
QWfRMQaVq4g0ct5N45dup5S7B0u0CY/xOQbuM7zfgQAijy9IU4CmSP/lqFGXb9mfmKIytmcABS1Q
hgelaLE/E280luvv3F4u3j63TkJcQyaL3f23J5Y0hcFOCdpuMsRyWx0Ujkizc8FY0W5dWQE1T+e4
sGLKqtnaFNOXUyAr94J4D+uXXi0OigC0A5S2gahkc6OwnGYrxdU98T28TpcjdtXzFPKH2+6hAG2Y
xuASvPYXZDePcdI/xyUyWCQuLMlyq9w3bbwyi+52ffB0S7eAl6CxKJ8C1XuH9Ix81zsdtEO36jG1
dj+JQIyQG6NO5h+886xly6mpevr3IxpOtjYcdagOlX7Vr8eUgGy5sVzzHnJZIEJZL9IMuv0GIpSZ
DhVXRor+vRneYyVjR2RBT2P5nOre8Ki88Xl1lChVZPjuFNPDF5sH/QmMek7fJ7x0GUV/Yr5Q8jg5
meX30zDe3Nz+oH4tw0bu2W3vGEotfbktXRl4ApeFHy/dizqg5vz/oYwIqvi3mAogZ7QGVWgGDfwI
LdQbcSwzkPpv27umvdlcmOYg0MEpenVYA6JTBJ0Fwou0WosQEIThDpsVa6bc59ZazA7GSLDsdt6s
i/lDZi5W/Lc0V4XJPasEdnPYRSguATBXvOSPRIWQlIedlXifmx42XMKfrkzye4A/BfgTr8N54qEi
cPlbAyQi3D+mYNgW4ty8oMwF0V6VC0AzB6Aqj4cFEDK6ECWth1dWwMrlHXPwzVbnqARpnE2pLOFw
1WYkIjXalTWYdj8PaVM61ujyfSOzCH4aPF2ZOUxmS4wa5BDxxZ8Eo3wn+3k+z+dcEzQZUbvkQnBB
gIHYQtk+C6AisVV4zC7eIZJ9VHbRlw+WAqOT5QwmQIc7qPjsnqikOSLMBGbks5dOxOdBWvylcxpu
ANWJ/3YquRZ0prMoc/m+y7gs6Qg2cejRN1m08XnUF3x1u4sZZKtu5c5m5oy1mi+WcDlkM5NLWl/f
dnjeO7/tT2g10uROAZGNt46LXBtxILmJSFCLvjwEc5zXXBtRqOQbV34Aekr59dr9APp6tFKcg/oG
aZreOWh6yapJXpzR2/bECj6JFXL1LnST1uCNVJAxkp1cHiFaHPlX90dUKxDrkGbzNvr7KIg8MV5o
k8qKdIBQimtdkVhASx0mA8q/MLlEgUSEI+S3kJChtd0put0d1D5JiAm/+bk8gxgKlRKxokIfkEdq
HCSUZOiIH/DsOrrruc/EIFygWGoKXWO63VKTgMgLydROPQ1LU8P/yrnzy785yil/xBIgmea5xzUL
uZIDURQB9IH+RSEDmJi+4T6oID/jCjvUQz+dQ/iZYZXICwF6QbqCFfoHg7C+Pv2p1E0xXJRaXukZ
rsRGJHq/r2VTsoYKm8iSGy7JlPj4gqZOns4qSL294UjZCnkyaC8wrRAKhUrca5Gp9wrgIsHJoio6
4DxB6TQPPwFNI51TR+2ecHpUu0+M8c7YXpBWwlvYQr+hDnzdyrHcy5EggDg1+ODX8Yc1WOS5KKSp
81zSwfr8OLaP4+M4n4ou1IWyqDGqjfJj0Bp8NvRvnsBTDtKuBDPi98VooKcaZ1q5NUNe7hrI0FG+
xwOB8NNUhtqL7sHc0dncsU2QOmpKxyW21/1GpMSNCPvr8WfUnmRzul5Crj6Vg/nvOEzVHu0Nja8E
GJW51kDtpd1neA/lXh0lUyw8oFF2lzqiB8Ucv935suieKBknditqRQ9e6CgiK9QMsXhv/dEAUWCM
S4vVcqJQsIXtKE/73Q57pWUrQEXqSIAhw4e3ZPgwdhuRGOI+8AbLNqd9LYWCVog2MB8I4UA8CAai
CkIm7LwXLQLa60Ydw9BkcEsIJUYfIjQloZMcX5+0fwN/AHcE4j3x1qicJZhekOGEEDf9x66YFB6g
lvfa5RRRSfYg5lbmHn+hbtJ5jeuYSN+GUG3cGjVD99qnqRISW90u+rQnIQlF9YuIXHyUJHCW6Pzk
I0/pwsB1qecyPqCsp/QwErdRPw5ge/BlQJDqC77ME9GUBvCJLyAJcULtU3ytMjyujE0WwAZmkZGj
dJYp2kMPRBJp3qJJetPg/ornHtw7DfNikZBqhCfWwkBEXEQNBnISuklgt8TE695fZ9t2mKzwQmSW
sw48rWYEvhyJIo4MIBlGOaR5zjsc1eu8cFlgoALituHhVDymkU+I7OQUJPzMeRoyeMaB4SerlKwH
It5FrcSrfc/KwX/ezWdM1RvU40pPa8s8gZERZ3doGaWW4Rsu3QWAyXhtBbSjvgMkGLsZoF+El+o4
4zdX9zH6ifaVEzEeEsokLequ1IkNMbolCV5khEi4MwTf1zx0xEYsw+/JfwXLEICLrnOGILcM6UPQ
b/64q5gEfT2hzrbIKclaAhZgitFXHckDWkqDcihuU6Iec5UsbCPCHBl5GKQ8ytMbSdBwz/UlDxJF
HXFVgjrlAy6wXYiJ0LUnGwcWk2RReAA4/IlkTaISdP/DN5fn80LyZAgtGlt29OqptjihyYeTj2ig
1lZgmHS1G/hd3YfyFvLXVBGlZA5ODDkiwoSDiyON+McNixnqiZ6cJcNdS9BBqPBxVkSB9qEPDkxw
SCzwohr34CbfSXiGyoYDIOTWaRFFkLr/SxV+6QBCwuSeUjXv3ESs2M77lL4tEeOWo+4ABKgiWJux
URhjsccRq5g9/kThagVgQDD4JFmpKJVLlCvhh8heUxkkhLuQHGjeciSpg9AWMwKFRkAo903KiOw5
SGAQjacxlaAPA0+ijDfp+ZVAQpIzycmIwCnlsbfgYSUWS3ePNhiX88yBXAVnWv1erYSoTPailPRR
grraV90KXUsitjdyD0igiGRLT3JIUB+LAoX4N7EtDWhdMHs0FX9TQsMhC3QeFD1aCHsX/i/SkKRR
on+5Pd3PoDbBK8LWcIEXH6cPmUATmoBEZ3LcuhBWQz06dbM91YV/d7iuqHzAJACG7lHZBuY2+E6L
XmGCynoSEM76uG9yI1VC38CW/1XbpZ9vPh4UC/TnFdfwGi7NvlymBpfsl+wpmCmKj7hXWxzQ3riQ
J96+GaFI2uOy2pc88sIlquwPg4JY1EaJkkRNIiOJiCTF/hlsifjPL07a9GcMMKa2BLSScB7NG0ZF
k6MzOYe4q40ya7Tf7yWNNWyt/w1GZHxI4rvfpyYeVpmJh9WM/ZeAGwjWHKqxOsQKqw83lNeFGsF9
LUTHmYNWk7mEz+HE2mPKNEjNPXsdB2aVYbyYieXaZkOiv1t2+5tuN17REmyuJhOC7oXOI+KFuBDI
u9H5b3kJfmoCX6xR5jHXdeZZrzdOTG+z2wXDcTDml2OJ4ddr+Wm/O1vIpUNb93uj1R1R+qM5of7P
Jy+gkp5DMufvH8RjVAJ2ME5ycAnof2eTCpIL7mHhfsb78yZ0GogUH/JyYouIah9kbFmz1zi1YWkn
dHgBW0TlSqJS0BICbzLjL8wiQMTOII6Gp7S0h6mLJhPjv3MSN87t9GIiEwlBjQaDtz1/c0d5kGG+
XvcQh5SZQHXMFHQkIU0Zj9njkEu5Q26lYxwYgboQ1aAflDCh2cNaYZwXpuaA/0RqD4KprdA9sYTc
BD2AHVG1hbQun4A2Yf6voy50DUSRSJSbEHH8kw+0xoAul+6HmzmlrjWrZFgGbNpDtm9fsMfrVzRM
jEjFhnTFQDbDFe+Mw6jIAd5XRVA6AocBubKiH/s1tBsxeGedfyDclkLeXX+6CjuB3LCzhGzOapu5
mi831Wd5mBycFlx+ylIIGIporsRUYkclQopoQXHWb96bvB8Y9rtcCBqUUIqWnEZgiOYXNfpYjP2X
RzEdcBSJVKaOYAuPL8wIweF/h0Z3kOYU7IX+tdMMhgJj6cO2DTn+m3waTkImRF5kgDfRDE2fD3Ex
ltbIawEvnr7ppoTJkvwkjiCLKO+JOR+b3UDuZVNjzLBHyZmZ0PrZyWqSk9KE8enAAuIGQOXzofyX
r9FahcrZLeKV8Bt3lwukw2h0wezPLyd3JIefkEVVn9d1zyOYb9RLER86QYKT5bWckH69TR32I8pE
EYJpaN6Kld571CBFoNmA/lFPLChL7xbSfMCfKPvVxXn14RIi6IJ33HOQuarNFjZ8DuFEotnITqdy
lDEFEdQfkewL573x2Bv2sQwMhoxbWH1syLI5i2IW4wk0UlIBqM3BeVGnPxdNo5QXoZUnyLbKKutf
t7QvMhyFRaISVKkM2SJo7sXBsrVvhyfIxhCTkSUrAVSZLV8IVcIisagSqSxU31ydV8gCuclUFZVI
mN9Wr5eHa0Ee6zKlxgFrCsggmBKIIxUok80i5idM9F6PR635lofwWXaL1Tfnt7uj0IrjxWLWnTmy
ytPUzyayKRzg6M3hm8kKiilLrizCXLQmkKfM+DYDBNCZee/8YArZ1dpSKmGoQiGQVwBP/W496qDZ
E/T7uZHNNdtj0vwnqNAmt/sbwG8Aha+vIKv1AOCx9JmZHOGK+OHoq9PEWpUBiynXyJyk5mg02g9G
A8MejEbhaBXGfAIW8pfVXwi+APqJjWFf9lFwEdo7ZCnl49e4whIqgzJ/b08unlxEWd/Ur8EL+TxJ
Dp0yVBZZ5AQUrscC7AgOv/Q/Hsw5dkDouV+0kAyOny1deCncNNR1Mp9STeaLDJfMWC2W7blp95XP
GDWh87xGNbqkPv1bwSo08ERdVNYsGQ5yaeuQpSX+lgsumS5ynyinidr+75AEd0CMI1sYZyI1WRxl
G5RjITspBfRhOhQYRtCdRci5pH43pAfumz1DwYeUjd8hi82BJLBJeVoEhZserE4q14GCSLMsmXKI
SCo3em4JpehMBEsAJ2gi/AAn5yhUdptkzSGJsytrzmkW0uSbGEdGy+m7ZWTA7TBvkF4SC1HIMNzW
jFvTjVhMOQOheEuxOHOBfkg++ufD2vDf1fvOM/jSHCLHKHp4SAl9m5dpCqJlWRqXn3LDwBkhcAee
4Pe4MdRZUujggulBlIWo8ETkGQUrk+1MMDKJlWUArNd1rgCi25x/ukWZppVz3dWOHt3QmLwJRL6M
WRkJJEjnyPaKieR9iZ3Sy5evz544WDNg2brwkOSGWx8kBzoj2Zr3QBfyR03hdn/3LTiyX11QSSAF
OxG8JEGyuDK/z5dtD4EvtvSGKTt87h7ZU5+mRpedRLji3SghTWLvB+J3eEDlUsHag2RSNC9p0pMS
GhnpIqXAJtnpVpwStz8QRt7w54YnqVYzqvdyBx1I80Z1Rv4vMEyJ7J64YQn0I7qYTTAf0TK8AhPJ
7iRbqois1np197exi/VvO8zjAzN/qJL9ySgmcf3mpDLlLj5iyrI3/PaH+jgPIew6L2TKJR2hOQya
jPwODjzLK+0hrMF0gIudsaBT126FWjgK1cDP7JfXQNJUTM7ZRUk6opYlC7kkXxSA2VVbXptD1loa
dHANlkMSQzFspl3ujzBgPGaI9XfN/m73C0LWaPFW1h+SyKeVTLwz/Yk/qEmm4t9fj1H7XUpZQS8D
gFZX6i8SESH9RIqhcAiKjEsL6c0dVLrF9op7K4PuqwnaU9cS7MiAIw3/HuyC5nSw3W4F1ZJ4RsxQ
RT9Z0gHe0h1juSvuvRv26RpZHGGwVMdEaFsCNv7ib4VGgtwf7vDz/aS7ToYMWgMcMrLAFWS5YLVY
reIV2O+MENchZuWr3/c2fc3pLuLViMVVhqXcRDAYOA71DC63KH43WCWUsKKaK78WZO9fOC2jF8P0
AxbuYu5JOYdiDvXbjpSD6IbkkagI0foq7bGC6eE3ihbdoE04XDg6NWpIgOwLG/4ovroLCb1l8tDv
y2vLUBd3sT1tzxJxjyZ8hNHIl80CXGbLavidA8w1oiFZB8UdWYpsUmqb8TGJnGEWIBgkIR3zKyK8
JLzLUAAqrIeXMdMK3q5GB9UrbthSyXpgmXXhw2A4xlySP+OAFmtOk6oq95A0Znc8Y47RncZEuXZs
8KweEvH9BuJ/FdI30u7NsOg2QoWVsuH9TCgf9OEKJagj8+y7rP5v1RWtXtGY5YnMGEngIVLXYgm9
iLUozjLUrYIJ0OQp+EAMOQ5ICXnI6ZQ4CKEEhs4InTdQwemRYYBg2PiSBpEaNhj/3beAe2k9hdRP
bE1n3bScFmPwpW4OVy3rXbAlKEbGrJqcQpZ1WNfZSF9nkOnX5U5bX3sEXWivQCmCqt3JRg12dZ50
GSDBdxk8I4EIBI2AJ8fIboQ62BFSRwINgGuN6VSih/MZP2OZ7yIfSe9A54duA1Bl9qsv/0B7jRUk
jxvOPSS669Rtw2eSj8U9PEWpFHVvqse478k8FRBI5uk3gXn0W3bvBp5hOD16Kw6d9rj3CurBZwzh
h1wOHwbVVLvnTt3XcEIBRl6GUC5weKPLlqv7vvuQuIXQ6n5IeEhG7jZQmlrOzpV7r0RbjLjDkjxr
9d2HCUb2g8zaS/1zNJmwKU/C8GYznyYnOw4X1F9HWBIOZAD77NrIhBG8XNxwJLtFKP+x+mPce4Qb
IUu83MuukPSQwwsQtI8wy40EH+QVrmGrAwNMqqgwdGUNkH2HMUxVVSBGccF9ds4WqY2Ns67Aj/R/
CQwJaxAQEus3xrPMGnkmiibsMy1f0kj+BXVO21aQggN8uRD1S6N2jD8cOfw3i09DdhsUsrCN68iB
vWVU0upXYn28HOrYpWIjSNconOLZiYYUZnu9L0cjVuJ3rxwIzPpwG97LhQ5Lo5HIqS8jzC2TunW+
DrV770MZNAnb+az4GgFnE4xMJsnoOqFB0Ogfm6aclEPv9D2yCPUw/qYU8LRiHZQdW2BG2c1kiSJX
Hw0yb3Sy92hDD/ZkcXMZK3+MHlHb77ElyPeAoPxUonAmj+xg6BP3jxyXOINTde1n42N/iXWEbC1t
L99XtPHrI6mRnMkzlT2bEj0f/OqBOMKSGBHlYInvUl4BLHT1pxLmSOy+lg3gIF7dOw9ygm7t2ISI
19u2hJ1LADtZ4iXGlwkg+ZQQL6BesEHoGwUfGoXBTx0AEoZMEmT0QvwseFfJJq9wvSW8KzjN861B
2NeRiKPpYVI5GIxigAksqUuzM53uTyS1OQKGR9a2Z0cL9ECiDLrr6bSWKOFG579CGYmS0PdDX1Yi
2y/VJslPpKDDk1kfcepg7Aj79uPcxg32weVG3d+7T5TW4Bd6Tar4yULpZkJivw6LWLEnrNUNe1XE
BPhHmh81S7FBTH5Yi/y/AGkh8w4zEw4QcX1ln4cVHZ3yG1nN4TzBEUAdDttImpi/6brc/6f6fekx
vlnpkd5lHad7k3JOr7BaMxn0wveUUErmGNPkO9Ow3pYgjv1yL0i+7KgyEYnwmEmiIiA3uLcBBSui
QfnNjZ8RH8om68mLSMFLIq6fizcm2c4vmjuHcn4kGlytMpOvtgltlJ1qlfryxbmQY8LawbWBcdrL
vPT/qLqvpsSaLQzAv4gqcrglR0mKyA2FKDln+PXnaee7OTUO4yjs0LvD6rXe8J+bdbiKe/5cTdXo
VIZRCR1c/QkL/B3/OYTxIeANq/W/Pi9BTKtC/mUArZVfMCrkExIizxTNZm+sh+Au7EOOJWECtm64
havbDe1gfgkliXXZN6ERQuQIr/X3jjCcLH954crPIOWwQVsmXIE0vdjxX1AbriVeCdcjyV9nD5wP
Gw48jL/xGOLLbIn/eSVU7UIIsf0ONTwasE6R7oX4Nkw7D7m8z3+1xJ/9sXKLlSXzzJqGePeHEZPJ
Xn7JAxXum7oVCkPxMOyYjffgPvisBy/BxHsGZNmGK3Uqkp5ZUw7EAJc0xopeYGsrlSamx7dUk+0T
yPYPvObkNBx395PrBEn19hWr7QehKnbBq/mwS3p/FTfvpEFf+QfTqy/lI6nnwz1/mPr2dWAAH/3M
fB2G94k1lcuhbF0kn4hAKhbXGTJjaqaKTs1s/abcIEExhwxdvZ9q3xscsleDmAWvl0PRRAvYrNeC
m5vhQ4ed87qjwRT/zE73X1E+ndv2tn/oxpv6bDMZBlz72ASEoQy8bBN70hAgf5XNe6b/6i9agbIc
hnBkapd3Tzc2kfqVrlyknGgnj+VbsHmreZ0nK7czULF1cFcfJ2rrZDV3JZCXv+3LORXMmy3scnad
XXGpt6XIpfIajmcMSU4Wy2wxBYw6L6c+ofkPLJZIFdhf5/K3aUw6qTf+vZHfhCtTWREc4rmcq9s1
rDkJvQpqUkH7JS1Aox1daTd88AZJzlVv/8NEDWJUYPZJNPWZK+L3x9GMI1/r/r69qa56mNnt6OeD
7q5c3KqUPRW2f9ze6KNEUKB96x5rT4wU+GH7gRkaWLJ/v8pNHAbgDWycd/Vt+/4ZgapHnd024sfy
iT/8s0QyOh4rQFpjCz9RyaUTlGzzpzOd4cKCYWAgsmxm6f7efH0SzkLBM8csbzuvUexjV4rUgWFS
IA0H4Pj5z+ntDdC5mSid27fWE/SR5Aktk6DB+pjyP+I4VM01X/17wYRuEN7pN2fzHvvD4h+bHCZn
GdNnUDgHpkYzzM2AtIP4Fl7GkZ5nHrdHK56A3zx8rCADGM9TykoR+5l/tS/XINWQ/vASfZvPTlOl
TqILp6kqbRvvXi8rnepn+CUSnYPD6Pl5bNy8twf9/fq6W/el8XGHnpw40TezpeSnsy5+x73oN+0u
R1A0NaqyH+fJBfQM8UevQdnq777UHsm/xdWh5NWAQUw2nnIO+6q4gIHb0scIut+3/mYaAq/RgTvE
chCJ5Xd2OTPRbCAkw22+UfoZ79nGB5BsEr1enaf6AsBaWDTRRYnd/ea+j6Pd1bFSwrhT5zk5BZuq
kf64+MmoY54Dp301PI6uv9cP1EIUCY4f0LGZ/JgzGM3iHjewh+N/ZHl3/8w9W4KOpThxqMa33dtn
fM7QayQ3f1SckUHgvZD/XkvaphqpRkwoCc4YDZRbl7pONvZYvIEJsjuVXkrF5/x99NyXMNrd8e6L
EnpkuEDZfN9PopnifUbpT0X+bqFrhXQMTRmbWjJHveSuhPGsHks0VG0/MzymyYSmhktbnZYpizJm
aifiOA8U8rMj7OJBenDrv6d/IQ6SH5fOsfdEPGWgYkH1mcm192L2jgTZiHw6wVuufZz99Yj7PEh6
xN8SkO95X4lspeUJjLdBS5cvl3Iwae1ltPBalsrxpVhp/Wbv2kx2Ef6Lp7SZqHEY7T4gP+exCkXN
HLXBNZkPgk7SeFW5G3PUOZpHQJMzhP7Ck4ELRXcHDIlhNfzRDyKFvTGe0eWqt9EGEB+U4pxf/wQ9
3kXjUVmz/CSQDWfzPR9uToXMrjSnxCRz+UNFsEd3954oLJOlJ4EEC9gxiO6uXsSA8xCFHAgGJNup
cj3fE6VHJTZJTeZAMb+mmVW2tEKs7I5/YyHuz9MTkzRCnGgti5fuenj8StibVa/v5zFhbeKO+fHw
Nkg8A+4c9zdpTV0GgPnT+YjqPgsbsq6YMdPFJNO9DwHu/CYUIa+EcAf3tomsvu+nP00JcPoNttsU
uU+2NGAKD7LamS/2ut9zTNdPV3P8TPa2n5n3Y2NGE7C1VFOdF2ItqOvb6G4M0BVHco1SIJmdXvnM
o5hIl8nnpmwI6mNPf5pcFDeP4li+HRNlUfT6yBSPFGxfnch1so7PzstmjAbekt4pZZAoSR/CUBwL
L82ULPymf130DgN3ESD1ts9vmQnJsdG+vxqtRuSl2ePiGWEWmTCIxrvu57dZw1f2+2zTMkJsPv2u
Yc007ecJqe4H0iLWpueVbj2f+fHno4SD0stMkmr/R+/JfZ0/MyQUPreEhNfD1yBF1IzYKmkwVEeK
dIcWlYfDb/SSn/eRGZ/faeIOcO0/yR4YymjeWL/+ABDlYBOwGRmGn9KGn5tW6ucWg/gYj/aDWDvV
P00TmUp8RCfgaKNnvpuCgWSWZAmKj86jbb7GV+/M+wm1EDtVeGHLgRTr5CUpfi9EH5XIovyMVBGZ
Meqv2WJSFdSAUZ+hTtk91+dtN4CE1dgFhzCE9fOEXM5uTnQYxSr1e+0fKjnkwt7yez67i2MwlMJU
cGrFSo9BbvZE2qon4yWmDVrm5c5RY2GP+ucfzgHGpedBXXpRWdL7TTcyq+oLPelafa1bicNnmgHm
CddQhSdOeMsSAQlyzm+HhsgzVmQbfgURya+lDGgrzC6TfSf7fYwUkmNy5kw10D0YsuaTtm60cA7h
0aKWjemHrYEKwrh17SmRUefyRYVnJRAanTMOXXqOG3OgDRLvO8607FiDA6ywYrUpnFbFqLICaR1S
6WJojkek2FMFe/cIRpRM4by4VatcFIj3WbREIiao05CD7Xh0csvcNecSlGK1Wy5PkWKhVQMA6rUP
aY8EbGPzPEkiE2DOnuvZ0W6YNO1bKxN5F7eAA+M9cQ7rplXYkhf5ieOHcylft3yzF02IVivYVhfw
X01ESkXQey7toamP00ysSKP4vi2mCQsTbNsW17Ea89Xsq32bVxaiI97I/Qyos4rfBTG6ctmVT9dq
Tn3r1rU5rtFuNDq6f2cmC59LFazcruaVKpiM9PtXIr9E8Pg6Zsu3i9zRQ2Cp8WnL3PMEw+a0mPLb
C02UvBtbzjQrlSdB/3umGR3tZ9LmsnHXcCG+Yam6lU5cFlChzjSmt5U4sVfk5WcpyP8TUY8X5+ey
e8rIboHrpUowhAcxm/3W6HDn7pG/mNsAUKCp26kFa7FXH4BrrTnohgv6PHbgKXUCu5dFuREdpWIW
pPVs/f3cF59QHu/7RuZry5weTmJRdt0vfeb99vXsZb7iJ37vwbzV6yOXd0iPNG6fQQ50CP/kbr9g
mqgmxklDbwjp+7lV1Dq9TuWpYcD7AMc9YEe7SJeKO5lvyzGFGIkqK/n1I5stncbF+2/k+9KOI3XR
jPxN6tUTLCAaMwQJFDfbyYmSOJSUnPRvpi2iASiS4MOS8q6Z4skzf8HOHkRbBwHGprYkVGNKHJ7U
OqoSSWQsFgXrdJbmzpSe1b0niYQPNseIIpnO20wuCmpUBlm0XL7Csiw6B44oAFo2LPG6G5ayY94X
IyJLEstMAtJNxGHJLCX8N5kNP0/YV+zz49na9ttS7KDq/1YdnX9RPNhuDk4/ORA9ShJHQh3jDhxC
mUeAmn30Nzu4v+pkSUKgk2q+asd0eZdsUrQ5b361/2lyJXjIGI2sHnjUoUhc86AGSvEjy1ea+2np
cdHfC3eairJrpvJ53bz0+IgTarq9nbrH78XHTsTGWO1S4JWQvjRev8l2dsg++7YnHpPf9k82tAA4
h2aMnzjtqe8VWzOzwIprhl5aXHwING8YFBhO+vIKXLlIicTCcVBrkBewKY+WdDZsyAsuTqow/tUt
DY4kvZI9KQDDM4Smosl7d/6tv4np4xeIbTRP26VJ2jZvcoEaAoDBF0+DoDyLudq+tCfoGKUB9STj
ES9uO7F6pDuGOLfU597OxC6vk83NjfcSyhcMjFyD9L0Qjf6DcIxRHEWzRVEcsljXk0El4ia9bas6
sfkIekxMBRbCuEEc/7137m/j90a2MZ8uYURRqZTqJcolW2lJfx8+rH6QcUp7e2Uj6+f+k09uN+BF
D7YKjyDxIpZN/iInvs7FV+3cs0Wvn9RZdP5quhoXNHEUN19j+hN4PYh/rD0Fy0h2WU7ef06bbyvx
nEOEDPnb8j09FMikKtH2uBk4yo3TlormBXZ2lx+b+utigIS1OPs5hsWzrRu3kt1018b79qX1JRC/
wPeGlGwThbnYNtc/kaAOOtHPs6YLYkjmDRrJdodPmQLzPEU3P8zYa3pkpkW9ym5DF3y+eEwXrTm5
VVHkuPjNFU18YZn/8s5Ig0KVPgjQEK0tSYa09rS6Pk6fGZILyWIt8336iRbScoRwDeP8yCCN0kqZ
zNVGN/ewGLBVwfhGrFOloeb15t9MR72rrYZoXlh25+Tt6U9FD/mt6ZfQJD20t92XQQ1tecrV1L+W
JPWA1IBW8Z6zBYY6J+Mz0s4OrsdCmvqcXNm9aKkwxRrIcw9+Y5ri09Db7Chei5bza/TsBIeMor1s
ArGqHTnWDvPS/VBJXn52y8Y5Xj2RBMu+3zOE4fOpHzq72VGymwL2tB1LBtZuNiPuzC+jFgd9feFb
HPvffR93mMDKx/WbIuW4sSJLAAndEUDfjuKm9MeNcPDhPTJNDcn1zA9vxOYtDFTBk8nyjpAo4TN6
SVjfsa/kbbLLTbIAyMuPQ7I335ZS23YqV7/mAEwb3rY71qK3YnZX3B9KFP6MXZkAr89VNxVtXMeF
OMxHw8YxHrvkI+8eaXzTyvr9uRAyvaxxOjcb5etbZtU4rUsKsjf6hKnK/lQh5UWd5VZOM4FRWsix
XqjE4Hzupf2qHKNmqZabFJkWM8g64/wDo13/J37KadFGLErfYt5foGKaRgQtahR2+OcgGJjhyU1W
NTLuXfbNsSlOCYjQgXqUmhvZq89rdaMgE2Eykz9+UcrI/Z47z/6jIsGYKG0y5aWQKmPRy4+/U3Pk
dS+n1pgadin+uSk9GwZ19liP0so5lK7fG3YBpUwnYU0lJ5h4m+vvb3b9OzzJJzj0rmk7fxRUfZ08
scb8U0S6HhyG5rFz/diIfG3qm1d+8cYGpxHenUFznKa788H67dCJt9YDFuuQsx+73yBA+pyN66lG
cpZlGzenRb0Wr6NtZyyzZtJ3/l39WN+s8PqZ99IShrcwZV5IABwr41mCHEEV736Se9+828POcUmn
uYGokFPLuGuYnrOUEM3JOclqAalOFW1sPzcjzNphrsjAp6SUT8lNqb/BIeZq/p8ebYqoQlgxG9Hf
TKxw/IiCRn3BUZwaaC4DivOxTWE78JIRVxTDWorbZ9xQF3cRaJ8CgK+DWlnQtLt9ZWc0Nu2T5jxi
52+EA7JBpHgnr5dOcSOj+ozG+3aeUdCaoGB/PnqxHtmw3pV6ysvqEmY4WYD9x+M7wZuQ5wsYrAD2
5+KS+gJnMfMrSq2ncI3k0Y3jR0wVWaXuDd7qUNpPl1znBC0QbUIQUQc7cSI1HJdS4YfUhjeDO1u+
2d6DRTv+oPGQBJ6VxKJeCF77IUnRiI3G/UwqP85ULSU0bAC+DqVYrHTmTxQJAfuRvqwe+QpT0S5F
8aYQjjclYDMLfl4CTuHsvojb4rLpWutSp8rCyIkzNinukfOlUS3i1hELOoIDuYyg42F8lI6KII+C
H5KqUOGbJ8rLEJuWfSO3sTpXJDEuwN8sHYuID2kJsgkAmFn6tOuOl3Vf+3h7B4tPvH0/Slz7j21z
mX5P7UavdW+VKMYu1YeNbnmxrKQnD8XWRPEErwo4LuegaFgWydGFjFhv4eDYsyxLAci9LEUT9d1X
BtIrEzy8OexFPxXCe/zdpBWWxXR9Qb56i5ohH+n/S6opcbbv+W1PvDhvjOtkzmrzBqpELt3bmq6r
3nWIfPiWVFl4z6mgI4AL2CB3srPTe/h7IY9Ga8nPKc2QqqWA0VssaBPNVptmhojMLTjY3ykXdMbC
aUINPelP8mTb4y/lOnFYbP2ROHVR84GXU6X1JNJOdtl6I/cpwZLrtW7eSaK7GJ+6z1h0oyht6udY
K3IOv42cS6lh7jJ8AudQfuR2QD8WQvnZn9si2XKI1gepMFTKqXN1ffyRKhMBzufdRUetV6h/5F4n
So8Xn9nCNvFOxPjw5h3rvR3uvLLdE54PdU1eEoVLpP7KfYR0+csYWgN2dSVwDqnS3gS4OrSlcixw
cun7c3lxEl6uP49nOudSfP8+4ZPk0ruHR2O3Kd/YlSTIbq3BNm7qRjRDxK33ol0SO5g7Y5NoZ7Uo
pdQBrSDuE79Ilmlb4nmS3pb8yjfjU/m24bNQDt8UqQ6e3YsgN93wSvd2lZgthdN/YYRXZIQTKTXN
pNCPZHAqJum+qUWbRMRnrga4Y1x/JP77yIKl1d9nacf5sgPyJVBZc0ByQnkaieNnOU4/+1k+HgZe
GZgwX7EL4ms5egY7H+K4Enc7yKdtca7t/744qMzT1urCTf4rwWGDEpQ8ourN6nMXH1wO78IfqYdl
sroc2LKFXRuwvyK4Xfim7JXBxkm0xBBCnmkRbzLp8EUqUtBkR+c1DiJG08HLYypncX6SZQwb9PD9
6f++onbtJtFT1es4+5a5hnc6H8MUr36YHY1HWXQZ/7ZSRDLGrWwrhYcTtaJEuxaDE56CiXdkGcrI
68xeP3fxF0xEIPevWrRp6bY8qxS/CqGynaxuaM8GrDJZmVIocrkgyGTFLmpYjVB4DgXtAGQiaaMC
d/s9VCggAVsFwFJgjKn0bKExYY7qw4CWGw2Hg3tB7SqV96KQG5A5f7Xb8hAAIJNvUIgZBO9QCM6A
C3BXlQCokbf8q5sGMNm/umpgY0jnggf+UbSNYqXXFwSgXPUfchA8G9jmG4AyYG+8qQc6W0HX60x7
/DsDtClgNCS1C+E1wHOCnvQLNSMcSP4Bn34LgQqDIP3rYA9HCvh+mJ5OJyDAv495Xu93ADvqxqBT
OcXnVzEzNa1FSgbIcPMehRyLhE2kkvLs0LzJjF9Uq0P9j9VJRn1v/ibk9rj+PXp8qZYinHyn6uCL
Ho0aIdH3bOtIpKceqUYICCuK9XW4GFAKCpU2IGeJ5uPR36b8MwUE9uswpGQ7ckh7dr9AiIoSk4BP
DYyvwPna85mQbshVV4rOycqmRhfZ2FYvDorvDvl00sdUNwsXoysLeGdBKj6YYkZwe07lBVHguE8G
ruKmliOb659oPVwzaGA52b2F84EgiViA/25/Nen9H+ssVKVfEGihph7oULvOphMvhBJ9gIWPK8/S
cxBITKFcjyUZsmIAZTbVnB5PTViZsJFuJtXOn1LhdUmidP38YgW2gT7Z9nZeD++nd9Ew5epsndWV
v7fm9m3Zk+GG15xXrSXhL1gj/FuCIn1kOq4c/CqcP10/TvjZ4Wce/vBqAbEW2Juhqv8qEmSH+U8X
iKNXk5PAGLr43L9a/o3O80pCfdXZvYc/Mg8S/fu3TWf/lihve62AeX/cKmN4H/5r9SjwzunvMlky
yoa9nZHS4Z86q1vhqpgZGUYHAXNzw1laVrd/iYlZuPLdz+YnFy/ulD7Hs+xMFeInzZX6OomSZo4O
ooNw63ekwoNmCOfI6uiqor3wfVRG2z+X2j7eSteFY7emCw2ohAChTP2h71LOt/kK97rrRPlmh9bJ
+htaJzRgaNIdHZ16th7U88OfR5NqGi7avBr+PCdB6v4+2fcUDkK6JF7c4DtmZ2vq+TtXtSH1OVZQ
Pf0ce/e3U+fUOfgJm2ejGYUOeW7XsTBJDvyIBmb3Sc6iE9pm1/lzujCH19LKwprwydFyvq/IA4XH
AJ5dj1xBrZ6lbe8gBpBtc4umz+bh3XjdveeGiUUxNzxPpNF8xbiq0WPhDOSywp/zJDINf3LTKD+J
eWX/KkkP6Wwhq3a1GapbwuWC+KolFGQH2Qwl21CoTgMBbhWj9/7kpqGnQilfSl5tWpNadh++EQi4
DMkjXy7Utdhw/vs6rmuCguvZMxCS/NV64oUTHPqrbImPlQFHytE/oFkWfyKAyuXSHkijhWRdZOEC
HgsOBBE1qGl85nT6ND/g3g7Bwd5Vekn5H+b331/Jj/Ih0UxR5SciSGrc7+a9fwfZ1XLQ7iYpQC+5
0OeussVhUPpIlfHiTkWzV8CvKbxZ+DhGkmygyunMWzsNyzMBp2wlDhiZRnuYo/qBRC8mqSkgzEyS
vxQ//AiHpzAy9VxecuzvQNFLc/4qNVrtrPCnMWxHC76/FYtDoJ6GKKgILpe9F8smAI0jUQtvnSg0
RmW1LTEBydNuajo2f+yg6mrCc1w+aeR9vrHPl33jkJYZ38uNitLW0ZqgxX/DKcLJ/n49Kr8wR+uX
E/nlpt1Oo1W2nxbXcLS7z9K5t2BXRwOSqU+8sJEkAA+89ERVBxqHVgt0hQmAXvpZktMVStrovIIV
3rDN98mJtWNjwVmiG/IJ9tS12FB8lEj8CocYGBH9sWBItVIXzV8jHSERG7vjQNs3hmV5B4GQAEN6
qsCm7nppbkAQLvXlxH349tJ0YrxhsdeCExO3x1Cz94PzoAHcJK5ikSf7e49V1vePTL7sPkVr12hr
O5Fk3g+c3Vog8nJ653bfBKQd5ci1d/+WSprM15Nd08XClx83/UNzBUM/vc/0HrwNlLAyJ2fxqOeR
6j3YhRWjsCtHCc9FyYlh0H02NnUGb3Exu+bfQX1S/lks5iNgh4WwTmZsR0uxqeqoC3W619CBMOMS
IZG9XVc1AeSoZuIbt6touhD7hlXljZ6yc4WYLp9pA5uUGhrfRlizbCeJoVHilsCjcVMzpMQXtexI
iUHw/ncCm/pm+CW78r/rCNcywnzXbMiy4TdiYy1xqaemien8LcDbk6dy+IVYEcRExAphZptclITx
wDwpKZ+ZK1RRYgPhMu7q94j4wJwKEmJbYq5gpXxBc65L5nzxrkWuM/cqCK5k+sofYeU/FeeTgOCf
vwkjrhWeT39XSDp5YbG9FFm6h0aSILPjmLecTgQ9bgUyAjcHFQgxhgMTEw49SBIq72IHTn0t2XVf
itvB2Wmhx9Pbyl1um40X3kBpPvHmtvcNrhJxzq05RnpXwaW7h0umquTtgENnWIo7XEYmHy58rQ3G
rXCecBNBYSjbkkQM2PStHxHdeALzaJijJzNYx+sBobRBnpCl59PGUV6c0pfstC33foGjINLAkn0o
QXNmaE9VkxVXmWkr5snO1k7F1zS0k9qS3g5IdZ6dhsdtSe92PENHjk+C3xWKoTHXQxEq0xb84P01
VdHD/5eTgFW6WOnRaaV39bZUWToSOp6fDFS1lABFaxgzTannb2puwEe1xrXklGwy+DNX1gPbi+WA
iKurHWxqPqxPDO0s58XbNB5uvrSwJREB2ickuxocAaqgTGeQDTyxdkYRUbXNHSlyVPYKrHBifM2G
sUx1Ef8bo3+tGBo5lWaTbooR8mVU40nSJ4a3nCBqV8u0n2QNMKrbpu7EcNx6DPeDXS0AIxedJAf3
uSkZCTzdQBUIW6T1xD0bmRqdYO2uIv0LKsNY+Pgee5Y9Jj1Vv8gUdQfvHLc8dex9opgFTyWwD9zE
ysbK1pJdnz1a+aoTnezIBKzhlzZY7n470D2NGccA4GjZzHA0nKsKXiFME3mGlbGpjVfoTT4T+obc
yrNwniVoVmEqGl76QX/TvFq9NEEfBaYuog69NjQ6TZDybbjWZU2pBRdo4my4nPUk251PIv1FbYzQ
nmnvZ/tZ6F1+NW657s3Jk9KrAgoOSLxPT9h7DRUpsfCrx/DOH0EX6htA07/PwUiZvfbu1noyn3D5
qGWTYmSjkkNXMcxddoXLwaLGIDR0g3DkcRj2OsmiFgC1rk9+8FFGNBpoOf0qNJzLANySnd/ANdgr
OhBlXTMF9T2zLche6Qzp37p7hC1zlGJqNLCCAnQwpTOMW46g9Z51vdm5QiOF0P0SHpNncDDXGe/h
Seta+1lI54dz1zanqry+TOamHF3pQw6sUeZu313ehmG8g44IcVBQp6p89m714+xODiLTtuU+nnvx
ymNofjvOHN3YuJSXE9+ZskziOKxhGgunCg5kxtsx2IIl6GA+A7ppfyIUEG5PDhGw1BoVjBru9Wd3
uarGR6rJqX6mDxMZb5rlHsNYmAD0FvcZaE0Qcl05SGnwTdmpV+qgOfCOooCLfWIz1bcFC9Io9jb2
xMfZv5bCpFI3NE0Y8RNLdwBhnobeI+36Uu8Nnh1RT4exYyiC9y0bMROZVT20cGjrpxnMAcISZquf
qS4nWkhD/a0HfiHvsdKNrDzNu3yf/11NEXq2jhNWi1zfWBAaGBcBohnvspLypMPdZkfwkRVGobZ2
d+TT8ORDB8715QfMSnZqmXBbGvYPNNpPwcAPPfFV7TJ06muYvRzd6vO3TD2GOgYLbua3xQcU7EgA
FTpNyD8A/LWJc3AybZmVhh7MbbifrWruOp4xURpvc5IJVCqq5v/bNAkp9ZE7A20q5F/Ksr6uKVox
YsIwNB7vHOnlLLSO9kjYm852SiObojtjg3maSmIcS38dmkEniCrCCcNVrNwD8MUD36ByPJUtyOPS
Odtnu6nBHc3Y1XskUiAtMv3jjHdsGLVTPyNisvwMT8wFhSjAvKVcU0u2+EJ4jKHG6o0azAqikF88
NgAgACaAN4Oyq8phIgx9WejOBU6Wiqq9cMW7quluTG8rFrvzZ9ho34DZvpbfwYj9CHgHVgJ4sp2B
dd/yxx7JuwaJh15uGhtqjXuYH8ep4aG5nYxbhr3teKIPfVUJIio3wE7VOK27amYYvJv1aaFE9YFM
X2agLV9swcrg7SUrCYvDneQ81x1vW8A95mN9tzX+0M6nKbEVv8t+yBG82usB+ZSwgqya/w5AVBLk
6+a+chgVt+IGAj1ZMcELrAx0cOFNTX7I6ZwquEcMZF774a/1CAVg3JLwcxn4ZYXwnvD/0FMsPoQ9
Un3yNCN4dgIxFzOuZva+IEoUPhm67B1X8WJJyI4YafZXzUc73kr83L6Wn8xPJaiMuIBtDKBje67O
60v9tXCWF1JNbbGvV6Dh6QqcfRqlZRNaQGC5Urqxq8/BxpVhcjWVnnk51UGIgsjRxghzOt5+ICS/
JZp7WHw0uF1n2TjWExQg6AEpFQ0PX4oUJDEIQn+vNOPF8JSwrUR/o0k/jLbub2PJZtItl6btban9
KPp6NEdy44356BWFJqyfP76JEpUcBekZOeB71/m3ObNehbkAyCI2XQJ3h1hGelQDqtYoCxihgTR8
ZnR2Lgltb2h04S9gqcEe6DgiGqyAWZi5gwpU6NeqPBY3qGi5GKvHhZwjT6eWmdqvlm8AO5aH8JP5
IGR3dIp7/TIMjyVMk5FqxsJ2GcYrEtseTPg4TFXIQ7WzHnVQYdbT/n4W+iYv464n4nfhYQpZ6n8P
0DBbDyJSoemWbiNp9e+IAZ11+e+RhzOYvfpG9tXaGeZnk7n5NFyv29D5aWS3TsIjB5ktmqbzJKUZ
0cCz6yXd8pIIPfxliOQCBGjbyLwrs6WKZ0aGm0q2lH3LgaQrNvaAca7VaLqepeMDqt4ANe/kmjmC
U+tZombICgeNz0dTkSE5yb0ah1tjodTGkug78flQjISGtmyCU2Imdc+PUvJ3eDhWM41Nf9/apkFJ
GGehx0bm+XmX/Codu0IGrEKe0DOvE3K5tjbFQz+pKvZLq2VI9yUfhfttqiXZ9Od3Rpfa7egBMN/M
ESTJlc6JfEwfR//nKcKAgh5arLtK5yfr98lrlqnPCxCnlhmYJ6Bl8vB01/ZNJXNlXdzmCGTALNXK
jF5d2nbd58/z5xGvpiiwT9LFID2yrpyqQXFfNSQ/fnfWXCEBssOpoRR5cyMQs1IAj36SKgN4TwGw
fV7ViSMU+WEG0K/bamPbipdFMUGcM+hmqqy96Pr9aky2i/tW/nsFq2LhI5wjw7btmQPBGD6Olffx
PT+uPgrHYWSwfD8EwwFM8fP7/od9x6uQ/0rMoBaKoSqXqJNfa1+NvWvtJHnQQzeUK1i9RQqY6/4G
zC5uMqJYtpPcMzlMfLvEy7J8k574lu1KA+moEXOvWtdX/evHUomY0p6MaTdkjunWe64FOGAz9L6y
KfbC7XrgoxOYY/u6KXk4xj7d+F2kuIrBDj/62YFdwFuKiHQnVQ3JY95H23ryY126w3GjtCrmsRVO
lTNJBmOpcu/xbs5QMyDXapf6u+yaIN7HX+tW75FftTft48eC63RZkU+RBJSmqvY7yQ4e/fGjoJQW
l+j+utTYJMlskSSQ2pXNlvQgyvD69hRW355aonGvsMCRZKJaxnruPtusacEtmXZKAJXP9FaBosA+
OLdUw8PpHrsU+9MDubUOW9fe3QhDJo/Xrf+VWD81lbsNFL3YkFsebRDAaW4NNtaF8ZcEMyGMZR3G
x7GTH4evpMzDurEPBge8KLEHu2yMipV34keUGT5XqKl8hauXtsSIkHFfepEQWBai6Tzw+J4r5LMk
fQ5MQe/pKnLOwI1ZN2GTx8q6neDc+ixJrCTSJr19Nf1WNLdlu8dJfHClCN5I6/90OaAhyzu4gbDL
j7O0N8EH+QYEwGNPHvEaqIdU4vK9G1SZNYYK0DxTClqri3ZAc18NyCKX8Ls9+9dhWYyRsMGJfkmi
pAFOGCkVUojNzfjgyCC7dFRu6KAk/ml2PSeJcnZ2BVc/vwlj2G1UBFqBl9KLlrAQL8lCLr/4Cing
ICfxao4r37Li51Z04JhaQgFbjfHAoU+xoxTBMvwJbw75yTBruJNk3SfcB0BIj8zFmxTfTsZ2j2/9
KB7lMF2adKh6aKwcyVtuZK7+iu7xmWTUBQlDZ+AJW5DnBLzIS7GnnCrc4nPwLOmvONsEX5qZYXyW
nAWdinM2UOsUqnuRULS/DvY8+QbnwdFO9laOCssEMY6o+0CfeABUx4prrlZo1SUK5U9WaJLAjDHz
39EwNMD+ZplpaipXJkdi9xSWOsy0oVSNjZroNaT6w48VDGTvZBYRu/4WRWx2G6lQObBb+ItJDpJI
P8EU/Q+jvImXszBEdrodlqPVY3VfzSRKDsJ/zIprj2VbZcHN73LqCzktQj8sU8WM3RoBH8r9pMFr
S+ig1qEEivW5bEqsVikClvaToJ+mTYNp67umLqtdmNiYSSy7t8/IYNVPE3lpiAsy6kTypcrR57c5
1biqYOK91a5dd4gSTaZ8v9gOR/NOkDlef+RKQQXl1m/JT8MG90HXmzlae2T8cm0jkGBk8fimdhZI
uySg8+dfgBsCHu/zD1qV87wZIEduVU9mDuMWqktu6MVFmcRHrPcUllLQjLxhWiyZxi7f1HTKM+Mv
1D7tHkK6HDHCbNgIDOiTSryP1MgBNHY/ub+urqH0cWNnLgWPyyGUoxwRHkNQpLRcd9nZgpJuC7vO
o+bjc04+B1WVgyJMpnx8g4/U+Q8dnP/BaDzTc7EAGHthUAlcB+BXPpvLJ8LL6itwqLnHmjmjA8u8
nL3VGYgc4LWaHjzewTiz2cbdInor6Ghzunka05BzHHl+5K1XcdW5A2zVb03qFICv0xcABZ2EIHaT
D+x/s/0oxuxcWrW7QjQJ8hGJcptRyq6Y+t7W29rFxu8lnSalmCkm9HRLSjk5WxQMgTcQtNiVXN1D
ZuPw1hiWU8d373wV5RQT9o40/MLTlIJWnk9kayru6u6uKRSH1Pyn6cKliUhipONiHCFVQXAq9oC2
Dt5am/clA0dH6LEzAu5oJp1lJq09pgIfSa3GhRzjA7VBnkupT1DrptuZzvj3UY5Kb2xqx+6hb6P+
qWlNjPtfE/Dl+rbltWShnFDMRPX+mFcoji1/8/SMP9N98YRtdiUjkfY2/lqqfd7aC9CxX46appFa
mklgjyyODH+YRHSaeBEF91AL9wGhrTxh8n2n2wSB1nqp/E+yFeWogQpByKCbRibx2dO0k/X6Kt5U
NEAy1m8Mkyay0hDKqO6J4eJdI/o/BEcFDrJ4e/+2DJhqx3XGMnZvYgaBUQ+qAXQ2QsOQFem7fPzm
XF28X2NUBoMqatBL3Q/C4H+XYeneZ9f6GCQ1n3pf/Rpj69LP4INqR/EqTpwV7PqEj4CReJRJOOHW
qFG9Zlhk2N0Nb+ZWxf3gjxMk/0RylHdNx5v3UJmmK/uoVgiW3HvjSjB+jnWivTVE5Z+uKlUsVDyr
8Ov9oaPtypA7zAmuFE7npefH/UOsoSZQPPVfl4I9yK+AxWrk71poE+2ka4/Plz6bFcrAiNpKsFMS
dAQLykgDPnrZ3a4bZoRLkDn1WJ/xRqyx/9iui+aY+WgLDQd8My6ma5FggHb5XJSzjOuylKmI0w/2
Ndzf3yMYaXdW+NqWPzL1nD5ezHUXE4rM5ESHL+Kz+UUw3Qpi3PRPB8vaYvCqZ0W50dr8w/GzHSI7
xbuhTw2baA6PBU5O3+NmvLOy1Zrh0sRNYWVMiCFe3Th//gHfp2l3ra3vjMAWgvpKphWtcckojt/j
CA6QKe8324geHY5C/A55HdTUOymynb/BR74R6emv41up0ivvfzVRW3C3i/BVEn7AbC27mYZorA5A
YyH6oe412B8KjJeu3qzCT0pfOLRdl6BCL5/OeKv2eov2VYiq3j8KElGbXP3ZupxKl/amj6bGoa0m
PqMv+3GjEEhzFuYqqIP4VvLvgjhRuIyhY4CyCplDKS2guIAVrAFHTPSbZXlsVlTqLkOouwZiLyxH
/Xc1fZJRqXpsTnpspRpxAuGVpCzJIEH3ICsHobzfiilRhxJ5CkIqmJrTHwQnBKUwRb6sa6x7oTgK
e66HjGkznTN/nEUFWTyTH+Ij0J64JqEbHvsqJ5WE2h6P8u/bJxylPducz63dzAVYsQfPKSaCHLrZ
LIxrmd5SQ379j6Yza1JUW6LwLzJCHPGVGQEFRBxeDC0VcFYcwF9/vrTj3Drdt9oqETabvTNXrlxL
ZiRuTeyQnfCNnDKRNmfA12OjwlQ7zMSdS4k77nvTW/yhge4/N3C+kd88jBmfBxhma1qQJXVnNNix
Vt+co0mQa7+g57is6t/kFV2HHVamoUIjXrkceCtCmL5+u9Ni6l7vko7VlZb/5TzGb+2xzekWa1ol
xVBumUOwxvbLVvUZUFtFSaxbmIPztEryhYRc1zwpPAxkPv6ZJKfNUj0iuq4rsrkCoPNjF7XBgfnh
5eU8B9TbQf5/8WeH/Txlt2KTu2zhpnXS1+gZvsf3ZXPaI4FVDfogCeCeBT5TRIRHR0GXcnS/0N8P
Wa0yJCoiJDf7xLibmwsAGxMfHhZFNj4sfnsfNLnMU1NCaSSjjd76QS3DwtuWhQ9qHCwDPv7tniHY
fU32udtbJxrlI9lnuXb4c4gf0WaIx7wuBWXKrrxKBNZhW6sMQr6UzZvevsyhdo5NomrgvHpjYUJ1
gGYhgrtPWq85JhwBmgzzxQADEmQKfnHMir68pvQJs8/yu9cR5AgaJQ5PBPrqNBPpn38XdQlrkxgp
vrkbxRrXCPbIEYgCCQ4TIY6ycrFVlxKsftIixrQ7oStI44ygCRqrIWQ7fsL2//b5uHIEL4KGyKMj
l0MbJQUDoQl+Um63fCZ7PRObgJzJkKhD9qXTlkiZ1YoDvPno29tumgQQtA6EXJYEutA8tPNIZLjh
hNi9PdkVLjs55IwiJlqljP2VcANcqAsK9jRvqJPyKRU6sBIjSPSsWMCy4ds/UBX3a5PeJJ0zkduc
h4O5QggtG7sMPe5gPrwUeZ3QmQALZbnBfMNvUwQCTSWnq00+aiOxChcVb06hbKkM34Z9bXRJ5Kj0
Y/7k4x4wNeSbO5kG3aPcgjuTarOyyTuHBNY4Vv3EZd7+KcHbjdkHysCPmHxrkjgk2i0iI6gPlBy/
1hFXA8ookNTtck2Ey0VCsSKG7+zZfWlXJVovHCaOR7iyl4DG5xDch1TOSbb9M8EwhfVR4+/fv3vD
zIHvgnksW/mKH1QGt0kOKzcagUeWoZzPh6cjZAZ6VmCHfEn/ziOSEHpjEBegZNswaZipMoa9tWdu
QEDoEWoJz0HIBJejDw3/SfBArw3Pk4RlbUtGD6UO8j2Z99cRdrc/hgSUIbldWxIMgxWPI8qd/zEl
eCZFl0yGhtdVrqS5R7uH+w+R43UjucqUgMv4SkDZPfHLcgpfZoBK9qDWZGM8NWTNvwN+LbZ4aBk9
KKsf5LM+iAm1KbPxTbmGNVqmjGbT4diZTaYDhTJrOqRDWNDWGnvUqwBhz5lil188RSrJFcgHItX1
95aUTwUK4KnXg05rcYddKkhgV8QrKRFCY5ET6wyF5YGsyO8kIcoBeo/oVVBWwTVdnRD/4kMsgGII
1SLrcN9L7aTvD9wSuvfi+dHpAqdpg4abBoDZnRI3P6VMHV2peptFPD5YvRB8B8XVDkxxvYXhkfP3
A4AgzlsZxjMfk5Xcf51/XFHxMuZO9mHxRVRTAI0F6h+IJHgPaF44AfSK3M+YB6tLsgby4L3cMCQW
nBON2CqrOI+I3oqYGF3wRyC/I9n99gfps+cdfOmmcggL6YSAGwlTafydNeKTNSDxqNwyKneDK/KW
iDiYXx+V5Mq8B4pGD9g1ODJ24wcPskWYSIIMIYXEvMdzQeRwRuAI3gGQTRHllBLoraVGwAghrqKE
5xmyEk+LVNPpeuxd/Vl7Qw86AdZxd28BTOVWYQ9iOlmweYlJxdqEXhLWCWRytUvgIGBbqwM1rd5T
PUTLJM7Dry+4kSyRCs+hRNNHUvv+X2VB+914AaUUC4Nq+olQm25S0XmgvCTT+JDcAKNoCrBlgyXR
82iqoxZr3lM1Zf5fuBwJHY4j78ndRCAITJWZBm8YRp2Y/tR7VJyWeI2TDX949LhRExRAxvUetT9W
Klx0Ru9N8hgHTzeAAkDlc9GM+1vEwZUt9Y44M1IBVi887gJqaxWOOGaNdeIhQXgw6iatuBNfvXnU
iqSzvZN+Tia3DgjsqFfsk3DXsaAgblseLNIy+jPsIhcqJn/E7UhevU+5bwlpLvnSAhjPvE43dxv9
zNVCtljIGA75F3YQl8l5GIhsHPxxi7iQ4Ky9IhAjwxy9sfZ5zrIpfqTsfAHY4VbCnZXRxRgIs2h0
L5EQ498SAsnrYQePocHoNMO5DHMJHMCOy01rDX0gJOXXuki29m3Y2+jeNCJUyl3Sc+Nod0crY/fv
//go+S4uDsg694Py54zh93zEWaeMbMkdJyAlNxjeaBbFHAmPL2U2sGBESCEfdhVpkAGcQF8yGADy
rQRti467G5gDwJyNeN1PFcqUV+tyNTBMMuXTbs4VU6Bc/6OOqB3xmxXFq9X4TD8tsYz7nH1ga1CY
+MKZLOMjC55sSw9M7VAss2uAdwag8pQZS+oGvb37ADtI8mJ/QFHWJZ5/ADXNmyARgv5qxbDrX8je
VXuM+roCIC5NjJCpEUBjzWAMjroCAeajqf7Vn/nDRfbWQsRrecZzS0F39rrr0A4BZo8MFK2uyLFa
x20JpFlrxQBLwPM056GD0tdGZilD8+tnvpcBJ7fGCHwOayt8GX83TpHs1dXePGhdT8R9RSkSNMQe
RMyDUXv0oCltxo09wgYWOdQGGHYRXIBIgpVLoEoIzxOL42AQN4CXgZn5Nu/ajxXSu+fpqs1Tjfnn
w1G3dACE5yDrGqiPEr2ScxVRZ8pIhKxJhGRogbRhkkADgDsdaeV0RRiwGrJvKM4qfHtFQHMBNSzf
U4jogxYaMu+EXBrd9wokB4NSI5s+GX769xrmQsXp9qndUmVY4XGSn/QGWC4UrGkiGBYhOc0vzy8j
zYnT+MY9mCZlRNy5Bhdgb2MZxY4CO9MjQlwY2pyxxIEvOJw1J23783emh1zviHw3zDOzDsPHjD1p
0kYdupIM54DuHQUNnjlQZCJVj4XIY2Fl/Ssh5Zm3SdWzSZPJbqI2wFlp07bzmd4Q/a35m0Zx3t0m
4m7u0OyhObx2KQqzntn9g9XaAbV3plTZePgjoIfWtEWU/KH22kQ5D3QSoSBaH1J6wHT0MsZwQ7Au
oHeQDQKiB9tIbf+KwBAlNZaLUgdTb1xc1vnjbhXy+DMJ0U6+UqbjRKx8XEQv+8uqeQ1AtjsH4+lV
tVHjTknrncrydIUUvtxIWjagQMOKIDUHzABZDnJZI7Ydtz4YUlO5zPpNXU1eyGMsBmC/RjH9k4df
ie9EKrOB2QrfA4NH6mXMGrsK+5sKszqKNbYSd0etBW08HnbY3dHN6W05QHvZcusF/oI3mFA4jp2x
vgaOdCENT/JRQYauLD8IxbgCFtQdLou6yuKKMioclwXNabguNV2MGMEZcb5jpblaOQtTckYXsYp7
iYK8GYZd+s2L1W0RyIOAHR0zXVJhb8DME2cdMtfLhpwVFdgLQS6znPyL5wUvXnlafkK76Et3ttgo
0kOht0j7FjaJOhLX/04WLYLSWNAznlaE71wJkYSlRFX8CbFlnxFGYOO7Otjn3ds578hoi6NxOVJ3
utc2qTUDBrSvt8mNaS0FJC2iC74+Z/Pr/Jt7KBbaki5exmXADad6UwbPyQ0rBIps7J54QhOgSalW
hBlLopQ4xPizrLTWFr/b/Qdnwdb45p31P+YATWtgPTSg7ZQZ85rPwPkXi1AMgZd9aAHBC+sFzuAG
a2zXn4Ec2lKHkW0KdesoF2TRLgM5WZJjXr1gXyMnLXLY45NxQTT1buNJgT2DHL0wP5QtrIoZNcuG
KFMHXeccdQkqpJOhP+uAEGHbINdMu4O8BgbP9VFb83ha3pPPFDM91BAaBqCBSvnXJLBQSpte8QtG
vieziw41nAX4EOPDQ0xs8jkPKL+ML2ADkZxMBxZpcGnEI94RRp19fYONqpX+oiuoZw5wSIF3xerz
HiqP4Tubvg4BpRskLBYUay6LxhMfdysbwKQbVdJaSPcyh8TfhNlxIRzupJ01ifRz+06AIM+gzLwP
wSCSbWXgnOlIpUt+0SDbEqrEgwQIZRpyPQ5F5QcxdkpBDdat91BN+a2epOL0xYNHcjAS0y/Jztul
DyNf0IaYYvC8fbvkxpK6PMj54Vs5yxdYvPbcki9fFqSjlVuvX1i2I1zp37YF9QqUYdzMI7fOPNzi
HQHDlwpl2sHXyik5sc9D5015PxIGlINGnGAFTA7GJh8CCK2Qr1eALMgPknD/DlVI2t4jAMs8aUsg
Fffhtrk9EhniTPLCIgYJH0mOJtz0iphOHZIwoEsvP0OYYiSV0+NDvywYwXfT6q0L5jV65fDh3+Sv
zRNnSqbeEhT9jX8wPAVBQdguLapGMW+nFgk+8Mvmu5bk55LESgYu5HtJulf7f/8SjOCZLC15JxWt
5B4TFTOUBUnumuukzsCY4vMbNiWVZRmmhVLwDPa8L0d9uowl4IakhwwCYye/d2VQCDNtcnBM0N2C
8/01QDDc1AUkH4deZIPeWGT+a2AvvT//NzCCX8iRSI4l45eMszLIHgUbA+cQ/PiTsisILiG/WziC
dKCyVBkbgmLyP6IorkYS6l9TA+VDYmWxyyG1p8ywxq7nSZXt6CAe+v8VFw4lNotD/C6NIgYf+0Ma
BPFFO4m2O+RbL/Yh8wQGaWScDC/oFZSRktKpBN7yipwsIakumAOpvgw5DrgaZ1sZQBYCP0hmTMpK
vJJFZXpTMWXlh5I2S+Ei3/7LJCujt5crRQZLYBKBFv4NhgwmGbYjk0jeIhVBGRg+ogaQB52g76R1
Npp3mAYm/6QFoUKzoG/QhXBfjXLoGm1KqNyz7Y0olm53pEIMpaQBBL7oTzHzxeQ9AGqQ+VPzUBmp
ldaDrs2TSu9y1+xQxeIfJSKJZsaVIgrXvwfvHK2H0fk0lN+Gk4Xz8WtI08QHOypy4HZ6b5hXlAK/
IyjtWMs2gvJiv/ENUPVbZrdX61Mi/copHDU1akxIPmlKgsUHr5Fi4HdOLAMPH5bSiwaAHPrjkYxk
FQi5tE863Bc6M1kxIZSw/lBmM2m2grHYHcMhgzS5utBy1SRqqHUh0AkDGWoxJTGMsgxaGCgxUDZC
XqtXITR7BtffkNY69H8yhIM/5MhoFfO2QuqFhj0cDLSx3HgpDvZ6pE/f2T2ifpYIhFOmcgMBa5gC
h7AzpOHEa9CBIBp/pJ1s4XQM+mg69o0lDTYJ+T5zk2eJFlaKryyI22/TeE5+0mCghA7l4dE7vFhs
ZVsMaKxrRIpkg2U3d4fxeVr/vB+wYTxB3iB2gqfJOUchhpReY8POCUgGc+QCeG11EkIO1X2UKJ1Z
BdWxqw1vO/jBsycDuZUndXtgfnaFb1TU+p2cs63dO5Hytg+L0/aEpmBIxPS4gwM25qftZ12vaYNl
uRjoNd/LKwc6kvLtYN6fM5lyY9U3GEQUVbipVKcgVf6+4Slo8SCwFLJ4se4k8y8LAo2ehorEg+NB
H4ebRn8K7/uw9AykZngLqdE/w2Yw7sC8IREkFn4CLbOIE7xJUI6X7p1yQeum7dwktyQq1g+KZIEw
/Bg8qmMZVoBspeygzYHZIQ01NlB2Fk3o6xMRbaZVEPh/RjIfkMswWh7A/m1GPET6MCtqGwrHSzVf
FIUJVCDCWq/gV3jbbI4Rr8p5ESijXdO1KdfmRjlFLAv7KQgHMIA+NpKLkgYTwOnwOXAt+JV5CpP2
a9CHB43xM2gVVC7ek87uGt04157Jf8ciKqkakDiegQHYEdVUdlBBwFdDeuqQboCD6ZeACeJgRec2
Li64SbBT3sI2HVGCxjYFE6bRC3FXgFKWQ1L/FVsDt0GQCDqqf1wG4EuWGLxTqMyi3A62K4tZM2Ur
ETwU6MVHCxqYDgNx7ioQqCy18qKsS6zt6PAKfCrrlzqE1/ejHXAiLIIrm5U4XdlP97AFhR383gbX
4F+1HfqDPICZIwsn/TYgvUIsoO8LrSKYbm6bMUrk0z6pWLio7CUs3bJMklZzEEE+Xuv7mgYxFj/4
CCkwr9i+yJLctdQh5WXZw+TpZQFmxyEgZJ3/4vHCUdKHyh7Q2/fnn7SBUCQbpyzsJctmbS4FAB3M
aYo765+GSdGTuX2Mad9ikQRmPcqiT5GT7elLb7Isv+UazR+57BxeFifHv/49BNLnKhpAF7PJ7vK1
OCQ/KwCPv9YKHUEaqqEbIhUOjHldF6BUANt8+phWU/4js6Mh7ZXSrcap0yfe/6Pd+kTHXcvIHwG1
5ww635znreexfq6aQfs6BmS64yD02dPkg4kbGTcVupUJHREojmZyOqNqGpQgZO3pXnkQDSkG7Pjv
n1BFKf2DG8FwpyvzpKN+hVi8raKh28cMqDdq+CqSHlo/yYPjpmFRliL29KlSLmTpu/iiP/yw4CCy
KdCQxx1Qd88x879YSrENpOcNUTSElab38EzFc6sCVVMT++iHlK6+dozluntG3AhBECBXcG6mh44x
DSXKXDJtZMfhcjXNN3dKtnTZ2jc83uyxseD5+eKdPELAsQ8CFdZFhdAJ+s1+QQRKyUGM8wRXpvAm
HY8IF0iE6cj9b1uvNSuW2hqC3som9zGo799aRucOrkXzyHApzW/U/1/QGOgox0Hpi4DueaKMDzri
A0hS2HTPg2fkDeP+QtJH+F+v6aNtnJGZ6yzy7wSLv9XVu39Noit2b5riPhAnur2YWdK4NRx+qK7g
u9C8rjqD9v7L3gPyvQKzrQYUGmtwHrv+TMvrQD88oqq9u7HFY5hLpw5aV63o3MHQE7F0EvsaGUk0
XY9pt7Nt53EBbFRcPfaksrSYVuqn0JFHqyqvDwZ/dOrjmyAGFg66KTl6Em+eIThxTLOvucKV7UZJ
+OopqntCxwlVk0YFIJm/WeqwEVDnn3dhvAeuMgAKnx3787q0IBPAk2mpF+fVo0oJBQ2uajt5nYbq
+ea+pcWrngzamJH/9U+EGS1YJpNn7eXcr+puVY8oKy6W+owP6IWggSBDzTYC2qSsxiXj1mnyyHW3
nd6c8wdGrz8Cy+eHld67iPYW4U0Djd3ruMVQQL0vv+OVUjsqrt1soIUS9OQGaq1m7dwZsLdSoaeX
I4KKcVoPFOjpP1ZjPiAvnXffud8YfXVDz+CzGdKItSJnaBKYPaDODkZoPRDttNWpaDIog1ozCj7j
8gZmaFG34sd9oJwuXPXjjL61HiKsx+WtVB06La5jtUZxAJhHZvYKMYrBc4jGA49gxqv9EibD1atb
i+yE/ket+uXTf6Lf1P3L7229UY/qfkV2VFN/AHaCSNqFXdgmzYdppVReoxv3oUQ9ousTYsAZPo26
ub/803fSXDWX5+YzLlOSMXhjB6Yb40iHCA0A6GZCFKOus1r3j36/na4GH4iXszN0jB5bLveP1qrj
LawOPq2Ot7Dfeur9b7gqNzTarL5uiyIwKzz9Rqvxd7B+52u4uU91elHdK1ATAki3e8QH0CJLJ+D3
QN3ont5oZUKqum8oNZWGdtq57O/POKe9Gwpx9tK6LZ9DDL5X4/1l+6wmlQq/KaHVkPGsq6spSxyt
vsch7S458vuDE+jP7DP8ttLHPekhj1VKIYub0+vfpCsPo6/ruEOuIfjEuKISxE5o9+tRs2OJrelZ
+6ABBDfFbkJBnnURR0XqR1Gsvr9CQB/JtTpSR/QwGO1xCWvTvUsP2+VvQGr+sJoQo78jSjPV4jRt
GL2BCbVFr1ZGvfxAFQQMmjRZC44xdfHBa0gAkf9lilNNvhQs2qXHSjiIs931EwBgwe7YoH6zWuSn
hMBF7KkPBqqR8B34/gojA72fG9jbCwUeOlCgqm2/fThqCOHYRI4IGHiDGN/IBJFooLf3pjP/3rwP
sCohAYwk9pzPuo+QaBb0aGd4mKrfuiPMqt95XnSkVHkGWj2zpIlf8V6oMXcwY3iYBQF287EE8hnc
hsrmpsDKw+KcaKSZ7y+4s1wCkJaMoB9B4B6ob9s7H0A9omMdHclMqqA8pycqow3jBUabAY8gyEm8
flm553bwfjrn2riXUOnZetHlVbf383BZDgjNgaxz+xl2OgvSfcCEHCT5RT7QQP0LXrrezjbwFtnF
1U+flPV8mXwxaFuRn1klqgG53YHBcQOB/po3MO9TNkLVptEc3ekSYrfSBrXVzCvxCH1sLzn4L/Hw
Cwslp98YIodzVw0OdqXCQv7T+i4HyK+00U+pvUxxG6iAtKN3I7g8IrKx/OSrKihSB0ZMK/qwClfT
DyjEt0FnGgsRCn0vuO8v+GRvVrXTrMm3Z4v1khi58R1RtyEY7LEyXWh0AGcjbYUBxcyl4MYSfUaj
SrI68jSetR6usO2r8X0YytG/QrPIITyU4J54ZRkFMxfZydWYHfJ0A2OkkI72x3Ne3LfPymOzq2+j
i7oxTowJ6fE9iwb3IGd5yCmfH+BwD++tzBiwIa5OE9w5uiw3BeXna9dCTYZlumoRY6hIp9mZ2JRc
x1+DrZVEn+ifprdhcaBtjhWxzRr1ZklnU0K54+geEDQ6QfK/w7wgxukefSCFO3sSC1lGZqqwxbbh
SrAPdjs7OmJJSC4dVk79sEU84ogSG+HrWS6PGguzyr345GSSvlJYF+8cdkBgDPvqrbAdEJ8OGgyI
lK7m5G4RREFFPtitOA/Sz1BU8OnkoOq+qcXb6yB/bdM03aJognnDUN9H0TalXoNUBMmkRknlqO92
3FPc3zTftzVX1FBc27U1XCzZdfkzC/vW0avcE/W9Lj2F3msmxlZXnLiVcc4JyVeEkPDPVAyzTm0y
Hfqz8KSZk704JMimRQ+aj+pK30jhAlHsJmhFmCXaRmBjEiTfkWjZetv5EvjEDPDLMQIq3aQLTbRY
eP9Lw0pP0qqlJKyi6zJnBQErrrRkTquYabi72IVYOh9oLlm3JoelMsdx5DvLwcBob3j8Ywm0CAXJ
qxzV8BcXbeFnYmuX2Pboppmm6yZjdzfzp6MMd9G1hvLf1Yb2H4rV0EDHRkYkWJIlVJ86FWrFkfvE
agSYWZH2v630wrJWI4b30aIDHEAoTkif/AhQS8zHupqn4y87mTAOBLAOzi3yrTSUGrlG+s9vbsUA
4qJH8yWpEFEpV0LM6fa0v5140kn3AFgBDU7SKvpzZtpP5DYH44qwFUogbZTRVbN3YayNqbBZ7t+f
MMzhbCWavVj4ZiKJqg8MCC+fLEt8o9qMMh0qs3KW7yIxbOqkGyxG4jij1ovEgCQo26O2/eBwIV83
fbpeYBq3nkS46U0R8DQwpNjTVcOXlF+XcuLSLk2DCVYNezx1h8NI2i4/dCVvX86W0j1u8D+nqN9B
91spoje55/3fyZz4vVQOhSwfb6NPyJ5zc8lcyE1wElnGdmjHS0lHxsnf7i8WY7hxEofybfFv2MIZ
MjljrCXlbNg9Qer4Ef0l2o6kSHPd8e88eRePAQdg+tOIIiarpB+/wb7qO9xTLwynPCdXPfYXDCEU
PvnKtNnsQrXK5t8yMWJzjTbR2/4z20PNzQ13oNsJlsrDM4uJnAA0YrIsivSap5or3essb1Ai3jzj
KM5AjbiiF5SJwegSuhU9OHGwDOZjThkRoThUNQyQDSYC5VSd/JmZIHmuWD3FiAJxhuPNcmPFf39/
cfKbOGMbgTVOcDGszKloJe33NxMis3mlOEWhc1kZMsJo80C1sMEKtOStUO6mKBZXrliCtw2cNQEQ
tJ4+tlCPJHPt05EBw2NCCeygjaZHa89jB7tWm3tMhogUjxYxbe7sJ/von13OGeeNaLuXpeKms1x4
xtzznMl+4qS01fDlsVRNc9iwwTwI0u3WY2FYypDJHJLjLZdupUEfZtAx47SYmoXckcKEAm/7th+7
Ls+lZvIUrxduzK1wzeHQ1G3xxnGXDOOYX+D7hOGyEsR4OZbL1LfGtE5xVIaYlINq7XKzlHWCDjLv
ZnjenOKezEu5pCBx43jMTeISUyOKHC8FIOJHAdxW5pJM1YDF09UsaxlYiZzxUQ9nPfAu3+ekLdeX
dRVjMUueRXx5tWR8dke4B1OvAaaWRnLpF+fTx3jNcuNX0roHC19nogp3/Cqm0cbKR12J0qy4nvXt
kC4RHWAHjkmUbOhqxXtxDorKRENsyTi4cDSNyHCMCHcXnm1mWZJgPzcNlpYV27G7nMvlLbk6Bk7G
A7U+DVsRMzc4tUoPqVjhpcpXpvlf3TdxGE5c2+5pdvzvSdj5/sL/7R+uLcuqHfMR7u4Per/2x5PA
+ur7Pr8sIlmhvWBAzPh3y7SRopu2fGSlUVhw7wGifRgNh0+z0oEK+6hvYlb99OKDsWmi7TCvLFkm
WBbHO3lKrTNdeW9rTvejzJV2ks5Z5BNYpHK/ZVdgPC340TJZ5Bn9WL4b50a8w6U0DHmN1zV7xAnG
8syzLZrmwjQZVRRuzRp9MdrF6qs2cynCXlmAFZZ7eZoF62X7EWUP8SgLtn36/vD5VQxY2HMmkLfn
eZCTkj3PmehDJ2hoy7kRbb3xDRJfQ0PwJZBlJ3HdHdcuCxUzEUcnboMsVOxNIfQRKB5PuRpZZOwR
LXiV2Wjbx2W3iaANawp96Tb1tAFnQdXBTht+5O2NxpYthzWXW5vc9d2D9E1OZYlXtOvapSH3mk/j
uSBn0NgkdtmQx0Y3dd92uXVxnATIFqRM9zv76nDzm4elHmWGE3keF/gw0jTC4RJfZXnSvcjhO/nB
fBvtP9rEWFocQPaEvdPUdHaQ3+o/1Ie6Y+ClNScm4J0Ck3FOtm271tKKCWT1v3jD83NkKvy7QbHN
o2PL415obuIDNrKsyeYN0YPte/blOQvDcMct5B5rGFWNTDvh2jgaVUauzxxNpntH0ZmRPWPx0HWf
33zPcGCHAMIfvdDtmO2OEcKpF6keM9ZmfChz393E/K5shQmPnTb7cRSc2cxc4zVhgZsYRwrjTBjC
B9nNP3pwcnmAuYMwYYS7ELodo+kWvt+y2vpk+GHSOB8aD2Ut4Bcaeljo5qJjEXP5UJhB0sUot6+z
EVGwfg4hIfc1UmslpuqoZxBUPdgoY5gfS1oQM/01fVMQnQDWAvS2CX3QZu9oTI/LpGYVtdtOF54P
1npdYUVQ3T5SM6bnz1AoAl+wJZbp2IUQ/cKC/grtPOcR6jqf4KTQt6V32GV2twU2tF+3oJO897RQ
4iHJ4knIPARHDUWrsdp7hir1h8z6JuC9C8XP2OqcvvX1oUS/4iMqYrcttLLtA+pUDGu2TldD2b5+
PTaFcwkF1ac8OcwXlQ9VNGz+KMZ3ZD8JVNqsD/zKFm6pL2XAy7byO/vMaa1Xw3NM7852NVwiLQb9
cSkCbC1909LBllnVIVP7wKtUiLILHNSrAohs0dxWOMC3beuwEFUwevzS++gNtruiw1nqKeCxzVTK
bGzQqN/eYxEdO8bN9BL+YGCUvnI0Y/PFa12OLmFjPpjzPvFjpjRBPUG022DRsWWUaK81U3WvDmFQ
P/l0JC9cqoMEKuC+9LpTj3sISRQx2Sc49xvKrXCKAWih5bU5iBCoUZujQiak3bcPTZhsDlQUdyM6
riChCjv3R40mLChiXu/TuOyUa3YEhjGUgt4t4W2BiLQhVtUCzwY2+ZUy/ygdgYsLfThzfkzbNwMG
xkjjXGdPKWl4glwNWI0tWfKv1meBCwK+G5yCqJ3xCXVartEuFV850hd3hQxa03ylD0iFVErRuOM+
A2N351kJH+I8egMB/N1QgKFNotaaewirdPThRncIn/5SxYRVQia42CBzNCwplHg7exHR6w2Bpu9I
qiILGAI0QyyE+EodWdxrJCZHZwYNY6LEAFBbwACjuc9D2LogKVS4j4z5jfUdf0354DulA+BbqtNF
TOzFf8c4kHiIT/xRpKVZkZa7Ipb6tew9p6SIl68U2rbWnUNzBTKX8JKBIMjh3oK36gEAPAj//Awb
WFKZIubTGSR+SNhFlZXvT9ocUJ04DpUE9BVF/BWzv0Do0BbZZwUV+JTwN01NMipcNYRN85QIg/zt
EpgTdHAQ9HNIRZABgPaNy2rJ9KGnyaYNDaay1GQ/JutwwyH7I+R7+qr9SoHcv3OAM4B7GY7uXBwH
B5JZoJhqc04MELgyI0kBPYWSzeSqUVIn4lFEB4vyJQaiyC5qWXyWjjTKHAxkzYTuAT9j8uAD+kNs
JsGmnFAxoeFZ77nGHh2corx4BgUfU2iResZ93RkyAnw6k5xavn/omv0/+WV4a6j1MAuHMDkhdiet
fZkO/qArGI2OSddbmT4orKAhxKF4ThGsjVuUSwDOWtT6oMXgeyRarsLU/epztNu4iOaeNz1AnEdZ
3BziI8YgJsXoibwjNQ3OgynKGMi/KzJwVS9GvIFaBjdbTlEQXCqB1A6ZsogYJb8hg6vd5+MbiFec
Effhj81t5tbJTINFTbOeMucOmYdEdOvmkM7LtGbeStpD99mdbu5k8HceAVnZYBPUV1Ycpf3Xkndn
CDOK3AkREJorSWPC9x/TO7nXmk3npUcXHQ4oKfiHvAu5kHEaTSZPnRYffT9nt6UxaHxeywNeEm+i
O0t4i5CHISl1jZxmk55WL5sheWsYcNDss1VrvwCdDX1/w+6W/IGMTBRFvYiIfRJBxpVkHiI4X2Ir
mII1pHNiH7Z2tn1nS7+0lpLdzq1AMsyfbd/PaHUZeITQRhAQm3f5iapL4ihO3htEWskPJpMJwDSL
HXnwUmAMEiH+x7H/hSQbYqXlPN0S7hEbjwNnMtk75A1ify7xoMRdkkvKycHK46EgMJnz8vKLPTI1
GDmwyLlK2iPggiQBY1adpbUhkxqTBcznSyJeCVOtYBxI4M//lstA5EIlkuIQoDVGsCRvHM9JaoIx
GTVZRU1za60DUkgKQNJBPC9JxHwDQwwn3gNMKup8dlBNBnBzIIgBStCYJL2mGg2Y3sVG7F0rgGmj
/S3Ih8hH2D2zDQ1B2Ceoaji//30IrIyjZngTYgrGy9mLTaxEZukvSWFclmJWvXt6NBsDeXAphMSW
u7EkX3JdS1JmgVYQs+aMhOWrRorFVQUgTvsUF9AN184Nqm3YjeBIVxnFKMU/UcSFUgLMp01Wh4f5
Scck1GDGTaJx37K8oUPMR5mVbVfztgbJA7eW02IYlsRlEswmS7k9c8ntKM76Y+tgbcbzOWcRbCQg
4TbwY+J7u5SRFjmAs0ZrKncZbhLPPMak0gSOM53BtQoX0dJYEUW8bzlG8I2xQVER5VkeCWfPXGY6
CZUD0hYLTWUQjsOR0OZNe7tCn/5mdI0O90qcqmt9C6lDlICR8dSjHoeU4jEHBfM1UI4zJDOYvIa8
eQkDT5vj54TEbNNW6IqVoFdug1xfgXApU5hlmMMSArMGs9rzEsscb5E6A4p45zVXsEmYenjLe1Te
h1lEeGfGjTMjJXzc3LgGmNJDHCbGhep3hk7O7CLFjAvAqY5mn8SX+2WE5tqHKT3KEhYMownB8KZN
I+CUKSwabb89af6FOaYv/l5GSfhaa6O3GSPhQVhNScy9aaX/NoUniR+AvhuDylGQFPlzStaEz6Hv
H7EtX5A6t8kBFb0R+MSxi/WitjCUMn3/Beyp+y/rbvh3yN+01uh4CgFdXCBGn10C6NlMjl4a8lXp
t5OYd3dtKkK0b84+ITF7Hy+OkP/iholgiKaMnsP38GFenBaaJKtkgHaC6qpIiojtrTDl3RxiZsY2
pw/MdtwfyU8AevjLyeiyzicQPcFlqRiSRYOOrULSdtj4pHKicw/187yrNoqjzJAccSXJLmiehF1K
HsK0eWrxNQBXHl93tAAUw03bQVFkCSaCfESLAGEJBU6GCmtgCDvChZK8ZiMhDJEfs435k0o7HKsS
yrh9JjhAnPXWwu8guX4cVEBHxyHsd7rpu4ESnfb9oG1nHbOXaxWTgHkZ0uABz7bzMq5t74LQVTF8
QcRbWd/PqAkzz/26yZ1chn5KjToDkT0tv0bQdzpCrDIyGOl0nzhdp43l/QCO2i1Uh+x0QsEYQ+QM
UNMgOpU+T6SF4RwSEo1XNnsPSe2G0o91x9T7TJe6AhtDXHZg6OU9syv8M6iJTPWmWyWrDvK2HbPo
WYdaEV4NlI7rCzjfaPUsJHQhiXYWZAqX1YYT7d7GrRLLFPNxX5CIQO1R2Wn7+MQgZlL5raNbnW58
W75OereT9jN7qSjhu6O/KPPigPREQ+Lo9DpW4/7Rnj2njQMthYtcf37gJrKp3kZoCZKhTbon+jY+
GXr8dMH12sNXD87i+MZ9kl1M/nC/EM1hVWTdKTUB3vhbQC+YvzKbXFYukA0eiR+OCGLCDBNOy/ir
uTFUnSUE4N+PJF/EmllUujlKEr91O04SQURCG6gJnNEPZ5Lmh6R8tyeuEBpeCqcDDfQw2VngWAOg
ExkQhX55nplFGVQEeeThe9MAJd3IH3jFqM/QoswX4uGzgzWIB+x4zfhxc6jTwJ79qiR+YN6cPbko
AAaccvM7U2gNnla8AQMQEMpiSN/H0SyGULmEyczXKzibH/tC23DSVa1y+uXunylq+JX7HjgrWpD4
bLpbaCVIKqLlh97pWbfcK68Q6eYU7nL7fV9QLSTlercuOMcFh8XzWhLht/peFwkHOG7rZ9h6bfCA
O096ep3RKjB4iYhyrvfaCcUnnpGBXSGoxDJZv9u8zoufnmwJUqrBFgT2SRZ1KIZIuUptumdSNEpN
qBIf7/5pNT13auzSeE5gE/e0FRXvA75/K1qgBo1hd35n7XzZddMhlzhhoaS1uk0oi9IfvKBuxUmt
Rv2Pgh4dSOl/PJ3nlqpY14WviDEIovBXJZlDWYY/DEMJiAiS4erfZ58e39en2rY9lhH2XmuuGWpy
w4ThxE1VZ7fiVwuvt5ShGO7J8ApvDQcaRx1DIbgzIb+TafguQXHwku9G6uwb8y3BCDDoEXDTJXa8
298CHvOmqwi+etGm3Kh7bxpeh5iK0gAMCUsUw6bwIY1c+avPy8Ef0yJxp44WuPA4eeEMUKff+M+L
B1chDZgl1VgdkfEVT7k33gR++mcWqMtM2D7+lYn9rZC9G3xKHKgj4LbAgXDTIdEr+suNKjersLfB
CkBO/ySITolfTG5RE1lhdH1JS808CP6PMKWeoMPVHy2E1gouCM1lqymTMt9iG3jPR6D9ssdsPA+c
qqECYvCmQq5J1xnTRvWHgCM4Ky1Tv9eCWr7IHryQj7IhBykboKuBVTd47+EswC/q+5zp6bQJlvHH
JHpng3cjNTIvA8Pedv4yHTiereH6+Lp8pn5h50M4GhpG424nt5PfLvs1mbt7eELmHP/CTjlNhGp1
IPmQz91UOmrp+RM4jNZfI3yNplIx1XT8DEXEuVktm9GYYyWkqLz0DfwLHMzkJ6NpOJo9fKNmW+nT
UJ9ohosq7jeHT9dCiIc2Tp8jlCNzdpC3MkFjIIyY4V//veSpRsmlTLR4G9HnMrHflC8yVJxItRUX
QxdyaGTSyutN13qj/t7oBBlO4SmMThBeaGRx7PpV0InlU1otaIshRJBntRyRNF6yC8Bd664qD4PU
Eva0vAKSipYcUGF3JJDWwFV5ke2rHX1ttw5pjT800B9AHfcbuoCdb+RwtDvZUrmQVaNbUeCawbms
URoUl/InZUuz4ll5y1HerbM9z4HRAUwJMtpIiWmthGi40LdZ1IpL0M9UEP3tqF6VRIj2E5bt7hkg
4fpnFT14IrAZFDb8gsFfpM1RMP1oJ3MvacKxFYWY/5vvR3iyVdPBJnJeT3+vC2bvZGiSdjHtFDup
8UM6mViqjlMqZiCTKZoCTs0Row4kHlPzqg2WMVud5g5CNyWfDv8nrLMUxAcAXYXzDqa0WCOcTlGK
PFg9pcxSz91DPTP7rR8FNmEr5UdRduVjSEGDVr8mE2iSnxs2pxhthE9grkomDuezIJHC+in55gQM
N2zc0XtrGIuXQTqs0DGljEUDz1dtjgIfPGDHRzL4kvpGqzrW4WedNU5t1IPIY1X0Yh93pBxYjPXB
+kv68nBp4oTGoHzvbyIQDUwbp1n//m0fMbs/4XPNSjPo8nzeSHbCTApwbz46fpkft66sb1vjoaKJ
TPfy9aNt3uGcZ4WNhpAiwLd9FaB6gLHJ7q7jqM8VKAhQwwJb8g+D74qUHNbTT/aPq/nvEn6DKhvI
DwjVQa/w3iRujhoSksLGSI64XymbuLRj9lzofuYkNN2SFR1KFMlptZMkx8FwHITbplqQWYPKAj7W
N5tz2UNmfx/SbG58qBtQw4+wO8eL+9SojkrOTTIrC9iNHJtklzr4/H/hSIBSfeESG2K4TxmhVfCP
IIcx8++rWcgTx9ES+EhUPjmQH6AFg9DBM5PWLJfTjnCZxDa0H7usHRPnVkGrpAvBiLzagS+0pZBf
IzL+zWkjoKUZbpudi/y3+E0MxM/JEP56MG9idi+DbcUIl7q26GIviw/cgUdQrZ7U9QDiJsZcnL3s
abm0ZCtDFv92fbhcP6/oSloQbAEfIkH3nrEsvkIHzC48Y+wVL2Bq5N2x1xZK4SkJmBUMHMNV6cO0
BeRPhe3n9eIAYGejpBqye0FKgECnjfhOTA+CRUjniY6bRWPCm/gkdjCaJ8Gp9+mgRkjh30Tbg+HB
rRfEiiT7i2QMMHvKjHxbVcJwp5pJ9xYSfk2bUzk1U2apRjyfuGG2hrwKb2N4p2obA9IMoPzmW76A
kfZcq80hyu8VWzELr8QaiFW1P0QwNA6pBHrmOXBYj8pa3pEz2Hj5lUVYbygUx4TVxcCQT1x+HrVG
cQSbmZTsNysp/M6/koNg2f5w7iUo8kRssQvOgtobbcmuIRaKkhjBwNq0+Vogl/I16swUzTv6Dyor
ZG8Al6g7gZnOlK3a6S3c6CJWaJglGKww+mYCfv/sFR+vsimSx/iqguzBduJbgcHy9qc5sZ8vpH4U
zfmCneJFwzFE5zSu2ACRTIETHqBa18cciE0e+9I4PoxsvGQgS4F9hmP4o6/aRtfHgVycNRwzOP8V
9O00OGE8YbuGQiXT+6ND1MZwtKCNNuNj/vctJvmTr4o+p7wZnjLJQS0FM/+1HzFli2gjZtBa/cdn
JSJ1KDLb6/cnDa0ECNnwgnBqHki0jEZW+3HFWcRQGMrxx20H68HrTtpXo9rM58g/VwreoUo8YEVu
L2+Zsgle1BJHv360RtvmY1Ra2tjYNaY1Ml05oJF493OD25btA7+hvjm963lLdo8MN0w+9r7X4r8o
5EOf0s3V1Rszl27ejVYqxNm3m/MWOTffwwg+LDVDsUVYhqUHnUXituDgvaX1e8BC4y1c7Y1sQkLW
9LXn13psJWQG2o3s4lvFDg2ops5UYjuSWeJqpfUJBAMHnqbpL3uE1P5MGrpYIVPjEJXOu4Wft2qW
FanyMVYr86LBp2DS7r4vALqJsZeDayfZzUa30EBHlHwNfbqSeuXgIHa/vYQXwOjIMWqiqGOTKfqD
XjvNLpePHa1Jt4qDNeQ6ls8SvRtZ0/MBwCCYOMwAiK/Ctq5NbGwxhKNQ/NmzqvKqKyavpseKhGUK
n8iwt8jnYmFghalW9QLRlv/L5kNlGdpdPNciWxtAtM0WUesZhBwaX6Ftjb7z4jPrsIU3ve8V7jyo
O0Xcy3rhiRpYJfSi3tUoOhC8deOg9lR53lMJVdN2OGtvbTEv/UkwoAoTn0U6sPxsG6J2ySaJspBi
XL6Sah1SUGj7enhJIfA3wkgOR8vXtPtrda8TWkW02/Uq6R1eE3jt/EvQMXofO99nuZCkoz2gdmiW
SQ9ADvV6+JttKs1BDJdAZyqqf745Hd4LAeAvpgyVJ1+7lOaWk72OUJrcusBWfrg/xji0q2U9Y6sG
kS7xLTCu3M6B+P3XONc4FjkFpyaQPx9KyZ4z4NACiTdNT3zehK7kwOqKBi6N1eS0VEZT+YMuYQBH
hxxZt04u4YMNCtmfMRc1mTZ9ly5GiZ3qyArVMHOJPBJge4ZFCyRmVWVqB6jMVpixeUgrpdQmLXz1
ii6EEY7cItgIk0tv8zWPqhP1OEh383Ypfmm3WcPfD/jZgNYLXbq2yqaMrowN8qXE+AVHnpcbhXbD
CXuMB7Zy1mXy6USSF+FoQMwUjix3HAlFONNvyg9LYtxfYlZtlWv+3txX72mS2y9KmjsFyuesydMR
UT2wb7EDymwzIivmUm8YYWCCcES5dYpIfliRA9hTWYFcuakACuCJJ/4eFw7Q6kFoyxfWY/PeL7pV
9Zcz58RGGX00olNzkj3zYFlDyl37BYRQxFHHktaEKgTHhMcAVREsfQI487VmMo7PpnTOHUpSRphH
5Tt7qffEnIsEW5ZzFD01MQgKDLYmJERvEC3fG8qbUXAbDu2G28M5h/1Am0Er9lWnldYUJOWwnKRD
m3MZj13hajSQLzlJ3kOcxGgmP/pT1VKLu8ujD4qEWfY954NJiCY3J48ZDFqig+/Mab8oqsV3lRfw
ySgfr/XwIVL0INDfi1Vx5UqZ/6TSnjoCJE6UIRSsX/nSUUAzPosPFAfJaN71lMXp/JVcPtUM/SW1
DA+18zP8kzgcelZFhCjSjDmL9r6AuwSvfHyhI2arVqtdOXjKSehITeuU+qOscVz+/hQ8BV8+BScC
gewHKZ500iBVMsCl0Pk47SI2gBdp8vzVcHgqC5eUFpVv9uN83pe+O5oovN7Nd6xDI81jKmpqjJA1
0F/TCKcUxNBAUZMMaETNIV9DZcx0UJmKv3nnP01FwmKyl7PHm3VUxrW4yf54EX6XTXMNMnvsBeL/
rAGLTvL62N33l1neijid2bJMo5nKLsvYTWqPRXP45g3B01CMVX0dBK1lICB4U4Wn8cw4EFXGqBAj
AYBfjE3xt8bPjvOOkRa7OQy0R4kMrpu+R7BiaR4mTTd5/7FY+rcWx7TPvOomCpx4WJq/KvPr9yNZ
KevyrqyrlT4f/nye+bPOx8NFfGXhCD5ENIZ7OPopPR0cEU/dEi98HO6kh3bXFxy7OosZPvhT3NDp
ujBfae9Yxq+6TY1u4ZH+Jb+9VwljBih5jfD0f+9pGjS4kxA2UGkd+wcn2VOSGL77nrpRdtIVxR0O
K0tpjm7gmt0NDPnh4BZjvpwUHosxHjKhhefxSBgJAofMhP2NalWH9360U1DDm2v/0t4ZktGxZto4
AwBU7Wy4xM4h0adFixulWCbZdjj7e46MiBViHdwC9CYMI+0CCCYUgTcEKp0+WNah/D1JDxXR/477
wPVlNa7YkL50icoNEZt0w62WKTW8qV0NSsUJXbJVQzUQnROyJ9PRDQ9ucMzOjRVrNzUqTpJpHojU
nlT2hrJLS4LO/BvuqxWGPQEuP5PuggBZBK01V8br8q+IGhmVk+FFW4MAMK7E88gApZWVZSeCH1nn
IhowymzzO32ZLNt2v9fvrK6fjd87NM9aiGCdj2Cc48aOp3ZqqcEEh+TAIcZsiA8T1joSOAbyjSkI
ba/g+hJcNXUSUlYwTjsLfT2KZgPZFBr14cxUGOFIjwAY/UVosEYTtMB5UidCVQDN8Vwu7HdM1xue
+uN4yMKHwwPwACaPTPABssiElTZtTDz1VCWc61e6fLrpvWjmA2RFv+oP/hlfps+Kk468qN3HKN4G
5J8+02wdsnAXbtPZFYZIi2xZHOOUB5nSbmqd9zbJt56EX0eu2BWqTZ7vS8POqo0RQcnFmVfhBGe/
Sm51T0Lr5NX8Guzk0QvTpmWy1KW5yYHR+tW45WWnmf2t1mkCm30Il2PS9xQVkNzac/OeB68/dPqS
avGmKUsMA+3Z0BuWpHCAY0gdEDZbNbbSofdqy8m6N0Kh6Q9wRno7o9IKKYkjPtw+PbF9vUY77b3A
cq82gDI/ny3+eir+Yc0uJr050JaJ4saDecH0MnFFcRD8Bvq2S2YoqFm63+oKbPobnt7M2eoJhQgu
BRo+SkMvZlmbFCwMHGoPaUghj0sVCv9kNsTMQ8gRJv4TR2NhC6LiEwTw7SJfZAeAlY8Enan0P008
Csmq4DwQJUr58z4D3FRXeg58+NxyQ/+a1RNqL3ZjaCI0HyDX5oQ7sRgSz1d9LJrbHiAdCx5G9oDx
/wB3zR9z+0vkiDfi0fh17kRlTEdOmcCV7iqd6h/OMjNfcrxGgV0nE5P5PHnhbCtfcYsqu6LvJl8c
cRlsC3T5qhNT0NEXh1Nw8njHA4j/Km5WTGmFU2kFfgu8xIwJaJWldlf+GM/Bb42OrZ3Dx0EZzLH+
BL+npuH1ssvyGPwSd8YimsqWd8upisSQ0pIQOt7/i90TI8N/2yH9G8Z8LGF8NP3ii1CUrRbyEybb
pyFoHH+Zl7hRTV+1E74PChLy0ooabVy+qUelZZTNB7IbQxM4GU9WAuyp32TvUtKHD6GxlCwEC+zG
oHp8IHATGCLly+5jIXVEEY9SjXuxffPKYLpgKwdiwEtHGfDBCY9su4+jsDtGmG7yNfNRsm/yIWsT
indYRWDAGswHVJSMJdGFYgSQCPUxzAjydZvYFYJ3FCBs8NT4eKIFDjkmIKq8Qd5xDDYBMYrkrdAa
ER0pzKiz4R2PttJ0JLoU8XkJtgMrduTvh+Sj8YbkFR2AgpJoaPMAaNx0/QkViaOTLj9WlkIr+ISX
wivjrbDsAWejXWO7Lznl7s2Hcn/NujuSN2Z4RTCGPmOA2A2FH9AsUlSWcWzysKf7IquEWAEeATcx
tIxcBJ3JiqNIM+BNPj8KGeTWBPXCwmgXZbzIIdeQBFy4JtkSbLKJAFpkFiqscUsMrLKJBn/y6+oe
LxtnHcg+DI8792MlwgzO0u+azbTKBZfz0in+vhNcNGAUFGRvQXvCy+Q1BfPjFuyo7GR6+Ew0EKbX
lGHz9HtEJ8BQpXXxROWrWipHSlcmrxJMem3sr3DuxnlO2YSL4ikjJ4N1x8qtLTJVFMLyE37Mb7HL
ztVKg5KTXCnjwWhfe5yNdfCtcEPg9TJb07/jHgNq7xge3wc0oC+UHPSsPBlpJUzKKULRVr0m5rmb
138AO3/BOt4bu8EqXIQ/3S8kNSIrgwteCHPGK5MQqx9QIPEGmfyUbgH/F1GWh8UcPRQVLmZI5ipa
Rkw6mGDimTMx1r3VWvBbHHP6caJ1PiHnyvZdTP+cEp3LNtwLm1fE+CeoCLSoNi5FSLPou+hxmPBI
qwErK2qTefRXMFKSbpoxHpHeDajE/IJT/jK4wj7jjDB+s325R2AKiAYC5G9NMjWqWeGiPXXpX0k1
wCzM4dR1xTxPmF0JybVpM2aCKhXN8BBjJKVDdyznqXMrLOo/oSry8NDZpktj82UqCT5zoq2X1jBs
iBEBqzy8yRjOQHPXAMjEZJ5esAHjmTkPiHxoj9Re6aHA4pG5s5Mvupm+jnf1+rN/rdMDhumrfC6f
/YeJ5fK5Am2Xx8K2LzsqjrEerPtVvBSJBp81SE3mTzlmoE9gX7aItv7Z3+RuZb/njR3/aNvBVGj8
GZzhvFOzAXGsdL8fkHE000sKLczmeq859MzZl5Ae+XuDhATOFeGn5AQLfUaFJFrl4iSv61mwGdoj
WvYxu4MNkD6PtsKD+fuX71Gx2SO+SGXbMu0fYKmMBRnEADich+aPStwnL/htpW9W8XFzoUtmY8CN
VSVTo3xQCAoWJUj2HshFOla7wYHbRL+M4/qaGod9g+2GrQeAoRUTXZJbRj/KA/3XzP/r73z26JtQ
880TB39dxvDEf0JqggUfrIaYG79xG2ED+OmuLQaK2BrgN9TP1TNTopnCmGzlKE40Kzf9Z1yBpOfQ
Sb8k1eGuhJzOIxIinTAlxvfBuDbXaKUuwz9EiuWd3maOt8TK/8WtwB2tCqzdisPnVpw/tKl3p+CF
naM/Tzl+qZ+yqYZT2DRavH+1JT5zVrJpn/LaWFBZAZ6h6gO0V//aGMmiMP3DE5F4kZzDLne+HHTM
h1t0ceOewNv6ODgX5zwff+8GKEE6HXLCMIUF1crYCAHXJkPBjcO/Dk1FjPs0gjxIKvhKTi6MWuHM
3ECJWGfgBcCxAfCeYrkDaYgTwGa0BKVRx2oitb7HluGHkNyz52JFjLdvd6hWGa58MGhFvpfv0BFj
KRKssg1nIYOhdEtUDA5sdyALzjOdfhV1DGQz6hUxbMe49ONRakI5EU7mUABshjy8KpIMWCQxjYAu
LjKCcFyeJNBUgJdgLIFqxk75tZILziqNxf9/sfimUKWU4qD0bWr34U+POTbGSC9G0doy/husta1O
DYMYnjqZRZE4mW7x5VRhmEGJSFHM+qSCaj60bY59NwWhVy8zlxm2spPF7bU1PAYYgjElpHsCqRQp
Axw3OIJxmXitM5qpP9IVACCIrWzgDWsPdWdUW9S3lTc4Yq/+wecCQSfi6HqTDryAuBCZOLfJV/ek
wGtZbBiLNnYCp1l3ss75suwEk2b9He1S04uJbBrOkQ7nqE9lLzZuES+m4dzoXpesPqQjjLb1k2Uy
VxiNiCP0qIVjyfkG9xTssezx9yv/UsBaPVIodeB7GnZYzHPF6stVbfxIBXO7z1UjK5hTdOXjRVkt
i0t702DrSE5mxT/yDSP9ec+003r9pjyPOTHB8jywslE/LUGM7XY7xEKOgHc3W9VX+TSctjPG8DE2
SxFn4fjFtHOcc7DqdESFk+I+AajtGp6G+6SN8Sjk/683xH8k8IZ7fatY6ZqZLBbk0krbYds2xuV5
WVqBpaH44TNbaoh98d23RBtq0Gljm+7hUkgEUdPNYKRg4RJ9D0FA2NwMM5Jv48qcrLxOH75GwIwP
UwAYNbRYO/w2v92M+1HsOJyMGKf/xduEjd1cS2u8qS1w0HEB7a0YAtYR1wdzQdCbIjbAcC8AbKDg
UmyzKR1F6mrZjE3Ye9n5aJbjJ08bhrXWh32snBf6VMaLXHeaDlKCha8lmTw0mt/D17B6IpAKYTjK
eoFZCx40VThr9CMopd94r2BhxKuOUBrcW+Up0Let5Q4j2BAyQDvRRzMo9z23NNarmvMLcuOydjBy
13CBh9GHwgbONyYwrEks1LACuAUjvsymITdYL7ptw6nysj+jJSLjtzTtdLKatDn5HKPbiLgwHkfG
wHIRGpcX7ZABON4PDu/uOcgPw/fKkH595VQblyz5iRnsdVv5vXn7W6NeN+qpU09sBkFAx9BvE7Ta
8qgZD9tJYVoyijR/ob/XBhsHjli4SbZLnMj996rSmGKiqYDmplmv73TIKoPrzshhq8iGHjfig47j
Andg7oKB2wuPI8TMwYQOObxrxTRS3eBFtN2WJivBGQFjlEv2Bk3H0q1cN99d/fmpxHSUraikOcpo
qFeKuvGVi6ELl+76JzawBPEvg6Vy0vHTe1a/mBnjZqPZOWvPJJDHrJereFvT9Uekfwyew2cyy9fR
jHphJlJBkmXl4IA+CwE36GWxREucHFVe7vYr4ges2g28dMG6Lnvvee9EkO4QaI9VO5wP8CwkFmI5
8BaKxYzQYpDowAVbYj7hBtbwbMJHY50i+QbuFmrTeXQIDo1dWvFCuoAtTP0Nw10TSNPApeqOI6XB
NN0Ug94hmgwDng8nkXCOHwRHutkyPTX+orlgw8ln98bu76yTh1TadLcq0i2QwF8FmWO1z77wrnqh
yztRatFjmraCu2kw+6y14/cLzWXM96WWDyM6DT5HlRyOfCWzGEf4QpblFvSbYYxUnzSRbvexVcWt
+ZaHllSS9+M0mpPiUw8DEfUXTcsPBPdsbDereE6PVqy+O+KasE1PVvFO+MPD3P9hYrqId8mvdKfr
yVB6oDPYQIuOVh8Pa4YN1US+0U9831Al6H2zfQcaeyiW0czwklgAU689kVTuCKUMCq+e0anYnV5Q
+lqXB4Q2XmACllijnbkrGIX0NoVgdDUgoaHRRpKAKOK3YeLRn8LFe0FaaXsib0g4DNWP7MxxSwMv
2j+MD6lbiI3EI4jFk+p5pTghe2YotM235KDvElwuMVE7p3+wAcM9SCXfGKYw7ucsg+o+hGijQKb9
T/TFLooV2iqYpzuVdvIZ85ZBVsFwkWrAouUjginfs/PD/l92OCsGcARaogv+jPHqM4YK9se2hvQH
5I7dd/ontHQQLC1mYHwSwObC+1WQP1H6/d3vLIc2HRWfTeDwy3B2caiEdYCr9ctr2dxB3ElypObk
hem2sBWNLPI5KBKFDg9fba4pRLadr4erJfRUGwd9HypfaGjQgX+KyU87PqL9Pi4W1nkBn9RxTAsH
HIvtR5SigiY2j2fxTONSc5mfzRCexSiHNKoNISIW4mxcg/+R6TAAH99YCHnXeLZOxL+iSBafQGj/
wFIjUkbHlFuQZAVLko8O7HyEETHuYnQ1pI0gPk35w3oJV1P4fCdLwd5EVrUVAl6oZ0jhWkuwVYEY
bZBYIZXj/2tubS38hsdspOhUmYqetGcDLMIC86xOo4t5wKdn3oJ9fo6fY0EsD9Oxf4NVGRZVA8o5
Ft0BMKWwfxSTUDYyNi+iKsjPUJgJ/9s+ErYCIagCxPo67CUUtSz1EHcggrDsD9IJNp1zrrEISHD5
4ENCiE0nLxBJGJHcznUi3oj+ohHDx4IaDh9DQD28o0lcgcmviEnLRxPTXu5Q7ss1tuJbeQktaMU6
XG8Gh8HBj6eDw+sOGJqfO7xCYQp52GmC5PqBDf+DP9WqwVQc/11mLvqiXtdrfSH5gK/9DxkW7ZAs
snGTuPwK7pjQhv77qfVFlVORofTqpuGJOSp/lB9wK+BcOmlgQ19cUWrAKsaTMy6RhkWqV/qeTA4C
fmzmBIcELrkevJa57xmpI0H0RHnAwU07+e9yYOBDY8mDLZe0JXFqwSTpEfckLvfp8dII51zizklL
MwAmwvCLrATSIhObyyqwkZ6RD8Rf0cr898MqoCW23hP+AWYn6RZ4lTwUixHjYgUmCQ20MeWSnxes
WGY13/V7+Kzfi9H3DMmUHxE/hGsDtCseg1GzeGZxCaDF/sUSySW0mZL5NZAantakQuWTGEOTwG5Z
0AoblgfmGzBfdVAkNjf8uCLmzMIqjV/RANO7OSwRGJIClK4WugFMIX7Ut2uojhSi4wIs47/8IE7D
5qgHH/i/nzdgzVTJl0YCPE93vK9ZQ3QLEsv//3wKJJM4CuZQK2gLAeLAh1iVuYRtCdDz3w+IF1eY
jdM3+u8ZuJi4zhuVMFLKpbVgs2DtBXiOcQ8UCnDlf8Z57NhcEXjj3bz/9y9bBj/sUzw+T/TPz3OX
/zBpWpF4QKmH8ei1otET6rkodT61A4bWIycjxorVRIhm2Bz/SWcg/4t1NKSNEatp8yu83Dp0fkJg
oNNDjbgWu+Ie//1JLCUyvGrQeiGORx1lp5ii13RiRIYgtC9w19DWGtm1BLFPcFFAfX5t/4Y7dU6h
BScEc1k+b3UMUAac8Uva5g6D10V+eq1pP4oVcamaiGbAq8QfTBUDtIGmmzpU6DsEEiVBMUde3FJV
wLpfybZsA8nYM3Qzs1k5uaI3vv8NccpmjfAEl/cfMoITOYpvLoXlPNiFdtSOEJCokjbIni6MILQl
S/+9HjvsFOxeyJq332U80+eQGVmSNVciP4yGeo0LILR00fsJFczQUWcELNMDsrFEM9Zzfl+ougXj
W/wpcQYu16S8sX9BA4Q6jpsyY22Vz1dAKkwjwW+ZKQn93vtRehX+8kTvnOQ70m/n+Cfk0oJeLDTF
YFVcxvSWsYXh8Kxg/NETdseUfHLBFRXBKWfTv+9LiEIligmOFvcmTP1u4h/cqP4pfDXwkNEWv+jP
JJcFcw77ZyCc99p7rz/rbJ2vzXm+hhkwE3xlPBS1fs6cgQAk1ldOSMqhTMZJklwNtn4NuExflOuv
6Ju/W0wtWaxBr9Q/fInbEOOVMVde0OVep9f9deLLTSz1QMUyhMOPrQtg0ttSQnG9udB2XwZ/4V39
k27yn4ZnsvyXHvDePChHUqD45qDoVZQ6Zo/heXJJL/qR5uKSQZVMt80yhUSp40X9XqcY5mu2lp4G
+r7UXWInWPyhtTFa6hFepstPOaHZoBxRlTV8UxjKDYwetAO5BYsGvms8Ei2HHmz6kgDCafSZwTOh
9OFTDbesMozehGcTvoXRtICEEG7rCiueadgfQY6JkmwL56MD2pj/MAQSFhOL77urbz0I2Mv0Urh9
6MFUB3hfqZyRNgnPvMgOfnQ/o6uh+kTPibOQQyDXDlojGItBZPEvgBdulEt5JkJJtTn0IfZxau2B
aM++/uIbHONo3yt3A8wWt+IrpN/vRXcNY9MFa5/LfltwjKf7oD9AOo/NU6CfTf3XH5z5GTCSHIan
vD691M0l39DNcOghVqmu8A1fr2suHbT3QU6Obb9nCQ9xeYymZSnUubgbI6cK8ZphRZSkqwmEpsCZ
oyEZ0YRBukwmVSsGC4a/YviQDzCYgvqzYzASD21MiNLvH8s5NnvYwsLtYhYAzM7tw2far0NprYZL
SHUMCnwSlHYwyRkepF9M7iy8x2LxJNSwywzPNSE4KgF5hFUGwvnZ7CCqlnm+GMH7QrQ2Qv2Eb8P6
JvTtP+sTjj7uthnPHwJrwnse6w+hdqchGWNFKbTPS3Hfn/OKf67YYqwcTBb+iVHQqnHPXTveCQeT
CHGC+K9zx7cBSf1xsXGELMFjzER/JpBhJZuRd0aS20C11dB9FUc1ntejJQteSrZdu1TzVQzrvKAr
nHxypy4cWsWmvhj9DB9w6Bjl12Uf75mdUVNAwMlLL9KWeeiQkTLasdc2NPjSyoctgA3jUzrJsYe5
Ht0IfBwMgVNOS/jCYcnQxGEn56ulfeqhLCYeaDJbcQe9ms7GgSjALgilSS88slQ5qAK0hRiBMhDh
0QqnhVdWOB3sGTTY2G1CVuRlsP3gaVo7ejfntcHzgchDU9RFyy51umzO7bHLnigmU+1Uxp8vZOKf
jFajdi5T2hLVCpBOKWPj5U01Y8hrUxcOz4gKqR2fjA9Vdk1RSURT+uXXmWNIjOyQT5G6+doNsXFX
q3HQXUfs6uRJFRCOnPCTiSMtUrzMv/GqGmn/pbniENRgkeB1DK8ELUz8XUk4xsqXDyULQYRoz3uL
GqCAQNRB5DOyVVHdemnNwc5OLWvnQb9+sQNrs0a+8Dw+R7Ds9agAICABwHX7qFrgHuZ/f/kmBlQm
/BUTV8ZImDGbdyZPHMV3ijs8y3VpKdM0jk4aNGmmUbz69J8QQn9EV9QiDIewyqN+yGB8QyFNwmXJ
ROnfYAzQjPfDfJ8x3YsxEF8tS5Y2y7oj1NeU0+fNqBrxE+Rcjxcky94n/6HsSKHQhFf4KjqUVhwW
KW3wOGNwU3d7WE28eSOeDYB7g93gydSweIY/jLjomVmQcJSMmWtJm8GTGRazLVQI2Fu22q+Puilb
ySpOZbyhQTdu8ymBUA3Prp+0E3rnH+iDMBKuwvjvyctPriMsnu8d8nLlHq+SK7TSXBWqPhQbsNrF
akSOD6VMK3hXkltOVYzBkz96IxQ5SyIf6KwIw9z+GyNsaRiAgYCN9AhLTvslzUPMaitCsKleHSA1
bOhC/YDtXJavP8lBnFSy4g5ksiiheg7ebqw5mumOaswtXYIrvujng1v5MRgWCidN6jVYR9UMqQws
32Fh1zWrIiIJF8P9PFi9kWyl3w0kKOCCUl5BbRb0o3qwYBWUVaeBtDOaM93TA9ie0gx6Uu4ftP4Y
70rTgyYkFkusXpF5NVfD33+iK59nbGCToc7gAH+LO/fQyhmOaSrJbu4rPlBPMypmbE+4FhI9algy
Y9hta93ii3oJ+zTro1tQGxH0tN2xjXY6LX2t/cYMYfGkXSDOphqjKuUsg8KE5qSb8a3V4vAKPdAM
DLulE40CsgIkaFOeGXo4o13B4ECg4qn/Dcw4//+kjUnDuCzc77HY+9ZwJVEvCtktLB4JHdNZekiP
bkdI9RruB1C3N3qou+FqtKnmemyP1uHjff7uTFIh0l21ez0oQOsTknDH+JH31V1+aKts3xxAPZei
bMBXmcSW1vOxlWBGKlnQBDorPIdnwsdAMiIiTmIroPShzGR9RGR4bm+0jmtoCkGHAIH6s/mj+QR3
ggYHV5MGrNrp9QQUSQc4oZQ9pTuwmM+ZnjCmixKZfZAV8KbD2TWHRDml3WKVQrwFcaFccIqxOrLd
YUhBFZ9AlsVGnJMTciwUHowk/CftEGVB9mNceIPxLs+XYuYN+IL0npk261NlYCc/xKQ8nb9PyRSS
pds5qCyUSbRnKjXhy8Mb15ihmJ7VaxH2SN+nTe9MTu1khsUcHvfwVoRsxwkXlKmouHuEHfUaldeK
L42M2BFBGQRTsWTOh8/SDn75oC2WXUKpwlN0KBk+//v4/vxtekkgIMwb0qsExgzXYKrtGgdeL8rT
zmafn46O5gU7a08+qLwK+lZ3PHx8iApdDR7yOTow9RhkY3UDhlc8JXPcYDcBUYFZ2eBL6OZaHEuU
WwydIEOiXghuNJy4W78emH1IM0H5ZGSubtgjBI+it1RMF1nxzRtsf3giiBGgCBhYSFfkswmKk5f1
ezgLHPuwBTkrWcBRojCEp1fTT90/QoH85BkpM7iVFwNjA5JBFy7rAlK1+CpYhaDeQ+xS7Lha4JAa
REvKFGKBsWwQPPzhx2F1hiHNM/ECVJwRvxNYBnyi7CfdXBdejUghvoXd4OgAERDZHQw9sit7S/b3
QsXGk8NOEFbEPmFFFgzSGBYThxdMEtWByAo9DHv95IoMjnOVV8z4GH6AhJaUMDD8KCADMBwVTDHq
Mch+BAeMXDwUuQ6JgAy8bsgr4RXx69/f+Ir0i06x3PHe4JUOO4h32ql50oGSPzFyo8KOidRK15Vk
JRL0mat4RJ4ttGju+ntKJ2uSoDBNf1VG43hK8vFJFrKyt+GpY3ks7yRvuCM40Rutk6m2Me+NO3Rq
O3cK1Lr/o+m+lhPLli2AfhERePMq3MYbIUC8EMjhvefrz1jVceLe7q4jlYTbO1fmzGmO0bwtLcVo
g/pS2mcbhyZ76h1EAO40r2RqgfSeraOalZ+QvNT3oXmPFtHm42n4YTHEAWPTolFoxXvZ9qp+be5H
kKkGGL26N6hSGFQz6AjTVsLVfwf0ZavomqVXN90+fqXq+XaqVqiv+DthlEfnhsVvtK8gTrTEjYv/
XVZ25XNjTcJV/gLWVLLlY+PRnc8O1XxfHtq7OOfqdpgt03EWb61MbT8KUGLiXVJjgzl5aVFnL9lG
xxCBmIpWtVjnIIpv1xxvhAU5uXoqbeuN0lfcFrgMZjWYZ9+G8Ff0cJYn+KLj3SD3PWcWl6wmxvvZ
epblZb0buERS7nJHJF0gCLVsmyZrm0uHubKi/iknfob1ZVkblIguX9fxSWWvXl7FEybnU0ZgeQr5
5pmpKYxy9cvfvLloX53sg3gnWcrUM7rpoV1YWSLa291NH22bLETo1fWjoN/Dsyivq3ljqfmNq7b5
kctQNccTSG95vT+idFeYkj1TI30pJUJc13b86tkd2JLTmKzK6ngA5BiqAruqpy+ScSNWLV+aD9Jf
c/bf79ufQ3vBkfj3Njr/ZnuvTmacfBCtL8+dbHPeTLUxBW8UI6PFKIEn8Rnrn6RFfcGZ4y0iCXxW
xysYkOUHCLsh8saRrmV8cL45domj1oyspYxnKrtkKf5H58IyOrqsS5nPEORdMFS/LS125YR9L9AF
JtkoV7uWT5V9Yz96feCwLWTnFY/4L+rxY1eMp6vpVO3GuSKsXIu71rRQyrfwY7eNXGleyTdQMyZs
cS+97d+jlYcL8Copeewoyzdnh/RxqI9lJPAk+0h1Fi07xahQO1jvutbSrexkBT7xheYUADOvLAZq
ei0ozG8VrU45J0QgBDSG/+2Xd7Ut35l3j9kFilaBk8P5bFfTX66qHGbr6d6lidAJeEYGZM8L3JFs
w1rlNFj+FkQmmSTWVcBc75/dFWymkr0XWUFzUSj07aQT/fnH5gvPqf4cHx2pncswYSONuNeaDjZ9
O9WyxK7abnQqnytHbgDzVvJSktdS4cN1Kqe76U62lCvvGunSYRhrYaoNxINUFtGlvR9Y/ax7xv9L
PZPFQQAH5zkK+II1h9TAW3QYHczCqfYOiSj/Cb0r2h0v4MPA9Pb0B8BzrxxG8a7Q7FH8O9PO9YPq
+1o5V8JDrj9WI88LsatxQuPxeG/LDwTWbDfV9gJgSpuGPVQpXXv0hbcB8JV4zgy6CGsWnaThshIr
2vViDa+sh0qwbTLF/SRp2R9gpvPv4PprFSl58It3dV4/anHVuCFlzS6B5XRH2vw1xZuZrfalU1Tx
zLtJJK6EfBc7F7pLc/C5z6Onxw9/fi+T8tqIrUtrCkR7rVtRtvImW9t7q6d2YR1tj1bkDL5gKwWX
1nQSNaKonALgi5O4SbRfzbVhLt5hjGxVeAVSDwtj9kdPGHLAJYX94sOTJ+DR7UqOWwcgq9ZbgCoR
UzXsrzGm8kXtrV8mi3qsEqMKeZ/rEuvLiuyAdxWIeqP0Gp+YCbX4V7W5GpmpjaqWVLsIfXkATKyq
sF+pJmeBKBVNhw/bsKRV4fxD6mQZqzE0JNvKcnYYp3YANITuaqr5auoS4JSz5HAxmPddzLmOVruZ
SOiNVtVzffohZqRn5K5IwbPomHa3vxfus+t9Md21w83ZmjSIj3ajTDuVc3HHJs9LqYAg2d58oYAv
i7G/83u+8axlK3sGHJRvP+kaHoWGEcnlMSIN9mEcOrkvwSMWF/geUBuEnMc7TglKbRB1wMAkN+LG
x5nv04D+h3LTSJ097ewkmS1ZXVOd3KuLNignGG80QtxdwrJu3p62HmPZOX8ogU78JZ1ocze+M5Uu
Hloo+vcoXzzXT5WYYIafWHPxcahC8EuF7ibpYD1VFSIU/8yXB31UMmwm9L2CYViP1CxpywDZrYiy
fO3WKJSnzVz51oCZdve/089jadm6jNBVth/J7qXzinTEq0720ybn8WWFsyklmrcf0a+1NeT+I9M+
RdmaAMjWUfhd8EVlgl5CTemlWtfvnFss0c42+X2gQbD5k0Ph7rOi6N6/c+VTQ81w98xby2q+eXf+
/55/gX2/7PZc5e6g3CiAk3HkNfNJ5dS5dNfRZqCRmK16l8pZogxqQDkrTp3jeeUry/ZMswt3Dfkr
YF1uHmFvZglaQ1Nq5Pp82aKHMhCT3Kbr4N9BuoP0ExBbvPhS3muxLKtbXT4QE/mlX0rx2Fst211L
a9t1TWT/+MaLT+pl7y65b2Ad735sFip2Ipou3Zob6M8OxT4jV7l0rTx9fj+xcYWAyeTMkutvMVix
2azhPKzcBs/6qbUvyVuzPSuvJ7EIRRBUH7atjwE87Ifz5L17s9VkxV8vTGK/89aLZeDdijxZzkW3
99tPomkHQMz0d51Z5gdxvIUJzi1vEeueEIutD1URZ25m3Z8TENKGUYwlDz0RW8b8msoSfPnvfXHD
S6/R2G8+V93jbIk57FC1ZZq5eI5Ruo3KNJbaJzxv7l0OjheQR781O+Tj6ryqJFEOgLZ9Q9Dfyszo
nfnJafGF5RoxTwKrGO4tABTJqkFY+5n+CwOP5Gj/Sw5FyU+ETAeSLeTNfMhmwZQFeei4qXt9ES9Y
2pQGVuf5b22iHYdC+FEdOV6yXystQ3vK/YCK4CgMB1kWVKsx8qpt5w9h4iBkKIzNYiiFGnlzLweO
NKIOQnhwV0sCvW8Vq6xOuso17GnQCk50txT2183bdiqNH81j33L97dg/ttI+tHzpyDQm7drbF60n
qpk+suiHnFqHys4V50Aob0rdBeUtu7KwWbOoUALwSw5MzxvIhARzVNuY4rdYZ3WJXDaE1TcIXcnT
dYm53k5cTCRHFKr2aYZQldko7hO4ZgMJzrVmj2XQ4YZvRqgcVn0jO0BIGImvHjCTXPQo2haP0Lhh
9o9dvZEnLOQW0r+rJi8Xhu5IDSI+vv4ZRpT+q3KfB5h+7aMX/U6mu/1L9lLfuTHG8iHcBq9adrhs
2N+uOrH2cqLGNvDPF4NdB9+RKc+6CXSOCpPU5DDKtW97WwiUoTPJSa6xGF/7IIt4i5J+ilJGQy+2
oGSjgihfdEuZwg8/+bqKCnmADsLTU4WqgREohY4meoeZRI6eMpja+PwDSsETJLwpbANpYM1GB6o+
6elWjoFaHkRjXnmYM/0tLHLVKc8z5A23nvgpxHdhPqvMr/AO+zdzxH9kdzJyvHnvT0YSyIITpDTD
osXeykry3/A4N7gvw10GSAlbx2vRux+wMswMz4+Ipj/vEx2Gd9wGTfqQ1SOwANfAWx9uDQBi4SXp
Vm5MILL7TkDFtuFukGN2BQgYLDn3GFpP4W7YH3/8BSx5c6g7FgBE2HhZlO51GRT/bhz/NpSSCpj+
2Au58r+tKI5D/Hp3kHi3eMB7EM21wm5Jv8FTZfWX8BpTTF5CoNCBG4qdK6sXc4uZEWxU+JZmJLze
XvjPICIJzm8NGmGDj19vxvjKVw6tTSvf338lavwPWtmPVA3X8CC6DTfAh3EI/84Mjl/59r6xaBW6
q30l3Uq3nv3CYDqRc/eV7tNrNShqC3OtRaHj8/CxhgjIWGf7l/0Ix2ayBUw6sz2zSCnNZzlEIHwJ
kM7ntClZ5Ds5OHLjeE9+L2aPnrYtP3jUhZ20Ehr92rN7WgmQkCCKqYBF+/qy0HJVUsakFEqpodnf
SyfRvA9Z+bsjf1wmi8/037K9sqF5fxojO5fx2YuW1ZUa7T/ms0c39eObMTv/APfke7vmpSsdtK/z
yDdfX9so17rUk5fi4i/fvIxQJY4oFfw/5BH+aiJep0+mocP70MWqbG5+3KvgxkzZxQBLcCcvPl1i
LqBrogX080ERO8RQqiRX4YpgdFAwwu2Yy/Zz3X3DXZzuT3vpoZSjFkdMkON+8vpKjILlznv84/ID
dXFh2MYIVHK9uCpd2L7iGvmvGoB+X6sPxEzWLB4PMOhzvjwrS2leHOcF3Q4BHBIBfT/JobkQ8vGg
BThHT7YRNsmDpC1VO/O5Hb0+T9/2Wn/pQzHRyXRNOidJAIa1Wa5biK51T2M6OQwyItA2P1pQ7Z5L
KzHetWLN9CTZmrdXv/fedC5F/l7nMFBAnjr28eEK40yEu9bJ9Hdfm6+Q051HZl7Xb4105zjOvm+b
qEofx/EuWpJQvwljNko2np1kZ5d5W8Lmm1kXkiF9V7rKgc8pNYHOEuMqkgd3S7iKaSlQWSbUAOd8
GWfFxSIsHSVa7XNovS0PCJtv2fAxThmkOepo5X09DVG3kuLE4KrSM2hbMWRu1aQzEODzIs0NTIVl
IchY8j1ruZ4UsGZWAuKutnCbwjOyPLlPlUV1PsLUwhGKt5P9C2wds6u9+8o3JXwbbPZNOpfWxpCV
rPjv12JEHXlA0rfQQD1FKY6LcOmLSF5nSrR/l1hgjiPIHGIllDccS3OLKQUOt3gDkKIfYoNJeCY3
qKeHh59V+L9PNJgfL+H0iTXi6VNx352hXUeolbuCPOSRVMkOk24bLzCFlU+b+ANiXaQcsq7swPw4
lw7dY08zJTsUQx4LBI/p28ihWjnvXW6HgW8EXj2FhwMvMCNYMSHP/8t7o8VJjRUfFzi8Wnk1Ps1n
IRBSZrqapJxbK6ck7SRoJO7kEl+IRJbYOJg0GS7/7G/6I+grNUUzpX/bN38gY177t66tOHVpQ5pg
9M+Li4GyFzOtJzirfDopYCzA4Ix7Ep67CfKuW1MTgYRz+KFgc8iq8nJPZxA7Jf/a3kbn3rbnpBR/
a/KQZrIs+fz9EiSJ9NCRASxmqmVNoCdwgDnjXBOWQtXY944xlDJ3qtz47NQX4JuNfIiNye1tU/4r
vN8JiZqxyskXtXW1YDsKpDkU4+1bddPChbQpjSS3jS0Ni0nIRJ5gxJgwzjY2QQwEPYAw9K5/irOx
Am717X3ZVALzIyH7G2uteokwp5vs64qig5r+XM60t9LT0d/rQHpg2/VJZnIsb2rkRtw5MFFm/9lQ
2qe0jD8aX6d8L0l0tEM9ATlDIGyPcR7UOt9V04S/zhFBnvVHJT68NYJsP5qWvsVJV7/2xW94k3t0
Gt1QWwItLgwhYNry/Bcj9Y0p1Wbk8qgfvqZRtjivJ2ueZ5Tqzevp2tUQ8mye2rmP3CSkih9L1Ln1
71z1M4wo+2+fOwJJQg4QJgj6eDG9ISPa927Faw9yUVLTf7+/kvVtme17jmpaYGvKpOGwrmIo8mr0
59q59YD0vs2bX4uKAvkxjRLVJ/tyLjNmy5BB8XhbYpI/fReA0DyXMv1X02AGiFlGdJDILRDfBuVW
YAB2CiwzZDYND9FrlKnPy4b0Sqz6wNvNlTPVY/NeupUpCCCx3Uu5UH/MHi3qqDcC4vR4EyHzyYvf
NGKz3Kn4/CQIoBlgmaKoEYLPGeCJG2NyMEmN8GbIFu7i9/J8i4oF149M71yL6xOvgNixfIqXmNlx
9MtEaHM3s/2NiL98fZSfrvdrOC4Pqbclh0aWq7pOzspnLCwyKYt4UvvpWzr2rwUNN+w15DkeBjZq
2SF2BeO6odbGuOLudtUfugWExrA2P1Gl17PkF5Pbe+xLYb327tXUoZT+PfZkcB7e0QNRKpRXJzZh
CU61Emy5TY+KBignkCNjIKoFfpJzne35OVCDdLpICNM/mxwyUdsGL6x5BqtKrazDnRv7IZ5d/fEN
nSgvYWgrpJ9rORZxG+f+t7Z72dVyI8Qp13WiiUdvWGSRFplS4qVj37uh3qeH/4EaBsf5JShI7TG0
EBya8OfUCl+/Iqv96SIL3+KWCwJu4ECfmBbY2pdKLJqPUrVcLQTeHkr1Q+tZzxnwF+VN9V4/NF+f
mY4nrll9hvh0aEmhfS7mf9flc1+uFtwMNzMF62JiVDyUNzwWV38YsL0LoEuIX9F6sarroXShCCkD
sn5twm40Zj5ks+bqm0OF40sgO0CpsWV8lw9uSgrUOl7M2DNqn3WXiJym6Rl/bbblIOhVLTHbl2Qk
NpK9dSVW2RVj0lKYjUPHpxQqPV3KBpKR7T1UiWP5Z1q13bgW0RGt/y/NM6Tt8zjUO2BNtwtvt9pl
QPofJRoJO55D5dFg+vg1b80b1w+WPSQRt4YWvnhFN8/KYnxbvX+eK55e1TR/4VhWSRLgHGVVVzCA
qkTeOGd2MRb9hbfYR7qL2d69NPiyfeRL6xp91GkE+qBvI8if5EaXn8Qg8KBZy/ZOFqwdR51ou8i7
4nPOmP/jgYYTTsQf5/tcAKUhAEuB5FglnrFJH9vRHYcE+cv2vL2cCRh5e7KYTrdjDR218LrPREWU
zdcJI2hXu/Lxax3LhN6NVQ2wzwFpvOyvZ5LhBJVlKijgtRxAJ6uysT1niaoylANaqxFJNZMa21h/
S5JyeqOSf2MRUjsIyD22csVjdVq5RILm29eSHTbeHIECxvB8kitv6b40Qijp3Cgrj/q2uW9O30+j
c2kzy9AcUu0Vz4NXBAStzubF2YrEqxmr3t/b6+5lloDfFbPj03A3LLC6KK7+7vPSpnH9fDiVGDAk
sNG5XzDt26/LNZZxQST1WFZCdOjxd/+rHeGZkJqWDqCpnV4sL3bu7bwuxfAb8Zswb49l7QkZgIZL
DWI+GL0OEfcCqogpSnHExGafsh5ebcLKNnBrHDjDDDUHlz0uEsqVwSqwH/Uk+EtuynByI+HirJ5L
p2VpzQXObWpn6j45FeGnKkR8yf0/SS/Bbu6Mums8J+MMAQHw01isnnoFKAji6subH+1NCdWLj7nz
kN/aP68YbJQ9LPbZUBN35x5Axo3r/wV0HtgtFm07za0A2EWhRqCN03GJtY6WUbZ0n+ABXdZm07Qh
1BLbEauU123J5vAGNlFToIatn3TdQyeH15mh1cy2nu2aHBnjvSc7MnOax7xLtiwREGj1zujOobfi
KqoUS4kr/PNDnArXNT+oatsQDfnaMU24BWczM/I8W8n/pSp84kAMJ6fO3vhHqpwPS0/8AetNyEXe
evbaVPRj16qfUy7gOurDuX3ZNBnt8OBBI4vPx/9m4MrU+F9Asith+b5IpQ3QJvD+qZueBSaps8Ba
05jqnqSZAGx4Gdcgst6m6khmz3mPAxySMAKa/jEb61q3q+8wI52kMfqiG4GAeY1WoX7cV0Vjujl1
XDbvejMVzPumLHu8B/uIOPxvOm1nXDvn1GBfyMAB+vuLcphmpXsp4lTM8XuQbNUeeCuqQHqo4Yxt
+XrHZkJg58dudn8pTa99/ivqoZTKRaa/ShUvm7Cu9bDe+C1vcKYuQP5Jgf2Fo7mW3nxPFxGqxhJK
iFvE2Whx7NztCK6ZsGH2uvbJlscEpN2yXuQK4G2CpKifHn7W7ZS9guZZrJ+Z//BsmBe3wAFsn8An
wgjaKds5uwbX7GH+dUphRSZJuLT6pxbgI3aOfPISYFcphHqpJpuRRFhtrfc65Bgm72KEr9XMsZWn
/L4qTVt+gZj4Vs7V3LFW0ANhGRY39E+dXXhxteRo2SHfzvKKqNx7lmUq/+ejEDGtYH5H5/oRNhLV
V5PBxJR6/fCjBzdg2pBrWjWQBRB5SOruvaalTKJ8iNYWSZm380nEoWVc6V6K9bBb3pLvyZ+NlBpw
PlHBo2gJQ3B63JRP2Vru+p4YxIDMbuf9vhrmaT4F6FsckCXXt56rKEW1xdMY61onffs+y4HUhtVw
41OJ75YMFwLhzLnacoKC+IVKYj5hICBunWqgE05+ydmhQpMQt0tcVvi+lte/B/qRrzUrlKhASVmo
pPPNc4uA4cQHFWvETGRiMHwQHxZqCAHsKvLxiHevzQzHIBgPkEkGpdkkGCXZ/bzKp9gMr+yJr3p9
ddKMbU6Fj7wkAV5qiAD3kL2ILwl1CunAQ2P7If0LRgWgHVLlJ0iXMeixHJPt/CgVwE4DFyERHv+8
V2nNUwNv6jcuuYatYOItf57EaXmIHIU94H9RLrSvE4q+l+yV7DMgRnIb2C25+6BWipgieLcMGmp+
nq1TrHghnunfIr2GLV+gO/g4udRx+SKvPpVNUkwasGqQrFlPxUpLQ8sHztbhnRGb4GO0sSvjMt2c
ePQ3qTQQ9WRpGwkHp5xAmKoqBWA+KZ7eKyUyOTNGe/TLDxHd3kKAocx3fpa5sGVmtJoKNlxKlBfE
tUNxUm/dLAHPGHeSvcQ7O5t3vqDH6Di7t5+T9b284Kz4kbwTsFSSaDyahTSp3JkFYWv35dbdjciv
a3n9M4kcOB/WXk2OktEO/LVg5lZBTOjtVdpldXEuzj9O9sfXzqow4JSKYLbdtNOPwSs3SSRx4Ioc
YM1Y1p8U1mbw690sT5ga3xW3H6mv9KP4XNRNOoXKmkzwTA1SXi5q5017W7/dK484b4rO0sgwn/Dx
utFVk665eHFVN4l3/oHkQttok2kiVWYxQPHYC18o0udJoXFtX31+IjfY9mMy7IpUdc9zgF/K5132
bc/ARzT9uo+KunIvbfLfToqw6rpG91tTQ3vo7hdyXZirRRuIFkYNhsyXf7IbfukIKq+R5ns3rcY5
CXjlrDnX6UF8qP2Unx74dNPHRwDEaScxOQ3yyTrULXv4U6JveOvLq3PQic7TPH39UtJz6tRxE1kZ
LPIu3RIHt60zSilTJJ2hAMPFzzzdW4eUlwX0a/dsYHx63on0UDnntKXE756j07qJWcw4yb18yNdO
mW82U8leelLg+r+tXHrllC2Xxe3IMg4hpPOKve3GAE/nbJIPctvocZ2w8U2CeiJhkpO04MpS5j3X
fXne/07KIcTDbZ8YxX9F3jIzDDDxUouZaa5+YG3aXTP+ztT5sfu9oBq9LX4fpvBYJXepbkgv3ubD
f/gIJJCDgBud2QYen5OZkziwhoPkqmF8RMBfd2+PIRAH1m/Hla3o4h0zXyIcDEPXmZsiM1Iqn5/z
3te0TrQoLzXe9itpWtBMRtNPtfQ4DYaWKBpMM++tJwBYfSPdshPVP2MX64sKh9LlHYWVz2V831RF
7gySF3XOTpl5k5/w9N46PmoXHfN5eKn0tm9R/uMg41MOTGx0b6FsJjLVRQcGe/wgVPtYGMGJ1t5v
1sWZSmL8BVqPD69DM8a9b5tO6VVgpTyvbeuLcDuyNl67Fl1t5M+266Zrs+2lh6NNvzGvcCbKx9rX
C63Tz4GQIbsv7Y0Zh4Y331tzTvcUQVfeocYItmUePYYY9FTPOasPcaG4AKkzN03lLT7c8iFBQ3Lk
5WCmGL6ZP1/PXKyrV8UbM1or2WPvPwB1F28rj6aaJHNNHf7f2e473V80DQHJOo8a9Rztwg2tYano
0HCpPxfgkA7+sPVDW1mFFF0nx6q/sa+PdIsGRPB6LjGcDx8Jsbapt2PltuanVM7VUgPoa25spFwA
lzvnTxjFfDJvPEowMrh6Nfuxa+L6nsbpTdkGfWYfZjq5/ZB7QPzI9bG5USApW3MaaVTK/5ok1AAU
Ozs2TRLgfZS/WwPnQepZS/LFMP+2GV2/n12twflaLJAbtuYfhXayS/GTIDi/UqVXth/LKiASeWf7
0T3+3mEK0dfpPIo9my9cq2d9E4u50IsPtDA0CyrA66axQfmk7k214v9cG60DGdvhvV3GshMUgtJ6
hBgMA+MpvIwyIfyDJ0Aaw8gk09onK8u0TfNN9MW0drKyHS0quWXFPQrbW0bLvog1sshdSTZCsBea
ETbxvwMRTF7f9h1J/K8QGbBclRL1UzkpeqS3H2+505Z4ZNTTnbkETWwXdSK8VhxToaWRNylf5bAg
iWWsgx0dq7TzsT58t8cG4VZO9dL2QFqATHV1CjazR3fAtgf9X2AQsc/C/Ue1bw1adtqXAatOJ+o6
rujd+olLNIE7LhJtDlxa0jadnE3bTqtsf8yyLhFtVt5iPR4sBclcwpumirV1lB9Kgft8NU+F6Bi3
Yv1nDA19ti+5CMvrssy2eSRz2XFffKDVmnSCICQ5W8W5TFcudEj5VJ2eCRnqh+Qgi5yYx1pG6xQ0
vyxDeF7HDjssER5+VIiFBDZzTZgtuhZqc40UPR/LW8RG+ALWkZmAQZY2Ft+hz3NvwCSwe4K2RiBk
osMlh0drurcTk9U2fQKVoT94g2nsTB4bcWfkDbLGfJ39xxk/oK2hytZ1kGE3BaSdhohxTzosxMMj
IPNStPz7YZeTEwaAwbHSC1x0mT1IPtAQB59YHsgcyaS0576Taq0mLVs/8yqtu913K2+9/7poOHa3
N+jHYB22z5uB7Vv81fFb4oe25xbYmm3f+PeLX/x5EHFQTHINRBqKbz9FF56teI9eTWekqLoNo0qy
vtfBEuiRtS5MxmsmRs949aP7l4bW9OepXnwdLbqbrt1H2xcSr4f9Q5nfUfZtcU2Ws5ISYmXbvbAm
Ij5/bHCUhtZ6hQJNiOGuvHrkSpimWRiItK94bGSj6VHpbRYtSXC1dT8pqQwPO9jcv2Wn5diRODZy
Kh76YOa3/NgZaCgf7cvL9rZhS9PPNWlPu9vZVePclS7qwMqHyRN/rgDV2Ea7zrN9aD4+b5J+zm3x
Z4N9PXzqltvNa/WKgDafLOu5CNEmOnQzXy9b+F1xuY0m2/Y8omD4vv7tNbn1eftcLnT+DiUI+MLs
kBgr0ejowNp0bTVShDZhqE87uSo3wr/1B67OVGzio+aTtCsN78Sm+Goa5czTEMLYaFm/Tl6DQph+
pZeNn9UpYn9gNRlGzmXFoGDRzRWuMwc0NAxd+2rAKkvWc097iNR7QnrZqgrTMw2VMu1ENJ/cooRd
G6wzREEdo2R//v7oUIaR46NAtWGReHUndSnTTPp+oZP0rj3b+48TM5C3V+M5nDcWnVeNf0mhtRo9
KxuW36guJqHMW3l6/Tyn3hdbY3FiDCkxQ9VbaVdQbdknrGns5bf4Jbyt8O528GMBl+1VO9O/YNZb
1GHtHNof6a9DO93Y9R/VpVP8+nZflJi4bDZUB2TK5ZVzminpzPm2XpURLoex2W0Xba7dRL5ya6ym
pWssOvCMmcT6r1Xny3l8v9duucnmXkHSL1TgN5kGTlEcXoLWE8yhWuiH/J+L7PXTv5ucnD+iyyFr
I69MA1FNfiQG+ijeGrvO/FhJvG3Tjdej6zM6VNOz23vuFlqDQbzAMTKxLPuvv73hyTAv5YfqYAhd
mtZp+dO9DMm28+xWzPH6rfiXBuzyY5H1WcDBiDaskWCPN9/zv/JDB62WacuSBLcWF6QmGANjqA3h
vt6C7DtmOM2WyZu2fWGd/370UkNYON3Grm+yaCSghvMKzXNpDtROnQaQhUeNfCRbR64LjS2871Ga
aL+DYZeSSKZsS59ssSebfnnEUAcDYjyXyPljUEFYoBbXtvD2Roci14NJKaJq7q2W2k5gV7aOdeXq
30OEkrS/NvEdHO/htdEBNzk9NFVlz0W5IN5adD2TfTuIt4unrmes0KoX2/Z56BbRps8tqmOdbB2A
bbDyw7oUp2S/8Hynzcaw59ZvNp9tBpdzbbkd+bUKVdqKx60CVU59KsDqozekj3xDnqw91zW94m2c
B9vlm6wINcbCOZevgrBVR9jjbN7OXYqYhavmpbgtbWHdS8zWfZRt5aHfOwvRdB1GHyFMgjwpTcUm
pMYURN+JsSqk3uS3xv6Q6pGLVfQ77t8NU44DEfW2vwcsWRQc+88ZKEsT/bf5gfMsxdToGP+5esWH
EkmxN8ZTxqhd2NWFApffNmbounh7G5EDpYqr/hyRJFY/7coJAQReUIfJ1X7z9cpX9h9TwO6qrPzc
983HSNfje089mjNvHxzr86ty4fZHY3vIv2EEGL3pABuJdA2b1H2S/LhbIrn4L4fSIVNbfC/y9eSz
GpvqR931pee1xBJ2z7KZ0rIYLzQZ2mw31elwsRvA7avP7bBQ6bgn+HbyXHX1B0LDdWS+/HQBB4oE
B+lV64YaUXTHnT7z9WVjHs39o0FY3MMImJzF8tEiXrGdOX36ecfrf/eVw9kpm2IczsuUXfy+DzDF
cLUo+fcbHO3H7pR4wOqKmztXQ0sX9dOuJew6yaJdijk+zIg0mljvrjMv/PMIR5vj7BWaCa3DaRA+
28e5dPMz6E5N61IP2ARcQNsKbwvGLOq33xZqeNuVdmwvgneKZ+hOPyTC3n3hvrxwlaLK0hCFf/Z9
E2fZrvffg4YTFUGKx2Ub0MhfdJDUyC3eCrSjXCjYYOkBr+Rofq9OLDOthlPk0dxdg9vCPCKOMkac
2Ltdat6Hkz7pVKOWAL1vZcv+17NAdnVGnqXHJDCpPeLtlwABm5s2hYc7nNKtr4VRbxJVPb8zeHWr
vmJBGkRBuNMrhKPeLaonQFz6f/vBWtKtrN3ACdPF6jTcqrsfMM2jJo42q5J5K3m1bllLB/YT6i2m
TD83Nm6CqK3P2ajRgRGWNMMCGKW+bCOjQ8XYPb8NQnR6862Ze0oA4oH2iBUNZ2fEdD5ct6YGlFmN
QVapCa9f1wkFALdK+PUelbSJ/4htU5G5u67exjuwvCFt/v+tD70WALV2eb3HxrafXuU6dFaUNDkM
6O27vwBuw6KoJwYe5F9r5/u6uzNOSj50Y8s+jkFuHPTBKCb1Vfc+5HWLdDW4nisLb637AMMpEShS
Vozzx4fOCGUlZqcCHO/n4BytJULfsvLcM7KqXw/V/bYMAOCazXTea2HBXck5zXbvAIzP7ce0m+8W
eCGy8quecY5xgafD5cYrd1z/e5ahWgYmYucubueqlu2hciTLmqnhaZBoCo/mPpbprZv2cJWCtGVk
Z/VZQlIpPUmh2MyrGDXSXas2qYwNGShBcIw8rcW761J8TaubrP1esFstqm5SKhFEiY/76RI+Ygkn
d2yOIM4IazChgFxvUNsHeTlAWnYonMrDDOBemW8sWqE56UIz+Zt/tNw14D6f7+XSKmwkjiA24dCG
BjqcZWB950Y4YTSm80TruBEbVt00Yx2Tcsk2v3wqJXs3qyx2YNUL16UHS0ohedV1PYSzPTzhfG2N
XeMzuTWniCInN+UTeGKxtuqIxqDu9wwW39mstuDcyqfDmxvNxWKikG/CEReh4RGDYss0DjBRQ3ag
jTN3rZq2A9i95QXgyki03AJuJ5+JU04aBabLsR4bndtZcKPiKehrtP7gTcMjzm3vbYh9qZbZQyWW
ndwpd5iGdk7paD+Bd/Ap8FFgD7ka9fH61HlPJt/j7ftrN2KbQaPvKJ+YethvQp9tg5Pd40fQFKgn
pEv6SN6vt7evfLVwdaGiibh0i9KOQVaajHnD64pzoWuETdJlU7cNQtNdk3soFQrCtB5Wga/yfc5c
IzYmC3KvqQl+iNMV2q3ERl72hQ/t7S0V6Jtgf5DE+S9teVFd1B+Pt6GMCeu0+gET7wOxsJ3sSZBh
uu+v7IhL1oy0/Zye7TJw5R5qKK50ljAWEBJc6zcW9BIB1N6gkOdlyxVQtQ20R6u+xOjUOAQpxasN
mlmUuok/vqrdaSUhWSR6wqCKzVwRHPlh5HYxswevunns5ABf6CLRuqo5rKxqPrRN5RZnXcpIHBPl
1JhPEoOMhphP9ehIQSYc4hf5qbYnNjywtsB0/9p9FkYm25/jZP2RiLByPzcNpsbtVxA5ORPKlpEb
lM+3dPdayr7fyuefpNs3PcgPFhUd5LWNCH8X9ciggNmlc+A9XQYqTYee5PKJ7brG/IPdT7Yft8F8
+EUEFPHDGGeHjxJuwDjDizZVufxo6Gqvb3OXS745n31dLRwR0tuaXxdPerZjjmVI8ktbrvfJY8TX
Rsc5nlbitsD9VyPTt/wBnnQInNvzlmUoaOcr+Qupvb84fonisa2+tsJ/H/Fm4b2T7dmZ1eRdNPeM
cxcVetj+tH6v6iU7ruHPvWtVI5Ym3eK3C7OkjrogVOqiOOAPYSGWpRHZs5vFUW+GDxXdWe7YC3UV
0+lZTg5D5XZK1e0urMocymaNVBM4t2+HbuARlm2OPn8IzYIf9vpVxR2IhNtXWfnw23jcMyGI4gBK
Xh2OuC4u1DIf/M728UlyyDJCa3lqxlTWUrKVyn9gjKOMOI2tWbtyJtu3SKs0r/qcJwsAUtXiJx1U
GPmh3YwS0UhcmI1yy9HJxf9OXaNaKF3pprbZ9tEdUL4NwAPaY5mH2D4Y0Ag9Fp6ltSCNgWerHeC1
wAXA/pP6fmixBgOgXA06z5lBN8ARMwlQjjD7T84AAvcygqqxkPUnskoo6jNlWvj9jv677LYaAuHK
hdKmnHr7cOZCs9uvT3+el7Lt08czijVianV3M9l9P8wAJJD1y2DeI3HuhHz5QsXqpo+NNfJEEKby
VBM82aY4dSUNFihqQVlPNlli8WirNjE7jl7IjfXTaIq9XoljIHoDMn2z/OCfpMP0Sad7GJLoXKLV
LDlgddg9VtbNhcCFft4apZFlcqy0RPJqVjHYb2ioXTR/gWqQ7PKGGO2Y0D6Kh8h1iVQ7mFYoGsqw
waenxHbSUaOyZlOu2GyuCxbAXesiQiI3QCYzncL4OFtJnVcP94yQz7P7vjjJVMSI1A/Ga7BzbnTv
h6iqolDacqacFb3plu1sKnNyNW5BoMVpRYk+NeB8p5H8ozz26SLYoNsA577h9FsbwnaKTAHhgwRO
tkRD2kM07R++AyOlfSjlUY65XhgGkOlM9t08l/90a57t7ecgz9Iz2pf3jViQAmyaZ2Te+a6YfLJv
Y6fdu3yfh+leuttdvXNALTqsEza2law3/BmoyJX8e757Hns/fHcHDMyiStU83xFDgbZL+H883VdX
Kl2zBeBf5BgESbfknEQMNw7QLQioRAm//jwF33t2AxsQmu7VK1TNmjUrM6CrXFqYv+6wHKcK9r44
Ibzl/vxh9ltVhPSRP6HoVenU3DwSV6bGnCXJUpQsN+T8m1KUwgBYEgyt5ke///5aXLQG5J57oUji
6Wkv8Pa0e9wr1Zp9kaigBgnLowfx+3lhhMshWDX2De7wdz01cRcIefFgXtg3zgC50B2Ru3SoxN/V
5/CZTSg2C4q3c/t6dmKZ8pfNrJdvzkv361ZUgL0XY+LJtgw+713CZl7sVXj7ibpCq35W/sYu6ESn
xt2hyckN+zlmDmKAih16EVgkVyRkNGpWXLS7yXlyf2gzsK/cUtOP4SeY81fLzwYyic8tuPz38FzJ
VSksbLEvTC9S0wofkkll4Ax4kVQfzKgdzHYEWrA41GbRyPQzkYMXBNwrJyfsObiM/I0IfIBleJdh
1jVmlW0PpjP+nZhGpNWi4M5QfFjIR5jpvs09b497XNCgvpYv03R9NiQ+rJ8rBvjvu0nA2bK1ZB0s
ymKJ/5b4bBo1+zJV+UetLApTXw3wZ/uu89dEQp4Pde7usZGu/VXQ+mho/woxkgOyWIwOvwqack+X
NJ7P4W3OXhdwsZ9iNZ+qFjaVP8rhEeADMPMsQ+wqrOn5+7JFGnt0BVwihQ2M+yXCivSCFfe3UPxG
xt2aXy8/ybXjZ50aR5f6e2hOX7xsGxT/ERKQ7gWo6XgovlQgxHN4IIOndIvU7Mpd629RfCRhK8Oy
daivXx8B3Nhb5V0393AYH4fnpnroh+J0r6FpJ3UoTqre+2lC04WzvZlktT0qoxSSLiomBfE6T1o2
F2Yv2yJfXsiLHNClKvHwPpZ1NhLz6Kv7NU0+4sY2zyqJo1Z9wTpp4q9GqK18yq/iM2+eAEUFrLsZ
bPDl7nrH7+ap/Tc6iWr0FeNq7GrstvJp6nMVSSzLf8ydrUV60b1nKSSBQeV5PVFFAinLJM0V+w4F
F3x/FE4Nu3JbQhgQirrUj48Wpb+P+8kCRvRCZwQf/A9HB0GSShimJ5zHYSk9uIcPcdx+BeHGp0Za
yUbCd1XuHSwrAEYGLbSSgIrJLPv4+/SGlw6wK+81/PFpXvuxRGYzSPbp4jG0JO5r5zGbpCepQFg5
cqFLQgAfQnzQNyzicWqg+5YwnVGlWXbg1rbgdevUDo/QoE2XdfhEZTx/xmaH0QH0DRore3IkdvKO
qnIuAm++6apmqnc9gMAoO5ia0Nv3zKHoOR0oaY1iDwJa4zL+7l/+na1KqsEM/x2rb4eSQuX30hRF
7gTQHzn5ZNs107z4bjVupaPQNgosq7HZwxBuepaf6JizNSGN87/4g9FzmW6GnmYbs0YO07O2uJSk
rnT6m8a6lqwsHzbVdRcV5a+zaXxX354kH4624/uP9efykYjcw35FBZ13NXGJBSxdmyrZ17NoK04F
t6lQvN82703jLOTyie2yqOTT3ZwkPgbuw7Lz1qfAdKLmXJq9BqtedWgZFlxlcbJS/HmJNnpPYCWU
jjcp1hjJ1K+qnI+7YRoZonMIpPTc+arLeooE43lftG3dEMszKDfj1Qv8flkP4SOJ+bNKH08cg728
rpO4H6VGyZaCHYpdWye4gDqvpYoomtyowhTZP1ISd5ONKtiN7ROdqafUqNChXN0/YIC1j70ts/f1
8LD4h+ZFeTxbf5vu0Gqa68EX4664w4yTo9TfGHHD2fNiV3w4SW5bD0T4u39NUAtlzt6S7MO2ruJh
c5ZraM1EdfeSOuIZLtNdlgfO5ZdCPKNZZz+VuPy4RsiU9bErXdaVQn70/aj+o9wEzgvZvPue+vGL
h7vhtTBR8mmRI0f822F5LHoLluzXoHBuE8h/0tjnYyOpisAOdzHZmjWJSBONOz2FPPaiutqHj5sk
6NDTweaztrc9yc8IHIo1LzZNWtjznrLBr39aTLoC7RvRV97EhirefouNO9oRXHtaNo/zpsmTu5hY
Vxmhi96h9vOgUPZvM0MOppfPdLnNISVIdpoba0pvJhE7Br603peSLRU3f5sbBh0f+H4Dpr+KDpZF
0FXVRPM8EElOt3x06S/UYV+Vpc+Wwm9W9JEfcv3bX1aaqgQfIZJMa/4eQMzr+kMnmdNQsGTmecmL
94QoisAdWw3wpZjATEDa4sKh/6btmhCVLFSheWBBBX3wfUmIo75kK06Art/x9VC7f+QVwNTnG943
MdU03i9GvXTqnDJz9Qzf+mWt3FD+tpNMHWge4ODYX+iEeZofQ8RRSK4APQmGfYbpCpFTveX4/Nu9
YuOJySbNbaz8SDSOhDjLDxP2q/XX/2vkxwTPRB6/IkFihVpbB8orUgR8+8Ky/fiBQATwhp+JLtbm
MOcn8+dZ6C0zVF63H9D9zNgX9h9433HyZQp5J3YMK+dmVDA1wrK4YlY5dEsSyOmoHUeLdVbN7qrQ
eAcch2IApZSc4pKbgblwL2+f26vYGLQ/8VtbsjEVHykvlPk2WKDcLsaFWmGkHqtKiUU6fJUGeFqI
Nzujn9UjxBL6tu28bce8KlwkwD3/Axvm3mKRyCO0b3qWYUECHtHst7bd0WcfLGBj38zh9UtejEcK
3l0H9HEivj+vJC9VH3UorHuoPbBRcRqCcPy1+ayrXGy+jo1DUUxdu90YDAFEFENwRjk6AJsMYITt
ZVcmfDtK3b9ckSwXJUE7EVBLlYR6SKAPEsCQbHD+mueC2mLN7yGcZ6ThIuZyQ1jFB/JBfZC8tR2h
Mf6mm7u37iHgdIE80QUJZk0HToFNTPWHTQi7LcAvu5lCLb2rwzF4g0vyculogWsIgcAJ1M9aJf2R
PebGDVmMQuWaCZKsiqiOwKZfXaXLlm8SKqPKT6YqNjkMFmRXuDeaBIovLipFBCWmDXjFO5Vy/L0Z
J9Pj+Ny1rDF+DcapbwATkQ5qpyQiOuYdCZ3zgxpGBjJZSKvMqZV8Nj3jkiY77GZ4LpEwHIbI0lQr
EgCp2HyS0b6qRsyDeBUDAOsvX/ejofNDamhX9+n84JBD8LbaIwmOHRxObWBZz/SMXOdZHTwqMl9G
K0+Mj/cvv+Kh38NdFxSuiJNOlhiLvBy7O9PS1YQ7XPsOLFp1qK+yE2YaIXEuduXXtSP6CbrrzdKG
3OPU4iF0r8Gj5RKZrOk3dQjlln3hd+eEvVK4OVMRshXuv3AmGud0RH4cfLpw5BOp1CQziLe1LUdE
fKFOD79Z0J2OWA2lUQB/2QXZU0ZbvD2u+iioUNp0VULjOf2inbXw7A+eJC431EPvNDpGzbe3/ixR
YcaDfDX8bszbXq1ecbc2491ECCllTpaoyCHfNWYnEakd2G9oxwbjekfAnQw81Nqc3jn+LCOD11Hv
cvANFBudEdtmTyqbh5weJbPvKTUj48KfLz2dF8ZOC4sjaUCuuznWbCrRgLQfkx3oQrpNkFf7GaHn
pxUMuPDNAqIrAZNXOUIE8GuSUyVCzu7vP2UHhN/fttV0z/mk8w1aS4sMigCTUMt5L7vGb+jNhpHr
mVNj8fRwObWCKjRXfpU1IPGXLNNP9n0OwN/PavnBUjmM5eRtMBOouoNWSakbZ0mHjXfjU95/MLLn
9VuPTwP5MlvuKndfj8lQm0CHFvPfpEd+8TDupC6kOMfkR7TyWrtLB6ZZd9fP7ckdNvBJoRvrfCPT
yxAnEjzfIez/FTsj2RpI69khEmU6P11QQjgMT4fm/fcDdkou0UWvCqYpIRGJa31J2rREBWGuU9U3
MD4IHbn7TyPf8F2NBAJ1BBIBmBl+F60vkaxlBxotO8gPUrUvZBEhDATyMwGzgjSOumz0KgbaMlJ6
Ca0PKQKAEg7jVVuabl8XNGvQwg/qK5H03qlFEz/X3b38rUsi4dnesUASTm55cU/JhrfeMwcVGYHr
33LYTPJ2CQ12fjuZIZgTWKzIi+SpbWvqOZ4VhDGBcNyw5q4W1a9TEZyXDd6rKjnfy9auRukludaf
K2e6vtXD4yYtQtxKpoYW3PmzVQ/jLjsx1/JjLooVq+ZRh3dYspVEkhETlclm1fuJpd6Qsuhtkf/H
i/5hEsQ4XXNNm1WM0rJNalbMEEXvoNDRsrzq1fjn/0Sq+4I8o9Rk1ciS3mnqRj8fcVLf/04PAlvr
hkwC0ytufMSwH+8wxzpy+RndiQm/NvNwSUd64uJDpZ/X+VrVNHb7KV+dnWvZl/y+hL731pcbu+ql
wELSSqenp+BzmGOli1yBqexLerB75yzZQTUzPdXTXUWyOvlevlA8Cw+Yk9uJRqFz6a6560D7XmE4
r+IgA5trqmrlzq+Z1+Qr2k39rfqda6eke+1ltsCprNCcu/4RxE0raLjwQEfjq3p3mc6cZHbPcg7K
+Et6W+K85R4VKWWUkjNSIhTOJPZSBjvvJjQNJplnPpa1o0BTWZIoIf7hH9ENxHgQ8b93Ov+kb0qF
prroLcGdZqa56P4SjvtF7jqVnp5q/T64Re0rnUBppp9edTZgd+5JfR2r2ztaFB+rnYiZ6lYss+SP
dDaUX0ZYBpZf2ojSLMteCcUw1J7v7kRGUv/ScjAVBKnOZwCXDeRMxal5g6xyIdc5Xq4kpzEPEyu7
DB05TtHb1rX1y/yrphel8mgRXgOLaaODbc4E3wPhgZ6FMtFFIi7m33g/oto+kan77Xx+dywraI4e
I+aia/BPef4oPWNrJE6ZdLp1PzFhPCV2xsoHsOO7PstDbna+M/EVwZpZCzUMwoREkJqwUwM8hlLX
fy4GnPDoSZSTyzXJR0ZLaZEWi8PDoomm+FpuXmKl5Zt+s5C3pzfAas3w2HUNhGPFmQrjBsxjZC+Q
fdDFBVIE/kuvgCYlJuqIxiaRcTJS7oDXyjalIjUljWrr6z+bXnxj3Z+/pKusPIwz4Dv3sp6uQvdn
VSPLNAXoyETBw9B9DKpRGFqJbJWBKzCLsk4xosvgMTIdFkPvqw5Wlp4BFjOx4XXWufjpaoodIWYF
E4scabHvv8CY92+P3oJQzP0xPhD3dNVaeinhKNCziRMkreJNx8LtnQTonv34HtLivGXSfNUjgiTx
BpzHdGNX+NnbV+mEjaU62R+h7DL6ho88i91f32BLgJEDIMcfOjxTNqncLR8ddLL8erqenWDwZuj6
+El4fHwANcSSpmDbocnYjt0Kbd+Lsx0t3LuRPyiJCo/bjrCyfdPOU8kOI4LIqcXYZI9dROUlW2Vs
SmhzSrMWMTuFSFhXwVRbjSz6QY57+xG70DhIK2EWGV5/OBpVP7vfV2jt5mua3m+BSVx0ds5ZN7xk
aLcL/04wUJbr1n6tWE9VIB7YSAZ3HIYnVdYv7BtMQ+F4ceFtx2MWIISLJ/liQ9r3AAVmFzw4YiF3
nGCG7W8NVjmL0uRherOv70KI8RrINhvj7KRDpmabCHXs+RyI3N3T7Gc4jVjNWkjlna6KoksVmaiM
qs4YhrAjTXb2bUfKDpXqLP4nx4oAB+4gzdw59PvbIBpaAchgrzGGYpKeVxhSAJ+7Hps8s4M4/pgC
FVKRkxYsiOQPvm9TONB62me2BHVgfnje826POQsIUKywSJROyDi7JD3pQ3EOJd3eIyGkLKOHfbHg
Iq/z9d2ZKHYQuhY7cL2ecVkwR493g7zKt6djErZ9P/xVpkuoW9KQJLQj2B56TjdCXQMxEONOyYNn
5GE5Lkx4j3YjKuLRLeLyBsm5ensS+Bb6LBL6OTRGUtdHT+5zYjio/KlPVqyL4mYssge/SnNqKkxw
1eDEefIEGeLR85kxIRJNTw1vmZFHiKJy/8lTcBPICdTybMxU7NVNEfC4hEQYmf3XJ77pdveus/os
mZP/f7QrppjOeHsyQ4vCq7jeMs/LZMcZWD3cGP3OQ9FPJycUvZl4lTDfmDdNeXE+YjQe7z8t5iSs
RsfxRs0xB09D+dNx339upNSyZjCj5uWMKMlmAje15scpF96/0i/buw7VyXcHwdfwm84o9UkRpvDu
iPgztyNJfNJSyL17INZSvW9uJtZy+X2bCTdjI5SlWfHBMPQLRGy95wnOUV3K4FxGX4V+aWrddz7X
w/idLEauc/heGv4qhuo4OeqjjOWTseoibAvqp1F437kyq9FqxJ7lnlEL8Yk4iTgFl44Jn/rUQ7SC
rpL49HC7oV/r6TSmPToGMk8Ji81n6jP3fCrUoiE2E7srvLtgsqE0JAv7tqPZUKVUKknvm4keUHj3
0yFA7UCdWDTi9Rd94/7TAwPfT6x3DX6PJ7cb09NNi84Svbv31KcUhMOYWbwaJT4L74lP/TEp8+J6
y12Qscuue1r65HfUdQX2g/5yLH0/6Bpo3JSWMKFHQqhEMY+33sRHrrq7RRkoC4hAAjo3rH2uXVRB
uqo6IyZdx0IqWfMkr9KHgXhVvfBF6SoeNZc9OELl7rWIjkYz7W2yMBF4Pwt3AQBff4hUzO+q+R0i
QSFke+0X8kdzziqaV9dxLXhHCw7S1U3y3NAwKMJrOjQNYF5gDGbGwPUi+QE/73mEOwXdoBSYM+zq
66+uRvec8PBn3MKzcJYiN64JXuD1hpD0/7e7Qoz+2xzAzzFQyeB6tLsYLlIsKRkrv+JUiJ9rs2um
3O0DHnUPPtUl+quPd/zWT0MEmaoN38UjX2s31sFQxknWoFEbp8eyrFlMKFRwg/ytp6V8ZYmlJbf2
ejsT14WBOrt5WUaem+vs8e3HpIuRZjIixMRRJP/c49GfU4PN9h0osP4SLHnAwrAHmsO0oq4zm0c3
v827D1d2N462P183OAQmU/JZQs7ngcYZ4bh7nMd921HTUYtDv5dLTiDRgRDtjW/lctCE0ma8oe27
nHy5p9+xIE+uvWpgJmGfmafKSboRPb4iVhPevAIxMv6HRyYPARny0DnCpx+ZPo2e/vxxVUq+bOrp
/ryT7m+e0i/J/oVMEa26RSnZR7O6a+eZGSVcES/S4MfSoR6KIjsmVrrKkq/NOkBfwWVhzs1fo5H8
qYfs37/lbzX1YrHaLGg+gviJL4lvJUt5CW7SRSRdfmwP1CxkdcyP75l0LXOq5JPt07KZyj+qdCll
aXlqzd8e3n4pj+YfdmUl8BDoymKjf29yxCpvEKAXjmD6LET6LUnrDQ+glF6XjhLTsR8u3btz5TSR
aKyyV2MDKaqea/mO/sKgAFjUd11dO/vbn5mLBncfUlmX5c22lt9RVFE3oLOkxz36vcj8kqzZWz3N
KAF85quMmuo2r+hybryqbwcsgO80l6qSYPUwI5q7Nsw9/758cVyVv1Uj1T4Z6sO/8f3zV+lEK/Ov
ucdAqWbb0gS/pBxnB+BYBehycHPlW3OiYguMEEVaHYdkq5/JZdVJ/5YRR97KX38NZStTH5llh8CH
kmdA6AVssphZV36l3wucIcoUMwA72qwY/MVuor1r5z4Lw1mFPKYcr8sTpjb9q/TjHLG1SB7oNBXm
OC+6q986TB5Y/82tltT6q5TSppwarT7JoohHplmi7fxokQTI85vLX7PmLlXN5av5n9ImLce+vEg+
3n3XMQ5yBaTpCjaQDMqvx4UZfLBsnMX8c/U7uu9Y+eQbnvPoa6LDueKxn4MWHip/BzCsErbZDzy3
muD6rPK2V9dtpjbqPQbX7q8uHZNrl0lUZrrOZ+LhSxWzU1VJ4valdkTnKi9XpcxreoDMToDuWM4k
agwbyUSskdYlE8SgO8gamm69EHHItL4trvKuUmI9vy/vlpUj2bf54a4U5MhC8fXM9wAptwtFwGvE
ydaKkRwqo1Hvt/iMPOpNZOfrhh1TUj3oG4aGHKUm6M++Ru/39bc3aKWPrR2G7Kow+f7tr7b1Iwrd
+CNXVouHMI8IdXlLIGNOtif7KougmRFkJoIiWQwrvyW1uEiovy0jDtyxaCyMPep8+4LcRf9Vs69Z
4PMw97A4d4W8Z+ag1x8sPeyv3SdRNbJ+EbUmkiEUSJlaenRxV6i+fbfuz83krxze4rH44TYeX3rU
Z4vL4vjj42Pw8Vv+o6Lf+yYuMEn8tTfF12iH9MP2/XyurwrSwAcfg09WF0Hw5iRdap7L3Xnxs64f
Bg91d1deVhO8MSr3qVqCpPF9yF2UlQMv5UtfT1uuYiVT/tjUW7Tvzzec59RDdCk5mFl1VfoAZxUz
dIwyBK/ji3SMu+l+siSnVDQ0W0k3Vnd0Kzf1JHSlkuynuuqEYhP9+ka2kq2gwNfyldgWtTQX029h
ONRDEzNdHHPHH6LOXsYvynQvkmhU8irTiMuCJFK6q44PpbhOrboM36LCMgsqovkIHaT7533lbsTq
zDQ2IuaEQ2h8nahYnZ+TX/34vTd3fO3Kof656KyoeWcVW6ShUso1UFQyL7un3Mtu+tbNkszoE0WX
BBpFyWmb35ULVKV9PP47PK0ej/Xj9Fin5twolBedRUfhh06++3GgrMS2qxxKg4G6OA8f42dlcKav
qg9gcyh5k22nJYcw+80FXt+XBqL1xvwLPfQWrYp6QcP/Vlo/74nXxOu2ui6rzlwTBq+mi62otnMo
jn/P5VMv/qTqanFfje52pJH59pgpPj9HfzpUzlSr/ywuGY00b8zG2c68cd0EFBvn5pyxocx4Xopz
M1XLv769fo3/nqX9MGJqihDYy+Bxsig+PDwMfkqf7h+DN/cPHbKVKXYMtBhqyWpk3SWrcoj7uj5N
KXmS/VP7NWhYu4o60nYW9VCU8MAqomqY+K5kB995L2ZdNKO2bIF1O/m+aqTff8e/YzQBBKKvrgSI
WprmzU/DMs+oVIANB3IW4+HZHPCKWA74mmOJuptbZTB/7OtfaqULaOYjA9OKZW26PRHyNJG6CRjn
74JijpOjFrSbIhU4ewSeESmPMqPLjWsxod6oNwqh22WFAf+0q8Hp8UdEAcndygIHuCtE9KXCUe/1
Naq7LYevpKi9npd6SfPProQYOU0gbnDqe6lSjwIQjoGvxRd9Mwpvjnwbkwxh+7foyatKYj1/RA6Z
/ghBEoRW5ez8iDNQm35BxaLEGeV3BAGpCkgMf0gyUWCOQoH7T/m7MlWJM1tyELCYZLnqEBpRPYki
cRywJqh4FdCa03D/rvQgDtJY4tirajLFQXqIvzmInfN5nb6aYeLoIAI2TrxN0ljtKz4ZauXTabx9
EkJ3dhrntvc4QbvtRpcwMT+3voudmJtj89WThvhnB6PYLUKZh+nUrzic12mvpymVDmneAXC0sO70
qqrUs8OYxkE6ifi+KT8+iLwI9/ER3/cauUJdNj4dz/P6hoJRmFDXI+f5I2nGGdjJFAnLOcZJBPaL
pOPQ4j5NuW7TiyPpJErOPqZZqfLkaGNLNXNexQZdR54Nxv4MuefwuhtsIu0zNbmky0Tuck90jHjE
lZNHYeDSvhWXIVls9O5LTiWgImU60TETldc3WAcGCEZx7C0aKa5KL65fw+n+4gRAQfv9VbFbuatN
Cs1EWbHlUqJN8aO/787rb8VmsnJoyOEtdycv8rXtOlpEd4izm5f+HnTL64XFRytrAfrqZC09Rs/Z
974rBTUV0ui7m6iL50Iu6BZFgcBdh0b0oWNnt5aLi/0vmFBRDpAfV3r/d1/+976uvPeRnmxvZSRw
dYhX0y+khfRw6b33VbHdbr+o7eUQi5jFRRhjcdPAUSyvhudyslSiY1LjvzbIKZRw50qwxeKmvCsv
xldifZVM3Kf6aINEj6I6setcZYbPHj+ElEdzisoZSelVdff48/A98L9eSgHEWaEN0K1O6A/BIowt
/Ry6X9t2+jkE4P4QNvK16OXUN66jwWqpLzDlzaDjdVnvjS1ex9X/aagBU/KMshbik+mKa05Xb+X9
rIrAX10OXtwASSjzxmhshmOMip1OHAlUZkLZPGixFcAhWnKueh0Bz4qqfX6qu7iqkLgvP+Le2hbN
eFw1Q19wXVqQsV5W51Z5Wb4l61Op0Pi4ShNaf6xA30UHbMQI/phbCroalfdaPItZm36aATPvz4aE
kUabyTbSa4m4z/txlL9dW9GQiw8LwRSfO7i1Of8RMSh78axsQugTwsoVQKBFh40W3FdKze60Y4qt
VXq8Wz3kelHkl3nP1SEAZTtVw96xtjsCtRcm98qTkHmuHUvjZ4VujCd9vTe6NfOiER/eW//CNgsr
5cQUkiSOMyeoTXynwhsrPPxwCQdZAPJphrX2vek89Z+eng5lTOr+sfzW+6sQQ7elqpbNyh/V9BPD
P9f5XydrriunQU6xgqen9k+xT3VFvxY3KD5RJnyKl5daPEZBjvj/HQhlezcUt5V3+RkUC4EBpXcR
kuK70jzr4mTSnJtqXpY/pfNDgZ9eP8pRaiY7J5qNTK0WHlJSzLacF7t4EsWuqp+Bq/WD33Ysx+Pb
MG/QW8cvVcZnKTuYA8OKJ6rYm1b2Xv2TbFfdqt66s6iQqKjQZqnwAkgb7iu0XYyUHUFDFYKicMdQ
LOZx34otCnix5B+XtbwZ6TbfRY+4X5Tbf5VL6eVO6OetLPZe/t9Zvt87GhrX5YOD/TZaJbFU9iWV
QLhc35TUUdN0SBEwj2udM8VZi3uiTImrny7dfSZw9mLUP+rCYZnWC2W1C6r33Vw5x46Mx0I7QxXz
g5G7lqL83BD5+Sr1+0i1bRzExr9/+fJwaMKPpTUmzjScPebIVCm4rjGkolxqWNNhpJ+x836rv9XI
YVzj562uNl/8Vlii9+fy/q/zJQRkD8fqhf+cb2+5HM1j8csJxThTznCigrwJKl8kG+seApImuqeX
ZvGx+ygRu5J6WlybIJoivhVTGvfu5VLqRhnD5qfUvdasPGM+3lpnWQYnYXutu+kSUkM3ZvBEOVOS
mF5OV/4Gm2q2frvvS6tKfNLnSqTOytkiG57l13KEzim2Lyp/6tqzSldMz0PrNgvMysfiymwQswC/
yifmr3TetHahHEhBWN/fT2GHv6HDf1W5znpPcBkzfowjW9yqaTBvnuvH+qKypatknc12FOsp3wve
zIsSWVZ0+x9ImSaf74jfzosrqAVlphIo8zqpn3Xh6DByaErRdX7bcd8R+ir+tiH3tA/N9vYY21/t
vn6P+/Y2jYmN4EIZ2zxclPoek6pp9/Nmqg54d2Git21LP81sS0C0+BjtjWdWIjqpu90Wlfi6jAbb
rPypKISuYCJ9fHzsTpKlbjd+YZB6OjNrm4viJBbNef2erGe3+9LeV9ov/k0mjybdicvv9iLyW3kp
1KLbx7CeJCuTfde3H5p2qS75TwX26wDuanEY5EdLzM52HJrjmxcXlUcLnrMWstKNYmF7+inSDvXS
5PLSfXxszosPn1/VY/16qI7ycfDx+SEXobaoSQoH+QyerUu9ngnlZj4yeK7GGLPMXNzJ19hVKcaI
t6NkcKxTf2bSmP2vY7tmIdi2Y+GKiUR5C4Y/In34n0SsjBjUVt6WRI+i0djIlTkZnL3Ppsmz6EzV
AL6tM3flz2Prp3P0kisYvkBiOLY+PKsncV1onlvPrda4lS+x0s+l1vOg/vlVHsQStXn4e0zVs3CU
U/Geh28p05N4cHLPZMSIfhDgeD1Pj9O7F/f+7GH2UPC44lntjK3O4nH+GPf54+wIdFai+G2p7E72
p/6deZVKKIt3EYhYTgXx+xqJ80Nr11rV/ugyy/S2PPLXCEPppi3H9PkwmJXrA74sh23AsboCB7F4
dV41NWM9DPW/VliZs8o/pio6bW1IJ4fVw5xsXtOS+8q7X/2POXsnN8RSAsCFpfbv32r676/4L8yk
GmGcx/3TShG5RxLipd1wJxV6KqAnOErVypoqj6xkvX3eqqwai2hczCgdHVuE+u7oTjPSJcdgistT
m5i4upG/xlyEiiSuBk24YW88WrFX02Na3ndUmz50I1R7skq/DY7Q+YgJHMbJanzW4uwZ8VOGkABs
ZOaEAerbZL+qRFXr4YaTPXWAcZABucQWE29MutMwZHYqXwc2um9v28ewe8Quw9qIHUjilqpsN9Ww
ZoECNkEaB3nrnU75bOEfHDi3pv6beX+17lnN7PNvzhdrX617+sA3x+P2qzhJ5QXD+tLCXS2HryKh
SQD4QjP5EqSrrWywOPEzmJWZPcyq5xvNoHZu4622bsQj8etJEvdAAsHnW63wDuSFDQev7aJRLuqX
xf/xHUlYYQ3FZforS2x9ztbCyY7tWHnNNo/YUFnewZEmSgC7yapAVbRntNxRtQq6MMYeByjGJlvH
yV5vu4q68UXL3hECAD8xAgt1f4qxGtc1fjqyfa/GI79XuNw5RjP+Z4pzXorT8EPC955Op7LQlePa
lbhQU75QouI/Lt2CA4gxzq6PZoz1Mq7GnexqNqlGjmK84aHEos8uuH4uqmJr2KvvoH7h+CJ7hMy7
FTe8TL4B12/FfN3ppbgPHi+6TxTgDpnPIAbebOS41tGBMMacUKzZt9+OjiQDTgvffyJNX6nu0cjH
iqLv8w/1mbm3aemZ4dBF20vssoNLGQXmOjRu7RtGbHS6FkxuUF6VwEIxIXXOpefyuDVYlD5n5cHg
ZryH1cqp43mPRjzSXDGe8jyvzmycb4NfOuzXKlhMnZVkLlJAHsk20nu441nG4Ij0HRF7bRu9XKmB
mnpfdM10pRhZZ1B8jCaaJLKyPU2EFI9sGeHX4EvGuEtjA9zZ4nqiFly7acHf1gzxGE6xMZkB4azn
6KsxoOO047rBL7RbNIhW1UultumpZLTME+nqYUIbgy2/ptegzuI1Nnw9CK0k9nCWcJ+o/A4lDqAb
UBvSnjnPYyKKeUTYIjprdNewpjK9HSQp7nuNfJto4oP3zfAcMrrkCRM13jeWA+m5zRCF4vPN1IGf
VRYW76UVWSOUfx7vyg8W5v+sFOoIV1A1126ZhwGXHyuAUaK0bt+8hLB9w7U4Xw/u9eag6egwFnN0
bEJMCgxFr9blo2OdK70RiWfPwo3mx4+m4a+e+N5wmxoVWpZceJdEyEmHx7r+8lacxDJuwX96YtZb
r4NqFObfgTX+VDv2LVlh+i8tAoS2bs74qZiF+CuuyQUtXN1PhUCJVbxdXf44qO/ScPjvzqiiakHH
IpaGOIbfkp0I1VwHWuQ2c7XNb7cZDgBW1idvx0o5OGQby/IVnGGM2xiRq3IQ2eMZmhhhTAzyOk1S
d+3h1KfOWnZOY9SYgleAPBj/pIVjloxNRn379mxXYlH3wCCUPmsxjcYsLcOMK0qHV6cI1CCwgxvC
dAVF/pv9SW0ZCHzWKzwFJXp+vdopQIvoBDeox+wzzY+RkuzjZP6QWgjBIgQBYLltCVmwF7PDbWCb
xjnD/72O2SSHPyPp0bbtU8isxBg0BXZ/h/RjvUaqaQfI9teIiSHGZABOpJl1gOuMeJts4kUcFDc2
bCK5iNe5T1KzuTNspkxMw/pgrsEiGIefIEm0yLoR+7TF96/T2UM4rzE/xwqoelVMe34Yb8dOxr5r
MmdWxeAxfHwu7h0XNAyKoWw+nuINIAlUKC5+bzQ9d3IqaFBPsc+4+3j0lQB8GIw1M26megWMgjcG
Hvsp93qBh1lRWIJMhzFU9rowsxCvyNgrG7B6G46xYEyn0Tc29hkIFL+qNhxVR9Opj1luWr88K911
9aALVtYP11V3WNuVa7Wh3uTle416LItVTLtYc31vs0/W3B3Vd++blKsYoSq1A6uuSFe9912M+cBR
RhO+Wl9i5E2tgH/VwKRvdqq/vPZefc0aBY9zXVJXOHFl0QqYEgdwWKvV2k8M875K77GSBDx4wwSn
ENNR77ZuhWFGLx6mWigCKnrJMjM5rngcgIYKE/X5tfOadBTz6mgU7R49PtplVnxn4o02ivfGuLiB
gqNVFbw4Kxb4oi5EXK24hEDU20jtxRxJNYrpFsuKE43rMo1uFquZjhZgPDBTG5vcWtlKy2euVxdZ
1di9xHG8trBGyVxFgxg+PY09Ha3Kvc7grTIIP64FyAkzbKwwwTMyNRzEC1kg+ue49QzNZ3ueiv3+
pty/L+cq//79GzqZ6Dy342QUBGQaL6496t3Hvko1YMfLqfLCu/kp1tioOqdps6a52a202IFpsZFe
r6muEBLsNUULvBsSEretUPnzF0WQm78+Y1qrJadmPZsaZWab43DZkuNq8jKJmaZifguTbmdZNaGZ
Es4dCXHb3rFD4qO6752X0EoKHf8CF4t7Bh8wIG8VCFHApCsQVZSaKi3GRoa9shvcUM2wKSBXMRRc
5uex5JMYu7HFYvbfpq8b02Of0u3IOJqoFw4lTGm8ngD/MlE60T7CfImRH8gcAZdqjPMwAMKEua2U
N+fKl6I3xhU/VjCwoisU9P1cRKYizMcIe3323OiIJcooeX6OuTzGgx6aC8BL5xo6pjjKGMSWMf3s
tiYr2XG9cHGNY20JdGYG5gz7F+/7KRaImNfDlCJF4ZF4wktMiEm+BoPBYvFDuV5xjcGXSmjR5ZOm
9f9MsNvkp2PJGrTOxrhOBUMDo8rKMTw1CMhpaXog0nFveHFSdlOSGEeyfqSmKAZVu5rndTRdKiMS
Sasufh3pozprzprRPS51a24TH9nRvygdIvOL8r2w3fWkYk4qdAvdN7HA7nov8T1S32NpvW3RySSf
kqjIlwuV2xYdMbrknS4aS29mmE1LIS10s/3C8M5Gz1Ty2qUlY2xZST6tTbvQiF8JbhuJgr+1qNHo
cFtvJCopufj525ZEtFiUsv37/snlGBa6fz6CDeQ8TlPOne3Sii3Zimol6XpKItexM9emVk9CLMvb
nKJ1omDfshnNvzUxHGobKV4UXzq5lqo/uda5kyUA1TuTZkv/COnIVsQzptipSPg3luxFNyfEoir7
7jXUX+eIBkrdxZZ43AzOnULru3LunuXRnsA6EGCyEgUVHJetgvTy9QuVLpJUR+zjZT1W1/CAwh+L
FTipnEysxrkqEvN95TSaI+hD9kITUNQrwjvUDupMYkdCmnT7sqzvtj6uoMdRSuu2v/+QPoaWWb00
JFU3rV717Uuhemos638Ni3FbvtdfY9s/dNPtuJ8YXI10O4MBm8OqTVW+WjSljQJfV2n0enfC/64j
m04WQU8E8Uw7JgITwPUedsGlLB22zIC+Lsq3eFfBZPMNQLcUk5nK0u47OYA/8i0JLNwM+aw4JMpM
enO0iLBePfYYdkRY1rfN0HdY2clS8nlMUGrnXE2ziyt5W42Spid7C7kt2/xlRt8z6i0pz+HEo+mo
edb3LPH8+eqrYWDVFy/SSnfdHdHBaHe/qz1wuD04tPsxFnGDBFrMa3uFaKiiXRswjjiqb8gB249+
h392H/JhWSDacD9i+WQZMLM6JSa87m2D+ocTlgDfSExin7FvpJFbc8dXg1xNU4Z3EK0XdhLNSvMp
gjMrK7y2aA9cv+gd5W2fPrIl9AcQkObLhQeyd3xvnzjVlzZW76WNWo4ZjVCd0uCLlzN5gJ8PmEae
y4qaw18q+H3sZ1sE1P6z3RIgivM49psax/XRPIpCf1xleBTMpQrWRbYOLS3051BtSiDIr/80A1Eq
PNvhpqs6KLmt/nGSp0l08+vRzPVxrHrzF2HAj20DDHBq54XVQt3+jGKouc6TQCPinBX/ddZx3nGn
JqMJo1JmHNf/EXVeW6pyzRq+IsdQEcMpGVQUY/c6cWjbDaIikvHq/6f022MvWlcHRcIMNaveUIjP
8xEZXl79vtPcE0DttCJEEN10WWx6LKVXeOUIBh0ZAg75fWw1uWJyHsgrADyY6BDpns+/NPI7crQv
hDZuTucR64PcyjbjHXI033cCDhCzxO1vucAaeFxjiPECNQ3UUioiWuzYWKSIRh9DcnQmRwF8Ep13
OAA1OmDFZvw3FHxujT7RUSHKgy5/7kDT4yYBfEFd4I9f8Yv4m4ZDVhY9ZVxSv9k/Ptw9F/Yk5KDB
UMPHUsF5WLDfoK/B0XffSHe8Hjgm7IT4ALAVIPJDBuLQRvV78oO8C+hnjqncjalKRN7EeVmt/gJl
vEB50xwQIkpSRJpbbVPRphFWRuReERgkKJuVXkl2F1SOE89BgbDc7ZKOBM8NSo78Hg23PVazBI8c
lOMobFAR4JaLtyd4ez0hKOXQmbhkiTrEWwpIqdYzG+BRFDhcQshpLDk3XnXhZkNBJd3JkpIGwLCL
mQ1Dx6x7ZCj0bm68mQi1XoTmHn7k7nAlAPCN6xQlUpxrZe3OoqugpAVjHhfhcRADqRjYssjtGwFx
Gt1ddv5izFKdlDGq1B/UN6DCqyyqWVrzuQcbR0zRHN0EHZjyaKPrqc2SGJWpacdtGJoSjjG1Q2IN
aoQoa9xccBkMKkNvHDTGk+CGMwE92WNSASdAbDIye9MMD9SEgR/ZIKJYdI8TDhkJSx07IdI6yF7g
SsziI2KOeXopXr25GP2u1RMIe4MVM/IYfeOwrNY3o5g+5/Ch7ZGP75QerZmC50R+2+ESt2937FL5
NYv1I8CsZl7a+Vyik/u8cIA94p31rmoGlykge9GLWr+QxEuXBGt+f1eTKOssoqUsGrBGDFjoc+Wf
DsZ8FB1Sipo16WMZ8hNAAcm654x+aFKLjtufXilikH9jAiMteuE+0XyQZFKd0X7kPALCzDnCpVyE
1xS7MiQ+pg3noRD4nyQeuTAX5/MDxmE0SSMRzVz78I8qpE+OBR+exkH6g1o40iNMgRUyszGXCngJ
QRRKkwyH0LvtydcFoQd8FzQPHxyORxbKKlEfEBcSAzIISajUmrsD8WjXlFn2xiGUWmjE+pnZ1CYb
N9LOYyQLh8yvYgnUeF1L4e5I0IAUCZZJEnKU+OkQeGEVQruCx21VjFEjGgi+3IjY4mfkXEwukBWd
qdgKlxH2C77cApWSNUUXxk45l1gPbQvGwDGidsJYkeE4cw8o/qiLBBRYh2IZ/RCDONJHSMd1fsTm
HragBT+W8E1xSPCAepNUzwjn7BHtkqMnsQWghLQBETt9CnwcfkgyXROs6f0fKprTcDvyibG+Q6/A
dtAJuT89p7TQA7NocKjPN05uUZ6dZTqW84sBIdRmAvAw1brfGQDB/fgbpyJwPtFb5XuRUxh1k8XD
S9b5/Laut7093u6nJ2Z4pY261voZdPZIf+3V6WQPcPCpIQfXOZX/Djs8qnxhoD+9C1gNZPiwi75C
emfOdsgg7IjBsm+l0tGlXaRW6x9Y75MFDJ4i5TVFfYAFusRSMiuTX6FnMpEw2fC/hENAZd1i2WwG
ItBjcrPgTcmExwoGu5UDeoaMNIYyuxCa4NaAdJfCfN3wc8YhMLvz+tJnXpUsCYbyMmVLchaCzmaw
k0SM5OpCtES4+RQLyH4AFWW6lwUrNPN3zuQTH0lkE73jpU9eNvd7TKqIqzJpdNst5hsDaQXpmans
DL8/O/eY95nvZSIsljIhvjMaJHMlSYIcEAsvWF2AM8myPFZj4oZ4KcIkBargkmOWTDKYmU/2XQ6C
MYthmE/tySzWo73JSqpGiVrgFe/XsXeoXyIKKickcWlOolc2KWl8Nkm6oI9mICpGNyOe+G8ZBhPp
vxmaWU2OkeBlhnIwS0U0gGQtiMQAyWPZm8QF6I5JqjbbRBdyT1AtiE3kVWImxr6JVj5AHLJdXE+0
k/QYnVYiTaLQ903gFE6fxCtkuweJafZLEYbwRw48PsuYJEktWR9KL5HXqtZJ+i2Xk5gxdJjfFdrL
hcDz86p/cnYN2vDyy5P8wMEQz0mGVl6BhADPErajmGowJ4PefPPAGoJouepjT5ai6Gf6yENRV+Vz
5R0S1Elz+AT7hMCIJf0LvpgkiRoBJ7FLOTiM8phS8YLkwyS/jcCUXOH/lr6Su//kMWRBKgGXHJ7c
8T7DlpwPtDh/ADkB7jjX6JPX/yDSJuhDSbZaMuWyzCTUdwY0ANk7nZl2IxdIjl0+Reomkvr+5H7w
+ONiEtRuJtwFuRPyoErAqUnpq7uLkMyVCyIXRn4nZ9Tf/f/REe8QwHGq6UauB0Aw4C3yUQgocwBS
ThtwGp8rxZp5QwQjRyStGuyV4pWKV+ABqqtUJG/n5Ex8xT0neQLF7m11DWkNeSkI7gjzPXUcgZW+
gcYDxuYcLfcIu2g4OYAgEZ0mtkPw4QaUqzGgKKaoaaEtQ4aTnNIMNiBIuuPkJ4QRoQqxQ6IPlh/U
yFoJ44isRqB1luzvBWSKlnPBncjkUyEpNZCtxwZ/uvv8mmAM5YThH6+H5iFO2DuOhd3AjuFAoUtA
rrsLEyrjFRuQoct22p3WexQ7w8WFOmu9R0LfCdcKVATFzZgRsAn12l+F2KNPiSNkgSW1RQgIACsS
vifcZunzALZ+cG/M+twOE8BBEL/rXliDegmWoiqzgiS8YiRUSbaQiAOgSVEgmYvlI3rzxHaNs0Lg
k0ysqnWsA5jWk+SBCEC59ZF1sTOMf5AEIj8igFe8rLg/INERBgLCr52+5NWo9Ejy29whJ+uAijXO
AgVAa1/7R8s2pbKFvhuVhDGV7r65YfJVWGwD8DRjVN5GeuYsThK7Eb0SVEm7wu/QudE3ZN59oHx/
QVgfJw/eA5mSLAcqyTSwc6yfJPly6mhjPSQmqJmHGfGXZ8EMg3kynpiGEjxp24RSSKF/s3hAbIZU
GBurDiOzQDYzt4QmwRSnLLs5Xq2QygwkdAscCYcluTRJhMO+58Bk6U5+kwMitqbylQDc48E7GCox
XJL5g5mYEBDJNXLTAkNEKIU7cffIFvF/BAoKXT/9R9Cc6rR+68QixGFD3kHNCd9eW/owfhfkfmRn
KAxSxZmAOZbRGDcDQCpIHDrFRplNpi9Uys44HBPqSHeHDuAoREJEFVyA9l8+/yRMQhI2Vx7fj+8H
6AJ45Nhj3me5O7QEahHqHeDUnmKnf00EcyT5q3/Kn+dXd4GQOa9WbciDBkDa2SjIjhiWdIJweYDO
0fEuZ5UMdcXKCTl0xDC0+Jhid/oFpXoSDAr7QcQYaS/Ag0CjtPHsYGUklcaIxRI0ThNnaNQWGU09
I7sZuqCzZq9VfBrP4n06PVg1SoJ4suEaUE37yAdWSOpSEcL49ZtwSL+6XeuFVwnM3k1DYoMUnTsK
ajef9WzY9fyt56Hpwa0qndi+WNG84/TcetNHP/eC15+JnHmOn81Y75PihqN8Ny595Mb1hJw9wJDj
4CcEf6PgXwXJUs/GesWCD42awiwrTX+CgPmGrhhq7SxCMYNIENY9yw9G3NC8wZjnPYguoOHDXaSO
DG3xm5+uNX4ZWg/lZ4Q07eH5iUUC9rOoFOEzgZ4ydnwsTE4VJqy5XgDEBws3Qut4fLFbNNap4u3v
dGo0DfV9a0GKmzeKq0yv05LcHKIn/nDRC/oENfAs9lxYO1x2AsUmyrudWvRsSeI13mhipDX3kE/o
mUVXa1JTwU6YORUphYFR40oSGxlUpRj+itmtGSt1NN35ZXwBr76EKDM66CH4tGIxbOyUNyJJZdfk
7KCUpGYxQO9Gg/9bXCyUITKiecaR0nggmNCnJ3eeNoaX6sO4MIvwrAI3CDFPQkWgxHnDrlLsDu2X
ihcIRjsQXMWGKR/qDYygRQRFBFTIg6PTHr/sJ3kivW3w5wRAH4DzGJtCvRTnOq1D+yXtx3+SXiKZ
SlZW4LWsteD80SkRbMCfAy0zkoiOiguZg5zgnaXamHWsewnQnwLI7r1OSHTxhYxWvK7703SEQ8p0
cgua4TwnF3kPStUPySSqfmfgNiMvHmH0qVZWifIs6Fp1fygXr+F89HDavtVUFsfc4pXDeE69jdsA
q4MVQmq8pC24Kc48l+JfpLotEqy129znfXWPpEaNRFZtbhDFV5loKfKG+o1rQa3XUxFqIPUM8i+2
hmMxN8Zth6vzOiEGhpxXn5OKrbo0EHrmN3wNxiafy/46PfycxEQw6cjvydnyTRddD34DphDFb3AA
EOeogxwMDhLFfkTHkG9Etg6hfsXBLJ49jURq1x7UA5hYcJHtC8qlodtVjfb3Stn9ZqI5+PiHFiR4
JN6LJTnWR7grY81ba71TyaoLnS14a+DaGZHfu0nAYzB0YN/6muWhniNfejXbRh+ib/Db5X+czllg
9+h0WkJ5odBfmY1oHDvoEJtiIiUWW33YXle9p7ovcmRvjXv+zmW/jhAsgwo2ZG3dNTB9xga66MgX
eWV+5BhwKeLdjwibSPM1tO+sOgEilZBASS3Z7ABFNAP2FPPu00oKSGDYgCFCqIcjdLCsCB9CZHBw
Qij0EfZhJBgqI6Q08LZrHlMtVxFwEYmMJxQcVGvRChl7D3ZF362tx3jZx+w7dVVuauNkiGlgrXKb
FgerfR9Sl9iqcdj5BFgl/AUO8mANyPOBzGHhlX3nYJsUK7pa7d15XYwnAt0oJd4tLnWRoG9liJON
KhEnczVZhg7ENpO7klA+77u9FbQ8JHQfwm9juFAgajEhA6yysUSfpet6jh4hPQ6eGuMIgnyPgUYT
ejCr4FEWouCGnHQF5nahiDJnHnCruMUPlHVLIZ2RZpcrDHYVAb6JyRKQA6v/DQmpwbne9DEoRJBy
XxVW6qh7QMsCP6CIgUV1LjCC+hn/chGxVe1wPjlkQtFqw0iH16RYblBQGRojJNWsA3rYmagIj39h
c6BRx9iM5+Mvn5GVjA5hF88JbdSdxTVMuAd1r5E2BC9H4oHBFH0Cjqpe4Vbh32Kttxkfy38hSrOK
GQKJ/I1+7iOdD8SRm+f6HyckyvIsgCi2UfFsdV7MwQ3gM02QXmaN1ZyxUL7exVSZP/AuTkIOmdbC
wpz305p/biiNAzX/4Shx+s5GNqeJyxiHlHIduZ5AdFaPoTGBzQnMadWcJ1NWfXa96uVGAl9Obza4
Il5GaKLKZVFZbTcasu/oqtAaJoQD5+rcw+Sw73MgdCJE9JTc4A14In4+KWd9RlbieEDzp0ShC4EV
ua583Etr/42P7BOJFhUBO/J/yUB70YqFhVEGgwHev7NxuOhxWYk4HuYBWCblblIyyXqE+9V9ibSL
cl0VQ3fS2fbh+4yn8X2bkIQPN0W4Gz9nwwthG3c9inyF5Xixw9+u358fBptLuDh0/F64jFlJqXo4
mCriyhX073uQ6dXzu263SXc9joJLvpwUwbgFDXM9DvNd/7Hu3bbYf5RRoMSrqLsve4tb6U5e02fm
h2WL7MIy7fk36iujVc1lucD9Df0OAU7l9Tv+NVte+G0ZLm7jlVJ+9dTdQ90k1VdByv4+U0P//vw7
cPq4QHe26vinfDB9+wmcKY8lXEk293JEcXvYde5PUQSnhN7dZYVb3r1+GEScKLls3LIgDF68InVK
rgKJ2fFUqbzRwb7Gcw4nKYJ5Z3i+Y2PJAIB2wXOa95x44mD1fPhDigxH1/Zhhqk9aafPnnPoLq7k
vAaz/lWMtuHyU4DCVAgXPHUMk9HBVI2DuhZWg4xIIf4ozU0W3jenptPsGfGRYQfqB+wSZWpy04jo
EILgs1iYiAJmyxvVAORtyBMWWHlxjCfpRiLzYfdYwdxmiN8gZsixRJWX5QZ+ry8ET14Wok9kjvjU
gz0mPUbgtYMwrg2QG0ADigEm96+DgI8ssSysxKWJzCFnWa6QBkHbLj5PhqsXR1GJpBYLQPLrrBCF
C/9Tkt/2BiDcDkF5vAQtQll4jpA6f51ryaIP/8AOVuvmJwKR7jLzE8ms7ix3aPDfJBGgtSnYmAav
mXp6XSwVATY/3fR/mSQx9mTSjZhSGP+09iwBIMdqjEMjy6wJZeBYe2Y68lQZFZDrQq38ziS44Upe
L5lFW4bJEHLi9wNJqKhaK13Scc0D6+rx7v46FgROCSn879541c2WOegmB3Vors71dbzUK3Ih59q/
ZH41EFl6bgJqJNkXYlGzw5yE7xrsT6C6SFgF6rJZ5H52StbxbDQDl48AIa5DLsXaX/A7EAfJnct2
Iv65MMyO8BA8LJ6b1kj/EJs5bET4dJYvaDkbgsYBYs6V+aRuOT8sXmZnFQYjFGgxqAzqf+o+nKoz
1a6NfHYhTUgGE+rIFOWn5WNTrdB2sC4zmj3BfsqraixWNtFw0eKYZXUQJyfaaHQMiDFrrCBEu8X6
OmXkvk2wwmNUWFJ8Tc9xolOZu3SBAPhtNWPEaknYANlljOlmvx1oiGHixcWmyWKd7/LntMBPsLax
9sspsOOhMWsrGlKDePmQWTRDJaanX/NzCk3pQjx0sBMaXsgoc4CGTs7tTd6f0mzHXJFeZ9sb/uEX
O5mcwjFLsHrVoR2OfmmZqmpe70716mnX51/Z8Z8oEXWRZoWIb1EjQwo0vq5yv22QiMk3ysR9YD3y
WFdNrQ3fruuMrsm5x/1BfYkuU6m7osCPzkVpPKFn4VDdn1NrpHw0iY8MMnxGHQUccdgSCKNO6F9Q
p6JfXsTwjeZ9f+m4pw9bUY/qbeiUL4iXrHInOtkbPpO0BdnG/u/lHwPmzyt46BiIb4k5aYzQ3f5l
3/eAA//3QNQK2zqz27Wgic3qWbG6b8y+i/yRT5RwTbfpwO7E82EZXBuvHJlqtTtcfno9vJzIgqiL
R2mkA7fX/jzvp/oJObXZjCqroKKrTPv9qdLViMsJQRC5A+8wJaS/elda1LC1S1rbNl0r0xK8LeEF
eeg7rUseUscX45UP/Yw6+jSf5/NkwTO+G3xbbx//ECEjS7wf7Z//2m22LhbEiUR42WI0xZwP4ufi
GmTMr4uc/eT26ETCANCfiiIsLdgj1qvn6YLoJV0QzPLp3d/+r/yFtsl/QbZAYzvI1ndvSF3Mm5wQ
I/9X/uvsgdnMu4AHuvMPjGYxoqeRqLx9U6Qlm/3gU/icaY0WbznHKgMBNGR15eMVPlz+SBD59DCZ
5lgFiNCdA8NZyEbQggce8QUrzisGQPpge7h46NrmiNsS/CVEED+ECXxl36+Cm89Tsy6D3qYMGoyn
DztiAawkYu0Se/TTelWvXpDINwWi360RcotTjc4GFuG1IQCoCBgKtpb8D4rVCp7dS8KYtKTJa4Q0
EPyF4w91mNQeFnbJt+AQyKg3m0dGRT47p+f+UR6AZpA9fU0Z1/oUymiqDwQbRcKt3yCsIO4ZxYZi
NwJbK8EiCi44zQEQvGZKHtCPaLd8kWYn7eaRMgwdcoeUzKWgTOjlCsq3QVFIcLiCbBZaBexqQcPe
9L9gehYEjuBdc8Y/+b6hStT3hGAnSF9BUEvynyn7DUUSJGhqnVr/1NNOUgcUpjJIIJjGQI7AxyEq
IJi3ObAjyZiw2ISeS5ULtA0I50pfvklVrI3JAgm1Cd08ni96hVoDz95IP6AsDbGtQevphn0FrtSY
LpuMx3zDxITa4O3hIsVI72AhzbPbO90hUsNVhxJGf0DY+9/rdODjT7ye5eHk4fAsi1wGUHYCJway
G04JV7SUrZQSDOrt8LCARbKWpINl/CohR2FNAOBebWphTyqNAORBWZJlQFL6Vzk9CCLFPMeva7P+
/Xx88V68dUWmgvYyxzyDL9lbRHrF/LzmTvd4BIwo7ZYwcbLHwyZ1JiepIrXbguoSmQw437w43zL0
5Nt7wNKaTqFOR+hGgzF515NEW7Ld3ignS9/O58pUrOCiH+QF6YGsCbOF9O9Pd6wZxvpDvd6OTs9/
CuCpf/T/X3me7KUvSW8SQBzkFlIQAYzi94M4mYU9KCCPnq4AwOKw9HJ7pZAFto67ToWbVPk/4SwP
/u2gUpKfMz4AOFoCCXbBmcn2u/wZca+JjIP+uoUnRnysRSj9GKmZmiUDaWoO1k+jXTyNJ0ZWil1S
mmz0WeMJnavBzKR9b5XZCbpWbQinsjFbQ+CZYJ0LiuorodCbK5KbAN2AZAJ8ExqjABmRxIZsAxBy
sVmtVkJnXir20yA5dJ2N5lh2NDoKOuCzMQ+FMfyDIImVmcN1vKu/omP/Jz52v27H4U+2S4+Hn+xY
HKvjaxc5pRs7UabXbjRFId0ZO6il/w6dhIVVkC/uUPSgR3Ks9awlrwZDTX4QxhtrG2G9wV4j2fFm
sYHhlQ0kujDnEhu5h/cvBDso4F6mK1ovlBCdmbiYN+hgLMZdLW20iqiRL8DlLNVZZTf6GFkMrws5
r3+KvdhTyxvJrugyTZPh7FBZ0QhzphEckA49ocGY0SmoKvE9vQhhYKqekTw3vzz9BW+grqBpZRPk
rQAGBa0vEGO51wBD+TojFFJrf/xrNWjEFKo9z/dm/rcQGWGfkVXVBPc5s5cCCEU2k6/lt+891jm9
8f2V0XzIbuzH+3z92r62N5OEyTxfrHVGrOBidNwQxpr//X3T9uDnkY7avuaDsZYv+hGiW9rkd4CT
X2j91dq0pfgC4BIcpPwvxyzwyLd4h+ClhWvGy/47VihzcCSFSFm64EpA4Y+17/2ej/lZSgofRP1v
ZLwJWbb57Zf3WUZI/v7qV/qBl4AyJSk+cQY4MZBVzPQbN5dAXDF6Y/m6AghgdYDN0UQf3PXjHc7n
RH8xLI+NYmwk2YUkaguMrG+MidzJvyrenfeDRWIhgCYjXU1ss+aEWQfUL+DekUFHyRz3RMQLMyOh
uvr+piKSQdG01Iv3N70DeiYkaUe4+JR68/dCzKzVSkjiMJKFYsogy/PE7tj3c8d+mX2ra5GfMx/Q
4kfQ4kd27Ef+cyYbb5NfPNxy9nRH3sg7fCk0cPS0YELGjlzELS5XBu14ByNG2kTgcO9oCf7Mn832
hTZbXnWuqvbtsRgy63VlC2P2ag33dyvVIfI6KMjEGvCcEhUWMrKwaM8HtHFi/TkdGYXKN8TugHWo
P0zJJPOZssH4gCkJy3Evp0TixfoRPjWZeYDvEQ5ZoRlZ1Uk0AqiarSKDr1CzV0vT9yE5w0htncym
xdOXnqRjpvSs/rT4LX7pDTHmAdpg/1hfDfipeuoJZbTVHAeRksFKEPwjSIraH6e69vdLe2WvhPe0
6ujL4zZ5v3rg1BBV/ztBymocMoE1l42chpbT6iaetL2O1xvydIwdZYd9q5WuemZvR9MwUj/nkstl
Vz00uX3KDaRXvrDYeLiqlx4f7uvvuukE100XKBNjTRiZScTwAGbb6MAca9bZX5mbVCTuhLF4vHqD
waq541ilXagshUhd8TspgvD3hLA8uO0isFABtsAjFK6MCr8Qt5OK7/uhpFhDkuOHEsRP9yc6dv7x
gkmqj9e3Xby7l3q8u+3UYLhQg1EQD+7TK0JV0EEoN0WbsDWR28Kp5fFXH0x13dz06qbzPOL02uX9
r/q51kb1M0bOaPwv+xr+O2xDFIkeSMSuFfR6kMrWag/4Jf5KaNyCkJxl156JvtOLRbY9CjiATteL
dqPWqSQZTjhDNowXZlbHEQGYyUjkYplDn/ZERXDrwoTTWqwQqMWQOY9PGFCQLk+X1IFZHQ9EUpE+
2s+0fiRSA4QjiNuN7QPqF1PFbTFK0gfBIUDL3H9hDngJIqOXklTGqSzeCQ4MSJTZ0Ftov6BmE1Ae
+2g7XPVXBJrn1/q1MJR1iBrOYR7imn09qigaItZ4TjfFBu+yJZDbQAp1hMTmAjwIatctuDc8b1ef
k+p76CV8ZcAxgWxaoFAkbMahbQqyEF1s1CK63nwY3EC/5d5jSmJRR8Z7evA7y3SezS9fE4TQiOae
iAV8dzMsw9rIeP1N6NnEY10/Qae7ssPvF2i3jPmrwNOEpYOdeC9WSFpvvds9TGUxnMezNshu+p3M
W2ik3L1u7EWQENgRvI2v6gtdquILf7QRdHFCXhQNQCpRWWo1tEpvpT3OrIIBjtdTPX1L2zVMPbwG
EcJNuJIHou87ipcM7QIT/VDVuqCHOoSclEUAcoMDsnMD0QYNVJuFABWs9yPpbSQ/WmNif6PSDRWL
9ZsRLieQApgk7JiKV3yMj+3XbSd9Ytd+PTJDfsqIEbzr7DoTfRCcZykBL3+FlCGpRgW2KflmkzIJ
IHmEfSg1Zs7BqbzLrPKiv4PzskN3uB6upXsc1jKcUiB8zpJdQjeRXw7hJ83us4q+6Dbei7mRxR2e
T7TwNw9VJFNKW3DOAtAkHhcExoM0TrKB/EdnWsktxvoKKV3MlXZCk/uKljWIUHJBXD2GiWM91h+w
BeVqHewKNVRJbMmzuADKTrNNecQUjwWymOMurysFzK5QBQUrIflxmFWLza9cA7kCcDZQXAGHd7UL
59dG/0KYbVxZegljG8syrjCDzzw3CjM3cgaiyoxWQtKXn0ZUOyX+/6wBXvbPvraw8bO71oQy3meK
oa44QI5zRpJO/0aC7+YnPlXLxG+NF+FfD6ECmuMUdfz3xkQ27wTFbvglBVnqqQqhFkG9M7YKjupz
TENCPdnkNKjvy6nMbhrToEyFrSUHubd/obsFsHGAEUBqk6LZ6aL9oxRjNxZQANRWiILYoy9SLNks
JeuEoS6ACrHY5WoP/+JzfB7/kYG4LQUsIxBtAW5fnNpXMQ1VZ6TQlvn7kSzjbzzNgP7WxxbJV+zS
BvrkKzrnIKeFJZzBc05n8lEAMb/ijfKV40dWzLqojA7GPKHGKcPFpY9aqvoVrvKd9BLpI/0/+J12
Out6XU9Y+EhhjbCPDI8dVCKOzVfoI4ZFInU2WleWKIiN9YMps265Vym12qUDOd/NnaejQk+TjReB
BK0AGRSo1ckb5IFVNTJnz33pdKjI51hiPqYTZMWwAQCv2nqYec9AuyJWI4I1Y/uzfXqvUEjb3WOF
Xfcm2wissBKoChaIiIQAo9qBZUn5y52/J8v0De+/UvAlI0GWLaJSCEARJBuAf8Y7QcWFU1J9Och3
gb8JxlxA2XdfKK4MwwAUhNvZgP0Q7hOLBdZ39LVPxCBNSZYChNO0XmnDn8BdgvcHJXeioOQ4egdH
XVQcOvbAalB16JmRM7R6JnoWM5UYv9AHs0JvXRFnUN60zk+jwx1KF46JkJoO7gOIwnMOY4MO/giu
UGwugZBrBMM0YTkvvG5hh8taHF65AFAFVSZ4IgHcDXfkWcDI4CxmCSjvU8QSLpHMeeQ8zAMLSRzJ
ESEZbRT3iRGibDLtiPiJwriNp+Fb9k7U8JgPQE/IbzD5sEXkjcIMr/s85OfDtrAy62HKX/sI6Qzt
m4tEZIKjo9xSIJ52dL6IyvmHhC9w92ojQH/5TjA0QuvMgw8dqdFWiOwD39ckUyoruvd6CdUXufIl
1L8BS7IcBHb3PSJ+7s3gfW8K8NbNO3cgYjiUQGEqUZ4n0hOWvjwEmXM1F5LqogYHqvWfMEw+RCLy
AWhO2b29UMga4MhCH6MxAOUlaSF+ssIpE74OJX2X4h4CNb58gHBjR1MppWPwAjz8w2kReLBQtETD
GSLy144QobB2CDucKKkzK/XAhAsnqp5Thxe5qHeGLYdr82Q9fYVWI2RYyvEkTojaaI/CABTeVQz4
hAoF7xVaj0QAwr0i08vdhuZtS4OWhA2wa4ShRC1AiMyVkdHYqXEUsxtzhKghjd+cbebYF3dtyL0j
62ghgxREs08fxhbgP4nEkUudyxX9ClmOAhgHf5UCJclsWdXK9C8NXNUH1sCqjh1blgDNcWBt/ZiQ
XDbkLiTHJMqBQk8VNcmPsIOsw+QgP+IP8RJbcVo2foVcPfm9DC0tKoWwWeUN0hKJK7SeS82TcEcE
Q2TLHcDMHwURURNBT8QkjBB5LNm9wPuuK+GeQ92EfKtq052s+4BNBVNZs0quSwTcJIR4z2tCBn1p
7uPN0HyzugWgKBhSwKAuXjvQcP6PPiwZL7mntDY2uUfyEKYbVfSIJvQMVCojVuckCZlW7jhYsWwh
HTyns18Adj90Bh2R6tB/f1lkil/x72oFZi24LSTTIpuCO1n9zsyki/YXVBxt95MeUhzhaKGh+k6N
ClkOYqIjNK9ugxOfgKNx3aTBMJbQ8AQuHQGnZiRkzr+BdryuBEIechgy8MnQ1ycpJ4xMGQ8Fz56T
3qvJMH02TnQhJyuscMhh5MkuplqAGJHeBFXJEUVE6YFAA/gTCH7EIsx8+2AM3ea/VNU65LJIaGVj
jffl2xqwI1JA5NawY0ejX7xcGNHn8ZoPWj9+P/0OWAo4FQm0SDgKN1e69Yfu/kkhQo+/kLhpPBlW
n8QUA0PQVBJxNHoHta0hYwv0JVco90hLImy2Zqm2O5Oz+FB1yVxrUxGQoXWIFg2+ODycSNtibvAW
lGqNLovi1pLQJFyWqF6vYj/dpYSHB0K6wWI0p+o1mvdk3aGmevn12bBzXVPkWr5WTXCbZjeQg1TI
FgjXPtGLwYp4E2HQ91q1y+Gm5VUVNGUqqrF89dGuinVEA+LTje2wUVfqKtyqq2J6mV/m6UnBkhZS
xNi9bpHPWgv18HV6nZ6/vRMWKsE1SBZ3Hti50ZDupPBTYaGtBGk+ukKwb/1qOd5Z+Wq4G+xw/WYr
NiXmYSMM3QT1L8w14a5hncGGj6wm6HZMlt8QIjTvWFhPfOh43I/H/LFlmHpvwtH88BBl8P10Eple
LyyLWX7zQLAAQukDj9sh8aAof61kcP2o2kgI/WlonI5Yc/+CPWKHmHS+R0wZdBP6mcgHymHd32QH
6WEfojldCkG0i27vB9z3oTbzWeGTUdjGZjUnO7H1vK1nfi8H2l60GGRyF2koGcAkWOSFNBERF0uA
ME6+Q4O01jtblNiilcQOtsft9/detJVYaJIOkXi1McsZgChW5xOvV84OudNFB2xabg6Ewg9D3kfi
vdWCjiHKYKUjqq8SMI3gZ3w0ZyGiIgcsGFKJTtIZSBvGJtqm5BdEXuu5vwHRrKF0sBN9y2kcMxp1
jNMRGRvJ27B8tgvg0azvlzn5msNCcjeCVrzicRbErDvUTDOB8EX+YRH5FwwZvOfs6vY81e55aOK7
PRvMo43pmqBb/vX4LgWa2N+MQBmGrK6mhy52rS9bmQuocbDuLnp2z764yd9gMVhM5qz359fZZdYv
tctssO5sJeMrzf82TZ2l4it+d4kwNF32RWqX5YkOEMAfG5mzBIGcnqSr057QCxCKeTj/ERHGi4uv
MLVU8nJW/ycBkJkbcrAl+nW1xYpJ3ysBT41uV17l7e3Jv8lcNjkWSgvzz4plNI92xBp73zy2YCW1
1MkTq+uqQW3MyFNKVNFhBJw9Q6OH9xDYRXSpE4dKZwpLJ0bC3eTV5mBTL/HtKeZyleTaNCsFNqEJ
qYQRqHqvbUqrfm8tR4gQmXvdSDOT3KI0Mcn73L/JGL4zZg9rW+hHTz8eEf6SkxTpQHlIs+rYcmtz
N3LuZx4UfrX7sot+W+H34H/hTGMq/M+SyHwR6ZVaZVeIq5VrKpGMZFZvmwWo0r1lzx68DecCsqof
ATGQB2aXR4OOX2Mirv9V7BqzS/KvNQZEsvIBCvGsqmdeb14vqgBJNtkXj1BX3iJkojf26S8p2WwZ
WoFKmrWGdq9DrUnyW1xD0nI4Jb1nF9RsWVNxhwlznJXEf77I9mUrdM6OvONPEmkJ0lnkDtijCPzJ
/kUtTrLmld83QL4fSRQ4+Vm+73H0chYtUouZX7BlfodKGK4u+uP8PMdO36g3ci6Rc3ws78vMJ4Oa
b7pG50/ylnIxP9cnhKShZyTmJTUvpz2wXuxcFBzlttQ8392rSwZNtVX7CStx4rfWnSVBS+eTu0Xn
yzk6bh0908fFkjPrI5aaL0P9yJ1iiJFFqwj85fTOmhUxbsDsU6HkAa7grRoJWdKUHLS8WvQMPbm9
D8TnEHjT88XD6uKwTHnBupkhmUfQc0biyW+Rj38ffOuisgb971DZshL3k+e0+fc5L7mIWMzoHa/j
cQtZo8srpCj4t2ZWJADUp1M0pLeqvmWwTLwtAyJ//YRxKGV/zaUOMBdmjYjBCAlINhR0P7UBsRb4
qNaCerFzs/nKTUJTZHpkuTgMpMqIMAYptN35b+IGN5IzgczHd23HX0jZT7STLHxI3TPlyAQiEkkb
qSwaxp9DGoepuSsZW85VypksUhk1if+8O4rkb4UrSfPLJsXM0SJ2q5/7H1hBTECCErqN1Q9kqfs0
eZM+AbYveusSRFaWSIS2ugiKfQ74rSby2dlOwlgmgzM1Dp7P19N1z1pZb+8EDR2kJPsrWTp3EDiM
g8hsHVzX7BrZSdTdzeFq7I+Rnsyd+0lWx52NyILLMvvGqxIBZ4PSB6O5Lez36dFhAf6wddCGH/oT
nifA4A9MSiGA+EfKU6pfLVGDTAJpC8gT0rOHjjRfkcqUniGPA6tP6R2fnl3Rv0lyslFQ+2q/ZJjq
/rSgs2mBii1DJg6/ih7t0ky7tZo6V+fhTB5Dtq5i1Mtx/fXyu27iFF4WajhhgOB7/9R1i3fG67Mr
ee6T6kx1NXhGq2rid+ZRMUtHIIL2+Ve39/cix4KLXAfQo8VOhgIKv7LgZeznGq5F0yiSkOLdAj6K
E1SZZfuHHr+s3kUJXDj5EsvCPiPKlYozQTTRicS2H60HiKR8R3R/NZWpiK+IFkWPcIZAklYG93UR
UdUI8Fr7Kn+Yc5Yjf7U6bdB0IWEJy3ckehvEs9oJTjD/YfXAM8VGKghZPkW+ZEIKg4RKg2pEx/yh
OgViUoYOo2KY7pJ6lI1aDcn7fBb7ildB73FlNJEbICXQlMkkwesuIVnId389Uoafi97za5Y/zJvK
CkjePt0PcLCGo/iLxeSpd8p/QXlT+K5/a5YIKYuMBziMbFEscuzSpQQs1WNMC+W/PqmB//F0XtuJ
K1kYfiKtJaF8iyIS0djG5oblKCFQjujp5yv3zCx39/FxBFSq2vvff6BlEL7EJnoTOgLwBdG7C1RL
tPe1h9Q4IkkmXUkhKYye5AunfNADl/wP4ZtqP//zs/9ztP+rVyAocbvIATg0b/wXWGhxABqK+khP
l8TIBN1XuqLTjJovaeEoO/Gm7sxj/jq95a/2UY6QFh/w5I0KXtct2h90QFYgUAww9oCo0j+pPGQg
1IIKOkIh7xJ4mhDNir5Y2IFcPaFfzTcTOonkIFzWUXpSeVIfizdjhNV2/cHQg6LZWGG4YXuWuxSm
HqJzEQWt6OH+vdGnCZSCv0IMhtiLYLnqT9ElRGeIUxDnQczH/gJHDeAAAQNUvujy/qytj7Q+tE9C
HQNLBydoGmC+QrwJ3EbYEghqhbCdG3nxdKS9ovRL19pG5D+0vA1+C84mrJ4HVPWr60fKFOHD+D9u
Jm6AmTfRzAkkiFzJv3ZPzL/BQFifLNd/FlKixxVeaTbg0Y6u88l2vkQr8tX9F+WiEKYAHDnGdLrE
N060N94NhKsvAWZOEdp/iJXKN9pOdrKBJr6GJWbEwrLMjCzWuhgnDh5RbQxSWhZzi94WScufbU8X
iX1BVIXKoUbgt1vset889z5FYuXVtEXi54qrITnlAegv/5AjoiaZJlTrZGttyLK4PaGaQjsB73oD
NyIPq/3kPwxijYlOw+IOTwkSqNzLKznO6DRTz2TaCYELG2SuKMAY+weQwK+NtgkoE+2/6V632D1U
7+TcTycD31Y8ycw39S3to/v+QTUHovLPQNpU3GQGj2Ch+5dN+ytctgT2eV/ru/tavG8fs9XlzDSD
UA7ATsIGXvNX4yAdAV7JewAje2DhTuAq5socfwLYEJiFCMB4BEAaznxUl20kb6e9hWDsXfI7+HUr
e13G6aZFvZP+9GEr3ge8yzbmSvy9b0gSfyceg2MmQX8mDpLq7ygRXr3i8CiQi9/cX2K9nBe1ebt6
0kR2JRYE6VFD83t3UpI3RCa19joS+l3vLnD8/LsW3bvXEv4STNgvDZe4aVlcIzgHzf1VQdxIYeBd
3/Wo0/2Jmui6lN+4lMbuXVQ8HZa5nEHQppa1D9HWFX8Xbr3/V6oJqwRGLyYRIeUznTVVG4Ufzczx
RZyr1AJ/fbg4bMtY21pMe8UBKma+9OaOzism/mJnwKE9OvpxjKyN0MaL75DYsApmUSvEbB8CNP/3
JkzHRXDVnkkIIxHtFhIopYOht6/d+h8qLCwvjUg4kgsEUwxIxOzjH8gqkBT2zB1py3TUchoOwKEn
1CE9vJpOmNRXu36DtOMfWiP4NILpBo9cgNQ9ZC0xAFAXy/bq5E/504234rkiJOs5EUCp8EBH5PJY
triREtxBSr3AeYR2DXAYpwPkBMWxxtYRsk/NW7ZLDuUGkvRuxhIJo6OIgwcfCoEaXvkXvsAS9gIN
Kl0dEd685tS5VI+NE5mH60reQ3oU8rDDdW0G91B5uThbzX+sGT+9G363rVv6FaZK3OgPdM1hv1HW
uRLK0tZi48XLAxdH+MAb5FoZ1HaByygEaZEq0aDIs0kDO/UscfVvoQviTYnTOj53DMwjqBxUeg0g
8uMvCkbEwaSr/JcBAVeHhuFc/2oB/8eyIiVk8InG26jH6o30+DcpvPPXqImi5UfIQfUlhp/cQgwv
1KMYyxBAwn1qBIB+whh4dGKqWtFh/358bF+YBjopNZqAJv813qCKnphPiPmIMNEXO+zjl2kjEbrr
CaBUnIwTm7F4E8PNNkrXBOrI5wcHnroSFqriBv1r5V/EUiX+yyU/BhSJmpSvZ4657r4QV4Qysi5e
lIqzUryJ5815+7YIFhyNGYNZ8W/tXV9rj7EjP57wHbohyC28CYPzf9Aq1e9OWKAfQnGz3GFd3ZY2
1s7zZt5lQbeZdW4ridkJE7ZAN941OFWCaQW36q2H2NQzZhOjto4a0Dx07N3Cc1m88VDptBCc/JWk
otSk/NyOYU/kDMbQIRE3DHbU75LSQOIKSr6Zbo2XOUPOIUjVaykmAlpMff6mB8iLKSrAL5gPESVL
sfw/Z/Lw9xEy8YU3UVJwLPgq3Cze/mBcvlLQndzNIsgvXvMGKCc+Xv/aR+jvuHfkr2KTlXHwECMx
cZnEW8rk8/qUb9ngsr2wry1xWRKDJVEyiNGwMBrATQMaNuNa4UshFmtOet2ZCJhlYixVNOTfnBNz
ySyPzDYtahiy27vrlvkGc+j+1yKTWuRSGwcb9YRjH5mjbU1yYoi0Ynj+B69bAR4jATe3QfAitONs
//eIMh6ciDu9Pt1AGjDSaHjs4nxh+gYiny3EBJw/hNVcP0kQeix4De92cDlkj5NdBxbKz+J7UXpj
bIC2vF0eK75NLFNoOozJHRUaCA9EW+WYi1cbHXVduZefZilEbF3esKamigHpWk/1z4URbb0sfrKf
+lP6Vvej5ifAPWyhhO3g4L4vSUDrTlNU4QnGLHqKmt9sduwDxTxIzOQ1cRMTJ71Jzv0P5c+pBZc1
AZXRLGn4YTvklhmuxk5dEdScv/Sb8qADPFfQdBGQuoszwZdoZsjy1t0OV55sOf8oI2ms0GehonhT
6yF7QkqYnO+fJuA0PxP2pe1VhB4ipK5iaabYz060FqQRSPDfTDe5rReXjYImFwkcadjQnk9603sV
DymJjG2FmDz5zjQv1bwLBmR4YTNMph6pnGGMG6AZriWXmGqM+e25QrlPbJvqCAEUp5jI4Ya1/6T9
CncH4QcGgWUrZujn9klYP2BqsBbTx3klJpPCuKPypdO/qdOfs1msxlBG9RKBiNcCCnBHl+JPnzi0
Qc2x2s0QXBks/P0xKyKbcQbRftCDIelCImWj8IKAS6UgNFPVu3gr3ptvFjV/kKXACIYELGN4M370
vInp8SWQvnZ/0Atyc42NQKja5b3FCHKx1ynpJMLNQYSXX6f1PwYkqRIETuPOA3eKyQZdGA494r8C
ujWfSFX5sYHtrL+PiM8KxFbYlok3YRgLVt/+Fc2UqHRbfs8AEzvrxt1ks885J4Yv/6x2yQM7WPk+
lUE5Bc6ZMX0UWKdAOtnY7geCr/7aXtpoxtA6g2idf9l2+VuHpFfx9iAyTCXwHvCAw/OPcvrFc01E
zA9zUmzMZwrts8g9xDJTuNWLX88BwMZ9cdKfiyM28DZsaXQQJOHQY3gyzby5hkbEpn37FZt3oSDv
dKo38f5E4fqlbYRjFBGy0f/GW+Kko1c8bwg1WkECF5xnHkigLYPTGjbr4Jxm8FVGmkogZsxfGsnk
/GMysahdfYMGmb8JTedyrwTzQWzZXIoivqwJ+fu7EAJtF96GKng3Rj4UCOKvGBZVsotslNpYEJJf
8CaKlBQfycpP1AAjnjUuDAbeFJhm48u19LsjslmExGbNTod6MReU6Fawla3bFtoiAhPJ/dlTRhjL
E1QZelmQLYAjy0eNG0zAjM2hvznJs3rx5sNYuzeQT2MNu1AC4gPJ3E3ETIEy8ZFxAc82Z2DpTpO3
2A9V0OBZeXdtxj7B8rK7v6Ipv+4hs3Wv99lZwFZBdBSruBid+R3l9wRUB1qNJiawaoL8YA63XwOu
hRiEjkvUEpEKDANil3z37CDUOpV3RUaumAS2YHOGp8IVTvZuJheWpDv6yt1zINxlbytEGRpNGglp
TzULDzaFW7za7VOSBBmD54tQxs9MqAl/ZC4z95yS99Udgxkk+IWT0cl4Ot0VY/oMvTXyLSZ50wIG
0s30HgQpV0ubHHpyINWVlNF+Y+Uo6jro49RgD9Dr9Dj020cSQcmdwLen4I4ZidvE/bvxbSzGZfVp
ezbc9HCCi8fai2EXyQx/EJenw54vQHdJaCik35rZyXAij+ziLDJPV7yC46S8uYhShzhPVtY7L9Fj
2GS1R4hmTtrGEbX4ovSb1hmZCvQMyLWWT3g3PgfoulG46YcN50/CoC79mbQV35t1kOABaSwC0Hfw
+i5JRHcQ823UqLoeXMewqoNBXuJ6OWK2qDAK75kbW8u0jjpjM9h+tmM+qA6+Ej+stbbA7lI91Xzk
VDIeXQB432LOkwo3TWbixIGHSnwob4Eg4b+gDbAVaDn5IfUZbRHgF8LPZ/XOOGNC0B9vrubh7Qid
ke+Dfo7eCTunGm91vi41Nw8FOxQcPKD+F2Sw74GEdLr5W6QxNeUushjSEgPefmhOz6ReULqMVYNf
g7kpAWWDZE3nnGAqJLHfXUYH/W/Fxr1DkC7lG+4gk5uSFISU8e2AXUd7GtEMBJPkzDE4TJ4wGgan
Od/xLYFdfzCyUQilUWsP918WnMb6vuCRVIgfnP+07ciETMKzS7Th/22UvRumYsKGVH+6EUVlerip
Pf+RSv4a6eHPuPSfo66wMRXmzzfuNNdYYX/ADG4IrdUQpzhvCGyMaRxjW7G3gMwHjGDZbZ7qNLqe
W8Rpm/rnvsBfZl8HLLi6dJRTchDXLyw3XRPMJ6UMW9jEWOnusyMPmlewgSWE/wFhqhu5fkHwqy0V
psY7NPoMJnWOi3EM5YX/meL+JeNg4NdEfbFZHfqKHlvFJUxEBQquJtZ+HLj4iLDDUFWwiXRevhIQ
/ONtcjpPKMgAX9gHqULGH9YAN4aDzB/BFK0bY5d+Z7CeaIOO/LqEXe4B3yJ6wNnBAdieQfMYmvJk
2EQtzILFHkqXxZdVPvNr8zM/0+yJKXqL5p4pS4mc0VOtZf1Y3l6JEcTXVDRq0MJ/i1drZzKLKnYd
RjYAMRiq3eLyjH6MI56M15/+RdjifqI84aH0/EDuQHJ+4OAIC1vwyVv0iWxEZrsC2GEz5yjtXVQp
Fo8qiexP1haXgEfevghdPsYH2CvFnyXqtDvXrRKSFo3eige1pHfEfiQG/9ggALFZBBGkEgsLu/YF
1zXk+FRCEwxnycWMoWTB0Jn+hdXjAAXt8+m+H5meY2ImNEXCkxA/5hWil3WxXUB+grW8tmElF1sz
goHMyKhfP/z06bq/7TW/2N727cpaxLcrK/my7MBmnvOwl47YKolYQUjpAGA8TGYULt4CR15XnSeI
1NbYVNwvaEx+8GGbPkWa1OUZDJQENpkpJXaTVZTgzLZfAJ9US6w+5O+vnz2pbOE9Hvd3zFVMj7/Q
gtgDclxl4FwQkmvhfIGJRsdO8zmmYbuICTgs1yw/++Lc0EJoGAarYZuGt8Mzm8tnlR+qXTvR7eKg
FDe7lLEhJsJ4J2B4tbQ/Vwe+Cj3PmRrOhI7OIn/oXJQ7NofilVdilUlmgb3BmYUldFHoZbkgwadK
3UyDvamnTcavhF+hh+iNWLPFcuAaeuqp8p/MBf6GfD1OR1j6C/IF8QP8WCYvNhaDmodEcVo2Ercu
VxuHnR70IMfDUaMGlrEKEt+lxohoZbBxvvWMRQQHPN+vxPyajoIqno4L5A/0c/p7Q7/7OXqfl8jm
oLrrq9tPL4Ud9DbK8FMbfGau9jO+XLiHA4rVFgm4o8tLhEg8JwATzCD9c8INXR35DXBSECOxH1PA
RoqfC6PgE5sgKD5eP2o4HIsdthcqCxPDCJwqG7YPKB85eAs2TC7kNvzXuAAH6huiJhdsO3BVuBvr
iIMUs+BPnsX+Ftn4eNxAVFP/kx8x7H8MbcnvSR2LAhu7DU+bnB2QTYDBHq4LXLlTzeOClb7iteP3
duzK7RnfSp4PX0B09URFCWuFfY5xV2CfNBh6mqfQTh14Oi3EHnZNEMt5hc3UwBYK3EpYCfpMXACY
PmiezYwJRwVh0yydEHMFfFzzmiMOHMguYVbs8MvIhUmH2Iig3PD5huMoqhTGC7qPMQhLhGMKTxoM
kCueAL/+fHc5SE7FkRuXRwoXLBAYJkXesXTOag1nacYcDf7buBWvMa81fQS9mce1I6aAlg3zEMxM
UYTd4seLzaxd7AFvGa9D0Qbn4liwE7H+JOeHG4f3ZBT8Zz7pYw51gxGlhuLl5bzm9UB0iqqMHaoP
eFVjCFDEI4QKzh/C8mObfaVveE4gmDhzlkcS18tkYWneNcK3BFVneWA1ooLlmpj8qowdzOYuYe/l
I4uJd3ElxIuS04srECHH040Ac8ImuoUsZRY/Kl8OFM0LZxE5g44TWOpr2KsYgIgrBkubB4R6zn9C
wWr62s+/L+c5Pwzo+txaq9TFHBtBXJ2w/K4eim32Y6yksXNjA+WiIS535WnTHQXkr7PGoca0+MbC
7IcUg50DZDwohTD5xjm4EZfHEr9FCLlhcWA5L04dhNI8cb6KZb+7MoAxwX/P8MYD7B3CBZaK3AOg
aHgHiGUilrjK/V2fjR9YX/GVWcfCWbUbFkTTBphlACyyp6NZBr/g1sESFT7is5DwJfoSrw8g3ffM
t37Ea1OfecU9M1Zwr8BOBtaTj0E487vNzdNeKJ4wOoSJuPyENEmcD1HqPs/8se2xCMM7q8KCl5WK
FPV9LpZ/fa2w8FDCiYGIs3gpHxvxiIU5GbLbv1eLeVss7odnbDOebzFjia/0i0vJzQnWJLjYyK+R
P3L3iG9Aw8tz4P5jtoMEl5/1MuxhtPkGcaI1ppji+YsbEcQfAiCCHJbejTIb63KGeZ/cN8I6E5aV
x4uacGGmI0+c444LwSHKPdc/3XmEOvAfHCtuCPEL/92+tl8YmF2zO39xwGIiRgLJG7tXj6nvD1dm
+GZCOB0LcvVE7knzzgvYcaNWjiK7rcxJ2wN2c81hMO4hlWz4bfTs6KHxRm2Qu7jc0fjomU6JFYPw
MOEHPJh1cwHnmBABNWjeu47KPERA/PfwoMoyQqDUAB1gl1ZYNSRF2Ix3KBo73C5ChfAI7o8ZRk6C
lmyfgYB1L9ZrOR8wDWLf46YMhj1XUHJxHvn7r/GqwlCBBADL15XxnoJpsAbhADywFPhn1tNIaMNz
NzSYFCX+7e7q5ressZ0tdpfyaFnmVsvhp/L5h2kEJp2IZljvw0DpXPA7US5fD1LfrmTbSUJQCeTY
VG9Fuh3157kGxB/h5AFeQPGcLrubhfwhW9wOGrETC5Y+B0eNzLrxL1ru6vc0UNRo6vjkFWrLDOdt
iKBp6B8ySCpoqOHVyUvFILxEWOMhfMypzE+vYK53OI0z7qq1cHwxY+FsE5sDe7xwn9mgAIfVL1YB
axAhcyJu/xkLDK41C0nDCyz3GpXdcmyX4N2Yi++ACDvVYRuEXhhKscFq0wgRaF4SSMTYv1y2rbxu
hNScJnDd4KORf+k4M6x0WLbS5Dazl8Ih4phU8RpYAD95EmK/gYtBrCPOhLHoS8izlAL94x6A9fFM
kxTbx9Ul99Urw7WG07bj1EW0omI1Vdfh5fGd8aJ2uDjfmmDRRI0dT8pTWVJXk//2WFrai5227LOO
bK4k08m2eXO4wjSSJmEiOTkqgK8dWsgJ0dwkHhRGe1OvsLXL38kUpLd0Cs86LUJNARiUY3ufRgq4
RYxxhAEZ2c/Oya5nLMc2iXOZj5yUdw062jY2cZvCTsfByl9AzeADeCvteixHo+5zCrtPm9SD9zHb
d5/DZ/dJOWfiEfQjsSvRk+JjS+ANuJZ3eb90gFWLPSCBg2RNfSzV37HzwAnkhXvtQpzcNK4AZkVM
BEEJBzdXvatKlxvMajzMkTRutAToczlMRC18axO/JFkadKfVxmTCgYsiDAIOHFuAf+qb/GuUMYRq
1iABeQucSxvy6hYRJhJasgEX/ihWpeXc14tD9TYeLh/ms/I9vctnDcH3WwtRO/LqFQ+Asl5fdkF7
WZaSP1+8957aXXStzmW3Ha+gLTubyFn1uZmd+yKYXu3f+QOJlYO2arx6mPWluAC4yuRUd+/yOf2M
Eqw0V7v6+XfzVFPAG86w8HOsqrrlZavpuyxe1G+Pb613RTMz0dpcvUW/oye7nfnfFqOuo8rcWPix
4GhMGXIyIdS9YKHGp29nRtfToXUsOCJhAwsFn+4ukvtlANZi4c5UHUoWSrV5+NIjNCBiY24GDm66
+hctd2Z/1P0HmSQPsOxlt2C8mIR4eVC/CVcVIlIsT6MuzBzdS0G8mXMwnRwZTXGfmcR1ks+Mzs6m
vmRBGX6hhCWjxXAILHbU2+tsxL3+kz8O5TXCU2ykAQZwvdAOGJ7BXj87zRo5DDM14ZdKHKDQSgjN
RPlEKBrenyKIAJhUvEMZhPtpcGVoT+IKTSAum5hK81cYiwqmawvZFJ9Oj4EcRuaQTo8Uh/8S0vG4
pmVZpV9qusSe+LX6ZtcGAGBr+NoUqxaL9dVAC2yvzxiO4mnj/ll6clj3W86CFgE+DRcvtMHDwA2A
ogPBXErHluTbcWvC2gbfw0yRhwMHXOacu96D5mhykP75Idl+ecCM/awifcHVEFqCsDnGrBd3oDWG
rtNnw4DHQ4tUIypiRK5FQjVy+S2QwCLvuqEdOBTytvy48VL0PEQIJ08Xkxq6D1XhNSqzBzA1/V5A
FyQT4BV7ZeunD5rM59Qi7Y8iThSxdDU3SIo8VZ96lzOFD4ha5pNEbJk+Q9SnuhYqJ9otxFTF56Sv
rn/FusUZTgEsTJU41Rs8wAmDZuxIxo6V8mhzlJDogQDyX9g4hPvqLRKYT8LJL3l0ttTIJ7wdNKxJ
CVyJG/RgK7AsJpIyqMhhkeGguGERTxmtZGyg5Nhro5MkDuSZzX33fOX2CC+r/LDSF5wk6KIZ21hU
Qajg8M8SM8+B6QigHbctiwH4idM4nACwXFAqM14kqzpZ8W5126VHa2V6PWbbiEXQ7wc39vIF9Sk+
iz6vNutDDVP0eQGlmaxSworSWdTBcJjdq+36TePtOIAUzUny5eVVMzgqsEav/F5UIPlT9gXFCc4o
6wLP/zOt5jveUJxbtahQ0f7vZ/p0qD1MKog2WrE08T624mdW7wZHjHrDc+Fptuc6ADfUU18DvSt9
bBmzncqLR3M8HxTsmWR3UL6o3qlhaALUYjNYhL5R+9j4xYumhDBSa08hWh/YMwRwhlkEPZzonUTb
0B9AIvfcUowlD5x0H5yx2KuEZcXz6Q/1nwEcargcdxDqQQ7HdxJI9tcQLy75tbQd015JKmgBhnMY
yjH0OE5ozzLngWNdArLj58/0o5cNq50nbyVL6cvm3Q+uYBkDWVjtfh6PqcZEE1YVftDwbKpyibEX
nnCPDeBmVXFkLxnmiXQRypAP9oFmiDAMy9OD1a+RVtlvRfKK6VjRh9UQq3Az7jG+dBeM724/1e0d
kYf0ecHZCtv5I3Y5l+eGYYoIJyqaAIMvv56c5KyW9fJ+/Fu1MWAEGgc6QlynRvqGER+Hwx1W6Mv1
voWm0o47+fE86PFN4hFhVydKd24td+Rlkl0jxVvUVUCxBBmeIg/HHO57nHImUCwvkwQCAUpzBrs3
4wZyTstN07+kPD7ChzA84VZC6oTNVFDVGCW6eSrikmhcx3Bi/t8eQUSBQHDstGz4Mgc6e3vw5xN2
JzegqGnZ7bKePrifwjLf6+YGf77civGf6dkrcC5XaT51r7eQtCgEXygLPlhv2dn1Nz5eaOtLfmzr
PRgQmR5a4Zl4YEEJcY3XDD40U+JXGiT2FfCve+1dNJeDSNzB0Hupy+7OAm351bEJoGCP2adVZJt4
tElhj58+4KwRszauzxXMRSUysSdpPxGiZycczBrEQQ+nweocZ6/4yhKSfyG3G1j9eWO/umJUjVyY
l3x0CixLI7l40hL4Mfo+ZZ2TT8UIMgb9vEvxSHYBz3MEIK5dCaIQL2eBqR/Dw9c78Qu2q7E4PxUu
MdDM5jqv7yj5250NciTFKVgzHsRx6Wm2K303WLc+AMNAzKrw9tZ+5/uRSul3sDBgx2ag2M53TAe3
3eFGm8ER0d33fedIV6f9ZhSR42pMKYcq8W4x3t4WpFKtL2/35ACULHfRQK15dy72Bt4HzAwkLtLZ
GuP7LcqU4N5BQ67rZ6H3f3ga0BilJTEsxL1kIfRmlS0sDyjHewo54pNjlakFdA55Pwdgrw5M6nvu
zcS1UfIo0ZcEt/yBYWN4Y+utGEbkL9XtWQdZS6LxnT2nfJPf9Qfmh86jczMVx5ZHdZ4ZorRMNCp2
PTo8eDyUMwSS/MhQO92E1oKB9d2doKj0nn1bYkZsvOX7+fEyyDuo1g0WQvaqm70LfccQXOVjJjtZ
81RpUdHuJYYSvbuAPLKayJXXaSYwcGUTK4DIHEOGyy4P+JBcj1WzNzFDTr2F7jGLWixccxEoG2rM
iSNhPeKLy2Gf7TQETMfGOqUyBkTu9eq2s2+XsVzuNDSQ9rLQWf3rS/iAVPab6J7SwMUxjrpwl3JL
HM5UvG1dbW+WboM9cLG6Kn4DH8oKOvABeGXwY3C9GVaZsb8BpEuO/tKDJSMt7RhnPxvWJ191YSCJ
RKGH0IVwP8QlUcexaNW1QbPPz7yEVFztmRu4rNbcvtrIE4nZi0Z9m2vLvHepAm86B/QA1S80IVlG
2PL2ue4ZCGcU3PlhGPTZisFh85y9AQEQ74XbNertrWKFRY4ZYxGqUD2cPp2WssWmTh3DMPH2CEqd
qVOYgWYPrsRDQNdx6hgmlR+MwDF04q4eMfPJDtq4lN+5O5mjMMJQ4uRFrfDW26RN0MDHw3FxaQXj
L8la3xQh2iGDnwCdZrFVsG8BzvUz3ckrzzbXD0ai3XICTeh9nUkAOjLdvUcJR1jvZhgEC0Noitzj
4q9bKbEdvn7j9TE8ouEluwVJ5RLi/TD9Gg0sPLvPhLHCm0Ei78ODUDj+YoEPYk0Pz37fmtyAS2z3
63vU9NFAHTWqy3k+GtI2VwNO8waZteEPoBwD7tlunUGWrJ8TxDZMN19QkbVf+gIqUyhbQcqqw/co
Kr9w47AnTxUnwVKHoxXM8JjfKiaFuqPS/o5OBg6MYHQE5SAJSjoygXjnORrQwzlhr36LGwg2aJNf
FDsFPYrCinXKiydnmxzgCf8MNBuUtJyADDUMZwG9/REqcA5UZfnAp7vUAjXBg7WlKMb/9NY546lT
4l7bcLKSGcYmFBUQqFTHzTAHqJyxcuxnGZD9ZGzvlH8nFf1G2C/ssOkJWFoID4IbB/NwB1TVMDwT
Jq7fliXaLf+aYziWcPfWp6qpgpL9PUkHj/I05EUs8RDvZHSn8rapd8O1dcd7ONxgNVAVyEBJWsgw
ZLS8ARsM2+cUxBRswJDZ8lu0Zf1WuW+uYHA3z7Yw/PUXAzhwoOAr84nhOIPZATvfdpe1MePZ6pNc
90BCS8yEg9Nm0T08Ca7q4jRQRef9TjEPRiemy48WWiRgFUqrCY4sZWHp3gM71OVYL15y5KX8Bjme
JfbFp9E4VMOhIcsLgAEdleUXJi6diI/CYggNNUwUp2bDu/oLIMUuvlfr67Btxo0x7OdkdUFHDcY0
+gu4WBeQFx6Al4ChBAp2yFM41lFBvEuKZbaXTR7mU9LNtWCbU0RZrtaFLcU2miBnZjyD0GcR2Llr
pRSqLt2yxtzgzrOkfsc81TPaWGdktfiQMzg3S/1bA8F50t9ho7aEJjNXZ3+Oi69kpz8PYqveTLtO
h71afna+pIpshtP95iP9x4kpXTbI2WqXvvrhQPRqEm8hv9e/KltWBLe3XML4a+HS3dOPAf0wQ6mr
g39fDdEUHOBObqO+nj6Fvyq8EAsDbH9GJ1/GhRR19KRKYOl+j01zzotNxc/lX9lZeL1sLmM8TrFO
226FUs6RwYJdmRVWbj4HWPA2ZOvFvLrXmwIyuOV0CLuQ93VPV2lfNGEzxmURDw0Yt3/Nwg4wmCiR
MZZQRV88Pq5fPRIxrrfTpXo1F0trdrLWvU/+JVkNQE83fXs9M968ADHoXFKuoQUW7zfgrPXL8HAk
2Ky6VxswmldytZogJ0z+XPsEUfoNMzgCocyYgmaSV/dqW0AF2SoEQUxupntjEUzUUURr2c6VCiHB
6hz6N3bN/JnRdlMfMGvhvoaYBaUbauXkAfqWLBbiuRtaOSc1PO4tvNAZ2eNPn5e+iVoIqRetPmuD
AADqabZX2B2FMyNHrMVmx49lnst9TB4b7OqscTNamNq1oep0EKRdDXk8pQ0ZaVv5Fl9oihS8X+cP
k5GQGagXNkPi3Hj4oXkJdPDL8pzhpogwCM/uKmTaKukBk0ub2S4Rj6NfE40AfgjRCEoxPrZkyLHw
Ye9dfb0O+JfePHGGyoNVYhPHDiKMKVhKUImfW6veDAfU6eiEZN++exZ8cUJEoH/l3qXxBhPjXq+g
9YV+jgud5C4MwuoGkgRw+WZCreJJhu8nryJyd7CElwQcEbyX3m100MhkEOEchXNvCUim2M4dnAdo
EV8TRAsw8mZfpomevQJJ7QMCCNeU4xZEzz7qhpc/vMuFfWnV6B52qR1qaoB5iBfEOBqOT0NFm42j
9pX+H+d6DusrRwCsTp9QwQr6UQdeurI7tkFtPeCPxOlTcTsND3/CeyaPWakNuoAHrudeUsB5c/DJ
MBUqNsYOHutApjUAIKqiAWXZt/LMAIxGHFADrIHGRjwCrv9K8BEG0BGut4MP3ky9fZ45Sbv2mFl+
yrjCKNcJTMw0xH4aD3bd2MjdLp12erqrs4Wbkf53y+e1mZmBfjPdVIWgi6l164PJtgWPg4wCzwDX
KPGaofFVCV+qcVbeYVeM+893e0D3HjISke8xXUH6lkyklNLQ5SGDqnTN3JiAj5IRDsODK5GYMlM7
eh1KHVz5V/Q5DNPODGkv44HdlY1JLHoQRUsKzQS6FJ9FzUaPiA0+mQl8M5I2rHy9HpGWRoMGKim9
ssAqzoMDpXKB+huwJ3df4CAw75a57aJyr5jwbscGQDK6VodK4cTLV5MsSEoXus3eCgxaGDuSQJcv
1GYVTBhSEcLkADLRw6zGOPIHa8vpW/7A6ygfBfj41ZG6w6QNcqoV9LcjU5hya1bPg73MQZPh67Kn
Pd/Zhy9gtQyCnq6Y0W3T+h0eK0RS1kSu+XJ5amrWEBYsuGg10EbfKtUxznzBiPnnAxI0Zokwqzx+
inRUYKHOobHhyH8soVpn/bOuWp7SDsHhsrUaVGjabSM/aQB7rdP9PI6PdfEBH6vgWlNxjHe/+8BP
ygY+iqSV9jQfW09PXH5xaUD14/ngOg0YSL5NsUBhpTxgEzNOYPPPnC6JQLoeEKf2mHni8+m1Mz32
pnOuu5xsAvoDeGTC6fDRQVi20Z6EAN2O/n5tMFdfatiLJ/40vDEAGDlRKOZnLycGh60z8Wy40Whc
Te/GZlOGBVE2kFsq5E1xVfo6Z9jkpwzv+0An91pemc2qQr6ARoI5Elg9EkqsIyqHwRdFIM7zKmoz
Eoro/3gmomJwaOtscLGSY9aHgPsgNkoPOAuhtSqqY2J0xmgYl3ngq7tzbXy4xBaDyV0JHDm6XGoY
PzOgAOmYEy+C/W5V27k4qNqqIMwBIqKUzRdnuanLbG3VKnATDFr1rgBDWBAluzqmlJPtRHMfCQZr
mvXUUGmZELhaOaGSYa8YU/x1OiOatIt3TWvHEEg1Q6G5n/d2T6vc1491m/WufWdCJGkfWnqNGkmL
DBPH5QJzsFvrjdZr1hnLgalNZ5pET1XrvHr4dZEwUtShKMvYTSr2/aVQ5c/cKDlNFXCMnvxKwnop
nh5fKu6ba0kjbZG50ziin6WPUIYLPXSH3TcCZvmlSGmpStCmeFYRPyJh76YP5LdX9VeX4dbdkK0q
RJaq14N6uaOAj2DC4bJMMEeKvTLg193743oJl36OP+WZjmQuV0yOOdcv4CeXBw7zIh+LB8HnGgPS
A+9OayiUzeOn5M5id2STI24bksE3Q/j87j5eDPYqTKndkvksDf6nZArEHUcZMZWHdfc1ix2GnpbY
QWZ4f01O4aCaxJQOdiJdkeVOnwYjCwUtF/hVvpuCZsRLcaqc/U1dG5RtTLY+cjSuh3R2dJ1FtO4K
j6FPxYvV0xSw2N0b8rFD8zp7xldOjQiz8VVoMzmjIK1EEvZAL+ZhgEF8hfdFL6/DaoUJgIgp9cfM
62FK5nT3xvugruboyqp0rgeSCoulEucv0xOJiouQirocCE9/gaNI6TzFPOIUFZu6SbUNgTPT/Xd+
7DJp3/uAMNbdKeYzA7OOvS3M52Pzob7ig9oi1syd9rn9psK/O481x+4y2yJMddOthraaO5b+vmTE
VDzhoWlULl6IuHvWPOM4HZ8awy331dPs3QcSmNBQp1QMsOeiWxdaX4ZP8+q3YBgf99uKF8CIk+/7
ZcsECgVc6nxhj/jFJt0t+/XXBZs6XsKoNkOWcwt/3j7pwhGxx8mgjtv/0HReW4pqWxh+IsZAAYFb
MqiYU90w1FJAwIQg+vTnW9X7jN67urqCgbDWnP/8gzJX1IZwpyEHq/p4ZeUMoAE5ZXysli9sQJ5C
8a0lAAHjjsgp1ZMe3stNRzD0K9/MNgqeLA+cP/0vJjIDinhWkCB896CF9bC3gEDjHAvyWyqo3R5J
nswNxGXz34cOJ3CLlqY+VT5xE/wvUgAsOgfri5FIt7x0Z8K1Jj0QWuCKOlsA75JuT8rNrqsXxeWX
KCK8lmmQuOtwJ2ocwoWUBFqTQ/7QCxaBfd1wETLfjw11AYmpNxhLB5hjl+/6c2IkznC64Z7HJ6O1
L79sYiWmHqS+Ak2XWIlgnQdSZXov+OPYy1ot0fBACrpbkVEg92YZ0Ioa5NJSxi20gBRodX5fC2X6
GdqJitZU9wE2isWNcoYla/ieDPQosVWCVFw+lH73DhNs1UOCZgincukV8E9IyOjxb+bsA7M01UJz
9wUJML0+PSAv3WqCmxok88Irxxf3gvFHAvfAzZGtSaOsAeQNH7eoDw+EnEu4IkSl5NOeIoR3z2rS
/4QNmnh2QWPyws9KDx+fifTQrAJBksTYnS4wfEMaemFsxkhYm6RzbdJ2myJmBWXojMyMKAEMQFyN
ysC9KqP+mqlBOqR1em1pJIGcI9OcNJXPlkxPSLvIBi8NL0RGsy0+fPnnDYuCYsLNQFJRU2auMcNF
bk1tyOWei8F1H/8nZiLAx/QQIJNwsMRYgpig/qn7JSnlyjSsr/iMHkRZ04hZf++6vepjg2k/5QYU
tcIifeFBlaRNlAOvPD8p9eJhjij0ladfIqS7Sw2QsWCoka8K/yiD0tEwZUs9RR1RiF530uY+qU6J
cw3eO+zdoGzeRyKnM4ewQkQNGeLLzx50GOxGeToyVgV9qj+bw5Due4t2e+Xhzz06Dil6KuvWe426
LdOpmslV7XIAsFRh2kgRQrcj0koZlVP4pRiEhxo8ElpQYlrETUFoIUtb6QnOL7wYzfm2HgZD3DUn
7iPlwOt3v0qJv6urmztAncsUItKcQQDoZHPqDrxHbn4ZmoDyQg3iPHnVfRUs04JHejOg2vI43Ck9
l+9zJIg/IoipGBI30p/XJ123TE+N3nMKuL7ucqcaYP3EePFiDX36eGDVDfXsIaLK2Wt4gS324W4J
YIOQBvkgLNM0agcMrElrNhndra+w4oBF31wI9MYX/puiRmIUYQH0NSz+NLEUi5iYowYQgUVwRBLA
3jVW5szN7wcODy9hcZszSDA3AG8IdJoVz65hB5MI3eIOW/vMhHvkgUeiOqocGbCLVDU5vMGeeLnJ
x61eiKug5SDMQkJEd6UHXJyPvbRA9mP6/bUYu9mUVfXheSrHAEtGcJkr6/7meVQjbqZGd8C82pBr
loOlT3gBTcyMijdHTopSAI5bsuQicTIimFNA7sJ3P4bYXyNds9lBqdcVIAXX2ONejq7yDUmm/ik+
hFlw+yz0DUMaSY9Yn3p9tn2CTuhX6ZKYnLAff2LmDOzSd5zzaWzVAHLOtVz2c5vGM029+hoh3mRe
2nMHaN+5WgD+4NgsGVkBVerExXa/LKHGXqTXrCG4cfBuP8mORhAi9KpdUmVyW3IAFYw42dxciphB
JT5KCx0giSqbZEp2yAOn6YtFhM6oFmSUbktu9xjj4VSs/srvXfs4gpziPfc+42NLlnCYINGFw9z9
FvIYzox6uJMsymQaIFNh4OI24yttNwqhFB0AFPmXbB37UnDsDtmEe4MwcUyimczRRMN0gV4bcOnR
THGBSql33SD8oP8vCpfyBuzArOz+PhGmXQCyQLkirIK9l56etEDAroicAhXlFTOgryVsCAGECQdl
Iljt675POC2FEccGjJGbj6AI6A+G8xj/1T6my2bDDKlHTpCNoS0UZ7Ejeip+PDYVKvqmohdCMed+
Bl+3xGULTspeEw7OOggIi54BL4+qGGD57iutX2SbAnbkgAQ/TAd4rlmG7/GSFQXYLBv3CD8maZz+
Rl0KKRLzL4sEauwNihEtFrUtwoRL6oOKKpxzZHHEKnk6EtCoWHcTpGE1LEKocMZaGirH+5aO50pq
HcF3hFlBg8yZW8uW9o654Oq4qr23wTuhcuRixinGh4b+IMYNH7kDmTd/NAOuO87pPXcaPHvwWoNo
8LV1np57hHhPZDqzfJ9Lbh89Ictj1i3QCCY/fDDv45cKIdgmY0p/OSAtH/vAlZUtPRQf2F4jY2HW
SFz8QogNMKWjmYSnTNDnxYdPk0M1ZzcUELCdoOiZCk/yDY0W4j7Jv+3wDr9CCvpYR1meXkpL+kzS
EGPn3rmEYjl7UEBdncaTZASAqnmW2nULqR40vXB6YCZjrqzCJEfR6+9ZSNGnKBsOy+WY/7t4oBa2
rSepyDgcriuUIQhMoJ5QMJP49zkB3Yqq/ARr4E14Pc4LzAbNMMv8276rQ9ZAjH8JlMX3VENVquDO
upf04PLaQvF6r7iHwQvM3vTx8vBZZGoPoDTA5TkNYFIMQcSgUhAID7tDGDCC4fk5M49vkDgNWY9D
M9bmKtpbpGCsm9IWS4Cb7pqbt+pcb87DjFSoZo3HcAGC2jXqo7d0rhhMD+gc4ER+YwWzFe+yr0ET
j9lagw2q2XT8iGsLD+eU6zVomuCr7+6mqPWZZEs/XxQEcDL6zh0WUn7dkAzMTDE2JOZPiAxCOHV4
85JtktJVOZDu4LP2t683EbjAZS27FaUN03HCwYA0CJfGupyZGT5JZIFi5lBBAu752aGnhNlZ5hob
MpNg19AJkW89tjS2Hx++tHFxwN64X2EcP3fsFIkIZ+qnRFzL+/IzbKXosrv9fC/2HeUccFbjGdge
acwhrLckwBPBbshc+iUN5ZXfHYDl4XazcLFa2ggeu4PKfBfzv1E5Jcg1+Jvvkp9CwYo75fEe3nNX
GO0oXovTnOSRmwW+R4ecuigH3qtyl+BqBCMCzdacMRV2uXeFATX0Jy5A+Ata0EKz/+NYTJ7BY6WD
n63YvVP2gIF9ZLER1cJP80Urkkb3Q+8T5kwgZuacqxSxisO0Dl6ahcuERjXE9ZPO2nwCRcQ8QMgn
pFPldCpW78A2k4K58nZau8SSxBi/WQUZ7+gEbls53lNzsw5YuZ6j7wtIkshQ2LOiiqHUu5xqlhbY
CuSk2/yS/vFgA5Yhkh94k9aYecqACVPpvaGud8xUem87OaVxIU8UhIF3wXt+Ts1tr/aTwi+FZFTO
MbTAvbIasfiXHsf0C2sFIntBbB/VgrRoicC5WOp9gxwWr+TGzbUYaivl66fvf/N5t31iGvRbRNQ9
OC5jPzZqocS3NvwJQcryeYkAK591HgOX0w68CUgjXYgih1XnPsHLE4O0HH7CWFYimaZWRMwChVhJ
F/Zhgl436VxB7X2lALHVM7GAn329Z2CDJgz+Evgu/UmfcdmUzcVo5yioiXibq+0ceLyxdQgvtHUQ
pBSaQ2iYewwkucCE1gB6gj4HkPwc1SNw3JLRIfnxHGwZ9svUmMiJ/2ixYLuSK0cFuiT8gpP0+2Z2
5pf7emTUNPMS5k/n8jKTZDLEcMtGyqw7H3x+7kukMQwYPhPlMy50IWOhb/FSMZcb6IyeobJy0Ta/
d1ZIGKGE9+IxUGGpfyxfmGA6TapYielnXD5VxSuf1dg0ZTug+y9SSBRfiNlV71F4SQLshMRw/e3j
2qNiI2jhUQL4h6Jjr6KHUKn1vhQemD2gtmx2bFVrJiTjBpF55XRzc17vykM71A4tyYJ23g8AU9n6
cC5ljWVfIoJLlM4QrpFpQIJevoGeEPUgWIAp/1lzslHF77IpyOM15MLhKe+/JH2HjzGGytUQKBLX
8VmnQ7yCjUXfI58f+EiyVbdDAABpXA6sp2tMtWH6tAlz/gE2eyP/JOpzCvCOYPCvDnj/UZHGPEM7
TSNtTmUCUpvsCszhyOCpZ+qZbBL2cJopHC1odzEuhbyDYSkU5YvH68r3tw8+D/QkuQfMgf7DarHJ
Vl7u14R94+ZXd3D1uQou5Ugfvg7c6ig4a0wvdIqLvoCH0DffIJ5RkhC2xbRcAMMsUJ+3TdVkzsuz
5D9dQCoNVWUVmEcBkhflMAVP2XKfc1i5xvbckdUPyz+Ac/PTnLjnRJZsZvU2pvtY1TjuQV4pZ/Pn
y3qMj0waulcMyswWY7RkeyIj87EugF6Hl0rm4vUD+L3mTpd6JIRgUEs5yTKQQCLsto/47xTVGEDz
zoo98Yg0UuKwzGEyNmtaB+5HottdKqd36ZraXt/k+Ym7DKgSGhBuE7AqN8BWKiNTehwK3YkU89bx
I3U7LJAPsuKC86Cs/8EUTJrVprhdBKSi+UgjG4ZzTJ4scN5sfRsZo3R2X6hrmkvG+5xlbPrWxHoM
L8HnF/bIx4HoWeKV6FCMXGBNnBoMp4L0Hb5gMYICI/BQHBWnHwB4mDdHRfYTqOvQII966QAsxckR
23yuj/+jWY+L9dkhxEXZ27Rugp71alM6L6A2vyiPFxdECuJHaB16hlciN6RVW+TjY+ELhyFYUL7Y
8+Ewooxp5jV5XO+YVCX4lVeaDQiJ3nv8+VtZIf0gqwhY906XXUMcoc0aKCo2INQNVj0jguUGp+bn
NUXYVsdgiVT1aF/QWH96wWCtjdh72BqfG3lHiHW5ofK606m1Ls0ibwgJJVBLAqOICsmSTzW/DGMo
zON6nUTShuE7AWbz15IvzNA4xTTON4YK9M4cLozld69f4isHa0rpONtJ2yqgoJX35pDxmXSghfns
KSigZu1fS20Ef6x5iSw9FlPdhnkG/SRvw4xkFWQChnOJG1R92TC1m3AwGUyK5St+hxj52MIWRJjI
VUt1my4bAtKNJWrT0ReaL1rqdfNbT8tIHT757QsCVTTjqm3DOIX+CUiPuQgSBQuZoBEo8KH89iRz
LWyUHf5CwD0g/qcrzsCdPdg0rO4+hgw+ZXnwWHb7alks2z10dGMLrEkyObBnvmzXXJUUWow2qQfI
4OFNjtJpX0SmRE8fynAb3wndHD7HgxhNwOOg73LMTBR7xIgQ981p51eLS6BOBjB6+E2QgYooT05u
zPzzq3k6DDLULsQDVHZngJ1Z5ACbXyvNMTqqQtYF8Ce8265r+FDK00uXZLKQ+GiC5hh2p3mUaUyv
API16/6kWHVqoJ/dIwKkQb8IhUma8SCfbb0zXcxRmd8ee5Hkww5wNYIfwpo1ACsKpjXM1DjfYD6h
El8DoX7sItMWKTetLWwE6GOR0ef2UXwivkB+AyCkgpdf7aVcZfjdCTv7YoBQEfnK1zpJLILcmQYQ
Iq1IQLA5oYm+2iddylFRZAZUSLUNjN2c/vKL77+4Jvoo2FFjJb+XQ39508MBfsvGIslJQxLvr586
DwmM1DcfXhsNFh9lmnFjNJr9KAXBEHYOjAmCiyNqVRXFchp9OsbCJBU5l8QhXV1kr1OIJva3Z2t4
RB34dRUHoCxsvYKkGtA70VXgZjd8/PQ2BUI4ne4MBRm7BuZIqDtYNXEsbkORyCGcX5DZQKDMRQWB
hdHdvhw/iJkRMmaLZHpfDE7qST71hmxN3JzYGXWJzTzls+tmDEnq4yuDYEVp8Nznv5gAcE60GYg7
c1n/jr4UPlzpvM6X2GAvqAqmJSuapLv+F4UDp5HmEAjgOUpN0OJerBJB0I6uS0IqcaBplynMyBYX
u3Jaokxhn+mc7JdKkSBZ5EW48gG04iLzZiaPn+jyDTN7XpG9NUS3h5oipvnmfZGiKWSLLOIKXTD6
8lV+ogmoHpBM6/Gyip4TEZw4+ZKKUIHi6Rs6RFZsebCpb4e8dB+zS/JlsGNavbxcpMQcvrXN5R62
TOANuxb3Z/icSFrYfP2LLNYRMZuHXI8R8Bt2vOHAe7j7pRYhJHhhd4OW7AfOYZo5Ii5IwRN1lD/F
MVGQpXlcNRBmTCC9MaNgcoSkeY/d4ES032uiMFkCJkoEU1cT3NHB+Q6clDCvsZ4IsDDn0rzKpTwu
pl95Dqn51jQONZVENv1NfluP2+gJns52q2g/Gka1QMTF8Ft1W/T1mrZHHv09qc2PuJQ6hv3KASgU
CDuDDagsDOityS5U/rowdF1vBpUXf0EKmhEhdcAYnKrKRth/YrAfrdsRojNH3d8nSZhhyGFhjg5I
9nEP2jDxD6LtYbgJnR6MXfB3H6s5B9sDf+D+CzgFbI76nCPoo+SB0Qs+h2U3Vuu0uuwm/T8KHxzg
1lpeUTYKad+YXsW3KvuLjZ+L1Mqm8UaFmmBQgNVBgLYim1TEDrMQkIu0LBEa3lbCoH6OxDGgHWQL
HLDRQR3BZUn1r0tEvhOValJYeZeeHjRYV1Ux1btr8n3svnjgKiaeEilEtshs/FMAuFHrGbhbIFrA
BWGeec8J9jo2u8FIxOA8t5ATAXMpIEeDcTrXjxJeR5Kl8RJZhIjeQKZvy08LeSlS1a81yfDeQpw1
Q3ceaZz3t0sIPCZseIQGMqx8ZCk48HGg8Dmr3HyOqNqvArZwkGJcIjA3R+kYZdMSt4AlriABOhtW
Ro4vL4dpo3fFSICkRBYwVoUZdh0ct55zWcK8iMlSBHs2lx8XdJsvU2UOWx7hALPPqQUuy0CMgfDx
6yQXHx8JZMwdFgvKgcEKzgM3W96nAVRFIdn/IFueVvgQ9MJ+aj0Z4uNmhNyklKJb0HnATho2Q9R/
/tvFdHOrHA14C2tz1P/J11Tku8EKPxFXWn4Id/hOgFmjOwuvQDJQy0rH56++hVDcIF2p49p/jVCz
Uny8fvsrXg2WkMb+NsMqk/tfiPyyKcEqs7dpa951hxCZlXaKcaXVhY2LQyced6BFAZWR/eVgkybO
dL52v1PMuxDmCAgVX3gC7XYVdE2hd96TMTVkOBqYwzu2hqSCIaNs+4DSyw5V09vrRMPoE3aKbpkC
ClsThx6N6EBezwu9p0YE19eT5nLEOgRtA+rwCNiKgrwHERxDT3w7OSsIor9D0GiAtBzB/ZWL6Upq
BElJUY+ZGMcCa3tiLwdrc/NZ1fweEakQXMLbCqsRsDBIYRSKhqAdZy9UuDgU2yCHXPVgLXcPmGx0
d26LJMbE125DGkvklqSGYpYhiIpORdlKw15s77qVwIK8W9SmBSNDxqabtrJ6LduVhewfHTNjlGfi
3UNY6DaaTAbEH8WDhWBuyjpI+4QLcbE/2YY/j8TK7mMl04EAjx+WKokCQtcP0kIafmg/p2qzfjOV
ZbY6/twcTB99/NNcqK2KmGOpTjbSpv15+oYvbN9AM0QaEAPTyqedh2ABhlgBHxl2tlPxDrHUM3bG
IW0EQ6brFiKf9Csb3u3Qj9WxBmfOQ6zFLIaTROXiwIw+cy6L4XWR/2ijm4+IcIFJA8efmfqqj0mX
PmWw3rB4ZYv7IsMMb6IdMFaz+hnlcP6ri43n8/t9mYAOyF4e5UNxm9vb75mIEtV7b5YaFYumdj11
kpn5iZz+pl8mi1qLlvWa+Qa0tU6+7L4yDLjmHV8bvF7Ly8XuZIkkHujIHfyILg9g2uEFQi7eO2S4
SApZRj0K3xaLdLjJqn17TApmHYZzj+4zheV03k26bQHDFrIruCRj5han+m7yNcc0XgMc5drt5bq6
MxVLf95c3MK1/6yFF5z65qBPD5hn4PltcNUn1ws7wi1z6wGdyX2Rq2EGnC2HNe63GHEiHKSxx64s
E1MwALkENVCVgR7Lkztd8r2jWJrIeGKyb3/zdGRCtu7R2D4gX3+4gpA3PMIdHDrrL/zKdeM/Z3Zh
829g4f+Xf7rbxWUcX+K3IxzFe7b4lnBbz+bi47/P3//5jZM29vc9JXqu6cNxpRc/UYXiN3cj8ZWd
7o92IxGIAOUmRmO+JrBz9N6iyvRFUALd1kRk5CHl/UtFEpavVMBOMulvhTkckb1M8YWj+YNHERbT
1MJV2CcekCL5zzr9xbev68s+XdJLuV8bXxP+CLd7nDwWH3rMz3bAS8MiDxyhCOv7UpW8nrrXXjB4
VbD/6IlkCP+6GqzxpXiDlITjI31IV9XDJoseF8QqBp6LYG4tEq2eo+jgBGW+zn8RCnwyJ5sXS/Pt
6D3/UQcZxw+/KQVgqR/0ZOCLcW+w7X1/Hj18GWQWI+wvn0xNcrjyRg7xLYQ7R7QbsllCD17n57lH
NmSg5vPBJFlos54/mBiTPJTGIg4hAeL9L4WgGg0m0pjlKGOcB7chQNcQ5iNhBwakrFhquIS9yCJV
+FjzapaKJ0S+M1H7CpZhGaMemPFuilFNTLitLjbfWX1sju/jF9/e29bgDCKcGzXCU1f7oSDH8tEC
BKKHhTX/9+c4ALuHEC5sx6wjLQNrJ1py95LuesaiNiI89DBkOKpMpTHnw6BKW5sa6QKEEjqmK09f
wfPwZ0PkWveNTn0g/IdyoR1wYQoQeYe3Mov4gDCH+6a/g7CLgzhqDWOHjuPNyvNsEI4p+lSF2PlJ
fNJR/UJcWJToHXv13SWCUpndhzfh4bxpD+Zci18MWGuqIUKkMb7CZYy4pu9GOeRsSfRPTy4X1cfJ
zMFfnEfCzo5MkgR6B16rGAeCcQwlPpP4XHxfvfIBtbSL1IZuCShLj7WYcqlS+ckEi7ZY/RWGGUn4
0F1jqcyvdO+i3dWpE1i/XwRCvDyFMKQbGP2wMe13wkMxmoYqi4kanTLQHjT5inN6D/79ke+Cz9//
9e6kW/d/U8YKFBQiB0yEYENF42PL6ok3n+mqROulfup/pkd6uusQAysM+9gDVTgn5A6KrCvOoHgE
dSn/cgRjzMDCjiBGbNkhDrXR59hHN4z8iZuel8ydVIQYXPoijPeNfZIScb9NasIPG4Y7raudVfIL
4liE5fTcS8AiSpP8JLlEOI+S6iqsY0EHgz3kjAWWstGsP4RyHZTuebH6l9HQD/rDdrw4n7EPtaOM
ACiR5VpN3jyOSDlenPt8RGxOh45HXPjEwZRoAdk6L3gkdNj94cCrnGYCDmUNDrkWvMZI60hazdwX
kRaydY0eZMRmURmJEKqLNYPdA7jvADjxZnEfmzy0QBNKdKXEdr3CW9jKhk8iMb6nr7wqS1e7rl7j
zFoUDi+aUBiFXIVqAkBkPe1keHN4Rf+eUsS/QDpwoKh8Iem5OpJRE2aemzsKTvuGNwiA9fynvcJp
wI3/hV71eRRZvCfFXeDHEot3GK1edrBakKJwvliLqDpeXRf7HTsbJkPed9TOVysjIMPjHfZcCUmz
teIBrlH8lxuLc4wV7V8/H94Dj8775wnwVxlGGDs/vGYSgApwBL7dn+U/VGQCOjAIsJgOe88Zr/FJ
3E2wuNu5063S7dN+8PmTOK8oEueELAVXpGxwGoYieCD38JEW+beXSIZSuTjTMEcCj8kdvo2ldOai
N7UKEg7k4O8s80O8XPtfSEdwzp0nBtT9DclO4kF438JvN/8LK7hzOs8tFKAxHB1OQo61Y2kv+O/C
yRVXAJg0h+zD413tXxGdgLe1nXr8LMUoXw+cwA5mF1eEjPziai2utCuH8y9tDKBpKIP32Jzd3FvY
zptr9o6b3yJzz9s+L7dyIsjgnCT+5/HUQDm90LDRZe7wA+eYEe/L64WNxneZdP9d+hxTKyIi2PD2
8dPa0xuHGkFnC1B+MLG7xW0hEhaYS5C0IP6g5Xbgd+Bt/bSIANl/SfnRzhKncN1ZbLoDix/konTZ
Yu88+E7clHhpsU//26tFPmUWu+IvEC+Rdq5FxfJu5ZUQ+TGI8BfHU2i5zNbIILJhzvIXihnu3ZHp
b3Z/23wR7q/UAzoxheKPORuJf7Q86i0cHLHqgjgntugduNeILdjrcGcQHxn9k7deO0DfnoJFovgb
kpZQBYq9Gr9Enq/xSEMN+0yHxQ+hMvCA0y1m4Q2u5GsVEw/ren66XZQwMAmKkKfFkfrtbTbTt7Pf
w8Jx1aPp3/dEElF48chgB/5IIZxok8XC5XHAJrqDOjea8k+wbWdk0Mk1jsCxdHuK7NpJAu3niKWm
TE4CogQXx09fBSJLRiy/+IBtngFTqECPn0RmdfDXqFqxcs29ARYJF6eb9TE4E8UN3Du8akmR3zAG
J9PqJgbaNx/tbDGj7rVE34s5HtgfHbH5GN8fkYG1hZCJj5e17eA/9cDgi5Aq3hjcqeG7AnP03reD
+pl9b+zkWPOvv3cMZ3CD0QKgwILmHAFPgC/skNYePAfzHJFdgaUNNj29ISkWJEHyk/gCfMko7Agk
rFbMqjFiLQgxyG/eSV0KK1dkFeycDHn3JtRE/DFNjpbkX+b3eK/Ypj+gMueCjGOsEey9WNe7mAO7
u6GZckVUyHuyYgWBhyZ8eM8itrKMIreepCYLlht/V6ziDruC9ZzpJ5Q33EfN7yq1Q9VRUPoHPJ8N
6ae378bfVd8pGCAo7kc8LqvzUfBCfzTIh5l/YakhpwJUAzYRI4kp5fBtdyE8Qnyl86GAYRkvwgXh
mW3lZTNh/eJfIrpVcc1o4CXWaGfvG2idi3PkCl9Q/qHZHT0ALJn5ZX6dP36ZcFEfEyZJ4gnZO2TY
wELkDTDDX472A/ief/8km2vILoIX7ahgTjnZvzlKCvcgMlIyc+J8St3KF4U3NjNa7sZ6BE+QulVE
y4k/An19WdOjqFhH5VlkUULgZovmyuebWMY5wsG1wFaX08QWxcb94poEutsJI8eXdTrVxyOVgtjL
0Wo5xViJX8ERcRzfFgVL7fVDqoCBBejQY5Fd4TaJlHBoUp/Qhvy25q7XIvmLYXroNLHMV5+TVkhI
aIJwjxIRcOWiJFHvQpMPYxd/Wrg+uv8iOgTCKQMLEZz2wE+NIZcwieRp61Xxg3fDovh5iRYcNhJw
sPgf1wC0hcjjUrgBrINfHChp1qsxPFaYfLSPCsak4GzkyozhWQAz8SIwgaKdoakO0Yw/LCrFakxG
IO278CYDtwXQF0ToZJr+3KlwfGWebeStOcf1loDgnq/MWHy6D4yGHnULZW5YAxviZECiPA+DyU0y
EYU4qmXc7Y2w+wYf7SgValCh+epFNesC+Xz0yICOdXBflzioIifCsRCGJrAEuWgYSkYfknEeg2N3
G7ZyIGLuGQqkj4tDH/pFB/BYP4uBJTMKvzTIt5c9OXwP5krlfKTxC/yEQo6KibFEs30bAb/BiKIJ
ewp1xuVj52zKshOJTU9sowjG7ZwtUOxxOOg8F28FfyV3UIWEXYCVRQ50RpvIVmyRhY2+U1ggRJkv
eYaNGtsutx9EFd1ExBcxi5809sAVNumKNdPDl9cL128gR/69UH+GipB3QKx4BE9gRBcQKXjPsEHw
n04BDw0+LbmYQ1Jdwf6ejnBnVixc5HiaZG8GYCSu7BszNHyKdcZ6C397ZdkQXrGWPMaDwBMXnvkD
SNrYa33U97fQWAG+Gms4cLf66AlZB3derJ0be9ubVEPM7+Pfdd9H9QppFhkcz1jxRkt7xu8IT+X1
+pciG50HT2XJFDQPjsYbMBFzBX6cH8SnvPCcIS+Bdxd8wAb5cd4p74C3CLmYx4Gq4P4Scr8z/o7F
CyxWJZdGhEFpR2p1+xGgjLeTmBgt5xHovzgZSxahGg5KV4ohNHKkLr05PmgfrVm20qYijwPylD1T
4xrT6JQTGEhh6lHKYOCETX5CVhM5UZfxx/oEaHinsBV5HyKlip/xyedwLidp9w7qzZlHdo24Gc5E
1ZXMz7oz0/mZXzMkFpBgLJ0QtD/P/MkvV8o0sUXOR7bCGuOvdCLD/VxvJOf8m05EWmFKrY1KMZxJ
ziKd3H0eGG0TO/A4cVMYYrwSqiAszFZ3YbHNE9x98coKLxdFUs6nIhvh77PhhUtU3YjMV+iKznMs
ikbqI/fyX7TIv0pQ1HuylW65xLmtJ1zVPrmH1mWczCWnmJyv7uqzUMh5pFInh6LvYQHDIvtXtXor
rv/ErYff3euU3e1+DS/Sf91cyGY3E/Wk35CCTRTD8CFP+8D/fXjerriNcfDnAaksi0V2HXa2iFev
vdz2heg+Cf59RBPOCitGYjTQfo88wyT4m9yw1Ew7++j7m5o2kbgnsVjLoUhpV37o7ryE/03axFOJ
+BPflg/yXLhWaIWj2yDIzmR2xlD7kLj1337+wlgTnp79+tjFffbYGoCaJS27Qz4h/HHEKjQSUwxR
vzhybY1kT9eqJKSGsmA0oHKINt6V/dr3vW4tyaHcRJfHSa3xNALnmIKpvZdIIrLSkQc/Jh6iG5TW
5hLBcZEMBWUd5oo6LV8I0wMVl/B89IF6AfHY6tjiO+62JyzOobhT+34KYUyzUyUctL/5Qp0rnIgb
pltOgblSGiKEejAIq+2WNqhgJyZ3jnEkOiYPvzRPcQ3Tv7V4zg31GnK1jU/VbWrA0BTybSQbu745
qZCghY+tyAHq+Y0JATQUc0o4kON8dHePABAR52p0DXp+tUWFCQU2PwwwCh99egsYZf3fjp4bw1aE
2CkxjRjkANeGEiVT3F/cUpc5LKv/BBcPcsrUOwQllxnjfQhRXovQPKWCnlM88EPjnTEXg5tgQ2Yk
BYz4p+8QmNABbfBbImv/st0x94BHBdwq4GFAf/zvYDO0w2IsxW3Q4g9UjIvxC3TjxVDgL2PKhrv9
bPHvbdVJu/l+IBxk9DSTBF9wtd31ejbushkI6m2MM3Zg/F4Ppj2fSNaBGQ0OfqUzP0FdEkVfBkry
L32Kod8KE6iF8OrHiGOYTIUxM3MgBhgkUbOJEmFG1C7cPCJ5gIoEKHI7AS/6nYWlrUiKJgdmLPyq
BbnxgW9G3626GfS3b863lt9hD3A2hRs/rMb12Atr3iw2+Ux++Et8Kp4bAJ1/i6MQhv++QqYqR4xv
MjkWPyWOUSdeAF+ATsHnMCX4OigKlvSd8Fn/9zVgnb+janUcdvHr//6dMXv6e0yGLT6UikQwUymx
H6vrZyTSYf10ZuAxb+UEjt2c19CHQZqE0JETpiw2lGVjytDYhXVvcCQQoR9STOwhxHoS1TOnTWa8
TUgOs2gMi6tTvoIdnVpSPHDmlm/ao6nlz48Wn88L8pfxTRn3QJ988eYOVMJ2uJyLFyw8Ar60MuoE
uI10GtMqBIKYwYcBRwFziykyE5R629r0y7gIoc++qVX2AtKPynlDEjyl9x6QgAJvy52vw1CN4CyY
knuK8K/7bZi6zLnLyaWEJVFeHQVZ15T1lMP8y9dv3iXml16+xFNOCt1fGQC7N9dgPhsX2yczJ5pp
o6K478c3Lbj+1IscM0HMLEzvSZVx/ZGxDIKJ3VkYmChZcJ21byjw0I+BqrDawLsK8g0DVvseyIEE
4DluDMql4Aop5SagdbYy/nQ4yLG0u+W4WLBSlJ1dTGqcPABjKROxlYvUh4sJASLohXLKjybzL+s1
Ln+gclgxB8vdbaJLGT7nfeMIGFsQNaT2nVcu/P4vVXRrKe3rMVEBpxrt9XRwkOnIIKvTki4USgjc
Ii39Ina0RrHBFzJAELbOYLESJRag0vk8mwXBIo4W5DoEiwXV1oAb1TeGoAQ+PDRKKUTyTAjhH7pv
V5/McjAfPGS5sKzniuPrfQLszyTGykiaTqXm3EH1EZ2T4gZct8lNbwW2RaMCogMwsHp4oj3y+gFw
Fxfd/hO+2FiRvjHsZlzPMG39nlTOHqn0y2tFpI3FCW6a6AWcfyu95tjDys56H5NH2EPpd0ay3kP8
Sieh26cpkCXZHLp7HRao9HavwwBnRjDXbxUqulce7pln7i9ADyMTdOyNUYJzvdhH5tka7m1YgkM0
oAx+u7DEubtoKRiNf6FhuliZI4+RS4qpYvIyZxjQ6lNZww6mHkPUxmfXQjLOhJSsCCISH1HO39+l
iuAdxRDX5W1umniz8bBLwlyR4n+H/zL0uJ3R6HOnZwQIEDlwnWew1Nr2DM1voCy4p+Fz5X2PNYn2
GzesxGZaDxtjU6MWc5IRQtPha8hdqVI/UZ558Ho32J6k4LKo159DfLwTrJpIo4AMASC1M+OOTTHu
zaECGqTR333Gc+wTBDRUICO6cN0sMFOffnVbYcaG5HzFAS3Jovs+QdORBYAHyLtUEpxgzIn4eWMh
h1XPSbDVOn8xJkFX5mVn2FLZWYXmxKHJlrfjIHf1D/zfeSnPktFVYveFvjP9dhNsFtY9DXskB1hD
13GvsAGBUqjAkLBxMmDCyQxoZ3jvl62RDydCPa0vmWS/137I19DEGsNHFhu1w93dXR05i6FZ4Te0
q7BFJc36s6h+K3WNulI7i/pIcvEaYpm6y2MoKDg+yeCmxOYxfC4FdGO3EIoul2BAZpNOKgSQSMaw
0pNWXGasjqZ97SYfnCjwsr6ync9yPXx+gtu2wKR2R6FlbNh+n3DrmeOyT0D/QAb9+R9J59WlKrZG
0V/EGEjmVbKYQ2n5wqhgERRJKuCv77lPj763+4Q6lkeF/YW15nKsnR6oRWgls/qvQUEA95mWjilz
ib7MwZWpehMnh358GdDEK86D8wLVFUP7YapWWw5oHdwwk1yUPDsIS8p3b7HF64noQSryUfqTkcFd
aU0ratmrq8MpRItBrfAFEZOhwpVuBcyB/4y4kTQYBSj3JQH/Gq1g4L41elYT1TiDJx2ebbRF6uNL
BUY06lteWfX6o0xgGqVUEusuoY63obJgHeQJcROgPCVblxOHiGfRrUHG3Krrhs8uRNWjyQH1paf7
1wO0zJSHYW3HrPDEf5Lsq8B2pLjla3rMu6jkXEC6Ak6hWrEn7JkuoGq3kYDcjnq9HLlXKv84ofvD
53UN6UZ/M8DjBJCZP9hQMEPL+JDeM17D4WAl+4k9565O0c7ly+zbCLBWc6+u/92y4I1ygFgwYuG3
EzWw4O5usQvJwicvHLNU/Prp7qHtuvIkFQHsGYl1HYXim9ttgD1Sr+ZXXqjoUX7ztjzB07zW8jE1
ghznAFDiKoI9yv24xkoEzHQ0eYfelse9mneXKc9riO7OsDC+WyQjzOYY6TOH8uU5i+AWXsaFA6Pe
vM6QRl5LdN8fb4JXnsHYRtkXVw0l/n1c1TB42UzhfV5wybJnIZvbvcK3U6bmggufy79f6wsUvey9
VtYOZvG+Pqq229bOAzQBK99PVKcMFdBDoY1vGfJe0COYJDBu+ReDtAuSG3JUmarXLPMD9bbpIX4c
cYARjwLascTfVaMmQGWv8RBuNwiD+FviTjUl00JDjXb7QUyLA9zkM0HZpcd4flTUGhCuoInijJNi
HoiaEFXBi6NY/cKfVcGi7s5qgcaZJ5Jc9+Vk8ErSx8aGuS0gvNHLMgo8yUktWGxuw2iG3ESgoLSi
mH/x+9CnI+ETKhq0Y5QdUTv4Nd3IBBOfeovfSeErj/OgQgPKqkCndtdgKWqqhQWrjcuBQ2GA10P1
/5YQ5V/5msJ/2OeET3sj/NeYud5d2N/l3eNluw1QtPZBiNvwpY/zsjvLzflWZVEucxDxshTFZ9PM
0RfDn3hK60H7nWhcBRK+ORXjBBwtVZIX2uSztQ9WurlLG+txxrNswkC4Ddi2Sxp3gw9LzgmztNWP
qvkQcKCKw2HAqm/yoTJeLNeHwIBmrWYoaQ1tUyWMpSsQZc2+Tg463qsCorJpYcee5DB98F3jCRZk
FJXxOflPrY1FZfPU/DbdgsVqGHagj0T42XkVkxXNL//QxWuBcBqBTmEwQFQ3ICByKFf868a8ugiv
f2CSf7MLwSej02/APWHtqPq5ObXdQTmy63zkROFtftM/0kYn4D/p/zvEyMzcQYzcANkI6HCPGCXB
FGawtznSpylLe5549nNhaEFPiCqzaqIoYo0mlPBsLZArV8KBAgRM2PK2CfNTSq7L3UJMyaXOmcec
FhDr3Um2iDy675EPkIHSJCG380BodAb5EQ9rRGHTJ26txAqFDSJf5ll11Nch3Xl75vApvDcjPpQP
cDMwUd/POgt8Y8UAzB1z2NGQALRI57DdNmpYk/AFiK5HOjCGJYCVycDW2c8ZKN+mDcpF1XmQhfhR
bQ12HQAIL9bgIJxWcZLBuzW/FX15W93/0TPZtasgVWiGEcCUAS0aXRm8VwrPnSrgLc+DRRIJg0lg
rOr3ldATY4aWB26cUOkTiYLpkSPbFcnACJhOEpT69xyrKJkqwhyHyMeBK+vnsUjMfX5pAT3SZjJv
PtBkQ8N/fsHDJ5nTCLITWa+or9lZxyS4rjOfMFcE1R01uo/j5xEhvq5fs+d7WtTT9pd0CkRl1HJl
aLyDmhn4YmIBuMffl1MaH1KcRNxemY6OAeAaBuDUSLd9zS0hxj2Qn5/9Jy9IRiB3D94mkovf5h2g
U2RbblPJ7zLVy1KXmIZPpN3X8dNC0h6DH00ZBAtLFQpEfNC33zS2uAV8mXWISLxES9xvO9vBgjsi
dS+5qLWP5haadnDNFzl85Qp7s3vyF2ehBywHuuNBoVaWney34yDf1khpUACeJ756cok4w/lgOeUH
VEGmycYMXxbsmBPOouJAduvmN/z4i//+ws2OLV242RherE8/9ClpnB+nOI5P5wU/WjTegn9X09jk
dxbM/Ta7TeqGYbwTX1NOmUPyvxM/AlLlxuU0jhXmhveIc5kijLKc26w6JbNtFKYQ9/rdO7+Ib/yB
nMtjz+BuYItzTIjRtHXnelSWz8rl2Yl/GOJJmNFRhjq3RY8WnQ8z1E8GPqCm0F11obXNram0Tncg
DDSCdrlHC/HVNDt0jymPJ6GlF7MUaRIb2xYmrOBeuVoT1FKov0KFSO8Q1kDFdB1Zf3PsuIxL1OGR
vraj57H7ttfFxai9/igI15EUZCxgK5bLAxM3Lscxzlf3BT7P+wLq+lEOC0/0Jn3YM53sv6GVxWKz
ms0YKO4YC+4yPgckAYtd/BjzZTQk4PsZ3fXHfMfj1Bf24vzoUC9yvu6+yFfpCq7OPQAwI01vlwxr
7rftduH1mxc0O1hLBU5qIEKHxVBS/7SAsIWcRlhLpn8fWLxiCgYsxCx8Jf5SOjQl8AyXG1NK+kvM
xnHq88yYKuYwzmE53AKz8IAnTA20ESW6Wr6MZsuMOM26kPOsWDxDwOAE/ZmRiDrWltJeXU8+u5my
rUJzb3DScY0upfl73c3UvUkYa0dNdmzAlNIriBnzDJYxJpoV1KdVRh6pgv6Tse6OIdFMMx1tkc3V
XXLghs8kmuHczwTX/Or1k37oO7IIF+SUI4pUzvqu+nujpSF0NF3qxFHpRDzf55h0GyoVpl0BWXKT
E5nCqLSxUn3AHv5oUOBF5/dcBEGWoS7Cby6mLyjfEzI16p3+TZ5UOYMdziboyERC+0x+UZve8X1N
5bW8blTgodOWdfeKE3wL7T7FjY4FCTnOA/hYIFaz8hqt78KiFpps4a0crTmS/glamRSbdfeJnH+K
OudyffD7SlTHgpyvkx+/reNkPxIMtzXWN/gfId2SpEY5dSPH0Jp5EXsdRmKKnyNShhIftitCzTdg
rr2Jqx1E5DkNg1esK8Dc0N33JGXM4YBYg5vHFvhR64NgBZUYI5GGzn11mZCyqv1Vy3syLbcPBDlM
WOJHtMCA9FesSwNItUw4ZPZpzRTcEkhzSkfPXDwroNhJSaWJbYlpxY7hawyQ5RZz9G0uyIHE5b7D
iT0VCen4pAXevNgrM430pLk801fXf+irOwy7F6pihSSxnCfd0YqtmmrNOwsY7w8WBPcKaZ+gt228
O/SKcUZJJoXKomD8yvwjMBacAt4T5co4VXdSyGdICj8AKPFHyHUIWNcgxXyvxKYE9AQp96woQin8
LeZ8vOSl+ECKiOp+lvB/kTSckXkJr5hvJR6hiHh02rLovXr4Dx8KI9m/DcJg8V+6CvYVQP5dwruR
awTWmQ8u8MKg+utnIwnLK3NnLXCHna1FwWM/+fsBrNnpKwLIS1fjGcy0mRXco3YOj56wUpbWZLpA
S5+a3/2l2iA/ZAkd6rH9DZh8AYORlfRdBOvN5AsAPB311XXWBWg8SbMfkTWrIYQZF5U2Py/IZEKF
S9iVMFSLBPr2jhkPrgWDy7tfAhoHgRWCAwD3gDSLmBeQFO+YjaTER02sJcsF5w93yoNUe8WuWVTE
zSVROitW1SJbIfaK38fEHWJDwsBCSLu1TtbXBZ/YR5gvMm7CSwOdVb54kvtNow+qiJWdvlS4SNpY
iRgQC0m3tZY8Lgu0YSB/5wzL2baSYATXTYn+7WVnz08hx6Oe/yHJnuWtfRBT62AaBd50Od3606Uz
dY5TfuUcXDR3u35M2UYLqhNzBGzDfDFxkfxBoaD458KZMfT+twk2WTDwu3xD4c1R/g3En/6nd2Bw
uL5NGeHiSEVrMTjHT/hDXMAzMkb823SqoTc6oz3OI75dy7yVNcZjxhBj8ShI/Azsc3fbapARgq4X
ejD3vcTAv+Dk/xGvSR0ehCSOZxNdnbXGqLmOxU/E020RZWA7/GUcyiIYiRwzGD/gFjEXrxFx4o65
vX3/YBt4hYFQ9gn53JVNr6jKJHSKyLIXF5TPLDpANrGCIW1tyZctmdvy8WIEvdG/xSAalwYuX+jC
R7wIKLnRV1CgpYH4SDxCLeLBHC1qY3WL0ZFVH1N48QWi8kuid8hMeXNF8r3iQ+cJh55/jpiEf1cb
+SBCdep9un0ugRvh9alm2pd0suE7ONYfBRopvSwPwlekOeeV4iHXX5xHuDKa841lb8rPv8VXMFX2
JJLYaRi9cYma2eDb5LxW/uigkke+f5JWz48r1UeGL+fbPtmnzsCITshzjkrfIKxAJMa/3ewXq6pL
ctmab4XqAesMSXd8K5FBYcyMPwTsNMLQKVCjszCHOTbMLe4uBD7YkeLghXdFIn26vWt/VJ37ZEOT
Cz+EcWX1pfEb6Il0kLMYJAYXOQo55ZMTYFTMFtwu6zXibYWgtYKtDANAvi0ckowBGlsG3m3WE6Nw
dEP07B7TZ7Lk5t+jls326gg0K/EbnNhu+dV84LcecKCtJOKWOqwqBneWn4d4yslCdkjRrbiWT6Cr
l/0IbxBn5HDCVOFNTvUcYij7XJ2d+6rj3ugnZ1SgK5H4C1OEMHXxkj499XTV/YXGEpq5h6dzfEOU
A+n/pNyzNiaM2JaFrcgPZ5ct9t5w8+bDmo6ZzS2xu/zT8g2TRUFnd1/a+G6C1ydEJ/PX/q2+6Yjs
yGbZSol1qNkvAKcwFmNI3fY8FosJZQiwGowJrGfhzzAV4FeIUe+xkQF5uTOOc9/PVdtiCwW2NtSO
JQuOSPgagwKka8NMi3sn186vsszBHAD/EFM3dwLhDR0Zn3lWYR9Zwb0crxR0w3TJa3bSlm8QbEH/
kX/Jf9ptBpsCkgPQGEIWJ+QxRoV5eKoow8xJ9A4sS+eWoeqAbyju+UQzjUkX9XVbr0nfLqSF3i76
4ZCg48D2mkOCBPF4byP4W5PsoKHPIRGHE7qDoDdPVyn5BEr8FAjPwGDwMLIVReK3QbaILGH3V65Y
T7MJBncNbzNkUrXZ7cgVijNzabP2OUDlZjxR+UzcQ/IFvdLX4pLtoM1eCec3JCD/um4+rz+MzpSQ
FASaby/3m9VOnhrfI6I7JXwdNPbQSmjEWtjsZsaRyQxfBfjk+PonNoKTvrvNRH17Z8n/CF4Loc4T
QkWFb1rtFGR+/Nfnd13g1KyszznF8T1Id8BZRElKUUhleQuamPkxh3x5fEMv2iKw4J9xKyQMNdqC
BwWeax2yuSFoU0EFcwXd1qz9UQJCPRcyVp4IkDY6CE7XCjQ+wtNIfIJFjZEwrkfh4QkUzNctemR8
0g3hYqKKcRlM0xVxBUzvEXgXCkYIF0S+g+2+TXFa5EvZOZfYcJTZL+aom6NhiRFnNCoTcQVfl/ny
7feY2MMXcDpSIfcGooAxtlqBQmjJo6LvypfpFlpWuQTcxBRDQcmZg1ZjoQkWY91OgC6NYBURD9U7
FGX+mzHEirk8jKp3XHA8iw3lO6YXVa0NB+7151ZFIurhuqb76/n+BFpkq5v/LUIagYsIwU69K8/1
6r7CSn2okdPwoYXEXTaPIOk49bHvYYH5APyiIITe2zH0ROJBAuUgH3DHY9GsXRFAJmw/VA17ao6F
GpPu0fK8Nupx3yzyDUXIEb7EisgieAALsgCAyXyrtF7HARaHjBdjioIpmV1zqGx6zGYD1AfP+Jrt
yC+57xgqFeeXK8fU8t/1/Dbh0mXc35O8J0N6JcUzyj8ehS9xHO71zr0T7MnHyXYU7q901Kjv4PlG
OOyfHy09PfctLZj88msuCZSxeA0vECJ1NjhM6vY5h9YPBtoAVYnHrMk1f97V5z3CZmLusj22axoL
lVaeOxxziCUjzYhPHr6eXrjaNtSx2K/e/kSl7DwXEV6bPwyz3P1e1Jjio8pnkBsef2JhHQa6GynW
XYUmWqhlOk8KJyvuuiBB+BYPX6hkZBpfaH7IYChi/9WSHf0GA4GjuHsyMcLjlQUbhWk2BTBjKZ4Y
nl6P5s/cm1weDeqdJnyRcU3PxS/yjUrsHOpCCjG1TU8AV3lojGo+Hsn5IPmSX7fwKOHOsWKpzzfc
yih7i41Japh96R7rdx4XL0rvif2nG/P6qp1ipn2NmruTFjKMRf9bzmvWWE90ZKb1ci0Vi2YPShXf
j2OWXcEKk/MLjx1lAWzMNpXDlhPv/ZhBCeGIeuHaErW9Oq/qJchkosxp0VIoIun2umwjA47JPAmE
EZfLiUO6wzaCqqsiRySx9282vB3AtdKIk74KJtJj8eg8O/WMN6EzbxJTanQfVFHVNJcX1SSoHqkn
96yvLzlD6acxWUFTqSVm3e8JnW2ZgqCAek6RnRVcn5d+e//U+fOq21fIJMHFtevkjxqiuVKiWBCp
XtMUBinXE908nJmUUG5CSVxarG4S6e1eyrejur8zvHmf28w9jT2wJIe25yYtJtMWwHGyadG9IO56
Lm/4UZn+qffzKB01/QSA9vo0pymVn+IyxIEqxVW7GO6fD/Obzx3pX8QZUJI8Z9drJOEVL+Z6srCw
/hGjWe8rqgRJYQsDMavdvIiQ7kL9ySsS5NjhNJqF244hG0Dj9XtTLmxyolvkOI+S45CgOTqDV6yy
O7y0V6p/Gze7wac8gFFF+C4SRlxlRNxkylY+DJH29VDWw2/7cnh9GGPdPwX8K4sZHgJw6zIiz1nq
s/cyog53E3bRd8CstzTcAf6RjrHLIZgJose9YrcJZDzEEHifOECMOins1F1//5L+RbNLIw5itH5I
cG13OsHFgyMovXZzJnSoN/BQmC5eJquI+eOIPUzcMICRuO8LvwqBdDL7KPYLRMZDlCFinkoLSlSy
el6eQo6rHRvaokHBkprpeAM/rSjhe9cMzkAwtGcbUaqsUr2CztdQP/UlkqVreGXCO56K/ldLLnlC
bTyekvv81c/f78W9xDKVXavdvy7eyjDdXHm7/kFdraBmFPzqCDPf0jWxJ31+EgkvUUrlMT4XzP8Z
m0iiW/B3rBWmuPsU/Z45b8B6mgQMW+snIGgWHAJngpaUtUHD8PLITRc2Opcqo7fqG2iTAAtwCApG
lQVs+M41KlBSwK1x8rC9FUPOCvUUA/xpfrK5sXIrY3qNIOUe8oZkGtNHB0FK1fOusxfmwcmk8vSK
xb1L/o8xiZVhxo+JmZ/QQ5ieyb3lCUg40GVH/gdkwvMJ3Lszp6rplZbfmp6Grk2K2EtobVxIcMmj
oZon5Mhj8nxF+hAkvBo8GTwAN6E+0ZNYIrIHqgLGSML0xoCAH+3hjhMQ9t4djAg3dngi+EQ1Vyb6
InME9xa3hOVB30MEi7164O5FhzKiC2vY/3BmFMtbu2vldf7BMEK+/aUfDAKKmTkwFEh15p6ZFVA8
1P+f5RPfmI0eBuMZY2x6FnvK9uEfUEQkTU9CBOMgMEF6EY9Ky+2VZ9FjiU6blhrjMQwfWidSLV2k
P06zKNz9Plrt6ZRyVC3ckLg2wSTQpUP7vG5uu25B2jiidaFCytnfEB6csY5/f6dnIfrNvSFkxOcx
XVoC+/iUthm+XLo4TOSs+91qUV2EKJhOnZ+Jfn0IOyTu/Ca1BCOLcUpjwrQdr766G76QiwQwFkqk
xiKx/hFehhhaQTq9bOEATdfrIwGBEXln058f0Qpr0zVXOc2ljYVOBXkhhl/E3/CPEF4DFaNlTBH4
iBbS+DX24+ftqNR0t6zKDjyMaKHlqPlBU7c2t/kBr669fYXm9nF80RubS37ps6CKP1wXymd+MJdM
E9KFSBkX76noTdFqETiHsGGWbkShhBEAzRj6qx1TCjCA2/ScbjKERvAjhFhLzDP4KpYVK0qs2wpe
OF8o0sYm36RVM1WjtZ01yJ/5Dsi7BzybVGLNhfqFH9BfrAaADN0BpCcheNxzYYE+5v1H/3HdkoS3
ZdFwDcelGZrMExnLLCZhhIB6Uexw/R9sGFCCYifeMAZ/oTUXMnNSd+ilhZ7ruaA2agBVjx8g3hRG
dLcPNgvauJerb9IhDITqIqoqupmLdpWkDB5jNpxVvgPZzd6hCY0hNLE2Y1IjbcgOG3gS6iI19iUI
zb3NwcFZnW9kAJHQvoDQ9ieZxW0ZSqTYYV+iwG1CgoSLyU4ZolT16xpJ8ilTrbltAk7LleIBsA5P
PJ2qlO8BlKT1wch/nu9ToX5l6tfQX1TO6eSzOUhWvmhN3Kc28M+XNB+0L1MBdw5C4p7yCgs0MXWI
5Fht4jQoN3ukFIPOd7l/P4RQ/pNOnCI+U1BnMXiAc076ZD8QN4kZCWDPg2SJTv6sHri+6wQnKc7h
dJkWNFAzG7WM8cQA3kgLCBnTetvtZQsZEAw9e4bFO0xOb6/eluv7UnX0WRMh4ko/U/wFssvdctrP
7b/bFnkYhzSOHWoO8Yduy4pNznp02YG5PVKzVshF07Xsc37A1wqEf2h07885uJtfC6cv3p0Thbp/
5TpRVmRNbR4Y9dDYCl8YBj3USqUrnG0cLfgdbiFuCmxRQEam/2xQfCdzxjMVxqC3BxJtKyxMRYiE
0c2I8ZreUKBG2rz8fCyVOWG2GKB6kk1Vr0ao+iXHyjOyO2xOr+/2DZE+qlAi9Its9sLFxMcPMzid
wyzfI4lnY0c+SBfYPUk1oapNDZAcWWjhxAJHjJFFwOJIoplhuDbZUBY+9OiWqha+MGVBH5JNw1oT
WcjA/T+PH+acPQOrIBbkL/wjUtDghmRJU3EiOANh6WyC8T0yfSBNbpharGfJykIfwOLmxRNYMwBG
BY4DuHUBO8FXkn6IzmwV+jeU4cvU/V0w2DgW7rfs7IVMkwGnIKMB3GIUjfWrhWxGB/YPl2YjbEbe
YcS0+aPpkmlAJOpJw7iA/Qnc3BOf/cue9t8l0gmE21EXGhTrw8SVzxlNCahZjDmUpShJqNElj8eh
rB3vMR9RE/f+a8qkiIkRdSJFpLSTgQOpDsvvWpk3f48TZmgA+aZoBJ0ev/qMdVyITC2bhvHHufQe
OPk7Z3WO93vrzFnLNK8nfcTRIV1meJXL57SaUMz4Xe1Z18WtiMeJV6chJ6bxBLTnZVBsa1diYD8G
Eo+bOsgFeQzc2Q+Gm2QFjgHuwcc5e+8NqHMwGBaoBilrlWk1rli9d57Bch3x1JNVrEvpXJ/Kjzsy
E7RIHvplBuhMgjKX3vH2mamuOreBSWMq/lD5yP6qxfZlRyQ69NCoeLd48+gHGFjC0kX9RjXHgtxh
8sV7kqPhfomSEt1oj6lWR7zhjNxdK49fH5UF0B0bAz7GbmpTEThnvb0c7Awpal6iBLhrEoRjiyta
5jI03z7F+AsoqYLhY8mD8xT0B48WpGqgs7YgAkxZaFyX6E/fu4YelBtL8XWdrF5JwF9G9kt11tSx
TfNcnjvETIMZKeAjyY4CdLfvNgrRxYxT0ymBsAQOJNlMA9zde2lOFh9AyFmVfNgUJPgFrx/mdSVa
1CbsyBqd/r7Xleee/Ygx+EXlmgeYXoZ1gjzDMTvX+AKza4/x4w25G+qB25dHKDQnf4DmMvGJ5Zie
4zO/YE5PYrmB9fVPuDB7FrCr/RByviVRvbqtR2J3CY97syYhfwSAsstOHxTk4zWz/rqBCckMDDAb
eIHhY/LHQp3iWOXKXJavxSNxYD/dtOip7Sg5nmQkwVZ+zwsGSNKeTKKOdQ5jTTw5L4HR5bOZL0sm
xgBkFY9XcHgFw/Vw8y1CK4eZqkWdDlGcmohQUo1L6GICc+NUxDhgB+1eQfJunYrSN/qQulSWgMU6
9P+8yvRfLztUmMbdERmKB5kUfpfPMpJxMM4gNEE8+vZS/PUUtNhwFnfU1iyIbNT7EAOFRBDR3WiG
GZyxW9jgtWOF+aRXtIdA6wO9/intL5CT+uvcvdda2HV7ZG8d6Sl6/S0hcc3gRNxmShpYDFpxEN7C
ogosLtGBZ1Lv8yuFHxf3w5PSdoqD6SrjPpOwZ44OnbBFuqm9fk4GV7n1VOQQS9bjkwaJmGknb841
KDXRQShxIv09jts+nbXq1xMGD9tWqvmvJ14yMr21gD0MHl6T9oPH9dpnClHNm8ge5XXHjbWExYlX
0BGdA4gQUvpUD/NFD82Lt4fZwCei8qJ3EWDLfHCkKRgtenj2mCVkWM3toDsUsTbxUaZ2+FRsl+CD
hKS0ilAqge9j3flGgML+WXesCXFUjnRBhvnCpcLdiFKR+uzuq7JnV56O+WZex/Ia+WaP2wfhhe3K
F9HlgnGHeMc0N0P35NJc0QRVLIUSh6YlL2ICNxSJBLYNf0JSoifMX1LakLpx2+LFldjwu/Apwf6m
lW9jxcPryxgWQAZ9DWdmRZhpaOjOXQnZi/GMGQmTOUtCXStG7K5NMHnr16wXyI15ki0zrTjzCpHs
N1LlA3TGUfWk33MpJCxi4x6CpMi3e2Zu0rjWhNS4MC9cFOf/IDOBghsxmTLaqNwaRFpL/M+y0BgG
TsGJCUiuiFy4rToEPRxjS1pMzj3arUVDHQd0UD7pyeeYzYr37yjKGWZgQp8i1nvlzD62u3Fh+6LG
Kw/gc83zlbEb0jc6DaKPDo/q1FCj3YhQjp63mMKN64LWMEebzITlzp73fvfTYjYpQW6EBZPABzvW
x06sFD7YYyLAy5x++UanpblW5dOPvxX3RtMuIlx5KAegK+cY242yihN0vCzW766JFGtd4ZYLn1/P
jQrcNHdH+tLeZ1EuL5o/SjaLNbTuQ41lLEEeZfaTkCAMs+LmvCwYoa5J7Mg1rN++qc75d/HTU96w
bEGKo4AcdFHWUJ1gwwYMgeKmFfoa2ZprUtgUnm1c8oImFYyLpCH0YzJ0Y+KB/hdtofpT3Y8TA2xA
mq+UrJ/JivmRdj50/iegNBmJSvMBvjmTvq7ZA0EtqiGVZUtzeb1t1+QvJ2ufEi7BTKwexD1yJ+J4
UOUk6ubeAwbtfixGcPbjlJgnWV7p14P13L50CMX8WckbYMmmMXdXAwb27ZgxSmXzpHAznQRSMmPU
tR8XBDz/+5DYRyar1KSz8cbc9Ew2FnsTBtCE/n6pGGExYjAszh2q7qT0XpnHC5fBmWX8z5x3np2r
TxrZAYPr12Nj70kuYtA5ojPKnBf3fyb20AJm1YaP3ns//D7Yq0LOGIlk4qxWqF7w1m8phbTrzKjW
jTJrjJgJU/VGdu1e2U+jkodezXaYSywD3+0+e5dxm1hd0cO+WeKRep1vM+YxSeuLz1hL+eGWMjmq
pigfqIyszavzMuWjehlkos5KlWWSVC5ytZ4ND0kEabyHXTOeK7wSyDdUiXiYCqu7EdZmZCGqML6T
1xse98aSGAj6SRWPxumGh4uDC5cWRb/LFNBMXZ3RJTY+3k6qOyugjGlHn2lkdw3hB3VbPZSW8qod
BS0KQfXru/jprjOpKgF/fz2ZXNaMd1tfZrqpUpSMyJAHnzyuVD7Y1p/QMCFWvbq9CmfO+G7iIY8h
XTt3psobPNJsmXcpJs0soFdkkQ81bWB/8Tniwdx3sf5rOSdUc9IeBWnQH1FFx9rmQRgjHYRvedL0
l0SLreA88dx+nrPBR91yls/jNv0oP65/AwMkClAm86eSwaxLWKWGttNkUBml0AnwkgDyu4YoJMb7
b6Y66dc1d5B7Is3gCgVUnHMtYvjhyiZjrwz0idvwKb2Gahu9LWSbc9WM9EfAq9kyMe7j1l5Z1tLQ
Y+a5TCRlEIWom8iEw8FuYhnw9ZrHRDAcaKjnCeUCrd75lOekiIg4RNLl3n4jhxQeEBAJigfWbFch
IHZoLAXjX7R8nH/PhYRefUDqa1WHe74ynqwz9gTadpdX3LTnlrmIdt+a3MorkqfRlb18OG/mjSBJ
2vMnWvnewTChPPkkY4IJGf0wkOrXBsjEDkMHR3HUwaCr/F4KjRdZg9xl5mR7MK3CbnHTFzJ+NnIf
RYKiVaz1iQcYN8kJcxG0UJWmkGLnS/tlUtpxQrMyxizLYc6q7bHqTC87Mq5Tifa8iNOBU6ydPwig
wrkJa6f1yVpKGMMzIyfVEAXOi+Av/uc1naeg2GdkxMMP0ztazNu0iLnh2F8W0I8nkQJOyppVZZfp
PricYC/RaHw1LxGy/MJryc4CACYFO4c0/H6WcK+YYgMyPiWBpFIb4L8oOL5fUSIFzOg0KWo4JEdX
eYZX0+MLM8qr97axPyRgXY/l8CLCxGsmXsa+eHSvMOXZmTdud3Nt1BHs6O4uqtoJeyWivHX/JGtC
lqsMRLcSUUn8q/++sqgGSgYr+5d7y439jfZVYj1OPprnp0KRwXQd5iglCpUnZQ1+oY5cJyfHHnjR
dMGCkCnhnmDWwkcXs4F9IIRl6UB4NfhmRuRDkHPL7+ihSBY21hajqieHqIxx6fb6aF+Woxyf38Ul
35EZ9G1/ossFXkKzA4uD6ESUpiBjdo+L/I3Lgd801WkiOyk4Uzpok/UBY5HpG88BYA/KOnS3p/p0
4+G4B3Qi/ZT7mtDTUWzLgMEcnfg4IsdJxFBZ84Z94nAPevD3dms8P8jbudxRjvHm4czmnsGNPiMg
FK8DJTA9ooeeudeFihqNkDE6GlsLg0bRY22dktCBP+1NIJk3wu8FWs/sBNeHRcoGxLsY+XVNTBN5
AYp3b2aExuco2mnbqB9HF4TuC8VaA96ZeHQGvvnF/sq2/SdH/U9yaP7yeGVCbGXmVF3uq/KsCATr
QKo167Ae3I9IM6Ey0sSbA5mDuEWCqAmi56ojf5Oh7GQ5fXyzc2O++GSRyIpB5U+zq7+KgNWe6xN5
Mj+mvLnSEnnQul5vl58qeEvQzyPEILhik2RRi0qAxRmgQhbIjG+YSjLMxwuVuPCwGR92G3CRR3t7
/2YwDkofawBTPJ5dc7jtOOdkFEIXsNM8Pk+VpoL7hwLjSA0TpsXccpiiItrnzYeEJliC5hJ7cuoM
3zgjWYIcLSTtBzVuv9tjejY+U55hBfuA1QvLUXpn1DBXOhVRRdeUI0LUVODTpAZE+Y/IMS43QBpj
jK7cHR7cRX4fMXW3KKufvoqQb18cx99+fWun3ERYa1yR6b4XbMtoKz3l5jQTVwfLytoQh/zNyUDm
8ddIi7/Bot/8kb/e0uEGDxiwAaQj+J6ct5RU4jwUJRojDk52CbsK3h4aUD7CTARZhbLBI5znX3wv
d0zZYGfgyBebJ8kbwo2MV3EUqx56yfbfXorUBnAR7ApURLJMCfyEoMgX3iz1EbL25d1PK4cPwwMz
Bq9q7ZbVlog0Xifu5IB6qcuFmQeGubCzRdy62Xnw1qQX6iiZY6tyxsExw5SuRXLQYicE5rDhBdNq
k44ypX22bREGRLtt0XSARKOoZ8L2N3mJ3KDy3F9EeSi5JcMo9hufgEB37fq1h+SvXKcaXjh4omw/
PxkhFNwtiAiF4cbCk75H/CVNDDRCToJYlukBV7/gg3WQF361fZozWJ3mCfFy0/4EK+wo/wIJeaMG
nTg2lwDyzCCCMMp4izE5LmbovvuELDFiqSiPpunhKYLTMbUM8EJPvN8J3Q6dwQC2mq05b0uLtqGP
S9hX2Y+hyVwdZmhwNptPnBi1ESovWplZjp1Pq5B92dsGUiTrlNfCeKxyhlsXzrMunZmaMNxx9EDW
wdne07EVqGHvsTRwDMzuE4+G2OazB9L5GnfjvkjPMh2l2LKrfqND4QW5s2yHOeeCPpDAdZQF0p9O
1bZnsL8R02A9QqCNAAfQVsWZgNBs4mmsiXrHmHgIVzgx3hPfApiJ7BjB2st/SSGa6ls6Y/JH2ibL
7RoYDIOtCiOMO9ou62AeoYHCoob2hPnijNto2QTSXFYj8+EWQ8BDotnpMbHmPtIfZYLuy7NArbKT
5MzmBIE7y9tPns7ZZpyY0q7i4SHUimuLOouiySCyYyRox1PhyRJLKaPed1/oNu1gkoIG8HKQMtyD
DV/BCot4C4y76ejfhBmzqQRkZxKORk3zEmMkfOQq0hndbRhp1eSB/JtyWdScyLkJXQSZAJOoDwjh
YPqE3LYG7MTUUya0l9hsbKbiQ4/le4SY+HZxWL5NOlWPXVbGrqNyHhPBcTU5frlwCod3iXOR/d97
KQgJlAgmsVwzGKe27NR0XFhYcXTx7mc+5yL8PG5FCZYQyqxKrOXudP8Ty7eZjjhNH7HSALGkpaEo
dpjcHKoLd+NRzGZo/TQ+mxyQrAWJ0ZQccQz0Puaqkow6mkQpvAGg43LBaS8RaSaSgugcawRCfFK6
6X8s3VdzIjsQBeBfRBU5vJJzMsbgFwobm5wzv/5+8t7aXS8GZkYjaaTu06dPR40quytb8ikRUkmt
8BnG2zktF0j2SYUkTUhJxWD2q7qx9J7otO3r1klwh1V1KYsrGGQYWFdkZyjkpaD7DMXlIGEAiwRC
BXAroPNcFqWnSpt/ONAzWwScPfcV2tx+lqWBpCENpWSkFIsXw89cJUKKSwR4obZ09awuqEiNusUc
lGAyFNYQzVSJM8TT4mAJ+N/OtRsA8VFMU7BLB9SxlblWXDX4k1ydjeLVtUzErKmguKXIfD2UxC6u
bjCa6hVR/qdQUJ4585M6KKoqO7Lw6CwJ5lylDJZi3+AjgYz7x8TazKWnvPcqbOCst8JNCUtFoKR1
QJ8neUW5SwmWNa81yScsqW2+31SxItbtDHcreOvFfa5wptpkjxeEw8BBqwom+oY4zF4l6sbLLiuw
Mcb+SWNEUoeF7t8LGY+kEDcQiNXD/UwpSkRzspCkGyzJ+ImsXZYkBNyOSNyCTGK/KvkpxiFS0k9k
ZdKUzv1bzTsJ5TJcvoVLEVCXr/iY4hCbIAFVmovfB+0hRYesfvblK9Lvxab4JqQW60rduH5sMX0A
GBI5pAvad/z6Fbvj8+CEg+Z3isiPFXoB8nrstn0MplCLQ4kbeOzcUnYsXt6un6CP7HQtf8Hk0am2
eU9jrDB/T1lD//CyOGCKzct3Af2wy46lhzgN10o+CebH34sJXjXYMZtXjy6qjKJMa3cnR5hwxVZV
Dln5xQVOEI2gbbF12SATFFVdv5CHRaBHrYR4y15h73mS8AL5k0Q67HxL+znJ/W2cqs51gfwg+iXp
Y3CYLb4X30hU8p/gXaTWKSokLLpkBOdSovmSl3Xh+i4/MVSA8vdQRFeIsz9S8e9drq65T9EsejUm
22Y9xC8k6rLj+0kV8kINEoJfJ1NtevuMvW+/YzIVCNxxOlTZtUvLCJDMQmrlXvVrlEtwtfzmszLA
yDYzG+1WNCUMnNwwW5pwQgwrpvBgAlh/armfhG9LwwTpd8+du2m1ikerl0+iZXuT2VoqrVhhPyvM
XwQoJvr0wm/cbZj7qljsPHU8+MpyU4X8XCX55TntQj7m+I1qk46l3DWx+6eAU2lFfFQCqCylYCD2
LYo8XUtCZlMOZSHJp2eKWS4A2h1TYc6xh7jXAFLeWZyLsWvIDlEwJE6qHtKRKkNCPHvMJ29Gw15g
GyqsbQTbImvdFNzH6pqVuBRehG9NDKIpoEDE1EnhZRZ5pinLP1EewnLCKltpngOp3mdXZgBZ0+/t
ShJNYyU/NlNEvk1j2yRnCAarpEJtW6k8T2yr7f43WX/eqV4KgrwS20pkvX3fxdqxhzXdsy+Jjx9A
moakBzI3cu6v3kEZlsIB2fGMWu8QjzypiFc+v0+RKPSID9O/LzLgAQYI+L2fqtKEv+dw+3Y9+R0e
r833pbueCLFez+Wt5SQbq20igywqXCsWUcct87XDMEx85WKK0+w6+961tekcREw9/bITMpwGYhA9
WffvbLpz78malpB7/EywzslhjB5v8fdrj1Gnasrb/fPxFhuQ6B/fuoFthVol/Y3KQf/SjQ2Us01b
L8WGIGjPnYzI9h440pXZNxne6B3Emo9aKGKqymX31sEL7r4GC+4zAhjTbwYZvAyOihcd1L96NjIE
utQbis3LEVaMANcj15IFcm7EuvJILElU6ijeE2wnUOUvWN+mhjMDRBhboC4Kt8PMT2VAymYgzGe3
OXTDRS7Vh0xyPKhscXXuuXwUPpYOg+JbV6EIWBldPjDnsiDuBI7BTjxuzamKL4vkQ56yvzIwfw0l
2JMVL/4T6YgpIk4eewdVuJ7T28AMoSigm3Olyew88uy3s51JNTJ89GPEoUQdy4lOdFNMfa+nwpo2
Cak35tg1GzxKjdok2UiVXTf6np4eYVSABMkNr/yn+F2gcmkVrPNXB1P1HoAfD10PTzQdavc9ZpTG
K3sKtp3HW+7j+rP55lVmk/nIlwRQ1g/Fxms/OlV2lgL+ZRBtZT7sSgadfWE5tn9neKRf597hVEo0
L7NsOkCRyz26gvzIZYMDwG5a1udK5nradm/Kn6LLItqJHlpU9RlYKQR1x5ePxFemLNKYXbSIOW6+
j5fZC6f8svv0tOhTf29bQFfRI+EWoVasgDDbo1ULSA6m/3vqbhUawjJQfH5xrgeBteTn+Xc9PP/a
9KInYpT51PdtdCq+r/MNOZ35Ft8mL0ty1mgwXYoj2UWN4ZAkVKoAK1h+YGlmBmK0mXFSeuxXonYE
QizfXqvKhYRCsvjopvtQg/2zOT9UN70tNBzydykne/dq+mPy9WpRejn8kFCR7PizIP7xk7C6YMYs
8pvRchiyi0KZbNSw/Pb3+syD1HHLIQXsmGS2YJeMU1eg2Dk0j45AClTmXSlj3J4hX6BFJmpejLxN
KiqlCC5eaMeB+cQRpeYoj4uQ2lyUpNntoyXBgIekg50kB7047z+sNSm2SCf3/Vy0LDE6yCKdfde8
FL7TvZiYxQHGUh5URUuEWnBZkodCN78k3Mf7r0w3N5ZoeOYtqR/983pzH2fKNfrZ3QikbQrp9+3H
+mtOaKQ/w7GfTF8qBeXIISCJ5OO/26lCe+3FAGO3drV4nAbX9q0T+9i+4+yR+v+IfeQ+lo34MIqb
vG9F+nifnyF1SviQS/PDtk18Pb5syUdGMWeyCjbi1F/f/fA3JfegZXeVJb/4vn5GPqxNZNjV4iD5
1CeijyKJhM61nN66m++b9osMfyff7/3LLCze9luhEOVAh8tGpgHyQG0LVedZREgojGe0GCSgVPvV
j/VWdIsWX5sAZGSBCR+Z9u4jrV7UTFJhtPtqv9qPfrS2+kjPkrOIJYQ3WSKDFEJIP6+PVbqyenPS
Lb3uUtSqfH/HFO8wvzIfXOXI16WbltK9Gq9mu/FqrPZhma8ukki4w2E6wA3z1bnxAUAJcIDkk4pq
K0tiprZ6bJCPRQfo3fAAIxo+FjACsGN4kfw5RIsZIapzz2LvvfQP86WPg/Qdfz/3jp+CYHqZS+w6
2x7hAdnkyXUxnijPH6XlprLMleYkyUP3Ip6b5+wh9fZ47H+ny0kL5DqJF4KNyR1EC6t7HmHopjRi
hm1Yjg3QlyKEH9SY21oiyxaI7I+2BOMXrejc8sxflsWjPEUVM3MTWdGHO+WMUjQnqFWY0DYibMTU
pMaGTPJt6XHmJ/QWCFfN/qQtbip4ZyVRKPP1M+cQZkPcfzK8tmEQyR8d/Lb4jr7DGnQODhJi2CEu
JIqilAdgYb9qWfbHuqd/1J7ruzV3lMyRuQYUBtsykaod6+AKXnsaeaP8GkQ+3FTY4nSzQmvCkX3r
q4WThYrqpQ23t/mq8NqoKl98Lmr7enoaxuPdOcvx90xVF/KXNt39J5RDAbTUFwvILUhvVb1jcBpr
vCZHW19+tSFP4bQtSMn8pI3RaeTLCR619PTr3t5881gW+fvnsb5A1ELqzqcBjcHCVq4k/n462DsK
PJWHIlMBjMRr2HxzefGueL1XJsBhtholp8n3pMoV43Mv7Nm37mrsOVqMFiP+gi4yStd+eoocEh8+
ZpPhanSsH+uq2I9BNslsw8g/atlhdrgb3/tGODbQPr/Gmq8Brohlf5Ad8mhOXR1866p9Mjh1y4dx
dhrMgUTTHnLtX/uPN6675g08vovvcGqjfhsYdzPpMHvMsC6Qm35MFX0ZuBOzeMlhtccbm8RgZYf2
IZXoapvvdSP5fvXIX7q37rOlvlzn1E01T7O7+1h8X2aPN4W+s9Ose1l8hwP+9cKBKJLngv+uUGSo
Z7Ia6YndOPl+mJ3GBssX3O38SSBFB9mDYypjclzwk2jfcswHq29HWIqa974X9kOmz1RhmX60dRof
xskp7yM+vH9mp5fuuX8YZ3gb7XDjwlmWytBkPTN00hWn9O0y88rCddH07PD0Rim5xxLrxKf7c/70
Fp0+mrEmCaDZvb3vHxWf1H3T7PT5sxvoQSCjLp8M3dGznWhil+vV6d8gpRrpadQjtBUqGbIFure3
5PA2i09jTYbE5AX+yMen6eG5R57h0BUd5OHMMrLiwq+nWXToayc1uO6V6FRPJYd3dkD3VGNUZb4Z
qrtB9DfZ3kmquw9fA5HNzUD06dmSqjzkVGY6rGLG7Lm36RDfel/9QlpF+FKwRqJImIKfsfa6FRMP
vI43jfuYwzq7j6Mks5NvWeqPiV7yDQS4+718TQaJtspw7k3S96FxvZN9jne3i6/MUq2JfLJ8aDyp
EoPaSnFq4HeCxJR0ys8i/doiToxPhP5r8+4TpXtqLPNg5FLQqAuq/1dS3kE1NzBqw2/XcsghXw2P
xcVQLC1oeRdAxApTFj6Cqu6lJNWmomSeLFg+cj6krmJFkNsO6HNJRu3fr9+yeoqX+nkswbREm9u/
9N+fVCgKQbIMEOn48J6qC8oacFn9QdltZUkAX6pBmS/eVVNC7aFUWzgsVzh9JLvJsZcS0xGq2rZc
MZmALwmVQJ0Gl49Lg1jf+wTHlzBiCSe+KISPt0z7So2r5c/lwxHzHrDVwcAeYLN9mK52A/G53FnJ
ONoUg0zPphxykYNE8QsrgoJZMRQi+vd7LfCpA5s6JlIKfCnfvgL3L8iAZ9UrCqzn8I6EWOKQkxo2
f1GtYMsh+IEBV4/YDF7yhL4GA7Tm7iMfjp6XgtSj/sx3Gff68KfbZgbQhpX6Mdh8HBT4IULHcrEe
QRRk0eIo7PIBAP/TMAKdP8TZevd3izcLwnKNx3OlGXn+0Ueg4MPfN+zQr681drWEi1T78MEEcb7M
qwgskKTA68cAYhCA8lgGk0R+/hN55X05YGOy1lhqGaGDUlbBlxrJ6OrCfasuJHeD/CWD9owbDp1F
Ol72Qj5vrHpsEVH4Ore2vdBLoVuVMWskgp1w6Ozrz/f1Q2HnVEMLODSsmvfzT0y+eRgTNBw1ypbE
qnEWwtgYBemSikcbm3V953UGYwW1vnd5C1Lp13fgUOZDJxx96tDSAPyH8z63qOcY/7cdmIi6JiK9
EuEF/STZnD9yDG5C8gfcuPh+vJ0CUIqvRYkGeQzFDtQfT4bKTcmfji3Wi0Q2/7Ul2S5LUKy4F3+/
f977kY9b5/qZntrNWvEfiJgtw8/HDN7+z1oZPH9SzciHVGKbCeq3Hc7OtRitRiyIfvpn9Z32v5Xt
2V6NfPIYZKePmR3AfmENnpHIidrip1YoVodMnrsYC3UM6QoD8YPYp/itBA4Dnlzl0wg5g81+3bwj
EXKjNmMck8V43z5PFQPFHP9lree+mbcPq42n6luWYG60n6ZGuW9Y0f031NSLjLhuPMlgnwDLPu/4
35e3u4V5deqkTuP981Z/xW01hwvQ99S+5L7PBMYeh9EiNlukAo9y82owljI3WVNfF1uoQOKWWJ2c
31zBYr9P9TJ4K1zf9Q/MVXwnmszXiueK4Xklqf3WSGUlD/15KTMZ5ADxKUJKBTbcdlN6zZuRY53l
tVV0bVPZUz7btfbHpseUTXLPNS+RHqmcfbIRu3dzinDdkYgbsWP9NR8yj3A+90sHUqMrxuUWLt9O
HIK42jvnH0D8iY3AXEJdRxs8paCBB9UOqvNMmRtnZkhjhQUxF2M0PZKX4XVXfF6G8cssGiN/8dxW
d2lR7rLtkxn0kmp3Lt77V7zOLOAnkFPh9JGJ9BnMqQwPMpHpZGOfkz3v4jG7x9SqrsQv5URgZoKk
JrUN1qtcwMH+ULGPJWC1DJhYNbcWrc/MUo+uEfKFbaLCoITgJqAijE9p04PVpZXalnfnFmtlWdwh
cvYfAxvb6dw6TWqJNK2KTPmmrM+2jNWKunp6vWVjVeBBwJLSgjoeY+5E6sPqEfBAZZFDJsPzB3kw
iLfLoHo0Fl+HL7Q4QrTxkMHxjSr09Wh4rPQibH5CqCHbvHydKRNPirF0S5VjPYOz9tx0d/MmfKg1
by1/gtDZ3Z1YO8FlnjbBVhoE0oU/FZdcRCrSx8D2rVQzca0YsOv0VXtMiplFWY3H6DiVLb/YGGe4
0Y9wGaYsEC+Ea0/XBsFLIUhmlvQkl17nQtLYQh6jX9JT5jkjjPXj8OyJfbKoMGNi6WB/RU7jzBwh
TSl61ATkmUQlsSzpC02hUaVcccCcaUy0EOwEiDN1605+84a9/MzkTzwt5e7wUPrKyVhPepvRhhSM
mPpWer2Mh4qfi0UU0YaYWP75Pn+KYX5E461zsj6591/nSnaHrQHfOc+Wh8rTHrptnuX7MPVvOJxl
yZIZCdfiMcoQvBqZVMmUQ4BI0/BfYWHtuue2qCSIn//BhAMvWxDEPHmNkBN3TLSZnli65ENIVsoi
QRyTOSrkvwx2IH0rOI+wFKzG99mM12yDiQjVwNbTEO/4QhrElJNXUVJaI7aUQ8W+YhzypvTv8imd
SugsbzKLB9DAwUu6VbQfsTsES5EY2J1LcozBXmXeg97NV2dh0QXjWS0F0/eVl/g4gdGSSyVvcSlf
xSH6m7HjMRA1wcPoWtYazy5Te8KVppQNyD0Xg2kqA1j5NxU106XDrqwXLEluNLNpbkuue9Y0cWDR
PtYLpHdwD4SWykXJ+F1R7bo0tE1CNXeQH0LgCq2Zi21nVsYVSgRTYy6eZvG/+xAqcIioeGCXu4xD
zBzWvtoRQDH5GDsMUjHtkmCKOJ5Hl5f4JfjD539MKpYJXSk0rdNDq57FxTdvb4+rm5GAHDQQkv15
O/l7DzvDbnZsX2ZhfujtTHmO5m2AcRzlj+S42wGB5WToB4MiKuO8YUUWuVBoyyz40c/Gx8LtLgTD
wyiqskoV429EFlwRODbhlJfbLlqITBHIXQekFsJHl0Jf1DjW3AyQWvq57+vUEZGR6/rf39X4b7Jp
1vFk8hdQ+VdqUf6NBFM8uDLGNCdndlkoew4F3fTQHoHfDOA8sEqEqx0aD5x7t6YjReWNOKrn7mwd
D980K3W2pu/+msjU50Gb2tKm8KkXlUOXKUaGaDfYzaJTuCi04m6NVVstGO+XQZjubVWyZ5AVA/OU
Zdt2lvDciGjIfLF3xjU7wIY82GMf+m92kjG6tye/8VJ8ukRVCA/LYfbnZ4Ni3QeHyFl4N4NwIZK7
3Ux5NTbhTHrQ7GZ27Btk63hyaNagpEB5vTV+/vWi8EPfYxaeAogsKLIGiCTwPDvNzCXPYJjTM0Pi
AT3MnHI3281W4+DQjHnVY91vcE+zMAwG5a854RaoyPPyJnmP/zFHwlPt5fxR/XNndPuePt3pG5p8
GZgr97Y74Tx7sg6CnrKvkN2Km5lZ4whXM5Pmr7yR0Ps04viJwyOctzzBuyxNfjWxch1eh5fmLFKU
oF5L1SJl0kjNDSGHUFJhUxnK9RCrA33+3vONWah6kCpGBkB8093KiOSYKycLnzmbTZB6YVmWRf3O
yfwMlqfSwqTQOOY7Z8hcMEdzbUvyg57LV6Iss+hrp1NX3edUTQeaFum6iLSP19VM+V7JDtmh6/f1
+5muHfiiYPGxR59Z+2uQTrJO7KlGKYJWaiHWodpCVkkNBWSsVTOj1oQAqOoSakYXtFl9jSs5FuZF
qE7MZyAXDwnjgqBNPL4ONQUYihjTLD7Qu2w8QYDypZhVjMF+6UzEXaXkr2hXkONWuepqCmPHSebc
mhpbFcvynWfhJCGfuxJWAzIEvCsbVaHDCcpblQo/CTHZ5nh6LL4HieilnCHbVDxUOJezfKpyVMv2
9uws1ratq1Saqu5bdCQVTDr2WOc0XmeHqnI7rWmuxLMJPhU9IHwYkj/z95ejgmZQrDBWP6/PGFCl
qCPLpdohy1O/dNZKtV4/n++78atm4RZ4ET25t+9t+YplFNgeN7orn5/Hf+6fxunhsR5rQk7aHOrp
oZt8vw1eBBYfqssyQ8M+Fh8euup/glxW451ojajC8NGMttLD+FByL0g/PEkScsRi0r82zcvoWYnM
YOKFdE9eUc6/eF0gbrgq7Kvpz+NHJGjWiaz6KQe59izse6s3vgg/pXtWVo721wC+hH+TR5dTelVc
rx1mA0JZ89ZcdPldx3f40Q8ueDs7xzEvzt89B3W0Gajn6SPz/N40FoVLY6UMM5KkysU+Pb/P68nu
6esqXUqxIvisUu/xIvZHIeGyiXpMzkl1OcbFfD1K+3t+85v+vrRy9C3yy+ZZHazL9DiQiveYYgwp
Y5kQB2w+Zf3drRblVDtVv48OJZABAmMDGYfjiJkpTL9vCUszyexaaBTYSEbdjtLeKLuT6pOk1W2b
twiprVUn+hYuV5JeUdy0b/WUqpP7zrO4bd6rOypbu+p7vJlSC/0MGfiMy1Jj+4w308zTKi4fBVdU
XkgT6yz5dhG6FqsQqBOX+EKcXP4kPk/iCdMbjYjqqxd9wzwxLw/IER+J/oo+RzNSydQn36nf5ygj
2KluaFyyjRjZ90WwS/QUERWZWyEYC5ZlDLlcuNGjNdAJ+65KPpvheoaibJWTQJV/DZfjuDhEfdN2
dOw3U4mPkngSFApjHL9iuhlpnaax6Wt6sPcPb8PlRU1r4bN6ZFGIctugviFDhNRjcVmhfErCbl+/
G2U8UD+/aOnpXDwvjnu2iwbwyJbxz0T9449QprJpx3k1j21Z0Z7P7PheDkmgjqzrvOibrsGnQsOR
OXNJVWL4TfIK1JImYoHB8ufSp5CRUkJrIJrCZOzHg44OcqB0bJeRjSIbilj7pkxlW+7mYXojTXiQ
aUHBG48F1nouiPZD4C2aO4ybzusDy+26LyS+9uho0PNPDDp6qpu3e7qQ+oKcJJ91iywL//r+OFWk
ii/yhzc4e+Lj/sNvs25WCBu8i8+Ktp3fcXTEPXj4aBetxNfXTUGzVMOVAx8U4RFgwBzHSeodfxIf
rnj8mZsX6HDql29gCPhhgIHVvXz+wU0QTJUWlA4qzGIAp4NKSvKIy/dUMXMrUyn7ow8BFp7J/P0H
xRAVCHZ9BwlAm6yh0UACf6AvoBR5cgWFvgJMIqc1Hih+iH67aDH3kb4WnSocucaULuS+Ul+rv9yw
zNe255DPzFdOkQM6LyFOIXDzB6feuryUiVjGa8BV335GAySgILyEGIRtlME6WOL6GRCIz2MvAAfg
BG4Tt4MwXIhFgG/f/gU77gIZmgBz2HWSKY/84FS7l87tU3feOHTISMORzVYwwTr/lfvgil4/Tx1n
W2YKyR8Y6k/4A+MOcYL4++Xt9nboDNaN++fzB1L/wX9/336+BK+kKFZuTUqtFYmEzYRQLyy7pUA1
HsqN9WGsqLL7i30gSJXK1KASUAgEk9X8j1SG4Ho1qbWfAXz9tArqGWl441tDYDDynaORmx0CApJ4
GG85WtqcfsEs+vff6UVtDau0rN2KOZaA+INqm+aRCub6nvkwL/K9acOhtFgTPvlEyVwwzBkqB2mp
tMxJ80Tr7NDTon3BfVvUWJXLYzDL2fQiLusMpYYAojO7BBvAJhPoWC4Y7cd+qhwFa+DOsVF2OOZA
/2IO5caOLzR3KmSFBZhSp1l6au8Otw53tPFwhC6JYjAH+dmkR4OVWnHJxyTsb2zqx58XGUBp/osS
BzOBmNuMjcoBKTO+GVGsKmaf9rNo3RGTkuvEuPP1+JSNSahGMGYWA3tTKbY0gtZGesG3dkvmJYuL
l+Vg/pGrv8SeNmNXcHyIUbA5oyXWJ1+J3c45Sk4lfN5mi2ANskWT8rJRuoJbdxiHCIIAy7mfaC4b
rKDg1DnzVeBxIYSRnMbNvkNXMzU54PNd3ZEdCgDNnu3FiP2YulT5xMGW/DnWnX5dZZMzQOcNBec4
Z2kJmsErsyWjwwQ3rJuccnD4twaP6W1SiVDARM6JCmdJr6KMIQ3JOTr/uS77ErufU8foxH3Y/nmX
iGqRV1lo/ZYo8qFWoXBGzb3qoBCqopR/KfGDfY0vxJXxIvgJyBIvgvZug5TP61LlqhpRLHdtPJyL
TqC/wSS+MpH5rkODZZ6CvPBXtN2naJf7vu7V1PijeFSsiPupBBc/UDFOc+BY5qDITZGayvVhl3Og
sLTc7GLRWKrZgFnPGR+Qa+BKpprPtqxiCeO1RzNZulKCzap/UtKa9HA5JwVt9ettj4176TbLyZ7l
+CYL0eFm8QchlLkdo0paUhT/hJN9k0JV5RisG5ujQB7jfSaBHsTJMPLJts8Tum3QIP7RFj1eHjaV
3fVr+2kdeykUjJQ4W/ZvvBRzZ18BesSVWfxNFEEKZrAHZx/hInjoVIqWfZs9l43Oat03zRLzhhZJ
t02ce27UQ/DEYrzlU89G7KaK9lt8V3rdKlvCXkk1L+qQjVctMuL2TChlmtX3sLzowHQdDnWatzGB
stKUSfOSQhTFORaiROnjnl3Rr4RBdm51Vwc8+H3bKEcFWbf1Yzs9vPNtrqX5rckBt+o+N9XXViJp
Ce9yuamZXtFNlV1aBEFuq4tbfdvPUaQwVyMlt2jgCWLPG9aClWmIWUX+kkxRkH80OywHKZyn2elS
ir/vP9NDbiy4ZVI3Ty6b93O2sY23PAXZYzeLHjw45WpGNDevWHqa7pCblVUzMVrat7nOF6xd2prR
wObBsdeH0NbXIMMaVLroj2cVHZpz9P8KG0XLJd2WNP1W8bAYALetjel0OStD/UzJsqSbcmVjcYAt
cm2585uBpS6LXEJIHznr+ip4TC0I+u8+PYkXJHsP89caGy9ibjnI7NaQvm5MLUoOhgbzU8MYv8q7
I9pcuFdYB9zs8UJu8oiWMuXdAF3WAny4VD15qWZaFORvSbzx1BGYIEbXvlTqgEnEW4dBoggskF3c
t76YmyZf4DQg/DOP2qaFU8eHz6FrrgVQyotC+HcKtLniVkmOqvan6wHEMSuYgGSMLExuP9U08gcc
LYhNwZCfAyVt3SDNbZCcKsZMlAsKzECmFrYfRF8lK6I+CHPx148Lt8xjUfWwJn9jf9fXX/h8a7lI
O7mlaIM1xDq7S8nQL8Iijyt4X4yS0c5t3vbkTqRvz6TRQLwiI8dYDxJNFxd3dv8HqZf1gLfsYbKX
gRO9Ip0FVAqbct4GZUQj7bmD+obkAOJjtoJHFqVUMzQrNtq3dZy0v5uN/EUz2YVO+Lv9RFh3LgOr
gOU4PnV6nW6mWR1n5N4RaZeF28C0cju3WpyfpcabzfpFwz5byVIuPdXiQztkCZhRutUuted0XuXU
VAOvzEVqz9KcfurOwpgqL+mkbsYitPqmTgi1Sd20tKyeCEEf20tP0LH9aD68e6lN6rfanv6zd9kc
D5LYwfaY1PXwpC5PNXR8+DScY1kNf8yC8Ik8Mqf2jeqlFtb8mmIQ/z5ZVif1VzN8bnMKV4eA1cJZ
jm1vuO9T7d+1yL6a7850Dr02qfvooWJF2NPCmR9NjUiVL7Vwuzd3EIQ3/91PVramS6Km+QcLuYFe
4u4wtPRfk0ITM44Np886FcJJNe3/cK6U17poOm9MKlHdFiSxQ1+EE4ZX/84AXwk9eZhdam7Mb+GU
f/eari9m4QwZcteh38KQJAQTXkXqsuHPobaw7DdPKiCEQ8J5c76ZMTRhyOIFg+r9bD1rWNNe7Vwk
/B4thdt2rYsu0kkegpoOCV82jf61LNzhvw4Ox8z/7peUefgqnW8XeBWRtujWqn5Q+vfv3ztGygQI
Nx/mUfi5cVn6AcNwLXemMRMzLbwGy2jsw2Twehi6LFXezeRSlWiXuKmsJmTp16brt2bowDA9wqLI
46zNG0R5Hec2CKx7EeZauNMwe9wKC/dhhsENTGT3UgknC9/6OyT8Z9f9N3Nv+i5RDEedNOGhR28+
DBcMYsGvZkZT/s6hMeHdMNL/ridoY94FXXPTsJ0197L1TTf0IIULydR+VeShhq7z152elNDKYzvM
j0fThP5rTHhewvEeazsoRRdX4Ce2/2Zf+CjctwkehMACunc0SazhVlejqahG+8ZialpGo24VBGmb
7v+7oLnfDNgwa1Kv7GZh5oZr/5sR/57OcL9hxv67X7OSNRiGL1tP+xOGM+wrf3Ow4WpQSF8NYzWp
eyb+ngRLZrgdXm3dPe1mnrNwFagWufYwrQTcdEAYnzCrrCQH7s2qGyZlGFVv/4YuzP4aIpuKNzyl
lq9J5TMcYpxCj4SZGNofROMB/A4KJ4iaROHnsX/T0n/rTbQUTmf0aSkaA40gkhOeOR53NZLf9p21
orvd5KNpYTI5QjfYHwT6wzJBGE6hkLOOC2tMGLDwP0sqPAiN8CcsX6HltyZJdY1DEPLHkIUP/rUx
MEjCx88wzuEMD8MQJofBehSf0CtvaMqmuzFOYbX89yqgXWw3fb72yISpH3pyNwvzed+O2hS3fZyr
dthfug973a4b/pwG4YNtf91/+go6angTlJZmkb+aMOU20TAAGpxNa6m3IOwd+3tSYqyp0yDsZGOT
19kuxMXCZ8qdgN2O7bOjMI/ru+6qu3b+bV9E2Tke1tRwPNcHbacbDtr2I6PTYKsJpifT5pPBgvLN
SjkjrchxKS4TdXxY5p+pkoDSdAHLgUS1WFSMkkHHRhastpOZ8Kyl6DDyfRpwaHbdG3E81QAOoEFe
E+PefpZoLgqZ0a6bK6MgOmOZFm/vSEUo+ytQmznXolMzJF70GFPRMwGumyqnScKUtUx4gTsMTkZH
JnGndB82hkV1QR3wf6oyUzjEIhiXQ6cX59l0Y395OtHhvY3TJrFKgp/H/FnaDllZ6VR+PcVt/Q0r
uxX9FFQVsKIEO2aH49gN3afrh+z2QqrMCI8xXre+nyTbyYoYiMuz2Zj0Fh/7uWMvs22kDboPz+N9
uDv30r++YRLN6PkOo2s3aDGw4UfFCmM1HbjgJg6DPYNzKOtguG4kmsd+PNM40264UTVfNmSYXbie
sZq5/skweAxc/TpNSv+F9U9hrPTuQkgnqKJZBLYmZ3a66Ya6Ctl6mEsvZdIXrSTZBoY5Gg7HWEcc
ZSwinc+V0CT/cCkzWhhUoiql85R0UT8oDBFMHsR/tda9/lvwPHWr8eVW8aBo4u0a9l0jxaYSSWB0
YQpa9RmfGPUdAsknaVPFSTRoWWik5hO91gwbEG10lqHoWp8YRWRBPaHuN7x3aw5nz90HCwlxfeRw
nbunHLUs0IIKQkv/xhV8vO7r4XO6zI+MnFpeB3UnFJ9z7T50HTdIUMh8ZaKql/M0QZdcQS3nmEps
sKZdh7fmdRqLdPYa91JriuZ6iMOJhciY0J5Mtmr2eV7O+VbHL7oAp9+w3If8FXWH6AidixRENIrP
PAG/8zCnViSWmvxBeq0avphR7YjQDPrVURKHmLI8iudL8kbFiGQWhBeKxsDPYzYYoS6eoh4yfUpa
Fx8FgZRYpZbJ+1TG4Vodh2jbJHCsHLAX9lYAl8MJtdP097RomAuGc0ZKFiBVO8yYy7wRkmUwzNY1
Hi+/POgg8+Eq5g/z1Wm8MGV8bsp43ELTIiHdLR4JTfairDk5kzNZ+vwzpmxwluR131Fh1dG9f+vd
03qU86AcLDKb7rZvPP7ez4W5FBa/q2n6HG66h/CksfT6+tl+qQgLdmVRyPQJxb//rZRBXfNR+wqX
w1if97ftqwMjo7CIMf5Gh8Hnth8uxJ2wt7mR5zCsroeBJBsxOBGzvIW8FFZh7YiMjm1X3cz0FOsf
l7yGnq6l1ykX06tw3nCs3e9vrc6FPJio00U15zM0OqzcUFgXtEBsPBHDxa2i/tTvYaADCb1bwdO/
J81xocjI1Dw4092Rch4UrhYGdLQZOQrn2TlfuBZSdnczuIjPXv+2jsVY63MjweNhZrTsn6fXYY6f
uBkQbMl9bwb76ZaWeK6zH+6a2PmlXDVbsjqXUt3e+SPbnrQfnwqUlui9r8sqglXilWthURExrZyr
meLlO6KgSYjxYUBEyudGohZTKn37cWxEmpFyUckTS/Smdpej3Fq2l33RbryuvlIS2GTPwqaWrQBb
y1JRygm9myiPRnKdhABNj8IXrp6iJOcKcVJaRZYpxZsviqBsbLHnyh6hsExQX5UGOLoyzcsW1mFn
W0tVLqUuNQXh+mU71yHk85bt7YfhJunR3Us081X2uY3Cx2nbLDMywGLVZCmB55bF61uVE+UlW4Eh
pQLJrVqLv2/rmAH1GwogOiFAsVAGVlVjjUV5DWV18dIg5R6cg2ULr1IcRbJ+vXarcuMVFg91r1/0
T/vryrmcaUkcbUxqimWLYZcR6YqJSlf5kjKh0XORjjvd0QDftk7VCnWEmjrYpdqBUDwN61J539q2
1pVMKT/Hnru2QsWUZUVIEK1OR+x+y0B0Nk0wTVXAwMxLieg5SYFPc2DiBCtvWc+1ly0xpHkl3U0o
ERRkVVG59GNWAY7yrUiixiBElCW5ll/1aHnSWdbUTa1nevvmc7RupnrZTrZTyvSIifYyvSBD+aoo
cqL8SrK28y/RJhZRSdQnrk+ORKZ5MxydqpTAD414I91Qkrj1aN1rq2qkcm+m6ov2uvaxrxH98PGh
DrvpLxqPNtnj3rqz6C07h9aymKzuhM7UY6i878vp6qnu+MaiEW/uUHAqSVqVjza5y/aicexe2jLs
utHmqX/sXgeX9nsQs1w1TvWT6j35VysGDS8SKWtGm9N4k5ZAd9E49E/tXf/Qjg233Wmk/mwe+pv+
fHxvrtH7R/tuOOOzeWpvu34bTDf9bXcOHB5OJMz2aZD6YN39+zdY9IXK9oN19zZcd5ez7WA/eCE3
dveDTX+p7PG6S6httO761iG/Hyy72dGxlssWfHYiWNUV+1u7yq59mm4HJ9oaS5lH37neqxB6fDU9
DO+j+SDyOXn72AyfsrY2w+ZmGP48R5HPzRDOO1Qe81eM8HczPN2L4+vo7kvpt/NoNfxIv6lZU14M
o53Iu8JT+Vgv7lUqWlkME6Gi/Vt3MYx3Mq1vGsaCrITmOzcBOkWx5//RdF5LinJrGL4iq1AknZJB
FHM6scyCgaASvPr9rJ7918z02EqSsNYX3oA7CM7uoBG1YdcbvxDdVYY7X50lYKJ/E9SVJ9qQbmCI
CEt/Nv4KJQ9l2MafUB6WDmdrogylGeo08nDcxvKwHndH/eAssMr84RrjpEMlfNBMQYb5Bu3SnJ+9
QLU1aywFyKvzEqlfH2cASwNCLJ1APfGnOxL4ZB42/HCQSWBx/jniXc2hWL8XyyaswT/nNwWfxedi
KT0Sv4vX6UpzWIbHjhrpSuVQhJiu+MSgjGM9VmJV8SHKw2MWBfjB0mIbmlP6LDdX8bhBsNp5rESH
U3PkqeGcu1MsinjLEL+yAlRhmlIsa1jijQqAji1Pxzk4ZzYKqpoiGcch0NX/ENbiJ9199iTeNxyx
5r8lxPJik/wUGGxPHC0YRI5HLMVuBOg64bH+bxHM0hmxxOp3D0awx2n0xab7dEam+apk8Q/fRIwE
rMoQQJ0PtPYLxPp1wZcf88mJ5QYoO8/vngqCZCMGjg5QbAHLZtsOamfsXnwNJJX/9t3ht96GA2O5
fJV4wApWYA94RxzNQzLFi+tCHJQ4NKzMhNkQbXbxjtgYC9cYCnEg3By++COQ2OInG+IYxdJPBKbF
rgWKgR3SPwHScPc+K50RdBeIRdiQg7bhCgDgqFyh/4zq2hRtImy8ffFJuWIIO+BytBCb47RvuBMP
aAmKoxD4COTv2WfDwgaa0kwAiycTE47cAjTe+GJy0zfsk0MrkZzm0DCyqsT7dsN7Ygko9+IScQ7E
a3GwTw8Y9r/V/78w2OvO9N/mxCZv/N6wF7EvgXj/b5OsJD7YBc8F+1iILeHQ4ekbTsWKCwRI/e+A
eR83EVYXK4pPdxuuFuv+t8nq0BFfQODpG4H5vLlid+II6Q+wU46ZtT8H9N3FUYmVxVFVfsZx8vsY
BTAA9dhxWqzGF7wvxOccGBhyPq/ZuNgCM8Hf/5Dk+LMLxNEy7W7ocIs3xCLibaE5Ll5xnkFx8AJt
C7bB21uMxTYCkC7eFTtgbSiQ4tQexKbp+nBM4sN/29nZO66Y2Na/d4V2uXAnEyrfAuX/PIuvCsKf
nwLXTytcrHx1GkT0/h0dp2RFE14s8ffB33GKvaCBzv6IF2h3//yCV5lH53g3BvbvohIe/ogQxG4y
zuDfAVi7cbMCW4seOMeZhOJoE7TUxS7Fa7H9JPzx9X6+sFa/ssS/P9etOByxBNYJfxtjib8DFFsS
f1I3CZNQrIPqO9jVECCAOEpOOfghwUZgP+CuORl/Eu5ciSTsHkCxuCn+QpyXZvB3/HR5eROIOhB/
sbE7hm53/u8ihQ6lgleI7FxDLCzxaUtCpCjF9ghb+IRPCSTYKYeSEsFxKC6bSjkN3QNHxR5ZDdmQ
v398inpQzN7grP7xM+5bsbcfGvVi0+IIE2Iu9s3XvvP631e9skek6NkLpEWWEyfwGgJ2QMGeRf79
FK/EFRJy928P4xj+7/JOcea9Q3fV5WD5quJNsaD4J1Yk9eEICu+/dwVNgXMmvFrFS/H2f4fP+uCf
/96Ac8A6iXPfiq0QucKlseDVwnQQvAmujXMHNUwbZvgz+YU0mu/7b49QJhGM/9slEAy+sQMWQmwW
8z1QGLwF3UFsDaYJoBKQxzD8FLsF1ICjBqYv98EVy3AOkcNJ8dQRhHr5AOLj3ohFEE0Bq8HZYVNs
8HtOFoBLX1jQAnB4W3BYAIuAA+H1zXBRUynQ56pc/HjbNpTwpNUjsUmYFHXwvQ9Syl/94Jb73T5O
Hoj3jXu3sL0GAPqVz+Bu4FQRPVSvh5D4L/yVnn4NMMqG/6nfB+j6/XL/lfupHjYwAL+DpIhKbaje
vUr1nhOEg7JfWMiDevip3eIXAvjXqtG9iFpkSYEOeDVfyQVvAVUA9iCNz6/hvEq6a/PdY5zWoytc
ZMV0lQMCnxA4Gp5O3JD7JnYW/IpKjma4GpFwBz0sX/qF9wd2z9a9sivJhkJqFEBv6DZHpQSY2dI6
gFEpDnhXoE34i4ORkmyYI6+PpQwKdaZwAWQQrQLrDgr1hw0CCBRQHxB8Khs4QhfYSUfojvH+jg5v
7aJahqwIRJQ7m1Qhgs7wV67wWwRx9/cXWAagCQnN5caSoR+VIHqch4z0tcsXZd0ninipC9v9WkZQ
GbpgaB4elBWWhL+ZPcQyvw4wBnj1CF31SGeAC6lgCtClcDhf78JVcDWv46oZP642Smmp5ilgH7CI
3bnNDHQCWHO+DwB6Ovdll66sgHUAsshlZAkEQIOvBLlCYPXBL0BYgkxaYN5hQ5nYiVoIkF1Bn0jR
wYWbmrql7PCXVWRJrMjhAP4AO0KnkF4jYAtAEzGFst4fcAIIP/sDpiKQGkV01yxktjgx4HtA3vQz
q5y94Hg0Jphk4DTIjAF1gwbAkAcrSswZGcJWyblkWjHs3lxFH62Zphdjch0bE3mI5pYBCfj4QEIY
2OmmxmxD+7OShI2FvSQwTwAeeARCdII3BWqTkA2pODw5Adwpnp6bLSIygN0AXqSWKts5wBcEyGZK
4ZapT8RcHHMEO6huYU6KWg0UHrioNP4OVy0ABfcD8d53U1CgYLYoSMtWdkSvMgNnXJsZVY6vlUDP
OLag1sDggk3efGuzRcO+FKLMKCg/M3d3Qlz7mzodybqn4j1I3oVs5q3P/kDjSafHRdviWdOd1EeR
CWAHNzbC96A5okXwYjQZ3ZfV+hb0R9lKn+LrM34PJO+DAnvroF8e6RZ9dVMmgSmC39II6zlOAsLT
95iNKFRQzyTFVydygMCL+yNDqoN2gBcdjmYIbQXEhvimVe4y8+swp1Vz9WkG+xXVwY5N3S0UlgaG
V9uU7MIMyKM8qV1lwlmTZt9jhoZF0Fnc9unoG1GYxUfCbODogVaGPw/xaYSukDRCLyXTEGzjjoPf
Y+LJXiKLCH/7YTWUU8G+cPJQPP3NeCGP0VDAcX3eH4FKnhvjH5jj1npfvvjyoOoFUXycrR7Dlydc
lpGagTzJwVkfkCtCYUCBg4A6BYieUz/D1sb8HpTxbmSMr3F9eM5KrLhAGCOhyMRCzHOQxxWo0wUH
iuhHBbpq1TZOS9cb6iwx6ElYwm+ehx7lTY5ydBKlVhM9pwynL622WAyv14Uxh1eidx0DcfYuZhfm
D3sf3KfBKWMQhkY1CFMkBQFMwfNTuHdxRkY13OxrJqrFTW9g9FEQszs4uzPGD+8rFZLnqvT4r6Kg
xKk8JGgVMEMw4B/ItsPPsE8ynxzVwxNR0eAbY9VkP0nH7+vf9oNo4VaFmUbU3Oe4rM7Nr9EYOu8G
2rIcvQXkiqKzmSDsA5AOVTxUUIiLDurgeUpOBpV8kKyAzEp4bchhGwsQmjBobzwnCOutfiMotEec
BUkO00NnlC2Yp++L66I3lsaPVf9UdEyJh4JzB7QZtK4YZ8379svBpEI1D4oR6NObMOARtFzBOa0A
ToN+WT1hi/Jsl4ef7pY4FwJy61o86eQdU2pISIunzIgWkolKGtyBhDyxSXASarZw2b8IFls3KLZ/
SqkKAqkagpKw79FksiQXmdBy38K421/H7555HTeXR0FRmFvGKtaQaDf3BYH3eOdqkydA3nykusRG
IHM32lgTilVZ/Lj5f4IWqHVwSe65DZAbEcOVdq7jdq5d9KO07iyaaX/d3X8A39AchMXADU/eTL90
2iXoA1YcK+fX9nPmZXa1v0xCqINnlkLVELC8wO+YN+63uUyRATEn/FF6gDI27xOvvsBUaU7yO/gG
auJzlOpvEHLARqMxg6E81QBHG2aBZPds4/KNsqiIdPc9b5a/S0P2D7hkiXsPXn694EV5iCHa2+HI
/LUek+yUbL7Bl3qMjoWjNq7O+IvM82kb8X6MPYI0YAChvqic5IkaaaOPCCY9KeYyFvSMRpRROPmX
5pLMk7kaIxJ8/OxfI1G/SJdZ9GDARbgbJEvrJjdHEr4QLkfMRbvRWkqgpdgtJfGMB8ME0nxD/keH
nGT+aLJBdmHa61gtwkJFmDc8iJbEnXfkB15xtIBgU/NsrzUWxhxv+Tx9kbvAa4DX/Zs4t9pZmvdX
+VRfA/lFKQvsr/FzNCryy3bejOogX3TmnVO6SGbNQvJwFZ3rHojLCVeC8lMvysbNslpyT3BDB01I
zaeOvoG+uh9BHI1lbzcjYLKwfz9cZ7tRTskrneI2EwJ4xnJzwlAPZvdcNWa1uLu5MJOvcaFPF+gn
pufv6nHmiS11Rx91N/eVJgb41WeUX2gvubdtu/otXss3N+wIMzy6Vgwho+64M2iAGAjWLlIskOsW
u9FXDb/9oOahWjw5Q1ihYUCim10cO7efxfVjITmDG2j1tdU3HqpIqYNINr9MreC/hvrICK7AiEkj
EU8FZFCBP7J7O6BftpSB9MDBznnm4S3FM4DF0JcFw2d2gXfPvrD0Zi+nHEqD3Ht5on4+VycZ1kGz
HXLFx/vlFgk5JnO36AzqVXVGjpfBGFQLODjYTfTGlhKSAPO73Rm/huhQXmcJ7qKqT8fDAxSe73Vq
mTraZ2MiGqj3hHYzeJeUVI6KR0NowLXnajdnMcqhQtezeDz3n+l9/ZiUi/dAo5KyaRHzTNE6dwxG
cdXKdPDMjorCrZUiOwj1XOCfGVcQiXSvLzF8y+Md2DvYJpyVQ8tUBadBJy4S+v6YppkFRlXcfJik
FhtuK/6qbjvvue8IiJbXmbQu98C0NFv/3z7O/UELHWWFJcRvUaAuAkRhQf3UUeFOnDgFPOhPqF/g
qMDxIxCrI8JBIojCzqxeM3h29g1CEit5KMUZoQgoI++OhqbdHaFz3hsb02tYD7Vpx0mpMn1d6aQm
Tp8wD5U40uk+apRD4X3V3+SD3GESXcodRwnzqbrWEPmJSFl4RjA0xF9W999imPnOC/c7a9B8G/Ts
zqVzSZhDwSrr4v55MzggCCZcALH/G1WKvXPyIfdWRvyqjnhc+4zkK2mF+PdAmmfgrKgaRpvUDAHo
jYywoTcIzFUoJTKq7d/RLmYs6aRB/rO08MONQUXQAG4OihgyJ9p2XJMmvqN70x/DWzX3NY1kTtLg
HVfeg6d28NzwTMLCQFvKxPGiDzXi5RTxB+VLrhaXNaxw0ls9HDQynablkQayyvkhxMtcBbVkjKmC
e5DMr1SWCdyZJ4cfq+Mpmphvml+gzq4UIzEm996xjg6E7D3pNzv4mA3fNCUhQyyB702PKL8EypIQ
KeTB+5x3h+eR85tOi8pMma/m8E8+09cUDradxO2hPKuH3oCZ+bHlhJbDHtJ8yPdy/iq2GuiJm2+f
MVGBC63VQ5mV843Ced/7Hp6dwWPYW9WrDNEndapgGnpRB/eYUWFqyGYP5QJUiq9+g1XvEGFsbj9d
ihA4BEuQizIZNAnNqUJOV/QOfoiNAL/z0wnDyGtbLVpyWTP3ws3N1vDgczUklJ+LBAv0dEmreYj8
F7C9HOEuF9GXuDrsEBKrgdCaO/49MTXqmJoTfZwbyd+hi90ICkaiHocrTpht3wuKW1iLUw7M4x8d
ni+kMN4WpYObO67xOAzQ3KdGkjTQTKy6tnpjwPqYFdcrhhGeRYRSpbEaUC9jkeeZgiOFr/cQNDXU
fSAeTYB+y7m/gOfgkiuRNGVh3rG+ufuK9X0xrT0cNLYfKj34yHr1wjikazIlALNgDoN0jqNUQmt9
CmjidqrswnnB7IE7FlcyypkaBC/uoIq6zQPoP+j33pKGL6CyG1B1sNdz4O4qEEAk/8HUJuD0nypp
v8NPOrjfUT0VHnOGC6pg9HK/w9dMBgdHsAY6Uqh79jfUhHMEwAjfLGzG8NkmFXn7umF2KEngOoLo
19vtgtIjIfgt2+g957lNMGWO+tybYbpnoq7uoX51WJO7keCCE9Z3ItlL/QcQc2b7dHrzP9PPqHCZ
8NA4eW+63m2k4/M9Fyt1PShCneHOMNXWZc+74yhHuJx+snd7u/VuiIqyMnmjt8ZR0Q3p5pY25Ml4
ogCR0UVooSPNJeQuRCqViGTsSVORjlXFqMnXivBq8FCZfCILgXwK9KJm+YYI7HxnMvoNPEjds44d
gnVfAxZheEMea6YP6qDnKvTt9Ij67oe7ouVGQOsfHhgKv7ZIQ7FHfA65ZezalUOCKg7wc5FiUjvE
K3sweIR2KJT5s36WfawyKY5xJ/Hzpnr5DPoH6mB2HnwvOTCkX/CcoHgFvsWSvQL8zOUHHICxw+xs
73MNDXwzGf9a9vA99mbPtTxJRyndK9nKh/ST4aCieT3Mt8z5BdIxX3oj/UC4OhZQRcqZKrvFREHj
i4NjZB3+AG9q6+deeTuoZN4qs70g92iYQzr3AFyQj+BK5JZy5BuTvyyV9RVABSxheLc9U4adiXB8
K5IofXulswxMpcszm3m047NLihP2bYwjkHmdI4Yzk050OA8Mhf0xDgipZtKWSgPl6X0RK8R8HQza
8V3a/Yf1RBLo7fDV/GxeXdS4mBNm4g6itcLBoMR85zot8FjTAs2Lzpwtj2HvevqAOogYGgImVxit
QzwoSusbPOe99S+8Rp/wJwYiipqyD1uidkqbxLFDdgqYC5WZelMeSsUTJYWzkEtEvKSHWNYq2e7G
pQ/d2+Xc7/tRGcqNVYDjQVsEnC2Vhdxt+qhVk6m6HwoW+O3AH1rVJxWg9oLZytCZI5ibXw5GeMWs
DVKgQwEXDMpSirK9xbpvmgwZRTeEeUnQ7PIsDZj3WpIDiebn84jL3/Z7yK2cNLVevQm9SILIAVVL
xq2CG4xcdUMkIvI/Bg/kqkJlJpuDt9+iEVjMmAaJCPmj+9lJXhKj7sth6S06kyQo1q9BSUtjtBtz
d3hwXRC6Jx3kJv4ye0LpXnYnOAVMn2f630MSJzw6axBNIWgnK4uVjPvPYPxfFAcCzXH2DETUduhp
YL1gTFotTC40bzQUB1H7cB+IfB6y1Y67mfY8wfSJtBaRbwiZaHEj7UcoqpG7yn6FCwas3ZdFfIQi
Yglpjjkrs98HQtUviuGASv++cG/6FbqDrjGvkEor7B6KLjyJbn+IyCHj6bwNc5uqGWJlByPIDrgv
vDTnWnhfav4Dpnxl/DzYHbS1IFDkTrYqUTOk9pW5nZ2PGPOLSpBrg1GL2pBNz99PzM9gDesU+y9I
fOIFRy1rRLo/gdo7+Pql+1o/WyHoWrSmcrW7sRE9tKj6iHpGLnI0y4j4YtKUuoBI7OEFg7PSgKJZ
zWaSCUnEDTWC7qwN00CftBc0mmHNYOuTDrko2DwiSxEQTKL9yLWOwahVuHNnq3TB+b3PSNbzrepT
5RwTcNzEc6Uf1fXLJGvVBS/7ts1p4cyIsWi6O4SFc9Is5z7fUJfNzhl9ORrEE4Ph7zkkxyaJpiIm
jX8eCliPARn7BjnkO3JC2CybP+9xoeFK34HqMoLUZEa4XKIa1TlLgQwJiKoIdRyoY2AIWnffpTNM
CU2nNkqzT0O8Sl1D9CR/Z6R/DN7QHudJVP1LAgEQ5Ra53qiYXynEBWWoEufXhxRN2wE6j9RPKCy7
fZ8ovbskpd0dIXdeT6TWS+oU1zzoICK+c3O08xbXGRWXTlT/1WTkv+Fi2wwlEziW+RnJ3NFLaf7c
7NYtsCZQTssK4RDzS2mya75E1PJ0jXM1TGJCdEyMCWZ5NH20kauRPrjipEKSQIglApuZgpQ5wQ4x
pPDu3MViojThfOon9UQvkiSZe52YePVelLN0rZ51HmqyfxigEAHPT3nw3EKj1McP9HsiKaBgFvbd
h58Rd0XXzVtxklM2RjJkZmTW5cFp4TxReuoH7Yqw6rFQTgRI7st5ISqWzHtHRtZymU4p7AXk4SZE
2/Gbyuw4O3QZ4L37vgRbhykUhLHDLSzi+/rl7cAIUa5xKb2EAr03BpbiSaMdKRmaO/iH9tfXcSFy
+mCC2cTkPjLA9bSexlb8EfXguMGXgetHsRg6oTF4ncCmETyB6R0XFnhWH8tWR3eryW+PYUlw9T4D
4sauX8Vvmj5PDyx0pK67oTL5TUCuQMwdU7L5UrshqKKPRJsEMKIHHhIakY87LeigfmBAdjLRHg3I
nboONSNREsLO+YyQvsWE8ZjWAQIuDMuK/XTzSc+nZgvWoE8B8GpRV9H9JLF77nWMPqytj69bHCJy
wyWgrFaFp/hdQEzwZBw40io1Z2bacTNgir9vmcOZ4XcbY0SzX0xn2JbR4cFvbQbPk/p6OaOmre8T
ujjTnWbDz5EI2iA6cn7Bb8K/WpZzCD8+LZyC+4zh3pzH762BNtiWO0aUqokzSe3Rn9nUGx2YW89D
MRodVLSo9S2j4ejtX+0Z4aubw+9AjudcHvJVe+rFj2V1yfd41zEUvHs256KIKJhg/FcTBqCIFjKj
IgSMcAPK6gAw8fYkQj2RcqB5V5rSjazdVC4a988FQExi8/e3F7WeO7IUOH2BZQAye3NKROcvLaHE
ze4d5fAdaIWwu6t+zk0OO3jWnihLVRPpbb0Wb9/wwZgNtPlXM6vNaVBtrheEYn2EPt0sriYdr79W
j+WSWl150ePGoXXrqgeskC79Lwo7XsHjSojAxDSB4y7CdmOEaMTNVwTLGJVVwq0Wyq52kG3N7Hli
dkERDtkyUAHAJeFuNw4lutb6stEFZSFKGgkTX+Z2W6/KrGrBaNmjYqVOMZhgCpJp98VpmCEjQfkX
Bx+ZchtcEUYYppIRWvSfoxZzrri4Qhv8g7BcGXwd+fim0BDuzvgwMgkxD+jOewVvkrSHmhOaISMt
go81A9X4RW856PjKnAKw+whbv1jl3gfdGZLPHn5E/ZE63Y2esYHUROGcKN96tX/jkX+MkEuy8hUZ
Uu7U7l62cGK3E8rn9i18U8fOLSYu4Dk1lMSlvK1BA8xyNCqY2NAZoEqwMZxV12NEllDz5yrOX9N+
dMeeCOT7XuKpm5M6F3af+gFE/dsoi7qhenzjHDz7+tiLwdTcGJTYdpaSRV+kvjNLpasyIN2HrbO/
g2y1Z0Cz4g+T01a3iFZyD48Pahw/K8fa+GuVHUHXpwBrDD8hHRHE7hyKfrsZkT33ZUe3qLQFmZtO
EDqmtvWJu03Yx+ADUvtfmUUZV2TfOCmhW7a5YMjehk3MBGomG8zhEPZgPuZvgzmdqG8lM6JHDY0I
0Gm9WGj23XE1pLxjpocPbRy6sa2VXpqQuPy91kQlW415Gt4QCrF9iGVPs0BBIEo4AxFyUO3Clo4G
QCrgY5RwMKEPdqPOvNl0x/Lm6pZWNannXBlmb0bEy5sZHSqtn8zoOSSz/kEjwKO/+Dcg7Qat/x0o
QTPuIE8iREkSV10122zGdO93h4/zY3GPewOmwTpwKLkBCZ9llPMFCI4SIfNfEeuEBArVa66eCAwQ
sbjNuoNsop7psoJTBAOlTKoLj3m1pGwqO1waZ7egbm6B2J2KOnfPbFAKyw85p2uRugNueroszMKE
PowOobIuo5/NFTYpypPFwyrEvRUXxz10BGKiy/dyX6rOmwfps9itrkdmkgVRIpW97xKL5pyhD70z
hL9TWpyi5W6Itge4sxotyecwW4B3YkLJruC/0bFkxOayrDBcnYLcoIsKHpRaWw0iJxm244bBU93L
dhBjo0nSDeySCgLQFUdQOxJf9OwRE8Rtllu1NjfGnrDElYWQoZgyYtK0hwM9Gm8orK8a7hzFrlZM
Q5rTTCSmxikwJPCcQtISsyimc7rump9vXjai9VqoHYwBHEqVhvpI0Ju0Q02kf6aLjM5dfwEHGA2+
OKPRfTM/zBO0uWnI3wjiOdh4K7tCkJs0K4Qg5AOjMyA4y+IrA1O6PSYIQpJjphQHqjjfPMGQmq/l
ZwlLF1Tc/A5q2e25OLJ5ahGSUvz+GkAdCtPK/Du42qlTuLLzcxDRwHWWihgtNRAk4LFodKz7blPZ
PK4DbCLdzL2FdeXSLzIpSsYfcqaT7CA06+iw5enERHnLsyQUQQzQJq9Z/deb1RG24DZhOqY6Mgdj
NPR6Zo/v2pgFmjZ3K1ctWn11lyq8o1PJYpLYAe4G6gVWTzdfD/wdHDpLV5JzhX676I8A/oR4GlXO
M6LGd5IhYlpXrGpRXNqQ64AoPT90eL92OcTJhgHdLA4MRbfzaxFWooooBqLKFVEyWXxJtu3Q4aI7
Ri3s9y+jGnRID4OnKy96viSZfhqWIemflbjEz4RXPUJdZCEmyuZlfSZUfMnKbltaOFS+KcKvSGeI
5b2eS/Yq6szgSt/zrtNj1KNezrk0arM6t4krSmGo15u6qw5EKRGrOFpYFBStDeI8q90GvIaseOTs
0h1oyA2UFvp0eupVA0zrqNORud7P3Hnp7Pg5AJ3CurDQnR8dTEKbO0qD9vOsTF+DnmirkGjTkftA
ORGDlrqmzrBDLWVNBUYmF6b0UCDmIRx/h7ThZB8tB7RUF/r4Fms8gEyvXGWdYQ3oEnhj4kAmQExr
kuha+k+MMonhDfOM3oRPKAN4tSdbMk1lTDD29JXSvdR3mGUoxSY/txxJURGUy8YJDVsjWkWCwUnD
2tcCTuLlYyMd5deHndMbMVWyln21panK4PYakrINXjDGAGBPjAFkS6R+6LiCEzAzX5riRmozLD1X
VDNh4kqubnE1KXPdTGYG6pbfwaUfQcNFIRllhQOz1Msrsdzi1I6E7hP9ud1I2/BfXzPlmuv+cj4T
AkOiA7psIJrDcnJTYPXiGGl9Z527fV1/tiT6BPxkHN/4L9OXbJ9eH6aI9JDzYb0iN6Q5hxp/QKKO
JxZGViW+9vP0fAvLLRXYP0/3W6hslOB3IklmKIvTrVgDI4MVcxzpCDOlFk0QMEKydxd9Bjk6LaMM
gyeBb8z9FpkfxIFGrSuhw0s99XzcMCalTHtU32q7a/Xox/9Cw9KmhNplQV0E+FBwTGcgGM1uCJvd
TU5tQDk4bGeyNYqQOoN5oHrol84URKEAXfyIXK74ztHCNQzaBFKwmyNLxLQgkGuVL22IqtqYG+sO
Wd597IluWfjqwv4qg2ovX4rgMYWgBFDf/kjBLxs8QGPrLn4Lk854N/0OamZ7Uqmcp+JQMx6jKXOk
C1eZ3D4jzaMdOS9NGhw0LjtXK5St30XcIsXAmF/tOwMbjxURbOFi0+uU4W+fnL42KGQBy9/FGuV6
s0SNAPAn2IWdqaDvNdFXjAQ83OWiR9E7mhLNt8RU585htxQyV1CyrshTOjjYwUv/oyT1vY8rjbrx
K+q6SsRgn00pvlLQw5GcnOcXvMHIgKCAvwuX6T2Chob5AHnG9AYHprdUl0/wYjyw2RAx44i5pToA
bPGwhpkry3yU76HYOcebS0fzHRRu5SkWQ17PpXZGzkiB8enFvRBuMApot/luoqypBvf2T8SstVVm
HenmVMvGArYJyGzGc53f580Al4LrVuSgtF3OArY3A8hpbVRXdRUyhC4eGrR0V6gGgtagBXzkubHf
Mb1R73fRdg40gFntcgsTS4wXHVGfJCb7dJyHSdUZxt3dRwbNUiOAPjI6Cx0fvcgRWQ+n4+p/l2h4
ICy8Iwvk+oa/4wdjNfIg7s3aFtxV8UyrgG+stBlcYQCR3xX73QTbK7gcEPFUuJZiiV/wQhgHeRLQ
Kdrs6/RDtEXRV7vuX1Gxz6Pm+DkWF3lGP2MJIwseDyzGxF8jVoAbZm9/95Ep86suZ6NrRuOzkTs9
ABUQJH6EfDz8qXWLGUXf5wO+XiBya8DyIM7HhtX1tCEYbIojM1R8ACoJVsXwNWiBLrRkjuiBLj6H
n//h7LrQVMffJ+lnYqnBVYzYxdA4MG0D5RSyClycwkIee15vdjKYBS6NfvoAQi8dTeiotiZjNfXr
ZMw0YlPKWSgTB4gQPNo1yRhALS81F2w+oAghMhOn75fWHiVqxKuHdC08KnUDcAEHcyNFN/ongXT8
AP2hzhuTVklrwFI2kKwKgq/q3eim4wN9KZbkl5CQ42eIY6JgvUDNuk9Vr3TR1audATQ+nAms0pbH
2EdaCCxaBeYZ7QgxjrgOT1TnPUyn3Ocet5FiiYptVFUIGOODsMXb3OyYU+CeaFMgtwPsvqUbl1EG
aKyUZ5xn3evaEAJLJL/ueCeogp1OotoxDTtxE4T93s57qU8ew5kMOSBC0zV4BqizmNSYHZiFRHfo
QyACQ3YHqY2ADqGr5M8PNFNsA7nZw06xkfUQWj2Eq74xYKwDxRnTpPn0nGxhQEsdtGfEna7O8R2N
kaelBpxZCGKRkqMEpVqi0KjMrktiYEpEqTOh2jm/+u3e+MLivvsZ9js4BESkczjUmednZJDRFuMf
xEXrMyyppAL7E1m55DLHFutifafR9B0mW2P0rJzP4Hfgyk3o2vZngL7o1YKg5zmjc/XHHBAdM4rk
V66CR/7GNTdMIg+ndWnwkeebYFPaNW0Xyilrv7C71FVgSDid0SMG8X/SRmpkiNHt6SE5/RyClI4Z
E97D2pMJ5xXMy5Z8vEeXYi/8U5SjEqtbVEZKJxG20vieklMzQN9oCoiy7hM3kvkO1rr/4HaS7SaA
wo4kDL5zV/Dwui0t+3/qIKlAdAnJGU6+mMTRvEFSA6L88UN1QvJfBn366Y0+IH97traukSN5Q3bw
IWuqsNFYHHoyxOS5BEsQwhyaGRHjIsBG9Da4dZoAfwoa1PRguPSvGZ8lwJ87AO4aKxQ2u6B9IhJf
OZzVYYJT9o0O8HsG6TQETUK8RGeCk/kmJqYN2sVywX5EmYORIKlWtS+il25t9Bg1Fwq+MUixvSgj
kicrl57dPXcY3wYozFicWLv1qYTPgJF65DTPCBJOZXcn/bgJpaDdSIG2hQFqv2b3CeOyPsaIw7xN
6YXRURY0D4snhHYTRTcYVIrDhS0CdgW2jqtffy1l2DUP6F1UFNgEF76Kwc4WQw3x/Z2QDHzioIGM
waiMqJT7MgmJ2798gvT4IOtBAC+uQmLqOBlrYe2i83ej4wzHZNOs3N+s407avcYDS3sxPanhG0pk
0Nv2JiDeOhH94O9fUPziPrhFfbRHhHN8ZwV0F4Gd6wA5hsZi9mk48wrei6Z2uG+POy6CFCRDsOXQ
MdO+hTAA/oTQk/1ywzwG77TDT2BMKDi/7XJMm1OF45kjE0d9zJpS56DpSOnSHlOprkSiSN3v5RAu
9KMfxWUGSJ7me8gNoVoI6AOzcsfc/qJDz/RJO0A0d2/xZwDCdbWLO9hTQYudX+d0HY8Uk4hhO6gJ
U4PmhiCoQnF/Sm5KeewPmfEdUx1DwNHb9kMJ3QDcM0i+9rWTjF4B85p7i97UsQy/i0UstgHDgjYb
kYDu9UszJRuigI9tfXsxYpEgW+u3I1kx2adg3GLhboNwdeowc9ZY7CHk1Z92Ay1C+cl+BZ34Caux
CaSh8FnxftydKJY615hY9nFWaSCPkxicziRheE5oE42TA09lQYtCCrG4OL7W0pTeQ3/6JEQlfrEx
sxtBQGbQxxwYUrdTo1ugCi13RiOovNQJORwtICz+8tDTedAhcooMdefd5vf9A6UQYDytSUOSK1Vj
2urfxlzU/pJbb4L/gvkloMbEvuOm0Zfw8Ol8/oyecKLKLiWNGwyfcKS60ByYPZe4Whuos6Ijg5bm
AMGHqA84OWQKESoSzem7zd1W3PAMDh/qGuA63uFTpyRoN0d9UYH8lJ0MXzvwE1BfVQ/9VfrnCN/i
bNdSA/zqVvsLihaDK6sHiww1+rgb3yK6NzkTzbxxdxN5/abiUjGnMOMpaynMLgla+hzlkmoeUkTL
ZFkiZHCbM1RtuEPTDYEOsHe3A6vX7tigXhyArNJEixEstrBlg0NDpYmxpyTjt1V4s4qplq58xCoT
16wudQrF1bsoGTgZZicwqYhaXnRyiOw+5LI0G5h/ElATuJZaz0sH/HXQXr7UVfG8QtWKlpLfD9Ei
oDrj7wQ0lzkeg3lfdbozJk1ECeGvwKS4O9xragrrDPjJDJbnnlub3Jyym4Du0FJJpxWlNopCtcAN
PaPiFVeX/rHHbZwenrfUnLKlrn8TblLZuYG0BFibb4t5VM/5HWjzKHlIrmqMejQpx9q06Lq4aGap
TQpRIxF645Lnwyfpw9NEZc2W7Ovpj31JUcLrxRus2eEVr+/7YgTsK252J/CSpMoZpa/PIkHOv3DI
+cOGoFnmGe0dr+OO13i0V/srUfTYSoOP1xNoQJAy9c7rouhGe+LrKdEb0owOF1emo/ZQ3ccookCz
UPz/kXRmW4oiWxh+ItYCFYRbRpmc5xuXmgoCToACPn1/Ub1Onarq7kxTIYjY+9//kM/aUN8lMRTt
nqAXeL1dysRxKh1/s6ocKcEPWzfBLIQG+pwwPqN5OsJsginNvYv6q2oCPeerOzDCilkWUKCN1XU1
fVP4ki4+GjRmfar/5Vm/RgfXmJNqSjtGA6WO6+CLfrZKHSNIwwOGYOTD8IF9iZl/YV7wtMQ7n0dS
2cAnMMaPE3rEJWO24Qo5ZNSc0+stpmwR0VvPmRqm2zuOT42T+VVQRi+ab8wbQJE2hGw1Fyz7MOQ9
Zn89JxEBHeUCDK0N8xUU25Ru10M3xy2z82i40hcp/QiWqAG314cP9uFGImgECZX2jQ2x3e5gQygw
6Kg6A4aENKWPkRSLceBrY5RWvWGAA8OBsOjrGw85esThGI0X4FSog4mMLj5EXMzHvwEyMI/6fTvw
bsQa4jkxuPa3PCnFkkcKalas+JkHjYrFQwEyu1PwFVFP9B7sqfEh/nSIMQTAbFdBZ534ONQh9nud
LYkSw2Hmxx6YbJK1QjHTedoYDjbgvbFU4WASJsRSZZ8D9dKhffZGQOwOg9tulkbMKBiZkUN9x29Y
nQgOvI4rEd4sy69OJytSG41tJfgbJNgRQcAE7WP1vNLu6PpKNiFSpy1I37aBaXQBuCCIlhkV3nSW
WaoiwvmS45tDSHSJjUMqrAechiiF6SDjH9xi0RuGyH2GNVYZpKh6FKOF4R5sFWkqsvbF9+0UC+Q9
/Kn3XAWm2wyHVGEuKm3w5bwb4c/cEDpkWOX856Dcu80ei2qPdWl8D+rG/ewRg/Ssv4NAQp6cDcsn
c4QQjCbIGExbh8UYQvy6tT+4meA1aiCxOiAsl3GYZlTMQn7/n1njqJh+Xr4bJmeZqxHRfVIgVqUj
0Kx8j31xizjWf40Gi5uvL3kMVhqrSPJknAAt8Blfsh8BIBxDQspVlcR1+PIB0SrtAvMHUw0fZZCU
vIVs28VkjZCLwcdIt9/FF+vqbMJlu8/SM4W6gsB4JxZLRyf2rw+krkAChbVNEg5H71k3luBJjrF4
Mmvh345pHrh147W+uoGzJaoNs3+mQknwB/lZ0ll1P0655f9wjOnOqBCxXMBN5e81zUnVASym2vzC
L55hxc3hgYUJ/TdsLtx2jROup48/rh7rmmAtqF8VbEGPfOhhSTL3FFJdxM+S1328NI+Ca/ah+uZo
oXJ4/Rnb4Zb6cU4EmQtWPnotv5AoKyeHoPnxvr0oLW3OVm1VcQw5JJUGj+BhhXgOTTsnP97XzbWI
xOOTrSCUjLQVRwJIVfuPofBks9nmJ4LVcOs23NuMe4QNNgXpV4tLw6UrGp5kGNOMFFbMIZMLoc5O
EtFc4FqdLAF81oMzXQv4qLSD/R/zR+HU81Sm0dmUL++uwchJ4Pc81ndcMEWr0rjS7HB+HJn1QjEY
9zkQ33H1oZvhP4J1+BhgwwlnJG2YzsGEt4qSaDZ96x6OA6/G5odL+5vuMwxYgNLxrI/Kidc6cNuU
DltP4UM9mPASg3O+hPU8IOSUcD6cRvFJJA3J1GqrpQJYZFy2aDiTVspea3bPkWqrstsrGIPId69v
YClC6IUtmkhz/2TiMcA7xS78hGKPAgmMpbNvT0y3HZRA788oPanz1N5nOKf00dcEjYPDHopadY4i
Zw46TrvEHr58A5wx3zs4gvv8l6ylMH/aSFyeN79D3MNgiSOWyuYRUpiksAmzza2OuNxWwcgoY+Ke
MKn1cTZkTBFK82SlL7tdcdIZvafje1SSWW8+ZN7gEHl9x4SSgiGFey2UGMiVJHp8iNe1XdekSwF7
wa6Ypba/LOzGG4YEKOYjyXxycFDu0dCP6ivDcXqa3qYM5GW1gHcGww4GNPvCcPrb5ahIyBxjUL+V
3va7NDnkS7dyBE7VXNiveD5yns54AFpyY0JI98Exi+qJEwVMJdl/Lk8eyh/HFU0PO2GIk6d0QhPW
IF55cVtMzittKu+Q20+HS6Qyhg+7G6w+mSS4SADJS7rTkStMcQDsm0x0B3Z19A4ZpNHGKMyicdoh
W4C94ZN7z718QXTzfxvjQ1qSvo5EqPwJu+1XrFL3UkCr1v1UBQBNQcfFx6qcqQcPI7w0DGESNg8c
Hpj547EDE1FQO3OG61v8WMG5ju81RV4wPD+Wbc98HjkYlK1yfq4P3i1so/RveJY7S0ut5/HJGIRS
n9aAVVMW1pcFzJiQuHhcXRi3Ch0H6DEaPZEtnTIJqz20TYcZ5idXo1nw9YM9kjWCNVlPHKtwGDB3
2R5GlWsAYz3hqunUANj5jXsgZvhx/VFWPgNlQ2dVoFlHRUR0m5if5ViqYe8S1+5vAh7XK4nOIbsW
Lu4eWG32ucrEW8AdJItAtwbX2/w2Fk2I5JcoG6ja2Tfm/JYiuXAfqI1ecUqGdwwjznr7gmgQqFY1
yV1JgvOGdojLDcydT2C0zJQYVw/Mhpeq8GmI3mKcJAEo2uB4GnFzZ2pnt/N/zm1595mdWC/e8Upe
anerRTFxGFN/TehQJxr8FDkAyuHCvKw3/u9jkP9niCjr1Zjvl9XIlkLa2MBTYL0rdDW+xNaB430u
AuxbqLFIjK60GK9+VNB6o0XAKweriUm+Vra9q7HlPJgR4IlklJjDqI7yo4QfTYqj0D+TKOzR9GFo
AAvCooQbguIIrZ+lU30DUckidIoQUq8ygLl6tG9nEi5pZjnq/iixtSOF/GBdg8QIYYsrXHSNBzLV
wwlZBKBItutwqKAtwu+H1UdWUstehBsuBxesPl0YppbAX7d6L6zZZ+jAKXYEVh+CN4IoQfRnrki5
O4x/6Bgbu2K8ABfLb6ZJPHhYB/cDuEa0koMtjZV4avwa6ZCzxySU8TTVPRqeMjqxzlf5avLFEvmx
6Fa9FaNWigNO5i+FlJMu+qecU5WwngtvYkKNgsIcZIDBqgIIykyOSRpJH1SdbA95jA89KRc8+j9m
KyjMTn2vcbUIH46xEpLVRgA4BQ0K0hKWY2MWighrU0GOIQCRF8s0k6EtC5Ey/k8M7OGOkh5RCI1D
zUQAPsHjyAy/pcHTzEEfCS3Ap53CBQPNAaq/9mM4uCnDcp5snmVayTHyr9SiJ+I4Qd7wvXJa1chq
huNsfVsetnzZjcOtgxF87l9liBrjhKEK01veJQZd9Li017TPqcXy50dBwFED0IQEnkRKd824nkks
UFbt1FD/oZJCeLjbOs35X+t9V88Jz1Ubf9hvO28Q9p0s/HoZ57zxJ3gBhZD03dwWaMR7TlVhRMM4
ecSuyXFio72QuLkUyT2b12WYkuyMaz0fuE+saUkDWr/hM1zfEWShkAZ0WULoR6Vk9yDacLWwwblN
P3RMyEwZsdHEYbbqwdC61s6NKTB2w04jAh7g9KWKpzITniWGR2KvnZ1/xIDZVC0+tGNWGiDQouPi
waFY40+V4A8G1Pe5GouXXTdmO31yJL+sjjMLd6kEcHn9POYUxqKoxnVMmtDiQhpcPtcVne9aJG/T
iG9xagN+kdkZp60YtwjXR0EwMLiTOyzSMehnOVE4VuP7SBTRMZsfVWWdIVHyWKgsmpLNZIF3M0RJ
jqLMPlPzeVz330p7O70TjUe5wvBuzZTpOWV/e/59oge9s9Nm/lsUGL8xkZ/sWP2PSyMEb/wDk4dq
OFbxLMctgjYrcaZ3n2E7BQlS+K2xT48k3fmDHuWmxVOI8w95M7AplCUFTh1EDF4fpZtLLiGB0yKE
682NaK3KVvpxk9h845uaZluds85sZ5B4kR9Dbfgiq+pDk2hnuWrJU+hzTNfhPMKrjrutjFY4HbPE
KbWGM+tw+9NTRijACPo91LsbaYnMVBzJLiwpSiAiq7sUj4yV4rcZwQyUmZnPFxPpZMujhrYJ7q3H
wZiP32sFfGJINifhmzw4/esTi6sLtDJ/GGJrvvuM3wFABq79RPjI+7cDbE/fKhI3UQ/j2wUlBOfI
g+oOYaPi+wm2hH+xYmO/uKscxqNzBNUYmuJ/JoR9wurbcN//3FDq82Ame4d9cszXYFEpVLcjDqLs
j1sO1i3Q22H1DAfM023qut/2Udr8O8G9TaPyzHfRuq3KbYHIEw0Zhmq8EePfbAQmJeoFdrqh3VFP
48Q3pNOKG8T99IUwYl/isnAwN6hEUxvkiOZkT+oijeqHZgWi5Oa3aCf6nvRLgLtptqGb5mG6qOGL
IWKLK3EWtYpNIwi8xM8GV6NQP72dZ4jwq5ryDi4v+vOLtPhFDefc8yQHA7zGPrEos9TJg5F9MuMZ
wN1ROkvbdtnBzGDDREJPucP0Dy5qn5+Wx4yOe0uq3YURwwRo7O7cTWGVCBsMwk6ZYFHssi9T6b9k
E1gBT5PCVsMPmyo7LdgMuP9YWGOC0XEn+b46bE/YbXnPkIW6eF5/EUYMLgaFWPcdGEq3JygfYJs1
xoepsDlyKPI8qEJeg01cQ5YSsnP7ET3xxxDOGcS0csuFmJyHG3BZ5r4WW+4pa2WBe844dRloLh5T
EdT0DDOwb2H6m8wFEzX19wrGHBDwRr2pDi3wueKbLhxOTuYZdjOCdVeFMrToZbPK98LXBGM31rI2
Y+2BnvdDukjmJH5BkFMRG4Te/1h/+B4MvFBEO6kL4aFJljY/+77pI5n4ILchSn3ydQ3QUGY+/0xH
KKrwnBssFAh6jf3BTyifEew40daHK9KdY7J+h/1pGlfhc0Qq3SKfvLxiNUQwDGALu1b3fttiyoZA
B+If4iL6ud2ojNPg5jbgE2+H6p3f36PPJnElH7IB7fNwMgHqoR16zz4zYQh4sJ9OFhfkc9C6ASjj
IQfpP7OHoFKkvlaYTFgJJ3Hm1KoQlvPrDpDMRiOawZEBdIrl5rU+GxHjngzM5wqQzX7M5vqKbriU
IxHRRxQ9wNmiKuCso78bswIDGXfz17TYJZQ+3L3xi/FncY96GG7xkIu8d1uiu0TORaArb0yBHOTw
lw62KyIJ0oF7uxeacS3qLbsJYp8iBCsDm1chx7ZgDs/VbaXtdKJSKdd+nAO8SEgFJAuRFnIknx+L
5/Cy2/N4BK9JwugS2Duk+Te/U7GSUUtjUEqncRNDRyqnbk+VAeOHQ3mXigNskoQPOvwn65gDWDYr
7J1OPNoYhfQu4PDIbXSzREWyz0MdQALMGVqJZtG5UKlwyqRbPioyFOYNGrK8nvgvuItoql3oDBBk
h7kweaUPwQLjPXBMwcORV3nrGM9RRoFzkTmUEuujWbA3PqoQI6kK1YhFABAcghQDLTrCl6OhmfDu
lwNmEZU1ICpLYjGQtsNdR2oGS7LzfnPoRF3Lc0TPBRf2E6X7avINc3gqIAAgPZAYYLjQL/AzVxD6
50wIMfFqpsO9tHpsRFASeCHSDLT4lIRahMbnxKyJRpIX0RqSocQrMWSQTOpFKkm+Xh33MCMUmtMT
Jl8/fDmgd5JXSYcFbaQx+Rm3gCbxwWYOKLnjZnBazqoLl5ZZe2FLG+psKj0FtxqG25qV6abOVJia
ds7P4k8d+gFMXxbwQIva7vy7v7ySqujmGqhJbi6Kv5YWO7OZvf/ArLmYEBf3FLdMpySWMHW7YNfB
xaA2zQw3e/r9gV/13I68U6pnsVxNiAPkQxFqqn0drjtiK054tk06HEQnEN5QAPMXXgzSdyOCnniX
H6BENh2GzpAGdBxDxf7aHyUxNgfZKeWBkd1mShgCY8ONNEmOdH0M28m0rk8D0sXRgDGYnDXbx/pw
htG770GZh8iPnH6PBqHZAGdC9oqe68EM8QvXcmMskSX8G0pSwoFuztoVhEAFEz6Chxwt1DbPxX1y
CDGK8aqFwvUsRvnyueUttD2HUCVO6RfjSJY1uPM/nFpcZgaLQ/O1GewyWmgGnHxCJJUc4mdgGci7
Bts4ZfXHqn9WZlifKMfh+Ux59LoOZ01PqCy+yPXDQYiYKsP8Ud7Ayr9P+mtq62qXZQA997/f6rXi
kaag1U5U1cMZH58XGhJru4Ieyy+NFKyWCt6SGMte9DFbGrTCiudHtekrKdagczMxaESBzdNhCc0D
2VxcxsICEVcRCl7Ru1GJUjX+tvwphYP5L/5MX4GQvD4ur1W21+fyqd6D69+4LEzvqByn6p7+oKAH
o4m49iQ3h9EEpCUoyNKUORjDmtEh7O+eGxhpip8qdknES8hMnl0Z9gxH+TXlxEHNDauRS/I0D1sK
Qi4Sw0caBH4hI2g7UVA/rnQPdBLPP+OSnFugytyspvdpB02U6eickc2bBBWkxtB3Z+m4jqVpP3OA
+Q4IdS0mgsqOa6NtPpPPEt3zVGHGmZ6QE44xsWEoSc2vPyzQoyk7WA9O6AnkICjORCrO+yF+Fv5h
9zslMyx5AC/RhJCf8vuXx0Mv+wIIPGCz1lv2Fu+zPHmc6NXZB4CDeVqgTWB4RU8n4sGqC6ueSvyx
a7ChWAOgigMjyKa0ssYZ1mv6hyczoKq8JiKFY0QBVQGSPeK2PTjSOuPCZGzel/eqDDWA42aqLXt/
xUkZmvVmOJYhY5fjp69eYQnLW3q5mmYA6LRkSCJP9KjBRgUro9Fjql+BbcQAEWR3zhmB3JEzDpNn
lgXNO2cbwzSUj3iYY4pOlwlAwvhtcNEujx0tCyA/HBjwCE4x4sFwRe0rs5qnbD1cdZP0qHIKrqnx
Ma4a0zBJ+46vPqszGZ4erZOCwYC44Jgr0ocrBB3v5oe/3g5TEw21WFg30Wvg9gsiom2a8ry0aQ2+
dD8AZmAZ5/qKbLfAOhp4OVKEOnZA5g7AGEP5tQpEu+U+XMt/RhlAqzQTw31//zkbx4opLFInUHkl
0jniadNPz9VApbf/p6E9CKEyxs+o5QTRD52tzgm35EIebq9J/+lIpweNeh6XsEevfEJtQjfN7sXB
ACnj+GS/xylm/z6XrODtk4HXHWYv83M6Ekj1/TFnC35wC7GZtkIMxV4iid37dpEls+ROlpiJcinv
9eaxv51btNtR9fJ5rDMc8mYSoBKT+33v9FqB+yTbagkLLYP4sa0vGY88Kw9qH7fo9N60HDB/t9Nv
yvz7xjgAD6EhcCWbtYVPB5zXShREGvIp85FYvZPGeFHmiTM2kIMKwr1QqN1E4DLzMnFqkzPmckZg
SZegX7QpqN/8JfjSjOtBSnse/ua9xXObCI+Yej3k0i+N62tcHzkXYx4DbcdjwYmb/VPNgU8As4NG
4ofHg38UIZuEvg6EPhxe3JfRBPA6/s5Ev6OdJP4FcRFCPZA/dgVQIf4rGe3i4QAxxSYf/FHCdob9
BISi2JNA09NkvA7gJ3Ior7RsBOm10V0pdzuSIF4jrrVh3WGmMk5Hw8VZCgF+rTjDdZnb1cBHW9F7
ea02qm5+MSAoOdaGpD27D05Qyk5wzWwKb1vnFG/NLwl/r1FC5Bz8E54zVJSQCIZMe60SWycSK4G8
hJMVql5yj/XZwYPDA2QldgNaV1B5WLjvUF+BsYN/DvBt60RH1YLyoGkRumk6+5Y0Az5iWQcDhvGd
cG36qlZBPiPqX2SjYiwOLo7EpAQ3ZWLSYWZmAu9JX6vY9hjky8d3ZiHYEdwVSp6dEAiSefQUjkxq
5jSw8J62IN9S+hdQ8anSTPq5O8I/HFCxYPlYTPHfd7vh92coLjwzAJIruUnQZn9WhWcDCXofS/zi
gdWtGp8XTVBa2DMIm+Bu4RoPkuAeYsaaN6G8/vHr3D9zy6mrwTt+E3mccVSe+fjgGHO0DOlEnVN7
9aZsIA+e29uoW6MaY66n06i5cvycNXNVuAriibBqNxhNX8ope5o0ysc/n2CjS7Z7U+1aKt+thNUs
n33W5N0Q3tpg5iGTfEhinDAcuBOCLGh+nkTihro1tu81u2J3zf6qebYzXIIedtwF+BDf/lV9TZrV
jQqZj8lK5jowSeN3tlLUBDMQVXVRIw9vrncBgNMaVOTSibGCQaNCOd1cKsbvX59KnCOBlv5AIgIR
cPBjpTF7bz90ST6c9/kkT1OB1nFsz/T+xlaJ/gUhcZQz39M7jpGWrn9HoFa5+Kz0Y7kjvDA9MwDd
UdxXcyIBbyrCLQEFiUwxykqonEzRw/cMUZoi/lNvDVLPy3VrdnrM7vK+y8BuiFqPr2aHfUJXFfDi
q+dAxKWKgxoNmFldap24SAZMIZUziZeUjJi20QOAckLIo3U8arQ19JX4W1fC75b2H67s9kMYFzJB
Fj1xUGCWDV6ovKJJ2S5aDQ7Mvx5GhvDj+zRKHZx9U5wcuMStOB4N5v18tp9r0GjskRmhb5rKe23V
XzAjGOzbLSgIBBoepG6uY80lnkkdajEmW/vbnNFvjaYQHrfM7IBRGnLLv4NoQpC+ONjTfeHxMkNl
a/34DdY3QPr/dvXsaVP0yQvkYhxK6Rre1Kp/qlbs7HDPDnjqPZCB2QmFM41IQ6soRk1Y8OJNRqdy
o5Xj3KM70KGt1vZD1CB9TiSk4U+3LcPvwHs/XfakHu94hxEfxzefvEWkzqNJB0KdCOe9s9LGxok6
xYUWI03GCm+beR6HpwHe1eKjCPX7s2XU/LZfd+fONA8DChAyzSFONZFMFMt/OdMWUNnrrW8BoqWs
zNpTmFLsB5MP2DDnJYc/DBsc894xzmaHt43ycDgD0AUVBtPlCmTXiuECoyT4KFxg/3YpNrgSQlH4
91452Nn4+f03Hyx+Vyo+vMhnwjSPwIT7PPU7Uo71ebZiNxpGmPSRM01fPS9i5CsbUoL7R0J06dKS
vb5Txy23J8wwsC9DeILYTenzNGawUVyoYP/E/ndW/n4s7OlzQvjfpMfA/UY2rqD8KntKpb0a/yDW
IGcwuMVmc/6VqLv6BKzRhO3JGJVNdASicitPKguOkzqz7hf4GtAFGFQPT2wzWAOIFoe+jXQkZpHL
njf0X1DTkDuxuxRjmaHVNaess4v5MKhqq3phmCm8jgbj3onqNIv7uxSRtkyLRo06pA/4XbCO30Nt
jgfhCxMteMTh/TT4p2+FGg5FUzvDipmrwWB7Xw4BdGtHibtTehkum5n6MtndS5YoCr/JYUYLvJI2
8uW1IATtqIhn4rt9XvuJkwN6m3JAxivTmEVHhbf/jEA3wVe8gVvHxR7pSEmGnEU5R6WPVxcFF7cc
sfkbq5I9y2OhLaigP2fuKxDr+cazwI3FoZ2v/14rRKDFiNECa8kovH4eHdb3gAcEkE3bCbf0W6SO
jZX8x2Mgr+/H+xH8pJySxEu6BJZOoH30xYxxGIzcKU69eyk2EAaXSFwBEWnPORXQqjNaBa4AUgHw
5AiKBytBfTQE65IfB0FLNgmYMBaHfe+qRGxnFBTkRjDbQOTHKiE66VjNRWUBaYGNFWTvK1w+P+PB
Ucbw7R8im+34RqohKDXLjt2drg9k5wdHmKywf+9QXw/WzKMGR5GtQvmCF658JL+FTBPCxm4AgA9y
EHIwXTuZZ3+U+D+AWE6JiNgCoLIVCe7EjBkuYFESVnOK7VC7NDFnmyMAPZjqpEECq3rsvFA6JY+A
6U9Yt2uI6R1TZrx1ZwaGhXNoI4iVbGMuFiwkGRziI5j44Q27IBE3IU/rAD94YCD8h/Bd/45oHeFX
Dt3tn1BAYgvB74OYDsw2oE4OfeaU6MRxJz1Bj0Gy+4DfV4W3DawL6x7yAUOOfyzJoaxHS7q+EZbA
lu7Dy0YQKcyZsbqziJxARphNUoFvQqKqnfd5fsrXE8mc8qqMHGDaI8kbIqe5wYkSvsPCNv7ytMdn
1hHnqY+olu9bUiZCpKJut76hgV7gzt9uzkWFEgPFbKpYuskMG3FC4pwolCCUM9iZomKcM5l42IwA
XdJDsJrC2p99hCEByxrCzsE+PXxScuHnMMPkHeOs5BXhcC7ePyAMCvfeWSWOQ3SOw1WNs0bY4JIV
DSZGrEWMDHd1oMakmLh4bw/8L6xQJ0H239nag5ZXNBg/hrI8dAwBL2/GjX0hQ3uoJscOydzGsVc6
dB4ycHY/hkPGFiqZDcAcJ9hE7KYQuPGEsQWXIZbWmo8sIyivyE94b9k6He8oqUc3UWixrh4RGxem
QjYeYJbQFmAisEQgD+8d2QaUAJzcRggYPAYQS7jwU94IdGXmNDr8SJgUC84prgsMTztHBIS4mgkU
pYC1BqERxvZQknMu/xfDIKy/UTi7c7R2XucoCERqcwx7gdt6H501pNhHJqfiRj7BFM2vNSaJ3KaN
sk7fEfpSSygyqe4IDXcc009t15wCIHPbdPu84/clLRIXpPs7sISlNSoPdk2/fDm0jhyuhz/8Mn85
5HlM8shmCZpAAlmuMQPU9hj3qNABk+v9+t1qDkRAxiIKz9EJ4wG7XYQgx76BwysaGUvz+pMWuhpD
OXswh+79KCx61e2B7Kb7+DBjamcpp19IjoupeWRcc4meAdV+oM3uxzdcaOYMYQlfCkErq94TJo4/
5AVsagOLiSw5iEzRGAqj38HzuWVeINwdDKZkWBi72MTaJwp42xuYU9A+WFZ6oJiXw4jHGAwGCqcw
Oj9xs8KhvV7WG3wkHIyMnNacgOmS6CNc/bmwBWobNIN4Bs/lJpbVcamO7qwpAPXEHXIjyFNBMDO0
LpMGLUKFeT6U8REPL61qzMZgKRApxYLgftCpJvvylNnJjJyWVTqZ++aNL8pRBt2t09CMAZvNg0vA
Lo2gGt8s8lJkBufZtVHgT6rcqObjbOrAo42lcIx6PodH1zf7+Fcadt4QAOW9f570GvWCNc1LY1Vr
YsRZXVPgMfMdLJc/3gs7umTNaR7TU+JJx9ya/M7Z8oG/AaNDm9jXf5MB6TzwuNbX54iTlS0NvRtu
NjVSACJHI8zRvAdlTckg7hXxs5TJIYbDz7IVcQIUm4w7avQPi9s6P3IIMH75ukxwi8hY3BgoM+0K
sGbEqYbrOTqM1Ydr5G4ZPSQSgTKGbXcH2cgA3x6itsyh4E1DlRzMepj1wUhVt3BejLMIBIQ9Q+eA
mBS+HYTmnLMavhpWpdcfJ9S0yn34d5BrCra9n8jYookgEeqBTRzJdFc6qntra2Sxjfk6ShEKW1jF
V0K7QHr4DubIt3mPaF5Ox4dHg82//hHFmjoyKkVC1lqbfkwTeWa0ZrwOcOcEEBwMC1yay1xuHpuh
A3m1HlEOiaWB/MuDF0fzHjI6Ts8E08E9PtJQlLvvJN0SgQ59M58xaFZ4RQO/fz0CGhDFAFwzVE8C
tOOfWmcmj2sXv2bwnCUt1dNR/cR+BSRpI7LmSTga8b2wfpr9CkVrwOZCyenghMMedd+mV7ZUamH8
tsLEN46i0KUvIc5E/muogqDwfriJY1z28N/EHQkJkyiie2ypG91mRzm46cu5rWQK4pj9+iYh0vuN
6MgYva11Wgjd67v0R3AJqz02GOL0muXB3TqPD6aXTgrMD6BwHfzPujnun+bKuHL6Qxj6MvhXRpPO
CuvpkG4aqjYpOrhFnqVxg8UkQ0GWIvtgSZqJNIbTjBMErATsvP4RwtcqIQU5TnvED7QUpJU3zK16
oWz6JDopm/sFEvvB1+zpPWCOxWM/w+ja0uYCJsLu9GOus+laEMdPFHnSDnCi2xg7jOJJfLoRhiFO
ZHi8mLUM5+Lv2H8FNxGioIgtGqVfKrpQnHteIdFtfOHNaTfv2GW3mR2oYy2kfCFsXHzEGffVJ5wH
LIpw8/gyz/w7806MyDu+kwEJ8k8IOUYyIq2iit8xo5HzHRYTwHr9JLzkQFoTfQnAIM0Sn+nPsADw
8K97Cdeue/Q8G5h7HCK+34LN4FEZQi1hiM6ojxirAaiXj/GNTFrJ4hvqf2/mE8sk8/Ro4LcogXTs
GmTB1oH1hiaG3h68Bc9SNlVMmqyb/4yQBye4T/48zZyzWcXcbQSOL1H/J4GBtvG2wn7HfGOIg/0i
9Rq7Fp2xdUeXDyTvUXadqgsw8oLyjF/wEpNcEIMhnZcudKNNiyVj44gLx9TKfbkcqav8grCLGAe+
iLlUvvpCHVBGDZEJd6w1bsEwFEajbHrCtyExURAZJxIDqaoYTkArjJ+kZEEmVzYV5zRWbA1ExpSs
HokSEE6dj58/GirxpwEnQSahoUTT+Q05Z/ssOR0DU8ZlOAHRnGGgp85J9QqhcLo0oXxhDWa1Yo7B
1kbRX4S9hU7I0dCkyxShZTg4eG9b250aZw++E2XHC4uaw6dmedLTYh0xqsPHiSCY8T2GguNCLeMI
LNx59HadCzcGw2hnSY9FmViHss9nYa6YWrHKh+U4q1zINtiuIGICEh6Lw4mCWJQoAZOrizRW0PpX
Nu7Ytt9YAPXSnAJLizqsLfpzjhbMdiOqx5bLxvEQA10Qm3OPDzuUkascCBPwkxCR0X32I5ENPow3
Kbg+gdA14mb9NSc/TnkuJVqILzURbPeSCY4OcpW4r76tlMGHQThFr4FEb9ywch/u4CZocY/ow/7L
Zur27XdPVPYO2aqIjlqV+lqf8yhSR2toqfW4AfdaAxdbOdcqSqNknS6R6sC84/TrUyxQ/hOENmf8
oCHEHu+hR9YupUmRwfgrt5CYUxcfTmPgC/gF+Id+BWr2z6UdeTG+qdtx30991dac5NR5Bkg1pn7B
5yqS79QptvBfJ988ttBXXWBFbU4vnnrNzCDvruNL9Bif3NGHYqm0ER74tyO1kJnPMWL7V+lwmoo2
WPMGHX6efdgeK/VtDdc9e9ww10cEZWKw7MygUCD718cYs1v4pjtiv+8wO+Z1o9rFZWmS8DOofkpb
cUu3dR/R1+55Lc/vIxrMSpdLxCH/fyG5xm2MnhVVEp/D0tYFfifsozTnICX4qTLJA3grIrL9zKO+
DWa/CVMrHn+E0snd7r8RTSXjzJPsxSs4hDNyGeyZMC4o4q1gGz+waqFQtB+8f6Cgl5mtIMPuqk1G
8645iLpQAYYvy2FGyI9AQuDRqtofNgqY7nzgMpDs7cPPTQTC8GdhFG1l2ID0SqN20nD0KQuFOEnz
Df/nYP2mff91fjvaHiZJNJhnRF9AeahXctgbif+lsNqlqYTrXnaRbMx1eGpxhWbiiZMkHYJ3H/PC
7m/7b3Vo8zfOBmwKkNmHotOX/oZ8BA/4+rcAjX6xi9pMmnAm6lwsynsbXpMMBOEUhCuASa8nHATB
moQzFJ0eaj6WvVttJP8R5O5n84rfm2KF+cSQqZtZeJ+QLDuGXQ7FHXbQQ1tw7uEVmuBtGDZV6Poq
Z8brQ67aQpRCLdsy54VUw6D4FouhWQz7piI7SrS7Qo6s73gurXYhAoF4jDmj9jQXNgJOZsyW6K3R
j/CE9kiCNMzwwQ2gBBzBS0V4dpr8om3CIhoEEEos1afUZ+koYhvnnyV003zTjXhzCBR4bhcrMG9a
UAJvUINgX2POUsdWbLTzLDTaNwt3I2vGhAveNAAgS5HpLYK3T4iBIhThZvTwBvN1NuNa8CO6azVi
oQP2tlPoKRb2A84w+iM8nO2Ox6caYWPB+lCjngUxwxYBylhuBz8XBe3AlbmtcedghVR4sRqJLfD7
R5u/Evt+jd8AuOnBvcX5vn8CVgG4qoTilLoAE95/DCZMhjmbASRvK6BOWHh2fw6claweI83cDAEF
KNvodC9JIGF0Sf1hnotj76+b9oEXfkHFNkqwIwIj0tjXg+vniKO5//O/jMbxStkzNAVj4ReEiw/W
KVBsgnyFlLzDfPewy4Mhc4aPGK0MT7BNwJ91nH0wa9VNBTj5xFciD9z0Q4QicGh7b1wSiAtilwbe
5IESuQcgPWA81UxeLSHPAWJDYQdihwCExVDDgZ5LI+NoMGCB+Dc0h82ZoShc2hfnHDaTKGKZCbDp
31a34J8IEBqINP6am2zGtIOBAIcmTa9bWzwJp3yn4uXkcLJBjKo8IBROGloC9F0OtscIUjt6tgEH
lM3++7BOS25HQGySJaKoTu9YeMlXnkrFW4CxPES+GXaiFJ2r4QTJInQvkUlK7Lf9HuXcE8EdP8x5
JuCifHzQd7sKe+eeKxM8UF6YZbMI8FZkPPQJ0UzhicLaU3yY/p7kL1re2tDanFdAeVZ/ioNcRL+G
+wE06zcl43dauAdcvZic7Lg1AcUyIsAXRxFV7ubJQiQwnmMn1qx08bZOPQ9dKyUS7C9k2QevYqFC
7WPVM7dhdEDlQVyfA9109DPP1AWsctl7j3S6RyoUngc6WMXjSVndI4Hy6ea1YsI5Wdx9w8OMIpzi
jYaY8E5/Y7de3aKhax1yOBdJ3Ibnb/By+MoAYZ0LmD0eIA1bVjazNbNB5ML1okAQXomBIA12+5Ja
jXdHjcVKivnQBTMhSNHkDX2nr2n/7kKlfo7hkSed1cwJ2aYwp8mBGDt9EbnK7hsz2CTkHNF2G6lb
xP7CSCH9Ew+3ztaHuB+yVOXdRzFxORBzZyumyMtfzAbIXp8c6+g2rug48aGdPBe1x9V2i3XDzvqy
/lAQ0QikfwyQVKQK2MDRlKJfKTywC1ZfaV4Z2HYe3j8hrg0uiK4t/i2eLA3GnweIaR+75LGC6Lat
LG/+IPYrs/18JgyuGbbcAzQjS5aZDT8TJt8W1h4IHjX8SOIIwh9VWoDIXPIAYLNGs4OpyWP2uuAM
Oxout4p7n9PYTnMWDa50YBhgF8MTQdP/kXReS4orSxT9IkXIIvEKMnjvXwhoQA4JGYTM159Vc+JO
zO3TQ0ODSlWZO7cR2bECvHg2HnVYAqDz/KF7onMnH+q9Ve7Cg8RCmk6cl2B5fdbvZYIeHyH4gFyT
IbQfyh1tqh2NaTIBMl3BC+THVUfMakTY/fch0os7zn/8yTReLEG4y2iB3TkZ7kRI64U8bD5zsTWa
R9hJN57iYhzNkeoU48ShBv4g1ZD53akbKX9L1nNjZzMTbDMA14w5KYBUYYnSpzKHXmOKzs0kDojU
JsKAgnFCFIzzmUAVZXpujGVmeWQ/rfPFh3cco7munNN7JipA0P4Zowgi0vrTZHC4C8SmXuBCQYHd
jLRR9JeBWIocRqCegUDApAUIIiTI1DUZVKHUpBCk1wbY+VCSl/P3En01JeKkwrU9pDW4enjH8dY9
ZHFuMhKF6HvZYFQXLXuQSYgkGLHOk4uy4z1dxOFHMfxEF8h+hRk8pfFvhRsEcenYrAH9MOt3YIEQ
DXWF9b4xHWtb2ittxMhvn68jVz/jOeoknJaiNXmPUWSwdSh3oJQz7vV8EtgsEK1L24ufAQnqlPZv
2KCK21+O6m3h1YMpUiUEGMAIOeuZOcqiGPtTGv6JRZYxO+Me13WOld9UW/RvJoX7YImDL+ZB/SXo
jAfnMV7jAycpw+7I2V89ab23xbZdaC4DARmK7TwYM9de4lUoboN/t6I6XEp8zCiyh3cQTLpBwDxa
cA+wFKguYkcKp/jR78MLRvqj9zL3uINFR3T+wG+7QPTD3Bk//+MHHCu709ztEak58RPL7A3+NNPc
o0mVqMjPocNZAY9mcQ9H+GICcf2cTYLog1ahce8QTDbHxnlG/3TEHADBUrwU6WYMhj/0arAFMQVk
iZJv3ElD40gnPBfhyCkRj5xNwVKqV6hfwXEMov+uKyhaTAcMyN2H346hgvBRkA9oEwE/KIt27FQ6
QhNrwhm3qxbN483Bt+w9oTVCXOMPS7l9oiv5VwVQCsM3vJ6JMp1yvfefPSNcjrUCHzU+C4mxIqDd
KsbdmDtgAastB0C4AzhDyMd5E2tT4/VZRSBPBxlgGQuL4kB6UAXWhhlLtBUM568ju+lC8vqTcBw6
xoizHjnqFk09voG/iboM9wSMfT/Ez4k5ICNcujQOa/kMBMDYlcFo1NkaFSZcOlDxdMj3K4yoPzYT
1HhO/idQOj/7YLC562+CZfjsL7B7d2QO6JyChjflPyEIAPBDhuT5wgsWQGsGduv/kx9RLSuDvzzL
8cnC3qXac3gs0Xw5mxKdCF5Y8Z9xaxxIj7Ocbclkhtc/pm6xle4oJsBXyieZBNkMg7piZS4TcBp6
eVg0KTKRoVBGwXaAHZ86FZj4hQsL7HO8PvVXuWmfEdSZMZe09WDT0p8clRUC6UePiT8Y3+Mb2l9G
Sg+QOWZHOdcbIBK+HB8gRNkespFeSNYaVRQ8Cqi0zdYiC4ZHc/LBJQJgKW/Wqr61t98y+tMgjWJ3
4zbj6GQ928vvUa7Ltd/j7pWO0l2r3d9S3ldzKLctUw6OU9xiju2+XDNJq9ldyrVxN4/QAtbZElyM
tkWcKpmnwuz7eoFDQTps8WV7jxVgMT4WFrc2QgKlsDlQQAM0EN+NObE1jnEqR+KzDRdM/5YMobyn
hZpJciRQr2JUuxjAgKG9l58J67embMwQZSvcf/FaUPLXxojjPFoXHj6HXntsp+3dX6bzipJDgvpe
LbSRca/+cYHzPWcAq5l6lOEG+Kp0TvfpU4IZy8EBYIKeGkBzJ2+6VYVkG1adNoQFGcJeAyPf9KEK
vbjLQmLF2dO31eL9+DCICwx42bbxj6DcPvMnF1DcYggCKBHgIsPnAnPA7oM7eJI8NAjhm/yh3XxU
Muf84WMU/GjYpG49rucLlVW8Y9fMVlxyk32TqgQnn5MIeg2n2Spd/XbUK2JQCeL64K///+S4rKW2
evjpQ+pfZpSyZUtUZWAcAIWgsoytQesgldELREsq0S2LEMxUEqkaWo9+uFj6uIk00IEGJjEi5/b2
flAKVevKU46AVsk+3yfsVuLa8T1y4bfkwy/LfbTkfiz/oP6Uo/ae6YP+SpcHsshkWX7n8v09L/YQ
0/hQjv4SHsYyv4WbYlzfImZht9+Djyg6sW7bC1Nahq7Sic8ai6zDhzHsX7qSTsYRHfW05VzvTTCe
9nK27i/QD+ykRJdHbNIjBZcsIirsCPt5uxoHUG1ccQBjZwmkl40hZnG0Gm5Ey4rtCcObEtPqzC0H
n712xI4bZ/Bk7KO/WL09ymmnWoOlZaI+ph+BmMx6M460NO2zWHJvlLHw3IGUzk0Gss1vDteECXEP
gxLHPMHjgQ666P9BVotW+dHAqk3a+pvkcJ37PcFfg9wVFMhReBzsIP4Gco/ZwUfGAr7Ox2HgwIgU
ATZ7LVzYcIiTzgekE6ob7lzsAzD4Hwb0fB8+PVdJOWLaBoPurj8ScA9GJw9zjhXdiEOU6dEQtieS
Rp1VtSnuuMeeihsmeqS5j1FmMcJQX9cXZwmF1NqvbJgqFuYKugApYShi/OY/FUHZ9JEKYmwFqYsw
ob5ntEOepdr1ztFRu/Qv74UyB1ASrGroAbBlhBKzvXx07qzmJG17l5b9a939dSd4bmsBefrOMx53
E4u9QXjY9ZijdTM8cMfZrL+Mb/2l/I/2BVcNFjLV5Ebl0Dp/bWyhWNZHGqpnvv6soz84APLNeqW7
/JYAobFMWQ65EzJvw9H1nzssWb80tu9XdJLuCiR6qiO6wIaoF7xvnOSZ7OHD+x94NWL2BDCBjppK
AkImWrdsaKnDGJIMdCpY7VCT3cqtsVpkUNq3EdejF/0mg5qKzomO0g1Z/ZmzJng1kMEon3Hvhv+0
teYGdKrl90QI2uyKcRgQlFPMWA8l4B38gAFcRlVa4VkDFvh5PxvTazPvJ+YSHjuT3w5g91kMhsF1
4IuwLnf9HV9pKxT6hJGQaVmLFLP3XufABIP5PtsYv5tRBqaG0JyBCHoL2A8w8oPBq3jmrG563ckX
VourY0mxLKk8EC0bP0H22NZTYxWBzY3ldpSF+zIac6/3dSf1vRKmH5JI7LyB0QJHL8jOFRKx1iKA
0OYPky4ogm8sfnIkBqwybogSGh0sB24CSIMJQCC1nkVO2QCmVk0PTdcNoAYXHa4gvQoUosDma3Cr
HusC+rdJwsEQ4GYtY2cgRI7KTEP3CtGGoSWQD1U0XjTUIzQMHEYt/DyGSD/mgMlNlmYwF3kBPioZ
diVQllE5CZUOxswvvt9X7B8XucAQhOphyByQ315jqqINe62TR+OP4nXI7RLnVwi/oixwIuiPlJuj
bA45ft6uebH4xm/MTI+XMKH5YXMNqpq/Wph+qDYP6jx/MW9kdo6tH3Cu/FJf3ObQAwtYqq8CuAWy
H/5ZIUGr2OflkGDYDvunkJLowbZ+xV0duakJRjAag2nkFLdfO2PeDZP139yU21pWXKm1oYj1A9eM
5yhKWnbMyA44CYrIzZmTvHERGTaKiOLIEZf2bPnfwvrBAvVpNFncBLgNLcbMhSB9/lDcMIvZqBd5
wzdrc6CYDmxUyC1f2hDGqCd9KgNTEQoKF6Td6G+HS5NBDn0UuAbwip8Bk9H03yWCc8SRM+fCpTM+
bWvNkqBu4Y8ZOJRam27mT7txs41WtHTMSMPB3afsPsBS/C5r1lDvxuTrH2P9nD1+MzZQCqHeiy2S
TblG2Uo+71/xUBkgccJwuhkW6lPBHQQ5gq2sMC3G+EAZasd0m47UMRPL/hROs0EcYjMMrq7sY5f3
mTCd5+f4LuIlKqpAtk2oikhDSC3W0P+JpAp4jj9JCLXkHqsI9amNFieEoR3y8TEH2iqRS/HLM3KA
6LQzF/2pP2FWUse9aUN6NtnD1canDoK+YisT9kUsHlHP9wYlo/qAqVrwh3ZtLkPdKpbfZfAHyxGZ
DygoPMx2n0xCqK1MMEit8Wk3vyOBJWGqcLHmEiaR1wWS5PF3W0YvgDZMqiC0XF/FLn38dvWivcDn
Dk7YiAnDx2KkLdDnUexgpIrATtoqf9yCkP71PbLNg35rdl/cgensnsWjId56kS7UpTbjKkG4rjYM
CMFkELBZN+sgkR+kbKRDt2Gyf/pxnffvKUmiDWIHsAd42bBsmJdrQzTgBcgKYrmt7vYAtr8evFAv
dwNE9BxOzm9E1IoLsZIbfFkjpuWkeemA0V+vt21PSMSllz5N2N3ccK8Qu6dw47wqKquuFB49ek9o
NaiZ+7Ay6al2vtfBcGXyHjywpkDvhriQA46iDDbbP9LXV4eaM+TubE7xgYnLlcOS58gn9JcuRM4H
j+dm15bq/Or8nrG/Zh7fx8wHw5p8CGjEbvm5MZq3oNv8KeyMkGNu2JzxIuoL5aDL2O+ImdaZex6z
tXGKx+gbfCMT6DzAtMs9Ro7RA2ztUL1tlQY1XX4QHAApQ+rUQNhgjPUshl+SNvwy9d9ggcOmhITu
hRMdMCMb9I5vQAlmvoF9bmInBxjb13mOuRrLwsVyLYTA8rk1PIStl8H6H7ttRbjpkJAr3xKpGi0z
dXSU7QvLvcDJxQSKjdFcsoezKWIIk9iIP0nbI/gQw195lRB9AQLG/QyLnZ7dcClqaknkspmtyy/C
AaAOwwW7W/bAfvb4nV2fBv6FQ4ZFMB7Mz7lKPWIjPjgnM+XCAw7T3A3kOzrb1McRCq+zscTcF4UI
pS+/8KHALGiIQxyXEuzhN2bHelHK0jiDxpFMW+L0KNNlVMMIYswf2zqkIKh84xhCElXXhQMABiut
BRO9MWwJVtjsLbfwN0TaspGPOF9KeFLAqtynf8ifse7jez+X1BE2MXBTsCScaYSDCZ9d+DK26QmS
EZTiOZddcUFDlL+OKB3BUL6XNz0RpnvdsucgUfpGtqote8xlLFdZyhPpj/jdlbltziyD8lCuqV3M
Y+ce/CU9S1DZ0hTzFOZwpCFMSBa5QbonMwOFQDhwG1sbsSPsmJ6zplZUn61AGHGwQix50E7WpUeC
KjGIfbvH3jokgnnLxSlf4aF0OGe/Mw5Q3gbnaWwNsf/jzZL2iygpoexfJEQKWrMQGigzEYq1f49l
Y+/O9fqKyemL5UGh0B7eY5WMM3VnUBRw07cwfmapRj/VF0xNsuYLAuMFQQPn2Hqsod3d1xReZ1wx
2FLBwd6LbiTP6WhpARkRyDYmNUgSGyFBaawBklHkkdRz4hH+sH+EEJr0nWpf76s9/m5PDdgM9MLN
xkFfUL5B4iDVPQp6dNdwmSzHC1D0iwIeFVP8fLFgAS94yBvyTIxHccICkVoH7o20pe6giBme+PRB
aNW5OgnOBqzEB7c5MGPtHOrODjzlxNwXzvTAIvljV957C9YV/H7rxoqjuWMpCq8GbJcX8SgDRt9y
PFSXcE13AaCOXpd8Spf3Q+vaQ5kO/OJPfIw6O/t9x8DIn8tbZcLQel0D+8M46AsHZg4fDmoMv3Sn
WGJ5v4BGeARbnuMgdv6h3Ovdqf6YyX2mKP9y3eseSEr8Y8cs5iekIuiuSeJ0pKm/UN7M+2qwFQrj
QfcwduaKaF1lm9y4O987pHoMv16caXQz3H9j7m0+XnhrYqth3XwrrzcpHvEmJZBgVN84MJfpg0HN
VSd6eYL69isSngCa7u9xXxTCQDE9JzlCg9YIwuHy4NeyKOFliDoS3Rm9ITsdwUmX3rPvcn7zBFz0
ACM3qPgT+YndKM0UllaCZhsKyxf+wTxWew59TuHyou7fSxwYRUDGXUfl/j6zkKMzOxlwMD4ddHNC
yISTGGXREkWCmAAagtg05HN7x7aFuLRDvSv8bJD2u8jE6K19kgZC11+b7/kls7vI0epdzOSLOEU7
JErR9o/5qK+4yorCSb74G3ZrDMRoG/hFbN4ZsqQNbsDvVQyMivibCd8yBmE9Utv1zv9uYF91cbuL
huoDd5GRoXsYzT/g4OPTGo5RtOk2OJjhVBxFcO9wBjJtZjdL0O0xx93Cskmy/SO1etT3iHpizJDe
DHLsrqOOprAOPSrE4A5QRvuoP2iBClpmLi72YjCw2NEwNbbbv7CgpvRMUwRc6IwyB2gBFA+3D80j
rCbYtBT8uFisQ39cbLnWJdlpfeR6idvdZDbyx2+NHGEWewKv9siXqWKspvOAzb+h7JoDqXTwcimE
OYzYTcvLZ8/7giUxVyUP8JHdxpgb6+JQ/5G9i/LBWFTFqU93EltuvyUZD3EEZpO4dSIs9U/R2swH
hPS9jwQu85tNgAdWH6a+MJqXFmZz1BvWiAEnchkoLDe0CyEoCBSLxobj3tFA8Ja5XEgw1QHP/kUd
9idR71rODyfayZX5OY3/gHxCu+QTuViD9jskVSsDsZwoJo685gHMFejy1sK12gU4epyLnqscLNUm
dW58VW1hXz4Qzvx6YUsTIBQdfBu7fmMdvOjIC95Nvesh7DNeyVjdqmQbTbI91C3j3D1il4RmeqdH
66IohytqLHD233JO8OLqAFWffT11WHNQtWBp2wcIdQCbNDp4h7fLHw2vFyzZi0nAAHyeLnSbEyOb
9vcJdRaD8N2VeQlENUQgbPZjPrse2ltseH4CDE4PLBEEmeQfmcOvSbxFaROUuobKWZ5A1Huz4qV4
+l/1l71yxe5tG8qcG2vJdyQ4+ehBa9IKd8omw7fipOMpvGY3QzPZwsNY++hPFr9qT8DyK8J6fpOX
E+QBQNsAYUAI44DIW4fXqFypG6x+fbt9JJBf2MvABSG4APqAGjAnZMNjh9wFfIKNm594sgIdHFQZ
MHZeuXTIeNRdfRu1zo8r7/V8O2E1bVn9wvqodfhbJlGTaw2TgSuWk5Y4VNbFC/Ey/80PKRhqIUh1
+YR4MCIYMp/cAr4D8xP7HY94KLMIar8Z0QGsM67RFcIlomVnxZ37NkRw+0rFX57DNxqbSJQIa4dZ
hUmviyVT1YoHkPL+z3hZL0ZcAY0QAn593Tl3wp3W4hPO5xIWmztsAjWgn25U3Lhevwl2o6SyszM7
CS7BhxKS7IWXSG98u1E8rnSGwQwlGq6ShBzwBng62jeQqPewH09SbiNlXpcjtOxqOfo6FpUSdQdq
IwST/qP+Ci/YgpKbCgc3mM79Lr4dLfJInuH5336d3wJNeLtjube9DaODAKiSOR5kE4f/b7rhFSnJ
pD0WTnrs/UV44Zdux8xRP/BvaefExNf3yArZf7k3AHq5FLuaKRcVXiIvuLW/yZbbmIzvxl8bkD4Q
E+hDlcvDre91N35e5SiheNmRjS5TjMjco9zsi0CZZ9SaA4WFQ1eSYDrLbIetLT6yu3F9CgyqQSdQ
wtVwcvB482R1FlIQs+fozsoPiF8+WJJbaY+IR0iunM0jNpd8/lOI2NywN2nplIg22h79K140CuaG
OPvXXJws0+jcdWOvljTyWiSt5HZDyZkk4zcEg7sfuFHpfBBvF+Nr4n0x6IonPnUsXD0Q+M8yivbX
q0PhXvjeGwOrcvShYzObbdFspfSs627IsIa81xZaray7Hc0UXiZQxSU7O/n4F7vyRtMG759DUpjC
Jn3/USheRbR1ibAKQcUoflHnto0T9NlallFzkjHM7+YtsR0oR3rTwuBDs7tZsmCUTplIv17BiEyd
fjVhGv/TZ9/SbgnvybgD7YKRM02rD23ve/UiImh+A4sx6KZEkPAd8RR6vuDnwymj4wIfJoTvXsvz
KeOq3WfE7ekzUFFfnUunKPB+iVsfPo0d+NMY5LMcAQXyytw2FG4lfYApTRI0URjeVt68zha4ynbd
oky9fr7W3HpeHBksIR2QIemy4tMtn7bp2xX3lrC5phHHtvIVAtDe8FLZVdztjHIxoFaFBbwPvsxl
RO4xV9OVGo3DeGypky+Qx034nbaLGqnDgdq/umCdbdntAnIgbzAfUnX8xiSF0LoRAFDTW8u3S4Jz
pqveJM6iK27I/P6Me/IGfLmDL0mNuEye2t0facw+4eFhJTWzPPTZ+KSSg90k7vscPDDBo1UNTiq+
1YmrQLBEjrcJw2GjCzUuHymlr4Df0ccDfR8AlvkNUCbxj2irVZol2rlqRi1xnfjK3G9sy7sqHqXd
F+e7/hIgrQGjQxPO6oanBDaInfSkj4kpH2lGKdmN3+oUsP5LvhD8VKRcJ53UVWEpmOkO+G6biL8x
eNSGBmSVxFEndBy4QiLDY/MqHXTAku8g2ASI428VnQrG/WnlCSCPp4iO39IJabV9h2tCnyJzhLP7
WEN6UfECtQ0qiS6Zzg6LRhWzUp6iG1oIMbg/D8jKeSa6abpUmY0WAzXJUWlAaVcxBvvXSvtY8dOu
YmUMxxPXw5yfRgcgjbRtSxrCjfXB3VbTdcE9/gPLfM94NS4+cjuoNd0Yn9Je+ijLTdefA1mmxKCl
0yDbwTYsW4f++ut+bootW0PgMf/149CllaSrhJfoJgcaZZoGRbUZ8gjHXI2p8JD+FlgV48VNs6Vr
qMhrh+/ygKrgD9Ns0kBfZza+AfyA1kWXYO4zWAkAZU5+0rds7+lt1V/jMsP+o9vN/Tor/1KYY+RD
ASKcOMA416m3ONqucNG3uc/JnPhOjyrG7daMBz4MkahihpW68MOpnrrd5hP9G71C76OwZgTHuNZ0
jM3HdEIQv5YBH6e89NRDuzonb2SEYvfkEOqRiMXrLK+S2+Nq3/irwRHv6ujbGAODXjCmGuTagaJU
jjqvX/qcC8ecBGCB5QJZnivKcbTGQZdutC1dFNvcFvIN5fnvIS2/xAR/GO5gUpl68hDlNUKDAlyb
efOIrknrw5nkv8R2KiBnrRix2qw1Q9x/K9DuzcFAPoWbEA0ltAaq+7mIPNRkbYGl1xBpxsZOWmUT
+OV0H3QFImOg3dBJBjDvKBNl8i57+2vu0ndD3/xLJZdu2Syc5CUz+qQd4LX/DBKb0CFhL2fTkGG5
i3VpiU3eA8SlHjRnbVdXLl2FvDGyQci0jSFePdCkwUPOvWyPvZnpEPfWyxymmy0sE4b5/si3aF88
GENvVEZ0Tqqr3wkZm37wiG1qnL/qvo1iJfi4dLUdz4Bz0GdE/6p/RmmDhIt/YMCaTykR6zVZvMN2
RAKPEP5hC9AeMwbGk6x2IqbOZGzSLEEmIiSuEs4BI4asaD0FXSOmn9dH/Z/THmUAWKE1A1od8NLk
QYLbKkMaPnlT3cmfR2sKBl3CtOKRINz/bF5qatyHvmAmxDQF9on8oigEfV1iy3KWsIXAmL0GIyYF
Ml6piPrG18N3FXOEUWHHwG1MQeFHMRSSrjYxf+hJIxdShMqsCDyBIScWV2K49+QvJu5W7VgQCdAD
Mjb5OO/QTs/4fcOHE0LzkyYM9NKTmSF5H5QjnDSoFgfYceI/rDo4H8nkUMCWwp6KYTS+SkTt8fy5
CHVk5AizBQ8mtBI4lPOrPGvMRfm0DUbyzKZ+eL5ZgPAueKoBQQrQGiOohnXrAUE3mFehscoB2QQE
rd1pG/MLHS9masEgk2w47Fnk8r5VLs72BMDwhto65O00tXsC8E2psyJ4rgAq9eZNBw4NGNLj8g3L
mSE03jI0zvNsWyyZg7eLcC28CtUOHtyHImYSw3ulHRNjzk6nVY5WKKjcjlQlGxcc2Skkuz/gl9BY
ReQbbv1LuQBBxQwgwIaNZclgjtwXmw/8/Ucey435y9Vk72cU1muAP1r8ljyUbbA2r8za4ZgKkQVJ
ZKDvAX60DnMNQeOsGj5zbAXyC1YgwonP5iVBlkDoE86h2K7mFiv/iwE2Mj5IqnSfIEfhz8Z1LL4E
pA+lwi+C9ZHkLr2/ETpAxf98OrHzAq/AYRJtO12yax77kEDtkKmC6kTwvAUeAbsHsvRcvZmCHQov
dG8ijckP9UYWWKb86gPCgHq62QrveqBZ6KuClVidK9BVuKEUQy2bxYWPCdbJAizCnPKVP4Ui6ABB
en1L2K6CZPcI6G1nVL4EJaFgOn4m6aNDKgg1INQm4lT/uvnP/sAu7oF35RuMYgQoD94e2Kppa38p
2SQfnKbwzhkbnWsC42i76BSD1uKYM6S+uHpQUoLrHr/EcfDotXum2sKpDnw5k+amsfGzRd8cyQ4T
6B/nS0qDY+dgeg59ZHqrQFLIdd38Dpy7g+9JneYr/L8gIM0al1MWe5YOBTBKc45VJNxD3PCo5mx2
supY6UNibK9DpkmKx+8dnaDZlACbvSE0Zm7R31FyCsG+TPt4pNjSCFiTrJ90gGHkDCCFpQdBapkg
TL3HsfMhrOwQNGCh5ih+hv+8E0gqwkqhIZFLCC+SS7n5zvDAUjclJNaFdPpuc9XFOO7z5P5ki489
mKOesoFRnAbeVxEAUu+gUyG9vjv9BiS9IUHlVt+CB78AAmWGiCN/rcyo2eRbhkbsSCw2pa8JC/hc
rKj80p4Dbe9YMnfFuimAdwMzzq4iR8UyETMohyWiMPIwh4LDAn0y27AhKFCQSCu5hI3DAkzt3PtK
dq+yv82zbvBWYkWW29ByGPSPMJpQz80dVRjeEdPPRakWvtjeSFmN8gl0MFA6tkLNM0mAQOZF2oHH
fgJjsmCBZsMTCHh7dTj04o4JNjcyutDQxNW5+hCH1TzaZlyYcyz66qeczdraYZAm2+w/yqi59yLn
upPwI8DP9IxgaMomWOJfwqhshb0zNwO+1ZPvEb5XvIehIuglk4qdms2A8lq2f3ewNciLUDeCU0R9
jgOyC/LKXCBg+Hy4Tso+05eW0eC4rGxjxPvXog3FdJyMLEawwMD5OluBg3ec5p0LSSNAuC7UgqpI
ymlpene/xyW/5QxebPX5zu33kr6sZdj8p/PpoAHre6Q0uvKk57FpMjF7u4gRgJ6pt8IRl4j9MRx9
G0hbn7UCswsJHWRoLAHmTOsH7jIc7cae1xt4Y0jgQuO7dMeOM5s9N4h+hl44fGL2ySezF3I+oZjr
/nHxy7Ng6Mcjbr+hkLCH6x3haUtSrbRZMoJXBWV0ZPI/3bmPeYEnHl1Ijrw3UqUGVqkyTaGuQ0Vf
QpU4903sDtJtvhYMTW2QE5S5exvD/qNDVbeQGuhT4E36UT5Ge5XSRkrJoWKLZAqmQF8YcFIwafzu
jBn3bMTcMW7JjzElfd9piIXM3qYhhr7eZ9ImmhvjzxQKOoRzf5HNYlK2RIxhghOSEQfL9otEFpvm
+oGN4JXpb5UwV0GPjvngOL26+SZaqfg8UeNxWrJbqY7S5xyew8QJmN9y3gGpq1POgFSFKxbEBhQm
1lA9JtpLwTzw4kPPuQfC4E5yr2ymOPhLjybcNa2N7utdTI+W7F5zC+nTJiLYGMFBzIC+QIaUclPU
LESqQVx/BvEPGLVxs8a3DRxQK5aEm1AWJk+f6J92jF9K/tffY0XIESTcvfAbpt94/N6CEkIfqUI+
JTqGIZBCXrHzCT2+5nFhH8dOdcfrUAIDUKE65Qvt7eQ+uYpsboCwpgOhRNaEegHYim8g7QeT9SPH
REDyiBi884kOLHQ85OsgpmE3hAghMBwEsnzZyOLZ+XfqdROuUz2IYX5Dg8VKgTOL8QvamsipYAwh
UoHhjTwJF5nc7lqW0jCnGcYcLnP4ot9iqTXsdMSYppD5lb9R+bVBjLOjVrnwNCGSkfhyHWJiWcOm
Y2KOhE5IPr7pOHlClYHEOIWKht/sktghAjb0avSGMe287w0pquimgMLkoZmMG2x47gL25h1ziMNb
QAEhocpNfg7wNxbOxOfEvzFGOAaOGETZ8fKm+EJFt4TTpTEkpQPYkXKq4gbFaaB2fhCJj6oYKpWN
iK/uRuiYP8JShCkCbFcWFVLL+AKTNhhRsbDVtlTLkJgI+IHVRk3xZGPrqS5f7kSzRcf8s3u3eiHP
c+QfxEPseYbu+I9cR7kWbY0juY5749ggYZGp/hhRMOKPbUxcyz27ODWadiznlKPY98Hkh7FJ3XLs
9DE8RdS8/6xcKfkoV+q9/CyReBa1y2tDf/AoMAWL1RPDjXSZT+pNtakvcBa+S3OKW8rCmPUO6ZlJ
t4ZDQzIhtQyaeLFscZUq9/L+txW7x3eZrwWhVfAsflssYebRCR7CF1Xa9cAh9Xv0p9kW7jireY4B
LFUJB/KqXLQ3XFCcHGJCtVAJCqzoXZNNvnjDUkw2fex5ibckd5SJGYOhSboqdiKJr5uVyAP9BZlj
CK9qtk5Efbt4Ee0sPJrLA5IEkhVT972t9xrBJeWcrspNd7qjr647s2MOcJ2lRzgvLBoOyuusXVWn
36TbaAg+ezsxDiBjgSS9L8LLy/vuP9Uz+l3rAapHB+yjjMUMluPoTkD9HrXP8YuxYyGiSs9AxNaD
v64PuMPwsa9DiX0cI90rVq76qoflR3rXV8YGqp3YSCxX0Ol0RrZHVjYhVpiuHfubGmoOrE8GKFQz
mrhx3/yUtOgv+MmNNpcuoKqcLv/wdDpiZE+o2Af9Q7217r1ptfLP+ol/BCb0AX/WqfDSidk/OGdh
KmB2wzQOBSG5tn/tXx+RobU1PGPdW8Yz+BVLTF7X76l0UC7c8cxU2UWupf05feFnETAHuAUiBBh3
Uw7JWUaTPIm33+dPUDchb27CJVyZf0wxejj+BNTmVN8gpii2IL/gbMHWX5MUPDRIHhdJ3w5jwZiN
WYf3+q/fo7p5xttCxEAbz+T8A5adcGkADIq7uopnmuNvjfN10x6tI9MZ4/a5usremuozkNke7RQi
yYfxam7d4fNod78Fk5MdREOY5fM3HCtCLMDKOaW5ZY7K+bdJNzqDCvBqETbQvb4TJgHZMTvKEkRa
TFNMQtDkY+/+XlvTbBHgY1oeg2d7fK+//6jp8kpZtKdwJc/yXTULd+HYnJPGOM53+uw6zc/pplg0
t6A/hKU71k9Q3AGH4Z40YDRwnCFDjb/z/k5dSLNk2ixbYK4+dSndx1WQJXOIZgA61NWghf/wlODA
KCuGiErnu7qKcRuMQ+OfiyxeaoJexKQX0pgulNsfyOFsEnQhH1fedmvcqYpXgv80AIZp6ycuKBG2
KIT6wjlBg+HGy4TwRgfhI6SHOKuwbA7+47P7QtEEqwgMvHJTmnPmBiEwFWg96QQmGfAjMcYA5Qb2
xD6M0gqO54vDRa0EEATvEWSUh/PFuyXfG9iIb5v8cn+QQ5nUfHW3FHEIrLsUassraCG7DklER3ur
XTioeBhHo049y4AVpF0Y9DO4AgxEYws5whxKP4YJA0wlOMKkQ/Di37SLheaEKYky8KLXB24erQha
QEYXnIm62zS4ODPwh10mTldO46yF1zlgKBaZuFONO/lWyDu9ikY64+YIm/QNt4W+09TlJ3YzKHQ4
DFROeeak/cGpuulM1iCvPrLA5QbODUoiG3JnZExIJ31g6gmbIOfmfnCPMV3infBwsecwgTJT24St
yQkOnQ33FOShPIJfizIGHwxOKHwIBiUn+4Pa540/Jne3Dy8dNc3bMTVPnOHTdzpqqkMPBwQOWu6u
jmQvbaVaPBWCNeURlYtrQU7pp1koi7fsUU2Ax4siJnCv1VqXXYOQPRLtejNrF0eOwtRd1zDycMxL
bcPCjDzxkQeCbdWDKD7ri6wRR8xALDEB/b0UEo4oFn8OagztQn9ML3/FrCJ9j66a4GnVLtQ6/DFK
f8KkvKSlhV/uvv9oWMvBdS2AVlbL7ophhXKEsEt6dPSZxUtfgVo1lFRvH4CzT8V+AicBO1HQmNRD
cC5oRTJp4K1TlZtgZnF9CoG0t4yudhUWtKcS+6sEAhYQyT1Ce9RuEgHSFdOuzxCWIAlXw58+7onR
H594UT19fKntr7nLFCe4TmVp/GNOxaPNrLGjEG4Itg4VqIB1MPq2qB5LWGjSODdnGXPlcNer5h//
IcWnFpzu00xwQJHP6V1rZmXjiUApYJmOcBEWkk+5RuyX5VKTNNepELBAh6QGft8j7DX8ZxmtcD1t
ZmnAR0we5HVYRcJuof6436kGDQc7zVVerz8lmUORx4kV6GMeiLd2xxvqCsZzLjYKwCL9dIRZU6wP
PtHK/EwkZZ/xKVURnaTdE/hzdrRqRpa2HN5Z5FfkOFMKQwauATMgWIdLbiSs+xglBvK491lilmaB
HJEDzQE8u2ItHYq8naUgO9KrTvrI0CtC0FAZf82LTKQvAuErGxlcmPe9KCWoLfuO2gVX73h6JeMm
hi0GIx+BjQw3nPcTi9vlM4p9BlPjOkvtj64JCkWLtfSP4TUkP4S6vy3Sq4l+iInyK4hzm30wUVNt
/y+PcZsbVQ8xM4fvD+yxAq4JnR5M8uqPDSy4ZddFf/7U2Tkmxbo1J30y1hlM3pqJdAiflGE/Gk5P
1f4ZJtJEfyYgxQIr+R/0iif0rw9pgWzBVXjwWnb/Y+m8lhTHlij6RYpAEnKv8gYQHooXAgoKhHAy
yPD1d52eGzPT01VNU0LmnMyd22AK2G+HLprTaMAMy39hgTh6uO/V+rN5ekbAvsq6xKlX0wzpAbgf
2vAJyXGxfELnP/C0Lew9kVAFqNxEgrwUqkQv9vF3QfvygSQCk2mlUHHGzEnvoeQOJ7gKFUfgUKSe
JKT+khkeQaoXMmpgiRfSyrOc0OuNrsvHzYFZD5jB5vlwyhEPHhhyCW15hqkcHrrWEUoq7FPKV2zp
GghYqHILGrSiFSxr4lWpxXhaFQ/D03mNVA1g8Lb8EoOpoWWqk0dFpjjw7mCOBTyQm2otuW+vAOak
F+ZvYDj5+KZm5SvtsSWugJroAtKA/6HiA2EUgWHO4FEyXCCmEfFFR7xtWEmlDebwVC1HcHG1oMlT
LIS/OJSvbt8RNzqT2L+WF/I3Pm5/znpILnkqbirTNoYhwC3waNuOrX70urK15amWDNuoH/M278Wy
QjlE774ifSkEJZQ3wKWYkCpkFWQ/FJopM4vwxg1PSc+HsKRE1dB0Hwf5JI8HV8hUnwkVet9GVUvj
N4Pm88gT7uXLBbcnuI02RyaVG6pqvFjIEkDXuRQs2H9e+vlU60fFSrfWIBxgi/CYe3K/P/wn9x9y
bZPBFJFBU0370mPjaa34CTugNIkF+DqUV6N9GbNfQsNoL96QHfevEJvwC9/sp5f7AnwPGRh13UQn
MJINkKjO2v83NKqSwte3hBRh8nxiBApthuL2mcAcE5KZdluzmvaYVbNBW+ZCxsaO5QDO11pJy7/W
75yvtzciI8AC1LlRY1iPiRnVMZwJwUpBhA16y/5V+hQdee9Tdyjw9ntBFuI1r4h2mVKBydE/kgfP
pfLxpIOZYciGmg+j5Y2J0SmF9JEyjQgC+jwqa41wXxlnSI/CAudSSgb2U+nAt0ssiYmuv4jGVkW6
/ItHbBfqA3946p8+WypXQ+xIxl2MmGoqGg9jPOmCToNpo0+P+TR9drQ7YSet3f7QWrICEPdOw3Bh
NcOb4uYyr5K8nu2SFUjClYhSXjkhisHPFgSalAOT9gGDBfTvcO08EwDliRcyYANWdQTjEkcq01I7
nOq3IOmxDAMzKojlmqhFbIYnFK0wZpwGi7QwXKW9x0KcsfPt84+ieORyKwvqDgpmGQsgnE9FTh1u
zkyAabd8bhNzH71LO+IMUW8YsKNxIykiargrUhPMGyCeM/jG+tTV3k4eFS7XhsJNAZAwIngIyi9T
tmfhTLsBSiOn2I9hNsivCSyfEnMUIWuJ8PRUtoPfAWgtVEWeYLvEDxsvbafTE8hSBNfeY6gWA3XU
PNzmPQGdVpiA6bam++ETfPbjfVlzWfkABA8WhDOqB4mhOYx/rjEKtKQy7c9CPyJMqST4RUH3WhTU
Bprbpta68z5RfVBjuYW5QYwAJD9QQMt/+JY+1RHPns0vQyksJ7EDAfww1n3jfKUJR5Bvy1heFYS1
Mt94rut+fn+tC4PHhZUMhMe/G8HtF1SLr1gP3gTRPrdiQdppCdpx6Lxp2a+Jkx2cWdEwl4KFOQyH
WGeqmIBNa3NGh46rpbZhG2N5rEwiYLDeZsDJ2AYxTc5JEiGsTJBqoRj73D15ORSZS0OMkeir9wES
TjGS98sGEfu7mg1w5fr+i42BxSONIaNfp697yIxXVUm1d4eaz0waAnZej26KK999IHfz0PzC3+5e
KZSPkhxNjAmU5b51VRWdhKu/sceD5sxUG++QqwcTYl/PAeD113RdE8P7Xg/IOVKWSHl02HgPJF8e
kK8ov/4g7ylUbt+wuhejPc8Q+dKi+7MIAL4AC1IPUUrvw0yU+NB07YbdBvcD5hQ3DEhhe3j7L+zY
XPNbaDTcMZo3kKaIgipl1hHhsR+riNMYlUcVMn9MtJ7JE1qLNEJ8mT2TG3O0alRbQFbksMqMOoBn
RxYxZc6+83C1YZio9CGpoA0T8oRe8M5rDeB6u0YS9wkvjEY/PhAd7RHj2t4R7eJRjYYoW0572LJI
MZyGFaxOGVK2SljxHaZhTAUZOITmXJm/BlxC5xUO5zhxmF5N4WLsQfi4YTFHjBBlZfA5wP2YhCLW
ES42/B9ZDD+b4oMeIdyfqWGfyBOwEztAJ9E4iie58UO/RtI4A8Az/OfvIIu6D10YHYwro26SY6nz
bzfgLpIX2/jDpnq15dy/oBgsomyBZ70Fq1b2NNXO7YWwSvr+Xkf3MQ46AtPtCYtmecbZKZsyfGbo
atK6iDXWGbLNJAxbPuLTuvCb77jf4R/CR0Xu5w02GbE57PuIxinpYNG/li0gpCPrkHbmRhbcssnw
NsaIWf14HWJXY8/aP4VXRIAYR91/DsLvEKIx2oJnYqTXKmxeP9J+3JQzBcYSVYqFjQETeriwMuU+
lVfZBMo9fuDFNVU1HLYL+JWv7FAqpndVkOhc4KxQoT+Cq7ks6KyHm3qYUsF1wbXBat0zPMTdwIEG
FdhQCgEAS431T3iKa7JnqdENRKyeVJdwvzSn/094xcWQ85deYT3VnBV2of30rYZqllbSKbfWEl6D
elzdKG2Y0eXN+DLeN4jMc3Uhq1GhTVUAUX4MfOLnXOwOdHhalrLuf9jCrlXn9qQUyjDfb5OPQrJU
sXkNJ813XlfJtz3ViAMkshnbS4hoHSq2Gl6tpTpM+5KAh8n3+nN9jN/HxxCNR6gy2n+FpZikexE1
NBLYIX+PvKu3B0TAlpT1Qd345k+3YXOyTP/ejy6X6KX4Ahpv/vZNRKX+YJh9Cet+lCsJr7mVQSMl
lE03lOE5uedib7vgPdHy1px57654Rc9a5VdtJMu4BVALCSyiD4rB9pEHaCwJAqorRwVTpaamzqOM
xdOg8MgSUimWNLejO4C73AFBMxj9uN8vBnfX9CXCusHw1b2oKzO89hWvNOJLhzCUTZwrWBC6DTdJ
8SWewP26bUMCsykgCb1l0NVZfqN4V8kFzqUWRMOpZdx8Lt8vAgBYEBREWQPmRm8mwJSzGDZor+jW
+gyPh+ShMoIvg0HrITog+OoM0ssM8UaeC37G9FOxSoEpikXhW18PXI2PxEbBmLfDGcjDjvSthSip
3rwh7mmYSjNe7sTUmUk9kPP9JjpUk8nU16XELbBrUbxGS40XkwQXQ0UE6Rz6C9UtxSw+HUjGoCWw
sRwRkAkMmmk/pI1flGtsVRkUGdg8R96KC5SR8IM4lRaA0RbE3M59I42+UmND9HJp32HuoAdk229d
tme9ikwC5th810hAIfXRVGAhU+ZB00Y3QPFpN3keQByrPesLcbmOBshzUq62CbUgRcXYttiEOvmG
NY3dFeu2W2yNtF/2EkWjybR19nY4ChO4tHdoORDNlYgbpVl8iaYwki4stgANCjKKES/RlzyuAp9n
P1lnF9Aqh+YFplTJrogUEq2miXFbjbEydTPAOWAPQlVoGEMoeTbPcLRHosxgABJTARbqQkamROU5
A5nIYzzu5eA/QAuE49l7e1QmvYA1eDUfcHD1LgR3svIQcte5uKD0vU9RU/ECpNbkUDCqQ6ddO2hj
iBBtYGXQ0ciOcEQn4W0NFHmdU5X3hYtJNNWb4A2ip8Tbtbdvul1+HR22OJmib3uigdOB53JmqF1X
7VH+WRujx9ogO5FVbW/r4+F4OL//g0/lg7rWWSE5xl8IWJ8f/Cs4V+rYhhmuM2r/edFFJmCd2kwj
R1z2brW7Pyh/3RK8HhE3pxLbFZiKzoWoCPoxXNRn8BNJiCCngkX7nyZCnj9GPcLcvUAJr2tlaWEw
AY/o2C0sZiAw4iDXAqnCc4szbrQSMq9D1i8uFj2MtbifVwyMsNqiKF0JoGfdw3WQjzSGEDSuSI5X
X57PgqNzLhoIsjtYm3+UMRqQNg4FuiBj8GAQgHDfu3jFY72G/M9wlXTDKgqlrHlTlHv7RgQt1IK7
4Hwn/Q89gjUHh+DeaXlwWKkwKOIJ5clqfasMpNZXMRsHsL7GTGev2/LEfJpqTYVXpAtHL44NpTeN
EAwffIVhFFDO/JPcfHY9LfP0fpK2Iu+daUnyDLVd+WfQ/wmojsr7fWTIJCw8Ww/d+AvP+a/bNX5N
JUrIrrAKf62gVFaMgEHeUX/O8Eyg5Y1eUTsCowbfbpk8g90+vdcSBKpFa43PFtWRMkavYMXdH6zt
24MhHFLSMOtAFmYt1T8qfOYE3MwYDv2Dk0GguWPpn7nvrJWY/pHfLgscmV6FI6HqJ0mGChzeIGe8
gxSNUIEhm/e2QFw8Q3cvDJmhRiAUh0kG08oAuDriojBg/fipCB3ImWtOQY+vk8rXl6AyWJEz7cvG
6ESAWws+yrKNmB3cZ7LEs4W5sX0fE1M20WIUGpATSZkJDGYWNy9jacYjEDgHXT5ABJDYFNQWYJhR
4vMorQ06FEBkivi/htb0ADF4Atn4teGwGtIdZbQJOzEg4E7G9ORgQKfg1NFzQgpY8MML9v/TPsmX
SEomdcwtnXV4NtTT2/Q/7iBaPX5DDc1ig6BT2n7mgxViK1YYwE+m3bv+J1+JJh8N90VIDds1TpYK
ykc5zY/qaYjG+BfqE3JmaYkg6OLnKbSWN3daR3I242m6F4dwH/mEunInBH4Q06EEERB1gefwJuMP
7t2iW/AQcKORPYDd48M+oe47ovyD6fclR7vDIemeasfh+i7EufPrLzwJcOOnQ21R7bicV0SdMh24
94SJOYUnXn/oKlE8sMeKmJ73zrxMrtB7ueBnc6PMrXC/4jVV6es8jtxABNKBpzGnMAPeCZH2gAKK
Kbjm3MiqZd5LIcDpQnLJhzQJveQvQa/l3wb0S8TB9GsVnYONY4m+JnX7kHFp1gZW1iD64GCCBUvR
feNUbwEgjuY8Zy0/fnmOsCWG74NdJw8yxSbVNs8swxlK+cl3xXmkz+hIXkGHlgVDZsNE1eFvf6ML
Zzbgf9jnk4J76evCaoRxxzvoG0ZZ1JwwCFOAwRJCKBMUtmlqnrdLo6lxf0AIg24qkTAOVcp+qGg6
nKp2EPOwzfFzapbS87WEFCYYx/Qo0KU+SiyXIUAsZTOohhwopX/BltRKMYhhmTUIXy4OSD71Yv3t
EkFtwow94nm7D1x+hUw2WIPJSdBIEdktJTZ4AGS2VyjD/Bwe6iWcuxdGf6qNA5FgxWd4Zvl4dg9j
yt597z27BPYxoLoJB0c+vWAlY+ZpRO3QL9AcS35XB6U8ohd5bpEsRrQG4hwjQ2cKTvZqg36BJhV6
W6JSTMxqHgu+osQwbb5NAUAM6h4h/FlbdxMLTwzII0z2IDkdRYYqDk3ikYGMNeSgf6Tj8MwYGv9G
qn9MeMAjW5bIXb+6bbVjL/ymPmSL/DN5zBl856w4YBseW/aLjbQH4xIAaftJeT5JnXwMtnsppLx8
KP7XWsLZAjgUFRHlIvX/EGaPX2DR8a9Bp5h6u4+Pi0nXFR4eIkk88/PgjjeMDizkyF9CukQOJ2A5
ACUzNb0mmMsmigIDzfvvm/3wn38L/M6jQWolJEqOBUc4Wvd/B0vpycHmeUCymYX4kOpMUJweZ6oQ
tjUIasKcetDHgzbib3/yhK4/g96S4ax2T62vy9ZUczzUnYoPobNqvZbxquwsm2FYvsVWQUVd18lV
i0ysHpvXPwITpAV93L0iRv/Cc+eDeY0YcjCkC/h7kFT5PXCEwFIJMk/ZaqkFqR3fnAD+JPPfnFby
jC/4wjgUwpTJxX+HAB/s61JO8gL2K2F4wp+a/9hi1O/XEDIN3wHIpGyVRSKoC67BZZOP1r+fx8/p
Npx+3hTiG+8LudWgdEWgKDmcDn5jZX7RigqcD8fVbvuAFHuKf7ZIGGdAz20o/esGQJi5lpxv9K28
H2cLjhGIPE0IRXtrwkF1AWiv7/BGtW35ee7KR8S/bdhfoWlNGGstGhyh2+hFyb0AruFdpJZ99Rrf
3iHnGiYmPxBAl6vLSedlAtVmEPH2lUsEDxfeL9QoygYYo+DhkEyxbiA/BqCaKzcAZtYd5d8ZAjOX
minkEQ7qv1dyFpnOAt9zRkXvUQYqRtZskyiHKT+oaOj+GGkLQptgpHLZ+HFwgJWW0BvxMYaXCMoX
lhIpF/mZUiQgVm4ZrfBkwvs48mb8PUi7eK9B8BC1i/gwdz1V+iDTN+AnZyghYNjXmLwHYR+YwtHi
w5J5pa5gFvM2JTnvrDI7SM1lqh5bbZHNaEXkI5+L0kj4j2rVJic2mGLq+Q4HHPKRXzh0CDPlgqtL
WwQuTq4s78EeSS4CHRZvXi+iXJ+8+3XejWmmqEgWqluoCTwYnHwgUPn0MGSNsa5eRiwTmCfCS1Yf
SypP+DcZdt0YJSrQcua8hlIt40YkHJZKFMdFjIBSjPKIU+pXnBTud7pW4V5F/vWCfsAIsbnc5jG0
HSo5gcFOROoK8UND/M6JjqAmeq6rrbS+/31+8qC1WJ+wnZmweiJEKmCRwuR5s3AgS6eCZMMVwRCk
SVAjl/gATC00WkzgKBifaXeC+niDR+Ve/OHkOR5seplnzIVPRlmuMe6eXLEJtdL3sj/ghgG0hyY1
QtUU4o+FQLyAYukWWcjlZPG7k8TDabUSHivO1BVMS1paPunPGNegJWKqYBshPxsPSmX1cnZDzc2y
BVgi7Jvz7RdWKNUt1kp34V5aYl5YxBI8NhrPHf5u+GSqSZOihLcSTZ5jlHKlBOxq5xPQQ1Y7BYQV
TocOCjSuMI2ACp8MVhwmxuQ4el4ZWLt0moZf3ANcOgNURh+YGHfUu/h8DrxHH12QVO6obiVB7zZN
fLmatNxHtyyQR9DwM8/ANMn/LlEdwSkiD5WeDG4boyWnNxPtMumpoE65snvNm/RthZ9m1JxqeQIj
9JmRDkO0wVy+TvQ+EPdlLlYZkokqStdOR4LiYUML+vBngv5tGV1PAKx/INv9EJo4WOt4fkIMIeke
GeUf5tZuhcs5Vk37qSkoLP4lEefsyjmIrf34s76dWIywNECk6HOE3QnWczXHQMb4zTDXiD9fmFUW
1Ocq+B4fK5jzGHB2R4Y+XyzMsBEMDKJvfAAOhtVo0tWN7IKqYJm2ePusbGhrYS7j94gFcPR4+zIG
0p/glloww3B1cIsd68DwDMFMGynnagxdgb8jQ+okX0X3mEb4siTaihx6HwRsv/wZ8MZ+dWavQl5D
ONRr98ExwMVVHouZkBt6BqC5NP/umPNR7o0hN2LWy20Ne0IYBcKzbIn7ISEcfzp+EMtVJVyw6I0u
0ZC5mPs5Gxu6NpwM8P3D9AZF9pUCfJq/vHyurHtxf+Paytg1BPKjkop5gxULHqi32NlCxr4QYlgI
jkgpLlHzSb4J02PuL5AT6tEjr8c1kVRwQdNmoaeZG76YYHBZcvwVgU+QGfisCJpfq9Ovi3QOYxwJ
ZxSwFY6XomFalAIdgMMvAhlFmUxiO9Ybxfz+gw6qJEyKownubhmJYh42UDQ41BaiDcbZteI+TLdc
QkAG4zbZ7Ox8ogdfLJ3ok912wg4+CLl18xAA/w41G8GlwEVwI4YEpgka2jAl4sHBuhTdykaPLjN6
XawDPAIZQ54wQfaLYZJ+wxqt/r9jpoHlinEKmg1LPBL18AJLv4MSycov+IksdSRli8vNoJI1/JGx
1vXjr7AxICogwfGA1nrg0l/CeAaHEwmcVDXYwjILBso98kYwIphb8HYva8R7gDFBPZ/DF2MW0K41
uB4MAokVYtsx8GYcSZtb7t87XyJwZvFgbS4dXwgNsdDW/x7Y4iKwpMWESGHEfLKA7ZOyGDitdoad
IzGKR84h7lrNLyM2iptvYoEjGnySaKBq7AfRYM2sgzUjq/39+qbTtHmYM/KZWOt/Mtg2G+oniskr
ClVHPu5hTJr20OMUmocrcwSwsxzttANNf8zmaR2543pCPV84mUCF426Z8UnNCP5FuIRAzerIt0NB
qM/iwhHPyd0XKSVw732edibBGR63TJZ5gCnC0ojgh+DBeXQ6G9J2x3+YVEQXey6+wJzVjgDXOLSv
jZV58Fkx/Ivr9J1SqHq0yp4AppnXYOl9JW0B+wJ7KhF/hdOwDWUMM9TMoUOxHxErm705mPZqdbMn
P2csbRxKS0atuo3B+u95+nCmU9oyPgstKcQ91jCLtzOcDUQMB1wqokp3wPbszXQz+Sm9DcaFOc5O
eApMdhImy7Bg7GbEWWXVBXFle1N48i3kHwNvLPGIHI+ZPT+OE5zJIjyofSXosRqC/Ipw6ZGo9gmH
Gwf9mS25F/fqteFK9crg4WJEzrQNs0+84dwi/IiQCOeGTz9pNoyX9jEu2X4dDQVv9LWrdnvJ+xzu
X59nDFvKIQ7uf13ttU+vXJY4FBNmXaNsg9jh0f48uJZizeHZ5pHg5s5YBrhRi84uxt1RuU3kfTLs
Yiz6rvoYuAWsPz9ftbFMugtZmbyDo5pA3SH4szyYa/8q6PHXiE1QY4+SjYWOMgUj1Jakme+GnuWK
xw8jCGqbpWhOmD4nrEQAjuqbiUGYBc2xOO9/QIks70KRewZu7o7Z6oNC+kzRTV3HQ/FM38QHLF5B
9Nq9IA277OLqZYSnDVbvncd48V/1DNEZnm23eIQ3kk026Dc+431HbA82YPBn/JJdMpaXtE7a6LUb
rirEdBwvy+XLNjWfjYmtpcKLzjGg6zAPcbqtviJtLx7ipfhhrHIJcKraM4qNhOkRSCDTxASFE+s3
yyRVEIUkOQMMnU/CAR/9IGOdKVYMe/YJizt2zWo26RJAmvvX1afwX+sXa5kDWXlHxxlmoYBm0dHg
WDOvI5ygRzwRhA87CMx8iXzIKqLCdavo4vBp30fDEGAgfUBdeAxyvtxlqo+dJoeBkgADZMQJPLk8
ivEtlSZ0XA3dHVX0kL4qhjTmus0I5WKiJiUSNMHtB3BjjB+W4T0hkdVXA+z54wr3zm+skSQ1PF3G
xpxPwVpKe7QQ7uR2RxR5BiUYjm3g5YTEF9ixX+DHh09K42L2CJmoTuFURvw6IeLsJ5tdF7TyvsQi
zWghx+8fV2ac0+m6UrwzAtaT8SPOZwXG4VmIJoRkmntKDAC1HCbeMLOrcblA35NIx0/QQpVuItXn
MQkEG5t9x4NUhWOelhRnPcIrLBm6fAK8UuQAfsfHF4l6sPq92xrgjfqWnCN9ituDw9QZ81yTSLNH
wPo2FotPRjQQV5R1BiufAOV8YpJPL80ByaOrX/I1MQXRb0bSAbmAUKn1SJ8aBJazreEWcrEhV2O5
W/KyfAXJORFv1YQmUX8iFIhjCSWPA3CH0Bsg6rBqma5JwuCbhCgLmiTs2f0IhnUZisWu8i8rhZ+Q
BerkGX6xncmjPFJj+7kRx1QbMzobwdHHxBBSNDLV+/jFeIld8oFgK0BkQ4fPlNTy6cUUc8S4RMIT
gYLucXymon3VXCLrWBseHjJPNk7hA5TQmtEHXVB+scJTYbAOM497jjVwcHPEk0n5UKj+0PJoQ5gl
8BwPKKHA6wxsK0TyUWf/niFmOfspxbkLE2QOCOZ97eU8i78IAMU/Syy7gwGF+r/fYAT9Gr8o29gj
lpm99CElM24G08XoiX27WmWsCFBNuZR1AtrNtOuxA89gTgdckLs5ioLJL559UIwcczpA8iA3AjoA
LMH+6czQ780aPcTOT/r86XBMAL8uYUu41HggUbM46vx935poNOY3LbjKwiA754GCgEaHDo4GK/0V
Wh+fBwcGQzZjHQCWeC6Yk7Ha8lw+qBqpQApxuuQjBYSAKNhINvAOQtYJWviaDpjbUXKLQiz3uBYm
DREOnJTXnEKUP8PAC67A8ks8x2I/hPbhUgoISIfOFbqaDkYJEDfC5Sp4p58ZOjVGWtSfDxLVBJlT
XtZTagEj4X5Csnb9pfpBjUm/IkNulz00bJWSlK8IbIChm2FBcnVhgbVwBMU/Ig+VG4fyM8Ni/cGG
DOAqbn8ejBAKOU97himiwU7bebd5/0J625KI4unt0sTDqXe7vF5lIyv/q77vQDaIv8NW5+UCgZeB
7NVO/HCV42X5bUiF1BgsjqvdP+fq0JwOI+55/SjBn7+uIETpS00NpDV4rTmCQ0p6JU44ZOf83Nat
cKBhxX2dut1z9/oxoZLHit0Fr5/WlVb4SxOVsYHZ8+09/EWD8peZPms+ND9/GDD+l+kTkwdUchy+
sCyIP4xmLgETu1rzL9AAL9F7ncNSlO+LYoTD3XiQfnyVaFIUCPiHpmIp2tPUPCaWHU1r7zLVt88D
s6BmEAG/N0j9kJbeQV/8rOE8JAruSKDAjYNzy5vRNdJObJbxr/aNw5MJ1ErCK1NQICgPBEln7+tC
lGyXs8u2StXz92we95vXAsfA9B0/BTHH7yZv3ImJ0prp3F+L1+IWcyM7UvCefL04c6FwuNil2bhn
+UryHpNxlChJvsh+B8lz3CbowuwWF9i1zIQ7HSTtUTo1PyYd+nMGBt9uis1NE+DwPVAmILSRTsO0
IMq+C75rxb7H4L1tkjyXMKJCECCbCbjHb+4r7MPD7Mfg2tlSgO+RDYnLJ/lq8Ug59DFfUQeJf/QG
eybxmxWwv107WDQxlztQ2P37Jt8X3zkQYI63zYoaii8Yr7jx3j78+6Ohz1ywIR6Se6vjj8QGWvJn
uj9pyFkIK+Y248eABRCm1HOmOZ8FFH+a+bScH5jURha3MyTBCZdEU4Li9KG7xo531j8cGMtEOUQd
r5Mqn3EOYAyovLDmYgw/fDhGXMJXpMTL0VTzf/+T3Fcvy88YvG0qkiQYyXfJFfO3m3fueRB68R4G
jNuQy29y+3HLQgTk+ug+YaQNhlIxxzx9nXhoIkbiW2Hf2QQmbgtIlgkwWfElqUkw4KHj2uXkC96F
AQulA8ReI5Ziqfrrr+vX5HWAOaGgD7XwA8tDWttHyBCPpcX8Yoz5wX/mV5gHMi04SWxGePF6mLuB
iLCAdHVY/nzFYJe2UQAQB2ooUqJG7VxxWiS4EyxTzBN1lE57RbTLqWJN+OICavd3D9mpvLxj/Io2
evXpQtAvmEO5q1Pp76hcQNExkqMfx8wiRqDI1PIb0APDNeUI5aRjHy+g/MNIWPSyxyRhSe43zwIU
A+T7xEuIIf7e9AZj8DqZN5zdULPJOmZQCkVEk7xTaf48IolmKpkOoFH7Jp8fbaHqmm3m7t/kV0sL
3NMrJNV8Y/jhg6K7+rnM77hVvvDjoTFHMuv+fkbNTJoxrWN/OlrotSkhlbjbvoWZscPQFkKW+Z4+
iG7Cmo+W9EI+Y6AfiANtGZeDk8/78MUVTu7REPdIdYRR3ZDbGT9kzC/NCOX3V5juGL8vJYCcxtSH
1Le0Zuo9VzAVQ9Fo1yqDdAxIcTDFernBTArSCz4nf3keQVNttpDOIBGUeE94fF37vFTfDRroFi7m
vnUweyCfR4XCT7R50ztqF0Kz8j8L8yJ+nosZaBYqB9DHHfq7C81bGyqGp19OH2udjesNhkG0VFci
Met3fLHPomw5c1199KX2crwFigjdLXiMb9nb7Xp2cZE10mItqmO1YYYi092eWXB+NNJ+NtLSUCE7
OMr8fQkZUzU4b7T2/Zwx6u4cBUET1yQpiV/SA8RN53rSL56zLlDX6irjRmGdaMhBAl3GZXuNX7PN
sjezYuNQLC6phZUP45FI9l/gG8uefM2QWRL4/UY14WMhXH7M1e1+hm4dr5MF4ufXHDiKYYPlid18
lX2DIcA2w2iIWYTVHu8UpExF2K+Us5bQ8qBx/sLHuPpo3wj4iC4x0Du/pDlzjb1g6yCbMFEiUKQQ
NMdHFCZlzgPzH8wR7MHlfF2Ahfn6VJRI35BT/uJb+ym8K15K6S3J+Iv5/w1tkKOLJBXxD34IqLkZ
VSDApkujwIF+hM7+it3nmck8zFrYRd/No8epncwXcjX5Lpnc7OJcKRGZwqXwcblENkBNVaECUm7T
GkY7zgLzhohzmO04u/MmiL7NWwKfifeIStwTOCTitBAe06uvSuhwPD2hNMlWKDIIowgAMCcwbF+1
e4coSCuKAcRSOakTBZafcI+jWvhX4Q4jed7QXwXwcwfTwQ8WyeiO50KJWMe3vyZG3raTA0Lsx3uf
lB3w8RC3r4nGVefsUAq62pjuhUJciUS26bJwL6NBJB0QGumuPGfoCS8OZxdCjoFmwxyzvdE3gMFS
uCIxJY+0Gesghk1ON8Pih2qcAaoP5fkSAS4Ji/pOHASwaGitFEy7F31a/PIOvrTujaD6lXfKAqGQ
ShAzNf0SLnU3kyeDCN9I5xcF8mM7iJBCUSz103bKIMYQwiXNg3XuaWw2JKO2/AHiY5kCn5HKFnAi
oDkNoAhjSfpOlOjtERgaDlJzgS00Z0IjOgPpCv+KQ+ZYKt8cDRYwnb0ubuI6RhgmrYb8TGRovJM6
K7YoiyGt13yYbISrlAvfRk9HAS5yDiTp24Y3013LoSsh8zxzFNRQ2UhfZGw/4m2GqTbORx2ud3oK
+/wbD1Pl9zYZMMiMsX5cYKE3y9HIjdRAC7Ko928TFuToPn9PpPg1fblmOEw0Z+CimmSXqiKMHGMC
PCI287ez+Mvt2RpLHgyaC28YXKMKc6HHunEtBK7yb+1ukTOzIFLL/DC/YILA/ktN01DHDViGWwTc
KWIQacECWaxrbPRw2MXQCd60RaokQ8N1zp3gPCOiN8U7VMkNh16YBQyKAwTysUB1mMkGz5E5uy7R
0jA+UWL4G6QLDILv9PR04okVmPb0F7jW+VXxt3vbqytFDyYKnjTNfOPHikzHGskEAL+8bK0EQxIa
tAUpm1HryKm+E5+g8PBMCIZBiG77X0pDPsEAdosQHESe1iMliC5+82dI4vh6SI7D2oUIRZlQRAfW
0tVP5WKvAjWd9t+5Jnt7Ff+dGDvGWDd6DJLne4cUNe+RFB5KGwfAIKj+7lE5wsvMv0dbyhRYB+wI
WEzDxHL4aAtqLLjHEG3pGwB4r8tOuJPNvltDdrW02WopwwLC+FDSYMbERjawMaxxFuRkkq2nYXr8
SdqEX4lRzNI2aYnPM/iuAfLsqljSJrqX47Bt78edv5/Vo53q63FxgIlhD1w+QGuv76PT6S/3+R1i
xJHA0MSaThBA2NqnBAm9rWMwzQ0ygzYifKZH2QFquHCMgx7qDRw9hl+CMyy4yi7H10zd6gEh9Zxu
/KaIocNgxjbnxrTYVJsq2XtPh4bE+UuyzFoPhEeXNIaIBMY9glkZ40fY+8Qorq8T5Vec7sCY3SDI
8SBp6KJqFqHWL0Ygtzs4NjxQtQeBBI0Ajwy3nN/6L7K1JUTKWfTx95R2ny3kbZ6gir6+4B4FnCi9
SwQdivWEbp99FID0FVxmzPZY4QapHPC0lV675cFmLSLXgq84jHXrY6dZe3hf7vJosMVnmgPtf1WW
M7g20wK57UEKtPg+aV2OPe4gSZDATCUIiQjBA13R/Q9LOnCIfsoiiYQTSlYFUvkVkgrEfM895lJC
badHkgf8JNASbXLdvBNzBKz6A03Yw9YUNi+HGionkUKs/JTJfoSWL5HnFTm2FrAHC4r35lOK21UA
riKR8Ds5irRv1nP20+X5EuwXeYSp56GhRo1b+lHhDhF1f+gkjRmzVmdyMP3sp/jtIl7BBuac3yG8
619Er3hsnEW49e2IIOW5QWDJ5M9ieOzUSR3CSgN8YI/KSf16BN1mP5Xm+VgzbCQJFNDkxLAdEV0Y
VVwd5jb20z78dLExK7gL5Lj3NTpDClL+q1yawNmL8S2LCpeeWwUfBU+HoVmhABDCjuf6vVa2Cm2g
+auTf+0O/Z7Dr0af0Xuikzzp0P3mbuYuYDgC/Q6W9QbRH67fOj/YFI84IEpaTFG+kEpJfcR5EiYo
9NAsOxIWSFGrC3JSIyyycpuFQ/UlSpIuos5/nvrDa6I492XrPa2gwJccVZkAjpHS5RPoRE/FvTKh
IwfHqw6U5pQzoPg2I2HmPIhjnOU4HSezP1Yc7M2fgeQuBuGfiKdKWDI6UESmgqyQYmW+KcitvAd+
tIGRsuHbqRBu4USKM11G4AFdMLfFe0mNPtmvVFuzdzuG1OX5GouAjwud0t5TpzAVJ6anRjRPDyqe
JRJOitiHvby5qeuPE4oN736+B1xT18Kx02apgTsXWBhubFhyQXFRFM3NiaDdoaj4t7YDqrsXh5VD
jcJHQnRzLXr+yYeYE7KOMQzHvYXY+eqAMQ9xhQKz51TKPkQ4+x5h48SELl0CTfG4s8VC/72Mfs0F
baYzWGSjqbXbFfbOompm14g258h2/Q9/9zbCD3lHSECkIVgAsRlRz88Eh7R0gZfHA2d3ZL6RXlBZ
ZvGF6LzMTsdjw177NzywmW6SarosbH8cWpElgkkf9nbH1NGHsRvioGTP/mhTEtEQFF5u//2toC0z
+vj5+PF/7XfmPtJ88We5gB0jfQzjGH8mPn3no35w+jlELKYTFPgHWLqkN4krJ87AiTm8S3DkvAQ0
YGGOt427c317+iTB1nCmLUHm5GGAzu0jzGA6Noqj4f2PpPNaTh5bovATqUo53IKQRA4GY3yjMja/
chZKT38+zamZmmgMQlt7d69eod4agPoznhrsraW81vAPpkRjTMiRhpvdI3LlP7C16VBztrDU062+
6zYUYAQn+h6lYkwXQf2hHVBFrINXuSUd/ZBvAbnYEwnkmn/91lip62xJEIcNcWHFPGv9yzu6PBTu
PBnKlkCxfEKsEVl4mDYfXJy1buXTvyI749Pqj/qJRg6nk/xu8bvQlUF9/u8PvFMa2rvSRYo8JfsG
7ThpGehF+P4g7z1NZhqwlZfq7GhRe+CCdEHGrNaWT+ZVqZdsmwmOWyzwA7q0ki3IvKprLomw94NR
b4N94IbPGtQsxwgWGhlazdmNpUH3IzkhO1vsRrT1FHoX/k8qrfhutYO6nv+oPbJncIbJy1UPxJZz
weLJnDdmUVuqhPzxNc/Bzli3GAd+aeTq6/ZOjPPidcoX7u9Lx+6DH7q0W67BqOdr6jsvhtXFB2Zv
XPl/0d7/y6jbg5tx+T+gbQI6z9unegpeWIRtzXW9RaJ3im4WIxmcMLH/4I3k/0YgT5SHSALbrf+X
7NlWMSO5GVh0GAd+ASRIbAux3Fjy9SPuxuZ2NrAx+DzgnIxJZiCe36Nc1BN3j6p7TmfFoZg6EQyG
Axpm8wHe7AfmQ2DFbDDsUvCz+WfzpPNFOvPWRXoCvc0c2eLTsNOizi0VM0Wf+d8M8AtsXsDwXC0V
38n84x35M9oLjGkggC5/88WqXtwSu3Ux2ZufJ6j1duDSs3AL+Eq9/C4/UtCI+RK4RAsbSZK8uRDT
5qYifwQKAc7j/6Dp4Rvy/xp1hvYvfDsmLraLettuo1u3hWsHuAHQxa+cv5M7cHlC1rQKx4ZZHC0U
jeJdOAgr3lW3maKsVdKlX8aB0QIUN7JKVVQr3GO6TaRmDCQYVHjlkzsVMmPY8kvqO0OD/YRKCfL6
ywiZvyCnnHkc0U24MBBdBS8etSc82ud/qWTc2j2gpnWJXkxDEAwzYPrg9TD+6nvA3kO7ShGLD1q3
rlllN/PEx8qXvNFsVqST2zCLhvgxmkqMQohj3vJdVHhijDNEIm2T+LcSXmOxg6UuStteuOjswfJP
1j2M6JjBwU72jAuFYVdzEQCIT5NNE7Cx209meE7TcwyCGf6NCgMlUXhNzXYoYMcPG01H2fiJ6j0V
n924Q5+UNyFT+luPPiLClFlTkcjo2qkX/rFOGCrhWMPIh3nNKtojo1GFV0RI7cyofJk8gB/ddp6i
TR54PszJ4Js4P1y1LwivpVUBGYKOH7TLRepjWp8VbIs9w7053Jk7Qr4p9J98TQPuP6Dxw6w0z8F3
FznB2S92uROdiZtVGW66UEfGTUin9Jp9t6AyVCDy7PlscTNlClH3CNWtWsCiis7QTZjbMEehXzNR
fi+mLRxBJqKorANcarPZ1wtjukY7wN1k0k9e3bSdmFkYm2nmM/CeEDxV3tEhpNqGFMlqCKBbLtAU
zbaZHuMSMIe63YIp8Laos6vZLkWPybKFCU+wqf8ZfXdbqKKIplp1vkYunNcwQJZXIAPxkTvmnzTF
G7awRlFYMXoPSIILNkyp+NpfzF/QT4HGwR72zLXcrajFauvBHp1TH86TlRWgAmvHOEwVczZ/LWnf
3b2+h7wlcyDE8LKwCAilU9dYU8Ulc2niS+f3ZaSTMm9kgQ36BgSD9xaLHdHsgC4Fbe28QYBqgHQg
+OKD8EJMKIMFNCbDdDJAswj/v+4fs28ztrFhKGFTzJIs/cEwl6uEq6jtmZ0DuMAjniVejKWQjekA
lcBbisdruFoZmSB1DrUmYRGSAy6in4L41JMrMVtYkCf2Jn2zWykSA1DARJ51Hj0ADBggt07fUG4X
e+ZQbwJu/hjFPujN6dRjADhMoEKH2rqHnv4r/sl/iLixNclHL5gN6u9h7r6BOQ06lRR8ulHqc1Lj
lpQnvwMd13CFBtIwmZM85d68eFCH+oN3Mh/asGNX56a/ui2fZ9hxTQKiDQAj7Lz5LxfmquY1LTw2
AQatGnsf3zkwluVv8XfkYeZu9DEeowe+TMl02Poh5ry4ieGRfYvto72TNIv8jikq5E1O4D82ixEU
p2SlWgd+V2yeVWZJ6AF96N5oxeYjihqemxm8sIQ6DPe48GTB89c6nWfMktLeJz9GtsyqYNGxNFia
SsGWz56jdvv5HlNkvbiLMyXBmx9O+YdFhHgsuWGCh+icf+PhQHHHfZWRC27z94G3hirHMvOp8b35
1WDVe5KOcRe58MwOhTeUG36EZQzNmiXEb6lulNPLiNjuYJMqN7akDHcPmSB4oD3miAP8LYKvX4gN
K0aFSP+A21YNnBn8oJGlSVs+gfZMYKfOmZk7CffdJFiTnjmaO9yMUrQkLwQzPKgKxAdiR5MzO1Nz
m//Ci+D+4mpprjC9DTAMPCMffAMu6nvtOZVE0zPw5e8wc7GPfeXGpgToZDacnOfxIrMnLJ9maLLf
syO8kaKAkd6gOUfJto0eTDZ5A6B79hRY21qKVxtU6Sjc8H8Uj0vhImffNSSRG7jGzGNJYKHgc5Jy
xwcBnvywCE09s5HOBjfzVeD2xvjxweeS5dnW0ufuc6/nAfY+/MBek4cMDNWY968njFrOTki1AoYM
o9u/kGCpawiszWxniqaRpwi2SgW1BCOUNyPMYNVjSPfE9cnCCo6CMZgvM6Pnpk1YQkSkkpxY7tDc
cUaQVgrwH0Qz9vy15KH3hL6NeDNZxcaG7RV7QGrDyBk0Vxa/YlAervCDfQG+Qrjh+pjQsmcyIa8G
plvhRmu2bGUSnbRb/zcVT+8wAgr7VW/1v/BuFfB7zB9GLfURwJ2A2Cd2iC9gUZbvi6yl+ehBsFo/
AVinJ+uLxWs+OElS4Hd4aiG7z3CPXhhrEAvPxkYwJ3sf3z8kc9bkEcLas5KxsGS1JWcOio6xIRx3
GrAzGxY3OjS+yfEDEExO8MCJNzc2g3ZkvDx1DrT14AyDhBuavbhliscoa6aYw6fliHnL2zD/Yh4D
Mfs9XKfnmCD0R0lz542NTQih+YPCB6eGN2nvrBvDYyLOxwSlTs6WseGJ4oAAccYQclHvage3bywz
YX28YM9PPW7UEA54Q8gq3MibSKoxN5lLsM54A0LrC9bw1OEBjGhUjjNLXLsLEmIY1jHDIBvicRB6
NeKib95ZTw69dmhno6nVgKDjpT0H9CyJDUUAPhLrHZUCpoIsNQnLDQxWs32anXWaESwVLIf5fso1
ocfvE91GUgTP/xXGjxDSMC/G9pVjdzz7wQfT9vRjwjmSrwvFUum8XxAYI+PElB2vObaH+aWtxvft
y45P6WBuwl8Y6GTcIxJ9wqGCU4rZyjzW2rM02F0qtgEaZP75P0YH4uJ5BrOHnsLpVzotY5hj+qk6
fM1znZ4cAu0wPClPgiL7kPXuEf9Mere3FOlIjobSNYeiv7/reg0TqfqUvojUvQ2Mo+p1MR1ztOxq
QZG6zompmNSV0Lo4/U9lY0PtxDCBWChJtvNTWdkVRy8e1SxFOLHyQd1LtFncQxQ0v/K5w3qSWD2y
7aKVIDn8AyKciqgeshFwW2EAljaExXn8e0+Rd3p/5tJpZKrc2xIi108c+iuDQ5gB5pE+C0KJAxcA
+ALMgyrAhX5PLXFjjBHTMSgfarHr+2uL94wwm2S28ZGziT2N/07ZKpgODySMFDBN0nodtpoAElF/
Zf/g8eavPP7SspSZUTJ6w6XyZGnfqfLjB5uc46lgQyeNScYVJUV0w0KteoY5TFqK4OM9biT85g08
brPhITcyko13J2GMhH8WTFKt9AGxCyvzhKZdvUUUXhlWZlIPMj1ssrxYBXF4CM2PKZe9om5W/qab
PhqSgt5ych1horTWecpg7CU4DTf8bCzTFCsZqK2K5bKJ74yPnU5nYkgkM+UrxenW4puvJuNW0CpY
H/SX0lc4EuopTRID7TdhIAprPT2lWZUAq8SbdBoOfoNfiBHZffWvJxi6ZveYRBDpIPP8ngWSQjEe
ocRIndv3Ewap8r5oIiTE3XAZpp4vfuChHouNjrVaWxlujUGwauCOOvwU+wbnhF4fV6WcO0oaf5WI
TSUQe1ltsNnobKX8iOinAwUm4V8EqIbxlxiFuBDdR7Tco4jghw9XN9Vy9MMPAyFVLtw0HHT7YRWE
o2cNErlIXhUJGwWQuVO8DK3d/BrcByoByuXMcwKTUNvmUzSAHqdDhFG2GR/y5PomS6mSvkTZ2Gho
3BScF4tqF4cBs22giqFfZrAH47BdR4GwCSY8VfrpJlgUsGbU/glMb2sqXB1vUt8vvbfG2jcBxnJp
JxhIqxmIm0G2EZjEdvDEUkQHQrCW0f69JXFTE6Ugt5u38AM/ocGxF12PjInH0J3K9072URnidagh
AE8amALybeyhAWFTLZeCF2vZpq4Z7hoErNRHnbjIogRyHPwvuX4YSbXLqIES8SnHYN8RbiJAwVVy
NpJsWb732ptkRaSJJOf4P7he+jEOyJemFJ2yjex4uk1q8hMZ0iHWKDHjd/gdiPlVer8hSn2o3WCL
Wwv1vOKGnGuSjEfLsOnVe9SYUGu4mAh/cmbjGYbknHmaik3IeFYbuDnDJ3cwkAgWqsRlejLbN1ZK
+H0b0j+hEdaBUfIEco0IQ4XPZsi+fB2+sf+jKDyFwVqgA1Q0VBooOdivQo6MaLyQvRO8LwJkCp7c
biIssauo4sQtpK93y13CnzMhknWy1rXSeYMqftTEeekhhCMd9JmMzC4nto1H2EDyXU8gOxrwikSJ
YoqHZA4Qfa+FJlgogskzaUtVv02AngeRPtzV3pvIJPCm1XAAaJdQt8CGLOKGKw5Pdrda3Ro0Cmbm
oEXv2/P7r6NqqKNfA2YhUtyYMVC5zDgk/yXlr4XbjarSFWPsXhsUPhywSC7pGPBECmLUKEzEAwxO
UZfpaLfCcjMNROH4VrGwVB+mxJRcNCkia1H2KomJKrRWLUifomj+mlWMi3Go3JOeA6fYmRMK0Ejw
6rh0rcYRQn1nxIew+5bSTf7emW29ietPNty5xRCGcDW0V4k+qk8OPqbbBBGUdM8yY87AgMhEyJ0p
7ibabaSd2DSJ+LFUv4qHqsIc8MI4WKi/rrA5LLIfA5vijyPxTQm87AMHp/0CEee/5D4JcwAkCmbB
2MVoKioX41TLTtQ5CTxEYt+0hzz0eEAb5CY+ZsuHtl0TdCEoK8aDUEbxfRiXJE6LJuNETHv69xyo
yL+RZMRfLfBEzJrBoDq3gtXXuWm7aqsrhx2vU6RFICkLvGXeNJgKZZRc0pvgd2ZQVVLH5NHHvDNG
UvXRx7iBMX9Mwu5DjUDdm2lcZyKJOxLbpNWRRaBOAqa/osFBljbGNivLTVeDm3ffHc//vMFuJpWJ
ONDPVGk4UmEtySl/7P2DqGxIaEQZaiIlxfOIJV+LJx4x9sCEoNOYB21mN0UbKeVxwiEmIN6YoL1N
KWHCsRJbu1cPo0/tX9oyrl2lA30AuWiEo7iSnyoi8UqUJeGq2U3104i/fIag7NA1atgRewpQS7Pd
6wUuenQajeCNMZNUvMWBKvkm2vdp+i9y1i4MigqSu0Q4a5hDSTct2EXEmFnGN58mphy40Yb1Ip6F
0FZCInnOisFaJT9uVoOiuzkIQGTQ5boKi2oG04hx/Y7ntzQck6eq1mYzF4ieUKnictqV+C+W4FFV
DP2FFc4+WtfBZvLJnYXZ25rLNwIKWdlA+8tKcavPEBlJdTq7thIqaz3+EsvDIBLXgtSk4rzIwHFT
hNGaBFJD5qr00RDbMIgIPHHSQgIjF3T7+pPraU3U87F4Ls2DWgHrCclZ7RDn+ZEdptlKjbO7Ff5T
dDitA58CZrOw52eVrvjNdOS/xSGlK9IbGstXOKcwQZ2YWEekMiJUUOiOmLejG5x/WOiy5bvdq+1m
Mg+AbHI5u5SvDFFDxHxXUjfDT4NdKpPQTQl7XB2rqnaMnHg5vjmDjGEWr9qxziSk3Hl3ypIB6RMt
DkdiEGEfM9Gf4YPC6AGv4soQPVFjGotVgQBXh7OYTy7NvKQIdRnqfBOHzDD9esu0MRH1i7QPlYMR
gdWPh7KPPYlkIPOWYh02YUMjDWg4KCWywdxJ4IYs+6qviYRrbtQIYb8dEaJrGNDGJkOf/Foleys1
zkoSguYrtQOP30+ZloeiG/HMcs+s7GjqPNVp9ivr8t6yzomP/S+/xiBlS6mivUwtGlj56a0Pd5Pd
NZEMZhCsLSzr8WfvL29qQYUXRKZwUi2hsuUCpXqXrit/2Er1B9reUke5reMh5U/9YjKl02RYQAw4
VHegUT2ByRJsAek2W0cQRN6oOProNGBvdVfBIZIl/ChHHdaADDPQwtZjiMnuQomRsn/lzOok67sS
Lmml8HMR8WM4wY3hzmgQ+CDP8hGaZ8acun7026vRM4DMNyk2xFF5zfzEDUzGrM25gZHWSua27ajh
khSnnRKnC7Cqxh3wOOuwugs4gcdo5d8zh9IQtXHqyc0+hjVOhdDLiGL9tUI/PbUcygUGXAXaN0u2
xeJvKlmNA/47wVb7q2bDVcx0wv7cYqlhaig5o21bsRqJKRRz7sI6SUK7z/6i2BsH8plrC+egyK1I
+dLMdc5i1kCOUNHCxgYBhBbn90AAmN4J09uu6hZ/IrcFZY1MHl/1I63vKqvfkj4ERgYEBHTqR2Bi
MMUe4ou/cDnTpgWVQmdSxJ8clK24NJVPeXp1IfVauBmqv1bstilpc0Fb8gX/xWfrjdkDk3ip+jIY
rfcR4cSwSoxdlP60srDq35vQujdmDdp8nvo54XT2BcVrXz1znHYcCkgoqWDjBFB39v6Hg9RhuxCr
uBdzrNYSj72q3aMIt4ZME8GoU7fuZI5zoiQHRtdje02z5mGAUPQaG628mQqiy5XY4++OVTg9kujq
pIFghsJnZZ0HcfrqiTiUc9IzqSpRdTdWuZ0m0x3kzejnbsC4NyhIFDZpWpWM4jOATI5lBaAHJdNg
UiigIh2SjczG+Y66jaZma1N/xhYJRjjjpCJXHhz9qLLHNF8Ow5cFX0iR9/qEmoXozummqMpywjaj
sh65NiM2oG3xT/dPlYkgVpCY0ppmXHNIKIvEpGrK8daHUM7Z6k8XIUTpNsuchH0j/dU540P8P8rg
K7LWJfwQWkWj/1EwoBnXVQpyWb+RCoFxrF6FCFgM51Gbc7GrrVIP5ImjER0SV+2HT62sSXl6iW/R
GQ3cAudtOqOlakc3YRucFz9xjdIq1zdzrY5HhK+o/5XldXuuWXVjQmHYq+sQVnZkWZTRwLOU6w1L
MUwhlGCDpJsu44YECsHI8IevlRJIBaTqanVnhpsxLq8T7IOXnCMWrZwsgA7Hmxn4bcz9iDE7boAi
JbC/41TB/T2D31sZT82tmmOgn7JS95SM+Ym+apE1gwMU03uVB8+ep6vt3YkJhajXB42sJaGOTjnx
Bd2lwqSu7rHfsngGUm01MYaA+TiCR0Qh8+3uU+p/5U6zDeRJFc9SORASk5CHFxZ2oYM2ks0mUhxI
vrgTNc3VZcULuM/+e6UPX7UOG5zjQlQbUuindZVj21xM7og/oZ5Bgkm+uoluHOhiBpirf3IEAx8T
qCQnE7W4qxFjmZC7NSKHG44YlOrjDApgfiuYXvKG6JHgG0z6mwkDlPKpE6AzoHycK1r62HGugXUG
CM0+Hda9HG+jCi3trMYeBdtA/G6lXFRW5KtUJV8HxMjaRCXyQn4szCwyi9lnsA6RFKoFGLQlEEoj
fyfAe3l/nmI85IJmk/cqKeEMYMxFlqs3Q08hg75X2pS+RmsX89VpWXBsqadL0Icp+PF5coXuV8UR
OjcwmmbXbYbo9Fa9RiUfSVNwaqiTcwDn9q3/Wqz6qIQiK7bX3JzYF9WT7G9aSdsUiHSq66SNjp8d
o/ZNpj39QarBkpgazJCYQo47sfqiYhLZgjE61CbtO5ImEvYMr1d+58UYG6R9Yl8xhGjp8LzFbmqU
1qIBlREH2DcMfiVg5oVT2BQP21jlac0wq6JoEhSBG+gzagUpa+ME6yQ7ijVwZHD6EXJLE67zCPPH
z0mBSNRK8qMrk42WMtuc4+JyDdktpqzEX+gTI1QArLxKQtwukp2JLVpEU8lOP+p4wYfyB5mfivWk
UyjDrSLqDlC8SsplhfBltFDDpeehrL1BwlGG5kol+ldUDxX6JEn/MaDMUP1rSuB0SfqZilCRMHqZ
8nUzlGcxdNpYQ4Mfr7uodgAEq7UW/9BuxjVTV+0a4SqrYJG9g6LNapqGs4IwnshbuYmWwaSv0zzz
oJ6bwbGmeczF/uGrKDQUJXXSGXCqmNlhtN8x3ND7dR5WW1EjsGF6fxsTSuIuFok4s3By1/y9Kgkr
cOnyGSfivaZ7qZgZtLbMXLJ7WO1B615msRM0Pj5ZIzw5IU98LmyZcGXdvuz+DXgXGhgjzXGRWEcx
fWGWX1Kmor1iDlw4BVOt7JLt6RbdSsVzm4lUSf57sMAk4cFsrcMoNvAY27J4c3/L9AXuAGM3HGC4
Gexrzd7HGMw2/5i04KSNvc8RzGzGcEHcGDEzeFYuTA75WCVt/JaXMLfCn/0NvuapEbN0bUUrTNVF
h4+nL6R/Aoe22M4i9NW2gL3Dptgre9Bb3IuR0kNKRL/sMc3JoTL6F4h1zKmDbzwpgf1gXEx3PEA3
GIUsMRNYTZsTui6mZAvGhsEVAM8Aa0XGt8i/IRcvU+YrCFKHpwXMx2jSftKQtljlnQrUcAWfLrQN
cqF+E4gC+Irvy1O1ZLbJG0HL/m6f/WPQFlpvw7ldiNeGBDWOQI4QilwbHcloPjP4McIOPp5vuKQ7
jNg8sOCtfYFn9C/R1hN5Fvm2oD6EocyOstW+i8GBvwtPByhsvh0Gjr92eGc5hz5ayw7MAEpQTBLh
bHUsHZLU2Yz2L/NLtMbnJ26LMIPkUxo56np6+h6DQ+XSPUlxIQPDhaTBLo1yDvNxboqNVhlof8ko
RTlEL66efS1AEgdddTY/gZX2iygXoQmOSDZ7KL8V38g140Cg/ZmwjfPTa+YwIFD6QHr7zUgWQ9lm
OX6VW/Co5Qw+L7onSuWTgKUE441gk3mDZTO553t/zT/z35gcJae1JRQAIgV5r8CxC7Lpt773guuO
1jM8kv7g+oCKC99jwTBhhGgUM6YGK8kY2FpMzB0CAPh8uAUYlesLrgC9miXQPYUM6Wpjyw+2M3gM
K/mLxCgibP7Bj0EohI8JHvX1gihU6BpkSqs+GvhdBa0bMPnaKntJQXelMfKkfB9W7Fz1rdszembG
s5Fh0vv0G0R+/1ho4j4O4IBT4FTHNljO2Fw9LDm+HoPr37GwsmGeKs1KP/uEZ0gepDwUOfRvLGZp
LZ3hXQJmO4bslq0zuDIVERRHRhmX+Ftje0ZHGK1gAGHanHNCLqu5M0BWld2FNf0wPYkoYFe3qB1y
PoA9P0U4chjgLkWiwX6FdfZp/SpYesOZDbf9DkEbfZKJF9OWT2bXzl/4Hb7I7WZWDodEdoIOpCTC
/9GLX4JqxyueTzYW9LrwQe3w3DPJiFX4iHiN3FM0o2g2TKb7ZygzlCCfJfZq9hsPMvvN2J1iYMHA
IEEsCMtlD0OPppcidU+MJ4T+NaE3xVN38pcOAv+Qt+k+I9xmi7uu8RjX4Wo0z8VWvFedI+Hsgkar
XgYAtA+YwvWM/2BDA22yxRwN3qUHVWgD1XupfPfKUlre6n3KufhIjjQvxjV+SWu0fMvoWBZOcOz2
UFQc+NmbxKGpq9yRFfph7Si7hRMZb27r/CFLFIYNjdg7X2PgG5kL7TGdrKNxojU8YkbpbHqvUxbi
E6XUwdqFshORIfEfFCUNbsXdDk8RFN8DId+Ai3xGjoJl6JrJ4gjKcQ0FiHUs6VPliE9t3fJ97s4I
X0J1xRgB6CSAL056sfIR2LLd/8IrtXQbL8L4IPyrlz/pSotP5lJYp5v+ad4EnmYoVRkyLv7be1kh
LfcauH9cfvBPxdodBC+5ausG1gPjR3bWW7yq1nAo8xXe1q+CFzC0xE51jVOm/rSoVW7i1VQ9BhQC
hEXs77h/bwZseMKhl92Du+l7CyObjf9t7fyDfCDKbZ3vAKNC2py/UrbTR49yc0sJMcMuZ3ZtduIO
mu2eCnUpY+mMykmBeMiyEb+DS/Wv3bE/P3v8i0sCO5H6TD/5j/hBslJpLMZj+NPsokfwhU2OG5+b
U7Njr2NPtuPbTQO95doZ4lLIYTHz/xXSfRpnmG7+CSqetJG/ihPmpEz5j9OJCM2F4Y5f42lYlRdM
I+FKRI9uzwyEk/9gPZAFXJSApmlbUjPfcapGemcsoqN6l1kydOnJYiNukZGpiCgJOj9VEFHvmi2c
wHTd7B8PPiLcz+Qs/0ORv0cRdwJ1VbYlXyGS1Rdl1rb9QP3L1Na6AAHUTyQtB7bc5XPA+A4IBb6w
Rxq1PX6OuUu+IsR2fO4CyN2bt4cmE51JupyOvae1xHzqLoM1/xzvSjZ/uDPQfMk5R5Zp/Gu/edrc
PwqjefwGOijzzLbX5pshLpYWczyyuo0+8G/nmyWpxfRE3t0ucQJcBA3syLh2mIJIo/eW7PCgwiBF
9fQX0URB1VmmK5ZgjqaWIeBn4fwEv53MPYzanUD49jL7QL3II+eCaxewGOzCxnC1vLDt9qCV7K/s
Ni7PJZKcWQFKssUeyPcg703GBmucQa8dvlYnNrRj5r0/1Z8hw+Gq/AB62ZKzA+t4zRwk84rbM77G
a+v3bS6jJ+ydDHUNp92NuUdw1KFkw839y//Vn+VFsM0lC2HZP6YlOtllQRVi3NIJPvq4VZ15AAIH
aGn8YN/HDoPGhcxaHv/w8v4KyWJdIg4mxCk+JDaVc1JAP/kE97AQz4JIvTBQ91PbPKTe21jDGkde
Y/EVKXh3HCAfBMT84uaxAlE96e8l7eibKa7q4cnsQ4LYv1efpcvsEALNbNzmJFQgAPKLiPoVdrSK
ofN/5wn4UBLhkbb3t+0tffXr/sk1yk+Zbxp3WAc/dnIx2FVdzLZKSOavlA2isOMDn+9Q7ETnBtmd
AREKp6dByKatLt//zH/ZoXWMtXkrHGZKv8Wao+gz4cQ6Gm7yyPfmUX5MFxJzbj9Mpx7DBdPl5cys
ZJOAn0gnyo1ze8xEPT6xy4N1Fj3t03JhQfy3e2NZmi1lmyeJYPUdClqAlsd/93+AYf6v8lproV3H
5RM8tcMNHpH4N/UHaotmsYmOSj8nV7+JnU+Xn7wDeN6IcGT0DBcu6TcPpXUlK92R1zNDa7LhBRmH
8Y+8SCZe6xJJw7Ldx/Tngv2+f01H1C+QtWuHA9YWzrpnuSS3EqG00h6w735uo6eTpbz2L/K3cQRL
5CBAknlFKQimj1fLJxsn/Fs0ztmV5+DJsWXsgg9SFPtFCxiGvQuH6HDako6+m3iK0z1kOJpO/Y8H
H3VDcAq+oBEv0sNNfmSwpFu3wc+Zm3yw0HlAMJTXzB7b7+AorTSAGvwm7UygR1+0rvycVdv5q6I4
ULcs7L1KwpfkTk51QQRjLMVNtUh/B7vf9AsVywlbsxb+T/LzZlxBu8YGz/ZGfsy8TFFar+Jluou/
ewiY1RIKgPidXqsVv/frNm5vfNMQKOH/C8hdhhIZPlm+KJhBiBFEKCjM0ie9Q3pnLbB7cGM1atg9
atkD3K5ZdTtjHF7gZM+OC9aX/wwa7zXuhg4Hb2ArfxHxWI68wjwV+d4/bjE7OvstljmWpx2Zat6Q
Qbj5VbEjfkhA6V7x6yYYF0RQ2DIOsWsxP21N88rRXdj+jrl/NRPTiCHDAL+23zvOnQ+fib+rPIIj
mdv7aMe1K5/RyWRrXFe2fwxA3BYiDtLeeJ/2EXLkv8Kh2InxyEBnMdD9QM2ic3pltN/sEblHQc0Z
tKzQd2yMD0AEJUbrpJ6jaS/hhtOv5iIwX0nLjba5RTiHL7JPYiVqhxzTbjbevamX0eO7W0IVZWP7
Hdhj/pBxb3Cy3coX6Tfi4tjYKXv+Tcf4ZsFes1EOI5zB5wCKzrJYUUWyWVHmyCmSjzk9j4g5ZRVd
Azf4Y7CibcLtdBNJVhpt3etRRIS7CvfVzwThSLEaqGDjfyIvhOdx+KUTImeKI0o/vd9zg0MIjaDh
KYZVueiQybqNDz3l8uf7t1vlK77wcMV0jUPlxm1OiA/ZRvYNWe4BwAtWV3tvOE6/h2d8b1cxn+EX
TWgpbYDTmKB8mHcOnvpF6vmhQHwoOzBcOI5m15RFwgZAPX9tmNARgshJP8QH9RArmyDeMnMi+FWS
rxgroNyvAhhOnwPaLMa9UwsAvi8U9526mu5inoGXmgWSjfkWhpTjpoBjuERLtJo1xekFoZdKZ9gs
QM0FZIQwZ/nCcYxXl8WBg0ha4tQ5+8kh95fxY9OTz2Y2oXzMtKvN/ztgWurY30rGFZGoufNPCsxT
lnGx6klFpEv75VLQPS19r13dJLXiEflS9e9/wG5L8GwIhBrU2ciR59i8AkuZYjNKlNMr5TsubLr+
07B8P3qnSmaV0auM1vIvv7qhZIC0ejrzNUobrK9zZteyK7H22ZQJfzknx2JFlbuE5GwPSDXiw4/y
Cj0q82qNEBWVKO1Bfqugk5JIun9fCaBsv3GRWTWf3EsK/WAnc35gkvTpB8RCR66kLak2h9V0KG4A
n92Iy7RGwa0eEgJa7LHxtJvKNGQJwNsvibwhiJDX46shHFInf2OTuikf87zV0axHep+5c5hYN1uz
8wK8wBiusJTo/rqV6Sj4S2xAWVmE2anAyA+bAFtZ8fRWdsSkkqzsOcAYTtX4p8FLx7wA3fHJ8p34
inlaWJNktDJUBsj5Gic1/wx71JWcafvsdhEdxR7HuslcZxc+D85Q6iep2uAXqYMv3A8OUw4mJdgI
QRcAKwNQIJKELpuT3Rm/oQuVmAXwSM9u7F72wg98N13DPwZwHBVYBoENhD/BCoLXX/FZFGCAK6yk
dDsDDEKIDYR6EJe1bOuv8ARgNvv3G5idUX7TqDNeh2PjPvEjg/WBQAcw7tpiSz5zFuMPINvmJdyJ
gGA1GxrAAom5d0jFudvjEELkHqANYSTgbwtY88RW8dweoQ0O8irXjomXaByU0GI2zFFhexvIFxFv
L7pr8Q2++oRM5OJ69Qq+jQOvyphJz5DLLrmG90aYA1DTy2yL6RKicq1/jM96j+E/22hJKQVmeyBj
6Od9hDczuO1nC8a8ENbSYzhR/9IN0WWdsY8BSSzdJnRTrz3DZ6tXeEoDqj1g9jMVA8ngKnwSL5Z0
TaK8DMQLhSJMgvkxQJX5C+d8OtyTW3KB8R9voZ3qIXdNfQASBS4xSRKD7D8E3iW7BEUurKrfW0gT
MCwYRhi7ypxbnVvFGWknu/Ji4FYkXQ2K/3Q1QorAa604YUltkk36lR5HniKOLmiw2/ASJRc9OnV0
wCCAXNG0fAI94cJM3uD4YJT6wJnyEWJowdoCw1JXkzwnYOgwYXHJ/cYqF9Mvy8HAjyx45gQClmRU
SRT8EK2Y5L3ofZ1wWmImcxr+gfaSMPEzbHu8ZubsVPE3vvgf2RVKWknI6KK6KHesuTfl2vJoA6eP
rrYZGgpH7A6fzPIQGRK3ZaDGQfH0mXxynLgBDa5wQlh701egGw61FK7DCwx7KNxUedNdSRlKcpvg
YtwMzmriGv8j6cyaVNXSLfqLiEBRmld6sMHe1BdDTRMQFUFaf/0Za5+IulV1T+2djeJaXzPnmOzG
t9Tfn1WHJfKG0EoTY8DMyc862Wz2fc0RGZ7G9HTsrq34OUHNAVwEOGJZOynH8gr6oZV5nw5EF2Wy
QTGjHpkB8DQINvYYdiZ+6jlagB++D5bumr71CZI1XQK/T7Sw1+y4mqhzyTcMs3hPkDBKGAHD2Af2
jvtX+8kmOhUiMtMT5MprQRDoZ+HWkC1ZLMJTQk4p8Klwj5D5elx3QNkIhOAlcvQA3tWXsS7SSg1J
qwlrGe3OKfb5xZEIx97jT76CFKq/Htj3+GNGvXM/1EdwL7Tcsch2UaZoq9viH71hzFqROZz8Q042
pwGM5Rka3WHwiE4HHjZ3PKE9vN6Ysg4mnPMv/zNl6Qs7SK49+SL/oJkZ8SmiNl2LTpBDYLTtb03U
Jz4S7yK+DebdKzhtcDmQX+ljQBkyLbNIf9QcgSDLbgWozIVKWtpi2PjSTm8ckvVE35mJ+ay+YZ2A
1BzJPJapmoqRiceaBhu51ljFyOIwDi+QK/y+5ovmLx9iRcBRfAb+hNSd4HnarE09tNMDd1A1X1IR
+FIxh6KOOuVoeMOTybFQR+NQyr0OJQ90Pk4jizq3L6KGpKxpwUMDAglC99d+XwuXNT3cdwdJH5/R
IF9vyRh++63ICCgiZmGsJ0MVIjdHDDAttqisEAWoQoDWySwBuEPGjltfnk8skIjAcL2Z7NbOyBkW
3azL7C1hzN17illUthJmWj3+ByrVDdoJR+QnM/lyU5eBX+y+lx1z5SEaSLrWbX/REdgK0iTyKvT2
fAAu+YSlY0kF4bBh2sVudmj3KV0cQ6P3a1pcGns3pIQHc+Q8z3ABXNr22OYem9JUq1dx4Dwmr93D
V25KyGvr41j2B/0UXMVt4CWq+RbWE6qxBAw8frfXiyy97wrjDMtlSGIcHh3o5tT7IiYV9R9Rwj8v
h+QLWhKkeYhsBzSSSGCqs7EruxnOittwhgEDrhu/NQEq9eR5+Szq1GPytGCwyuifywlcM1MyehG+
7k+JkIgxWwDXGfUm49VmR+cpaUy0efVifAsWycFnGlGNacaCvioky4mG893ZdRAjJ96/V43kDM4d
sjowGbvBTPTPfsrIi9uctl3Q7hbKmcOuAKVyGJ+789PN1rCiOLiqQNlVXk2+JaoKOBIOCNxNdYRj
Dp/QbBwwOx36bAdAA9YLXoi4dWFVOfIFVAxjLSHjUfD9oipR6cTIUeWihObovgIOafYQSUAzrvyW
uOpAezbOg6XvhqqnwAKYZltGyfOX7HGnGDxqjmA3WQTvJSKrjqXh7DGl8btvT7eOHIvHqogUKIps
6rsQdtC8oU/DX5etmQM9Z5z39Y0YWlUK7nziJ/R92WiXfBbjh5+x6P3+GxBrs4IFT2xl2YEZgZHD
7eZYMAe6xepXI/XlmEBgxG3SunC6DOElxR8u4kQwrRByCOWk/zEAjyBY4VbfSTiC4qjvFoQ1fKIK
bTgs6lZHN4AkNPMUdPPDxFcywxaIJo15Bv9AQZiGpsXPO+dBciyz89ph90WkXuY8vf4AjhRWN1zr
+OEMkUszWNlW/n2tlxCHh1B8wAuCwIlZ/rDhAXWNyq+rJiOo8BngeTwWkwdb9gXqRZlPOwpkNH/C
ppGxsGVHCxY3gmJazIom4u/dx5GwzqA6nlGgY4/wXn9jWgdUdufXGtYhpRuHaNqHgA4FIpApNJM2
PnNP+v+p8Q5BYLGO5N/TI6jm0cisM8TywBM5opHFcaZhFGhNkufRjSsudw7d+7Kec1JysNMeIdB/
Y4kAwD7jWsDmRZCmkURvMnh+yXUlhu4cA25cfeUprQ//ezKyqLwG4+3A8KVLEoHmgVdjMdxjrapM
y4bCwUmuUnThD/NXmAX9MW+ldwzAR0lc+vP/0a/5eTAle3GVMvpSvXxFWzFPGU0FYAMjxCossmlT
sPYjNl4A/d0ZSIowSLLOQ89FeWRl7WmKsqSDPHot7kECbbM503xPapzk7aRyuX2BaCDkarzvD4Np
pkj8Q4ZZ4Ki5e5oPclfU9ORwWvIsG86S0bRmM/jmNX5HGo9Z+/BfqgPLeNQKqOuANxDhQxJK/bQE
AYUZAxPON1SaBR5CWjHOORjOz+UJ7vYXOuWx/mzV574Zih0T9wW/+9vW+OEGANpo34AFVtQmlV2w
pmBFB/EpotnZjsLe0+eEa5BzC+OffcuuPn7ew7CgzqVi/KvIGFlIBvEPFroIUKN98H1uwMZqJw+Z
vISNY4huwgSx/RBJjcalmLGYNJTtW53hESHPAjgUFk1pHMRIqAA+15iTNQ+l6mMxfi7xjrSzPMWo
zOhgpnLtK1vjMuhug39+jQICGtEJSFtQE7xdhByn/mPpiD+bxfCQgC5IObr34/GswyLHxDlbZnU0
KFkn5Su8HYD0+O/YQh/jCAZsOhPE9Ibrm8t++TztXtF3FOA61fa9cNtgDIfhiYmOyIZXCiArPeTP
izByyj9YGHMvDRlHoTn9INccPaw00W1JIXcVbKywEBBBYVUPkIJRecEoRDOPIR5b2ug+f9BILdgt
nlBsPc0rEmawa7Fq7esD5x3GYsggtUvR0y9Gh/sF74DKyJJsp39EKc4VdoeJDSaVf12zW833BCMA
PnhJziyfpRXWwSvEXGysfNp6+ztwKFuf98U1bzdYKK8luyHBqSL2FlPVBZ+iuBGxb2Q3/sbrIsKm
BWVcfCNjzlnu4vnG0kWfbayuMIihDDiDy+ADaACWK14qyrpEOVMBYe+lgyzwIuOy0Am1EYDWbm+4
rB5RpH7rhU5zpufcEP10wF98O7Rpp4pPLf/88XY+zFbFCpBr47NEaktQM/UWs6h/sNVP+kum84UA
QGjauNrYTdw4r1sFN7sor7M5bweKHo2NP2EfIAGPNU7cWVQiuFmPMrBugQREiAO0RRCBhYl6Uj/k
GCvzOsJvBwqVJF76+vkQU386U4PTgS6EQoYekJp2O7iAnMDQcNMDWTjVM7BVOM8FeGGa/xizsUN9
TnIUTngOHjZTjCSZAG1r+FtPT2eJrgYslFnaLniHuwkeVzubIf0+bbQ5TAGeCG2FOfwA5dnA0Q/e
YVKKylP8LW0+WHVLOsjpwMO1Peuj9qpOP4OdupaMzuoYhOaNfYfvUq25Bdh44zt3LgqJolviSSKR
1mJqhIJ4BSF2b/95fEdjluD2y9WHk7JwaKnrGS3YkDBv48Ie2W5vX86PCX+eI7+H2tbO+Bhrk03b
0cVwz33BETN9YDB04ZNJE09uGeuobAF8hKcEi5lVbKMaZd172n32l9h5r/tuc2moWeCBZQu+Xb4U
tTQ/GP89kN/EOxF5Y7Jr4S0yOE/hqI1Mj0VY4KmH9x76DOIPJsWTD1PjESFtBCM3pL3i/V5wb2n9
FLbAh8mJo+y1ei7Cb9qAdJYBVSX3Yzvj34UxWeSbqOnvd4+2i8xu9rfQaKNSC0XuN0K18b4mNIM3
grQYkk4un1yYnC5PXgw2IJfBpCYD0iW/EdWxshcvXsfCPuClVy49eU/bKHUU+7XmpYPTzPRZjWQm
BDy7Hu6/rbE/MRKg48TEiFuVeV3y8Qpx5Y8Sv6IqsRG48u1xwykXlSjXkFcZvxwZKWnIsUPEDm+V
7lyg23IiRHdX/IsXXM0WBD4RosD1xyfd0fZ44YlwkHCFbl9Ecgc0bj2vAXfSjd+M95HgFOHzU0DW
Gxex3SmrtXIhZqU43u1Zi2Gx5//wFDjRFy0UCG4epX6WHxVUGRN08wQ+jEHXtLNLSf+KIpZbQFM9
XESwtZGomgHWT9089jeDkeLYj1WbKQnV01vzqnV+mhraLDaPLTW1SirLMSn4aqA0GSNRWXJ3YvB2
61m04U9FzOGHlkpjn9dINWXcsR269jHa6Fx97UZ9tb1X8DYGxCMOi/2J/0zr0UrGLvToJwQgx+SM
18f3t1oRc9/LrJMNZakGFGiIRwAXgX/6RfX5wfDEFIHgm85+yf4dfOmV8jEzQHR6yO5RfVWrso/i
YvlmmcX6kmG8MhlJGdo1gPJpkLzW7dhBREEHxQSOJAlEb3PUutiRDYd3QF2g+NR5MwUXn5ZdKHWg
6DCwRx3rPNYc/qUZNRd6bQ/arpmQFFFvo/sGufrd8JlUsNpTiec1a3JMSFGxHmdGw6zIZgxsGnqj
YZR+MBa955o3XB+ElIBppDYnQ93bagd5Ki0giLmQ58JyCXWPuVc/YdjEdvJMRWMNDS4LblsEUPzN
F5S/26Gby/sWOF21I8XSIOr7b1gjAkeQJPJieocH6PTLSMch3cfr/c4T52I8G9k3aQYSOvfKBXJN
bhfRV84+xKIsFHo0JvBkRDfvAKJCB2yPU/J6sqV0M+jYUO4ohrnk7zZWec65dKIBqCL2jI0uAwt6
5dSngzBuJBvmASywSIiWOMnD8Txesq3E/xiHTMJCGQb4B+EWIWieEGMxukI4L0+eknmrsRgByQNT
/nGTM3iu+RPbborDerTIaB2JvS29PBTtv75eJK5IyOl/e0ZAuVNyaGCZEEU3Uw9IrCzxpzzDZ/WW
sTIWbQKfXwVL7ds1iGFmcmV3OHevOFQYIfCN2nhdcY10gTJ0illasNShOivN3Ae2fN+cduU6x+o4
I4SnVSBmY7xcKd1Ca0IFNZgjL6iq3/osRh0c94GsYFqhtgc/AL72yfBG15ZJjHVRSHPVXft0U515
j/LG00udOvJQH9u3VGNFwsONJNZ8K8EzXYxUpwmN3s+aNbBG/Bc/rF4G7/3oLgfZs9rc41egvHsm
QxekUB3DpVebUr/TVFEXoIEx5OlADZPhtkw3mry8DzfqY7z7fOJrd0dnOFHzyOAoTtI7O03fyH3c
/3QhQ2l1QmyJsZsjmM9Tev2mLkWFTrXM/FxlTGg1F2yI1ROwt4UuEfEWmOodQKWV8MNM0ZGfPqR+
W+rPuHOK8ep+GWm+NHI7RhdurtxSHbAyoxOv+wagro8A7IIsqqdPJNnYwRfV39eJf0brfIsWz5UU
8z7JpxQCLR28V57bhfwDGGYznjOhfDlS8AnLUEWW/ACgIZb2SN0Y6YakSLIsRWRO2QTbEtwtn24t
YDbB4TBmlDJHovLmQ8jdTROjHIvZtai8fCrQmF7NuhIiXEmRjwGQvZcIUD2OnA3P36wg8pUkdz/5
ebPN2jY9YtMw9RAd/PK4e8oavh/++o9uy1DnA3VVea+ZckWByBG9BxV0GIVIdoPmkgkcRXKFFjAK
FZu/YpK1yKvFjKoegZ8SKcO/5JaQEiWi6HDGWtR57LFHLCcyWn34AByw5zGuSn4vIguuoO9Ql4VY
Ik82L6RHY81C0X5ty5USihcmDwBX04qPPI4pur2JiFFC5x491jzL+gJwyWX0cjM8cQz81EWmOTQz
FUEjYXuUtuk225xc/ghEcSjtpnIB+IeShj3J+eQabhxmG6RfqB6XSAXZxbuju9XDGR0iiMIt7pUc
x07lD14CF5tagOrYeDKMjTnBgKnjSiC3W+YkFqbmi8pXuNUr9Re6g7KU5hHdaHGlqBujTeFQGlOZ
itAODQbulgkQRE9pPgpx5FNOTFICFrCsXQGiBNTJ4OnSI6+XZJVgFCCig4LhlRcYHLrIj9crgp4C
B5+mO4ccSGzxsmKjdkP0J1kCeTShVs1WvLuSNXJgChzLX4bY8Q6u22fNMMbCU8YPMtjA7s9X+oKu
UkfSyOhuP7LIl2Ddn88kHGx/4ucVb8jDVRCfW/qiXH3nnGOth77qEWWTFGSe31y4I1ZMZShGQLa7
yiUVYx6GvpoFBRfljULUJqZYpyfw2KexTUHLusR7fklPYYIPU2HTady80nx4HobvGSgddlraZeTc
FyRJcrbjZMKfQGXcuMiXwfWBCnxMeHOoOrERJlfqOk5KXqHaki98tpGGm6/FAwq4w77YpsTLkLY6
A3BVia1uM1+t4cx/53FIxXG/NJtHpMNfG9ifHR09H+MSDSqZmsSyiceRx5PKE8XgmccRPv2ln8Pc
5S0BGsSXnlQX4dAI0wA0G+iRiE5yhfCSX+MOGpwuoZ3BQ6GEcQ02LZAExkx4Xqd+Cc+t6Wal1zMp
63L6oymB3t33AcueWXhMvfxKtspweRiiQ04JVwND285w2TVPxocNygK2TKcXT0UnU0akzJ7GT+WA
Fekqdd0yqYbb4ctWqZmD4vYN6CfZBjJWCXrkFrj5f5hMWKCDZ1CA4iPJXiw1gE5w4ABahl/xmZOz
yKS72wv0a0yzOt7fbfE8lhfwJZCSgp4xaeP2mTfYSBOQBm8WMpTXZBWLRAnqao566KwemuVtLGau
D7pLwgD4XNraOGjn90VyxR064uHhPcmZzPLMVI5yHQLakRxdpaC1yeoZ8IVoSsTRFd5v4s+mvRnr
vOXSlaRbI2o+NisNdhHEJ1Pbi6X/w62/2FvXTE/GVw0ZQpjg6EdnhnmFACp48db4cWR68UCDzPfn
Ndet/GVHHx5tYlpZcFbroY4xy1R+PiHPWrWOd19OnSoYE+1GKgQIwfP3Yel/gje+uF/AnyBdYsVu
3W/9Ol4z75bIIAIOML4SAsf5eSPDjCdJfIcevTmzUt4DEYkXy8E4GH2jai1d71WoXQefIJFd2fmE
pzlanmEIt6GXAxZQOBoQTJzyxQDv+5W7NWAUXgLs4auuyynv23XgYsQbUU3u5NeaPrpMSC1rmAkv
Pq3DNUx7Q89PBhOf8AgDnYsEmM/SWkwWcdNyTAIX/BIGovmPfY/PxSFWA/iPQ/mwRTXCGZO4pAbx
9xgK859fd3AF97vVEB4A3+apUOG9cGIPIxgemoOHlcdMMwTCSpvxN9innPWD8UOTDlMeTCuOykIk
AJKlWHQzdqiswYTSEUiCyzPZAc4rpkw3yrXxDpjh3VFLMRhGPV9b448nMUqcy70nPC2T968ItA10
L55U2B52qN30M7F9LAx/mayhaA9HHfr90y7GEMUKXbkyASJ/loP9MSepMj6OMWv8nBKCX5nOsjxP
2D5tydSkp1SY/kDqD+8XRkGQ9k67IfrVSZdtns77YrRslBCgs8N09WbGLIVFfe1yXv3pUOrjOfmJ
4KpGv4wrIBI2M4Yk45ahpcsM5P0ClQNbji6IMDFuX/AmjO2obzhhJkXrn9ycD/Q0dYZrDrZi3kxG
3Hzk9qy63EboUC1UNosMp38f0fDM/osQbO++4awU5xtt+RgWExtRnq/LSw0+uwKbR21VEct6ceX3
82wf45mOUdtwV66qRcPaC4lGyXBxxM6O3nuSJO5TYv2x1k/EKkiBUvvDy1qaZYIsVqKXY9VUznXC
g4WejAkZgK4NillLRqvmU4sD2TtQEjAw2H2W3HzvXz4D+XBHkJaDjiJl4dAvGh7IPf5t8ia+TsqV
bFivrbRUVuPMF98Yl52TReUu37KUB3AuzRUVTKFI6MSt73bh49zbfaAg1BjCqR0GjNqRiSk7BmBW
CYGxZm6LnO30MxCVh0PQJQpcaa1dT14VtAwyLKDZoeqoK6rJxlSXnBg2u94ZKck5oAA+asgbG0bM
UPvFh+gUkkMvk/lA05VLIQPApLpW1RRMGvuJziL/vb5R9Jd0rvNTUPxLYmJalVtXFuV+F8aJTZ3W
I2KmDbJ4jSK81HbjyFc0d+bTBuVs69Hpp7ZL50SBzwf6b/hzlt0BCxo5kmastBFfOMgFPpvGWdxQ
2MzgBawIfuZKO8dzUTAGZNR9zYg3BUEj2kDzc47aXcMETeM8IqyD5jQqp70DOIRb6QI9jV86ZSlN
lsEfy8nlG7+jJ7N3mjS/DHtAbaE7ZgTCqIctl785lut79NwORJBZGqKzh+nI2IkYV/vuUb07INPo
zrnFWddfr61d8laxgHIwfnnheivN8JJbbObIurIm0BhWpCdP7kT7CSTubARig6v4HdA/LFpn8lNb
jy3j4dgZ/xRhGemeerdwe3ONWF9W19L6xSpbA43F+1DumRvjlAAz5adbeWGc0+mJWIdp5XPVR+yx
p/pPMwc9smddc5qwWhxZBOGkiKf+7n5bWfPwymbbIwSAvQAqy2kxM6gVqao3SPjZkP67aw4jR99B
/+HKZa7XImVDCREzXd+VPiLuxDVvZmcOgy80eTws59eqXBmYKqf5IiOohNkP8XPzM3vibsebylva
BhRXk+IHlejbPUbsyT+8Lil7/vsUyPnmdchxIU+wME7YOw/mzd8L81DsYPIxo2qBMwEqBsFvLFjW
R1IXfA2o14wP/uNX8xX4b/GNiTJr4RrXj7Jk5bXRPC+7201IizOvdiSs1NOr+JIbwEkS42IUrTr3
/hHbDjJyBDFInSwHyoNXh21IZc3/O3Khfnkq/BhTj74surmmqOeNrR59gjpC7O4YyzpgZHeKRhG4
g1/WnDOqQ1IgsllDJx7QVd8XGHnWErJFAFMT7ZD7j4B3lc9Db9YMmim4mMKC/u0ArVckSYpRmITw
uo9WrC8xxoDBBZGxzBP7Y/OzdLoFyVtbftA7GOYdrjSp8taq4wdoKeRUZN77kw8rHDkiC3qyGCJl
H1Oo3gVZjDwnppRzRTFBtOMBqveFj39g9ze2h94IhxYVLxIcT7fu29zBttBckQiO153L560Fcucq
63Q3ee6qq5Ta+vaO+HzS4QL34ksN6i18nuUwZ/3S/TRuem6xXVpworik4XltKD9OS7fZfJbFDKQM
5eZp8/Jff+2inHho7xbV3gQ72zEfxhqljy3mEc3kArdERVvLiTZjxW+hZ5emyB2X6U6F554rvnqU
XAkLBDkpQqlEbMn2xcCpt7A37BXzyacPxeWRBTzyTJO+J7y8Nt+g9pDCVD7z6Dc0b9zMjbmComL/
u7UDDAJAmnxePp+pEc/8ggHHL63UHlfUomNGFAfVX7YpglAI6N6mtHwGo3WD3F3o4aHn3lLzC+L5
65IpyKToTZSn7KBycb8iJOS+hueNEHiR9nACYKgjiWYIc9oYEIvBvo1MYsqezK+BAvoFKE24UQ5+
UiLlxIh007PoKlnxrp9r6cBp3k8QzWu/xR05vT1onI+PFZsIAKfwh8uWpWD0CJCZoYLjDEMogLUx
HBLu9EEqsAfqrc5q6y+N+CLKAQUQwlBEQSlXnpuiTgC8uLjPEi/bf3A5JZ4gQ1On+FJjPn7v6CK2
GmKuzzq1yX2a0tbLTvOrex8kh5lbLSU737emNUQucXvMWpIWwuJvNMPteBiym2nNzx7xbHLE2ZTw
q+wNjvDesvFMu8wbfARDIS+qYyxs+r6NdMCO1XjNEn1GecM9FL4siyPSulMdEe21/UwSr0L9h53J
70Mpkh1yfEgAuC9eUyV6T/s/ILZ/jwCqBAoMQmJc4nSmBhS9ifErrwpH9dzoJJkXJPloebHCPHDu
RJ8d+qL27/RHz8LmDs8VBctzjjEUZN1Lh01lE0yG1pgJIFXJ4sGWFA2j21z0ZEejT83sDV4BGnma
vyG7nlDeJjkhhox0+YnfJMihut+d3i51RUa8LJ9oGpneNtwXvze0bBIWbgizBjN8YdleBcHJNM8q
YUyw9IrUrQSqc5IskV1MXgAiMIiPzCR3kXaAbeJCHjhZHtZpoC6f+eQ7cvqxKcVOzb9XXgVP0Hwf
0I/31bR9cI2s6MKpwsdoKHgQiLYd8+ziDXqtIFcDO8VCyc6LdrIhpuJ+BaJ935FezpwSoTqDXg4c
3LXyqmzmBTcAtIR5/JgXs5abAiWYgq/fu79HRCd54iT8RXb5ZEJulb/jyctm/h8hnWI1wVLiElET
sOkQ43OBqZeZpF3I8d3I5wHcpF1JGNLd5euPzfYbaheFNGgBbNzCY5p5HYNfRJiwtS2WaizfniQl
Z3P2i5CE0xlCJ9QqaET5TTBj8TkUf49OAzywuTJoWE2OJ6/xGQuz+ASDC/bSB/uYooakWb+wSihC
Rqhz7rf7AhMKM+6NfEOv8FgzA+aX5Q191tFKl24aeciCgAtBW4zPiR3MXX2BDzr0ZOxXX5sfge9m
rh7gw3spAIDG9KCaPEc2F76DFTdRoiGnz0xHQNta8oIhqbBclHNtR/Dahhs/o5ASowObgf3ompyJ
KEHzjPJ3XbCWpFgYMJIj5qJA0ZsuNI/CJZQPzQS2MDYxGh8k1mynFqMNuqYH6pEEezieDuz8sw5h
XM6ubMAKhrOkP6JSBFV2mtmULv0fD2JMpga5H/mk0EyFHENLnWORMlgMMGWg/0dWMPm66U5CyQQI
qTejIdJXE7iT5sbLN2+CjzoMx+AUzlYbaiVVKRGUvgI9L4dZPFJQydiSNV1JjEyBz4NqLwI6tiUq
9/JPFCu3FCogEv27VdRBy8eARI0fbk+M4XSzsAMj0quICUE1SMQ5cxC+HmqpSI9ShJW0PX/P0icy
Z35a1J7KzLohOUrffRiCjd1qnfDdmbzTEMgsOKbFT+9aKHYWQ7o4K8H1Zn89VRBPG58aksAcZmI9
M84S6FR0iqQQ9bzQFd2d4bSdah666BW7YJ7NYfiA1YFUxJzIrCDk2bt2Nrw803sA3In6K+BVU0Hk
eUwSThbAGA1fj7F+UMMZ7jP8zIoZS2aWI7D+JV8r7C4aclnGzGaRspv1BTAV1Nbbgy0JTkhU3yiz
SSpQoZ6aOi4XhRNOdXpzshzO+1BHDaoT+Mc27bfkmPb/lADVSHr5TN74xJ3mQGVL+bb1gPQCt73T
zdmMUXi039kG7bYOHgbmaiSeqq/N5pasdvsxpFTBXlAfWb6hRF2jOuaTfUy3yd9prbG8YeJI/mVv
3f9IO2VLtmee4iKyZB0OQA8yNZtGk2yBEfKqeJHQzvcu024Ugyg+pogWT2usAxGtxmDJyFm10yAP
hmaL3I7PxFaysQC43B5zY6ebmhB6P5dsk7fDW+cv2ASeqyWL5C0RikIzVVkswpi5mO9Z46luO40X
/eZOlfqK4qW6ARZA/sAm4jVfKmxU/xIC1tmXuixZka5cNP+zwg1OwYHSCEif6mBid350SnRfB/Bv
d6yLqun70NjEwmEAif/Qx+6kdR+yi0IG+PUzmliG9jYr23c02MRolPA9Zetm2+4/jfsLl2dd2W/8
vz3nt4cSP+UC3Q1LE5PThM/jR5QH0gYxLw03NwinmGxRw/GVlroXtexX+i2fe/Dc1KPomqOidejV
+YacYJpIO+OlH084zZaF527klj0scsIQmdS7WbAK6lCVmB5Ad8DWjAAWNScaJd6QQlygnTGm5VP0
ijl5t9C0jBWjhX1y0bagIK4yx1Clk47CzRA8A8X7fn0Pht1B81CUdrvtYWhnvwjInbdhoX17zUu0
mmg0frn2qb0ATDuPr5n/VmfYQoZvJAFt7Pn7cYEH3r8syD6irSe647tKXOpMKi9W6r66M4hBvkd6
oMz7iKArfG7qj+ry882jZjP8y865Dp7ZJFFp1Yr8yzyqlhi1k+PJSbxuQZ4HDtSHy3Izx0QQfhvz
dWiP5EVHT3I8+c1pd2QHMCoy7tEfUrgzlBR74Eo/b6StU41E6YTrQhSGEbDX1YjQ7+GfduUznnwC
Wp/O/k7xU/5gpo05T30Vd8xB3EBodIa8DdhCkYVPEeaMGEu6bF0qoTLRQsahFTw2834nyetdsvYs
YGb865CuL3ORSM5zU0hB23JocKXThgx8Q758ZbNHZoyBZyb40W0woLu5ex50r3S7oC5vLogg4NM/
t9WFZzL5kDxmY3vh3997fbGoLipQ/U5cpN6Ky8kDCgEy4LTo6dVxrgNkJ8jAA3gBuiK5MFVgMI1y
6A5WAAUuqP+LwtNIl8YZvuhbsT14bgEZ44vXObq8Zw1qg57ARDKGshR0kJNYJJ7TTbJED15QBrIj
637aML4gt9UWm41oaKsLU4vR24SJQmgQLwjnNeGhLMlZ0RehsedZhru85U9x1/Cn4pn6K+N/8oll
k7bCVLQszzU6PTdN0cbD5+D+Y1uaHwlHBtjcTTyIMfO6Ne/oYnG/EwEFzRMX5UnGB3G6IEHlaKpw
gzEVicCpvcf2Vp4U63fYb7IF55bBbHtIIs+XLoloQQBXDtUCARqiY1AmzNppENmvoNkxbGwYohk/
EDtBqElrJupxSB2GiAqpeu7TWajtsh7tEW4RAHgaLyCqxHHAfC/f0vvQBWjN38D/dr/GySKfuW7K
2R2fC1YSqFBYKFpER2wzxhMKJ7b8NQUNkXlCKMFu+IaDocX6iYPh+QzVwU8xwDLbGKH2heiesnQb
yVhAeOb08T67x0F6F2Fd47FKdmVpxm/rPjyxEZ50o5MzkIaTXG5pj7rrs3668mdkjjMOy5It4ziH
PZmyQenbwa6a1HWlWYWerJNBdvnA2rkj6pIU2S4+fnl6/aYlGBEo3B+DD1H+nsUqitf04ZZfFbll
2ZCujZrpc31LmDDVivu2TZVl99D+Miz9Ak9KWfZQycvpsvEkGxdBpuwMmHt6i3y5HeyZc71OGNnL
f+J47ftejumBPtlt9BIZIC/mwK/NkCnDO00iGU1I0RjMesVCJx86zfsTNUQ6KFlrR92388e+/MSK
bACAb6TJqQcmDHZp+LievkhYJdkuc42fKXuuDFUzsQW9Ru636qe6kDdSNt2veXMcpJINrtd51uVM
Ld4kwoDxwqRLTlIZyJL+I63eA/zSm/LJsHb89UfNmHJTXY2NLpBeMRCIVtuc2vWzIGwUpNUlmWff
EWqsE44uJknKS3ezuD6ZY8QgcU8SEltTNfsiXWYy9sL4Ww+jeibFfFzGWkT4wNvvUx5peauDuR4O
e3LcCoXBP2ypp4wHQs1fAxvc8Kb4qJtBr+GEGHyxP7zLzBVfXE97tynVcyrWGTKKzrrdF68UE37q
3RvZH/z22cAcFd2f0ZTzLD5N83qbfWcPyOotYJPH+DWvXwSZtcZk3OU4040PMX7pgMeX7XuHI23c
MFluUR1prA1Vl2njmxURuGl16GFB7qYDhCFD+mlTZthK/YS1ejeYcpgPpvy/VWM1v5hKHgeF/ddc
gzUF9QGRwtN8yS43QLUYAe9jn8U19OZqGD18tB1UFBt1VzCU+ILiM8sF8+6EfnBS4AJrz68EjBlo
XJN57ipfcVHoYb0q6XMAtz2torOln+SXf1xOWQKxQSQkp3LkPyYMUsjFT1WrDacPQBOoWXZ1GNtP
t1+PJg8H5APeSky267Enecq5/cUIgWRiDn0DlJCPHaPzECjvFCRCJI3hk2UR+1vO643C2JD54W8R
aEuU5K+zxgTgeqCOZfDSXDFJO9KhhpEkhx9E4YLmY4uuLvEaviiMSsbJh+okXs3x05LQ6gDxrNy+
chFF53BsXUSPTme3DqTooAs+q9jvgscv582ctpvZWP+ne8pPOm/wMysmY4Q9GwBUOgO7ij5HHE9H
2kWWIhQtCFNQGyOxX3KtkVuA/o5Cho4SSR1LUeQrJQJKFK7MU1lLP9YDQllo0W4CWgoNnBk3SueW
O6Or5+xEnluA35yKSHJJAKCw36gMR44cO9yRSbMAmkOlm3EBEPBMygP8GvwFjxnHKn0mXbIe+6D7
JVgspM0QdATNCGwNuxz2Vt2EKQEiQWmVC028ieYWbXvHjUGbeId0g9pXyE9IA7wIgDkZrGMbfj/f
iK9P/ATFDNc+dih0uTDkgFrCMd8j642B4PKLHYsbYHSuo7DDYuCiShSaahYyqB+ow7HawrAbWARC
kIp34Df/0BIRKRuzvBO5y/z81IAdEoOxh7aQYv0JjpEmB4Fy49IH8995ffB48ief25XE4N2ORb3w
vtCoEjbIxJyj4UHaNZKqEnvABKZId+zm8SFZNX/EgLFi8p+w4xublqAWIQXcc5TLqDbzpbJ/huKH
AB/GAg4WNmU1M3FSC/hxDGPTIhIoBxcCMjRjU3W7PNvBOxOREJRU3aYaM01CVH068E8/8Zpfj5/b
UM66LE7tKxq2IV9BmHsz/BA8/LxryI0vmoDGh7T4VLjQ3LExo+DhR+ieM64XNtY1uQm4etuMIVbu
Q99/SVZWak6rImun+P9nkhtceMXwjPG/DYha4b7iEZXBA+pTvpPKMfJVZ/yrjwM2eTIOYAS9iU/E
QDPyk+Fl1AY9ATz8QhPMEI7ip0hPiT34j6Yz21KUWaLwE7kWIpO3Misq4lR6w3IqRUQBlenpz5fV
51/dXW05AEKSGbFj7x1LtK4dsQLYLeYLizfWmDb9BS4l+QtxElzx2oF2AWedIk4OPCQ7d42ZBZdN
1iE/IUJqUOPdHSJ++G4TCmUaXZGp7z5xXEUtCrEEBe60gz9Ri+c5bCbyCoq7IJreAfUEv80HM2ig
ttPTA+IrvHzoYRc2IeUOn6R3AZ0N2ANHyq7gJwy2Mn6DQ+dGd0LNvXLfD4QMhCNVqN6v22k+N24e
W9Hogsuxr7/kHTDmL+leQ52CwxUaw8brsBFeSjCesTDhtsc4WgwNQmGTYfZqFxoEFIDL1E4HTkOo
Jxiqg0k5lxBDo+ygo8vNz+mprocctkEjCOTNBDywfCmwcFA3nw3y67VC0uJquQMVNJewOsR1z2oo
N2Cn3rOG2+SGMdM4n7/dqnao/PN+LA9beID0EpqkQ5sQqW0wWPaH9J2juO/mPYQ1oCUOTz/eLooH
7TLEm8EY9erwjidEY5c4LeQWW8i/+MaMOYBKozlywJEzdxm1L7443Doc7GkUyLxEj/AZDXKUsNRH
OholKiF0rMSK4xQ7H1T0j24zzB62tEg3FAgzUXlgJUlYgQzrqeDFCRuL3g24L5vtvsfpotg+fQHQ
K1jbMWnh7kubCSZWEznsZ2A3t4CfoG45aLnkGBfl0u6pmz+vMEY39Z66OywdmCoGACTrT2NLNDmE
SnaB/cE3HSS0l6cdjDu44SZrPvozcRvAaOhsWSb7czTEYTHecQ6NCVDH/EjjhDbAxgIxy89r1g+S
CdXjRQfNl9FDy9fS+uwA/AscQ20POd51CXnwdVTPCoBh4rS5Tf6bMNwXxTxzSkjWIx2rCBSZPRg3
tCSPZ/n6y9Ix76blFLiz3dZkQkfcf7xhOAzLqTxpXNonoCRkb0Ftfr1NR5t4IJu7X4/BupH5QlJ0
sbOkX424ExiXrEEnjNWeoycKouukszCep+sRGRq44ukOQZieIWpQz5ANacVIO7S2Msazz24cYyF6
yBuuwIH6E2JCt0+uioh+lkyhpMzowLHQqS7dnPuWmrAKhtePZHr8wT0CPonxchPxKXZpEuoQ5mbs
6Ef4L3CP0R+Me5F7tENeQ5PLqzOk0xGupWMJQfNXeAghukp1ExY+NCuDiVGO7oV1x5YqgRdoPnca
LNXSJkvhCCquEBLeJUG9tNgD01QSbbSpajs3BzYFxdyCboA3vjsradT42NuGxhi3OJt1kGmLKvPL
pPKKEw+9gCxjjNAYChQzTg0V4oatDP1k6bMIxnd1YWmI7oZaiFMrMsHMIiv0XuHDIyk7Kz+3CKl3
EsbLE7qv6WOWhdimwJv0Bngcqe72FFzRbHgrZxq7TMHUfz80uEbdYROYA985uFeXBIB/Pg+Jy4lN
aS0CqAag9xnfZigb2W8z7uMPRxNYcD0kDTnmsZOvU/62Z3Ca+XCKisLtXLpj05p6jD/F8HClBkVr
6QPZjHaSTzhYabh9UD6vyBwfSJoHaLERiJu8oWAXOO7i+OzAJnj5Wzc/ZKExZ28wQqexRy/ANVjQ
mCDx+NnS69BSduW29xY91dO1uN8HrjJvFhS3aDMDGdIRUpBI8Z+sL2TVwsVRG71W2uhCOxNW4mO6
RwmEP4MWQsxK1rAjnesajGZ7n8c0TxI6ysYGc5+KDr7xEjIExwVvF0Xwaut3xGv9ACnXCDe2aRb0
pifUoSuaaWNuB84KRONjCcPRQ+00UXBhYqjt6KroKwju7ktQBXQ+pE+9Uef18Ybjbt0ll5z1hMKT
+Rl1iA1GMY4HMOaPhgvKNYbkZZMd8X21kF54YNpQcu7m5/g8omYxbBJmbjtq2Ix6Yh0qeccuUvff
E2hludY2x0GANm81dBopKIVzCfgX2g3vta8QiKCuILbbA3kRg+hbCuUfTO0aLwOzxM30fsLSq6a7
w8P8nDNqFW/0YuMUZ8kY92UiuNEdMevvd/OKPmfVKYPhEqqcsoBCpuPNEaqBPmFNRPef3s/sDNYZ
NRTa9GEl9MRrYAS7Gm06d2hLIMLacKR4hH14R7O27wUzVsJarEI4XzjugIer2P0EOriShHwoaOhd
QPF019/jRFkMzN3veNSNXFrCU0curTd8QsVuIO8Kn3kWGm1iaBXUXKeGtUhZBz1XYlFbrPCSodKF
4BGMCJPQGR5UhFK48lW7bgCfEysVqw/ET52KKfjjLxLcAhJsvj6YOTHrKhG+NrQLPKrMT9BguxGa
OWHidGVMTn9/Qfadln7fvjxVVxmwyDqpHOZiFcXOhVZLOCuOgER2VLFerC17mA1UOmWJXCqQqBcu
4FtfysX17aJ9lbngVJU4IiSbVJcRpt2FzBcX6WyZLhU4qKpVcu1geyyBQLUoga7id1T2/AeuPCgm
uKO/lsCIM0Fze1y+2/taeU+wlx74TYhH1vTzcWuceih+jB8/NX3aljI1iF0G/Pc7WNJ25m7Stzjq
+a032F25mtSD+QUTXle38GawP8HgVDpjcsFNH+ebD95YpGUu/CIgMvPh9nbqTmM6Qf3jD6Hj3ml/
ZdLVY3dHm5fZg9LGqhiTMXyphtBQYD3qrgLGSB+qZQpA9R3JWGo+xiqWiF8TB1xyZwNmmC1DYESU
UFr85cG7tds7rducDP7h06YXk2DH3ES1ns8xTtPOxpi7N0AzbWmQFXr2FfYcLmFvCOCCfNi/0oVx
pPXs4c0mF8VgfDhiG+xSMovM0gyzT/uIVRkUuF9hW+dobsU7OcWHJridnyt+a4A1WEEpHLFJ7N3p
2o4LpJnMigOPv4fnud4I7Of0wawVi5sn7aKoDVCRw5PDeWY06IBPaeW0haAVOV03z+/ORgPA6zEk
J3jriane7LqzSZ0pvGEOHeDr07KRiHIKqTPMdYrV0JCYSzGTHJgKDM1sSZeh1wb0FWaO6nx/oVDl
dK/DsukHpSlkTlTzvR0c7OelJM9xvsbos6BVSrast6ql7POTsSidIVCFpUKUQqm2VQHyzBaDRnUk
gf6XfoN31uo6pA0JyZNVcCC0vSACG9JAw+3wAgAf/qlObxvWHaoylKoe54RM+iW74rDfXqY5eNrc
6JfeOWxNfoyJBAO+TAIKRca9qTdcoXrDMyW+DeDTdBrvzF7rtL/EMDcbsulbdaYvOl6fxJgwTEXl
fV4OQbW0jYbSREa5P51jh7au0TtfhqEe6mdmhcclXZaQjcVtyT2Je8iaTN+BJ4gvGjUHVtD419hk
+2TcTqFl05rFfK+JJdGQEV7AhIXWpK1R/+B1Em++MEajAV1fzmBa7w1qinFvos7jBVkrNXjVyoOS
q4UdyS9VQ3DXAhNfbQNUk69i90Z1fAIRDo/aYprj+kLJBAFgu4dankAkol4Pexn+YBO0ZjNH3m0/
w26VelSIRaXM1n/g01rpRCHfWADPGAwhXxlPmx/DlvnZgQwN4cdSv3M1m4Lb3DoCtFuIU0esp6a2
AJSwMfWykS2amrCGGvUmrTm5jZaCKHHk3DmJndF5EX4Xbfgey17UgxpwobIJiYkQMWXpoksxWmdu
CFuHmZljSHkAT0rVUbeiaxM1yK9NJ/g3jdUp5++0Td96Rai+CaXK+fcleMQE1TREooAOWXuXC2YG
1Yb7rj0w1hk6DIziUBxu4T1sfmToGfPGY+lMiLiuBG8sIBbt4+Ew9S327yDToV5FERjnUVR+1DIq
vwmwMAZuZwD7U6JVM92/Xf7AKdc9YigrnuJMwhzQMWyxVoJSw2S/hHd6A6uGgsZqTlmvARZsztUc
2eG6G10eMP+GG5B9qiluLgxzR90iDa4uRErTgFOmwzdDSmUbRF+lfcGOycumVD/ybU00s4Yibl0v
ECZEvb9B60HViQkVXQAeSUdot/AHbk6yuBOQQopDRfUQdgLUCcjG4YeTJA8m3+nw+HCwWaPOVbuk
f6pXT2mi4VKZWH+WGA3AQX4voMvCLS13GVqV/qo6J9xLO6bgWccVyke036nCZlX/oYB96gQFYXyf
i8AQrGHeyeBQKwEiPsmBBCiWn8E0r5KdkoTtGKrahhZg7cHQCGmwpPLyFfX1J84+LIUBt5izqRl2
CXwy1pXcMuCp49q2r/fpIllglCRoz4BK+LBzJ+AIP0JNmYx+vhy2GMOUpYIc3UAxBj+CkVTbtalj
KrWHfkuM1hCtNA7DOERyP89s2YSLQov4q3djBaTZnfdwX15tUmv0Omvy9gQIl/tdoNj1mkBwgiEX
deKnC1fNqiNO9RgRPcqaO4Kah7CsXpSqgwFtfkCCiN0boGLYw3XxeShWeYQuyb9H4NusxCQc22vQ
2NdVuqp+305/NqDGR/RwAUmJqB611NdB62KTgBGYDDwrYcaC2kGObdIiohHa9zfEqaNwLZj+qVDI
KkjASa1T1t05rOPbiBSsWjbndkbpDsEbyc8edAnIC7IcbZ3QjwAakJWT1CKAq7FmAQdgwKtoBS2y
oFviqhg2pYf5q8CkHUpBFcSLNwvZx1cOMpazu2IG28rujX7q0Y/MfkkNk/GlG4P2iaL2Angi3qii
/5KVYOB1dXEpGR4G0wHNv9Mx72Ba+zo15uGCSvmho5pVBOVBEievDz8hSs7PqLObX2MOauJIzo18
COWnZOFOFUoBQ++UE7yCYfkVhiyDQ+O+iNwiWr/i9YhlFAu6zRQQlNjzmPdJziJ7uOFvAh0mgnpM
L5Y5IknakWU3iwf0byEoD0Sd/vf9A+CA4QR2ICeKtq/WQcLUku2wIB+evykNCHmVWXP9UmwyHwq8
uMPW3vCMsP0Br5DYmGUVj7zRc8z5HuHNhXuuJCLm4fwZgNtbgE3ObQJQbcmnHO4nfTvy6fcHfVul
kpYkfh22u0Sx3hTGchdCKHyZQTqFP9XCjpI9nAhgk4R3YizYfpT2LtpuGNGTPbzEu88R2JXYG3kO
QgxEgtcAegfdlkOsQ4zwRBXPJtkZaT9YRrWX+DbWh4sh3HTWz1GCBXJJ/osjqEFK+QidMkSUOGXI
1W6fkM/A1VVm1ifRYh/IMkhIuPx7pl5qOSiq78srjPyYaM68L2m3KgbfvjveGU4j9CoAPeQwpEUA
kdm+7KEbYHoTphpAckdIVtki3X8v0CveudO27pvZkeRCPaYLdct7QB+Bi+hVWUN4wJ2nQAJeUyIW
unAK/bhRALzRRYGf6RAFMl13bLwqgAKU3GHF7sESFjwAdsvDmlmE5RWpFg2/sPdOgeFywh8YGGv0
LnnsUO8uFtw07+lrgQxPHRWlyayHqVYqmUfWatTQ3HL9FRTNNXgX36ALSL7WnCDuOJIeZNXIcQD5
00NGLKCMpU0yQYoBx4Bc1IruOBU0a4fwDzGTh91qNc0sk3xEmb28r3eDqPhxPo54LB0b9xv2NxlE
HSeH7ddzQFctANERXrTW7YL5z+2CI/hxgEEGAPN4YPd+sfh/JTbWrgr81ad1o7FUhdWVLI+uO/pW
NPRIEmSS4R5xiPv1Gzff095w/j7ifi5oM3Bdf1huqcUQK2cR5Q0iNkJbHVMhdhp2P+9fyR0Gengm
HXmOVfT2D1uHHk72d84jRdAdtJtFWX50k9D8jPqPsV6Y1zO23cD6owx6OWl1n1QOdnNjEUQS6l1p
8oBOBxJCjdybwP/3sSNaYEqqMHY7xUiAA3zXkCCTQFxgGBqXnHSf6IilOmwE2bbFRBVnH8awYVi4
eXIaO8cQOkqcMUH0YO/0MCe+mqCdmLopZGb4481EBEYt9Q8TJcID72vgMePXsIc22GDrlTpyt0IL
FG/uX68jMEYW1K2Jzr7lDELMfWDxEw04ayirHqBfTJeNxKZye9uBMb2RRt9QsVjUulJiA4L3k7CH
g+tyu+C6W2zJ+ghLq/uoQBe5lxexaAY4vFrYqX/++s7SUys5PP3sgCURQX67UX7hqcKzKEQ2ABSK
EIlykqu54DXMw6kZPdEaYCvN8L87INT+F5jmJtT/FYS6G+4S/P8a11MWhiMwWlT6OO5Q6EjH3CU0
5IY+movW8Bq5aHi9DDmBvUPiNyazZAHNMF6pNoSzzZtpAnGu1rdUTFF/afdNErKisYqg/lUY/74s
gDvSC4yOIMGQmlIVEcvbEIgQnIv8gqGDRCp3ALb5+96zoIAp4zpNmLpsLwQuILEU74FfpYtujLic
Y/BnnMAfbh+0kxi9D84FvkRsA+xHIYbPNEvqYSEALgiwWoEOE4m2s8zGaCgPkwlyIskU3cm4IhQg
zRVoMpeJrC6JuErMiMgu4ReZOg4OEwM5HW6EMCtW2ozUaa0wN91Ga3lS900jQtHrfIJn+J7R14UR
OFdIZ8RDKnBY/pLgkA9a3RaszqU+tyeUJhTDOmdcr2/Lu9M7FnyfC6W+OIQvgQIM4YLNrMMdyNJ/
HZ/ArqZX/21dQxFHPpDhZHMkSuGdGwvAjjO2zRac2u74vgy2zZGU18XAfU85qjkiMyZQLF1qgyiL
ma1ZGm5zrogEAOmrUQJ4QP8mKcU2wzrh6eb07dcqPlWbuz7JsGTXTzf6WIxRX1OugHJ2Sn6+y1w3
Zai1nftd0sQT/gTVtr1svX07CTPaBNxzs9qnhfUOm9krTMLHbOjG8wFM1hF6pYyuXyOYktJ5gB0p
VbcV4BfiAQOOC7rRXOCrlAiTPXrlKyLMC6xy3XAoQGpheSyPsfMVWm3mEfexocvjkIjF3vXvno7I
HDM6AfXJ/gUc9wftjbbvJi8ogVDoyP+kiM70uGkVNFswIJi7lFmxRsFthCWB4Jo6LoscsSMZIOQ/
pHXM8/XXon5RrMXMQMrwxK7PXDHns8TVl0Lg5MBuXMbHvF6DvaH0mL/Xb/e6OI2gIjssAT+9IR4v
jkxB6vhJTZkqJuGBzKqAUQElGpA6KicUgga5J2EE6LJkvclpqMD1xLup7mScIm5BC08qwnoWSipl
5ZgWxF5hJqMpecBemsKJgJKIi9q0WpGbA8qTVotKw6FeE1R2tMSGjofgIbVRoCyu4tT27JI0hOdE
Q/PMrd10jKhvTl9sHGR6Qo+BXJB2M0PYiQ13ebnZvXzdTfwu6lzgDATX0edv+aegStMt2iOiRKrX
LOYoj3QCgDHxqe7F8M6DFNoIB//AERJGNPkEpe/7qYClLPm3VjR8mX6OXGnSLgysvFP9U4MHYSY+
IrTpIlqRLG9b7dy7OfkxPgPqOMqPqlsD9zPmzOUjFAw9BaOfK3vUkW06lJeoLxcGPKD+VsN8DZ3m
9K2bhNL9CQlcjl2wNummmMvaOwRgS/DNCDsD+BcfMgquCI1ZTWqkj3nEYTNjiZIfPT41s1gQjH/3
yrpZ6luuEBRutkobtIpAm9oTuDhwAtk1mRztUcZMwuWOHpcQXilkL24/YoHCoSSqINPdna9bzXGK
qM7oROXNlVgQ0fJ5+FOGTAM2ck3JYspDSjmIaRXrJENr2MNLEDkh9VDqjJNjH1VY5x8FyZ/HkBOw
fBajQRFgAqNA/GYc/n5uBuwTQ2g4aGLE1DNQMh6J/3XnSIHNSz20Rkgc0UqQJTjiF5rl/r3rhgzj
79NsoSKhUv5+F69dES+iCY/YsjlHBMlTCm8SL1Hq55HYvHjx3+5ubFhsVnyg9/csPdz4P/V4VqTg
Iin7+8Npx+QQbcPxCLbAbeFwmEfd+fd6bzQ/Niu+9RxomZuWlwUYkXribRTeac8rfqLg2nzFEVQ+
+8Ut+UA/NqfxIavOIHFPynN5fu7+vQwXkgbZfJmEApjKi5V/naTefz95CVbSmI1Q1PPKMyJYyi8A
WD7nTYP+qmwadpKCLdwHLD90oYTbBu8BEiUYpi3ZACiksR11owGOBKpDZervJ0xtdn314nHC3j7s
RPyjyCje0AQfyCWUVr32wIF54hFhGi65j7N47sMHE4/D5b3/bZT/0QknKJnjX8WcArXRmT0POXga
co5fEaFYe6iJIjgPIFMf1Ht4s7MjsbOPz+bFUzFPQuf697CYXT0+Fo/5Qdj2t6lH2ATFrKyQ1wz+
9l/MeDV5WuJYiCObIIuK2b8/9OidPUN8A8Ir/YSCNGL3j7Bc8RBuouw+eK2Ygdl0yDyb4AFnlWN5
hqA3uMbz1mfIwhqPHyENkmcc9J5nxe75SGDw9ItH4n9jXMzAkO7nIUBSMATewwSfm7rHo2K0F5Rz
6vmh+NlZe9mcD3EzMFjBsT2ADS0DeeKUzb+BmAkcKMIr8bO1swhFJ1dPfFXxusQ1fYbYcG/+vft7
oAkYrwjIVLxGqfrfW1U2VfriRbFRLoHYvtiL2PK/J8XnVIfijHiHeIoB4IrPibdCqfU4W+WqRCjJ
1Y8537F75+qXfrthNED44qEYGp2AU/+9Iraj/cYu1xGFd+nXB+33fuYTtthG6YsP3M9iT+KdyK38
R4hb9d/4IlI5PM5CpiveJZ6L3fpgjEvf+P33afHcQGZs/PuAGKKlz1UR72Zz/z4qXuUjjOaS1+GI
MVjFb/dzA4lGvPrv8+K5AbE7XMYzxKvHWeJbGQgYxHGIASneOOAW5jxwD4jfxTPtQYx6cdMYvy3H
K+4DcevQPg/8XFwG0fCelK0LGNHI9qE5hq/oyT+4amFNdTjUoXfRZ4asj+iQSP4V9QMsy1cFb/is
cDKL3rP3rAaNjK6TPMwJ+uhMzZMFJUS+/6ofcO8zmcGP4yP9oAzF++QDXDFIdu/oO5M3ZVjwP1OR
2AxTVTKBSMc7mWf7AbNA6s1hxzAJEr7hV/BFwo6jHvMvKJx4ICYzMakR8fKHejP/kETNyIepPn8j
uvTaqQeDzwaJ5fNRO/tG5By8LBMV11FD9fBmJhN2yC/sAjo5W82EKg7IOzefiG9xb2HCgjdqY9aJ
tUbm1WxkyGH0V5DmxS7FH/EuduQAIFKbW8qsB6HuiPqk7jDvGRtjozPBis2Bu/09zWZZyVf/Po/R
RR2xm3/bUex4k3lH5nmDI8G1jL81FhJ4WvAHGzkXsTbLEs9BBfiBtSHahXLkuic2IPZhHGp3EOgc
L64jvoEF/r/n/30PsZZIU3HwOYedccRik//eId4pHkMz26Q8Tr1yx/RNdXrV+GyMk25sxNND8K4G
81HOjTjPJBX/FqpPKE5mi4OOYuOkYH8XwqsTkX8XHMVzipkjY+KlgWUc5uJivlhquE7izf9+ylzH
GIcOm0sgFM0DoMi/swMjGFJmTP4acm7Iaf5Oeeb1V5x5MTjEkYtWVOJAxTj4d64ZLRTV/4aIWAvF
VZH/3lD5Yn0UX0BHhiYGknhFOfz9TgWfB8lEDEOOXHdyTsS/95CDs8CJ32HZACb2qUZQh+DEi0HX
Z5V97kSFgnYoG7F18e+5w1GLlOjfetywuDXclZ/zdYI3B9V1bmVqROI2nkgsyP/WvYTbVyxI4lU+
EBMJcYdVvnRgeAUql0G8Rr2BzT925RkIn1GWs3j/+wzGM1xFcQAPnhOvsbhRb/NldvH3sbNYXunn
+u+Ww1F5B+j5dwLEdpWNfKAXDJUFEbCJt8nMyXSw93NRxBBPik8TPfCdxU0rc2AfzmqM9D1mthLf
V5xl6f+bFAcuzoA4W0NH3NXiLFWMLPHvv7MjbhdxvbiMFsHRRN9WS5VBzaETXzRLkHcYR3cQx12+
43QfGABnbjRiomb1OFED4oy+4eaeVUAmJHXXUf20uLFph6oc6ll/BdF+w7sJT1aYsM8ITyPA+2YF
nPI4YTAAAXz0ohZw5n9YrsZBp5KBa28/YBbZdOJ9Gv8NFZP5qFt9YBhiqFJjfIBydvPMgUqUw5xm
JpQQOEKoNnhUIFKsYQkpa3KAZmDnu3InDhecXRw3L1NRwX+UQX+oI2MjTe+7T1iGJQjQmUD4c5YP
95Ny0YgCcehCanBoEBrU0ZO3fReUy5Yy5v3vKJ3EogdFfzUkVGPHyCwJ589suOFIEDPv2mk9xRzH
TyacpW7FvB5+ZyUnEcXod8G7PyEfQt2vHR4MLE52s2K4w5k+V2F7UMS5k1h+zwy5Q8mnmd7X+qSO
mA9uP8q63ve230Vv+1kOt6R68xdyiHqdLop1t9V2+F7k8/vHKJdyZr23w/Cxvi0y6BJbHhSjjiR2
hJVuzvHuFLrORRqZ8DmOWi5YNFj2kDsXyPnSSd4nwepF6mwYdXBpsJDcZ4vPErhxlhzUJdLtBV6c
rG44ky2HM9nvz7pZt3j99Dby8jnB1oNhMuUQt/X+M2/XnAksD6JuJa9ZvB4nzgaoSWYbB044LHCG
CNeZ2Jm/g7/RxPiCdYfpD7iXAUWK+IbAjAu2ylfqXF3Rs+7YP99DfX5HUD5PjvRRgBMXKtPs0IXK
TIsQT09qzM/0JfE37dGor3KLzPW5iIVfyHva6T3MxvmSzLqYGS7Msp/3pNr1zwb+62AFq+cPneBw
2UIBmGykRRMaayXSV69tf3cPUDhHDy4uqPJE3MdXu5kMcJ9Joy547rA6W7wW7zVVTVy89leyw5m2
lMP7HHA9ILZcYYEx13bSjjMln7+75o+NhJ1aVB5pXrJNFl9y7uFW9f6wKsYT9gCADKUnhfqCVn5j
BYuQ788VlrCC/0JvSsecpRFg980ClEywYlrEGzR2rr79itwc2zU/DhGRUnp6TZOFTtCjuPTCirLx
d/FG7pbNbqEIxQhosXKZSVN8G2d97tttsi7W+bxaFovnskICm1yMM8bKvO8knXB/WBg/39UjooXN
cJGs7jhHogqKMZHBD0OojQbu00M41I+MlVyDRpGcw0tek0QDCZDyAmqAb4O+w82VSbkExpEt2kuN
D4loMYVwaETqC/RGpq9djEOzVLe97f3nxcDF9j1U1mLeOHADv/cZi2a1RI7603H1Ij5EOb3P8ooO
uhQb+ITtnq3V02rZX7V7I7UgaRq8VYQTzZmblImBexpcVkwrl2rJbhihzFik2KxKLfwndAFAHT88
IR+YW3iNWZDb5onLCnER8R0RH+IFyFggUJRTK1Mi5V+qATGZgTg4ElMrW9UOxoHtU6VmZwbOi2KO
4Pm/W4YplimP19SnCFaqM1MzS27bjdKXXQ0E+dS4EKLU3B4Jnd5HxBPUFaivcj6kg0E9g4PZ8H7A
YNnnsHinsu4d3wvKzOfesXfknHA4pKXU9+FPsBDwFwf9P5EeH2CjnD8O6PVxbqhlQYSZokj0L58z
UeaB1YGZms3G3MbMtGd2ahzYvYDY8eGkq98fmM7ERpUeLJtd8E3Zxd/EycY4lwrTK4qWTJx5NsWT
7J/Hd5zXYV9lYkucN1YZPsqrnAN2R02ZA+QAeDPTMngGswZnmcNgb0TENM1mh88dbqLxMaXOnbgG
o/2NsAshdRXdns6XAVF8T+ojyCuzpCVRf68qweDmKrjOS0778IHl6yqQ0aq1GNeXl/7b4ly9Bwju
NSgwQUyZ4q1fIWbazRnLMa7rx8+KX437iIOXNCdTxulH6F7S4aTYU2WIUaM2Fl+oQWj68PqPQP94
BnTC24JVhUCEL0HMr8Z+WZmJPBXVCXX3oEOmtP3z3TPf5CMf+1oFShHmHCbRpSy+zkOzaerilFzU
DdgchJmyc1I62sGyrWty1IHhGQPZilONdn82aWtBulKhM4jucIIHuA60ZirvhsY6x1P4AjmtoGTX
87sT7N+vPvpCB2M7RME05ht9iC3xPm7oXnV+rpHwJYCos8EZzlV6o/6Hm0DwzixyGVw6mMtXBkDm
zYv/2hC+BhyTA8g0zJyscKoE3u8XJ8SjqlPrmiMXeW4pDQ6PKW0uo4ejhN2EW0/QGQdmcwbf78uw
EAX1G5dMrrkt71g0g35mAo/lOOA11s0XvbrygKD6NloB/CHmRd3BlM/m01fwXXNHpa+lJE+fj7XQ
NkF8md7owfmApkFATmlykrgfm3nVLCKROEBWpGRFV0y+46EcmJnkQ/Tiemq/w7cNaQECVkYnzXSc
8+JEGitwK60XCkdbRcyaLigEbkBn4bhYPe+xozwKQdzFxOuDw4Y8+6xLLFu6821d/KbUPvecfMq3
XvtrTHVRGMN/QnTbNSLpSM3LMIVnmtfHJrrFE1S2B6fE+9Z+TFton0I07FW8DN0uAMaBhmheV1dc
XLJ4Hl/tknvrAsHVzdFwBcwPA/O2kUtLhmNASgAqzSxnxjR0VRw8dOgbicKy9AxlhlDo9TzG7Thp
PK3ZyY9Qz1Yat76qBkZ9HHB33m+Tqpt871NBNhpSKBld1UVsYMQr4cOw6zWc+C/m6V0fbj8dXAZu
c6d9M12Y8f8zCgKrWzeqcPb5kHZSVOsKcLfOyUOtXTf6+fs5PT8L3ThhCSjJiF9hF6ANb9dt33tW
4xSrfHpTxH6dT+oPrE2045r1yiFI4f77FjR6KAiDABHVPYPIjSlWSuNIXF3yac0Ic5rPvIfruOhO
iTIANl+v9B7SLIdRczM5bkO3mA6ZaSnvlqVNeZdfs4c3fDj6AH0n+u8RIJIa9Lc6k+daBtDdS8q4
ECyK15SFAfFWFbSzBi0CRlV7/Y2iFKz/1foZTdvnBQ0LYckNUTxb4AUEvMMtH3mc8QYRYjG1c4q+
n4q+fGfsEkHC4Gc9IffFs+praS8/fY689+Txc0dkHjFvoxNbdriO0/ocEQA9cRFA2hXfB04OC0UI
yRGnveeKTIC5m2mh2CTbGAI35sbr+7QEIsM1Z6L7xvRF+4ALsLKDhL3XRSh/gOLh7bJSkEtl434h
bFc9bpHME95KqFbR3iB3wSTDGPe37I8lhOWdwOSrWkiUEG1cSV2j3kXzkTZT9Je/lsL3MyYtZtZo
L1SnnaFSE66mJY7WkM6oN6c4y5gYArBIMZxa7FgsZaZzOssR9TbtV0jrBpjhfbnuQhLbQ8AUwWWh
Yctr8alwRrHQVue4Pi+IFlhO3/s2dSVdKArFLD+Ea3pgrWIKimkapAZiATY8ZfyCmwWmG2V7LlIs
T7U3ZboHHoo/LHec8esmnUmdOTw1HN/mWuMdI1oN02SCvOCEHaYKO6mb58w42NzRUmBCL3g2gXWn
V8xuqBjxflu2NYivMpbdCsY9wn6ouy0Zl8tQu//AgFzQDzi6Lowa1PHmF5N4X9I1GiIHla+cewr/
lxkiuHKpYqpCmWdGOYhCdSwGA8w+GkTjRAF0DUwS5r903aK7HCIDDO2R32wMt1syfXpCazFQPNZU
OhqeXkiOqCCccNaVRqjJUE8xfhFEUNl5YSEwk+pjJd9tvVsWmtNxgyY2d9mNk1t225Z5uGAKJ1Fh
dCiqI2kMzw1VacyEdGlS9dw3FXgwGo9xRweUEydTQvrwa5jtpNw/LipCxxQxJKFXouMXU41vEdVC
OkJtYlx2sFL47lAR9AmEv3soIjJFEBp5CNc/DO7N1B+0I5rMXK4L8hBmAFkTfPjiA5cJY2Ci03wC
L5hmVM2JHoleM/meFDzkWkcL+jByPPxUL7hNQf2Prm9o4VZyw8mtYkY4MWHhM0h2xfveztVN8MbY
sK897R+mOKnjccRO8o8JywQ5ICJ/FV2NsG0lDVIJsyFsCcVWNv2MKYZf3fIoL28Z9lZ49vM2liDu
34NEJvOwhnecE51aeBfgQ31lCTq98D2+OTUy9mT+umQ5cRPkKOp8B426LyYMcAgkYCGTSh8RUDfD
PhvukqF7aq25EgEFARYsu1PdJymRdtyIcY8+EjLKSigYFH4oDuLwRhU/pyx3BGwJ4Gyis4d2CKJA
GSJmvvsukj1eDCR5/S2OBxWU7vvIx/yEXKfpQ3fjwLI1RmM/utccCfPee+6Bbcb9RqluQCVBWd+X
qSuvuHyw+VtAdSq5GAHSzhb+OgmCWxU2vvqkD8ouDu7LUvUbqPoxNsqNBynt25OEGktSM6f/XNQx
7jdDgWujn6VAQ9vXvgUru8OcnNPM4tezmULBbNEn9/FLxExz/3SGXUDaSmmDD74K01jHrN2JfV8C
C3YURTMqc/dlS7cd4Vt644lZuSP/X6TeAyxAcHpZlOFTipa/zDO23LqVhH1xb/oQAxHqK7poDb8f
whkodb0Zbi720DBjeN2bFqd7sGXc4qgyUJmlNt8G+kzykcYfh8duq+xeP7p7/VHoRi2d6D383dGZ
kxTnaicQ2uGM3kyc0Bmp1eSlYHUPq8+hv+wjo33OCG0ZNOFDu7rucCRsf/S1TjhNvtGbkPMNvrMt
zbqF3dRWsl7Lu0f76DPG3PBCRiqGYgw3ClItnXrc7wBZ3RCPIzvWz+rT1qipYt26xlmkktyYYjNz
L35nAC3KVKLlHiQ7uHYDGjNd5GYs9XSLYKzRxmhsU3wsmIJmFFepoU6oW7N2ZP2fl6KPi1tpKe0K
g8ZJBimo/5zqUIkysqyWHqE5a7AyiSnNSu4z/7n93HuLRkW72HDT4O4GzEUrBioptPNdZ39wJkCu
810UuEwXYyracyCr5XtRAfmI3xibvvgN8IeYa/GeVUssTAC4O7+cV/Ni/+ZPS3l2eKyWEhDH40S4
LwaAxBEmkwpOSLcqxvef92IoIg30bMblsSvGmVfRgRXkh7B7Av4NklhD76iAe4DswetRDa1IltRA
2WDUHzQrNZAP2P1GgkP3jp4gYdwV/yPpvHYbx5Yo+kUEmMOrrUCRIpUlq18IR1LMOX39XZyLwQym
0d22zHBOnaq91/7U7+2PTiOxQGpNUwlBk3nvzgmNzpEeKKdiOnIEbJw5nyUuo1eKcaYjx/anO8cf
9bPkB126dNBuGbLKnyL9SRpOTw627c/y3eBhXxufTtpTpDOFH9JV77RguvN4GS/BnR5dc67o2nE4
++/v8Hv/9e42LT8JF+DQnZfD+NLr7fzlgy9fisNsTdtkYGrASZD+M6264K6gNI9cts5F1mLeJ35q
zkvsfUjcqOmffGkazzQGu/NyXfOneV9mqVSLHHDj5+DTG79TuDCAXeDja/q9IVejPh7Sp4wUx2P3
6Y8cjftrwodRwArx0yHmXTpRCKSug798T27tkZeef/mwO4XpTP0zc5vYBtCscqJUl8F59GQVNe9L
c275OOOF3rjf/yy3+L9pLXRO1KxHCHj8/uTXx8nnCpy7U700ha9cLmVfcS/jp+kwaQSdrS7EHa7K
YhfLn/lzuQr1lTMtVO0ndo+zxhMhfi7fjb9ND4yBsLygElJ+t/xZZlziPX4uveyKJyk/Mmei8tkU
jIIqfxkVLfOliE55ghyLh+BKcTx9srS11+ipLo6B/Ef8XMqKI84R66Mkprf6RDxHFcuK2XzKfxyO
5r2As0D4WC4WdLlDfWkPyld3G13zWW01+4X8CPbRCYovbWp9y/Z9GI+6F97lk3wKP42LdrEu5kmj
C0ddJH2ne2H5YwwU+OPvgTNxZzqTDzV9Nmc+Yv5kghk9p3v3icX10jjKofjk2PiovJ4UD8TcG9VJ
9zVRRovGo7Vh4DGrSOhwRYeZFpOJAxD5yFezVZ1F/NjYlh0SnaqfRCc8V3cw9fv4mF75KjTaE7c4
Ubxil0hXdPXAFpirGOUTdEn1iB1wUWDtUXpuWABsfYeGz4VYx5YAQvJdX8s+dDf0u/Mx3ptetIv3
gzMfsXgJG5kEROuCHxnyYrzTHZhIvIvylhxpl9RIPlm+N/FEePFe3AK6eOC2vQjHyCHB0V78teZa
IrZ2UUeCccTqfQjO2q5wVS/fv/x8N64WC+m4R/0Ynhmq03NmjAH0k7xMTwKRTeNxjYltKzn6hTTU
HZRvW3O52r5CnJviCmu8Umtj2+zlTYZW2lxlANi0Lf7GTbPvNot3gHhnJrfWR4LEHaceKQ4SEFWO
M/VDPfZutSXgeScyvgUybJeXjESn1944ozf2RMeyx6N0VA4xE5ieR77Z5hcWa0dhkNFt581kyzY6
MngXPRoGZiL7wmF+dgN4gHqquo2PHoID59X2C/4wCg1gIl+Lq9HctV+tk+yS3fwnH9RdjSRccYpj
fM6Or6d0z88G+w1Uv6x/a/bABJmSgBLHmskaeVBc/uG8PaHfWEaJFn6H6CA94Dzd+HYC1XWGzdXw
yZHZKo6CHg4LpAPykTFP4RhIw5StcDI8JE7LXAwLdsfUdmm8vngXzB2OzqN2BjizsbyQkmMbceUb
ms8MZS+0YuGYQzRiiRy2CLHyS3XjqnjVqtu09GoVRh9sd+v+IC7DrGXcm5yZVh/ifbQv7GhPaKL9
8hP+EU/zoXFO0uJFOkZIm7Es0AnmRfzAIo7mmoKf1HDgMe8ACDbAGFcVaXPJln4WGMS9tjVJ6Uax
gbah3lm0yYEbeXR3FuWQXbrGacQrWfNazK5mw45xCWuEM83MaVujhlh+dLZFutaLsxkRd/sQQNp4
C88TSZSXHpgG3KKPwMl84hEwV0VH82QchEt8xYg1byw41eVeuAx/GmeGN6hIuK/0U77Nt6qdniLI
C5fyV/8CqOJ2Dm3/ClW9PcFB1TnnAujd53vdkdgsl5gR+abwVplkWAPz+ZHPMxQtpgzX+WldVb+y
qYNWrBIM1fKdtrJ2ok09ASE02i3vU4mGYLpjWk2PGcEGyubl8IiDVU44GnCQ3qSb3hbOr1vtjnbi
DGsSBI6Vy4uO9Ch0IPkyk8QPv9Ywh6SextnM9K29QLp6vCNacmeuw1VKt0c7Cj/VAxe+spPQdg5r
NJF25wArZ5TFIBIw4KHxlkcJIIovnLMbkXXH+RGBQySmnSYTfyTHsBR6ud26wb5+EIjrgm7jyYVO
jwl/cHL43yM9d5eso4RJkfSgn78xbLopjBB7V9mWOK1n3jvWzm25Hp3sajFc1jYFViMOJbbCwmGc
wmNyre/JVd0ITneV7uVZ5mDnZ3tzP9q42IlLg/3nSLb8zg+CyRq6walYZKa2jnLCcqUvicI1Prwc
YkdOLBFMZthGD91N+VrwxCFiSoNxEmlSx+RGNvWF0UDKQlMgZl06Z+gn1xzwjwNInWDLnaMvzG0P
8Q9qK33NI7SrV+muWb98jXQMCnIEyBpPbLOU5XxVKP271hEvOGicGbVffDcPwmnYQ5WzTbdBB0tL
wQO/vn7RNcMYhcKeIe+RrZXHCpAyMyqfhAe73y8SkYLdYgaavszdK16gcg09dMOSuUvPzV47WR6x
w4oX3zWnvAunln8rFgoUultGT3jzcOdJy4E9uyGyPRDHAdYOIduN7wsSydd3ITE4AGogczjhTQD4
L/jUxb75LLnZsFG2A3L6PZ7Hd2Wtb4StuMFLslAAlbVIIHrp6HZ3Ef4y1vAlVHBL8osnMC4icdQf
q3fARfyydJNdtws+ZhRVR31Vr9WVeNT38k/uamfpLD6jr2CfftX2f6mJ9POXTEOJ4+uZ9xsswbBd
1CQv14LrnhPowSpgyygJWVwZY7HcMsxG2KBBrMkcZrro3cb94rej60RvRmIpYbfgMP+6Zd74yDzz
KO5mJ/wZnW/ky2jTlqm2hcaQwRXrNcHReItxlXAfroOXnBQGsgsoKrE7r7z0bnQx/Jr4ymAn+C+P
n+BonNFI+rojO8CY1vmGnORNic682Ue2r29it+N/J7Kisv3wrXkv+a3YG063i9ziaG6GnUiEGqjG
nbCNbZ37C0GVhyY5Tptgo/j5I30ofvSFAcvVPExIPm5ZNvD4Jh3no+gLbudau8gpEOe62cHcVLvg
EB7LOwcv0uUMKNlYJvbJVf62vMg3L90HfFSeG/XSfIgXnIHnhcp2lc4Im5f/Q/pNgfvDoSp+aD7n
a3rf7DT1V/mlH80dCBD7tSUn61c7c6torSVezb3k/Jx/qcfwlj6W36wf9RehmI8EnwmP2SO6mE9a
kLx2eDI7Dz8fq6N1ULd00MGds0KQIAOvZLV8OHbUfXCJ7iWTTCqmQ3jq3dZV0e3qZFiqh+Sa+rlf
XKsr6U4usMDhaPxLoBNO++aouvKjv1UX06bsdycWjENzHLjakSvuTXu4qtQDsjs9zDO72c04LmQr
02++opvwZLlMb+VtsHuvOhCmeJ4/S59ByJl0uBDt9zF8Sp/VFULZvfZjPzwymTRO6mE+TT+5bbwj
9D0HP6yY3CvzUt4xcR0pfXhn07O0Bmhim77oWz/WVTpaV4E8nMYAEzq8gaG94IpHW3wJzrm8JO1a
0LoBplRf8W/6S2WW/1qsSRAWESXwqxuRfOlteAyP/BYeSi854BCGmgJscNUcxP1ik9E38M823VHe
Ly9lzgeI7eYa27UPYXjV+v02d6bdsIOQa6vaer431+w43tMzwWJniwTt14/gpGci5E/JjsjVR8vI
AsP5qvdAH9vtbbLzm/WMTuHhdVmwLcR3nBAGXOobJebpv490K7FmgQToPdVNDkvlWf7WN8CH0Asm
d7IziOq6TX/OE13RLfhJIiffiu7ApWoexjO9mb7p/wXn4BzdXofuwYX6HVxqkWf3tfxXOzZu9VCO
ypFEeHfIuJ6do3rWgXyqQ3bXDspBuYi+cR0P0pExO38l9lIvovNMu9q6Wj/xb/QbwAQvb9EtOIeX
10HQ3vnC/CP8KE/pqZ41vnzsGTt5sYBSZ68tfPbGLvYqquylBpX9xtGOGn/odeHz2PDNqQhEf3lL
l6Jd46MY/Cs7zd36LnfRFd8/JkUardJO2MR77cDBwY+JFjFP+T7eSyT9RJ4mvHV2cMbEses4Z1CY
bTEYgEyg14o7MVhKUkD15q5/RAcCYf0FhJIxus92klMRA7/wemcHvglGiU1uv6jAMQWsIkdcGU6z
n/9KpqtHw+GRY02qNgrLO3EWa51NS1lnm9zhoXpEp8ntHqg9oL2bfuXOB+kg+njQb8gi7gMar82i
CVG36hZsPfcPDMXo5Q4e/VB6ix0meuYXL6Gt3Gl2E/1QsK3Ibwwd2LEZzy9LMJmEe7IEHKKPCQHI
nJy9Gae017rhtgIGQyuf1QEryaF3DDxsTrdq9q/rsGrXxntGUYzunv04unBy4hBn7lKR7YQNxY9F
0KI1FwhsizttMKJi1GS2+p9lgICgh+Bz1uCESXuRHWIHuMWu1yC7KV2bFZeNzWuXEf9oecV+WKmb
4docW0DlZ+Uu7+uzvJ/X0ntHZCYMIBTgIgx8CgdWyp6IGWn72g5IbaoTfWy0FsseFHrBNdya++EI
IXQ7ngJujHzIWNuMk0TsRXht15YjOHiRHGOrI8gAIrjJjoP8Fp2JHjkghvDL++vY39WPbp/7JLee
x8/8XGE+rf2BTYS21rVEUrDTg7fWZ3OhbJAXn6pN++1o2tx9BBXc7vfleBSzp7/Ygmq/PmO/m67d
sTo21/leYBCjHOPhOCqfqq27o1c7ra/udbc9EdB+kLx83Z6rDZmd69TGWezM9+qYPVObSJ+f5irv
oeN9NpyYuuvr2fp8lQ2fx2l+pM8R0CGeO1cGjN5cG1asfivvIzc/DzyKqk3moAMlcW85xVXgu1bH
wG2OJCG9C86LAJSOn9Vyqp90TYSSTU3ix+dhz1q27w6BK3kpPytfbY0JyxV2xq7DJy26nJXeZ16O
aaM5wTcNyL3xO/r8w09fHfOz4MBUdZJjdRWZEHBx87P2V12DD5neJGvltOqXLh/HJ8hj2E+2tFcH
SDo8T96AVwo5DC361MX4uib3nbMx92JnceKdCRJS6cQOt+6WcQRbnCLpAR9mxNGYvew8Yb/mxuzk
DaQWCsfWD7jgMRdadkvvdVDd/ATM3AaSrTkMJvylutTdYafuS3/ap1y3iF/1nGtETjaiLT+Sg+i2
XB1SQd0GAM4hPalfvTffcmf2WpQnvxX8ruwkPchOpIqWUAmB8gdI9M8KUVMs5+HlbEzLg8pZONe2
4sdfqZu6GWUMZ2GyaZATuLOTXKFBXTtKmchv6J8eux0o4jK6CpIXBNJaBSki8Y7NpLJownp4Mbcx
ETC7YmWsI7XfNZm+KqHeZWaOGVGmFvEJrltH87DKhWitTTRbYaqY7PzComkIUeCI5wjp8FsPkDlK
spUGp11h8VGV3OlDpFNwlsxtWz3acNxE82/cpRu+o9GWu7EV8MLCqEQRKmjUMlrG3IjjT0LH10jA
vVmcNZgP96gTWvQKfatsBqyYqrL/r7P8piz+Fdl4BBFRbkhhogDGUvDZi6+nqXyVFkR2rithyFaK
8KBHsQPQNgl2bQJdKzqkDYwaZYJ+lD0awTPGwI5CdVO19LuZ8Ed96U4Dbuv4w4ivqQjJKl/jNw7H
mrr+32hBP5LWGc8i3/oVTiu9H3b6fylEXbcWxf0gruaF6IjE726YRKke84mWOamS5Jm/d7Tj1UvC
TTBishW5fCAlfShCBQSe6VzgmjAQQ/oFB2Y79vRFMAdSQgHIuKFGjshGCjzD4srYpvgPkhTWXRat
eUMqWBKYb0wv6Y4vwfDfbLOweO7Q5TSWbhnBHVHvpJOsEeWVFwXs5r0x3xqGfteIfgqplsoa/g7u
p/9mxJW5MUZOI0BX1rCBzNpV+NDJpgCmxBk43qbapsYdXBD7yQBIBrLNeXPcCuami32yZGnqyOXb
90SAA3LZew+mV1tnAfaSf1HsyfRiF//xygBfHm6qDRkipC43NjqYAAIsR/N8xZSbPvoqhA4FKOdS
ohY56r4OOvD1XgbA7rjxb6+fENPms3i2Ny4mBFeg22bPvJnUD88MPtvPFvhMjWRjk0HBIRwSFMCq
/mvvGRs6xByk+DMxv+iMkHUhW3svf8xP5cFLGDD7hRRJZ6h1stWL/6XfIhJJmU84skKnJI1rfnJA
CzZkhRL33SCHOWIB1JM7TM2E6TqDbYbSITgfbLHb9iwxqoH1xRhsZG7jMpZnOKqsmKCjMid/szdP
4TZYrFkxbV7IiwzVIaThhx9/QF/Kr5+BgTaqt9KWDC+2/qHAD6mfv4k/ByvqQZa3djxeIlKjuv4R
tM0sIpo4DMraJMtDWLUkBmK6l9778Ecg5P7lc6MEuFKMf6Pmkn8K6YX5WjBtKqbWDrFmyyZLnw0t
2936bS7cnyPdr016hG8IWc0Od6Z2HmDSCKRNieYNTr35zsxIkx0T5D8Utp558kqChuJaWKlBfiVu
LKO48SIsJ712jHrPYH2GcoFG4H2AeRY5QrmRSF2VaPMa70iRSoaE4hZev8IBjac+vHf/Sn3LC9K6
3bCINrYR7lVzUz9azF+6kwYr+LVhsiqxPuYe9L1gZ7xsffB1eKqR3eMKuaWcBFt3wNWjfeA4BjPr
1l+Sn9xUQlKn7X+NnJ7kte4TIQzzWroyzUe8GlcIBnAjVGAshHtM/rJAdjDpUeijsYXS02c9JeH4
Tc0Ru7yl9UGjaZvl7w3hHRgFa6AaN1P+FW4ixutreRKh2ySr2qE1qtCazdigOJ0T2aniEKfHyfF9
gU564XE44K2fttmlu0ycyNLPaktCYLkRzup1+MDfGqOQITkuwkJWbFUshZU9Jzgsv5nw1ThF0BgV
MN4Z8k9YVIhZcAbumI0Ui37ibohWQ7PTD0rmvvrHrHjBpQIewLUxeZLeU1hPJ4jjIky8Fe1IIDmM
B0BRNyDJuDaEEXGbPwwsgUyuyoPAN1Qx1XNJLOONgTEzS81aGfmKA6QqoSrlQaG+etHJt3ZICJB5
WFwS6zKD4dsFkFKgGOhewuI9j4gV4ZxBL0G9wNWKCJpGhxXaaCMG2WMjaXK8RsiaUfPycvOadClf
4P8jb72CmfJj1CYLHRbvVgjfXmXCIjeuunQCantLFu7tVaqodhnwRq91jQmy9bUGa0CH/4/o3iqx
44Bddj4HC4l8PQTfTYC9kbx5Br8cxRImNefUpKHNl+DPNDr7nOVYyLfQTYj/xhK3T8o8Xv4MWd6U
uP+nDO/UF4PHnxzK9xF9i/T2130Fn8i7jQsxatFOOkYLYnRZdq1d+U4e5z/123AmevU01LYVE2lm
yyeZ6AlajfUG8FmIrOSKnWtZG5iWGmip6cki0AJ+uX0hEvEmJvg35RMeBD/HH5XlHfeHz/bRXhjC
Jv9kItRda1tutWfr0TOBZ9jRViCa4bthzczXPGwSazavp7jSgvXrGhTP4ZBxV/2xXqe/42/+CxaM
e59sMfFn3Q6fdm/P2/YvML4A40wXcd4PkGKxGsHtyMdnCaN3eBNhIurvpblv4H/065fm8ePPxjrt
nkR/jTAt2IJFsN3vSX4cIB046CEJqHelq8Rao61aRP7wxv9DoC/Qlfw31AFMv/V0XyQnphZFF0ja
DTRnEe4cY+kTXB1i2hJHv+aNHUJq+wjIEQE6je36FF7GAeZF272JwTrGCf+dI1ZX2H+tA3AxRJbl
7FsEmDIJUR5Mu+cvhsuryp0UW0FAcmDLnJFDFn8FWuFPiTeaFfXTLJ4UXMo/xNTsNoh5WMwHKpkV
CFrkStDdeAjnm4pnguC87NhwateO5Xf1R69cLn9a9Vf4ZgtJ8oVbt4RvUIdRpep/tM9OlfI2T1x6
bEfRCu6awIk8Mm1eyTK7pbxr1QyePgRtLqIVH//kXoR9DxwhdURN2lEcqU3gG+yeATIlNcYgoXCK
bSSnVmbXHAvX0tK1GpeeYW4n7SQ0lp8iXQ0MlifY6MKLwxYJAplccgcaVFATSOJTFJ9riu9mfkYv
+H3jPeOVaMmC1UK2v3mIEBkjvzXEfUo5JcBhkehE91z/mjmGmr0rPH1Rnb7HL8oefPx6LyIPNh9L
rWdomMrbf2174+NnyD1kIsLgTWS0ktTIVap7DyJOSO4ip2E0LdV6plKe1pb42gTajuJe2hUJKlGT
uijdviz27em9Uz4D4lxqU1t1oLIDTLnNSc0WrvW0COZM+V9WwiENb1n8ncYfQnkvBn0toRIdib1Q
bio6DpMlLBZXSu9LZNPqCAIm4GNPLlgreDWWtfRRCochv8T6OYzzjdA7rZBuypRTcIPya3A1hu2Z
yK6cl+uJRsY4MEADJVe056weNkHOCWv8UD7SZE8cw9xs4+GY08wit8aEhTZ+p6xiLaBE7v2sRdsi
ZyChfcnUOFr07COLNLMKTg5ExqTahK8QQ0fY/GWquNaQ2DYszAnbRqghmgMSwqEZX6aFEB6dFI9w
kj7iYJMpoj1TgpXWpik4NiK5jQh+E32ZN6xuTwobXM4O+gxaWvFAC6cwtbVFYofWoSjuM6qnGADI
C7NGPdabqkM6Tt6xiGWm0C2Iy8ZqyAjPgbWgWQw1ysucWE7Z8YnoSSTPGZBIr3zGQ+5Y8X+/nw07
CPHL49frNapw+b8v3i9pDjSqpd8lVDPcTgnVkAoxWdiaCscibXBKdvmIF2TEFFk6QebW6kpVDhqh
gIS8yHjtctbXML/VhvYWaKQzcvY3Neoz9G8Zj0aAhVRZp8V56MjuwavOBYGq0aLUbaV/ClvZWBED
oRMW3bKMw3JkHWkzg5zSzTzm71MCKDdK7ReHrAbF9RghjZvhIFjnQjcIreSXsuxJteXMlHBlP7gh
rcX51KAaIupD4oP0AvIELuLyxg+yM3RMDmRmMg2zSxVnBBSkAH3Du8nD0YeABsq/CKJkUKbPOdF3
7QSIiVWBD8bFLaZ1xwtXOQI6z9fM0DbcRwNkj5b4oMaV2YYKtmkz/qiSR8nRZTnGiRl2jApzNjrJ
TgbwDax46N/aai+1MCPYqHKKtwwfbZ6vU2o5peNgwlrczgwBybTo8Wkpd5MfgHOcvCgy+ayNfC/n
L731mhlxyVeVR06ibTULfIUUblpl8lUWt/822671JkyobaCtp4AZj7itp1P4opsqT07KQ9V03bu5
2DByAyR9T51RtV9d+WUm0m4gZeVNb7vDULTgoAkoHcNvRQ05aXGekJDNmJhz0wSyqw5cKid9tj60
VEBF8tsrfyaIe4OSQcJ/yiCysVtUr3lw0vR21cmntLElZLIFngwtXCkBphcXAmIVxhwacQHx9Fm1
eWsFxyyZ9hXf3MIakFChPmZdeMsWNOkLWMi/hqPMyDOwiKhqtvpU/Ut6FkIocijm+EtAw1JYgkMK
AUeo3jTpDbx/lCkrXvFAmE/pNL7XbNClKaHagg8HClCH9ptAiVka+kwRY2snLGGnKCbnkhPtQtF3
8vplx7wOcS0DyaU/J7CepzIPreia1kHsKh7yr4qzYhBynqdW0zJ9PcbtTZDZeypEDWXrxVKyijua
7OO4D6ISNKUIS3TMjnohbEMQ0yYO9nGGQdlx/tfUmPifYNvIiR2osZNAfYrVYqWY/yRjQTpE78Hy
KlPs6Sk839rY9Xn0bhafGvXEoIm7pMjtLPWlHn5Sdhij7UtnjMWaE1H5xjkJZdFfrRtoP91SNi/a
8J1R0Jkvr0ngYwFoMhEnvtBKdhNM1HA1da91REFXA3c3epxCYkrd0rrzi9zgAG13Lb1XA2loWr3u
eAIs/npQyHZl2AKTa94URTgOCNx0UN18jHD0ZtKfVOTEPJibZbEq+SENGeVhyZ5KvB/S4z4LVgoo
kVdw5Nbd2pdFlGKrbZrM4Pi1aVnCjXa8z5UIxoySgVZUFVBCg4np5UMKEasLviexWEkAxTWiPGNV
3MyAuHEnIa6gQpFBJ7A25P/qIlmJk8W9/LNG5AgVf4hXG7gkitwBBCU9kjJdveJPK0Gb3/mqtm9p
ro9/PCNhaXB680qac+ZCuDVW44wTgbxGKZlQuHpz3a0L1MrivUxZcxVfs+4BcIeJH2+R2qYNpwBH
VQOQe8vLq9FtarHEm4ieLn2n2FTXy0OozDBbghLZaLqLmq9A4KXg+473PKOrji5BzMVdm0P6YpWa
lU/L+Cd+hsOXSAuDzUBWzjKXdSTKjhqm/qk4wjVitS0x+NLACCcQuaQrVD/DUF/CwXgrutKdU4ut
fLTF+jBZ00miy0mjLIvdqXNMlG7W66Fy2DBJH4l8I3U63TO5dILitSgw47OJaN9EFxmyM6p0DH4R
YQqZtNqhHaXarf5iS9paPM76gLvpRYejEIHFdN9tTju/aHbWt2hYX/qUrY1MBMqNIFmE8a4cJyBH
A0r9nkkSgnVLg6Is8SZp7+Gyj2jeHPqJRhMnVDAMY2OU8cjrH5EkrYTaww7CNddHn9Bla6Ywr+4K
ClcVeUkxgM1XiFTfsv2KaEgn1DzFZ9McNMlRAiJT0jtwxZC5hQ4EUaCmfU+K88xGkAywitRiy4cJ
2fX5ojRruFiidRuL75RFuJ+/cuTRBp94UO4FouG2XUrM2KRyBT0MUlkMPpKRNSH+YGtOgWwlkWNp
Z0Vmq5b3GmaOEGtPjCiYullwxuYUo1w285Hyh2KRBNomnh2hcsIg2SgUBlVHcjTvX8fjMtjy62+M
ACAoZ7Uq7Yz2a4k3ng/fpD9ybB7ZNdSWjoai+oEGuiABupB+0ZikgUU3kw9oinRHwSPjIsOk0nO0
66BYjQ3of818e3Forr20/O5L6ZTpgZ0AOE9SV+b+arxEAxVZh0agb7J1zjSnotxCRzyIZIpIMMso
uMaJ41PiC5LyFk3YJdrzsvemqSNFUEdFr6M3lnxDvFborerTU9Oxtuj/JARi/HGNYRJ1vVihrpg/
BMLBwpfuLPU3Is5yV3Xn1/ypG+Z7IZxTAHIpu5rJJkbXl5+qyR3d8kULWwordv46VxKrhumlk6OZ
/bozT2b4L+ExrF/OUiCZdKaSorbFwgmHnxfsvo/I0uhxB9+jdJGLn249F/80gLBGxBbPfddVxhDW
sEtk9HuE+PGsUQ7zBGUlQcbpdjQTtCKfgiR8iBwcm/SrYX+yXnZWnFNYy5E27YLB1iVtLc8OrecC
u8CyoWXZV5dF71pG7ke5Ko34MJOA1r7Qwokb4oamHJyBELkZQu2qao4m5xg25ZL6KVPrbape8h7d
GepIiOTjup37rWkioAAINhieRImbEDWlAqQUYv2v4QcfKeUCjPjmxM64vFMChy/YBaQTDZJJo5OD
zZytW03DxWdw8jzOirqB/dADUFUdzmUiWbJagb6+0Q9ZiwaJJSiL8BkUIQVkSK3WLMcLQp6EGwl4
vIohWnWtPgfRZ7EL8+B9ij4HDCqtgneuPXdVujNb8ibSktoNMnxEPR8/lhpxlJ2lSJsIAZDDe0ij
OahQw4flugViZoUHLlEZbJfadtmfDZDrTcVuRKc9wOQyW+P7K0VAx6EtZ7+tG9SUBuINNvyIHZSq
Iti/AElGst230XspIYITO8ro+TyJyk/dWrtq9jWqDqEH+Zm/HC0Gs0y6s6Z+mOTT3UPeySXNmY5E
QMdKuYsS7j5WjTasN/Pry2yILAzx2/KOiCK2FYPmVkuWhHJnmxGC5QzwDGXOEHL91iYPTSVLmo1j
yID84F3IsZu12EgZWGl/I4jVmANW0NrWgGbKRISHfUnKiS/Spbc6PbLddcYvS3L6eqQNkaPpusri
DSNWmrVsiTo9x8oNMVIV0kUMvDh2BpPYGMipxG29zjyaJj6i9NOw/JB1SEbKwSPX6fV6WSSU2wTY
58XYhhFqhfFCJxX5K9BQLV0j6dAI14YxcB1h9Rho69V2lEK0bzazFmwmcL3LNeJGSk28MyDgdaxD
RZdte9aX9wZc0pj4egyvkjXGCHamwDSV9zLgWF9BZ9RGXzRwOw7fYU0AANb3wHIUMifE0M5N8ITG
txmnK07HsqK9K+xxXdEsFUD1Kg6csUeL0YWW7JaOGQfm5WPHhRu22wat0cD8S6reB6PaN8onNXAv
YO86h0zY6keWCBuTbTPQcEuzkk+OYp2VjnnX+MHBqeXZYuQTm/UK89E6ZIlbdtg5YMShQIonGWD0
ihfwDOm0PNat8FxugYGss7zo1h2isdQxK5YcaruVSu+KbsHyGgzsnxmHm1EEolrU45tQfiyF01Kf
vwyv0wCcMtfXPD5v1+vL+9KZBZvs8pzgEkrutXwXZoSzxR+Vj9akK5NXmSUyqagDhcoeBiSeJeSZ
+MOKTvKobrh8WW6us/YvxNwg1w4dFw6pqMaolk1a4HxVRYxXM4M3heqxoiPJM8mtk8rpXcmgu+Ti
m44D8oUIV5SXFsXEi9hDu6UKfTMhhibQiLTfRj4zWaHwV14AkqfnVGMyy+91jjqNs1U2/b74YroT
N9uxorSwzrWIPoW/0JOzF0nOcoTsDDqNzW9eQ1eljJcdnWJ7MH656E0GkDynzmc5mDJnDukPDj+l
9WS7UeiqNnhKBoN1sN9IRWAXIhu/dKl6pMz9d5zAI0TJRQkycYBIqIFn6zinvyoXkZs9iDT8inGV
IAbRGR7OHUOn5saCr+KmizI6gJx+RnkxmmernjQP4by82KlBiotO2NHoyIXuZvF4oTe8CVrLpVhc
ZfrsmEIGMpCu38LXou6WT8vlSJNfS0oPcgbb1yRxIr7oYbUSiLDRUns01nImbOjHZrkb5P6LCV7q
kazJODJZCURVBVa8G1WCAYBcB/Qrl2PxoF9bGOBZweuKHvC/0Sfti5Tw+rAl5Rt/GA5AodvJNOCp
oiTFEenxSFP9oel4VYJHmVJ2QGoIImml/AT0N0rJG/pLOuR2FCNcLFNa+CTlSl5hoQ4b5h7AHEOu
iHn1yJric760LPClcvguJ9flZK/Q8LPC09LO4FnkIZrctphJU/jE/UPjGjdxjCGVBBhWf7oNuXXS
uLC8dONX1J0moXq3aMm9tCMh5C1LTCTiIYB5wyOZ9ImnC1ur8ENQ5ktdw28MBgb86FsNgFfAzY5K
iqSauRUJOnK9NVp12/6PpPPYih3JougXaS2ZCJlpeg+ZkCQw0YIHyHuvr+8d1YOufmWARApz77nH
tMZGMrieZAet2f/sNWzNK4aFw5cgUDY3cC2WXH6S9jiFh0vcddtxjPL/lo1yeGDmYkxrzvYBPXER
fJjGPTKZZHMS1aCLZLJ6ywbkmcLT4HU7f62jk9bLhNUU75OJ8yXvWu2pmcZAHVwJuic/vvqQ11PB
/i81Bg8LkTCnm6+Sx6XADrZ84H4ELv14fArmI7eqR83Zw1iYC8Z9xaUtvZ9AvwVcu759cPnGBoz4
2rrWlVJpgZPIkQsZRguf0rCwlfe0R8MISauQmha3nFElV1ltnxFFGwZWvgxpsmkXToKxtTrJfyY+
qcBcXLu70Hi0N2bekZiwDICUnG6bLMW4c97FbnjuJy9f127zkdVcfvS09LwWaaWqwTSQG7O9LK/d
dVq4AiYsVTesr3sDnft888CnNVgtpEOLC1BMB0zUwojJcYkrz9VA64+jSwGklL1FbNkxC7fGRL8z
/84YH1dDzqiQl81O7pt0K4MfmyKBxZx16fYWNwP3zXZiBVdRtcq7YWMEr7pxybxrIcv1wKzWd1x6
DFhjo3Fzkr1h7SzEwxbuCG2KorqKXiPqiLqA+MRYWkcFV2TdJqzaozsxa8AtXHPNg05r3ImbSJzn
ct46NFydiyFjQTvHYDaaMLKk/81+mjIinRGfgRaCnAavXKb7AKzaTf5/jEZf/GY0GOwvCNblyoLk
URruddQY6jHUylsEV4a2FhiQ65PP7cvElWjyTepBNQbtEY55CiJAXZ0wQQSCifnZc0UOxVqBeJR2
Jl9l5EeOpY6GvYXO5N29fFqUATMY/TvRtp02rjm+aWvc4pJX3a4wzBVZ22DwRYs5J0sr7TF3ZFnY
f6purrRHkNMhuLvGODdaemzH7uC7/YtXRYeyZIhUhFsiN1lkqU34tMG5zAZwMHni7ky5MKMcc11Q
kBTkjXgeOCdGhquEfy+QZ/fgHKzU02Dg3gzvMLzU+MJEFsIVcSVQd5kWF4smOhvQNCY3rceyfGqe
vBKMjbN86sxHF8MvIDtqrihPWEau+GPklvICq+grzIE8YwyPU/w3vmKuTI2bUHgPn1tQK9uNaH8g
bDRNsW/rrT5eS3IQhLKYTd2V4fPVlXVo6ctMnnDGJGYUF1U1qe3Mla1O7gCgSYx/DiNAgU24pW+j
CkQzAtMYi7tuW2sRAnklPJTgQrEwJIyVCAJvus9M+8dsZGXmxxyEsRW3pmJYCeLRa2fNgL+k94+a
BbcIrBctZMWyxxpRYmaNYLoweBbMLyNZbJJZG8hKO3mtveHWmNhptUW2odvBhteKWxzZ/0iwLIlI
cD1SaR1OkDpa9d7J7TAfGXrEaPxcdTDWc/EIg/LguKimsDlIkIE2xISn8bqaYJjhtuXr0zLO7VXa
O5ek4yCYELVyIfNC32I6REfldqA5bvt+UzevPPva4aJdq961ma5z8yKUWz/72oA2VATQfbQN1ICu
fS9SvDVRCGgnZhouIXPGayEPPSaBHv5C0LXLt668FAVaSt6CH5tnh3OgIi5hvg0Z5mnUhuEXMA1v
U7C/FD5nJqj+B3zGebVBSihqyP2KvdD8LfEPS7CYN40VeyOLOw587Ec8B7QAkn2A4HRyvie82PW0
f07xZND8BhOImZhCj9kIYog/xhYFE0U/IvadEam9BrqIKIEkLXb3nGesKPEqU+2fLM2d4+mKVxVm
8U+ONLzuh0Wv6mFbu+dMnP0GS4fpI6uKYxRf9KJa67zckG1QJW8eeGkxYHHDKT1DIbNDohZwbTa/
WO5lf1A354CzOU9+bai5AwA7xJXGapeJ9jOGry0Itj4sMwQmBf0tBanvXX2sdtoCKmPOKXscGX5w
ChXNt4MiHkKIiRsTXbSq6Cg5Y0uQyMRhi+8bIZ9htSQqRxQvuOTQqoY3iriYA49yysSYum+Wo9zm
9oFjeoBOFcOK0hnoW4DSvQGpkEccC2z8nQq7e5bQFJ08UEVnYv6eQEG0XoygWPmD2Ag0FWXmnLml
lhYDfSc/13SbWnZljNO6GuSReh2My1FzV3NNCBB2QfNYPxnJuxlDKaHJroPoSgfW0lpNGVPakEpO
p6zKo1d4C3Z2c9Jwr1pYgJRh0Dewu+YGplD63NhkQmAG1PQngNLMFctAJ6UG1STzl61afwaTMjcN
8PExniWUw8pYDYl7LU08EooRkxD5F4FZgiRq5h0cFOyQNOTu6tNE5MGnDWSsA2rVMfLpiqy2YjkF
Vw7VhuQ5VS3NWDM3+bTrPYTMYNkGlx6fz63YPqbU8D151O1zKo1tGMDXD2CcwN6xiI3Xc2h4l6Sh
kRJHWdc491F4t9AnorXmP6eeOHADr3PHWTpMeqLO3qlXoRYjFhl1QHpAlT+pOssMvctsowR4VVAV
fT6THwhBmE7Ui0hcFTrKyjt4LvOoKS32nZv/hwel5laV/9T+sXeZ/kX7nHS6mnNrmt+NSSEa6y7A
0czC24zJSSQ4/pweXwqcz4b30UMe5PVLm5E5Pb0dF/farJWFGNp2D0kPEgd+vk1UjCCxxccXYNf6
XzO3vL0tKrJEwG5MH9L+1G0aAVexVO32S/D73zAM3lVNsneu4cWLeJc/4jDlib9m+I7rB5YaYblW
ZYszfccgBv34BkcoaSdgc3JGOdi0WanSCNgDJFhJDKXaDmE4eENiesQhiM+Au4ROkNN4maQH3nmH
M1wrrYU1vBlV/+NUESwEvG8UQMKgN+32ZNHHclvpMIA0jGdQ8gTMoKnc5gGv7kZ+DzaGwcOLpmJ0
g5UgpK9AJRL+tWRnZAlqETh6alpc/bX93+DIXyry0UQGF3y6ktYavqjuneK22YjkB/ArYb5Xd8mh
B8SoS7hSef8+apjsCHBFHIFmxpIjrhjWuabl73prNwpIjiX6ybbbZHF/VsglUEXAiy44UE6ehqsy
g2QvPnki3GaECfDD1coKPGa3kniv7jXxGI8k5jKG1qmlkiEp/lNcHVVL3mFCYv2NJc/IQzJDTI2r
MyaLrUihVBL60/njgnnj6uZqdODDn/pnMTVUqN2tjvBNByHcaCurK1oJCZPyXW1t1ZyW861zURV1
2El6wzlownM7NDg/UBeEobmtE+NSyzaGNxJ8wlpdSie65a6zb3H6DRkUwV70x3oFxWBj/Udd+Wta
ag3FUfF/hsy+A0cvqybfuYA9leEeZ2/X0VlmX5GbLBP5wYV+7rt1n73Tt27Twd5XlDVp6+3mjAGn
6qUXg/c3mPACq3YjQ8QdAT5PrrZmQmlHWD033wmVlfTx36kebsN0snTWui3hMkAhEi2JK+l6jj56
g7K2JHe4Qh5C0SAg44DyPLmdvskp2iIMijREzTy5rn1LILCChgsLbmsFzdPbxiBCZQpHTdrfDvSl
QLhnn/zp0V7mPbnHVHuNIzY+CqKgfXjkmJLSKADhil+SrQRkBaAU36oPhqNdbJpwxSVpYR9JVx6T
+Fm4NRdgvTAJkxuhUG4F50+8K2ee9t529jRobdw9afrEzBX9VrjuJRQcSKoDJThNaQklbsAHAi+g
QvyxEReGgSuYhsVbG219WAQzt56TN0eKEbSlRr1zQv/HieV1CL4klWUyzHs1SxgrCHId11Od4J1v
9kctag8dqLveyn3KseAiwupe7dTZ6M11AuYxixgTME7m9jpm3fcYvmfRyq2vdR9synqZ1khuZfYM
q5cXBUjf7DQrZX41nk1dbKLZWwmNdCD3FrCto0Ej6/vNGe7T0DylOspcs1jb/Bsa6zllkSfdxiMm
w5kOoJQ+ybAZ5NrvmJgU7e7xnibJ9IlHXOCuGeO81MJIKb1VTdoVd0U/MFSjWXBlvAPAThL/UBt8
N6c59ee+GZeer29LD0U5MeOTgFdA7lDXwiHosCIL/zy82X4bX1ftVQxLOcC+0p4wXykDHGja56xz
d5GMXovE5sC2l9mbFvhYohnryreZk8XHDJldClwhHeqwSfnFlejF6Je0XgVj+XTdwIZ4BmvUHkYV
Hyq8VBLYNYPJvLor653N9g2BXBgqC5A2Rj4CPDOFehwmlBE070Azuok/jH1grjBAO3NK3Lklfr85
UvohPIx0SAFGja2H17q8uDOhOMcU8n/sP3dQJIZ4Y3GCimYGTMMFIYZ0NYbWuoj1VzkTssJt51GA
TUA+UA60floFZLmq5J6U2bt3bQmWcMIAC0TjIANrDXAZ8DsobHiI3aXgzw4QBHIruRpD7RWCwLqZ
Tn5b7Grqz6J+EYy7KcChV2grB+iqIiuDlo37n8RLiI2M/l3glbD9Z45/nbw3eX2qYV7FMVnglEBR
c5E9BxITzLwkD1AihS9sFscoH3IgAl4nQA39gnk3tJ03HhxejXPwQe0r5rP5PTe9dQeb3p7HjQcL
cwDqVf+Laok5Hwx+SKMxIwE7OTdefjTSiB3Qrtu73SR76upCeMeRbsDsxV6ysQxrm4sPCC6CZ9bg
u1NMv2UngDHUc8jxJ4VCW4/Gc90z4XQr8qLia323dGbZA7zPRO7nrCbOkdQmeyNS42Mmp01K/FAY
q4TKwGgRMfKSXCUtZGG7eBT9F/efKmZho/fRPYFNglMrqYjkQhrQIwP3oAkyzGz3qBfaqUODUGsF
9J0ru8r1yPzUUWtBUTJdA2ehd8V2MdCm653Kz9WCP1025HUz4AGgquhRS4ZsZchwD3SPI7DNdzMm
bp1LMkLZPnKTgqZ39g10w+pf5P3RnaihG2WsnbZPUfeapo/M+WwZIFN+BiHyN/i4gKyRzhd6qz4w
35OEBz1km32hk7yH2zYsBAf+Z0LLQuW0yKW4CKDtfleReyLcSwikwKWWUdcpkkZqwSuH2RGlYuUO
O8dxoKuivpf1Uq6VzGrStzNTrrrCjVg1mwz0urrb8yWK1jXxtvLuaJnPyYR1Qf0mtIwsUojrjSoH
u3Y1FkCpFuxFKdtLqcNtzMHfrIHxBJWVXIWj8WXqyats2EMRmcHeh0Y2U9AR+z3QlTo6ox4vxBhq
fJt6IP0SXNE7aDruZQW/nlzG3sNSKdHuNWagbiIvSBXi5GZ7HQi/NwiXN4ZVV9TbfB5XEMGjpD+P
QNitMLaQW8Y8eo6DEOeZTsJZvg1lxJmESMGz1nPe2MsBkeaIeK3+stm7uW5/MVKBrcyu8SyUEdl4
ExCNhp1BAVtk5qo3y4+uHPegDeUkKEert2HCUQQkwZ0OlQ2kNLcEh8XT0W8n3DIx20rWHolP1nDB
ntAs6E/tF8+7ar55jOVTIQayLuvtXCI2Cf9iJzlM5W0CD/OofzV4RhHtMEZKAJsecZ6FbDD8hDDV
v5ajwY0QvYd0JK5DMGKdXFz6WpPFqwfaUcf9ToBbjGyWLCHXFO9Zt7jpGahMb8HB149VQ0ANlMK9
G9i7kmW7dPt3wGKK7Y7OImzGa53YbN+mh9DcvjVVDicnnm5jn5/aFhTQYdAVeQDSWrN3vlU/2xjP
bvqYbFjH/rQy2msV2sQr01pxK2ZzRQ5RvGXIuDPy4uZm/obzJ5yxOMhLypjwqSkRyo3wDQYTTXHu
/lr01y5Dce48Hxa1NBgK53BDh/ZgDazSAtR1rEdsb2uYBrI9VAClEa1ULRlLMK8c/YMZQT2gbGvT
8b3gEJ+ZPdgj2J2nbUZjoqnI+GycTxVAhUaMX4OwbeSUmNOzXSWfYzKuQ9hYYhafFXJOdOn07TUB
b2P+maFvqpz47hs6kpFcPWX6HxIGFRvZ6IAQCQvEJFVApXQmbxdNjypNXyC8emT/jddi0g+uDbMr
Ir2nnLV964QPOwHsLQn+DgFYBljyQlz0ZDrmAWPGGDhzBpaNI8THIJ7XztefhgqzupTxOy5bod29
yUfgwtnS9K3GoMHm2Eg4sOxy5dqgTqWOKtJM9AOH/m/udrvSQW2VlS8uXlX6vgcZjIanGX8EmsHe
Kvca451u2g7YBQd9By89+/SpT1zj3RUN0lPsy4P2mPoBLB1iTfAYoNWza+t7NCjsQpj0nvs6E7OI
FbrYhUZ0w3Eui/5KIHdu2Kz+Ysxx1Jsm3gjnucEx0nTIpyunYRFr9pNhYGQ44/Lq/grvLZo0QFBi
PRr6Jx/MSC5rdCI9ielOADM21++Q+O5mZGzYgmuzODLTbEu5KvhRHZGjM0ZUsPRdE0s/sfQwQQnH
TTeZH4OBrybnKit6JYsJvgaUHoC9KPnTQg3liMVkptvbMGao8h0GFQO8JeETZRNFO9XX2yYHAT6x
I5qI8dpGCcXtvG4QFNgcCxwPkKe5rwHIBO6uiTZ9cWxWbnoCqEuTa5OOdyb0m5n+hWtL4ieAT63O
zBplqKpwVrENsZC3UcPxmmHF5+2L3tlkzE0biHtDOa+DLPiLi2nZVGyvBnO9ebq61JjCD/ZhWB8D
L30dpIBaWsBo7c4FJVlIcTRWYmPG0SaqJmgGDvhreHCojaL4nMhsLWZlcqxD4+u3U2EjZgjX1pA/
9Q4GGOHEzB7SKiymfRMcuF75a1geOqyJykPKBLKGok4XNGKoAoOMAQh7tYcApg5vJkgpD6wPUGAW
t6R/AUcawI0z7v3UQAiFtgQvqwrvR36w4MaM+Dk6WWxZGB5goFQQfutyhfudgnwUuKsY8bW8IdYb
qYYMbo4uWdeTdYOg2lNMwmaGrgTujtbOzYqtHvhkqkhqk+HYoscwzK/KOPp9TPF7Fv0nK34Rjw9I
yYOH9sD9TImcd+b5plM5htibehb9OBl56dkd4TZjeVU8AobQGa269jrZl6rHJhxadJ5eRmJmPOzv
s/NfKBZJ9oMt8XtVzCwZaz1BSJ+n7j/jaa4XHfxuIb2JqpaMlLa/9ZN91HOg9BK2W6onxyaD3uEF
CHn8yf+huAK35iADZLZn6zDP1auFuMS+GBbGhvFbYaEn2gp+n7Kqnh2zXZPYOMOAi7sjvOtTDQTd
uz9Yh05wVIqoXFXw6SoJxqht8o4+xyPczgPtUjd1RLisi0Sl+lY/kDn9VrfWozsd9TjYdv637zFq
edbVoBw3mPgvD6ptFHCQgxx02kuvPWnMVKD1uMO1JMG+Ht+SIluHLtOWHi7vRJ4jbJZwQstc5Pu+
JjyqLQlrxKHRIoKn8p710tlZsbVrguQrgH426UstxF+VgYfO8y7C6tzIatPgq+lm6So3hhPKnKAg
KRC6TtWDQTX1itHhbh7vVv1VMA4Okz/P95GJVhs6iVWlSLyHBGyCmWtrGqRMHawG/h7ptBF9ZVyY
ewgTAWMBB5/FJKPTrR3IxpwIBSmCBoYT6XNVyA0oeUKDN1DV2lzPBiPyGIn8kAE0DE9tT4maLH2O
/G6Ad+hRcbUXFkjaS3gJEM5mrs+o+U21eVvRwAVoKGeRPFneQo4PkbUrHpphGJs0i55zr9/WAvPQ
BIyFosKIlBvwTcBolPLDl7Q94RM0PahPp1aiodjwXefq7rkejuyHhv9ugmaU4cKUYrbRMNeEOhCV
sAa/DQZB4u70bx3HWNnCXEBXEPJrr/J/JupNYEPTp0HmGUHNjIdj799nex+Ol5gjWljvCWRfXcZP
Do+417U9SzaOLzXqGK11F7OmrXJIFkjqKFZGCLU6NWaGj5FALoAOdWz2eTkdZlit5hScSm59EzK6
xti0L6aDjkmwBpEmJ0BUcLlw8Id0YzDVlJ97Hgn8x68iJ1PcXM1QwcJr3F1T7wrSmPkp0cNQRQ6x
9qhIZJIjWHf/1DnOweFYbaV+tz0JwejepTBymXNUtgOa/sl94lN4ciVs9JIs0q1x7W1SN8J7SrfK
CeZgemWU9DPQJqP4AHFrjfolQrtioinn19UdqnqUJjYPo/dIMEYup10SIp5WfvTi9k8ifLFgFY+Y
3I4I1VI/u7XQhMpE7jSXYST+tcgCWgcQbSNgzSL7hZAOh7gz4STh/VX8GxX6Tvyou2bGoWg+AgZP
wy6AXaQECsgaOutqyD/1StP41OKKX64SPqQe5Ru12jsW74QQpvlNYP4ONME+xVDqtruA1rzIXQDx
CzON1n002FqZrzHvWlbhXkHgAYesgTt07W9UmZRGRFvS4yudA87d+c6LCXDkpdRPNf2M+Z8SSff0
pw7CmgZ3pnz45osBcVl67C1YkF32JhT6Mh2y+tdv8CxNNiECc0O+cbrosw+HKXh0NcKwkV6kYTxv
4IRe1QyyYLbyMDX72HctFg0Pu/gJjGlX99XZMpO9rcRxLNcAPlk5aqtw1g9F82bCCVEl7Vhc/DQj
HpSFBY40Y7VcVt4lhEPe8JWZ98KrXRRFvTbhQ8jqPQFZSoAOmqF6LVwnXlDG8vkRlKBRM3PxrBaU
y/HXOPTAbncUriKhl7vAe3YjSF5MfVRbVBq7CUt53o/DRLeuv60JLMcuj4ZzsXDT6qmqwOFqJsFl
8aNbKIy5Di1U+e105l1R7Tr08ajs5uxUNYwaBmQ+5NLXb2a/jYN9wpxywD9h+k7x8yG0jO+t5Rsq
qhVkJ3+kd0O4nFHnCLxxDPMxY5Pr5g6Y/aJm1uV0TNjwrZdHM1h7n1V0YwRR9P0yhm8ZL+cP4byy
1tkHhFL+g6AE8oSCGw8z89qY2MPSOMTjcjGFt3q6120GBZFJrvGmwL6xzl5cU2wdcRbAAFX11aTe
DvUWW5YBBDXystOaDbo3zUfIPmn/tAF1kjxz88GJOkdKqMUgBchFcLYzZnVKxMV+cbW8eNl4KN2u
XV6suKjpbzTEauD5JSdZL+9RAw1OohysA5XKx93YcnDXv2rBRb2Sv6/4/NoEUvpPQUgKYJMJEKFv
7MYRxgwAZTCLdQxc3Bv4BWs9grJDy1KfIrEzAO0Ejur6eEe/rAN36wO9bjFvAndtut0nZMnsv1sX
pnSBAIOpb94A/aw7W997/J51QyIGWGkAYTwqyf2Wz/XwauUQMXnDlqOdXBiUDNBykOhquKpqQnKS
VFSoFRmwKWNDWKuuRQkEWECh008xhd3W6OBfbgv84qA2QL3qMMNjyLbJR5Re2XcVXWw45NE2j57U
CSPm7ljq7YJ7HDI4IrwCk7bZ/Umx6XVyFdSA5hZHe3fkxWqDTre7NSAXVnP88HMG3MM/y70UnoMZ
OlddeguUnDFHQhLDGkYXaSVbm95CTI+pLg7JkK1YrdNk7/NpXpURtLdY8bMxW8qB6/xTxqESoLMa
w091K8fmv7gg9qxcG3xa3fpXYE7QYCZApxRFHP/NK3+NupsPr9zC4DyAw1syfTH56euxOY85FQYr
Dzpq86txYbvRb4IiOgiidRvBwyI0FgLyWLyV+a+NBwYVNFHX3OEM8LL4u+D2YoTaG1t67Dj5dRib
8PdJ8eVzWbUE1tkQqJlUUTHaVzgcZHzkLOCKG65g0jFWPatoqdmHyXnr4UJxBS6gBDa49cCYrrC0
yowPreJJ5pdSxDstn5/dslgjjkVNGHr5nvfnTu626cWusTpmPWpMSCSMhaGC0y5jYirm5zm6u+ra
guimpmLIovmygBsgF39siFkCHrFE/Tu8HtIScUzw0+47HA59/+eagGsa8iwc3JjbBma882f725jP
Vh9D/0Eo7L3ZNKYxM+iK0KV2PUnvoC7NzqTMIJrXS8TJVRp4J1g2Ol0R+EWncWF5+wKQUC01h4ug
LkjTfYR2e5zgIxWQhZOE2npk0kFMCWUReiJ+MdivaXPQoXojx+EZNxNqbMyOUD33m0o8/Bbb02K8
BGv6gVVKKUcwi8QzYthm3F2OCbuFDtwrHs3w0JNvCSuMl6bRXzILqBik9h6F+czy7D/HqWI7KvNk
OOPqZDHfDN3dTAyPKo660iwPOl6TLG6XRKQGsno4wm3+SmLI5a53aOhD1WZPEQjTW4xvqjAa2Us+
dNFSbEefoOOSCXfNtHP+VtQpBZq3Wn72u2foqRxdtnMq6+hZEOSNj4s0/O+6ejgzUsQCH156pZR3
W5bU3CZy/q9nD4eRiowiiyx5uMI2c4uQAicEeoFQt0wBe8KqWhceDhkcPtW5+vV4SjU2567ENwK4
2aa/iIyjxLsux8bCH1mIOboj59MoPgUAXyt3KqyLt4a0/sij9RVupfBfwG4UWcJZKOFVSnetGWs7
OPi9OGouIFxK5G577gBO23E8aEqQZtLKa/Eet3G6Ey+ZTqVnHykPVj5OBgAAWaBmVO86vw9oYRXh
4YD9OkZVatXREhbJG6s4nN6Ut0wK4D9YZwPrjq5DBE650THurbuQiXN7CvrpqUxvhhcfUc29OD3V
gVFtcj36K+avAlGaDg9xmG+VQ2YZMSMBsqphHWgr9PXJgy3yVzKjggEDmCUXurFtcVKPT5Wxfcf8
PJl3OXqidqW1r6NEorytKfaTY9p/hN25GZ+c4lUwI6PEnIA1/XEN0ZQDebJdYCtmfVRZPB6zLJ9l
Vh+snOHHcuQaAIooH7b89PqPElOaAMtjXLKTZROt2BHD0/iLn8ZsbaCphcnKggiN1esHfNoII8No
kyKkDE5MDgZGOLiuUnGLbSL2zBvSDJnJI8dley6+xhD0cp8RIkVBjVk5A1EX3Bd6x7pEpWCAsEB4
QWim0qtYUAzOA/yKK7Jn8KYREG5bJnsN3tsBusIm3LGw16pGDIXYFxQ8mnCIt7iKF0dfYhfRNTgO
rEg3wIqky5YwXdP+BHEV+cPdzjY2BqI91yjvP9P/HBsOCvSAgJ/q0nD1xT9NEoPZRgvLnS+2PMH3
KZilAuIXH3ElD40W7oVOuhH4WeXGDG6oIBJrmzC719MEfgS+re3KJgxIMpuhcqsQo6vjx/abnYhx
qMFKwSrxPo4vPrUR3xpWBJTGgtoOvsMTtQjsEB2ZvSmXpCCMMV1cdUxpo7zix6tv3vTPI18tAACu
rPecMGMPHEzcFJH+nVkmdDuojybl92/N8uVgLn49/duwiRiVzsJhMBgm3gKaLm2GhnOBTaBWn9NW
kY0mVv6lmHZdZTBuzQk02yXQh3XEpWpmxfmljrFSDaj9dtn0BBx6REWhNOYD2ATeVtRZHiEAaK9D
5oOCSlQCe7gjNwOiITpG79nA+M3B/Jc7K+qf0Qs8Ouaq7mLiGFoY94mWZjH8kAGzQ9+CW+1o31rc
iYe1jY8udtov6X46IMzwzwR1Fa9piTY4ZUQApjIQG85K5Hng/zPkK4QYByvmOIdOGJBvUgUGUGy2
Hjh9085cD/bEEBBd6aGK8BZyfa5VzGb0J1snRNN9AV5clN0xr3OCVuVLVDUH1cabRnp5gva+mtFw
lPBECfyFe9Kdo0s7EgtymSDzWpgfj4p/E6ySoTvGnMIB5ysWWHyc4KQYEQoK8uUpzdDfNo9EYGAV
z+RVI43zN1WARC9sNz40TdY7JP0he/HlJnaHba1D8Yv9FTAUA2rm/T38K6Y4JTY8EMH6qnnnLMnD
f+PHWL1fKVF62IcSRErQaVamcegApS0XZ+9JadS7TQV2V1/UQICe0MIEFT4rb1YB9qUsdkNrEkjE
nhf+SeekarIRWS+J5zA9fQAjl0lpzrz1T47fdI7utnAx6HMw6hvqe2J9O+2wEZxfQQceJJJV425h
igTtOkS0RmRXhBJjlTT7yp7OeE+03OClK5eIYwlee7iWfSzbSyzJj45BK94s8lRCv7yUZJ+hLsGK
XpElxxp2xaGFSNI7OF0A6puctGadPGvyqYnoa22oWFLADweLnVcwEyY2jRU/YA5ELD5U5qUtiKyR
67rBy9YeraPsYDkk3laIm/7P8NCwjWRtDPE6p6BiQ3DFByzegVNKB7dpuCdhG+G+CgLYpSA895zn
aHNQQbfUIRg4dEmolEOlFz8EzZnl62gs7nIHGF1hmpa+NPPRw8MzHg4mbDCNtqAkHVc7JNpB4vTP
SYccknIWBiMedv6LCd5mNQNd4ZeH5drEOAD7nqb+4MxxwvcJn6yOKRoXO/BVB5cytv1lAZ/SZVNH
SiU7z5iavUygio79G/i0C4iHC04RN/9rAMB4nnUZLz8TGJVVjKCFG1DPOsY7yD/PCuADnA5IT4dm
Q+BGZD4mWjVLx4AD6muQRyBGv27wHBo2tQO3KL2mF3dMq2Bc+vdQEMUT/2jDuDDxgshJbgi4VUw7
vUXosMN2W0nlvcVYSw+IDRFwc3Afhhs32wxWNvM79RhVeE3rhjpNVef8Kc8+HW9rObAh2Ote/CXA
+Efg5bA5NzZymOJhGwfPeuOw3wAaopxq8OMgGAnAfGbKYOqf6auxCZxjnZzGSZCqN20wkPAKCkVX
XLh2oj85QD7+RSkxEwJqP8XuobW3OG+3KLzSf0w0SvkVVJvypbe34fQXkmsenFwbJdclS3Er5Pd4
IRyvuOp3SYQWJkx3aF3QcuRKexDONJyx1YAmR1GHg5NhfufijlxeJFuH+Q0NN+s0UV8H+ptvQHBK
1Ac5g19IHBRHOyq0Bl8gJiswhQN0bpTrS4qXfPoBeqff59tDJbckTRGVJBQThiOb7F5/e84r223y
WIW0Yvn8UGpyK4hP+JJ8G9qsZsDY3TnQwBIq8YEd1hHwiXOGCV34AxkE7cKxtRp4vPbO9GAXksSk
LKQXNtVQFD1CeO6E42hQmLdRQ1GzqzH2NtYxfwB0I28I2bA24UYIyGGGNGMKAJ2x+/VXcXVn0tEm
W1kg5VxFT9Ojrn6BhuVwY+kXHRrv70x/CZvnOLv07WfZ74OXkCHWi/6gCTUf6SfzWPzl7/wd7Ri+
KYxn/7irJEVbuczA55SBzGKgvceEAHXXvDS8Lx6R8Tbz4RTGY/V4EA3Vc+JRvZri1El8Ml2KriCD
iAt9TvQAZs5uyNZxu86Mc8yLiWySl5wKdI2epEGtUTY48dv1Ju0RA+oKkczda80babbewusGSicM
6SxMb/6w7miyy4z9XeZjOGbayyaY1wqFK3ESKDmPp/iMwhP5QelOq1agR/0qaULm4Q1hm4uF6Awv
zlchKB13uZ0veiU0ce6ZUokF9lqLdikO3T5mnpXDsbCxA2ZG4/84Oq8dV5F2DV8REjmcGrBxzu5w
gjotcs5c/TyMtLW1fk2r2yZU1fdGgu84F/UmI9CYwLdwlFDOFdggAS75PBBgRK6Dxq8Lwh9aiGYi
LdrM9yqHZyFEgFaaqGoz75TXqqfVw2kI86MKCoVDymJ0R7M7JdPHPGARZu2pxsrLecxr40fQcS5G
FDoQSx38DGa/4bCRQMuiFB+jYj1km4KFCxGJnYJQsGS+Ffy2aPbdoRvwwa9MZVvT+5QKjEc/I84o
tEfmMu/o3xUugAIkr0YohtA/LjS+xysv3iKAi8p8ycva3jGB6qsM8HVWfWjWnRwDeLKDVglFtuNP
B2Vk3Fsm0JDFJtefutGv5YTsQYLCHFQVuYW8jw2/RdRgFm9qTqZf4fpcrOV4FcCnljiTpORicdKX
SLqa/RAZlE4QFZw1/myUaykM07Iyo69Fnk3WmkbjZaZ/yBAqVdX/NUXvEE6JS1VHy4rafyK2sZNx
6OTho4OFS6p9128L+S+y5DdDA4vHu+dT0lCjLxvqi+RvO17FsWH7invmqTlMboZF1ar1uZwqJNn4
w6bVzoHTDzJBR5xXu0Mr0zIcbMpmDZwJsRqPJCw6ItLP3DX+hYR88lSNDtQMuDPMIKEn9kko/oDw
DMyGDG0sKVsfLGmpWCQtzuRsvvq/C8Ply5OmmJCIG9CPyhARYHFMWlZPIrAycmO0ZxKpl6jhHWsi
Ivbneq9r83ve8cJTIt13M7agva4PWPoZ7MerCiY9Z+T+af45CyTY4vm+IExB9W4pBJiqaxIg23+l
sQ+UfwLUiFCphxr3Lwas0tv8NOuRT0c815pkAAIiJUSEe4UwriT/tDDjGTizhdfci8z7n+QZLHAZ
z4rVrtnsMY2W6pvOCKg+reg4zmd9WkMMatXdF48BGdLpPoEElvxrhOkbcxW4TYqcvpWo+wiDzyIu
rtUzSLOdXrMaEV64GLvNcnqL9HSTwb03yxYRpZuQQ2/AsQ6SEuGCXWTnuH+axrNbB9QdEEZZHCLm
YWCwBrlqPK/IVWPGhJIRu4+AB8v/CLT4Ory64aPs9330MRVYezS7FODe8PsZNaVuAiZoWATsNtEh
tcyNrvVnEBECXy1tXySHqd+Ik7FJrbcYoCyvyVjsCU9DToKPtOCde+QaBsN3DpQStEOeYdqS8fRV
Bx1F7oreyBB9+WxYFz2qOHApxy5NSLIeKYUr8DT5ruqHNYD14I08zxVvdlyWW7Uwj/1wK5UN3Ns+
VdE2yx/JQyAPyKcMMyNbkNTNofd3w4DtPbK5kETcs0VG8SGatJNA9dxA91GXkpvJ6msKKlBhARim
7jqq1CqTarNcuIu5m1k5W9VBrA69xWmJeDY5wOvDUS58L5YkkAqCEZ4996lYLj5ma6Mlt5DXYybl
Oz2HuqsZt+kzBSvUlGeOMLJtr7VMGjCMD/Hp6sm608dEvEKOMpg0b8b5D4LnK8TSq+GbGdlHyTGv
EHn4f8o2eptjd6TuHW0wivJ//tN4oBDj/0y2oT/0Vthg4ZEAzJ/lZ33UhlVHBDfTykf/0bw1b/JN
/6Q2BRGJ+B0/FcpVV8i4hR+O6Sd4uTd8H0THMYueTd5N3PyZvbRO4ePA1rSqPvF/DxXPZjs5BlEG
cvLT4AJpEDmFyBdhlMNcI6YLMVNY3CukTtg0V4bxiIZiNSCWic8yFHsLEd4CNfUtJD/BhbJxInhM
yM+cLVVlWKkYtXNGwLjbYaGKsYFYp7YCiFCPQ8xRVSD/YvgxM+MmybgRGcifNT8y0kTudcJj1pHp
I3jLwopAXILJBI91HxVaVG/G3pP0LZo4oqccfAeytsPgxBM7txuBQh12dt+BXeOnY554k4Jn/uvZ
j3eIgxTpL8pp3XtXxWsfH/iZJN52hs2RhtmlJEgDkVG6m9t3huLGHLA+RRB69bGl/EZ9t5K/KADn
mfu3gWTzhCdpSH9TlKF5W18j9DWCcC1VLFZwBqdAkNd5mLoT4vxIKzfWEqZC/GIkQ4NVbwOQlqJo
F4lZYZCSc15StN6iQeKINEz5pdabU8H+21WNQ9wSArQm1r3cp/fsBklXCCXxHPvlD4xdfhj+xHTt
d+eFHkQmVyX7uWEM5PQGgUNHNwN9wFJHLVbtLM9MakdveCICJPaEDTvY7mBUITG442TIgvVbzEhg
01TZ0vZr8gVdCW9GCHFt1x8deAHkHtG/4aohiFdEaBcY/qoqta0SkxRcCfjsLhPeI3m/vPaNJsMu
YAkEbalNlaFm4HFxpWdyJ3W72/WWZvfZz5jmniSh1OvBGRf/nn67BEAfZdG7eQNtZbGUxJGGFYGA
8Y7RlTbWRR0mstmLMVpRZd0IEjQvvcTKk4MBK4tQH8bR5SQekIXS0LJDwCZkQm6hfiEDFZgm/jR5
dYXiFZXk5pJyWa0HaoKfPoFeD1yXjkVndXVA7mY1N3NGEE3SktQnjuE/0oAMPv2n0KiyWHRCuKel
L/5kQhGqmSG6IHC0FT8ssp+Cjt4ZIiXS+idLXnlYbrBrPRrM9DNLJ+AZZxY7BlGUDfpJ/gVMH0mw
lxnzbD/z3Zp4xWHT5aSpECqVgMLESbGtEPzGqcFSvDXkv5B6Fq30ZukQZFvNVI4af4XfDF8Ff5aO
YEoqE+knwma3yCx7JMu2IxO6RSY68sBU1G8vMqaekrU4PkzNVihPulUsEUXrBHFEyfHAaCNHjrK1
EtOTrry37bQZP9W4u7RaepFqqKWw9Ho/3ZgTesbygCHSC0Bc1Ow0gQpP9XPJn6EPQIRIJeVsxIeq
MihGlnAMKU/GqWpa/ptqTZeE/uEOV73cL1jBWss/yahcVMh5wgcv//LI/DIUYCGK3vNhFdAHSj+2
l9WIJj41muZoRSMYC9uQFipkhRGxkt/HADTKoKqGulqLAT5Vv1NeI6tVtwREFvXTGJB8SHbEuQT9
Wlvoriq+q+hNlSY7Ut/aQp8NUrAJQQCn2mnHRdJHLmben7BSXKcKjCJPbwY+B0U+KXF3UCsLmpW0
sqY+qllym2rrkPE+pBZzWeeqWCDxeJwLksLyhdrKvsMi3UVLdoSyDvvJlkwkWqxRljJdq4nClEHe
lFJ8VLo9uJD6nOtmTXSlJD8RFcFstxsillalwCdBnVx0+rpU+0sdnWZBdgP5SY6AbEFkrUgFncZP
/5XSW6uJnj5fJRUBQ3UypfkUiuxo0JuT8SGO7W6Yqt1Ie3gk1ydFau5F6EUo6eOC/arAB4EcZHzr
xquFkycYGlvt4cASN9WGTTQZ65TJPluqjtcdgtGU/Ch+IebJFKalcI2SiLiTLtKBgzmh6dyhsDx1
UAlyo8x9IzcuIc0qFCEbPz+YaY8cl1VOVjY/i6AZZnKVdYMrxhahLCQi0ESlPEOkYSNBmKi1HbEv
D8u6wdtLthVux++e3i3jFwSw0E8dei6DdcOiVo/ExPwhTx8IeEcKOEbwDpm4jhnrGzpoIgK2hI5q
N5AwKd4hyrMcE1Ujkn0wAHzSLMkoc8ipQKOXX5p0jZ0JIlekAADxM/KlD7RvFiZRROgoscj0+0bz
hOgXzC3+Mt/bdMeC2iKBM1BqOCTBq9uR55HBD70YsC+ZEPgLOVQLnkLBIOtCvMFrhZpvRrXH2kLz
Rn9iE0hLr7l2vFohMhgvbPcKfhaCfKcDFk6EiRK7HpVUyjpmkeW9n51GRad/1KOLgHFP2zFMIQwV
z1F5ncaTGl5kOpnYI0ruuqeOu0HeIz9P0g0LSNQ5g+ookishrvpHFBlMPD2ARFP2nmq4jcTaTJyf
rUw3CGZJWxXAzcLFUtchLn3DVVBNDZ6FeY3yosTp75yy8w+QE7LEvjVk4uhIZjQ0yDMIkKXcObWH
HzyO1czARbMoohlpT99HhHpyy/oAAJefiFyD/8rWzWOZsTcS/J3gzTT5UZjAhKnt6v5Pn99bDFYm
BZLCxifuCIcbJ0I3gunD00QeNo8X7lYnP0i/0Rd5YEyHGTWM6W9XuBgNcuuzZpFW0QPsVMstDJCo
bcirD9ZLqWu/D2RvUHeZcQKZ6pcq7xVc8TZfUGDUuZaxQzyccKg1Hf6G9TAc8r7XM65aW5a8JHgk
8rFRdgnIev3CZRYHJ2guEDE/3ZKjPoCbzR1ozV0lOQ/AY+YpIxSXo/qdWQLcD1ZAhpkcZ6/4Kdh6
wYlO5Evod/OhD49gIBHxwkrNMUT90zl5jVDXRF9TAz9vLOPId5rNXUwwIy99gfl7r4IAmWtO/3K7
AUcqp1VwkKQNwTFgC4x7wSKgxvFiD8IaiyaPd9mvkRDC3nEENYhX6LdGs5fp+JoAZECJ9zQTJsQd
lkjfWbG96K8igTGzw/EVINUSI8tTvmkSp4ubtZZk/E7y6tZrTGeiqcd0UGKSmRtzgA9dnMP5//8W
20Ofrltzm5PlAZXoDhDCAksFrkcHzjJFpMsQAO3Djprj9yFTaFOIZ6Jk2wY52aqvPBlnzYtCadhR
iTPwEWVIJnkN7VBkyWNuQzoVQGY2LKukbOFcXysQ0sYtoqi+8UjkmOf1YvUhrPiE8iADxeh2XXcQ
USbq5nvIKpdshWCT9N/5tM8UFC0bLDsww9bbDOJ1jfY6XapY/sY1ra2bVoFpINOEAxTKGEg5O6f2
BBBiOhkj1doATWyNblRs+aZL06m/E94pvFUeGTWyMj5WJwTqJDmtdBDWcv2BSrUKnfhF1y7NQKm8
LdKDQC4GnQaGzaOpYjq5K2C0ltdirycoICUCC8exrXB7MYZJjBZEmFL5bfCrf5DDJdfWXxLQwEgB
ahi9OiAnDIHYvFdSTVy1TSoSGkAe9QHoA1Tsgp90LgkYWgV/N/UD5i38mt4lYia7W9B6Sc/KdTCV
V9ICgBIStKl0tz1aW/HG9GUp9ihD3GBrk69MXwqVAbpTNUe5Pkrz2ZKvJPCaIYZwR+OJER0ZQpyl
QXXixCGwpuYmai46xUXbIR8i+N7YJZKAeoqk3Y3EbQHwpU7Tv+FZCxR8Su5w4XnONfZKp+eSskjT
w2y4cOq2dRtw0AP7gLKszpx9S8YwUhxwL89298VCIX2jIEr+Uook4weh90ju/ghNnpRVPXGjl78O
jUBoYwtxiUzS2FAmzpvbrYkxat7J5aswwSnkgeCJtcPvhXcBzOs8jQoB4TYbKGmPF2VysmJNrTdZ
zLK8ZyNAEYVqAvwD21xE+kJjsxzy2k3xJgKn5Ym6Mg8CRbOkU78SjB4ZIMhAwtnBchh/yH8g5qp+
YW9RkPYLwF9baJ3oCIBFyMK8Jdw/oP6t2Oryuly0dS7/0JFaM18ziOLsIUoLMBLcOAKotSXZnY48
5qVGwJBj/mY8DV/yooVZlc2m+OQcNvQMHuvFSkbdD3Q32wWB9by72wjHGY8avn6JAC24A/izdYhh
+UfkEuOPWQWflstG5jFl0rPMG+I1sGZgpbKLegHNnSCuUuwHHib3Y0x4OwfN8RgYxEW05Kcdy5Rj
uTChBMTSKBMXw38CqALmMygD7wlmD94zUXXm6DbKv63+pY2w/LyApAmYjbwtBuQOzbdm+YT9BF6M
iLKSun2rPzLsryO9Ht0TYX0NsfOW/nRPuCgIlqXAUmmXf3WkieHlvHLk5cuSdsJ1Zp81iIa48NYg
lGRWA7nkJRvfOBHQOqj/qtvhIp7Re/4aLkfV/i16tnsAGEzr6MQ51bLaIoLOZXIt17hqkcTl9+nJ
bUFJFP+KL/XL2iefwk3fTh/pfTpxP0A4pQBnoI2Wh/Ga/EXy9ZkkF0v3hRmRHzH/ifoKUcnoL7Nm
ulB5hwrFimrHlLvA+O3Y0Fkhx2BjNS6dCDmXsbM/Y/RKyHEXuEIl5Qp7prXibeleHbXqPn2vmS28
y4DkK43dQrqG2q9xZ8t+wPtgx/jMPrur/Eof+nX8QeCFC9C/htRYsk0YdOrSk+iZN4w5KoendzSg
mCD7FeMaWcJnBAabcFd56jFgRiCd3LQr09ZIkv4/t5+tnsisyXSIKaLPjJUDsipyfCxUNxq+IcL5
37+UnDewaEwuWJ4pvsZm5kQIyaVNLeyIdCCKJMdi1h2IIiexIufw27oxWbbZmiuGEkv94pp1I2eO
FWP4JHrQB0gEIVTULxpKiPhIApD80iZ/6axes8rGbVVIG5NoUU6sPwbZBc064IRao7xfgYOoV9Le
5nfYkeiV7VPKBa2d9A8QR/rX3uSlC+9p/HC1rQZIAajSk94hy9lDaz6N4QjWslhx5M0fCgdXdnd9
VT7AwYkaGl6LJJk9yCGyEN+Dxo7JTQcf7Fcgtw/1H+sx0GrHSscy9FJSWFWbYmETFaVbiR4L4LA8
B/zT+qmgs9n7lF1n7BPypk3HeI/Coy7viKdIqJDmMDa7QGzdS6/s+MFOT/SGSV9VTcD6atxKMgwM
6nvAe3SCqGQOXUiYghNfeKSAX+HLQcA6sBceRT7hv/hhdewdyDVYjV1+OdFJfFkyIc3//39xYn8u
H3jfM7T2HPIYAiGxgAeXH8h5mhuHmwccspw6kTWR+KKvEfeg0eSTIKkoSLLi7HkZD8T3n2uXsoV/
vjM9CyAH1Kw0VNevdDlkuj008nmpdWBenZftS6fYaluH8IXk3q4S5JOcetE+ffkEA5OKru+50Dw0
qHE6CyG2K77I1O6+6ocByE9lYuimv+2B5ngeg/e89XQuMkATFSB4pxISA/cTLFnEPMMWyJwFyrMm
sh7lwxKYRHpXb/Ms6tz8hSWwQ4U+AQemUgMlNN3FExasmidl3BWHF7cZPTU4ju/c8YIe69f0Zbxn
X6GMwscRflJrO///PXg+ECh0r/A3+7/lgg8XzS7vOx8ku4kv4SeB4sls8x9/ldgNZ2mNRTvK1/jC
sIt4fjppHt5qBPjNaRFBfPGtWTVQOW+KjXbroaxPY+MW85ZfLM4drASPx3Nut1jg/fYzBJwgs9FT
qVybd6Q6EI8TJ+sk8qxiqwY4GTbm0v20YbdiWMLA6csg9Y7CoSDxeI2rdJeHG4K/BILjqDk04Aq2
SnosAiS8e+z5zVGg6LwldXZjdZdeO2aJG1zZC5HzJSVnwl0Vkv++Voa1jj2V/BDUF8UhVrdhsZ36
Yxmf1fwmshjW92Z41MlDHh7EtLDT8pcqlFxLOC7aiY5so71oHkjgKJILbgyMARofAZGLeejp6tWP
KnZYf0TxeQwIDxk/uv5c9Gerv2j6sRvp1LCnT7LLC+VotNuWHuac7Bfkclcx2xm0Uxq3Nj1M1WmI
jq10YnLpgVyNXV14AomhRGxU+6bdmNJLFNasKQgjZ4Lng+5RM5cmwq3g8Ep8yjCkGwt7dn7Leq4S
byFvzDTd9Gc2OKXImD/bFis2EG1DwApeSp1PWWzD7DtFoscB0cCoG+yrctVjuSl57eF86bfWKERU
tlO4LiNIV/ihEaVOE5L/KQX2VO6i4V9ZHnIOX3X6Y9Wj3WkeMBFShnVILc48bP30aMQ87BzacQuS
QlOs0/HRayeR88y4bRIb/MJn/h1ovYHUohORzGCiURT9IESXortkEq1t5A5N33l/hBk3inUZeg1z
6rQBwsVhE1INQq6P0YI8rNGVGF8RLe+EbtPeoZOlgTYdkf4mSElDgsQUbDn+iMcPU7CFLdJ/C/Fr
cx+sQ01IwU4p1mLlJoRkpa8I3W+DwW2V/HTktsSbTsKT4oR0/VD1RcUL9Gi1iUNPynb9qWkgswkk
PQvFMxkPbbSPuvUM7ztdRNHmBwmURB9YCfbkP0wQHt1mva83qAgVyAoaVdkSWSM+++SlCX89J5va
OHAA4OAvcjKhCn5CFocejpKywYn+1QYBIMdEF/nPOUa9ZZxExgCekSRv0yaZz6PhWeqtGXHo/QQd
zFD39xKQ+gioc1KZoMaSMEyetVUo7vroN0AUjj4JkJ/A73F81OJ7liBzI0Zh24QfFZqpdjhZ2OAZ
jAJlY4RfoXII2u+q/PWhDXPlJSmvqT1MNLinBDgTGcyuzMd/jVegGgKk2Tsk4uR2UXtjufV7VFX2
GHjEQCJJ0g07KS+ivCO/JSVy8IGHCbtnQzb1B6m8PU8yjsJtIG61hkcHnMVlZym7XVTtQwyuwJY1
nUcV0rSsPgUibk/UEqYL+mJN+9TCiOrJSJlCBek4ARVrk9Rs/CrZNa5dC0/B4DIQhvgh5eQ0DEeN
jO+OkhAKCw6VcKrMN3XaqTxqZnLShEcVoe/95IVXzKsseLnKL3sY2DybeyS91w16JLTY4y6GRVqY
GpXQTpW7WvnoUWmwhT+R92N2rJITY3wT88bzfi+OQTCV0G3U39Z/s6ZzG3tL0KtyiphdEA0rru6v
8aLiqARsgvaxOLWDiFEQlIEMufXsfWrpY9EBYH9oaFYhGuFsGQQ2pXsx3RgWMrcLZ1ywLm3vhwTN
YKhdtfeQB4FzdPcSAcwYiTSQrp3JMP+dE8iRMx0QAbtiLylGh7uCDAIGjHRXH/LOsWHWgrP+I1wv
Ot78V7GXlNV0F9JLy2A/LYoUsXFM6dQVx8rYcbtGBji0WPMlbQe4L8zFeNvMr5pkZmGrHwnSjgVm
zoOvQ/aN5HbBLnspBqYJA5VHgkECw1czmtCpwWTQeWF+9s3T3qwZth30CFUPrVIHni4/kdFU6laP
HxVZa6ROGsIabqb/gVyGbI/1wO66/TDQ6LWNwTapsiq2M1uO5mQ9GZkrkmyKfl/3EOFIpmEa7OBJ
DM7EtE1O+GLf3puPkjrEZC9SAh6eE+sRYL8efy3B46XKw3sa/enDn6Tcreiij/DOd1O8deR6yA2t
PJcZCoxsiHnE1Qef/VkqO9lgQbexfcdIUYeTPh3Ca1Q4gnlmzOk0TrrfSXTVgGhozYzXgkYUDgIT
AtV2DV4cmi5lHpcHPis+55JzLv7waYvEJc+zV9UNNMxqCnh8d+P8m3E7kEmpoaeydjZo8Mq1H5/C
GDISuJZxlAw6gDeSUXOaQENkP5wrWMb8jUYRYHevZxYVYnHxSXGKg3HPgxcYkSWQxlfuxeFcMWs2
NZfffAvqS9SuUUsWiwNts1QtAtCrGzYJiq1Jj6x1W21Pg7iLNVchPCmglOGZSBuDpw+mkpLxhC22
uRuJiwqnWNy5BTmsULwcqSfc8pFbTo+YBWPa1uhn5QPXZXHkMn84LYkCWNTm86yi1VD+RfKHFu6N
ZpP1X1HiYcK7ssDJNc5v1wdrridEcs1d40nP8bmvs2w5mHLSKrmsoY09NafMZgbN4ATn+czrKYpg
3aWApwo6qk62wnjUIjKRindMJkV1jqQ3ot7w+67idiIbFmOI8AyyQxo+jHItCvuq3stw2RY2hlnh
lGAXxkNVvBSu0JyIyz2gRIfuht8O8M0qhz64+ME6TZ4ibstwX/aMDtvJOETFQcxtqd5zBOr0yzgf
pNITlpbZ67lqXn76ZsU3i4OKEn8F4TUVDxrKMY5hX7XxF6IFLdNDAp1nIOJztdgVZbs495RwIzsC
5bB4K13AVS7+2OH32gvjBrHAsrXhICbTcbnjgPa01y27u7nmN05RiWDUnSx2VJfVpcYRq7lR65EF
MDCGasALsbzJoq++/Gek2zgih1h8t+DvjPkdHhuNBwoMma45ZT0ZuyI9YMyT8k3vk17sUuaEMNPS
OFVyzUlqfUYkFM8kwwNFdKeQK1jXn1YHrgqxTsOyeulbnoS3kYbqyAsIpLMHZE3kSazab5Id4RLo
R/2b4GdaENj5aGWbblpnSxLMCnWiRYk8Ev7+H9YsQreegvDeW3et+guj60xv1LjNOe6kmPbWNecA
k3O2jnjeyfDKsMISN2Juku2MApXVmsmBysLJSRUvJnVgdBXlvZ5vRMbC5lIAhgwkIGFxx7sWXPNv
w7q3wXtKBo3p6Whbs59q/sUwFbKThqHbwcbkRNZwLFCiX52BI3/Gwb+IRSf1yaFMwT6IMxbwwU2b
OVnllT1OyD7BLphIUENhBTqQjheXnLxQlNnNXgMAbDBXeUyC/AqrICXEUSADyS9vOSvYFOHKpJsI
i9ICuSez4U+Ca1ty5798YFtZ8QiAULIi9YDyQF5+fphgLVhJQSpkmnwwRaBkQ7FEYDNg5dEAQEo9
gMEFmmHhAVKDUeYJNEWnmtZq7ZLA6tsa3sosvgAKScoWhgW0Rs03aA9E1Hu1I0PHID+AjhAuEzkj
yY11ZiOYji7f0OtM6lNJfloulo5bIA6xPlxqvNR0xCSbrEVX/MMhieWGTlREhgTAsigbqRekB629
YcKiuFUud9hfdIqK4T9VArldfeZYSEUJ6br4gsjmd8rsSJkVsKUg0rVxqLONoe8ptmmTLTkRAjI+
RHqqYwj/pOqT14r/SG4j6jUQ7R9SnwV5w2ABYM6+t8isEUyjyWZdpJV5ubRE/M/jZslQp3Y3tIGz
ucEUMnJD6FxD3RfzkF4EBJXkmd6RrMpIxBwVbgjuDAOkYftfQDTcWkK4gTki4rf4NfgEVVvhKpJ9
hD7svXlTT5XXOu2Bd8A19qBrHzV61Pqt+0ZJY2Exgmc6ExFd7Js3IwfDXuuYdAsn7l3ZWBu/+qe2
xYcn5Xax7ETQkI7JmrxC/ERpZaF4fe9N5jpFyMtXZWSBv+HJIZNtifBcvn8l20m3QlCUfUwyJUk2
WqpYOs7amv1KU1kNPYRluuTUr9jD8YBNo4GfoQX7j7+K5tZqKZPCoUf/JylhK7KOcG0hnNjNZNpp
btftsCxNPNXGhR8iDENDRqltKPkNl0QA22CYP4e8rJ8MKSbqGDQeqkvEAhEo5LOCdPSo218UvxJ2
Ch9HDywveuhiECEhAqk0QKhvHpYEgmShVZcRHPDGcEigg4kvFxxrvgR3f5/c5wuTgKmTHulEpPE8
6iP14UcJ1vLSHntc3g4GwYY85pTMD+Q2y5Wq6adEpVfSLmlLAPL6Ovuh4hG1b5DYqheQHk2m7Wq+
N5Od/NMeLeEWim39ILECZGsf2SlF+ANgCMgSuvo/oCGPRzv54EX5HPaNK56GnZWioraDb5RbCvj1
uFLf8LHM4GmAQY4WrPvPyWQloMoYUWb/5HGuTyhI0ASwCoRuzbU+6Pvikj0YjtCtg7iZ5B0udyC4
kMCo/oRcBnTSz4iIHLSez24g0XoVe9yaOd2wlIae9orHFVrkmnuMdV2x8fY9URWjGuQbs5Qgaum+
R2E1fPO3D+1r5gCwzs5Nu3xqI3baz+R9PnLdeJ6iAdaUvCZePuYfVAfSXzoStuW2Lc1HSF3bf3OL
l+w+ITahRY6yIsPlLysgpxjL6HNBmgULiEDmPRfW87lKHVldD9KG0wwtWQaqUJxglt1yutMJMnJn
VlkHzCqBLcgXaFbjbQztCVImdIC8gL9AosCjpNBBfa0OCJ/s4Cta8l056dFrot1JdYhj0MplrYWx
V2tgPTslnsdGwoxAKXgv7hxsDR73aM3AZUHA1muFB1ZbG9REkVaAGoi5H4mXqxAfRxM4wj7Q5xIL
2Uq/EuLQMGqueIN4ZcMnGNEZeXmIaBk7b+xWb/LVpDjlC4QLDAnMGIP33NqgtdWLNt9hpSue8GCX
NGJUxGtWoG5ya2vTJ4f+PX8HHtCfnOSjf+SfX2UOGSx3JCyQCsIqXICFLxQz/+AzMDTHVLPAMC33
t//s9E17FdHLNI7EDeL8ThsugAAzyT2/EiGXgEgTxuwSqcrqSRNwgInmHS2t9arOzaM7hzuuFLaO
+krgLmKE/tQf58WvuupvyW/FtIeFi9uKeGA7023KKvRHBGUYbIUBj+cmTk8TpoXfhmQp6j7wrMP5
II6H6nnncJvhulS9BDLaRZhWiDSmuKxhrDxS4iZI0qi8w26EcydeazERk2ReBxxx4LpRAsUu66fV
giJQNk58CrZdJxqwG0Dw8LR5Om76P14zVML/L2WYZVmromZZksgo52EBCqwfwx9WW2w744pyrVB0
gt4xYR3hV7GrcYupqvuoIuAiN1KIrN+IozNSSdY7LR+ZcCHaYOnGRE7DeZVMst/orY43CsemlY6P
8l+7XRoxF5EmYDbjffGP9ZxQPMywwKssh8rCG/Bh2Fo0CewSGS1dIew4ExP7V7EUg9Pv1hhO2Nlk
D2qtLX6S2s1UIB+V1one/NpGQYKgLsIksdW6qznAPfmBXZAdwEpE5XRveIX8AYwrEruceFPxt/zh
DuqKWZhRjQhOls/yyF0mTWaW9z5VQTMZHlC16wY4BhFThJJmKpHphs/WZ5Wa4UqtzB6t71q8+8kF
74J+gccDqR04EVDaCPzELWDSgVjku6AUwaR6VQ7My7y47W/5u+j+NHcYHfOr5S4D45G1grT5Kj0g
LoPh2fknXvMJroBjGpvdCZnvTw4L901GPp2s4577hoCDju/k3MBThTx8B107oULBvYavEQYLpk0j
oYcLx3HRdEMAL2iX8M7PzxotmVtCe6l5X/48eXUko2GH2S9MpL58pJrRRfUqeb1IlIMDGoGBbfbo
Xwg9iC+auS4LQqUdHaElcnWUtGB3KnZpJ0HkTZoEEZqPvnqT+leYXGsSShAosyB/oAAPOvINHU3d
VBLD8JrMIY2knSvakKB3K9TIHF3wUGDg1rCYXEpw38o1P7LyZjRv1XRdCDqLzjPiC0Dn1ha9IMkl
TK9yfoNW7/NtZbjUthVk8xEsqBGoQXYZyIidoDG++ofqXeRVQI30Ft9Nxi5zucbRs2AzIWrH9rlv
3wVHR2g8kZeFeI6Vjv3lR0ZvtKp4wADFr/n5Vr7Fic3lTi/9evji+vUsNLxUDNXCoiskWk8gB+df
/Apf/gEcn8eI3NxC3YscxHTkrFZ9N7TP1rh25Qq0BqG9iLpXo0kIvepHqXmdecmUvayebslgo+aB
EK5pZUCfVyB39xfs1BFpuMMBExx9EvIlb7ZwdtwL2mc+pWRB42efjl6Ewaiix+TpGxo+3L0OIshC
NnsmIaGdJxPDTx0lIj18tdJBty6RvJu6Z6WRS3PXMBv35aeUP2rrKIO0mBGDn4eSdlHuLzQUnEUY
Xdr8yTIkK+89EQpIMehfAwLz97qw/d+proCOrozxYDU2+wL6YOmXRt26upovPKpQ64jIzeoI/kRl
R+FMxBIQnYEbNFzVJk4tfK+fI0N41nzGfmdjQ0pPtflZEIP9F8W/un6hFrstQYkLdAjU1qO+Q53B
8LvoitKKA99lYErIPrjM/wvWN0J7ktXLrO+6nrpve6SFRyCI0S5jRG5eGxwHkHAz+bTYcXLhrfdP
qP4qeg5C8hhdv9vAMHIwYr7qNj4yucF89tRIgX5shOncmN89PK1BwtefQcqAuWHIiXqmAHKy9pnw
p+HZG6aNVHiofszklWKAJ6ecBnXd9l+JyMkXf9GqGmD8zz1JuvonxrQZWMgiHpDENstaZ4iCy1ua
H5PJI89fM4mJeCuIbUNVDAM9cJwt0u92PIg+YitPJ2U/f8cO1eNhBYI0zI9OJowTVB8aX8boMAFr
BuVtBFxRh21BcVewlaFNSvaXEs3qnTCAmVgCnRzR+CwOAMIeH1yHXOAfIVKW4cPH5L484It4jFV0
Sii/O0rRWmZ65+kV5fXig6vuiLtXbfcKzE33H0nntaM6tkXRL7KEjeMrGJucY71YUMVxwglnf/0d
u6/UOjrdXQHMDmvNNYOTKAOBJy7vHi5IErkQ3eAaCl2HJh9jSlU5/al0iBqNPVS3Lt2k5kbyt98I
e7tT1i/kryAKRdiZKRsmS3p0haYn/NUhulBFrtPPTq5uobXKMS0hEateDxY9hHzowkup31PRtPj3
OBD8IAYjCbJ39neNLk5ZfspNqq3NYGllc4gMsklc+wo7FqtcjXqolvMRh0vgX+tPwOWzNruF/tlG
0jlQjnAPxkQgSucREFL7GMTr59gWEcUdQut6K/e2jgKhlUHNF2Z9yL9OhOwWl1tgB3KKr536X7NF
iKvsap2jAvMiAu4mOOFTfsJMHeZMhbyahEUyNwXJEQPDaeKS2C31c8RSSGShnsG/w9hFQ16fLr45
uOBPDP8sm2uwUzjPVRYwVCDHM12FxL0OnsbOIKgAqsmHn+p4DIndHPUSl/5RV1n/0+rLlNpGcRt8
zw05BfhtrOBqln8Io9m7tIwaJt8ZVu9ujUMWFDh8AdGmahs4JEQkNdaiCY+55RLY/iE5lVA8Sltk
+MswmeXRjPyQUTaP3pW+T6qV907h6GEaxsCaST48Agb/d20/QvQjnT8ED0B+VX5rxg8+qocEpH3W
EuScaJs0XPv1ldAMoggx7vziyiac7yAnd+EHbyXb01chg8xsaaHUoEUCfh5s2XDSHi6tO7Z+/Gij
J8sM4nYJr2+Zyn9QihAj1bXNNRxD5KHWhxhDRDFnHCkunHy3FFvSgTYb6ooALKCd5syoakF4NUa2
jEYKGitmJkgeY3u4KeoJ60+YQB0JH0CwnqjE+FmIxZspNRlzK0bDk9EWh0eZURpOjTQiCEaRl096
xOXM7OhaaR5FXUwv4mMlwIj5AzMAyg2mKVNoC7gHUrex3yFGxZR/KApBr7cfbcbkx6FM63ajLSVW
QXg8UI1gOdmlR0bQtCSmE3IRIW1InY/JFVoiUj2gCrhmLBfCg0bb7j/k+avxOxZatQQqYHZPIUk9
94WMdKeN/CJpowqonAHeDtbffAn+/wD3JEsQYiHkIyFqGFwHmqmIPmDH5FMKO6OkHkQzN6FBglTX
jSBDIn0nk4W0THwWphnVaybub+P/U4zBZkbCKZijtBI8HF6BbRhCrMHTRefBUU+1y8cH/Y4LBidR
iLXoKbjTtZfUr6HkRVBpHxyWWmbrDQ2bHXDQyU7rs//ZR6LyQRqsNLNPMetR1qto/wFoJqO3IRNa
LeiVHfJQywkBL6BeIRFDwsc59zlUloO1IKzmXrVJ3ESIg30BWTSUHsLq7GN/WsziptQqOLJAbO8K
eE2TEgsdWNOEOwAZCuZaBsmN+prnwVl+IARIUIBJjIRRDmX3GuGfyXNr6BdsENtiPDNi+zvGOXXG
pzgmLj2yRdeiczmiv2GCOm1J6IKsQNk3IVDD7V8YMSov89XuAEVQAQGplCHV6VQR7DL6O/yJJs3b
WzFr/dI3/Ic20IbQ+LSn6oDBmPb8oHf8px0R4whtEtA+4DXzlt8aKglUPPdzADql0n0ADOQdzpwT
6UE1zn9ysxOyD4V5JDotIEQLN7rpf84kdrbgdXDefV5ITYITHDW4auSaNJjsE5kaO8UvSBtOAFC5
xsUMVgXmtFxT4Wx8azHF0bmEdiZEQriNKvAq8gOHqZ/Bs2wYcsEfFRRC6huoIaz0fgNfOwNfg6xn
U1RzhrGm2J/5a4TXzIPMK+wORAVYTBYIEpChe1e4b2z4nJNYsD8nbPUKcQWtHmdFRym5VcH/GNo9
ZJyrWRoZU6ZZAcEdwi1vg2RIb0rwBhlKuDTXvErKfrLIkFBckR9xBn/gbLCRWRYWlm8w1cAnufEm
aj3Lbzxml6+y6b7hMbCuEVNgm/bINs2OfQmfpfQd/tRA3b9TIKoSshwIsuC3osoal3N68lpxLSj8
IH66YwWzxHf42gh60D8mHhgLgEKMfvLN16XPRBNN/CcAjMq2q21c1CANT2nNpXP80pliAGwwn0TJ
R8+Vz7CYo9UHKkZcDkwGOQGTLzqqP/WUuOhzyZDEtAZ/JxRpUB2bCZQaPgyIsHqOf5uAVlSOhw+d
reAFGewMQW8BvWAUpgH9UT6tlSN8gIaqnksTg8gUfzOn7bEum5Hz3OBMYzfaDDkLZ2MCdQcnDIbJ
KeTwGRFD6thhekpiOAuIMRhHgvyiv7OgT1KnFrMSOl83ZbBVbEJRm3Giwm8cl9O+nQM7e61opjg3
OHfYjh4ZjPwf0D5BpwTB4k/tmDsYuHvobiBiUxtINr8FR4IYh4N6q8DSh49GktAfFwISrfFP8csq
6CGg9QBJtqHbUGIZFNSwrDE9S6cQ/nOZt7NoM4eOrEKEzYi4d2kdaEG4sehOGQWZIW70PHmqNEFP
7/51WHjDEsMHczaGi6ejY58ZDTFBAo9HShG1dhfN4edKmLTjAUKZWpFQ7ahoRkH7+SAA2zQYcbRZ
2lYG+V74lzpy9QjXXCqpicJIucE/5z/2roFxGE8ehJYBw3K0k4/Wy3wnsJSJfiTG7pfxLOWjsfHW
iBJWJH0cBwh5SMgxQ57CJ2SGziRg9CwObP+I6onwK9bMiiukPNLlNi88tXjk8osYTBC1/3CP0SV/
JJcQLqsyVUFbfWxsUJhMwWIHHxct3IVsBt74BMSALVQxXCViMEGZN4n4BCFJhuzMyegZ/NZ00jDu
CSUwEahMBaCCKufC1ucBc9SjG4EcGrATOCn+ejQc/kS6kkyCqRVHTi+eFC4GfAHFQUDJgfdCJ+bv
A9VRJG4luncFvjsQTgkFGhGPYBMHLzzDcFeKXhQUMIHxIYRUzOHBpGMMIPeL6sfETY556phuTJyX
cFDBJSiKmxMe5DTQGiAgvg8su1wsmpyCRdDBJuAL7L9sas3ABs/QsJfxmpfMxuWfoyBAP1psXWAE
iGkI9H+hjBE3K7aTZ0YZSTNnqEbZIUEvneIoI1Mz0KD8x6U1JQoGOCx2t2IYtWtuXAKL6qY8sGOK
puaDUz16MYiSj90tObTv4gBfurjUG6w3bmygL3UO58eFH84T57dAXBgzNxAVPtDCZxVBu5WO7Cmk
ksLaY9Kc03287a+Rg9GpXR/LQ4rp19S6wxM8Jsf++j3rV+s12gDgXlpXvRQ/+kM68mazd/auTsgz
vYi4CpAAgXPwGfG7+Zh46nz4fED4MfAMtJfyRuvLiYACjMqvvajY6FNViVAu0QTDN6byM24ALH/U
M+pTW3en7szojm/o/oJH/1SuzAJgandnbLYh0fzL98Wh3mp3QF0pIHVlqmzpl/mg/i9e9oACJ9V7
9FK3w0k7dXeINtl29C94fM+jZ8jQHh86B1RiBWT1OYwXAKYsbypEqAZgy0/5NxXjTXDTORzqe8sE
HvLhw+xJBab0+o+N+gSkG/bZ7bOMTy2i2bPhNtvkUZ+NJdubFM2ElvdONMWiPTWbEcOJYBNdpEc6
Y7aprqP5sMkPzUV3vG1zwZGigpkDwYMimjOpmBgPIRVjTFCePGOig8tDvcdUay2v2yds0i2wrWvj
grL5XKxHc4GxFp+K3XABiG8Oxak6fg/ZKXl1D++Z/AMRZdAJpvhZG7hwckQC79WQ9WfYVOCJxpXR
4lRFDggT4MFOXsqxXg0avmkg/Xi1OCCs8QvmEwOClqVGK4LoeMIcA8ei34KjiAMiWijJjDrc+gMj
NuGNA+t0k2LXvH3Q3hoG+nT0slj9EMmZev6Dv+TrmJASdDtB/MiK0J/ccb9gicC38bU9FDdtIe2T
1XiHFyq9AeABhNA/1Jt0IYI3D/LAEcXEDEIwxFMox/8NZXLsAij3b/Kjf2W79Ee9hSfrATqjb8uX
Qlt9wa35DeoPeoKhI6Ac2KHB4NuRqJDTacIlYFBEinkgqLrM8YQ8RNyjNlcs1QEzhiCa7AIOmQc3
sSfI8FMQTnSHHTucb+TbYcU/vpSNoFHX4YxdLEIrDgYJeB9EmluSr4wmyt57xD8UaAmaNrZHcqlu
w1ybE27xw8Os7vJO++2CGXe48pbn8ry9FO/mFV60jfYjXaQtGy5eIpOVXsarPhoraOlH/Sq4rM/6
qszAoukhHOjojFjUDSc904fm/D2hB0GrwHmaHajE2Ik8Teo7+Er9MbnxQfO8NI5AjssN9SoFsPYe
v/ti1rxBfPRX87OkIi12KkczR84GnB4Yn38rvm7zZmnUtIMYFeSTz531B9uFUwdyevPHfk8pWn9g
WD0l5r3jqf/f/HTAIQz4axY0UzFc+4ckqkWCk5EZA7eCD2bS+QQAIvDndMWhmVwWGB82hDioHyGV
WcJSnSY0hq+Ymx8IVHcwMQr+ecoai/iAWbyCca3YmcXd5EWwsWzzXD9C5tl//YODe3iB8ugEPwGV
qjYqF7SDIF8mMkfm/UjAOHV50/imoJASek8rx1nJlT1osA46bOVXt1BDkaiML9qUgDSJphEJLRpJ
ICIIe0zge1bQNDUBK8TdEJzyF8ugmw8LyPWQ6dCphNo2HpYQ1jCbzLrDCOMAuGgVuU+eY0oImxyv
2NA3UIpU/yTeOPcu7PhiymSwxMzPIlOKZwJrbGr9I9yWi7W/Q42VLsGr4aEyOTfwCUFtOaHnAkOk
RIDL1NLUoULyJ+fCZSOiN45pWZBc4UY0Zbt1FXWBEBFJshjK8n+x4qEcHLBKDLHWhROOTdwkBHgW
XTyTA/IypoB6wPdAk3jYXA2WmViq4njHR5KoPbitgFYkoXAGo2BievOBoELtCiwNs455uAORLq1n
HYCITV8MV494IkQcGCqRXca/gpjyHXx3XTn8MANztHx+5mLV+OTyCZ0u9Q/GVQpZFybnMZob6KMC
rGZvqm/uoaTN3nqT71I1XpZvC+5NKnPByhgZs0pC0MyzFjID6jE9x2oZyp4EsaJIUZ/i2JHfvxHy
ruo8yii9wqVuXYz6CKUWXpLMJVdMQhkEDJtfund02nbuTzkMvxRDzLZ+A4pCHchwAjh0Nv47NNlg
5Usidw5/pAkH+aNeC8sfjuh79exPkBQJsuPo4rCXLziA8zI1NINsNeaiKCfOGkd5PX12SCGA88IZ
hB1+jYWWEXs5AcdNwj3gI7reTbNJDwUOQaBTMdN3R9zeIDe6QPml67s5JIPTwMnE2bGGjUhwES/K
/uZQ1BdljXPFVIVPjdUqVGuylgFwIcQVKnmsW0KN/z/doPCcjCsUTlMRcdQ1jL8g9Tfo4QPUiAss
4coWO6WlDPe5diig0bv64dbTcXhw0gHR2rIdnKdl2p8DIgiPWCE3YtwEwUWhc5lWXA7gFvWsSFck
98iwJ+JzQSBNjKMnsSXIIpYlVmxwHRgF59IMM/GuWau8YXhTPJZAWYTfh9yQSnTxS3sGUXZantVy
gy1oONrqtcvJSNVvzTUGUslvQB0Iz8tDTWMxG79i7NV/bwOVNYux1TcZNhZwqKELq7CB2k3Q2GNp
K6E8OEbqCm6kVW7RHBuY43Ur5ZxXU6m7GprbkYBrW04/QrNh15wd6lw5qR5U8uXIWtJNcEoIp8oT
PmlRPmPAP5jT7mU9qbY/0Zw9P15CgKevIQImXZCMYIx5mXttkY+neEOemhcIiukLlHLiL0bZJt2F
fDaM6DfDMZ3Djlj7D+nJD1aA8uXJ52k9pdknQaKw5rioMFBOXAvRbL+Wyk2jkw2xUc2LAk1scImP
BuSFr28dMLzwsBGwFAC89F1H1BsqM1k6XI3AgGp0joWVevvlaOGOMKmb5xKeagG1+7XpmPsirMFo
dwLbVPqH0x6obRy/4vEJ3Q2gAKsoM5gILyTPrh8mWgsEODfGJbhDdWj44LdRl6LJYNz5Rdok2h5v
jT9B2M0BJ7yYCJGpscXWub8nmDJ+7RFRVvqCBKjPplFCEusnps6p3eLicfWU/QDB3S8gkfrXdLS0
pvF0v5+pk7U8nV1ALVw4tvzJLW4vv9NlNOkZYT8pRxGB7E1RRvWO9A8BQQsIyexTN384nEo2qz08
5Uv1puWBl4zFeaIvEgXyhG0If2YGRC4Du0KdgWR7ZA4Afx1ryCGo08O9L81pMyOFos+VB9ukgYn0
DXJ4cA7phwPfwmjm64zuTPoyGPdbPdtBoYo9HMOJWAHmreZJdcu9tSCzAgO9RqjBQBrUGW708Wf9
JbKZXzb/cAcD33Y7+iefez7EmZ1ZP0azTPkOVj8ZWa43uuHeiLBLX0G8gA1l9+l6wKw5cWlXcQoO
thipMM0DTvBmSXtKhx/mIGm4MMIFlyXKdsbBlb4MqKNlKN+LkTQxRlhyzmmu6H0IBYcdjSY/pxPf
yjbhfb7885G3WOpWKKPzI9Ahi4/7Rd9Fums5iKgzdWkpdtmxG2fRGarQH4JsERVioNfPlgE5YXDm
WTjxSYzX6cQzypNPeS54wwYW4aIFDFwrPnL7YYrDP1iyjKXHFyoPkLbQfY5mnUWioYXBEqzXbZ0z
u51YysDM7M4dSExxTK3bMCTJVrkHnk+VM/qpv39qvvp+Rq5HAd3nNHHNtgfhTb80JNFeYVoqVcHc
fOJGuir12h7DfYtHDJ2BjnJcJ1OknjHOHNZgrnwupE6eK8R/lej1lDpwPryKVvkj+AfTVzJ0LShX
9RUp6TKSb0Xhc87oBuybwt+mwcoj5qFHhE+vNMbeAzKngvFRBFtD04ZZJgVzKy5e2KV4eI3UleSO
y3MXc1FgxdKBRH1EVJbHYcJwRbPmeWlOwzo4Y7j6rwdubejjvYHTGKAfnrtMURSMw6d4GWq9CI3Y
VS00fKwqLI1649YY6EojKFNevP5W2j30dmC9bNXBpxrAKzvq7aKj1pLlnYRuJQlWRXaQBpK46xJh
ZsEsE06hU3jtLSkXXg/grOEN94ld1N4dwFlnnL5AwcKOpasOA4ZBmcpf8Y/2VtWQ2OPR+OBZ+a0m
/zQZRRfjY+xCtUtsCc16UxRbfGNakqIVJGuhchjtTeOKPZWs67DXKhLPw3kbmO4QdQfxRqqMflaH
+RTJiO2cpACQHHNkFqVj4qWD/94m7Kxl5p37kk1Wjm3Fg30/l3pv3SKs1mFPBsZjrAAw4jFpNgsP
Vkm96kp1Db1A7fxTRo02NK8xlWkhwQYLbn4nTNUO1Xe0QSIyJC76iRCVkgKlB3dqRzwHzfKdGA5j
rGa4IMsuaeXOWBpsYUvcCFkqxOkezX8/YjQrM2PEmR8tXSHnoM5Z8I6+o1k9qoHlg5kv2snWEsxT
1WeZ+Pgvk1qTcACmOWOuAeQjGTlIyXA7M0NrZpnpPPr+NaQDZwGkHAnhgCEtiG/Ylt/xnLeYJgQ4
wHvVJDyXncZAg2isSVXUQkjJMhiijhh4wESHPOjL554oQI6GfipoWHq0aqR34Vo1bD81AlUeioS7
dqrllKfUrXh9KRz0ARo371rHo0X+uUgVBqJQxQy6hHqszSOSU+L4UlhkMx0gO8JrxsbpI3e7r/WI
IWkSvM7LrNN2Q5YZw8zcbToa9OqztfhcCcsjiwsRGHRg0SCDczPESLZ5tgBWokbC3hvvB2ozvrjg
mkz/fP9cULVk0mhP/NZCgkcVgu9k2UIpn7HFa8++Wy8H3NZ4mUwBw+gdNN85VBAC7H7lnlOoX5nV
3US0FXi1XbaG00grM0xsRMKqqTg+jGTGf2Ilp8Nv2Hnr/tO6JkoHs403WX4JezZP0q/xuGtH7yp8
6IG5/2YHHY5EwwfbXQohiMOoqMhfWs6nxmxupG+lxlr6+B4HCvgwSdLmxyC3gth24zTutnqFRwDR
H/AkozG3HbyfyKxmX9xZEk6i0fiuY81C+t7kJ0gUyLQUv9mhqoZ5TinS1HfxAwz9n5ifC/c7Kxei
rHxjwHANOEIy8258Wphf5M8DDEnYxwQYoHsrYZMlDo7E1KdR/ZA0iw20Nfj95Dq5MnUln4p4z4Ha
uh882LS42hsaFguoqXBzV9gPUjgsQ7y1a3mi+Yso/ToGRDjf/PA0j/lI+BzRuLHPrxbnkcmgnuDZ
qY43CI6A0z4R0raR+4l2Nb1LDKwYMPr0vL/YdPPxeNvA2NUFr5bJxKNKSRuQLEYpzFkJ1PZJfMiQ
pgztJSiVacNAwjxHkFcNL7/kfAoKN1tgVowJzIlBLy/CtUZb+GQaTiCQJ6FdP6u/9qhcgDepDpHd
A1aCOnQ3D3UEBn5/w5YVD0YdXfs9IZgU/Tydh0GTQLv8p12g+aWkyTCvWBXGb4grNXL6fl/Th3dp
sjGRHI7CiPCsiDZkHB6DgmgCvVhnsJC6bGlw1GSN6fb47sM8YMbwgQX/dX3SJAectTSpmo+CpWpq
CzNYpfoIZ0a87rO3BCwWIOORHKLDgdpJSk4N/AKxEGVsB16ONpeQAdtEsO+RPcVkjwvLJ/0WJ9jA
bVFGwyjj7WAnDKOO6qYB5JiCrRca6gsbA1ID7fGvBZM+52DnYJxWHaKsr0WC61S7fDG+CmZM9IjX
4iEwb4uxLxRfo8IGoYoN7eZAJ9Z18IencBew9aA5JxZvtPaLReu53gvXNAs+1UxdhaAYjBJwBMmF
Xivh6iqW5telgyRDaaxhKWMXn2cDAzJxlMHhy3RcZXllPlrQqZZs02LLRwLBBvd5JpoyJt++g43i
8G7e+bQMtuGpXI+v/j1g5kJ7jRUTPQvf+v7WZBHwMEWzCGPhGy+I4abdkUbz5BeEDhwnQ3gJLk13
zC+Np+QPIIuwmHTjf6+5PsaaUNSQfmKTqYsmtvqJKPEYlqlTQgnh6tnWuzVZKfxGwbQH2VRuCeL+
6XiYAVXIz7A8UJ84OL4i2zKeAegJqBlf7DP45heKHwxf1LccP9lY/lzFRKpxEK0yeAeGKzn3ue2k
aXj6+qecbFDt37dqIDMxjmDcayACTHEw1dAIauNNxJQDLa3VeScNQKqCZdkn0aL4YqWkJwu8Iydq
di/pa9M2uNPGTsoe+q8wDo9xSqEEtfDmGwd3I1+1HmpHMWaSmc0aKTT5auid0COdLWzOI+UfpdVY
AzzQ8OLN4SuUsrQLKIpy4sPNkJC1TGVUL7tejlozuAal7igj7zKmlOyqYDGGj6nKUA0MfW3F0csK
kn9BSzOAIL+rtpaUzL5eR+6Yth2nCTgGUzzScoIkg27CAOhbYmLcGfvILM51XV5idA2fMTrQD4w0
dG86OmoTlEP8PMOUtpQTcW7NekifIV6HY+vcxgnSjXlKAu1gGjsl8WfgMhYv3Y9gQI1PgySm5Mhq
NLxIC9+p6GU8VUX5xa2dldByZAazEpEVjTSiLoGOkBf7T9q+xZntVfq6suay/wPgU0fJUsJBp8cw
Oo+xILUeKdxwEfkk8cKa+UdDQfe5VBVmHUbBqAc7J0hhJJ7ZOtxa33tzUZmSNB/BvRYZDiZjKguB
V5JEy+/jk5LdzpnfwzlQE+g50tykfQpadUNMdiLASPHiS/cbKIDn+imGd+4BjkoBkkBMdJqbBQT6
af8GRoNDOMzHgbVMLVgMDfHF2VhDNhXY2ninpEB60Tnny0yc5VqGqHUsMX8p97rFKImX9zGLWy9R
kBe6zsFtQjXZBAjKJNxxNfx4pKp061AFe4W5XZo6pmCFbTQGQScZfAzoxZX0HpE6byUS0dAmSGa2
UdOOpPmbKF2h9Ips9CSX1hF2J1l5U4NHnq15obh3piZkbUYGAKt+lqxk8PHMM9FWHCLOrUFTiT5R
3MBSYMNI8LGBonJknV3uZgAIsObuKIyj0ZVnmxLgZzj1FlaL7BMth1qxgxqtgWS2w8Ey/nwG+iU4
jnDT4Z5Zf5/GP+Xe/7KboNQxFwGAJaALNBVTImaSsQsWHKFO+P08sq3yBjLqXj4pgMVWW6sX6QWC
UP0pHJ4MFRjXvOILIy1qTHKRIENyh2r1LXsCJ5Xb/GTcjFu3zn/7f/2GyTHbV4fr0575ZfSt/Gx5
Da4Hq4dypXSSvX9HhtGf82PRTMxfkLF2593xbEuPxb77CaszEKt8HV873RkYoVc9o2lG7Vfz3qOV
nHirBoI/RA4s9Cfe7sNKvbEZsuipx5dS+pExBQnSry0j0KnwnYqwDtVYz8MHvX137IHDPwC2YwOY
xRrOGPvOkwKDAIDtBkOtmKuFnOZJBJ2xdBvxt87HdDkhARxvHHooI22faU0jWYBMuAN3rFl1lAAR
BrhCcThKXLM5UMJBcvPPrCdKl0RH/WBRWmkwbTyEufVeLm4545oM6pOHmPAjAZjk4pIJcR8YXSPl
IIFiquajh4urxBdq0UA9W5e8/SnKjlVtySdF+83ovvA1oXdMxPRs4JCGrGqCblpVBhfjt//uambG
coYbbEDuKDstDLCfD0e3HJJrCyWn1U4xoGeOQOxrbc3mgWnrQHx7B0ISh8RjSv9El0DNhfqbNOW2
ZDGr3Z/eUCqRa6uBpjLDUGjgjWkDCJuA6Cdt437lL9YETO3k8Hvu4/BkWuUr6MOz1Ujrb8RalL/9
wTP4PNoo1twMN1e17Jc6DwVzc+zSMZsHBM7wbWIopUTEJ8A3KdCe+JygYz+4eGxsstuXcmUcdf3i
ZcO/nJtbDpFQSd5BDzKuMm3e4m5HycacSzZFPpE3MwKPewh7TwkJr1VxtDNhk2EnMyKhF0mY/Ilf
nZiMbzp4ZBWTWhnTdYuPkciKuf5dmLA5jeZHR6zbiSnIiEFVsugKSkUaubC4VxrI5GiFuWU0oubY
WNVxGJ9DFn5Q3VqkfJW0StJjqi3zbhd1uwGekmY4CGEDB/oYcNr3g9jfJh3nI1/k8S7Xl1yu1I6C
2oNm8z2A8N6Yq0DBqbgbVQj3NnF+HLL6rImWyg4kKy1eGFQO1n6gFg6mbUpBuw1xcQ9diw0Sd26l
Hwrmz63w24Z7kedgEgQ+gobN/Y1A9BHEJwusgZUUiQ/zqQUMCzixivRflLuK7ThkIZQ7qG88/Hjn
qcZ73SbDnbxDyG6GmEnNxp/vDH83OKYm14k2ZcLDyB/G0uhBuglyAmY0/EQwE87dHRENUD3S0bwd
T7Vl8/xs+Sk1AqgMQtIeuzN9PXZbwP9DiVB/WGjpChIKbWcSAG9gJzYJGL15czBLjBB9n7R0gab7
3O3BrL9LF9AuxPnTi0QRiCfMpFz1q+pnPPvMyLfEHbvc8164akbJUS+pzACfNeOg4P+Pw+F4PG8x
MFTdinhrjayWCcWPJrLti6XIPxufJETjSIZiwhCYXeCH0q3MBpvDiWrTCcC/b25kaW7gZzuMstWb
8ctQFVqEEu8XmXdF+tA3xPrszIHTNF9rpHCbB1xnzHonmQc9xvZn7u05tl1InVBKxtUKcUSj7b7l
SR4/v/qGLEMY0nW7SeAvaVsjJAd21vZLnD9L4RXRjsD5fyvvkXfvMn8Sl2y1TOhIm6dTghqdYtUA
vIlXaGr8qO08dyy0UYRe7HgDIMUnf60yTG02UKMZ7yPNhUs0SrFJpqakVfTCVXWzLBuIMbpVS/0s
Kju6hImJvHP27fJfUpQwXpWTjcKrambJG+o7K6Bs0Mis/fcoc6AKRZA54K2cwn5pQv2AXxL7QNKp
7UWrXsW0wIGig4tc2buGx7Ez/3RXXg2Jfzq+ei0yKP0n6q4aVCTokoHzHV/04iJlc4j/UbOF4NJY
jgbxuTxh2Swlm8+whpmHuaNmLPtLjkbVeA3qPJceVfeWKcQZe0GCycsb1x2fWP32MMoL5/jH0Ujh
I4TmSjpz2w3NVimeI14BQ79df2lQrkDpzBegMEk4ZzAX5Qsr3UjSlAEZIqdkWBL2gOgSOlqD0e2K
GGqlWI/yIzfykG5qvg+z3Bzfj580X+C3a+Pm89UuVbDOPzv9rTJGx81OKmbUolSUI0ouXF7N4pn1
j6DbZ2PHeAlifSfMShFSpIAjjPLKCybbTU6Yluj5V7iwEPyblOx8mOvqpA4WSrD47ixoqcKMKpzz
2+R8YcIqN3ZYKvne+lNi7HKOivkoepsdHtE3L3sVxZF5Hy+7/REjQAIw8LLDie5cf9zCIINu3VCy
QpzR5N+2m4flM2SU8JlFhQ34Gjlpu6cM6YuV8u7fmEr3pIoK8R7OhDx7ODDhtLV7dPbwDJ+UZLZ+
JtsxmNJfHT5eSwz4x6bZzc/amgNjit51o2ENNZHvcE4XXAD6QbtjZ0mgNN5baBZJ5quvEKqQZrXZ
Ktni/TT+pTRQlrm0wUQLQ8NF/yxp6pODcmHHRn8i4H2SPiI4O+N1tt1grFUcywMRP+Sq9TOcO2s7
4aJf9vSRjEYRm1UOUrTvnVfmwwsXvJUpzKB59Mu9F8Es48v5tgvcu5bgIWhRUIy+LkSFbuYz2caJ
ivkEkjp9om4zWLtoQFlzSyp1P1/m2RRsbNrdk8xupzjzQb201WW8klfBrt3DAdQX2UabYxxmf9x4
Iu0Ic3707A7K09DloXLQ8pa6c0fkmKB65HTvECxnTIIYmdxjuGd4kH2d7IqoBnoi9Ge8zZ4YPe+S
Oc/ss2CYDYV8FXEOo6MBcvqlNUPSg/1fNgkete9o85ICi0UN2bs6w39EtDFNT1TYts+IAGtL5h0Q
nnlu0D15XJrDQpTPxdF84syFs6N0JIxaWUIx7e/asj+XC5lSgAhjWiYycRjTrvRF98IfJD9zbnhX
Hl1BEi7ZU+jYTt+doDSlJ9izA92nB1tnSls/OD/yOl9gXjiimYP7PgnnurosNtzB2JphDwhxR932
K3zjsxmBkf+s3/gq77XKHmPCOsWxjZK/2ocz5vpkQj9x3jowei+PmLoBxu/BOqmVPuv62p2CXygj
Gybl7D7x5OKnTPE5ga3CpwyusfLLSTuFknPSbAEvTnzHhE9kupjV34tDZ6szeVVOjF9k2UtM3ORz
gGPgcmyzO53RwRJGmfKcMquNbWtlEBLB6t10c/x5JtY82hvz8FAfBgaRHJhPHhlLzU3mw5xNizWA
zW3FisX9a0En4M9hFERO/0PNgbnvOVkWF8I97pATgjvyvnBm3aAkLdQZprSWM9zofh/UyNvvybsK
XsKb/qR0YZrZ0b18899cOBdLiIvgI7vh6C3azbDAXHDqLzK3n0ULdUknrOHAP1X20ozFclf/JT94
2SzQnzre3jy3Gxn+M2tGiPimGr+qYKy6iohe/+yIojiUT9avdv9A8suWcCPDeciokndg7rvXx+Fa
ZiXRSLmWEJ9aN17TitMdov5Ou+tTDDoWgQODmboRY+NJc8JRZsXw96heuE//IxslM9obbcUPydqZ
tvIv2LU8uY7EtyBppWh0IOsPK2at+GLA6MMu9tq5xDI73Qzpwxa5t6CzAXBA/N2WO7q4JXl6WD9P
uP0m5TrbITyC5MPEGj0UnWK8HlzNrS1y9BwEBmG7oVyAPJO4PfxAAWrzV6jaAToDSn/ky+MTvP4Y
iUa9/5Vqh8mlhzGUU1/BIWbw4I1ZC8USbhkg25d4BMEeTKDB9MvUgTnev7844RQzPE5gmc4xT8Fm
FbVFN8NYp8PTlWnTutyWV85b+Z4sfRhDbMDXx8ZTyWY1i0po0j7guuPMkC2lLRIY8sMnQL37PXEV
T+9qupwJW/UNUZDDh0jVSfZDajQfWPqPVybNjI22/exMNAnAgDOC34Q5cbBDljSp5vLR/wEW/uFM
4ECEuy+YsDwblvEsXTQcLPKxmqP1mPE929/eGShuS2jzdiE43hCcLaeb74cbSXe8VFEZKgvrgAsG
NwwJIk7oikPkNMoZ86IyWkHcnpN7uw6XkIp+raO3FxPIm8a1vKMOwgJbg3J2QDfqoAj6YU5kPiGO
l1fULxAYgj2ZpYvPCgk6y+QcLmoIMIJWijWrT0LTBMkr64+tGm/jWSMcXOmQSe1kmk91tujmLAji
TzVBDx1vnIRJDV6wc3oDFrL/lvtJ6JoP5gaWoCZXr+SnezHJaSeAz9bWzybKH9sbERasOGbDCziU
T/9PWdN0yrP8GGAKjFPJMrxQ3n5n8j9QeNs7D25+rdcSemvuzp0aO/8j6cy2FEWCMPxEnqOigrfs
ggioSOmNR6oUQWRTRH36+bLn1HRPtWUhS2ZkZMS/TNC66MGKG1PkOrTRitYPu/5soj9jQNcWnDfV
YjuhpxbExIAGivq7baIMXQOndR+4NL1jujHUJmBK3KPb4SGpqBGsm+XHZzVXBcYXSC+Ya8Jp6bZY
zWxTAhzq45S9HTBGEcIg+2pJBWsNivy+bEwGcmcp6sDBemnxZKeHr4CeHQKYDOaDiVGc0ogRDsrK
h8UgW+KNg9X81JnlrqHA7afBqd2him8C0yC99o7bq6xXuWjDE1B/653s1Tbslp/7chggC/z72Jc7
ikLWxywp7fDUZ79jP9tOQ1gwZCPpn+SA7JFWD9JnoC9QvczWpj5mDAAyEqKtrgPyZU7fhIu5cb1t
SbCPSxa45ZQNNfAfxj4yjLDV5+pt+byMnxYLhAmF+YkXiEtxhlV9/Ecr9KnJ1m2JBXmZmZQnK3Ya
ywmulq0GSBJEqo6iQUJf37qu5DUfLZL4o44P4ep1GWFvYrwwoeeG9m+18mBJw34mqpHkNkLy9a37
MwE1rs7SGtIkGcqIWXKkTq4i1Xa0wSkNF6lHXxxxpbdCQC537UebbbnOwQlKyBTx2xNMKeD99WUI
O1VBgVR/ovMQ4t/Adtf+hg/2dDCsKFlSypIPNKFDin3f9SBiQYEMtLg7AvrO7GDolu7VfC7mPqo6
PmeZubcQxJlgWsGzJ9GjGWzXCanbmnIUgAdQETolksOcspE+XVbeVRuZSjRxYL5G11/EMx2K+UIH
G7G01i5tAIg5gguIIKS6ZJU2BBnuK3cefg0bu1KyryyvcAjiYkPeeVqPgeKzcR9osGZ2DenDdmSx
fK1m+tsZB2JF9RlT4WjFjjizAH7laFrQhwMp3/3OJP12Zg2yiw2BFkbY02bMwCmCOmC9tZfzgC/t
jdFcX4HTYSek02lN9eFfVomq2zAYke8Grf12Src8ZcuX+43BqiJeQpdOlXfDH6JE8HtdsQAuUCA1
kTxlgqxH69dlwuRmqgiIp0lP6hvCA4J+JMLrKwHIE8pszFeD3RNt6uEGeBqgBgXPJBUplOeOZiEb
lYW8Yp720XBXITtKyVqVkiaCDzAhbK6kVjOIhcvuZ7SmDlzsUqgN4AkAgWB5upqfryvqa4BeQT4T
wQP4OMhypqCBX7YC+U8x3m9ISCaAqBwiCKvWDgNnxNrxfMLAkEh002ToLNGHk9rC/4HHKsRW4Aya
3+h7AIJXOBgOJAhGUQTBj7pwl8ek4dQ3rUM/vQ4BXdeKAZ9TMfLD0yoNzOTt2Q/gohjAwlyM1pka
XQADGLTz+MoZZJ0q6+CMNZImtlXWQE83mT50MW/kAcEiCNFtNjJT/M3Cqn3Uy194Oe2HeoSvGupl
O2KuoJfRcOzN41g/qs7MTLUTcmTa6fRRdxcOabKN0S69mukXoFJAn9g86H9/rr0v1Zi3lmoQkExz
Mrs/NNA096NG4rP4VF4l89FrCxE8fgmJLA0kjhr+/fXqBqEbC6AQ70ELXS95D4gm/oh3sBXlg8Yq
5xnN7ImNyR93kGmqgb/SovG/H6KywltqDVUFFTg/r925aPH/KaALQMUaLVFe+3cKGuUoDgwQRmdv
wO+JL4Hm4s0gL3krFRSzfukZUgGnCSBXFgbj6A633VGl4dUcaV/rClA1hK3vpiLbg2IDfEp6Lh84
wDJ4vhobeqNfAgzWAW9yCyWNmWFym8SPWKM0VMD4I86VG2RziZY42xIUmXhFnD+tQgesIf/6/1oq
nYWRs8Wdy0DFdnEPbkMTY/XL7a7REsruVIb15w4nxR0SYvXq2Dn06Ibbt2AY6kItq7KPbnuAk4jO
LEIWWIwHUJrAn2X1/n2hZgV8OA0GlQuBf+qA/UWQBzpdawKWQ+DjVNAtgx5+1HtX2g7xLVOV1ZXu
N8kvVEgEpqSvFt739z9KYpgZIzr1HhgwJK9A3h46dj1XDzXAL76AaMuxY8WBSIemrfjU1q9Ie4Aq
E/IBysOeOu9TuaK/OI1y0U/T6kg+0SaZfFdgd3KglcY3ovr+2R5JUDENPyE/wH2QHRrArxVGspmJ
zdqexuDj7xYg8x29twh/szlFhsMmZlRLWGLXjpSK7BTaWWaBrDx0m1c0JyCgmaFV6L/tyTjDL7tP
VBUvAm7NyMvWCLiv7ijUrKbnCaUYn/4x8g/YFfgPX0HO2fi0Xrv+4Fa2E/xrEzDVnYJvaqKKMOij
6QW4HfFluhP3xp6feTDIiaK5AiFluk9JOqfODJZq3Ibz6BbJq9KehwM8Wp1paQC5A5nUV35+gin1
pToe8DD9cYKiIGwW6S+nqq3eE8jKgDYQbxkoBhJXM5iMmzwsUWTBDMOGxfGC+/Rx0uMeuLHCUp5v
3/PdEW3eJ9j+VarAQf3oij10QfFAc0/RfkCTzPvQtnEIjSnyLK8glU4zBIpvkNV1ZTUBEY5CIhYD
GGsp21G3eM13JXR9nITS4zXs4VJngOKz705gZRTvPj1VNDyGskM/gT0+DcV+KXzXhlSKIPixitdK
3GZQFLAYK7G3I5P80qWgLX8lVyi+UfrdSCkG2cikO2jePCENYh+Jv1SNJbEzypbXGgsYrIsWZbV8
DEKp96rhMn+D7TO5SN58B4g2976DoJ3srxBqjlzdm09/oMYF0b+TvWa6uMrBEanBsXtnVp4btopA
kt9ehQ6v7L0yB1cq4YBb/gzeFJa22dOtpGj0KUtcxBscqv6wg6LxFcywnbxTSnwGQ9kSJtljvQED
i1ZMthqOGfLuTYof2aq+k6agM0f8gjPXYlXDVWgAMllqcSUhmULDYwpHDA0oxDygW+MUPEd4WFNG
uKuweMCtNLIvkFkdACnSHPUJPCYYW3DjZUF9VWcJ60HgCnU3+vCwGEDQCLYsEJYaLhVyyyNtgnU2
PiXsUQhEA8HEYxs0Ibtl2t8MOA0d7irnaWWQM3MG/N2TRrORlKglel+gP1oKmWZKhDJIBEFd0Ui/
j1CLwqBJo0Z+VVCH0I+ZBXviM8JIWkQCquNMamTbxnQzgLFcaC2gcwt4DBw3yAgQ9XRmICoNZArx
Poz8lpSI1I4DXEZcLUxsGrpowsjqbEjA1p5QdlL7VtlfUf9GJAhhHhPqPv2pmjI4RRZP+SGJeOfU
YNTnV68rnA8Qs6D3px1B2lNwYc8E7wHOsQSfQJulhlEVGuzrEs4vP5b0L7CqDyw38aS4QZTp5c7s
cmMAfibVAQMWkNNZrmHOl2beWAj+gOnlCU6Qs5DUgHdDbGajwN0DLPjLk+duiW4np3E12Z1BgC5i
GWr7mHrXQzRC0KQJUTCddWHb/d0BPrVu90Y5LbN6ngU0kExPK/OBGFgJ4dqqZPJNEEWPczN283tI
6SKXHern2Y1GGAsTmi/Q/lUpwaRLPuq3aLxvEypY/ptaCpY3r6/x8PMQlbQurs9YNYG3mtFrUrvN
3ZdR7UOc3x5D1aNrKZt0H836bcsopoOBIaAB09TGO9n/uLDvjw+t25SetKCk//u/6NiGnelUR3ZX
AO3hT6DRNobVyM0EQvxUj6kz2wuRJdpAe3rt0GfRgyeikIaDNKXzfIt+CVBqH0/M3yeiLxe8hCDD
spfgb8kdRjkKKNA0fSycAJEzuHm9impXtuBsSDMNGBBIlHGCP6pAqAxhnFGGoCRtKMvBim3/dB6i
jvSJKK5zI3vgMOw1wbGMNMggS9DMmMWQ70KaONeUzNCH4ezZOLJuR0wciwmELjoAXNp+xtt4Rsid
LVqo6Rm+giu8qegJQHp9NwbbpdlCMFoTUQ7F5aJn1UCOcGx9zf5S/Ayufwz26dQ/VrsityBE1PUY
EaspiDf85MohGhoFvio1gnboZKe4LmIFT7+MFQ/FS4pSVJWo+hUaEkL/unJMQXVO4oMFEdTAFMaB
hpoAMilox/K9UAdhA1NowxE+ESZ48KFyoZdHjq7QygYsSpYjBccsodFxl3fHHsdmk5R7BuV7Av76
uf+A5plYZ5jZdP8ePZ1AiMsGw16RGDAIXg1QmEFqEXyaUIUoE/A9VY8Wtv1B1BeCx2uP1SkFU8oT
dHuUfAX+Tmbz1wBUL1hQYnAF94+QmYFXRVkdDFx3kX9vawofN5bPB3r9KMRRjlQn1KJ85dwuhl4T
QVCH9JQimYjt/QYfBEqPC2oEs9kYOgRJW+vcKL6wtStMuLk0m76FB3ddSW1FpiQl6gf5fCs1mDfr
WXoeU16bEtWMO05IBeat2GshQLqt+lCa+AByxU8z2lgaZ06XDrkwQA0UjKjR0Xx6tRt4FxPEd5HD
mnodCmPsRV/2mARuCq8SJNXEx3f9KNMocuUVdeLh92dUM0dN9t0pAi/mh937yOzw55t635Hx4NZ9
19zJFKnZLhj3QDh8biPYe0p3Vb7rXnuM7wC9jEC17xsAtjXqSi9vUPww0V5FyBgfDFFm5DKrzqLW
cj/jQS/TpxlO4hwtiOsomeS7rN+/2UoX0FfQp3a53OOLGygkxmUt5/hgrwmxPVWd+XX/peF3e4e0
01NsIDZPJfx+luMKP0QahMz1d0szH1EvJJRvVvOxBrx/zn7/DWGE8augohNPR5R/HLzE6nTZAClV
lCXYksLPUXyTIvkVyOPkIQez955pVQ71B6wsrNe5iVeWYm2IDcXXQeGeFW92sx7ZmUl+myO4Y46Q
AiU3Oj/C56ZxZJdKh0d7NR7E4+jjdSHKuMvvlj2/O13e3DEntPogospSt0Lt3KO4K+RZatHUmi7n
7piI4nGUuDo8okdUhRLT/pVU5/uhj6pDfyaq3MJiU/qsvBR7n0DzwtqvN/dQfDW8S44/Z3KYsIft
Itj6/MdY2VB2DpuQjlrvDYlGfo+vsp7SwfNaX06m0McfkYTRSxWNXBhvm3LTR5/ocRBfw4gvRF+c
fAPwcj1Y3y2EY6JZMFmM1tM1uLMVBiu4MdV+h3oGobP0pViKu+jGUR9R4X9jjhvz3WYUjxIpGfGz
zPhCCHKbUFzBPeyi7nw7jOKUIiCgbooCh1FC4ZOKdpKe6+QZK/tnQniP5fUnmC2ppi6V5WsEJuh1
u/28TcUa/NJKyrdwOOiZbeZbRHbNcTgOi8X893Ea7rrVYyX/QBDfjWmJlFvhj9SdutP1ryeb2na7
bI3/FnK9f4Of/mSOd69tv/qsXv502a+6dR1Iy2792nZr2LPPoF+1Qbd6bfN9GzTrZi3ePngadfDg
nY/1kz7QdQ/dY7gb7/jm39/5HrY5sN/TsLDLvxwWO07M+3yvXPK/njOk4bWtt3g2P07yT7mFrnv9
e4G/paswUzT5R/7hbPfHi3KBu9LQpfgT58onoO+w/v8gg5+aQxydu13CWmjWWLFwejWnK0HhRx6D
cgSfcv2TTT6Lvv5peAIjFYwojo935f6xlpbFvluV+/f26fdRuZHiKfipsUH7J7yFjUf99J0IQvKv
5MDa0VgcGROvuPG6aBrTZmOgPcKX/9rcXLNxnow+ejjfGwX6Mn6M6TGQU028qf8j05ui0zT9lX/n
v8+FbD59bjHyA7RYcAD6eepsyd9WbvzNrH5XBPyAy8//ikACjPUHpK0MqvWLDV5Q7I8zECXqdyvb
z80rePII2oC+Hg6y/pP+ISEdVv8zqsOHP3M3Njlc0Aaf1SNky5Uws8Q8YhyW/Kk3FaOyxVqAklsf
tfRNC1Y+V6Lk4zaOmBPNAbBWc/icm8M8fm7EUh/1nphlH+bNPJknMFxrf56Iqdb64m+C3Dyp+ebz
78MapoucMINhFvGR4i/qbsxiivRMhzOvMOOnusyx6JP3npwIhBpvYpqdb+I35EScrXgq/EOK74cp
c0v8IQDeDsJ1jCeXNJwsEELqUqg1iDByP0jxdppUvN4c6GAcoL+JI/4LLoIedO7PfBSf3Z3lf28T
N4gfjGHfJHzUv38wt2+IUsgJQAPEUUmWODuSnuRxbtnl8Xsys5ya/kAjPjGZb3wsSjAZ/+s8EWPQ
XiTngmqoorlFxIFALC7hfpATcZlyXG8kokoXifgmxfTmxMnKXF93zoHQqtmh4/4PI/DrLilpMuIH
3Dju+iB+HHo+RNzqgrvKyZOu0jURtGaAqodzsP8a79WKprs4M/F7ZHqoJ27yTcF45X3815xpE+W8
BKSD72AWjuIbQ4PQ7lUoZyjb8SLYO4Wz/MWJLsgiZf9KhEcgYUp8CRy96PK8k2eCRAfdIQxtFqU7
9p/Ocu5N0ADW+h82nstmO3XGP5NfxS930xCadzgIu+VnOTPb2eQ0K4e7vnH7lYhH/QooER2qm/sI
0feq998t7zhh4rofR9efyfn6K7AI/54U95xgu2XtpUdfIWjM8xnFDYH5Hn7jxdR9sjKg1zPnWEPG
KetGRNgWv8X9ZKvJvec5+LSoMTdgTfHE4K/4bfHFUIQIlmSHx5kjN8SKcgOoIGNAyglccLEOCl2S
6nALR/Fci6mTbbqfd1i79BnXz7jlS9kfuWn36B2/km/CQ3icAfi8YyU4BlnIkiPOOjsgFsRgSvm/
0AcaaBJXUUWiin4zGrRH6CqlIWOiAs0OGpReF0A0MhLcb8dDgkhmKgZLAUZ78va6lLCou25vp7sQ
bJ952Wm6aX/SXb28bjHDO4bZmn6qWCEeu2NYAwC9oBf9e11MvHJJt+sLc039XO6rdlsR+rG1WoOu
q1lCyu1t9Vq+FxT/rffPx8BvTLO1flGvCrtwBovcmy+v2CUhOv39vZ3qxXPx2r4CxjlLJToz/09Z
SOigUqdJ8aVW89729QnPy+miL34HExv0y3UQDpvlBPsciYIieU/hgmgSxJ4OCxKKADF1bRb4UjLm
DS4PwQglo7lJj33K5s2+3vxq7MIMuh9u09WYoft2askevxY0Xmfb4wixeRWhsl9YXxsZQec5lH6v
+OkhIuFVWu9l4AF7CbW56yLNNvRRu0wYlg2RxqtE3tGBI8FC+8G2u7bH3eE4W117iu3HZZo794lL
PKtlXGq0lsI2PsU0U+DRz5dNEbBjqoDOsCmabYY3pOmXmcp26E4RGhhcDBpiqtPXHUwXXB8j90vU
QVUC8JF+x/4Ai076Zk6pHIhItQ8iiSTvWy2O0Cb74F34JG2VRVKHeN0Ysd4N9rjUlj6dzmkDSkLW
QDqGvAi+oAdghOd67dy/FvlghnzydQORdB43GEQuUfEc1fpNaO58qBwWqI7/i4B8IO9uCkH53M5u
bpY5EJDbwR6E1mwGpZtYDRMWR+HiteKzs3r9xap7pM2n/qM32jGELbWyxlN9xF51rL0aA5lWGbs3
ZSkXArUFSA4JBY71wXmr2B5v7rXwx4BbBjDwdTzcpjf/63atoPV8PtZzNLFyHLBvf1mYObQIARe8
yRw5xD5PjgHSagXrNBN3jj7wifMbuRR0+AE7cK9uLW4wV0BkhRyWmQ1gowyyn4mWpxJ8hKAxJhz1
ER/fEj2D6z1My/ei+PyNcMHLerBZEJHHuEQhz620ZxJ6IHD76opqT2tJlJyuFAPKCVlbznnxGKH2
jGTub9stpvgUIkP6PJZ+M6Yxk/8dv4U/oSuev9hMAmB9c4D6iefg4+kdB1cC3YPi+Sfp6v2x+QI7
awFhZcFxLB/kK7Vuaj7XAmoreSWk1tFnbj/bJQxSwaOY31DB24PRpcg0KAe6lw/Pqce28k1z/YwI
dOmP6S4CewWXR4Re3aNfdlZsytkoyAhnAhNBMtTr6yW2JnPKmTyLu8YmBHHMduCCaWDSseWQhLyY
g9bGSL0pxi/UtnrgYmGVRbT1wEvyxuEs6NjxwKgBmYPjKmkHpe4zfvYCo/Je5GbnMT8+V5vpIqZy
RGd+HFBD+uzp1mGNZbHrpPBBk/KNr/qRdZAtJova8Nx4M6SLqDgK0jTIAhDkGCLp3my+HL73TCCW
y4bp2kaUlXh+VqMBlqwp2gn8zW+9wgbxa1WeBftpf9/+omogobyivtXfXneoi5lkGxVKJ9Rk8D+g
0yi5wAEztg13tsb8m4oIA56RTcgAoqEIDAwcI5PO6m8hyAXsN4DEBkeWKKRBGJv0Pd0BxLBDhqRg
Zwmc36Z0OaDzods71HJTXjfatjAltloof5I/shMHO0JdzcJddfW5/9ApgBtK5ehOE2uF9CLlqcfm
k9ynVn2GtofaPMVsSAXg8UdIgtujjzWLFRKHbA8XSwjMqA/Z+XZ+O4bNjY8L5eCv/rTqtzY77r+Z
g4Xri/k1NosQCsHtN/ujGid6Yh8EGehFpKoPU4SLZraCrAQ7JyEYbaCOJyVcZGqQAz2mq3T00xGY
U4K76FhQf3lc6f7pgJowlZtZIIKAGr4m9hsIBgueAtyp2IDlYiP8QX/QxHR3WjtT0MqIgtAzm0Ep
RuoPxSab0bploWGfqnVWf4YC/rXfLsX88VPlctBH8NDcf3Fz6G16yPhoaBUXAmLT4RUxWaSQuMBr
9jZoykP7+esnm45RztkXw98REeLmz8TAydFoEMot6Bs1by83M4CfB6pFvfk43x3iy5jN6NWufeoq
6K7MERrA1xJeW2URgaAY1Ytuqj/rhdy5WNLPssuYqAKhbUAxBAEcW4EScbO+ApPHevJ46SNMfwKS
75iFBZhid8hcajMUkUF+uQJMCotPQxPm9QSxcre5ppv1/O5mTFVsZDSAjkBgvWKfhagk7iSbAsem
/cucxuH8WL54ejTwJ5wUMBaGHkAuxmb+Q3JujWaY1BjKGdbxD3o3MQSdLpydyEyTpw2SiOUHLgzH
cF/sEVh/2KggcvfWOOhrQ8AHbj0+163DwP7cdzNneO4opZ+QPFDbv3T9NJEhpncC6usOYPafLemE
AI7hGlKPrDvNktUiMwbpsj6aEnXLwugUAxIOE5jtiz4kZJrYJYRw3h9n6grXhbirLFyQipm5RDAo
ERkoCCi2P6DmGDiK8wBxjfGDqFHoTwRMyEuG1P9+JPYyPBm33tzCgXI4MPll0D44dmpzcEo3v/2c
QUuiGVu9PYZLT0zLIRfrpPQJJWb6b4g+jigUMFjBEUkJCz71lmrxHhsfxK4boHtUOufxnK5EgFbt
jJpNbaNKdaaOCPDWv70X5gKUyuYfBhflpbc9jSHywiEMude5CUnoCmBVoaOFS5Y+6Q02LNxU4ieX
D/P/UILfhXoOlYjOK435oeozTbhTlH5ZIHmJ2EK4vxmVhxh1J6BmLIDiIyvnAW4DHSAiCIPVL+ah
0Pbbw4qlYZCZZWs1b3i7zNyCXquQHwd9yC0SiYfY1c1NH3sMmoctTtBjAWkjcxbJCLwUAj0LieQm
jDG6qGMXgxEuqbOuMjoeeuaQTmcmqBfA9vAz2uR3nxs5O5Xrmc7mp7JRlTogToWkbEJ7iLVde6pb
sXHzOBJzgJIQA+Ot3Q5pKNJoq6afH9/N1lOSxlyCWw6ZNJhWc/n/bhCGizwotv3sCW8WxakmRPqX
O0lKwD2i6aqj99rp1QEwJ3cOXRebwULISpku9AriSjMby0cRNN/0ipHkPtFIQkgbX2+AUCONu5Gk
aoJLbWMluck+0eBAWZjAMn3bZIXg33zoQuajYkEV2OpHupAbg0dVgeWOUX9xuVnkeaWfVHwS15lD
wja+NkqFiOT6ZCJ99DhfNfD41B15clJlt3TWe48thU/RuB2upwB2gHfExFuMkUVSyCuCa7VAqUgE
WSkpEYEAYcjrd6ZkzZ4nO5icOoKmqUaMKZ8uT+eF9YrYRfoU66cJWVjChRMpiL6c+5OYX+OV5OX+
4/xNqAG/TBbE9M06d7/tGobrLEgPGGdqiKKC/odGILVxdltJuX9MzxSFqY+9zBpxiqs49WO15ml8
6mW9EZegc7YdHVz6HofzSzsCakahQrjTI0UJWucphFNYSgCuSPY3Ac0NKGbSAA+BDvXBPR45w4ma
FD43g1BPVsnltezZ527mJFT74czFvpQUj/g4RpySvPqxqSc2dp5H9CDZjFGiRzsPYBKwN8BDouc/
MkUXBFYPGgHr2qCZADxpYLQ2NcXGYhp+k9QDmWyQmy6lUDo8Xi5HYgt9pGYOgpVeDuMvqjRFf2mv
0oK1hoWses40SDJv42pflNWuize9i0LgnmawHHwwt6ZnspBoMwIWqcAGqOnqYX/iHI7jvma3Ae14
Ka1AMsbWWvkbrG7hZPuygf/qtHTgUMtw5TVuW+qBTXsjt6SCRyiZS18AcoPzGmkUEj00TwG4bZvT
8wf61Wt/jEIstbT2975rTQKgDbJmyw5m+zTJO/0hvu+srwxwnjxiwWvZm4cSnQ8z025RnsC6vz6W
SPha1hJNBWj5OH1YEqQUpHGnXoO97Bl1J/wJ0MpFHuFFZV0Nyi+KNqoS0CmZbSFAgS4N3pwukDBS
qZZddg0YEJjIRA9SpwDQwykENy/oKhMknGQTYQkVV1icLAllctVnR5s20DDoZGO0HiCwAjyKQwYv
NyjRuSIdpEszAG1rKiqIv5pyeGYVSTcyX27tjl92cNXnoG961QIQGQOhfNqtfTSzxYx9enZmQxXT
11cWsmaAwMJVevL3cuDMr0DNCdhz/TJLl6wWMaraTZdfcMDGA8xgFKSceVR/lkpAT1TmnsW8Ulzi
OV0s8J7rwUo2Bt4pAGc6IdNZNn9NrY4H+mUCXgH57MECh49xWGaqi7Nm97XZqsMTv10qw91J6l+J
89oBK50snhwethLtvuyL1Z/PXb3sHok7+MNRJ9WnOpJV8hYFl7cF4J4+JWLttL/w59p/1LAAkgoY
7whzkxwfYrH6pk9LT/ejw8Id3mGqqd+/eRdKQRrfkgkFmmCuM14y0z2uPmsO2dnTxXAlq+BzVsC1
fi7OwMTnp/v3u1BP82jXEZtUoGSIrm7uR53O1jI9DbVK9bK4SkZAgcDlCJxP/bJpd9NtVgF2w1x1
ZpsyZpSAxP6/sVzHNTK+7B/AYnsyEETzNdcRYYKdNjAQ/mPHZ90jws/UFSr8GpBWOnGx5NVqthhp
UW+PV+C6wKT5uV17D5+zyg/QsSew63L1JzW93KtcvlUo3IMeeVsYdQ/Ve9wbnUbuDfN02WuUXMpl
Y4QYIOFnaMt6eknjYWe2lTnX3RmS/YtdZ3P76A/GZR9yX/ld5Pfp8fml1cRuqU0ldRoU0W3zOsBA
f8AeiqqjCU0dw79pAKzlo8oLQoKfbjgdHMgdhFlAfs23Y+/iHjWoiFt8RD9hYV13ckTEMejfX1e1
cbMCFmRYqfT/9q0LtHiUXH0GMouyxzLL7qdjJde684hEglzkxXbPmuR4VJAkq8+YSiGG13DlLVSP
r7qFUVmMqHRKUZ2liNhI/NHW5A7B10NcJBdCGCgSOLsJ2l+5tvuUi3e1ZMzhAgOuGSVTyvOYnzMI
DJA9/ezgFFS8sF37xOxHlNVFWvCQ6e3SenoNFj8IZ0pH+x53tsReR++dgXutTHScGbhAWKoBwzuv
iFuXgZmRtbjPlzGaIMe4SCl5sGDrdk2aRGu2Q3FQV8zPMt12NARq57n6qI39g4qODAYevoEwtByg
uwFMSFi8DVzmB4y1K+ntqteKLUUXa6jh0Wj9EnP21XroPNf3YFNarT5YQuK3SG3m+Q7AI/iy0gPU
g5qwJpCCuJkG6BNR6xoavaq/+pCh1OZ6Y999/E1ATeMa6QAbPyYf9UgwXe8tKEQgDfPoaoFRkrTZ
RvFlr1psVnf9ExenB91l575o10RErVo4+9uCUEjaYtKY1/csmOCJR+H6uh6btD8QJZVBU58pryrB
aH2zUifD5HmZbQGUG+gRLPbO1bjr+0qvvW7R62hsaGm4VoC6Kj/g6cb+0pr97jEk2ubrKnieqAN5
gP+FpwcrPYP0BCSBAsnyYncZ2MPX5QzQgqAmh2lQqxsEtvXfQWggFmMYV3U10OXFBXihj0PsGu7U
gp0jJ12QpQL8WFIysF/WG6B5tWFuYiXfMz7wm74nV9Vh42pPCLrnVt1jsLP9yiprizEzy9VkM1Ot
r/MyfrEANt9WbxOsaKA6j8Vt3ywmkEIKY+gWxvFnCVHNi2uheDdM2G4DfpNY1AFpWIBfSU7Jk4DC
Nf7MbkxGk13pmFFsXyvwHhpJCOIsPqPX8nqXB0cTHUQE+UEPdrwxR298IoQ5I569IciyM4MeO0Xw
X1FjH9fjFfYd92SOlADokmtuFXwckZ8cYDdZEdI7U1nLYGH8jv/ATFnDofYj4UPoZz50NB0vCiCh
T6+Eg2kx+gzgNoBzHerzgFpHxi2oW+2ivY1bZ8xsY6aABsWbhAAorrHbpnvyXw+RQ7098KGKlvq1
9WSjqTosLmo9Vt0hdBAvGlg1/eCtTLOZEgn4BDZmiIHBk2WgH+4b5xP/lTcLq1I45IR5rzhTf+jt
ozEKej7sGj7sDMjFRJ9OdBe1p4g760Cx1uZWz+IJG99gmGCNkgJ5CXOO8PTm5EEbtzxT49HEqgHJ
Nsf8QSu83dH42FePEiKQ2sYuAN7M9Vd0daKPCiaWRSm8+wSXubTpsPVQx+BQNvD8xI5Ae2yw6L2X
Hs/8e8gdB6SMMYlvY6O2QOcxBBog2i9jF+5EjM09t4lfkQxU2GwPrdOeQUITy8JUD6+H9xlc8Md2
mPV1b/fJbr6fgTvIjbm+67kIbOoHW74fV/quY+XITFZjghMQ7C6ZyIzJEHExUt69tGWxfiT64I81
9Mx40XYI7eQT1UULFLGruV5GQ5yetLwWlJBGhwvhAKZOWCQw+wBD5qEruv4Gb7BEq7vrycvQ/UAF
RecA0QUV0dY+nuuD4I/l+qkwzbmfwIiNK4e9OsdEIJOYTf8yT0QCDY779IbMOQtDGqyiuDU3nQB3
VbXb5hiLZif+Fvrza71e+gqTkB0BF2/XscuFciAVcnBwt4hhK/BSUADxQFWlnTN2wSK17fKp7aWI
whMSpkDGr3ODmH64uh1q14QGxcXnILxtKr1wALRh9bCT2DH5t0CxQSN5eNFtUQ+wRvBZ9SE1mE1j
AoWmY6a2uyyFE2YPoISVh0jatU7Dzk/txhpmoQOxoA6CsUuwwVlcqz8O6cxmfAW3TFnXexgPZ6C/
vWs4DfBXOpc0bUkcN/PF2BYiXcbUr2yKNL/FeQAKf/FeNRu0hI4u2KEj6PWUNTto5mbuDJkdKuOW
rS3SjJPFMOlYEZCuwByXkuI529x+qGMd3U88oULo1BEY/E9ce2BBckQb/kUXUjTgniB66QrpNOvE
o5wsWQ2+FCM1eJPLd4TfACnKnbQK31Yxfz4C6JpBU1GH22LFHFs8nIkFz1nNtinZniQiAcM5/BoA
v3FwBwnksOTQHFigc9SuvhcGjkM5VJsR70DeEi2XxVrezVyQVM7c+YKXq3TAcGDYY+767Hdoor2p
34LnisUWZudDF2DjFcZsU4c4baIcK2lh2lvdBvnAG4UZdRQpZge0GJugS316+EDv7nrhVaZY6Z47
sg241KDoZzaY2J7a4kF2sNBzcN1F9RiSjaToj+XkNxoKwDneyhqDVLHrNTcF8UAj868jWyExATHc
BU2Qr0dezv6L3FNPoY+yrkgihqJBs5+fp3e9NLDYGUXH3yMAybtByQeJX9B+6LRfnkavI0DLUgA8
XYEi8SftMM+8NIsXgxGU80YRosRX+6toA+iEr/V7x7/L1dEc7T5b5QcIeBsS3iQaWyd4GLJd7462
2A2NCIHtCfl1RD/MF4Buoali9j+vHZon+SDIgcs97Hr2H1HntZy41m3hJ6JKKHMLiuRs8I3KYFsB
BMrp6c+33P+uU12dTBbSWnOOOcJUc0tEAl8ZUwR8SEt4qVO07fD4M0KJF6QCSheWeueJNzxJSFZn
13DzvpRzCR/eRQjnVMgF0NpAXLwQfCjY5vkMrnk3h8tJm/0S+jmHDNyqo9PlrW/SSw+y/aYNIDNj
1W/fvnQgqAYBTVFMszcjYgwIdBbYCxPlWfOrPC3K1/f0jsUZZ1sz7eYpTEtbPiJLgSw/rBE1ZWwE
c/ByK3lO62u5xK7EmZzGiBXOQsLzWnMACHjUEZdBXE9tshk91cLQN/BLC24+aWGcN3NGJyuKOozH
yyv4BkYmFxNoj20Ha507jH2kUnCicLaQda+22EEzcjPs5/lF4vX8fR9wNIUSUtHhSfdRCrzCKTXe
4x951P2GK4CZ+RL62izzImvYtfUMrSP6Q6zN6JJJrwnmXWeny9fZ+ER8d+X1pMMYt2ehCcAwxxJF
AGkg/uuDrwMi4oDfuurk4R1XkXfHiaGXVw0VUDGjzSXSB4re5KRe5dB6fsjHZB1CqDshcUrqbUZK
DB2FV81hXa6Yre2jw+SjW6Sdq+yjZIaXuJOTE2unMzwgp+pmQvCOO6HxB7EGQwEIb5Aucb2sSDig
OcpqPCFF/gyStAhzDBI8KWf+GNhhsoDEKNODLO46mzeiaVTnW5w/aB6CxiYNdbR/3vDXrsFnGMzs
w1VIILth140PBTg4cnpAhqTZBkCRVAy0XBM14njPVf3xGOPmKELQTPyz7JgZBnOXa/zTjG1eRt9G
iIYnayyU7fiHH3QGaTYnSMV32edQGDMTce+CxCSeZ9jLBx1l+O/jPW0vBlhE/61u5EMtGNJT+vAK
wSySeq4Fh9LogRGhsLI3UUIWdnl5ncPtJNzoS80dnSfGTPrm4LET3fhYY8ZG/TdvFGWn+p0uedhj
iZEMgwWn3RaSm6mXREUFsYbQnmiLSeWg2wwLj/zw2bDOJ1OyYcGX2bIwGQo2gRMhAId4G3w+6hnn
Kk4bX/K1dMJjt0MySnc7WZMdf7wOmDpOu5vqw8b6DrbgDOHOZLmHsEltDXHyynsxdqVTLfD/WwYO
I7ytuS11BqRISs5Y9APOrCQugIIsYHGq12NLJKIOs9rvx98ZeF/AaZydaR8Q1YJrQaRNekJWDANQ
RHFLR+/cATE5kacueYJECWDdEwq/54gG8aOwQViKj/RHBqMYkxdhAxtCI78HXMnNLPWDpURIxglq
akwWwnfrAohxmjp3SKbjNZc6KAODStKA3tPnb7dTOVaeuQw8pEfZGasRjnqjOiwZ0f5tFSfWOMQt
1YqPf+WxReojkIaCijAe7ET2AUuvnNxLsgneIaDRES84fIkAgBLaXeZtmc050V/hqvNwvKKJfEVT
G1ngZWO0umsCXfUtPHm99hmfYqfSkvKNqi1YBBwzLHo+Jnt4y9r+oayr8VeRCZqvBlSkCEXfXd+8
vga0pm/4luBsqtUuh5aAkJg+BjHsCgUGstcD2x5CMBasBU/Jcgva+nCZLp/Imkkg5WirnoAYOzqA
WAXH4ArCmqE9bBmJIVHmKs5dWGOgVb4m3E4GzgB4tWxQvn5Vj7wjZcUTw13j0y8LW1upR3J3QJvj
1WTd+eONzgxg2dqV/7TSH2M2Ehf/2Lu1dN3Mc3FmnKYCflacc3OV3dc22gLvniUbPhmfpmVZMTQh
oL+k2C9Na/ibscH8nSN+QEo7xicWFJlJqnxFO8xpWl5HpwRVOqx0VWe0TnHNcNYxrXAXeCyX7Guh
FYFJGjOloD6bosbPHn7cuJxOuDpK6kxVZ8WXCQWJOXjOcsDZZjF8ANMk7AMMvVswmQbBK7DjOYG/
lYIF9SJEWbPxChapJG+3YhyB7zyRSQzr1/m9AG++cgpMvkY7EPl5jC696i3ELz28DGH+ZHw2PVYJ
bFPyBLcheirUwoFTsV1j9gqMvX9+MRuWtwQorVC4xlPEcuRL3xGnTqZoRu6IgQk9XUpoLIRbvY09
o3pUPge3QpHH6rAMNhhQ493JZjLtHfZhSAXsQITXlsnyccRjnJAMpKbSQWeInW+L85Z1e8f+isvB
42hQaF/iE6NuQjtnT5LNpgXZAiTxuaL60AUGbTBW5pC6aOCoFJqSVjGyO9Dlplg+Ai9MbrJix0tW
o8efFLBxQUiob4oV3gdvB8AYln+xhgyCZw9LoYPmax5WNuI8dm49mCfUllDhnYr/IYRZqThN1MLl
irA1AtiQJH4RP6guC8jq9azuHcPNjyrVhHkgM8DX7yOXEjI8KmuQJgzj4xWTCIjLD0bDK7J2TnzT
8pbtjdWJykK+U7EUD/EtqJchtU3c9YORo+E5qewRNecjH0V7WFjtExU9RCB7gK+v2AHlMuI8nFc5
1ryxJvE6aacDfmIFAWUeMSKqXZwqDC9/X2lDmy+8x9BcT076N3qlUlTJIVb4P5DPWBjjHwTwR1F+
VCsYBb2D0Gs9/ql2TEZn4ecYXjURGhb0JEd5TsRZvuQlKFg7L2dMd4CTusZxvtjPG5WaIIeuI5L7
mEwXf2cq7YaJiSWLG5kpoz0WTq8PEM+MI8CJpGzQuZ3eyxFfL2m/DHoadn97MjjVsaFkx0OK/hx9
LEyG9BLXFqNArACYbBNYqH1wfeNwBeUj01f1D8Qd5vOMvriUMCNpbZ2R/APrihlvJYe0gywd17YT
ceIMXYEHtXKBAU/2N3BUhBsMPuVsATfzCohfe/33hFkuJocockjYgz0OSpHszdHOzKbIHsZsIbXD
J6FsJFS37XjamXxAJsGdMwIxxZ4rb6ubsleSVUBNJsTTyDFQHVHMtRSjKps916r2mEPguPOY0Qmf
zGhzT90Ic3gMpJ6MZcRtEiUXd3pzatnDr7GjmkPPTx3Nuxe1312+KzvWp4csjB3Ha6QHfM+IT7/K
C+HwE1eqXU5tfqhe5M3DR+Eyaz1wmNorfnjHlT1yTx2608wQthO1NVrV1+D4w969+/hgmXiPnQBO
e3DOZ63i9D/My5kIPt9+3JLjbTEFwfY1SvzemXxyqjapP/nEogF9GK5t/ZZ0gE9tj4vmTpnfHz67
JH4+cE0OsG9eLOssspGjsGa5JTZqQLJ2dmB+pe3RzWHu1AqFVnCkqkQJV/EWyRdfTL6gz0HPZsNN
uxUE69RmQsicSBRGPnMWa0CSRaYaX+LwoTP8Y6Q9vlULxhQ4+80ns/qC7GLOwhPBn7AJAwyEIwlL
K+cprx6qrDts9fAOoCONkHc6OKEiQCuwL3v8CFMOB/96LPlUv4MAz+W1oQjOggU7cfQiQgh8ZKUQ
fExZTDSLjJY0ZP/xG2Gjt4oGK1Q+2Oijm9Z7Kr0ttQ4G6NgpkzbpmeS8pV/CGxKH6eR3nKJHJDpl
quGVVcMNYAK1GCUrWYLBJHZ/7K4zgsxcGgHkoO6IqAmNyI1+Oikdba6gI5lO9KmkLcE8n2GMCFV4
LAnYHN+8YQeVSMMIpWXEPkAxwY7NJoDx/MYsEdn5IMgz+Q8Zy9fizAapH5L1u/QZPb0B00gsP4+d
KuD4Es9jFfgw0bF1azz6+FYYWjBmY2ljC1C79fNjstbsHNO7wlaxP6A+AUyZSYwq5sGMsHXgX6TH
k6+UOpBOEgGtNgtR0Ai9CSpY7BRtQZ6zq8cvoj/j9AIcPDHsyi8s03Qpge4V5x5TYEbOO4NIKjKX
0DGOPrkeqsl6WKPwo/wqPijcWvDKbwYxk9xBuTn0FhU2+9aAg+J4ObBzhisudYkQAbH6sk8yPcXD
BQMTdEtEduA+xfaOoTffAsJHjiTHZkrz0tUOs19xHoC6c46IYcbrnPowrRr8DIBHug6WkA8KBnDy
0DdkLTmjbFmgs5NnWo4UZ67Mghv3emtUgIemBJ8bF+tym+09zJ0PV4UC6vw+6oODQIvc1XQ2mr9N
bzTvZYuOmt4eqXgzdvNgo2ksVNMX2yZQNgkjJsEPpFRgHfEaLaeU8Xu0knzduCIn3utXATpTX81n
LmQLGP2hLoLtj4BxZCK3CggytZ+6CzP5BYjIjAFDPLR1tGa0J6FPNzWQhgNmSAFlYHwJRh+w/kIx
yJ3qG/qFtKwJkMIphWRcBjYqfanmDzQLPV4+jE1pTZjfjTzG/9BAoOHVYuhqRNfmg9mNnCxyRsSq
n70uvJMq8yDHdNjn6a7ceki9mJAFZzi4cbqQz/0awzFhVjg6mSG1lYgii7FZc2AOm5h+AVR4jHdJ
x7PiK/Hi7jlDZkKaLI40GNOAscDbj8nJ+JqMpwrF7smg1r2Dca2jheqI3fWo79+FI2PO/oQ6JAlr
dbaiXfg18gj1G/eQV4TDHXN8IhiFyiqbh5kDt6N4bMZso3A1DKHBnhvQ8ZRhTzwAOl/OzkL4iJg7
0BbCiNgINwp1LfaRjbqROldv/Jq9J6N9MMqFlACFqOtxslHG2Bm8ibS1oD8ZnF05NzHrxlE44mUk
dT2RT6P2XA8MkSZHMhWw5Gk0/N2orRxtAu/4QVeA6SoEAFyDwQ16HPRwCKHm9PC472IHo0UTUzpj
7qecPWUN19cjOhpjqEjufSm9vdurGv7ChGsfJFzkJ7Zojf0RyoQJrIhFfYSFUuQJ0il0MIhefMEs
uY/sK2hw4tviE/qCn8FGoa05lbBbWeobAYVF1xZYJJzJNADMBrNNxKCjdKkVSnUOKw3XRAhraugj
OgseZ3hNsvZRP1nv2lVOQRVEPxFpizXcozhho4IzDQEuQSR+a3AAeA3FpoJKHE+Wtb4OwaSUtMXr
QJ2nJQNyNj4YNlqI2fg3NDmDtGGjWcPynEDMRx8j2+OJU1ORTBxC1R8YUxrMSFw4GHxhGhawE+yC
RKcZ4wgEExDLAcGA7HVmOsmRowoRpzXgpUMjDPpdVMyftW1Gq6F2kUkO1byBk11in4fJiZuWqzee
bzKycV/mBRE/bpNmWpT+UM9jcHeyQ2JLfq65MsZvzyRVgREHRAYYmatSmgVzHX3TeoBQ3iyRLus5
4k5H0ffhItDxyRNxcuT1JEx0pspLAtRbSaETNvcxzjzZdChXI1a+EwE/2mhGRjj02cB/XwisEerJ
Bi5RB6VLhKSbPXZsU3jsOv50qHYxiDmiOR4wOds2piefpcrpyHPDyQ2FOVfIEn3S+xwZXlkuK7qT
3q41h3SWfl7SsGFDx4BglxD5uagXT6CaTgQ1R7tacxUUolzG7FZoCjmyH8yiklXUu9pWG01/latx
xBTBlbBrDFZRYkmp/0qY3RmbkYOXPveBeM9EV77JUHQ/waLHPvw5jQHMVN0RP4eVPaVFZxlLfO5R
tyPF8Md41PjMW3luw89ARdZK4I9Z15HPcww3EB4wr0O8i/T4OU18UD0KIDiSwXXSTdHU7ZBgeRhe
lbM71WrH0O6xQDZgwvGKfD2et/EcitvgvuDBcw4y/UkzwrEzn7AV1tlPAlTIgaZ63svnMsVyYT5o
dv2bTKYS/OspSEJgR+x6nslYzsYDPVx3FxLDiyWn66k7QKJDroiQARowFEF6YTpp1LSlYC4TvYV9
F02IB2OOBl+YH68Me7K/T4RJKiUTmB5VuWRH29cWUke2DXYsTm68Lj+hylQ3oGGPBgigQIAf7OYs
+5w7zC8ugtu8HmN97MQUE3PkK8B8td3vkiMqr4flpCfso27QbZS1dMHfl5SjlrxfbBgaZmwAFO99
nHxD5WdHeCiLAmwUD0lc9TgwDgwZ2NzIXJftKfYSv1gOy5fzku33XP4qfGTN8hz0bdHhHYXgyYck
qb/3CdRYluPKFxnssMuMNYmE3xC+KUZqXBIBTXLYPMfRpxQzmgw36VH1JE+ZY6cbutTt5hJtP755
NTJdxaPzGMXXZPjO0EhC0sz7Heas6XOhIRKBwHnI2ZwhgWOwjsPWySDVh6i7aXh+fwlvUjmfvc/5
r5laLdaHjYWb97v5LDCEqgTj1CGRd4Iz7LRcQR433ijKBXkSIbsGHMkYhlLjozmUqxjntk/5R/0q
jl0zfR6bwlI2MGkOpqs44b5A6X1pNk9g8BmAPkUxLYbuDjdjAW82caJZa+OJRbFuCG3VkwXlG73w
D6wJmBnmltiQ4YPTU5IXm2Zp4IxuZVfooB+vax8Lqm1zeG3TeXPD3k4XweTxnhgLjiaJsWfi3IXv
4yfpG4rzYBwwg4DjILedGouxR0nqVHdymnHf0z6C5fijQGeOcRkaEj/SXei2Muqk2K5Lp9jm8DrG
GPpVS1h0xfbl3zhDU+ppIb1Qsa3ljREv3rsU49ptSDahaZejaeRQiY4FBhwk9p0rEYdhNNmJZXKl
fwx4pmrPS7Zo2GkFhKm/lok+n7T3vPHixiPFGgcJabx49G4YCX6jBuPkkFwSQtboU5lPIJUl4WqR
bYmQBSdlrngDrUS4iaWZeWDPvuKPgnSwWTy4KrtdOqOfJZx0CXlpobjxbrQf7+W7eX19NDdIvP/U
MriWTm5chVDbqpoOGsxIfjlArc68vmCFIRoSLLgDiyVZMFw/KTHu2oJqZw5GKoSkkcVCtYVT4U1M
hwqgB0mrINzPmo1cnDqG5NPHultwGhz7FbkuNGfIuBuQSQibXKw3aW7O367UTWF0L2/CMnLiVA4p
vgvePZsBO4EZeVAarMKiJByg6FQsoKTU2wMd8uAnB2Szm+igTWlwoX56UeHeLuaeASbYq4APaGgB
J1QxMjEBy3wBYEXChQC6PraP0BxxwgYgGG4Q2l8W36Kn4vbG2SpOG0v6ZOPJtiw5ww2av02vY+Kf
GnNHylLC7MtP6MwOFRDiDwQbZ9WnGr03i/0dFxMfaHML+l6AZk8xv/e0dcTgk+x35/RyGeIvAANB
Y1veoDYfM9NQ5mQoeMw6vceR7f4DFyHd/u3Yjgr3AdXzY7QlOqXX5y83Yawy8dIrDUvzezdczGFk
nMgt9c9+KGYQCAnFjpnPao5sUT2mMI0t2naU6J+MeifwXOqPMT3rWl1r1yRLkTnZtUdhR1mOnmaW
EhCZuGOYZImlEEA1Oo4oukHbyJnl9ZSpR3bNC6O+U4Gk49B/vHbPXYP/JkwDyWqZIHPmmNN0M+QO
FdOgMrUtHvemPTIidggF/vMK5jRnYst2h+dItR93Vtm4xsiusKoaMA/1aX8MvrvFCNfcjeZGe8Mt
J9hmMtmVvZEfPhzJi4MrNJWAaem8xRH7h0jPMZ6/SChvau4+H2d2Z33fLpgOUyqajkmjDwfqFko4
/pP0MwuM+WunnTR1N7AhvpnlTN9Y4NC+xCtEHfh+hQ5po5OkABP30u+6tNQK1MDTgoOSk+j0VX3V
MEapT6JVwCCjtczuoMhHDOSlATnOZF2CnJv+IB8f7+vr4RW/VHJVS1JLtE+wOFTO94r5wZNxJl4w
zPnuJa0ZBF98dSD3+tgtYkTAxO1KWid4EGuti1H3HtBYdRgy4sqgzOJvyXny3OeA6wGj4+uIQ3As
MUjZ1y9M0c5w/kCiCRd4zGkhq33sv87M3SU7/gbDib46zIDPqjJ7GhbA7PuYnXrCK5j9zh7Er0LM
vMNl6tYy1PmFNlfxkc3Rfp7ATCkRks9MdlIHtslImw0HYqMNpivlJ4wS4mkzh9OBEwjb858c16Wd
6QSb5BcrMg5gBH/1ZfMJRvn5+bLxDpPvBD7lS+E1s5tgqMkkHYRWdKIR8UdWfCk6L1qQbkVkc7E3
uL6gT38+rhNzNstLCyZEBrsGZQz8pOZcWloxNQOCqVwGYMOa1pyPe5GuQWjn0lZJqXEmKGfy9aQA
1XqeimFTVEu6Y4xJO0wJmJ100ibA11UCvCy+Nfa559PPsvXrLXJ5OX0RrkVuj4ZRojwLhDXL14AN
2hMrwH6p/HFH8ON90RFRagdrXN30izIgTCPvet9L25irlKC7c/VmwcHnlIIqpb/DD56gW6v7Swbu
D8HiAXuF8x+vsPd3fMHsSGWMguZqTTAer6achmb5UlGy5MDC7ui97cYul9D7nl7g1RIwUoxsNcb+
343kXY8i43kg1xTsiMFfbJL7+6mH+9A8Rc1XSomQHU3TDzSay+1b35fPTxDBkP+C1neLBCW/viDi
o558xuNDraOOqW9t/9Gq53H3JRlw956nZ7gZNfuoXYYB7gF4oj33xbBrIr8elnBP3vx00p6HZvse
nQ0ZzQoCmedwLvSvoL7LESwPlLP991B2033E585f4PfDrU/36vggtwi8HBy40hTzm8Br461K8hKp
NobNeJrdGz42Z1kZ2hUUW0I8ABiIYe1ot9xsQPbgDDEZu8RS+Uq5lHIfpD3RF8aAmnRWgk3Jbmj6
OoSPZGXAS5spoGIGi4NFIssIfGhEHhLELuGDZQhjK+YnuGFBLuBJYQDgtMOMVHnbESDltSVWnuiM
3opy8a3gjMlwub8zrA2JQYQTAT2XgHrSvRAF4MXMtP/JRiz8tTDrebbWiIixiS0BdI7nRg/d54xN
MUUXDApALSIqbV45hH2CDJBRhbLkSzcBP1OLsUvS2wNvhF3HmKFlBx3mKYB/jV7AQIA8gG4M0QRw
WP6SqkTKB+MbuXMEeMicqrUG3VJwRhpbWSqGCGW8BKVSVCLxZsFA7TYtqIdiZsMOmRYG4wegsd4q
mvMAp7q3+FTEcHCEmMaA345m6BgGGZ2tzUCKEkJydH1J0FwBTPueV7UTQHsdL2iCOQZ94jKHpcrS
AuIhnERzYfRKDSoGh+o+GS36cJ5HHj46GFRT+PejH0U+BcpHhzdEdH1OrsAWZnusZVi52+G5y7qz
ZC57Y/vCjAUqQLKY7DvTUTGSpphXvwAfIjBGtGZT7W0xzCebg4yRN1mateChDKCcqHo29Ao0rQ84
j+6bGA3Z7j4QJkVoe9HAU1OL+gDQG11exHbsZmyNB+mHKSAVDHekicpFDf484GiBf9XnCtKMCESP
PSFwHRgMnYiFOoUrgnh0BthOMPIBLl8LoMKwP2op0QOa9/5M0AY+eCFOh0u2Abh4dMhN9u8Vlg0L
sE44nDXhLTYGPTGwKDS11o/ePmrX3H2r05+AKSpziNQNufVkJLMtgDbNFzNrAqKBNCD38Aaqggx5
mtb1DysDZpQ4ztExjKbA214JCs6BAo1/3WqCmeFAXOEEwEQImGn7QHvNPEYX7WKDDswJ+MIWt6M0
FjIGxAfKXohcC0AFC3fYgYLSQJIL5uqPXXXz+n0xKyf78TUfhGe1jJOZvpmw5z9eLAL01JGefKov
MVRnISC7ZAKpmfHgqlRg0aoMv18LwF0S50EbcyiLJqpzoQqqf2CAtL6C1RVjGQivKHsg09uQSL0K
F8IeC/XA+GylvfxvSHuNAT5pEAFTZ0a9BH0GlDDe069q7JsEMMk0eDALvS33OZM7+urtbK3iQHs0
YcwtF6P3dFr5G3/fMxIxv2PhrhGemGNWzG3G6hUWAaP1IpkALUBuQ4JpSDjNEZDSrsLgVzNKG8sE
ZpSj0bwk27e8tw8/Xb/XOTsFCVLZWv/NKrsPLwqkqvZlP6DNhZRUPiXWNIEdg088PERoxuGFzKtI
QemPT+BsYAdkwGTgxYuh2iZUlz2yjDGhH6FRzClSxuFFH1E9EKmCTxPC4b3+QEQLEC/YW1XjpnBE
DHbW9gzYhtqLSptFjuETxQz2EJhBDchlqM5x8QUTB1q8J5xS2nsKBvrvh2BnxW+tMb2i3SmYXWFK
lvnS3Dj0qUVuEu0+OKW8zRn9s2iSO/ExYW3+o2SAHlUfNGasHvRJvDKGW0xDfZZmMquLsdvNoWfh
HI5r/by803azKzxAez7eEGKogzpSTVEgiXoE/O8aDx9s1o9tfuR3Zb/EZDTZv9ARQohDHb3D+dqt
zgy79EM4coD31W+6DEv1zaXu49PsY7K1SJjXWOD/+P/xD0Q32DE2nu5DT+iXP0Ie66rN9SfYDgQX
/5mznEIX5RAaNNtcMY1Y115LcwlPYiZxeoKdxvKCVoxLdYYYIbLu7xkX0PYv9oa5JfNKLuz0k1xb
KACc0iwGkIE47WfYcJB9QuyL0PWCtb5BUt8+oTvcCyUkQlR6uWduo7BE849F1BS92oPICnpTlGrk
qCJbzjZCu/eYj2m0+S1+ef/+p3g5iqBFvnrM0T7yMPHnv5v+u7sigILSVUgM+HuUeOT/Hk0rzHP+
7yH87N8tiide5TFX0DEzZuIeDFf5HwLy/z1W8RQPgal4wOvvT/H0//9vFtba5UXFz0CYuJfi/Xmu
1K54ZvFO/nsomOm8YU7ppogKxZ9jkooYaRvbGNdY+XlPkMryI/ECtUvmwd9v8adKYoX4O+MX2tMP
xRL3451Z4r7SCa8tIgL5JR707661K+HkVbuowd3MeTrgeeLG/3/O/+78mItX5DP8vS4ZBLzav1dS
aIkzp9k228xJbePv9TJuFT9P7XYv/lbt1Abr5s0Q8aFY4q2Z8Ff+ng2+Ais3Y6w56IVqi9tVG9Tl
fx+jdkmSdxVL3Fl8EPFk0ql2iWrj/4onnlrcR7ztf3+K+zaHf/dXPMar3KfkNnFQMu4lnlvcKh4n
7vfvA4hH1XvxHOL1xcfj7ikP+vfi/91RPOHfm+Sokq99Eg9u981GPL144L9PLn7674nFR/l3ZAQv
4JSH7Aj/jggvvhUvwxFOOBSKxaiRgy9uHAncRTw/SXl/ryA+pLhBpoD5+0fMZ4L6xMMxANkajmwP
R/GQvzfMp2j3KQ9RUb5yN4zjCIr4e8R/b/LfhxB/iqeNed0CKtnfU5Lwy4/FU/57idgT/+qOfLO8
oHgxcSuRBXzf4sCKTzrmFOLs/u9iEaeb+PX3/BgfcNrHc7b3Y2ZnNvI7fg97FE0gcLEb8lsX+7pn
+qaPiBPXMGT0iF2jTQNwla7Ez5oFg+rvZmEScqYjB0w+VIsVrGrP3XNX4uQXO3iksPC8QPgIbEMs
hcm+4RQpanur78jHePKQ0O23Y5ey181+lZ7C24cmARr7cuCqUdVlBL2xlXOZRt+PERDt+dmee6Qv
4amGk8NKWnlIEz3xp+5nt9BFsO8iSMT7/v9/Qd3F4TQmhEV8uNg1bPELt1VeSvzvya3/bvv3E2Ze
Lk7zwFfMzSflVkJiNXzBbaWozTE+lqlcNtA2NMoGbk7KtWT+vqNtlvos+WVuFbBqkZAALktHPrG0
oYSHgzA5ESSXXqRorxo+BCHT6dblMYdMO2OYk0C9huR7YF6szOkQX17LWAsqGi1PPmVnQKU9TKyx
+YFCFEapviSHZYChmIJspbv3Ol2Vd+xpTcWm+8jhnuBljTD8UKy81w5W/THYqPewEdQywbwloPwT
bKHIKe+n7THfjEboUWiMZ/qNLhKhTM2sklxGE0yawn88ZqCPd8csZrVgXIe1KG/asCCVom2qziNt
CrU5eF4bktvZ72mmX7AXqRjfBLPRk2NPABISkU9OMrxbsOViuEK78dt9VueEbQz2WUK4vXDW7Dhb
sCbFTmQX/PW+AMHMPRSsWAKcizHLmPWV+4CghCd2tm2kFdRwpDhKzgFyJ5XVlhbdeoRLvDEzYAaN
59QFjIUZXmH8A21QgZX2o3FGvoiGsikhMButga6oNWjTdhhsP+50W4AKRioQn8rgg9s5kH2lmk65
RL88e8wBPX1I9ISAxG5xG+9rgKKbTp5I8I0fz6LeM49IvYg0QnBpGDo14it5+bhwaNGnwS5niC/m
zGTbznC1wKECVZ0Jfyg9QRAkn6JeZnuJcQYs1G1/MC+lP5l3p2wVfPAUoobMTy1iiwAKP8z0OTZx
K2hxfrqcnHrsWalCYszKeofppNfC7MU6BpgdXBIOJoHcPp0UkY/BMl9hTuGpc3UX7m/mVj+SNqK5
GRNT2RFPTg6aM7HzVf9No1peMehu4ZZ/tttwN963FziCL2bdIDDilFF+qZEABXoq4ciQhevrO5F+
8UWOqvXwuITGskIIQXoLPVRGS+EVCg6wmPIQYSyyMObykb9hPWCm2ibrlpRS6MfUN5waEgDk24IR
BUgBJ4fRYLPC+VRKUKzbQjzNtHffYkyGj+9KamHxQNZkHjZGQEK8BTQKAHToiXmV4zc1o1sh/gbH
lCsAf/jz+AEpxnybziUU9DNWS+iRMCYDHCz38aq7FbguTdaj/eMHzJ7G7oBFswD+9SukUWpfmqGC
9uHt8GiaDWy1hKuc7tM38WC0W+MZzw9hXWSMNTfm1XwbvADzoxt4fkpNDE5lTfbJgXpX9GhMOJg2
YOXUMhvnbT1WIgsG0h4CevjZmV+CdrTtCl6P8gty1N/FUOvtSBn23FBvPF1aaLcICxHNAu2mkgU3
CbmWA5IkmSJCUVOSXZMfYrhG1VYZn/79ozeJVhhubeP10DeBUOAi8UVNcOKEcVxtXmOvJzjVBOCF
VrDvh0ueLDp9rimeYMMY8FhhMfiyFq5pFg10Johsac4JfmHww6iHaCOTufY15pr34tYj1FWMhGD1
MJDAhBzXf5TPBH/KXzDEIr4CSGKhx6KoN35abwbVx4cW5lgef5skH8B0MJtVQCfHignLgS+eb1Pf
djuzuzTdkv0svSjPHZNSKldVlK18/U+Gb9TNOujVChWB4BKR7o2gQV/2yV1qSPTCMuFxghFGevZE
4sm2kwY0Mz7WwKHy4zZSNjW9a/jDByK7y5ckR6XBbYQFMyPGdOQGrJnVNVE/AUjYOe6gSZP4oyQV
ekd/FPqS6aL3AGbVN814zm7Q4nTLyHw5pLhx3bgSxut+0/QzFlKkJ6S6pGNHqZ2nslEmFuc1agQJ
nmPG9fUWfnBi3Kq6pb5sX8vYsM1jOF609arHtAGaOfveaK/sn8UhxDAC3T5J2lfORLVzsRXWs1Oo
Hli49WSBh19LW6cekswiQ3faRYmNeRrAQmsua6gGLQQcj/EZnx+3i0C6tK3/iNjDcLFqkfdyHaWM
iPJ5pp7wP5HAlFAhD8xtSRQ9YOShM45nH0Uhby4lLMbpoJ+7/Ic/CDQNgS2Q1U+OPZnBjQM9kHjp
ajyZYanGaYCpLBt/YqXqhzBMlqxUX77HsZ+rqC3TXLJUMjp1wBOVYaX8gGoeXLkwesFyO9bGUmWe
toWtzE7F5Ygt2rheP9MVKUB5+Ee4eIx+8cF4VCpELXBFvH7RDVjaBEcaobQH/5HQtI2AFS1hw2BM
uYkGMiA3hLUIQM1+gzaKxUApfdLT0mAPqxHSGttjM3ijyfqNiGoyrdKFcP/XFn23bkO4iW1vj4xs
F6a6l0DobmwgrHy4EJH6hmJVHMZVNK8z3WtIq1BS3Z7EL1/P0gN6k5G6SVCKq1xDkiZt+EnS7Xmx
MERo/WYNVp6fPbhDAlTaPDGqrOIl5ucYuoyikkHKg8xh3LW7JN+1STLXYtmtf0aKsWcEHdVCAgZk
p7QhDB+2Vq4yTgud/TmCdlGY+V7HJ9BPYrgkpGbAMYihnBER+ThXgGhvX00MSJMiVMcEz0ZMrocg
1S9e5flmepKtAdnm2il6b8uxMwkWA/K/3M1TjnNBiBVj2ncWMlUIlx3tLvhX2qBnd7veG1GHmM1s
XLbLtiPjBLeE3viSq1kQ3EWMQv2jx2e+jJGlUhg0hVu8sPhnwN2bzDTIqHqVZIYT8tHlqCwmjV/U
ES2w7DWYCcAHqJJF+t7zXRQiwSHI/FcfbIhUN6qzlCE0COelsHEct9ta/jACkxxN5BblwsxrTobA
S16M/J8MWp4TBjX9DnpXBbtaZgMzpAZO0yEKwAqoqRQoViiSCu0cEWgBGekNT8CszyqM5IJ1KOIN
6H5cAwlovKMx798s8oMGLatqIDAq6leLPKZK9V3AR9X7nMDRB4ibciuaghAQGvnnl4JoIkbY2iJo
R4yQ3HX8HF/5fPJ6zAcE4kndrasX3b+J6UWZ/2rhQqIk6l/lOu3D43hk9SX5Y+8eYsi4u0ZJ8qE1
wVnLJE5AV6+zRaYm26cGt0zPn14Ko83E66pcV7WxnYz45O/A1sryI4RIKfUz5S15HVGqjGcKaJ7j
8jiMqFpCmvHs99WgdI5yphX4OJiy2zwd7bHMu9YZP5eBlF5ShQKuKxd8TcT7IHkNq5qF09iprXJM
wchB4VLcBzSTFSu6SVIiLQblzQ4AF0OR5l1l3EzVXEhAcF37WOSN8GOvzv2DwJ2qZqTyfxydx3Kk
ShBFv4gIvNl2Q3tvpd4QMi2893z9HGbzYp5mJDVQVGXevAb4rcmWBcZFmhRtIxXyFISiQT01qOqp
2lIN8pto2JaUOHUHhm00bE5YfbjiutEtHB2to0j4gkUgRydDawLfRx8id5QD7SOA3KSgNJ9ycQXJ
XLWWe/Jz0dkneIgVTPJpkmCyFRGKq6RehckrLoX1EHgMO/ElN6z7KKQ31QQfJMRgtIMKjEyEPEa/
KTygmIsqEk4dNYosXhWBCb/nrvMCWcGjKOuVlcnfTUgeUYMv5LBMMnRxGiBuHB2jDpJDV1Nv8dT9
zNpEjbKM5Nj2QbOGP8+/tsJcToWl2kfk+uEmUnr2oJnfvmeXcFkxqofdWaE1hCxk8YX2WBHJqDWv
TL81aFdHYMNcqBzZ+4l7fxnEw0YnCdqEKVQ0+9i9apicU/rpsbYujACwt92PMRBm2wYnQTN2kZJd
yvwZAx+aHn1sQsC5BHPPcEK1JSFSRPHj5aRhIWxIE9LN4/DDCoTfLuQ9M+udUEafidevh5QeVojx
m5bgJ2dYA7bNtBrZnvsY2MeS8CDiNRqxZalBv6PKMdRNHeHHlirznmLE7DNiVQlnoAyuEbnEEEdL
6tCK0aFnfDcNTpV5v6FwIFXglHkfmkFcKkZYQb939eYvZjgi7nvsmKYV2zKQdhM77zDXsBRHMMUF
7++VNJmgEVeCDkqswBnUxkWqwRcsNhHnXQbjI/Ou+G6iXBKq6tj0cM9NCD1Q4QZYv12GBukLiFTR
yZvyrVWjygu0ioNFORtejmrKpgxZ0esZ3he+EzNt1vDLkjZlfZZo8jptYRj+uhb20Xi2DOy0u61Y
YZiCM7pxTFAvEZkDOiYNCFWVzglEJmMeobem8OjYyGXQ5LZHgMtE1sPfycUzZ5RsfoEhYxcTsAqr
t5jKthAE9JBc+qzVop8IlmiIHSzLoq2MWc+8raG01RtlM+1yvRnu4ogRaKKTXY3CYB8br1RsHoI+
XJBRCJn+FSvI+EuXlAxZXKpx+ultVA3mewa5Y7xrSNgII6cXY6NRcu5GoDplwwPoIzi87V9kNCcP
envI66Tgp1A0L9yzgDmmSwBMytjJUl6xuiPcuEZLmA3ckZcZaC+GeloKNf8ratslkyg1yHd9m9ht
ISx6w3PS7ldD5RxFLiRgLEG7egHTWcxlRqvwHjHYmqoL9S7rGkJjAWboucmIQRE/9IjWdFOL8O57
O4vefqbNItprt3wjhvPjs+LCUO98rDASwI72PZb+xgyEZWiJhwqYI4QYojTeqmDxcBgsLc73hrsv
Ai14FKxj3n+oHoJIGlp12HcEveaBsvVUbRtUgHjGj1LIC5HmvWZgm3V3HYJn8quY3k6pIX2w74tV
4Zjl3Zq8c9UYX4xFEykO12DJSIbT4TZt63oRbnocZhlKqQREZPlOgFvZNJcC+D9FCNj/DSYJeYSW
ttkhirNvizfMZ1NM9PhUWLus/Q4ln7zI78rE2gmUu41fURkcx7KBqiNBPoi96ruSX1WjriTRXAX5
VlPLCnfXiEI2wMompzIvz5mhH+CtqShDRVCPLj2I8MJmSfmWZE9ZNJK2NRoGXgPpZwrNADSD5CVq
i8AsK8b8xkKXzh32ujWEJiFaquLSNJFwFMJpTBlYmEiANqQAaCSRVwnakbphvrlRYApEFe2IssmJ
eMOQwpU3rLwOI9RAF5YeQjPvgK9RV+/04dWWq8wJC2wXZ1z1IkEev6jDhRs+MKjlYC8g6lLrkJ6Y
O0YMJ5We2+oXAYHFOV2xGf9UOTBhaaCYN8XCCQDIS5Aq6mfeEqU5Ji5jYV6+gPciRqAdb6JhyovC
p7Z6iP45JzYuEymmGTXrkOJY6krzVUqZowvKTBlWcV7cU4MhZBgeRGunwE/KUTCyIJmj9U6rPSqh
fhgELAXlqWYglTbxZhxAnKy1q95UqVjp8t4XiYrcS6Y/V+l/45IwSlN/UC0uNE/cWoq3jevcMaMB
P5EPHXFUdTG5FpkBnI7BXyCtDcQMCAJixTEA3NJlkF3lsCfM7SFyyoeMACU+g2GRStPw/Fpt19Jd
SFm+EvFZEHWgFAY5JnGUeEcmoxPG2S4zJ4xqohPUtjkO3GGLhvPPqslSBM0qVY4pWd6FFly0PVuz
C1+oDaBYGelS0UanqeNtJUOiY95JjSXIREQZkqPCC5cnCI1wdMq06X/9GgqUdBJD9SlnZJtoeO1W
jG/7YGXSzLcZpphSuom0eNF1TJYidW+atIrceEv5aFxMMC02GmJcNNuVIGQ226HEpQHuzxDoR0PJ
sCZoLsxZ4w7DsKRbGsp8EK21QGPS1H9WjvQUvr7X4CNBJO+G7MEYo4vsrxwF+tfeLpV+F+JdWcTS
sRUNtHWtgaa+yjC8hB3nmZtuwIWrE65W3H2WEp5kJKVlw75lEjZGlUz53e19Tmio9rHKJL0ngSdZ
FBIko2Z49FJBOWIxygxMa+UJPtbeFWd86tI5FOJWondt3bupnmOpRcfCgMrfqEwfw4EjuKL0NvZq
nGCzKj56FDw+hh6cWRbDafybxU6kGzehdaKH14hnRXtHGLmrVSshE5mssqHHBUJMqna25mnVi2a2
VFNEJb2MmZOP6LL6mu6/OI7nob6qUYFLCBRIs/5xI1IXqWjqWNjFGqyfjja9QfoIfd4SP6KBix/u
7PQYG6gnf1J3wqVI9T9JMp2RE8JF3iP2MAyisUONkf6ETbxo8p0LEc4wMYw273oIpb9Oqc/7s5d/
WYOxqimLYlGFxppGim1VnLZ9vfBlfx1KvyYQYO+vp1XjjRW7QpThatviYAk8MQSbUL1XKcPilEY1
UNZNStiDbOAc8OrVivwjwH9Ud8aTUh3rXYLM+m/NOJdNvVQYIgqQSEbppS/C1DFZ2i0iPbqPeQQl
LlDvTQpNoqj2A+NI5n5GvwpJaPBFB5wcC+HAEcujK//m+U886PBigFFQALl4qYHxCWFyCjDP7CCF
JAM24tmxzk4FbGRpL/FPE/c+ZmA6bT9PcY2F+JVklu2S/c2gVuhwGLIGrIZtHavbyl8W/pJ+L/DF
rcwcVG6cJlj2EwGYfTPwViWRsS6NNW+aPEB5b3aeRWQfubguuCQNjJTDrbssahjbgzU38z91UHYl
IAcxfKn3Mk3HogBkCl9UPxYu4zpPO8Sjp8+QCKryMkExIRp/I1Q4Eo5iaDT9lNAMmABaGJxMBuMx
NGWYgJ5UOdmfAZm5RbPVV8VWr4dV0f4ESra1vItaoZCQX2VckgCJECQ5a0yFE3wc2eimskrKoHvf
DXx0GhHyT6lAWXwl9xQ33uncoznI/S31EUnxNy966lAXhIrFyMsD8VOnScL/EdTrFgMxjvEXttST
qIpyV2y3QuRvk+B/8wpzGHsq1zbha3bQnfJ5wNkedJLTtzLCjxr4pLwjHHSH/pQiqQ4bp8ziteFb
wIhUsuoSiIAbhsMvAnBVZDRL2ZDy1x1noV83u8wd5jWbmaGO89oENTc4X9SvJPN2UmjtLL9eeJ6+
qAtxqSctOh28CDo611Gk4Vc6eaGhlozTR1Aygooflmk9Qy86hg1CQxePCq/B0kVney/h/buKowFd
poQ0hAJavbGedTkjkzyy/jQl+Stp42ZSsazZRTNWcg8rNvBcOyFo5o6aJRqg6E024AFhfoSVAqug
2pL4wlBnUBLi9hKlJbJdVVpLGf6zJuRBCwgwLZtzgOgl57BQNVgAA4BH9lVb6xYQVO8uDYQ0L/gT
4twZgU+GJt6WRHH1AUEriPdJlPQotBcgJmEPt83/Y7JpYMRIKoQjDozLFao1bqXK0a0gZ0rcHtOt
7pSohwSMVjFhjo9Y5uE74eoPH2Fa12XrppkQ0Gxba7ixKYHTDRrsWqQgCn5TYHFFzkZBJY2XjrQb
8LmuDTxijZefMPrMFwW/EBKaWm7VElW1H+5LIFZp4JX0onuB3Ry7jCRTNe00DZstF4C/GmY9bLd8
wgg4HNw/Ccq5bNfdUhnfWLeqdb2ILfQpCsKqaVHIwXu6wLSuFlN4hAzdu6NbYJnZU/1cRSTclfeA
TnsqSQxIc9wKWbEcTtxGjO0uKRxLgmqqQ+xh88smsgUsShZImwnzqEjtCbnJMh1fv3YDY6wTVKdW
S6T6V6saFxliI1ZWD9W61TGKL73tVMOTfFGp8dpMoGFga6fDQ6DT6ahtC/gLMhTyobOr5tWT8hEI
PTV1tRR1fCniBiEw/pRsS2BHyCfx0xlOGjkZwnjxXtPWXo2wFEiVwHWnfmlApG1JynlGbMHwnvqG
/ixr2TPLIQ5awYltbcHLF1nQOihaF41CCgA0cTqs7oN5HWUKVjSfsmgxlGMMYMulv+S8dThjx8RY
+GA1QRpeeVIuPL6ItyVszpV5ElBepfre7OLljSspCYsvcOgTUBlx32fEYgXxTPzrLtI3gw7LweeH
d4XPZneXMJzF9SrF2WpnKI8OGzfkI9HFBVXgfcNsFUI8xZI+i9HYARAhnJ0iF2BYTm4J0pa/Rx2J
owl8+yutCLKpsV4JH6oTwSt6UAw2dAiY2IqHKFmN6pwfewlP/CW/1hqu1k+P5bjtXXxgFhsUpIF5
OwnKQJAFb5kydypV/ImIXlyQaKV8xid3mHUQHZNmFwtHz/sQmnmWojP+I2lFt5DdFdgn8I8UQVio
qnZM2V4iaV+aq0RcpeXNZI7aiOuCSZQMVykDyekYaw3I3qnpPWkv9BgIjMfRPVb5KeKffOfDNUW5
UXtLmRvqZX99/HpIPzEijE0JRHsH+o5WlBMj2PuTEXaR2Cz6Ul+liODKBQfJcBY3gvwI9K3PaJB4
WeSDLl4dqUORSxXUcpUtk5NxEuTq6TNuSFedF1PdB614XhL3xePAg17+ysqT+qYl7vVlQXIDhW8I
xL4k3ACb9GLZTd20gCzhGP83Iyl2GHEQL1H/Ei9AZknlX0XtIDZHWEIqAyuoRyNKD8pqAH90QFi+
EJBA0Ke/wURccJcpPLQFmIUFVCsjX8VomDz1CrHyWVZvQ39vpD2RanmVY33lztNmkymb0oKumX/y
cHL1rx81KoAt5GsJbJ432loO8qaEz1qJq0q5tfVHlh9KHlSVH3ghvCnod+tT/Qn91jVsLAo4VvBu
cdIfBleV49do8cZi5R0ofJsTnmaYZLbQbBfDBZneb4LXiT7l2Kb7hBGGrUOG5N7O/HVFDBF61gOP
IIBYavMrxdkWftosfE9KQRfBCYuckwfXUNiLNNKZI8GegL88oHzpHKWkRbHDtUliPQzjBixwyshN
NcczbfpBNcehl/Sw/yNuTPjr/o3fAk47mMnzX9WaS+2SXQ59Nf78liMccxs+n40BCtsVo957UOwQ
aUPEHHegjAuqpLf/W+4IUYrhfAcz+cI642NDPk+Xq66cV9igazODsT3lGASbd22dhxB2xIdApsWb
LzHgPDOPiKcYVKarBvBSsWD8CnCV4yHrAayClpQ45sFPnzMxxCRbZ5h57qYghXEN1orTT44ApOaH
fYRfrQGlD0U62elQGtjSuyPazmyFZgI2IwR6dkW5WAnKnrBdRjQYe+HDRdPA+cxIxVWRex/AdRlN
1dp6wIKK0DL8zkkKIYCDep9ZJaVcQYqi2c2KM4MMXAJQo8Hu/a9LMr/Cdt5fJw2g95Ls9tubKM31
0z8iN0NSS2rFWWQii7YaVvxgM1zzzs2ejRbDHYbyTCoDeOxbHsQ+kGGc8tto8zkY8SCaODlvPqxW
Lqt7XFw9eUE2Cjo6nmffLvB1xuRxxcRx3JbqlPLLGC3DCfQrAJCa7lS8QIizZGyLurI+hUfeM8xD
IAmOT3V6HlRQYDQQBJFDm5CEYbw9YUpN5vnqJ+kAWDNfGZGiR/t2mRIgoWNtaRBaOHqQEt+RTf2E
V8iEeyzZWVQO8QG8tj6S3U3bHnDxx+OPsTesb+a51MnFCvewWenE2sfXE8+pZXDDgYQ3LELcxY6K
Yv2JI9Iq9D67iawgrxmh/ZDBxl6MKBIS9hMLBMzwLlChceuTFuH3xBxqZgIAExI5YTEeKtVmOOc/
oZ8zTa12krwn8AXLeG0ZntFofGnyR1dflYbY2lk+LEV5How794l77fQCA4g01pn/luht4U6qNNvY
wg7cclSZsJH3tDMMXjrG1Uf4D717KOign82P+VPd2jP2B+WljjftOGe+RYu+9MjCOGXx3cT1r73o
tYOqB85KcSp8LDttYdMott4u71i9zb13sktubMt0hSvlbJ4I3P5ov1BYlV8Qmo2NuzXEPcaAeTHP
cdSRbaNAIGdPePgsQg2NMubSAzprC4ETuAVJYouauyB7iHbkTf+gi8gf5QaUM05hkJDujpstyFVq
zNN0g38SqEgLTusgJQER97FnJOc+QIMAtuptyy8eV0JvtoMGREIZ9pL4mw2L5hNqwszfZNUcO0t8
HvyH6Z9o9CJW4RVnpwHLOqykMFuDUw69AR7ARe43FAMwcGBSlN/Fz+BuJn+jbolPVeehz9iE4RFP
pEKYwfxhxodlAQoH+mD1A59KnAW8Zp0eNn2xgLf0pQjPvvsyf3gqGTMinBD7q3SBURKxB2OvcAv2
hE0RfTdLj9gbYL7HBoIfnlfcIIYoL5OX+89itMMJ/Cs9vMbRJzm3rW8RVXGGHMYv9pQMFjKN7gil
G1ccjDDyh2/aUWXHBL60c/M4fOjrMl1ztE+MZ5Hn769iDoJxZr3rQ1fa/LqXtsHeQzobcDCEnQlp
RuQOacZBY9zD1AEX8QsDvyHb9zgsMPnHdgY7oecUFI/uEdI1niXSYmjWcv1ZVEd5EgNsdeVQhvMO
JWEGiZ6Ji44K3E5QsinKulVWNRoS9H/dHAYyfJUQG+9m2oz9Kz1q1R4TsDoAbbree3wCSy+Kk7dt
7gT8cmbUx4j5N5F5lQ1iR8GAr4CZHcw90sETgsN1eGt/vIOIYR+uQUCWNQXMPFpp2TrCvoPwOgpV
KMnasthAHEBSyrP3sKJAbDUL43nHI0DkRzqcXSdgnwRJ22isOYGgCXwECHmVJ8GBuCNwZDC1zsk1
Yr9hfh93E8M8zqfIEUp8YoNIf1nGW/MTzKV4Qw5vcHYVMD2GCo0hjyJe2DCLYYOcoWwO7KsUKVax
FNs9uyb7IYkfKLenX4DNEFmYTP62gN4e04wZFpHBiwmqa+LZDvCD/4rdHaQdzX41a3CYIwNZmPtE
jIAldQAoBeZac5U8Xq09dP+d8TYkjkBpQMRinhLGSyVUEAaLfAzcr/bsb1BRhJDTg7H2Sl53P9T+
BegVKTr1KiaOcHRMzFdxb4VzWE/blr7omC0GtgRv78RaRtiVyDs1WsAj0F4YgQaYfsWgrVgydThs
ykCWKMow1yCuDKPVu9kzWlqCt8TEr5rzUlpPpqruMYtfMmWFsjexIWHMThFIhA7WYhWDkrlGeQ6h
5kbHzzYGneVkLdNzuMJjTYRnhOaRZN4t8DsMrXd+6eSZQk95jXZdvZHqnXd76v0i23U+7Q0oDGlP
a+iQ4YNxV3byL0jeEmtVYG2JitmA/oARHUUDEi4wGOZRsbZQC3s4Jtq8XGlLTAuogyxASFSxSw+f
4E91Je+IKkPNQRexhyCESjEBfDpqD6xjm123ps+MFuou+mTbQ2yq+/aASLbaG+/sN0NTQwRkcWjK
PT+0xEqDHb3ZqcSdIFmE7AW2Dghkc731X/fT4/s6Sy/Fr4Cd7G2ELEzeCAws3Hh31QewqwbnkbuR
2f1hhHxJTVMs5Zul2zJTMBNMiZ8W/7kepl+bxDq29CnQZpnZxg/pr0b92KyLmtju5UCG42QdzBC4
gzulz7BXL05UwOBEXjA40RsmFq6jVA8s2Zig1yeaL+FeTYy9SRiDIQYfnlHmjo1R/oDn2f6NKAVf
Pxwb3OWX/+iR6ZR4GFGBuSf3F4uj8OnVdvHBPV+KPxW1L/AMfhtAtJNaNSoIXFoOH7x3a/gQ3aU6
I9wvXtWBhk2y1cmkD5lQ9Vl+KV9YSBvv4lTt0tUEwtjaN/2B+iktoajpUMs/xHWVzv/bkZVIkB0Y
H0x6ZuHDQyjSu471YqTLMdgZq/YPuypOpLyCEoBz0eRT5HsL82PQHKTTH4bgtF+q5vRfkg7zNvhQ
3t5PCwnErr+sPwSlCF18fVHcGIf5HGW3Tp6TW0gfpNwscaHdkm8crtM7B/v/DmJWrajJq61VLupl
+JLxCXh5HwUTnVPARsurfcE7Pd9z48tV8kaddo8u0xk5LNkHobu5p34LkQ2CLY7VmBBX3hJtItk4
cIZ0awk8CU7Hiic3hY+OFZfxrQZfsu9Ew5bz/kFbgGBqhfnd2md/gX+5qU4xBMeN8ZcAo7L86Tcu
1lt5aI8eewfb+zR66gJXc8YvS16WZKUhp3kgbR2uiJ2Fv9rEwKgDFP2sQDhvGrXp9C2QGFo6ha88
XrdIEb8wW2rRaS1wum6ujPnUbQ8hjBEfLpxkRrxhSmCAYpCkyYPvFiDhQ+G0d0xJ3j3NYaqsIwOF
tEOeGY0H8PRH/Cvw5AhsYcjJ1TO9XJpfFtgkwegkGAXxtoaWsfIIoxtvzNias+eYeG5grhGtiwd0
qYwobLjSVIgq/tr9TH/07I0MVn4Kf85B5XF3sKvho9yLe+L0R6RPU2iTfAd2oNFSyU7sSoxYxKeA
3W39SN0lvIi8XptvYqjrdXOJfxK4N9afKK1lMVgp/mA30m+U3g1vjz7c/dGidTxOmktocZD5hu4q
Vgg4DQJOornQnEz1AEPUm4p5Qsy64p5pzJ7nhXrF3oCuJkJZzxVyJOJJSJZU8ubAUuKpWsk4pSZV
HXU4AyOIoiKj6+7MPIhBPoZWkyNh9zbDrcBD8Qk3x2XdkdF+hUsQpj23mYYul53inF6R+Gg0550z
RXtph3GLTYrTHEyIzxVs6Jn2QWecf5ZHTmo0I1glQbW7ym8BC8WtOmwGvkt2hG/Sa6E6eOhTdwIt
4rdf2AT3wba+gbzoD5qPcd1Jq/jX/1R4elfZtGFy1o+ePXER/xJU3s7jXxy19D9ABxoK8eXugbKd
mthvVVwzW8nNlTSLf/Nf/6M+lr/6F0+0PMZHCN9feAIZEEoA8BCxkx7p/kLthb13UBrign91AL8d
FNboYm3zFUyEP3r1GA8rc+nzanA/Vry5n1CQgEhAfP5+wWoIK5+MvGfnCFfTFlYNdAKHSS2k5g+S
3oKZeFZfOkfm3Do++Hx6tGouIHzEGP+nBEsOtPW5BgSArTBabNzUscen00H4+a3hl48fz1xf6gQt
WChQaLCf6dy4jb/+2qsWEwVv1p+S0W7pBkFYYPrrKxfZPzU8e5rgeMIpF0++xnAX7TBPyv8NCRT8
YXYWkqdeIAURbW58AuivrUgHHQWWF77XyYtVhdncXdvGwqf/0Z76AIVoh3uhdMH9DsUvHljokL/7
M0NgzEnGMwyRS7BEXOk/0U2jB4INDTozNa93aw6ReUoFzbfoFDy4EpxnzNVt1LTBGwV5v6KzJ1Fq
P3GByeoAsZqWbbzF/fmD6GrcUElqEODyrC0SjBrQM6ZADAqXKiyK9krK1s4gP4NxKPmdVGHDMt1X
5hnsRPrU+wu+k9qnggxsMQGr64S4MVyvbAULidhhR9Nf0Bn8m0CgPYIHBlmxrSrLXpv7BL6sIIKp
pLWsQeU2xQG3pfEtAGC8qiN5Q0W7hHcy7oene/DZXQz8eB6izB4LDzg413AMF3Vl06eDF1cY8+Cy
rYK0ffocHaJpQTWZFMjQTbW97v6l38l0E6Hh4kFJW++i7sP56gL8inhlqAnRHbEbpzfhJ2B/FTps
ErjjTAzqS3rFoFqkYmEdeS/OTQVvNei30w2DmRvq+7iepLthRjroT/KmLKVwVaMDI2cL1WF0QMzL
4+lxhoK9yCaDipllCUZrNSdp2MF3DRyEFVqHPx4TQFQW3FAwEJGcsruuHoAAgAzkBZsBus+GIuSK
fyo+EMKcjDk4oCgAmZMA1GDD8676m8BdqGUnwPelPQ1vQG6q9D5bG9+YfanrJuIpHMFWSoFAj+4k
RyclW5vmLhlu8IEZnoX6crinYOWEO5OM0K8N9zaq90SHzT+xpaZARUJJlQUYokYF7m9GCRM0uPXT
LissEnp6AqUJg8a6Cp7SL1sUw9gpqYWQ6CUoj9ocgXj4+RLwTbuHnsYFDt2qR7qLsHpVeKh/VxMB
RmpPkA7c/Ath1dvVT8Ur2GAvAw8ChhooZ4remEISuBivKwjPPTHLn1ML1dpJbBcXIOJz2S8ocvfe
WhUxGsD9GQrmXUb6uYDizJ0cnz1V/rdgzrJz9DJPa2YaCDS5VsIzUVPhsAC8DqnvgoEMkQDIU48/
WMrC9YLWrJBQPNfYu50K5In2dqquiGCmpvjQHt6PNDUxu4aT7S6SbSRcknu8xfYXW1kX4OCgi4s8
xxwcYvlkQKOON7nYdTmcVTaVkRFchHlK5TLMwFj21ldXUjGj15Q0CCcWZ7xhkovDgY4JFckXHEjQ
D6deD0j5U3lOpQ53BkdV4YD1zgK+c+Uz38TKo53o5HP5NvI08Tr8aKXv6YCKbMj5YcKdoN8C9IVc
qH2Dk03P94ozHsxyjRXvEIvNPxRwSMYl+M3q5O/Ed0qWzUtSVzxbH6NJ5JoVMst0ESNWJIrIBgnC
j2uc3W7YHNFw8owmkbcTLwKHHMvpS9+BU8xjGx4Jcs8C8ep0lEp0ZEQYUIAyHrejzfTvKebIYi4u
xsrr8CFApM4uuMMCYBLUYqJYfo7P27qhd+TDSU7+TScvnZ2fePYUF5D5sdHd4ZgxK2df/uyez3NS
mGho7HpfzxNbttE2HMIL0WUzXLT7ubIJ1k5PY4fb87xYK/MDVtN8S33x5nfmyFjqoBTaNCd8rUl7
+SRT0ibAdEpxmIu2aOM2NpOxJimOkS2v0j3kqQnN+Kp+8ZAxj4wxRhG60Vao6G4htchkpaIxoznm
HYMTR07Y3VLwOzurNHP3vjmEIj5XDKP/hzz676560ZVXd5yx0FIY7YlEylCE5gQS/YJhHMc3hUEa
6dvkq8HW9dY8Mm6wvh+0A/TnydoS8W2D7XnNm0oU8oRH5uAwNP1rg/2aIyS+UQk25Z2CJNrGog13
ki9Xd3oM/kiyrBth3LIkf1ZGfnCVhE/oB3n2wUi/Tm4x1qtIdgijmk1ZuywtiGHdsWCU4T1T/LiZ
0d3l4Kr7zFEx/8Qpd65/hXiTk7jA7CG+RCsJhvgt/eyNt2x9mPjPzChseqyCnG+dGek+vko3JlTZ
pnu7OS6XcwGhJfUPKfDcVah4zKou6EtQitGyE0PT2FgbhNYiuwOGTWcBA1MFcZZw0FBE8R01+vB1
8YFs/aenu9EW/aO8tEvtQQ4L6Jy4t4I1ikmOWx2Bx0U7sOGL6QU0TVWu0+GBEzycw5J8T4az5lnH
g7RTn0gDEM5fLH3TtZ9FeGLgmzHHchQyP4DRf8MLQQZIpIAO/AO8IYcmHy9K6hq8tRr/12U0ikwH
kCmmpLT6X2BG9dBCq/7iQvrkg+0rmxI7Yv8TDK/knVThHVGyUv+QgbtK/A17pjfhWtqz62+wN5Gc
U+9Dt89Rk4QPOLyzMDoiKkmrJycH49xoK37xMz1vQ94nm8+UMjprn/iUsI3V3yn5dwCLxH6KHxba
gah+gfewnoBRqC/Yt7z0O1bu5OfyxoFLDhv0aDpTT0ZvLo4T8J6JKDbRGWEuhuF/hP3LD6sz6mBh
zUsUl89pVyyp65Q1/qJYA8zQYcJ7bpQTJob82SVhnIKFi5mZcNvuIzv9acoAyOwh3PqcjXfxM1dQ
Mtmg2z/BO8Ase7ygFkgc8QQ8T0kGU5/o4zlaFS90Giz863uDubywFoKjnH1BwjRPJmyVbbnVmj8D
9tgz8lYMN0RKDAhjONLKawyh5eQo9UcpXGX5GeUFthLq7EfAwTgC/AFXAEMzF/k33TUlWphv5PYT
ki0bGure33yF0MULUPqikhqZbVGkVFckNAlNzFyg7T///wyWQxlHakscnV350IBHougdMJ++GeYT
6msjMKuZkZfiTTAfzAQXvztnRBCfb3A8meQ5brcmJJZDlUDh4JWdefPLa6A/W2pJRigqbFAkcK++
cAiu5dXna9hD+HOF3aP4AvQznkoxnR66/ycZm+BFVS7XL8KMxWiZU6r7GE10TIQkCAJY/mbKVvq2
hM8EP6HuFOGZiv9woF/xygyc2t+VaKBlcqVtq1volBoIus7WR0PyE/u5h2ngbNpX+GttDdGI93t4
M+6AK8B6KhaU3dWemabO2Yet+DNrXt64FP2NNbxVbGkURxp3bQhFCsLWnAEbXA88kRjwkRYlTyZy
vEGwkCmoZaYTzEp1fuW8x3q8+wura3llUkzNBYLYfqOS1NSpxfOQckBCL2q+pTnwQ4BrTR+7ey2d
jF1E08nHHfclw3JlyqVEwZpwJzuHtG16zH4ywf6hzfxhzxeAadp03bJhhJNSj/YBC1ifcKCA9cUz
Irg4RWDjgDSjM1MDBM9rpmOoaVNOkm/oDUSnY+X1AbMIcQSN+9YckFzO0u5A+0mVwFAX3RdgZ0RR
1boTSus+WGJm85ngR0AXHBFbzN6IfTDfx5iKg7RTD3wUviLf4D7vYP9SMPffhKNTgviforCKr5wv
4QI5HA/AhPc6Dd6Yjzz5pC5hQGRhCgSjrNl3yS5GV8DrUGZMtHC92jKpFCnFqZrO9fCDJ3JCRBZm
QBTOMq5iiH76U0+CMuFCczc+8LH6cimA91FKZ9G2/WaD5KeyehkO+vP4iuymxQqYgTFjm0m7OMr3
drxQ4pUNBxyA9WTfxuV8CigUQ1wB0bJOWjpMYHAGrZjK0NWhQaTKpMv67Q6utwhdHALs8Zje4PQk
5pP1nPQrGLGSGC94uiVlDrku5SbNzs0IzXOubrRbBIsZbe29/qZlYzrA+YAq1pBX2j78SjTHPFaf
xJl+KzBBOO3m5Tf3yvVAAQHeINZ7tHS9o6Oyb75JZUo5jbMNGriS1TA5O59rjGIIvPVX0JBrLhpO
CSzv4/BCE0UUDLRo49kE2BGj0NumgODJxvDwLQkm0Ee6Cd8Nr4s+54AZCHVhXKiu2a3kk2c4NJ0T
Ao+mFsAIxpN+Lyj+VuaZQTTw423QEUPCGV82zF+ZPQM8eVORYeCNSL0OLRHSwRxPwruuHd2om2zS
JJ48FCDOLc5TXItOnIYwLLTwqKMnoLeLgrdVb9P/PQx+FQwrMiY9MezB+VSj5rZ56xbahnnUhuNJ
hhfIFM1atPjDYu6UfvjJrQREZBKII1P6TV1UBIwXzYltYs0ndpHIZMwkJjLTRUcH3pe0Myw9/JRY
qyUj7/yvJG0CRyrMZ7LuHEV3Occ5a2VOzS2YC9I/LbD+csGY87JV0K18ElGndmIrD9FNYPOMhrP2
VBPTNoRbnzLJibZexGYcQWyEt1Zo+iEr60tv4ZMv1qcILXwMbdaz/EuNOMUqBEd9+yksCiBGP7rV
IsuCch6cyQMlqcdoEbaBLViOxMXmvBxZTqQUFwOF0i4qwTaDR6zm+7SvN1UT7CYmWeUyEXXNpdot
WyQ/Y8HpLR67fySdx3Lq2hZFv0hVyqFLRmQMBrujwj5YOactff0buq9x7j3BCJB2WnPNQO024WP+
vvs0SUiE6TpJqnO8x0eZhQjTqt6DzokEtgbZKWJSYZpXn70ENf7EiqKxVcUII4gl4MAEn9Jipw7T
cC4gt3a9WBiGg2nL2fG/dR+lKa3a5NNMoc5EGdwi1AZlcMhs/HuZlIVJB1je/MfQ4nEqi1RdY/GF
PVZlUQlERLoMG0WfRp/nfQxJh1Gluq1VWvNSuStaki4Aj7TgJ/WGRUjJMWTsgksVW/bUhaQVykut
kza1Va0C2furHODybj+qtDf0cuUYE0B7UNnffCC4MbLntiERNUV9TC2MqivDPcFhzTgP/l9Xox3h
BuQW2t6hOMuvXNf2CrVVAIZmYnBQ3/rx3o53JyuP0UjbP9ja6qE9QglexhA7Td88FRhT+QX+T60K
6bV9lJF20KJ7Z2iu06DWLNVt6ih/GcnYjgnyLBubDoa0bURuF0vntmjOMg7Wtp26A7c36LSLourX
pLOveSytHA7ygkZU+XQkevWoEuF/cK1CRuBsyMVSojTMrLtBZWvVNltQgbB6Wj+hHdWCXEbzNPgw
TNSPSeupwnqrbPFKqgp/M2wSVrLc/zkxmlcoza2xDTOY2wzaKr940PLbCuAA+hX2jeZXplZQX/5K
6AaicE3vO8CTyvkc/Hft/OkKBRSHPcZy1USbFD+xAs1ChECgyYONWt8d9KeaFmPM5tY6usByxK7S
DbzklToY8+AmmI8EmIx42pvz1F5GKiqEoXQFgH7riVklbKJCiWDT663p0aWFqogxvFd2h0gKKbfN
40T976KUEAKJfh48C/BMYdBpx9GOqY4KwOkzDurkGyNH7Lvwoy0wHjHz00j6QKrn616UpyokHQaV
JuKjSgJ9TXjzwmvXEZwIAVAgsmQZej5AkTbB5ynd40iwv6wVZ9tP9ZutYKgm8x1oPwV40BagNkbn
zFI2pqbl/JUXc6WfDE4omU2Bzb01T5v+yNzK5AdEJC9/pzQBMk0gcFboSmcLXf6eBKZ6bazYNbDo
gLwiBufkZIDG7kRenO5XPZCPCQMC7j6yhlQzDpIilg1UzQyj9tJDfNIPJweNKNxmv6D54/amPxca
EBYMpOnp50gyMd1RCV7KcbstV55y4h3JRIFJfRIxX6O/9dSonfnta916iLSlDMu4qeLtUBCz52Uo
GMjUiFZ+A7skBHWtL4omiKbAcqQ6SLiQtj2jN6QvBU1CMYikOVgsx9bYuxg91PJn328wYWjD8yB9
JumNBohBN4GpEeIwZMEOgsNBV86HZ9uYrD44iBotqbHJOhlSvBZQkWJiWwgaUZm0YrIbWcs8g/xF
GAJyAremP+TwAWB6CvEv6Gk4kbpZgKT14Z8WF8DbcIpTbDBascgCda3Rd5Cjz0JpNgaRAF7AmkJo
GFup2btO6S1UoKG0pMPOEhMbx5aGlpmRpOj5nzUzxlSwHeLRNI52V6AeR6zoQ8+eb2kQXGHORc3R
14uNE5J1z7MrwmhvjQItFfBJOlD9s71SgqWEVsWwacSV4el4Idw8D1Ugti8dto+g6IMFCRM2noqH
sQ6FHD0cLS0OU3Y0WcKm/dO2oT9tQyxZhoXULhmY4Sv5Mh7jiZrCoo2hYWcOk+8vl44DZi39Dr6g
LW8sEs07F0EkKdZTK2eZocg0jyUZK7Y7iPVgfHCOwX+C9AN8KdtkOyo/lvgXo0xrUQf7bofDQXg2
6cOxFBM2F300+aeZ30jRAkmrmncBMFj6gKPYupiTQR9lA46SULYUaZcP6yo5NM1b0g/YTbZQHvB2
S8DgswtHJdmCR7iJBYEYZxm+pIZTSgBaNtUo0tHythYngf7L6o82Qaohr0OyzJ+mYr8BBywBZYLI
mRUUPTnopKDbIOB8hLD4dSpUEd+HBBRtw4+mm0GT3Mr+J6trpdkKur1V9yQLZKVzbs46kg3oKjos
1FnOgq0SwzICiHWbLl55+FYnkNoBlAvMQtSl0X1I4HvjrQGNMCKCoj8GFZ6bfZ00x6O5TOnRlC2s
UxJJIAdbnYmMy55rHDUSWOTenS9h+g/RusH4zt+N7i1TB0umxFzFcJOmRVz/m9aFvPmW42VAQctC
KZl4pWOFKzMrgK9b7UDxJHxorkwnVVwMGhroJeGHqWsrBuqX9Jdunu3Bv04TTu3sS1UlPxYuKfag
7itb37QcCyqaUzZqKD/hzERFYCabgo1j2oSyzvzvcFmZAycNNFZILlGMwTha+p71AR8lKokgZ+ua
PmwIWcFvi5NeWCiQu1ORTlqGoLyAJY1/EcxE3wK03pTBn4XLlHpyzAxXegawhv8QoDYRQtDeCaDK
MKsVS1XT+alhaVqsCtSi8UgObH8cabWOwbWXrFtJj6HFdgXUQcAnnDFuYcEq5+SmXrSv8COHCDLv
9vlFLKSNdNPIpSoWCY0+ZtJE8qX1Vf06Z3btX9YFphEtDIKPHgFvOB1vWxJgZgSLQNDJr/K7v8O6
7t9gevQD6OEbV+Vob4OT9hj+ON9i2TTlSj/CPwdbhbkE6WVe0AZTrw21nTRDBsZEhaYPwwW/CFhA
F6VZt1D3oCGcB0AgFwTmgS7RfDKK43n0llbSR7a1/oFloSidxZ/A9o/+x76nO+Mcf1RYUpsb9ad8
ZCwxm+LuzS/SQn9oM/7UHPqN/iCNFcRiVhA0wBfyKVYfQEns1ghz5hmUJ+xAb9F+YYIiW7NbPvvp
FqSvrfxveI4zbQfQRhoZtmmTTXx6zG4G8OotvVozmpiX4Upbfan85p/xFVXbb/FPkLD5ImAIz8dq
R7uQdVJeUFVO7boZSVW0gtu39hh/8H9VwRfugw2veVF4s2lppitpkrAXnmp3cNtXcwJsHFz6C268
rF/hy7sYv/kfgSf/fPwQy7eyoSWzpcUxy879J1o+iZk53eBM5wOAh5OSN30YYhU3wI6T7auLV9Uc
IsSy28abqV3YQ1GFS7X5ATSnRnd2+YVLr60NK+D8Cv28fmeL9sB9+rAexk8LUMtKNHwEKPX+2RPV
hQQ3nC6j8qOG2MuHMdZePwcipHvHvgADhpWFZJN+Du2HhRT8kgoAIuktOFm7cZvfI6K3cab5og4A
lSh7Wnf4Us9CEE6JVgqOleDMH6BBcNW+OLABLVCr93cWCvEBfeBAGxRe8QdO1Sx7xHDjj/4Kr+O+
OtffTO8YdZLv4WcFO8vC8zyzOVBZEIhaICM2x0lUpaOwtUgfTnaaMwsOCFvn8p/Yo4zdZeFMOzmb
+jPZohkB+ABvpY9JRxJRO1cg9mwlH8GEftAHdauWm16cezdYK4vsxBL6Q1HPWk1E6ckhz3u8EFgr
LDTq8+BRLYETpy8/G13MbYqf7sGjhuEGD48RyF76rS2ys1I1KEk91484oox5THLPQy5+Yk5XKTrQ
vCXVnedHQSYIBIRo3mCdIGVEY+PRHsNzjiId+MdeBYO8iAD/1apb97S4w7BZV93ZoCTPdjLanai4
DaOBWTB4U7yYdv1pkRwk+JmDvi6ob1E9TUsSy9gkCPYgodfooVg9EJs4MsyDhuX70GBiYx+Tu9SB
0sJc3NfyNs7XmvnZEXchL6oMnDDZeql6Ks3xHxlDErHRKUXg0aoOQiZlGB0Ibe7INOHGhYSpnJS9
KZ078qZ1gHto+gl1TaC/JkJzpLmdU23bgJ4yUYsYfOrYe/93A509LadU+kzNI0UyHkbKjJ5Wucab
4Q0UJz2zxQ+av+LcnBhV9RpQBzAL1iBcJXJKeqywzXnRfBS2G+BSAEWg3QGOESBRWkcUgGm6aXNU
hXMACfArAO4ELjhcroKu7wFj84zcBf9uCOxE3THYNfU6T86YsJBmi6WrgnsMnGmf41hbXDQZ/O08
2gQCdRdjWGBFwTLBuQGWOljpgJfatiW17uDo++xcQGPCJGZnbCanlhfcheBfnawnM1OIkZQkwTSh
2Jvtfw45WmIr0UutsMsZw2UuqUs4h2nH/hOhWQ5+q1FZja2Hu0+xgbfzL+Xw6uNcO6InAumuOV8P
VbktgYO8MSIFDoc16BiytELINEMk7qODjGUyFkD+11BfuvZgkVkiLzkMRPDxUZJSMebIbFHT0dIh
zm3poPOo1pypiSJDSDo0SJGG4NvGaUjDAlFgwhfdZEg5Fnx2XaUJp4RnD1MWyyJoWeD0FJEU0fsr
XQKpczAsgXYwDDbbyb/IUAim2re5DkjrpikacK3fajaSYESQVYyiG5uCqicZQ4d7xaAaexQWxB0U
4JSS/VOp5NnwI+qfEUJrr0h3QFPS45PiEwgnmwS02fTkTBIbArCQ/G1NfVl6hIWCSGnqFcrQA3mY
sfXE0ahWXEFUleaq3j7IySJ8FhI7/Slp3ABBPBSEgYe1jKQDjiP1s+7vuIfU7Y/sH4J6KTVL01zV
5soeT1wvjA5tdzJsjEYuIw9wCA9ycODfBqxIxUbPr4C/WbimFyeMTR+8De2FrwGjOPSeVgS5ArWL
h/EfIvcMMhx20tOn5/pV86zl0xjf5fYayxtbdW3Fla1nJL2mz9P82LBCq/YZAepF5cnqnrw370G3
TRSbWjmRS2TrK75w1yz5+64FIVkb3k2nX9VuMBEdY8LXUA9Nlsig/f3gWoYbhhhh2Ht6SmNyqCgO
TNcf2PiUkrrJ5cxVEElk3wjTDKplYGw4Xs0046XyP8OafppLetIlx4XZXjZItNLxS06PNiR48DWb
cXgyzHdbhbMKbBTZN2YBkK7sbhbBc2/l74Ksjr9ReineKwvWvn4bsWeou2pYRwp+lTz9OqO7Avrh
B4d4GgDE1MX8Ktg46qnmdRUQDl+jNzQQd+K94p4+QxewafDLH5adCdHuP1K9ipASHmf8qKtq0YXT
qgBmAR4+AJNZAyWALoOAs1v6KIudR1pfDexA1ZePgT6JGcYKW209wi/ODfHiI1pHnArJxW+rNFzO
VGl1ZWxxqGLgCFwiN7XqGjwQ4Q7JsyvIjd4Y0go+H1cNiyWmOPx4nC75GVGhWnx3hB8K79LCj3AA
YiL7woMJhre2MaVPjFQ6D8XPQZNOpe7ym5QWeftkBPCoJCpzaXj7/amtUnKoT7QBWQl5yjBa+uZk
6K+g3DBy6SSP9gV8S1qi2O3bk27tp//yBI09VG0eMi/i1Wz4LR2TCy/g8VrOzatYXNi3XXaRIrnK
/43S/787r+Y33uhmwY7RGXZX21xhIAHCzlPFJgiwr3KmMcRVw/DAFFGZLhw62hM2wDlst9Hl4kLf
FGjejA1pFL1wQ0EO9IlRyLqm+h+gj8mzxzkH/UX+Fpi8mfsCthnhOzBBdCrA1+SQDvJb00O81eE1
UjadAVi3iVvXbCCenFL731CebG1fGnu5ZQSvHN5K3vfK1YneDjfCW5n63uE+lrhTCpYkBl2n3XyH
yOdlCAMClvXUesFBkaqNw1Y1q5/ZRLu4dVMUO6tYh1WHxErUUjZ7DL/EYGtx/gWxa8knM79Y2I90
bqFcUvsVK+zj2ZsLJNzQEgOPW5vLBC8Q56aUFCDocrx8mWgU58RGhNG09jkrh0TXuGENrMkzGYtt
yJASbo9iB9VyvgzzO29o2vRPjIvnVZ8VCZPRRI6chESmPdcJzjA8Jr9KwCdASWCT2oNsVt0ZSKhb
E6Aapn+YzMWkYB65FalKhI8BmYroU0LqJIGTKkMtU6EIwUodURq1yAyC/FkYL+UHV5tcsCjrL0Ev
1mBrEeJtQPjzoCGooK1eyV/Dk0O6yuo5Xcrj5cK+MBSml+j0yqP+zdAKeKFzq7SXEZ/86s6Jtx7c
gitOF8+eBrV4Zr6mb9CGb1LxzK3In+Q+ivBHGt86VY0lNEA+jZCIK14mpTPv1UPRP9XqjdJVHW8B
8ShF5eLAqDxGsWdhnDJVrQ2DdEqpgKHRnnjU1I9tfU+9vRfBUdgb0i0N/xjjufJkrwvCH9bkNq5m
rM7leE9Z5aY9zxqcCSvp4gRpnD47eTS3Cvtd0xAM1c3Igs6ewozmDTpnoxbXzL/DL4u/RX+kbdYD
SedBCIHoySSOcGSLzy15bK22RlyVwwLcAerSKzzEgPIB/llkVQSg4zIWacm91TjOQzIegAIVaLHo
YxLI9k6rwRhhWa7Dl5lX2C6wHE/HAE4paYK1mAHuJ4er0QStZ6OO2bECDzAcpwWPOdJr/HvqrPN2
X0Hl9qAJeBk8mOCSsurZlrdiDzVj/GUH9AWCxgWRdvjWrSIdUtTAGotpBImWQdjujMgimg0/W2fA
+qmCtDBsKhVebVgql67C/HN4lNZu4CPoMV4CfLxRxXtHBEuLc4QMN3h6ecvHUvBgqHiFbVlLC5LN
tFvIWrhTq9+mQpnQwRquMXrT8ZtkMrBrxJxA8ljeBw6HDJMnw74ymtxuwfbMHGZHmc4adUiUGW8+
/R+ZcpmT9xxc+Y5s1loyj7irycph7YnsTW4holXc6ZZ1nEUKyPN1w7cXOx3SSQRqPESkPZv0trGs
C/gqoidwBZOYkFNO7Yul7JFPgbu1N+mV9XeO6jgYHjl9Dm3vNVc52mLTkkRng2rXcp19eLL8EKht
rlNTBO23hzFS8kugw1xpdtogltRLabZu0XOma5Gu5OQoTf5krhmf9eR3KPdRRHA6aUGWvBmSc2PD
IdkmDrlW5wb2hXmQMa6Xr/ygGa1nQFUQcZq9jsEF4j0GmA12g7yGzJZ9iq9fcRyCp5egyjvCQEFt
zMrPNQHmqSAA9GPoFNr0X1wDZVR5iMMBhRh5/qowNrpEz477sMXZGNpzpi182KQNveO7UI6dToLf
g88TpQ65MSuuwl8J6ZZINzqv5WE0DxXaUn7I9ACCycI7m9FeNSELu464Jt5Sdw5TLGBKabWe3M3Q
36mL2DsM7BjVOanQ6rg9tMrgim9mgx6dr+QdnOZqt25qoFjZ8/PggyVdQrjD+ju2fjIUsRW908mY
qE5ehApVMdxcBUQW2MUgVkwKaZlGZ60+kzzOR5O9a6SdfPWhOuxx+wCdj3calEWN0DO8G8nC+jb0
RUtPvVqyTw31psZd3j9nustqxjJj0q9QDY5ENHOr7A87Ugwy8wu0rSTE4wfIBUDBWOYCk1jowksn
OzvlLzCwF6/APJVLrfzJEBmzTQaiJUVwuFDt01nQIMbsMxhj2X7MH+qIfny8guOtcJwjdeTL1B+5
/4eTJqxW7j1nSmA4GRSEZybne18n8jmC/AoNcAg5luzbHteDEYTSejDcJtIGnFP+UDhfOeFlXHX6
QZjw0NPGe6b9+GwHZvTLP1YYH9T0VR2odTACyocRKwjpN3WxJzSXR9pGv9O/S1xAxuJBujEg/O5b
hRhVuEZ9xOGZ4c6BZqRQKdcc73I0hcO1jaexieErrndIahFFwjAI2fwXOU3gAvAvxw6xABKEhx39
BkwQ2XhIPV+ofCjDlUvwXU3pXcDLjfq/yrtBzZPrqSmv0Jf2/7hgy2MOzhJCseLIWG9aYPANAz0Q
Z0u5imAvY+JQR5PZYxgfk/KRa4+8/C6jIyfVVnp33dnB6V5bROP0gXkMvr+lG89Ap25gwkKLaCsA
218/PbaDq5Btid1rPbW16V6SD1CtuXAfsFktGe0SxILeVSjeu3PbxZs0jNZSNCnKsBrLuDXsvRDC
aI/A4HAWNaJiWi49Lmprs9jL+PKYPEqN6aVDCIATWvR0kAhVqJSVSqpO8HSy79LnSB082+pcQreV
/GblFckmZNr49k4zy22cRPhwmNu6PArJWjejhNbPxgQbmWa0zZp1zvHaWsD7abHt4fNarqL8dEQy
esvRusHdAoRtMpf8IdTbD5YJJ/+L41XXJxicrNtkHyWPojxXiOzS+CoN31GNB5VCDzzElyOEMYvz
iopc1iyoSuo9C0In30ycgWpXIYqRGx4OD59cLGKVmDXNeYhXpYP/6i8DSYalUruN9i37VzuABOSy
KDoE60l0p89jv0+N8+R/le656DS5s6sRrAryAMWjtN9afg41ogkwFdyzppTSAUk10240CRmY8/mb
YR1YkO5/usQt428NwMTRd6NHjB68XgV3/wWPkhfxcBHet+amwfwVk85CblgMflmcOhRG6CQ5M2LF
o7sxMcVt8Cv59BOdt00/QCbEDReGM+7fERnHpP54X1UKGYuplIMNpmjsRvReEa3ndM/65nAHuRUs
JkZ7TDmP5MyLNmTiyctUPxfGrkh5GnBmnHfuvXtygFnqiZjvzqDmefgr8l9Ddn3P2xqAe7Z069J1
An0a8ZMh2ruBa+pHQFNND1FvhGDZfrDI1Ylw4yyGmHrUe0cyNLi/CJit7T/08KP3PvXgGIKe2Ac7
Mvd8RCo7vB+ADANsMVUETV6w4hOWjmuKdQ81KU6PuE2XaAuFEy5sxH6NX26N5CCweOKkqeHk46jO
2ogUOskdnCZEc+FNLlHmCI7CiBjr1booj4kuXzDkrAdAigxXUlzZmynJETzfDjFHonOQtcwX8oMr
OJCKDuAKZNBq+NGi4I3bSRf1tLEEgFGVVKT4WZ9y+KUPO0e5dZkL4usMmwCEunT+5TS7MpauQD5V
dvWUrR1rhZVQjKfvRtNw/b4PLQ/X+256tuO3FhxCYa99dRtHv3zfBCWO3HxpXcSHgxRYFXMd+k6Q
0FRwsnmEuranuyC3Gy0/hmjk85NV7WRNw7VxXJhacVIBKHXIcS3GKBaNop9G+urh6eU4IEZWNptW
gXR8SnxeR2ADdat7LHMT+ibtp0YxWw0/dvkdezDBvb+U6NOBTohpwv8GcWpgMcspIXP/yupVcqih
fWCId688Ffns2ZjVlMop17765EwbJ1KvWfNBtvRApJ6+brNj0TydYGdaX4P9ZeafHMP16uxQAdg/
HZ6QwXaIz2SdlGo/KygpFIhLJtMSsyyT86LW0dD+1wXoOadB/jJqALvibLGux3Q7DUzDGoO2UoFg
ob1pxafP862YgSAlXT4btAf1LGxSOT05QPniOPAtJy6rQr2gfir2h6/gQzw5rcsdpeiFxmxVLAP7
NhTflLYYs0naSlQ7EYM/uUN/k/q3SC++99n1/3xQb3WI5mmxNwaKvGJuQ+dKjclG9cvOMOkg3vCY
NOhrsRJSDma/abUHK0KfvuCNmtqj8nYIl3tzHVEYNq5hg01MeKWSnCY7WUG7EMK3moL8UdxFPqTE
kdQFGKwFDDma2F72SIMb3hwBbPdyORApDWdPxWIQn7BJUzeILzzfJ9lZO6PzTKNVQnCXrQbSOsSW
wDzkSWDiJIYG+zA9x+pJWKfM/63NkjlXY7ACRx5RO4XnHGkCXYf2m4QoFHD9ExgLj+au2WbhEjsr
DegU5lsvZuIffjphCY145ROkjA3hPs4WeNaAO2XdWtJJFltmlBj6Xm33suA+fxreXfFRmsNEm+iD
Mfk0zhKaKBRMfEkHsRn6k2x+2OKQyXvN38sOzkxT5jv4OUvRCjI//QHcu0g5aHTce86oNgZBSOm2
kPcNIG+zo5fMrcJajEiNBOMyZYkQi+6Mjtv8n/Mtb2VGIQ4nkOT5zm8aEQxLGmQQ8WmzhrLLBdj3
cP5p/tFC6mchq1CLGFC+Kw/pCGPPv0y2A3fQcPBkCIEdiDlNL2znJ2Gr+kSQzeSziEU9l1uiSjha
/RNu86JvJL3LaBl0K1/dIS8RO+OiYHQ0az5b8tjgIlEIOzRuoA2i4MAkck6pFJMqgIQj51/mMmlL
PSpihCXbjFN8vMJgH80FNZjy0lyqTJnTVb0brwIzI0Saw0JWPgbtN0y/wAPmUcys7xGgD7gXef0S
4q/VVrMk4lUQa4eKQYOyRhnoU/NZ8qZe+gN9J75Pjz1YZcGQn5QL2I/hFB8XVNmfJktqEX35KKJM
4ttBnTHKLhMyPWGHhZxTJAlgGYesYj1ymkxpggX73PyA8DzR0mHkB9gGdfJPyLZTGQfoqiHOZLX0
z4JqMJoeHtOXDLMfaO7BZ1dRWOFJeMBgb2SB9zViqcTbGQ+y0eNnfQF+qYMl+T2W0i5r+x5L7ygj
PIflldxXfd/plyxxReJKUr7Ue2gwYXC2CsytHVoCNYB54CY03v3wklOR6+F7svYPnuBgjdSshXRO
t3RhsfcLkK/0e+nbUWvXI8vQeXfIjT0MpThJSRU6pv5S60iTkRGnJOQELiSavvrGzXzR29IeMxCL
Ao7eQkHXUOOtM9k4ayBacLcC5Yfcylp8dQpiPdkCmVzENlZM1SHmHBLCUezASeWtYXw7GBP1nNjT
VxjLS2P4cmwbYVF6C6LyqMNqgXYw8f0QnBsN/liQe2oX/rotIWmErUlSsJkOC9o4xbB3dOjLWGuH
f3kPyQoVVlWD6rCe6rynXKHE1g8ZVgHAwLOJSdNImGCGn3EEomCOuwC9QsSW7cTKj1lg65d2X6Ii
kiCEYhUDr+P3OPwLEW3WIOwI0viq9ACgsJdw/rC79SzGxQn+TVEt8byy8OEgiYbljlIMbz38Kzih
kksvzxXKxmibmv/xYqkI4AygC3xDnbLFCstngRMYYOVA1t+2Mjg3L2Rc9dMVWcj4dY+pSw4SkYnY
08P+gzFXzQPSE0kRYuVjq61PebuVOZTh7/tJmIYScCtgMM4Ib/bR+eNQwx/KegMYQ5MXGRROLoHx
rRsSXaMEuyekoBEEgOwAdS7PvmPOZK2z5dkthix3o4zGRHERZrGGDSYnlRvo9SUGeIjTV49nRTEe
2kz+sjV4/T0IJ4KPoPyzesoCzoeqdU+zbw23x5LlOK7Rc7UXnFR6TrtJjFYTDkoQIKOmv5ho+C9b
QGP8fZH+RXxiG7OK6Txg1YcURDWeUCoIZ3278/AcbGK0k+jmp5xcjmCZBOOjEH9+pn7BTcnwt3as
dGeOsIYZBhOFRc84Dykx+i+84YlAUQnLZJNUeqIbkYZffEBNA8Wro0AottEWs7SOU2hq9l1hdQD8
hitUidv2eGXgxxhJKJULtx8IiZvzDzHjBBZOBQ3G//TgVBrFaL29OWtckG0j44SeAPFe4VxMZ9/1
Z7BuAboF3zE+kWx6CjAYdfHGFSh4wTf1ZZQvJBWq5wZlCPokTo5CX7Gf0xCD8dXzwJUlCXLaYT/J
/ij46LhbD7r09jn5KX7gNdBu5YWwsCEtw74nLAlrrok0j3UeyrJZeENoEhDgu9X4kBCjEK9Fayop
gm1S3xWl24z7Un5SW0L9V6CsQ9inX4E1tLxqtJNMtLfKgQLWFqb3xLWqKBFn1BQGDArGLSbOcy3b
SMEKmQBsgzbfQ2eHspKgLgBu445T+ahLuvHEA1AUsZJh3ENXEwo8RkXNqiXJ21wqycHrDoKjdL6A
2V+BR3jWXpkyg3xpcctxRiiZrjrmugsIdxQ+sPFH+SoGGtbFKgCzhX8a20xWl62d7Jwq0zE3uzrD
SG/tprW7KkO6ar5rrDA9jAZaWtF4C5BKURmkqMnkBZs9rixgheUVURuMCqOlUwfzUYbdx4EJ4n31
K3mnHvl0E18n9qff7zsUPrgv4+G657YiYpn+gPUpazA2eOWuC7EoZexIAsG9Kta1QgQBCNjQzkWF
05sNaDr0xy61doZ1TTV/G/Q0mS350+sGqPbV1QmXRrV1WoxJ5ilRRheWWB0fSrJw/Z0pb7rJOmWG
eEOpFw2W8/jWkMWr8rYcN8xfyKyj2DWLFtuSDm09D26pkoI37CuwY8wuMBJMJwiuvzoPyDqljpsN
vYIlxvuwrTjuCLzr7GtWH2Jl0+DqN7BKzUiCsRF0SWuUBmO9sYtzq699/pIuTbeFLj0i2170rwlr
+Ch2OfdMnjX/YINgqJmPazrGJlUi2q9ZOc1dVEuLxFuX2q7WVqW2sptVOBBJtk26c4Hbi8YhpSVq
hNq0Uce1w1oOkw/AaOLa31vOB172Isk6MddVtC1wsfaZCiP6e3VhTN40Wx9TU2nB9lWkuIuATPgI
MlTSrvW4XpteeNER/4+9tB5KUqWGuWfehXZgT7M0/9OvMb8F+qAdUMLyzZYWIG8d//QRzkSQq6qb
QZNzGKxFY2prDgusW/KUCFweBpZtm7kR2MdQlxaOFe2NGtEihLaAZAY8OdCrFcq1IXqApcyu8aPI
IV/pLE0oilVig7a+8Fcj7iDSXe32kfxBeZMFx775JAAm8k5gqAimY+uYj18WZ0Urs6Desv+nxyGB
FnsJMb+SH7jB5zkJFoe2+KzTjV9tCiWfK5S1NUbyNHuq5gKDIgT+4biE+fU8xE9M6Y6cyqgmJcN8
RPqS5Iw2uFnhTbSvkjRE/WCpdyKic6wKYICk6Wc+XEzMkk3LOeF4u608zTVNSOk5GK6Bkley30MS
XKDHFPbVxOPJMTYqXREhJ3gWd+cAlzMTq2fePG5Pmfoz4CqonBsLARWWObLbTK1FEBaQpewHNzAq
M8n8HjESCxdN98thIJJhCOVkQBpIR1nEdFA4/WXDZsWXKs/3SoET/jkWLoRfpgyFNChYkv+ayh7b
2MI+dsraouEb8y6agcN8sAwR5tgq4UftbyQfWwUYC/fgNXkQhhkw7aEWMcdpvoCyYMRVNNjid99K
gAVdLc0tjeh29jWfDzPFnEkJ0k56cyrnPfHjQMNsgi/SqLxu3wogtv/Ih5cxAxsYD/mbg9tQ3vUa
J6lh1itrr/72a5qiAx/pr+4PasbpkFWxPxXqNfXUbTAgg2qdnd0eoGyN8EZgOib+d01pPRFEDbCN
6QAVy8k25htOkLmlRDPZw6QMJDcNFw5VuRMxESDZtXigE87BEbG3OO3XYuGLy7SDwnfWMSHqDwN0
2pKqVAPq5h0lxJMRJxXSbiEuJQHs/f8qSlqaYQ55nXUoyNEwI0jzACzjCKMpRdzjvPuSQ+3DKIn6
UMWicwqShmii4Dbki4fgFB2KgZ3a7ZEOtvQqbayLs0I5q2LcBqqGKSExY5mOMx+yZzLSBaBhPDZb
SPZz04Plj41Fh1uAqdPkQuGDkbY9RRfeR7pSeoxYXLxCaL2OXCzqMWOdxRwJ/oDdZCTxlDimT8Ft
c2Vs51lP3JZBXi+XDYo/yb9l7OE+ShMJtyg7JASofXYqyTn0ePT8y+MMM1ASah5eyFm+qrmkbOAH
yI905WcIZyz0U6johEhO0X46R/hMQU+NXkeDs6sdquEQO2xH9d70X1lE4ytzICdTTtDXgSQ6jfae
AOQ3ZwOMP3R1T6YR9R8V4nilXRHWT69DADMKFgxskJR41ff6QREeVlzLqoQMXc8ljfXI5yww7ZSI
+CV+GcHufySd127kSBZEv4gAvXlVeV8qJ6leCJlqMumZ9Pz6PZwFFpidnnYqkZnXRJwoUWZ4Onu1
Jv7OLI+UxuxcqZyEIzA4U0Vpwwk+CcjMP2H/1Pq7Wq0DlhbKoRl3RLKZ+ouuKY2Z21+Maj81D56/
z8O7wx1hMXUtwbFGJepRGj9FIIMmb+HRipseLyn+C3vXusAZWNpQUHGVv7njubR+m/Foe+s2Xcf0
+ZKg4FYsEpR0JAL1z8r889T3OPsaGE6oAzgv12ckd8vYLhpsa2oCbyTnX+4fWL9/g/R3yDVL2djj
uJrr8bMuHjIm3ueaqBslnYtqoy7tYOtb17ZEn/CWcBh6K7XBbV2iQuJ3LX4ZFA/ud8tYCWE+AhPY
VH3/Vg1nFYRh7XyFMIX6B2Mu2IhJfSa+LB3PQLb42iq5sqdZyA8idkoIADKttau1lcp3EQ4h/raN
53y5VElaR7qI680jXzn6XA21jrjXCxEGRLzzIBW4KIvhV4luRvmBPZxac1RXUQUMkWTaXUWoQnSv
2UO64aVMlwWJr32yplqqDCzMFqIwmFluwFJxmA0GnlGK29qkp/Zwu22U7hGHSN/b6m2jNLDW6OYh
zFPAtdRhvYEBAN++HLAL95z7Dmam9KfhzicEAj3Dl2RPGfOjZQi6IQoXJZX66NPycJK1JxtNNhEt
uvcYe/0ZwasC5fJwu0/H0BEgutuAlyjuCoYlWEFz/12kPwxQhOaephZRMJQLdW7Y7kD337fergFa
UFTxVukpo72jpeGoPSu0jVJdOdFBDIIpcExDs25ugTEfY+LcWV33ZK1WX8ROlmDvAE/0xD1rjHHl
jru8NaexCNz2WaxsbWelJ19MYfmGe8zBPe/DhZADuxqIf7dI2I4bj8I/BjwT4UKJFr6GqmjZK5fQ
exTphSlAFq4re9P5tLqUIvqZQfCosQtY8OR5lEfp2evBMx8cwbOypYQR8oMNc4hItGZ9yinPs4bg
P1853WLA887qBPNjvek4UcKdjtwJg+u6pkxpmfi4VTtTWPbbpD9U0TcDbdJUCQHpWKidmvoskpsD
MCiXHxZgFWLrM6I+UMeALIsOvYMiheVk3CwGkJzBj864BpZTsQMYyqdXpZuYYMX4O8mvTX1wsW8S
d5dgy553zrZIVjooMF5adRHDkzoBaPUVLAU7zVjpZcS39tMa7sxJ0nAn1QU/zap+fW5/jmWLtJSj
4aHUJSmRoUnkobLQDwOzTwZ7Oiun76z5HYKfguApUiiTU21fNXWT8LLWiAuqoFuM6HREcvf970ZD
z3nUo29XXJTuzopv2FXDNeaoc6Auyvdu0kfbQF753t0AyjYmO+7tWLyaepvLmzpeC9YRYUJuJYJB
d5fI30ona1r3D6NmzqXm7qoi2Ypa38CGX1u0Rk5w1Yzrfz5MTt7w4Df+10fauBeLeeBAeQrIVRO7
oWIesglAmg8czZX918XdY+Qp9bh1c+J+FMFn1Bp7mz7PmuB/lMdJiV+3jramO3KWWLcin7qHFN0o
slRLRRtID8JohgulqDy86l6xbwyJ8CoJVm4J3KYw2clkjzTNt5aQzy6v2FPRBlDEetB9SwNHvB5v
CqE9WwczTIIu0a8RACX2Lo/R91O0/aet8ldCLMzxw0sfJS6RCB+4Jn8slQwztgqwkGGXpUlwSZ1+
SRTeLdUFcOhbKVykx2BR7PHoi72W7aQMFpoFas7V/Gs/haH4smMqb101M35JPzm0jc6qyVvXvn5I
aw+rCe6jlAfWH/8pqobQjZsYKgJmvI1RwqslhdT3832lGPMStLEz4Nud6GtMT42RSWR4Yk2l30aO
C915uPlzxHJWo7PPFFbttgPmO1yk03UpumNfl3sv6fe55cVLjxvW9EEb62azruIjIx1H4n3ml+Bj
LXCsvQZYE8mnoeIYIqIQrsa0bxvYsaMlU/t/KUQtS5zYSMFRbfXvGiBPmWsX9utL2VAsoOIatbtA
h6pBPOl92rVh7vvxzA9/6+DAbtzFl2FD/HOZGEgEbgi5UCn/tyFgK2YUa8vWT1blHocgwKsefgmP
mYQxONbcTfmRJIHnVqcHJ89woOtUIrpzGb0CVn88opYjElMPdeZTwzZynvXwh/KPae1/uM3mlLMM
EGtktarufLgIyqry3g/yZGfeehxCE9yM8uuC5qS6gpPJ3M1r2t9+YN+goprSyMrJ6V1Gz/5WrH4f
+NbB6KgrmEEyvwtOZv0kj4JIHsOc8rOMWSrWQ/QKSmuhKOGqHxOi3qpjCYQ3GwixMjcm83hd3lNY
wRiQB+6cilZuVHNu9X2NczxH6D/nG1K2J5HpM2pvn3RhbyCulCDKrWyu6YBkVU8eLbl8olwiNDMa
ZT9KeyYV96Zr7SpR25/UATkpADmkFsDYfOBZroLmu2MHaPWY9GrPvOgh5m+6frVnbRfz68gw9m1+
U/2UUjYn+1ge+5wem6x1G1dCbiw5pptH01ys+DIgyveeBvBOSPN4B0Bdw/zlkXadbW4BkugYwrTF
0tfVa9G5QN7quRf++NLnRrdARm5bC7ZNia3MsQ5txvzI/bPAQvQVM2F2mbECeYU/1uZTWib0kXkC
LixJARQGn5p3TNtDYGDB9vZJzR58IkwdfK7CsfxiNvfm5ulORVdUMB0pAwoDXicvt3+MwNhBQSHM
ugIDjz923Of8IyhVIJvqIZPcXmMmP9C+bjUPOnuBlw3fBZ/ygaSXa8ndGA/5bnpMcmBK0fBQicWM
8BuWyEeqpsO6rqYsTiDUuxDTpjVAzIg5wrbZlEwlgBCE5Je9NQ5vtaMVUJqodVuDGBfX+jWmVW97
FJq3dx1cS3EQHiWQPC3qr3qnbYcieIY5GrpKm6WyXWu9i6DSWOS1jopeLofkUeBiTWVczsraPxZ6
9kncL0bq7mCLV3NIexXhaMeUrxwW4TAVfM7O7uq1DbElxszpu9TJK0exF+XIF9OjAPPfC3Q0pio3
iaLPJJr9Hj+zneWwkHRNu/vMNhOov2OOZyNuyG0Uk02oBksczARMhSkCpcbdZvRTapR2LAaavuKn
IwwHKCEKr/4viZ2Va7V7KyQicjgqpMqSMDhj3N3ctR5MqoGffelK+q4OyaNzqRR96eTjGm8fu91k
WeXVu8kq1Sm8LWjoji55NJFOCswbB1/8OfYpsU4i2nZMFWvN20VY7iMSg8J+nGsB7FfQFUXYToG3
Jx8f38ijYk5T61CZp6U+TyXhmtV70TerrB/fVR/Vq4KxjWEBqSiAzJkhK4l116yFTiRs29ofLe74
zrMPvSzWbYlFC6xgx/RWkpHlhsmyx3kNiq+T32aIb5uE6jKExu+pW12vdrmSYQ7jzUqLg2O4SBSi
AaCQisa7W5jyP4lM4LLvKTg0CjiDLOzqDotF/BUmN4AfAybsRE4wSeoMDA50miZR8s6u0+J1rotl
fmnJzDE0FBJM1jQUFYXz8pOYykRdJV2y1cJVVuk/KrscJvUmizCMb47/rabd1VHYwpC7dY5Ft23r
/za2DMdqf5ei8421W8OgsLMBfOCb8ECA6X2wMDqSz/PdaBIQF43ZTmtcHknGRqDCCqtHyu6CTqvR
fiL7hTbsiRR3LjxwEg6RTZEKU0DITr70oF7ULOHBo3jKJou+DPvbHdloKpb8UxBdjfiJlLR75DWP
NmyePADQkhRUUpognlIBxKKca+uFyf7b7+DABFhmRqQLRbfNB2yJacUXBnCQiIrErQEgcHaH/oY1
8M3xgMO4yPrHen5JOMusFLJbwsROU/ENln6yr/oWCfUzreQymG48rR9J0wzfpPbR1kiNOsz/1cjA
vWZ1QvQYIhgCDsyFoWFZwzCcpaQMZUyJ8vjmack6MJvrlOcao3Qp3OCfn11CTWOPb+4sS995areN
yZebjO1pHP8reGOiUl/X+o/s7T9gsrb/ZxZoromaHpi4N03LL5C829omSNpdphlM2HRzr4V7rWW0
nWLmRNTbSPYyvU7+SwcD0j/ZrfgaJYvhnrVt2YzXOqj2ZWPvB/Fe+e2u4qmOVf/IHXXVnPEehB4p
4pCNI5NMa9pK2jhDJy5JYWkC53GahpvNQD6M9q67LFl5D8Xk2aE07pgHK7iwJpV2YdN4seDIDYgd
Ika6AJ8L4UwNxYNp2jaGZw3UrkLcqW4jSPE1Kxxsl3F8Ft69ye8KaRtuSr6zipqRoFFlIbrxmol+
NcI+sXrzAb9k0WW87+hSsxWRlK3u87l8VH69itMeoSWLFvNL5zBP62xtch/Z6Mz4yHqGR7FLJ3ob
jOUgPpti3JYWU7SllcCMDMdVD/PZw6fV+J8x8WBIsaHnrPz2R/TNacArLfxrQzDuiEYbkgLqKfZ7
OFpA76GJ11B0UuZxkd2y+NKtINRPHqP+EsjvwT7b7TrQ5oCFSHDH3ViER4vRT83ciTwdiduGoSK1
xKxm7pKjR1h4vyX4SoZNkG3UBfK5INnIP8QPzP26du1km5goSaTADTNEIrXoPt8w+hLpADuEdVR3
5FhG1Gf0vwRE9xiyRx5xj29pZ+SgN8J9Go/IajEXOYjdkphCO1PhZUxFa0RbfxrLxa2xznb2bRhY
I1ZNv+m1C+cfFtMy+ic7VpObmO9kOKkc0W6Z/TrBY+6hdC2cHe68AQhMHF6ilHzhc4xahf5edfae
AaBZN2cN5E8N+2vA6oiUazJy+LcGE4jfoRBrjJdE/dkAfK1ZY0XOS2s+snZLfHkYncYeX6yxshEn
8doiECLdladYsOJM5VJW5UxowarOmrXvRpRj3m9qKez/Ss4ruQGyw/SFjlH1hmUSNJ9EzG3LVr1a
RfXKYRgkqVqs+lL/03L3UwHhFvTaWhu6jQx5/feOQF0+RVDFuMH8jTSRsjL0m2vxjR1W3wOPcggP
css36f0qUGQKKYGsspiddN5J+65a1mfHWhJSFKzx8dQ4u6Y8I+mP7FMHVQscjXOJwHaTK0waan1J
icOrz53JurW/TS5ab0mbIVNcZzxMM9dmO4GRF9jB2hBLWB72cKxREaKdwpwcrKGc4s0rzHVaLuGO
sbFi044lcChOXfjU/VPgrV0sVzGi+Nr/sM/12YN8RUJoM+PiDCge4NK8AnFkLVz4pOWspgFCv7Bo
PJJDrs3VYK7qiEbyB0JYO8azv8j1PwmTvU1emraqgosDx9nnakh3TfvZ2eBiIDCWx9SY99ouU9Yg
1DuxUhiJZrtyqf8ybqD/K429Vz4qOk+LgEWDxXmNEIlRMw3k9yhncshXOmJqQNsWDS+6EbKnwJN9
lvWcZh26gv7gQyh/1bMFlp2VJ2pBvEC2syE8RBTw+2k/lpk/s7RbYFZL4YxrRxKJht0GVoHCiQwR
8R/xq/Ijx3aCa5vJtDYnJ7NX9hSYSOnMYB5eTDB6AmXfDNzgjWF98WG953/Eu16GO4cBcp/n8Nuy
9HqQS3JGu5ic0k8n2wEwKUkPgiwAkztE4DITf12yzHbVKmJJt9JWzcb+bL7q8cAPW3c6NOm8ucE8
yMhVfqsZDhJyENwJ5cx+0H56296ai8+MaBQbUTgg1mUdr/GA2tq8+4KAGYJSfuuHjaItHHB1H111
6ipAHXq3qrAqB6zfIuhYrcl/tw7IYxBuzfpHEK47k+1svBot7MToY8Twjs4vP3DewnSB3IAMApyh
o20r7iUYeGX8S201sAxDHRc2b/1NnryL9ozP/i/+poIiGYmGQcvzYkVbdV8VjxSEGqLx8p34Spge
vyG55JFA4bcUwaKpFnE0aep56nHFQOONmr3yD2SmdEES4Qwy/rgNOCa7NwfuGg1DN2/ZazZLgLs2
G1YCFphVgncAgbhhWIyQx/TBb64K7dYx29X40P/sG3EKXPwYQ94cSFB0R80Hek3+cjiGgGMLknv7
YjFENLvH0DwV0SeMKXb++N9se11gILEKd+fEDrsfPB5o7xvDXBpMJbMImXL3k6VAl2dFA08aeGla
L8IQkej0yBHaCYRJB1RITdXkM6f6i617MeQbziaqp6sX8yKghSyo/Bt+aDS2SQUuw0WgFEEJ1cXc
j62lCw4OhbfAtwUIY+FQu6QlLoXOIGYQW7tOvlfsMW3gAklR1lnumyBYLdD3sZJtEhdtozl9sGmx
GlAyTDpfd2MokFZpRA0ua/atiDYYpvIeN3KZ2O+N7OaiuPG4tdm1dVni1yOOl0sGbUD2G3Ugvuik
WHybLPh3ABQYjIBA8ZqtARx7+M7LvQLpKJmRiJR9M1BLxVZLDwgybaHPbHl3OADCkkUx+F6iZU3p
nRMNPjR3ak24jObOo8hYK7R+8XCj5KN5tUnFILG9XMQEAkBfxAZn8m1X2TGrv2ge9PIcKsW1H6bg
YwwVWbXpRhthPchJ+6Emj0r8KbiRqC6TVt2BQx3JTFF+wqJDBMUVjapby9TbxDmxzeih0a3lqY1b
mFcXYcdghVC+gWhgnR+PiX5O5XGqscWkBASk0/Ja2oxZWfc7LLcdghh1G7Dl8Mqy58FRwO7ZlMPE
kPIFZ0HvvB0MYz8QRxKFAIqo6h12TjXSu2p8RhivrCA8TRnHErEdM7b5ocDA5GJmSdt81hKkE7uk
z8Gesa8KdaONiM5z+m2Tdge4bVsjrpfzZV+6G3VcBEiBbZ2ikfNcSm/OAtvXb6EG0yR9KvC1gyK6
9kZxJYGn0KFull61yBLl2uhEWmbJsakvIY52L7q7jcDOzrKJPK6WMx9HSIU3UquLpYQGxAo77v70
plnz1QOVIdzPvSD4KR1GQyXjbitCxKedl7mfM0a1/gbPerWN4Dmy1LnqI0BwzJCTS4WohlPUEAPp
ORRqOQKiIX255iHghiizPySU1S6A6WI/qZDh5Q7tj0TkBf8gUuQa+TID5vQtwb7TvZCV2+0OadOb
itYG+ddJydxdGPFA57W9zhFTRTELkn89JSY47HTdJeNMYKXzU4ZQGG01XnOLjBQqlLdbRhbapE9z
NVDmEGG9N51VFnOyL4zyK63ucCtSz5QIQwR0G/h/+tZup1Bm5tJ0wrKCDVg2e4c5DO/4UxriUMSE
XuBxCGO5aPvfcdBQDFiElVBbKN7cldasBYRRQF7jo4OfCx3Fuo5FcAKI7ORbM3i0YlwYCJya6GnW
OAV6DG6vstx4ubuLYQb4xHMENfJ7DCU1yIVJBqeGwULSK6RdAZ0HI88w2RPXDG/bbmS54DNwN1Gx
tTO//xQesxUu1LrzFyrqE013kOawoWfMUiW/TbQz2FYn9Qfya8dkw/ZmsJR0wnJZIf4eLQb/7Uyw
Hm7opJ1JalXLJZMhlbJbY5WZkeSWc9FwXKe7kVWycTQNciXgWD2NgtEbe3/Nwu6kEcmqmwvd/FI9
5tWIwkD1zGOR/bZyNxB5hw0rg5TXMcqwxt9UJXdXtTZlxwIuICE3WDPnXyGqHdKvTF5qxCcxBbfK
Rphc86WCUpiJuWL/OUa55PHcOtg0gqzFbM/QZliMQPXJSy3AXfODqNh05ouaTiz0rc/1le8RLeg+
BZRA176mOmFlUBMAoc2gGyITHjY1uz8FEZ3I+wXvEPdBtiddtq17hJVES24d5IGujaoTY+oEb/bi
matJLpVvF37nobbJwmBkLd4ngsjEkysdRAQciQN5FBV55NV9VGkBEawm2EsJkNOpAmsmEKBKaFGM
85TVm0aMi4sUzFW7ZGXBBufhRLRUuKBB0EFA3vK1IXFNWQhWgQAu1BDkC71cInZdOFq7CRGPogJ0
mnvj0+s0GycrCBtn9KmOK/qquYAvNyn2Jh2CD1UL5AY/v5+s0cPan4ysmj1rKhaQJxVPtzKJQbNt
T2z2SEmF0DbjcgrBBEJ6rMIPtoUJMgP4GKuQsS3NF5LY8zgiz6utmcUbz/reQjw1cd8yxAymShNn
Eg7PftN1M0jA75GSLjgU8CWy0NBQXIxkEUZNfVQNXKfKJiiWbfrZeGyC1Cff8UnXEItzrD6OhYHO
GjV0RshUgyy4y9x1TEPHb1ehdvbVz4Sg8gP5I8kciJWjQhIc8DYYAKFg5kbVvziliT54k6oOVQL2
PlnucMk3WDGZVfqvFEIx/6AcFXSBDPtCRnEBYlIv/tfTHVfoBV2+Bgd/38xWXYbnIYvaZ4osuY4w
iCXGWsef2bf3iBVYEedrYDJpw9qJCTD9PfjxcXhrKb0C5853g796Z6prfoYt7gP2C/QrdEJmKJeW
BTAaqKFuM9tbajUlnj2sUv9ZmvFGCXF9iR8te2ljdVRMZxaiFtEdXtG4Wg4Up3kniXx9JsrZKs4l
L0tl/fPUeK4UKwN0mI0ca0RrlrV/vf1UIgJ6BSOhZOW14zqtoW2RP6Fygev2cJgohCOQ4kAv7jX1
ZG1Dw2cx1nfh7rD0QmuG97mzkrPSuqCYyoQLgWyhuMABbBM7GqaXkVxeGThXI7nD8tk1yAGB81Qe
e6o6IOEWjGjMWxkHq+lnTu/Rs+DyLXVzfjAI9EHc2LKocvUbr11tE+POb1wA9MW1aDlYbc1zkH+X
ZLjmKCg4DfLWZCXfLjYQ7zvWmuceIRscUzu4tZwrAZvZDjHUoajjHQrImRf2s3H8sDm8JxpkqHSz
w2SddkDGOYiPplKgdu+cZECWvyYFb/UqMpSZSHmQltkFg/Ytf27HDGIKr4fUva05Gg5MKnE0lJ+M
9Lxw+hDSTUE1haJn+qUTwgPwmhbq+8QkTKhz3scu23k+zX7l7JmWsnMw354ZdDqApqb/gBMRxe/L
QrvjYxnkpi4fYf5P5BHK27WiPzNTznXe9elN9c+8uKb4Z0xnFN8wDOsTgRcHXXdPgi94fLjEBmia
U9B7+I/o65qPohT2bGT7G+LlKVLsRb8MXEk1viv+prKsWQYkmsQhjytuoJ9CF+3byyDyF0VevURH
Y2P90yOWpHnfPWuUQqaV/6WMq310gDYbXItOzWsgeQTdesjVY6VVx8avtkIZdiWWi6r+HlBYqO03
lhCbhpx/QZDVM3bmYWmEszeYXQYG81/qkaGqdl3E9HAUS+uzxnevUa3pyDmq/BVg3XWnoo1YHXVq
vXj3Y5BE70xFS0dZYShg8q6yrgrPwP1WTj4h+setNB9Bn5zjhNFA8Im1gWsbB4U1/tWEQkHJGxrC
/IxD15XQKcOThrY4dMDoJvvOCbZmVF6wP6CDkECAk49UGVZ9lDBvaudKNEn0+3Vh4MqO0l0YIxXR
SQ4MgkdYU3hskH4+Se4SpKyXL8GAEGjRToOK4tRYT+JAOeZ42WVsE7rg04Kn4iMagSolP7kt5715
tMsIL0u3rhJspcyI21h9Zyf/cJp3WQwwUAw0g4uaQ69FLCw4OqzyWchJvFZx/0xWjpCUJiakCnUq
MWcK0rw4+RyjZ2Iis5XvER18UPOOPrThTzEAtpDgTkfihgKJ9kt6X2HkcfuFc6NFLS2cFTUYF9uu
tuBCeWABqIVkFm9UH7uGBgFlYPumB4cqezaFMS9YOiBFI2rExaJd1l8FInR7lBsHn44Tzz1oNKnz
HXPg9JrOuaDeStu/6oXFXLBaAFwAdMCCBZxJjyO1G1YDmusiNkA/W0vjmXFTRUMFzGvhoSPm0vdj
cvPKfGezSPWjcu1Uyr4R/T4ET51FpzxCxM4EwM8JAaop1SWTIfkkylg1psIQrsEr5G5VvhriwFAt
++KREWZG1TOtyoDifgbDOkP0FyAKEnF6MwKwc/3X0MSHuP6SyKzKiTkS6we7chYdKw2tf+Xs2qaa
rCJCXWGdYJneymXwKxDO0H5TGvjI3vmDRuZlPMvT7aScDfVphhhwS8xPzb+Iu9oxU57tbS4eQ0ZM
RjfX21XrMBsxnqhEV0wfYvecOd7O6B4uAQyW1R1CclmHDI+L+093NmnHNARoSMUezGjh3PjRZ1J0
z8Dzr+i/nKkB8wqPHFfPPg98h206NhcIox8aOz5fyR/DKfZIISeUwfhuTE3FYOwyNspuaD0MM2FR
IpYNwNDaBudfRcQWE1bIOcbOAzgnEyXLstca72Gr2PNsNM95rLOrq9jhspYN4vwYYtSuu7nKbKIs
SCXScSHd+uiQY99PFDod/6VzDBRiE9gU66K+Tcp8YrwTlt36tAvo2VoNX2gscVAmGD7Tg2qy9i/e
2QG32D4l9WceBbeItyYPsVLAkncHimCTLd+iKLFz9fQKaQCmz+DiR0Re/Jv6S23izr76MRQ4D9R9
HxHzlmZzPvNK+Y1Qj0p8SK6S0Qo9w+LlIMYiuEUl5sX78kGL+bQ1CnldlniNGksD+xynzR6Vdat9
96G5tPN+I6bK9oWYvMRW35nVSkq7wh9uI7HfWu1ZcEFOX3/LblKLbk3Aan/bpXigxz+N75Pn8W1n
j187/qkvyRxL3hvujRihV8CIXPPOHZtPO3goTrHvwaFx3M6k/S5xqWiSAsmXW0ypfnPQI2cGm2N6
s0wyhigkF45SLFOuZcn6t85Qs+bKKkfdzjlCuzFxY/ENxvrTQ47q2rRF/arGKk9RyGS4jmuwwsWu
SXKkKo/pVYE3CN9wtE/yhPYAwYlYdEa61EaFLdtGOv47y+Gl3h584nKMctXlmAPtt1CjyqSu8+R7
zpoyUXuKtIeDCjwAWMsbReIGpnmGMoIhymGcdrUmagy299N7mHK4MONCsm2DUvc/vcS5+iSX8R9F
ttCYP+RFsA/KghgGc5UgPkjZh0/sP9KpmLr21DeayjIyc9hUQtDu6p0u0lNPbzrY9PYdQpeFgSIq
zrd2Ws4ij6QyBkemS0mAgiSPTyGyCzaVyPP49JJFyerDyJGUKjeFWYwjykMZiZ0l+PiR8tAK+cU9
7e7QV8zu5ImHnnaIjlchq1ZCLEZ3MygIJfpA7HW0Ge251mquSsyUij2gdEftZ4lNxG8nUCrXNvHM
7+DdgRisRkbOdhQBuAixSLAk4eTnQ9MqAT1jWWqH6UuW9XQuysi/T2EmlOQUbR3vGR/ddjoROztc
e7SfmnJz7HLPUxOoTzfu501A/BUvQQ6FIMdLItmi+PKfZIFtV3eRXe3qN+OvaCLNDgaCOqdTOnTL
i4+igeqQocm7TJSlwYBUjXcT9ruZvgL6eDtBQU1XpnnFzidbInVCMCyCkAV/rbMcTos7xymPTKWj
oEa4SG55Ne+nmHM5LvpKXRT8wW7J/+/lu6LcEeDM8io/TE92aHrzRnuasK7G3EQS5R1yiSsWwzN1
giLavWFiiZB5P6fjBIVQC0RQPJo6MTu4xgTzuVppLjwy/31OJj+GdjrSHTZaDwPS89h1D5Xaph2p
IQcb/S7Pd8s77hpbpd0OgEG7H6Pzd25eHAL9IBjJJEy/nD5di8YCTOHvXRwYGw/aZKZEn+NmFDjm
cnNtWH8yBBK007G8pRksrMFwd3reETp3GmtmdtIhioa/mztiL4lwzpUsRG2OQ01dNR0KnofCcKUM
ax4RUDVR056bWBwjFiK864FJNTqdBRZhEz1a9Zjbcnq4igp7Jr+wi1513y+ihCcb557DIpSbaiQI
sBc/nS02LvQy8plGMtNzyUA6oVVKK3OrDHKlMoswyHUpLRdLMrCNDEKyLvYlSCcXek7NOkjBoE+Y
kjb4G8GMo9LBdz4Frq+BtQ4QxKXSlmti6bz0VSis+Rh7+39p+h14+sbAeZPQEWOhdsNh3dVM9Rhb
Oho463yrQfDo2SuWfbPIBNsH7WUlT6VbKkmzFpQvRT+ehw7FZnpmc7xTMZZgNq3atYrPfND2urtR
ctaMw2a6tRv6djabDgqtVNXgdSIippODKlkNRB2rz5rBfpVQzvfq3ufXCRKcTLwD2sgTHh6xpAt/
L838s5mcwg6JDgAEvar6iHw8TwWDs+n3tfJmJ3AFtlN4kV9u9a4/5zAqzZqMkET/tXnl+Hu3ZAVM
L0AWpR+iuld9f7YG+5SmYoeHSKmJc+dMKwX293KySYTBYeIRlEBruTYAC4ZbIzjwFXKil9UzRFdF
xyGQt/rJdvqzWizwbHB8xvtZ8h3yeASju5y+u4rFNMYACGkcmNvNJMWXQ3nsxV82Pke3O7lYQXra
wnaC6Nryyk/0+HU5uRTT4TF9HpH6J2G5S/ycCtVAGXxofISoBKunynLa4Ezk/RsU0sd4CKf39r8b
kNdSoffjRikD8w0AjMCxd6bOynxra3hM4JJRnJ3Bp0okNaI/jRXXITUSO7mP3ptiunnSUI0i48jo
EKYDvnWuinrg95j+QoPKk2Y9a3Jxw29FSMp5WL/Gesw2akDQxKoG6Dri6EQXTsiCWKIYwk7QjRMa
Cn1hyNMh5QKT/OSFoTUBnMHKAE5MtxloQcy9I5GBs6FmhreZ4h+8d1UgDIXhtwzMK2RCtTvE8Spm
OuCDF6DCWJLPqPaTdzE6ofIAiQLqb2ICudaZ0Ht+GlGBpNkr1loh3a+Z3P+NuqnZQlRMpxhA8SGi
Azm27WdFzixcZGrNakPyZvsBgftGhVRlV1RSsNg06tJP3+AmnufI8NGUPai1guTI19APuykdo9pY
7RsjffKh2h/7ZbIO1M5RvakCBtOsfvZIDSv2qkxsjDkNB//TAHFYa8HxcdELcjnJvSESYkE34XNc
/mB/Nj6oFiP+psZa7RBafBGDit7Tzpd4U8k/8rsJXq9WdwNB6LgS2AHS2fAPfmUlrhLiAegGE6GP
Dh4HCHys7M2h2jcUSAKRdRiCLXYKfgsOQcobCgvXzFYpLYZChlZg1ze3rfb92DPdparDyWOE/kfI
5tXSI9SVd1v2BHuyn69ejPg040uDl0Qyy9jxKeT13JG/RXotW/zCfgscq8efj1QI0XbKYURblYKt
YgJX0LqOe5MI5hIkE2E1PMdW8c7tYX1nOMlHNn2EKHYor00EujUrSKPBovZgosGGeV5bLnYRGiku
BcwOrSSOlKm1zdKqnwHBz36H1NiEeWm9HVrIo5LRzP8tU4rd3D1z2GCTOSbdv1YP3+ukWiYMqqO6
Z55P3f0/ls6juXFlTaK/qCLgzVYkQU9REimptUGo1RQ8UPDm179TN95iZjHT3VcigTL5ZZ6c648I
3cpzhvUY2PqLpUEQs56gSdqk1BLI/VW/TSb4qxODll0skDMTqG3p1pMWAKUJZgE+F7M/zWBRTb0J
nOZW6EpVpzNrj6whiFI3BHtUVQFYC2+bGAsm/h3qREkMQ31MBsbOkJuo7v+JQNey9NK44cb5Zkkt
zgw9PW3cZljAUA5kPe1CPJpjX75pNVMBSGkd+bUPvgtXRsBXmGJRjaycUD4vYEq8IN8hMmMdvSul
OAW85Q+vNs51b9Z2eX9HDeWnyz1xSbtlpx6BpbKDDoJONCVnvWyOKC3xmG8yaH3gDBtczgtG9UpP
dp2ErYfeil0Z5YZ2BbmPXbw8hBt55BanPE1l9iZdeZl0+MlmO/wXBFN5szhZSN4fBaJBiDbFT310
+hh7KSOGhtBO2TxKtsrc+CTlIIGhiDDfTBIoj7lzDU5A8YOKiIpbccudgtKgfZmlJKDwIclTzlFs
hmGrwHoHy9QDuHoaRTIputF8LEx8TLi0Bw2MVMUQKaJTz2WqtrBSD8u04bNK+D/p6fDtpSM20z22
b3QIlHFK7UaI3RWjGkR24PnVvKnygxLeHb59zFU+1y0UejWx03tEBO/cWR4NE7iXofFrd74e03q4
JRBvcVJHfp779eL1K2N88UA20KPh6hg0NPPc+beuWTgUnXP1dx/OeF6iiaIPPUDCzTP9K9X3PKEC
FU9Dyi4c8vPWxcZBUtWHVLXlIpPXbEseJ10FphC9GWgkVdG+uxTUxUNpbRW5riJ7tKpuj6+OCYLH
zB/Ry0i/moWHdCww4xyKjqlHxb0Wuj5P46gfFQnOxH9EOHqhBIVE5siLjzjT3kW/ZXywcOrSGsAQ
fLbevqrfR2eXeN8V75gGsbLiV4muHgSOeEMsX54wZWT5l8YLEWcMJod7GGtbp+zXE8uOaO4KnCGy
c0OlX8i/4RKS0IpgYImwpi0OT6qvkdqw7lcy3Ruo0Z42qQAvHlAiyBl0M7lafocQG1+x1saWwsD5
YHD4Uqq4eoXdcqPJOtCYXXPJJfHgmXgwDajiK3ZFLWZ5zePdEmNf8Il1PsjGIJirVDkixr1AxyV1
2JNFNgviIF+5sxz6/Ltpkh16eDI3BNcY+AImJpwijD8uE5lc+qt5reOrqZoXA42RO32NS8sZjAAF
3UH/Ne3bCE+bvZgLk7NeOGQPm1YcupS0nLFtYc6EE3PR7B5TCtfVUVARYofuF8E9HvrvuVv23q4d
UKzxt9joeGIcT3K8e3go8Cf2wBBcGP110nz2CfdcOV5MBhkJQBqTM2BRgcUdl7NpM7Fx0edb9AZK
0N07h6dFArlK/FM4vSwGOHfeyAGjPJOIhjsQbGvUYQOYmYctgOJVs93o3Gwc3shqIk+4F8yXa3m1
iPm6/l+bLzB2FJ82P8aCSh41uiU16VtWoEZupke85h5SS+Tx2UUVY5buoBpI6OO2NBpAQJzod3hb
7XxZ2EyMJv3j80uX3iNk8ukxSIxpl4kGRnOiP3FNY5Xb6R6yN6pi2bywwkkuAH1esHGBZ4baas7J
gSIDxP8U5DxDzTi6xzSTI7sDc2vOC7a6brrG2ZsB4wD5e4aJaNxZzLtmy6xsw8uQZPWhTj5hfAqA
QbHQDky47HiC2oz2SA0LW7DaLxeTu/coA8tjqifOHmI3E680R5VBqdXKI4fLECFGTdV8lq4SZxdf
gr7UmAvmTR2iL8U8RuUResFTVN5b56VCe3JpQWk03LfLS+hdoupK7DriruSfOt+Fjzqu6+414vbn
UouD8UaEm0QsdPrx6uqjeahCH2+jPKqZaNvKa6OKAkicI860TCiXF09cw6y/jyltnhCGy5yQW7Ud
uj1tyAANyne1IGb4VXuybiHsvox3SE24TFKedbnNGS5xNZatXHUgdQpyoex3UfJQnUfGdFcfWzvf
NUaDKu8LW10axtalIsYYXNIAEnEwPaQ9QeuIpZbGnyGgm7Mp7jH2PXgonC3wynNR9qIYoBW0KOIj
UQ4HjfYb7ToBRSd7XbL0sjKS2WfSxwzxCziPm4oNCsbS0wYJSgnbIP+qYMgNpNVMym0WM+WnAWMx
zDOANZ7mbOdn54mTZ0VrjB3XV63XdvXkb0Y3pyqT+RlTd2vq1xbk5xDPlfA/wLUYKjZaQLiryCuy
hzI7MFZ6gqMcO6mKgA/DY4p4znmIlbuv/NJjTiMxcCtGQ9UCU2sHvIfzz+zrOL8Yxk4TcVkYiuY9
5QnL4Dqq1W549PIrJv4snm06ctVaatZoXnAeEDgtFyvcbcCLhqSnoLJlXazGFJFTiqfWTteCaXUX
bmG9JrjZeu7yGbbeYsbtjJWkuQ7pt92cw3f31fqZb2H/2Yi3yT6y8SQ4VF2+i9KwVybHYLUO69Hy
HLopxTjFpcLXY9m3toKkto8Rc2uUFy162P/NOjFcjZgSv9vkoGVM41JeYtwB3PVq/TpgYl5Qkgw+
itrLtnNEuVrRGd/VzM3+MaKO8M5Ig6ab8ruDX7YY5AXIVsizyRM0UkFF/oNgKiH2/7YZvHAoO5yH
ErKQ2RKoA67b5zddaC81D40OGM1go5iEIngGWKBrSnzyQ5RU3zZGxoa/amYFVzexybTagBywifSH
FcG4t5lES334RkveSowmDmdbwbKzzEAKIitoQiRzH4c+q4k6TsGnaA3z6DkTGZyoWhtchzniYa6J
MBIKqoAb5sRvE1UOTSWDiG1Et651t6uoO53gs2RcpN868Z5BIAEYr4SYfepdXefDGgOXQ2W8bQjS
OPuqeyNUPVGnNgDt2bryWmDbVQiKXRq/hPLZ1mj7PrEaz1Q63fP6mhpnPTmDoE3Mk5a8Ns1P6h51
YOoxBw7PJ/XNO9B3TxOOcxiQuA9IjYjijRj3HF2aAtbW1mjpgLqbnGA990eLji1MmTC6LOIyuq/a
8JkSCNefdecJgf/JiLDjviKksNR9SvmaytMyk/E49Bir3Edd8JCjTZT2i9dNx7FQEZJdk1P3trC2
/HjapeT+0cfRdqYiVK+4EDCR1Uvs2Hza7Q3zE9aGz6K+EbZP+EmS+o+Tvhb1H3KJHhfkSTvjc8Ou
jLCQeBvyfEt1dauLz7akOdXar39D690PvSe7/VdWmwKcT8qwoGRRtwFydikiSQ8CgHRuRHf3uOxt
iCodjjvE5M3AYJFagNXCoG2YSc1V10xshxT28QY48Ez83gBqxcOKGZGrELd2Ht6RfuxsoGFj+WKN
aNJdrIEIfIvgH6O1sfNqu6V6eCDsI376s6hzyJtAEcMrmk0FKFjbGD8MVLPoGOOzjv2jjzEUEikp
BLjP/qr34qeZux2MKiSLyH6oYc+8w73NMYQ9tSTtk6xq65TxkWnaR6+DrwJuxBtfHDyC9jVealfj
iIcOUHfc/AWjivq544tcsOCGHscYjjkDplSLT5m+vOqzwGKSvxXNS1xtl+ww8tU+Kv6cDq3gPFbP
hBih79XOTnm486BbnqP6DM+VxgAP+8hffsuu+1vzGVUcZFoM0rhESYIwWOQghJN4z/BSfPQ4rLWA
pbECjoSRuV5PC2Yi4Npfcf/XFR+DAn4Bjo6/IRoQICQPJX7RGBNxcMdoU4lviBLELWEEoWVxVmN2
e4pe9BvXOfNvc7TPoEfaa1SuUBVb/9XNHvr00lYvTSTfS+LNM4adxf6TsUAifcY0guLF5BKCP7rk
IkcxWWC5/I71pRTFu/5BjSaVbmsnYz3jVpT3897qJXCt58TnxLKybEwk7bpV1lV66+aB2tflIvll
uZBRmhIWp3qAAH2lit50A5/TnrXqzl3BL2l4p7BlX0n2MWV5PFQUOlE3hhAK7sDJXyk8h/7lZlRx
+q9eRSVM9Gt47wYvQpMSPwKC4JKpoP26Gx4D/350ZFLgDYCC2HI3Q/SSE6uXMkiK4Unan1Ljnmv8
S9ydPVINXTPsU7d0yskofMqJ0O9IIbIlG9xz63tu3Fux1RYsAOaP23+b1rZUhTb9tYdxDPnia06O
DWWa+h8z/Bjha3QIW95y0TAblck+lDczf0uGLb8YrkEMwLYO9bQ+Tnq78c9tt7XqXZueFvuzckRg
mO3TYLerggy8ijCT/W+WfWP6W24rg+Yr9R7rbYoR2Tizz5azcQgndpBaow0uhc9hdNOjMFeTQzu2
FQHJXC4dyN1V4Q8ci4uI5R/MwUCsbZJXg5K52uj5aCmw4IbC1SiLvsqMlwFMh+aMtybBplAY4Hq5
54zXaYANIOggLo2LlYCET5J91mfbFMBMN934IYIW30w/PByYckbevEqXQj4E4Fxmv2bp4SUsQEXW
E8IoSgQ7SzzPCFhN8lYa5Y/j62sdS5SL0dR2GYuPVOV2ZowlODROXAafS8mhanyE+qGGulZGOBSR
fSoeQsRWrAMcPPepSVFau2y00duoC2kFl1z9aOSoTp1uHUOuTlx8nMpWVEQfE9DEvGkC8M71i5NL
WLxwqAO62+U4tzg5o+Z4HMH0+D+moQwmd/zKGBkxl6JcUGeG90ROY5eKcpcbxVdLi0jv/VC8CmfH
IBXOtU5zuU/QxDjSm+NxyVyQw0zAH1W7a1Ax80LfeZR+GejaAzyRb0G8P1YuzD+lWPb6zKFv7RKx
ynAXhKS0FDDGiO54ajG+xaQh2HJyc6vp3qa0bOIdOKHMHoWmjtga8sHApMMhkp6vyENOZEJihJDW
Jq3fh4n+7hEzLRlZajwRpR9zvM6fifm/Rc30oZfuqanZP6T/WQosP3keUvU0bqeZ3TZzkJRTsoTk
sZj6XNuZRI79XRSjx4cSuzytEHX1aQxG1+no00HWJp63HReXhEMB6rmX90l4Txb5pi873iH5pKCh
hEYhIJld5DzVERXekWCjmYHl7xJidDMaruVavOqdnWNuhmz5T97qgB72dXYEnXDu8UYkTIkymbcq
8BfoeqGBGHS3keNhl49eTDHf0KIe1cBMxqjxwabFH3VzzUwTRuDUfHVGvWu0WWf+uSBrMvpaFxlX
O+6C5EgqdojY97lTaWBRbTNhwE+ywxnVaUmZdc3yb+h/hfSTFLD5Gp+3OTk7bF+z1nIeRd2rxuFF
FAPY2JBwOlt2WWNjyWek6JDzRBxRML/AVB5n3KtpQrYVyZZovyRrJ/LVQvYgBc4BZOGRJdprStP7
mCBhkF4zOTJ2enypO/77BtcNjwzpHOVHGJ6/drEc3JT2O31MLIbb0H1D8FODTTTKbr76HIhR7V+n
aSEDIfyYeTBjz5nQSqqKwi3LXGsxk3emLGOoU97mZldvl9YLvkjX+UqH8K+RfZPy5mlZ7H8ZIlxX
zLfaXlbWcrI5ydf4grPnYbyFuISqP6bHsCwRLKQWjWgIJCBQpiV77qmD8GA1ZDPHI6xWAiK7bZIs
Fo8Oo5a0AySRtiLNl4Ud2JcBeruF5qZXrxOG4eXRu2f6VcnaQCc81O6hIIzSTRhV3K8xfxH5wGuf
cCKvGd3Z6wIvZYdOlsa80iK5mPgt3Ww4+54ymfLLlXieBuh99rxvKT1qynVGSC3iv5iQ2fGSNSPF
nZGCxWNtoiSI1mlECksHlK/fAaBm9Bh4yXF0/LWY93DgHD9+Vn8ME0ANmXROCKV13J9xg3AkUhOa
goIZ4Jocb8utwRQIFKyH7Osxuh4HuUuGmzcdI29fluCU9X2qg2k3rpiLXtpUew5Jx/GgWfb4Maqu
1xR9FeuSXf23VWtwoaN/2FIYC0lu09zo0eFNmNgjE5hPBzXC8sjM6rQ3dGCrsofWVr+iBwFNOqD2
hlvvAuaDvOcO1LY4KyItuF8AreLPGfgFUJx2evJS6dZW5eDGdVXS2WKnVytCcK4zFx4nhCDsfxn6
iNUx8d0kfrcpG+PVZuJG5mHiMDNbgRvJ49IAcXboHCACPRbvsz0d54Y80mL7fL3OvSq2ZscVBPDQ
bVCu/sqTJxTLIFOoB3RdWFktVSh1/OLMf3q+5JlxZMIQhinqf5OJ0OVmNiLJvJrav5ne31AGy69y
t1B2sw+dq7os4+Ha6DCHlpJ6NFZYdn3WUjPOyCfeTZpwtZEgJo9H/+Ga8SEBIkENvKzLjSxvnWmd
cDFucY/gagRnykdPeSFviI6tnlM2L5zSw7nL0GKO8TrknmpG6ENlmFyICg1PXFQDHxRl38m/uXHJ
8fOF3hwsvAW1bW+6wTmiL841F35puvs441wTpVDp/I0Sd/2cB53IodKTk+ZEoh7taNZ7yBOwC9Ot
7C+CyWL1KvKXtBNUTgIkZm/UHT3ovHbvezq/T7ZWH4ODWp7XB0oQAQEzO0ymvbB29H2R0By8ne+8
m51+ARHXCKRsPF+qM5y5APdMI6646RPmyA8VFFNVOVwBvvUwR4rB2GNKt9eRI+7AYCDf06tC8VXE
TNAkGpZ+mdElw5/K7LMGhRuV+ruZP3xkHE3SUQBvyfCXfSoprEOnnr5CjH1hMx2Mob/oRA/h/W98
NHNGCRAOuL6vPXBqqYbQGfFApwkia50cWHJvaYKQV6T2iq09bHem/I1wMvpZX68Hp3v3C+3UYgqw
UA/9CQifkUosqmdMc1q0UXf6aobgV4/bqBlWSlyY43nT9/6lyQ20rpHAEjdBEzsoLnwcnVqNs2gs
xJuewCzrPdG98v9J7I7Ov+GvJyFc2JV2spobb/PGFIT5hhAqSxonZ7glQ8xlawSWDqIu7iS1EP1O
85IPB5Uy0zmeG3zt0hdbhxzJk2MTXUP7ydD2HFgmmSUq2vHGdjXmzCipWgxEWWx1F2OyEVg8qTQG
fKYZ5brmgDQEoRVtuaXoBC4lPpByZcDcJJ+z1qkmzvhb0b+0QWAo0DiR1WyU1Azyr+wQ3nMvPXhl
/GdcgL6xvLiLvKaGCQySwUH23BAZNuXDL3yyeD27YDk11Akjp3BMQVcONZ0hAmYOvflH5cotYWFe
pHGIS5X+6HZRnx9GK6FR0RaStwJZYOLA0bkF6VZ8KZadZSfH0g7NQou6B4EryZUfqGQIneuNt9Gb
91gVqnqeR1mK7b5T2Docxp4KCznjp7BRQOTv3JMXDKF2RbN/ifIiqGru1lNH8TJtig4/pFeMr1M2
7MvBvRd1cy16TgiJDW6vXC9YoxImzUKSjT+OTEwHmgRkykOh2YjTVhwUec/DWyU32032dJushfmg
G/ya4p3qsxy4GSEaSNI0JciaCf5w8DJQ5uLOmr6LW+56dfnhle7dtPybbzkEuwWlvvNpxoDr6B1E
LAiMoUO7RxfYoPZ9Ybyx4MBFCJsgwUDE7UN9Pw1Jsh6pV2EYQY3PJKOMpXnzbWoc+0+VWqMfpGqM
Z2wmqgc85MdQGrYQwwCI2L6jcaYNRMzAJ9vn3P9TdNMXXDW7Lv/ORLFHmZ0RNsVDACzy+7PLWBj3
DQ4mhej8669r0Ny6W68dF4JDzisMHJbsstP+5iaJDWx0Ol7DhRN5EnJVeR8x6yXYtSos7JMygONj
kM094qrc0LpR4VSfIDO02vYdjJe21ZTAC/LZ8D6GuOI9OS9YG3rSwxoDuzntrzNXxv++DKbWow2U
ALhJFv7l6Gt99uIAjpwz4j1NDyFIaM7LW36NWcyMlXmuGVTbX6FN0hNN1otXU3OVPrEAnutVnn5y
eXHnP6PBToPzgLOGyLqPHBB5aDxrw3Qq/epQyurVy+VWZ4Rd8DN1BIwo82WUdI0IHqbYO7HHWqi7
ysHY/rr4BYhB8VIX+xY/ZhON1/mYF9Pe9+fvOpAcW3WlRrAQGrQpKI2ekx4OC30/0H2gRllFkC3R
xoYRHKFnqMBCmWuvFvGheEK5zsDncHEe+W4YGO/LkS9LuhCSuArX4AAGeJnfLRkdOfPp87cbCVTZ
3HT6Sf0bocuCGWmvnNNLqFy9ve6RUGCx56wpXvbrddbWbA5lv5Wzdu+5kQofdzjJTJ2BubO2veag
QlssjAtuTMb4/5yuD4bma3ikFhMB+PoxaQbYhjMnz7BndhKdK87M/Nc3RrGqGWpldvhnscGU+Xx0
k829xQikdcZRfa85RtVcCxSqjAat2JZMK3kuleEcKT4HgdfhmGhBLQgC+Y45bHDloCpgD+VlcEty
Cl+t/Sh8hncHm0+lcJdX7BSxEQb5YgaRYQWJFz0XigmABWUyujWYGINBeLOwi1wNKjrKjyopX30+
K4Xyd+x9P8Dtmm4zU1qNn9foEcsgoI5FtjeTRyQV1B1y9LBaoq1b2lhfuV/q+TEhiToMiEYQaE6R
gq5ofy3QCIktCTUhp3AWCqvsDf9kDkLQNrujev57TiaGviGy6nIwYyrCcBTX3JbjP3nS4TgvXEoY
CIDJbXEukn5IDy3kU5/x1zQznGcWUx4EL5zFIZYAR0NwfIaYhBVYYGYm+YWVBpzXUJ591qf5VIbr
Nj3OPWhvQM31eKamCgqZMx3mKnD6cwGkmpjXMKfe0yRJMscQfu2aFjqmLEx8+pUk68E5teNkP2Fn
Iwog5yD0t5NF8o8166fRz5mwL1FN5oyF0rfdi1MyeYS+BHuyYBQHOZfc9pKRowsJ0S71/CoLZnbh
NgKGVXLLS+wGa3XDtUhnaJV54z+dMV/kMBbzNEpd5VvIuG8sJKsYIB4STZYceHYvahFw0a2zkcbk
5W3qIF7ZbmavJhf1OcKmmC5f8ttf8lsGPros9avEtyg6wBhQfZLkHKWsqVLszPGukxVM/XHd22i3
fNYpMI2MhXLW39NG346yufrROcLQmh1aVr4uvFIYIalSbiWtqTxeZUcWWnJamYKeIdkwfsGAobVq
2Y16umt5etS3VYbttUf/chbJjJppA3BjK+LEMnvDfeG7Xqjtnjim5dOXupTgV5iXvRxee7eB6qo9
qMJy1oZADpE5tCC4yxNcNWfZ6WikwtBOA8VHC3YKsxPwQXAJ5dm+SdlF5BbB1wCkak4pc+Ry2xoR
lETaDhOe2kK+dwWLYdqYtyYDmtw18oqK9mPZgAR7X2miYbZG8SXzpTKAZ0d/pI4Gfg7kAjArhhwb
dl4wQR0COjqC9px1AnoK50KbpnURRe/pWL7Vc3ptQ0oIwAcd+mab1eOxz8I3biVHE3mknsUpldSN
MELuui7gpk6anrW62tT0izdGc/Gr9C5AwBqTOoZoJt5puqmHjkr3Ivtl5sYPpeomsAbB7ajOS8e3
CxvJQB2seIjN96wpfuYq2esIG60H66Y6l4hwcbMgkA5kh8a93pi485rhoM8LUT8OK4UgM2azb3VL
vpe+QkdNGy7AZvLXS/mbrW8eswYfyUg52OwGhd8Fi3fW+Onpc9Iif92Qdc0GSsC9AdYG+MqIMibW
R84Cw134TP2a5rWu1wktDerSn7vuscuKg1OFV7udt47zNe8QJLYO+caZ3YvtQ4+TI2xxbNm/EWuj
ZSVn4dXKU7aaQh+dykbjRCrhXlFT9ztQxuDiqNdTii1G7WUAOlHD1c1itJ5pugjng3UUSMsSODZ/
zd2GLkFdB2yWEiQrv1vLWv+U3Nwqs2X8XHGQ91qulLXJw2iA3e6H9FZ3yGpDxVCIglgcM2nsnrwZ
bI4Rj+9ODeXVSgHkFsj6BhoMEXYeKpCsKYbVxnqbUzkzMY1fRrCR8H476nqyUAR5rkqxmksPQiXX
AcOy9EdDeTXsxxwyZC74GYp8/CM6uCo0zWlefczC5tQPBbUgrHFzxt5dbA3OvBn3PgcGQL/Yt9zx
n1tK6+t5/HF0C05jMuwXu3juXI7pxGCm7jNNWa38BSGfg6M96Oaqe4c1s4o8eMNc/cEkX+IY/tS8
XzxtRScimUfsP3SFqtM/W57QrLelaiiiZVTEcK5xBVSDJWYbo84yYQOoGkG6qH34lXzHAHSrHFyN
1dakHeapb/VbzBU9++e7FDDMCxOlyP7NiOALPyVJ73pPAAfUuk7EJlRJHl1p9BrrohPX+DZJTUL/
Cgl1i9A7CgEZJh25sNrteTH4o6nZPxuCfyEFwNPiLeiH5QU3IIi9zvi19OxImGYA7Oa/iUXGYM6n
be7wF+fU/gXzo2/ijF29Xep1xY7yNFg1QwPXOXfC+nvRhhxBQJIR9LTyOsMwKKq64+jDBrxkx1oL
zKr5zUzOIYrLOPbjPc0Bryg8q4MRQMYySIfhPBLz6PPhj1okkBOI75FWJkVrM/71XmwpD3oGGCiB
0eE81/hcBJxIx533fIDrhphAUViBR9Ff2xUQgz/c0Xmfl58Kxmnv+u+1/ayX6lwc+b9xrzE/abpV
xv9YnUevqLsj+LJNx+Zc4E3PKCMUZnigCJu2wI7zruuJXS4h7orkUM4HkYpjiwhS1ODIp+bo9xh1
s4ZpMUwCTt52kb47ZAuWvv0ZRrkarHRtKSN4Mv3pE4KZSU33eMZ39JHDEDJLSTP4eLSWn8lPP0K9
RjWAl6z3TPrxq5ZzgCtys+jmLp/RoGbOJFMFfwObKhs3tU2bXu0FGcoDOzSNeyqrtYA5CRkVaLDC
xtndL8u97zeW3xI/vaJo2cthqWmGztKtbjmXBC9MPLSHXjYXDbYTGcGkQALrZhx1sDUmk4R+uGu8
ki4/GysxOGYffw99HqWfbnubgqGrz5+ePRI2hyV/jwBUzx6DxTqLSEewjRj0H3TDaxoVz4tFE8vU
9U8JKzMQwtXgw40lEKJxiHdeszFiyW3GbmNzv8o6ysLqHhYRRixf/wh95w2O7oUiouZSlsZxLuPn
ubo54CXBeHOg2yhn1xx2b7BHLXKNvzmKvFbvOLBxePc3qgUKzCpwCrARjbiIjO3Sx444c56ptRHZ
ogXCo3D3MJKrJgXsr8YvTfuUdPgtHBnvhqoEMZXFu3YEBcfoSLNDhzV2NVX2der5nTw7xCnU8hvM
Jgo3bwkqBEoEZ6Oy+rtQlmpR+s7l5Q5CBSjMrBETWii6k+4nWqzNoVNnxugX3HyMNlu4e8hbTk1E
7zUr30xSxBbrmE7+OScnvcTyO6dNTFR0wng+6+Y0NCCn8ZBk5fPk8JIb0/yStASncjwppP7w7GSH
ErlkX8b7SXN+Y9vC5NCh5nf8iaxLh3XSw6vGgdEnvItpzcwgfbfrbyE+1BHOy+4SonxjWQeDBBJv
c4QKVusjK9zfJU3omVZkJmgrsnstftLM+6jodTr6gDEbF0AnCM+eKzLes3atqYbPjL6V0mBiOPAA
V272U9fcMXBWk63LPDSxXPBzg2MzTYoQ5ecEUHGkNXDUfhq/PzI6gfNB+MHwhn3rSG+dp64eEO9L
N73ooNoZ19CZ94VmbVOux336JqwPQg9l+117fUBApgjMKMU24p0yOV8Z07DACAVFwo41p8cYJClm
f+0fR657zRm6jc3nQoE/xcPzim2EV62eODIkEqQTelJJWUbaZEEbGl/M4fng841T7WuyhGUa+LAF
+bJzkgjamaSx3uFgGs/Ko1sABDHudfJbglnAsnhS0uAS3lQpk7RhjgCwULmm8i3IseA5rR34ECBM
bX5yKuPsosLT8usQuppn6pgHGIbc3l7sIbtGOWMbG9QDUZKh+MAOuAurfYxSySEpPlT2//83P6RX
0eDBSXRd+CoeQdq1PvijyygRtP3TRBuFObYbV9lzsNqQWjKVwY6zZvs9Nf0rlagoDeyozgjRHSxA
j4REEGvBM+Q4AOAvIPgwQacoVVxJtZKxATJZqQWT94oIS2kaLS8FPsAiOo7k8T9cTJ+9pLuafd5e
7nlyjoEUTAz20xFfGNlz8no6jnh0sJHU5lSuHeh8lln/JHPgGngZMFYY5rqvhoAh5i7uxMVxul+j
EgRtcSnGoKlYaPNtNVNB/2wz5Ffubr7H1qLL6NVhWoqsM9bnKeaPtyF2OtR6UzWbjLvCdEtcD5SA
QZ7QLAhErnuADfA5DC3Vsu5PQmq4Cn+Ek9+m+tIL2nkVQrobvuccXAH4ch8o4uS+VwRWngaD05xZ
Rih8mVJnCJXC/IXZQdwj665T3R41guOGLp77/tOtrxs1lWGt7SO6DY+mP7D3lnuvTE6x1m5GhrHm
vcIMKbP3CFuiAmXpCAhln2CLSbBskqNM+AuEAMJrNSQ3357P7YwVirsd1+zxsnwVCcJGNff+2m/9
bZMSrSctxpxpiP+0/q4CMfzUNMavxPNuL+YfFk5TVzS8r/oKZJqCE/uwIBQ4HXyfociYx3o0/w48
I/NCSaDoISP2pfKje2sPZgDjgZdJHhuJYJWXw2MsGlxH6UojqIzYRsiK27XHrGxXSO7SyWwDfppj
ns0ocJzqmSbU/dhDOEjKoUWK5GeNy3XOtx0OaJdOyE9NXvGPgTSz0gy8az0EPdel7k8n0F/O7lNT
cDAUhwhHjaY6UCr9GruQeaZa0PPrUtdWP+utfSzq+WJjjR7BiGbmnRnKNWluY1K+IBheAFvfFl+P
1h3IRNRD9lfH3pQ6HVTS59RoT5Qm+fFnwlkKliNf/xJT8+1ReIQUPNpMv0LpdVxnNFKT0XTy7XI8
tEWQzixnF93hqFOYZ8veAsfCi+nx5pDninFe8k446MyhftGWYz/iwOEFSvR9UxApwHulpniCw2hn
moHuOzSLFYQG9a2AYtOG6atMm19RGM/M8/b0JBEX28hm/Gxzun35nh2u9lWRby1Mj+GwRfXbqtq6
RAZVDDEwoQZCZ/A++CvAr5vUI9IT4ZQ0UfjH54qb7Rw2f/OMbk/hnPMQWT0+kLroVgmp1JC5bPsj
iN4YIB4IdTVExzS+OZPLRV3Rjapb4yUHNzLDRthAHoLf0eJsSxgM1/7Y7A3x7I6WThye7bzR0TSB
FFsR5kmP+dqMcDQkQUcXUalI+y70hHpeA6OBKUbfra6fPL37okMDZwSup6Uk2GPA7UZvIg2OgnjK
m+k+YklIT22VUVPwUYcuAgms4+Kltu6MViHhcr9wwWSoX0+dfdUlME5oGnK+LO69SKSN/omuJoz2
ZLr+qaKxW2KwRoscL/RXrr5HDU4uDlauMDTMvHRI0gXom0j7N4wFQ9htmuzqdptnj9wNYtP/pHYP
cWozVcTmUXnH7H8knddy40qWRb8oI+DNa9F7kRIplV4QkkqE90i4r++VtyOmp3smbpdKJJB5zN5r
vwaedRZgx3uo1erKzrlPOsjSenDK4UZRKrBgK3AYePwI8N3FVbJ6LSYmjs1a9cfQtf3kkMV8/+kj
B5Vt0jmaklBkM6fSDf5YLQk6Vzf0IN3R6LLFzKdF62vfY30X0XNvx9ObSi2AMSe13xz/9Rxoyy5m
6IGEtzogkuD1x0xGLHOyduayZz4a/dFzvuw2M74t/K+UjByaZs6GMKP/wkVv/GmA//GYhyuNAQM6
PwMtxm8IPQMFW85C1fDjZLXSBbiz3sUpWsRybQVg2fq53iLGWLlaYcLk1JlB1peehR0Tk/tQ+Z9e
G20jgFISBqiAjdNxKPNXT+AyAMN1YY06JC8Rd0lpxgu5cNS3CelG5Z9Nk7wifIyNEch9gZkfm6o5
rP57F0eU1AFs6oTCsLJJMbdOhp9s1Qfa9KyTzXuKYtNhjEegmuP8qn00vn8zZebf3lWPhFgIwKtG
J8yaRbdWugsbpRluAw++wCTUcpBwymKBPw0BTDLkZnDnfH+r7tBo6o4dYc52GjmQA5Nrn7Ao6tr5
py0lOYJk6zW9vlFfn/BJFO03eqXS3ToDXVzF/gqjOjvJlJO4pKQrK7TOfcz4O1vSwvnDNdY2PCMd
D/5AgWByuhTG1Rs3WKQx7aTJ2bB+G7c960hCI/8lxJrLAZCQ6hecGkJYWMo1MUxLSig57xFhf/Js
Df3VZhrnKF5N844gtyO+MGMsktXsOENiGAzsYwJ5E+vsochYdC2r0qORWKUqddHAjpRRKpSLQGKx
5KpCVU+hjFuKice9AY5r2+ax8mni84ySecPzw8//qRIg2tQwQr8WqC4LhskR34SaWLrpqi+YgVLB
8avk9Du43HrWQfRa8I2uvNpaYSGwmF5DuIUZ3QgTQK9dxM5vwfUZu8W6aUPI5NwIHR+5aNcw0Zb4
+RJgNWW99Ie7wUKYaohR8tIsOK3q9VAn68wC3QENvlZZmQT2UB4IzPGpedK4NtR0TxtstTBBk0L/
zyCpjg8IoRguP5nA+ZN5Fvn0V8C2yUT/ytdbRYw/SEpsTZSLey1PrmpB6cJIQPw/T59Th6aVm5nR
v2YyP5tO/K1EdJ1YDJmG+ByH7DRRrHvEgLXEeiLSpyBuoOgWAb6t+r95Pa4XQaak9OsDdQEJkTeA
1bQnyzw7ugwMimk3sR8Axmt4z9bKl/1M/WOPH6nmnxM9OeL55jYoXqqMaYbuuGetcl+69uF1LEZb
SQ3b2Ma67+yvtvA/BzwjrjNtG475ycv+RNonv+msyfcQv3cOfg6Wp1pqY8rMOhYjpfsT1G+xgBHa
GgPbhBrknWa1DKiHs6PXTHDle+7nS2JqwXPjUs6SH+gdfufVK4YkyLANHV+I9PZEnM/beKzX9RyX
iO4q7McTbDG+o78QZXAfR2yvW4B7FftOQKzd0O6i9hhXwLHKeTWA1rQXbfgSVQFl0TVKGyTOmP+4
Y6Ng2qqxSQ8zJVoRAJxDjCjB5Y/ZT5ik8G3546wZKmD+YU75h5jtQ6u5V+ryxkDC1wbWqZP2wRnF
Mv8pLP8CXRjg+9MTe9Nj3o+g36UxBPHu4gWgMdda9M4zriB7lO/SIPx2rhU/P/BZQ9kmCKKOFSLl
5EgW+jySwpRTUc/1zrBnZpI2iZQeHLMGg86DHvNlqpIXL8J9FUYHXa/eUR401cNXMb8NJl+XPt0X
R1HBbS0qIoCfDWptkyJ0ijAzxfz2XA2eh1jsUBangnAs5saLYFondNUuUS6CMUG2zzQEZbwCFQoU
zjWP/RcadORXcidLME5USUTYcJpGpfXugZXbjhkSPyGHDxxYlFjOPtQpXvSvuSC9lqwbtftHJ6oT
rGl7fJvNr8NhjSYL7hn1Q1NtcgdLAldo1JxYgAQFTFnY1vwDnHWKqtNqv6JiwqHfWq5NVB30zsxQ
MoJG8g9uv/rVBQpfl9fAcqBXs46GtksqGcYVVidX0IT0pUckwKGGtLrbgkXwUc2hskCHee809g4o
LqcUmqGZyHvrMnyvfG0plIAggQKpdKcp4OiUzSsvYs88QEafDTLx0n4IzqG0Yx/b61ety/aNAUSZ
8rfgrzzY7O33vUqw2wKVWplmfBB2eW4aUhB9zBzJPaV7bBrgE9yD/eBfQ9AnJUMD1SXSDfKQ4rNP
Cdbmj/PJ2Au6Uz/t4nY7apdKfmKkgqUJLoZO1+e6VeaVXH74XO9NM90c/k83fs3IZBXTV4dPl4ii
Ny8QizkOt8rJt5cY1OUrx6OBPDSkKwqmX7N7IM0wOGYYJS2iOlhawSm1j5pNisVqjm7FqKoQj5FH
1POkcjIRZuqczJGcIJAg5VV9Q3PD48ZQiTisGOQ08QZjzlR/a4h76tz51qkGRoOoyO7uR084ckOM
WgtoNe/pRAzgPVKAjZd29kkg2Cd8R/2mDr+TCDMe0Wbc9coYi9qBR/5pImKNbiFjLe4S32YN1H8S
vOWK1x6KMz8s5RGzMD5klMc+xh3xa1r9akwehfsFpgB1rEekMStO5IBmZ6iYdaIjCAni1kabWi24
olWn7DBZ5ha0uNX8l5aab/qW1R7P2cKV6qYwOBHstYctKeH6ambOAxd2TOVvSkdfzK5ctj23Ir9w
+WUSgeeTnR5sLbkOOiATK2F+dDghykpjwx5RDxoWLUDHCR2urTrX2XMMP8kMrwXronp7OgxI8d+B
kWrlvhumsZqQb1m8xU7tvDeqOOlMH/oQz1YyePvI4QEJHIqzWvGdQbkNUfTqOL2O+Ih4VBd8YfOT
a4Ox9Og4Y+GtqrqBvumae1SogtxMDbhPPM43s6pueBkj13l2ib60uGDiNkxwXnf/3M+65LqZv5zm
Q0voTSMtvtQTo5WakavTfBmcw/rAcFVMJV5dx7yEsvkOS/M6hO0vtONXy3JZlBfVPdVp4P8xJUVy
z5Vk7YksOrtQULR43FJ4Mfw6GaxRneDpz1+2E4KegeqDGG7YSneTSX6F9rV6L8xtlS2l+eKFN3Vw
9jUcXNKGqULjkDxmpKPl4C/LBPNPvnTMeZkUA0frDOLVuAeSmymRmE2js4c4h8DwCFnhjD/QG+C9
WMkx9y52c3TcL80bUbnhmFrAcSFCdaLn4KOL94aRKbs3VQRMXWMv5q0mukMZ0aOxDz+2GlF5Ap1v
Aj1EblN+DL01xpOVEl6mbacyfzL+0BSXE5mGRg4JVfqwOAvsfGZWkx42QyPyWMrpo9ijFORcg1hM
0JV6BfEUbazEXwHgzI+J7pOKVmwGdOEcfGxMdZNFcsU6hlxQJvR6dYubBMeC2PZJsyEWdSEk7TtR
uUVFAHjwqn7PwZrXIXdW4ItTVyXQjYJjr/t8phEaxw4jN75PD2b2yk78axU2G0MmJ2Lbf0T1HcUE
szgq/nHe5Ul4a53jGF2MiSRoZMgadhiQjB9Zzmtr+3DAmTDAIiJPLpa0l8Mjkl8pPPkpeZhsWnNv
00C/J/wN0CmoSkDV7rRngkXqBbXdTB8yCrmLzfQCN2E1p8WrDVsJRH15bf366rYoB/jM3XpYe3a2
ljGiNt0iAiIAg2FX6ZfsI3p6JkQjAno3eLfjblUmLTA9/xpF2QnU11w+1JvAGPzsZywSrJvF/EIG
/oGxw2cajdt6ltcza7mAP12TrN5aWumvBJVumax8A0n7gIBHKfRjIgsac+XgCp1axj81bgfIR2Wz
zMR76wVbTZ+XFV6kPFE+TuikGmqkztyHvP8pKrBSdNCZyYl1HpGvrdX/u88543BvddC4ijnaJNIk
0Vk/4p5dsConTbqaOop9/1q01TufFV4DsaRtoPUlWZQlvBgu7d+qwmXYhzt78qGqcUZqNfaQTw5l
tEerwMsuUYtg1YHxbS8SYQGnSjWNSiM/sh4DTshxG7lXzTde///Ljzn0bf6qbSJ2DJ44SZsZVyQl
lvelfmuTgOfmv/d8dAEahhOMqOEllUC3TcGR8t8v6PIj/OJhxZRuA8b7Vtv7gC4NLFEV8ZIJqJkG
PLSNp45DoAv1P6JNmGCm8GEZUg3J3oVKYnDuxmf1BKi/peDjYM7ntwTS2AEek+6qPubQxji21ryN
FaT7HDC+pQJz5nI9oC9VP3zOemwbuFYs9tLhO01rbgVk42CMCW9Tnp5YFuBqpkcLmxXdXthmlzR4
Wmb/ohfdwpmB6Pe8cs2ZBeYy4uTgjuOfY6dXkEcO0UQfiAp/SuTmAfHA/lO3T4MdnrRguCBnN/pt
4ViYKMMNW0WygnzkXi63sIu7MNbmbIFxj7AdtMkqntIc+m01QHRNejXwTuOLIZe2C63LLFH+KCP3
VJknVEOjd+3lI0d2ZY4HE19uRBs2mP5uYP8qik+ArehXs0OFLkQnUlxjojzRF43kmVS6K/77pJLu
XBXZOuTmJY680b/4Paue5Al2B9+geytd3tl+MsPH6fYhDbFFVc2e/6TYgFGZ7s2IfUxWbzSBZQUk
XrIWi4hXHEU8pDIPW2x+Z1KlCB9b86nKKe76TACKH5S2Yj/U10Qr7+3gvpCJDA5QkbIJmx/dapWz
dZ5MCplHalFUCZOAFe8X0+YewAuKjmYRjns/of9haFTqxtGllGVOP0TGo0PuUHvuS8q4Ub1JkRdw
mLH/RiGYZa9NwZ6gmplAVGuT86GOvkpK6zfQAs3IEYarqEe1RBlb6FcZaXgdb5P5NJjPWMQ8Yvuk
RulS/ssalQV6yfruJbT2cj1AYW86RuuE4rh81Z1vH6wiY/cJpG9gxWi4G6fT9mHT7ZxUngf/1LTW
ZtJaiAT9l27lW9n9G1tEeGI81JyLeo2Ev3qCHd3y6BENShAf7KAJB5XF9zaSidaSYhkjyk7SReFS
AhlfEp0tXjv+C/QnYcBsIVmxq0ERjEsYDwU5iTWJGDquanGuNabX/XOeK7rzmMCF8UXFgboOk0yG
1pWcb6H0NmbWv8cu7y5U7uaqsTQtonfGDXw2w7gfi7NWAEfvDtr8NfYOyDUMuBQEhvtIZsxvtrHz
+wdHRKORm9T9lYon5F5dqqAp3MfqoEggi9KXC2xcvE8Nf0nuwBXs7V2GS1C9gBkxLXHXfvsS2T4H
Rxl+6QgY+SXVv40pmTTzXc0OsHJBnkL4EIMGeAp41hnq7soiixahw/C0GDsPTXMKyWAJJ7QAOaTt
ioBxG8G5CopfaYr0lKfIpm+gLpauX+3KiJFZ6awc65UwxF1xQZi0jV0bEQ41Mp9rnH/tsN3QqQZb
KR4Ytvw5vmnsYU2GPYmG3Gcud+nMog5Fbo4XL3tJULP2jLhNNFqgbQv3U5JJX8a/7Uk9xT5LAKh6
dTLTPZQhD9YXMrklL2rr3QNPEPv8kMaoVOIbloatc1Y/pugfTpGcBp+TXwPmFgdnm08lxXfL+dSY
9wD2wkx9TTIAzKDG/efFOSAUHo/52k6MGZKxLNHCGicRU8en2viWugRzpvwAL45/u7CGsaWsBGpQ
i/LvSkx3Ve7l9DJrEdFWCywFWoo3meEzn0zSinW5aUfvR5RgeAbYW9yzlkMQ13Ry5vTmI/lA+uu/
Ty0hNr34KDP/YzL0nkt8MXniteL6qeW4LkO4v2QBMaSLa/uhuxPqbrpbuHGiqM52B3PKKA9E2FHu
fkqKOYY6qo6km1xoa4DrHDzTKsfwG3K3ZazCRzpFr9HZ6mBs4Fb0SrZrGeFP8l8Vph8VYIUw7Fdx
eGEYmcdXHU2y1rX3zMIzlFR8PVku1ize+dqQtyTzN2Us7X9AQ+vSg0VatZuTj6iWv5aDiixzi7+5
Vv/kZREtoC/sXGQfLcyxih5kRA3DeGuUcOxi97epyBCsVFxpDBCFlkgVzCHy0/rHI2+5G0YCa2nh
IbMN0AUzg+Jycl+7pIE+FX5EhVj8Mahmx0he7YF2108JdUWifiDOy3ABKmVRojP3cBHSBC3TvK1R
6/vYeQkBrtYrar9DSC4EI8SM+zl+U0B9M7Hfg6b9yR2NMaD4Zv7tMWSl2kmgM0oQcwhx1duG7LR3
u73TlOeqarZDHO5S80DNqXojU3PWBQHg/r/pK3APcDhreUzLdy94sLxNjaeaWEQYcVR8L6KzO4oD
ACexubb7c+cjKDHLdwJhVYojItbyUNcp084soJKNTi3RHb271wjmW3hkW0SvrG+L+Vg4d3VW6nm1
KrlL7AyRBEwj1cwZoC6eISRUoED1+IoDSjmm561jTxC5QNwC+nXu6iNPfZrwiWTl+Z+lMfGeaXfd
T/XPcTWjnPS8rTO/c/wWNLxJ9IlNB4EUtvuHzh8fcQ/KstrXDH2VOmsIGI6Y/bL1eDe7EL+ALUlZ
Tf70rznLkHgoGlR/BjxrArOlvmgupTIbz6DrPEcuM/yfHnqK2mSIUkC5lmdSajnC0Ob4/sEJd42G
ADq/Bk7PbfibF09Pf7OckyVfG7DPBsEawoTCjAN6tu8mvNYp8FgrUuSYL8V0M9lVlM3dKsnak+NN
yvk4ekhEHP3LYiWUkjIYe/0Z1HJ4DpL8RrgbEY8dM6JRbZstnHpkC2KcDNgPFr+tSPYzSr3BRi9k
QE+Zcz5fRiExjvrcFApy8UcLiJ7ZM6hi1uGHqDrAwBjMqyFmZZ5+9ItPS/Z/shHje3+qSrAaOpvC
DDUEFCYyhLipE3Deq9EGEuCZVybRCeI2PBJz2+2MaQaIZ/ONje9DQDBIiQactdkqGtOl1dw1XrhW
PHue34oYON24R0uwYIxupkj5pfjfomJVfmkoE8itszjT5AjOY/LZNqmRc7dq422PoChFzGQW5hXT
N8EOpkVs9ESSXM9Qju1Y4bCD4JHRPtkpEmajK+hwBHPrMuv8HToO9+GqDvymCA+TUd5cnUbW0r2L
N+31Uf9CpryaXHkIKXYMRN2qdOlO1CTdXD9m47uXpMUkAT7q7BR3AftsY8WyFVchJXqNBrF+KIBN
gfBB3VEky01jYFLISp38nGE1+vaeNOY32RTfnkVLpRsHFx9GG+iLqYdAxSaYzGuqDVC12Y2WYK8H
ySYUPloBvIoa+zGadeqEpnxIen5rTyXVTTX4u+RadcR9aYKkEk6v5tysRE2HIFyON0T8ZbCZtdME
eYwBQ98sKDMk27/Zw33QbABOOuW3TUneAHkMzXjvhXC2i21DpAIqfXKeoEmW/nBxu/xgjNe4fvTi
GkecYe3e4hlTH3lVRtSTaOqKmlQMc0HwlBa1736qemshr17M6r7U1nlFoOB8n7jdhdCXtn9no4QT
TFuEDURL+nuX4IzZOaj99RhTmPHbO7BC2Deo2iTky5ZVsIIMFRbiMOE9nyzsrzMDzyIbDrGV7Y2k
xT9sBOxX+DxKZP1lLB4ZBXiDP8BDbdiM5JploIdY6m+dFp6uEbLN6p0a9/qInGa2GIdUaa+vqpwJ
XUe6JTEPA/hulqJMF1ScQ0hdxNyB6CmVUGadM1oYv5jVhp35UXoWQ7r0RrCW/AbxsKcZZeDs9Nih
xC134BuFDspY0Gq70kdJ7/BbcMDcxi6BWqsA5BnRgVYLoT4qX0JatD9+oZjRBTONnvkeoMGBX990
xL80fqRV99ZGjBTAcBAY3MiSZUrK5A9zvpae2K7xPEMk5gwd1tJGsxmSEWbjKxroRxwqgxIdaxDI
fYJ+PtpaPHlew9cBhmwAtj1QsJsSj2Ww5ShQpC7ibDSdm8WHgW4Qu2iQ8rHyEVi4WKl48LcCy17j
Zh8BxP4/umBHEqG6OsZZivXMPkr/yU5kpRvVWniZsSitn9wCpsOA53vKb7hlZcdG8tr47TZ/a3CX
5zwYIDEdQvl8ORMmyY1gcpvUHYlYZf6GXb5ssh+1UYutO7bJ2iHEg28TmoYz7AndA/e1j0kxEvqs
2mzGI3vzORw5fNfxOtNtmGfdWzTTJI/vxkca7JwAWaHgUGKbxTWDxW0RSuybnBwEDjAH6FaIDS7Y
5YDiEoiu3levgYZ27cRJ9VfMTkssG+V67Bg06kvZM/fSroYLB1PYV9vjg60NAC5Wi2XXXPN5h8iS
zNLDA42b4e84w9uIU6z+4dd/3yYCVuqtTGfKcrLoulRAVpLmZ7oR4hethetVa7LtmQ/m73UzZGBX
7Q1iY3ftnmVRw0ZEyQ2oFRDc1UwERXu7Ubd1RvCy1x0oGCZLqJDZenhm4y3kWaOfBpUKhGY6NuLG
b6Za4Y4A8K7beDcjBESsFWuAjLHfwroMsXAskJbsR+g6aDUugVoZ9WuBRqPGmjYyCHGKndGSgeIv
R1cs4/HZO39rLB9SUOVizA3A9g4UYVjVK/2klpeBGA4REiKtf1oeIvXPssMIrp04LtUzrRqHjNa1
DwDgW3ePOXV2tejxVLsRnoLqs8XRqUYjfYKMly2GCucTNJcJKATN0P/aZIWb5Vvi+C9B+eVJPFBx
AzQfbhGGw9klyFh395W6ajpt4SQugc9HyMXYJODBkKsx/LSTPEQU7iR1IDOHOTLC1KzteIPpcpXJ
Z1349daCZy2xJbTD1tWtkuwlKuMpQLdTeXO0SMyI3ZqGudL0AlwRgB5C8KvRpRdEOE6bCisYG7Jo
/mrkSJ3oXWM0V1GKgtxk3p8JjGsymc+FfJYzlVSJWC/qL4MOOwYwksVXjXohLt80/ZDZG6v38fwS
bHuax9/YjX6MwF+GCZNjwY4UFMIJYOZrFP+tA08uA7zOsuzexkPOPl5f+QwY6CVzZztU2YeR26TT
UbZGayNmMzCP+AfFfKuNYO8HVMbQu4CQZL15i4t274xvSGSDPDoRNx+BP0RYgzpx/vOLU2Fj8vEJ
wuWQMybJm6ABgKAK6/IXvSQlsrvuZfoTofhL35xgPDh6diQc8zS79os4eyJ4lJh9CqSmzNSX+Smr
sFDsEZZrNKlgWcPyRiGhgHGJu9epQiTxMvwrxVzgEifNpM/dR8ASpPZMASIjUW4JZ3F3bsiDGm3t
KthprbeZXWsb4iREcIYxn/cAMBviafb+6xyTqOYkTy+nlu95+CUXJ5awyH/TgBgNanSilUsdbED0
tIlLsoryJbbi3Zix8QvsYxamR282jk0Tv2CS45FKBxxuPXmUEQCgIOGIoJwEdgU8gZM+5N3Dw58Q
+sZm09C2FlldDjZ5DgmTPNEITZ9WcJOkWfaJ2XYa/iKjdDZpNd5qN8QN0vO0VV+qPBAozSbB6feR
lSE6N06gBpQe8ETwX2CBpyiydijDo9Fnz8TgEnFv2WyLnrIE0U1ooJoNZavtvLz4m9LVCGYis1ts
3YkRawiZNC9QqMSYB2DCxyEPDl8rLQVWpDeNUUzQBJ9puHN4JM1yG5UQsJsMZG7L7EYm99CnYYer
2vfzcp7Gc2cz7VGS2KGixIwZLOhVjgsiXtj1/FeP37IUGfL8BQxiGn/1qHqSgogljkscfwRlTM6z
GmbfmaJw6kX1k4ztrm8mltiLkNu/gY/UW5tO5J+NGoZrFFoyo0wky5hTpjGdj3DEfIcUZWFZMwbt
KMkOwwtRbRke7CBb2CFf3tSiBnXklUMNPU/bu6e67N8Lhb1gZlP6Jx9BXAmGvqTykhrnTRZfo2YT
OSf4LFCnZ5JEeZ3p6dnEkNa4YNfw0SfhOgJAqgu8kE+DOsAZ413Dq9PHBDtl6T7Sq7MKeCFfpmJu
Kl2PAUq0pYK8uY39w5kyx9ZbwNtLMAvH1j2nQp1tbdX5T1GNa7uaTmlvXFqkesPdZ1fABNsVv5qb
75YFPUQ4IkJEssuGlDusFyBOx+HU5n+bomGImCMhatlUJxMw2FeXXRsRFG9GBU62JboeS69Y5J48
pU0LzSaLlrmbEumwR7KWYLRBQpr7zS2htnLjtWldeoMLMlgUnburmSzHobH8Y87usTY48mCZRkCh
GXemJsbKjjA0FBcYOGdcQaV19onTajLtR9e+UBckTOgakDvWiE4H9exFSAunV7+tc8x1mmnfiZ75
EpInCg6cy7aNmzFld2oYF9kdEGnJ+socL/X/xblcKW6Xnr6XiblxYass0qTdNx44R04yNnbJOyO9
tS3slTV7l8jEz6JqT63DDtGD3s7q7xE5UvJiU0sEhFSKsL0Knwq0wg2DTtf/18fY211vLT1w6z1v
OLI6lyFmPfi7ajjxxUjT+aOq5x5xuyFOtIMo7hDyBTZuRXxmSnSe5XCQ2RkQZKW8Ut2jSXckJkbm
wXAyioRr6HLRGtgk7slD6zZajPELLwroYl3Ztv0rLmV1hzYm1xRDo01dOtuRkWIYtvvBoZtWnRmV
Mqqv3j9ERbbwbzWGVTXVnXlbK362xVZB1BDIMu8cUUU3EdzlMFgPol6gcCMysY2PYdReceihKgDT
LepuMYBQm8aSbHJYUXhaC4kNn6eeyip0xKlnlK5tCfTiG/AXs0bIArt4k9c0G+oNcKjTmP6kr7mD
EIDF+5L9QQ7X13tBsDRxxSa8qAlYLQXXzVmaV4ZL3cqay/X9dwwee3s6lrjoyGTj9AU6xaiGi9EO
Zzo7TFrzdEMwjWsr+ZMaWIN9miwQkjFygEU6MoQBMQYu5a+eajjVolce5DqqOC9L/U4ZpgaHqapb
Ewr+ZsyOWDh2DVVEw0jKrYslxRkdRS2bU+cyV2D3ELGPEPRnVhfvSF3IfIa81IVuoS8qkYOTQZMj
+msQH/QsPODkQWLjbe2AjbawVh4kqaLYVQWG6p1t7irTewYmrjboQcJtdsLp0KVORJDVaEULztes
w8E2uduszB7on0+5hitEj/t/VTcz/sgNfZHYNlHBxWvScxM2V2StjumoEzZvcRjY8mR2Ty0ky5w/
Ji4olekx/44mAPlFLxhR1WA3EuthBxX2NdjaNasBlhrrJubVFtRCTYWV0/S6q6JVl0m/Vs8cj8zK
oxRU5Zo//nRyPA49S4lnz2MB+pPOFFf9pJViCW+molLa+G7zJA7rfQaaF6CusICyxN3MUrn6G/dk
Zp2Qn/yBrTbm+Tsfx5KFBj6YsEpfMVfE5SqhLEwoslN0Pm5aLj2EsqMMroJ47s/MZUzAiF2yQ8qW
Dh9MRssiCQ/PmB2D1KqyalUz6VJligDelfOOSv1JRChe6kU+mls1sElUXlj9UFhehxc4qAA4youH
4rZifpwKPm+iI0vmWCwoCrqlkaGcfy+IMxeFrQJM4QKgqaQTrxnPWDwiS8vvWJPWl2pAMmbIYhP2
2d42TaY91zAgrS5Bi8977fjA2sJ+ZxkvqgkqsSZR8KLPaxgJ3lVJjbRTHSTqr8EVmx6DCBlMABko
xwnDbqdltGr/NlFykLVLnCCBEvNX0dFzRdorv9pOZUwZJlwYb5cjWMhSZmWsrD2WDP6l0vIVpywC
J+FqW0k+Q0SdUNf08cMy6bKDEkijPUXYBrVmwT/Kw+YT8TxUBQsa3GhNtvZm8WVCzLHddmNrHEq0
kgXHqpSPLoOgVsUvmuMt8+l7xk+Q8IYUNA7l9KuM5mhpo5EuhKgWF01wBV5D2XYQujreWhjIEr1n
L/m0uD8BxIckSiIWxnqRpQZzY0IyaBPUJ+TJdiu8N51VDvvRAaof0bD33O0vfdks4lZxD7Wl6mV6
rV/68CJ8B/IEenCl1xmQ+wIEpwsAJMAAq7SIY3E/OJE9fm/1Vk91CAgeOqTxYhncAfJR0LIasX6p
k+8CO7Gt8QH1H7KSyy7f86XMwbvBNVcB5POnV2q5ARda+ZmycdDfXXxCqldWjytDkFA0GD+LfN2W
JIXSR5YxBhFY95z+C54tanDy4PcTZ7dCpNUMAXTLfGeM/xuyY6msX7WeiYwG6wVxybGG9hxrS/ub
oWsO+YS4p9VH41tcEAlMRt3d9CZ80OLLBjgaotA9b42R2A+CS/sEpjR0S7o5A51ITYr6WO9LiZ16
DhZ6+BfK7MoAseMEn1z0sVsefaEtw8IABd99m4bKKIZdYvMBhJoySyDZReJWpRU7i4EKylrYprLN
PwNWlTN/p5x3WX0vIzKUmYhlHmLEsciF277Y0DzQ7ds7C4exdhlqbR+wfPd9c2PW6IVVV69TAU0p
0OjsmQ72ecSZMaA50LFfCdf4D75e6EBbfeNLd601kvUXfuwq41twTX1VqA5VTscMA4o1R0e/Ebzj
UFWtacvobDFExbXqo48WGW4UW+GLQnHk2kuoD/9GkDm9vjVZbnoua7wxItf3nHJZxiO40tpTv6fF
B1nZzdLhaHLH3wYpj8bl2eQ6AY0VVxfAluY88BXbsC3nkZTVibk+h7N6SCgh1IMK7hEfMItARAZA
1Yz4SWPp8Gx6rKbi5MAYBqg5cKE/o7tta1CSFL6W9qke+gAmnJmyNWZ8WGwqcQrEOzkYG4g/JIp7
S12We4/8gbAceCkYLWn0w4y/GQug4vnvGOzCBvkQlnoTIttQLssOJ0/G8EECbMFOD9UtxYzh6/2S
BWZ+H3wYVgVFD+GaLflXMdBjm9vqWHBeYpRhI4apA4cGBFsVbKrj5lMFTAeiQb35Ax+Mal24JnqH
/8jyqW/jdZBN2xSMqXrgNQZSBUJBHDAVFr40Bk3vLWdEK4K7jxEfzh1YvXX3BViO16hisBFE8SVs
7wwicK4QEVzwozza7LFJfwYRrU3C2kpAWqg5uGBRpZYr1FzrztLPOudoXyO7ZO7Xm+2r00hEH6Q5
GsHdTq+ZEyPQlh3bw5Y1VsecExVNvsLNjLKi3UDceplMVm7zjlSUC0gTieQKvev7bLqoHzcFQ04V
lmpxsetpvyZbQ22pu2E4qQMtM81dpl6WjW7Wx8nqNoZx5X8KDpaqPSk8enQpyNkozWrLQxeWqPkW
ISmPsJe2LG6Q3nGJypaEhig7W2m09xgMeK27K+wXO5W7aRzQMMBaNJ4RulhDHmudXT4jH5+gqJ4I
mGrUbirN3gBz1bqkuDvOn9omRJDctjRc87cZS50PSON3s/9FCLFtUnk9sHhG5yiF9R9SD2JllZIe
hHOGGI65749FGH1jLz30JGeMyx46RtUa/1QqQtH769qslp3gw+57OKDcuDzpfX8n2IMlUgnyR2Ps
0ATFa+pd+gkxC2nzktX5U1VqnLAR4mcU+n6areduXKpa2yOpS6+qFW7CRWC/2tzbWBES96qGmElZ
L7oox956R+MRN0iZaI09or7RCnFMWx+qeIjw547V8AhY+FETtO2+6zhs3YfqA4bm4YafZlJtZyQY
blQviRxugJDEaFLJPEUPm7NU9P7H0nltJ45tUfSLNIZyeAUBAhGNjSm/aDiUlXPW1995qm9Xd3UF
jIXCCXuvNdd6QEOL7dEkXaHQVBbM71mdUKLJNy2kSrHeEB+nt3N2lMAlYozR6JI10PMGrdOwhBHJ
qCMQjsz6uFyYrx2NHRAoIbrABNaJkePfW+HtqyYSVHJ501aAHSheRIbta4Nzmx4jmwC3rWkVmUPv
CWCJcB50LICNlO3jDBh8k9HsimFoIFoUrpke+E0f0DGg8T15Fvc7HX+gPmCZSBYE6BBTg8wV0lQ6
JpnBc1iVOJBnC/YI1Hlb5LCMN5yhus9Bvra+RN2Oe83FQCeGLBhzHvZ9BAGAoJXB2Q8TO+0nxn6M
qtIC9j2694XoAnFp5HctoDOnDcMJgbrAkETBUyclMjNY/C2fluE71XekFW6imntVRptPW1yXuyOX
rhSiGV3esPRHbQyuk8xEdNlc7wH3o2HAqpm24lLwUEW6ypZiOVvBDNKnNo7FALqIdWSvnaT8FjMc
t9mLzrynt0woVOybiI1oD1yC8ao5rZ3wRuM2wH05+JN2MbRLjBSY3ebKbGbXVKhvkgJ+QVmwNuZ+
m08FsdG4igTv7gWwTFf+plXhjfOr7LBeZ3kiJnRRVBWDZuMQfWpXT+prVNnq+UDJjZ8LS/xipibX
/vsjfm75TceK34D8HLGm78fhXNZvY87Y19jy0VRaoNJIRBlYR8M4hTPjtTOa2zEiLUcMMr3f8ymM
EnsjhslluAJkYXhF52zBNBly5lghNs0TrFWpQp2qKVGTx8d4tL+y5l72OQCY6tTCEgdjQeGl93Wr
YaKlY67iX5JnxFLxS1T/VMqtZgLrED8sOJTRRsI4Emda1g9igVZSskJwGNsITyJAlfMib2rLOIZt
CtYby0RMNM/MIg55rlMLfOEjg9oftBXlJqW/gs5Zdfa2tTC5WB3RqOa+x+VtTDN9FnZw4xvmIRqA
q8AZ72xENuM/dVOE8qmlkjeeOqzqlHzhTw4yhSVnPYb4Gk4RiB2NmgQmjhlVAEr1qTd3ziTWQawK
kYUMGKUmKqg9M1OeKcfiQ9To7XKmAwpFTr2YYXqQ3+blEJZfYUvDnmoZPfKGJKxUTM48YyNizQmj
FxYlK8DPhGC/ZF5VZQ2QlXCwo5UKMHVnPGrYl2KZxSrCMudcWeOucGDh6tktm4x7Du1x1MtXfVwD
1RJrxkBMvvR7SyL+Irsi8mNfm/lGdiSPzkixVeeDjtjTauMPSqeOETD/3LpxF+QlbJtzZ0LUtvho
Tta8m0P2jMfuXen6Y5IWLzFYKnhK1r+FQBMW+2mpD33i7Gsr4ghr1Czq8khQedMlQgldjNiXEtxw
5r4QK36prc8KEck9MRIiq8rCMVL2mgeKukvIv6vChxCWmA3c76h6LxXQX1DBBqXVNii6EpSB3fQy
DZmXw1rux9InLfQIowPTPeU9LBTmRwcMR/9ropst/oT0JrQ2dwNF3vRg/brW8qzK+ZLNt4EeHA8l
ugiVXMYPcZ9KRGgQXcRnL61PsVVYCgK8iIVoXdB4mwLXdxLYO4ICHemPKf2NZOOa/5UhVcjUkgvt
E8ZWjvIi/xlFcDAqEjJnm09lJt3SupejeVZHGyqPyTVNT8A6EYN9gjPbWtMRJ0b4o+aza/Rki51z
ii3oGjaxyGjCyvF3oFeS0KDU2WIzri/0rLouZ43I9kyv9lLd/5FxUhknZqJxCRqCRTvKuFQXxoRN
uTNfUhIKkw4YhjGehok7FYKItRH9d5NM7J51bBUXvli8tERkMhBqLMGyNVRPV83LHUZH1NhNS1/0
XzR2vYYtvtebUURQyN0lqCVceL2yz3Lt16xxIScmTBNQjYDcbAGJURaAHBQa5r3clXuyrVBap+Ck
Q/VUkj/aEpqT8QlRXZud8mhgy2lmuc6sbN1gXS+RjIUdD79ZcG7DjFB2vl/EfdlK0Chz/hB5dalM
1Jrp9Q8Bky+hAgx+TBE580KhvOUJpXdTEfVoswdoi7kIUBgiG5q1quWQ5vA9db8lYzpt/DPqJK/W
s4v4vMkcemPxVYflrZLGU1Vbu7mOv8pyetHzwusptlgs2MrxNa8+4brHLDu6bTn+mfOvJabskAzf
Y3K1HOMKe3010jeY1ZYQ8OTSzAIzM2dgCapL1iCzNcY/ec0Wr+XadOD2wKfh92utk0k3ipGY3l5h
nxe5OiWgt7KCC91FlkuVhSwbVsMJ0m5UelLi2AjIH2pNWrchjc+ARrwm4eqSCZch7QJNEnfYaB3K
0PlRM8UPEw1WFQq8TH4HeXDmrqEZvu7ydlvl1A51mg2RvY8T2bfw9nTNJUsCGjEzzgZcPGE0HlPW
HS3Ng4AaY4tvs4yPGaHS8LbeBnM31SVrHFEhiV/KdN+ybaAZn6v13Zx3omI18d1byxamscIr4+Xe
0UiGo/A+zwN3BpZmvABw2rSY7oE5HJORvw51v8RFFS/00ittl1B5khg1WMC8iy9vKI+ZlemJzXSV
mbixCmjJ1a4PyoNaWO+y3dzsgPzHgskPV7ruHEIbwXxNuNf4ZjBLU+upmAhlKkN2M76qSnoUavNF
9cg4Q/nlzRFbvb5GyzWiIVi6ZNWBsbD2LHLWnQW+wmJD5eDhcxAqdPLfksK8CCwTq9YkW8DfOTAh
Ncb/5NewRBJMKbGF7ZbnLLW7uTC2vdz7iDNeEuhoq3pS6Er81VMh+VcHzDS/SmT9VYQ4uNVpKUcU
gLU9weDYMm819nzx9MjM/NQTZZts6r9VvWknlN8pUTAKdxQykWtI2k7TzagPaPBzcVtdJUukeQ01
R1mNUnOzuN1CljQ1idNF5fhBap7lGn1Ztw2JbLXz7tQsvT9WG5vrksJv5VStqGZ2oYlNg5wv4UXJ
/TziatP6oYfmWbgJMNpDu0HLZvTPZe7Oaq0R6hz/CcLfORGRJqz0u/hVV0nwyU0GLEnX6UOFqGaV
txLZd6YNP1IWXNtGY3h2nuyskOr1TXkVs05LC5alO5KhoKbNGyBqryg7OlL/gASMviFK6HXIC1QM
CVl2wG50KwqEuQ3/lYo3gxO67IrUCFEDF0XVnk/MyrmcVPwkoCRCzFXJFkTPSmJRSESbM8mnNP4V
Y28DBGjkEdeRyGXjls19JFRasjJu8qo8G8LioSTmYbFf7B79JuS4HAaBAXciKjvRT0zvpZwCkAR9
+BLmxGDt8vi3QhPQlaSSwnLR87soOgnRFad1k3btJpUNX2lPfZe6Mqq/wtxHFZSwWc04s/qtQ3Ja
Kmxt7LZjiE2wVYWt4dqltu80Nu0Dxqee+JBQir9zNfPo184Ms2OEv0LzRlZQWjU9EDqd+pBCYyE8
jITCUU4NVfPIE/ZL5559MvW35Raq9W+fVXs1EFfHOgemCYoOgrvcMYhnh2mE06wnH0t7E5s6xJ0O
+Qn1vGlawFF8zpm7NbBaMmCrbWbRjmgMF286as9fi53WgA9Ho2zUNxnzVUl7pwmCK8zMtcbqQEqd
4RDw7EUhsjZcjWVJ2a3rCzJ7AORptNjbEiQIKbs2dQd2JNZMXgP/iVJFn2DFh6eQcW11kyQj0Z6g
CzAMt4I7tlZu+ax4yqxuF40cv8a18FKHdA2pgz+jDlwVCFQW+Sm+ZqXcGt3FpuQ+6BJP1kORGw9T
INLZ+Z4RmxLo2lZI/Rquq6h7aGrMtMWkb/8KXLpi3GjhnMQwVBvIb1fhh2NrJ4vcKYn0dqHukRsg
3bJr7+Tx02IjVKPXjFV47vFb2Ye0yx11pTmpQUe7pMBPenChfjvSAsSxcYdeb9l4D9eSbEQ9OU2S
5v+rJlFms6RBdrWyuVZ2RxxE5RdaTF19NIjNOURQdEfrx5vIZ6v08Y9p5KiGf0VdJAlJWcTMJna3
4mYEo7ceJcpKQ0oWza1W/1TLGbWiWPBkzCNMBzV1/85WPfR4QQkpRGpeWrl7Kym6Z52zDYXyjTwx
1v8xXenZib+R8BN8fROVp5loe42YkKFXTrEgI5E6pMiLp0YPM0aGhnJwUpFCww34pAYS7IkfPTi+
dNFv6inOcLrSbprOyJOp4ewH55fEbTOXPwtZvS/cLuUZda1fd6pfQkzLWFckRXMI2Vu31McCbkrx
KZOCguUkedsYLWuBe1mLRaKSvA7Gt2qJ9tFgrxkPGoSoOjsMSszkPMB9TUAAtL4HyBqE6j57Xcxq
txQDcQXCctMcTNaakrFPcMYLeq9RsW42soNshp8DoztFszphkYrxUaGZYgDD7+FEdHN07GV2j9MK
3mZCQbrImv1IQ5zb5n1Yyo9gAHRcNpWr6nSK2J0Vf2tidBqbxuvfLEC1z3zZFVTexhtZleuxHc8T
YGubjU8NUVljvtQhYmiokJH1x0v40sC2VVN7k3IGVJ4Dyo90tymiFFLNKgR5lfpI8ugijc23QplT
z+mbmuUza+M3k9iSUu3e9AF/tjkeh6r5CcLlEPcirGNJzsV81w+mbb12U3VXY67ZWC90yNkat7Q9
rG2i2ees/MhGoZzZOMngrDqTEYQAvH1ZdsRrsfmQBUWquNESvTiNfFoUMrgB1Uot3r8aZ5ZDR7iz
zy0bKvxuYCJjLJ2kGCZzu6JlV0nOtiFeV2w9rCnay+XyEsjwCpLpnDvysYqdTydm13JL5ddAP1TT
2c730ZtJKWFNIOl6Xt2j1dn9kTww3evHDzUUfhgr/7Y+eO7DTVfudrt92a32l+3ra7vafpz8p//j
/2RrQjX34+rn/ut5Pz+PcvO43bx5dbiHLprz9bZeXU6np397+D/5yqfksEpXvuvfbnRCd77/8L0b
LfqVtTo9n+K7Plmur55PXluuPj4u+9eX19ftHlrbOlrd74fDYe0+8tXN9zGNrcgZ3fzcTr68hlzH
j6cvDjvZP7SVeBWQW5fiz5M2+goO38onH8P1PXqmq9+7d2hWa89bPx/9OtWmlzbx+hT5nDY83FPH
V/rP07zmXayV226eTz6wsXrO6841d+6zc58nN19t+XOXfzyfF558PkW5eronPjE/P098AV9xcv8d
m8vbufy9+xRfK37Na9ziyBfy3pyjbC+Onq/kgLF5rB6cBV7PH/nipRzBiV+fxNHxrvwrfoe0dM2B
8BKiv8Xfu09x9k7it/yP17kubw/idMMn+v978wJxmnkfrqI4QL7mxNs+OG5xxBzXqeczi6sycLT/
3vHjv0/MNyv5IQ6Sv2GHvDsNrniN+DzPD/8kvucHP5Wcdc4GR8jPH//ejKl7zSeatv8+GB+6XHHt
+I04N1w+DtNZ8cZPzqQ40xyXxmlwfYfLVrpr/rm5P/zwHj8P33d/btxA4iT7/rNfux4f6CQOWpya
fydOnLmTuATiIMSx8s3dyaWKyoF90OfiOlAgEydXHCr/OVxv8Ch7tmDrEwk7qw9xEvg1EpMVfyBe
xjHyB/wnfj79e1XJGS/2vIhfQEMGHTa1m7j7UvSfvpQOiFBfKFubysnMTOgU09oV8H4RpFqN0bEO
tLOhGl4PA8diFUcW0q3OWFi221pk5lDplguksVn3B5APRZJJ9iuIaMt7Zb2o0ntTkK5R/YzLpipO
FJBX0xHsNQAsP7yblgZY+a2rr0rbrQLAy5bpp6G0Gve1bh4zJAQmMV+2xkjACkZCES4x+cp268md
uV3oe1o/cV17nWF2VPOLFBVXh/PkImeZl2SI+eZ3J48aZKXUigID13XHylN7LI0Uu70pwaMYOP4f
A0h/3lKy6oc3Y6z3qVP+jWj4R+g1Z8pjTUr+ZICZTWCcxXIdOUZM+HzDa/sOhhUzVz3l9yAx92M+
77KEBfhEMEwyVadR8e1W9/Vp4JTJ2CP8RelcYZJbwAzN6MkG6dUw9sOTlV78ECYMLPEbMbvPtrZj
S6Hj9FJJlCiIDavY6mR+rzs3O8J2qKGECZtAeCcJesp1neobDK9+fqsleS/KzUYMQdv+EwLW7qNX
QFKivi9siY0gcNkIcwznyQZF9Kix1iDOebOcjyIxzso40W7JDxO7Jsj3eQlXWuxwG3WvF/bWLJZv
YmhUZ3aLDiJLzNyWQV0Wk5jCOq//jBrrW/xO7BHEjF9HKUnfND3ATdAC7uRXua6+kppU21FCQNT+
aYuJzbbiUaXCbQCgMTrlSMryKtiWsTcvuwHgUrGNzdcKL5lV09xnSZOQHkFBUDS4bdHJiCn/l2Py
p8q2M6i36Kr3C+Y7GgYJ1z+ceYnFBB0n4VspWpwsNGhcoZAFsY/ierI/wWbiBBJ65fgwDbcyZdqj
Sw8zh/oEXypTmh5LapBV65eIDXL1Y6BhLxYTkq1hY7QAmLbbds5epa7YFabqxfVviEAsJWLoN4t7
aIesMIHK5dlEiRR95Zp8BltUv1Oq7TbsM2XXzm9xQuuifKEKXy3vll288K2cnhJxNfvqvwV3jg89
rL+T1ryiCF+yu5CJ9oTstD1ZzUshEyKp7XVbv2bYA+V82bB0mrk5MX6hYKoNqK39rV4+dHnXoltx
hOUUVZ9mHzPYl+byBo7KlTs8fny8gnXquBxSNd8W2MZqG1GfvfzJcaDp865GoRnK5V6UFyoEELBo
N51CYjiLGFKW2IG0f9F3fJXxoUGDhn7bzXVr3UJyEQ+DmtK9Ch+TCTJ8UK1LMk2HZoxmdl/zKleN
Q6564G5Af/AoBqiWtRv7SLHhlAw+06J4Qh+zzBUxQKKAQjrfa1APp7SXdnOcb5oKYlW5kH9LBb6H
N0KPTXTMulj9Wgg5MrOF3alSbWa2vgYgxcFGww2AhiQ++LrIqAATjJnnJKzJyvKQ6uC5Miu/cSFO
IltkojxThBSHTCAO830hn370iDB3SMJiI0SrZTB+4oWF6d+pPzDEAK5JYCJ8tDhpQac5GvtZ2SNv
nH1MUxR3neJm3u+lqvSIcAbEHH6qU0XfLkIbi5djqE5FS52ov4Tpd1uTvOKRlBaZ/qyYZNEWRHlf
w5Eln/Gn6NBds+odeMhLjQZ7fx2kbhcW4ZUkjCheXrpEY/hg/C1lVAvkXmGIlVJj27Kv6gj8qlRn
YzMx2Mm4icxtPVOjJ4UI64QNCoZ+9zbl/z0PQgP/SHCAWDa6REGirLRBOjkERq4p5QF8c24Z1R5I
Vk85jomh/HCye9tSvYVmG+JAE5yCeT/Mii+IsO3ezLTrZxNZXq0VL7SoRJOT1k5379TB6xn/UuM9
Impr4MbrKWXE1W3i+yK3zps9Q92U7eLoAxeJO1IvNWjqLXW4XQrCVIdl32Yf4zg/m6R+VVVzE6vs
No2RtNwOoPbGMWlAy6FrE52ojZg/anaAJCgUMW6fFlo8++auQLmXJa6tvSx9s21HVCTs4Fp9goZt
HjoZaJ61UdOW1Nu3iuEEGUjSPMrZWbXYlEsqMeY8nxaNicuublWpc72gpXhVgqKfFT5bw3DQ7iWp
U6njacx/tlQeIsaQxZF+cM28zaCDYmjQU8veSe0pY8AMcTbDCHXb9B0TKXJNlAYNb4ft/bhD8ncv
UkjWiQb33IwvI31LqQx8KlheyaTe9LjgMb8m6h5w9VYUQMq0v6IpJId6AWs5vInJKiG3KipB+prt
VrSLmBop6/akJQSifTY5GOd5xMCuq2brKmhAUAZwe4cUWC14g2KXEexF6LpVHrIF0j6DtNrMOJcw
UdCxdUBuGoQFBFRLOqG1VmafzgwpXrrfK4owcRwseGwlMHYM0cA3QB6nmnEySgwtpB2Cg9uAZPSL
wdxIrblu8TQi0hISCzMGIngwyRgicXPNTMcYSe8vdLY54GnZbPxoRgk7nFUW6+QzFESxVBrEdrSp
NcIqOgpOC3mkO6fOT16zF9Aq4vVE9la5V/Ngq5n2OWWIMaDvKOFHDZKgrY5sJeEDs2fNqqMdIFyx
0Sap0HFJ9pnHeG2IEVCMBpX8PWdYenOKwGUOXRhRPb48mWuNkcqN1egU5L+x/KFAoDRlL5lpHmn2
2qlOiPmQ3O9mE6znJO/oNG9QM+9sTqRcULyvkKTBCFNOS9q6hqwCGKTs0D9ILHahnTBpsVl2QAIj
X0YmgJthZYKNZ/qKAxp0ZENJc3iqUZsMNdgExAdhwaxl035HkMfUJbT5UrNsZUqSo22B8n7vyclW
eLA1vkeXKghn6KHRjUwuk9odNI5HFVlJKGcWHb8skCQ8fkztUIep+iMf/9IWxwUAul7IAxDpd2L6
KHUUhcwbyTK43H4OvHtxyTW7Phb64ArcXUj6SWGxvjYRAAqnEt4NpP9Sp61VbLNGivqDJWT2GMDy
062lK/QxV8NJCHnEzB4Vb/hpE9qjonhZN2+FignKcWWpJxPegrvy8c+KwI2U6fW+47Si3HkQVoZm
TPtLEpM0yX9qpAwZYJUl2ObDW6DcJjK5Ax2bO1bwVnCQ2FqPIyonGamA4gZis85ZjGUUQPNfVBIY
8AhO1uRdqWVrk4A2stW0NnINbh4R5lWg74SUtlLr0ivzmwZ4F/Ns0X4QSRJX8Ir2VgviOatpbznD
SpfIQuYbRW2/SQNfLDlZGOg9gNap2HLUBprAAtWr2UXEe0eXVoUIx3opHCFpcY6FhKIB/oONkK0N
Sp20wuB7NUESdgqdMku7yLrG/IVmYGSnO2t7rXQ2MSO0xMIduxHhLbQFuC0GxddZmpbZS8igqL2l
9LlMVdt16EWYIdXY3g4w7OQJEwT0y+qzUVNfPFpCclPRvsU5rEG4oCwS30wVOYOEuYjZ5N/TTcBl
ErIXsahZLOp9kNWdoX+2yM6k8KMBxa9RVVDO3Tyu9ea7hCY80MM0qisYQbn8wMZMH5GRgRA/Jk/B
tEyS93qgodOTkBQoL0R0gsKTaexsqAPN6l98O4pCzm0a78LMOKoXJ8X+xOZLpyqVJhSPJekYQAIL
EDLOdFmJaz5o6uKr8X8DeUtICPU+2gGmjmKRvFmefjPYMHBQZkno/L8lCO/zTL7CzzcM5IjhXQ6h
KXcOcRx/2AXsYv1MOMK+TORNqS54GKixK7+LFd2KAixn/DqmD3Tw6xaLehgZl0l74yLa7HzyHaiF
tYSwqjN7SvZ/p3CkDXJsspNBWoRdGtzDwuyob2QpgjI0I/ZYdoZD+EmqbWV5fpl7ZsQ+zf2xVq7G
eO3yoxJ+tmoCubI4z9X4REQFUcA8aInymtikDUXYm4iQBfglqRtd2IQTVz3EDRKb4GTOn8qib5jj
N4HKhra6j2q8LQrJ6+gP9CQ2hc2xTujdQfPBRDuifO87x0tVvOilCcNGXVlqhbEOf7BBbREVNbCr
EGeomr9lLNIX4EIzWUwpuSw2M6hYC7FHKzR4k/OuTACx591LKtnsaVDyGaBXA5ajCWwTFAGZM66y
JPYVTiRqXlYoVO4JcMV6jk8AEh4V8nCTzz8JK9ZZv2AE3izwZaV4rbKbWUW7gd44oSNB/+EYP/WU
UZoc8XFiC2S6GgwmAdnZOtJXqaFu54Tn0zsrg93g5NQCd+lMWvE6lbtHMO0jSBD5v0SV5asgHjK+
8kXqAjlMqbf08HAhAPYw4m3Yhtv2s1sKnoG7urAeIPpJCzBsozOjA97QTOnzvTLQhot8HhCfR/Xk
FCUaE4luNcDe4Rn2X0n8AJJMr8emR9wdpfiYSiK7WvOtmNaJQb1KLKDKlCjFA0l1UFx9ntyoy1DC
os/hdoQwlxBmELJ4H8b7oJ3NhM2JPhy1bNojiLl1aXhoh/qKrJbQq7YqSV6Q2Q52GHQvFsqfATGP
qVe025pTpKHQM7Giz9yizOIyTWzNU0gJb5aDLsc77g+8nKHbtqonmVdQ4oyg0QgpRvozoUnAS0IP
LWqw61zyOl/rzOFj7LASarYh5heBJkTwQs6qHWHEF7A6aJcN4lQDf8pYexJs52BEdxjfFON7mM5o
x/X8WSSKlzbGO4YHVJPVyer3i0lQH1oXxtPdAmMiKmSvYSnawrZUUR0GCNfDipmcrodZX8e2emtI
NS9Az5Ys4azxtyf9KovKvV4l9xRxoIR2M/+Anka5Xz2w6n7mNukNxoawbLaH1CeG/DwWzjPncSsO
dU6Ym1S+MnUg4HM0NGRUH53NRLrUQFsKPv+YJ5dxRmcP6p221bieJuU9ODllf7BtPFbsVOl5JhZR
EAnZ1192diqL/ESK8rZnvldTEfE1oM9UVkp+kauCx1d9CWdPW1RmoocyfdfKpcAnlUHw6jT669z5
aVhuonxc6ajqkxoxGy3NfFQ2va3tS5A1ZucbM1zlpr/0FpaR6a0E27yU42W2JoQVuPGn5M8ADqFE
sKX0O7Oa/8TwgRf9ZHf6PeZ9hlbdasu4tlkjgfhYj2ZxViNjo06Hmgcia9mSDZdw8uLxk1xTugBI
Nvrxgwj2zZJQgjEzClBF97SNmw43yiJDtKle5+mLOMi6YaxlJO0pXUn5OuZMliaWnEnT3UHKvlhX
7xeNwj7aSUosFscSVI8kNLc5kTZljo+IWGtpAv8psXm7lfN3MHxrADd0lBlk5KBN+3e7FhLbYNxG
uCni6VSwx4kYdqwWrQ9L9BTuT2eBfylS9iQdVbgiyrZNOR6rAuUlKV/Iu5qaabLL8c3QkoxNPHgK
5wuV8EBRazQOpnkAyWqpAryISNTYdgZyPjRwNpBSKcKjbI1uu1wzQnWaSnV1dNkGUhFszGD9oWIM
ewJ9aQ0TRpXE90EhN6ppaZHAAjMmTM9eIRN5HH4snJy6TRicGf8XZy03RHLMpb6tR7Ks5mKnewhI
eD7paJTIBiSmQ6z6vY19yUwJjsUt2yy7tpdPPXovefyeGHxCAMcJ2oebU97idNwqCnIfPJhNnN5C
3phxwanOwfjds5oYwPFGny0IIeLHEz3ah7O0oi29mStnrUcFWRWw2wy4CPAey4GOb/hj8lx1yldV
MB6PaO+5QTWJwTelJdYa64reZ2IZd1pK0DRGSplCBn6Zhb/JptIo1m1oh+rshq/7utTOuZXTN8Xu
wbsuX0EMALiU1lNyNTUEX2G5djL4dW9ycqKjuArZ9kD1b8XauiXsGsyxguZCgc5hUywZaaxk8nNR
4EKA9+oz/AG1vjGbcUvwmMe8aa10hNdd+tDncK+bbBTZHiXPGR9anFGoG4hUAcCWT7HLHHxJknoX
GsZFM1/U7B19PHeh5TYq4c0wK6Mo3JS0EgWYl9sc8cu1sij2xbtSegKAZrewKlQehdlN5R+H2Opu
gVObfQEbBtJ6JQMp0po3xp45qOmYdiQwaiScmc8KR6tp1/j6NDdt6Iu3yW9pqm7ein78dMXq9Bax
qwyNjKwitmL5fQaTnHAacq8JQ3cCUaIJPzKTsLyZsEM1OVpjtgcR+2snpg/GOSQQchUpxS4SEFrc
mAiZRCOWSMzhL7ftTCnXaQ6qHBEVY0GSTN8RVySaZ9IMnW9D89pRcDTa3hsycs4WEmcJyob1sK4Y
UlupANxJncEECQpPqq792m4388ROOVMJImE7G9bsqWnTcSORXVKxuyO62qwn9jgUHKCmJeyn+/zH
gqrohNpuyYAmLjCK7EMY8VxYHzpbRxuhDbfzpbZlGF7Ozu46T7IsApDnh6Y/5PbTtBfOa3BQW+WO
j8XtkPugkqntD3I3wfd1TC/ws/kbGnZtTvrJviqpaQ/r8RUqNP3yAaULtXx1px204GyzsCBXm317
uGOju4sYDAaSjVNO6JD+7UO2S6AZYqXft60uSjuuiCmg1bCVgU6rpr0zRr+yPCnC6Jv6HGKKyqCS
/ua4a7rMujvLtAucdt0b+rWifApK7jaywqdpiX3BsqozIH2HOltqd7yvvkZKupYj52UhiEhBRF3M
NtRA1A2O6vVRSHX6NuevTmxfNbQLtPFD8Fjxg41ZoD70JWbZwyZJN/biALslx0+YQJWKuMfwwBNa
2h9HpCcjE2OFQnwJ8ttUXwq058EsAQSbLrY0bIXyZqSUjc0DCoHEhgT3E6tfmc64jqApyFEeBHW+
NxFaDiyGkPqkgwM5YHwoknzEYZXMjJ7RPU3bg5EolHuFDkXfo87P8cCm+WeYwjEfVHdI7a2uGXtw
tum2aOuDNpDPVq3JIlvhNCL88RrE75q0uJqDsBENMYpVmhJcb0H/74GPbrsIFwwMo8k6IpivZ0sM
FrtaHvm/cVDyfKt3Rw0Gn0imD9rkqFPbYdTRjilZ3aOtvpUwv2nEr6B8fk9UomcsOT1daPbI65Ge
5mzMfjcBuultUiJY0BDbvZ2HzrMMx3eUEWAU6x4yh6nN4jctwCLUrbwxyuQAMWefkfo9xMpB0842
PJ8MJZG+TBuFFXfhnIbhVe/uuX4ZcT5TNQhObXpoWO6xCFS2VnSl36LgIm2PRL4O4Kqd3yqT6PFs
l2lfQ58ws2c1Yc79SvMfu6IFEJ+R54vB00bjk5GmYv0jwkKSpo6N3FHN4Wun9ovZRpdIvZCbprhp
KFOqNU+LyICJAf7uTNQ5dQq/CHGO7sp9tyHsY2UaJ1RD/KKrBgKnqmNjhohae8YfOPoMyLWJE789
L5u88wYTvwZ+xRa872T0m6B4TcmgKnUA/YCu0bii2LPdOmh+nf2ClWem0zAX8R5CbETxkW8tc0qj
Vx0trv3aIeAFrkBVq9lHOR63aPgwWO0A49PSXXkPpZlYTyK5qN1mc7CNu8gFgoLPFL8lqNA55say
X4xE+xZBhFbF0lGUWQ2Kc3H2bE2uOBuu7IgUlwIUUyd0rCi6IeXGmUerKn9ZKLQUC64I9o5giVfT
5xgHILWUDXBWkj8tUDGG56RXabYvhTSL+wGlCAFmo76uTYv2ACa1chXh2qKCh45hLTv0kWLXmJ9A
76uXJf11qK4No69l1WtJcU0ZiQRh2ACISiNC7w94caCT6Gt2SUzflybE9Z+jS0L6lib9Xe4MXLCz
n7aEkSPD6MxngQyuVCIkJliB5Km70yl8b3p0TIl9KIdXB7LiIOe7XHn2lGUpwsYhxeqs2OVJesqy
7DSi35dC+ZioIGqMrdYbrGU1D8nXjE9yLnGgsUqQaMFM4yWh59nYk6cyho619E0U8CmUrJfpHA0O
GnpzKy3o+pr4UyWxpGDCaVn41xQWa+AQ2EFkBquuQmqUkb+EwyNH0Ge3k9s0+b22g43yP47OY7lx
KwqiX4Qq5LAlCYKZFLO0QXEoCjlnfL0PvLHLNWNF4IW+3aeHBpwY43GJTCLWbRqv7JCH3BPyffB0
E43M5K0WTSTRf2JEPUz1MbUSjNUOBMks906hjFeuE05MdKNh10lsyfEzqw4FMZHRqO1WVEQmNN1V
bF8WAi+gzskx3s3TDFJgG5/QupYFdyil4GIdxV/tiAwocRjECkltFG5Lzv8InZ67qdBwaFDC6HjW
uL5WNYdX5R4V1RrKL79QWh9ijqpBplxTvVm5dDUjp1HMqJufBiKVZ1VEhvyrhhIeopLUerQbn3oK
Lw+B8Aj27ztVI8zhwMGYG+qdLQ+JU5h4tjvUatFnqdqFabTzOjgZnYvhVeBETLC+zWnc3kn+nxL8
ZdGZgj/g2xlTxoLgF3vEAHOiKO3ITx3efbsuMIJJNV8AhkzH9Vf0qQrmGtIBCoQUY5chamFooUOS
fkFifyOZBUSnfzLHVrHb1DTRm1wfXIa57fi0Urgwv9VYO0ZHZo1AZATerts2kPEqcm8UAdBeSUwt
fIBKUdOTKwmbOBVOtfqXFeGOXmbbC4ireeK2bfB1Qlazht6m6evCtXfZKu5aUoQvQSxOUXbxTaIh
YURxdXxOhG7nE52LM8qQOAYEeUbqD60MvSy29JlP75S2ksxliW9StZixrXt/KRr5KtZxXPFAKqy7
OZT2oP+nmnaS7tIxuowFnWuD+BOpEmE5FVQVJn3mvbHtl/yiB4YVBrKPlSQrQRD3QXZKodxKGr6E
bqs3CBWuQEwe7xWIZ18S5yPvOwOJmFjFdIPpyBYw5BnaN7CVhUa21aQ5qiFCAt/KEo+1vopajB/V
uSWBIWRYhzscjIYKW0T9gYuxDcI9nA9bVv2zTKtDE1MDF9WbtvZXI60ZVl2xkmISIEzdi8Oubo0v
Zfyk7lEr2mXDq2DeA8prwBQ4PQPkKIUI641064DM7RUoHvkWku9Cc5WfuubCr+d3PEQU6CRUvrUx
ueq95Eq7OHDvqRBBCZGI3B2xDifBzoVDIWSP2nXnngYAChOqka6L6on85+YNfFXO88zi2emLmgdT
otdp/FeDCpLdj+huRGLXXd3zS4Qmqkl0tgkzWVqqPuY4jydbabxt3cjPgCc5FT2WgYz3v2KXkou5
HkcoYP6ioI2PujvOhLOWkyOESAzbRjfuNXygMhgTs0BRBmHjpxPPgyQjp8Os+4rFq8Fa3nAmZC2H
hzsTuje1qMxIzVOaGtwM+G0ozFkiGprGbcveUaVvYZ4yvv0/KPAolfDCYWkhWtnOx1nfla6DBkym
VZ5VwXdlHvL4ZGIz1PYJlhQRqIvQdnNWUvAlGHK6NXw721KRy4wXrhEerKXfybTtuJuGhnAD44jO
nEPuDnV/06D91RRoZ/QTpq257tiCVVgLzU4ig9AEW0gYm5qlKgBPQbwEfyiGz3JD3IQO9eidivVC
A5JiNb0dlVTQGMYiRoDsmEZQaRjB8Y/w36rwoKppz6SOBoibbQD8T/PyPsTJWmnAPUFYLjzKvtJr
Gw421sbJMloaMNxV0vt0DzhFEO18byWW/a4v6qMaVktPeUl9QqHhQQ2uoXpOwC4WgB7lHpEK7grS
oTs1vHcHprb8F3+ym+7KoXoaxK8gpcplIMWtWLMct8lcUPStLnPnzV51fO81QCZst37/bzoZhPG9
5tH2b8wUk+xZGusGaR9VWlLPlvnpJUqYvuFqzlq/RTfH1U6GxDoF+rNunpxoYcwnEH1ubb8zFQnx
kFEK5Uem7G0ydwSBws4mUidFL5b/L+4JX7sfI4Z8RveeGK/lnlXQCpZ+c5DYwPS9RxNry+NZsG0k
mFqi/ORWp1Ful25R2/oABMDWuCrJWJjDU9dAg1Cgqe007FKJwt2NeTxUVSwRDG96zdYJyPJgbyfe
mvAlNfnSBTGrxOXSwHKhusshq4B+N3OXO0XCS2/5JlrHxywREjF3aiyRaXXO80uOwcAjskxFvSnu
tTLAkt6BnpsumjxsEd8Ag9byh6WcBT3JEM98PjdZIhl9JNVwa36bscvEVbUty2RbJS+ZXyWPmzqH
ysxb0Eo5y4pTH38HqHMmY6fy1unrAIOCGdJ7pfgzd3j0DLKh3DdES9pXgcPaAOQJCUatn7K1EvuO
qZzIJIiDKPVfGt+looiLrmeJGDd9DyEdO3TJalJwnxUIQPeicqRVArQMfSUW5OaHEd2H5mNy1kxF
sjhHd8SyMowcG1BS+3ciOT1NHCgQKFTsaewQFaR6uqYVsYbIsMnSa4d3oP3kzaPxf+vym7K/WYwE
lLL6JA2lu+E9MNboUm1DZr3nLjDsxsRYECsB13UWoBjk3VGkzQ7sv7bWdO4YlfqcenqNYhU1u2rg
+2so6GCBwT+QlYchWlVwKIl3wxYiucOsv4AORK1U+u23myA+BMKbQYvV+lsPSVghqtyhV2Z5PA9x
uZES3/bIBiN0sEC11oaELi2/2yGFukfdhQEEV6ZlUzdOVkrgmBQJe1lvcCyMCBlQgSEaH6rNR87O
Pc9XZ/5m4glsO1T1MGW8zUsUYGGXdSxMV0xkkqJOOTEeU/QZNfoJIn9RkppXiLyaMIHwcBOXJJYc
cVavmZ6EI65u8D/ZNsWtALsZ5rO5dgPeL3lvpgc/9ha0KK40QOGlwFmFKoKMLY5kAYC4sliLHRh4
efQW3L/U+Atihj8lhZGcZPXZeegn08AfLajjitcZz3IIHJARi9iKl/m6GYJlL//SM8+ZDRTjteWd
07vBgZCLXBEs/OHjSewjNII08OM7sjIWzIlux/GSTdWbyWFgJ5HBfBTDrrn1rE/rkfCXw6URUF+N
9w0zM3D3mhhqbAYHvUct0Rajrh7kjFKT0tjldIVFwpSkxRohu2tN3aVHl9nayJ4OHKAieO3iD5LJ
3zX9RpR3JM9mmfaYbHtCWzlUuprJkwM4MgqMyBRRRfAbbNH3xH+L8Y+EF6C2VbCuVsazQrbLazeG
5zuq9stptee+0N1NgeCXiT2d5htuxlz9gAQRPOMUDPxSR5yBwaMwzJzeWTlQ2G3/PAEDCuYNcVzE
9bbuEH+QeHmUeTJdi5V2IlIyf8RMknLnkNDJSzyeWCEmcwndwJ8IX9M47kT1yytucnzSvd86Xyfc
9XttO/VqmuqbWN0iMdtdkjMupGCg0PH5Yecl6CanV629ZXiC+DgiFnlLp2Uj2KjYtCSOZpV016sv
T9kN3lvC2oIEuOsGZoembOdUmzcqquqmoACtVFuKj/8l5BsqkcrGal8krtO20mcwNHyXBupz/pcr
2aWerouxb2eM11MFXn8sHzTlzyAHI3gEDRhgpwjFtYRhqZknvsUZgaUMRlc6nCaZZ8gPBv3oJqet
sj2Y/ZdLFNjIyZRiNE3gbsbqd52US/nfwCGgrMBwpYHTVhxsEVh0kisZujAanwdUxJtsLqUHQyoV
ljqx7abmdktRWSaNSxWH15jsjaJ/TrBQ0bibRcMpamOUSxX3mgzRiQI6MlMySmVuk1ejhmJdBMx2
8dYhj8vxWYD2KE6EMAdyaNdPGYEfGeTMEJx4MAsShBSkSDVnk2ET5OvajL8EcF3TZbDO3gKrJp9K
bKuVOjzjHIujfqh4biId18hN7WJH8vtpI6AX/i7lxbb1zCNH1K0nKIciJq6JdiRpNR1esCAoUCLV
x2hO1Vit9e+kDRZii6uZiTb1cZjAfsccE4lSLCUT0Bqc8hzCaQJajEbDDW/9qXRNehD6m6WQsVuU
QTonq4kvAHQspwYlhZ0D37eiWAxzKTJQqEJ0ZYZK9WwqSIvSITPTifpeY/KTLmFmkRfEt8wLal2a
qVwnBTsbhgCfc88W/WjXMokyMhd/L0Vx+A4DMOhIXwrpn3Cu9OYEdVnK/jVTDLvFoKGBQ2a6ZDKb
cvnpdX1rM/HnUU3oHyhorQ41Vmipa9ZiYi01rhl+5D0lGfQacKb/46Jn02V15sgzcC4s9C+LGYEF
gEhN367Znyqe8mhCEcs3S79QCjhLhnkj06mehtSj83nTP5lu1UCEIW/MICbPCv+tQS0skz/P+oum
xDWyiAJhraSe02JMLEb919gzVZUpzQMlGKZPvfqZdMBkBO8tvTuxuFgg33Q2jul3k2MGFItoAZn7
y8ddGQv/4imwKF14s+eWXpKdG7YNjbbTwcdFwIYv7+gC5a7io8v7daJsZEk5cEYVNIbdrOGJ8lMO
S0kN2CCv4tRr1suMFwFPcidTGycz9iHxvhQxTHn12tXnb3tY9yS6eUoS2kH07HkrtSBaDul9VE++
XixM7CI9TFFZByrECam9iBo594MxPmuj5YvzbBVVP2ruRcZqOThGXy30Jv3/51/QURHHLarPwudL
dVdWw8eHHQOyVxExzLKlcWsuvX5hIMBBv6ULIsEyPw8QIDzZXZmxtXTdZGGS49WkKyt4hkNhfFAP
xcR/XAldvjSw4gz+K2x3XYR3i31kqv/MQa6aJIw26KUSoxaDTVHjEQ/arTnFIvF4zFTYqwXHoNJ8
VA20iT5xhAQZUt8Xwp6zsYuDc6hOUpQt69Rf5sbLU1G+Wo64QPJJlCpsyiU/Pkt55JoAE0Zcicoq
QYb0RcciLsu35QLjzLNzHoMv6T+NDuQcP40FAY873RQ3Jfg0NwYSv/lqSIelSOxWSJJXV728/0eG
/axC2Q6o8q0gPAE2ulIvmuLyVL4RLGiHH/AZ8DOaZscRA5zKzR9jbe7xuKzpYmDh7VYyX2SPjIQw
GevtGo+A2tnUEl1anJiyRpRY4vabeE8hWButu/aFR4x1AANRjkLbsLJKE3JB4dgkD+tk9BwrYcj1
kqAltPwUcdItxFG5qkGyFTWU6nYXxeOm8EysuE4Rar8mxp2uA5CjuI01j1FPZ1otHFPkVqFgEuuD
cpaUmeGP67R8sVn34oxyeSwcAhYp9rUiPbYVkAfSbTdG+1IxOFF3j1mcNLoE/VizW/le4ckow0Ne
Y8YU4aUxDMm19Cz5YA6rdUerjyZSvaNyfJd+uxZmIjZZsUbOzxYuPjcVUlZd7WCbzU31f2kClg5S
HSIThG5mNpG3D/tnX5u8wd+j+0nk77DfygPtOtIPBwYavOkSFmM7y+9sQrzJHECFf3j0KZupcKo8
E96xsCM1xvOXvhIOfmn817Cm5eZBsU6WCZfGMpe8O07h1rN24mpQTRk2f+T7OzdbuviDjJpQXOM+
eutdhczi879k+ElTiBmYA3HfCdXBY3ZpaWtI0TOPExNVUV71Q0X29ziU4Ah0ctPVtkedmMSGAQgq
fNbIkQTm7A1RBC/dYHrUGcZO58Mm7Bcy1Q4NDZXvqikZb3CiaTi/BlOTXhQUO7fn8goWisS7cCrC
0uTqdsQWkmPX9eh+ZiHpgtLRJPxIpiltRoYHKgbMIAdlmF8ifGFQpEhr7uT246bZIseg0fas3oQB
ceunK2Eg1vr0zEPXtguFA12UKDaHJ1onZj7TfIXP2SV3tyO6o+zj8l1g0GO+zZwp2ZfqiiwGP1rc
tHA1+gWw6HmC3iUKXN1cYB1jejAQKv6fysE2K6xNqLWUtO5k2rL9v9RUV30dHwSrOgl9fUwsYx7h
VqyoGdTKf+CDlzSBR8Z4bHCiSQXcirLcqn5kQ13ZDtGwmjirFdFgI0mcrsYZNq+4OHuCd2xrxvOY
NoEyCgrn7ra65MBwaI4dm3oTUIDZJRzxuq1IsWGYf4Ki+zYy+UqTQUdSFlvZlvo4xvO3EEedd/Wn
hvFZ1UlcF3wbP48gi3MrwavEhSZYDy2yUzisvAjHY/eVso4Lh64RF5AZHKuD8INS7BGo9DE+B8QT
CqhgnaJj6vxinO403IQaR5BuWAcwT4TVn8b8VDICxkY5I3geCpSWTMVvJDlyfqJYCv/+WYRZznTK
z6mlnjpgGrgt2Jx58P2jIfGoEksinlEHeHqrrzY1LtUExJNQPSU8qXI8nDN1AAkiOZrAPqu5VyQt
gLjJvhC/XGRLLPkG45jGw4vDgGFyN0caCewB8NqerzczGiC2G9mEqxWX3aPNLI41+Fdaej7S4Ui5
LneiFjk8JLSvJJspgwwX0ZWtdXgtm/AaB+U2DsXlIKHWcfyKihFYoXCQvfEaUUgyipjVxgMvHi9c
6rfABRjPlu+whYzGdWPCaaTpJuvN1QBFTsXqlFrUHWAg0dmVMge+i1AfYNWO37pyGOPIkWN5EYZL
fbwlZbSI0K4FYZ+ZtIyaBxXvIvqp4v61JAlMThDj4DB0i1g1uBhRfVprtiVsUvfDC0stxgyXWAnZ
DatXXmc7tX010bOsn5p8YVl2S43hI/5T8SnrxiFI3pDo7K5gcfdvani34HNZVTSfLiXmMC7wSymc
EI0M74swXcQJxvigMQ9BU64nB5WOWhH6WFEMay1gMGREthkzcEDJjXv4NMKdh1GPAwm9JKSODJlR
kTlmgkSm+zPX7jlXX/jt8yop7UzYxa0042tu5Y8q3gyNGrUuemEvQLD7ZNkf4XlCruxo+bZCBaji
faUCBk/ETy1J/zAypCzWVgcGNjpFurcocGtoxYTzMTfVdNLnaRHHtlsqOUPOwPYLfjeeBMAs27YW
NYgWez6wjBEqhZm2Z4VnvcS/V8xjTf2nYamOdf2Q99Epq92LMM35TXLDWhJQFhGw09cQTag6pe5U
zPYSp8vOz5a0LB8UDzG3Xbn5/3eyjqEFWmaHF5FtUHU7ymCY7wR7V3X/AsFw1GBEgBuiW1ThJvbj
VaqSd9Q+SRPNDbapsWUKjxBmWPQaUJ7a0BCeDHRM4EVPnqqQ2cVYH1Lc96isAwCHRLtBwnLRraT4
NLj/IpjJBhMyj8UDi8CY30s2EA7cgJbRak3/FYRLrTr6UOw1lIAEVaPbaQZiHS7TWO2XOuMTEkDo
ey66ekrMTHIGQYcPQz9eRepPTIcbZQP+V0/YGu+AfvGIhmkhPU39LWI8QRBezs0NM/69yHMuMvUw
+XWKjCcTbdxz6Q00dxminuL98gBJShoNKLpOw4DMjIBsfGogDebyOjLKwBl9TojQrJXJas7pjsfV
7sbwuxTlF9cSaVbo1I/g0l6qpXwmPD7puYx/uHeYuc+pFR9Qg8CqpWs/GA7JPfsHSDdWz/0SAv4i
EE5i2V2qTNknPQ9eXrEN59kuCYejCgAUFAB9jldFeNDfKyTfrfeLr7aBgl6v8oTReuiYwrdiHnl4
B7DjdNHI5rYUoYEhQnOy0L0d5x6/IEqOn8yoQ3z8G8m65cnZagp+A1yF3Y0QHpreWoW8SbLFSx7v
Ym4ERKzoOiDVP5KgQRYEbUT9M2FEsE8RpNHG4swPBMx8EwJI1T8leYX+KnB/ZPMrgvROYIBxF1Mm
EmJgpztYM2H/GIDjlKcel4lIs9jEBJQIypku7lqD0ZRhMSmEiqSICGY4unyX2jr0zViB88YXJauU
fvIDBSNojj/uyLpNFBa/I4jrWVMdNP9Eg25B/F1HlZCA9pnLUH0O1qZJqp3YSrwB4zwY8I/DHcIC
pVtEEUrclAyfyWiayM4Gzv2YwTmds356ARhwMXnjPCJ7EEQclXOAG+3yeCXyG1Cam9Z79STiTm/q
dABG2Jqe7epdYPMH1gnXim8oAMuU0O4i0a6FHc8bqx1zFUkGFWLVtlaeSBVUo8uo9he9Ku3vHLJ7
vPYKVvGumYbjdtVuEtQtsxAeFlt26bLit+RHhmWP0KxWNP+4t2k4osWjEzPE8GBmD4109xR5DWrq
QihN9e5K//ZG6nM456YClXFkxxrCT26HE0zosXYq0bIkVmcqzdWtMSYw6csAR/rUSFgGQMxw4dOu
kF69RP9h6iCTTkLv2Hf1ewAcPRYwNtDg8PzAmQL+Yy6ioeSVU+24pdsTd42abTusv+7L0t+YhJNH
VZwL+ZnV95YDRBI1y6KKgZ9zJ3ZBWfrRwkB0rnWft5UXqz7lHS6ZkdDCn6HlcDmteQAg2zh6CV4n
okQCIRnQEJUCowjLd068B9wF+Ctk/Ny2NM6KzsAduRhuevhoKa7OZGoA8ArERxjCTs8mHPAbAhfq
U4+Qvnr2Rq+65bRejJs8uaoDnlaU/m44deqjoZaEH2w9Bo4AQZhaE9pR6frJhG3ZUZDr83mTYplO
rv9nCI9aXMboYFhnBgYxVnMJ6rOi3jJz1wWgNH0sLBwwgvaKViREf5XZgx1r5joQ3i789XmTVWqO
vcZWs+9esBPpoWGBFh8FanVOaAQhTWnPQdM6CVTgWEnOhq+tFEZ0VrNxxRVsCm/4VuKdhhnLrOKV
KnfMmKMf/gzXvGMBH1pNwaAJmBEj8DbhXQ8+Jft0xWhUbe4pRq1mp5Y32glFhmp5cYk9eaZDFzdL
m3vj/NQsT2+nnZ1Lm6KT2fvBIPDEh7ZP5oLtdXH+MH6cRfN4doamsTjDvp75/Gu2XDMp54+u6wfN
l/N+vjyeyJcunHTmjPPz9xzHw723d5QL2erCCdbqyTzBKeV/6QEWzuDgzfHYrvu5PnvAo5tNX83O
vlyG2Wzd8zH4oKdi8Xh817NPPzs56ux1eG0O82F2OM/WwWx9Or9PJ3zys9l8M3dOzuyQzuzrev3Z
zTczvox8BmLitfnbDLPV12X+t5k+qclnsfaEKm124xkfdPrEH3ZWGwPyKnAiR7Cn75Bve+3wj/fO
nmvzgzs7vMLZ5iYB7HuEDwYhPZTU0Abs3JMp6u65/83ja2j72vwKk71niLbAWhVgODT66b6UsdJZ
q1E2b1NKIRoJx6GKJ9jgELf0OLC1UOavUbZH9i/WBV6cZ5n+drpFoROzskJCdGMYGY5FxugKXccE
kEotuGpyBoAyQRAOGC2AVWseCpcwPQT4myQa6BSIWZbEd+o/SRizbAMXBRTCOC5OD5UhMCdUr0bR
bUsJpUCmwVL0B67D3Fths9lcWkcpvpGb32a4IxnuDhj2YlHedD18Ac+bl9ReWMDs49IkAkZhhlqS
AaP2slP7d1BvQl1ciGwKjfbmDAlkjAAFW0N76IHtiTnDlGbtUdDV+lhya0fO2DFprjJj8RyjO0r9
FBqysFOU1kOwuoW4bNiC3JFDCpIpbuSuxUABKmGUjmV9rgcXWT1ZcFfbuWSNCuluidf4r+1/ivCn
Cn8oz/MDdd6UT7OZ7Ybwp7BeUfot4mHMq1NNFhr4PnefS5HRnvQlJSst+BqkiyldfOMKv0UW3qJ/
N9ObId4C867LD9/75iLETzY0v4vip0dfaPa0vcXetyG9suabAuuSobr25eJ9rrxPxLhH/WWATB2l
FDAr5qj7SYuT5zq5/+n9T9Od9HotMHFXZIY4lQeBifu3exP8r7Zejhjqk1GbDpAc8IA6mQ4I2ipc
dxmnyP8JoJZjgv9JpVPKgcEYLzHI/JSgYUL5AVLJoNh0t2GxNm7VpR/3yEs8gmursI2f4TZummVp
4+7+ukKTk7+oGlaAksYMNa6S4cTpNW/wsn7LUNk0p6HmtZ9zTm0urHoN/tdsif1pIdn24C/mDGAI
O4BOtbdbvZzjahQuUFVdyJEYTjZteQHBXhW/Fq46OeUK/Dazd3bFt6SQmV9rKUEtJ4xsL/pW+1/f
/7QhnmIgBxs//KXaCBR2HJ4zgvzl2fJZ9T5y+5dHb74Wof+its5ilBx+u//HdBDq59ox3yWvdo37
LeA8wVdkwRg5t7vslbwCBt9H5iyuI24arvtr5s/r+oPG9dDW5g31DY7FTVobvwj+HOHR67dfxi+y
Zs3haI1LGxM2bieaYTnnM1976Oy8brlPD9ofPAd96754AdyE0rcZWRbE83275/qBfbmr56Tsxw//
RRqpnRoSOUzPqlPryLgMkktMxceaXs3U1umVXPqfQfon4/kKfuOfwdwk3QkJG1IWcZJfUf8x4GNj
PBlnqXlUkmM07jkEYh403DOjw4m9Zn632SsbF96lLV6YKJnU+7DDtIVcbMi7tA77y1jeOal1WO66
Y1wcXHnRJ1TMfyfCZuAgBQwF+yLWCP8Zql958hD1d12+Zf3dFdeGb5aTnveKfDCDuJY4cdvRQ2i3
TfNiF2YOoDmCchY3EmsFjqJPIL/qcNFbHDSRlebUHfbyP4a+JYOMClDGPbVuuv4cibZrTyTovrp2
2pXBTVChiyBYwZezsR0w2BHqDfpQSOwnm9yEbTsX/FdTvMW/pjjk1AKGDy87MKiWyicnWu9YU8qy
ips9cE+d8cBxmATgc1o+Y2Nd3kj8LrNqnjr9jTKtBS8Gy7pH+eWf+IOhAgV7hp+iXEjriikjcfdZ
/sww5VFMWs9lLmYkPkX6eubBwXtJbwN/PRu6S1vPFtfuaK24g4+anTD1qieR49c2k2WBF+YAJNZc
JdzH1jwQEQizCgjJTuKsCqykXnHkyn7HOzco7S+jmTNzpFclHupqFlQUjsKiAK61gCfyy40t+jWy
LajjfK3R7VPUGNeNTWVsxmHTGJtWfWiyuGQIUKTE8UpiKKyykfasWXMFWIAFlxEZ58JWwfXnCztR
2INV5zD7r1TlQ2fgj01uo89yzbKvQyNtsErkHNoy/As6WIuy4x6YN8JB2Pgq+P42mWEauFq9jpaw
95pDZHL0B6jB7YRDQVUieb5itVvm2OziAFXxKiK95tQ6CAQ88ohJTNMtSG4c69oDV5HYBeRH5lN4
YcVYWMNDiDEy+qNTY6No83olDmDPvZAh38YgPCFbt3ZiQ+KrhETbpkxye/4cECTDaYhjHIp/dcqy
fAJZstWDaU+B9bqLgE7NbgSpOyws5SY0n6K/joZFU86A+dabsQG+DfQPI1rlAyO5FmYucfykYxCd
X2uxuNZd8cnL0HlHwoto8aoyjsBAKu7qsXAiAqwRyRncvYJdXO9OgvrDiS+F4adyxDUKxDGyeQra
upZCP3sYIcuKtenDa0slfUnGXutGdEoaXCPAZVwecvHEcFIJuBoW20wDaZcRP+6l7EKK6x8my74A
JkG4SG2w8oMsJsyVIAQqxQZ+ysIoAZehdzPKxvy0qJmGhCJmK7L8MqMoqZv5OokC6okQ3iWLQWJu
SoRauKq7O00DovaNULysgSfLrbopaUMuouqkeO4FZq0fwERIIoaNjBJynzcDS+WQrQTrrTHXJwyR
kx0RUqprI+C30snInq05Yh7gDhlm6z65NqQoQPE+i1ur1gc5j5ZqTlFN6E0l8pjmwYZDOAF5THDV
f+XSweB7NZESDNcpAVh4ZNVq10nddh375qrHRT2WjA6J2qu/mXVhDoGhMKh3PaWR1PLMXRYPl2o5
TVUdJewYwdn8kBkh6d4ZoYZcw4x0QP0TL4xhaVwLI4VXshwGTmY3RvOgHnTgFAUaNZkZDoVsj4hp
Nxn1aZrDcj1RxYTmAcz/d4Oje6D+JRFEfY5LiY5B5YrFmsvTTCIKi9Gjd+EmvDMWUhWHYEBtpYns
VKGJtQZrNBW6WBbwWN0Lih6tqtkNlCiGw2/cMYWLpGoHcDRT9bvfQJ3r6BFqksMw9Zq2wjLLMBTT
h+bnKysLCYo3J5cND81JWo8ZXa7JFOBzf2oTnxPeMi/8E1oFpCk6vukSn+yQpp8pp+KQVanMeNr7
DbZzSAg1C4xxScEGyMwJRKZwiXVOxnApcNCVk3Pe9za6Ex6RGNmCD6MzFmZxxhicrHL0Ur/2lgoO
jLQixd4oONn1ba7PiBEsyLagd7iNawu8thlNGv2/vn4HABCHcJcxf9Fh9BvUMbX2ZOQwhh9DT6i0
seamB5PlqeF1CacjIWGBrP2lwBT545+qL0JuubJXYbz60Sexo0wWA8R0oATu3oMBKVG+egzzVzA5
BjCXiOYy1nLMdbyP6dUcAHLJGPRHR/4tLHpD7lN5vOYtjQiXdfcpJXneN5Oxnrm1tcE4h1/bCQkT
GFhOQbyn3arNTrrUTILHYvDorusxLlTqrKDryiAnVUk7gTc4i3e5+pPURDWGZ2T8y80Bp+TK98A4
DTKlwdTWyU9wnguJCQGwCGdgjlZnImRfz+75XEUX3qyqPoT5qYpfJkCVmBK2OuH1r2aS1K4r6uI8
vJ91dA5YUTSu9MxjmoTAH6JSJFBAi3RUxeXcYNGIVDyyJKWj+5hxCU87px+nWyGC+MeItnVwx+CU
EkqSB7gbiIx+s0mxd8rVU2jfrbJRCPZKDEJQLzG+m3TBnFwsFSKe90bb+CWo2uBK1mfd1tdOZSvR
cV4akwOXXHeMx+jSg8LGn2tXDJsQk3TlEYqQAiCBBCP0cSQhfuzyrSRp2/h7S71Uk7y1SkY6gaio
se65YaHtgLaTnnjn9xYt40j9CmSP2vrulC1VZ72RbrDPrDWD93HgDIpCRJBnqxj6yYL+ZljDXJQD
GNskxSr80RqcIvK/SbssMa62VHsN9THAL6+bDbsgXN56IWJ4qcQb56VwN/hftf7XjV+YWO2pd4Yj
bWxNsN216Oe8ogLvP8hxYKz036oUPaNYW04UC05s7GGV4HA/lihJs6TDAaCp2ESOJjfJSmDF6OSV
YaILG8xqU/lXyHiGu2RhaNjTEXq0DO8F3sKS3rQ0h+RDFndob93UPpLrZzc9tZm/SwycpUUzNyzq
cBKL6GE1S3FsDBxtJC+4GwbGZMvxGetWMPJKymG1lJ2nEUiA5iiNves0ueVU3QuP5wxTRNnM61K8
pQHzhpobu17YsuVylJo27MY28U9XPMouMc0pWiB5Gj55FMTN5DF3IV654TLVtEWhXSSLd5CZyejm
SxMDw0CcWQ8pQ0rSdd09s77alhj6xnylKS72GWY+OkqTAdrMzzbTEp/TCkoJWMmQg8CQpR6EFtv/
2pI3anBWqp2b7kYGL+aZgkycWTuB1OrM4PctJ+v/SDqvpeaRNYo+kaqUwy3O2SYYw40K+EE5tqSW
9PRn9ZzLmZpiwJa6v7D32ggIhx4p2mWKjkOxt0d0F+BKqi8wzSuPUUCHxixBHa3EClw7AF3IL0e0
i9ReBiwGzGTl9s7RwVKjolYsf+CuzDd1YR4gMd0mSyM5ZOFT2ZrtQ9O7tz5r30ZCByhintIKo5Li
C5bUoOZb39WrhFSMzCffOn3BoK9yeSGU2HsDuXwxUoDz9o7GyXKss7RYQJgffeKcBG5EtJnL8tSq
pxpUpLzhM8Dyjkwq2LhD+5b61U1nOxXGZ8G0g1DLUAZ0hmoj9OMmqJuCdYIVM8g/WFFk/DLEXQqd
bIBRUtp0WxhIzNvqLQ5e5tvcVIW6IQDYIU7v+2bnMxixdGJXOobEwbIt3cuAAkBQHzuElzhI2PGx
k6OLSFV70mEK2TzLHg01UUMBt1ha/CuT4qxHJQE0zIW7tFkrUvVsIY/TCUTvf5C0LEX8loYroZe7
TD3a6I7Nwlw78SOC9oEix6JGUmPmIRmemmRdlI/KfaNIiHFNuNiUdr2uYee7mKxWBt84dOyrJxex
5wRACihZCvPlOLHWJ5oKHxHlcMdVjW+vHb7JoNUSeyvYeSS8eFG381GuVhkK1Gqgr8I/zrQ+yVGx
FFcXC446Wq2gxvh6yoH0OoTK5/Nb4OwF5QgD8AFWRSuOTK9dXT+Q/stn2idvnM+k1Dwyh68g2miJ
+azbqkSc1p39UIc42rtxhm8271klqPd2hL+b6sFN2R501HkJx53Ti0PYp9fZM/5UxR1mPlAMptn7
hGAUwn1ZKDAALXptIVFzpKaGq+JuYKkjzCIqnyuKXrth+LRAAguvm8V/zDSmPvugMSxUIV12wOFK
98XasrwCGVkGENu8A7nJUt4ZtRHWwFH9a6BLMbwXE1N1xAOn4pcRaT9FxbPlfxr2p8PjOwDnmhRQ
TKDdTF9VWm0obXzO44I+KBcXpYMy0PWU7EIM3hnPYQd+LuHaOR/cSVF4G6nQe5PS3wXthv4bHxnO
SH+uNw15qHUHIV97cnycxOIc5K8pMeFs5Jf+QI63cxkJ0vlPFZOgWfSZrtl7lCyABagTPSS+GVxJ
b1Xm6qlWVU8+JuQC3Rme07vAkHvVmmNW4sbW4mUZOqcsJ88XjqRPdZsh0vRjfdV2FvSmr9xA1PgS
RYdoOCO3SSbW2WSvV/4+mGix+mcte5E9uENGetXBkGJPNTMbn9yeKUeR1kTfaOwLyjZrYhEZ/UTh
PXLfZw8BeY4wU0HJk2WR35nztyRPs04An6cKq0zcGE1DNHwxYGzM0Vq3NZbtMK0IvvK5l7XVkKN8
N7K1SDErwQ4XUvFGfJ4o8sVuAqVDan3ze+77+I8C0B1GynNQSqwt5YRLM+k4Hpi3a8EeUgLIO16I
9jNz219nSH9lOG88ZktDx7iRyBDv1XTwsSUPi1B1tdSpOvTjnFuBQdxRkJn7JtYv8WAweKIaZumZ
e9on9H8VYpbpisKBsg7JL3YLFyan6MCPXAa7RlpHvZN7a6MLjxafwtSU9yRr92jZSBR+Kobp7IFn
KHERS0xejocytzkWSsUeU0uDiCsBXlk7dAqI4y959po6hzSjndfylWsRzViW32QXrjq758ZHtFZx
PXmXiqxB7U2PvyPUJrgAKVINdzwojWUFhy2GUACphDaKWRp3yUGlkpY0Cz5jgUmeleUiE4x9rWRh
MZpGI4ZMGbHtkmjWRqPRwUSrfbJt82bIMmcuLUEoj+enC/IWZzzI1pPKyySKHgJV+dbgmSvc33zA
+oJlP5IUVyonsPtqXXPv0AUmrrlLAQbVbJ44n+ICwSn+kbQAXNrYR29wVog/UQ/VSz10D5YBVWN6
q+hbNV5oOqEPNC2rQiFmwLTRTtkUrS3K3yymEqZ977pjPn6aP+j17fpWJF/gv5rLWPx46Ly4mZvi
OewlvqOlRm9J0P0A1KMZ0IhVj5GtlmR5HDXvtO4IC45x+ePpp5K32dNvnvhJpr96XA2kSbhOia4D
e7S7SIfV2G4b84v1Y9R9uWhpRIZLdmbJHq3SId/gcyn7aIMwuXYgK8hsYSIw9jhKU7ytzdRhYUYI
4D7+E+6yFZaF/BMMBHtrF/ePPv0LYl4QYL8PvuFcbJnu8kYyLWN1RIRkwiouZThvkmV9RNFpxuG7
Fafk4Z5oMTxQH4ZTPTckyFgzoU8ogQQpFnFAXbAtFQQDz7VZMZB0P+34FRRHPV9JFcAEyyDTwBzH
C0diVaCxvJgXNQ1ZZEw/CXMI1vSLVrZ8JFQv5CxkrLV1ZE8oNrLuS3lTBOJrVQciJVcr96zEech4
YLjpLFVqnzxxhuemllOD5ZtGILuR+bE4+CWddGgwPguDj9rgxt+XaH9dioG24GIe8EVp80bPsqWD
8qr8p1gShfjRQ/0p5lTWr1igAbdwGYNbCk1G1Ih3omRRQ/xXLDjiHDcy9Bbu/Nx4L9E8f8TeeIh4
C4p0W0GQcShp5MnTPUSTHfWe5pOzPUFJ4gUeewanrvc+yy1THBUisgDsy27jPQN9mHoYToiWegfB
eyi0+C51nLC+A6YuL7a6pFG1bJNCqlo3AGZEi9IQlDIKOA2rWwY0z8mrg9cQrdDEKGCT57i86+Eb
rXIWfnrVtYiCo6//s5mCZPOhc4hqyMQr44iFhWizADYXQ9UPJMQX1vQ4KpWR2dCjfcOUbVQt84yD
Cjl52NEqpQJNPlpDwKSUKQVgeaZsrfcgjDZK3ujAa7hmRvNbWgOhOSF0F1CrCNhjeZBuAXlxS0oq
GejXAl4GDseK49brFh6VCULCTSoo6ouRtUz7XdvuRo/YWyftRwotR6e8rxtKqekg53cwOauIKpCd
WRKRJMamKVOpv0gMVDiis2/g6nEWLAFvpHxPxDh0JZibBg2j9RB0plqDdUeylozPpbfmQVv0Gmyh
4DqTVDtdfcU6GSAJVdyXnM2IY2aDFA6gGWPIfjpjHlbV59zyD3NtPstkrrHkoPwhK0vTsltrBBdN
7X3i+b1UIaIV/5FA8t3r/nPUPcpouoSTvdb6fIH2ejlXzkEC5/N7uTOEx0e163OWOC4A8Jw9OAYj
aTFE6E8zs14jxEOdWDQdKJQ/Yw8NE1qNzvH3sp9vMfHGItmnebGJKra9MPuuOZvHQbM+WRGSFoLu
TH02JjdJNTBdTs4FPUWFpqxyiX0NPDxd0S6fkBJgoYjtJcFY5xyY6lMn/opOLnG9bUip2GXWS4a/
lCAom15KV59XuokmBODFg9Gsow5tyumW2YEYShhQ7D6TbOMU3sanoqpM9qLlkyEivnNm1vcxJ8Oa
2PQIYGsyZus6JHogLw6OD6vVwiZqC9RSJlromDmK8dGSMU1a7Dgeo/ZhGKdSe7F5u0tfrrRWHjVs
yxMDPkUsa5CTmmZzyIxflxa18ahcy/PI0jDilLAxf3TEpvRmc3YmoLvNfe6+p+G1Jryy+OXPjmd4
1Is5u9nxH8NkbOU26RTk2Nb9VUeqLMczqC1S9VhQWB7g0BQUL0ZdjQ9NWiubgVuo8TEk3JcQYIfZ
o4rUcVOTAE+8oFlEV9t4gY2IfsKMqAkpiHI8M0Q63loWc8PwIBrXBLbSuhe1XzWzkqruPeBGLvW7
jz9N4+wilDK3UN+AXYjLq8780RvulOcZsTZ6+enx3ZjOm8MpJRKeYZWBhKGhXsQcRFb43movJZs1
JuuqDcIZcx7vcWD/a6DfygqqZpTmG4uMD4QhwnO2KZ7LxvhCXOQJn5Itf4lDtlHQ2os9WsN2scPG
TUPZgeLtfqR2amu5MdigsNs+a/rLDH2mrZljlhi5TXsbJLvWmpDhvmmhvgOxdylCCqEMXQX7SIfh
EttNSZHkpH+y0ojJbDnyfCJhmz1E/g1PoM8sMw6MXQZayh/yW8g+oVTfCgfRwLJyINPeJSDbOms2
ud0gJScPexmmsJT4MObFOrWMGikL8UkFeewwbiSzfYhhqOqYqod0ZLclT9Nd9writnL1ifJfhGt1
1QQF4HV6mNBfeRNkHQxtItb2PW4yF6uxjmYl4rsBqMUUdNemn3EPlpXylTXAysnAIqhRC9/LzCIt
i7Y0PAN5td0fxT87CHvpGNTWofeQEpgcG0bZ+rhkvCUCgWWqa6xF3ttkovtEyTDhDmT7JIEZtZzM
2Vwe6ma6ZMP0YjbxlmXCOijHW8nhkAsk8duCsXrsX2L/NkT6khV/R7mNNx8/m7dvEW4/uc29AHsO
ZgDTbL1stOAczC3uh4TrwT8g9SFgjICWEBBUPR40Q2Nf16186yOR2i9Z8MSSidcCtWjvAj1Bo+5x
7GTyzZKHOWgXZYhbH/RPqHkANoA28jKOgcehQlwo5zZ8RI0Dm5gyeE/6vTfC5WDrQJMoDRnWCU2A
DY6fGvSlmK9V9ndgVnRoWOaqP0+Oa4mdGJu6aI/By+S8qX7cMu+uL596BF7St5AoP3KG7X5x9y3e
BoqFSdDtsUijB3OJEov18sJuh7YAJfJSSe4RAkjm6Mg2+jPFZI3lzSelUrncElbN7cg0KeKbx7Aa
5e8lo7F6F7KpSxOA4ZTjxPHtTOZdyvsQSP8p63ZEffUGsbOvrTNuU1V5ngdkmHVz8rob/PVugEyz
SPyVG217dN8uEipacDe928iwM75OwhQUgjKnMmOCTZ4W6FmeG3Nah/Euh2JV/3XTL7pjIpFzSg4n
qDcOaqyk+Uv1X6XKBS+4qs0YBWK6GqTLjcoHMZ6ZR8+6WA6+udZzez1Gr8iol0HX7xtPXyQMCd20
ZWYozzYSe7ru/suWb/ZeRj4By+ErluSniCvBpTWfxh32CA3lmhr6FDkXNDasgluhFsGOlojMAObI
7LOUj6fg3FPqtsR6djitJ8BE/JNJp0FK4ToK5nVTA6vQmo1F0WtqQEOr1TCm+9LTGAl1isV6LUHC
BfehnplA5RsmzTUFJFcRPuAuvk0soXVIeUR/GlV3Hdt1Xv0Dd7zI6B+4np9hRUI4cI4tQ4i6wgRY
XDXG5AkFKFO5tQXvqQ9Pho48BfoUooOwxijvkn4xvI5Ycbg7tyBBdgWTsdSeNjYGucL6qQJgt8mm
dE9T8dFZkFbp+XQxrfgenxrme933rD0skVx1B1I/Qw98dqKNHjMShiRql3IjoXGkw96OTl6uI8Vt
NzoWkYw8pCxD1ayfrAYMrQiZntVsRFr92ybgkTXQrXGqL55KLBJVj3bGf0ChLcCXJCNdqt6cJjLH
UHczDSyfnUK75i0punzFVC/k5ypEyboHxoyC7BRPyl1OYwtWyTQuQkKItRF4MpCivCyZXANNPChb
NmPzpUUpVIGiSaL1aCB80YiWN2F2pPtgvNZIMOiRkBIik0SeFYv/aJXtYN1qK103iVxjuEHGhpg2
x35N7pyO3Mc4x7PBeOxj+lU7CKtHUM/aMJErq4hORiaeJTbs2Qa1ImNGslgun7RUf05EwsM3bxM6
H7/slhIQZYM/t9wEAjq1zQDQ+R1ZUrGFw2a1RFK4iFgbeyiK2E9o3AUMH9F2VvQRbvaHi3Pto+00
8J5HKGBsPkzbUczkbmeV/D258drgHs9Q8cgmOZlsgAQw7XpCI+V/Kwk6OagWTZ4ng7PtvaOQVpN0
bDzgndY8LDpOK5f7YBADs/ZHVv7LUWUj41pJZE3/QiIRlNDsYedEa9jsqthIWcxkBdMJWV8VWcHh
+pjQfmmFfiKWdJln4V7W/6Y4OkZohKSbAvv/C6xbitiE9T/a9WeHekYj6Jt7smueWTovFISpbOVC
LZcrzVo0GZZAUFYEq4UBZNV2zSxxdnGpds9lT/7SyI3PPW+4nFEsxtT01kiN9cyHPPR3Ncj1wFar
2iY0ls5mdqdtitmlhQthgyeq4I6l8K9CJVNgXdo/M63VQfbAC8BPQcozFLg2WmBrxS48wyKsjxVd
fEskCTEajbxDsmKUJsJbzDWBVdwDBspQwCKLIEze+hHBjenumQDlJjKzaqknDE1gBQqc5sK9OKlL
Titud/0lkfMuYNfUMnEGVz57yaWfXlzrN0aF44DxaMNubewDLf8kpGIxVKhCmJhW/0YUyBV5QGGq
URVTkmr04kSz6JO1GChF43uuEBkF8ZcU91O4YtA2YmFCYVG6H+0wrQztF4rL0tYnpidcutpLO6eb
CiNaAMo7e6dhqrSOzc2OhwUJaNrfe/JGNtjBk5hR7gYvEOtM2Bgpdi7yceMO5mdfrXtClPWBkQ89
fn7vbUTtPJSifq7pCRQaKZxIRSTfrKfFjdEYUmii5aLx6JCxnmtmTmqgV5gF1AGydGmv6vLWcb/3
FJgY0b2QAbqa/fCd9mcuganqlijjFUFEyZsGjwqGFwqvma8cAfoPVzi/APAqfIdSMRUyfqec3Sah
5lyreDcjifzBdWF7ZieWK2F9FFXC2mjYxHgT4Zhpt7pngF+vlJebiKMng6KyG/YZZQde/SpkicX0
kgQCvnxn03L2R0m91YwNxpslnTmSmJpqpHkiCDsI6ycmiRTcI+AtwEnY9gw8rVHKlTslix4NqF9d
8AgyPrAR74VzvLZHBFrrmfml1KlGIZ3kppJMvWuuvfTHcgM0hfefnzB/RuaRShHRlH7Ke65upmxU
umwmv+cG6q9N2BUS93I+VjCefdpzEf3pBW94+zz0fzoSg8rU9gnF5kijbtQcgb651zA2ZOkBdvGM
fLNCaaqMfWnwaUQHss7XGk1pQ9oich8qL+VOTpAWGwVtR3FUqI7Q9BjEq4KoXDEbwOoB34fufmkH
zNj0vzCVzx9AcxcOAx7NQzuOEFB4GE7QIoZuzBJ1JAb2GLMysuBWICbL+C59fhtRfVbTu/o2rfxM
i79QNARh9NvRsnbMPth8NixYXIecB445Nhd6fseKJaEk+OKnI8EE2oYPupqrgTwHQiKvARd/o7+H
KTR5rvk5WKmrhFWAWXwytiv5a/jjlqpD7MJ6YZhYvoMGNUUlVl75z4o+dI4OPmEBydO+OcEa4mnk
YrmK0KPHwwYJURYwI0BclQSfQfkreG5NQ+3Xgq2gteQk4MWNAFLwVLAy4sczjseC3ek/Huzl6Nmk
d2b37vM1qcPNobDorV+NRwEXHGxEYzPMFnjMBbPdXU4UI68WHRIrwZHjvuRls3VjIVx/pbOwnIgk
QwrQF0y7A4Ao458XrFSxAqzraQQJHNEmNmRkBN3Giser4dzgfvL2Mn2Y4+PIsoclwlraPx2yUPZv
BVq8IDhrlrbhUYn4aG3mkgIDoap7/C5eQZt/Bwu2GFkVa2F9ESJ7qRuTh/PDojIxQLpVigSFSFik
1nXwp5Oag+sJs6VpujPgwCWHJsMwl00ZH9DCGhZjdlDkEcM1MDvHAfPByAHA3Cd0XywitByMhw2c
Ts0RhwRWrulTn3lVscumdVnwOrMUf9LN6lKY+ltjDghwPC6RajPK6SPKCUBVo/zGIDYeKGRMHTWh
y2o6HagHTY/Oi29FxVKG5VkrkH/a03oQSxE8DD/buLjPM+Q50sYlWzOQgXeL3rlCMKS0mEBmeb0b
+xYk5K75TEUTWs7splOOI33aIKLOoRmYt1bSfbvwawM8C22BvZJizqAmmwey3YiiSAzeOwo4PMc4
n/JcMU2QAFC4sN1Us0kOtNZH6mOwQq33kxvuR93Y9YL46bJGuNbuSAenfTeZORIknOXF3quQRxKc
2qlsm4F1VX8bYnzdHgu8rvg/7CMB9sGrUbK70ML0kspHCwZtMj7Hwdz6g7/W6uBVYKbT3nHsQ9rh
3PH5yePW0d56n72VXr6Tae5SsNfO24jusiDxi2b5IgDM9RsDmGAf9kwwfhWgisOTgfjcFWtXkucl
mZ7YTXd06uQNMmJrmV+mgVq2oFSCyMhWOcM6waba+47B9guPXBhqjBYghKBc8tITDLOLM7BsTkv8
cOFH1fVPTfM3jUvh8REwX7ZltGcg+hrKdq3QPAS4gzNyKE40NWA3efXIfzsm3nvKfJvHddSbZZPY
m/8AB1p3iiMsVRZ21V/J16E3025mxenr7cMentHFj1m4cHA9pfB5xbEnFdg02bmW/VkDsNcwUZ6K
g9nSSx1rrV43wGYaeRkoPfDnPXouBhcltk8QQYm7hzXl1m0BwTn+MTDL/yLk1HSBRqAcmD2mH/NA
y6i9Jy4fIK2hsjKy/xONQUbwj5c+x5AXJCDu6DRp74pQ0aA6VNScwUOgiWDJXcY8272HUIgoGdgj
wE4Ey8mugM1DA8K6W9R/Fhv04NuiljRoa9v2kdL9Rn0MA22GdQjv0A8XqX3XIo0xWrQ4OWOKv5SX
RLPAyeGs0t4nUtzd+FT7+KIJoSqpxeOa8R1+LPIp0GQyLRmpnDm1/1OEAPaedRSwGXrddRKTp4g1
NsYxIo+G8+mhrh/NNzQdoHb5kQM7K3C/HluWNnHeJAvqebTUH8fc2tgLu2cfODFRV6cNYLMeHYB2
cMIfN3Jv+qhtdAbI2cNU8mr+27xo0SQZm1b7sthfZz5BbzFb3x4DWPkI9XfbpkaFqFf7zgq3ZI6q
Ii0YMLGxsXmBSxGvYz380HRv0+o2OXrk8tJJ86vCiGZhZ2/tQhwsIVSDnlzSjsTxPj8HvBQgTKFd
fiYoHSRqkix+9IK6qj63WbCywV/O4O1sboEJyU1v/mnZtnGfE8lnha9DYc90gytkhoffIx1uIEfF
ciCWytg23fjb0F9G0tqyrO2Y6FCIjhbLLyYFrHYpBRZG8B5n86qkjU5QOQwyXJfvtYaaq7wi8sIc
iSCncMEkOO1rlHO1OlaWL2CezgytYeWxhxVGt5py8d0VwWVk1p0V9jPirGaVuAQ2O/zKUiGuWh8k
W3fqk/Jc2NalYiEhdGNZ87unmMmydCBy42r04dFUCmAX5JI/0I/oUNVHD9zEtwu4u+uApqTaNsHe
NiCjcTGcNJa5lsmn3wqcEKvC02Dz88FopNSwFML0uqoTxFnlYJJjiGRcb5+BLjP+4nONxVnUr+pT
yXuCITR2Q5Hu7uFwgBjD/OQW3I/OrmIFQRDYztP1K4aVr9Hq6ebtrRsE+5Iocr+q1slAUl8cfmtW
s0JuIdGfBIYDM4KxWtjcVIkSkCblNuEmQ52kVh3/fYmFPI8DYZRRfdAjZ7MxsukjDVEJl1evM7ba
XKys0noVtJlayEoAXEGHqMMlNQAh6a3w3qC+s3P7m0Nk7RWbeCZRvntNjOZD7x5eoJP34pxlHJ3M
EEtlWe0LnfZajxgOx6sOu4TRjajL5Jsm2LJk55K9rElNxP6XfrCgzn0r4aKWkQuXXjXme5HtvEet
ccFCZNHz5xLXc1A8IA1C/ppbrNPWTH31qCy8tvykmQu7AcFYdNamlcABITuMGiMqDxrEp9MiQ7So
mgLWIsLZimjvIHPwuEKye09/S29CXhh5AinAoXyIKfKNpTVM6jFGKNIq6kMEEetas2yWdMsQ27Hj
lutZk8i5EbE5YHFgWIfWwtWpe6e3Gq9QYxAW1LOpZobt8OlwBWZRuCiyt9DCk6l6a3TCug3ckp1R
O4XPXQGXk4LMZDjYlCmMTshJQrIkg4U1Zl8TtZQb+CsseTEUcc316W0Iq0SJEfHYaZL2jX44w+qF
dBMFaQyipIakE6Pc0XhYLeMUCUzT4W8bARIqMSmePBsMIGYDx8PpPOZgRqLhb2jVVuitVMFW5Uz7
nq7U4kcNUwg3Y3T8owLQMogGIQU34QqFc8jrm2FalIwebC2IPrcOGlTqkwcxMiHItcWOPmM95POp
gw1BM7UbIb5VfDNzboBRGbeM6vks1w4dju1c7BBtIoWuQ8CAz11yHAZt72TVhxVUV2SeC6W4tKPu
NcqujqI1gupIko0Ax1bFCOidszXeTSFgIb7I4M1rmdHfjGexDIxXpf6vfWwNuNVY1C07ZPQ6iUYl
9tmOW8jzD8LrEQKg08LUXSoITWGs8wHbfYdQ3Q9PFGFm0X7rpUEJYRPxiKTbqvCSFOYKrthXheHb
q63XvKUvokjNg2GRSY2GDpJ5QJUL2tG+CVLwJtLWUBCJdlu1rGrnfju35w6+oF2Sjrk18gxNfntA
b0dWxodJ25mGd9FeEpUY7BhLTPQhEI0yNw8qY8xBh6q5hyHr6OaKXYEzzQK9lup4eEkRxHbcjQb/
mmSnhG87vkYuROgi/4uYVnQJzif55U7vCu7mNbuGg2UW/tILuF0jbRvzhRr/mUXSU1EH0CvQ7Afx
vkJc7Kb9Kh3jU1mewdrvvUwd3Rzx7ZCoX+daEqxAYO1Zn8p9L3lvGfPwHhFD5K06xwPKh4kvILgt
taBS0uTnLCcnCeTYpgcy/VdnyODR9MxQxktUt6yNAOIis7PDWz6bW3YCVrg1KUs9wAhS7z+qMl1H
L4ZnrgXmDy+7ZwpW7rJvt/JLqhO5Y25Zd1IGs3rx2H23rfUvYFID9NJPXxsRbW2WwrM93+wggh5U
bQaQMGXxYbvGIZQon+HUAWWkJmA+pC0tdihx3DMhQX9U/JVDdUmL4lvkaJx5XLNcPJeFtzUV4Y48
ycHc4YVcg5Ziwe1WtzoDHup1J6L5lvhhrITkzYnt4MMWyAosgE69Yb/VnQUi44FgDvYODjl92SfF
4l1PzHWQoO0Smv/oWT3Xs//qNchXrjFcITf9VeBfwyWjTJTVr9cj9g/69mLUZKUgy0h051mRysiY
oYdmUqWt2/ijkyNi4pgAj7fJfG/obvh1vPTV09B7do/e/a4RYTGiBokRowd3IHv/g26Ea/hp+lAz
mFRDrNE8InXxppgeIrg7vM3w+QrDZa1qsQKuaHzYzUX/EvOOBLbMxCH4hCCJNKQ5JAQT6PiBTBe5
Pll37fBbW3S9fvIapy/+/AiZ/hvg4uW4AyL3xJIViZEgO8xAAD0jS+FnlyUDSXRrETr20rgFEWEH
+ZFOmGzaZW+Fd5tO6r9NTsLSiIC4GKeYRuQkZtJU47tvkBxU7Q49MOAfiCrOuzCQalOAQfwn7+M9
T7Y2rFubUzFA/g9DmHNffXtHThbR3nVFGQXZLCmS9RgRRSvubY7jhZ1d9TKwawtVS78PacJndoX1
uAVGptWfbfQXQgPtuuw15y91dKYFerENXMgWmXOMtLfI+5QkQ+BsWhqwmdgOsPm3XlwXydyP+sn8
Ti35Xkn80KetP95BsoClOFv6f2+EgxsDk0Q7iqPs3ZsNOwZ1OJFyuM5jn+RKGB0p2qXMwPD54Bt7
GqCik+7wlnTte8Tc8anQmSgiYEpD5hlJecyaW4Way/O556hu2l9ULY7PB0CK5czTPhnVK2kNN2cc
UUXoNSmNPTN7Qj295OEQ5sv00iKIxPF5EjBlSu87KdjWtBNr2ox6AnzolHzPbNi6QkcrC1GeZOuA
Jteh98UtVOVrpveOSx08/uZI9gr/GJqfPrQtditFehwaUptAKlofZr6nV/XJky79hYSY8aJzBNX5
c0BjGBVrVTPazVaAgsWEmrRy1+BYq3rgtPiUp2LfBHcOFWt408eHIQmKcuHQiVVgsv01fiOuQwGA
hzWjhUS18mfWX8hCae/ijuFitU7HduOhq/WZbRWMW0O/3hijtTPCBBQ03lqKQsd/14l7aE3SOqLl
T2Q4DCWo+gLWHczgiygjNrK9TYQDOb39T/I7mz+TbR3gADPPeoq/BmL3Up7G8S66hyg/zdLfJM1X
hFBqFjmCBPdfGTGsczN5g/q5sPLhUsTVae5iwFaXPote2wSZvGZGf3OXHmoVSGkm0as54HoIgMCZ
sf1FOs8pm/0NjH0OtokX56qRkqRJimnQzogZsLd1JBTGLrVhCsgNQR4jhMEgyRdmh71ItF81D8+T
tbB98r4P0+T/ZxerEeiZWoBdYVgJhwX8nLtEtMXJa+WN726LCPh9mj6qeI/9TRG/3E8rZNpXOdWx
ZnCFhvJs8DCZOMqkbj5FlP7EXi5y45b1e3rEFv0yJSmJmQDVi2/qIlQ0LyQfbMkaiGlRfbs8h3xe
tXdjFXFoDU7YyHyMdbYJu4+um5dGV7CZAGTH0EgnT8rxPmrtqjTvmYDrzih9emlQxpQBG/yR77wt
t26tSPgfRfMJBbJuGc4WBPdq9s7yZpweX8xxunmTJRWH2jccVaa9jG/M7lL17YH5OJuUdhXZhNnN
034wnxM9x7yMXUp4j6hgaWYqVFDJFHp+yYiTc0mIrwKdPS7Lnslfm6HznGbVQyH9huCTWWiZYLzK
jQN1/XNk3AsUWzoRLQY+s8wTFz6yEktxpEFp6ZHGFS7/QLUd+xjajE0wX6Bc6j52EZMnY8RCmSlx
BgjUqKiXrx73HXuT6b3CPxMC5s17lUaynM23cNCXnlu8qgGAygsdZ8Z3i3CHwGFmUDLzrwvrpWPb
ZqJI9Nm6pKhdHQqcvG2BYjiLpnmYKT6Km9r3gjd46jx2N8Fa/e4F/79RAs5D0i7xYiJO4PKjFsBn
ifWeX3Tr0PICi1X48qVp2Kwp4dQa9KmZu8HUSNyNcl9/wQlf+Pl3U6KfLk9sRIkzShX5aZcYLZtt
Z0/lvmZDFfIiGWWKz4zhXkgkoOkzKFZVAlOkaGAH/eXzqAzMOKKjIyOst+068YOzMRNyr2NU0pYR
40p/zleS7Ub3G3AqKug8sBSTtzXQG+RkAFgQY0dUdULbMFE/OTSYmCA3TLTpjAiT0N6sAZ2ol7yE
SIhE2N8kSRiphKVH4cB0EKtL/zKnpUoWVbdp7/AnJr8q2zHDRoAxq2dvHynziJueJJOlFi1PXdRg
TpqL0Xv+E4LIvYkRCBGRgym4f2h2AICxy7nwpnapKUWIlMVvXZB/1w3WamhAeMH4s9JuWcfdzbZo
M1IRX6HKUA80dFQMMji92T8OEN2YfDLaAVCKNdjz8w1emcoD/9MxAsVZG3u3uMILJuSeRKEIvUSL
9cUetu7MpVWgE0rMP8fmo+/66ZXkW0YbGkgtC2ExusOnaEBqYIh1PJUQxQaHZoh5v88QcCEeknpI
XNVEnwX2iEbNvREsReKXvRjpGjHKTuhAaQSjcX8J42sN7AHtKrwcezMdW/MyOFu7fpM967Jggwkg
ilhAqpbK3k0aD0JCXUYQFYWHLhgp+WQoWluHOxworZW2L0VSc5mRPUz4JHZlat7+ebLHZcLyJNO1
ax+y5kuSa1KfJF5oSzbHuBiPSQXyoy5BbbEvrTmY3RsPNN+mc0qYB0f2wA1Pci9mv2DmI+5MWhIu
vMJ47szxOsQKPpRm0OPolJCIlVQJBlh1eEEwB7C79sXVSOcPb9QeRbQ1pGREbMqF2TXEpAen2A3e
Hfs+pZuMqVuRhEsZj//j6Lx6YkfWKPqLLDmHVzpnmqah4cUCDjinsl0Ov35WjTTSvZp7xelD21Vf
2Httums7/ldwzfofY4YsBKrxUtgkSTL5t+HiVvb8kBOUBEoa8egZIbwVpBTXPk8fK+4xeTbwKzUj
6uL8R/3+I9YznnFvowTVg7XpcWViayg5aeq4PfWO+zOyYzBxvU7pWhf5z5ASKOFnOLvXkQ4Wx6pe
PKIZJITuYiQEgfVZPhJevYocfn/3vm6uDs5fLqg8Sc4BsRKT89MiqM7ly6hHD2kRg8ACGeqSv8+4
TWqg8OZym+5rmOZeES6tXPwVcFbSGUzga0AtqPEm2r8jGiTmoKj5UlRA6N2YtyhmZ1xudZtaDOdz
21QXxOCbiEUNy9ZlUVk33XxvJ+gwBgGn1Z9Zb1Hf9Yh3FFRTsjbwsVqbu54yw0puqt0dM3uLhN9r
/4iXfwL6kpj7BK2+IY8Ae0PBnwbt0P/2Beb276igOGWgHEjyNMDqj1F+HXXr7NbmLXRnxgnJa1lj
Q+xgbXbFP5egc+h9GG9icqwhOEjibAp2FN7GUMagHPfKSEpMiLyW6dq16NNtFshdmjMfRIHRDe4Z
L9pynNmB9UAH6WSTCMgnhiuq6ulUaW+seONyx+bOrDZDxGfRfpt4V7Bk9IvXMjTB+lenLrh6QmDs
gfpMXaUBcpzYf1jlqvTcW1hD9Qvn6UOkyEs8ax87yiBMXgZS7/sgmAQ0guW2WPpOtHFMj6DPCRWk
98+QwFqDW6NfHHDbsEaVcK0kYMJbuuKfxtBMUaXYuHjSXinBisMnGPVzHB/4s0jGtdc9wxFGPwF/
3Un3Dlqq/UhUNdLj+tDfi+ZuVQTG4IY06Q2Yw5vGjijZiuK5BTHpZyGaJ/TOaMnarr9IFkXeJDCm
fkzyYo4QPsFIzAgaD8C2yCQXmxg9cPsvJyqBppwwCBS0SPluekYNQ6iGA0YASvdzF+N5ys89Szbl
7jR1CRSQb3D89KhnYiWp8Gtk+CQJkKbwVHjeOscVkAfaVxyVm7Rx7lGIXr7ngUKPGDOW6jy5dBE+
9E320RbxLmCja49kDkFJL2lBEb90sbXwum1gpOs0EPR40OvaBxmhOOEFaw8y9OiRY7znqETIODZ0
Yz2N+QbjiuPxlvJOJh+DBmDXa45zVTwXTg2/utSfRWw+7PRfZkbEP/Dd6wCNaw2aYP2Z939ecXA1
DLU4kHMbDE8YbALBe9McbVTdUYK8ch6QHuYA3lAWdhRiVN3x+DPgNhVNcBBuzjYPmmy78Pkq7f4W
xOiHhpZ6BdOK8RlocEXJCSLSdVHzO571jT6SLzaZS4QgCBC6XU6HJWe6c4xliAovNL+zQVBuS+vw
wLZTDlCMElaEPho9tSL31JJTewvTfDfTvvGIM4aGPpvuEhL9TJAlPa6hBt8pc5F/UdOvepYBVqMQ
eHhQcaO74bfN8BBYCv6UbLFAUPQkhXOwYPSVuIDD97gvH7jtQtp3/Gg9YmsWx8Mq1HYOFn0yYRG4
XgrdPhjaqcl+Wh35WHPMuTZS31jytQUNTk5mxO0As56phDZyDKdHXTe2tou8kmGotL5zzNvJwMqP
OK4AnOC593lgyEhJYJVK/LipjJeIEhn+euhayD3gHnbG5iVsqCctyz7XU4GQHM771i1JzrVsdptI
/mCjkESju+IEDWqVhgm113gee/7P4e/I0t9WpzPjeTJktPElBcILHDE9x1PzlQdkIkb2c4oxknrh
qDQM+swV12NpR0QD4JpKojLEytHjl44JTGQFf5VXLKWznvR12D5KF6QOA1KD0XOByswYHcRLuMyc
dsUnBgTgHV2F5atPdngqscUya3EZFjBGoDeIDwYSL1bzkq+oct8sQl4CnyLYO85xfk3Lv2N/Y6Ek
3zzl4JN7ZdFNUm1Hftlp9JN/bsv4o8+0bQ+Sttn4Es1t128jpDQToQ0Zn3WeqpNskmXlAN5iixHQ
Q+blPwcvw5h3x5preiydL/xeAksStwsCAPXkA/Fgbmyis9NRmpvbCfIWg2VeKbCE5bvKV6gEFowB
Wl2MvYZOQD4kwlf+Y0bwE+DETSiJMtDhsBCwiHDs3VLNXs7Myd2fel5oArq0WFGr1xiwoE2Ztyrc
FyrbGd+CwPyB7bpYagX8ovmLLAdHYF60t9Lmjgd95MO34y3qnMv/0FkMOP5FPbZoWof8YQGU8mgG
baVs95fVyLFK5+RcOgQJAG9BVMTxRxH8dT0aV7KuxU+ZEMf9ytIACeJZkMTnQuIhkWjq4nUAW5RJ
AOisn4SSuCeEwDex9gsCCHzFxQpTvIc8f8WkEmSfNNwGU0byWf2V+VdXHOuw3SUtPVwybaK0+XRc
7YXJJzIYb99H1aaO4rXUkRYjAEE0TFzaogozTEIkDTnUf21PpPE7UwDlttHDeGHIP7DZqjZAImx7
35sSj6ssMQSCH/gWbkneBe3SGmMywUzw34hiFNMKLMD/Rt7ZorH2yONMMD2Y4wAxlZjC7Le6G8FV
DkiNF+iCqRNQoDTVrXZXSCaNlljokVg6860nd9f+I8N+MC/Kvusw3JvrCUU3h0l1yDoWWmQBF9my
wLMsPUEq+6c23VqbUF52TWRxdgctwh8KEmJb1X95mi8TETHXtDdBOK761CAcGoQ2k+0M9W/tbUtv
2/GXJWT4JbIG9ns7Jnxe9C/1L1rS3nWj2DhJu5Duse5J6C3eu+QQsChwrVPKedlV1TuZzUNIYgYn
randDJpKpScI9XQzm/P/o118v3F0MBVeAzV0z8sXbXSLVNQvLPstcWbtj+P9hB0uXWOrixj1IlRj
ohL9KSLrhmCDMNjBLUZg4v0wECV8FewYFpKKkkxAUNeN+qvg6ap52MEqGGeLD8PV0pWX/Fg2Stmq
PtVMeO98tchdKIGQZ7xPNk7xJiHt+aw4u6Lfz/5PMsuDqdbfrMta8BqWDnwYTbPPSkfTsNfBcvHR
PFljti/HGRPvsCtH3k+7+DOC9tNlH6aWA7MyXUL3AueOJjK2cOCDdAeRg/TaRuVcmbvJfUnFW9LC
CydjBkeaeiaLrF0i8lujZFqCNKYapKSsunU4Pnz/NMXMzBibx4G1tXzWaS72WBgh9oCRrGS6i48/
9649gnW/wNJqx+kesfW65Xy10IppM8y0Lrv5E7yHMWVjY7JsQ9FUHVUjl/M6RgdRiE96lW0Xmq++
DzHKr4CPplBAvkLZf4a2s4sae69F9huOULgof22wkWgTdTWU/VYcpRRERK2D8XDDm+UeAI7FujxM
WHznpvvwuQdrkR96EgTD0Lo72NGyfyjzmGAHq6bSKT7j9EcE0RUAIssBnQzuUeKsS7YySH6Y3r6h
4P9reuNYdfp2QDVaBjAVwrJYV2Jck90pfcamDuIBGf3KEf9REmFH6Pt1lvy4FraBoSpQnS1Lws8y
NJZNC9WzXLUMPNR2q4tPEzhhm7ejwNoQ2MkGRBL1NrqvFHyRG5B48wURREOcUaUvRl9QbAILggjC
o50vKwTKKbYcCzmXpcCRIaC0Gs0Xp2p95PS/6jkRD/rRNr/H+aFH9crx2eGg0dbQ9mYVWBYSWQpT
ribIfi7Ig8nfgdj31GmdwETykJzh5A3IGBv4mB4Qkrj8TXFWJGevafZiAmFXvcNt9gcadmddWtCj
as86i8LeGAJwZY9QisnaiK4TLNSisf61kl8bQ6J0uBtS2zSw8Po5WtBMYZZahMWnxH8Sh5zr9SLY
83ymbKXzuL/q8FL1FHI9S9OJJXh294UF34Htxzis81pjbA6QmCiscdIWebtDGAQ2BGu1ClPtWOJT
m+vZq4Jl9vmXq0EiZUamF8cRnQhaBzA9aWCtch0vfJOxECjIB1MDifiQY2vTc0mjgx0Y2QIz4zlH
rZP8Ocj+XPh/DlkYo9k/2cqa3+BjwJ9kIm6q34rK3TsE6jToolzKUyaiC7dnqU9cQ66MJkwYGYMT
eC/L8wwJBRSuhL6Rk5DsoL622fyD8lwUcIpy/VNOd6P0lzW5nPvMZ0mEjK4ggiL5GqvuI+ePjWSK
jja7VCGGmrx/0d3xlFskdfR7T6veoqrfO029rkgdRX24y8lTmEH/mDFWzoYaHhZhDpMP57MF5FFH
p2v9dk3PELTYxbSQnZfBK5z5rhS029pV6uTkUWZxob4FYnRK6sumeK/kt03Dt4+5L+kQMzJR6n3D
tY51ej7MchOaG+muArFJYCEZBFxCXDERm3xIeU5Z7Wr0EJ51V5duBGvC4eWGqYqnjcLpW2TFuo6P
PvJqgH71IdTehfsTQv4tDwHiX1T3sNPoNTf23mdeaIImc9EhTwwcivovKZ4DJgElqyEgQ+Q4tt4S
kwKaHKzC5Rsa6YUJum1iVwSOrTXXI4tYvAR5du3kfXROTvseNtrbaLrrikGm5jOUzdcDg46Cs0nT
w+FJZ6WrGAnJF/tvLTzpzM7ioj9YfnPQ8JnTmSRk+gTde8r8RNO8o9aFOzFgvw8l75yEIPIUUFpl
bC5HmIFqz540LeJl2kUU3LOwVkVf30J8bnClvGHFvsIex82IboBsV2ZX+AVgQhVMzpkjdtPCCc9u
h9MR28oQO8QqZuzf+8Xgleigqf6MYycwnCsBcwDWTUbvTunuyJZdlQ6q475t6WrR9xNK4NI+EPOF
tMN+0j4dAJZIqm6pezNoY7kvks/WAk2KOk4ae4I7swLwwEGaM7YNo1z7XsJ+9N4R3667t0H3MEYR
ysKXHfJE2SUKOuZJLg4NG61RhQ0ZHE7B+AmtdJ9AlDEJG/lq+u7TnW4WN6peXxPiBM1wODhDvk0q
ANwE/DLDs5m277Pgj8xzVpvGtiSzwqnwh9vhPg3np8pjUCACe5tDphtTWpvGfw4o0bBoUJEYpbvl
mah8/E8BTqdGg1mFug7coIfkw2L8QxLPmCJGAKuGFskjCrPE0sM11KL047XbNrGkf9vx4JQeSFwy
GFQUOWM0BDoJA29csgXbclnM95CXpYzdfeCctAHwwNWrz130yGODfsVay9h8Mq4WFSfz4L3tCCZ6
1coy6ueYxwLK9dpuPUmH5i7Vs1NM6NeIQzdJSULjJ0GICxLI4Kpn/Z/VKUKERvNlwFwhsZZ8vMaI
9zbiL4mMDOXDANmo8sQL7ZTu78fG2AUElyZcDi56dJu4B43ma12rlYphH+zA+V9571soHuZjzkrS
cTZq2QGIr0/PyJSs4tdgeS4MiEVbc4Cvm67H7GExEvLYt0dEnkxyJ8dLrlBSaK2bn7ahBmKmkr8o
iYQZv0gqB4a5VSBXSducipbtJXkSbf6NgpR2U20alTYke+4GQsttdn/Ky6OOAYimArKXY390nFWz
KHck+qx09OHDl0n+vAuxKybfR9865m/h4VmJuYV4IdJwx9scIYMmNhCW8ikbVfo2zq6S2tC/R9RL
gi7WwZ1uCsQca85uRjCkGDC2sblbrMFbF6judZgH1Tz8GS5FNWQhatxKx0LMCrzilc4YxhlyOyuY
D0GQVb0w1cKo6V6CVOc5XhW+vhFZc041CymCWNatfspgEHXiGMmIcJ0c8/q4A//ypEcvmW5utR5Z
hClpaJHAOEwmvMn40315STzeIS2+g50O3Xs1XDSacDQoWHo8oKY6qRn+i47Y0fJJo/kZuXeC1t/7
DV4w66zDo4gtFbcNA5/dQVnkz6PWrQMjukpaACMe1MHksI+pL7VdHz03P5icYEmoHVvPXbutOBcs
Fq3p0+F0NdCeRT1A5gpDotlZ/cLwBh6kibZn5jBve9xwzS0QAsujO+88xPwDbJTR6LY+oh0CWv3r
kKRfRaZNTzErxcry0f3FMI5s+nYzS98810cej70/q1e0EIw/Pe2LaNk3re83k2DnziFhAQA2jwbz
QaLtDb0+CWG/xlyTRnQuEo81LboMkbya4B6C1l1ZpHG7eGzyEbTzb1wibcXdroe/udXtEeEdJTMR
DYWrMncnFMt2kz0P8fStXpByoAWEvlQGXwR3FCxcpx2r4lPKXdQg0fUD4g1L7bDTq+/BujbdtBwG
utxxkxTdZnTfBHrrTMKzrsjiRNjSip2rB0ePuVlMK2opxWBeXFtyAA3WH3SqQfXws7cCUbxlXxIo
tDr6AHzMa2FbGNAE0l3et74YXyacgxtSddDfJzw+lnVLKm9RyxBHOz5O77d1GWpNXA1IbfvqeXD8
TZdOK9K7Evb4nX0cGKxIHK9DJTZuBXMAaF09AL8gG7tE0qe8oS2lkOswJZO3hq6/CKCtPE89P2Zq
mO9/B7AD2vTZKh/C/OZGus6+dR/7v45LajTu+vwY0xpHgL5iI+bE5sbNrN04PI+IGwKTcSJxmGxd
d9jFGEuvhN4DiAOdZplMCDEfFQwAG4IQubR0VWqUNGIsnlu+pPoFQMKiDpRbC/cjPPu44wOyveet
jprgVAM7SpK/EEUYHNGFxx6K3K6Wm51NaGwj6F7Vdr4oMW4XsI3bmW52xImIEAQnlEZAVWH7WFXp
qI7e/NuwL560Zh3hqnRMdK+/WvGKf+7JT95+3TRaIvNfoQnmSXY4DNia8/I/N2waRfDeJD8aQI/4
pkpVF4cIQHhPs9YFDOLJP4LLrivGm4Bqc4p/ZV7FF0tSmkwZ+LWvEZANB+QQKvPUn3n1+5vRs1Ax
C677hrEohppm3pBHt41boEmS66M8Mgec3jGI4fDFT21CoouDZZWNQJlelfQn9a6uq2+rtjpLm5Rz
NrttYCOrZBTSUCIJKpzgT3feHW1cduVVc/Ot7mEHMrc6GvMJ6/YYeUuPu2C0oBQMH7GbnJuSTYDp
VZuGqCeBU059x2k8wWY6Mz5l0xwkZIlP4wr14EKiQ4xvPVmPzFRtuHEdK1oTKTVax6FGEIFNAwVZ
GsfoluZ14MuNV7svfetv2gQxYvxhMyxK+V3YEMkLXnuEpWq+NHdiiSSRoJU3l21Z8X/wzVGthAQK
qpAFeC7fdO4EG/ieHiGEQviSh3xsxqhq6Nfjzs/YIpkoULJ8V781yMhNXM9jSuOlfcsajxSCcx+f
gt0fmlysEodUZdbPIn9pyMekZbj4Lv9zr4zawcqiNKpxISTsKpoClbWYn8Jvj/iICXhm/2BlNrmr
uqtfxeBu51is/YSEbfRVkxGRxQG5FvZkgcKHYF3Kw2qtozQKO5pe7xj6t8KAqXqraOtxLE44NDlZ
AbcZlLcjlUem/w7ZMeS5xlrLfFeFiTp3Mn/uhJtN8i+J7lr9VlkEd0N64zo0+X7KqlohmFoXIHAi
Y95RXKgXc8WEip2ke/SHQ8dhcKIW8iPzX5EcB8kAheGREYuLx76yjBkLkHCAjvipXegA8rqaM3uY
ty4R1aWHpglDP+lNyy57JBHEgfhV+RiH9MWCJpu/Im1Ar5V+CVRejY8gHSftxIpMEuDrIJ6HedPS
riIpwDnAkJRuvKTc96FkJKavAr3M6p7qP219HbF4o6JaWIO7ywRzTf672RjvSswbUs/IcAC1lq5g
APrYzfzp3Ym3eflVte/B6K8zBQTnwIwvYfqwGB7kyV9jxewQWGsgK9CYQs8tfLL2mhv5K1tx7jp5
kE39a0TTbshbDitdHPVuZBfjHEKLSAKPpadHOoyt/0aDygjEwD9xL5z5hwSFCQFyWH1MCLYGi7Yz
YuWZ12/O3K3jjto33ZbNeSh9+upHGehomH4YSyBi7hVktPbAnxnuTTFvk4md39k0OvaA8rmqxb62
5Mnz3K3zaUfVXu22qtrflQVQkUihmS+atmUcDoEYZyU2eZwvBuIDm8F/CiJEaKhFG3NVUS5NYptS
FDlMCZAI/dB+LS0FHJdMtnKhYoT+/6VrEfDvNP0ghXOLQX47hlgwDZcrwmbQwZaflBiKitEkTBkX
xZEXFGKGoOSDEFfCT0FQUwdy08zec+MS5ItKCBR5OTPnMcXZGWmnCtVbOHVDv4hauwW25jTdStei
c2PyPtdtD2IHeVtLyoc+jQAnuotHUz4HJrlQ+QtetxQGm5EzPn+NQV62xR7G5xYC1qUPrX9J0TxS
rdjUIb+ncddceySbug51VYK8DV9sfyLwISBPwWRTbZvYpf3cj4j+FdfQEnsVggG7ilxZwqvna4n0
PZPOYk5fFenE0ogKY7qW5M6n3pGN4OO1dPD9kLWTk7rqD8FD/fuS8VEe/Pl5ftALj5UgyTSI7gON
BCoI8wGy8H6nVP4eGG+dNimh6n7qrfVU/GjDW6htNdArQcbvDzsaRYU2nCel6DXCiy7cvySjSzDy
d1nbmyLIDr2Fxb9Ra07YbAlTlD5feUG21Zy1+ESc1ASbHiSjVcFaK48yvaJgNVjZUnagMUEIgh7D
LWC/NNOydd5xDKVVuZudca3KnMwEQa2VP7KJtt34ydWss8MpG9ay0nwWOTj+ptoLzEQeBE+fk8o4
RjgX9WkXgGrQILRLdMKNuc0JTDVXNMhPbfDGksNDV6nN/KzOO7VYJ2Y/QK6OCwVHd5EYZIkU8JBT
hKjdZhBYMPWTHZ/s5Fbl8mTSFw7DqY7Pth++8PxpUkV4rMr6N4dtHHckEtn81e84XUI2OUF7Gykc
jfC9Ae81JvHVmoiaZ6pv54wHfOe5y3+ZYlHIGK9zNp3B/vQOuB4Ppx7ZYVRuVvhbQaj13vM224zQ
zchAJF4IxxnupkbfvA361SULWJBP2gK6Y0kKvtnA3eFUYuXG7gLVOr6l9II58wnbt3jPHXPflezH
5+PAE4lRc+vpoC8BqebtQ1LuVTDoJDfVBCDTcpLtkFibIg7XITtghyymjvyneHTR16DzwHVuYaRq
ACw458pFZIcOpR7JcKgOMToGi0mVhcaHyrYmeIvSZ85jbn8qigmaR/KW8hPymGMZLF67aZXud2Zu
miCa54Bh5xUNWNe9Uw8HypkRHVA4mcaz2iRI5w9Trz55z1nNelozD+qoj+WZey5zgiU5fjN8cDcQ
2zHhHEFx7zF6TRli4DVO0puFFrN7NjTUXA5yFt0EjPQcZ38Wrj8eKCY0fG/GJ2S9dYvvuMCFqLrE
lvfK7TAaDt6uiYM1GfBbj0IDkiG8KRsVbVXbDHoY0RR4L+z4JW+LXW1rmzIYnlXfxg+CXA4vr98h
xSST4LOk5VUkwP7IHBKDzMqXxKpbvwHKNxw9S7xlpM/ASFK3G+Q5kfnPaFKVQHoFTWsTQN0OccH1
QXhNB6Jm2LsP85p/fOt3wvKbpAVVLW2DRQxxue3hDwekqUB0UjjPZ7P+ruqMQ8o8aOQ+uthqy+QV
gRa/2X6uGV0QWtW0lw6jsoOOqHukgXvMnR74QLjTODLY27dcN0xw/cYkokNuEwLCIyIO/pjyxfNP
Ie4Zl3yEKt8y4CC+NsNPqYg3k8XgrFq007AKum0JNSLEK5x/dVZ64HZROnhujczas+u0Gx//MJLz
di8wmjZ+uI4lD0BBgM965tHp3fCYVUSEVrK8sTfK2+FD9IiSjeDAXckKVVnVYauytc1DxEykqGV0
r6w4o+5zzMnPGYNDHDHXT+Q+yORlRheRtXeQjKhqGCRC1KntBNYYUs4RA4Z/7aru0BvVzmwx6g0d
CXH+fuoM1nUjI/UfVz+N81nIB0/iua2qU0afjqp0Gi9z9jUSyuKF86tlo2dz46t89wyl5HbeRU3Q
mo+unUlkhBjlSVAAm40g1B3RE9t61uZIJyj6etb4n0BHGMEUpvWcw7KVfCwf42H/D/bslBIM9G59
ZXODTzFdsMBpuueuuXMz5/8HRp5n/aHE9ukEtvJqwH1pKx2NNBe+i6fqLUkvrOXDWbmstS+2//j/
/n9k019kS9tEm7f+YJ8MIz7jTlrOiB/0CcvQBksU1TQfhHrB0nb2uV/FFEngWVNEyPkpFxEhpt9V
l9wjh9FPUp6iLPnrKxoyNQGMXEYt5BcRLtLTG7qVzyz4HPlURY1LF35ysaBn3Wcijm7A5Rr9Dk6x
BYmwhczTEZxEg822VUdS4zF2jDknGNOoj3urixZgNkHJE5HA6TmhhUD0U6LFDNAGqbp47hn8Tb/T
RBZG+uXpl6BBAOx+MflQTnhEL2t7+B1YVXpsBiveAps3woSf5xKs45IOXpn+scTNabjxiSVO4yM7
+dVgzbcmO8yE0ZNqx0AeNCDKbaKwkSlkMWpiA4BPwMx3Pvbop33mnRpymKQGmemdw+KVRU+Cl71p
KM1Id6fxEPyKxpGNp8oVLzH9sTTHbUs2RM0p9giReNaRASkGrAP3XB2va0J60UcZ4XhISnY8w4Oe
sEP2llsnS0s2MKS7DkZL1KxthxfGdI6mU756ls4NiibY2Bvxrqb1EDnLWLIKzrrasTGXrPhsQ8VU
oCYNl3lrgLUlyVXGGuFoHeonp3sWRGYYU7b0037BFnetlqWWDLde1OzyhIlQO23mHqpYv00nZkol
rR3iWVTGJednAJDEwdsxrrLunmjBVvALFMR2CiCxfI1e8ZtS59bWTjoXsMRPeRHhfK/RQEHfxmlL
+JXLJ0ymrzlSYq+W89jwrE0inIUo20dN0Th3/THMc8zCZOqy53GDhyW9ZYZ8rLGLVRH/jSmVjwkF
1wWTHr0C74ETtgwpQ8LuVXk0dPnqFpeKzr9qm6UPuj2LoB3YWz9leJ7Lbc/QyITq7DKUpbKES+LB
vL+DDkpq4kjxd8PIDBY44amnwNzRN/IkW7ApiBR4cgbmXD6bYcH2wdlH4HYSGol6ZoNeEXuAZh8p
rM2XqZDiRo8Q00hZdYyo9v6AjzllQcAZ4pkk1w6B09H0H70GSYvP4y+R8+VO/I6ISFUkko5n6qFs
dxGmAfHqjpJVi75HvMs4+7MTYht+NL045UjZE3JXdWNk1tyvTWmvw8p47ydrEcx3SWc8B+2hi93D
nPUbghy/7Jz3HV+ZwvLzoDKyWWlM1tm9jflWzPUpN1iebWI6xlFMYBkioHqItBKwDHjZUqDfTkKO
IrJuAED6ytL1q91dMYXVTz1LKVTCskW4aTZIsd688JIyAKLsVO9ze0ZzhXOTccPN8tqN7tbnflBA
GaIbpbWl18enA8vI9f4forXOpi6/K0FJZhGoPqmo4VAH7h0cbY9jCLtc+eqPx3D+yhzWL/azII0j
Z5nZ4WWQBqeUMiX6cjc4CViraUemXGo5T+DtUdEyMgBPhIikz3/N+GP08ws/bIzvdUcFgBkLxjTL
4huLQHTgrPe5urQejZSWvmsd4nrZrt0yu6Wpxgvz1dAlGQbKuGcXjo+NRFCQSgVylB2O8FHF3ceR
pI1/XvlWmKyI8UL7zKGVoYUypHe2vsFBWNZLVirrfmQU2++kPT6xzElbTFREHeqYCnp+nqiOlvFw
cO4pnRFVCdbTmHqlDbqlA/58oKocJx5aSZ7G+NMBRdOL7qADW7QJcc+Bvw4zKz4VIJ1wHqz9aFgS
gsJbIFFUaBLDYreqBn9VBfySO/rcITyqzVaC2sQHBTSQlIJHkSNe17AzkP501wMD3EMHVtb6CAms
GOy3OgdKpbcXTvKSkhUL5kIvw2NaOZsk6vaRPW3MRVE0TPvdYOdZhABU/SsU8nXoVTt9Ll5GLs2a
pXmKIUF9By4jTlH3q5w3pxIvBRu7vFC1KXCRPCUMZcB8dU03w8wBk7sHzezZ/0Kvyv5sivE0MjmF
Sf79Hz2v6otDMO7m/pK0OI+iVc+jHll3m2AoEcasf/P/742h3kUeliKHhCWuR+gTBrTZeWKLxMzK
9ZDzM0ibCDGe5/oZqQim1leehnZ4tiRYhbI36ReMc2ryImPVdSL5AvOFYtbAziKIp7s7kAZqx7r7
8b8Y4Y4BBpOCsUr/yfAV+hGK64kpBZA+F9ojOH4EZDSdTNLUXsMb003Xfw4mPLqDIWltp3xVT9UG
eSl+Pfdq6mco7FP/PkH/G82II4ArNNz4xSMDIWHxa0uIk0rwkjuwLaED5TX8etSOyuRn70i78Enh
qVsurl/UhhP7V91heE96nicJtyUszbJWSYcpt8uved281ulzIj1GMW8eyMSGPW7JtH/kyJj6Pzf4
HjQI2ciOmyR9t7sboRPqPuUEgqy1qhUB0Cl+q7nZpRbrcqqUlLmf0B60Kcia8HM3KQsKHX2WXLs0
shH+MMihZ625ZTwgYwlYXEfUy7lS2uWlqEj8dI4TTuYk3sAvqszkDHJzH/0YPToiFmIN+xbgaI3J
DcO13pAoP2ndIa3j516wsyUdZZdOLLA8fe2PD5ZEMrTgb1lPeiy4jSHjNgXujqOw3H0LXsZ98fsf
IdD+kU1eUrdXCFt0SEvET+XZ2rJ3EoOhFPVm5oisk27nQqgIbPPCOqJSSU71yEnM9B16tRIOxf9a
3+cMRHZU8TISeaUxg6G5YffrTYDwcWe5Bbw4/7mgrUn5OmvxkTvloaXJdVt5SGZi8bBb8G5tkhJc
OTi9EBXcXCyC3tkQN8U8u1prcbSp/VNnzRBfab4RBouuhlbyghZ9xR6UbqgpyD2OzjmXsjnllOcI
B5xFjJKrJNx76sZrDp4N8bkDISCH6zK6Lx4P2wwNskZQxtYAisOIYomONOIviHk7VBIDEu8RSvdQ
/DpXsVWRlDLH6qttEb5ZvIMxw1RhulfPzhYjs6UqIy6RbbtaFZifNPlLJeMQvD5oC2GSMFJk8Eym
61rt/APtPeuwOAKg9XnAW2U4YMmvXughat+xxmaCJ4zztwvPpv8d1fg4JsYnmCcp64BQcUJjUWsd
AHJ6TZM2/X/OmRgA6pyutt2zOKZhQqWGWtXhiBRzR993NPKeWMV5G89H/I+rHi4IOGe4DTgnNIc6
ouaq7HCyjrvWkDwTyqLEAqvRd7pk3OKhfPwzoBezJpZhsoX3vIrkIylfaufahPzmjKsdfyq+cIlW
oL2rvYzX3yi5G2+dCHQ3AUdVvNTrO7syUuwZiZEg4PS3gbFq4P3oWJIZ43ntt8KYIVaC2E5Zenf0
lw5XWABBhxVOXrcLWwUNBdyRqbn2gZm3DA+mCmxLuS8E/iMPPXOwAXTkkdQxw30dUE/n2o9d1+te
stk5D6a1qqnWSHdi2c8KuP4DgLOOCVskFgmfKqgWzK8xekt+QrBtkkdl39iJW2Qr2ajeNNODSho/
eXurnFmvMWud062H5ZOX02cBjO2G+c0phmQzmy9u/FlQ0FiBdzJFuXa8l1iNNUnThP1FilgdwRB6
jFmN1w//oPyCkRC1bxY/18UoPYenQX4OBtNLHgAdkIQWb6oBuIVvoRD4j6Pz6m0cSaPoLyLAHF6t
QGVZzvYLYbtlksUcqhh+/RwOsMAsena72xJZ9YV7z0VDJz+iUXvwnHuPap2FynlZEzZMbiPkDNik
fxdj6Fh/zDycGjtRqEVMDHEIUTrXUqwlbl3ZcNmztSmMmzuHqefsl1OGloHCceBRxwhElsQyG1mm
4kZ9KhDJ0yM6bfJkLx0bitO8vQxsAIIkwTgSbMsk3w0CERbBmNHwLxNX3D2YH6hPEkJKFJQ4jgXz
Pkwa2jc6hQG5QI24ZNRDJzCPc1lcIPtjhn22ymml8VQOOqtlmqXWg95Qv6Vsb8esuI1oFjJmVz5y
3dG7tyQXRiPbWYK5kXpW1aPwX2sESbZxwGaeJues7MOO22qg5uWO/L/exWf8gFLYa44lspmGpNZ6
PE09kzjrizFNxn0W4SOwbMh9lLH1ML8yKDSsU8sTO7r3qH4b2kc5frlcGzmqdg17n4nY0SJJLx/J
+3p2YyTU+cvMSqftLznhjGalk2BF5EB7oeRPGVNLuFNt/RMT1lBXP711CYaaXHiYxeqb188oWQow
Nxt3xR46wdRoRNu/T8UH+NDOIpc9nJgR5X1zTa0Z0iAV4C4DmtYZT5H3XHFoL50vpVlUfPQlDgc/
CQPja9D90zyQPZVs3Rljrf6RZ+4qUQSnEi8YnaEExPY/cmQIw/jomb00TCSk34UBG0EDwZbhQIWd
OrJ2xrBxtw67JECdyjgb3cVlMTIlpP5QxwUkPk2YdfLtMnxpjR4Nowvchmls0W6NI4cvh+fCRiyI
OAloGJnNLgipEuwvZVXJTNwr46vumydryQ0TyYUbwds6zc5R/+uVxghbf02GpGumrG4ZxDk7jQ+m
iEAHaLy2QNlG9ACLUEDzU06Sa++cWAkZcOmcU4dFjW2EBI/P4c1/JqbNwRImzF3P8hQWWPE44pNs
UTdN6KKcsWc59Tsu+m5QtL139KkR1lR4GDUWUaIweMLInY3JJHK0gRDGHcINp5FPVkPDMmp7SkHh
MVZhUIAfWxXTqcBZWjvme9ozOXG+MpN6hVizJo1/2jzaxdpP1APYRJnUGZwiFRz/5uTGflhTkxZ3
hE0Wjfo0GiEQyZWih3SyY+LtFUcEESkz4x94PNxPOGZIiwxA77XlMdVGUOR8m/lfyk5vsIyTAt02
4HPMoAxn3TcQBxDb+FGizzb9wV+9KmS+dimw8G4/KLrPwLzKAR8d84dmwDf+XjGO6Fg25bj2dDr6
iOzJivF82qz5oR2M1nWBcQLnkB/yB6b5R6yqnU48IkpA3LYceAiD0UJvUoa/AwaByPkyDcaYcMyT
SL+K/K1D1kj/uRbY0jNklmmRsKjuHvT2hTWrnQNDAleSGx+Ung1KyrYxbhpYdiQsq7zP3uCCPhkT
EcWAqvGh0BZKZD/Gk3BxefI5GQr+zozlmau+4LVJOh5Kjjaf7wCJrJu/JC6bQus1IsTIyHoEKjMb
seA0Rd3WJp2bmj7QdywY1rZdrRM4fG2/mX1+d57CliYimIFvoG5QvlwPuIHIUaDZWUSSzipnTFSr
e/chfQUBijSPrNhA3lmlFgno6HLCcrFZ0hHAVUMXniRgDWO5RbjP6WNsbKsninE+L7gPpXAAg5DE
r9wDUw+CDivQwnp9DkYasxerivg+AMqM1kaawX75amsYBSjyty53rRofEw73aNwnyodrcwsQx8FN
IF5MVt+z7e1a+wqnUGjzupiZep/MwVjhm2FcQhQgG+w8f1ku7JzxTGruGa086IzPAK+jhmPoVn67
i64rjg6pk2IPp0kVgJDS7EqCIGokghyLo0HP2Xt7D6FqwKJ5ml5xxHVcn722iAz2LlHUDfj2WGs4
LheqL2z7EcHdovNHmdBNB50knQbIi4N1vvxqYXq3bK2ltvHAv8xollqehA7825iqp2HihCEmS4s5
1wF1ddjaehc0bEkQC805KS7LUtJ1T9hyWD229t3Ax4htx2aexxg7ro4zDmS2udqd13BA3cLiZmXO
7WnBpOTkGXQjOsFemYcShae+FMBTjk+FBydo8MRWVNlgpcgQGdU6hiGipvpBA3Seagwt9PfWx4jd
RECQ0P8v6tpFT8iiTl2KuNoTx20V88PCz5w4jnOJAAj7sJUe5Ixz0ZFHv3ixGueIFxAZvNw0Kb3w
xHAY/aMlkXyA2RR2dlBj8l6qkeo4WlcUQ0lDyNn0XGGvClJYy7T9MGfuGKQehuLNQGMe6+y+yLta
XBiiwCcLo1f6VBrEh3MaD18msK4x6P4ns7UlPruRcWEDiwGKXI10G1XrAgoLXjtiIA2MRbWmM8Cm
gwXjVbFAU02oe2/wlXh6MMYBye5YPVoQfXG1smr5toGqgoLJXb5RlquamYNG7g8zVomRxVbHe1Yn
hBqXbwrcsI5rl7NrOzZuCIiBINpjY2RIt0cSgcmN0ammMCOiuigJz7MMGhf51GZACkABsDZmU56A
ev6okQsKyMSeouYSlORGN58S57nAGqZQl0K7A3/22g/yz6/Tx9p919jhOVAnHMKE5tzacmDVNqYx
iJG8JoItc5UFB/47r/cz+yW67A8RlweLatTqv5V+LgLcwjiCwGUyzoF6D+ZRaDVomXMWM2x9Xdx9
H974NskmlBzm6fSRyHubYND232y5lOvi3COpTGHYJxiN7FpD8fIq8OMTTrL3seaLxSDFerlhDpme
+Pk5qwjIBWM9MaYBOZf6aBFpuIhAn5hdx8lbMzRHuzXDJM3ecmkx4kHCwbEHmx0e71bwPswD31fu
0W7wCaLiguK6tSqECfx6plfPlsq2hgweO8+7XoTPa2UUb9UAtSXbahwJCK4yQlrblkSPKl7Z5Zbj
NDDQLGJ37JqvJM3JAbuVYmd3exQTLmBb95Zcc+hQS+2DomgJyu6sfmXgj4XA/lDq6XaUNTfzm8Hp
1U/pPum/iA+e2ulSFRI9IsvdGTBDx/axyPZAXN0yCHvzrWK8X+LrWzKolb0QJOgIpb02H0sU9pP2
lVvtWhrmpRTQormGF/g2uIV/g9EcGverTB99ncEtNQvbL8/GJgqeF2WRd8yRgkvnO1r+BJBQoJtW
EeiLIsjfPJZsS0WmOW+e8a8GpVA5EeHXatHI0Y4CTel4l4AH88mc3DIh2dpYdwbmJ8TriRb81bm2
I0dj470McjiUiX+WcPWUwfJ++p+2AzZuBVp/pfduCHnICOx94Wfvxozrm7iNmi829atzrA9siT3Q
47wTQ7M2Lesy4nUz63RnIHKpxUkrGefEm8mk3aTcNaxqS27ViNMiIYVDQ16Q1gwEHSMU462wKY7c
c8HwCfolD37G5rmlkYOdiuBLoIsbefg0mX66Tn325nSf2z12Iv/B01n5lGGibkYJLdHex3BgeIU8
4oMjZv2mAZPNukaNseoBHXiKyXT8FifQE91mnbUoIPC7DexDNPy12uxS5+HShFHU8PWjR6dbHldK
63nbXtFtBF0In+0zENmLzD+Sgia7mciJIAt0Y02HAXMKM87axDQgL57KdxoArbS9CZgppp2FvQvt
MGUHy+yRUvzdjC9DH1zmtg315rPP2gczKT71+OIuxfB8MylQa8/azAxLoGXReZeMBBdtBKiX4d5U
6mrj4XAhuI7yqBXUhjEbiOKTWIfMu9RefDJB2gDoKZqTpz9P9IO2hgMBdRQRH9LRwgCouBwsJFFU
KCD7ShEW1Ufm4k1WpBR+uXPz5HhXU7yXM/oq6lCDek00O25ZGlXj7FPWJGl6IGSWwQTmzwmGBbCE
smD1wRltIIyU2kmmNMooMxUIGYCp0yI38Ou1a+db0uMeyhrzN7cld4CPQgphJCwbPK8AluryNx6Z
wz5NkNv5AKLxT4/Mg4RyFQz2MW78TaeMbYqji+1GaBhveYKEPMifQMJPRFhazXzudDIfFFhJwucm
4WPj305+eYmJ/TVHNhz+q/TyT8GiTMfONyXdS2f3R2L8HgDObQccsikQq4U02erXVL+7AG9syADg
rqlKgKWgpKJAmdVNQrfNK/Gtgw/ofLRDOTYrxv3U5ksX7892WLJSYK21HpyzjBxEi91x9ojwk/3v
bDWfPm71ciZAp91qGJhnHksr8vagDdIAC8HI0cjxmr5lDBcLRvdNL5aVL2h/qm1QmlQvOn/RjmEj
ogbeAMhkOC0JxmNVilyXXakYzr6Jg5Riy+ZzRMGw9ZM69Ov6yS8ufYFWwbnm8T83wwSXuC/HQXWX
0VoGg8SC4gvDtrlvKEIH/NtccRCmthaintLO9uzdoQE6oWuQaZ+8xYwqzBH/kPk5kagA8ImbmEjK
ZoAiGcp/9kihhexyXnJ6QQJJwAo0JYy09cVdYcDJJ8bqRy77LLzvlYeDJGcOZLEOZgAEw452kgG9
pzweLE7IfJ9xOmtTTYX9qYv5seDgitzvlqHKtjLLl47xJ4pKY3af3OJbdX+COWRn3gkLziWkb4G+
tttW2nRJ/beEzYHTPS12EGvEnIuGolfRRcTApkx7xRndPbrVwHQeETSnT1LTaw+bEmcRgQurrGC5
XBbqIIpvF6K1DznHQtUQl59505OvAP1GMT4/C0ghzM1q4+jG1jFqsxMGBnoiBDps0pwG6MrO17q9
C6883XfBNmgn1EK8tIzjBhPC44CudHYM8gntw9yoMJ+ZvBsw7aH1oIddVQTr5b+SSylB2N4LapF/
5vjjiEuA/YD29epUMRxS+mCqmyy+6VbNB8sZyLK8q3dzsWVuDsHWPChCqWrnqVdhR4GP5pyhVPbA
vB232GDahwRoI2CfMEUftgzONIpjJLIedM9yncJiVCMaNYuXdD/zJloDESF4dQbE6jOqU9uEqwW+
Zsb9gLF3piyzaM/cWaEHa0KjujXjr4kR18Id46XfHZeqAWWIBEkPy3Qcbex5z6qGqh13XQbutD1L
skn86g+5nokGGw1bKXeBLnfpJPctQ+ahDMFIm+DoF/NhdITzExlWOEWwkwbMFkl+yJmPIdGcOSNA
LZQ5/Q/DKhZeixa4MW8ixYnJKYFSEDoJSmv3J58/quw5QZnsqbOv/koQaJkFy9xBIGXcQXwI3vBU
Bw6iHwRlioY3Qze+s/jDwRJaqkMT/41wxf1u/tFt2BxsyP1+2C7YqACb+WGc6mfH/GmAT7VBKCzk
FYziEZHFT8sEPIjOtfWY0M/gSwlovcScrfDnPBoAJnrjXhR8o8wiRXZhVVam36UiToIvvXM/EveH
c2TFSNNBGdgxDfyX2C0YuIWHEIzvwaQ+9eKcMUMEZNAufXD3FDP4Zk62NsEDLFuaNmLOrzZ2jOqR
B98zTkhFKT13ioyIwrXffWxdBX+gt0Cjc6xBJa0JEbxIQDm5DbgBqF9Z19lUJwZzJr6EmG8pWabJ
vJRpjl2bctB1X5hmocmR5sFhqWGsBFe7ZbmfdgfAMsBSUIWM6IThfEYEZPFosBnilyv4i51+thDy
m7YV6pKFpY5i89UX8yaSL/zfSk72bCIH9wOOBcA27BYFaIb8wfIcuKVxSs+b3hv0ERLLeuwPW8e6
j94fOZdUPrxwffvNJrFAIm3T6VpVcBoNwPyClbExPNtwGx6Gg6/fpvHpZFZU4qDk1rbBancnMn4w
J3qTYt4m/jcZ2g92j51+wrDVLBEXm9l11jkWL3eCgjW5p1Ha16lCdczemtD5kbBecH8IPJjIo4yJ
DqWubxrDCHtdfrHmf9TZMY7lPYWWGoPVLRO03lXxrOpmY0TqRLpY6z96dBS24i9vKm6QaafjFEY1
sNAUmpVvp5uhdcPGXFbZEoVfENYE5zjUaUaNx9e3Qs0dwH68sQXZjNIlh8neLap3Zf32I/MCCDsR
W1+D+ivnqy0t7ihAI/D+xYSQx1V7/JEPSsOCOf7CdQOqn//Wds3MlTU949eeKohBT5QRwOPqTNf1
YG8A02e2z9hl2MeInxeO8eANO6din/A8QPHwEhzJrPsCeK9enFyWeI+Yelw0VmgxcuoKRjPTtelH
rLKD99xQ1gaO2HTVzMvwNsDhU1b02lWKhC7mOvzTkV9t8+fzivIWosxx5Q4KRAA4PtYvBXl6Nhy3
Dt1xlo+IFhn/oT/OWNTYLAI7nfxFgy9KB+pSNWGbIAqyTopjgVJSeDPaSrisHXDsqUOrkG/wrq5I
pNwXrPBSScikE+VHXzCpdBF6DThQn9ImOFQ6Gt4iRdajDw8aCRAMFHQTE0Id9miv+pENCLQYD/OO
MPzQLttNzxyFSbVI4s08njOX6CVOOZOQDe4JDxeaO9A/YTEHBT22VjhAKyu0em3K7FOLgw9uLrqt
emm52BgcM8ejCtLK202Wpgva2gm7EmmA4JQwF0NtSwr8gizI2QUEvfm6sOfiwN4kOp4UpzwzBgDn
TQVsb/T+HGlv7Ei3ELuOY+aFaCP9dNMlzx49oJqjnZMkf3Fpnk0az8QJm0GSgIDWIQaIF5mI14kw
cpYUxVjbw9SPrOaxRyKNIIa54RSt+mAdwKfPpFhlgcBC+Ft1LEqFv429hR8EOI7pj0VYfReAS8ee
9x2jZGJ9Y8GnDQYrREgXKgP1NdPfVl+4wPOxi0D9Qayj5859dWzjGzZThoJB/Zf0yzqYZFnx4hj6
Jo28Vws3XGPVt4pNnBWQEpYWm2o+jZP4nv/Xis9oz8jUwIPRafH35MyfnU/UzzLstb4FEYjL6eol
6jwa3Gj+1ke60/6PwItCzot3O/e+rJehyt80rbu6UFTWU5kd/Mw7a271pyXDD5Gk544pc9/uPXIO
zTJd9z2I8dZdF7V16jUTnWC807yMrWC27gEb1gBiM7fABzRX3k5yADiwIDWvfzIp4FiUu44Jab6J
yfsY74PowC77yJz/qeRDA7cw5hLZV30oXS41jhU7459gDS1DHPC69uXT4t922WT3oKB4ahaO0xDF
uzyDnMRaumAn0XYnRgNaB+41WpUTaApOTXkoqIqWtaWlXhdagIlQBHHXg3OOeV0WDUcMY9IifoUV
mAW5yKfkWc6phgjpSZaH2TLfrRaIHnYR8mqwjr9lvLdzVjGPx+Ctp3WIeZnREFGvi+muRTFXduGQ
e+cgKA8OA4GgvfYZ7xqjRxNaqIMKMtB2nnironTdsTxKu2VTt3YsRhxyD+GAzLb0JbWhlqLGLGzk
1jFiznbVMh32+l+V8OuRlT6KEcgn3TB7dMXJVpVfhhNs/BjVJpv9JkjP1tgeC3vXNDzLy+aaZc8c
8agSAjrVuGvadcYycZr196mfdyp783Q9FD7bOOthbKKLnV0V825HuedpaM728L4kNeQs/JJx/oli
8Z5yVglCSG2gKvlB2BEJ0ghBbXnhoKP97c1d6R+DQuH2JY/E9m5kNi0buKNWMoizs2+a8AfVkEU9
U9XU+jLoS45T7SFIa39sqzwm1cDIrd+l/Xg0i9fe9Y8LVlCLOPVmcz/EdNoBMhImiWPRH3x8BHED
VHAKIW6Ty0bBKvGRPCh4culvbhqc3KI8Sjw5VgcWePikpTqXidoop3xmyrSVeDPbuXgey/kubgJ4
WiT5jnQs0YPvXu2eKqR0nCcjrqmfA2NDZPCX8LSPaPrQNRdYWYdD288OKfzuAKdImdIzVFvDc45l
/Ztzefkohs55dhdIq4qBAce4y5iV2tz4nDT4La5srafonp5MeqcZI91ofBpa/09kE9l9vLk1tSfu
myz2jlbVn0xlfqs5ZcbWMCtpCb7QPKBMQcFGzONVJUO9YEbDthq5luHHL6knH2laYHga6i0zi5tb
8YowT6QBLo/CmXb9pRAqDPDMVmRwGUQtRyBKJWNJL3ZXXXvWB/aXGUCYJTF02hsWqVEOrQ7FB1tH
S0PyJ3ZFmez68Vy2lPsZY78htMpsLR0my2lOkrVaW122Hktjq3y2AbQP7LxXTeJebOX+QFp4gdli
C2DZeqCsCxybzUCudsIAFB8CGqKxTVZacXPc5p7juq+0vTZkn71bo8bF3GB4h7jhgxxJfvDM92SG
LSymnZfa7NqCzwWXo2XzvxzInQBIa9Y0vRVxYKGV+duArldp1dGlaZkBk7p99FkDH+AaQ4Oa7aYB
hrdkEMjGzu2xrPH5a4qB4PBTmMG6sMDIZNhYFaEpojx77r3KNlr3x3L1hYTUdVLzMogLakxoUYam
9hWf8hwRobrAZjERdeUhKJp/GhSrUaW3fAQM1O5sFGL9yNwrB6RQjK8VriSUXZhzDjU+ycT1D4wy
iZB8bjKP/mej2RQ9Pk7a5xRZP8iyY+QisKxtoGpImRfMho1klN24QDZalM+igcLuchF+kfWGQpyO
s6Z11a9G5m/acT4HSASc+m4z8YHpH9iA1LzkvCiFSpB/UW7dWn/+ztF5pcU0hb6on/kXXyPPxZdC
xEJszzpNX2tt3MN024zu/G6m+bo2UWaJ9sJUXpShl90WkJDoSaTDDcACzkWFY/USX+KlSvJQdfXd
5NFi/XN1h2CtesFIgiLc9OVpec7yjoYTL31t8mrEcvgtcER5iiziOWb6zZooTl5yS95rUYRFjG27
yzc5TeWigKuYdMuBMRc9sl/Vz1bvH+WkMdRkU1a3GiuP+SrX1Vy+MC45jFoNx9v3MLCkxyjPnqRv
bwil0FPmsrn1FDr1s93S6Dgs32g2VA1mKg4oEp4k1Z8XufehBWlh1/vASm5sCI/MkjXCrQr7piv0
jXup9vDuUo3NMWqm+xJRYe1Q/+Fe1+3xvYzTF3/pEEa4zvpie2ZxPQUWiAmfsmPVkzV24Kf/jcD8
QBnVQzvWzQPGfNCqoT7EuO4KAAAYc18sBIMKWy7M5JWTbnwM1AHXo1Wi1e6SVd/w5BKJkWdiZ6Da
XmIyFDLqNEqOZCC84jRZLYBOQ4O13orFN/iQ0hovie3Dp2LjLFg/FT5yur56nCIN93K7JwgMnYJE
sUh4SnvExvAcV9NJny+ZbfN3UayzE69e6YTkrXqkmiN8lJbjggfV0hhEmO2uyxtEPi44bCt6NAVJ
43ku3/G6bDOfabN40TYEmbGhvQzpiEiIeO7s1e1Ci/dJR/KT2vmnN2Sb0cZ1pV+9mFeY3XEknH2H
MlxJE6lTdezBdBqDf6zK4NXEtyKcr6HSD3gQ84WTxUhem1HM8OY5sUktxP5X10+w/eKVleD5NbWj
cvJjK92zYIvrJuhYAncbmZI1Abz8ov9IieKCBaQY80/jXcHZSK6oYXNDrfetxKAUJoxRjfLuZBZk
/XLfWv2jK8y9T+IpSrAH08V6YgP0KZl9nzPJVbj86F4zbtz6loXaql9MdR0nFmVRzNaeuBXX2AXZ
n9dhQy4aVHwWR8cSR4VYmdCcoLuYmbcZBzaCNoaT+hOF0zWQLgFFPCgZuFCWUF2qXbkwwEGyB2Xy
Luo/5YHYeTIM1kA1EnnSUJRkpzJ3m2kyfgKYMh42AIy0Bv/7BqYLgwhBp2foqBxXHUIVC+Pwg4KH
qMn+R9HVSLIjU4ZfGewZDfxtDjDH47xT7spt8cFb/CKuh33eMPaGpZhN4z+GgdTgafegepcNhVNf
JnbTatkng6uY2nrV+CUI3zk0hoAEXU+tEr156pPE3yhUHaxd4UXRF9iP8LgKNWw8RtgJOgqeE71x
noYA8gyoFy1Z+RIb+TwiWMBpkLjc7K+jhWsK24me9iyJGbZo8slk3aX0H4+52ITtVPIGzcEL2QQz
pVV9Cbzm3WLxtq4EKgHLhxDBG41AO2+/M09bkFIBrgM72pVcSYQdNl85Ebe2VdAQFEd87Jj+mcOj
tJqFvuWoOcU5A6/gCfajy5akoTZcXuO0L56H2WYJox86fCr92DHj4POke4ywBduw3ruhCu2RaDwT
HUfPdrLkZ8ssbyXS9tjg57H0g1YSm52jiNMb1m7OiwH/MSlfM1WvZOGv+nqVAC6IoFCzPlwbFPKA
+4HKLahrjV3Wg4Sagfd8dq+ao32Umb1VQuw6Ca9JfSGCWUeO/5shgLI1PVwymfLauxldGfrpWbSU
OImC54kngMtC2K8tubo1VVhBOpTlcuZCh93Uw6uYrf91Wl2lkZOFu1YRzcTifvQljh/jBXDD3aiN
m287F6Iw1prI/uSMTKf9Nj2GD7nDanTcWwUS89pdIzdcqfbLFyXZIcyqWgRu1b2zRz7MCmJdCC3o
YXmXu3mkVRSkmILvtcRGkDtAJO2w0ePhqVHjDj1kI/JnE4Wo0RubfOFbG8PeYpWMw58TCBQCxbMx
2A85x6mpjH3tEN7GWEhpW/zowyrSCqAEYiRmkO6InrThy3BT7LkMkQKJ1Kuax4Pz58qwal+StnxO
EKS4fJ8ZgZeDQWxT23BQvLY5gFZ+eJ8WJRJMyvVwZLeHHOA7G5/iKtr7DjcfY8BdUVSosC7VdF/+
Zpn4dFvxiFYNYBpdObsD/YrRGPYaMfBkzyVs3QLS5VLT3kLDXhPrsHYHlAsu0Ah81veVDPiZQw0h
IsPwB6fivJ/DjWPc0NPuJuQlwEqZDa6BL2w5Juujj1hqjvkkApKhpk/2QGHK918h2q8KymRGiU2r
vxrdWzdjJ+AL8xv4p0ETqml8LuC5sx2dHlLaOo3z2Kac7MUd3czDgMoimvRDzgg8GalznG0n6gfC
PxPWEByuQr4uVToW8VVBndLbw8YkD2c0AXwgaxF6WJhfY30Yh69Ytw5VHp8pn6hXmHG6BAbEaC/P
Pd9mX0h0XPjxkPN4KYpNriXu2t64zArwIEKvyAWXjMwBLG7bnlPec2m29D5f/RDmHDnTMmdxl786
EF007rjKorXL8qsgx1Efbtq39DjIWc7I7sB0ad9SdHEf5NpJBBJ5OhKg155yiE+zBApP+kDSkJIU
vzUOFJWO05EtmamH1fQi6yeKA4uLbt40GJFI+E4Rs/e9zsfhHR3wea0QHxRbMDf6fV+cRyTvLKzq
OSzjcUNcmeztDW47Vz7FtyLjSWHhZXKGmp+OfVb9XWeYnv30MPbbFJERv7FNPJRx5Bkdm1dwUQxW
0lXOFV3H35p1j4tDWX5N1qf3YdodSwT8lyM8b693HpBEHQxJuQPoEjiz5/0ijBybq08dYqq9FdO9
La/p0H4Jfdwsd2FnuBfShHdxNr729QGQ/y87/DcNsqi+7Cw62b3J3nhtTBPtpbcXSPLdoTtpDsTW
57xQvyZr5SxNd5ZBQcY5N9B0BfJfMj2B2+vtfd4t4H95sg2HKHa0/dTBhf9bAAU205gpAAMh1BPv
9EroSmS5y/gfwjfidNZnClFeIrr1cK7ASDCvxbyWHYT+mDLlS/z5c8DcOrC2LpPyzZ3p+rn8Kb57
Ma/LJGo2TtA/SvJ0JHb1MvBdxl7EJ8IztwWCk5TXaewZcQzxvkueMnkzNAaSTkskm6Yh0LWPbYPL
UsxHSUdeLlQ8KkbVny06tKq1ISNnh0kDULExqvaZaRMdtUObhHigRSLC4VzlpPggIWn8+Zrz9KgD
PrRgui4mk+U4SPh3JgMyIGwNAe+jyw+j80tGHS6PUt+/LgYUSsjs0VmyX3NrY3Q3IZ+nZZ1QI+yJ
rwxLVi09Pu3/Pl4u03b4bfL8ipLsJYuWjXKB2IWbHFJC0N49ZzobOko0Bi4YuvVOOzHb3hqk7XIw
TNjYJjU+eAHRI57AGDeu2tFeIgdueIrJumCe0xLszZXnxjUMDpLX6CuLWJ607MIBsa2DehdF67EC
UVrAoxd59l7oSxGNARO+U5K/Nzr0DomzSs6IPnu89NgtUMg7r75+GaxqzW/Lslgchrx8lcw5Qc2P
/1Rf7MH2kHxgkgypWzovSoG8CP+Z9y/H/rQcZW77SVsG+J3SjB6Za0uJDUZl9tTo931jH3XQiu92
fM5TjJL5vFGZ9uxUV4cPQwrErdqZY9nUXUK7Cc9Fv674bRunpPeNV+CIQep+TYkR6syzhPOynI29
/bkM2LS84g9GWJdu5viWBI8z55VJtwVLyczpKjtsQ5KWKf0T9T0Zio1ed1uaulVTWyDeFuQSOxMz
e4fEty5Gvl9UVdMxyDp3yZQiNRdonTeGc/KKARSFBPAyeC1DZu4b/05yYLfiC8c/RbCiwhpcvyqv
2CzqDZNWIn7sA2w4XgJFHOCplaEzJ0JQ8++T5WyD+ODmX1Fxa2baLIh0OhJgY69khJGFHzzACS2K
TXuPQRwPHDgQfFNnL+mJZ0F2AXwavQ6FQATr7hObFpdTDFtaHh97ggGhLDYxpFu8faDNo3uJJzyh
il3mWh1/PxgNhzkxj0HMQEi9VnurutO9DAh1vH/LPbW4stWjvYQJeQSBDfecD8SrbOaVCO64vxtv
39ZcOnzOVEPBo8Mt3JeHjGFNfR5h/4/zKpMD0kSsKTVzy+zmCW5ZXDRQWetvjftxueDsFNZQPiHF
z288Oxo2By+dv/CV4yiNNlryRywbJKj2MLh/1vxLsokuscHBTo7jdDfmtyj9Wj5EQY1K/0Q/zeAf
YEKXPzL0ZTIyv6LyGal4eYxN3dpa+r/BxpdPGdjoDgucGjvpEfbmAYTZldgdPOdkCW1S82yXXJPj
2eX1qzrMaG31HOntRZUlCXPMQ17pqCEx+3g9ye+ViKKQTpWAerp04mH+nqOXSd2iMj8YlsXIlpO6
AA6EINk8u/I2WXSZbFhKZkZzt6CtNUgn7HMZpoPYWiZA9BXA65L0prWvXsbTkIZafjB57OFEOOUv
34zTATuja+luHlp6/gDOzDr66cpnA7X7UrLH5nlC4RAHdzOwQzGgyhi+uvi5ivfe/FrMl1LJlcB3
y6Oggmkzp9y80SOayk0ZuPi5D64wNlF+iBM0+uZ1agYECZLvDdnV6POY+l/ItQiciqKRVqTYcKJc
JdM1iR67Aq8ub1F9NrkH5nw+9FNzzQJzN/q8B0ZxYHGx16r2CwP+zTC8l4rY3gc0N+fYcS4JTULy
1Fj+E0m7yFPMnd7tZSPpYW8qe1Q+oMddrn/CjfKeijMVDsvls/3v9M7m6ZTuEaenp/S0zOnDNKx/
EjwCD1nobcR7GKzGm7386xXT+6ci1Dbx138knddy20oWRb8IVQCI+IpAMIqkKCq9oCRZQs4ZXz+r
75TvjG1ZgQQa3efss0MVkFf/TaJuQPzNGTPl8pL4qTcfmbvIDt8ZA0enP9RAKr8Bo/IHJ6Vr7OmA
nQ1/H51nx/k4+MkVvoI7Os6pdXyfj56IgXb83rkG9gGpPowTp9nrB9NyCdN9J0ticxhOMUfxaXNY
3qctvCFeF7TVJ0iqnrzFnsOp/Z8f7ZI7cMgdbBkPq2s5/avlWJfZJRgpsP0AMw5e6++P+KfTeJBc
yUehhyrb+fg4+VwBUma8ePv72/rY0Drq/ufj8WAD3sXOU+b+XsnldU7NiYbBxVDJ5R1fJA+rcvd+
CN/NwA4gSPSvZiB7H9MJ5jt6tP10wtaxfBpO7Dr6oSQV0cmf5gOv9mP1n76aE0+5swY0qg5OC1yo
5MScEJzy9sPYh49w8d7WHeZ7OOiBrzvBc3RIPVwb/uUsRKZX+PMhXtbdl5fVOX+O3vmzcS7PsxOc
LMcMVv9wZ7bvHPyvJzd1Dg8ueRBcTw52MO7TU7p7yN5TcWU47LTO40v2oA27JO0wbv6CXe+FF8T7
zuor/uOBm1qANekvVjXHxx0qtEPKh1e7bP0HCIheHezqQPsmsygI34otvtnFdgZB9lMfV4JtHdSP
aBtt4wcKiDfTi7YpsKNnfkxvyTb2q3u2xTaB75v74REimGvt2Iq/yNJ1hwt9u5MegX5T535Ab8QP
PTxIA6ap+4fyxiF8xoW8Hqhvf4tz+8td61nHzMYp3cmx94gnd8N3d4zP8NG63bBjCOtGb3gGung1
BKGfPv7+Svd2PB5RfzjY+DjNrmGS6cRn6wlEZDoSibGFdFgHy+4W3YlN2g5v0DhdEobc13N/oZFz
eg8k0NGOrJjD8h0feKxB+3koXflb/Wa45JaHZZ/vMtjoh4UoLecAgWeb7pp/8XG03Wm/nKSDdAgT
pidOfFRPoAPMvbdf4zPEy+3wEu+0bXNtrtmHsS1qZ+MSqLatP6mmJW41Cw6KwvPCTayfQqd7yZ/F
QqV7PalO79Y8XGOg7lZ/2sseYPkucg8P0DVvunx9kTh6lT0s9q+Aodv2OaTqXZ3FfKbERaLEoYtp
CV0wf00+sEfFeGvFCjxl/+9J87U2uwXYRRQfkUUdZOzSch8CtRRSGYjzZGWEIJCjTUzFVGHseKE6
ZuhuE/QH5kEELKNtmcchLT3dzknjw/C5Os+Zei7g6or+2My/8Uc5LxbIoJISbix4d42rdj0X+qjh
IWDZN1maAj1mxHPPH+Cx+zywvcjb3WKWTuQ+fZGf6+Mof0Bt6tzv2UX8a+gPDoJsx9vd3Y/g9OH6
97uXBve/e4efwrW9WbBdSFZ3cCc4kxzk4eqxHKdjfg5d3Eqdf8e/+y51WJTHneX/m5wY0izEdPOL
kz/9ZOUH0HTlo3zEB2k6xnBBXeXMqgYcuY7PNTl75F5WztuJbTLw77ub5e7wS8EclmgmQBWn2QLp
8Uz3juPcd57p/T0Oh4pNARISBMIX/VVCX8nnIGA2n5PEhwzGw5Huhj0oH95zMDXFuun3i9Btuuvr
+praLpMI/ltf59fZL5/ineL7wz/FB7BjJaB9UV6jD5tn8av/wkzDeufLLG/z1eC656kxtThnqPhP
s5k8OzCAsE3S3uZH6R8iIuc7YrpZx2IJSoTafCX/BGqT18e4Pq7hE3ybyPzROVFL85gsWBI51QvJ
gRC0X+Ln2jl8fd2HZYshFmNkBgwhKrSIcwbJgLsG40GG0rgvj+VbEmSB5sFmcULvmc94FO64G53t
bxL8QmYRPaAvziE20x0ZSQ7yLbZaNnhrejHzc7NP7C1V0YljxJG3H18In382vsr+bR54j+oJac52
9dsvEgS94fRFz+6LXRUij0MZ95I+6QfOJ0KfAuN95XwYTviyucpB/DBr//Y2MIx8Y68/vZln4G3H
fB6dH3FUTe/wSj0UNR7evk/zc/wGCSX4fYaT5XDQu9NZ4ffUC8gB33IYZdvYYYt8HGTP/5jdwdOD
j9H/+Jh5+MX/FP8JdHMvHUDA3QcvVOyUWGSyq7Un2/mW/e/yCsK7Xz1IrNt6/04J7ZtsXkSzBen+
9XVgPWvndlv57RZ3pXPt1d6tdFHNceKNgXhs8t1XuvviKj3uqc8WJn5G6vsfg/d0KMRG7bCEOJOL
/YmcBv6wCTqv941LJ6B28gtc6bP3ccd8hQvuIpl2aDTvuv9jnHSfhLSn6BxjmXS1TggLQNB9SGES
hQSSUJebxuXzf/CB4fLN7spJD2nj9P//N/iIGXw9SJh0vmAhO9UVN0Y2RxFO1+35IOykHSJzr/Du
NyYrPL5xIFA8Z+S6uf+YgPnvr7iOeJCrgsavvfVC++5BW+bggCPgxYjs9mxyXvg8OWWQcyBM3+KY
mXYJW4n8HX8mF3b+Y3lI/fFTbLxU0Mz6MSe1d6SxPIlyJbxD8n7q/eiKSGU/7LlTRDs4rSuOUvG9
0EKQPnVEVexI3D4IwtvX5C10D18auSmn1de2OLqy+4vLre36oA+Krbyja4d+/98rFAdf7mL670K8
uebBABEL3Y5LIOTDZneLH6ErvXTH6s32duIk55JT7IjDtT5DjQny3/DJvA4OLNt9HOie5dKmHtEO
u/ZJvCK8dGjixL4JaujyOnfio9I2/Mqcf1hTODjNb785y/zfH9KjnStJO9xv+d5TGqov9D1ufiyP
jFJOFpa8BEGc9Wf9qT/aT4VLJXaJfPTeNwSJnrkrfOI+nkBRnturcLHc/ou86Xgm7sSBB3BpPeVS
e+OWptLB6c2ne/Z0ZzlsWPiIZv1pB1VJ4R/KE0yv/+4dp38gKoDje/yybuHR8CC8v5recfdHDRH7
KP+85BJ5sCW4DVxN749n3n8VT9I72mtHOvGc2FQLgwMP4hifcKDzpkPr8ToUXlHrdQeBejv2Sfwc
c9/tYLm62eVv4k4ceD3+4emx23GPPRQzX1+UXy07ULw7fLXu/TbwMwim3Jtbfdu/YOOzXV7bvbLV
WYtIeLnuxIC6GFTtB7/3tBuvrN/yCgC+nOir90BS9/PWvHMEuRJ3zOLJZlB36j20zrfwFr/gcOTr
F/H0r1tsEN6NwAiy137b+NNtuSn3DIbovjkCoMoBDtWfg/PvxgLhaT+PH90B7Rl4utO9ydMfCEHj
E3PI+qWe0r0jXlU8JBK/WJVBeqCxhbXl0jTu0B74yR3b3K15DVlO8Um5E0t4Ht6m7/y3+dZ7L3yy
r8kl5hFl9V1tLz4UWwPLRwN+1onqasc6pnaznqHQ6wDS4EPudFwov+Qd01MN+yp1O/5a30btkZd0
jAanDdqg/r392Z7FgmDwg87wHz5eQb+Vg+lW+Ya/PK8X/d4dN0rGd2FPjBoUrtO+W5KjVmvfVkMY
yASNLZieE+jp1EJzykt8gLJSxKjIBbIt6SX8eUCQqe5rTPYEgQ3lKFwRCrF+C/O1wmfzuqScR/V9
aK8d7lnm6Kj+dIieuNnoXl9QP3bkdrz0OX5esN9UkrSei6rgibpbJsMpbgFPs0exy908f8bi3MNe
mF8YKrg4t3nIndyfa7nbaLRtWG/2vuTAFuIXQYcuUWA8Z9k5/EjOSYAWip8v+rvsN75Xj+hB6k/9
pl0jdu4i2HjfHYfQXnMCB3Njd6ZhxG3PEy3YM30VIKRLSIUHbe/0DeOYV8FvxJ72CuhMwOwzREBJ
meBDLHk2XO1r3hc7fE2a54VHdeY9rx9QwnzjHPr2Xr8S/u0kuz1HuXsNNOc6OobX7qLAfHBYuqE3
IN52mmflJFA9MApGjXhzJI5OigqZ2pIPcRwekjAe1d/KTMUZBUsEzE4Roy1diKyqgHUMBP41N7ca
pIPs2mPSvNXT2RwrpnHlm6hodcPyurEhoVF7i430hn1S0NXG1sZzKGznk5QeQ2JfzNSfoLkwIf7e
1O1Rgh0ZI/JHU+qYJGhUAK2NLxk9XBU5GOjbKhgjGusiB/VJu7/WxNWcrp2/WUN7Fyhf3h9k9WGk
Bxy2EQucm+mcNa9qcstKnDgYPVHqn6tQ8SYa9+mRk0jaY5BC9LaegI0TxRVSc8IhIBujTkHzID0Z
OdyfGI8D4bvvyjhHuUu77qraN2TUDBjhvoYT232BnhYjtw3vG1alqvdbs2iouvttBTCl558bQLcu
OUDjISNH+Bl9rtUHljhOqDTgjUD7sMDmJy0+rXzjRf0NibebPHhLMpnTcrPumWejV0Xr/qlV+k7g
07z/gdE8MFktZcD44OnFZ/s62/WLzvu3G+OUWYemummTwkEGMNZAG9dAzwbYsuqmfpNi7TiicVsb
2xs26mWT/FoqDPLvGnc/VQxXZMpIRQDac/8oVNzkovRmML8Lmdn3UGHXdJ9Nv5p6G02mUfkt0T+B
JHX5D9bWVsx6l+lnyAbmsZ+qhaygOdvJWU9mJ6sf67zZG6S1qLF0rVTsZD6ZncaChQWXa8yLoFFS
ZFCfpgUQu+tki9gGvLKk1JN647XCOa9Gwp9AmMshm3aomJY03/H6Nw2qql4+LfiSzijetI+Km58w
lM0HAi4EVMqVZAgl5lyF2ePfiysMp4h9TSPoNPa1d6ccc3hgOL5YoNPgZYDDS/rRn6ea6VQwNT8G
fqvTLu1gMayoHgBNmkdFc1a1JC6FVK3r+tzpGQFXHA/KNVRniLPZocWjHVdw7VEqhCEBb/blcGk7
QCqC79B6BtwuLhu3OtY/QSOXMYOiM+6HOBhKhtQE6NiaDPymBRLNnykeQyXZlR18Lmyg9KH2K9IY
5lXyIH+5sz0R0VcccdXfwTt/7XBkJPNhv6+Vh0TSNmqsFGWxjEXYRjIp9aJI9jY1QPrwW6rIWOxf
NBTOgINMlXyWxQ37HUis0Aca6a0nvUI8nYN11cbqaYqRbIKK93nuN5v5R8HkfzXJYKF8VT/H2XwZ
EnmHxYTTqa9t1xNhRr+ZL7i3t9jwNIDH86VIFzRiNy8dEVIJyNH4qIvX0ZSvebpXMRiIk73AlHGr
ALQ/dAhfuuKRTFiTxp/MC0EVJSGmlguM5ZUXizMkYxYu1farhUciJtxfCUMQEOQIBLFsf+cSbm+y
3sWAS4PUq1twwHI0smcWhJ1HPtPY/+DeZmaf28gQuMtg067Sf0SkSZNIvqDjsTjXLTXbd3CNoaSm
zUrjuqg70Z0vDQ/ogqXUUJhujLu7GEZBPuiIeWD41a9Y6FEG6bAaICOJeF0BA4t91IgxBDWeo+Jz
iXKPVytmvNBu7KQid652NRq0pBVJcZg7cYLB5whNoGiS53vMHWZTvhTSR5JsDumGedVkAucUHMaw
fDHr2k8dFjy9/Fq2N+bBcvPaRneJWGhQTaODiH4wh1tR3FZMYSg9NhRyIuGb33toXinwQ/TFQytm
vkQeMN47dgsmv+VhTJjNdNFJVgj1PkgtRtjGgkS1T91ulnxV+62GN+VRjwpDtbn1o+FuzhhIwRBp
0X6wp9TGw0AbHG6QT9A7gJtAnnFks7/OBhpGJfJ5f/C8Jt6H4UkQBmz9YLFSM8I2m1Jx7FG7hNhY
qIb1F09M3ZrcMRmGJCrHWE5F0cbzI8SbFCqMuqyBeVVafPA105VxnpemF3EWVN3KeqVcB2BMYsjK
6KOyMXZ17BJmxtUm+1daSX6RhyDHn4n8aTYxPjIhKga2Kjt1p6F7AbHXwRshKmGQc1Y2H2u2+mxB
isFohMFcQ34gVgoZU/JUhjPes3ybbpsyAgIyCI0LEyklqenp08Nibrwx+5dHbzJWDTaMLk3BZEid
T72wJLGZKXZ/WruwDd2YK+Hm6RVAADwYpbzxO6Tbm45tZ+apyI6WaSLZvXE8LDGeLfJPmFTnhONw
AwN0xn1aRcI4ZctOTDuKFiNzjBxLExIMNIAsgyNLkN0bqYSXdmDJjNnsK1nuCxZsP5BoEsFIsoJe
yW6c8pzdjTsm8XueIqdMXsVSX4lDilcqLoK/43Wnpp8asyiDqXmvfUbmgyHW/yeXDwRubk6iz7ph
0aHsSw4rU5V1Q3wOW7eYcs1qBh0eSRBebkZibdvlJmayDRjIUmVoV2NXVCNh/ygjcga+6vh3Gl4l
7SnyuBfcowh+x3Ae+bx9Mu2n1M9LtlyI6P/6uHRnjCnH+A8rgQb8WSGdAfhSwTfjI+8+jae67k7N
JjnLcr6zYem7m/mMB2JX4QjAkRvOdASYDqaPvsOeYjg3Sf0fhU5srBP24RD4BGlkDKmTsoc4ejZ9
j2M0g2RIt4P0gSEKlYngv0BlkevcX3CPkEpSSZJnhVVFfBuPbCjYO3HGjFfwZQJpc1IoazbMWPGc
4h4RVgfPYPhkrbk14cdLiSp77f+6/nUmPgWdofMfdWRNL63yyKi6sojqCKYlPAVVywNGsAgSMQ8m
Przg7mNGaMHpS3TgExhuObSzLoMr0k3H/x758iC2MfF+VIXSyPhpGUllDK3CFpQzZ7zOKS+gShgj
T8nCLR3rp8JkztjfSkhUMLlnIHTzR9R4SXpOKENl2W0ncHA4AzJuorCIQjCfEEP0lZK4VwJReShD
MPfkIBhCL82XsqpnDCoruf9NdMKz9e6Cdj3v7/MtQi4c5dghG9VroekfpBsEpfJgGsgyG4ixUdRH
xYif8sVSfsW6ldrvEK85SCAmi9qi8FOI/gnZumLMmdTnHjpKg8LMfkoBy1tEDvBTW1p/qpUpgydB
NRbLcE77v3JZ0cYa25GFMMffkUlxHt5LfLfKDc0L0RGJ0j1VK5tcc6hmqPvMORsKVJm1P6tFoJjJ
O5SEIa29jfqjLrY/UssV8KAKyGwr9WqvsTt1IOFIASX9grn7yVhQXSTYvqTjQ28IJlHjfc++k7N5
S1rPFIKjNzHUW4KZifHbLUziOD/akTJHt0/5HL0vE5MPJl+r5hl8pbEgSbMYGerjqR/yPfJryZSu
Rrs+qJ87rOBUNpUR9xc1vRqzKkSd2HDBeDyLRVRNN5H8mZFR9R8TxfawICRt6P88ScqHXLo2auwa
MC8aZLaL8ZSakDBQFU/r5Nds0AMWj1g3sH1wRh1NOHHRBIWIrbrWYIZ/1pFO6NiNxTwM8BNRmdZD
APmdHkEzqfHYv8mt7JZb3e/sQQRGoQ+IzqMKLJDMhwqpQixTPi5YV8KA13QTBS8i7mfTKCEW4LeS
yoFgkqzp+sO4sjFmb4EoYeUAAJGgxE47tRszyn9opjVYWJ9DyLwNLUNAOx7vxiRBPswCUaBS0hOL
cBd0tChnlxTfBIu+UcJn7R6zNdh0Rn1YBqIVEuSFBB+l2aBJhemwxAHj2WYgUCkDiV/IxIWSj3Qq
TEHy9mlMxs5BNq7DRJFLtZtLpadZ+zB5ylLxkVJlU9LAQ44k4TpLJlSEGGBa3e8GAkiETpJ0GUp4
6FiSdi4W9Yr/iwzkH/Ek1E0gurQOq8Zqk/l1HKxr+VaaNczYi7h4bN/1iKUoGyyEAcEbHNhvVwVu
GmOOfvlIWn/i+S6J0hilF3mi9ULFOH1uVkxk1GO8/mIahKDrzEZm1Q9Ba0al4UUI3jetBBmZ/ZYi
CDdQn09qzZ9iniBCSB7dzdnuMgZmLMdNAYDTcMZ1lKccvfBeU+O3Tw3yLYuASgnbYjLx1s2etOIP
KVTPGxWacqZDOS6J20Dv1Cwgh13W4RymbC6pDT4SDyZGSLtRqq8t0xpBIYwtVmGY/QiXEcq2K/k9
kKpVxBCPtYPXkBDWQwE53wZVIkZDQ0b7IRhzYCpOzMGb4VBFsEpDDwKDJR5kEq1/VTTgCxnys3Sb
soMN573Hl6aM8Ysi7bZGZhuP22kxPK0YnocVJGwo72jv4CBDO4ffnhLQXKOU4+A46vL6rGIqLjNl
kMp6l7T/ZHPwxGZuyNqxx3wmjz7TVX5o42ePWSka861VGnRTTIQ3y7ZtOnp6/kzvLef0dLb2ruho
xmx9y+Nl56y1c7UEGFeaCN/HiWiWdgjWgonLtK7nRi0OXctBs946GzRViLAITQyxNslL3UEGu7X6
U9qCXQy3ht0Z1gJpDUarYEjyWHQGu6DMcv5APEaUgld1u5T7E2m/aise+hYma4IFGsfZgKv3Q/Cu
VqW9QzozTYI6+tu8bLZqjKoswXqlyPOTPjAE0DdHA/6IMYgpVFMGqZJROsSMbbvrfy3HGEwsI5xf
tOrSCSkWc7uuB3GI5YD2yo73WkJCRq4SgAtor97S/DPJcBSFUAZtY6WUtWsiCyDi8EfWFXXQiGxq
s9WIvt6wCXeF/DXU8YutXi2Unk3zG+XLXnTn60DF1xHRkKnqI+n7k65Bvw2D1E4gJJrY0N4UqAEj
iYGGiHhQsTv5ZukswBQrA+tpayDTNTAq+hM9iSACDhVhPUWwWIjeXir7PSfnmMrGw8wH5yo2Up2S
AU5NpThVKIomjoTpSuDCAjanwRJFvsS9y6eVhx7wkigC3cr86Lzu6h7xAVqqLovRkJnxpcvRihFA
IJojwcPdhJFrlOnVDP0Gz5VWXx1xsI5JsVfK/smIoeqNxsWOi78+731x04VsQynZ4dgkiZOxrdw1
CUurEBhWgSg5rbzYoTpIdeHeyITYCIHb82Znr+G3OMcHePNR82hmBWZSagb69E/Ez8XVnrSIoCSH
hdx3TJK0i7Qp9p0q7zRRsyObSKK3Ivk/a6jHmQ9GIW4T/mYtPbOdcWX3TKPYrznWrfwuKEvSgNO5
yBWCE01TvULhGTc4UkCowMOd7RvpLYNfBf+teaKY0n6TPBAXQFwbQdAuCxKrp2pr1Ti3MeptovIW
mwQ4QTU2FMK9iG7GcBY8gdKYapshvCi9NsN0ssxszzlxxekjHE4DrGK82rDJerMU+YX9nv0Rhv66
K5EIW9bmnHHYKAyVWwxPuMQqpTRQdMwZ0LWBKKg1eiERN9EUj3U8iwIXzGdWf00FwzaIViHgwioS
KcDpp4NqMcyWPlta9TI6iAY/oVLlZClonKcR5yHq8g2uehF6zxR1Ytx+KeOwN6kybBQ+a4LMHm95
mi/klt6/FdyGSA5pY/M2ubxVT6SxgX0TtWfBSje/uQ+CkodC7lBFFEEN+0n0Kh5KcShSfrf4LawW
J2Vfvgl6laIMxC0/l9aCSoQF00LFg2zJg4XHOt/XlrXLYMAJq3RPok9UEA6hBHQ1eAqG9Lwa6n7h
Zg8ibTssoGHoKT0xFV/DimNfSnjAGm7eCk7WloTOUQ4+wuwrYSIw3etkfdWJK1EnDgD8Q6g5Qc1v
cXTOVL4OT0a1OLXAtNHnrImjNd2m4yslzbQhQ1Wu4MCfoKUL8mcG1atVoOR3BonahAIkZ9H5oAvX
1ieBYirzI3kxyC6c89HrkbmKEkU03nwDGIRz9BdFD4GMyezfAn0UmjON1JequaTpwUa2D9jADbQQ
Vcg25tpbAQzlBxBW0eHG4UnCl2K19XcAGWlhw1S5G2YynXWInMl0nYbqDk9B3C6oZwv7BH/LmYOL
YkdmuypYfqLX7cv8OEckK70JQEIub8wzGFKo8CFyOte0znwwR8HQ1DPteeqUHSWbMXNcjghu0T2Q
UAS5fZyueuO3LTf8PFL5JQNqCdai9B86C9txls4p7vfjvLiS2TyZy7wjFAnHATgV2Lop+m8efqpF
zOhfeytmwNIovgBlPYt2cS0Oos0UglQSnR3xSnX9Qx1AkOUnEN6R8oJtEzfYXwEBqmyDdonDjTaK
0MT1XGR/ukyTPkCV6dsjwnVPXBJK1HNWUXiVBFxx0kZp86SSd4rVBdCIsDZpiN7WpOpR9Kdanb1W
MEbi4kAiJGWe5G0Wh4d1M37a8uQbyMdL9RLRmBs46K5iH9pEiBCheZmeKn2UM12TAKUsMjWVm41p
LOuBhpIG0Zk6inXD+++l9591mHKjs6MA72iREoZHJUeK2IQzHR3pelI74C6JExZGC1z5M9BSvyFz
JY4vyhho3GXyGlBFnpfor4ff16Z4xafYNqHmEDKBdf6daHpbIp75JJMklVH+V9/jBXyYdxDiGy+O
9bTEh1Z2O+ubOlTskKI/EPhBjn5jaZkyhWRIbIpA7j/1bw3BNBfUV4YhIGCTzfZ3gl8oQAnRiyeb
4TC142k2Ve8/YbOmnikfWnpcm0/JUBHpVsXYBlZ4SxykBhdJ/DlXorcNUuMaXNoGIUlKbbtqMtZT
I9YlyVF08CzSkhJkJiO8B9u21hubZs9BMtDNr0iQWyBHUTXY67naGymhEylwXu5L1MZz+4aCQqiW
5I5Aj4PAW4W6yGLqIqvvE6DfeLK0W0rPrMMjM/ZMPvrE7+W7nl0yE1WCBYVLAygxn9TuETZ/aoZs
HGOL8pBQuoovFFmBzNNbBuV8ZGQXN0MTw8sDh/3cw3yI/hD8/nce693fVMqvxVC9J2gKjWz67nAO
W2kSxDZriQZO7n7wdhOwaEwNK3TBNkppOoxpZrxb3aQIelIFfsQ10OH1l1N+VRXLL+TGg+PyEHxp
2xq2xfBnRxHDBRZoJu/rRcYz03ow5wEPDlodZBMuMYVBH701mPArBBS1+ngUkH0FpjeFbJ992j+T
CLtbSXli7D+157gdOCjwoDfg1nLUi/Cn6qDJn+tM9+AmLM5cgUsyM6RaIdzAT1UsmnPZFTVQ2g2e
iuhMYG82535REweSiY70Jcbxr9HkfxWU5nEp9+qg4HFB2bRidD3/AvXOPRGGzJkQT7Cn9NZDNCqE
x29Fo5Wo+U6cjhF7BPYmmFsOESTmaKfKiGoaBjwKL6k+bEAO0pHjARASRBXbNEwlNwj8KVJ5Xhin
IDoALV2pK1AL7RoDHQZ/TpkNSB0W9DyqnMfiADcwARlq7AmbKxvUVOfnJU124gXMPOYCXhMHjthx
QXwZrtVYvJgYCFv1EWtpECbEbWFK8YhhcQEtPKOCtU9w1TE4/U0TJnHm0SAobRpzHD45hevNuxV/
NfpJhsfCZEfWUDik3XVMGLojScYp5FBa+qsylC8TWR8DE/U0RLw/JduIOv2MZMxnANNRHiuSIeoK
QWMPmbPJcIi7hLsOesxyX7j3JvW6wYk4bhKMowOd6dLYJAyVbU8QYcTRF/5/wxYlk8ljpRK2KCr9
cQMab+qOwKCyKsNysCaBmOuhMS6VUV2/yBzUul3JTl+zEsq0gOME58/GddMC9+mwOeg2XtSJESr9
iYU1EkGnIykeq1HtUrv0IYes39n6U0NkAzEMs9LbDPB/a7wBYZqRjDkA5BpkfCaNxYup/zvRxb9F
qlfh6d6ZyzUpSMUEnJvCIBytvW7ITOd2OjbEMsV2yWCX6WHbGWeEVyj/huGQGltRusxwEHlzkrw5
wXzGgGdGUEHFldN2b9Cb6PUGbkWFwhB/EG3AeZAfEteIBP/iSr0nmBsQZA5dkc1/RcZlEEFfEcs0
wg00ybcMs2VblJwCXCJ1COl3wLFmrFwsEhbqDiQek3vUilLRPDQLrRWKZJS2/Vskwd8qdyG6d6Qr
aCySy4J0aVatlzmvPxROi4UYA/jBA3aqpk7aL51WehGY56gyGwhpTFWZyMNfcCNR/+Uyk0i9ONth
5Q99tmMfn7PFlSOYgN15Brpro4XgafHspKB0xQkNiSNeQKJDRpofWn6qC87fx5Bsi6V8j+bwpkI+
KmBph8pZbqrdKjGVnY+xNv+UM8909muFG3weUOLnRGUr2klcQL2+LcgdO7HvAgarOf2PbTHYF50p
pHjMI0FWUawwhrbvEzLJZQSwxYijGdt/uf6xSFBNGzJEd7y3pX+31ifRODWEkgihkLxBAAZ5XlHv
LaTnMv+Jq4EVigiOk3NSqXA27BYUKgk0yR+hQaZC4tFQyXlkVFZUcNioEjf6HyKJFTvlsT3rYG7z
gK7U+GerDD0MciV5URz2oMFGco07mACfLWVhqH5qtCsqAdIzVEN2y2hI7xKH16r+MDwmfdr26T8+
iAl5pnNrwDZCmYHQRa7mQxYmX0VFo97Ws8dTIEbwzPeQaCyuqKuSEBOhj4anCaRctN+aelWZNwz9
dESX5oX0ajZHB6pHoawVTa2QJopCg4GLsmLrR0pOSTwA8SUkpE0FwRDVJ2+CKb5XhByMeOBCEbfn
9CK+f1mbONWNjEKQaqcUr219HxeAOrYUjG3EMW1EwWD9axY2R3hTbLYzwWwUybIw+G6DXj3j8QUN
nTU2xa86FFcDP9Buk+5EiNGgEKg7nm3CYkDqUhMTlJr9WrMx5oRsHB8qHQe59bdBi2vFb0yEpuXc
1hZ9xycDNyVcSW/5KoDRBGwgEJQUEnldMCrkDjV2hAdhIPZFUB1XSMI/5x4qNZbkPV54HLIIdxv2
ylH6mI1PoS+sDt1EmNH4n75mBaq26i1hkYGQjXL0x5wEancpw6OYUArJssDzl3JmTPbfvRIqHEbl
EeTAGJjdGg4ry1JczBY6fnyQxwsxKSJaCLrOjNUbaBRDFo0h28qGXdjHCNoLDidOawCgZ782JIkY
1TGdBYb0w8VoPhfl3rXvLd6csUk6DmZcJStNbxCXUvzLG+aJI9oXjoSwbzxJg8gSfdrxX0YUGpdF
SS6AbVJIcP2dU7msD1V3ka/SJmiz+4gJIxhB81SxQ4niLatkRplPPfdywitNAiB+sGhQzTNvYnKW
pD/a5i3XLnzbLvmRFGqTWz/8dqRBqP0lYQ7YDZZjFzaIy2+5/nAR7Pw2aG9MFcr8JuXv4XA25xP5
aN0sciSfS0yfpDw/x0Axeaseaykhwab5N4+Fq+ffisFSn06yCNleibfqnZpC12ZGK41UWmA9Qr1k
xz2xPUVAA8hY5WldqjcJOxfBE8hDolrX9ElGs4O1SLFtJsi35fiTY7NRtKjbkN4b3bZO40uNyY6W
/OodNRHxIG1SH80+/5Lks7xlpWc1LtSYfMlWcQzTCdfhda/p86GcH4XN7I5Qew3WMQSL8pw2pm9L
8ZblsTHfSzPxRIWv4zSXVM8K+7Gk76X1rzNehlkD3HyE81nb1N7QKjeNMJyM86JizI8JuswcZMYP
KWGqbII3iEF6QUhLIcPwEPFXxUJUgBgnxIQzxAjtraNOogOdt1JWB/H8D9TWG2zwxmVl1gcUpFnH
uQVCNTTSAlvH/sk3zbFKKPJC/WODd9ASQaEmXcQpiSp8KcMez9mw+1cg7d209jHUF47RBYZNSfG+
BTuCw5IakGRN1jbT50o6VGw4KyTNRPcBItUVr5hQchsF4QQVHmIooxuYvM5kR9kC15D/QMuwAxi3
jc5oTi7+x9J5bSeOZWH4ibSW8pFuDSKDwRgHbrTsKlDOWU8/36mem+merm4HEOfs/UfMyCy2qgOI
AcGTziDMGAmlPTUmGoNUtq1pg8ExdcfXlIRWJL/ouFKbpQwsMQ/e1YPkceSUbqT1G4KhqdgMRr1P
PDmqJ+VlwIEcTZ9iGA515HuONhA+Fl20nRZl6zGjwbXJXrUQ6TT7H8TBOm7Ni3SKS35hDC5RVeFs
sZTTxFhqlNoaxQ1FNTbocOwHF25YEAg3tjmpZYs0tw+EjCQDfb5Wnxpw0d4sI1ryS4LIjnWwSSfe
LZMy2ytZlY5XAha7lklCJGc8Ug6TZ1PuA3KETgEVWA9SJks5GDjOeFQqMGaFPnPKP+bQ/GF4zOgL
M+ytTWZbEOylGIhWLMkjw7MOUNuFri1V4hEEN2IpENn5tLjky9xFFhd+ixFvjGCjRx6TzVPC3QT+
GGmvBZ7mkSrBgclksI6CO6geHhrvpGTlDLg6HUMj8ebkG/io8wWnF6XryyB8pCM2N/GQeDlDrzOu
paVYpfWs1r+zAZcAjeUjAFBFLD+RXYFyVGO8Ce5XXJHySkAuBmuJLsqDtjOWhWXBb7jnkrSYjt/L
D04+GF9IqVjCBWHbWNMZ8yJrXMd59ZNO3zbMObAAUyc178mjM4yvSrM/STPSCfXtpO1/cNYWShrJ
XtkDXjnpdsx2IcyvZKUTJkxzgP0pPuSbI5L5vWLmjaptmH/WIzZuCfZwobhGSjEL0hV+1Bn6mQqU
LWNiO9ubOh+9Fsc6N6N8oki2ULKerLzEM8d5qzMNqbOzMfo3VG2IYEJoEwQrKnh3Z6DuLuOdcMNN
nxvrwNfWibzgQDQRrtHZhVG4rcXW73Qmx4wVrJzJXqr7cxsNV9B/r8KOTnknov/s36lZtfva+nR9
fauidCE1k4AQIuX0Pz0vKikJiFh0FEStba0GdvWJIUVGu6DQkx94ZzZXGlqOGqr9UpEo2hjUPCJV
a4nDkDIuTDGCCONI3OqW8LQ4ac9lMd0ajYMmvPPF5aIipXLZVB9Ecap6Cj1WGXE28lYygqPBoCUR
Pn/QsXrXqxy4dOE0+aeZFDvHoOd7X0zjkaVPauvM/FjPDrU7TrvvPYtmyH/mZ+odgGMkFM4rOXsB
NhDl7LB1VHLRk7w26YUNvRScg5Wiv9i2pw/O0lYeOXh2M+fHJHKOs55t17nr/gUi8VgyRsZ/e9iY
PpGhpKMcpX6AG4rpG3BaxJSeMiO6jwn8JeM0l7wMkWbZAPOTfLUuOR7A00b4bZTzMgEPJgzzxaBb
G/jjvzGFa5u/0Z6SaJyVd8qSauRgo3Ppe5RFa67YDtK9kfgUYweAiEW2S5h/9WMJ42uuVF2wUY5b
U+NjV+0S4uqkpVtELdF1jBIksYmKluWBXmG3eyQJS1Xgevl4n6BphMAnUJ2Cv7PSPWbqAzMeZYGd
JwJWnYsJNaH6PZh/fCO/lESQGyQmu1W0kRhVRjFca6TLKcQhjAIwci02L7v9iDMffDF2r2n3SxW0
F2EGDsllcAhIGAuUwzOVWyW69ghwi9cv5zIfMnufQv2Bk/jDqiBf0D+4JCQWlX9Wx/xob5pmTcYL
/8ufqwYh7bXrSFc/gCUCWKf4O7V8erERNXVBlxB/WTfxO34i2QfFFsL/ryMSm2+ENFeM1wr326gA
aZfcS1CMXl7K6CKXZ3EcyxVPdTtoZzvYW6X+nES8b1vzs/tbcG/zi1LN5DBwtMcR4xR4v9o/K0aA
Cb8SufKLSMWlhwmeWhsahOFtBRVWk5sCLIv8vVUTzwANnWkJahzrXS7cGq9kRdmzgq6uUR8mG2Ae
kFVf2A+o25rNMCcbhOJvRDCkQ4PmpvjgDRmyVt6EzRv+gdYsVh6IEWJkbW7MQDdG5MNArxWIYLH0
R/mzaucXxcSo01WkFQYru1rJ8Hh3zmkbG1cJSoXWZkAKHHRcs2crrALsIUMjjgUbbsbdZLgL+Xqi
80XuJkh3zNMXG7Fq5L7bwLycs/Klh2idQ4dgKm5IPF0MN/xQCiqcoXTRh/7h15CEDEIgqShpdlJH
klW7wP82rXuHjELCPo75QxeMGoGS8++mxOn6/cotR9RsjAnc/PyyxFyvYVpJYRgInWAztO8cqJz/
47SWX5pzFJwHH2vqSWgMuqcOC8+l4FFRnv68AkwDov2hKN0DDorp6U6uiH9pmR1mDHiuZNVpSbWO
M7o6flp+GwR5L/JL19QU8+1M9AqlRSN1foRzsJPurBaxN8cf5Oj926Xoe+vuvCh+tZsmHB+c5tD2
L0yPzh9iQFcGkjUBMo6ucqm62TosEK4qG6NcIep+sVT2OhRf9lZ+74RoIf79BQSGfE1IjgUvceFk
nQyCEi+TUubFpowkmKVaV1237VVTZThpm8C+UqHarVvxlfktLWQw/gKcX6EBykq2Pc8c6RjMjrRx
7Qzg8yqV4J7O/T4qMZbqDF9UnW1817iX5M36PEcm4UI2kI5tYjxwmpXbHobaIS+MfGhoYin+7j20
6j5pXO1togaCmal3/kngF2IgrlB1VmxrM0NzbIm7OzPWISScdawBuEZrYgNFoZzmcHrljNo6cley
yr+InTHTw48EE0BWSFRt2FX/wk1U1VgqTn+dfTYBC3lxSEZJ0mzVMPk6FTgTUzlsAeRSTWERKmSp
y4j3E+BAimlL58GNoBshBRf9vosASa3yM4Y9o+R3Oe/quV7RF7mwnXHp8jPpk3OInfZ3bmoZJf+S
DYwugPg015DMR9A68cpD8cLY+P9LirwqSop3Iz1eZg8TmDDzQkiYxCLknwa+A1R7/Gh//fhcB6fZ
QhxK6ywiRA68TT69VfojgIeP7DdtGKieWlUt8I/7k4XYxPbyNSdQwUZwz4ufC7qxN+wehN3xFvYn
+pI3pmKu+1J8gBGxklpwmdjnDEwXGkKEH6YujKHaOc+/modtXpHGRDCP4J0z0Yf1qwqTVNITh4hk
USo6CveXoeTXHMlYru6Bha2OI0RVrbUzpK/cljbPKvFImnNXCNaAPFv1bgHsqf4JQ/Td4EtxTcmd
byxr/dSg8LZe0XE6Vn3KR9q0CbPfJCM4l+56BVrpBK4eFOSfdi/cVPXZagmQczbOfOx5BNGem9Wi
IF7KWkPsNHAGBAAu8q7FbQxCz5PVosLISF3y2S57duRWfSC+iW4juBk3bNbc5QKXQ3ABckPwLUyC
ZWIdClhH37RANz5HOTZ9YtqOkuJRDe1FnUpwMXwnTeuZCYwCdU0ZOrmegJLgRzUI/F8FbwmjIis3
9B1CEqlHzW1YmGBnpnf5cCCgN2fg1WztY4b6Ts0jwlcNT05hvGuUy2QouGpEOITvErRFSxqJcum9
TbNtOxSeJAoEs5OMySlg4uM2PrRBeRyoL4idkBpBaxlVKarbAFN5qA/L3hXsRBzYcD5SPJ9l+uYq
NLzOoU7zYnV2AmuZofync9CYKLHTyefBc+O2T9e/NLSvsfHARTt1myEdtnnNm53jjldq0n6SHBFj
bSt8sBLdQ7L5VuXFVmcYql2wx15HtniUa7jNiGvQIRRr5WooOsxCO8nORcnF5k9l2UMV6xvfbK6N
MW2lxN7NE3Y68+zochtNDK6+aKM45lfEFgJ7s6fS81uOmzy4Up5caO6yyikqy1PyaUx/Ow3qm9MZ
AO7lpwpIPgq/X2jmexys0k7cdNQjnA3dfO1TPtFlNu9GCx4T7pvp6VVKg5uEZM/Qs9Vhi8KNOBUJ
kmPcgcjKkfZOPdABbw+Rukm7Sipz1ZnxuUnGFt88oVGDfyxs6WY29L9KmL0FNTj1wPgYspTICztD
Ep/iM5rYNkhoCrd5/ZxLGigmxXDY88sboysgPJ+eCfx7xmJUxerOHZJNmWEkZnOKiSOY3xJa94qQ
9FAUVUE0oIPgRXVGmmOra6MT3sFHbEYkWZtTtTFESCNf5ZnNkSKhkZYqhJsUlQmDZphYSfYcZKVl
VKwxEMAWGmf/w63AXSPs+1HqfPX0xRtzduhZ/OJyei0Atxcw4mHsLLk3DHJm8xSzJIWjKqaOGURT
ThJEj65MwssKfUC2DLCDuDcvlLcObDRjJBIsLmGLIZPtGMbR0LSDfsylUsIlnrp98mIz6fcrp4Cr
KohUHWmQN9KPUpt2aBPqfD7YJkVKvLAxFFYxSCE5U4ETC1Jsgk1YYCbc4/h2khDw8uE29z4V8oCA
dSDIjVmo4dBgVqgmlvtYJ11zF6M5iOv4qjrxO/beXKzSOkLNKhFxdA2QxGXsEE49H7U0xPoyb9vW
RURBvp+UOtBBpeiZhx3ep7vc1QkAa8qzDLNhA2eW69pjgqfXfhvQpWVx8zkb5c4JMZoHVrNO+5mE
SELCDoEh+S1j7cpAJxo8Eie4+vYt7mFGgg+Tm1lNQvEC0/I6IMR6jtO9Fuh1uFg+M+z/kVYg/p5p
wGq6k67QFwSgYKcUTpJkTzYBwU2BWnwF7ms8vVptnqxabedTOmKI96ob/9oBJQi0z2UMYyOGr7by
N6b7YTmrbkLb7GPoYFDykYgGg0ZA6Lqm18AgnTZhHAxGLMlGCj4wR+PCtpy9grmfqJoc6lDKvKcs
Zv9DNZc/B5uAxknq605Zr8EUQ2jxnEtNvQv3QxTlJqFIp28PiaUdGPNncCjFAeOHjoM+YkBl2K+h
SXhiXD5rMu04yqifDoKXxkmRieWVib2T7pYiBMuUatzy6rsMwWONzhNTSMqs0erocgm6xVjAP+3Z
TetHYwlG4EPVBaeAw9RB0Ni5B828CZUDDkZLsIdbOggxPRbHWnVQ3Tc7ct4kwU30GZgINWQsgKY+
8F8Xb0wWlBh4Bf1jJu/LAGNRy5T3z7iff4eY/J2O1B4AypgTx/Hr37L1qY5xH82Q/R38luzmg8QP
CO7bdBztndv8aFrz3Wn2H6MkTVLLM4Bc9FE6cfltMi+Dg20jgpqddY1pU6fmnUdnZEOs3/MulMJi
ibszKC/C7gJiLB2MzDwkHS1k8nA2aVQTZHsp/yOvsM2Hjz6ybtx2k39FkoowmldLOyalOHRkUoCP
u373YYKT5u57EUavWT3/J5Mo1U0vjF1VWzuEhkuFHxRg6F0TxhuupqRd56G+ZofTZ2yiNkgi8YWO
5dVnkkg7Pup+QjtDIbykaRagBQRctjh9fPNYTqWnd89uwwo+w/dqzfThFjN17qknP7O1me1M1uMU
TtmgZdkuOYClfAE7Zy8DIO1X24z2LSZge7xwZRBtjQUKI1bo7tzCPK0kVYNwmYZkPnEqoYM1A7IZ
bnzF2ZJa/JuDQEqJnX0DW4+RVdAARGYddggmDrLUtzUI6OS4Sy3bRIKtqBOvLZv2DO2RgXbj4rKH
nE4Zpg5ImbjdBRPvv7aTQSwFJ1nPtkRd5nm+2Z04D+qwsMfsb4s+oW1vTXYs3aOgWrhvthM1O6EK
CSIWJE97pUIFJZ/MIDnCukpNfInqq67641zr6nJ0qfUgCGbOvyeoed94YBSsp5sCcVK+JvgW4gyF
LC4qgW4PY5Zh/cUEPUG4qwldL5T/BDHWsx7YvzeEbGDbW4gdhKVTy2P9IRvxIo1P2PfmaMXfUbGM
wRN1k0kTmzVX66DZEqFGR5vzJxYX3n4G7Ky+cOQi1hqovms+WyafIekPhB+zfrlJgZZBX0b5cHb8
j5qENpLXBjZhv3rPo/Ki2tVedYy9O3AsB7l5p/FvKxKk9n7r1bqfLuws/LbzaKurEcWDPdOdvLcx
iYEgoQDRB5QCicXbrY3gGAL6D9lpTsyA+gW0je32d9ypRKfk0DexRRWMxZpjvbwKlXeKF8MnOjzZ
wn3DRDptfjYqQRTSpN4MZBv5TLIAIEzAFxU+TUAUrDU+uuJhBM4wduqQdKhTkx894VahgQ4iVLRY
hj07oyhqPirDPeV5VMRlVG8sNKT74c/i+GEw1eNJHi4UJrGJ1g+lQXhvsQWwSuFEmLQ+gOVH7o/U
pYOGDkf7wJac6WtD7k12iq+cbtcZ4Xr/08fpG1y1Z2DrgnV5IQ7Qi5vpMCM87mF1QHxhvLAwcJ5n
0+vABW8ZSBbgr4E6gBR9jnKJzZt5AQLmQftTwErsEhgAy7UWki0TvfbGNWOqpUJXZaA1ip2POUah
ERY1kllEh64l/gDHkRnqv43VPkc724mECknLiXsmjAUtzoj6m1mqUO2jCt2YEM2RWquYO7gydHJv
q/ZA/dTReqa4oDWHRWOkNti9lZCPKUZU/98JeJ/5gNIXu2ys4BCnMWbrr8aP3+0YOhLpnJ/f+R3P
GUtiW3K9IyL2nUtJqtE0E/KUsnlHiSRtFilFB+BDxPVgZbBwRPXp1RwNUtKJ/5aS5GkzI11JRoY4
i8sR4cgugfSsSvc+N48CH7FqHQckexZnna3Ya0lta2m9tWFRepwsfVEc1EVij99N+0O+5jLu3KWq
x9e5JT2fFOoaHVeHMaWMCXolXP6kqmSpFsQJucRbkXmVBNdEalNBHZpqkuqpUkGXDhgw8uY+A4ww
BRV0MfK0YAeUoqJq1edrYX9oPMCNBtcxCGAa4qNSnS61aLxyoGeEWstxzEKeBU4ifYkDSmEp0KnT
tyH9iqKVM5GamJeeodonMIMJdyrZuai3LfS0dc4H33okeIrkTY0mYVFG/hKxrAR5AiPYdGnu0cwE
0e3cLKc/4F58wTf6mvBlh5EAX4v7zceughQkrtEOTrRSHGforLgxl0N1seZbEP6DebgsX2b0UFl+
Dyg45xtIZb1lfagRrM5dAk8a8n7eeABb2UQxosAJuD/7iXokqL7h6OcfAcon+VCUGc09ZOkU2RbN
MRqoCru4Shy01H4CjhIVUHcGAVdwg2A+hQWMhThk0FihMCry/Gy1mESRuthNzIQdQQMpdZcFFsqS
jbAcNi5xh/1wmhA0bESVgxWOqFCOmQ+XIdolq6tLnh+KU0c/RNUhDglxItASru1XWjP7D199hPk9
Zh80YEtyZdENDtmhQbkbDMqfZIr8Qi1JjaJbRcOzgLMqtp8VloN6yaQw0W2R7kRNbkjMdDpPuJMW
SvzXYGZQx/pP1XJ84+MdreI9pyF6QnEmljGta/GEoNq/BiE9DxMgQ9wjwu9OKuxSo39HJEXJz+E8
NS26/7tGklyfLvQwZrM1PxzConnoX5up+tu57TIW15go0kQd9m0ebKV8ma4DT+OnVmCJFfRyvO6p
RkjYcFHsG306qJG+q9TQNmJi6sKZwSjQjlzGU831QPZFzo0AHIC8cJWfeT1D+ydprFUVEp7RE3iW
jF8YkoGlNU91lJVbIRgKdymw6DC+k/dLtD3KHh4yOqGRGQPzudNJLYER3OE79MEdqMNUonhBh5xX
lNUm77nEe+uXmH0alGmwxzxpoUxj8+fw2o7gBkg0bDCXXmDz4UNZBc05EExboSchHosiUtCbLAXu
JtWWXIYs+C35YCCKpQyin8jaXhcRBvWSDH3kTI69zZzWS9qdvNdKs9xpiJ7pLcH7slEZ/GnbbbX0
rdH/gZhyO9JajjpE9ugt67sEKTUDXQdjoPmNod0ZHm7whkHVaa7O4HIIHxlkKjSvCvNtw+eFDwE7
EHtCPlyGuf/kVJt54JB0Urz0tDPOuPskyOqgIYdTA3jXBs3I9Jva81MyfgrrW6sRjqqh+9LHyr4i
7MEkH2Z0XiUILdXk/BQJ3Z8+iq3eeE4+EofpTeBLprq+DT9ay7hILHW0fqlqep9rdWFrt5w6T34s
A0RfdEd//ok44Csi/AqHOB2KV3U2GXnty3OwT8HABTpBOYyVxLeMzl8rr/dhan6pg7oc+luu3PiU
KAlmuWAn3zROu8w8Mpwi6Pb59mYY7CGNhGC0bk3do1aT5AiRnjJVRt630LWZDfjMC8d/0c31Wv6k
/36SkmSc+B0KJu23Jo3iPOaQBLnirnjKHdeE4h8PFK0lxUb+A3wnEUlY88C2528IAGFIo3jxQzpS
la3d90dVa3/r+NA3nqYfiOJdqDstFKs69vnI8bnuQi/uX4KTkvSraF6kmbOti+/WDL6T/kYxWIXI
W1FWZQp3L/4Ki+T8eBuPn/LGK04B6brjtJ+0xivn86w9y8aLovbbQPGJYmjBn7yDVnOFfGfUGZIK
xIFoNtQiFiyyxtpcl6iwpO/Sc1JUSSuj3lXxZ4ac3HJpye6sTUhOjBhK+KfmOO0GvHRJcbadaztj
b1AbbwwRubXm20y+bpBsWmKgivRo682OIou7D32pc1epE1Yka1rZqKZUHWmlfFCU7ajjATtVBSWc
7rb0r1GtX9H1JxzLdIcNsKA9UwKmlXnnuofaJ/nNt/Y6mu5RYsPJNirKjW0RU6kQEchT7cz9qhHd
Tpn4/uyXANKKSv4xfgh6QjvtaYtftSJ1OUfIyz0X0VU6jlKL4b+QnMAkik0CqtPlhFCRUE0dZOC6
T4IbZFjFvlhZnmC5548nPznk6FYs6ObaeBdMCx2SMmXW4YU28ptXPclb471FGJJ3GHNJNndD8OG/
ob9oBNZGWr4JQ+FnJOkDQtSwKaIEATOdZ+Ue8apU2lXEOcleQMBJ0a/tSF06nf5HibCOa08fqSft
jy+J+yhoJHl27rONiEClL5Q0k6mlFmg91mT9UD8JH2ccnXqT0kgSOE/5leTW5QMbgNcC8mnFh2gw
AXVrq/2YMBGhEOJiypZGXS7HZqEz+KA+ljYUmp/owdsJbiJ98HdW3a77LvFmqJAk75Z2Qo5QXPM4
bmuZr3BOcesCrEqBm4HXvlI/YtTxlYQzAuEZWbBV9Zm4lHalbNn0qKNZEhtyDuBozczYD6DIafFr
lQihou+ydPqFMu2ckamjyb8lWxZFFY/kd9L5mxYHTWa1FzusJGd4GPE4h4OB1ZG0KemHQ3nhJ8qv
/LTndvFu6s21npgkiVsjJULK9W1c53lLOjly8JCC4HIGYJl91INMeD9tLKDZI2Z7rMYolbGl4tLy
m98gC8l8eGoIfHmpU8qn8Aun+MW3eMhlpIBcQKHyM/QXufkPG6lDeim6FfCahNQaskTA3o0tJze3
QKA4QOuXLKQxZ75P75X9IfXx9ejfFkoRnCc4H131iEv4yFt2u7bd+Y3RLacpOOSBuexjkBqTyDLe
bcYiEMRSJzca2ozK9OWklJfKou6wIJwD0Cv8M1Leh0+LIZRDYNSvSp2h+CJYkWCoISn+NK56Llte
IoF4CFd6pxnbNF0lffEdmMZnlkOpOoSycHEFjSd0Igdtoqc7smEZrNHP1/5N62yGBAaped72SX6p
u2yjd+mbahpbqoAhrJ7UWb1FY/cJaL00IrGiwBVBqbmoCQvPIeLNsvUalOqm9mvPSyanoNDWleFu
2hA/wcxAi5zJYbdHtvmvrJksLYKecnonbgWkWpvOSMTWXbNV9F3L8uQktxoVRs4E0KusFeijeP9a
sMVA0jiE7qgfxZ/RdTeKf5pyrBw8cTyqvP0uEicT8D8Z45WxzpDSN02FruLeJMmXi5c3xzjpii/F
1lFxcd0XZvU90kirWAxnZm6E6O/6PeDiqz1a7xMd4n8jnEdSjk0iwwtSmxsG8d3oEpaS4fjvvy8G
EjeuOvaO2L3V8J9utKq559Wnr1j7slglBiXB2s0i19ghLX4com2eU9tQfDQZgWlNuUh7DztolWVf
VdN9ohvo9Y/QmBn8YWPLdxBuXczXYWy2TqaBX8GvFNmxDRokFCQeIlbiOndMFWnbjDCxXQ3xVz8k
rzPdvoqqHUzWnxrza8Lb7qD/J8JMn5diuOaPPPjpFU6QI+9AfuJvGzLtIVOHtVzqTbhDpCLqc8DR
A+iL4T3yyW5Lyf8FO1InBwefALrvTnxA2NfWKuhRK1lT+pEHPi8KZbOqeJ0yqrLXbUAEpEVBsBJy
Ze5Ldt7EVG6G+4rlu3VZqEGXX/QRNafu3HMfsio7yQV7JuV4WHXJM6m71TjRj6vikFmHLe4iNz1a
EvYu14MukNdehD1S87JthDh2DaqaNyBjw4K3YV9OHJ/y209qOLhZtU3s7A2Z24oAq0diapTxMkTj
S34VYrVs07k49xxrq6Er04sDmuCo7Ai/+MWADsEXLQj00gEbwv5eddZtiJYSKmD0UVGL6SgwoWeK
bnrXtHRlUOMeKvRsQyaoDNCVhikB+QsIWzovx/Zp8x0YT0X7kSMtrdAS1W361vUtC49XolDhgUmK
1z4oz2OgXm3i4qE0FBj62TnjnW+nYZk0I5bvfGOqMCCx6VwjJ/YiPu1NdPcZa8xC9/yMpHI933Sz
jdqBa5wk+YrfAQMxV0GQEyzloE5Wv/jYdG11NEDvCoxblrrWLEJq8EDgApvnZRFQ7cf1FvjS0lop
DEsGZCFlJxXUaemsFcc/KvwDCp4dHSyIQIsdpGlN0MCwHgCzSs/sj1CFuHuJWH4OISyN83RkUsv8
BRoGmVYB4WVssXH6aJBnTTEjPSMW7WuCTbQ94iQMwJVAZ3ktc55v61L3EY/K5DXOrfhjF0fAGqaU
szFV3iEm60snaLmxxRd2DeG6ntJXuCouDhXUbkTD5LmxdJSzpF0Y//7MJJkH/rmng0j+8j2pm2q0
l1Atp1G9UbMfvmfZFURFEjOhdX+b9IfOg3y4KRTK+eSnclGrPuSqOqzDwDm1xniJZmheNV6azOBy
rx6tXWpshwwi4lcxrTPzVgzU989erClvijovVFWsmhoyXA3QEsQrkziPQFnbgjM2T9JVmT0Hrvek
+Z7G4Q0o56PIYe1pl0PgF6O27fnMUb8yBOdiIDGV1bliEAt2UVBcgN/seJ/V2o7ho2uCt9C2fi0d
d0eFMajksaozCzzPqgQG0vggrBJKvIAkUTw+k3ejSOmlk9Wib3hgJXagAAiAp/R0GifYnhIGDzq2
WEZ+jarkl3O3YzatZF6cK/Yy/2dKSoatAt0tvAcfI/lXAVuInujYoStIrZMxvjt0EiFEGgTN1Dd7
/hWd65HvU/AC6VHpVUX+FRFg4MYffWb8kdoaO/pG9QSh02Z/nEm/jMcOMs3k0yZ9WZMouL7CYNkR
3Szpl4ozjwNtWvMgc/RV+W8fVlvd4uBuPqOZcDa+WBS9GgoKD7WgUkE8+EcNYA9/4T+Ky/5NcghI
mk9NfQNuRU2lnaKKo1RGzpTjm43giTl0YKWa0n1m9Xj4k60qMsNzzFM9kvpYKIcisVZzdZUlQ+rM
GwM4N+Q/YAA6dE05QPOMr72gqQHbtQE1NRLNHmOOb0y4iWfePRki62ZY6JSjc/Nu5UnWq/lK5XZF
aYyJJ53fFKVCPY98gQ+9QXBgV8J41cVJR6AaGeHOn+yfTokPCh+5IidhiDRWMC0lz5d2RzcdKkJb
QzrVVzuDKJ3EqtcaGoAwKhDkoE5EWlQaaz2nkDyeMAs/B5H9u7BB1eQSKuvPhognh/3QgR/LJJmg
UOUCtWmir1L1ajeGwdYamHDysv+xAbcEh2jEnKiU6jLhmmqib6bUgCBJuaZz/g5o/EwSoukPNp8w
3GzlaJUkqyYhyKGtAKPZVmuAKpoRihF7LXpXpukpom345j582BhtIFhovLDGozqmjIwqdQ6OCpfS
Qx76ZYd+wyk7vAgjbIN2yES/de0QODAgUxhIrZiRXuX1zck1DD9x2GAUFi8JxgcTEwQUDVxR0fZe
Vs4rKWQDsHEB1fmGMBpS4j6Kx6hXt0Gc9SEhAQAEaQuShncSEVUXmEfuRvnyFjY8MA11Vs0ncgLD
D/Olm5rLoNwY5LEAj6vFXRrlQN5YoCCPpHfYefH9C4Fh/4S+TXvhWLdysZH9dmPwKqJq5xqG10Y7
foUiS9dmia2KxZcgGTKelCX4cYPWmPV1YWKt9wtYfeHPuMvU3hsIsBD0j1si2ppTt4q4m3n5A+0b
4tXDQkI8V39zLMySdvyly7x9eB8AyFIfFgMOMpfud9tHn6HhV9VJnxi/p87fJ5nqJQFxQgDtBqoN
Bmm2LD5M/8FB1s3uiT+oWjmcDrcGTK4dpp0ddFTWoq9758qUzy81b1lwlw7E2Qjfk8h8DfTTWLMm
AX+R++KXxlIt6Csrjk2ABlsEBJmY6Rb4C/tMEP64fX+y+bGJu4zIlyK6LsInDWA24nIII8SFASBj
JH9zcXEze9MBXE8a3ME/aIlq784K13wycz4EZQbMxC9Diyz0JaOyMLdK9hzJx8knz+kt1bP0rlm9
wcfsiMZD1xvjoTf6Vc8qi3vN8ixLPZN7Fwbde9wE6O5SovkeDbGWbnEPdam1kpYAUA5ltMkkCo/y
XyuwasnDb1ayu529Jd1R3yaTcmRfcDn8nK4/AJXRlJAhlupXzCZNH3JP3qJRLBl+GsSyLP1ZsNeC
bmWAQo0zSkwSUbhE19Sl30hxQkURY+/TBS2lGOHCZwpcK1pK9vBcuLMgrObezJg+0zW8FDP/p0vg
ldL7+5o/HGzKoQbiJtBVC5cmPWDVtCDpjaILtfR6pZ55XBX8ynqB+Lf/6hF2p0P0qdogV11HOMkg
fjO/XgU+ogseSwNDiy0XaJu8KHqqalbBgbNKpTRnTvu3OBVLOJLdkLtHX9uXHa5H9+CimWx4fzOV
bADyT0CLnKXCsVrpyjPg/Ywa45fMgBfXnL22Sq6zKYXTFaV74mj7OSb7ek8VFbB3cJC9Scoa5exL
R3NBPz+alBR6vuA8MW3xgK47JbkXDWik0vqXeU5vrm94SWWfOEVyJGauUy6dUkdwwPXMHB2Vz3iS
oP8jdx46B0yc1SYCNvJC8vFt4qFs8NTnFDiZmEKVcqdOlBrtTI04DtvA4B4dUX7RYIRGW6Th0m0+
makQR/EJJrFeax+c1ETeIYSv0SgCSvMRWSNxTIZKznIIvhHeLtI033IHCkV/daiANPGYIPIDzUXN
nNW3jKiDUedG4WfIQnJFU6QA+sqXO2pLxBo6Y5ceY+bAbupXmv81+3vX3CUQqoOwONdOg/6gkzgl
xN43meIWWLYadmoH08gUniVKnYc17I+5zkHWhBkhozzpAMfyzrUznmu01GVOYo0mQZwRobZWeI0b
MmuR5HiTMBFxEUtHC/cm23yh4DOFixzzYONA+hriW2+cv3ICZeybQS3D+jBH8XYadXTjNxVBrM3W
ZPhrExsC6Exh6r8Msi5c01iCPxmap+OjbqNwKV9Olx8zBl9tocMaQ8ctjuZk6JB8obAHRVByr4FA
nTR2Z5kKZNkfMi5VxgSOnHaM7WV7NWTqiYwBFcvaCVb8rTQLGTG+HymMWjbPtPni/Uz+x9F5LTeO
bFn0ixABb15JkAC9kUiZF4RUkuC9x9f3yo64c6enRtUiYTJPnrP32guo75IjoKIMb9P8L8tuhqke
/q/oguZECSkGhAmBXpTjsIV2QbQfq5FC6IMmlPi4Ef9Thr+KuZcQDAUZTcCKTuqDR4DVQTau3WSd
wsCBQLHnj4fprsUKs87Aj3NxEKPQnBOZOTBzIOuRT6TFlM7WNB9j54nhkvjcfUTkbMsdw7W9hC4L
LoZpzC64hND/YFQZcqDBJFxKGLNm7Vmg/goL5CltjaWuwfo4ZaeeSU4IJF3dO4X8pnYB/fBmUwKk
UhRCYxqDTp6zXpjy8FQJ00CGLn0hBzBjB2gnfswE4o1WKLab7Zipq6q6CNRgCqeQL2K6VvmWKwLf
kyPO3OFlcAyOKtKdovnAhZz7TfnLV5ytiSARhaBlTk0MhMw228sL89rMG6VDppjkmU/7gHmIaK+J
NltM2aPN5a4t3jvyati6xVYvZA8Exa9FpWJjRAJ7PTSoXAB0DTJuWcBPNEwohXuURpRdcOvoOc9C
zJL+IkGP+5u5ILuDJw41ZDKhbmWGC4TPrSGB5Gl905rBxyGo8RpP5XLUK+WEb80Xt0KU+VqmPYzQ
ugN4QIxQH9Eewf8qHrKs4BXhvWt+Z/ROwjzW/PI7jRQaFxn30y94QbHnVtFt5hAo6vp5RvxH3zN8
IGfnSlC9ofyeAJnW6FrFhx6H8QvhuIDKjIN0pNwQcX2DBp9a20aSgqXhUxjcUEuILqIlGHQLa8A4
+QLKIf1hWNfLcl8i+0+Em5ge8lR6YfEwC4SqrFTJb63rH4KkUPZ/uAUYSOCFT54MQtGbU4TxEOeA
1ekz8Eem2FSZI5SbJde8wBYv62PoOShFqMqjc85+lrEiNmUI7cle9xOkzOTpImQFwvhA1KIWf3Oj
HUPomV+1YWxlibFQSne43U8ZogcEYToI/2Umvb1prwVHoJa1ivJBeAymMT2nxkXI7Vn1SmOHNaMc
ntwDIeTVJDSC1WUSRVShKkeFFUtDKbYw66KQGEvOypTEVHhAddk7Izj9/+t5csypJqges1qOcVOs
BgmfIb3fntP+Al/WMOju6LvOvInltKBPAACveGnsBP+fsVe4HpGQ1hnyR6PWf6OqemUZvPYVY/RF
2+gK9kNRikW3NiPCwmH+BG6KT8ZGVeY0fQwoCzSXmtErrGg91y3caHPba6emYCBT/jJbKnTrkqR3
q6WtGz4b6TXg0igIfmPawDOQ3PiJxwexBYYGvUQDGmxMXiXMfivO0JA32HpQLwTU/MziuDW9p1t+
rEi3Kr9ODGEziu5pNk+K4XyHDg/5KUNit0Ixu87ADXeEbVqG2+UdQzJygVOZXXm8FR31ndvO49pg
yswsz7RuWYe0KzIE6NXy5t5rw4pkwjsPKflFPOHY0ENYwqHpGZXxJWE2qZ36TGCrVKJSi9ZhxIhP
PJKJSBnHUcKValqctXG264SrrOFzlU7j/qEEdsXnhRPzK4HlYZesadB2cfDd9AL3YrebrHdo7vJM
Imlihx3ifjeLRkL0EXUcvJuYLB3i7Zd/imhnyokYSTC9UJPwp1K685QS5FJ+ZUzK44VtHAxN3Two
D8VzVX30DH86xCIGyyi0Mwk8I20d0utPlv5uO906iJ9I1u24fp362p1gdgQGJJiaNqUo/9tbON0k
q9xNiNJAIKAIMwip03liI7R4p0il9eOUM/EOWbDH57HtbesShfVbpTW7WZ0w14BRSbeWpq4H+sbS
qOON90Z8fk5+VWnBogZAbMehlIsWc0YPWpcuEZVXRqePeUG/keLmXZrVu24pL2mKuFvVAYHqzMoH
aUKsXLumSoub17VlQIcP6t/YKJsuC14bwwHl5Kwr0Brs388OsAvhgGHtOSlGj8wAQTjQ5fVJ2+B4
zCQL+U27z1VU5dQYal7tHCGa+ULugEOW3K9B2th/Q3IfzWFVMlwxFMw9AVI+5iCbMg7YZrZx/QzV
kwVgaQnlfdMd1JCd5lKx4ecMjkYut46q7C9ictuF5NWicunsu3rKmhuKIX5gbpHCoEAMqu6tJs/b
2TWq50zLXkbkKCuir8n6QspiO54STvZQP7bGNO6TdvRJAz3mrAMZ/OyOs4HcmceB1Tlf4m9H4k3o
pwYdNSkvafmdSpABEo1ArHB87+TpNA/xhg2hwCpGfehzaOU0oOFzHHHW5OFx7kIa7e2hrs/mAjYg
/6fWy0bF+Sk19rtYCKzPntaAYSjwG9mBJ4LXeVB9mxQBFneL/PKA4a+Tg+apnpFAxs5fQ7ZLe0Te
8tn+v9bHmgZ+Z6RTO286g6VRtLvHKvFAkAjnQh9m26V/B60knp6gwPHorGiKacTEZpa9reL5Khkn
NZIOWm+dAhgbQ+srUUZWV12+hOoh0A2vHA9Ny9+v2EtpqMAR7C2CPbF5CBlu1+BHnPG2J87sjVF/
6FvtRrtVtCHL6CLBseekQ63DhBdmPl45pq7h46HmhLnicBtVrGu917RA1iVlb2rDmdISa6/5bTvH
/u6M5JobjIaiFvMzUMoQW95l4MUVctcECUuN3LfL5G0WnuU5Y0BkX3LcFvxypXawPajelHGYoz0d
/bu/y7IKXAAHcLSPK0zt01H4+btE3s999ecMhD+37XspYS8WsioKQb2NQP1CBhS15uBNo7mdu/ao
2QNZFbuYM6/AKogUWWb4n20+rbtZPYQq0019dmE4frQgPCyEKqX9a/s9U8ABD3JT7HE7Gjy+QuNX
pdq2V5/WhMK6uYeZ9uJY+U5YhkqelkaiuKULMzmveYtGjO4jSK6DkNSJAnrpg1us/BoaDd8IR6j0
qyBk7P4ClAcFmgVbfTM7TtSFI7/oVnrozH0FZs06S/3T7DHjb7rSnW71MWT6CUxzbWyKS0jP5iC3
+94zgZWtkqOD3BER9VPzY+54f0ugVluvRfpubUZy4Ac/JTOdtKLBBfTX0+IBoMp0w2WkyqG/Q6rU
rnSXA2uZbjXcPa1LxkdxJdIaVyk0Y314aZWX+cPaxDs7vhvZnjHZTGQAXTkXCBHzIFwKDsyMPXJj
vYJewRO4CnbC/YzmpEVevnPUm4LLcIcq7WD/yX81kMPe65VdEnjLa+rZF8njPdb2utsCv5RX4clo
DmIGJPl2uI+QHrgOSa20xAEoAh+OnsVfdIZpg84eKeRyb9p7vOO4xQis8ufOxW1a8ggQbUUmT4kF
YhOdh+gGLjck4JNgHo5k0Dnc+VpY+8bGs72q60MNN115rehhoenoV2BRWkS3TDMCr9KuyGhksiUN
l9tAX/HSYs5DfC37drdf1A80BUSW0nLR6RusK2fTPOJLOm6VXwaw5jYKL0RxShMmJKxmpuSFA86Z
Dzho0HT5rKA90eN9NspZf5IChDUF1m1B8/BCfLCWvoKYINAUp0h+GwkoXqXn8EzHipiqYqt/Ftoa
TXTqo5zgs5XVke/N3cYcnkr7hetq7yCVaCkDQirPFfN3bTX4Gn3bhQb+TcJfpG8FkJQ1Hs8p1gGL
0D7UWBF8ZzKtKfJcxEnFGYkTkhgOV/VOy97IzsyB45BNx3NlVW/6q167qbHW3egbrhEJcDx0zh09
SjIdg+6jqD0QICL8SHhVqD+37Ug95tE1MmPEMjSC4FdSm/vmcHNQKQwcy1zeOaXaRExp/YpuCiNz
irHQrd+1Q/bRe2DpRgnh+GpE3+6mt+5Nx+vpI6nAVMkBdRtxiqedxWP+2eySD6p5iqCMucgBw5n6
0UH0vvT/UAkAbvzUf1Iv3MsfzF9wlWFWoFCN1S1Xj+EPv36kHwvgxc1tv21OjoQMBzHF1gzW5ffU
r5QPDbYkQ/uRWmpD+1RW/YJV65vNYxAxNuOLuq14k3lCyYvitwSjV9pPc8fL3xU+4gCJI+HwikBk
sDGOMR95lVCQ4nbAu8+NZCLDeTkizbH/l+SuAjhwq9zzfehPjSvO79vllU+LFqil5fTlKOIP0Z8d
gl0CIJ+yhMhGdtA9xzjNF5KBfA0b71W8L6hUdPEjXEyedjSzxQeOVB7AGrTDFxdaovrQdnwGjUwB
oRbZLpBD+K5eXG4NZQNPo9EuQbEN4o2xqeyX4o8hTJH6hrIH14VaxiRri83SpS+0mCttzxsb/BQX
h/EpVy/fBnuVqzN/wLcfPzQDwfZ6Hm8KE8xDEgBm3PLexP0Hz7eY5KoH7VD8DDRXlL2NX4xWPeUP
eErTJVndC29Ji7nokJO4HCPuxLf0Uh/1YK/PgweiKRXrjWlcw/Q8lWj4wB9v49BPhnMRb61vWlYM
Cw5aTD0Bh/Z9jp5D9ZJrdyhQFjOJgHitrD3XiCCnK+rCYnaNT8U6NxgOSpqy13C+UlK2W3k6L4yJ
yZOlC8s342nLUGy7nKl1VCjMuzcgShkXZhvb8ug86iWn5TsNdueE8iHUN418y+drNl0C6aaIAzNc
MO0ejm+jdpesF3l44b8r0npg6vSP0b5wHkRwEB9L6xEMb1X5TJRX+pW4JYl/ZPgFoQSRWf/gQ2AR
Ht1+gdfCbo/j4JFKHB5haPcDGR9PQt0g5rBQLRb73hrfDVsJ7/nMK78Z9WuqvqT5fWHqpLka/nrz
ZvOEzRuIGeQ3BxD2E0rA/UQ1S6j0kuyHP23PptYe2UesTX7K7wO1TegFXp26Tv+MS9q/7/X0Hlkf
qC8qLgf39wXtFMPPQvdscxOqbyorsrzlimXSkb1o2NgvvJtGe+DEyCBavM2JiiFypR3KaG+XW1rU
lvIAPxQzRpm/Y89Sd8RO4L1VE/HTlGLBjhcTCMOPtm1lWJWucF0d4tPi1SyGumttjfedl7MAKt6K
Ew6FCTibILg0X8z9tX27bb55sfk3pSA2IhCIngwBgQ2X8wlY18tvrW6bctfxjAeuWqwtfd9VXpx4
06Fl2nFSnC2TQRXFtkTsihvfcuI/yDHeoXaDZxqm32oquyymM/mtNRURFO/wYmifWf9bSmKVDe1n
p3x57bRvE1b9ZfyBRpQuHkwt7IXsKepv4WwHn9/J+9xC9fNgdDPrpe/LiutU++iNs2H5TonX+DAO
Oo712JPfFkbiJFP0GGlX1aZiBSxX5qst7Vj6tcI3i214gi45u/8MwKgPfvt4zd/7Zjf8EXtP7EUE
1gePSeDbKIrJ4FoZPirKJ0d+SHmvOWHK1Ym6gxZjQagB5D1f2Y+WT5GheAMUBhB0i1ula9zt30B2
iovyOkLJwVgLUmkb+pQdsW8cWLtMup/+0B2qgVn8dsbppIAE38fFV/AapbfiDRMgHwgMnwQZ6qzc
szcJ5VdAixONkF8D90Zc8ORJD/uP2DP0z6HwS+cvMpG3r7pyvxC9hf2tXr1qtxo8UvTLyX9o1xD3
w3il/qD1tX9mlP0oMP3oje/Gq5kqrnOicYsPFmaXsg2lHXMGLuzscylh68jv2E3YcwEgIds5GRss
qRgRQWI+2gL+01ruN3221l9Rea9CdUUnPbO3DGh7cRfxO540nkkNIomCeRqJ1/rCCsK0y2HGREIR
IRCwnBlyb7q9Ie9TorClI54P5kBIKmkSUNGVkkUrmnPNccKDIXZJNj84UshSMsObSn861Mm/idh4
ZW0PPjI0aESOsmE9TpMnqQTGFbl2YICy8YHwJtuRYTuvIYXIjfUj+2MjS5xt+JnDnLNXyQfFzCnY
2boLSTl2k3dE08WHdRmx9r52HPxWCxFmyJLZy2ibjj7VYcE0bDIuzLr5rfbVlnyZd2beJ7Q0GTp8
Fz/Nzro0Ey/qlsidzjgTO71Wz92u6DcyHi8Ei4D4xBwhTg+ZjpeOCYFrBGvSJ5i6Q7Iv7Bua/hmh
fu+yK9rKoYfmtBoYUZV+Pu+pTYGzUpr2185nX8ohZacuz8REfx0Dx7b4DuznAHfye9Kwo9DCQSVM
FhJILRcZHUfZhEv8ZpNZTt23Gzzo15gwEP7dGRzo/5e51XfXwwtfsYRY/ZbN25iOMWCQTcWyorvl
yag4pnJHzOJOEJ5MFEvlsu9nJpFzbrTtRyigazb+H0pgTnpU5vGqotX/JX+0W4q8mcRExbV/WP/a
/sLMI9gTtSX5vFFG6et8u/Wwiz0+Av2TGmqZx8POiIO/au3J96JDVHpqe1Np+cpnisHm6yM6F9/L
qsaX61vNK+QQt+M1x1CKgIU5bL2i6ZfTS/0guLWhZUR/Yx2okL95HT3U8ITLza9+sjc3DO8sEN3M
gghdW7NtO5c89NgzRmOT4zeJTlGLGBG/9pUK6CDLJ4n3iBNeY/ugDZRuX9uuugbMU3+greHoXb1w
1coVERHiHiGY9DkhIDQaaXXz4rvDMTzP9YvxI/rDHNmQC6pH5aeMLzoo4r/sg9ku8H8eo7NZPpZD
78X7kPbSqnjjMnr5V2u59l/xQUrQz3Tni+VHVoBlz+GHFfO7/2LaZXMkJWMTxK5n6VtW8cRTJ4/6
NvStC/vLQf+QbY43hnaJ8JcSqNTCgPFL0o7AP9BTOkSar32qH+G+Aga+h4Ei02330SNxAmBQB5BL
3eT2pgteeboqLKLUNAMBax/l/N7bT/6BmPmUNJ7yoaDlxyvXXZT03VC+LE7GPfYG3KEa0st9RcL4
O8JSBwqZhfl1X7yZl/hH2cPzTXSPqopdJDA30i+lsu4vMhMtHymFvClyr+IhYTJbii2aMwBrXo3g
6twXj17BjUagH5QSamxElyy3YHmt7ciDApORALuvYTxqn0H4YAaGsyIqQQQ95+JR+FLETxw42xTf
M7045PUBdRKLm9qfCB6cAdcctJkbfKrSW/DTxs8xfqLpcJdyz4XW0+9M/VrCj6jC3Hl2lK/Gug3q
FxvgnBzQFSTtgT8ctbcu/Ag4yN9TCEEE12HZ3bEzRgfeV6yyOU0MQrLxWlHTBNG1me4Dd4ywDHTb
r7byJtziJko2TkyMl3xoI1H3BRVbw7Cwib6yJ2ezKlprzbHqvvTqJGWbhr5ysCWYJGtx+27s4ILV
Bn999Tpau7whEnOlPUFTTMdBIihlFSD7MvYDFXz5GLYdFwAfCXChBiFXCp230vr3QLIUlE7ddlQO
3fIPoIqQcproGsvqc+rOTMx6PMbkBVkomaUrHaGCAbroTts7NOlisMtfQiSOWRLqJQ3aCEeWBCE+
PrX0UyX5VYxIQCvmE8G3b026L2c8KhUP5SdqtDW9Fs6k2EeatZiCpThqHFDOOZ140KQMIWdeIP6J
yQJ+l56TuLDKxecSt2zxTPEzYdoRzIPBTvYjFb6YoDI9xCAkhhESTQDxvx46GLoQgbowvseOs2bG
C/cPcxC4UtR15M3aIglWQGuBnc50AHQUk4J8xVTWgoGvc14bUr/p4zsTO2FCQ0PMd6NNx++CaqLJ
FooXZhcDacDZnu236NFRCBPC7PUGWy2/ffIYNAr7Kt0IAz8JqVXIYfJ0rQfugCNOuDoZXoFWQQ78
WuHVAU5vq59L8kEtRxi0/GSQzFdqcDzHT6k/K/FHTne9YF9wkI7xaWX5+s+y34bglcvs5L91dmcv
QyaO+BGTpOiPJXSOETXTYFsAsDI2s/m39hwAhL/RAfVHb9yqXvqMc7i8Jf0R91k3Wq6CJltVb9yC
xrwlKfF9zExLtfLalCwmGmEFvo2aVAN5mLJ17RBXQ+mTVH9Fdp713VCiq7aVE2o1r+8MKltrpWGY
4YJqTMcmzCQy8XZIsSALJZ96jmQ8Js3o4fR/E4NlY3BQNpHZh2lSCQ73kaVSAG/CpSLS19lFHMhR
nam8PHLrPLJEx5LCIbKJPSBppsDH4Vcc8ktWhmAnWBAZVFXKA0gCK9b/9nslP5G7TLcsbEHMTvAx
7T9hR2ZvcZDDgKC0R3h4DykkDonahIcD5+KIPeWXRinjQgaO2L90iaY4XbyQ1oe0GcZP01CvKRvA
nKkbMfmVM4aDHHY5F+rEGRaO9v/XLxvnsRC7ozjn//9f9q7g5loEDWq5y13USS1KjH3euTYs8VFB
FhisM1RIWo1nC3EN5ZgQisc3npuaQle9CO6y2d9sjnbyF1ZTi/rXsm4RTx/PqBAOYvYPemx6eL7C
7DkztFqQOcYbNTihTUG5xh2QMAnNifFsiCdcrJzxG2/PZO743v+P5phhcS2EigCnw8Cl5vHq69bH
8YCPjLvhCiMxiYe1NKLdR1QXrVXseMMfrBchbCXlbF3V41nI9loCT/lb2PI9kawpJlJC0o48nCyr
CR10Xh5CIZJGRw34CNchHSK5Yctx9vWo7yKUE53zNxT3CI992bw40/RvjJZ7iCCqUgeqMYWRjLnP
zXCroM6QqFS7Ur8VJLaYk/AXUcHYxSk0OjdK4i0j5YSm7YQYjMHDebD6lwosjNCBKoiL6kX+l9Lg
LUIVqj46msjsX4QvVleZlCBnRNrMhWAIJ76dSDC1qPuqX5H3a4OjR6G3quT4KBSCYhxeQusWdA4L
M72Uemn2sKb83SKlqyIeLkT0ZvcEF8smgvM4dotcXfd84IkRJ4beJYWLXSXwrEhbf1+a5GtMmNiE
dk9GAaPlmaMQ5gNOtznBsNnD7OprGzdvOHbf2kg7hAiQRik/6Ln1HkZHbmAdgC4EsEnTWzpIEghd
kbA1NeuMXAOzQ/cD+KfgeWJGKGQETaN5AokUUwcHvyVoylQtIQgj/+VN08SAl4GZbcueZihbx8J3
LlELkA7a2TshoAODNM4wMljWVShGxqeFaknEDQv5gw2D3IC/AR/+syKojSAaFyeOHxX9dcEpXc5I
bdQAlPRtDJezulT49pocxVq6b9LxywQ7NzPI4VTBSMcs5J3+/wY0YQJP0eZmtBnJpLhYPZtB3uDU
a2nNDMHNiRB/lr822rskiW+FyBuzxTh2DCxs3ikPAroGdC5OGV5UpBQZ22wRfsqMUWfcNBGy6cG0
t2K5EXgXuafCkW9JWVzUYitUQsiLhFw+od5FIslua/IyC4KAQicO8k3eWeQH1W7xUIOP1BTyObKU
xX4sEg1KsuEypzmzCsXEwYi7UUFMhYSwTeGyBEyoA9DevPEhR7XUAKkpTKxkK7ePmN1mJNt100z5
i3Af/Q9Ylas1rnf0Gz1RMgzF4Vl1+SkzZF+IJEJr3gmekVQfbX5i4cJwcyiEFoVGLZ+8lIv/uVNd
XPjRiBse8Uisj/v4pSi/8IdidGJULZ544SNQJSba8cSgARYInhrhZe+a4KeWwu+G/zvncGfqOH3T
V42Hq2PuxIsMSic1/yy5+lBpGpbjZiIEQ+jJBkXZGVyGxiQRxaYZ3JZuUYe/I3KVBoGYeLJyTCsZ
a0DttB5hPVXce1r7UhXvevKvkQ46lvFq+LORo0ioXdGhkgssY/5g04+ocMRzg7jxEg8U3eCklbqm
C6J5gjxSx3+CECA9DTFx5wcFTx3HgIrAQrMaXJAqxnhtz8vLOeOWVBZDIWZFxrCVmYcLygfbn03Q
wf+qNftmCFATOjMYAoZ+GVC1iZ/RJsdDfjrlyLqgzSJ/wXcl7h/PT4WJX1O1LUrJgvDncOoO0XRy
nORL6Irpr8+PGCEIm6SzQ6zTEaUhIApD/TvSWdB5xeySB8FpaDr4jhkcdYATah0z/QatOd1kB2le
sBsRqmLI56+JlQmthVjk+BSl+RAQIZXRIOs+9R6lD8WapCmfmnrD9O6GRsEEmXS0WzAVgkdgdFu7
sbZCgiTInCPCI0EcMjRm06ztOGWRWYe4cCVBZUbIce0NzwDVrmJ4rntrlzqDusKaD86oxBcFOLZG
BzvzehlTyh8iP1qS8kFM5IJHJL/2+reizRvDuNYj65f2NtKvqmLhHHpmzFEc2uFSNm/bTPKn4Ssy
7dd4GbxlwIWZkw/WdshM8hz3ESlfqbkerJA6OWCcMJ70IYeO5qz0fj5BVEPChWRtDt0x3QKPAIeO
gYd5GKoFah85JgJQQIWYjobk7EhB8KUxJW1kiSCvGHqhnF+dWb5hH2HYTGSNgoIVP0GZkHuSPyKG
krFYyCPiQ97ieTzkXIDJKbdZ9jR4gPP+T88VC5ultmZmp8OQZ8ic98ZnDT6e+rXFKyhcLQQfBQ2M
wFE+iqB2OzNtbJfNNmeVibHlTwOY4QVmPlnPxnI0Jr7YsE+6bt1Ql9Y8c6DbXLOgH0r7LcxDFHD6
JnrvEnzrHNkhwRtBfWz6Q4agn5Laltsj82QGDLy5KQEQZpe/dLDuEak1dzHm1YE5WhkN5eV3YmMa
UHNZY4hJqbqKakWLU99ke1ar+yTRQCkANRakcWJGM3apTZg7UrMwYyDBhHhC5FR16Y9Em3tpoHvg
/IW24lfGeLTAvWSWfJ0A3C00xSqgzILqUhgT9UzghuG/YUpeeF1CZjeom4l24cjwq7SPQcOOt/Q7
8h6YmSsjLAWp3SCeY1UFSZrIzkapAZvOIh8ZyeEcs9sk6rWymjOHDmaiwbJXg1ddYRvCsuLlDH+z
svxd8krYEldmObJ1tu3GaB/y8luhvDT16TOH6EyDtb8KdpQxly8d7bZkOSJ+xCUPAFLFRgA4Qlgg
TauDPWK1D2rdgrlCwzxQXDdDLT7VofgpI/swk9VYqByP0h1EvZsSMcRMp9ca6prdwo8F5i6QzKCW
QgvdE9ct4ZphxVEShfYhYDeLGBr0egnVbZf2Fw524syVMTUIOXeh6lmL809SZ6fwdeCWVcpNrucj
VByRuolPYc2ewEWldY5udVo40olhl3Qo1I+Ks/tSxVthflNIIOxTiciA2ktSqnG6DPFyhs+6CV8D
JTmFprZvFLqLOYERUE1jc/wnYMW9/DWN3VFOFlrUSwTXFA5hN8GnUBhgGLXDiBpXXvjejDjn9eZF
RCVazU8yf+VJEfLzuPeWGo95goIFj+s4Sm9CtimWMlby+CcOzev/SkK2Kd2SjzWrQiNoH6N8j0em
YG2T/dqzdbLz4Z635kHv+nwFMiKWj1UrHQytv4w66IksVHzNoRNry748hER2UBw5k6/E5kkkikkK
VXqHoimcvvOqvfdqeqg6+xoVokMzb3oCV9SJRU9rg3MO7jFVU+Y7HZy2GoTCs4njfyV868mJSZWq
n2rOXsU23KbAzVOg+G2hfFUt3KVFzS6os0hxsquz3B4szFujvGCrsx+VvQnbCJ0LxQQ1WkseBbEY
4SXKZMybcnCJovFIZbYzWD66UHAps7M5/zgdniQ12xX0XKO2Ovd9ikxpfGjTfAkWCdkfO9AkveXd
btT7s0BCCIOKMubvaewOCnBFBnRxbJ4x0h3R8O+1YUJvr6/WIxfCwIiOzmJai8spdJs566+EldAu
3BrJjgYBQa3UTfrT0qRkl8qSGUYJwMUUyf2s479HNIGPpyZpROBppUHxOeQB09RlwFJqhemnu8Wq
QfvpcxmNL7OjhsvCS9oPhGlJHgXcaOChpVzItK1cq36uFe9y0vF0cRCvOjKJaOLMzmHog3OEu0vA
eirgGTmFNWlcC4gfM062C4DYQQcQo0tQCRqMbs5fL7r/6qPpAxrCgIfNibjN5Gc4ps3ylKrftg4O
Su6s7ZiyqAwOMiRqqU334tCcMeLoEsM1A8kP8Uotsf4/ySaRXzIyhgwWBlGStyR4DHV4sITng8Pc
QBVGbuueY17v5tO0LWvwQ9r0y3+GaVwrrXyaJ2Y5nCBUYbogj0LjwoYKzkZHP5hkWyQVRiFTfna5
7E8pXb1qIZmInFiHEVHJoJq1voyF9/pea9nFUhX4pPXZJixm6rCMauCtxvxFTuINwdeYLyr5tZ4/
wgTJV8aABG5Nh/dVlattEz5rldRoHggrJ2JoJNPT5PnMkVnNj2ri3KKZn7me7LQB2HI1sHUsFyMw
/skdQx71MPk2Yqogaj+MxvzJkmrT8WJIpYPJ1riL9pWJ3gjtYyeIlnr2/y4EOcIxn9RWA0GjFfJI
CN8lT7n4q799qP2jqWVZBXcMR2fNBeOsWS3LQWHU37ToDszPXj3XS79JKFs6WomqBMcwgt2t3KVi
gQ483YuYGEGJerwM25sZzm+Nxkm1sit6hOp2tobtWHdv1kwqnto2TJKYYuh+jLZa1iw0r8AqiO1x
vNQhaNcQaZ6N5psOpsQC7kcPP4fRQc9YRRI+c1GFWkgyU97jDmuK0GRjb4rK/FPEmBBiK13llva6
YHOU5fgQInBJnTe0sixgiqoKArJwI9b3MjHwVX0imp3kW0qQZ0Q+JD+zE8Wk2GcNalehsBKZEeJf
lw3GLQKQlqK5JkMYjHmawv35LbHICXg6wrs1pxondF7aXoLFCpvVUq8BTSmSo/9vK8jyy0Qw9qbJ
hW8j8TKGVUwDCfqbTulbnxEJh+4nsjRQ5O3/LN+hpE3PGUEsWOqyeHaXX5sIblC/sTINacauq6fn
RK2ylHCmx98ZlOms4KJJARvoXXAtu/4ztUdfmujmxbdGa4hiqqJzyoZTaaHL4DvjDWugFZn2XdOD
41D3dxMacZlzVliUg9NWxxzjulEtr7lk/SpW745lvEtigJzkrAgubkJxU4EdSug15SrFdNHeu0w/
O8WbNFS3AbgR1nKamCX5OqZtH/MsoZ+dIujKadVUMyMcIrkdQntbXEvAIUOMytVVcIPzKt7Fdn1I
smATNSLsGsM4oW3IUzu6H7iKA005juH80iYc2IZpL0dfJWFL1nJqMeSu1EJwI9r9UD470S0bSnfs
UMn03wZj3sws/uWGsyotfWPC6XH6bdsyeu6ruxwo/+P9JrPZlRaJDFJ86TjEFUgw1EB/RGG3nrmO
SvHXtwjOc9zRQqjcItC3VipjUozCB11W3yRE3QItVaqF26A06ZJNojPeILyJgEz4ud1NtMuoWyPR
a0QGO+tsVSi0dJrQFgbGlhkUYVpC8qrov7TPe2y+vbzPleq4FLSZAmWdqX8RvGFiuxtZnHXg1qaX
1l5DBTk5he2XI/3NbPqaemfb1CUy7AkmRfamZPEOYCO6FFxtmU2ZksTwHDutQxbHmyYBqAyzL2jH
jlZsRocaXIfdV35qQ7aHLbaKIG+JTzbSTIMov5FUcQGb67h0RzwknmE3PzgCPJZFohZM0zxXVT+v
0B/e1DJ7H0WbBrt+0VLR0/dtKT3DJX11FClyJ3iqA9lDEfleNnn3WnoNaLxEJfHLs3KKlcAt2x+D
tBjhNrZ72v/JYS60lyAW/UXCMbSegJHmUKnOB+QBjkA0ajvyS9vQG+NrFhl/1gj5SGH0Sn8gt2DF
ty95E4F2S0+xhWQZvWvELCImV0Wpup08919ImbeAXF8cWwezOvrBSIVEHIa4F8tQXog3ukqLBMlt
39B+pvJ1uMFZj/CnSS89s0kEuA3apeA/ms5zqXFta9dXpCrl8NeWc8KAoeGPiu4Fyjnr6s8z2N8p
9u7VAWxZmnPMEd5wHEMyn+VBWR/riJEiZdc07Z9I5pbQoEMTlCdxxwqClTO/dxkeS0P2vNDhY4Sk
/idS402PLl8VPkkpRwUlVAi4FMd0hJ7hsDNpB0iFV3CY65SuATQ8Tx/O2RK9Yze4zawfrXld0A3K
LPMyWcnFnpO/S4CAM20+22K/q/ZODHRF/9S2X+ywekfe901evKBLL4DhYvSIIM02i0MSqEqYriD0
mBu0WKCAH+VbMhCVDrqr0OtSDjm5AfpG4cBQPPU8T84RAESk9P8sL/uKavuUJt3fkfAcM+RewrcS
4VV4wL64Yc1o1ngVTqtwBMbglNPCkwM7TREbgz4NzpgKRcvRDDGg+JvbqQreLYQDgXDfWNwvTJkD
3b5kpQu4zdec4pDhQrt4SM5OhbUbuvKm93xPdqwxeK7je4r0CuHFDevXuFKOWayua3rmESnpgOHq
1B9lz1XAatoo2IZHMYmhqxcipttiom1lG0rBZghuIqgbwKKOSBc7jn5atbR9jPcYTmz+FgONJhhQ
GEXe62QyB+NbY2qjhEIvzQ5lFr4hFPYSR9q3pBnh0AHweAqwxEy8ALkoew9JASSp8KcB8SE9bcEE
E/wxMQP5FZpGtYZlAG2K8dKSlShw0uC40gY5LXlzZYZEP9MARQ+BshWi9UhbqoUJjuZMcVGTN2ad
anYykWbvwLKxaunl47x4E/hwDNjcovHKbhGKOC0RTCPA9kNIgwNBf99sHxKf5Lq8MvqAjAn6s62o
gAGG1CgvmDBj0P5cZMbzNoAfKxf3iAyLHdrbmsZQF391IfMhFqkxAbInbE2Bvjd15VOd5jdio+RQ
yTSfYQ6xHphW1B+g1NdCJGf+1jGB5gaD6mdYoqmVaNxjIiFEP3fQzm5r7fv4u9SQXsqrEMpafCrK
D3vKb6biXdQienYxT4rmLZGR9T7Aa+h3C4o/ev2fnpt7GE5Ntu3ckDc19wbqh1Fb+72DdvuY3Mfu
B067+GZPyV+TE4UxLaI5aM9hSborxu5zgmhZc1CK1sv8OQUmJm3FlSEChBIsSOBSQcTinMAjgSbe
770sGH/pKE2D7rkwiVgvf+vi2DbiKsjBPgPmmmkNIbsCdD8Y5dhd/dIXgdeP6dsSfNBTlHGrdAEd
RjglUYQD1/cWNGxJLWISc6RWjgjZSojtJ3TWmFDSvm1K9VWWEgtDp75B2sC3coy56+HcWd80PQb0
nmX3w6lNdPTYeYhRgZewe4pmRJGRIp11BHppAEk8E65igx1ymzAqypVzNF/b5Va0wA9srMPIXVZI
98zpeC2cL3x+oVvo03ROSI5kgCJWNUO6m8DkSkvLhj3Ap0W3Yz+YJoB+IoHYw/IJe/SCEcQbhwdD
xLT6GZgtC6GD+8pSE1g8d5PTln9FYFQGqbJ6RiZuE7NhrnbEC9v5HGxzE5tXGSFFNmoz0RUq1n3q
MRb7YxU5E+Hd730PYcgRN3lZ5Hw3pn4RJdeov3cM8ku4HQYdA2iAkOxjHLHgx2S4JccE8d64N71Y
/aEPZiMmhXMBTxWVLIkIcBbiQUxBZUAcutGWVotQwiaUJcr2k4faoaskTEMDYBehH90vBtY1k90B
a0Hzqare9fHVpJNA68+ZxACMdJjpWR5kHyVEwQ4zBDH4Iqmxte/FK8kJ/rPT5sh3ojYQWcC6PAKW
ttBzNGhH4VtRtXuGpFjfvQo2U9aZTNYb6IwhzSMLykY3/qQg9bsjCxnKoXxOrb1zr+T0aqDZq+gQ
0qJFydSK450UynX3JY8oSb4a0NfSlk6W7hrm3oWJrTU3241l7FD6YC/ruBBLJ8Zp3mKQizJr4LVQ
zPr/5BUzMg48AiZxx45pUV/+BBCWJGB2SIX7b7Hzqv5wTSNNT737FFORuTR2ELsldxF6UZKHN+61
TE2StoSU8duVH5V/EzYueVTeQa/GNahN70cNy13rPjL8eoxv6i0eSqJU1+WEMomT/oz13a79aiIj
pAvoJlcCMdwkBbUD7k+TPXd0l5nVT5XNTM/w5RAPw1hZS2Nfpq2/W5rbRhuMZ8h7VI5JunSRxrth
2lcRp7ZT9yKjUTMWmIpMyUQP8NRpFZanwq0Gf6oucK3GO68xoR8P9JPBLSgEJ6ELIJ5dd9tlDGD8
gSNE1JHhPLewViwMSazfbdvW3zV6fCJ5xTmDvgnHFR/BhhM3+3X6RkbLhB85soDiYnnIOSHSqory
SMoRMW3OQeYQAncATSDC+hEqcyJ02tqcxiOi49mLC4Y9QmgQbBkDObIHGXvIglCoeMXyGgYl9V24
9Tz9JgQcj8tvAcancXXENRenTg8Vdu05YeIksxRaCORJGhXLsOZhMROg4weghD2FetzJHZvT2CZS
CItlAU2BrQnSbxiftOHnN5tbpjOST01I3gktqEFuD32vULSDeC3m8dwr4CaMKE3OJJfiM92sx+we
jkevO4eccis1x2GBm7GgrjLuhuF3VekMDr2AkhPaPq/vjQ94v0P5w+4Nqy+XnpqF16MGBGHfoezB
MGgnTnVcAG9Y5j88GwnyjOkT9CrjN4USdaSLZyCsuKjSBo70exwS1HPR+2FfHecBfDFjVZsOdTJ8
Mo31vtFrzbPzlwjSi7wxV13a/6FqPEGdY11KC2xIaLVFo9/Z94ZcHKsPCSVoPCqf9NcQXCJDovVj
4mSD5hXThfoiAIISFYsWEw0hO8IRXzApcrCDuLGAmSHJ/QJQHMD5CZUUP2/CMUIAwEWgbe10RDlQ
qIWAXm7kUxKpuUdsEoZXba4d7GInKXB0DUD9QSpmFY7GhUg+IEVpvmnCHVd8RTR2qP3dO0Ico0JK
DxfsCDyPvKBitkGrZD7KM/jWwg8APh0oQEMVhj94BA1wHN9lpXfL/LKa4YbRKtnobgHxOfTqRWPa
HrJVLQHWAF+WE4EEjU43b1NEO/JHFxDC4vIoYE62G1AtGup22sjbwpmgYW9S+A6EYEUR+vNtIE+V
fLQGN2K3PwWQvupFz69yFswOZP+jSsOOZDOnrKLlQ6OPUENixodiH1uj/Jqad37jToj4QqvhTBmC
B5++66jZ0aFAEjLfTMUXGRZb2CRZkIFvSquNv+EsX1BtmGDu848ihisedRgL87YCXmrtu7QMUbvm
lqsqF10cEXMj46uZqGqYZGo0zbgsaTpddYhuGhxK5C8KJENRv91n9AUYR4N5SpBdcNRpMwELQDxq
E5PXy+ccQphXlfYsngMLXRgPyCli7Syc5gaoJAKRIj+BnqW0iyim0FBheQrlnh0kcCzkyLggySv5
RhnLhu6B7xezT7aAB/Qlzb/Ghn7MWBzDkO409kXFgBp4cjTxGW40RhwduGfuH9WvN7HneIA2BW/+
p/AkaFb0ZIcwwKCJKV7gg5jiIQiOTQQdUFNDp0NhRC3ZfO7ObAzZSbR/0EWVeF6w4sjAa9iuXXyV
AEoQDj87zAeRI1/CK+k2BHrePOGBVgUdX4AW6ILGTHO532wd5gAy7ZwhsYT6E4g4dmSdfpqcgMDh
NJJXDp6ynH1yERB22GLpLc5pX4620+tXF4a1aGHN6pNlgXI+FSxcRDeQGkF8jg/FB9DdS1Wn5DNf
WSiYMFavU1w4JFrrSQc7loGRCEEduEm3M1G7Qu5OPm8M8m104wOE9DUkUz6myynVSaex8qU766Zw
v945ythbFcqiEbA7FiqVwHHaL/h9zN/oPzEBANvSuXiObmJSCxQ3lOWrB7UjT1su0cEeZ8qJFHxA
EhqP22PBpgIsFvL9xEMqH5EhkWRWnZrTDG4jsb/7qcdf6kzwlExNEj3cvbQBAMnwIj/vQLcN0coR
yMecQWnCpCOMf1p8ZaSgwFqpRfZSEokhnP45SrLnI8pj56zvgBYQTd4TIkMJOZdcBVwS4d7GUJhT
GfMtXJfl8DYT+MSscJYmYYywhUwqjpBcVbR8dwZGZiiYSfu0+5yte0uZ4qanQelXATufMkCuMMn7
PRlg1P6e/8Tm/4uoJIp+xmhRIjc7xkDGEKIk5g7uD+ITHmsHS9TsR/JZohzIRM5Y3hI9ebGvIb5K
kJEsBoAhFDwyRexd0bomtptwOKD06e0Dy3LOP6I6JZZC2dtrn+ROSX+XwpeHS2DgZES/HHo7kCua
dI7nyy0i/LZ3xMY9dAxc5m0Q/NizRBunEt0IVOW0cHgY9NXlSfw+EbiW5ME8X09Et5ruPXXepeiR
Oo9MhJxSTgqSFrL4jtSBCob8XjptKiwrQwvPiN5wD0ANcOyXcS00TTtX7o7XbUtcT0YBLyGbIQzc
sYU5Qspjof0cga8Ugr2W5weEgH5VyoxxXsO/x3b8KHPo6mjojJLttwbpDdoDKYM51EBt8x6MD+bn
c/MPKSvWXYOYrJ4FVGrbruZQmf9U+s3hTdtbFx3U8q1YrvQnQ4rLEjAvu4kPhJZGGpNoMsdnJSq0
FHj8ej3drF8SCdEFIGUD1S3C39LLupPnveqNgwF9s1N/JDFqkNqbQh3t5nJXgfhXJsRI0XeVjK7W
RHxDOhYYtgfixg4DHk+AtU2pIX3OebhLlSgL1SICFtAoQJlpzYtQ6stEck1n/BYIbk4elobKa2k1
V54+azLsPp1/PGc01xFZhU9d4BeBxFsDefO1itD72/SMKNkfADGIXKRWZGCUDCxFSfOZIYefzGXJ
rGiTTBFQAjBHhsUIuP/RQ99+wYbsQACx6eoTHQiZyoArBL4On6QJnIg0MQiKCFA3zoVjz9HBlO74
NrKngqa3BCuOUi1bbnIkyYPjmDSMfAfhXSq5Bd88ST3kjOuP1Lb8LC9Ioo8Q+zoXQCR6IqZb7Lhe
doZFo2bW8Im28Waot4IL6GwxGybZiQN7S2YjeNhfK45U3yeUHGxPMU3nJnQh7C2IbZgS2XhWoIdN
KJ1fLedIANTag2U/t+Ozs53RYCJcoNEiCEEU7oCFrWT+YRkTugJ3qgLRUenV2Sexo7Ygulneo8en
TD507QBIvEoWrYJkKNjelv1NWBcVFN4ItBX3W6pZK/iQCG7RcOXMVuz4QkZBoBhxGiFxpmvUzD9L
rT9x0dPdc9/rBsJPuuK5LYDpwQDJGWQcIUZw9KG/wmeU0KHVu3SkFzr64peL3lI/sxTQ0+FSag35
ETY0GOCoudl9gnMPfq4XICKEIw6j38a7MQF94AANKafJ//rgm1YNjXSFtA3Wi0oKj42yHvYoyt6l
yCeo1nm2Z0VkAprkqESDGVHQlY6GLOGCb9MRVZVvFZOHBXlWoD40cUGUcSdShqJyiCf6VweXEK1p
Ej0pYEljOZKC/lKm9oOPl9KDN/QHwrXcw4CfcPCUleVbanv6TlIk58kv1pkqJPvJEGnVDMaxGSxH
n5qJ/W5XjLodKf711QxMpnuTHCwI0VUo8C2g+N2R3oGRE9ifzAoETc4IuzJ/clw0unxL/82hM4d3
0drxsmtMJVNJ3QTxW707gJclW5UqgasndPMyU0yt3SG/Jr0EFl+jEwAQQ+PYBEwoxRZ5kaU8sfQR
3uCkbEjpe441czelR6C9LAcWBvUaRxAQCjmPC4E4tDrSJ6ImNHU7Ef2s6dnipmh9RAibAcjM7HxH
akH90ql/Y0agTvubQ3UmPUeLdjhg71D62OItp16oqgRgNYX3AfTVCJwPbHA3ClzlwiPGcwA9KFSw
PznwvApmWvNHxGh+186E+GLJeCiBDBiBhqeZxQLn86LssMrAJFEPcKLTrFkAGRghuS+T6+jNpN/C
LeJkJt+1LeEzSHAe2G8jygpSIUtViVhSeWQt6M5DSZGC6S+kgyUnVDnuS/OF7MwODrIfUL1IScLB
5xIkJfNFJxlA4b+aqbQcgzSiOdS4jD6iZalfeK7/l9NIladRXLDaiMiQTuhvGNbFaC+0A+W+8tmj
4ENC6qE0BOl6pxHE4Wsg1pI9YTXE0HSm66hRn434YiGSFBkMoOpH53GGoi5ZdQLGYiETh9nzvH2B
fsZvqQEmu/3UIeNz9xecaDwLTOzyKxsPYCfCAAGHFYRi0HxJPx0k0IOYaSwzSCn9Sp4f60fhxlno
ZdNj0o5RNFFpsvDAzgtSm8s1bDqEY742invt0W2iSuKjCSeBnIDunWWhyE56XjndqcBmqoNz6HxT
FNvGPVBoEdC3N20DOT39YKMP2IMBpGNHRkI0BacrOQJLJaZqru9t7K3JsGXGwHfQA2RBk9JwgnB2
SBEBTF+qkcq8oP8I1pAUiA1A80RCg1SiyaaxEI9+iNMcAROHJwdLd2YA5HyZFAisG3V68LrSBKKo
dVnRi74TMONIY7CtYUqRgimEtbm9Ndae/T+Prk96xF4S8F7XTz6cCnJEiB/ceUn4S+YwIHcwmOWz
9Az2uAcifyOxTx4VvAvOq8Z+NqunCD2WmR5T8GlyYRqDytyEMeo+FJhZffIty5fbxKAAXXTcQ2xC
A6Xd/6VVc75fDAjJDwkpdKLNi4NvO2evfqd8k4wXLTyyRcInLQluCdLRrHw2jkHhjCwAEaVAq4l7
Rr0lN5NoLcd6+qigMJc0JNJIIMBR9Y1kMU8eO766eI5gsQAjYvNzpODlKhUIIn7rFWt/BIKAPy/N
Gb+332fY0YV5wKlP2kQcnaQBVFg8Ld6dgSGsKvhg0GOH4uBOx0E5te65Qko+v+gu6Xf4SWLvyVC/
xqcPnlAT/tE7+p74ticBsnmztdW88Ji21Q63G6srGXV9LMjWAEyC9rLJIZlHGWzYDo7bI3eeHDvG
OPYSqtTajrsOGnJ5zjwsRfgA4DLDulmrMVqx5r5rer+Ktb8dUlmIhWFg0ZbrymY8y7oGNd7uQoYc
MEwc0Dbiom3FH5r6nGBZoYPc4UCcdOe1it8XlnLTIQtvbYcQqVAYhDEVtxWZl6J1N45zVDiYRo0t
1d7xPybrrrV7Q9fBWL4VVJTTNAIPXMqCFfpQOiGvBbudWdKIQXgezwDWL1VPT78BNEzQ9HTtNIse
qDH4jvcA9+AiSTehxtSga9bfK/FPGcHCkssGkAbjXgNz+r8ETgGzF0acgtUZrV6N+awDUiPZ9g8x
E3Xs73z0NpNNR4wMbCytbYXJAc02U+BJoSppY9c5dwtah6ebaN18RoRFAz3hX+NG+F4srIpeVt/y
cqD8RvBSaRjfKIdrEE168hnlByeids8+w7lYdaK7KCc3jsEWSoU5H11/zB4UX4MJE5oExjUozgtA
wnAwvytpsYLox4Y1q2DtQj0B9rIKaOenIOAiAoqBVccYDt/sQ1WUb6mjDAgpCzJ8jDMpDujnc07K
DXYh2o45to0mihHtZ1xYzwruBaKp0FvfKj7zYsIeDqjlgmUPUjTA9V1v/rNDv5XzZxlO/fzSFzPG
q/2+LRTEOhI8ee/0YvV2gOQAFQE5FxDSnxMosRQkM0jPXUUTUrooGWi6FNPDEAqHoj7nWfzSNZMf
dvk+ovOQaebeGbtr5iItYVWvrAPGnzTKdxRzWulS9140DQCk2oPxOoyNe1witoIKfpg6D1Bn7fHh
63WbgYkiBtE9yB0MCukJL2TyQ5xfHOQsC5f+V2UC41VR2iFbxYxaIaa6zKBcKELmC+wffEVcvE7o
dTYYyDlCsLfb17BEdr5+GuthO8NUkCGJN32qlfvHJYp76Q9eHyghwxnlAaYKfGnk+kvdBGvzk3b0
rLKNZmB61t9VlU4RrhoBAaHV2lex1EaEf5eD6PYAVIEUB8RDc8yihQpg12xff32l8hn5EAdtKCpu
J9qr7if48RXxQpDei4XyAJEtshgT4192SOheOIBjC2qC7FPwlWkGoZ9TsuEEBCIST7gwJmcBp0b4
TpkffYIDco7/Wcy8sadhxIEzYQwxtu4tcUb0UYJ1hf+mLWwHXNYhHdwyJHzDWjTD7iC0ncjdZKAH
B8rPrgbOmt5lANgDedep2WzL2+i0TER6Hc1fwJXgwQHyIUEf2t0pEUodz06R1hDOnlYIdl/97rNm
p2jBh8f9no6V1fzNtXRvcGrXaFvYQLjAe+wzcs+k/WFHkRvx9D009lsUbCMy8eameObVdPqXZKtB
y+tz1BKqzHyZCGM1zpbQyOQ6awt4PhlXSYuRZUXE6XAw8jh5ivbSETmxKSAUlrFzMtlnNJTS9DVt
3sv52ygwPF7uTWu8ajW5ow6Rd/icpaButA83oOcHlBMtz9SDPOBuFf1Dn5e9ZnzENKRaFQFo3nek
tlV2XTZeuXMjE3+JSTFEHmSLDwNJj4Z0dUkO1pkACrtwbU/lefnBKg5gaLxrzRIhGiTExPjGoJpI
QtrcCSI8AJeCjyX7kYFN9mlMF51ZbDbra2e6NTm8VYhqHJ9Laz5HMjmj5CRTzcLiZNE5zXHcLZvh
QMq6W9hxBIRp1Le26WyNJNvwistggSoAVMITzk3AUw1zQTDHk7FtluHYExZKXPRC4jMVgFN7q9pA
wwkOnEv9EOgeEGteWTfGjcCaJgBTYb5skIp+EujAtkexxGETGeiQetiFEhhS9HyzNNuVEWlmkxwl
f0NIUPLMCvUFxsBrAyY2EPhdR/pBaRENyYdHuyomwgcNVgp6sMUUww+GkxdlYDfqI1lD0VJl1tEr
VTORdNgumD0MNN/jBNALgjfT+AGRM4ShYKNimys3Uv7aG556bGMSxGwGy/rWMQyl8YU1kC9RJ01w
KdadK+gsdLU+Oa0APpW7GEUXje0QAQ1vJcEPDviy7xoFz6EWUpa9YkGriNDAyEl1nEdwWUVOQXmt
AlQ8XJXnca/CaiOBkxFhAZq7AA6uVDYxG3TM8lFUrIFZo4Vsb+E6Tu1aockYRfNaKq3qW7CISnak
dHSpviriEQPGDSXFYCQb1W59whiuoPtC/buAfELyfbUA/UaMfIPUOUfvnfRQMMIxo0M8S9V2uUup
FiDrcpzxFfEIGQIFKGtGktmNAk7OOpZWiurcAgS5AAlp1VyCGzCWNi/wm0C5sPrpjR9iEvm4oeFK
PcNpgGPK72E9K4cCYL47BCKFbDYgoXJfhUvfDu9i6GIp2i6kOVw7+dGmJSw203WdY1dMNUcAbIGI
RbRbRpk7qQTYuBChGVVNLnqnb1XAdGiCwKmn8rGcbclUUCN9mnEWYBLQBPku0qBn90zb4FhA9woI
uDb6ehkNopa8QabqBA/spcRSvAR8IBxA4KNDTz/1InjylEu2sz+K9qJjUWR08as5IBX/V3sPXf2Q
L2T8ALUF/hNxUuhY+v6ivoZgy7GeWoh6sZWsUdkLHDlNkfFB/LTXMcQ07ONM00O/YRL8mi/qpj1b
i+lXMINdPMALllVJBw4Jw684sN4XoYSUZGIB0wpyFZQTxYp+ZIxnh84p19GHW66cbAAqES0jTwtt
bhtNlALXTJVuYUbnRkrKKvltjXbMQRT0WPGari06RRRME6gV9ryvd9l1SQqmbxMq8ejy0sZRwGdU
bfAWIxQb41Pg0FOWFcPo3SSCkZqqlbc1aHxZXrIvARuQamRR6lul1ONWBk+72tVMFRrQ7FN97+td
i5WLHaVvQYI/mc6lzTEtXYaWoJZLLTjnoijD1ljw626X7BA29SHnPVvEfsjzvKU6LAsu9cFX1Z07
in+Ts39I3G3NnJF0aZoN0BI4YQA4IDMdKD0NSBu2Uj8aWwVCCwJ1GvyMrdJW4WuIuaXKjJpmUWXr
qKsnu+1fUouN9a9IIHhja0vu7y7xfoCKvrBBAgObRvPbZJBbKgwVADMPRnCIDCZ7881QyoOgLmKC
bWohfAEqPQyRIZxIzT9j9cfu0R1ggTukkCE04XvIzvGenOWPgJBzGyZZae0AISNEAimE1J92gTie
SiRiowMpHf34vy5QD63JkcQ/QK+rrG1GFhnYDCLCR218j/lHSdcHDNNFwgdtmjLDdpfWJ+FQrduT
UQB6okbnttdftTtjvMVOjO4qqH8Pa9aY3JrTeppoBk80O7iPIyzylCTr3mxwGCefgq9HuAY1UpD4
yuWacBLloA5q2J/YRJboVrMyusgX6PO4bQEq5XS7LYd8FmmM8rZMuDoSV13oxWgrcXZwp4RmNIhH
Byk11a48HAHcSdygBk3JtEedAfzkoU+BADdyr+Q/8U6GkgHNfDe/uvKBi7fERFiCNJNbz2WzfGgi
J+hFGSHnuhKhtbQ1IlymXKS7Nk3yggRS4D1L+pgInKD/NFLE41lKgqfPnGYgUzS3kjE66behTWtG
iSUWg9DVJxO6VjmiyPuQ/u7IagF0FqjKRifnIDDQ2lZA//Ytjzv9UTIe8Fi8z7hbh0ygf+8xvZcA
oUgTkSc4XjRJxy1dLnHMGuncDoy58Az1I+0d+9PZwo1w3lJOjiMahP1KRThKxooSvQ0vYrl52Poy
+CWqxsFr6NEEokeNVBqib13HwyhpeQSb0YL8T9e7vA/YJlnaQT6eYVl/89nZuoD4A6JSgOESfQx5
vhbqbyOXqCKeGpnFqRVkUptotyBOTjFU6ZwpYeABlz+W0YB0hwn5AYt7Hjl1Z4MKodr2a90Efbtc
VGohJfnIgntG4pVWD8N5MTvDd2rApA7GcgLFaj7bahslvE76qboXdSHuk7DMED0kqRDDKInqObqD
LkkufXPqskEamrG1o87T7Y0gYSLr1eap9up3TYmkW/+c5rlsuq2JBGQZvY3DXQn0o5DFA1y6ep1B
scNkSOVhg1Ff4F2SFk/qI1bsfwZtvNTz1qDEz+RtIX54KZQHmC2D+BlOJ9q3wsB5KdFIr0ZSuu+J
86nCQsibtsG879Q3OvPxQF/LomcDUxqsCKatBcqVUIoDEqaA87kd/9MD1uclIlvkZ+DeWODaEEIf
7L1W+3Uw7HuAtsHnAo5EQB1VGTFqSSHIpge1hhaTR74s/PROy002to23F5O57Kun9NQNdL0594hH
JPeFQWYMUyqkUDMRZWIsSqi3E3qA5kUigFwrUYIcy2vtbZM/9JEGAJnTBMVFAESGgvopMq0WLqJ6
sPeW4aUpGZnlfzRwArIp6C0DWfY1Lz5zWVJxCDVGEkv57zBRfWCsNl4Wq1jVvjOheTTgTYM2UPWw
xYz1bnPf6Q1JwZ2C2sk4raWIIf9b5QD92gop6p55ZpXvURnwFw9z1Qc1IzgXUwE+xeytbDZ5xlWj
Gfdn1Ol4MoqKGaINVX/u+n5bm+CbeZugmM91Et2s+UM8h2ZtPEC77BlDCfXVs+vboloXh5nziIwn
1U69kApavBlmcRtI2LuMTRS5mJZnr+gSM7XlEYk98FSTcHQoDOPA8bdI0Bri9tLj+6bqXgurgKTR
cP+kAWqOn1Hx09IriPRsj5L0ip8L6ejJHrAW7amy45vuPaP4g3zDZBxT3dyMg/poKxADU3oyGsSI
oMyIqoUDxFRJXlKi66zpG+5mUaJ4ypGSQbUZEAyLwS/YcS/ZG8gDhDN8Ab8KepPy3AduUt3mEc0y
XOu1PSJFb/2X+9N/Na/Kn/y5ei2/wqtzG7zVeARxfY4O7bE90qQ+4F20CXbx3j0Gu+YQ7u01dhOr
en3Y8Tvf2zr7dI+I/7kCcLUyzvL0j+0luxUv+b1/FC/pZ/ZSAjv9y9f7cFPSdYEOx4vyrj68d+Wd
0vJBC/eR/AEZPTxVH+4bv1lep1fIKU/jVUGU6zryFdD0vKK2uB2ekBGFyrQmA94t+xBA0MJX9lJf
tFNym/bDKbpxq+5McC9IwJX35BY8hUdIUycodhe6W+iN35wTUixHcGRbxEU32g5JlWOwD7aIiSPW
lJ2KvXrQdvGh3Ya7dPfNaO1C6/AphF8EKGFd4ttwdTZYJh0we9ymB9KC84rN4PNa4a7ZdycEk/kh
F0mqDW3SNVpPp8QPN/+sHWXShZ/yETz+Kt6QVFgr6/ASbct1vPpD+Fp7+36NSJNvHueNsdU3FpqE
2X9//cM287F93KY7Z7NwwQyawsOyK05oQykrjuIn9+Bdgez/pQEKfab7G3xMf6f36GV6R1OwfNSP
5T3+TF60dw7NO3ajPI5beoSuibXAFuL73jvlexM3Em+b8mTD/bhBXnAf71GKOndnqFDl1T2Wq3mj
clVkV4fhMB3663SQbzc3+T7nJeaLcUqPZFGsFdQ5uOeMj27jpb/k9/xo7c1v+b7lsBzcb5W/rW5Q
Qk7FbXJXjMLzO5IeLNdLju7EKt+rF3lY9ORRSUPoHWXOPenKjnHREYwsTzG5uQegAbvlVF9iHjSr
ADbzCjfsk33gQZzAaRxSHkrMoxHBjgNfPjS1tbZD42rDTuIZGjs01o7aMblmV/ouxdU7jmfK4nN7
KK4xVKdVdjWOxhEJ4aP6b0GFND/jmXkmxz/AfopX2g7TwD+pt1p2bEY6JvuWFx23ZAOQAA7hwWCV
jdRsK2Q/EeHC5JSXyg/8uuONeZ7ZT8y3oQPHn+TVKi5uOmJyfe7RmtuWh/Lg7cqDccTS5GxxLfI3
9UGFRobR08E7YsyMh8dm+TI2HMsfyV7ZYQi4xdhwrfu6b6xpd63nLToIv1/GroV9e+h+mFNGX+Mf
RIhWfGI/f7V46ZwXN45Vtpq3yxFZ3t8Lk4se/8UHmETI4/yMvBaNQmiaQDw/+VzpgSApQnXHlM/7
e1fSc3qeuF3oiG6RZFt2UKI/9RccNf3pOWTYjx65tdGeEcTUnucn9ak5mYd/tGfD1Sr56/re+p+y
TnfPEHWu5tO3feDsWj9P+2nvPinrfJdfDn/b1W3e/PG3f6i6Vjig8qUQp9j2q3ydrmk1HKik2Gfo
Fa1M9hmCi37ke1d0kNYkwIfihDTbiuLowp9W6RmSDxtKBr4r5n1rbEZP44f3NfCPvY9NPN+KuQD/
tdnz9H9XBb+TvyHicAts/jv6YPN9xKz84oo08QoeEV+Q0tfakeLvQO27rVYf7mpzXF/RQ+XGp08Y
Za+Tlb0fDwyyeRH8t/3wCcGLtcFDZKp7xaGXl6GBIveZsxAN2Ldp4+1A48nXG9W2z3fyBcdjo/B/
eSUWAP9Xf5cAk0jeh9n5lRGTTwmx1nht4H+X+YAc10p+lnYW/w1hLfvOAWeB9QPe5wpX53Xsj+/p
jddeuVtafuvoiMQzX8wgV7S4ztO69f8x9Xh+t1d8rI8vtBlWIEjW/Sn06UQeQj/jT/ihrBi48evj
65HzSj/9Kl39xxvhbMFbo7nLi6IXsQ595EnW6mk+zSvPH7ki+Vne+Pc7mF5xufI6UFv8apf6tPh4
9R/5Z7nt5UFbaz/NV7BCZ5RdQjueeyW/v54Lrtg6wlZbyYb5kqdIvf77/qD5eA+aAHxL85Vcp3Wx
+veOESFfclX6Xud6/ncV+q8qO+8Gy2NtbOQF5J6S68YreSv2HDcZTRIe17RB0cgf+Qpuwa33e9+9
uawpDoU7FHneTR6rrCXAnTuTK6LbcviX/7HPjL0O7+/4fPBJtHV7CHhb3FJ5r4Z3JMnYIAKN1fz2
gVnaaWH10i9gvWv72/bvCfjZ+n5Hy3t/unyKmOVf2nneFnfs/xD5Q99+266CN/dteY3Wt9fD82H3
fs7Pw4bewja4KXfjKOEBvTW+ZDGb2y/9/PWlbbiz1ep8fl726Jev4KpyRpWfmY8lDVKsTMh8+X27
7on0aGjzX+RHNsk2ucmvGb+CsuFv6nV1y7bJtniRV8i2/O0NMryPi5wvJwRj2g0NVH7FHYz/L3ve
Qb7Lr3fyLqDk+Tn5KZjj24izlrOSUAFOis3isYvhY6+hfNCg26Tseoh4Pkq9G9AyO/kim9jQiNpO
75ymaJQiL6/wUwgNECQQ6vr9k/cbJjpeggN7x+3dL6jp1+tii3XxenyGqbYquAp5ufoRo0Curf73
CfhU/ARxi33Eu0XbaDuoq+gFyXHfeyYT5GLih8Q788km3qhP44eN9P2m/Zj/Q/3uiQgY+CvC0jep
1vOAt0G3emfgdCd6X2UFBaw2gE1+ch2JMvKFMsAZ+RVW2ejLkeGuoGjwFa0euX/d74rrV7d+PIrj
o1tnmy8JYhLB5UmzP3i40Wpc/ZetqSH4Cn121Vd5YAHc/rcQjrK1/xtXL8cv9K1Yl/UZXviqPPc+
AZ8Qab9wNh6enpfVK2MsJlqHT1xyVt/W5gl5Xr4++N/709MTn+eJv/pQt1/Niphh7yN2tMSJ8X+X
MP6Gi2MjQaVYvWerf4DT95BPWef5mmrpkZMTcmved7vV4fD9ZPr/iEP/qInYTBgPEwlkz8ufgKjx
GVF82HX8iSMOnN062Nur6E2/bc6tL3Fd9uA/ibPDiteRWM/JzM7MCXHyospFuXBMrOVMmNbeBRET
2im/0VmiC+2e124zrWsfZ6w1ILFj7be+c+EwXJfcJVCLfHGBw8o+vF+nDZ8bRO2L811sht3/I+m8
tlLXojD8RBkjvdxCKCIgqIBwk0FN74UkT3++tc8pbnUrJVllrn/+pVuQafn5/60SC6G+jj6N6chV
vursGsaK/OZ/W6z9QyESsn3n7Fl0LniB40rUlpz+fzBoRzW1Fq+zmb3/UN1ztOHqdbPTOpkseHfi
d2BMMzDkubMQW1T4GGdXUUooM26Es+CDWPMISuIXxSIQs3P9f3WgI38BHeqTez0318bMDCZs1VRw
uDX3OPfSGX4yM5jh86+Nu//cS+7rR3L3U28Gl5pb682o5j4e6ub4aX39HY97/jnSjJ+Ym3rW/2Vr
NPRY9+KL9NLm9oIWB58Hu2HGWBpdmT88vnmRJhsMLfjLizb/0lnakIpPKMEm0LgmJFh8+dvOBZ98
tTNxzNHutL75e8jE9ew9hRLqNvyLZoGP2ld/h+2/El/JK28jHkKeOhOJh+8/wuXNmYeTenKDOLC6
KZNwpUwwKWbpEqciZIaTbJ6u2gOV7yff5WfDiSj7xRglPhOX+qfu7k6n9Vnsl2KzuZ4pAbhZbEti
IS2+Wcxd7/P8b/jJH/fSZYTA2vkWA108FSsLV7hj6AekKYjvMvgX9D53z5CRiE8SsTsUTCnEnomC
W6zKYHHST5zb9U+CBaxo0yG4n0qzZplOJ862+kynd2PGaBDToGZ/ARNjWPORMZsyUmrX2YhhLuZO
tlR/Gj6j0fMr8dT9TVRZYqeJ5vPbxwZV+g5TX7bt9tNj0ycvjq/ypTExLwB9B7LVZzivuVx/DjjY
py+5jOJd/FubN6K8g/3BdMasahZf6Apw5c2FT0oJuLBLv8IlSoH/yXDiX2dZuOahXkmfRKa6Moyw
abQAPZ3ZM2kNA93Nl+MOLsDUnmF+sjVce5p+1itnmS/53hQ/+o23Tf6VD2JE4uzP7Rb1440OMv+K
220slUn1xVf/b6cUlsbn19dl4CVIy8atGDokXLnBOlgXfBWszc17Wrh0d1x4dnN7z9ibda63J5t8
LR6bzffGasFtFGOCyvRgbeq/HcAJm9K32G6+J6brT/JNNA9XJSeb/hPV8yc7QDf5biaTM3LByXW7
2mYTY2FSJfYrnaUonPbf+i8qfTyhufdbMXB8NvpJ76IiRqIyCX7FHICyMsvWxZpUJN4DipaZWODt
bXIg6nHSLssbC+9CFFWhG6yGJbkSZ2fH30yO+axeFS5iJeYNZgquuRCzo/pg8kmTmzWnOfLvuimE
qCDbWpViYLhirw6ZQxK/IU/973hrLzhDTnsuh/hfmZOQMEuY2SN/coG2//+JZpdhIk/bf3MTAOXK
3Pw3a2su6DAt1qwTd3vT/FE7Pvav5Wp1OG8PB3/6emAozb5FH2Fi/GgTaYmXqOsspaU2cZbKDx4c
03gbPJIdmCjPimUYTDpOv/R7iT5fEq02Vdb9Bx9d+xh/4ovwq63Hj/d3/0H65od97R/mFLRlIioS
SPvs+85nzbvUlu1GrHnie6JeEXWQqGhg+/37nqh3xDWpN+VU4bq0i5vmDtuvr1+2r+/njs0GwgX7
RPghXaz9advMJhZEOYpHy5iLShJ7Ysr54SP4pGeXn0XF+X9tn56xWJiJn0y+tSmEm534UWOa72QX
YIvPOBzOim8FTe+ESMY54tF59I18xA134uAgzirqvJvJHA9k973uj6KqECdIHi6fxDvhKP+v/Ex3
0Tb+Jefpi8YIVW34282o9ovJdpYVDwVK9jWF3HF39t1MleFNLDRYH2V+DtRzVN9qe2H/iAUlXAcv
TNcXw5f/oevfKgisnEztn+AoXWoW+yObW/tnfuFg1NL8tNAuwlOeOIw8lg20j/QFhavLBFtNIsv5
aQJ9IiSVLTJNl78KcNc3p+XButGfwPPrqN6jo7bvX/Gv/Ne/umO4Mzg8gGmQ1ko/Wp0EOAWh4wpn
Q+2W85Lwq2TqG9P4T9InOU96qCUXQ6T2VJi4qmDZC0NJBldIsgJrDtoooO6Fny0Lw/joYbulTk3i
FaH3ySIBQ7bHOVpBe9y3UUKV5I+7AUphFKWfSbptbPM45NWvafYYJACGF471adB8CvDx7s1t7Bhb
OS6x7Qk3Fsi5I+NR9yZcRIeQ2zJdOuJsKpBxkGgNlkODouPtaRs0Quu6E43cZwyXX3RsBqzV6+aK
uETwjmKpcyX8Xbw4/vC78WgVwJGJ8OauGgzCaUyOybbo6Zl0QMkOmw5QqiC8iLelef1n3LPX6Yg/
0u98fFkpZszWJYiwLY2OCvowk55mA9HbTtuL7ajcIXxYa9J4eiysxo3p/1mRv43LY9iJDKkAwfw+
hP9jQhKA7VmXnGxSHc/MBY9rkyxa0TyAbOQiyCY+0iVGPl2q5S3v6MxiRp3QnulFSwgInrYxiagm
bRYpNnHG2VhNsTOr89CxXQLtCkICbYsCGSNcYdF+EswIDGkE5+HDBHcHXZZoOsQBLdbhuzLVmSaT
4oPyYokxfKu86mRwiY2F0mxWxdmzin1CAw/ipR/uYS4aujqpVaqsIBF6NtBhbizk7OgI6QUrYTWy
FlanHBIku1ic4oyIQPeNYjS0oeca39y3gN5txmugGYRqbjhFCMuR8nYowvEvSv66fK4YtZuYHh5T
3CQHxyvxO7XGeTku3a6xXdpXQ5UucciCBIfhn5xjyc8xIY8+Ap8wcA0cgKmVQPUdCEkLg3ZS15tc
X6fKj6YfoUjiWgRL6UviqUVj5V9fmQZfEjL+i3Q6mPiieUz8GDdF5KxFRWsDpUikTCOeH/YFkkxL
uZkkQfbBVHTjE+3/dnkkMphaQgQ0OgpNqP8EaYH7fL+0CspsKBNo84oIwzTUBXvT6F3buzQ4cwhW
h4KycCRWI4ngYmvVXPRAam10xz5axH217GJlxnsfK8itNXpBncSKqSXeJTnNkH8Y5imNVjosaEGY
nTjyzYVGQ7D3CFrHZGnTOgTO0/jOwO/jmqBqf8QlEa18KgztpfLcG8eSqEVBhyggaPr5UTMNCBes
sfi/QH2zUfLRFBQ8Hw3qmgfnK20RpmxIz9zSLg7EqyuJ/wKpUwkgphJhp/3z7AVtn4wekKArlWW9
a5EAqBbC62qTDcnCtr5ls1gK5TmXvsZkEe/mKVNkrloqEVpH1WbE+Rd9TL6g8iTmUyj1A/nVv40l
vGDF/4G7REbzJYDVbaRgvoR0azUlfNotvYRKtvC/5XxYm000p5uHF+8IqQUHwYlqPVS73MbSU7R5
cf1BBOVAs0NWVdH9T66Ceyk6q4rGcSv8Hm3UdYUBEQxRJgKRN+6UuUvOYoNFdrHHcZJYLmpuBFxe
1y81+EQmwXAqVHOl1B9WG20VcpZ48aOEGwLNKfli5N0+2an1e67MTcImHPYQmm4GY7/hSkl076gL
Y1WELR4xYHrPvOYGr1eCRaJo3qbNogM8ZWfcC9cxmAjz8C254UD7m4UZtuqOcHY82l+YX5C59FQR
g0QSPOW1YfyJhiMqUmGMYOiHGis50VDrjYNwcoZsNRe9sKDbocKZ0o7DadFFmOgoe8moPmr6IXag
uwlUa8EE0gb7MyF7+v2eeMhqoYfszJBmd3aX39jZRxTz/caCzJSxUtNqqlEMFAVkLHQmCjW0AUwI
V1CMJQ2pURXNcMCEWr4Jg+VA+FrtkzwkgnBgR0ywlctO2Yk8mfE7ODqX6BhcY6C3q32Pruo9OEYv
ttjyr3ipd2L5/qpXiTDjp3nhg9Bc9XvPk95RtjzC83gkVPn0/mOYcpx+cRIOjZl6j7lx+WR8JVfS
hDBeMO/Ni2GbXSEpqnf1r0LG85fw1MN9uJNB9pTPxSk5+c/mVpzeOx4rObKQmT/2bw9aNYlOxQ30
JuBn4LzqD+mIbb18FhQupr8MCw1y40S5RX/1t3R6H/IL5rTtxTqVTMnCLZ/Cf2VSXnq6XtGjvIRI
JVBZL2JadXBgps6pvvQ/6ku/ts/wmXKHJ83NuHUP9TD+tvv6wtOUh5pWQkz9puEtx6kFJK6HVTt9
Dxhkzcz3Em5lhhNIMZeJq1chby6rasFvViTfmou0/1CLeYJtagtff4ULE0ldVbFUYyLvmRbzHipv
sELew28pHYov7Onn0uh6w0osaPzHmFJneXLvP7sCXaRrksHohtjGAyB3NJXd2loTdofcRYWlPk2O
cbes78wq0mPKDkIbo8i17xoR2yP9VtzQJhbyi7sYwgOxJThdTNEqs+r6d5U6HKR+O+SuDD6e/7WI
jtgwD3zAzqzj0ksLlHTQatipyu5z7N2igXg+s7Cdk6dvDiUmfc0pYWMxB34VCsaHkm8NWmbkK1zZ
Dn3iLZgRTPD8k1eoB8LwLt7pfxScgqMsqATuQYO2N+mf5c5gR1trALrxI3/456J3xyPbkn8mTVI5
xoxGcuaHX59BybeNl/NKH3AEyA++FZf2V/kubuZvehm+gqv8p9/tO8OZgUiH5d1OvTvlLXEtdzAh
mEvy+b1r/95//iO7tLfgiQ/XzLuXIYRfN7iad0pGXqT2GgW+jNEoieMi0dJ/APxyjcNH3swopY7l
owO5kfb8mnfXjvVPdkn+tJ/C5VRyQ7/af3G9h5/u2T+dX+1o3+vf4tl/KT/RJT2Nd+3uH0fSrnAN
P1TftngfoArH9rf98k7d4f2DUzaYHoP80lwSQJGUmTncvbtyLJ7aedg3T59XwP7EU907Tp682Rfn
Joyx9sW1eWnH9625ly/jF4LjEwJ+9Gz2w0+BEP3MV9KDh5esmXOWCAMD3k4nwVPG+/HVfTmnHJIO
WXBq66L5uzR//JZ0rp4QR6C0mKfxmT1lXnKGPfgtu9i3mMvrP+QvrtIvJXm9H3+Nk/eAOrzHMRvu
wrH9Jv8qg3f6lZ1G2uzQKyfD2fwNrixMGC/cNe4qlzg7kdqD/nC4s1ARv3nzHtyve3Ad7upZuQ27
9292oa5DgAOOd43pZpzgWl/ev/af9grPzZVRc4pPOIplT5VUC2jWXC3vomyIEW7248E8WefxrIHD
PQnl5Ib0dxCMP//IpWv+lPPw21/bX/XOAsyoqFn3HjxLe7Me8S0+8Xs+fSA+g/RzNqJJQv7Nw753
r/dXcome0bP90e/EJXIOkQ5CgfoVsbByR/btz/BL2bkzbwn7DWqbiXpDs0UszEk98Uj1coTIdsLv
bfhBZpdcuPvRpXjyuuLTCMQl+TNudP/lPMTzPnmL8S3BVn1a70bednVtxPD/JXmVSVB983w3iXwm
htGTXznz8z2IK2a+P/4J9dP4wyQftUl/1n5tlMlMuKPHHsesKm/Yyva7+BTean2Tnxgw7S2KZxHD
iE/ZZRgeN8gn9e291376XX7TzlyX4lk8B/H9hAshOk38hAzpkt8OnuXLPMoH9ardlZ/gPU3+UJTE
L+9qnRmKPCCBGPHUu9W7lD5UOtHOzXtS/A1AGWxA6iRiOn0zkoFyOO3RIO2frFDBs5XhUUzSm/aT
hBOsGB81s/Vl/TKiGddQypFPTKzfhGs7iKlytn75vdie4Hsg3nB8sn7Tk1NwkeNT/6VftAf3QTmn
4g4DWvsTg3n+YMxRBRK7c2p3Yk3SXiYLjfensBaE9+KZIe05Y0sH9fkPlWpqueZF+8EZPsFmmg0P
CCT6aKi1r7wR2DfGnS9gfOAXydTlc24tn0t3m5qBr/7emIPchu/yxY0ZXj7GFrxl9lx436yBSAL+
hiukSylHODDjHO7c39f6ZZufVTcRpCtKswnlmMMnuAyNE/VIqqL9ikJXeJRCOAIpu0t/wV2+8pjy
VTnlGDg0FKaT4Gyxxxuz95WHUc7RMz7xiaSj6J3IxyJYwGd0vRdCmZAG06sWxbp4/XzkRsFEt+7I
eXlNPFP0INns32vGiSxk/4GvjaJqpyduE7jDFbN7Lhcf25fmTPyrf814v7A5Qbm5Cj7ZmYRdzfxr
f0cBG74ClmEPX6FZLUimmLxgHYwHwQJLBv1iQNs7oGpgZ3bzo3W37s6dyxdVrnL3LuGVzwNCKqB6
8ZS83h9u+xity1dWz0YWS+/S3YN6ZtE5+VN+rN/uzECtXHmrBHfD44E2qn7xvM8B+yIbn61ghanp
+6XK3waAUfxZkvnpEQMsffoAXsocAKMyiGwArE32Ac9gnLAvR0bUax+D8/1+41W067j51KiOWy2z
m//MbtWNAq64ZTf1/D5HJxbL/sSSaP5UlosX14vePCuTfmd/s2mNi5WK0znlP/cB6GTAEQMjXFiF
OFOQRzOl6MJSlTqQxYzfqfsTOzOFnE5qyzhVGSCbd+EyTplAfHQIGGmnWjux+A9cFGE/V5V5yF+j
S8SpDufkfW5BExMzDLDi31R5KCzct5IGYQBlWNzR/KX9pKfyVt/Um3KwT5I5bfbpud0NPxzQq5VE
yuO+2/eXUploz1Zy8bJv6fH2ZxUYX1Q1E6pQsOJ02sAxBvXgbNbK2CsKI6ydiIYgf6LjOqcRxAkT
TbnuzTSKXkVdm8lGETbOrA05zqosXmAEjT4s/XImcZoQTnRNVu8yiff1GaCTaVpMbMQdftbysyjh
ogXqr4+EGCIrGGyBMkkdXKd09kK08bYo2ykpmmSW5ib286ObU69nAFOxQRI4ycoE/6hrudKBy/PQ
HdSnzlmsEBqSag99EKI+vjkwecUrudtKsQ4cVAycRcO+npfmhyOzIKTJuFfHbYVJiUzgSroLa7LX
rEVFlYKUpsl+PL+ddJByZDJU9eTcYJvUwZUoFqRKHRzgtaokVJvFTxsmOs1k0hx2RkVPw1Du4BYS
2XroqLHH6KUPHbcjYBV88tE9wPBEDio7zRJWXNxeOxBpbGbDn6Ec54EMlhxZHGtxvSIW8MNBYDla
u2bY5CgRhjGZqf0OSu9QQTjnVkPK1LnRBt4TCyUa3Sp9RV21EMKqPtQ2pdZ8lHTe4l5otXp/g/xp
AvSAGZXihu2vREEnJGRCugbX1+AQ5AzLd+bPGuJZ0QqjCRGeIT6dNOkHOAE7UzeSx6UECV+nWY2B
B3lo70OFvhFzTXFBEHGPoAoG1ruZsR66NUb64BkLBYhDMPOReFbSdAj9JQ5kswaTZ8GwhKdNGgUH
4oNewLnCVzOsmoknrVHeOr05VxgpaWPoUyGQ0nThkEgQwabUe4z6lYeudLOSh+lVJFmoyMGycHQK
680/lV+Jn5VeffDKcjbdvgBPzvaJgQNntajYm0iBwTR+Jk6XEqIMS+ZcDKUKMmwg/HcqUuY5seD9
LDxGspOe/5RlhfdFtMQ9rZNXSQBHW7HnHvlVkubPNeLSdSn4Un/e4UUqCSXGFMyA8T3QVIMG3/f4
drM9qOYXtYRg3COoGwqFXpA6f1PIgxZklPiqQcgp8IKBJX8bFQBH34kE5gZr3+wxqhK4whDcIODK
2kUgX9CTid2rx4uOHC1AAgKUvQq+hA61XnkVPkl0mtC3Guom5qL2inC2B3UqKiwjnAWjEoej98xC
viijH2tRYGRqsULYIlX6snd2BiANLDFUJAm2MQNeWEPCHtExZJOFSOYSnv94h32g8xqj4UNun2nD
D6NA3+oFscX050f/yQwJqrvpbepxK+wCDRAd0KR2bOddKrv1KTZjLPOSZY8VuGQJ+1kk3mAdvkzl
VXG65Swk/74VyuJBxYfiic6wcQYMz7xPON4ZYHBgs3MGTXHVNRTy9cMi+jfHo3TkYEQ8FEg1h0Yw
FUGHB0PQMGz2yTgzi/67VqE/E+WZNN/kXAs1rG/Ui6HWV0JfYQN5+lhiytF3N56L4MeWaK/V3dY7
OVqHb+aIPZn/6fEAwE0LfzDW3MqSwVm1vyVuA5alfzoFxlSAeoQk+v20Iee5k+i4McnfASrf9CeE
x5/k6czTnCnqqOtbd5uStpYSn7kIs05Dc9jHty4tl3m1HAa4nqazEuiGrW0DDaP9lj4agvkAqqoh
zYTiYIjHdRgC7MY24O4sN0nrjZdqfZX4tVHLEYTr37lKPHWwqlqoVkVyEiqFoAHt2jvAKlIxHqoh
/PU6eRpgwWEPV7N3M3wmWhAdkuSYfF14LVn1VWTBmbKS+kdubDV7a6p/eUzQQLTCCjTh/ob4kQzs
uVE1bNuhcAuodzK3WzdRe2qTt9g40YmkA3AsNXZl0YmT9k1dEkEjP4J42pI6hYfUQiBoGaL/pKYn
4jEGM3BloWCO3G+cHmRWoxiBdNkyvWG79lS3KxjroQOa3fh/II5q/h0ND2W4COVTFdV4cbIqs/pZ
C4+tIzeaz7cJEcX21kbSYd0OADlms1wYo5L/I5ZQ2+u3KpLiIl4p6UL3706YTUvMdK1Cnmi+PYVx
nIcL3MnALNNxV+CLZvkbr7anvGvO1GQNhLSImg02G2gBaw82OF60GFF4dK8MXD10vVzqgNp6b+CW
O2mC8auMcUEnvttJmYQXJcHr4yqI00pPFpOEfja7Cn2Mid1kqFuk5a2katGPD7W1AC+Bc97fQqYm
BoeBWjU06nWrv1E0lN+4+mMPU90FKGqp9E5LKAZoupiKyDlQaGDcUjXZwscxPtdmvVWK6IxUhYzG
4R8QOWKkocNX4dAPtRgLQO2Mb188XraJcKGp9H5h0lwb2NpZcmLaN6ZlfUoVODbjW8uXRRHjM0Tt
U3hC8Z2jrkwaOtcJcNw9qQG6W2yoaE6EyH0YJApSj4ao8tb+Dup74FPUJR+Kki5xTciljVLsqoqR
98D/dNXJBeSckqMPOoq4c7Asd0sMIGVdXmHJgtEAgin6Kzm4aJYDXeopAkfePEuQhE0TiloPLHxU
8bfJNhakrdpcqCqiaZTFVDdYNjLwsAqEQ580q9yAgmQt3+YnAh5JWg42QuFnyRaKljKY29m33MJh
Ikimfk8y00J89CHk/pkyuG1+UEflqCbGt9CeqhwV1BwfvN+Cmjm0P0J6Rt4ovPtmjrNNKN5JLEB0
zVmQNAMHjQq2R/LT0rgz7J+YSGaE1lWkIeNsHtwJFejsfZA9Ys6Wok2ANU6T7n3vJ3TsSVAy8pM5
+ylLtFoutOD6jvsZphq1Th9a/3B8YHbkVP2e0Rv2h/yEYLfECYC+GG2XFBEomwVi0Kla4oGhswES
nAr0jSkHK5wfryLkzkjDnOL94WCIpmL+zFknUpS1VzwipX+a0olxNlabaGSr4eZk5FhmAxuhRt+y
HS6huur8bp7HxUIjlKV7Y0ynP7heUPrBm0Eodfg/+qmUiy+nQ0OFK4fvkIJeux2qD5IChNzfZAPt
04tn6Q/R3BICYdFQEaJxsdrV2JWQodO2sDhQDigj6o462TRKSjsPipr8ij17pQ2w4Wha8e5zRnKk
HA3YRR2eT0Ipx8MLT08swJxLA36Nt72MP6v5mcRrtVnrmKlanw40hgTx8xByW5eJ6ppYhCi64nbF
lxxSAcZEqFB1aRglYHloGs3R0AFv04E91jHMVRtEXwFoZ99JqMEQwjKITApDn5XLF6L2Mvq1MyqA
oVpq9ofcXHBKz8jEzrFa7vck56pWgEhjIrnvlmyia16TCWZfA9lCm7itvZ+qDn8r4emBNoVmJB2D
OIPWNnrCMdcwzglNVzYD7n/C6hj1izrdcAQY6bMa1cUnzy1Dc8Rmk8aFaxnYNdDmspNSSENY+SwO
QMNI+/iS4l2Be/xcHASqmMaOj6NjtGlTG9lCsxOqOKvcvTnaUt+l1ZN1ltowK8h3ObMgxjSTmpLz
VWvfWh0qr8OGAeNMSZC+YjhCiE1dEvyzz0eSVArMXzYyEuoQ3XQ2Cgn5xfYZ5ajwIkxCShYwTaEY
RCpahtKudkbkJac2mEVbWTF/aomYEiV3/SDaG5H224zD3NLfmGfWCyE/Fkrx/m3Ou+w9ExYCQtEm
Gh9d8KuHRE8dYNQzy4S2JVNMjjcZLZ7n27yYKMbK+if86vNvIXnDewzgNAhptwZ70ZqlXcfpgh8e
wWNV44Meq9U16xDMEa8Y0SgV/Tn53eHjlBRbLU4XQgmXD9jfGOxQqFxrBSSh3/e5gpucs4jaQ8Nh
MIQ0iBVdTo/CYiqhEBJVOio00Y1Pk3WnhPPQ/2zbVUunT64Vl/lUa7QmU2NVYF8dghyotuYuiOuW
8f30y3ZWjcU9aK+Kogsbiuk4ICsiOFffEtyTilWloBaBxowxiChARJSAH9szfCPTztsKUY8XQMpT
sJ4B5kbvJuI9GV5i48Qfsf6xoi+8oLhKnlVuM1ax7Btfi0lsPg1aGy1YESZyXGnuL6sc0DKfE/I3
0LCQZzZgDLy1bB7Jvz0BWT57wLxEWIAlgo0xcIqdGU7cLLVjitkhBu0FldeBIhyXdq/4azFVdbLe
5RUIBZ9eXiKZyBo2hbZeel4yV150ydR8n7CndlrxgXBWdF7FT5Rd8eMoX1kO7tAOWKbBzk4W4lrb
2NGTFO6wqxRY2OhUC7S4xaH9TZtayMcxg0ho6oqUSd9+lA8x/9iWTYxa2Xy8YlZ7nGp0uEzAaN2l
Qn8/RLbQdBrI4+TwqlDvAZjoMNZHfjJesQ2D4R+EJ0lDtieHPQqMFJ8/CZBKtCwHzIoSg+9yFKGM
CbCRZnPHE7Tz2e7HqyHrjyLfinHvc1APLKjEDcHAmEvR4LCG86j9vod4k2gfKrYystaz8yziHG/s
8S+m0BWaN1z7sQe8qvRSvTkP+gavVAJOfnWwFlswU0Cc8IWVjNhyqEhDlF+cWytPVIcHUsW5FJ3y
8qnDWKy6GJcaAB5cF7Azt/StpRB7aq+iN2zBbep9kQ6HY49tY9mK5CMkFlKUDXUIntEcbPLYOG6L
AoYrxKTLyHMJeXPVuAn6CzgEkmpFeaZ5uXyTdMJBLACVEPYqBudabDffurnS6mgiIA+R7Ys7ipA9
Vqok5JuKo7uxNeOuUE+RAW4jlxPKTiVhhmIA3LOEO6+YW1I7IHUxvWZH9o+1ZCHNhj3YEp+2Vqqb
GiL9edOUioaZQhkp/E14+R4ZTFKKTRZgkswKOLyhZnfNsrEwbMkZWx28W8BVYcZmq3hnYFaqHqS3
2bDGOAdfFKnFsBTxSL05KYAWPGpTOyZenJUXebpn4qw+MEoldP+ztMjnLS+5ECZ0nPANjuagDwtN
gZEwCtU4Sx7VeKcRFlpoCY6O6MRJrVTL1mU6qbW29QFQcseYC7W0egCH8SAuGVxxNdzTrHf5Q2BN
9kVPrS11Qsxy0RKBnoxz40MI++n1AlQhEzZ73FCMM/ybATcKnlZIu6vmltQU9zOf1RjkW872/+wy
/GkFFtWaFxX4FttJTeMMZvJdvF1iDkNIi8uxn9nGuPWYkGBcjDJRCIirLWwivOHptBunlNxcyzcO
6EAOvMCJGmsCIq6E7XGxH6mLGCLpLtBATIIX61KHn8d7zMSIbT9LjZ5p7bmweSis6wrKEkdJHO/D
DBpqDtCDSxUq8WUD6saqLx5LHD2h3NEuHJFNexStEZlRb3qoA65MOBKjyKBQUgHBnom0Y4F5S4iN
F4Lp0Zv2IojjRakHP8JDY1wNsvY1Rso88+CnYlnTpAMkA/GYLyHrpHwd0Tm3GgITFmIbnzZqQHbr
CEYSkWa2ypweDirpzOKcW2uHkPXV91eCmiEBfVIIIFXvcKfC/JLTsIP9G3uNWK+9CtCFevRR87Op
USzEExbvZmlVqA5j6yayBGXps0kZ7hKGbNniDQvbz7+GAC4jyMGbjDGDBTWKX4J3JgWe21XOV1bo
c/zyXV8nL/4AMaWF0k78LukwmA3g7S7mpYXrKcknwp8H52oJuprxzv7IdJqEWCOEsfIlzlox6RfQ
axTMMLDi+kc2G9H5YzCQNtGvReyQpHwEyPQdeakb2NYa0yD/7LJqYcOcoP07ls40QKunRgh06naO
CYqDYppeQWGZM1lHtZinHzXInDg72U7kirGv9O2i+WpjbyYKWD9jc28ucdG5vJkgtT4g6IiN4F+o
NEWOArfGMv2V35H7vlMx8CmtD4ZszNEhxHBLfEcwVFr7IeoeVVUhA3mzkGNu7wOaEeeq4Q3nWzdD
RdvVf4zG1fvttEpcJWHeaeJBE61YfTIYLInBGpO4wlegarHDw7oaLygEwxWVjdjZqbSEor/wtKOT
W3A1MrevwzkrodhgA2wDigD2mbIvYmgmXEsveOCQPC8teQmJpumEbwNrWysfEjZg3khEhaQ16geW
AaKw46jDsjU07J9phVio3JfaAZ/YUrU/Yf+M8b4d4JmG9jQhvUw42GFkZ9mwQILlP5uR4YlXYeLb
wiQeDo1mU24RtsARR5bzhTCe6qqEkwvvYweLRqR0moQ9RDi81R3IrQH+LhwdupleBgC5IK1DSQQj
vkNYWQzE3ouCMD80RUuukUWeCTPUcluCgbJ0L2ozrmUT4a76D7UUx2hB2MHasfkyZdR6lXetTH0u
zue8qP+tNDosDMkksDl9K2/csQJSlq8jiLJgNzG94ABabbDGI1hJiVdklOme9Nk5AzE4yTKOn368
bYhaZnEAFG17ay7p0UoKonVFzdisOZLCqjGal9qyRDVuFnrUJbT5sJwB9ITzxPIC7Mqsm6rdoh5o
KhgVyKVtw6cXg2EtdVwJSKZji3MZpZhBSBAzvRPemmywUmXtHdHbe/szJ5lzVvoHTgBo/4usLz8h
ETUg3wqJRlaXfuEaCdaId5td7SHWuYI8hu8YevJaL1b+MgdlSpiXyO7JRxHWL6LmNvA8oI83ckEL
pnM5rJjgYATAiCJJo5SJDyB+i503D/aVI7rWtpjoFaQx5OEUdVWFwRKLkUfbNBWBWVNxSsTbNNZb
HKXwnfgUR1x2kBVPXWNew+qN9V/IUZgzoM7QsItXkdMUGLdQzTRQSsF2y/z6V/j7iPstzqDCt6Rp
9lhWshsIgpw4zHCohYLnQYVhwQHBsBmmDPgc9CKJ8PCD0skCWioy0XrWXLxhwBNYVaIg9V/YpAi3
FWEIHfLoDLNIkud+4Iq2gQ3dJqvdrFxZ9kdskPGndewinLIE6s7VUMLqECen8sp84dxuyJh90Bej
HU1zWMovRke0V4EykjIsvRJUJl5tDdolABDVxw+whOiBJ9LI2VPk0QvzHuEbUGnf+JVzZHDgueK+
Zz6pPMVrDyGote9qiYWTEOlXTpBCEcNykWuIUf4W8AfCzOfg4UX9Fua4g5QuGYcpbqWKdsEcg3Ab
cnftHQnmUx/HOpFCZHvdGi8PD6ao4tQsuuxbOUbb6tT2TjnbkgM015YqYAg9uAweQ7nhnUTduMSu
7G03+DdI5apjRVc1eG36klmYCrANIyr9o6C0z++lSPzxu/UYFh+WXu/z3lpwBPtniKcE9HAWOJhJ
ssEZZi62tB4wSaf1IhBGOSUOAdqlqHD1AXcPWoTCykQccyguzKGc4/kQI5qOjXXHBa5AVljbJYy4
bListhYwet2xpfRnnBNaMccfRljtCnvCMgymDhmxUOHMkGjY0hd+vrwFYbHGMK5SdSYWOl0/q9qq
H9HjpZdOHDTSVQ28Kxy7mH9LoDuJ8HV6vwOHdDtRcP2VZ964sbmHohCr8BztpD2Ohz2tglzLlh15
jU2FfpCEAviovl+JmBPuGyOxi1Adp83Lhvco/E1YvkqVJV9t95jVfAqHoXBmigCLNy5m75VwiigZ
QAQZzYUvmbAaCQtwVfMgqqCCVDhseMEjKdGE7dc4+4+n81pqZE228BNVRHlzK28BAcLopgJoUd77
evr5kn3i3MyebmiQVL/JXLkMxWIRRmfs/QMOAw8g2vTBlDBjmNS3CCf13sj3fbgeePNOoj4SxL2i
X8IYI+BIzIJ259u46JMuNd782d3I103AvlzTt2ZCXA4bPA37TUd/HnOxOgmdSZ0CVuAObexioNS/
05FjZ8RHJqH773Le7JTcFSU7aw4tqLLw6LHyTMUdTwFovCgc9N7CzFEi6bcsy7YC3PXjtPyL1wDr
M/ViyzsTW7uyx5MTm6PQGrcaoyzOJjIMLlJZzOCwRQGF3+IoOkT6Ro4hmWYmDEb08rVswXhLehSW
v8W7lfLGjO6y83EmXicwq9rAw2sNp/9nm2/kWlXg8GKRQ7rLBRhqdK1N5d2oNXFGvXItO42XUr+G
WBfj1wYU32HkKQzNvyGTTf+hO5vGv0cNF4pB5B78/CLNv/+WuFUfdHCz1gwOYpHXYHfqp+qOQ+27
puE3PZhyJQOEjQ+JIvGIO9/UxDDaALfiD3wW4xO7uqXNEnwz73GH+xqAgHvKO2aP4pumMUTsCcvS
MWjLCUJMBIee4f9p59pq1zGgNUay+thSunPY0/UO0J+B9XF8guYZgrdlpn7NmRBMGCROZKoX5JMV
xfAAmT7u2g1XbsLsz/BQNVvPaQec4T2WsyVQvynOxe3BgzbS2rinWpw6Bv7EfrauOArpAVadehAG
vDsQ9zPSP6PdJSY8HzpkANiIKVQW9EL4gjO13djR3Upk8m1bK4ssia666jbNSm6vVEJ6Kzp5MHY6
6MZqNkm9T0howIhvK3d3TgQLd1v8rowYt9AyTAXySIqLIXUulc6eoAilmQ7xGlH916J9ncl11Ux3
peGfZnXXpsKfOkcHjM1odfbYbgHFI7ZEgrhosJ1jLd/BL2DsIfEx7GOhz/s0CjrlrAFGg1ja3WOx
hxG6gy9/THw5u6aCoOB3w8KAo05LSKaOtHCBj51EGl3/xtMAU5X7WejVZ6W9MXTZuYX3wIdJQTqa
dBGhsw0CZ1347qpiafcanwkjwMQslhMf34xHOwqKen7u5o9BpH9TvgoyklllogmlmjerTcUa4jXF
rscZX2lPMjnoqG+4A+zyLs5VFcUB627uf4v6FytBrmhg9tTgKG+5IB9zKtum6Ffs52jwZFuPA2VS
+VCiwMks4gC5weQE9UfrKE1bytSqdveGqxCgaO8NdlqCaFLbG96+MeIt3nm9ygkD33U0uEwMf5Hx
sVuodSLAibA9SlWhkhfcUgXOdGMUhoqm71pODjEQDGyF8QpUCsjek019icRuGF4VE3ozRQ/HHjIP
eVVya4Q68wJGbLxFm0o+YW4kLlQhLlJ0eayMPiROzdwPRrYanPwCEUlBIZCNzw5MBuF/tyouQgd5
2jUNU56mZ5dBKbN1uWqDEMuwvcoEsO24nnCwL6Hi8r5gHsMQ98e9YzeoVNJ9RjONgmCDa9hWvzWt
hR/jG4cfNZIik1xmQeytkNLGbK0vK1HXA6eSXrZPrvVpMk7MGLpqO/nofO7KCqkLcWR/Hc9wm/p5
L02mjMkJCDJMGiqGPRL/IsGJio+dB/6QolyQr8VmdDYVUzIYSZaPEW4r7ja3PiYf6Vxj7n2DdLv5
zEdjsJ5MyJ7Yr2bA4RWjM7dkoeMdU5x7BSuKmSmGBesdYDM/D4oL9jVu+wBBJntEjNxSAuEGOS6x
k2sIGg7ocbsAdefsLrHs2iUBNi9YL+sMVln2BvEaTts8ErHNNBMsP3GJntEfHEC60Tg7jrE11fLF
/+iDx2iwMF9snzpKVzkNKIS9+j7E1xRMsocrG1Lh5Y61dDN169FXl3Bn+HyCApcpvd5Kuq7WTycu
RZlwtG8qBDalBNQKvJtDT9SDeRXUHI9GFq4bQDDDzy4O1J70pSuao9zOJUPDtgcFHBiwFdw+xl3C
ajha5Ia2KzSHhA4gFPNgTIhWogVjlJQkChcLZwO886gWbXVLZRpZt86NVybeeuItNoKfqon1HcJU
19G3yEg48v81HuY7HFKd+anV/bvXq8yvekz98PATmmnqPJlGdbRaFxkLiL2jia0cLU/eLNMqPReO
u05UbCuU6JJyKwfBtee8tZ3h26MEniYLInpxFjCECgExUzF5SzFUdgG8jWohvrXclgG1QNpjAuVB
/TBR+VkXYNHaGZculBTQmcC8TylKwKjYQNBVIOaR9DsAbkqun1vCXkUhPHnEhBPsAAODByNThQ66
bx+WjIqhcNVm+wLtRdVIk9Lf1fazyzml6cvmDFUiQycRVtQekaezVE8h/WGFzk9jMFDHM0FuIQZ3
Z816hDQXrcXnTzINlIaARR0qyPc4ZUuXSW5AT+JBsyGfGkklEzpSlagneUljTg6EeisZ4kqg7Wz8
yh6tVXcvC0QYWybme0wrMvH/Z8oCENcGySXwPsd+bdUjaBKwLrIZnqb0SJl078zopKYKYD/xZQyt
IYrcAdEYPUuGCDo44bTV3S3Ir52376ghMNOnjqC6HuHMR7wCzG8xNg7fOnorQ/3l59SiSaz+kOP0
YrD8gHc45QZ/paqoKpUb7IQBttM08nLYa2HSbD1ab8YAGaJForB42yYHgEWXRVLYQFgHFKCtVBFK
Bq+RZrEi7xExkZy6IkMc8LnIT452Vxr1jwnicOFWXFEyvPEYWJYcVOKi6cjKAcy1qzcVpDE0771X
rAyYD6NLc0nLYPiP5YC0XjCd6g2TZSAmPKOp+KW6AKVBqkjoLGAi5toLZo/NzRmcA9c6gYpjb9C2
vqlmDMALe49GNKDEiqYtN/vYX6cGyTNUZ5V48KwBWiCqsyTX889qmXOFyz/SMOuwf5MAB/bfDpav
Ev4GkAZrzOmbHHP8+Q4PRDYCnuQAlgwievzt6traxMO+baPTaH569c8cIl+vLm0JUpT9CjKNa+KO
ZO+VmZbbGkZrTmVIU+fQAINti+YMSFNgLe0uUGVVFZtyhHLBRV8xRx9kK6kNTS1FJheS7RyHjAEQ
WH6FT3xG9osQLngaDHNouMmYWgDqMljhp4OUpdCmxQQ7Cn4iDOYClLaAOfKAfM4tINsGe1ZwDtGs
ueRETDukYltA7hrj5bJHFmO8CBkkdY1zaOOdO7rtRsgLBg15VFkItpZTu5+bfwYHQP/FTpONjE3w
Omnf2n+jyiAdPqOZ7piFGWLdSStrG6CFHGkeFxQ9rNDQWvyyu5EMEhrrsWIww3+THghf8Z+JRNBT
5snDuIvYLh5tMvw808Zgn4ELWJ0YR0ONi6E18OOKcJ9g34CxGNwlzWFVO2sJkjLgv9mCtDM4SNGn
MeuW+BcCWqROFydRG1roVmGmYNPBx7S3pT88qZ12aKFRjTA8plY/yZDdhHglMCKbIyKro69kquXY
5gefumSPkLrRYbKpxluSN8hwm3rwL9Tl063UIiqaa8ckXS5wtVbROGc7tmpJJrTsQxmd1Gq3GInO
mYGJRpyK2mYXiBraDd5jVHNRmJO48qUpDuVcxJWAV6LKcF/OCJcu0gfBljWhMYBq2/CHTTuqpOmR
2nMIsZArlRjGDfeS3a10d+diBgIpW3r14WOCvq7HVNEj5Vcnsb7SbwnaHN/ELLnpcJqFyFmGO1tJ
tkIwkVJJWHGCpskp5+wNaFHTDxEx0UyxZP7Kx24zxhgBHJhXFCdTPRe984teFS47gJEVnRVpA6Oj
5rxOYXYwge8hQKfSeMHeYyO4M+l7yTUVygMjF90vHwbr2vtsc4TPGV+VIXeBNsMojW8w/+epZ17o
LxR92qXJnW0uNqaSGsVsTh65yKLjcjiIgDVQEDva/zzgiwD0jEpOCCFz9Kbx5uSHQlrMUWENGOhV
FSk9wTriBNC1X7BbaUFtj5ONnTJAp+GN/wVVwb+24YIjUmymP2dHcrFm5jgA3ynwl4BDMVbulEOU
BLLs8HZeyw9T+3OVZjeCvOMJ50NaSrTjy7A6F+UbqKAk5ECPya3wIDMIcMABtZdtr6TxlZ3DGyRz
RRJPmraHPIt5/h6aFpSSHB1zieOPj3CwHK9p733CqyCdJFtnmroNCUzQy2llAgQYzrCSOSgNQ4pJ
vWQv4tQNWg/sQWcGfQ4NGukwGGHvvfbgKu+tT2jd6maPu2Y8d/2jbRxhaPZQCcZL5h2t/Jy6EDl3
KVK2HDXaTlPPHNDKdKuqM3xVomtNexfU58ZmCrixOFOFWHhQicXqCK1JTq7BkOKjNj6N8jic8Dmj
oCqTdThtfbBYl3tYLhsX9tPkp/hb8/+n5Og62bHO1L3qGUx9H0xL494zPmQdpx7yET15atDsa7zh
zjA3KqkjMZqYlFs+MlFF99nCU4e1mp6HUXmupn5lgHn5EIT17hfYQBpGSmChdmjIpfjgIHu3T8G/
mJN/UFk8EELxeSthTc/BqTOmZ0Ps/fbUwD1zxrorjl4eYxnQQ0bQHrsWgm+gvzo+0caKjX4mIH+V
G0SboBHqbbdJhQbmPijTU1Boa8gQj35rP490CHEUvhSL2LQxrGitnfQehAv5hvUo189oJo8NdZMV
W3sFrMlAwC8UXTVGxqFUN4VxxWiFu3EoSBA2tl6CteG8wtp6y83XFsmx9MjpqiRNJIe34057m0Fh
dwxzbCPJOoybBK5fjp8rDZ1B6W2bjy2Umxrv8I5YeDXFLq1r3nJ9Wo9+tLdg8tUWhIHxXsSPZd2t
DYIN/hvucK9E0WMWZ2eb9nOA4SyHHCNHkAoPNnTRRsxCscQKp11mctEN1ZdMI6GbCEEcLf+E/CXz
h1025FtxTRg9ak1E4mVg7KG3y9WeFmiNTCw1OMsD/dI57iqK6Xm97QybHzofbU5+aN2npiYYc9/a
JJWgj8DhWQJhEHknGPX5bz1YZtZWeyM5A9X79psEVNSddRSuJbCnUoKvT/+EKhjzOYMESuKGQKd2
sJXnzcyfLU/M13LI6y+5s6XCmJXpLGMADouwXAxj9AxBSVhps168jpB8xF6X8kEm8wJWgfpl/EJU
z+wlhlPQBQS7ksGiF521BoP54FclsrhTdjKe5J9qabw42I6FSfe05FVAKWXmyZJIhnUCFjASjvKX
ygTIxCa04NY0Da4hjWhGuKlVGFLqVDDSFNVEPpVC63CszwQsMgoNaiWqQYR29Hrwsmxtjf5d5Pch
3sDTUXgZUjdywQhLuy3mgyg7YuTe8KIj1jw1Dp+y9IcUFxKl2xR/DbwM2Xq2p2awguwjkwlcEfJD
2W6gyPsmfvtsUcI5mKwIjw1F+owrBFbUQjHKIVJbAAEyhWIe3BfT20TJ6dUbp/nmfJutj1ZPNqm0
nKC/Hvk/jvYzkKc60eD4tLiDvqONk6NQun5O526e1rV9QStsGdcJGgvYkO3BJRihs14siPk47y+M
jWe+MdYTQvEE6Ei1WFMmErcV2N+90YP9fLUAwKxYkN+UIjhGunOQKw6qRaerBxmlx+yHemoO9lDu
xvQClRYyYKjeMPH3Cn0ROdmKxkL40Adp4ub5kOPVA8bKtFRlRJdHv5JcgNjdAQ1mSVkySUmjS0xl
RhVVtO22UBAZc1/C4ulUgp3gZKOs2coZlXW/DV4QNd4AzPoJ+3OvhIpSF1PGRA4e47BmK8aFN48U
wuy1Ht41ohf+6wulhRTqhk2ZaABq+tO9xz0EkiYNkAmGO9IqmuUy4dDlHUdJ92Q7596xcVLw1q35
5+0hNZaMB4WHAbWzSwAOvL/JNq9AbgEFIkZVUgmxvBJQCAXJAeuZBiLH8SC/iJJGXmy0zcE3hSPS
QS/xoTYwrK0qb0Mc6wYfCrnRoSKq+ruPDXig7lz7A5ZzjsYfHkLUP3BOAofkkB/7yeHDInIw6zk2
3oK6OvxNMK3xoAzRLu+szURZnJEx2GGGOFy0nNDFlU8RIpAouOdKAHs2Z8YfJVRCbGLygIAjVTIO
S4v0q/B71nZK6W9GmHUG1xFLOT2wMSbuHg4VXAwgM8hK4eRL7QdYYirbSfZKbrzmGMy0nHmmS/0U
FVucV13cFCl/DFAIh2dPo5PRFaaqe+TZMX7jZ+attuM/rHah2kqIJehTlWzZDbIOpW3pYZgO0Ehx
sVkwF7Eq6p597qRbNp8K80JixAICnoea5pK+WUmm5yTVSPXy2h/fXNeqtYb5u2rIpeD9MK/iV4tb
vtAanXIC7qGF5DVwCpiIS0QHJHWOeHLgy08NYfsUWobBYDPfMaIKS7L4Qm5P5gWDBR/4JYv+BRaw
I3Oe+Owh0LLn59lA7Y8dt+QAlR7f2uXG0sw+hcYsiSc+6ItgMRvfhGUlMhduUONM3wOV7ygxijSS
nNTS5LrTS2XwXBnKK0+cvyGKf2urkR7uKJ/Uc4H7C1eRXggOlo0nj/wsKdf4S8j7wEETw3lKT5lL
FIB2gRcfhQuR0Ns0tPmyyjjFU3BmD8QN7q5iURuXwYHFlky8YOzIUFk5VHNRgLWY8pI1sDSKChxQ
3ubB5enxz1zIQTnyfwEbOIjYdfwv5FyZKMiz4k8OUXoFzZ/T7bQWKmJ9l9aXNVjZPRb6LVwbYvG8
8xD2KAovhecvI9N4p7d1huoR01l6DK5Nsaf/64Ym949wJObrgGh/VJtkQENVlqc+BKYDbdGzVz5L
27sKBB4YayX56ap1ZaxT48MkV0n6TR/9iXT4NYQRGrQ/GZpmHOL52jFVLUE9kRGF41kuQgO6GrM4
+EMAvXJR2kBtsfXJl2UvMTQxMXXMXO6woXjS5miZT2g89atgM7yRFpPx+A0avEjACrZYvoNu3WwN
HPJzWGt8CzkZcLe4mgUXSWmgZfv69EGJzVBUvYnwoKcbkJdOeTMglOe8MppubWKwZTXrmkpqGo2/
o8vj3xcmLNoRMCM7wDx7kOfKIalzeUlbL8BRPSWS4PXsE15PEliSv4aMw7E1S64yrGCi/SPQI9mm
c2xsRH5HX8p1XGi04QzDdEyDx6tMWCX1CEm2m4+InMZzBOhcgHFB2lKIkbe84MyHpfBGpZoK/G9/
Gok0aY5xcmnRl7KgCROiueXKJ0VDgBl7fprpInmKZec9Msf27PLY6mhF/6Njtpwd/W40HoE6MhPd
LYefUBAq5Aq2l9zYGpoTnIL4X9mi7MBjQHZ5OUL+5r/CzRN9Y1GiHuBfg2YuY2jfUl55enMyM6rE
5qhqzg29lguVPufkF0ZWAg6CsTMbuQDhqsRubB/z04U7yHEprG0WoDt7n/1wptCp+vyJxtFveQiH
Vj+U+qFrD017wG9xxv28PRj58b2O8Qg0H2mP/TJ/huoxcJnXCZ89jpC4sSDPE8pM7/Z7eG6EGbK5
0PDrwBdQLJtCeySpNIEqbnpv2fQygeTm9W9ND0w5MsCDmSF0GrhkTQ+m8sPw0wVZQsOLVc1aqP2Q
upjfdD+S1etfiSnsh0wG+mLYE12MmekVHA1wWm3SNxzJSEqgZ5mvWoXHw7i3v+GgwiiNjBOjF6bD
SNDvWoWnIhW2ONykUIPkcdYWFCFiqmHRpLBLHBXzSRfRKWScCUEpG8tlSk4cFTF0gPv9cibeBZSH
zAkgZ8pHiNcSi+mTkbDzgP71fcm1ZjYYksYRsUY7vFMcSBxWdXQo4YAjPrm0Stli1Er5Om+/B6BB
274LPtGmh5LBjwDp4C8kbdcR6nw80aN9Nu1Uf1kHkEMJ914wD33j53XO/l2DientceiCtGOs1dg+
0QuL0ZRwAlocoYoG2qDXrJWaSR8DRcMjJKiGnGFumwy/7QGDUm5Dg4QVzErc4Kmh4BDi2XDtzHlj
NzGizjdxb7JiVJ68vqQ8CsJA4S94KrFf8HzjNtguPf8hc+56+VHRztT+SeEd2pswR/q7Sq1j51ar
0V6RPDzKsF8jqfg0THBdGCtQkXDRi5WRMMgojZeglH2pkMqx5dQU4D9mcEsZiHZWxozj7P1QOhec
5r5/Vt4if1ehkkzCLUMBgR679gwfZVGV64E7q//ynfmBci4JnR/f2nuNsYMTAaVjMTBgM5j1DlcQ
pBQnYNJiNMpPzlQvHTYxzHW4S4L9QPQYaqrFoeJju0spJr+IvGlOS7t+7rRPoWz2SNE2VbOvqlV8
s+GX2uOpTJmuFO7TWAA3Rfg19EC45lbtCLOP7orXYELm6LcW5KJgXZmZcURk9hyH9gc55Zcxrg6V
zADeaQEnVEwBFgRlSvPtoVso3Iaqkwu9XeYJ0hsMt2TY6xsN8XKQs6lj8kVNTp03Hpx+2wZvsXlS
gi8kjzse2+DF0AN+6/TZRH/U7Yfh3DDXseePmVkCxk2bqFM3lAZMglNFe6RRloauRdJMOUYEFGcO
p9DS8jjlWXQGhizTbXjsivRRr4pHANex/eVQbdRub8VkhTxYH8ODXj+4Key/V8zAyFTbCWtdmph5
UM8TUfEEZUPtAsSIxo0D0TNUDyAeVvIqPEaTqmKgqTojResA8BU4UmsL3B2/H8BvAagibEZks8vP
oY0ASW24aDpE+BHnZMuxKc1NizUQoy662RHROoScvR7s4viVuTO3Znv2Fvp4JdccSshrQzWWG09k
2DEyWVoMQOfs1MRYjMzJKo8fa0A1sdRido9GCPfDeNikZgTO/9+EbCaHplIgpCTtrkY4l4TZplEf
apxjfFxaW9DlhWlTex+hBZIMd2HCVEcbx75VQNrBjr3DuA4mCyd4p0B5XcVw7MGy+q3NcaJSzy0C
7EbdPfUYhxR/NJqli+CzOpTF2XCRDXLIYAapr2sdt6SbhayQ1SEC8pa7fo7GZZI+MJVdjAzPmv1I
KmJPGZ6CiKgjXGpCM910+M66YT3c7Omz6k69PW9adO3++NmB6oftg6L16IbOhEIoJDNHO+ySlPHL
Zk9zBJUtvIaVTmMCFj/F27w5os8Ber/Ai20bMuA+44LxbvjU+R+0FD49t0CC1lS+yMzXZIjIllhY
5toczRVmgwGT8Bkv1k8FtKlJXuxWX+YYv5QNbRCUfYJ1oBhmqz7x1r6dPABQOkP+4TJj0d36INQa
3/VWxAl7/qeuYIBcRs9UroI+lmQggYHW9pbruVRPkwtlEk88Xk9EwwU8nOoHPrnc+/qbrlG1asHd
6rHOfMzQoNfHEu671nIEM97K4RePrvGo9BUGByKOzB6kHNcMfH4YHsp4Phl2ObiuynXYQj6q4BiS
lJMCF9PkC8nOBIDL1X6lmd1O1vhQj/uiufku2yTgKk1zVLvwgzushYGBtOBNcACXqUFTm8cQa5Uk
fzHj8miBMkmbw69IrM84MW8CJbQy9DAnSh5lObsw1XCIGSjQ/JvyL0KtPbVQb2Xc6151fdp4DtFa
S9VHYjk9zN1ni2ypzOoDRJvaOBmBvSskVxwOvcjvwEggo1kDkjhIDRaupc05M2UYjq1XncC489hB
4BS4K/YAag7XmmSMWaQ0I2HD1YAZ+gWUlquopK0yNY05Y/Ll5swdm98KEBBgYiaDr0tQRsV7QRog
KS2UnPrQCDfihagK8gDSUWjwdefhPUSUIMVKCYltTN65WfnoGpEajTcr9NclaWH8cN0ArnwKtBXE
0D+NLswd1UP2oJ9tYHtB+5HtaS7TUmyS0BXF1V5WSKLfbPQkNlogiHVCi1CuLgVf3in7b9HiuqF6
chj7yNSey8nGEVKnClGgvkaos+R3wJbi/KwK3MSt4UVRqvWYYXPv2WL3kBugMiCNMguFz8/AVZTr
EC0Xis01iIWAgmdAamEGnr6a6qJqL01l7fW8Fx8K1yLVD0XynzlpRjYUz97xonVtoR/TyEGjNNZ8
ERvhNVBZLWjqbY6TU0bvLrHrUIoimk4JHI1QyStQRVSINJ7WMUHkyduogt0HOKSgPzqOzjZE1DZG
fp+eZfrbsAWqkM8YOTAuitDkqf9MHd4fDjgJdhsYkCmkL6d5tetosEE0mVhAr6kojcpLaZAxeaL6
srzd3B4Tj5Iep0ykC80Pm3zR+L04btr+c6HkXCmwPgCF1eg3D27zeGcqOHZvSolNp3rFHiKrfBLU
yM0L14oB82jsGPjsPEVdmea6dT5ME/dXXnWCzbr5UEkpaU20IzsEUMxwn5SYXhbfYN6RDXsE3gZ9
PStSLW4uLK3G2QzSRV/h8szNPa0AWRgKN3iljIh3sK8JtspF2hXmOTa6Nh3SCN9r2DgBDbGU8rWK
8je/ZeaXCkHOK16mPF/2WI4mm2B65ysQ60NOhT9QlBGNr1Y4KcRY99whMnD+EnkfeVdhlghYFTC0
NDkbxwBQja6SSlQwAwP+ELWhBpH0L7tMjSiJkhX1lhFd+B7qkoWEiBYMIWHB4UkhQwEMhClbyXrU
8umR42nhAVAJRaXgTlXQbFFHanoBbsAkFl8wNrYsmTEI3mykeGxJM4G1Zr4SlkmS/cUu4JlZrwH4
ztx8aZjmUqa5o75xQKR8YSvyDV22UYAUnVjn+iNcfXh2q2aZ6fmxZvbmMwWR9yg/g1aaOZeJoc8I
fSayT1CBNO7yOLnH8EvkW13RrykwrGA/+Uw1K+VJ/tpv3WWuGhvRXlDuZvSSzUiv5fLxABRzofSh
s5KiQ+idwsEUKoCSXXL3Ljzb1G+PGZIpF15NYH321lvI+/ZBO/inMoWCywHzsCoA8/lQmslZo52N
EAFg6LET4nmCQcRA1JaKEToLWKMw8/h1qGWMAeMMjkaflcwt7mLZErxnzkdswEhu7sIVmyxk30x6
HsHabDiEmXYeGcVXIzbldNFB0v2oxnbMGFqkcN643KDXTRgtj8597g42rxoq4ZpbUclvFP/O/O6i
T5iuYckxNb3PmbprcRHRkH2h5ijzCX7IxS4f0JXIRI35KMdeGjwIxdmrLxlHkQAyttqeBhsrJNBb
JnHJtTOcpcN6yShELeeQsrMR1wdg8AYEJtN/G3GZL/Y5U8vuaAXers83AaMY6xfJoMg86osIVAmG
b/J5rfVbUcErnymHa2ZesvDCAD0naChau6cWDrn/pKNbro9WTxdD5V4LaMzIFT4eY4X0b4xv1vTm
o0Y59p0ZW1jvsNoRSrc1mgQcLMjugWDgGVtusgGPH8px1zhm86fvQ2I7D/mPsOxlKj8By8CmRH6J
85u5jwp61fza475TAJieCNUlXivWH3rOXCp9IhOqeS0JuW1JtuGx8aeNkm34PKuIWlslI6gHu7VH
hr7yw3+5fGJ4b6QVVgoUm/qFT7+GiO3DxpjxHO/yXyGFF2AxmSQBttrWi4Z9M9qnSmNsC4CecUCH
1bjSAyS0xbSKFeNNixlQJUvbfHo2gebUYny0SkbRvOUg3nUu1gv4XQD4NyrXLDF1mpi4hs+leZY2
nhZelgXIFsO7rTbgoEQfzF3p9Ms0fg3TD7gNiD/gX4bClaovdDAob0IINGnWoNkUYIp965ucPVcn
VhfslLme1h48LtBqNiMkrE8X8v5w0MxsC63eSX51Fk0AS/ziF6csZ5woBsnMIwAzzGGPsDmg3chh
X5evAoJxRy1Fjq/FKtIEcm/vwA3S4dM5IIEtEZ6n3yE90bVInvThmdfpwukweRMMlcHi+D642Xn9
btckxRr4g7QFjsYbr0MFYyUbgD7zEFYrE4higpWmM+UvWLs6+JmiPym4JxOIbEDEJ+aZUwHiBlhl
laBCMKw1Jge7UCVAh4RDhqSxwrt9VimlbZrmEt/JggU2uvc8OA5lhwhSFXZWSdNv3MMAeQpMrvbs
M/FwWKZY+Sbo1or2nwX7l0MCiZPYGFMb/f/DgL9Xe+csFfBWjWQAFKzYxCDpWK/DIAUU09mTtX5y
ald2vQ7lojPOoIkMUHhEWvdutlBgubK8fKOSmAfOm5S/CZCBRqWCXsbg4nHEeYRDE4tnIQ9GYfiI
1laYhiUXRs2wkixbFn3cU/kB2FEBwl9jH4/dQSj2qFvbM6TVqXIXfc16KhY1y3+AiQ5eipsCr0kO
Rf0cNCi+vfowICIWuD/D3dZQyOFgktJoa4p4zlCXFr9ocG5Bd5XVzzm8B6W2lr4ZwlXa+O4LQ+2s
3iKARFFFLljNZAo2FevIJbzWebUxK3QROOmU3SWz3JYwjXlYyqxkUi+dTmESr6GzK2r+1JEYOFp3
+WhiYrCJ25mnw4RNJIdQrb4JEAztTjTPMpDneTZEE8PG5bHKX/I0AMOkI+go4glnBA0ILNgpDYa6
VKsXi7BnoKlcIw0Cbui4NDpQNkaOw9FUsr1PVHYJBbnRUfsxd+Ulpsy6tehb76KNsAxCbJzsc4Bz
demIJQWNdZM+s+dGMGg+dp7ZmBA0pdzhhIg0KmD0Ak+FWcXdEsvnJ1ROkj+N2QF4tAVPdoZ736Fy
vvrzF1seVBaLuoP4BfhMrufCu8QuYvMUKzIcbKBEQnIBExBISspcJonoCBtaYDtjs3YdvnDJwOwR
c0ZiM90u2aWiD4fEoPKhNiGxncM/Xp3mXNE+78wYo6LiV9omjgmWEI3HMsnofLEzqNXViJIUOEdm
7wz4QgoxYX6z2nrWFAzyvkPdi3lNuY24mKjzi7pcFdlvkk97iE90GEtXwfSBIqAWj4C3jom6O3/p
8cUcw4VvxksHdNvTV5Z/KBV0Fm8lydWMsoC5MViOvk24XI0LcQ4Tp+wU5PQCwTWaTmqRv7AoWh4j
sAF+kSyvm8lYUPrQULiiPxM9xQSJp8Q53CIShu3CF7MivsaFtqNZj+nAXYPQXHZX0RLbjR/WiGSS
A9f+FAzAJjwW7U2loMKCrVgMXzaV0qBNWxfnYSC42USOB+TFKZorTy4HlJ3vGzBf1kltnoCbaOuD
i7TCLmoD3kOgrksmG6Av1cx8HfcNw//0LSqf+K1kmGgL9JsgvdzYqKTguzM45kQMhExxNUMwHv56
bufvssjw1IBRyUWdDfG5ghIPgQBFLvVChJ2bCk+dayJlgwcQATP5RUmWrTmqveghL7k4qJha4wqg
B3dNSIEzBL6hif+4zjiPrQSdjghTnZtTjTa8Ugf0XcdMTR5tMe/HMaTchgwUQ5AYG196M2m2rgEa
pd7I72bMZGcPJsfcJB1Zou/SH2cGsealCGRdq4T6NidWkzweVRvWovw078K7zQflxHairfVBe4Xx
C9AMLSTT9zGNo07UHYc0VkPrIOg2CBmEWCxwCNtwdLLtYNYP8k2ybWT5BWgTs+T+f5KhgKJIIcFD
bajNGaMRb9wG5GB5CEUZ+ZDK4Q3cToCvE+kgJu7aKRaLI+6kqEMLnLsbSP9GtdXc+jTgLYDOGNoi
JGJxqqAMWfK1IvXe9aY8TSONN9E9HanfTrbxEsKAqHwsZ2ux66Jwr3cpGEkFEeU3G6yV9KpwbOAP
PVghLFntK/JbrM22QbLGEmqe/hlI7eD6OTVOsJ9ND3p7bgqkiaGk3nerEivTiUnLcO7Ju9CslAh4
gn91rBAn0sDy6Rm2C55dmHbWxbuiUxFQagFoMUmVJvmvv6YYAmWmX6twHAF5yyiadEB3HLR2Nfk4
UCIDj9s6SDYeeAf8cdU+t6Ewowkur8qfjFpnBLXsVAINbSnau5XW6cc4uLR4KQSMg4VSp7B9jXal
cO46CKehUfaMXJ23kHoT4iBBHbC9qnprvo/WC1MMi7rZ0dbCr8+SpzL3BIF/jKEyI8FimltzszLt
oYfXxBwEyqNSRa9i0yGzybbF5nzmaTDJEHoYV98qseOd6jJYdCOsZCK4zTDnXvOSS9wArg03rpY/
kQICFR7NA2an2ZNbEHbylG9nxhGD1dFU9cex9DYuyt8RZ2v7EzrGbBict/q20AZccgwmGGjbpxiv
1OximqLYgnVvbFtosIXt7yxr2hmZDvl5Vyjf6DIm458AM26I/Vdw64mFyCNj47OzLTypckgGdYbw
gmCKvrAOJpaDQB6UCkn2FXMMqgnOJOmNGsmnWKffznWPaLcKFjcXBXp8rg55cqz1FCqr8J8TxKPc
qlMCOJLcjYEZmrexk13HGIipwYRbmq8vRFoBaWQkDcu4zCZ8SWvApYlJMxN9EG/O1bo+l+X5LYdE
4sbDWgQEMoZFU1LDHWHsSQMlPG3Gkej7AOelGhgpH/PgkSkP9E/HL49g5IxcRlZ0CjfAJ5Kb+kpO
O4bj6Kq1/isLv/IZ4RKxM1sooPspjXc9VgBCDygK5yKtKu9ctnQFRhXyuSE2O1YJLm7xusa3BeAR
pdOV7G4lvBe9dxyzbqEYsG+S1WDhM0XtnqgMJQEowbexoLuh7jJELsFykomjlvyPpfNqalxNwvAv
UpVyuHW2sY0NmBm4UQGDlXPWr9+nvedia3fPmQFb+kL3m5oyo6QDGZsJY5GxEvLcl1EuzVMZ5kBh
sP8QCgjfcd94eOLuYzKvrZbOj36XOnxQ9j4m3OzDb9foyHPCvKdXeGzWsKO/SqnD445IJQgyZ20b
GPRPPvXrlIykU90049UmNpOgoZaTuo1/FYpaXZmfJNBG0lr5yInD5EAyS7trWjAX5wZQEuh7hKSp
Cm8LieWv9Vc5t6GSLbg/SQbA3jL7ZE30J4nF4zxr3FtESIYUxSPsZ4J4OeQUoP1HO5IRcOigxZQ0
F9v/hGk1EYTJaTKmdyEyFPME7KN0d0AH/oCbqi8OFDdyLrEiODZoPOWy+29k8SloX4TREoREfsSk
g8MIoQ8wKpqhGB043LpsYkcs0+DRoCJgQYKjSQwPTLVw4C06FTwvVE2j/Sm+kaziRDiheomIeEEb
wF9JemMnfVbMLdVan0Zw0jmKu37TowixrZ9QWVNvyMuWAyxh2FB6VTaj8y7ze2ZMapKkIR8OCq3X
tr3oRvhxPHRQoYCZpPmnB6OqGR+wZj1KzlMIXY9xqod/hCvqDgmX8NQdvORadZ9COCCtkxvZzTep
Qu9NBUGVgY0b8Tu1QUM1kyO5oVxoMTv3d+DvJ4d6MQdqc+E18LMk7XmYPxyQe1RYNeUsfh0FDJBq
ISqKjWC7DtbmEcrFEMtMwy/8dbg8R+sSMdMpx0PYVNFG07XlvFHo/blCH4C9mAiz9sdUkbJqdwFY
Oo7ZgSYEO0pIxIsI+K23lOWAJFkheojsjO2EsVlV3IMY24Xrram7Scc06Wo9Mqwd6Nyav7bSC31v
M5AjwBmUeisNTJ5VF8OoVxHwHLblnOpT9DeTZ2D1xi4IoCsglEF0ET5zEbiOiDBM71YaBDX5d8BZ
O/bWgIsiJoyobIdZFPcMbaHTM145a/AmXDHgqoWxSGbGnw/qhRro5tn+yvH1E8RNl6g7gzIjxeYi
0WYDBlgE8mr9AfBGjhTeRMKVwxzEJICciX7aYqOC3kYNOGrsnWzLAABCuUSf2/dXKTuj7gvL8H99
I3REHKnYNrmx8ncae4CU8i89SM4BM7vgbv6eLpN/gb5Pdltyy2yDYC2G35XQWo22o93v3YwQKJhh
fS3UkuQSyGbVIh0PH6xm2D47nFNVnJySHtQ18f85gtE7JxVAIk0gVTiXByobitepIvgJ6C2jV/Aq
WtgEPvJLEHlpF2dfrAaMCMyyXxk55qSohu3hSX6v+K7Kdtq40dGmDqekQ/Ekxl7819DX6vQp1XAN
b9dd6wEWCqRQHBhp+cchORFFjcl5nQGoNgPyFJqGeZnJaUC5THE3EDIlwIZ+K9hXOEOQ1shCGIAt
GRLaneYMb47H8CaOP3I+ciXeaLW3Uev20Ldowxpll+b0xgh0rBl1IwI4XemPOU1qBP42wplnSvQc
d95KpxzwjB/H+Ina7AX5z6hioT+ZVLv0z0LAEjFBd19HjOTk+lPJOgpMMgVJVwjNjXhj0MTu29jd
1B0cDcWh7zFSixQAhWZT7m5lJM3b+BWcSIZwDSqyq/JNKCgk4ksv2KokiSg5R3WsHedi77Qo65P8
OKfWQXKNBNCjjxRqjkq/VPHasilDmrGmfB8tcyORLmnw4of5Xis/PhlAoPiPpwddMee/JpddUmzE
XiPCG4nFfZxqbJbzXF8IEmDtVWP5SuCqBF6Jo5/Ib4RAhoJoAyMLgl/RxuGPFdGkkt1nKEjqdjWN
CLxHdYO8k2k0pvUS4TA2uUKkGqN1trybnpIqzVQ41gnukxh96ZyigZrLXYzHWRhquAU0k4fJ/kS2
99BIykCosYYOp98ZwWQVzpqS0/5xBvK/+2p6pkIAz8kIKwYiAFREjjBbZ181MT3iAFA/Jy3YIWkb
42KNcuZxurmnQKWoR8VIU/FQwFGpziSC4lhDRk0ntwZ1E4ukCLg9DiL0Y5FjL11wN3ngGay2l6wD
yHRv3JnpMxWWhDV6KqwDgaYIZSL2zChDePAt0V4idgYE4adKISaLFYSAA0k6KjHVSlWB7qUu1zGa
usGF5kTdnfHNQj5pJy82/OibJ7P8PVGdGASUSfrw7wgpZTDU9TVIfnQ33OjFO2WdTb1Ke8fTyMat
3HwcvUAmrv4pgUSkxNAwCDkPVCWriWYJcEo+Hui9EpNX1N8Dm5qHm4JTY8zQFLrFCmED9ZewSjW5
W6U1HB9FHbuXKxA9+sRQQ5F6+5N6k602tE9FSRguwyhpH+v8QNgZv5GhGSE0Ls8Z2FxYNIMmkQvS
5KLuaN/8uCNvWFqSSh92ifcX00Go9xsx6GFgseF5cUYijZEwNv7L+5WbAkwOH6HfOicfzjWPtwYi
qNyKsNkz33Ycj52PJYBnH3jjRnhnvk1NsRICCBqie+IC6nxkTPBsyIjJfQMP5ZBv7y5fZfyTkttC
awpGaHE3JV8+/LuOZiHIjwZyc/nzUqBQhjtQplKR21I9de/CNtl9jjgItbx0mql7CauvifeDP1MM
zLLdWBh5VBGSI/kDuJBAkJI79XGImDcjYWYenUMYPalYGnB6UWMGxhGUubIYtONb9dnWyh2RhY9W
wArgYxKFFuW39uJjQ9hkpmBFRiBBPLrUDl6rLJBxxl60J7vqI4DITpgcU2LdIJJ+RJPCfYLJgkcT
ELS7jHqEc+qaGyny8w3dUm88cNC4WDUW1ncSfhBTaFO672fEEdZNBUER1Xh6ABs2nFVQxGsXKEEu
ZuEEkASKqlqksshZzvjLyGFIGZhn0K1zRiJczEUjyOrL6pOvpms5XvAqb6r8hGpr46ENUr/UMCIZ
4QeGvE8/g4k+0YD+QeU882TAoahBPLBivnHgMqKZqB+ZsydaWIHxLVhKTk6pKWHsBQqsZluSdTqC
HWLpjrODBuOvFOpWBHeGfde/POo/0RoOSNsfKh0Ntt4wttKH8MDV0lxFsCby82vjppEtWKVoqurw
mBhnJ4AJQBHUwwPqt9RpVxGhgaxvO6mfA0JA4BSfjPms9XIrRie/fyn1SxYiMSOMZMJs0WbrLo6e
E/o/CXjA+OpiBGFEaP3XsKYDNCcrFD9zRUlnkWVg61dwsFx9McsJxUe4KauDD8nXVA2Ck0PuNJ9D
0BBvTsZf9omkz6U4gSOV9xmQ5eGiLRUlhNWcTNYld7ASW9s8Y8gsV1jJViP6FC14jY3PrXZe8BJG
a/GZUQhwYYYmg1e9m0Oit1Bsj/hExMD4j+Tij4gHwIMmnKGPkqjQN9yUuYOvjQFJUfGrti84y4yx
3VUay3IN0B4c6FtU1D3uSrhD7B1cAizomRP9n5juJZSU6CFpI8nuXGtmxaupj5nf72ssUDgSKAUo
4TnISD1lJElgPVfaFZXbkPtPbvBJFSq9JEp1tApVffNgGmr1w7cvGoR00WAPWuCWm+k/NfUrKiMS
2FQg/INbQUaHp46iqicaIc/9x9Uid5UYvgfMt0AmzHcUv50CecwPd6h355kSM0634tToJLzZfyqk
vLSBuF9y+5O7ZFTXzKBgHACafkhi7uWWqUKqaaxiPKV2u/TaGx9YmqBRNb9RNmRQLyI6aWJ9l6WE
kDl4zb/ozETlD2wgh5PakL+Gu4liL2ZchBu+ScgvWy6tf/uaGAxs2PFByjmIfLayrv7j4bOhXYrF
PPjSvF9BU2f2M8yHrImptr7CQt1ZdH2QCRlOx8Ezlt+RVm4gqNeS1CGkrNSALok0ibTkyJtp8flo
8IuwVgDTqtOs1dlHyMf7jDiyhhtSiswyn/mXafRezNo+oUxMClwmAwGlwVdPamOVvbMjae0yBEv8
cfChqVv7qJjZE3xJ2qjSJsyjOnD8sD7BNOQiIEM4pCqX9RwjOxu0LSi4BBbKDR5gHMMb5J7qUt+b
zQ3Yu2LcK+eFMHu5i+CtxIzA/ewnypOvEVNFqlecfRVoQWyCAgRabpyRRBUYmLCjVzCxO67lUmGz
CgCIiRwylF/u0amkL/jtDg4aXUtNNmVtLFoOWbO8BhqjqqQ7njrqAu4SbhoBPd3HJjeZ2SRzlKsz
QnupPaWfqrAotCV5C0a3MpkRmrBWsjaiG1jX0018/9yjBkXaQMgpZUpj/brwvsAg4op2qV5DOA3q
qzlGNmLvhXgJOP/ZO3BLRs8hyFqYTxSOoh2Iuf6skcGFXHhc3vLzkZKk42eoavtRI4QCKMEVOxOj
Zosk/zDI0BZyo0KZh7CNC09MSiazndG8SQgov4hwyo0arB/BcepJSUwy3lFEyiqcqlPJQ35MqSGs
R7yB2RpakcEh3KcV1wUK6uDqzQxEQ1fTawBkxMKc1Ny9CJ7d4snI4nznk4wGUkEFB+VEXaUDb6o7
1iMKMgl/WAgbLGrbSUKdY/4h/05Q7NqG6URZIwyjHpDXWKJD4f4CZi+D+Iwl2Oe+702O/A/ObZci
DBLWxwuA5OLKc/VBj7XxOrR3NKfsOrLLidnJqCR4dhoeX/FPRb29LGFqgMTXItdrGtj86F3qcJE1
YTqRHDlBRFN6EB6ibGm1uRp0rkqiEU/CfCWk1pTJY79IngtKJA4IdnKNwcUNfoaP3CaFjDNb6ABc
KivJYhEwxqcXkRXK12ZhsrJScgK01thaSH17ZHjSc7JrR9ahtxHYGA0Tdd6AxDLtT/AfqzjfD+V3
YMLy+PeRspff23prD8itxsBDFO4Q7hVnYFLNJSIylENnYDJhFqyyrWpd6KiXH73roSXHz19imiYO
ictBD7/kkFbgzdgHwHSstJklFiCWlFnBTGWhKJF13SswL2CkZnMS08Ngb6mrK48s8IUFdYyUkAB7
dcOYj2zYq/47jCsgmrGg3GPSD++e6NOjKnn+Vy99iXCyKju1WBtlcBG7sDL0iwFtmfB3aynZHVD3
nfvDo2V4z3oUjwU1j03rXmndPeFa6oZ9dBj8CKviZYovbU2MPJOsiNQG6jeXRkLW1AolxcjRRKum
gbhWZAW73iIsgjWCYlnbhs1sb3BDbtKxnr5kaxbpC9Zn6WY4fiAwEMueREmgI9yl8okqTLdPMpc7
+we+tZhQSheMj8Nd5I9wgFvACw1VH3BYEaysztj1/ckgsUbsaQE4F9tc4GKJD9PS+pGU4lFTxgwU
U9BNwpEG47CS845TXIlvpvPU2G+6hiWFJFFUBZRpwnhn+Dcg+T3QsuAFafnNoeQY0S21mAzS7K2o
M+pmEZZW6JLHqdvLZT6CtolxP+En6K5/qlHYFg6TF2ibtbVIp2SsYsvcpVWur6hvmffeVDs/ODe1
To4OtBdDV+gyAlQYvViFKjK4hHOzMb6E71I7KNFWTQzSJUg0gSkQ/JmSX/Rw4ZU9wFEmdT0zvbD4
50AJP8OFFAq/W1X6xmSORsktS/kwUzD0Ogf1A61nLsxeam6pdYcS8AXgRfwX/nnEBE6zyPFGAYe+
vARxEeMBaIX06Fy6XTAuRbMimWAGwmdOr3Dl4N8aVV79NmRaZ+k9LhAhz8BIBDbXsntsI50DB6qo
IwUMFCtlMXH/AjDaqr/my0g1x3/JTVJPqLSSX+BpF1iXYzXjzk3BV1Xr5BC6JJ9LRyHDCBfuQl6k
yb2s9cA57anUIDz3ffwr6076pvpKJ0a7HaZbOCa5OTKET9JURwHRQhgQp/UjARgIOmDGuamuAn8T
hYt6OpTjdJqU8ikqDyYvR1h50723jHhRI+KJQmU/VBaxQi15AM3WpgaedKLIETaCLUCcUWUyBA1U
wY3XOeNAYp0WIrsjeBhAeH14HYsy2kbvxmjiPAQGUW4gsPLKYphkC2kr1z6jlAQDbtryKNfOW4s0
BaXS4xIH2HeBWoFEAOG8tD96jb0MaSAsVmBRUta6dw1zSUXwiYQOBAFlG8uoRldjC4qeMvIhFFAr
0/Qt2sq9UClE4gqAywvodfguusqfcFQ+YyCroMieDIpfYe25V6Q7VQzSO0krzbAhtMjgu1vOj2xJ
rJlVJjcQqN6hWi8JHbGQREnkgc23fnAYNBwS/CXQKehZRtsslgrkHTzpHEK6wl0Qj9sWDRKvULZE
6BrAtMc4JaqnIMZg5uCEzgVfCAkQY2lSF4BS0smzmEAVEFnKzUR0Av+UAKWOz66grSzJsYVzX9Zh
u775qxpaUDUIG3EvJZAzeAOC1IkdY45X+ao1NRbaHVHFWC6BIVSzEwJl5XOmAhJUMoqIvEbjxTlb
9a/EUWE7dhh8vFK8lMkUTE1AAA7UCjDNh4y5egsx0qMU414TRpH/EJu8FFiQjVZH81oAAi6TGQWc
QxY8laSO0URhV9UkjyJZEmU5laOqEo6DbJr2mzcCxgKS4PHwJKttBKajvDKBqKs+2vAMauRlAncA
rQkX5LD7gUpPUpvFw0GyCTTurB6YCUxPaqahpacqHltfm5goU5LSxyEOw2PF0w4hl8BRAgs0NXMC
+GJCnVC64b8E+Yk4mkKHBLWyPsk3R0flxuXaQAs3ecoftqfK94tBXslqWOfVi9O+0y7ZnKp4hhqz
ZGDU+zR7f/0PgwEdBhvLNqK1UTE8QsmvNLpu9IC9kAHsHdZV0FVb6egTVE+jsxbXkcsWlyUoLXju
R0daJ88ddsJ18D7Jnl7a6YSAm+CFYicl7UMWZV2lFvSM5zT9K5Jgc8qPNYIxO5ATMkFUoN/EZKKD
YSjwkrw8ARGZflExmjJuAsD4ctNVV2mzBhxbTQ+fCw9P/5JPzNFaRe2avwTAobdvoGdImPAjiB/E
d57BKF0KLPHMWCQydVvd3nOFUpqX3ILaX3v4x4LgzFPtX0ploaU0/iwcXKVizEEaFqvNMZkAovlC
o7qHDWYT8CIFLoLUC5DHoFcHFBnxF5FiyRSnk9wLLCOpWhwa7TAJT+Qau9qBklBub8btYi+kgbZq
7Swdc2ty1FC7qgN3F7NHUBi2EW+YdVo/J3QXfELh12Vrox4EiZGMSEknC3DECydhpxbuid9MKTaC
HkvMf/M7oKIQf0ZlaY83J5tEndWbUadPlPIqWRIJj5uDqRpJn6YE1nUIiw/CYxyXCSho+Wo6FxIR
Tbq59uh22o5/IElFbXSo9XEpBQrb0gjPfRVtu5BIevDbkNhew62eOIV0deQyMg6mehz0s8JrdZp/
efukwGAYpE0h9WTOeF69de0+Uf8pAxxzhJbta5guPkbHsPx28mcvfJqYL5wnz5V3ZAWRyPpZhox0
188myZfZv9K+O95zVx/BPH0O0TYjHID1lVlkidbZfqqsg8ZoITq+oqPsZUkmyKnBZbYojQl+trGl
LAc6lqwIntEj0EKQIstwGTzc22mI8DpcYwpgmsuEpMbxHE4Es5IF9CBSqZfl6O4wYIE+K8BsTO0Q
ylfdPk7bEaknwYvzSW6esWsWIroavPeCucZltg+cd1n+PEgpXMSI7dIhY7KGXeb8Ff8V30WyEygA
QvTSgAI1+vPJvg38QH4lqDPni8L1hHGNk4pfnCMjhCHPDxqjVdIDLKpPgnzX4kghaEOQPA+iEexP
st2UDAy6RyNSX+GUOzQc/Aon/nJwcnOPCgTK5daiN0GeIF0tJ6rocYQHk21OpgCTfrILLRzdmI25
BuWPRqCpd8sRcAgslc2nOEHbypkvh3STgvIqlwzJe8KhonhHua0Mj+jT6VdmI8o+1EC2AmA3gTzg
mJFPwXKyzKv2S/R6Irg2uy9x1kmcLm9tRjlSg1s1qcpBukXGBpLMBcxZKDyE1n4G0D9z/A50o6Ar
o++kCxSdnzwUVoeAYjPVINUHOVQYaOBGRL8oDKHYOOQAFIwa/ED5QGP8CBaXfkmHNg8wd/Qq16iD
2AfxS0OQJpaz8ZHISO8SUsbBXCh9/KpG+V6+VeCD1UBxAWmC5GtSTBZQuRi2WAnIwBrcNqLw87G7
cO8a0a+sIuoY3fzuPIIi1VWuQOzPIu/QqS7dv6JuHdFovBhvLVnr1jYFGxueSoPDV3t2w6tJBP+A
UXbN/iQGpJoPSoGAChcE+A1y4D76IDdoIB2F/QDFF9AYJWW3VCY0CBHjLrf8ipJUEhg00fVpqFDL
eeszvEiUJfh1+A4NVz3ivtqjeR23KpOblGSfBZ8mUkS+C+Th2L56yTMfdYh/VRcMAWjJJHU69QvK
FDikSH9ucN9BMknaERQD0GjHheDX+ouUbaw0kooQe54GbN6cOxirkcbyB4UGajKGWfbmQfO53JRf
acqlDrZjUnVLSP14LYpc4f3ZI6ESnmzuWCQAEdUlW7cCUpKXjWFqMrV1qfqb0NrIk9fQp8uxy9UY
JGB8/EEgCWEKIJY5Fx1KYCbjUPLLRilhm/T6rffcpah7Wu+ekrrNZgCmPkn/FWbADUD7sb+dh2HR
+96mckkF4134VAiijYPf4quXCCGF1sk59lHoEKkr18XEirfJJUigV7z4zSzIvUUt5PcESdKjAeWg
E6UtGrxuMVC6+MzZM1dkgqrp22P4RIUcmfty4gKVs0rcrhIWSf4EeunW0hfBC++5VGEvUOzPHw+h
rHLlrRC+cbJ4aFxkkuUwQGJK/gHmHu5Pzg8Wv4GKKtG1vV/ETBBRF1xKPkQfV2jXshwFMSXqHtFF
e6opnUZya4QsNv1px2sk1V3t71k3XTv1EPYaknB9Fcthi5w5MR/awYiy3yQPwcUGQFJxfaXBTERW
COX2CLQwQfKFqcNIiP3gADouG06gGAN/SX99VCrMdBDQaYaphf8L0aDJvCRJys2dcFOzLIgLq1jE
LrusfmULZMPtNPKN5XGIpa+v9f1DIwpHwUaGwefMiUfE+FzKeHecFXPAHbLT0Fc12oUJE3ubxoYu
VQMcppGSvQ9Xl9crl6iEAZli3V7RX85DvTYpsCgrHZ2ZXu8zCFKLXUSKO9JAg+bcwInJ7w5MjDOO
ifkfEYJCcumzCBmd/AnWYnxxfWA7leaRDYke+71N6IdNjfxp9FeUlNG8mwjSRGFj/guYTJLstduk
fpecysWdsk4jpwa2iA3hlH8yrUQOy+DnA+2grHPWPt0CZ66VfTGeitsIZZI7EX7K06jubtEudBoq
7iqKNRoD3TvNfbb+mL1+Zzt4T3Vqv+QtQQMdjW+497WSU4/I/unDLC96942mH90T8iMgd9mGrCFZ
s5qk7ZMkRFbD9MqvV+x3QH+RQPHAmOTA5lnaKEh1gFQUdlyPssrF9ZVuue3EOzE+afXPiFrisYdj
USQId8GaxIQhbWVFwW4hgOxIzHmYMLh3FGsPtyXzjGzaL22uX3uOJtW0FhV7QWRM/7XhYu6S2q5x
fbqYI+e/yBYp0EIcG25CPt+/yiKyKWL4ItUUcltUlCATbg1gqJ/CJyI++KA0Gq3D8F7gYhNpPldn
AIgjjaNkKxjxCchTMyThlrQccKBBe5F4O3A43AY5YcI0cJx212okMgFxDqMfmcwNhcolS7WNnmBP
zQg/ofxJHXeBjzas1kHP/OjnLjoDR8o8WWHQbL3dhB0wY7nrsNx028z/sdF5GnieD5NGI31ldI3G
Ae6Hy4YpvglmJih+kn0ZFB89pRbqtIzbVMIfJYHBIe6WrLRkvsT9dxcDuOhnpBgMeYJxGXFmzGfv
FuEFQf0qtKrEig9Lfoc3WrtS4hfIIcD6CFhXcVFZK4a+ssYo/QOF21RGVkmv/v/Tnri+RQB0RQUk
FRrn87Dhfge4vzStu6iJzIiElJ5nUtG/42Fkkkl9ZlY2tA5SkJ4BfL8OFHslnCotgkEDJ/wbRLtw
ajXJMo81wC6cHoKrpVL9JaNg5PwP4GFmjlYH3pHsDX34aepnN/5O+bTEVuzRBPkUpHUOs6fvdcTd
b23IgJHlwPlHzA/w2mK8pIxMkzexQsnfRT2s3CxGCgnSFztBzYy3EpOqbAqQROqlHPat55JHPqgS
K1152ZPIOhs2BTUmIrXTPDX7eejEiKXJ2mQolFaiyOVjkiYtqBHhSMSbZEi8ubwQdSDIE4a4NT91
aidRkgfb0mKiJWr1ihjual1qJ1mvIlNV4u4ysD+5MEUmwmVMqjS2KPqDf2CE3rStsNPM7SdlQ6qc
aS+V7MVNyJUHVQUawz7RgHB50PpVwRijRfit+W9xqKzQncfmLu/P4fiOzYhTHqwxsviV2mn6Bx8z
q9jMKZaGXRxyFePP3mTdTg3Xfoj3/J2hgEZ355Rhr5vZq2FFC9w3EXGaNm7ftTq8kiETZMvOQQlG
yBzXfTgx8rda6W/KKKUx40H3bBT0GJGp7+gE8yzm/RDUFf90Pa0Q+QxZczYB/5Lqza93GZUB6STR
n5SRWRh/6cMKaA4uNUfot+TiczyN2Xc8fRQBUx69J56kBEgxg4aIQKktGWsvMk/5NJxobE2uJ/4/
D/VJAw0VD3d/ymje8h59FxWoUPLBzYKTRtXKbc1yATcPADv4X5yjVOnow/k9As0RikHBzCEr6zm2
Tm2ADoWMJiRBHJkAkgmiW9T67K8UHstWOlpmBjXbaPeXJqJtovu0bRAt2hk76JLlgVFGpd+docjk
7I1sVMu47ux9QxQl5TcHJd0JjAlKD5GecXGK9pPfxqdg/PUGnozBRQDuNNAQfZyvTbPvjsHVIVVA
NKQD6RyOaHEkkYDjXzzGBugMl5KOic2k2LIXXEzczABgMzYa0/r0jU8n3mreC1JwDRly/umTcJ6X
2O+1dkXKTBW/5ljuHcD+MHuqGE8Z9R08bn7qqyvTtESy1Ph/yjpfOOZNOEeQ74HZuDnhK3xvgCz0
xzLJDdxb8rxAbJrkYOhUa5SCSD8zJhpRhIsIuZ0zqFwyP7eF/4eNgBizhKyP9L9qeh65wFXk/Ml6
QI/AF6QuqKtuYTt/uZK0Hxtft7tvQyC+LdlBabM1sW9kaz2g/kdTfSiCFi89jkhkqGOvIJW7hGEg
Tg1peP5znNFmDkpFItY2QfwWHsqfvqG4w8F9tHjnkc9IEowa3ZbvYoC1UZtJ0ULzL0llJrYgSk3A
YlYLH1GegNTgG4e1LfcpfUHYfya9vxkQyVBNyDkaOMETeAjy+DxEKAnOxgYJg5YkMapJ7CURlmzO
l7i0mBJGUDe0JjUF0x1YwTngtGhvhb3MHXdp4jzX8GsQIMwIX14OdRHxDBGWb4zz8L9Ea/2Q/y0l
IhZHvHFUC2HisuaPHaxQlF6IQ6HBEj2Y3j5r6DDajmHT23B+9QcpFjhxBBPmuE+RYHvhUcvfhCvl
vsTQahN0ySItBCZQy+akwl1FD7vR1oezAzuR3odNZ1G/U4GKcopuobGv/XggoUxVv6QmTyDOlH90
7ym9hc9dhREXNUl0b/Iz8SFUQrxbeBu1/7GBim2mpwHvmjnJe0cDbRWDlc7aPyukgfyM8GfhVSCJ
8Ml7R0NDPp8GKurwIdn2HAvkqgwBBE+IawC8KbzXJfcp8wXoeOWupVSC3tQisM5YX6VIMjzzAOfe
D5/CoEbw/irx0xDxgmDaCJMf5O+QoOenmYveO9ShqsPYI1R4NFa+/YK5VtQRgJ5AvyAQPhiLCNaF
UhubbCvqPF6vVE1t+d0w+zwikF35M5rvAYawS8xMZMnC4snKZCOhq3iXTXGnYUCzRkuhxsoq1P9q
sOCS+R3Ow0pUTgynY4ZD4RxLWvq6/UNXRR8jbZZ8yGm62+Tk5VZBPhgakw8qldGFmmXnm1A1baRC
DucnOi/xB2vGuBWsrbCzTTX/4EXYtINBsxeSAwVuTLKPLhF9441Gg08G+McxI/pbKSWwDHZUJS2z
s12eG304B0EenZWeURX70X9ugx8EaIV1l+raCv9q1dMDR7ZuuJLRUgB2EJjTXPJAw9o9LEqS4+W7
9v1VVcvjrEyXMnAXhZ/tmQe4F1SsJBO5slB/aggAv+2xW7buLkM40Svb6j7VqL9YbEkxPQez9RS7
h8Z8SgxAckQljnVyUSb3LzUV1+gSt2gzq+aYNDq6z62nSj4s5eS8dbUQjpR0ysFdeE6wp9XU/zAR
epXnERAGLenwXsa00Rwd8ob7dvouYn1rtc2Fw8MmwWEgDIN7UTeCY4lBHUnsxuayKrw/Pl2+Regn
HmCfvDLTUpeO5mwdysC/TfEL4ddYxalEhcN+wSwriS5u+afRjA1hD7sQ+2hEh4FMv9D6Db7AXEVq
iz0Q4aTHq6fkxxpVF9eSqsEjld0lcxmJ9BGpNaYegrhKaGGLFwKFif4Cj9pCBpJyWnfjC9NBN4WC
xXeW+LCuqFcMnSXeqdjaDWMCuLewesQ3wGX7OpgNXbxK7IH6JsqlrHEPVgn9xX5NaNS5dvdVS1JA
54DecD/4+7gtDnPgMgQE76G1trToQuzgGlEMnsKaYSHzvkleHWnvYyBKGI60Gp/18bskYwLE4mzw
9cltzaE6i05fttgJT1N6D8tu4TSYfIp3D2Vrrsebvvs7EazQtogFLuXEST7vKzpbPpygYlJQJLxM
/GQeMzmotfG/kwNjrsEwgckWRiDpUqhuvfcEIMg2P5Maet+fz251Qe65tIAsgm7cdCCxQvknHE2a
jlahvyIyjyt74TjM0SkkNwzBA4t3pAAhdJhBkB7NQI7OrXia07tZkuBKJKsLgjaXFzTI1KaeyoPz
dqp+y7QD8JNP8jXKZ0ubN5KvzRDuYoz+QKVxbDYJE+EHKioTUmLMX/gdoJgxxzD9LPoOudd1l5wB
JD3zqXh0YulkPpGovaMgAw9VIFphk1EZo8ORQhmmh3qDVWBldL2BRRl6DWHogcPoLyCRId+Z8GYx
TMe8ESYY460Xz39Z/9DYo+8lHw9nqqi5C3016wdaCcYHz+dC4qvOqslkKUSODi5K0mdJR6lYrcJz
qaR3SEtKehopXL9x/C+g4neB/Qvd2c6mj1n6S6GxTDkRrKrcdnScfKvEbRH+f04OPXCE+MjdUXlZ
zBXjKVgM4Q2nDw2hU91+Vc6wLCJf9C1sNgG9U4BKiy0gyUIIGZKGZojiwAH3aor8I9dS5h0y6pXP
zYHJ4yJO6GYy6omcua3NQekwt/pRAXn4asd9Ndx1Ek+9TCXGi1GgJh0mw8fKf9XUyKVHP00YPbJN
l/F345bgasHwhlE92767TWNnA8Qj+bljf1KimADWQ8fknP4oYpthox8q10CmqW9xv0wtOTPxMbN1
2cEkS42TsYHL8Qakv9x7IdHQDP0trwI4KNwC6XFoUU2swNd9jkuR7MkQyCx+0Zs9T5znyB0sx/CM
ianoRsY1RH/0mvag+auOzIAB/vEAOl2ScIi2ZoAJ6OpKyd/NyXmuQGtkUJPMxNUtLkkyBcTMkVX5
whyzpToyRfKhK5cfwVLEbYXSM6Lwnrsexe0Gcogw90X2xvRIxHkAsDwFmZOafk0OgUA5k9xIEWOI
n4zb0aNgrRV/bdPa1uZnmb/XZfU86sNRy4bNbHwClsi1kRP4OchRQbBhZzprK0qfHlgPOadob2L+
uq9iVNkMWbOQCYViWJAtxc5LiV7qXP/iayg5rshfkLSRjiYEMIXPTFYZajeAiTn5BudAc9BZvxAd
rnaL4SdtIK7RVfZq/FoGwNWeTOBRoW8906NNQH1RvDsk66udcaRckuDWebyiKM9cfynTRaycqxKh
gcWlqN1cPtPAMRLNylup6Zsm79dWDFTEYLmAL2bTu9Xz8KKi4xiIqhoAfhGRAlmzOfh4VYyt04/e
c/Lg9fIYiwq/AsekjHApRYvmxw20I/anBarjTaN9a/rdHSR9MdjOmU9Ne7MSZDCTI8OWmZyETOow
gnPF3ptnWpeSzD17pKC33E1G46gCLKCwjnVzV4Xqe0W84RB+daDEs8nFGuL0hnIoQuqKcs37GiaA
HhO1mqFsHvn2DF109TvGYzXKls7ULkT7NvWn0mX4nfYhA0DdyViVXbSeyU5OGo2AUSpZMlydSqeQ
+7Ta/LnBlUhQuoyGMagNY6QNlmJvM/fYU0XbSP80MFZ91I8iW9VRoGggfW1LNkEldpfgmNoHv7YA
6Z4luRvkRwYDLEl61Yf8OmUoj+eTCCD5J5KrO4TfamytZaxMBBM+AAMbQnU2y0AqD/LGsZmu8gzd
yNVWfilJh2NbXRD1+CTGIm6sh3sJ6kEyc0BIHLwcbSJYYQs9y/GeI0inE8EeyV/Ww7McWSH6oQne
h/OpId1BZkdKix3pWDlYntxxZ8v5GzLywXr21W9Gq+8njmEs0mBU1ssUIz8qySk1Co7a5Fk3+uNL
bz7HHnkYDpSFmn/3iUEKHdU+ZeT/PzU2u7lM39qBy8KU8O5HiDinV1/sE3ZVph196o0kCbCAYi6D
XCmJhTSS4JWAh0VGVCQSEaVkJATnE8o4H44YDZbLp3f5A24H6HbtvQxlS71D3QLQ1NWfcgmFtXJU
bbAwsIQgWCMAMBNOAXg1114Fdccw2X41ZBdvmm/y49I+OhhpcXfH7k9qG6sp+6mcP8yKppu89jn8
eEBFDaRXkiph6Yj/oFdpVKZJ3i3Sf009cbHr2E0rkCndK95UenWJ9Br5mzIuWIMdS+VOZJCizDSI
6c55HXIIghCk+U/SHwaXfB60/pntrEz3/dfuXEYQaAuFSLBej7ZmxfwI5Uy+fovsrqfRK8ejc37c
pJxiYBsVvUbrtNuOHFhmiNDpMLojuXLLyR/yJU4TekAnrZugLzkPh2qXdfuYlc5qE9a8OlGk4ITF
zBBSv4rNZ2BxyTR5lsU6sjFOxlvkN5HCLdgybcfZeCQk6y1UKYN07kScEHxAhBt5MQ51D8wbYAo5
VGqAulvjZaPDU9yLy83CvzAmdiTmuIy0crf5H0vntdTImmzhJ6qI8uYWeQcSIGh0U8EGVN77evrz
peZc7ZjpbpCqfpO5cpkbCAy85zBBQdl9ifO8QuLtBOtSYqp4wVIzSSwu6ANrHVOWJQtrzhGwWoE8
AKg1tr2ZSFjpk3wrFTfdNXXyZAbnMH0JSnjqzjffkvashahameYWfzEbGJAv7Y5nfz5QZbUZdgYg
c5SaD9cBJmD6nQvDnJRfXhd8RonbkLUvKZX4cQckIV8kJxiYk+rBic4115pdsdmwVl546tqjkmiA
LuEwkX0hvBtaIivJtolqPslFRJhAMeaASS8T3kt9+OnX9tYRplV4l3A5y9bOHKqyY1nsNpNmSOKy
rAquKY1e1oMgw9OQEZSj8+oylu53ZDMv5RozqLzAWVixZIqJVyUfnGoz0M/cXHIsCdKGtt6DzAP/
0o51+Bgny2+2id9/9MlW/O/xLrJMJporhsgrqizyIG7IM9HKlK29GSIEqlO5pRgsgIUGo1+pYC1V
t22+HsN1UA5eoYqEjxo0qJArBzfij3Ggw0SGOlsX8Rm1xMmEy2VQfXhJtHQbfdcj8GdlyG+1vObi
QfcNnF8Je8oDfINmGkS71gl6vwdy+kJv9uZXBYqlLVQjSJWDZxH3OBz5IRky4rq9jr25U8Z5azjp
tmLIarC4uyjqQXXOZvUaqs0nBhTwX08KYYMVWBHuJBCpcu9SoQ4oTTwq8nlpDHfb09cG9jzI0I/t
+FvS3vP3ZG1oMPRhW0ECk5wO0CuLG1+kBBkaAJSwI5AES4kPZSjeqhlgxxJUnKrV2eVUc9PP3o4x
/2S5m8h3JdZUDESA4cBIVwwi2XACGU0wYZnTRWxilgxCH0b9FP9ld4adRS2HDKYPXVpJxAHF2WRX
J2X+pSb2h8dSqc30O0cZ2Pb9sogPGnE+Oqhkyhw2BdKzqdYm4bhSBMszVx0cbvdyirCKhQkmOAf5
oLI8dDlVq8sUf4jZj97rDHUwlSSYMyEk1V6XEz049QMbRtarSIOohrwJN2PtV2Cz5EFzvnWGj/j2
nsT98XFsgcpr83h2de9Jkhst+rQmlCqz3EJjU7F9AAkp6LNao9yZON1WY7uRGNS2Bb9Ohh3JHnci
UP/nLlxmtFSvld+SOT38GHRYlEAR+F5dnxATPzY1BxqXrdVdKSdEOIWXLRPObBHSEZYxOvbyJN2I
2P/bjCZZKSTKlBDHykvU3OrK34UhuueuXTTdT23jINz366D4tNAfiKcbQA1Taxtig4pvlTgOSu61
bTZ75SVV3JUXxziJ5Ew0nRe0XXKx8k8k/XtqHMzppmWP0sHnmcc880mD7NZDQHQQyeerAmKND0tT
aAdJb2NY7wHptRTHpwzMXNaQaFrEZs7Y2i2Ol+9hsZXhhQC3M359Tc0ZF+8batAaTit0O+ElAoRz
58Yhzb//V/Ta1pDh0eCJoxEQA/9AhjGoQSF4ASbipoixuYFWFJf+eXwoPIRUSH6DIW6I443xR+Rt
XGZDabAwMDaKaXU5xFuMdERnzcXKyIjS6HvkfAdAh86LK0cIYpO3/ykkBVXKuyTH2UCpDmfFoIuY
4ITOwqlg9t09LZY5Lk67y9qGAWWO8Ib/wJAZtDIXIQNQ1BMAJVxEPRi/6PU4obiBMFIkHs50EKiB
G5PcMv5jsiyUNZ/D1LlQPvFU+uRTbeEsvfdm88ynhUgrgL3G7KJOfJQPiAaVs5CohXpE1lmwyQlr
ecJH6cv/CDgIQRsf5Chodc16Us99cYAvhTPVzP3CiAebvjyFKAIZrfkSyQJntPTCLdIibhvDIQlW
xVrtQwQ5RsuEO/4QDgFgoNBEJrI28dNn1iFtpEafErfc8OWedFohpQfxO2bzEchJh3/HFA+vfcOR
UMMGfJ5wM55pfWZ1Kx4SroOxLgUZ0Fxt7lsVzJ6Ol1QIcfiTEoGtjG7qxH/yWj8I7KEBg045bMJG
fy2fR/XFh34hKHgJtb9mlGcnyn+0IM4cHofqT0pwET51dvHcrNqMnMkeWqMveIEk2l0lvqLWxPCg
Bs5Qa0aigDdyGzTAkU45w05hCA4Zu0QJEETImU9N8hL2Lynof+IOJBGUK4DVvQwZWmUr34cus66n
D4b/mxDVhE9XK3DpmEuQFmM1kn+FEhhHHyOfIsdsdgYbyXIG77h1U7GTvom8NevXA2NoH0MA2HET
/X2UdtQ7n71uPFdoQcWp5zHNwRZW0rcf0YARrFhWMzyxp+rdVj3Mf79syM6pY+/oVVBDSaCbX/UY
edpLvEUh3CqrVqQV44g1Tr6IjE8GCkxXl06oMcmYzhnbvwgLoErYZmHJUcs+5N4B463K45DS5g6U
Fzi1sX/GZh3jWScBZRPmAz71k5R8ZuXjRFdh6QSLNz5HBfEgmrUwHSzP6SgVTV2NkPzk+YnoMmux
CqWG6Jp46cC55loLXNxlLgpcnynwX7OquWSPCcwlN4xdp9092hSJUJhh2MS4SzOmL+BraRevOHrz
sE6go/kCOE/EpXrhpqzgZKfHOtKO3K415t52CkXrzGAVhOeHHeYM765+HHPnOcV+CEtDSicPHNJU
CTIujI3eTvvOYfyaC3MD4q266hWmLA9vVhfzx2oc1y4jsRbYsbeMZcq0wevuEellIsANl930KeIy
WYYykJ6Ii51t6+KE8dJFRGfMUkX/Nuyeht/buP8Yl9DGCI4iVZssVOaCD34gEyPpAoCKwRrztbhK
e8F9Lu64VawY36EOkmonocf1oAz5MBCbSV0N415vcPql5+13XR9g6QiF30K4GfxoFRQiNVs3Y/XW
Vd0OipbFdrCgZKgZiZQWXP9wHUX7mUfpN13+9HCABCPryifbOnpBdaH2J+GVaUnENd13mCYjgE2N
5tkhVz2Og4OGlQUYynrCSUIKcJR5tvERJ7sJ+miCqFMOulnDsn06StSa0sY7Bd/GAagYXrtH3ihL
r7baF5MAPCpJqoMQqI72rojtLYPuDlAxdNYgX1S5oOF7qY0pMnzxJiqxkmedgSznCvlO3LEjt2kM
oacEiOXS4RJyZMxmnDucN5nrJfFV5dicW++lUvHwMsZFlzBizYo77dVlKuwldxecud7ChkZ95FAX
RpZD7EKLU2C75sFcoatQ/uwALo3xhQQXClCF2/RUqJ91PlP3wMPQn6BREIW6MiLMQ0m+eMCabO5G
wZsPGhcw+DgSzQDcHU76e0eur8Vq0jE77hWyDbnw+v5I6MwzlSOaoKU2KsskqjdiRJxV5XPAvEVE
mx6oPk7GWw/uKVGuT9aPa5DOErp0ZuXWSPuzEccLojrXGFksRmAT3b75M9QnoPg3JHrLjIqqwLO/
3DvxszXhouvDGyMspiU/7Re3UxbbFTGRnpIuLgPJe6cXT0Q+WHBzMMdQ+T4gjyJlFaojADkqLYe1
CrbPdXi3JjzkkBMIR0CKGxnVcOQKngXZxblohrMZrBhzn3TtCP+XVZU1MAJfoZ4O+NpYxVvSvpX9
62C+pl605GXOFD1A62P2i2Rpo1McqRPDUdNGoO092lpH8mT+YuEBzicwrRb1efxhzAjCkJuX5lqK
yabzF3R6Y/g556jFVRoujy5WWyeKjxHMsxpn+Cd0UM5vImrMS4zoyusE0pG11mc0cqMyEY/19Zgz
Z26fIu27JbKA+xbjGOi+/nAEklsYLUm6TNZahDgmOum+N9Y0NhOFOb1PWyG9Bc0QrMLx+38Jlomw
A7GJ2GjOc5IubJgjDI5N82r1t0AFiav/6ksf14S+FcfUIVIT52UdhmFFh9/ivDHjCF9jPSN1Okgc
Zf9EDCipFzqTzqCAOlcoOyEKjJicEP0HSbK4QgmWGzGZ3GVuwNboC3gxCYMTyjH9kpbWb43rshIN
fJdi2RF21KktDOxJKGYgqqKaMVo0O6zjQTIQ6i/T1FdUx7nGSoMxFSbLuYVJ7XTLnGXMBpN/05JL
PFxcug6cZBcRDQ4KGxV5jU4kMZIFDC7V6k830kUb+oz28bbzfcDjC+5bHEfeUtF/mXiyS0J2U4On
0ovLGLyw44X4rZr6hTkhf4pzaBkdLQRsIBUxKh0WN/KiXEUnyRL069/EffYQNZlsTD2HzpB9C+G7
YoZiYaJj4VzW5tGyR3VJQADlZsstzynvpYdA1Rcd6oZxgGbVbWJTXQHYB/G0cxgPFYBuRE9gx98F
xRIGb+i+5iFKq2nTjKhycqg911wGDPF37g/btGfpgAOxGYzGWrfze8zR0RXmOsBeGAKllP84b1fD
QTwfPJCcJku3tRIcVDb0iJaxGppdwuwqV75hkOMVvxX6FnMMq4AlEQVbCtoaWlTMy8frhfjnYhWo
B0Z/sfWKIPJnBnagSSXFqicVufkLR6w0aItDfyAolm3TyZFPceyzpJhg7F0uHsd9mavrTLRb3UCL
mvbM0TdqWiyZU+hwKiMU+NDhum/6VZeRYwwLpTM9eXF4hLjrUinJe4BXOLf7DNfUCK9bB49fF/Cl
/ZaDxtDmJVi7uHCUAxT2et8V7jqUPPTM24fZyaXgMaH/ZAE1c1A5PIlT52wg8WOm6xbeA1go6qsD
cJfN8S6EP1NjsyDYujC4++qlZJQy5LCT/mSAWvJexFQ9AxrMcK6X3mzUIY6o8N5peWOoHViW53Ak
ijTAH/NvgCs0FsomGceliWF+p8pEbizYOOVGGq4MyD/eC+oz0oS4VBXRqhe5q35ik4vdghbd1fTk
8Xnqxl2wfylO5CX44n0GdlsAcFXodRtOpTLCc3da1P6IOmkPH1m678rErQmlVjYiOUwvZYBdqQM5
l7EANYNSX1pnQ4ub4VerYo0fpOCVl76lnL6DJ2ArGXEGHtPqhgz32IIwhDwK+cGwJkIL+TNeDd64
5KSTY0SFqOIYEwXBvk71ZVgzKQfOBOPTh3gdk1Q6ZbfKKZaJzcCV7w3PSNEPWT8dc+oCn9tFVNpS
K05h/ek32WsbJgcBMdjnRYfHs0PzK83yVBxck7z7wblEoQbm32Gcw7iUy0Wy7cT7t0ynZ+Bak0+c
Gvk/D4Fo7tx6+30skgXCcy4E4BtWPKElSFb3I4ytKGRS3zzhadJohBl+K1yKuJ6lGBjqUNvoiero
VcMeqyk/gFxNuc/CfGFXH5ws0vAE/BWbiJeC+QjI2riSHktVT23P72TZ8Qc5QgKcvkqEaxxAMkeE
MwDcxYbOaKzTDvYJDwO6pwP3r25hTzYPSpEgPDo0WZs4yOhVdkNEpkaHxYZtYQgz4LeMrbOXW8d+
ZOoPhuFFa45EmUBMzu84XQ16CyOgisD/AcVF7SHUA61h+XZpfUswLo2mdieYPHEKkhjKca320dkL
/2Y0Nmw1oxI+WZh9l0TCPrhtRGdXJ4UAA+5Vjn9C6o8tcFcr5o7lB9+La6ETVHV468rT7I2gXWA1
GOWQ5AC+UHBW6iCuHlRLSLGs7RBJ+Ty9j1eQuo1p/bYDsS/md+j+0zTlqWejJ9yumeNheGohQIcd
m2FdWmYnmhhwx7YK1miqhI5szZeCIlBrCLQCe41CPPEM8oZChG+AmSnZIhmyevVWkn8x9DCKThVl
uO78dejYxdNpFO/2U+H+F/IP2GoGiZGWn21C6yZohftrNN1OLzqS2vAa7qr1oDVE99jbsAjP4qTF
Q5A+vMjVrcocS/F7HP2yS8Kghe7G6ujAFAViBOx1IpBcC1t7/LAd69y2sJOZcpnZwcKiYC5b+FTm
rUowByGRbRfYkmRa7PCtoRSSUtFgjD7AxKyJpiLqZEAamCFFMibAVfuPtGCspCeQzJs2TQefSlFF
0CSNA7OuobooFOICINRIXOu8/QLbNjhC+Y9bK6TPElY2mD9lXO4E6G4K692M8MdldF25Hp69p7Jb
pcQmq+0tYzhYUw2r7sds7FR2fxcPS/HOGMx2BXABEoLrmrB4XARVTvLX2Tf2eDcjOgF944YyNcwK
5c9tMgioCgIAm96foLsj2mNULGabMgDQ6LoG68rppjjfs1jBDWSnRwWG/fMxMuEYNKtZZxNi+gUo
nuPR1afDIk3/dNt8xDMXHPT24L5OHcwY75yiEFc9biEix6Q+gcQ7+w5qASyrqY9xz2BP2QKDZsw+
6KI5xFkYJma3Fja5tGNA4pVe7RzEg72646JocH5LzjYZAAX3c8fIysrW0a2wngPAM4bZQIrcvCEb
tajdtVxesXOKKSyB9cCtv0ucjnjPMb+NhQd/QVZbibFS2d1cVFe922DkByODWihXtX1CZGSS0Pf5
DejrX+7h9WHT4ONrL2M0Nn1b3FsGuTZ/sY7jo+5/B+w0/9xF32H7O0z3Eo5HqNPyl+HOnYAt7F/W
8bKHfiZmFjLOFbC2hubtwDZwLfdZEupryqGqfS9K6XFa8yWJfxKDmKjpxQU97tz4eULazoghoqYy
ucisr8f2gEdVUYhYmFlG5EZBeyDEi59O0QBxIIm09QDTRoRqE6lntUJlxwXpwhn3TEoQOGXJ1QB9
0eaYSRcSOwjXQpqsmZI0qr7BO4i5KN6CVvPKPIZ3NmDikQDq1k73FthcbXyguZ6PWvptkUYA2WFS
xYm89W5R7UNDhL9TPktqVlf/lzikDAxPUL+Zy4dZzFQ2PEE0juNnWbSOfXZM57uNGf7UxX4gTagg
PlJSjzEFVD88/S5UywGKjF+u49DZ6mAJmVGvgEvksXjeUXpclbWRUAbaBSVNQ9bvhEqMxlfPWs5b
LHSHfe8GR9n4Sv3X0JNW6Ysz2lvP6t4iGBqR1j4TsrtoY/zUJ86cwINHpOHzx8LKNeesTYhprk4K
bQS9BQ/OgRFkE1pTxIj2wWUc74/KJSBwTovPjkLuR33wo0sQesgyzq59yKb02Xashc5lNNKKCiei
K39iNSa+s9nMZfPizwYWRpBO7dUQXxq+FJah9MKCaiD50wfCOpyA1msON84UHjjxl9IvKsDs6fxs
0b5iAG/hw+cMjD5h1heNscIBai3kBs4NW50Opa1vey086ml5EGuOWcW6IsT5UGm28rvkz6WCkxuc
S5VaSUU5LZV+HP43K9lpIphjSGDX8zCE0FFb+iZ1fudub2lkqMrB+DbPRI65SGxLk3kj/JpOWXQw
u2rNe2xb2V74MIl5SAXbagyPXXLQgzd64NqDdiyAMSZJ0XqOXMTsENaaW5f0HywLh5xzPx5ucN8Q
/GWr3jEwVVBegDxAVKW6JyJcDPNH2hoV8aWgBhkcGTSiKEYz+4opNHr6VYnQFJkgon2fVE0TF4rP
UYNAxiRPQ/DBT1DIazXQTWOxMM7Tycn0hdP0z2aUwTtAWU5rjlllxThRNW5UhLVfLf5ZdgwpEmwH
Xpuqg4Dznn2v32CbYjdIyNxyw7DNASKhTmCaRnE/ohuQ//+Rj1LtcxYiPGHI1BadUUgnUu900z20
o3FhtCLnALiDj8/h0OAiU1+c8ay9WSQsqLjWjxB9WF3UjHn/wSC5nMqV0ubUea8WJyXAuNT/DJGW
gf0fmE/PaAA7gYh0uUL1uSC/Y2jAGcNMBVBOmYulgb0tMRVPBgyQ1mdeHV1cdCJFpQMOzptB69aN
x9m6FGcwEysrMXnOdIRe7V6oCcQF1CCdE/4PHvU8WpmkVKFzydhDGiSmfwswIhmbOc2hTt4fc6GE
+pdHSM0YjOgc8OI8473AtUESNMKKmFmgTg8pvpVCVpOROSuDHKSYUlIRnI47GnWRS4JnZ14gr26U
iubVZc4BUd8mGodFblwTVKUyJIp4pvQhiz747hp8JYJv6r4ZlySaiThDwgEjLa2omvhuSreYEzJ+
GDJ0On5sUCYQrsGSxIoTS4DS+9cyNQ3RpQiHIceuNmGRiC+uMp5kz3BtiY8/wQIOp3hsMHWAuWar
N8KsRe87GdCU7KvmYyHN38bA5eBTAHYk5wzfkBup2TiahWHncP0WzG7c2WOkUb8JYc5jhaRdjL1Z
cs6JQvekZ3v0UnxGae9DSAUfkrqdE3FaI623ln7xwYX4QKg6YkaRoseT+J4esQCVaGYhQPBbZyPd
xdpHyehKbOO52WSULMwYGQP2fb0vJPsjv8lMUdDbGfmc8AkiFl3EEf3gJmv8E3Acpmyf8haYY9jW
14SyUbBRWLdT/izHAo2nhSehVu+b8b0ItxwxnLHMlRPsuwjR7a0rR46wsMHGxpGhRA1aS7FjZN/S
YYbF1Ys/8tpcOSZLmeEBOVsqNDSuxT5gCNDuS+fbq/JzjrdAE5tPnZ1gxQ+zhmKGPoEKWdp9xlOq
QS/3kuo97vyiYhZza4/fJFaktAlqQvDgvBHxAwRyphcVu46K3g/INEE2lGRkQHjYqubOUoyUWSji
CG0BjMzzPyMzEfho6MVgLlpfAnYbigMDL4cliEuDuu6xynIYSrgZkwTMQqS6sI09slDFaN+iAheW
6Fn3N9AIYB+9y3TAwQRLBgxz4pF8CecGOw2Vd5ysuX+b6QI6gaRQPLJm+FOZ4a9HhCNudvAVTLR7
bBRZlWj7BR0WGFiq/+GU+88xAwRQ0M2AQ5MM3eUsZ5EIr0z+L13sqjiMRzU9S6nozP5xxG0YqfBA
FFC5JfPyRRBOUA4eQ1J9cNBJbkjc7IbiQP4KfafKwpKWUFw0atNb9YONZddfzCCGRQhfFiRwtNGq
WX8B+oAIb8ExxnyA7hqjPwdeaxDdlYIlRk3dWsaOWo7ak8YiJmrb6EVRpquA4y3TZw3z7wGTiemg
6B+4vbwETGCRTVGcs7zkRhHSN+e7zVikab9hPMILUEh6MfM7J7j0iGXcrzmzFQiUQojElsPpTkqz
z6Luhdsb4kHJXZdhhMy5hS2NE9yYj7COoRhJ9BaLvmWKGoJYdT09GRon+f6Jto+YnLYONJU5Wtbm
RG5tQ/QgKqHiww0LKEGwkToXnLqS7hR7y4B8NwoFIA15HXwoVklX7vEWQ6KL+555Y+ZWcw/I+8BJ
kbJAdDB8Lv5XOsM0ssaF3WCz6CF2C+8Kxopwb2MAEY8JSxh+e8W3Lx61EBEy58frIaIzkBmQnM55
exbWXBGUK89pcUtw1zn2IHeh6dfZlc5vSzEorjGUrnVsHYnp4zqc9W4Dbu7wJGb4STydic9UZghO
WKAa28pAL+hPf5QkUmL0Dmxynp21QQLPlO7h49KcGE/zSFO0kqX2o0wfcLoXLmwVArU4au1ga3Vn
1j37gD7IugacBbA3BUKauxHXW+7d9s7S8pAtQUoCd+cXecC74iKdIk/Tzfcc2gXNMKYtYqfBP+E4
FHUEdSHD2q2fcVLgiMgIW39zKnjKQ0ruiYXqE2EGFyS9sE6IUHeMmGrUwpw8z/QP+Dc9mcxR2uQq
hK/wBOdyVRo9w4lvs/bFn5uV75vofjBa168AAJCl+to6YPoBPaMiMIhwAzPi6MHSziKngb3S3YVy
Uba0AjJ2oLOFtgxRKNUScBhsgHCT5uFSODFdY53OdLA6drksjUdgEY26G+PAhKyf1APpT3ELwNcI
y1VGMtWVS1/ImHyyHHaZplAsSp4YxgXJpWbR8pJNbPxnW90VlkEdztTtipUWrJJVFIVrDdFLrXsL
XqHGdpTRCfMYS/MwOrvAMzcw3SRvre7/qvhQ+i+D8hnAsO6/QOikmpGxhHS4UgHQTso3pEeE1FwE
33IgDPCiYAux2OUcb+fy+8HKA7mxkcJZN0Ar7kNqjIIugk3aaES2NysZDzX1iVnVozCUm62mdWJI
A/OODkWo8SNiPjOBo8UcvQeoZkQnLQ3rCYVSEa21+Z9clJi58aFCyM+QOgU0iUmRmfE7bNOzwn+I
nUi1fYu1IOMLzljDDRhUNFs1fbbKC3ibz2BzyBY1Xn8Ib22FcJsPuJgLF7y7nkh9EN7MCa41oWjP
sfsvsj/zllkzPTAPYYZTkaFYncf3jOkFb5F5ulw7WGL4w/uo8U4OSrTz/qtH3GPFy5YDznqXt6H3
CuWqgakhk5c5WKfi/B2lfPKn5lpS0BvyipA6aBhzY30uQA2DIw0aNiYPgpFHw1ue/5ZY7otYAqua
og44IHu5SWAF+CVAR3qBPAufr8GFb46JHxSYbZKYOwuD5KmVQZSE5okOQsOGQbjcAI+yacX7V6Bb
1Jzs/M6mvuywNzIgGzFV6dqVlmprSCi9Gv8IIut06k7G9JNKAk97HjpYzdk3nokbw+gfCEs6p+8G
RCVmRiFewTnmxtFaCT7lLA7xLG2ya9HZi4TDsioQtWgxCQB/c4B76U0mlOB4UR9jM3hNw3ejvqsG
3CFeAQ8JEoZsKfnjbiQ41O4QIlzlcOWYXg2B8iVMDJGLjPuiJsZLyLFJ9dUjSICcMjrYOdRMhvHG
zfg2/moy+Lst3ikw0QCCZj9EOUHmVWlBLOge7Hsq2CKg0GeWGertbVRC2C3cn/b4VsCl0ct9nGy4
Y1joQF6Ps3bsnXU3ArHuSmzF7BFIP3oejOiUBsYqFd55B2bF7h/AgRmfQ8KAfyf+P+VNpW7u6wjV
VbnjlLc9B7Yx788msRbuKz4dc08HUyLagPb9CjjPvWKNW9XapuykcYZ2NpSoHWyKCrpi+1pSZtWd
tYgH98lJ4RcgxpTvO9v/FTpnu/M+oX1Hdweht2HFT/4zg8Gl2cPx7vDrF4tnzI1MWEdM4oZeWzD8
EyFH4r7a7VYalaq4+Emya4cIdcOxhpRPsoeX5F81/MDYoD7gevfzFs3B8FTUGmNUlMIwp5zC/tBh
fEcOWiRqsvZVsZS1Of80mcq0kuFlc08BHjV0lOgFmjqHBh8tVXYWyL/T3lQ8euPu1sbqjcKgnU7J
2C+tkPl2sev7XnxG7QsIemaeiqpd6VF1ngu9R+JNYcKDob70yDcqPdbudPLxDU6AzF3yxYL55pEu
XZ7LoudwBtc2LjVqZld9STsoJAokMM7neV80I8XEq4KayPX1BUZbdfivr+DuRONSRfOBjZDHVDFK
j5MPMjI/U7evtMi8mJ65DceL31JzGJHyrhhnyhAci72vYMz/Be2hKrsX1zf2ZbJpdHJP0TIFEVkD
WBYkOeo3/M/owk3eWp4ai1b942YOSFPx4EnKWGvqo9cQ7sNgbNMgPaRDtuZJ1A0YK6QBqyWvDlMo
wfCl0gjMmMyp57r8D4wgMdXvDH8zdZ7XPdoWIMZ1Z+FBZuOwxfXWy0SFQRCXAKPGjQMpv7NyVBC0
tYQfJMzgzOaQkMchyyUKrOWMS3HDnKLwtN0QGC/kXc4tPBBeLof/RtSIUZP/0/od6SZ7m0A9IWXS
OjqQC4Pgn5PjE08LVM3duq375zrVMqw6fSyZnXXJpFXl2xe9c4pATGtMXCJ6X7HcMbDv4Kj0lKeu
MY8RFejETHfWemB54qdKe/gSOw8OhHXlm9s4+E0aGF5VZx5H8y2l6vUgdKkIR6q0flGZILhhkzHq
SV8Ay/Sclrnw8D6zyd2DpEALkNnlrqvUk+qXv97k7KlpD22HlmZJrB0+cekiOE4xgVcHLx6eIhdW
oO5fXXx3c3SZ2uwxUezXrasedV3/ZMO4Id1+PL9lbf8cuMEpKCDjT7393KVoZSzKI21h8BN1nI1U
/HHUYPzIegYi6rKPlR/T0hGnah9z3b+PHClpd5euS/SyXO1tYtzNTl3z+gPv7gPgaKbyaqfD2WqR
FbON5sZdAd9gZBScB3M2lnWlrCOgDoq6vww/Akf/Bi1GcdO3r7X9T5u3xBX79R2D+yfh87pd8irg
ReOrLwWYlDXeoTuTZGS+VHm/7dp059BqeIxkKXBUxEizhf8PkFtGvW0r26JX+SHzv7770C2eMWMr
ZjX2qINIsNJQlsR3GY6O3FVSKTQuqS3GczP3i6LQsKCWmJdbbZ9mzs7Uvg3anSFtPbKY0ShyGY4y
6s9AHz8MydBi6ehKsQ/LlhMQWRaWM/WbAyVWu3nZI5K5/Wx5yYp/sMVkCkRXtYdrz0Fi5kzZOfQG
fIEfONSA9TaIAha9Ki0jzbg+boY0Wsf8v1yeI3ip7cJIOuaZ8p/lV69QG2V6sErwCdPiYidC6SLc
6yydERRar46p+e2W0EmN785Yz9pPb54UVskA6Bd+2WB/GMlYk78aZu9o4aY7Fd+U55ynCY6u4Rgf
Asy3qWRkCFMZ6bHyfqGiAy8HNKn1AlpU5+nsNLQy8HSlJGDmBfk+Yiv9P8+9AvszOOeTyV8USbDK
zYntQMBMze+ZLIsQRdK3ISoiHZLaUmeIBC15XwwYWzDgUCHBYUmNQ6/2OlfGkrmR71GXj80xLcdn
DzBnQInkeMSq7yK2uVc2WGw6MSUYUMPcoCHDpA19J+YvS67nQBv2Qa/tPPdvjD/IDCvguFi5eZRq
cyAcLgo+Kfpy5ycEkYtRbfmJjpR1glcNs4fsADZPF5VLj10t3HSt9l9y7pOJtSwKLGmRs9ShuuBi
6S/oFwBEXYwUNfPd4LKK6WQothhP+QzC+2EgtTmQ0GzoWSE2yYx1Eclnz1r7msLmxmTcxrXFEoLv
GK2DS9Uf6/GQccuG1p0UBxXX7owsCXoxYxrJTeWYJ0VGGaG6tNVmUAzUgDwBhtYWha92qLx1mB6Q
5nmwZOn6ja01/gizOC3w4ttVFYyuzsMZ6JsbHiUqT5Cj1WpoMml5FefOhysRL0dcDFTgYIuQSRkE
SpYO/m6LNLhk0zlQIGUZylmhfKxD/SVHbSFCvxkwAcmsqHsHkCERxs/qSfAGqw1e4qo7GlA6Oq56
PKuI/xpB8kN+VNOkb6qH4KdMcI2+I08cPfi0QQSaQtoDI627fge7r3oaKWgq3M/GOe3WlHHA1KNy
N0dtJzCxyUcvGDwgHqIkpg1FnzkXG3y0eFtAnl4kRJkY6smwtWM42aI0GgsYG+AzLY0+5hq8URkK
ydALfNMlEONFuLlNFzO7FYdoND4bEOQMJAmtEQdHh1O3kK+I+qYQlfY7Bahs+Zi2Or4LiZ1j0dTz
HS1GymEWWukOSVg4j8fR/pKJud11+3oor1KHP/DfzzynzKwNdWXDu6W16hgFOxTvlMjgcgD5eDsI
tSRX2pPgqwBqOk5nDrwH5BHENYqwi01c0ZzwEe3sG5RWlhMEN1wRM4eBGHE5EBjTyFuPTBhqaEEq
OQFlr0lHghWHG02fuWkjSeyWguMA57TZO9Wk+MfC8lhqZPzAJoGPlBTcw3CUqt/eAUIFn4UcISZJ
jXF10SqDxKDvUQyT+EkQJu5wS0J4BErBcmuMqFuDi+p+lP/1gFRg7rwXubgHeEUpmLHQVwUiA2x0
8ZuhVeMOFwGQeOrQ/YXaJSQsHjFSGGDfBHSFAIzSTuC3ZgzpX6j4qr1Hj2XgrTaqfzbtsaWAyM2X
t9E9wmBoskPM/FQIBfDwfOMtjON1Rh82KZEgig88ynjF+p0OU8aykDz4FQ6ueTA6MTfEpjxkYOfd
84QkNgKug5OhwIvqvwD71cFibMjni+JVUL7JmklbPJF+5WKC9TTxID3tmuK4JJdoceeDwWUF0g+H
RwcvloNCwxGLk+BZXrZPECuIEDYz0kr8j3QHDstZ06xVxlxRTPqSxpmrX2h6a/MOiWXmdJucf9Bu
coIYIO1tO0thAHk1AFIAEIxyOGDMuzA5CQV9tl5h1yfzxbFfOwoORmlsqQTNCHGgClJtkzHJZJF/
jd1EeS3qV6tCBeqV64oFICCcDDWHDfoh3CtacKT2qMMRC3T62gKTNBnh8GEg4lYFVgOMnnW925ba
fxKqOdH0VTNQ5vykidUeBE+6N4EYwBtEniLUM6WOt6CFv67ybyoYWjErUbxtnKwh4Nit+oS91cqO
zYeEKaI/g9MUwZRyIUY6kIoxH2CIIvqluBUd0EmkjZXcSK3xWqBqpBqR009LT1ISYMW6Hgww//qK
EkAPMGcFONIq1ERGfTIV1E4J3aslelCpzJmUcQS6DABF8ktLytA/YBiFQjZjvAJM1kHgnaZ1nWw9
PBSFoe8kw5beHpRe9E20ViBD8/AbWT8ZwXgTyCVRC27zaWKGIdQYh3HCbC5j/Xc2XoUipYIawAUE
NslhyqFax0NnimsY6A2bBTy3ImaCZ5lAwqMqdwldtt0lQoM0+Bxynq+otoRhJFNy2kx+EC01iFOB
M6+2a0HCVOKJsy7/Gc12WeEolayE84r1l9W+UpQGxreZ3gaT2T8NoCQopteS2VMNTcPe6RmZetGy
td8zRHi61fMQfpLYQRdHyZdVODLt8TtZDmW8rsLVFGNfMq+dPoIfiUi9Hp87I98JmWPG+SZz+IQK
kUMgnv9H0nkttY5tUfSLVKUcXrEtZ4xN5kUFHFDOWV/fY9EPt7pvdQJb2nuFOceMxKPJ4UwXtcql
lFF+8DnJoJyN5B+wiMaF9CTOEdog03FJ9/oWglEqVhm2Plannc1nu8JuBeiuTmtUUOAJU5CXhx7d
+VKfZ2Q6S6Hj+mdOFgQ7FWOFOCZFv1EYRJYQxMupAZmGTwwn2FvDPGzRgURiyzGQqxHFBgMcY46M
YzMHmMpT3XBVNg8STV4iJhSl433gGKfmKeqUPbu7kavaHa2dvJN29axzmyy5QZLAvpwP470N0ymH
C4mir1scHAJsRfhiNeYbf7mfWCzs6Weqf9BExC1gG3ZR1EbybzUaAiwxQxTUO+PwmdXvLYHYiICQ
uNgUFjoYNZeFGhxRxsKtI1S+g+yqAkSEPFsqCZ/iBKYYTAjVs9NhXSQsjYEGRPnNgWaRi+xZedCm
V7eteMgctncHqT3wcK1Zg0zRurWfZJXZvXQsGl34NabnwRqnhuqgAVlihoMgJuIUN1vbkAFELsWr
JINZYS3IN8ynFE3KtkL0RMGJWu9O6p4Yf+uJGneuy9NE8FXLkcD75CCtnINnKrWWzcjoqOCs0P2C
JvDS9raEFEUcR2zxEa3K/NNmaqT3FjE5h5CHeI5J4WRQq/AblLR6sgTqt73VHzmcInyzVfQzlpht
u4PHO5sywaEaKefsyGOR4DqSLZydfRrup8lLKR8cx7jslbqMtq91T6x9ZcKojdrdpN9B0RoA05Ai
3UCDWqwbtTJKv4kfA2xp0p/rtnzXohuSkCgYntP5ksHMCufuhAS5TLdWHxyNgBdrnesFdQVngMeT
vVc89UB1kZIFw9MsDjJc9urKGHkwPfEXXGMyhYOm84OxfRmahl6I8JTqoGJyYElkOvN90neHqRiP
shvWn5cg2+ET4m7h5ReZIwboHCSOSJpC4pKU+CNl8SIw0MUYDnpORteITrWaf2ZrgDZO8nVi+J4S
EsUH/IEuPuqCja36PfKhyNKAuuLcgQhgBwSiphm1WHs/Z+oexRfLf2hzaHaR0dXAjfmF9A4fmIph
68OYza3HuFsC+yKrPbWGi3INmwFzAgS1uORWdVn7uQuZhaGmrZ3ymMGjsa/w43gp6QMqewu0QB6O
DPtjWeaV6D05+kp206xDNLN8miaGmiHL8tFm/ditEKSRwEQShoJ633Ku1tBsORZMCpFRJSLePfbR
myhi4iQ/RuHLFDyVRrVLBSEZ/FhcUMJzgGlZdDDepZeNOOCwP5VTdlq0C/vPwV15jEQdjUTTkNM0
XIlZsp7QXI4vafVla+PaQHOkY3iRd8UM682CWH6xom3qBYRFsiLjbcxBhuQ0MBMrZI8Bil75Ss4l
0fuFjVNprUMQjn3OV0bQIzdibd3C0zTvuRm1/n6BUZL5ust4wyV+lAwMTOUMUUspQ3t/wKLjZf02
5SbERrAJk/FBdtU53BiJaiim3uetLRMWzmjbupcZappENWWQRUp9E/LlLQTtSRoOmBmtQZXY4idg
hcuCo3yxaEW8LNiQQ1LMNIE4irgeNGAZjJe08dhLi2KlqzpCvUG7Ppk6KnuaZedKeUR5ykFDVI3D
xDlhjNh+9xDoRz565vMNaScEoXGC623KhIcF9MIpWh7FZMoljkn/HGLmSCzKO8M4KM7Om/0/lQYb
vR74MDl5GdkTzrQCj7NK05ckqddtbOznxfF1kIcBz5R8axkyP7f50ZVNXwZ3UgP1abwhTxdyFoBX
RQF/hr2YUw8qSj0+DWQ1cPE6DDUt9YSg7TNvgqMYVdul+NUygqGBxAbhLUyRY2Xdkd8UxZdewuhU
1zIuMajFw+rTQ9zmQDzC7RdKj+ZeFZM1LeQkeEYY99GhySL52dD6t3400YWAC0Rpm9lPY9+uFr28
12rsEBxmjqFt8rep/ppybZOBFRo650atKjSrpRh8LXwWt8Hi/NCSdC75fa7HoH0nqvbWZvlutffC
Q2Jl4dJFo3CSEgmQ2lqN+wNv/SpPiEOFRw19kIGNHiOW4TfR6HgyEiTks5zpHyrFOiSMMoTmY6W/
y/iswl0u+3/N4D40XFdg/rpWYXhKsFXx6ITeSb4zj8tiAEclfAir6f+JucUkhKXfK0TOOfdDQs2Z
HSLnSbvnIklSNCucoWw9g5a4nWfW4xMWadRtoi//kwc26yl5tec3UKds2Hctwx1KKinaaV8bImHl
NOTI0qFDsDF1iC9B0Jip9rkwxlOtlx9NyH18/sN3hvWtgBbbplipReCrl/G1S1ihc7I12pbqA8oi
lzuTn0s3vbSMRVObtAN80S4SkgjJiHxLXjb64ixnbUXtXvD5yY2B/zzStA1baDjyKJqjkzUeOHDh
lQW+N5i+uiRfUzOhADTgrLCxjQlCwodeHM3AWqXGU4UhyrbmXUbHPcLpFxaUEb5wu3N7xyDYIBuO
9bMtKHqaMw09qEIlnevMm9SdTWWLUNqEZ/TbooX0mKBEu8Qlill/NhRkFrxyJV/rNgvPRfVSROwl
6JyQvBmQniQCmQuYVsfQHxwm/DxhEvPtTuFN1fsjE0o0O1JX0IN/crUz85EXRIZ0+GFG3jsWgx32
2141D/JCRmHiG4C3OqqkBDUV+9GcGVtvaRD5fnT01wXTcXdHLGWadmTGfk/Dg634XmlztowQYFZF
5Cvtk6f3Ptse3K6YuYfk2R+Zfv6hgCgdEHsIpQCUqKGEJzMpoZxnexFRdzAUOdoiG383jxPMla02
ZscIUG2Tzq9ld56JIzM5opBOZzzpapfv/vhozHdKxuLCyw5YoHQsWfN+I1exqvxKXo/4YR2IRTJf
7QdwNKzfATMLKiIFLRVNDw4Nj8Rj4LpB5n0UUYj9k5ApTZQUULnqV053l2mPzDhArzhRxcAHxV4N
43NcNdzAXRZfyNVg/OakW9JxPnau94R6our+ZWTeVTSk9DNxwWdiC3As8EgkaffSt+uI0lQl/GoD
hHO+9+4QSF+zq+Wp4uhBycsV2fRri49ijL2PZmEh0xsb0/gXpTtuEBJMD0n9Ig6SEUCwqkZ7uqrW
xhTMzKFuselWFzFLSpczsLRlld3V2rfYrA2aSxQf4gZZUtRHpEv+0xDMQZSLEwNjRu8Lzk22lYwA
ZvZdwy52lY2Cg6lYNpM6s40m4gMRigtu46jM7oVK6o9hv6TG45idDVBvIrAjILHr1q3qUevpCBkG
kAFRtl54qrMuYhKsQVaS3+ZD/OmMVan16M/V30LEgiKOZyq4oM+YS7SqTC6E+hNNvJSIGJP0xstl
Fu65rSZfJN1aW7NZ5ivnIp+j6Utf3L3tPTfMwLnOIqD5ZJmlmnIK11X6zVikovbsNwsXaodwpNzP
VrazKu+zIAtUPYh/SQm+6v5bWmgV6HMBt8F4Jk3P0o8zLPVWp/jJUVxUlPpw8grGQexs62zcaNN0
ifX0YGXM2ud/+hhcGu/cF+auMfsznuukXcE1hS1sbccm+IcVJEy0x5D30XNcfJfOU3Yy0Hxqdn3s
LI8gyS9ifGNbOeojo/8AOQq+eBtwUoayQlJZuji6DjRwTHj/AHIRq7+ergx1GcTLSDosjVlMsU6H
4SgrMWXXsZsfmeYzNBq0Hrkxs66Rs5gMS1IhCt6vGZdC85nF/0yj30eADBZr0ykXT/lpA8bXFn0k
pSsVkZB8E3PTfed8CAqsXHSrjY1slZFkWF/aqn4Xrdo4oKQfOm525LPeuwg+kHANo3VEu7SLGEbG
VKTjs7zMUWScYUCoJkt9Kq+IwrJn+IG2QiS7BsMIVVsBuhtecfowL3qOGqFFTfgqta7yncD7HOgV
RQlQF/OmM1nrE0BOOcQ9+lIFj5Lu0HUErYh88VmbWb31zkvPLstlH83cMUXGZk3pM3v+cwxwCeFD
lY6gHW46XGkGHY1SnDsvxUger6k/uFGWAvwWFYfFPF21tK1SqWuzrrd1dtPpb1A+anmxg1fXKcoR
xjb8qE7kjhRQ8CdETMksyc5DwmDgkG5dKoewOFd1Q8Yx243uq29YEUd3CojNEJtCyL9wiHct9KxZ
J4m9nl5Co3yU2ffIX+507aAyU6wITWuGfccaED5q9oRF/JVi2eMEMTkQ5FCSboH+VwyV1N0MUyeU
RIWmM6kkSUSaXextVnHKkfgwRCHbI0HLOBbeTolmxB+MMKo3pwygQLBCEB7ucEt6gvXGZ09/M2Hn
EH9mE9jZFvvGs9Z9AuJMSEvjpkBmp2kFXhP7kFAFcZjyDDQL7lZm2RUUG2dIz8US8lF+1BEdP3KA
pv4eq4GSm9eUkaOLrhqhhxbZK7UEGUe5GTEDZR9axgc3oN3Rad1dCdES93EoCWYely8rjjpeWGbf
WLRvJ56spXrvGtjay6awjLvRyh7EGFgrlk+Xg1IBlQrWmoRZ1Zs0F0073qt4raaR1EcgAYa1H9t/
csNy13BfQM7k6BKVD/X8nEJ5nFlVUJEwNh49RLsRRxeniQ4Zc1LujAqDeglIn1xNxw59z9jb8Xfv
nOr4s/m0g2sefLm9DnKrvlOHHqhi5Htohf0mE0UqF6lRnYeQQJia1MB/UVTAeUYA1v44lKZJlGzk
R6uyZ4/PpDUQDYY9+gRyU9ie9KzrOGaYn4vXrOSHg0gmY5Bpse4tnBMavgeSPal5kKEIQoG4JpEs
Mgg1eHPn8ZN5gV6LDpIPn2vN4ngV5Rn7e7UDlO4cMCHVCnHBQIuIOos+0+See5dYuRD80LNq6/7w
ZSLEpPypdyc07TmSJF6umBqlbrYaP82MbmPi4uPHiPpPLyv8UVH8pBk2lJo5yt5hfq6KR616iJwj
5QcJgbLLZ74blpCruPsjlnYdOWTLWGG+VnYpwkHmmjJzl2HpLE4l0L75MfT4IBmd92CfyF4IEZzx
3xD3FI3BzrUfXRZwPWNW9dw+JSgjXI2xr0mWQnS1GdbnRNtN/CIp8greJ8qCUlfQDP5jeEdijNkX
W8GV/IlNlTXMJSBRaic2z6vrPvfRtxTr9EGY3VAZQrQVtwToQkSHQzpe5vFfEWiMxF7NYRWQ3Egj
ZAYGZzTKf1hQbI4KJs+IClGgzzFusZesqRCq56RIIUlVNaEHhCnXdO5xoQnsA+QuiZrcmrDFsdjx
wXXOcKeAZG/KH4Fvj67rV1A5EApGMJXRFqJGMmxuQYdVGY/4Zsqhg3JlM7dIZ28nIg7Jz2JS6fTO
WgO9xdQUHCGzNKo1VpAzpUgafrkxwGTcZeZ5kS040eGthRmhvYk9DeA4UMolYonhizgdfaNMkRGD
MygKqq3M7o2ouCvd6qh2V6FC8C/6m87QCSrcZqLIls1DhP/ReoKAsZfyjk9XAlg7+8qygEHgjHiq
QVHGCpkX1wQ3wFss9lsOb50oC639KSbbDzFPY1jrAb55HKFtcxICQ7adkSmhpUMP/oKSGrqokrr7
FBUTivtQ3/HMItBnzsSqZ5j7ezJHaQdr7zwj05DBG6g+ai15dqyECxAUz2izgA837AQJc2kZ4ss3
a11jhEcDVbt28wBBdpZ6L5AkbT7+XY+kY3j4OrPqV+R6I5mrnvj5yTKCsK6xr255gWaYz6S08IqU
VIkBn5jQCyuQfbY9oAj5Hy+8cJmQDVZ9ZsGTwvKwrSPOy3PjPOmGJo2IcHEs9UvLWKNK9DETbbLu
avtJTAxpZ/kDUYC8BT4jOzmrAoo0wkDQB6BcNAC14JLypXWzHPXU5GC6eUbtRsUx2K87zIyym3Dx
bivL50gDG+YImC0Gcsj5EWHwE9hatu0M3lOuxvI5VZB/G3CRit8sj15hSaiOs47beUOLy4KDokH/
rSr0Ln37t1ZhwTmBSsmjAz8TodUR2zKP4ayZ18KW0PWEzdBfnp5nF3edl/itlRJxMCNcwWeQa3z8
1iOJbzzKN/4VAtVo3LVJU5iTaULJLlWI6BDBccUWR1txptMO+cApQDqGYHgvs84CQVM+FGOEww5R
VZSBTCO0KBj9DD0ll1eNCBiQYYawO6Q47EQtmSr+1BcXWf5GjnZUnOV+ARCfl+2qXB6TaNpYM6hf
35kCflLlfrantXg1FzW4zZhEi658XybWNDhQ2a4KxkX4OE4x8nErH/LHnOcrnvqf1FDhQQWfWtn9
NtDCa67fwa0oB1jJwL/g9EBjbM/7sKLmAkAmziU3rh5MQIz14u0tOED2kD7PbeWbwUColnqzdetN
5komjnCBsyKuQGXcKf3VHV7qLLnmzcUe/gSIjtG/JRC3ehvObAdE3bnLzGHTVQSSVO3Ri92jjlbB
bE4183BUfoSFBKumgzc+xdvIJovSfB/MkXvyVw3va4WxyrzhSGK1uW+S39B81ufvMKqvRtHj1CCE
nT316BkbHV4rhyjfYJazFqqjLc4mts8jnVNesWpuif3o0T10sOzNngzYgGEPXswAtQoJlsS9HXjI
HLbnhbVTpswvFhYcrbWDF9AiuOtpoIWGWyTeuuqntU1lEGsvlpG+dtZ85Dpepy3Tn+Bc8nXpzEDy
j3GaH9qSZTBE+OGOzYSzrK2KiWiA4QWIDXdNsm3wJaevs34ql3s0fnd58pFOj0A7uanQRp/0dje1
/2i4mGjQkutmRNg1/6vfe50tXiNSrPvSIq0515edxgFVtSZdGewEImsZw2HjZvvnHQs27azy5/xJ
zKPoR7yVChqs822oAuulD3fyhktr7rIZ1Yz3qRt9d2EDYJN0Rm0WKJsmfxYYgGZvudPgyEybVLcf
W+TSIQDVikvXxX3q7TiXVffSegRlMkxBRusCWfxd4gsafgWJD1UnAz+DseEqbQkKAmI6IHQCfNTs
ZzhUGkOHMIEcysEVxUhe1OgjZP0Il+NoEC7U6fEdWA/HPNSZ30klhElV50vaQacrkp227AkaTxUE
8xQY2s4J7tPwyEkRcEjJW1mH3HIrrwO2tXL5uHBKFLRRCZe2GLlfXJQygccnsY+pMbXyhk6NSBK2
2oOvMtE2q8VXy12T7HX6fhRuKl1JHUBPXVvICpcxeS5s60zxfMdTv1ZmtMVVtoH7wnRL2Y3TY1Oi
ldZ7zAHZ42SANpzUGBxJuLfy8NRhOmgbrIsFyobmu3EHptr1poGhUjGjFC+ZQA4kG3jmc613DUQw
y6+qd4cBmYoDF7nPTUG2oKrcatyGlrvRbVRJfkwEnjtsZo4gstNrdWMOZ1QPVBrPmeod3dE8jNqH
Tt1VM5IbetOHkNQrp5ocA6l5TbxJBhNyCoy1YxXwzR7cCWi0kl4VXGVLphL9592Fn2TUIKNrSv0o
nLdkaXGyIY4g8GrcN+gUUW6i3LhU2d5m6LaEb86hasEfDJjCXTaTpFOxhQm9gUGe0G4UoGlMt1CF
AOxjvnB2w6e4v0UmxUp3Ms2nGrjSV5ef+M2H8qR1HCPKLs+wE6NqIHY+ePXiW8/AjyojiKChpc8Z
wVB6Dl2OIfOK6V8Q/rpAdHApoORT/drml992OntmJBusOWYXXpa1ve+5YZbiVWPdG/4EGUGmtrbu
gyc358ofdwZU357nzdJJm2cpHm5qZqHecs0w7JYFY0VK1YJlkK3Um9kOxWETpNZxmbwNy+EIDKbw
oFPKVUoUtqGqGn/kZk2W0ecYgyYTS9duqDDaoQCg8Ydz7qlHvX0Ae0vKm6QgIaalRzQD5Wh0ChG1
1IGRCZnt1cBnhEhsXZurOGQdRFNpbRJFFcHJ1mMaztjGBfwaZqhkWVnACJ5GEh57qDXlCAYM+piy
ClUTAdXMfKzcqSb+1r3pnhuKd+dUxTyIlC3xXdGCAwleBvhbolEZE8bhQ+/n5af0OWOVAwh5r9Nj
1r7qiCJmhCrVI5JOnw1ojvRVYFElIyd11FaVhgacDjvF+ZLwaMQ7C+6HSRsvm4spek+MJ71n4IBW
RGLheuAZGaOGAKlijMlaTKkpauAUUlTlHfUSfQbXIxc17MARw/82fqABpL/EIjGT+JCRML1Di1SV
+g4Iipi7i/m1MU5YLyK2PDjUNGub2qv8eWKmEnRPXXXCjNkZPuo6ykNmj5CsHuvhtS/UVU6yDAW5
0r9CJ86pBqTxlukGhnqEnUX9oOrFKY7fOXIvUWHf8M7x9sLzJdPWJzQDrJnJlszZj+PClqdZa1m2
U8nOctBESRVtxIj+W2ObyVDaZybZGd+eA47Hu3jl7JOBcVDtD+g7dsvWo/jN6/plIbzZDJNHu/q2
6huEMLpJpt3zvWayTpkk6NK3HUST6gPnaxf/9E7OQPXQ0keM2zoYUBdxSsb8R+L1ZNknhXLjjzTn
/murZGdivMy4gGAJnXFWxfnpfrLe7XYdR+uUBMPp0UgY16KGQ7HC4zRHvxpfzIN1My/s6JDItsaD
2a8Mm8KGfftjTp9bI0lE0nCOmBjwpAjpUf50ULiUNka/3MnI3ByQnqugRmhzaHUG+Qax2ZpnY3CZ
1lqAzV9C4HVY8Cx+joNmXJx6YYSAiY860dkEf+/nj8ZSIgdjk5kvfzZCHgqPS0RfKt/mCG5wr06V
C5qLWZq7ibWdiFYz1dwifGoJhSgrfnQcAd3jgtPfqo+CG4O2NCFymRWHBhzCEi1ZGPHODUa9HVTM
7k14salF7AGfGY4T+XrtnBrNDLasuMFDEtvOTKK5XwxvA1LHxa6dUBmiwX7tu+jY5qzzBQCrZf1D
qB1zb9+yAyKw0cKZKnAZUxZxiIzyavkJPQcU4K5pto29VZdrbVx7S+eYAV3mfPR1t6cFUvkv4Qvq
FnZD9jWY3xsgAZ7q4pNl69qvHfzfinmmS3fMdMdvrVj8POZPn/X4ibhyOUwQWznKg3zXYfmaU5zI
W/6ngOUToFWSZlrE/bKnEj6S6wiBBf5e9GHV7Pqr/klWKEnmAmzGCFgXDPHOYoMb6+EJXJaP6mQ/
kg4oLm2tveamujZAzHXEpTQeZz3ut3vma9kVQ55HLHTtcADc9ctLzZLboh6Cw5xSnDHikt6fQaD4
VVC4wQpvECQMNBzZu4VXmEwx96HI9gAuKP5yi4Clkcmww19hs4HALJEjDe0GBgD0S2ROLd9i6CR3
iraNHysjjMZ3sm7NKKIwmXVPLk5Y+lecMcq9DmIHyXdLjCCaPsRcU/81KTR97O/C6TKZ6w5BkWGI
/QpSZYUj0Eg/cjadKqNeCxNrsZ254JHZi2ICn2ZXWi+t+oHdIcsITcHvRfXLz8QKm7OxEoK/rgIR
+DH7+6QFd0juQ3yr2n1TfI86NcyGiUez7DsvhC56psPN7Zub5bQhwHC3LkgC1DhNuCOyvpreZ/U2
BC9N8wzUcC53bGRm734aXjMUxCwB2WwD0+spxILhpPCESrAviUp1tdb4DEBXIE1APd+wcG3wfTg6
JgqfNGDxrqupcf6TVlENBCySjinyWo/AUY4qNk9L9MLerpPp5113DZ+aYJO3m9F4GEuLsb6+Hik/
WJtb/SeoNKnEMhb49O9FdV8pD3azpx9bZsRKgCdKVpWuAtezQYbV3VtMOlXISJQd6T9EGG4SXo3k
zetuetisYzgjBDqGaNHBTewmwjcVd8L/hPdjhMG6lStNolrkCZftj7zZTnNvj37LxiE7AidyGD16
6wAFFxUHy5e6G5/oGVZNIrHiGA8I5vUewDJZQ3eQ9bPttC/zbPBfE9SLdqMVUN8YbiLxK8d2HdQc
Jtpt0tIHJ19+au+Kwu36Z0Vv070oYkPSraM2poVtDmZ0WvDtDkw7yvSc6h8VgZu8ukwi9eisegNq
jbOTwD+Kd5x0kbcdAfgbkHZWM1vDOTYu6dtCnAhejU03E/8BrGBLwJGVwCs74Ntg6s76B1kKzCkN
4oycb42xlXGyzDfFW19e446AsfqYYNNj8spJyMxjonlbeAdlKs7ySihIEUewHWh+C1JcFnfNlpyY
Yn5KjHZX1WAqGzawrMWZrRioDNmD4U/l3cyp+1Lf+0ifQKckrcDcNgvzKZ3wqUhzmHCTcGTfx9YE
fyi46JlkAfWbLmc6VGgXLpmV7Vabzo28uy5iTub5Gvi9IdsFhHQbnE+WBWcSF3G6LdjOqWbADkqZ
9+0IR05lVw7/CJqYbL6pMUT9H4cBo3ec3eqG9K+PyH6x031ICZiix2hcdUMGsoIShbiQN7e3uH2S
vQ2+Ug/zW2L+pt1Py9Vk5DspAKtQ+ewt+1IwjsxnJIHlG29ioPDcG8gZVdILtylrH3tfl+m+OLfJ
pesuOjP+XObb9aUDSwxWTjH6Y83geMQHWDE/kB0Pg+F6uLOHYSc1UZr+GvRZDbdmUtGMJwDhdbvx
9QamJT0HpZ9DRlMOwB9nVM/N2c3fJmcigeZWweipPDGghG8Ro/6irVqZafClzu25ahwfIp0dI8B7
zEkO3mfFZzrb4O1fRYY0E0X9d5dyrXcOBtPx0424iFvmRADO6WXHUt8T3tJB8Ai3fyDa4UND7jha
2PmUd8JyEfIJoPCgANGDFou27VYj/NAwlo9Dsw7SGl481BSa/YgZijsnX8Q8XGIqsQnSIChTEjoB
C4m/RHCJVUkpKlufBMC8XR09LMfhIwkG2cl6CBIoUwg6kG5CrXpSAAwEP8H8ldpXNzo53Fd0w6C3
Gre+KI1Kgq22PUBYdya8FJ0KPEJl09sdBQeWsURUlOpikYqk63doMlu8yeE7O4Myu6YDaRBoEqqP
Kr8U1vfcngbIfEZ+S9ujUZ4WKm/kFJCteCi/8t+yBAf2aH2XtntnMxGmRbubNhG+eR1iyDval9Ta
5Aq8xo3d31lEsnhwOnYMBROVdXT4s1/a4zw8ZSzWBJSmtZ9iAqgUw1cikwHDvYsaMebJc7mzstFC
Oo7Hghf79O8copMK2Ws1F4dfuPewI19pNtA9skggrRj8rh3fctvcmDkvX7LSB2sTcs9l6abwUCfW
IpWKUE6ftfi14lRhdbz0ns+mAz0x399GH2x6AFEgKelLPJBedyjJYm/i+8hiUtDy2HJYYVIjdezG
P13b52bo+EZP/JlT7yJnH3NXfmgi/skJaAZtACT+Lu6O/ImRKESUXXQfoOToD7IfDKonTbvT0SEi
TZfEP9s+1OF26m5mQI3QeRuHS1qqnSLdBlQlzPGFNS0fIO0Xi0XKGlEDxLa541DWBSKU/P6x3FPI
cum4bpwb3J3xOnakIrUbFaQAgxMKFTv/wFCxjgMMdTieK6YpDOcV9MQ5LrcOVbMz7Mp/YU+WEOP6
EGxOjZMKewOc4CGk51eCXdtOm9EmRIFJZjUQOJrhmpaND8B0azMyDprmi2Mea8YdfhuTZLDp3fEY
me1u7Nis1jtLeY0ajHrjgbZuFzqA+8MZTLp6CCKCmmF4V9bGtb5mxiWNSLEYCYxsEr15Q/iIs2wZ
6nKdX9NuP3X/umXgIfEVY1jVy0kBb9LFPZzp3rcyD5dNccgVEpqM4ghXR9wqADShJu0kf0jo+JVO
vdQ9ox3aGpV2McHSMO3Zc9y2HcSafmvTk7Du7drPEiDnXd2Gl4BeIfqUEbkU/ozG8fIWdKN1Ou8B
UZ+W8Gi0w2pM9TvHRbR+bxfV1RinnVafk5J7HLVOQNHeYWz/E14xc+CZ/fMSDP6cckrnxn0aHJFg
016D/92WxV1EZAu7uRr4p7ZR5EEY+Hy+TOqiZoK527+59ckksbN+MLq3+KtsLqn64hb1uiw+eHDk
Roxluclqt7bfjLjERJFvmOkYaGFQ0SD0TvG18NsRK37EJKGn9E0kaY21h+TkddJBTKH16VZhoF0G
K6dXqyhbP5Iq9eflAaMgklHy4j313Zj7lbDJVFyjXqgz+KZ2kaTIZ55Hd3nUGaCjtYKeeAVF2s64
cgjJYrnCYkaWfixKSGIsy8+0+5hDWZq0nA1g4nGNfwKY3C9K5NcMYZVr1X4ThUPrT3J3DfDIw8+R
4/2+D/np9OpRVfELXLoqouYOyZ3q1pZG/gaCNlFqh/SHggSTskZrn2dLPSTRVWxC2vQ8aOBYUGhQ
VYn+DREaQAUqS8opa6T3uDfcHAaImBHENU/tPgwXNF1L8eVy2GIIB9Lbo9E0ngb9Lg/fRhDoX9i1
PB0l10vY7m6BYq9qXozAwstlHnXtnoU8LQ5Rw1SeI2spVFeJah0L2GJJSeH9orYJj6/IoEZuVWft
DOhJHQ64i6HxKQSHwE19xrMJCr7ARuPfz2+xRxLk7F1YEDP81lEYyW4KHANK64oVFvNC8ayx2EsC
EjahTzCaqxpEriOZJsyJBGFWd+2V1WWRwysCcILlsm0P4m1F+YOJNdC3AtCTzD3AEjbILSgAAoSl
DR3CX6V5ZkUp5q28TvB5E+nAW1SqHD+wBkOmx2rVvFn0AjDXaWiPuX6I6ZN7pjGNpZFTierX0k6K
Z1yQ5pEjkBDeJGGhBh90U16jAHx1/S9q94rT3IoZM1E+Rzf4j2aLihd9OTHKo4VKqtzY7KpA6vWg
8gjUG9rB12fCJOzhbPDo4egg4zqMAXCDfGypzEIEiR7vdD30e8NM4Jblq0qv11/6cOPvW+UV+SgW
MvqrVRy18kFU5kwOxQuVH1OWmeGnZTWbqOMLctAe2P131yBkcKDxlC4EnQKzFDNjFiOUxoX90OJT
iiifFPalSniL4fPTSnVyvhr0Q8QTAATbubXrK9SVWEUuA/WhSmsXcNirOmE4JKBCCTAJAp/q8ZYQ
lR2VGsg6BRIUiCYCXhtX31kmtpEo8+PaB8OwPMRQxTWHRVZorbgnVpM7wJe6b1SLmwMsO6i9ot24
3jul77NaSSJz/1JM1m4OSMnWMZ7FqMv43nIyH2I63arGQHmXab9UWByGftwl4OtQ5LU/AwhHS3vx
ZKJnHJeF63M2D1l5Q+g58YcIz0pOMQaYb615TEabqy4LqprEbFrFHCCOSDVgSqHgE9sfldCBOZUI
g7jTMdxCIIuZeXlWuNPy9pLW6MQJQsqRYsUWOsiwWpn1S86Gd6JpUNRlrdUImBLOIn426nEHyxD/
QDsR+YNqQkWRUXZfLCd3Rr+hd2bUuWkpthm/dO4hMdSXkDdH6NhzBQqHpkJUFkH5CQJnnDY5U4TK
O0BhoJsA846keGzWgB/WJTAV/h5WouKxQEPc5uWmNslZMp9BhXuh9w+ME38Hh6RgibDIKwjUcXOE
UtG2+GBll87/Z4vblO16QvyWLtOq7UOQxuCoQafI/HOszY3qIggDz+pR06rMKWT9nwyfXXjW8vDZ
giNaQBztDCYCHpEU4F8Y7oiOY4l/kwwQPLJXix8il32DWm4KYNmVBoh801nca9W0mZtkTY1UhDe9
dkk6r9Yl2/QsPheAKQaW7Fise+ZdTPJxzy9gJ1W+YEkAFBsMCSYJpr3RcP0uprfjR2Q1Jcw9VOAx
AupRgJZcua5L+2tObHgRR0avmbEghWGhCTNODl0PPTb7RMYc6kL82NPEfgkFyIC7TwPZzhB7p/Lp
CaVMeNXIZ7mQGhZgdY9RD0QRQv6Kufd3CJFKq0moGfM7AZJihRHAHQ9AgQcGfcHUXlrjItoWfEEz
AaToB/q435jBexm/emTPDM0HoYUkfOHtUD+AH5kgCBBjKXVOOhM7E3r2DJNURp3bvcoUy67RQ4Tt
nQGcXRoHm8EWUQ09tY/B2WE/ij9qDq/WtO14kzlgC+x6lKlG+FuFlzhGLZH8aUgT3tqBVjccWsT6
eNOG8JsiV5pMTibTOQt8B4t2wmSaNjsoXuiWLk6LhAGmeYtpOsG7xEQ3BsSPfbczchY7rDTSg+v8
7cYDt8VmXPv4NUNaO6ACo+ut2wTOJd9AzKhEVCN50B17w/R5ooQtpEZbjrqye2KAobDR6s1wpzLu
UZhNGTnf0yBJLv/xdF5LsWNJFP0iRcibV8pbqIIqzIsCLiDvvb6+V/LQETPdd6YbqiQdnZO5cxti
9QLO8/FYKuFzzAhkRk+C2DX07nJgCfue/UJvzgZ2DEqpYZHEanI5fvwB6I3IA6A1C75+6HSwC8iC
AliGjCQORVxDAifbpApgGxPLe4uxf6DDxMKIVoWUU2TjGVZ+UnhCLPJcismOsxUXw3Taf4Z2tYUS
MPXBgwONpuxfeO49fdnAr+Hg0maiKs5p0IMykF9fXnqseTpgfjyeyPrOtUvKHjspn5p+IUUgVZ9D
BZYYbNduo/unKjyE+s7pf/sZOfX4kDjdc2gbqy5p9lqMU9v1D1QeQWG4EyW3MSsmYt+g+iAQy4Yc
g8k9Hf0cd2sJrBK4gykDU6gCg5CMmYbN1eNqyhuHGp+YNkwMOpOUF6E26hqy4PkxDa5Yr+CFxFzC
rnCUVDzsfODnxXfE+FmQX1KOfNlzTTIieOGwJURy0949YZS2n95qnj02kmUIpDVUA8DoO1+rRGYY
O9BmJvUudDwivPeqMotTUg1ErdEQat6bZ9LgKKRbWIB2lBo+NJdptPDSTl+7Gshneskt3A+wx4h6
nB3A5BHn/0UKA1K3Glt2+1S5Ead1IVrGPeRJLOYRpEdSgLD9lO20FDvryr7UmMA784MnMkTC4VIa
XruGpcdoKc2+ufx8hiMKFYl8ZcXeR9W00Q6Wucu6U+Hd0vlDIWvQf59Cm1whe1l3r543rCOq29T5
SZ2PcnwClcNzsQOfTpJv6zAuMx8XppOCOWrCNIPTrcFezSLFxDNR1IbAqyiU7lb9Js6vCYNkddgS
PQgrkYOADUvtTzr06bou8OHCY9i2nmAD9MxIyiBHHzDgU9WQq/4qker8k5BUynDUtqZ99dQQzsrN
ck7MxyhfkNMT8Wn+eNRKpAMvh6Z5bclViYjjmZpmE2CBnmN1ZVHVEKL+Im91l/ubymOTMZH5YX3t
fynaWseND1WSfpxUe+Hg/GjCwRVa1wBzmpgDipBT2dibzr/Kz8LLg6A25fnK44X3WKMtcwgur6h/
eCn4Up0Y6YZUkuqFwUGKlW0Ht3gBoHopvHdcIWYmswRxAZjXCPcjFrU2CWpI5EWOf9oMUEsZItur
dgftELNYQXiQifugCSQd0PXYzWIwU/wdKPCrC423K93nge2ytt6t9hONHGurhMYWEggj5q9wedeF
bvJafkgP4U3kSBFKGp/pThatcsoEyEY9iNY+9L5sPzjWDbIhHgRXgaWY8Aoy5mZul+4hpIA7wEBj
ymlTaciOjJm/WMgSLQihQeHt4Wdsygk4XOhNAWo3aKOqrMAmXeg6tM/jYfIgH4FugtXrcB6JKK8o
DBWQUbgXJWWsUHvrfJNEuDHhGd7Ai8d3CNoM9IDBubrVcgI4cu1o6T3xed6nbX7xRcQREXurKfqy
cHjCypAnY1MniWYEwboYevK3FgNTF6hKnbIttYICZIs8Iq2dJXNdVdKN1na5GuChDYDyypg/z3r9
HDE1bdJqjVcJ9euLpyBu7Rjnd3fJEZKsEBf8g86RwaOHiiMj1EYI8dRFHRxnvXUWvldf6+6DAkPm
fAz/yuxX4lEsdSMLX+MneBOzT3YXOfd1fZuVI0pUWlZWsyCjFvnLc86QP73oXsJsQa0P0i9znurX
uE4p5DihxlutP5v2JbIzdHxrKEObzi5RkNOsZMzoU4w6Ya2lBNTtGd4DIdL9CEosJnCCbAusjjYA
2gaFEugkscG1/woNImOKCqo26vsObFcABAM6z2Th/6TopwGWD1aXrYErBjODYYQUoTlQcJSTFuvw
gV7pAShbUEDhliz7BIyT3CmXel0+Sjcd/4y0afRtj3KiSu5GccSiBrbmwIoLCDrw6wIEKNwV+AXL
QkGzVSCLFVtqGO5dlW2QmIodAlURz5//j/GsC9akUKuwp6sG0mpnKaSGqAE/YTTDoYmmw+P8lXGT
IK2dSiPFYizwxvO5DbT+q6C6Ur9tsP3BbgIrrhlT9wuvoG0eg/ZCOII014QZL3KQXB6/KA+SFPcM
4L7v9rN70e5FtMRI6nP+NO7Be/Ddf2bf3u/8Cbtbuzv36WV66S/zDRXj1/wTvQ3P/qv/6r7Ot+FZ
/+e+lF/6OzjFadHfP7vH8cb9t7/o+NUveocofCAd78t/NW4lw0fQP3Bskks+aAXg0bvs5l/iW/He
v7tX+FMvhNz8G37n5/yn/GixqVn6r8G/8UaNeGPmFD/IV1Tgz1+oxfgk7qS/tL/0ZX3C3nQzbEHL
Ts4u5b/dttta/HU6mF8EJQUP9Yf1SQTD2v2awbVD+Y/71BhLxXOYEL5VCUBEdeW2QpPYKytnRV+3
ijakj2za5+6UrrF6+xkPcFZOzkn5kOIbyzA6qn/+EULlIlllq3iJwGiBjdPW3j1EG+9K4XVMd+Ai
x3Ft7o1tcSq3tOIPw5ogukdi587FUX+2n7DpXBcbZzMdiSs8o1E7WFtn3e+Sa3JGJHmO1s0W5csG
dsuC+PlDdgr2zrU41lsaoQ+EmIv3Zvl0fTp2fINX+4EwFKzyOIoWzTI+Y1B7Ts/Y9myKnbVXNshv
kKc+eBtnjynmpjuGB3U57eqF/lA81RsIcevq2K+sPaSH5bTEdmCnHuEsXaOnahc/4JZMsh7E0/w8
LfVlsizWOs3utl0ozdpiCDNTeCeYNyDwAXLVmUulaUtLCXGYN7lRX9XwaxR9zrh0KhXakf9Qyc4T
HlxeArJELWwBDDNb6f6Lb58ME1xGUR4qWvLJ51m6C4Q2cHpmjqKqXAGNzKTnOtG07SeAT+a0A6K2
OcpXrcdKpGjA89lVfjrYEn4E9MdinDnl8Tz0g3cn+gdIxZ85C3G56FRyRzk4vF01/QD9crql7PIh
6j9Rmc6QDZWOQa6zEgMKSiIlwzaYbGJsPvHW+60M2E3smQ8u06rCzJ/GygmXRZB+E69Z5cCSbQZ7
YdSo3KMvkIiHFJshQ+hctn3ONXpixr1oqR5ETlD47WPpDDu48vAPgPGAfH0P4TQM6nE+oXAEljmo
7BT4tK/6VmUfZdKmfktzy++08Z5A2Qd7Pu8YvGP5AztGZ0OPUFIQVVRFlCerVH/z7IG+35bRf4wo
Yuz2vnahUnmwoVdZeEin+lNjXgpiLGpkO2TkNJxXIVmVjfkhiAtnPa5gSwl6z64edW6BVzooAEzH
XgW+rDPkC1Q2I3qxdmMgq2Iw1/UKA3V0MR0GHvbfDmegVOC4ZVNrXJx4LSy6ECf0ZvDC0trb6cIF
myug6M8/1o9hEFaV7uvpJrJKoE4L8w+eZpUCi6N27xZqfDd5qYnu4h4FQHBBY7/WuvtsZjlpn1e3
h4hBUhhg3YNqQDyqLyYe422RP0aqjgQtXQUokAvnX8M0rkrOmvHZApqpHtPK8OY3pJqGMO2zX6bK
IlhoxvGFfRwh7VKhTSGt+SEIsfL4l3Rg0cOeATNGin92Jyns0QL+L82Rbf46rgvo8JwTnmevJ4B6
DLr6/gbYj6uYSVULVJpTXpaYGMu3bE6NWolL+HMMkoQmhI7SADyxACR0IRZRgRFaokCJnQ3s1SGx
h3hrT+ayLA4s79vov2lUSgINSPvjWzuP3gqMOifkt2uei2A7axjHK2Rzer/UjyrM6QAn6xIZV2Tm
OzhSVJqK+sUhprgWNgSfyOp5GZyF0yogcxhcdec+Ha8d5o/SHGeXnGDBFsuHONiL8AR1hK7jxJoA
K+fxkavghKxI9CoTGCThtCW5CgBs74gmzLlzY7n0QOqA9gNhQMis3fyJm6cyUijoYNJRToX8JEbk
uYk1IqNc9dcEjsgD5YRLl8QF9824MIrizNxKK+6iiBXdsEZe87RxENI07tPM6AqJRGufTK1cd3Qh
cvgqmoE4mMhpYE6ccEluUrKLJATS9DhB8gE2olknD0TMxNqCCErcn8dl6QLYPkDMQhOKqjsB3VFG
gwjCZu3V1t5tFgodsdFcRUPm0icg2Fs5Jr4hl8T88rtNDbJs3hwOSiQy1seYGygV4m2hntsWG7F8
U+PYg7uW+DXjijWgHqGdcLSNqcFjSi+8Sip7UQl6MuKiyA0sEqaM3TZHj21Ja4yRo2uC4Qa/Xk/d
25G3jWwqxWPWXlmIcko28b1Wwu3mybjwpv3mPqOKyoJq4bI/mCZlp5vtUTuxXH00U3iDHmBrA1ET
hCdJLqQGsF9UYC0TI9eh3bNas3obKOuGlR7cu/RNUDczBXgpCcKDdDJDlyP3oeRGyV4ic1/4F8z4
eKSQomTp2Sxzanj26FgyDKinZRKDexJmVitd2c7TuXRClLKkF2EYrpvKDQ0yPk3KboJOoWdPIa2i
AvWNDiXs9R0hqcdgxJ27WHE3Utze2xKxZ3dJsuRSB0wMHI2hJompnckGuyupy3KoexOuFds5Hd9y
v3uovJkKPE0uo5t/wBQADEUcqar/8rp+pK/GGhNtUGVC6SD+FmgIb/cA1ycxRgiV8g5/ppw7/G4h
MjLQgi6bOzU5bynrAFX2p9b/jqmy9nm/INHAT9s3FCK6fnHw/FABh3r8YeemZlTr8oZ5WPDYP85I
1sOrFpcw8bXFHCMMJZvbzhAMQapptWTfm+x16bgU6ctIMdmQnzPYTzkcpMHNiZLlBobNxcvvsgWL
oLDQx1UbU4/hQZSAB9GNzgiubNSKHb2kNZSHHrl1z7gMg5pmrBbGmH9wKxm5Na+ogtLhJu8Bf+om
B87fXkamKeGAbfvUawyjNKlTyi8mbpsytK8hrORySj9cWjux++1UIBrIiGwvGTgS5K7AwnWLgavW
QZRzd5pRE60FPQiky+Lf9KccB+wV7VGMA+VATjI2xTrDArYmnWeJ8fM0/tBiojzdyLueWQxrIeiE
s7bJgjKBzMbrWaEpSisGAxAdQ/EUL+DspQ72d81GT9JVL4A+bRiDUxVQYP7kq5iAJtKyDw6RV4z5
S94lsckrIIbjPaMs6+Snb/DJgZ2T5CYuoOlLEcEsjoH+czm+bEbUJr+hGopz7KRbNwc2Y+ceslLO
uRkOK2RAfmeFkoszFDvo9ei+C6gIQRpvB5JAqxUbg7rGGRuTg1OtfYpFWQLjd2gpq+IVm5/l3fBF
MrDNz5RvXoSZUTeislSUo7A7dVU/8iLK1ebCkOSFbFELaun3OF88aDAlqrPMZlvhBlTZ0U8+A7b4
mLDD1ALvus0Dc6sJMzq/eBg660EPYPJG98lQ1jZgFgdbhJtfZP/IKc7RLjdNIg9KBf1b+5hIQRI1
KwOsnwYxVJWV8fRXP6XZ3mayPCK+MnjeosEa6eJ6dljtQrtPcJmKnoQ/pUlNR4a+WgBWEx7iLamH
nTU9mnOzDDYhPz2m//pkqTaXyHNXTUORhJZIDNfdZQ8dRyGIGjPXbO/RCeQ1EcctTDLH38rD5MRz
sA4T3ZhDNApxyU10mGMELAYW5gUcChwLmdK15CPGm8yvf0kWNCPMpyyGl9jWV7a1rOf2mOKGID03
JZWqvlgx6XrTLbMRE0cGfXC6Y7C+blr3lNHbTbR6qr0LDSTtE3up0fuw9kAJo0k2/VDtVrJa1KRb
1WW5oWvzDiVxLjE1YiBZzUh1hbHKQKSDgct9ce7eSGQiL5vcrJkflL8nLGQHiWvkwZ+885vrnE5d
rEbu4yzw3z5iYKZ23LZWQUvB/Sk+ndEDEIe7MvHWYjyEfHFZUC4i5QH29a1/gbvVjOhQ0xQMA8p+
MFGNpgC4W9YR9EE0WD3UN6SS5BpXTEX84BPQCija1DHC9PO1x3HUjNNC3ltmkVt5k2ZoUxks2gB2
ZY7bYGDEL6nSPzu2fxT/ujz4BAi4VTrsMnwTgOR4XJp9LKY/M51VzGalQZ/208cMbi4vdOBB7y+g
wd1DQH08WhhwLmcVWJDSSLafhWuxdLEuGW5SqcRIVACnZBUoBN7cOK0dMqzQWyhM1fx6VzBWYURd
cd5L7qh5Y895GjEM0Jx7yRyZDKd1yAxjTnE3ZdaeGyOjR3Y90AWtvoCTJECj3XwtMUOTEY6iH31k
FF1AZlpVP2aB0PeUS20RNAOu/Jaa2VIB2cKcAmUkGYwA/xwXSDo/sZ+TQ10xCEXf9QScZoQKmozi
XOvF8Tcks60JR5nTZF13xcGp20dka84m3U06uZD6I5J5Tz9D84oCmFvp+Agb1uNb0fexr0pzCO0Y
ht0K3008tmq/PXUY3aYh1zFQwtFSOXF3aDpkx1ey8e4ZqZ9N961PjyTyFfmzN+IkxDbHlRBttM3m
rT7vxPLvLxYXYAiD54reEhbcgB4AxZsp+R9d9MAnFpSF0AqYSUTV3RaXGYDVsVtNDl2uAU4qRV56
VUsuFFt8oMQK1vukYPo75NcaL8bSnR+D4W3wXv20OcGGSgO6y+DRTDeknxA6jiQfOCFDFeyBI34i
NYl7jj0YIxJ1hQRKSBB0XjkcegsMsAKJspkBYCQnDmtSgWlAYv4CYoycbsBDTFZCGgv0J0bEZ5in
lgGF0AUY9dmkqLGE/6gY8CXc9NWANicUBzXDWjhykOH41VeK7irP1fVo/HpMV3q/lS8nfa0Nzcao
UPB77pY3t9I++SsfrEO2d/ED5hlxkpOdTB6Kw3AFnjLmV6Lp5uI7w8HRAiUgvyhWU6x/EL/Qv81I
ZLX3ESY+YScx8dgSRhi04DNV9FYc6DGx//62HYx7nGOEGdIYKhiUAXdxc+BU+KwN0PyyOeWY0nIn
VPWT/pUpZea9Kka06RChaLCPvLsA09K2JBz01bzsI4tgJI5JFACeN26iYLqgIdihUWjC9w6rMrtG
F0PwGMq3ZP6WH52huZg4hQAE1fDe6mA4TrDOQVOdYCKkyzpU2q2OD15uPGeTsmm934zIgQT2uUHF
j/WmE+cHd1wZWr/2GSgNtbbz9YgZLBReTMkZPIKEKuye2XrAzmw8anX3kN50Y8uNhTUCiN4i2G1g
AdlDD5cyWOmBcjSy5k5DE8Z38YH14xIdg0HFrpZQmZ7r+qZSvHrRfC489TuaEljtsMrgoxKBfqgU
75llgxD2Xc7RoCdHKz47w4U9sFSOMeVaVsPM/Mhb4J6zhtgKK/VFTAS41rx1U3FiPZbU9dBmLMtn
zkeuPbbptPTm/FXbyPMwzjd6Y2uCwQ2/w/ivarAExRYljw/Goyzuun5TS7KhW33heq8p5PEi+ZUF
0pTBqoU9WY4QB/PPTrthAbFuZp713nb9U/0PIVliXgz2z2lk4IcdqBZ+xsyozX6CsY4rZf5Z2t4y
8JQHj2hJ/POfEnSs4ESJ5W3apt/YBCdUbD4zdLCEAYMmIkhfWed6u2vM/uCo+RnRiPxutcPsySO2
t+d4M/GGQEQQfxbMK0rz1+0j1MaAB1AH8c2yfB11XgVvr1sXDK1COzy03vfwdzIsxf8xK8yNpvGQ
BUqGEgGFNxW3bYbtSexBtNnj6VAGezl/Yi/YNRbxZE1zcMpfsbpTkwrrfoFsAxgqDgkVT/PgspoA
Fz1mUq0PScQl3iZauDCOiitjrfTxr2pn1ghHFMmRwEELtwbSxiNcrb11Oz1mTDnM5OgmMLFUBN6o
ARV8FFBwqjpcXEqhFGG3jX60Y/m7tocWCep/eO6t996D/tLrCHhCpAnFioLK9X02tHMHgVwdVOak
tIDNuNYyNj533piYSDvzzijOA8fIBEDXRcZFj9ia9YZeg+YynuHXdSvPoL1uQkwWEQPACVL0jdMh
dsaiAPcpu0L+1Q2LfCRsgVrTqnDQS3R0xNpD7AJ0AjYXKft9vKjJ/5L5J4WtK3VgQZIPnYB+s2BV
YBKcqrc0TfaRcbUH2PMqnNKfrHGJdq9WoWk9edWzFVOmpOqSaCW3f5kcfe3R/iRh+pZ2HcY/94qG
ROE0ka+UwC4vdFT+r22Nfj3Us83gIT/Aa0+z31u9wnV4RK6GzmiZmOEhYidVQ+xVZvPR9H/EACpL
mlUCXcPLgF3wQ0uM5Ti3D5Ot7HAo7xH2DeH3yN9aZuANWbo5BHlYmSk1EQwyxt2hRpxYSD7NW6B/
O9zW2uIw6/GeGjtaaHwba0paY1pgdEEgucFB58A4lk7WhisIRpEhogvQjQ3k/GHGwvhCddyVpr/g
JhDPX1F4g+kJca9YT121C5BAZ+ic5pJGz5i34WtfkRRvJ9spf5w6Jv+TDS7qnRJsDHvsr+Z+mWWU
2n7wNpUhrPX4POQ3n1MNgttyzO9zhxldzcabFIADotepr8J4Tr2GhMlyzfjbhurXmeOy9rWD4ZIc
3SereWhvTQ53pImZAf/i6lGYzL8bgAOWSa5bixknJz22z0MrM0GuDpVz/9IE/2bfWkUpJJkWu1GW
WGa+sbFmlfZAf9N/xqOySMq1FYzneMQlxMwvY/89k7DOCK9k0kQki5imi5UBbVZawibTcfib0Hxa
0VaFjjkZ1xwf7bJ7sL0fY/oSyAD3B/kWVagvMOT8Z5aXkLoFMKPG9lNtYHB5Z3iGc6PhW/CBeZLY
cEwwQG3aubGGOxqCPcNbaVhHBs3qPGNX0EP5VjZdhOqU8Qbbbw2JzNpTdUeGs8N/0Oimx/fQeXMA
QLLoGyZMLkZcg47NLSM66ls/CZazX9yA+LBggce5IuNQAeLtEvVAc9tXzUEK2pAzxDOCtfmU1hyv
kJmkfZNvn0mNoncoIbQrJkLkgOTo1fdcW9kbZ4WHyEzKYOfujWaF/bx9oybfOdC4NCxek4oq0W4X
mpuvBQPxIvMx7+2V+EoKjhoxv3LF7gh3cviIwln0KJEd6t+c6WMw4P+1kdaRxngZJfkpp42q2p6J
NbPwyt9hvjASyGE9RYxfCYNoABuaGdM2f1y2hvMZNGsfZLUF0Cni5ZQfrZpBJIQ+yq4/ixIQTR7Z
iqoCvIksV+508Snb6wxDiw7fAcRyjD2PFFB/EdAMyfOcmE8UgHUBj1fHglfd5dUdgMzkOVphskzy
x/HaxBjdQcNTKcQbBgxT7R51nP3j9CUh7xhqLAl4YZh+125OPAmIqNEcQYCwEdNy/ppt2ZUmvFlb
PqaCPDgwGS0pDMLHGSOfQRfFB+1BdPZoYEkOyACEPGbimCRm06GasOCmrh1JEWBiWatACTSAhRz8
8Dkyp/hI8E2m0RW41g2diPGrli40VqW5sjC07NGMOEnM7f2Qqvnb6XYgs5WzzWIA7RYbpKbdKIDW
htIsdTh/WgABhlvTeDjDhP3WIuYHaFYwk0Zrd2h6K/3sl28eloAQn23GpDZ4iIUdYohWrUCUQTbp
QjozqQN1usQU4QtfMWKsn/dQ+gBEwEv4pcCnBjiRBjlVPVlAFqkr3u0LxObEw169lklytBdKtbdS
7XErFsMVszpQZ9o3BiJoYrtdDGWEviyw6ZMAkGvMlXVc9RX7Tg1IVspBiflFth09R7AkK0+/6h06
Yqp4YGYkxlfp6xmirBp1xLNOBQpD8uEz9h+crevk6E5XWYd7RsLLiOsJUCkEiHpVONUrnphMj8KV
KJUTL9tY87CudKB5RhmpSxgLdwDIoWIs6kQnSb8QB4MuAPXjBZXiXapzfIMUCB5lATrJbpLZj9DJ
2vrH8Idjk1obKOlrqYUtSGop5xHEJc6vRWPS1rvNd5fF67R2NzNOBv3gbuR5lGxpZq4BryEDpeLw
mXZElbaKj71b3Svv7PpPPoOhCZoB5m6MZXYF1jOlP2/sAD6Ve8+tAiIqQO2cr7Lgn45EBlKIS9VD
Yyom5V2goTM64eEXObj69tvemjCJw8q3BZ7kI4OVyzC7bD9xOaRBQTC1DjcDoU2loi17/K68BHPr
/neA8UAl3kbNxfT8ZWSEezTbqkJolu7DAn1MFXhqYKmarh+CiPQQnFU0/aDXlCeYIM0BCCa8BnIf
04qhTrjNeUyjewGY92yx1IWhwJvfoMikOsq6jfT6JoiTfes6/Pz+OmC8FlaZgTF0cZYFJky2CrqJ
AnYvE4j6FFeIKp2RgCwMG6hg5lpF+3bSp3f8tKvI5dz7tT0qBTi+OtlelrEcUFn7lDANZA06EJ9s
Gu1UhzCDCuGR8UsRQGZ9u2jmmUvCY29OtrI6ZGzGbEoLqGKzYpkmPyA5ohKIfFjd2ocscsiZjXHL
tHeoOX89XrwXkOmvVASlGnTsDop4PcTGLpqL19LcJpgkavQCZHNk0CFvDUAWjT9tIFVvO376b4Lm
2fSnf69xHT2nprH23enJUqnjVNYAQw8GPuX8gWYXpuSGS+h6Az03h6CmY/aiLXJUTs+Rb34EGPLp
jIxTAuzQd1o80/7kkamho+nSED8n+i8YVT38CugMlRhClBq6SJgZUYEWw+2hUZrePUyPB+b5fj4Q
GOgtI2iQGZk703PdXsAKgI835KxQcQXQsVr/ORvC1YgkWunHzwoEtRzCtVhFynBWoJW2oKY1SrYK
nJ94zriR7KTOM/CPerLxzSyG4jEAwXQ78GXIUjmnt0MRQfYFQyU+shHX/wifH8pPJJ7wNsBgE9yM
jQhyramAdJGf8Oq36Erbk8w4S4BCqC6g6GIXCS7tVsqKM0LWGrfTDokPgKeWkV5r7Ea7ewhmTP0h
6+sf6ZSuZj94Lo3w2JToZotfl+v3Y/VYtfNCmbKnMWNyADtSL590l+Hv3jC8d6niJt19hFh/6lGU
srVvZGsfOTosytsu/sHrlpDrDxt9et3na6lfgNAXHcpUGztXrd7qsKAHIDt3qDaj81MC0rDO2xiL
69LeQnGOnFUQdPjhfmANxT7EcRqAM9n6gqnJOvI/u8h8iOL4SVB+L/stu1ul0UqXpMVb7y4cKCLG
omqLKyuURqyXKww9UZs21rGFO+DsK7j2WDPBvp6XsPW2Lc1E2GaMF1+a+B8l3py76wbERcPWx4J4
AsA7lohcpShvpAAQto+F81BHsElRFacOaRAVGnJLfDEKd7pUbEgOu6UL9MchbLP4/IT1w7no9JVw
TTlGpzJ7suJ/QHmOew+YAMKAVVYQfL75lHxoDnpw4xQUB1QHD+hLDk+pY2vSfyuMFQblA/d6nkzo
5TvUKqD5M0b75Cs6A+SmDLdKZmgun1qREBVaKMKo5f2ke7Vd88llLwRyo2HiN4y00djeTy6uoLtW
+xWUizdBUgXk0ZB9YJxdtLt9M20ruDjMnso5ZI/Bygx/BNvdBlm5G11/YyNQQS3i5CfBzmnpKzra
lLJxHg+986MNTA8LkgG5euEqhNR2Q8+F/eq8aEPMmGF+EGzSr+YV3a7UXPLvtGL8SCID34Z+HSqW
+/8wsplu3AbqnSkITsTSP1HWSoUrdQQ7Ig8rnm82L1LdHqbIeQ9YCYxtpXHsOW+kmu8BYKqgo3p5
k4FCWswPIFq4/PypLoZ9Wv+4kLY9/cXEvbMB2o6SG6eQqTcAS8mSGk+cNw3rHhIuM8Afcy9eqJ5i
zh7d52RmfibFPUcFY1AvNbcOjmXqi8IMq0fwLQVv/TVSbVDBWdmGOSc6TGY6FJXDiPyLEchMXHDC
l2uA3BM/36aVsvXVDrgEenD/xbBcyr6WqcRfz34PSioUamQp1eVn6V80vUWG6W5kBNSxyMltkGLe
YFrjQZH5Ofblk1QL0ldhgEH79+ej6etHotf+BdQvmo7DAhysIW74R+QHsdWMXbSm9qcdAYSXnQy+
/hBR8YL79Bw8fxbUxsmg+Ff6PbIDAADcKaqb4V7AeIhzgaqTWE+uf5VdrbMa9Bf1UsigsoSoUdhG
yx/VHrBeP84MyiD4jExS2fU8KHZahHuaNDIy1sPXru2QnPE0uGAZKsQJBnr1pTXAlyjeqLoj094Z
FH1TonOHEKLz4jKUwE0OWBbaJuBwoV0STgk6AArJ+NkQHis4zbtGEAjjfpQ38wBFX9nEOaGwdErB
TeFQlTpe55IYT7coaYZb78ZLCDFCY8BHWB4HmwtfpaG7ySjwUkJueT/tobz6+XkEpp3g9nMD5abZ
5W+OLU9O9+GR9AUVAJ+9D9isfMSIfVGgFvuUix0ab6vBX02maC1RVMGv6twy4zCk/2Q4XKi1UILm
8UeWo1JQMptQDxELYqzKQ4OWyND4ljHJS1jk5PGRiCG91clCNBYN3BgeA0dTzmzC7wdUdwQ+ZBcN
AxJOwIIatq0kQ3lTxTgtKiHH1NXlfdOGe4NJLPFjA+QrT7mVM/A5ni6rESSD+CfauwTyRiUHxlFK
KsC3LPmJ2z31AwtpZhg3njw//Qx8ukfOFy4vhWfK7oiTLIfWFFN8FcxgiQFHT11meOBIXLx24AB0
SGgrRjo/xtwWsqm52jkd5IAAYVyDRyQ7TMKwfupYKNHnlKMIaD6ayMWPHxAXgEaGyWZ4tjlQpih5
uCqASS7dBd+Ra7MhSAAlfJZggyUPH09ADiXCwNWLrGNBbKDRhMxSjOGnKa7ykovHd98i+mLuLKlS
6LNlS1MoPS3XetIxrSYwUJy85W3S/aW4IOYIRQ012bPpgsGzKnjbhjhYFky+vZdA/eAICk5NMD54
3ButgzWjMzzyNnjDVnDy2YxaGXSUS9I6TKRIVFEUDVMQY1ec3y3lqfOgxDnst48yMwcnXSoMDmce
jB8cEorg3P1xEvMhfpIJOmKuGTg7IJUCG7vg7iHUUvo7WakMvghfRGwrhRNqEqXtVwENPDE9NAyN
ToIugJHpY7i4aYYN8wzOQSPG4Iv7jcoEJ7EARJ75FTeRf1TKAM999KZ/uG9Xv2l4FVkQw2qZUFU5
xiavARTeKZjWwolyIfPozl1aDI3IZ0s1d6PB+077Lf7r+J+6TrKwM3XlBclx1He4CMG1CnB+nHsI
mpQq8KJjJLBdGK87OMvuPJBmf2HflsfJAFKj1xIuUIjy33HecL6j7+SUDTAfLWfnahEMODgLHOXj
s9yXydDPZaLiNnPBUpi/ihlrO/ik42grxN4upgDqaD+1HogbM9zRgtHJwaWzNVcs9O6j9bQj2wsP
kTcst/JtU05CiuIJtm2+cKR9RugN+5Z/S/XodrkijVceNJ0OPonUJ6b3UszYNhmMRrxULaY1dcs2
guUTI3twjOhHw9p0ihlNUd2QvlpCu/0Nm7PUmE2wy5tX5FddBs/TvEipz68MSmE040zxkUM2cPa+
cWS9i4ph6DkDSXdHfIW6wJFdJ/s1IpTMsMK9X89MF87Io+bDOUDTiRKkatZGc+sC89S1qAs2LKCa
3B4FRyx7Zsnkn1hHyNWZHKeq8yQ7SggrFmaXydvJlLRUDIj6aPVwQYK5buGUELLD4Uxt5M5GmYTD
IAQRbgnCnKjmoOXLlRxHIy0++HYyZvCUNqWytIm3A9yFi7b31Pgqr3v/21jRpsyAqYkLgQEOTQqm
v08ZOJv9WSUcVrdG+X8t6Krs0YRAQZO5wijz89XAqRIw84ecz2EWEUCJlLdG41gBGMrxA/UHXkjP
eI1yRaouPoWmUoWo1XNY87/YcAncg5B4hw9GnTDiZSlsPB4LQz5KOD4JPqTUOUHQku2BnS5nggxi
/ao7SmtGs5xBmRACh2Avo7nb4c5T6EwY9n+EWoEXbWxiGJSaY7I1sR2oTnwvcVfmAt2w2XcwfrjB
vbkRKJCbK7vZbO0neAI8sx4eQWpSZYCcyGlD3ez2u5AZbZ7Ma+6iuSOlYzsz1BeQsGMIFkb1izQH
zZQuS4OXAwgCzANuynxWmOYJn4AWt7UvnRKx75lLQW+QrOKWJvmkKdyqhq035MlSBM8W27j+IfVx
m2kLmlN7zKgDwWXbxewb6YI3AtMD8nw5Yg2APuwiHcIsCzJrA+BxuAs1RvWBqS+a4dfW9I1ASNAS
RpSKjm+uUij5suKFl8lsf8CvYg4hfaofLRLvaQORRUefKawYEwFKxtuCdobDKmHsS4PENq6hEhcI
jz860MaPjIFTURnwLveIyMt5QzLbkP4OIJAdcEez9Ulwxww9wwWQ2kTe7xwWTa7f4Q2qYJfNxacT
kZ2DfTWu6LcF1anw1yClm9PU6txTT1FWZSkmuCsYPsIG0/EOnv9j6TyWG9dyMPxErGIOWytLVrIt
u+0Ny5E5Zz79fNCd1dTt6XagDg+AP8FYiKVPkaB2zB6oil2qSJDfZiQfbfzNs+fylEYOELFLIAV1
zCFPcqHgFxKIDPAgHlCkAJQhVnE+UkjdWO4avnvSuUxbn30GWwMhA6gs3L3JZnWhfuUjECLUMJ+h
QnMLh7Gsm+CSYy+8NCYLj/5AzGQgxsXFCNcKu3blyk7By8FmScCduRQUnpBGNwF4ISiWFFc/fePj
kO/r8F53aE0RjogarGmvZX1LSzRGaFZjrKzyLzvlPSskhfSjIIYXARlfqiakQITPokdRWGyBB5cM
OheNS6Kqy9pGUAFoEe7Ji2wCfpkBWz3+SqqIY1VLBwZw1LwnM+eJO8UaApb5iw3AgPHSH+jdIybT
ZeSqJ0L2tGCXJDslEM8da1mIM+NSzMy1yfMd7GLReOVBjLXEvm1wToMN/EcJaPmAHfc3ULYaQZuy
iSbm7Y1k/IMrStFVdUm2Z5I2kWXztHQPb6bc6SBG1GHXeJ7IkOncL015o3QyANv0cAaJDcW4rtTx
jWiHDCRMi7aTwhX/M3BjhZx8Thy/vYzwRIjTicvEbHq3hn5UycIjaJsQJslrhwCGWDqOA7zcmLP/
xUZq+sW2pwVY812QlYh6wfwV8D3jVaOrHiZCXUgCQIyhaFXGjYZSB5oR81pQrjliiJZFqGI51oYz
hzhBjnE5HKUh5b96BBNKv8PwjAIaIY6Zk3yfYbZb0FvmBPPm0Lk0QiRTEG8qb73bhrsOhkiHHGCr
YfaX0PRh8swYtwFSRf5EgXhCM50Lbs+UhVVUV7OtFsOu5WIkgHnaO8rv7Cb3F6oBnk/ppCaC5Dkk
cL3QAA+W8tQC0Q5k1WJ/wPMVkV+DEkjB199jYhBlPefWosIM+Skf2QWTPdnc2CntOd/nHgaS/LJd
fimSeoP5y2e/yVtFvt0ck0+BPy1+ZV7tiHWBi1/xrYPmWNA2FcrS4hGLhlPuOngXpOnyaOV7DzOY
JBKkGcJrOBZETMGr7IgwwR+aSlwYTh3KdQneJAI4lP0PtDq8iSZjmQD3dCPupYppp8lFsjFP5M+2
58lidmobgrHEOZZYDtQWYo8fDRCekkTXyDxEHTWjlcjCY1msg0TR7b5TXny6HBFUoaFiumMSoNwx
PgvQDyLAkAUAIvCSE7+UWbJRan8nBd93t8w62jA++pd2YjIP6k9Hb3YFg1buvSSxtVJIC5o7hwV0
zkMJjMtcSn8lPUvW90QbqtD05hbKJ+QvtHV0iXJkBoThdnJUB/4mac7utvaSrxnSGSSAln0eHda8
TbCpCHcpsGufXaB9AvHgEYJSqD1DE0MP3kUdPbxvZUzQzbr1eB3M2zT0+wAbZq+w6YZdO8uZ17iE
hkA+1TbdrjHqk9BjHdg8FK5+kyFfHbggRQPHRZG49MHDvyKu2EinPqILHwfS5OYc+jvY1om9dtf4
0o6dnf0Rl/IrJ0dKU6AOx9hm/Kpcg/qY5osx7r9UNdx6ibMxAJs4leSH0drkTMdwqJkMjrYPPBCq
MmbVCuZk/ZM7gLUmS3AIPSMkbz5aILABH5So9dRiJvstJmz6JOpCD1BMUBADTXRKyJOpwGy4zUEA
O3l/6CA3pfM+D+k2CL+rEkVANcvcIGMxNhzinHA08tFyUducaWnO1dI0EbHBBKf7JPjoRtK6MZdH
4Elo3c/W0H4OQQKkObIv7EaNYlSlBtDaow9VuvE9Y87OWxpKrlgpniMF2mtd1puARgFDIavnHHMY
2UYH4D2mf1rRnnr0gJxRJC//uGgo9A5XWIwOp+JwdDRHg6et5VG4YrSNzKXRrwo6EHNyMaRBJXRB
u25D+xpUuBUSU/Yqry2rfzFZzmXl3YXAkR09sUBIjdWCXiLTjVM2mV5stPOtSV/ALS+DJZ+FNByg
g2YavdF918gS+S6eFy8jrf+JrWDZuTbBCPFD67KgDJUE4R2+z4Jq5n0KXvokIuWsNx9xyh546TB6
TFZ3agc4Eb7KoDgH6bUFirUNf5/bGF9aTsNEme1OSQ7ACSsEuQFuB/n1nWhPwO1Q1GDR4bZtj0VC
fAfifo3n2t/ESzDgkchTooDr9F9HtBSh1WiBWVo0uqswny6e/+5SPezpXRCh3usAWQ1CMtnF14VA
6igriXdv2KHzQocfu8/atNUObMfR+k3hG7ugU4hgU7/GKl5lMGQOQ98wEL7O/z3tSe3Oivgxd3ib
+qPJRiaPY8SKtQLbdXa9QxQY6rDlgGmobDsAxTPNfUI35LhoZwJIx3ojZEPGkck6fhfVR6r2mQRX
0ctBzZBOW58J/9fqD4ObgbGV9bgEdbgapl4C1JL4oRvoLcUsU3z62R9idQoD/ymNiUGrkEGRhVBQ
Y30IOopfUjDGIBCMu3dhznylitEVfmoq67nMv4LFGtWwTgJ8fe1/M0VBI0PfrLJ0jMLYFXAd4UGw
xvvlR00btQVdjKAEDNeCXIJRybTH/IkOr5tTDLYVzRILz2KfdZoBy3LYnAkAIrgvkdukneBoj8bg
oXAucnkK16SXbNvhQzP9ZjPQTwjaZCvx1i6GBx/uLRWxe/3CkFFXEOBsr7dhMUjLrVQLPTaxZXiT
aVZMhFEN6GGj43g73u8A4zoSPuMwJwChKZDXiHnBnFsuED6p0vmIeATgR2EHVwPzrZIK5gr4Y8Y7
f1obdsK+0osZticLWgN4I44/kyk7RCmqYZfUuuYYOmi9GKljeEugMSoyEg1KEDhKhaOuGK6m9T2I
U7m6Mdn0JB+4eAziMtzzAtAzN/DqwEcCrDXpk5ABMnVTtNClW5aLXmkjb0uSuiRyE5ciq39YTAZO
Xqw9J79ahJ4gQ1abTQtO7OEyN3KRzH92olmi0BeIirFz9K8OFh00FjLwtHQYtE45+A2FchoC/guX
f/bEqKTGANh6jxSUtcnxFevGUw/QUXBNlkX/Jf/LOy8zrcBPJu4DaRYSamdDDeRlhTCrw1snQQ7k
ylCSstF6ElKkS5KtcFXcvXacLtvSILqD5xCYr/RKr57mr1pnzyPj+lQn5JxwgrO5n3R29YJATL9C
ScpsPLLCYCTh17W6ha59FtG7iJzDBpcSlHKKo1u76CWWNjAVPouoAnbBYIvfn+lTGkle2rD11pwF
Dq4SftPjh/GTtLsFG5Maj+wu9ac3MeRn5CuyhJJNHPky4N684w/ekpEuQCYiw4H4qqku/MzEiUGz
EzDNMGoC6bhcUnIyLTdZTWayFhDfoWOk8RBWsJduCuTJsKazzGV8IEwgi0C7yOTbFO3SJQpxcF8L
ZO3AEEtIiIVoHEKaIOCGgc0O8u+1mL3g3Ctl8aaxFL6HgppprcbUo6IaD70Kl94MSx1PIL9OA0hm
fZTV3ldx9gNnLww/eDUBcDsSSG0lvymuDnNMOBTOO35MTQOgKtQd7U9fkcal7preIVhLRw1F5isr
0clEf5I7EK2zDa4hTehEr2an3aaZw40ucjLnVXBAI1VxEQAFc34jRh4VlYZMusHrxMcJ89OBko3V
ETk2U2eQyx5lfz3xe0dIHxuIuB5rJ/2uYM+gf9Z8U3gNYkQOlF7nxo5Jr38X0EF6ijY6WUQbCxXv
6h+sgF3kE4gJj0qOltq4a0Fkh+bcEfTPgAiTJCwrqRkQv9z8LvYkkJMejKEgrsqn/oyk5PnddDXa
6FHQTwGA6W/jtpCZVkTZbCYWpR2dOzoqii0a/hIXofQKvIaZMj+KJMdvPnI4FAlcYsbM6J25mgJm
d0RH2iz1LnpH/M2MemfYaVXScQM4Lj2MNvRng5Qgj15BZdsr2KnOsw2av5Q/qQcdLuy7Dqu1vP4M
5jofIG20jJOxliNXZIEoQroJXywDgo3MMaLNk99GSomedNuEmVpByqAH3s4Yf2wKF9Zf4HPat8xm
0Un5k8S9NNCCsMnP1CJDFdi9J35adfbs6jyzFIqmwE+2RgFCEBFsnjxOdfNvcpjOe3JYSnc8DOoV
OH8i2Jzn3Wbjv4I3yhyGVWGdIg6xxXUPmJgqm552t7TAdeHPAS/FItrh9PiTSZG3UcwTjnllrMNw
Eo3s6eN08zvyLE4zQlbAky49tzn55QCoHlyFAGLGTUQfYzNRgUhXoB2Jxz/h6WgZ/eHqBCd5sgMC
cT6emLOdKzeR98cAj4A66IxkzpEDTgaRr10tdGkWuHpIyQ8o+ffcKrVfEl0iOIecKY9m1D+1/YCl
gQB0ViBWeojipTaehdzkCWvYdTkfAgTSQbLreWMbPzbO4pJDKHcI63MEwGodGj7yeaQ/IjtEGPCe
bcxcarw7UFTggebADsngw8GtmVs7BgLetHT4RegM0Iu/vyfZH58tc+6gkYXvRLs710DBtKb2pAfp
okyjK3Wr4X5Fx8ZlqiYFemn9XHLpjxxYJ/EepH+kTMsJq6folOPXl4kH2kBAMl6riP8npR3Mgw/s
TQsOkwxnhvT7KrvDwCn5ERM6J3kb+AWEzA1Snf27zguteYXHwneNB9GizfhqNHtEjOBeErrLylWg
3U46NpuC3jwAYBIRj0MEM0jK792ZzLhTe0w2fMa9f+PqbIgPw4TRqqhXDXI+zfgt7w2MhMyJ4As0
aD7nKacR5BDexAlqRPluRiq2Ep7AjxmJw988ZIUW1ET0KxCDeIzkG3afboXqBr6dVhm/D2NvzdPT
DR/bEBYQOv86/hLoialbcAKSRMK+Po7kRRMZy2ci8hCBdo1fGVzL/rUw/+KJv6n3aybxMrBWIeNH
xjsNodB72F2t4snizCXmpy85+Nc2PLbbNJvXUmvz4zh9iFeaVOqPmA6D5WElmsA5IpKCeoyF3OiK
T0EQeSNk+Ea2bYPKkbOn3ARajgbWiOEA8eq1w1vgeyOQ7Oxs53p+4khhbgQfnu1dz+9HRIocL1V1
lsw6Vo8SKLkOICRp4rM90OeLvwoqaiCxyLxhw6FGW1riohVaiVGYfoR4th74+j9qmghVk2063UnA
GKkeLqJLAdYKRbugZBFdE7238I+gSYPhPwh1DYttVX8O0WIlrXR6GOpX9kSATgYg8JIqBEgQf+Uw
JSAtYpplOFeRzCH/YPUDidUrMJWaLF++g2/flPlDjxgMqT1CERXgQzUyTLHWN2505H6l/IYR2Lgm
OXV76XcQHEQUHbi4golR1zGBjw8xd1JMMRMmsYXQkOnA4s84mzk2Mfgfx842oAoWFZaHef/ygjOV
xsYNN/F/4TEMeNBUhxRsoCJpoiPQizbJ9fUlrzvTAdGhedqVi0o74udoouTRKOqDPxFHPhwTrLdK
tnP0XSoGh2Y70eK4v3KPZCDFbMRd+viBhKb0cPZU6IM4FyHp+vRC7OtkSY+yFPWjgbNKabKd4I9Z
CVpPzmgG5ODRsII31lx5nBoKvABvbeZupZLgO7jzi/ymdM3iSGBtNpsg+MhiNiIp/oZcHaHC+E30
MXim3R3ocuxx3jv8JUEvPZCZ8D/4taIA4+Ga8nrPLJRW6rrp9A/VgGnhJphGMp8AWaRB01XtpHSS
WFDq0CsMjz3R1TqBg0VwoMquBOumL+L6F/1NO/w57aVMkk1BsBOFRogSOQ8uPy0r30o/kItmJCsg
+ogIx2j9FoVwBOSIKBGwI963fbXh3aLnpGFWkTP2Bn7ZaMdapJ0w5vakrxlrCIYWUzIsCDCa4KH8
aAKbiXR5qrdsEkDm9sLKAZwU+Nc6RKMNhOO94OHqzshkAVwFaNR57ZuzIH7AYBMyATF2QsDJLCS6
7JiFIDwUdLgwbebYLNvQeuu8a4VKwe0OtEvygElyA2GmYUvYA5hwW/AWC7jsYAeu8/yH2GMW3G9M
yhtAZzOi96RdYJcWgkImPwYeUn95gzNYuzmkAPMt+aOoCy50KhXZSBkvoh9vAhJDmlebbwkcxLiO
07aTlaqSyeqrw8qJNKJhrhOmc3BkL5y3JugHJbEkgEQ+otpSNyqRGDxDPrTBQBrFgjp5qh5vKmk2
KW3F7R1TLpNN1vNUkz9p6lOuQqM230WTAiRbWGjvXeNX6Bo+vPQPQ23I32fdAE/S/oX6liHK4Dzf
IAVEJnOHZPx3PNB885s7dvcU41qeBbSadN0UcE8uueZmsT2RPtVCBFv7lyR6rcK/DAwETBM40QR6
pk2zCuLXoj+XeMexfh3b+qjQg3r6h1AnyXgR4HyaTHaLv8Ya+zDA/Vh1EnJSursMlgXosAG/8M5u
/Stak2Q+umqwNdv4UIHP8JlzshQGe/I31i7vKHkoY3LxG2WtBPYjPj2WwrPS4dbP5Xfm/zk+3SKk
GYyalW/m5ncAj1W8x0IcouGfYHAIplp8pU3tsnzz3Z+trfARGntQY5SXRF5axDXCP8lLr+Gj7AED
RL+8zETECzhej+H2XhS0Pyc+TXRpScMHepNyeR/1zD3/xUNeBA6KYaxE4k0lS/agIhCrUASKSXYA
cpzfbQeyayGKlPRPvmaDK6Ef0ZURMKcJPSnFhdOU0KFtDOsqD7S39EXWWVuC9K6sLSTK8kirM4Fa
S0c3xuoCJyrpgmRfsoyLOLESrx3/xuX8VmG28PGGpsZjPN4TLQAeNatbJSmBlpTtnngQmd8rdiqR
M+vRbo0ODoHVxCpYKSPSbCslC1C8m7yr3ACW0DZmeqbarpt6Y6gfBfCO8yrxI2rxqk+k9AIw0D2h
Mdcpv9zutfISWsonc18NIaBAURpE3JLo+oDAOcdHZBobpVmV1Cs+DjyuekpaKPcp9VZtnoR38IZ6
iypZGN9Ui5aaokEkPqex+iwKIdD14CaT/n95MtAa9hletEIaFc+tOPchIhUzREWEOl5D8NDuATg9
2hwFjISGXFBZqcryR14XcJiYg/RN2KbLriLhD/2O9dFBCWX9q4xtGY1i6p8JoEScTUQ+/t9Pmb9E
+y02f/q3XoctosIKKWPQb9sg/zai0kiqtdAO8rb3TiDcQ+CxyXkihxJAGDS/pHbJNUckiM09gJRj
DLHSMc8R1LyRUiRUu3A78UlTDiXbRJqqeOtLX9JAbKSKFgU8UbFY5etazw5lv5fPj76NRWZgOiZc
j2BZszqybeeK1lRgFt722h3WsYa5HKhFjCDmgO0qwUPJscpQQ3caGKZO/pWD061d9+SRCPs25sHB
B3ns4WK6/lPuBZkJawT0TtvRrD4wJYY/VsSeYxNw/LHy1zxQ6fooLF317DovaajuWABFXCVDHf+C
SYCpSvKw6mTeSIcn5BxpoCWdNrLHLCrP8pmTuiWGippnJiwsX9OtrzxlmaGVks09Q/ikED7s1Fx1
1JwJRXjyS3vL8Q1a84mQSEwV9ZpLWze9l4K8WMJPBIiS8VIFxOfqR4ehORfUbxYE3F2cpIAQ2Edj
7Hde8u6x+KLgF0YTIqoJUTrCAyoqJpxmCViUgbpUjBkWW0/odRKXlyUAZCJ/EjTc82d0iQBbHPk0
+Bh4iAino+4acblRj6VUiwBQ6mMKJwDvYHPl0ppL/QXlwmFKzthdTsA9qgVvPenwrqmR1TSRMakv
AejUeLrQffTmlcQ8YZrd/rGgqNqAYpmJtF9vPwUaDRrECp/CZUsgr6jQy/mRhyqZBSxbGIzqzSDB
QRpvmmToS1rHRjBZUgG4KcaaaNuMx+GV7S8p21wI3xi3XDLk8vjV0I/y9sDjiRgi4BBrpXkA0Wz8
F+4/JR0uSDhACbSgv0mTwJwlqMtAJBaGg7U0FDSCnW2s5x9FQd9dQfpbn/LBCyUoCIZGWkVRvPGK
65ABBc0iU44MxPx/th/9C5mDhJrpCtAX5ajA3cKlilKWk7IN2QncIFDvWnAjfmgSdYjuNuid8qDa
1HBcNQSlzQ1tA0gI0YaxCFlqvBLSC5NfyAK5GMjGqmDB+/AsakBLdZ64EXvaIsF7+Mni9IOqiliv
mPyzjGAad69zj7Hy4OP6VF9VBjsTjlE7r2YsfmIJEYxUcq/ctrpApAjxFd3N0drBs8Y7rFcBVuPf
cEBiwWzlNkKYyvV6FwLH2X6ss3WEnHVQ26thEv/lDWR3gDnWmw7yoKoJ+b/aHDuXFInef5KHJkBB
LnRVOtMJ+Usf2L1p2fLowXXSOIVkI2TZsMSEhvEbxT7gDeosBK7K0qAQym1GfyamHhILpIM3uHrU
gvKS/4GYyk0xIBgSozd+sqUCSG4VPQbmAOvkBvlkEJjyqiKA4J4V/CRyXug3CEgDHGXmJASbqbZy
iAWn+ZVbx8i5o5kPapp+c9zqdvFY2NlB3hXuWenNZQZIk+a9Yu7wBnJEsGNHKImqmC2klPD81qHu
YuflGhRFgCdJY+EmiGBWuGQBWVCZ8XvT9RNC4KnZSpQYBFEoFWck/fd/Ao9/bLHDIAZIhLSkEyaE
iasHASGAgIiXXLM/j0q39I4zeKRcynfvXmCzvTE+yCU2A4TR7QQRe3kMC7AF/VCwMsAQRYAAUhzA
19dZsuYxSLNDTvvOCwp0LIA6xOupd+xXKZR9o+ZH0QcHDxULbD2NCAPF3WWteQ2ATPv8Xxo8lqwL
sMunatxWH1XD+nB4/EhTl2DRS0NLUZBfNQpy3nAYVWpwV6prgasEDlHHejsQsl/YL2oTXCJ67nb8
kktK47Yr4696OOoWAS7sRm82EoMU6GinxNMjNhauPxhMHa0qpHrFDk41iJfGCNh6o3FQqrONxKsp
X92gWqtbvUIB2e4LDTX7lpNEHZiwnNKjRIgsmLfsgEihplu1ClvA6zk5FuJ84jYJBvPkuhGzIZWH
rYFLlQMfV823pcvAVmUvTtifauJ1Rz042exosmuQql8Lo3meYmKbNP40kdB0BOtrIh56Z2taKAb0
8CqtJgW7buvnBGtJRV6aqT/ksJMsNZtuUiFN2rzR5oBn4bqudvQNIwednCr9Ck2/sHXvwQG2dsry
N9CrAz/AEpkdK8GeXBC2+5EoVvye93Jn3soc+S9DtigqmMlZzkN5hLucEcPlZKtHX0wHPFF3Mk8D
o6w0pKIwrwOuFlaJx3l+TpxxmbyrEdo4n4yIXQ5NXNIhxs3AfE6jPH6HLZROXSxkRpUjKuiZ0nZs
xku3QtryTXyv3EmhbnGhwFyZPC/Rz2VwDAUXiJaC9WhXXgm3JpiQLn3CDUNFK9zfocsPM6Uomv9p
XR49qD9qYh5U41Kx9L7O7ZXquTtRpWtsIRDISVPFOocz+d4Lsywj/pD+V25h5D9M9nQ6ElWC3ggU
9xN3aJTSRrCtSeRRjUUAKNYPHgU1AK0Iojc4uSC4d69yvSdtv+k8fWVEWJ6gJrJMeVAnYqkKVFAl
cFK3Hfwbo4fQG2T/sOn7sx+j/+cmEsDYAnQwqwRJvaUBZfgzKhqb8MQHJwCRDzCn9qx7opErNyJc
U2Pi4oplYx/b4hdXn8MXqCxC3+wxvxE7ctcEAKKypEeSSeYi3ZRqB5gEw6WK8PtOyRhXRyElrbnq
7LZQPeVZridlAvose++5Mt3+IbLilehoUAWFMuIDrzkgJQz3hDcQvg6Nq9fyeOBOtUb/QMUmGkfg
T7FGWP5HSgdNHDlnrnd7BES6+yMXYdN4jwLGCFLF7TaCuwc6IfD01DYWC9L7mTHtsj5zhXEqC9Z0
tQHxEDxRHeUB7Z0IVozYw9XClu4c7y0Kmld+xIQIheBvO5qkhFv9hQEcTmzAvpGHV3mjZrzYKdpA
Jo8INN7lfpdoGkv7CfxVlJgvMaDL2LLZQ4dV1haOjRYQocv0oZrpHk5TrF8mj6USGoSgr/iV5ITX
WP/TNH3dZ8lL6eir5A3EGRjc8J6BL33iFRhJ5O6zyLZ+8DhWUdatUuBuMBwDXZMESlOQ5e1ARkIT
ZiNIJIxql1YNC2z+WXa0ccgFS16ov9IwDsx8d23OJnZCDqny5IFKhcC5XjodJfrUZERvQBBqFoly
6Aa33FXEXVJfMxuPx78UL0bOUJ+PspiATfUUnSJ3Vp2sdSjiNyjHg6Ykp7jQUDb1Pv2fc+mGPheb
LlpfjgTK0gmyKY8eJbVChHGUPRlW4Gdz7BsySchtTx0zg5IgI2MhimFacopi4Ed7VdmGXHEyLNeh
zZJuigbMmX+DlWLtxi9bhoWYDGoSJ6Yb7ovOKrecvju9E3hIJudbjeFTjJwODJV8IY1ezrVwMaib
Yaq2QAcorOb8qQAnQ86mgwULxloRHS7wY+NoNOQFwTHuVcCwPMyeDT5fk0hQ0TSS1E+7R94+zVal
YLGSvgYNiExc5R83ekWYIQDG4FobOjdgViH2Etu7SOFSLgUBISrORl5WTc4stw6DoCL4Z3Oiw3w0
SmMrrbU0XDJJC+GICE0eo+BbnQnODBiUzD2kk2w3aD/p1DLLX7DSnWGGsYs+do4OwYDfR9tb9q8w
fhIfOKNbkRPuoDslckj6qojroxnYa8INm03VXoRuJqxkhxVTjAa0v/LzM/RI1CZ4n3yyId2+Q0DQ
3a/Jhc4ZkkFK0G2iVxeQP0RRQbqeU2KIZr87jsqvGhO9wuVWd9or6pu1eL7dMVkHdLlSjiDB2Hz5
liQ2SR2AxyPWrd4jZKJ6geYUpErIZloxUR6sgo4Q4D/btP8h6RO8mx8BLIFYKA+SeeiJk5j+qd2I
0OdDiG1hNlX/JWRLCL1OBCItEv+RhAgP+pOGhNXkJ6/io+RpA4mykTNYMRGFgkgUG52pF8UC94xg
rV1Hs2+fR5u1JNYR5rhxIH7ZrQRHSFlJAFBQhQukh7pGAbWBn5XmifEZi55qaGDwvsj7XfYAOtkz
c7RaYCwU5b56tJn4O/JDxbmgmH84FGZr30H6inoKWF8ISRn/8CkhE2UxMeJ9mw1LIMw+dqWenXdH
sbP9J5932XsHT8ub1PFEPbgFlkDk1jmz3kTYx43FZCV9FFzISCs9DLWMhyybPUCuMFoajb8TfkzD
sRr11a7DY8SH0Wlo5gDLYSpZLj8Duc/cI1Aq/LpIDCQ0TtXLd3kzOsdcYnvltqCwhvx2ChpUfB+l
lX5b9nTFxC7os6n+sAWVfBL0M1RpzgMcZh0Qmc0j9y2s85tm6ncCu8hhr9JwV83JWtUdIjOHjcI1
K7aVkQU7IUM7azS2UZCukqzbKrzqBuhsfQzMnOCMVRtqyKd4+3rYWkydO6VLpNP7smr9w23Sc9XY
GlgFszTeLX434yg+SXpF3gAX1ZNijNt6HCAHma54I01Rr9jzhigEQ2MbuMz/bXl2e1zwRHKVsfU2
2eFS4G357DtcopZd3uJ8XpMTfpC7niXawic0xlVSBSZV33N9SCfV8lsHSfCEhkrB4r5UkDQI2IdF
RGSOIeYnJH/ViNBOpQZIWUElLCSwT3wMYIjQ2DHORZNOBZLJpyTK5xL5xspERQ/qI6Gs4oosJ4Nw
UkJObe1dYxJ1SgJL0E/bJZiv/SodGg4c6ZTE3VjHM2uYlGeKIUYNaX0cE1sfJILinaBoI6zMMd1u
qXkEWxtL+XeCmXg+uPkMmVIs/PypQRLb2/Vyii91e4U0cUb3pcO5raLFRUX7WgNg6In+3POcG4fY
rmRLcDam0QmSCn0lO1N6/aT7J/QkIkWWt1EkpgnkYEYQTrG18mSVeFe2Cj5wsFx7SfffoK2zKVwG
hbfuKFt+cWKbltqhiSOAF+3C5LQEQ6JDtyZWg3NVxixGZDZHk78v4FNH8zmIoGqZ7IXjlc6ZmKgM
4ciNxxFzkYohXS6vzKPXyXRuqWkAdXLXQrJ58K5TGF8C10U3tHLYbqQ45GE3pn+wNQYPgaion0Z2
tb5yo0YM/ZSjkKWpkbagjWIUrmwoBW+MPAw7wDf6reMrCcHUVTUZEEfh98MahR/isORPT76Uvt33
hNLVivXDdYRnBnVLYMyET9N8BQ/Gt+cj863utmCF10ryVnN+UgHXnYSFXRQDIaTdXUWEg6C8JmII
dYKUYIEnzChYfKvpjyWsA8quO71Cl2bjqe5Ba6ZIY8pvVngSYgOfqos/Cq8MsI7UQ6P+1SBuijT/
mMDyBsBlGfhbzFcONKcOykpkDdkRh9h7DspjkI3Eih1FwyslLqhFGy3gY0Kb6DIKeFDiBSvnQ+Q1
7ILWb0VBhjBcO0prZCgoH9Cvni2JUzXHt9JQtrHHOlav2th8Qgb1tEniNT9dYk47Zg07FK1kcKb2
5GQAstoQHNZ6IFKRSAUHhwxIaZcdMC9oFj8oAWCZtgG9cpPrRJZc5bFkaQHiIwN7l7K7mmBRZtHS
2tbmhwOLnFOO69Tbe3AyGkgEWUYsVcZop/mPFTOWNGgNPg1d3w2BeZzcdukwbkyR9VboEzSgA0eR
GDuRarjoBNjLyyxfIQ9o7Cu7mOHRw0WQFiR9/w4b0SS0Bp5HZy3sjjvoT3NGfLLzbZkuqVU06EOy
dtMto7sPWtKJ5o+7HpZ8STMQxp+t7hP20QCW4TNghrdVHCY8I5oNKeoSP5eCfpmmfaqHf3b3LRop
IG4AUNSB4oQfsAenoNccRYG/jQb0wT1HTftmR+NrNO2LRes220TQTq592TNrNJd40umIjFOoPoX+
OzCdR80WOqbmiGLx5AOXe8GHkJGCUZqkHdh9dKzc5mi5v2omHkh8UcZ4I59qG3U4JXgoXnOmlyqa
ceeg2FvnLWUYAE9HENBbj3bznbHHxQiAhFhsUMYgOHyDFmXBxNtr7VLFdPHHQBG59Pym+yqQENDJ
mTgQEUBMzl+C+C2BguamXpqVtWMSlQcVTH/j9AJiK5CZgKwlLiMDCIJgfjakbxgL5oztYrw6TWV8
CJ5bq19ZTIsQEZrILc4oUlpY5edLP9Z/IuvTiicG5hoUppgPcXAW/sos80cHek6aOWGrZoaYmgCX
oSdcL9/6FVkqRBnavJrqztPfTWVddv9Kdvv2a8cy1iaCB+HXTGzRNEQCNhgB9muz2pUMjcSnzyHD
PaCX4GgCgUeoWKTnzwmkHVM0L9aZjZRFa596FTMnlEzFrZEFT103IZOCX9TZGTH9dhYWM4QFnCYQ
jrsThPwz7lkh67VX6DxpNeQ7SMGL0bRibipIxUH2IbY4wS2BTOdggJwuuf6N5Qz6hLnTriZGKBSo
ZHZgASYFSA/U6+QChkdXG2073iL6ohgBBGqKBwMboIOodWqQftRibdNwlNMHyORUP4m8yoJUp1OX
UZyJCc4DuQ+aBgeUNDjroNp4ROMWJ/sf7qujZqsL3yWvBdQF7B2+0Y1fnCJZihmUTfOQwBJ3AKFK
Dw5YwfTsp1AhnARAdUYIFfHHAq52tBEo1CeI7zI/0Yli53iIVXap9l+tImSbJGjyjWhbbAcHsrqI
id2Ia2UfsRjVJ5fe6/qDVmaPACdrC8dnVNzyelgInCTCDbr42XyzBFWCpHMoBeJrU8Nkw+/eBPVj
DVA6mcNitsKTW73cvxwDeGYzHVbLmJRacrWBLHhoUs18Wzb+/UmKUutPj1r10dPK+OIO5IWUCUHG
cV9OD22inuskoaiyncEiOoQpyfH/ynRCZ0GhYmyohmrrw5Zn3Z9oAaRPR5uE/QfgYpVlPwilpbpx
+HwJ7QasSC33iViyPe7vexMT+6z+1pcBo3GLX4o2wYFgCZAFxFO76Vl/WSkvBvKlSEdajn+XdYrc
dDZ/SYzHAmoAXSyUtaXcvZghpr4su8KECMQwglHVJBhJeLFwvB39tUoiXewmj36pY7g+ehCzco4F
WeNM8qG6mH48S93+55fEtliU39GwVMn6BGxCuXMPW4jJH3AgwuN75C44Nr+1xCCb6MnoxOngq9BD
HEt/FDNWTIcE+bGX7t3hXyPBeH1x6CHgNJ0lsMa9HC58zkfKNJF1RGuKlQwhlq3Q9Kq/WgOKCayQ
2PGizb8iZOUs8+NYCLcg+y0bRX2UZkdAeAEcUVnoaPCFU4jtcoss+Eqk6ckttGfb/BydZmnTViYz
mxHtbplN/nVQhg5SN1vGZncwSUebsCtY4U9V0a4FxNTq0kMhJXqypc61x/sKDTx+IkT1e6td1IZz
APi+eWO9gmfbE8hJ8ekjGhWiYDkEetWTqvEn73GNpwWC3yJ6oHSarRt8CIHlCM8zY4nHNSQuOr9D
7ptQLPznns0G0jdU47yN4upERMheucSNto+5TVkXgBTv2HAkfDdjX4N2dspPovtehtFn1Drr8bmo
UtZntPaPk9MEiuyjZWNYoZobrz8aWC2UC8z43oHNkdFYJKQ6hhq5a+QDpdES6VrokZjFJGIn7qbX
2xeFDTycGyHcBpYqDLV9mFirWjLnRvNPDwYxKKxyN+COarqn4QozBQsiPymKXodXgoBcsLWe/iqa
JO3r0HzxdwQD4zkqd/F5h+ziKq/xnH3lJPrdDZkBS5S4zvsp2SLNZ4Gfs4k7iRVyV2bw3qnZRpjA
erS/hcaOcTilpXXSSS4tbR8UZJlWoRg01r1asRGxJXgp3VoTmiXcFFPfH9yYkpriM+GFcOp/vR38
CgmfVujX6H8lkblEFz2ynjfIn6u5fGq/YSMVVtZ0fclqlfyCe+CchKRZ4YKkmwekJAzJDTbqdAaz
Wvt6+UTroDfkK/WLfmSDeouDk8sADOf/AT7JfKoiAu08llxyyGXKhIoq6j+Rg0o0QaesHPRDeC0O
zRi9TNR3DU5+8pNL+5313q4tXu7J2tksm/iIDbES7s3/cXQeu3FjQRT9IgLMYavOUWqFVtgQGltm
zumRXz+nBBjwzMKtFvlC1a0bmLLpuDRnWCS/dDx4lUabBWkMvIZf8rn9GL9hLcRobLiMtNx69JG4
25hj2FfxrlbGWsApXh7exEtaAF1ZRynYBstdS6+HZIk7s92K7RjxdrpLpcCdD2bBwmDqF9KgpjqO
ElP/JjiQGV0cJ/2Y8ZEbeyi+drXrF/dZ2A0OXkUL+WCUD+gcU24J9HwkieCSSRvAZEKD1WxQ8cSe
aA2CtVsxVPrM2CI2qcgMZmRJWta8EQnBhLaYSsErD7WLZtX8yqBS0jPvPCO/5hhG+xVEhYxy/zNt
/E0516S6BYxKuDupG5iaSGVBA2fQTQYUpEqYCoizwDsQpziYzlQBv6hO+gEG5LjW4B7l53hth9+l
buxjEJImgq9DPhCfEgAVdPqdAQPm/1Bw2GoNSSN0Kc1/XktCD5cvE6S+3yXZf4qy3amuJTR+I8/3
zVKeShxUbKz/QfTT6U1f1KVDAOrgpRaWOhzyg0lLUoQCFAncuZgWCKZ70tPl5jEbQ5gJQ4K+JUFS
VI7ov52VlCujp735Sb1XWAEqV/8INUBhC3cgyy7Z3THRoTGyuJCSq3v1P2IN8dni3eWjQAaKCG0V
nsQhc26McqC42PP0R7Ombh+L6Se3cu+vGQlCzWN2i8sFFxl0P3mkIdinwMa9iWoHrwt23696cQLX
ig85MJZbE5ysvdh9/OnnCAbqS6Zgdx8Cup7U2OhOfHCG4uyH/rWLyidstddSDekGYHOCVXMwhvhy
YrozIp7A+3j5mQlW67j9XXs56UPztjTlJz58Pa6eE1WvSAetMP47zN1H0xzboXjBFKxASWoMQPJ1
4q5w4DCnmqPQF1bHiMCxdRMkflb5V+wdDYjo5m8tv48W7Sw3gstLE9lFZlQvQYlgtzeGdZ5zcKRH
ZzJ+8zBijgLf1y4m8BQPMYPSnjKZ6uNkL/XRmHXQurN1LvErwd5E8uVFMcKpdC/fwKM7NAu88WiF
Y7BwDt3HDP0CRfPBs0pI5TCirPkohpJxbEHvfQplPOXSiTEOAydAqm7v5beXyLRZFU/NjAxfGDpi
ecCAZAqjdQSMYxQK47Z1wcXBxCGawwcunw21JM6RCAZ99DLl8Afna6YbwIfz/KcqS+hK/gMqXn4m
dqerwPv2I2Obpb9yIyn0OthgifUZ4bAFjB1kRC1uQw+rzgjdTUtqR/SMadq2iy+w9ULsOrmkJHsx
pEETjz5KGMDWMCStnsHa3OMxanSUbd7e0XFjc/X0Y2zr9whDO4Cwk+9CHpA9wvbb+vTzQrTNuSAN
lqQGhcLFVac2IYi8RwPpDD5Of7F3NMpbs0TPM3SgSih3EHf8aNxXwiMHZGrJBDNuIR83hvp1rp+T
2H/xZlwmEDnKuSHHYi2Dp8Y3/8i/EORgsOO9xqXBWDjm+VaJds+R65N9mkqJTyGcTw+2r+/l+7iE
F8XJp9a+CNvaQ9PFATkTMzcGaHB/DanqxPhbUerEmv+KHYly8l83TRnQT4qilfq0s/OD4UZnNL3d
qK0zRIMi4BusS+J6W9+wbDyqp4fGZQKj8RGJxQR73rQeNcMPJJD32vAu6fI39wkvLOxvXR/WbQaI
7AK5MSMpqEaj8JKbf6Zkb/Q6+VbJJlCkmdblatROyiAXqNto5SEnnY9BQkgqUoRHR7TLDO8lg9vm
Rfa2HbLjUoQ1rUvEo4pPHRqRdPrRx24PUA3ttY6bm3iwDeWnKWjfYh9cGlWj0bYgR7rhPzcFJpMI
lLz6R/J9JGQEJyls/No3icuIp+Alr5eTOzrbrJr3adlsLcZ4s/abSCumazrgbZHWawkY95jBO7wk
09EOrLOU0kX4s5garmzCrEwLZxXdzhCAe+sxEr12sbc8/PNjclYr39zCU3qb6bnLuHmK4PiEI3Lj
UEZMdC7Wc2EgycDju6rhlXt3IrqOfd3flQPwj/VlE83XpqKUhnGGWqv5Y3bYtLu1+hGwhusx5XB1
c5yVQbK4HcV9NDUvfYND6PSh+2qtGKGaybfosG3njSF8jS/fsMD75eEYY77Si54sL4jS6H84kpQ+
ByuMxFeJx93iYN3UN/6TqZPr7OQnJom/RiAebipNEz1SKj6PtXjSWNsB0a6LPbOGvqDV4n2KIyLJ
As1dm0f8tWBSMNmaqE3JDjj0rEC5DbzSXecC5ozOV2QgrQNoruw3ztetRncz632PAzXCyLg0X1VY
/uSxe9CLizW79zCumQst1h43ugPitag/IRpeDdPW56tU2WOsZ9fG/i418qrcJ8n9mVPify2Tg7wg
In0x8VQDO5ZbJGGNzEN4snKaD+fUcK7YevktMw+x/eSEHpWxE7aeAJEiKq97E++uh7FOd2kOytDP
jIKaeT/BMs7dz8Xape5r3P6427zntgCNqu1HcM1Jlbuyng+e559Gy9qqYDrXavgbd/fRIKl7viGE
mUOD0yaSwZBGF1r7M5BIvpdqYCi9p3rf/fFfktf4OfobMDriCH4nmbc5dZwOosPtHfuPpNm1ZnAb
vL8dBbac1CYmgXC05ImU5b2zGcBBaSQILGwIVfFOA81cCs/PdM6ha29n+KuOvkWFt1bttA3apxAz
CWc4655+l74bR9nah7sQHKYiOdRXA4c/feua/7oaV7GHsTkLHjVOr9OSkntvb/vhSlp5nz5iz2Ux
Exf9sIiGanofZQZ4TWBKVb23g7tj2K8q1N3iQUoRCJmBgaZ1Binlgq6cf2b9GLrPwhiIauupIKRJ
c63PjJcFZ4+rFJeCs2d+mHVzhYT9S/fhrKr/CSlNpewTbArFa8izwBBTXoN3tUfCo3ilA/21M4sP
Kcgu1mGPRjHvA1CY2SA4KjFeSm3vuOQCypqa2nr3Eg5PpKkwLxxiQIVFu+rOeUmzowiu8QTA+SGG
xBhA6mO5lO3ySkWKtfZZT7zjoPMY0O7APWzM8HEKuAirVeWUhLAgC1ANbo6OuRMHN5puocKV00A4
JAV2q67d9JNBEIP9hkScMRP25DgGtuZp6spzoVh9cAflip1uMt5meiPFc5ttdFOd05LMCyZ8IV2C
27/g0LJBMCk/SVY6FTiW3z5gVwfuXXa4lX2pPH2EL7qtk/A/nnNdFscpfMXWfxv7SG/RCChkbl1P
GgjHeHET6wOlsfndBF98RaxLsa+xugEvqCxK/Q5vbL4vmbaFShl+Q+FAaZNj9QJlwEjSxwxpYaiG
24LPgPCDlr76o48vtbf8LNVdnm9iZacsT3eGT/8BSFK3l7YUgx6eOI0UTa8YA3dzjckLZQLbhJPF
zQOsZuJPLDV1ZBliIxsE2JK2xYVYDkXMSAoMGVkBTtoYDeX9gcsFsWz65THgbYmD3vvpdEy5bUg2
WdBSBNSMMHavmeLWUfhrhVsVpx999wo/Ahx9cqNVE6JPc90PF+BC7n6T8kSi1SiaZQRW9JuKTBvV
9wlD6v/srD3Obb+23GGHAKSSkosfLiIFCY4MAw7aCDNA23pVDklpCQ+AtnGCWDFDhg38aS+DXo7+
FPyN2wKzjo2lHJwC/Sv/u2gVo94nr7ShRzPGa+haKHwgVPScF1Z3HZk76+Zw1RGGiOeGBeupGAiT
PCw48rz2PQQgegNcBrB/RgkDq+fmtvdaPYlvhk1FkWPzFrTJN7A8fWvyNwz+Fh/1vf1um6fGRPg8
b2d8tHiy0WmEp0FgI7pjm8CnJX4WG6tfeIj4TZVF8G9+kwhEfjwEQp2eUMHykihquZs5KtvGlu1R
cZhpObtJ3bzsIy3fe+4zyQKA3Gr/RbiGj8KPP833FPlS5VP94u7fU/FpOoQ6XG2MX/QW9YYswqL8
Cgi3jrkKxbBTOW9iw4dXJ+Vl6jK9Im2UUnPbYmqZQ7gwoOmiVoIzZYn2BxRbTl2KVYTw28G5Kzc7
1kzeZVpRAUKP4MAJqXOLfwobMITuR8TIi1o+EyAoeAKdbZ+SaW+nTxmFs+tiEp49lZmxHsLgAaUU
ZehNvGusLnlSUfYSWiC1kHz8hF57fnbiduN3FesTRwkG2DV3kAi72wa7qw5qv/dEhB7IKzYGZXvy
qcfCOkMQBBG9+g+LauzIeEv+Zph83jYkaqzMILX4+bAKofB3TKbNYGNgVDTEKLuWaTNjJsLusxMU
6GC1C8JGberXmZadlgqvVtyDLXRdrFHX24zFZSb88MGbsj86pbKNrBqTauX0SCwnah91biGRiC9K
B3sYUBqLB5MdjTHEfsq+bIKRwrh7G8GXYhaO2FMCBgPqsW7THeaN4hBhF8/iFw7ZQKPQVGHz7ZIT
iteEmAJij3hmg40EqJtVycDF3yGh80P0enBhKwPb8PEjKawLooNjSFcepRDPyPDOm3cQ6zfPaN7M
yb6FNJV46zwqD4VrQvq3dKPZ+KYbH81k4EcX1a/lYJ+7+McE09Cd5sHS6kPn4WMv1Nem38Du/6/r
+/eAK2DOk8dEITpwMs5Sk3isCAJ2dseTkxi84aY6ls2g0CR39ylu9irgYMCRnE63SNutpqE7cN7L
oXgy0ReSWlqfwx4jCaJXyWA6Wxg3ERD+YCqojuxOniqPsm6OsOPXjMzaeo99u8rdk0rBF/USxn5j
3ngh5YPFAIxxh4MbdcMkUySFQq7SU/NY1E+CGKvhaJB1gZBvYnVViNcEVk8i+ykqwp8JGqDb21D8
hCWl9Tw2ggfmtyByCHiAS9nubOI8GZ1gD+Ih2M22QwJPpeyzlw5Gt/ibi49iFtpECR766TPEqjV6
EzypAEsVLz7fIYaICPUcyKqooUCl1oM747Qw4CAL1qnV1TryO9jdHVERY/hiBrW1sozlZMXNCYX0
mz08VnN1YK9b6m74X3795qmJC91HhnB0/kvya0E9OrTdn5roOTNdm0WzyaaL2Mjl2ONO1KPaaDD2
DGJkiViPWwcMaSisrG0Z8K7cNtj/CqwB0w3HBuphMJRHa7vx003MsDbemgnhaJxe3npY1B+rax8N
jdzHhjsisJdjrDBgtz3g1STbCa+OIUjUfGhJcnAA8hmGwj98CzHXqknLDSOoUM7yClvqcU6qk8rZ
yE57hEbdo6Ol51jZxnvVO9dhVM+iJ3Scv/jGnpZ6funy8pdTCzVooY6vtWK9zM6BvKL/cg2nikRn
FGUu2mpo+6egpE4ZyD0cYQdjZsEEkWkKWIAy5m9q2g3DxVuko8B1P2agtloBimP9YQ/UPjWg37KO
6nkfSfHuRDhrdiv2wp6f7emzgWNGdypo0PB9tOqAAw75PrY3Ik6lCdiGMCZFHVhhyLmYT0V79ZC2
QWgCrgl+2gQFZ1bcitn6M0T0PtQ9S0gsFWyQhNAA4Z526X9QpK8inLSt4FnYNZjmr3y4UB0SgCWH
WLfRw+VgB+rkMKK1sv5tIaXuFxyT8SFT2DBaygejuspJ3lbvoo/ygVzQyil40DPcstCMjsu2s4LH
qfnHR2wR+scMFLi0oSDPYUG57R8X+jrPJH/Ve/QNytaQkskCz54K5qNat0PLhsGO3n91GDn3jUWz
4Kwnndgi/U9dk/qkrm2dsrYpxmyaz+Q5FA9tYQFVSXHu8aCovGxbtpdfxw0ESZpDpaPH52myzj39
EQ5O6Euw5hmuFES3GWd6ir1VgzoOV6VUvFk045xB1IhTuDrQKfLIwD1TKArRrqawffCcCHvD4NDg
X9gXiiSweeUU4ftsettSxQfoOWNrnYlUCycDDIKBZfVNlNRiPIjYroJsAAGkLesDicMZjbnp7sY8
2YwRh8W2Sp9TDgM1+bjXm79MpcYQ7z/t0U91E3VlCeDqAm2PTyKXUiltVRdi95sjvvBfR/oNTGQV
Hv3YOom5w4AcME9iUq4FT+PVca33gM5w29ZFENy6MQXyguZg/OpsaNMD1MIMoPEXt7Gg8/X2w0BX
CjDh4jyaUF4JF800wpMg+UxGUubZpve3dPxdN/lUzUynHe2Gu8PGJZQ2rIaj8Jl+HV9ZEwU0CYjw
FqAzJ72W3QI40A0ZYjZe9LmLLD5JyHCAGywriAsN2xOpMih7ZKt44IXsmhESTvfrRHUNceNInXKL
r19wFnVe0YdX8TQ3wuUegUbK3K7ATgyN++zCc+Na9SZCAsFyxTQDW7ot4xUB0B0Y9XNdXd0yOiYG
spwCLI3ezNGNVQOZVrZYiONMHyPfSyGjoMszGHk2JnJ6PnJihJS1HICsZhHCTA68myC/BDAdHJQk
vlE/jJRgnjKJLaleEHFBsBW9MAz3BMtpeWAOCJuU03nvnMroQ2wGSijhDLFCuJ2poBxZhLOLV64r
Qn5Tw3wuIXZFDS7JhJz049/23WZqXBg/ZeDuK6c5WSXguAEm13L+6FgYMDiuvHpfcx5HTMJaeroB
Aig5jxhnRocZbY9GmTYV4TnCZTYoCK7n8muLN5/hU+afhDtQAA7RhsrZk4EdxI7aSFDX4O0SIKwe
YHRhHZdT8mwxv9TmFy0voNOCDlS3DK8d0mu6aKNgOnUziPxzzMRzJoQ+l2hUYx3F31D6rQHEG9WN
15irwcGtaZjR22VPLqnmo0UI3UaPk4e0vQzzRfeRIvcXZLGj89tosMB/0cuZCPrOXnXtezJB0HO/
MtRbjdZvP3IApJF1FFNc92Q+MgTcadO/iCgsXoemPfY62sfgYCfmow/yphA5OC2nCB9gu/bexQog
g61eGEed9WTV0UqbrXVWBYgS8TKa4pUqvrLI288Ye3TprgXJHwdcNhEkcQp7TbJvSute4nlP+xww
xsf/be179dHIpk1HYfbgDPZGzdWjY0EINiluJsKAvMc6BG35Yp5sqGLb+3dh9WHOR5+i2/NF9d0a
LJzoAU4kwM16QP0CdcuO1jWYKqTxYMlPrgleqhG5KbVpb60drXqabW8rr6LvqXgwahrqi/dVlI8Q
dxcj21rsi0bbtWQIe8UV9x7ma01SE3xDLV/9a2AWNBTWLRIUD5LTBOpsjJjfuYiwGEUAkHfFVxqv
C/PVaCn9sTLIXvmMNnku9iPxVuzgbHmrluAxT0mjBW1sf0rfxg2NhZWQ00AeVEp/VY05CxsZbbOb
g3Bj1NHBQdFrk/mswxPR9B19G6OZ94ZTX+LtExwdjk6HLOCYQk4kDkxxEHbtdcHZftmmMbl8C+ji
j0/BI+J3VrI3J8T//XFl/GOgGwFgy4TTwFTKKR/5fXv9p0y+G7KqHNAFCh8NSjP5rD4TVflXY3hI
qEIxUVsMZM2YL+7c/Dapf9D6Dh7o79Sd0CJmA1pdxtakYdQMuaKvpbtVU/M4w4ZYQGR8XljKIJ/L
JB9lBGwfdLXsDOiLWXTvUGTXQEswZUQoOuuXCmYhTlaiwzHhI5ow5xD7Tcvr5H4kHhQtaKCG9tew
xnOBuzki1BHfMIFs8ACWE1lIm9FEiDNNvhDEFH1uq4IjjFBAU/2cQgeOmqd0EiEot5yZ9vva+tHD
hmxEBL4xOzNu5is3gm5+agnNZzQOr1raA6fOwMwG+wi7zp47hNGFNN960KwH/y7+1BXItagWNJAb
OqGhIALb/RGjiZD5R8XULmKELErquMaulI4K/pn7miCHUylRyWl9xJvtWy3PZv1GrOgIk9168KCA
huqtirJVFxtPFgbcop7wRy4Ed/lTBc+99UbuupB9fUIfHDT2Q8yIEU3u0hOVGm5HHK6GJfhPr9O/
BGEco2LDH2HL+fTITT3BhbzKZozUi1Qn6Xcz8aTxchIvNaWTaoz7eajgwOILAK8HEgj41q6Fa8gg
mjNpJRVfiS0VVhq9i5CTPkbMCzy4UxFc5k8RVlncyEX0rfLbDHZQ4PkOKy+BlsXuT3qOUQ5z3rdJ
wnJj4QXKnet66TrVKNPguJpMbznOxY8ooC8AndvAUmj1J6302AeEUHFtLg4UYnwIseaUn43t5rfr
8AZK90Qk2VkfsnE90vImY7z2hoWelDJRTZhnGM4Gm4mrA42rJ4PHseEhL18TZ2Fr4fi52LumukXU
PyH+LBm0t9g/pRqLgsq1qHxkV+3ex5u+hTlaVM22mrQb/wIet5dgqpX8hw+Th/eUqZ6HeZ2zJ1sA
Tw3PbItjXPmMrnro3czE3EvXvqXgzS2kCNmOkYhnvhSz6JnU0nZAf1lsqKhQ3WB+KyqL4V88Q/+O
ji0XP2BNaroHDbrDsiBDzYKdM0DUpZ6cPVJzlxkncmjPD0k1XL26u/pOcA0SjO9g1RmQdAZeTyvj
T+uRvDF6yda9RDEVVkNTzwRlNP7zUmcN5WqLyMHE4babs50eupvE1TmmkKHOQ/4SmfE5MdNnGAno
8IrxnA+EBmL1ygvMiIhApuXTfhJbWurRKi+fffnts3sQHWFAFA7w0D4Ju+0MEzAhQBvhgossBJ4/
gxS0EsF4bwdqGTJNwzcT7zBObiUnz2ZqbqXX3ws7BVKzXosJM6C8BPcHw6+75+rTtrELHNJ9GQ9/
StL2QoP96VFSkLHmPMzTgJMa0l+zPE5+8En1Nhe4pozJPXX8k90uBUbo/inuulOaGFvDcg8EjJiA
vAAD/UOpEswRMd5Dxzlp1TpgsONhTB10+XEZ/1lgqZ3+YWCOoxuHiJLS+9LmDKJFQfLPIyPyNucC
ipFmQGFyCEElN+sQTjA6YK4xjxhSCQWg4MC+HDbaNhaGE/Y0kGnrCS3LNaeECFBd+wriJy7jLWkj
GsqOsHzL8Ypu4+OwhOhQ95SMLsANrgCjjTYM5aATMtf34NIxvsb6FxN7IGICxWRWzagrbjgFSCp7
izBXL4BFSVxM9Z1sAgYD0lfLDZxxQLLiI2g2VXT0gZb8CWuaxV4Z6LIgr6yyucPG8Vvr0YG5X4H6
ir2bz+42sCZKg3WWR/js3Nw6hitovY5TTQAdTIgWWbWXx7fK83ZA2X1hr3KCrH0u3Hbo37jOACdV
cBii5Mi12Zv3yM1OBlZ9kACXJNv+vmlmoMQU4WpFsqJ2005LD6MvOI703LCjVHpPgdA6oMgUM7kR
A1usICh9pCroAOgD+/L7qPmYKtzPxosPDQfGxrqy0HUWErb96/gv22XGyzUlQpaTYGiTt4IJVqZ6
ZrFHq+6fnLnbuA48w+rYT7tYy15oJFNWDh64cCA2I8dYhrcnnHX74uRbHM1wgQSW8XY1tnJe9BXE
+ZkwIs3dL6M3SuCYpH/Jwozgm3S4YKXUvvTgfv6st5x1WmEecQJ5WWCZ5ikAQZgHV2KIbVip3czT
YIsqa37t4JFOg3Wbc8N+sCl39ZKJAn3vxFB33tU0DnF4QWRKDcDSXNx9gk8LXpZzvINP2yTv+P27
oLKy1Y1jQQ1fMOpuicDdsJkrtmRFQwErBmtB72Sd4nnjfGHB3Wex/RCFUtsTLZ+2v4NyGPcubgCG
39/H4VwQyLNue8anacYNWZbFrhAxkLn0A5Y7FoxQrHZcmMA2tZXO9k1jbm1Khsl5W+Y0eGhZ0Rjo
F1UCtEmsLsSNu2thNuwZ3NRMKW1qFAU1McNpYHI/u0o7ubQ3OglauXpHObOKNXzFqhCf6msxffP6
2nYHdBfVsFhhEFj5DsFqgaZEkfYVjKhtvhgwCvOzusrpP1f4xFz07pn9mjTvM0hcYYrEB+lDXRCO
+Wa7u34HNwGVzz8L7MLEt/qJp+rpEW8VD1Z1idVb7XID+z94PxNoEGF/tsTvGA2P+rFtsaxwl/VU
f0qWumDrbnKPUwJHFQcuVfpztZRPMPkB8gi747pj6MS35ntOlAwBt5pS2J0ElMIgYchgeOrla7bU
f+jGt+gkwOdNWOa8R5iZ1THhqfEF8+QCG9HGZs6eygfHfqNnxlSAO+BZot/xP4Hb0GPxSpHz0Op3
a7qNjNCHZTvV+GEBpcZ3lpHMo0KdiZpoMeBio74Ba+cvH1MaHlRAxcbqCqr+ldqVMmmkBNI9OrMC
G0/6lCD+17g3uUHZvT70YmmCTKPbTBh3eday7vv0Nfb3qo43fBA570cMV1ZmRyKVZqHlnI8FXI2S
bMF5ac+8Ehiwus+yWpw36DCQaOcH7L86Fj4jfQCwuT3rMRTY4R8P00mjrWF/9PARPTov7i9Dw00o
cn+XYhN84egx8JpA5wJAPBt7iZLymw48188TZ3zQI2f74Ohomwie/qeoN92WMWK3WiCz2hFB7DmD
VZD8+HUBk+coHegLi/CWor8YqMkYC+fTmXjdQ0O1kfJEx7rHqc3byrOIDM49uuluuiyKwEXEsujS
c/hG1HFZT4i92PIiPTh2kY2r88qlhckBDuf/6ukEpreStw3IRl0b2B9erJBYH2TTaUnH8Us0yuBc
e4WdOk8/prSq5h8dcWVnb4dc244tBbWB21z0JnPyqNa22UBEzMLECWFuDdGYX6lidDdyNc1cRSnx
7k56bM1dgLuv/RgxL+XZFkG3o/XugfLbaT9ipsQWcLUfWc81MDNXIC0sv9SEoRhLaprgSW4UrKbA
5xa0L/34bY0Ub4KjwtJiD4XVNwe9ryHxQh+n5xuyDCJp2+hM+YmURNRrGH84+o6N59TPKV0q75gB
CrZAAdBNk/5VcDwb/tOg10mpGemCsRVOGLZfevVPMSrVPwK04XAUMtnoHi5pkgpTx7fBhV8bX8zC
OZjuFWyUEma/dN3OdT7JzDlCaKXSvTjlJS0cLjdeSC7MPg6H2a73JvQ0jFfWZftjs2t8yY4aIH9N
at1M/2ZMDBpp6sv+tYVIky/JfoHKCQjBpKmJ8JdB9U0lFdToPRBNBs4XK4MlEWHZlNgrflH5aQXd
j74wCDB2La2CwxRDIJhW4T4BQMRL6JIrDIStFLYDMxoOIPpPydlrEKDX3Qmp4ikDmFEe4n04a7Zo
eXlDlj5soGPLfoBeBdOgsI6+MKijf8mYrgMGjfJrxk64cSl/5Mu0uL1Bs4K2Jfd3peyrcPWKijha
1z0YOnqm7B5SGskWoLntXGtDfGBFehSk0k3K4+F3nICnzMw5D3CejImocweDfx7Wm47RqpFeI/st
TW4K7cp0GNQrf0LYk/h6bFLomuVw7jSExFxABcgs0vN1kc8bGFhiiFBTMkAkk8rOCJ1t3T0p0CWb
bpT2HiXEzB5WIZb0MTwvgtr7CcJnhRnOuE9zdQp9BqjLzXbqb836GzneJobCXwipV/9B5WhitmOM
iGnHCWdWxpJud01HaEhR5BnrdJjvQ3RyE04YUp1aLXx2iuVdEBTJNGzoqQbd+K+s8UNbTEola7yo
Mn52KAC8jIipGkVAOTBIcs8uFg6O21+LJPhGPjhDUjBTmNC5hkTLod9BqaSga2tzvw+iHIIJXnrp
ou0ydFc1Fpt2SpBcW9y7trmEAnOVWvFlIQrImxetNb9SaEgNpsxWbe5TIU8orLVgWZW3MXw1F/de
MBExu7cWMj89ikTB2gR3hMz1puJeMwQAChZ0EK+8raAmHgjxkBLsmCCT+rB6xtVaf2GfQ5+8aRy9
WXSI6Rjnpn+ZyeYucDTLXHEH3MCBg2zpb+Hc4tO5JX0QY7ee8kx1HhEUDl7fv4JFWW1gYGSi0ulr
xQ69kJQRgrphw73BMtcrEdXw6zzI22ngk1mxtc5NDMCT8ZDZJbF98Zf5MTa8n6oAEwNCGPy/PQCl
nGlTd9PhhNPwuRVspprAGJIW0HmV3jenaqrG66D/LOqWcFGYyXubjEcDj+YMAfYCT8RcfiwM4tJd
P2OUwuX6ex7KOrXNX5IWNR5NawbSgpsmJuD06Si+/jX5czMkZ7bpxoMSSDMhaVPpP0IlRehIOAoA
DG7ypJEKn5ReCTfFcB/TpQrOWkLVIbgs/qWC3AQqK7VziTgfmVaFpd7Rmq8sfrwzuFq43ouIOCrJ
qy+v9kfN6WkJioBFYwv9cLl1GnRz7W/QvCwWTuV02O1KbgowtYeR+RC8q3p0705yb5KA5gRRweAd
OLBapiaU50lDpi93dlG5+4HEZytAgYWIfsGTnwlGwc2vIAZwLJsTFaiPG/NDZ4aftSZkDnZYvkGz
T9x6EtLAzcs+54PKCpXNcEJytNJb72PApgo0wmD2xtzb4tog+goi5tHXS5h2ND3Yt0d18acnL4P8
HN0iNTeb9ooxdcL9Yzk5udbapoe5QkD3qSYyJQlu7WxLMsln216Wbl9nb9KuSFfCSMyFi8o9j/WY
2vicjsuAEFXTDypo8B9ID540cdWXa5UftUUGE3dfZI/rECO/OR12QfWNGnuXM8Wy/W7l4K5ADe8b
83aZK4z9uZF9sEfOegxfORCNDDZKdai9JwmRZs5cD9lei/aW0FgwnoXcw8iKTexetCkTDpS08QHU
rsjYQSzWYU4ZnFfDcC/MG0lzctPkUiXQeLoQoTnJq5GKKsz3Pfs4hh2A6BDq/5UrQLpTFv2MP3Gn
k7IZPnmztToZ+tYxto3jfjTRc4UDVi4gQ73TSwaLnE5t+OEglXcBCnwAqZTrambAnwXM9oC1Vffl
1Phw0w5m5L7oXIgRcxoTPkWRHmue1G8LmFwVjmlD9LzQeDj8ZzCftRbjO4Z/8WNawzmrScoCp3Li
/qwzb4+Hb4XacSQoiBEKCbHdTnOqUwlpvwiIotkB4ChY2lGCCXJyglUS5Xezh7UElU9DuGGaw78e
rKPkW/te/2C2apv73RPFhqDgNVnHnIJ4wBw5l14y5CxMIbDbOig61KprmLYjPGCwZBIOgD0v0pCK
e7onHTryrSNjj5WGDB6sis7EZZ+Tc07lhfHrnF0pnk3F1It5sFV8o2UQysDDhBgQF8AOLXbmces7
HPaW8PRvBTm7vm8dGCdA4sRe4QaiVwbhheZWK/I1f4W41APE6wxOVJ4DUC6nMTKfKjhpoNlTFeza
gpNuuMlU3jPn58zYurWD51/IiLrY4ia2syBEAMqK+yEFGFFsdaJeUlhpoUG0lfNTDTGXATRsvSs/
k0ptvCKEyPrQcdcL5j9ddMLlKoBpaZPR1gVQ+toddiVcvPZ7KO4sZp+syuanArEpIMrpzCYjEiLk
5xbe+G4XDautvzrOvNHG+jAla7P9DBYPayZ2dZ7YcM7n5SD1CCk09rwPcbClmZYbKcagiCmBXlG0
ZT+w7ukQCy9kJuE+Y437wGkdd47EMrkU0vwlC6I1CLtmGt3+5T0Ky6/L8QdC+JDb86ZOfarx77QY
tzSV4BgT/DKpunM46rmMwkqLVQrmRkJ6C+UDv11Uzvns4cnPi73IHpRvT5vDeZBgeRHyEMiIyPFg
hF4Sb0Y6gmo2pAq2meyMMw+LhsbinrOcV+Jkdi8cvFF9hedMEqjIg0ZqhaLAY6/dCVFFtlAmhMUf
HgItBwBe9aXX3wX9FKUbzi78tLQ6SlHIre/N88pGpyv/NORuAY2B7lkmwyHky8bMWM0hfelh38s/
EDDFxVXjQYcW32CjKA0L94xUeyMbHsSH6YJJ/ebfWiCgXIodTs2HOGX3kTCU5yS2PcgBIYeOhRwE
p8/Q4ztAYQHAWPTv0qevwgrDD/KtiCkpUBONBU5T6nvTbxFhqH89Tr/WgoURPQXpI8FD1b4xph+R
1eZlSUxBui77eM1LwpsaaxNm38ktbhjKmTupc5cIW5z/STqv5baRLAw/EaqQw62Yo8QgydINirIk
5Bwajaefrz1VW7s747FHJMHuc/7IlyUXFxN7dGWGawOR9IRUVe1C6nbpkv0Ua3iQmDGKMwWPaKPh
ut9YrhWUFhivwsNxoPMx1fs5zw4smwZDklo2//0lsGWLO6lB293tLKWsZdJCYPUqNHzQwElx8NXg
QZQVlWK9teGDsrB19UIe1XWmiWbJFOvYBL50ygqFjmlwoxv5zecRKtvVy+uQ1VuUnZ+e6R8iP3iL
BULTefaRuNYoQseD+uoTvITZ0liVNfUefbL0XLxZVsUFM9lMHO4p94nzCOCFTXN8JZTttcsBPWEv
ABUKZT5xw3xesMAcSgn/VywCjMM15w9bK1XMwsS9KcAvLFKlgpVZGktG6zNRPSqSLJ2KnVXbuM6q
duXG6SVkIF8FJiC4BM8ac+L446JloJ9uMkA8KdsP/a82eHc1A+pYm62xf02y9G7MFqmiAKOyJzMt
4w9k4XsMikPTTCayXr9WdfJbNM81HKAV8Pdm7Aap1a6PRVxx8jrG2Wq81yLMyCsOn2rKvSvJe5S/
mKL7QQe7wrN2rxoyiJK1yUmU2uIateVR2Yqy5i0B9Yi61ygwAKLSo4cEAHHIOlF4lfdleqgE4H4b
3h21hUbesFMpMgxnA0KBnAKruCRBs7lEZ621qMSFQanaJQf6E3M7TaF59IKAG0E7z3yJhoqHjYUO
gagm/D0u/aDYJDWFJFy7vrubxoGpLHrxgfgVGDVTR2x52Ys6yDwKLdwcSX1FU91GGRGG4N3BUIKg
DbXQaaiIECh/dHaO6j1C7c4jHhAcylGPoHOgM1rfO+xEI1IWW8IPs744FgcnOl50GxMO+OkiVPwV
8RNjEG3n9H8LuDoTxwJItU835M6BIelKYCJ/0UyiLVoxVoeuTrD5cIKL8GF0BltbeCoknz+hwj/B
YI+CXpUo+bwcPsOW3gX5ppVvBmcLMxVN60+Sr97MdYET4lJ0BA7RPoz0qvIihFXmhXcdjbdn7AzO
lYbhWWVYhQCPhAFlQ0xWkjgphoQgJgMKmGaFZGN2Z2un0ARhmshSzSVnPd/WrWAxnbkQfWKR2VNZ
U4hqxzpwClmBw47Oo2m8qWtbkVn8ahWZXKYXVUdUA61YAAmGaZ5B9/Xm1JnnII8OJPUsWQ9wAyzU
0jxN94RGzASOwHxTeH4eGtgzf5k/CGBNGCl0trNQm5449H6GaZm6xnJ2Th6ITctp5Zgr+kAYgyQq
vdJCPUg8dULlsAYC3uKeqwFEZ77RHFYc/xo/1r8i4+rh2dcR1Ao3wGC/hQWRKh64gXqAqZoomDs7
KVDF0O/Sa0vg3wD/8EiVpvjkxjQ4OROGvCa52gUfnnjPPTSdM59fi4MK2Ti2wC55cHUlHgIsJBh0
ukU3wQ4ukF7V+nay7nH5Y4c5sSurDXhSa3An7d1EEODx3MfhcqgTlCE7hQtOzl5JxZ/zMrzVeLAS
i2po87VO3ntsFT2UOmdZbd7mgZOfZ3fK/0H8vox2OHXbnvdj4KT60UW61mOeLmck1q58RBzxiQ8w
qhZCOGWZ+nyBmk/fPnHeMzEl+ifpGXwrKNWcg3LbE9qPNw5BItzUyaMKmD8GkyCg5qgSxT5aJtFw
ZBuFh+ntm4EXbYDDUztUbuzNicI+hXixvLG5RiRG9j4CccYdJWQLOWwalpYguDcZF3z1C5beNu62
sad/UKjHk9tOb56Ncb564nJXE4y6tjREa5lh0VCElk+gCsFE5oRrZ46PUcwd9KeGliQji0SkZII0
PZBjClEHQM1XytGsdyiWv06i9+suOvgd5pKQ11IHJlivd3SMDP1xuUv67dBpu3wuzacGAtHoXrln
x1LslKwyYNQfY8Za7lytejbCZ8i3RXXVTBxW8UOWZ49JImy9FyKxT6V1H9xw1SJUr17wEnK8tvuJ
9rIK5pZjnlh7X3mmPWQboesAWps7oJieDXzMCvoiiAXqXgDC6mZZD9ucdiYrWzdI4qVwVyaBGA2D
BeSaxqiZMzXno0t9o3ZJpcfz5DFRjxaMB5tokPDtZHOxT0buHAvyBpBDUuR3gjVBHLXw8IGa0aZE
jcOHNPJTM/k4oN9UM6BHAbkdEfYWDVWY9nmc6xcuo13EmGvh1zFq+SyMOlHgM6p4zyZ6OD01TvES
yWRfDxIsuf0euE/ldGkn59JEw8FBdECREqmABJilSKd6qgcqczMWbbvMGnJXWv0+stricwrS6Dez
KBOonA2tCoQ5/BD//iy1u59Oex9wNLOwgmTWjKaSHhKHWmGJ12BonzM9IcjR2WZh/B6I5BZK7Vi7
uGyxztcWXZRkXWBLQ6zxUtBGFFbxcx4Iuqaa29iMFGk0a9mz/2siIcPQX075t++M31ZaP4Rb7h29
/CiTZju4017wrtlz8tZ31Vse6BjUTFWXpN5FHO9e5iLP1k6Rr31rNXlEkMAuVmpFjuYcJRjiUyav
in4XNWyEAF1zKFguVamGtWlaLhL7Sxc8i1DA6PLUUqE+019pus8kxR/iTyszyUOb6UwmvgIP3Yye
nd9FGBGbcFhohNjr/d0aZzxDnbMp2ImZ0K3wpG7C8qOycsXKOex8OrIrG0WQdmzHy1SNm7RlTScZ
ymKWLkpKrl6QQaqHV43v3dCfK3evUQkMEIry/oorELTDRDxpoUvS5mGV9ti5fV/fu+W0bjzt71wZ
2TK2kpU26RyzFWs5sZProt3PaLyglXMCLXACcfmCsJkxDyhPzGQVz7ybam+M8mepI8tv4xurJ2xo
zWVURJTJMr6mWUXYZrQ0glUeOc9kef4xO6KaApvLjqgVvNjQzoG56dwMjQ3dC5q352OR5ggzi3XR
6umEFBAfVfaYE2MizOpLtBR1lCxLfvFphwYmWT+lJ4pd1fnQ7X//U6JKyqg9Q9XMDPciRbI3Bnkl
pvk0C+dR66gBWw9qgTgQz/Du5JsANhz8ZKYwtNp00w3EzEmJ8eCA1R/Y5bF23/kTtfg3I6i2zbpL
ilhodJzXlLOmdDzSDZRs/qTjfG97lPlTtpE20uPpg4QxIb/9zFrqMV7Vxr0bqXtksf8JYuzpk/NP
4DWZ5SqCtWDtHI0Er0nJymHVS1u+TuTHJxG7HKLIshzXprRvc2X9CSngoKrluaCxaDGRCfQdNn/l
pUuoknS+QjorSxMygfLOAx7SiOvoqXnC9MVV/tTBkh5alO6Bmy0bP7yi2GCko8ddSYaAy0BS4QPM
cmegCWP2YJWz42KpZwRW2+CF0icIwz5La2dY9WfP0ljYLuZ11TjsohW2B7JMzdVMqJlFPuvoZhy9
df0RsSJ1GEcMDU4xvdPrDGqNtRoUJidlgnhqzXN2iDbBSEjSIPstGYAibOqzGdSRkZuQTJVwVrPD
p0XCHgDU2KJKLdpVhBquYFcySqK52m2X8yoM/xGV40olgrkTwn/AEex0fDvcgSjt6dsC5sndcCMV
5fLAW6eGZtUDDLOrgAiGJdTzn6NB5veI5dxAvF78Mih2BZ+9vdS0tw6HD4HvaHOQADnKNbjyORdC
/navUcSG5IDphO4bm8KnxSQ3giWwkm9RahNhDuiUcKt5evaCCgPC8JhwZtkThha+AUSxYLhGj5M0
y4BngxBZGlfOjYjXhotRBcSaO63WUvw2sOg8/1g5F77zG7YXPIfkX7SdWHtgAjSv5zOwz0BAqffp
82dO86KZpz2E/cLyWY2xCaYs9glTQ6Ndpp70JfVLvfNidyPKzB7/PQegsdFxTnFcQ+Dkiiu2UTJl
ZngIMRoUhG/q8cMgs04C7VMjrAroUaVyZXOJpeVZpvGBn+k8tsRRmWOx7azizeWFZPRg2s61bPQf
D6WjiNCOZPOX7rSkOUc3E4kiKX7bLKNEjk4KDWmxETGABzSO7VIeoIguVke3EEOOqwY5t4ZWJSbJ
jNwmRALTYwxXAVEzWmxslG+59furL9DqZ+qzRYVftXjfllYev2BgvFJtjMWA3kk+sLRG9yDYvhGZ
Wf1XwL+ehwpJDmy9gVUme49IBWnt+jrbctOSFsLIqCitns2LcMzlOP710cQzfmYRbpZNym6rUQ0r
DZrqeCcVcKO4RXdSWt1bYMRoEwIMQsOm6pydSotLEw6To5qcW69dIyn+sj2DXl+gAOxmDn0PUIMJ
4sSc6c4owU7zM0l2jBjbDC0amv2qIicK9uAfbMkWxdd6a9ukvCabDH+IoN8mhgroJhC1FD6cLWfG
zmSHe8doqAxRK6++zvWHOaWEP5nYE6+kPiJMAFPgA8xhhcWMod9nKyLAPe+3WT+/x+VrIfe89NAm
eZ063qJyjiqfOzbZilam3r+O5ltLsUrfiqf2T28FjGzRws7ExfEuRombuSbxys2xUna8KKCpmakY
6fE+DguqeuOj1xDO5pjpZnbr9yS/mmG7Ei7RE5mAQXBXVH7w0Geeto4qYgJj6ybDVz30sTJXiuvS
a75IMPaV6y9k7IKVfwJINkH12Q0dwQUuAKJwxFepuUdnmNlyvRqPP7UlJSDMDM4BKIJyjDEItq8s
1/MM+Kb16g8Pdmk3f9sz9makoptutFeVioPm0SbEugpoLiFHLgjDs/rfqQfwZZHwg/I3C8u7xw9m
0eUbFP0lSEE/tDbgek+nrZEGrJQMy8WXbfKFqfls0ZV03XKI8uPY+/uatA+LUV6r/maluUqUYHGe
tL3ZJb/zYBH04G4yYa+sma+22a/aw4QEngjmZ2ER21MkbwYnkgsDE8TpzTHdgdPLkVvDSWNsd97X
CLk6ODPSOXQ7Wb3kQ3YyieoXHCoIGQ8qEpGkPKsyy9Qm2DEFA7cLFudSfHpl9REmr7FkwcSAS4BJ
HH4ropU7jgTa7GrnPgiA8xlqEM2En0Zjdjb4zCgrwCkGIvJcEwetMLeGCzgbtA3szJfHyaZg9kwD
rqQLsAQtq0dzaeDy4hGN/3B4EHzK4GHCibJgisg5NcRTU6T4p5iVjLJNMOXi+8VcGDY5rVS1atqZ
8o5j+XcO0RsSCpLXBBWHP60PtkpiT5yle7CyEqQWP8xBrSA20xRiIYNnB4zqRVpgifKGxrBdcSiJ
6gk9NKHJZKZUBx9D0ziRho/JokJZGzjz0kbNXU3Rik5ez4G7xnpVOd1XiQNV53AGCGUrsguxUmrW
wRKkVOa7ziF08muuH6y0WoWWqfNe82S+o/8xOTNm5lcrnS4R/98YBfOkAUl8bhvsDN0T2/tkdlgE
8ZIzaxcMCjYfpQZIhjtV38ta7HL1A2ubJCdojAeRm9JXsMe/sx8LqjKtWxbOdtJccGz3gO36X/Cr
bY0EiIrP7Si5IUbesBje5RY130MogRoIMMRQ87eDatDMlDxCDMikuoxVtgkakMQ4ZEiwEdzrN5+d
EH4EnU0/om+xwjXZNP8Tuf18mbRzpTLTNIFqpKvludLcl7mTH7Nmv+AJhwhpetgutC4lF2SC5JR9
cqrXPoWynqPda7+8gZKkenkLnXBXzFcVlYYNhFGVHCIHW0yZj+eIs1Af4ROonUlZUBPzHqDm6XPa
MCycF1H8mk/xrbNxZ8VLy2RHTZ0QWI/0LHL3WMAMcq83UH9LRomS93FC+lRkr2RYzuNJpttZr5aq
3wJYLMmr7b8VmAOieOdNXoxw14AueFphijKwd75mSL8ApTXUAdTQAIFrMCUz9BVfUXofvS+VPGQj
uCgxS+PH2Lpq756NQz5haUVn3vVnFdYq2T4L03nv63AlConuhLgYbKTC2ZvRvOm59RtgWggRtaUZ
JhyrOa2VRnU0nT/q2htBYqUodj4uLVZd1ljfe4Qp8d9AzrZlvA+Vv6sHHLDT9DOH0cWKgKbc3FpE
0NIjbzUOmI3pGl8UpFCxu3JMEEI7cxZRFX/VLjGXvEtq/wiG94nwsdwcyIz5+1DbSY8lZcYz7Rl7
5WiaJe7F6cXTXpw6W0VltHQl/VTcqGP2cED5CR9/8vJ7IQl2YsZMs5rnqTgGfvYec9djJUJIri+T
EAyM6JNqbI8sBojiae6EigGE0sBYmtDAChSdBxjC7mz/nY2NEpSZzMPkIGJ2YyCQQOJAloyUS8ca
eZyig6mLLyh3RZ8TrFcl7/yFYRGwz/gGxmAFP1l7g8tB0sdY1RYrp8n2QeZe1HUs+DranM72oJP/
8EYpLvgUvKvHNKH8j0OGuQQeglt2Gs6BgLSZQiVTdxzGe1zRDpuisq/ITqzcEM3xWB5t6R38MXjr
J5XzQpS7usmi3PsngOEJXkXcCToZmRXSBpfAU31HftE/TqNtlh45T850daNNO0R3v2q3eJIXHVIl
Gr9Kfkvw44/UexLgZJ5Q0fb2huGgNr+G14rmzLiJl8xBxaJGERkLiyn8J3aUoDAkcrbfeRUasohp
sqs/JptYhZalsCeBCwTxiZHs1S4wF6HajPURJf/R6KqrX7N5GAMoLQdOtnAGfTN5Rx/+s04qvixa
QyMeaVQhdVYIdlxhA6xH62oi9w/11lM/jKfQ4y5LGmb7R6r3i0R+QYi3sYElOdiop8wcQ4A07Tbp
DUFutuoNHpZKKGDODh0zxBQymhtRulOZB5GGFgoO3Z1CGiuSHrbxfQ7TpWQRddjrq4SITHwqXGFD
VhEZLJBN9VSrixtN0KdOequMALGAYwayABn2P0dOR2B5uHOA3jLrVyVyC7vdg/G6UpwNQa2OvFFC
0zJAmrFxAjVeqR9cn5yjZg13tyo+VOJIoZK82Et1iPQehowfE9Lfq2qSmFEcA8ZjWaI1LrumQ/Ji
KbVjweoUCkYN2I7aMT6LyNvLcnzRtQfMH3GkqdiwZvIzo30dkBiCuYcwmZ3hbEuMarq7K6m+BSTw
9Y3dRDWa9+lFRtnW0tPjYCF+GafnEPmBzzUxF7C9YWKeQxNKdew2BSHjoNbht15O0LnF/GLlzb2Z
3mLrWoQhLnLSzrDFEUVx9DvnAB0f5eTBtbcGfD1uC9ICio3o1iU+57Cd2NavRXrTzMNAzSYEHlpl
pBNh5nNU/OqxuY58ypcmdyW6jnQBf3z1QCx78u7syOL248DNJrbtIST4CjKF2dxy7fckuJqkqOT4
rSsdxwiP19RmFKLWPMIe6XFSXCpUTnEs/9qjixt1GFWusXozbCv6bg2y8iN3TWLlWlJRMaFlrqz+
TzQH66QuMdgWy5JlT30eGZacsoPa6hkBYmIcswQVzKpMgQFLfgB8988dy1w6XZnCTUFpqqmwZwcu
U9eVmGw6ZuwSg/WIyUqxqPyO4YuM2lQVJUxUPXufw4mfDRXdCMMZZy9XCkeilxJvDFQyo1aLffi0
2qQCUvNfRrNZaU16TL1gp9QaWUSQSrKthH8KZ+05AcxEfqv8gwRI1aM4F/q5M1l5XRnSWWhv66n6
29TdvSN9wxiOsRM8pyxiZV/eNMv5YwRGtNa4J6Q75qRjQbBOY8HMPfe7yKs+Iyn/jNl0CUqbNTpn
wdD6rybINlmDNrOnaMOXkqakBKPW1GEMGtK6XIdjAfrlsd5HDaEQTsv2qzN7uh6pPGoYqflXexrE
rZyNd+N3YFYnK6sK161bPDu1y6Wo1UfW9jvaeU1ZnDL8jiwaESmWnfHJTP4Txt6LldTUNoBNB92X
hqMrbdNjGAWfCMeT3WwyrUypfpS1Q8mjf2pSuQpDrI1+jDena81bT6DKxp4OQQ9/GbocwGmAtWRq
y/CI65aNM2lJxMbPKirxovHaa/Gq2VQAj01+7hqDFCwdNIPDnlYu4CwPWNT0j7EFAgvBmdJPhBt5
2U3U/fpgYFyg+px+hpH3Nx088CHnjJ7uDMkq2h3XfWszfWdWvzIlD2Y7p/uqJ9CE87qzqbDnXzZN
xM1TtJZYP16nfWpJzQCW5NtMNxDiLMI+IEaYwi8ShQbWS9N4K/36OKCM5ypbEXS58oL67sGl2hOZ
LWi3R6PY5zJZu/wJvt6cOz/klp0YJ0x57+nFVaECPXwJ7luq/kbC8Np9lc8ID5L4UHmjsSxnyol6
6cfLikBEh+wS+Ue9MxOyc8OZdsSDvDSdftDK4KJeHV3zm9F6ZJzmlE5ipmAHUv2tWSxWoRGs05pS
S2/gcTjh6nc0L+R4xeQ8G19ARDNNs2lVrzOteellZpwG9A8m86qG40C3k0tug7UQBRCOkBvSYaYr
nUMyt6uR3T6Cd1IDOLWqbcB4yg5Mot5GkCnAoi/hWPSFhQeySr2vSUS7MK6YDcJjS+wk9bTmcoyK
T6CapeQftJP2W8t6iok1gk16b4k/+6yL8m5UwSW2C1r1AqJTrGHTT9Gyiwo4V9RNJgLxriTkOKqi
v7JOCQ5FtKzn/oHkzsfMSJv3yjWZ9B9EsZH5lZlrx61gWy3ktXX1LeNZOfrHW9Fi5W1YrR2S4INR
bhtNXtq6KK5ScqemrF+ERlzdOsmhbLkCXhvrmgf0LhF/FDveB/E8fPfwLWfWIo85ff2xv1WD90xE
ZbUM/Z5cGM68zvoR9bzzYsTmTeuPK0PJekROFxODxSxddM/Gxue9Cr18XdnFZXZJZZFJihgI2CKc
0X2ovJe2dNeijVd9oWcEGYf8CgavIUc2auSo0qR/HOJaUBoD+2BJgtuTLcBmgVFj21bNrzN2BBpm
2rILP4WtwDCbCIhmWJZ1unNS5zLqjJ1OwyxZMx3XxO0WHwSx4viPV/lYHGmd/E5mXHBGY4IMVx/J
/OKnrJkzSscAMsxewDK9j37+mYXTKsq0bQOWHffK9aITu45lqPyoZbum/mrriKTG2apw3EOfwftp
Is0WFj+04LX5Hd97sW8sv1SJZBeSBUeM3mxo+U/tE//j82b5HhIsPgAPQj/pqj/u2OEfQeS8nIb6
julqaXPdNrZEdOhuY1eVXcmHwNpU0YoG0pxW7tqyYQUscp0cgobRNfk4qfWesg1/dPezrh1GGhCm
4qdH4PxU62zxVov9VdLm5jWU1dXpqnXAI3ACqfpoVqNm8JZJVXGCvlmI0OZbSAwb6l43Bbik48Yv
e+jfeFdW4McoHMdb9cdOSUgJyAvM/LVuX2sLmrCWzk+Tpve2sNYqDzkR9toUNTO0/56F2T6tcQDR
GXirDIy4AM5MHMjBz1x3l7EtdJaF4h4YSMbrub8GfbEyBKF/Oq1LMBpHhLmIsseGDDX22aFztmPs
oKhm6g+ru8sa/BToHTnPr647XEwMGvLZ8ulpNXJwSNTavSieQztDeoa5UKXlShQPGW42DjAaUWi4
JpwSgV1MGkNCWA8nVsoMGRuknoX0BGIpNE4Eli+BIfWwh/9Z4NH0uKyniSOK2+dsguGc/ehqMtmc
AwwkXLieL+lKDZKn1oebqefqHNaEhxdyGXTFoc2XZkVtUAkfPqJnJwjH0E4dB3pFK/M8MaYvbSQG
NSL9KdrhxcIJFCPAImFKSHPrUTdTQ7ylpkRCC80EziPgARqMaClauKb7VL+E5rJi7bHZ5ftTB086
vTkMMJ7V0rpydIJoQ7ay7WzqnwDELUYemjiEinnzwUFSnfw6VNESNEFOhsJQDTLQChgFpdNW15Gv
YSvikDwyku86/0jQFloBIDl3JmgONdRoP/fDi+E4yyZbWs5zG4LbMFbNyHT4xkjYHT5Gv3rE0j2U
7G5VQA9QvNeNd3VSk5K/sg2w94qk3/GJPlWSUI9TFuPT5iYMTkL79YAtSubZeaiv6OQWuvNIos+a
saqzgid1R7H3jKbxNBvGkl29Bi/VuZAtDH1DuEWPtarEb9jsVexzrnxyjkCVg2tBvE1Jhfb6anQ7
t7hJk6jcD804jIL0pkWIULRd9vMyhUlCoOZ9teNrzATtg5BTXhRpCDd03G/Wm5sjvHHuJK8Rs8iN
lzgBrstfpCd5fLfa39RQDwMy5Eosyo2JypZE3+VI+Wld7gq8AyQ5LbtuWoG5E/v6xNarXC6dCQlq
XGjhoSUUE1x0rQvIBG3JP9ZZ3S7kMYjT80CEUIfMocxXbfea8pxQD7zAZWe37/JLD4hPa25D/R62
FJszoA8lZ3N8Vd94UjREcjB5qdeB7kLK2Eb/UvAeZQ1JkFsboA6Jiq9bxxknUFCvTHR/Eks4sH3N
t9lZabGDPSQltIkgDp6WwCA0cq+VFGgY7zAxLpdGPEYrdUen/s7FB9SXR1HuBvHNLqm2AQL08Col
0IqbiiSn9Iu1btWWZ3AplRTG/m+j6kZMxjvwqSQ2erM5CASVfvZjDTRRtXRZDhtcP1FZrUpUPKAb
gSS1ufus3X2YAoYAFKaaGij0/BWxbNSd1EqnbgW1Tlh9freDRxP9dTE3BMDHGR0paMFVfCQEVi1O
Gc7+WmUm9CfVJ1MgKk54AAah43++6K6LZY6X4EIJMnahx0dGUpCUSh9DnqMzFielzeSsHN8kP68K
ha/rg64xqHGSA2f5prk85TqY8ZEoy/qjoSDgM3MOJC/5BHFyLAuea7FFbpm7oIYIAHcWPKeHMLEh
R3f6tos/Lg3CTB0plCIwKSdCEZjrRuv2o88o3DAfBNrRzZeZeBTMbDkxiRCcBCeU4cd8EIhq3Hlv
/xT1mkcrHRfqZcJj+DsH0yPnav5qh1AyFuvfsCmxO4XR+x0vaotHc2Bz7956j4KxfE/fWsOmgYyP
52aej0R8dWQHcpSNnzA9C9e2UEFdCygHe9tgHma0Es9lCQrHG+/cJpqhGXF8s1sAqMDdguPz1UuN
/YeK7hkEt3F9USC+ZsKwdCtQXOLT3dJfGNOzwe0gCSY5lv0Da+lTjSXOfjLdv7bu7hue0+eQr/2T
R8ryHCUYg1Gm69+uQhL4zIT1q4hDlNVo95stHJgkTD6pb4XzGZB/XIBRI/Wg3uKeGpjTUeoCKig6
q1S5OdZK9ouyPswYVrV8GwOzudiILQT84BTjvO+0O1H+DpVwKZwnwZQbc0CVNST8V/9nYlw3nzKl
J0pfubQ6DMZt09LPbhvPs9o4vFdBMFzTBq+TF130HimcRH3n6khkbUQ93PpOUexMqz8gl4vt+CSz
aZunBSHuzh81e2ptAuhJ9Y3orzkftsNrDHkivfqXF68b81rJhu34oOH5Fa82P0ZJsqZkkIrRqqlb
ofJJ1BKPXKONwX8o3UxkNfC+zImI7EHeWsREKZC3N66VGF59p+mzgGI/m2ibzXGjDhHOoJTEWjJr
9OnimI+Jl24B/xtCe5otyPD+UGvJ1nPyd47VTGWyYBHhd3EfQV8x0D/lX5InvsBTNmJMO3gpF4FN
uKoAMWN8hxgnqWTajuJnJLgge4218NQiSKjz5jWwqn+OiZhw2GTlyj8t6UKhdyzzCzQ9d4+dyE2e
j8+qxiF7kwLv0fgRrzUW5j6KCClxyZ4B/ATj6k51PWzCKVworMcyHwraBmRQerpaOWdUVhJCGSEI
z/7pmodyB3UWOpYGA4P/jQbpn/EQVZwSMBZwd/DSWrIUJLZ18gLQifCXr53SXauSngSspPOBgHjY
YSEytZx2V5dxIxuszzGwtj03Slm9Q548mSR5TyuiCexC9UyYLMuJ2GWeQ/As2Tv239A8y5f03a+f
+E9P90jBcUnrnWehXbVwBxUcXWdixEdumloxHKj6UFT1F7ykrEA1uUKxtRNg0x2S/m5KlT5e1BSJ
NvNaH04mjqve21fEx4QezwXK2Wz6AGvlowzsNSgAT1dlESoFYhM3b3EB60QrFzwmL5cuFiB7e+nw
NBvzJzpv8FfDno+d/xaSsWpGKyHPpSkurleuSp+ZT6vItH2S+XVM3qX1hiQAf4/TBmS+tC+5s6UX
1fVeWn9YdXCAur3qoxPDDf5ZjsT/3207eCW6boNKEBUoOYKTEEivU1hoa8XnGXsY7cXDCBUBuqXk
nQsTDuO9qL+bArXHRXFy6quwi9WE3b5kh+aaNIea8MjeWnAUioxieP3Ly/F0rHIkW8VJOUTV9dn5
8YrIxKEuSU86qGc8qIKDzTSTEbrXTl/ReLd706azCJYUkSj6aJ3UGTzRSdusPWUbl1+sVhlJ8WqD
V6GN///7Ng40vM25WMUvY/Nsj+ZCR9gYNyQXx9uOgpmmEQi5wguC5KYiTdH9qbyAWDLbepl831uK
kdpTvMxFv9O+sBr2bUL073yoKeOS7C2Tx2Sui03tNo/CMN5Me/oi3upp0LtlW7/57UXBnOpKF9WJ
NE9yBknJSa7KYGHBvJnpe1UcOuXN11L9xSz7Z04jp3mbgIv/gbG4kZgP4ilg0CGTF2NuJVoAy7+T
80hhQ2LVOxBL8i3BuWVFZFnTfZdZ/eFFVH9mMK06fWiYgpVSwuZEQqtNKt1BkoXXugL/8bo3pmsU
tndhsi7JG874sfdhH1Q19p8w+QbW9z1UNa0fDcsGp2pCvmIzj88QqTuvj9adu0txsWXZc5XfTa6v
oGCNAYwmC8VItHvJiZ/OH/34mXuA8z9GvHWa98K8ZQLeuCWvq7xjrfLohyl5IhQLw1ClMKFeVIee
uJVw2YCdTz8AaaWkjogLRjGwXvQ9EH+IgfMt6WNWeIrurHc/RZodM34Wy0sv/2SBOKe4u87Y93v8
9RzS6ckh3VW98xIF/MZvrwPJuPyScyQy6Fgd3ID0Yc7W8iwkhAQ9vGQLl9ZVN/EyjtuMn9QiaBKA
LsDnQGvCKSN6OgeFVgvwwPc/cQhuIBRlegvz6uCM/PbqXQFK6h6qIfxz19wHrbdVAS3Gnq/3XFHb
WlHqtlGMCH8vn+ROTXP9iFIOvZXo8CInPTENKE9JFpf2rsj+YtowcRW04X0Mup09EOKB9Y8vMWcL
QxwGorXXS1WnTPPvzmDr8mvtQP6/230OfnC02ZVR5jQ1sWZvLnQtms7cWkXFSz9jfppvjabtuLz2
wCIKclhrw7ztEVHpPvaSyXz3RUQNCSZHeUkgfaTgK8etnZGghcfHR8gUNW8ySt8CvTgkZbbFdI92
pwPqyhYejY4TLb7GgBYX+caM4TYER2w7UpRMVEsVxcUxgVTU4zA0Kt2V733S1hO0qzB6kMUDZdP5
tvIxEjVKqvahrEi3Q73H/sDmQ4UQja2hjscPUhU/iuH2+Lj9xcrdBti+2A5t+xViTsnr4weFv627
N2gStM4V1xxJqDReDd0hCnbO3t7VahECIutfeXsF8UjsQsrN2ZGP61vHUNvzp+XikbLMDRjJoPtK
0vmHq+PrHJHDOkqv+HK2AARvEV+j/1g6r93GsSyKfhEB5vAqUaRysi2HF8J22cw58+t7Xc8A0+ia
6m6XRN5wzj475MzCGwc9JwOYBIScRCJgRf0U4U0iEj6nEY+lrnoKW9xXBAy90KVV2SnXzzqTsMUp
oYSEQD1+gaML2xvex2ZoHhAE9IqmunxdCP/Ttk07sOJ67muMsyHNiGazJqYDeoDZD+tkKbAJ/ZJz
jmZCFez4pcmfjPo4Ll+YHIedH9ALZij0OQxxokDThQcjXK5IVNic/BCYG+nV4ErtFWJ1RnIb8OxS
22nfWJ5lhjfS02DAa34Hn59uFqIrXZ6qvAoUx44hKjNYIegKPVFaDl4uY+U3LjvTIZY8PHTZdszy
91B+xY4yIU2KT11iY4fZbYXb+7gIAdtlBp8vocFSutD7pnfsNXxGza+NRShQrPtWvp+a3FedYhea
ZDSQbmHdRf4FPmW4I86dsTPWcxMddKj8a8ZCXgVjZ3SjkNC5gPQRLuPImZ8LXp+SYOEny5OnZXgM
+yWeD7kz/a3cIZ+wKS2eNJIj8QJ0/CwqgOkx9cCX0ozDUxptGGLtypRT0dGHrRUZ+7l22++kImee
OxZ7OrXZZJA3UudkDC5ZctCGVIIu08uwIRlMTj8V3PFkMDXq5EkJPBMLELNurmX/1lFvYyqj1kjT
zSoURdJbouQQACZ3CEhHaEJP056huNYZ2CpLUsF9IVaueVCfLbnzVSYf8XxI+nsLqXk2XDtfbksp
H63fdugR9dApYtffbRiCrcPGYBRUvWgPMQln1bHXGeIAWePJ3b9FA22ZolJ54CVaoVtHsDcGWNKW
Kt6VjAo5xJ2/Q1zT7gb2nVTbeBh7TXLGWdhE6XBS+R2ka9EH+nOtio8qaXcTM/GRnoZJKg0LKiOu
KGqYqUUPMcTu7BK84gRP+MiG8Ndi09emdl0FRCKioQMkxOxg4IamhIECrbbnJlHXKqSLvrjP5H0K
IAJ+uB+HuBSus/6cwM5tJ2osQOThfcFrAMsBob7oNZSZfkVRJWp2S3Y81IYzMECM30SBdKa7IU3b
ClZCzHa1XerdwYk3gQOLwk6cLYR3vXOFiWzFdQYyFQ90c3B8ZulXYCGY83iJ7ffTEbIxP9BgbDBs
gsjYZPTZVDLYgUBeX3pM64kKBbBBH07Fo4H5NQtcCKrl2vhJCRtI2AMjE88YnSxUAdIsoMw5tba1
8XFE2Y/FCgIUd7SKtUxXkKo0tQIms/NHCFcRUH+VX2X7A2AVX55NoGe3rpQpkfAUWn4EMMNAgzmK
An8fm0p19qwWsvOAxRQ4Ytdh2enMrrDrUhPElRgOp84DxAxizOgcctQm9EwylF6ocmuLSZAMKCFW
FXcH4+xHmH7wnDnVJWYx1SbnNIt66HhltwnH/N5b1nGuBygDuLShOyqibYNGC2tkcf2JXHDxSRuq
cMK5No5NFJBFlCFRCta2mHWs8aKTw2nc6r7A0EI+FpytAsgnpKstIeSynEZEvRz8IRyBfCK0U8FO
fiCNPVoxgW9hCYquIQBMMGCt/cGW9EolrGO54MRrxg1HXqo9sHYHf5pgIuiIpW3ZEx1kC+qC3YAr
dVec/In+M1JniyulUPOtq8+mOozMVGVw7oZkCglxHCHy6Ai1XahdgnY+GuLOoe2gwh5gvBJlgr3c
SekQ6WeAlhTxXXcatZPOJkRfy5PQ8InXjNRTFRS5ym8HXKREFUNpfI6kD4KWO/VWkI0ADsPn4YqN
odYgZQpoKoy1qUiu+Ak8ELUGTF7BA6LZUIzfWt5Z+KKIbg6gitkO1ft0BwdpyH6op8GPIsYqbBWG
fau8dVZpxrgCupkFcyb/UWlpqfQdSKEdmZ2Qz4IjvsU22ty2wb2x1724xy4QOOP/z7RSynXO0Cim
ldZEUsbqGLVfVXlt1fzhMEtdde23rhztCamjLoUMvh1wqQczEVwfLoXDxYUiQ2qCY4vWEXb+r1Ic
sCnFmMfAmuFqKitGd5Y6Q43xYauDSnnzPwcrKZUtxzppojfVoWbut5Iz0qPbqMfCfR9YO9WYr2pH
uiLoeEkSElg4M50slM5IaDLVb34l+GegapfWAfM6h5a6FRcAJI6UhtQEzaUxk/D/Gm8tkF0fd65j
LZiEf5j7dPqMndfKQQ3IVK95iq3GzwN1NxTnJGMROOVtZhxL99FHeHbj8l7BcqdHxP8MtoKLWQY9
A6xMBVEj/XjF1A4D/3lGW0+7gyKuvaZEriCnCoiKa7YB41kOoJLNNwb+wtCDGDhAo+AfMyWcFbmS
AwzRojXYpIo5Q6RVB4UaGqDD4UjFKGPdFcyjnRcnfhVTNhXaZsVkirkfuyHGWrmjL4C4GH53mB4D
tIum0+j2rbINtD3mDavyVAeP2j5aUX0V0C1kMDlELsu6BmfUUHUE3XNKMI5VeQ6lejjhH+WF8x5i
Cc1UWfd0JzVkY+5uYBRicMiHG7MvME5xqPPKN3L8L0bxKTOwyCgPNsMOdti52WGl64LdbeBMuDUf
hjnTRlqFB17gCrhxs+yAAXeIMveaq23x6nelFZUusgybY2U1XNQX/AumYe0Nz6y9MN/3n+ovC6jF
QunMHTL7yjU7Kf+g4nrhHTLjNtsFJ16Mjwm933mBH62X1/qEIuKGvevB2Lan3EfM/9NgHsguApXd
TTvj2H5Ir/UHY3/MFlbtbjgh3Fgz93y23437fDGf1Kf+DVp87LAhIP35hFbM+pW4g2ImihJajasB
7P2Agegx7iVo4VwEIl21lvJDovjteAjiY7mY+McEXOiUz8VFHZ+EmaMZAk/ThHARSVSnFl2WbFIG
22c6Hq7JdwtAay6fw/GJnxdk7+gGSNJKI5do6Cz/qZVfrbnrtJUJ05UVlIT8Dcfy/s28pn7tMsPB
J3Sl3fQLuiIXjrCLrbrLhMBt32CY/LM25i7yIEtsmOu6UF5WcMM2BN+e7Gv1ughQ/lajZdai93DE
d9IrI6xmPDI9jMoFTGd6/pxUKPtWEFaWYa0/svf2XF31l8HcKNisz4cyh369jQioKuCIuyBjhgp5
wkUgiipr9A1CwB9hcFRGDzduCEUF5Ai3XH3V68gtXOTsK6ztV5i6rUJCCWlG6bpW/GJq8f52e1y5
eHaw1gDvPVaKEXOj+eWdBbbvrvV5fmTPydX5JuwuxApRXfWf0Di1nXlmFsc4JL+oh8Gn+qk++KLQ
1i0JrQudL6yN5EX+KvbVzfipPtSv3GVnf0U388yug0cngE9817C1EsRBKGHY1LAnXKfcGeXOKbcW
NqCkT4XM36mm1tpZd8Od5rdHRgE1Dj5eGB6q8AZbdSG9JcdRFibVLjG9NveK0o81dBe0VC7uR212
bMPzUB0G+RJIp1o/yi3E4J2i+hXJutnRpn6m2iR9LPILZdd221mcfAIGxyvml1LVdPw5XyPT9JQT
oDY6GokCp1vjpM/AE1Cyhvy0kOm1iv/BaaFV1t/kYxm63Q0L8J/+1Tw7W+qn5SJ/yHfraP0TyP5F
/4oXL1qwDIHgTaPVMDwDVo2a3QgZB0q7RhqkkfHiV8Ohf7G+4g/6IQaUb4ghKehJr8Ia5oM0pat6
RcLvzgcKq3E7u7CdWw/24qZ1CW5EpbNDIjrgA8z5jKXpZz0dCHneEaSxeZm910+KdPcNp0gglA0a
a/lgAVDBu/WxiIxX9goqi7bGkvXMwpQf5m/zAi3wbkqfwVu9K+4QeyHbIPfYaLf6VqHrbfEaO8Iy
eYyn8FG/DzTqHqJG5G9Xi8ooWUXb1Ld+oSa6GqjPa+9XO4OAmE25bfd4hv0u2IBTqmqB/lGeo1Pg
bPSPYJOCbm0osfrhl9H32t5EJKtEydWMoFMolOSo7GCriTw9ocEqOIUJUfVAYTLGOwZT2B65QTqh
9mPGhkJhVXB+ADe1YbRDpjtzQ2UjZoArofwYUa06D+jBOBwKyEncQvXwncVUNZil13UoKn3LoHqY
6T6fxnnnGPdg8fWIUZvxVCxPbXIZpueMvPIWN7MgowQbz3O7bRgNVt7QXWmysWWlUUWgLIDq9iDM
28vryMnPYoDXSElVHDTrXXRALbj0+Ju2+j6YnGNKwDf1mJa0u6K7W8grAY8FklN8ggZSxUYTJqbP
s7yxrfoeUZLIRelyT+OHoRqRPw8QO7+C+LVRX1X1s0NiDUsGeGAVgSVhhu/JqPaEZZ9jkljF4BeI
fdJjjKB/ZMFsJS2NMlN29nHnm1GF/TvGB7bPwByxrgptiyJc6lMXFg9gO39qW8snUSILl2fKy55K
dtCIpSBup2WSTD/W1q/8e9SdoCYH2rG4vwlJO0eFuLgr57OHntgdITs7V4vvb1zJosWHB3NYBo2o
Y1YN8FTPhuxxC6uSW40IuAIH0VyV+Kf8n2gSrIZp2TVIvsUwQdSKefqvZ0SFwFoC7tYIyQueOi4i
zCranRPHp/w6IdcVtMaoAt+J/inSlrkLcOZmaFXSm34zBBTg2AqQOf6V6wEPKS1cz6SU8pSYhko9
8ywACo7LCe1cmOJ8ygvDt2TuIbpkvk0nI1oTWJQUbfWM6T2c3Ux32Ww2sU1k9DAmQNOQHHS7J1aE
vZ+h4sKLEDNMClsZmldcS6xeKPuYAzjwpsB0pohCJ76bneDBnhhLR+LElQjHQArKGAIqtVrLVzLi
VBt3SnMvZhouGUwNswfLEPEO6Y7ICavDY/jkhG863OpQPVXL2US1kU4EDEsviqzsRAAZIDfpwKZr
mYmnwm0PyrNKir2+7tUdcMcyLDxb0NpXCxHyYDpbp/tTTNao3wkG4auMLdSC9AcAb2xdXFBWwHRq
9bl0zDfxUUsu9Uk8qlB/7b7o5iAGaMxCu4r5DD41JgY70m/AmIaOkAazIa3iBZjaweEqHRiFm2tz
IAGAbpnFAYuYhoLoQU6Pjvb33tGlGAGDM9ydEohH7Az2BwBUgmjfxMuuuIsR0DTfpzbcgrwO1i+3
6Kgi0B34T/XvhFfY56SDyKuuea6G2C/PJWiFkXyqyhs6T7yvkeSSyS0Zl55HbOq3FvtNoX0iLmRG
1uI4mCPS3FE/E/S+Va32KWSYAYV8/g7BbfPkzRHTQFjHm1y7jVDZw6cQJi8wffMYuX6qrCcK+1wZ
vp19/8l5wmKj48yNjBVqBmhaGCboWkGms6+WHI0x2unzJc7/Kc9KA3FtpxHWm54kAGp5tn3sa1rz
mvVPGTg3hGVh8GYQTEHRqq1xk1GtnhHuqrybvCfMHlYpsOdQstSHiXHTIRnpO1WgXxL/OJ4SdjPd
6EAhPEMzyKcd/hAZrZbYj6Ka1liaul/CuzJKhokNNCXMoONy3/TNE6lmhxnBr7VIBxicrtAB5n2y
Ef9fE+auH1PjzewAZzAuNnT9pvzF0SVLCoonsGy0SA+0YWB6X6Q+rCKAiJoilZHhQupXcpiLmIky
DoDFexu8IigKwkupY+dSf40KSt6qWyuSdIXVhwmaDBVuOc4GGBnc2XiDk0hfwypA0ALuFKUcmBE+
Cvl9QCcxHdheAh5F2M+8BCcWyBgmFO9mH8/MCWXIK9MN7jgfl2OgAdwvjI+CxZWRC5Hu5uQ4OOcO
j+pe+40Z9gYyGe76VwoCoUixj4X00HsdrZaGCbSO0YZW4TGYWF6jG2vgfk4dgvcYEYdnSC8bES5k
I+QpSwJXeBkCWcB2iihQPTp3BQ0FI7IlpdmqntpU5iNLrNMzlADGj9jnFoeJa5UYK8ClJeW1Afyz
NRdWZMDfVRP7k/BOy8fE02yY9mfTES4Gh4dMPyAOJgO3PJEm95egqH5KNlwhM9rZ/NhxhiWGH0y7
aO6CHWHd8F2NxVNlAJS6WvFxnfAmd2Th7sZeQlkK/K1Un6rJAJ/XFTOBjbdRDMivv1S97BF+6MNX
EcN5cc5G4OYDam5uJpMGDGB+tj+ZZqhA5kp8i0n0ij7FC2RIZQNUGRAzibKd8Q1Wo0tntfeF903B
1MK4LtrFLeK78BQinNz+ThcunlNCfhWRoL1miexRUo6lfZtAuOtG/FnJjvsl5TNt8T9u7YPRl5t2
oN2dP3L89x2VkBZ1Y4+9a6etb2okB4R/Lrna/NXwLUT7WkRe2DLVNjReMLgcN7wAyoPxHFKoZZBJ
xqY4CO2QsRTb0WY6ofgGc8GMeUvoWLya5LDEv8Kg0fjGHw9zVXpJACIrwvVKpfSjiqp6BbOH0K/x
dLhZmrEeCUDPlYlh4/vY/VOWApc+WMoOUBPILPUXFlmrlum1RkkiEQjTqPU2X6QTDutJjWkcx3S3
B0/5owf1014hIo9rhM+u2ODMW3N6WxrzYqpkabHbSB4JVyHlY2lN2wa9l0DxRpvRa+W1RU5AxKfO
WZMxScZ6euJVxyZWxR1ZKESCI8iAfHeRzmP1gmUZ9ys+HtregPCnktEZlMa6SPQ/+7qK4lrwUav0
VfzZPV8hAbiUh1d1IShFW6vIM2GRyXVKvgr5zr29rSq6RHCdUaWVKSPI3U8dalCM2XRqx8iBD5k+
GRs7D92l110LnldqI4OA850lo6e1KXnd+cYpouf42tUY/2LEgTF4ZT8snmg5PcY+IlwIkznISdAB
gfKFFYkw0spSZBayjkLj01E8FdZxPbJQCdXSZzAG+K5GrK74oXzCeLVAjLagA+c6IVoRPN75hT/5
lMw9wpPPoPkBw+hD80UySeMoC1zHQr8KP2Q1Yn5AkCN6jnxq8PGt9qpCpY5rzBhS+587+SezPmr7
MRpfZJYgEelc03mpcGmSzOgM6csh+dThvfRMT8nawBLYw8kmYAzTyTIHceSZwVedfy+UPHr+pAoj
rOZnnjDc4ivGnKQFIAoqOz9kOElkAUpTqqa5umY64FTEI8WR90Ws+joFCJ5P0oRvW0XKV5L+KDMj
WVxLg5nCjsdGKOIKxmiK1zvMuxZ9CmLdvsJpAoxIAaoXrS4IXbTom1C/2fLHMP8SPO/JXUEwBl0T
3nNijYNEQmXVSLDXqgyV/73DZdaUvhtFeklobSvMiBBV7BdaRPJyxuof2wbTRxWmVcgx+dDt2gOl
5Up2DLALHPnHWkWEzty8vOUE3xnWSS3s28AdYuTqNaZ0UYqTHVHKmi+qiOIVih1UVala7kzouqw7
9ioODgG1p+F4MjYM2J+5ktVu64gmFraODQAxWZcROazZ/Fhjg9wOh9Wg+G42xI6g3IfnrJlbqPhn
Mfmr43tvpK5FjK1eMpgys01sj+w1MjBDPBIEtJP6U9yQZSRoPZgQdEmHPyKF+bTTa40OBs69gkne
h/BnYoTjOCrIH25HSKT7ap9SdcP9JByAC2td+3l1z5DN8gAW0PAaAowgbVBuKSSWS2SjQ5cJnXu8
aHsZPVfW9Zx2wXYh/ykJPgqU2BO6wkE4isGZSpFZy0r/1DBYVfS3BO0Bz57cNY6eaWCiG5oXPDJy
LnR6DRxTIJ/vkRqz9yzeIlNbbnUzAfEEBVQ1E+afgjkUFUIILQMCAlbhBY5HkHNEmEkZ3SYo+1S+
gUKqqrpv+/Ha5hI5MYShG6ecV90y3Mg/TTCEGN5QsozHjsMsCmTIUA6DkIHDjioQloYYX5F7jm49
xiOD3xAnkrPPyHUTX11uCSSl8/5M008b6SUmdqNmMDTnJmKrDBZMhGHL15KjOwyNRes8PkIaclRO
E6pxHKuSL1K9qV0wKrI0F0KYQb1MJykOIp1svGWqePfhnkHb2hoeCac06nq7NH1F43DEr9aMto4O
pmh7Fd78ppy+tXR0TfPVgqjA1WvJGFl+Le7nYfgM5MpvnU/mq1RMY1igjf8ioDSHexhbH7PxL5Yi
cC+oPjNpXoBCU0HwFBWQvpbncRUDl/W941ZdhXsgv89w2ErAy38HPOlb2Fsz44uekx8loDQJ+mm/
1Ypsa9XztlAnSP2Zn8KosKroB/ebwbpZ9kfc39MOFvTgGlp9EtcEG5BXJ9eIz/mWCpKKAJYnjLK5
+jRkvA8NRo1g5/XQ4nBdrsVFVbJxCoKepzk7SIAMPERHUGMJk2c+Yw8Yxz4SfKKAvp3yFSFbTUZY
SW0hDi6WpKKP1znv3Tz5irnuIP82Cg5TkAHb9j3sOAGd9jLlgD/Jfm7Jl0ofYXwTxFKxTeSQ2Tm/
DhmBcTJZrBPeVa/LCEJPGvgFBUdqML4OXggF9zFq2pBVlyJtMloLC3+avqzZqxUZaEUB3xvzAnpd
EyGSihgomdUjBmucffxe6wsdFzMscQYUvfnExT/CQLtYDQoOuTmbmuE3tqc10VkNpB1zoAamtuDc
i7z28WEzGJvr3wBks4txGGmUXQAJ0GJUn6iesvSkKNHKQ6JlxL1R0i+1OuvTXcQ1YoQoa7rPiQu3
7gFJKm3WTTy71dB6GqHCasJdaag7QfUhZ5IENGKrMRt6w6jhrMKNkqWfgtzxJr4D8AirLXjfvOqQ
Hyj2Ra/jpkuyth78jnSDXR59ZDLmpEwMIcdPeeQNHG5cXzYDJRl/uwF5FP5gGOYy15usAe2QCsSC
rUCLQIN/RqkGh5HQq81gK5eIIwwovGJeZoEMcl8GqCnx9Kc3CCqbWnaDuSfWYMxk9Og40yqkfbqp
GFI0DMmMiYEFWFdhfoFSJvl64mQscsx1intnvuqvCaedSjEfgvLKKXGhY7ArkaSy5r8yhjitaqwx
2abH+vvK+ogZg0m7ViUYg1DFpmQlGMU+YiqaaQ8twJeMEBARs0Lc4hDtC8xUIiSwaEFklVoY2Q2L
eamZiYPpNrJ9iHMDnzApvkTg+QGOeJDF1Ze+tG50fjnpbUj5cCKfFs6Uxbg4iYRvVPI9ZOHrseyS
e1yAD4+T/C7TRE9BAcELCnyZHsxc3uNPVrHN/i6ZMGRiALLhhlS+SF85F5i4aUJRgE9w398LHCkJ
SfvbFmKLRIAlFLAJuz9S9w0ETsHSE/WKYJg28l40B10WUV/Y2WFs3hAmwEX9p7aYuTZ0iHiJHAOL
IDkFTXVr0krm+3CUNlkNdcLcEOqMBUFJ69ye4NROKhl3Gr4q8GgwC7GxWYYPg8O131bM+qXBBNJq
AJYiY3gihODQ50BQVaGyXfTqOTW+R4mhctZ01NvJ4krzjhLlXW/qUxiS5o7XtpYAVoRYpVIYqDdR
Z/GIxYWhBRLC69fIsndBfTPt35xOuCcshEn1OKOiUq+p9ZFTVrHxEGuRIFRX/kR4Qqc/15AVzLK8
cse2wNKsXsXptujTd4KCOy3vdUroS4Fbbcr6ujBhTdC4QvY/UtjbjV9aJ+DHCgEilwAn/aAPQF20
ZxJyINzZqLmCqRMAh92rvvAj5ccuVk9yMpkpFgNI/GTzUUeNyezGJLCcAO0yu+XmS8hoSAObo07D
tukYYIQQQ7cRh2Qlx55I5tOwHBqq6WrEJ/G98KPYpZW+08dxG+YlbNBzFnLvwa3O4XGRWbGZKJvN
kIhORiIhVF4mxiQLi8mjBiqaPnK6EwrS1oqIXwHebugd8MCCVT821hoNF9gL2YE2bQQVXQrZqtAl
Us3paTi0AAmq/JBT8rVO8mYwnBOc40hY3WFuMLHB7Ty5yhSlOFAp2UNOtqQaxqhyOsEUYc9W+UXi
mqgcwthxg6Erx7MWMkXCrJxs8u2gfAgmJ5FZGDYw+5uYJ0po7qAXwvdSPkJslaCm7sSzT4TAEDVM
7XzGKnCw0q2h1BmsGvQle9Q+PaEi4XQB92716hB38neWD3BHHzquypyVHAKu2sckfuC6/hf6SUwi
KalM+ZwRU9YSwm2xbzubocCwdoqLpYpgd/Xv+OIwwf1mXeTBoWp3pbwdrL1uXoeqwULoJ60GF38V
kGUTL2Avm5mqdeE2wxFD+EjR6Entlf85Q+COfXFoQJE4LwX5NUT2jkNsig6M1R/TIpiYx9BIgZSv
hoc4hBNgVeyLWnraoOYERhdA+IQcc7lpHDAJZSsqzAl6lFl9p3i3SQjn0Ff0TybEvpnzI7TY1mip
q8+6vLHURSeywMbH2miHXqUijnggONSajyJxAlrCwECvNlwlidZVrvhVM6AUbDmDzzlHMPWB8MaZ
S1QGDBVyDMEDkmIIQue/sCh5foflC+IY4IzjhaMGZ4qMbXBGFn/GFy1MpiQ4kgwWyTc0DJV9cxgE
TjV0NhHWgrdOBFIcMRbyO4lcU91ZmcMjy8DoGHQP2BEflSbhGZMEBr8ETo0a/04yjTmPyxTNkQ6d
nKgIibGsWKgsmlRwWhAsgRqqjAlgToqzU5SyjElkAA0+mISsKG537xlcgih4zi54cIzNQzL3QpUA
IUfcbobN9Av+abn4g4VdK7aE1fRAB+BROguMkI/qTLCxscWA9MAGlFh+d9WEawcTKVtYb6qOkyLE
hIToRAY6XMxFwvjCjt0FFyCw3WDYEJREuRcsVBzR3clveFixNVeJ0WBABfkDpremlreuOYQ+5YxO
RhdoYs9kb3xLWuRaGundJOjEPL2AI8Hx+xzqNXtVRV4ulHBdnftJAIOnwLg+/pOm4UNBhC7Og9Xi
C7OYxOzIwKMdYHc4ceCKBqlF3uQIb0ay90Ciq07yxqFYa5ieZSASXfmLqFA8TkY3p9LkKADwaais
bdDLYh2n3UHGsm4BggK44+AQqIq573s8zmd8FRsdD2TGlcBwctdexO0ojsmMGjGbXgrKlgTM1aK4
4X2q5rLppq9q/BUaMJg9FmCfsJGKckUIvFwVifui6psJ3IzmGz3DYn+oONo4VIxBb/vNMuxAJ+1X
zoltNH9R5XYSTYUBMwbqqjDM0E+L/SVNqPIKEmCMjBPNAzTotE9h+sRl61qhKsIevJLTMsETYvpl
H/HeQs0+NqB6bdXsU5rYgqOr4wsFreah9xyBCnT1FFPJRXcu8BcWfctmBvMU31E8BlHA9bBpqWcF
zJJWcMzgqYhtTfUmGPCZ0W6Gub6Eis4BAj0BPKxpvILFbHE8RuAM5IJwrlARzwG26LT0A5h686Pq
7CDY/YgjwRxF39CHXqKAGfHK4/KnXCRcuiTs85gYDyXVvwE92RDRdWBq4EtIhcS2UzHO5AHWzSka
UNXDO5jIOTkMIECp80qCEvSVxesm25cGeG6S+NMcylD+ZtO9LjVj6QAL7emMONtNVfIHJueQou2t
1eacUYza3HwiEpS2iUckjy0yrS/K0ahAycdCUeSeefR8ANcQDy1EMUUT74p6vY7GexJVJz38ioL4
gAUYT984GgSj/6ErtL6BclUt2LFirNZiREMAHXPUgI9mBJ+C9xPGz30se/T6Qm80AAdRtYw86Lbe
zjjVBSJ19T0MEJY5iS9ZI6ZI4UqKX0WGLs67WTRyEEs4t6I05HplmClY8WWW/F1k9Oniywlp6yQt
T7nIceiZQmE+qdH6T7sFwfQMA1jpRoJh8tW8IBTOn8TdLDoy5xO+KSqkpxg8UeUi4KAV/hF0l0iy
Tgv5LCYCBfGgUPqOkK9zqr4wL8jOBZWcqidhZyUTeWbh4iD7Nv0MP3TgHOo+KuNT9HnizkoMzWdy
ujD1t2Ez5dWPheVE1xvoqaet3OxtYaETn6KZmWBue05mnmehJeYw0NAsJfQ0yHPn3HqpkhHOhPAa
xbmfVohB7qhugXGzrt4ZNa4oNrbGHQutDY+Z+r7UmAdBvpso2PMO5nSNTb6gVynJFjASMVFBII+z
At/0zBI+FNF+y01zRGr2S91/iI8vermAwnnK0YfSYo0xKaelhhr2bjkUcfHozZPsi51rIK23Dx0F
PO6AT/AtkB7CKS7Ko6qNmzI7d/TNI3anci6MRZECZhNePm33MmcFrR2eKaR7TYi9MBpKlpdE/SgU
uOzgMllpo04dkDxSn0HQia5xJKRY76IN/6t29Tt2F34OHGT22rqqgM3lmStOcjkpY+chjn8H8Cyq
nJUy81dxwziac+BTW7SdJhOB27haXW9lKX5RM/tkjNlhnicOYTAV9THPi2tCfjJBy4XFCK7zjAJT
tyxpOwCejZKEc5gLmrqemdfjrY1h0bGBNCeguKR2bkIjy1HZ6RhXqA+mu6ak7lWb/poK3AIoH0bO
RFOM1TUmuT3Jxi37fl6B1ar5PeAFYiIiytgmeNf78u8SsWr9medPbPhjjBwufyKHmbVQlHE+mujw
jeJ7SZ67Yqdm0yXu5o1gX9r5S4PQRtj/yIPxKGHTpJ7BaDXBtXWkzy25pojNmECs2bRCMYEfVcS5
LbrNxMqOMwLvlkGuwTITV1Rriio7d5P0l31aqXg9DhTrD7oKUV9wVdXAG4ZOZCniZ8Nick1II9pE
qkC1DM4xlZl4BpIlqieyFHDhkxxQspXefU2DuiH8VlRDBsyAUeKetXo/bGCgwRk34EzIHypOF5Um
/XRhtw+iEbQ8/lpirJsZtlryReybvqg9Jm6JinGMSfooE3nx4cTVLkjC4tJnsQxQp4XjvsDgltlB
wJsCzF4ClVnnKGLZcHkCel0cEheBP0EqTXA9xWBm1oN02q8tXi51bZ8AE+lePPKLBSlRCPVL38Lc
r1cRS5NRxSnUmP3GQiIdBjJ9HTN/osidWRRxLbuBcwx1Vce/HsEZNuWtiTxgYpVERrpjzr/wKauR
dphMoWG49nBknORU8QgLB//6qdyhdhV6LKSffEJr2OoaGbBsNcFG6I4FIr0TJiQHDVasgz+5MCTA
BtwHtcExOXjThVS7lbm6eY5IcJOswy30M097Inv476m/uFxGvWYK84PPcQaKq2CwlCaop4CfWm4m
5i+04j1y36UcqW7hhdbfGIicU5zpbHJoNfD5jHZqHFUQ/GBvh8p1gN8gOxAwLTv2NCBTKeFC4Sh2
1roiwh65B7uPNJv2Yfce0ZM51bgWp/dQ/wi+OqiVuCvimso7a+KtmbApsB18CiVSYhQvCwAOI8Gg
TH+FPijWCpwPSDc5pZDlcQ+hwCUkLfptuwQQnKMTgaq422Lp6JQnUSJITcro+AHSR/EjalxN2w4o
SjB60a2tDGOE5V0lLUIYturMxL/75M7CB1+SypNjpPfQJsmMOElDCB1E9cCl4IqhQE+5ZvOFGJ8E
Mul1KRRbCrVIKncyVHlRv+RDu2UfMvzhwMtC19mk4T9zAO6RqxvJ7DoqvSbEc1gh6JTSE4LEWEw4
pH2UpQLAh1/wSVcSV+/fBd1c3AJQraJqa+KLVNL1iU9tAx1GeAu0+NlEnMKsF+7ae1QVrjFgsIVx
K8oCFqFAaBxssRRx9fJXQiRYnBi8PeLuuuI1Lz5opxAycHWdTdBUMWMfl3cxj1c4/frFcfUOUtdI
Q4AlqqzBmnAlDfJVF8AVhvtNF1tCqzcwn4du3AfLhStHRAdqE0FUKCVakwZyDtD0Rlu1R9KExYEu
TTuVakeOajjQpc9AGwjcqpYDjpK3Ls8xTxjhl1jBaylrH23g/FpWV7nlW8wxTyUg2iKDg3J5axCT
ouzH1H4bBhJADE91tCWvSUGbh0NT0mFBpsnv06Gm0hKsAAeYW+msh8SXNcD+HNRqq0bS9ylaWD0a
vxZ8ZzLG4ECZ/VrR8JdyvkKF4KahdqdQfhJKLvHcITEm0e8QEVpKNGqitK5SUruAYEQKCnzU5Bji
ZXCspmtBE8V96HLiPP3Nl5zkr2MIExrbBL96ymmAIygp4tTr+8C3NQcDXAtVDPqLZiNQzLJk6Mud
Jn4tpHmNzbvHkBLbAT0BuHL+RU/9mLmRhTtQ+4Wc9caDWkJ5I362FTPBJVgrBFVUgxO7wwZybCbs
DsyT0CECBMvgAkv9xTEH8ZHr10kRgTRQjSxQlsdYdcf/HRt5i/tH0qPXQduP+YKBe3bxsrCQLBh0
oqrjmnM0AhamrRhwOFSZY6S7CxwQRpt2obtj17mGtHgTkTwWgykZB96KfzYGwBLDN1590DnwMyad
M/uPpPNabhxJougXIQLevIKEpZE31AtCpglHeEt8/Z6ajYmZ7mmpKRIoVGXevAYV7p06dmvRTNp0
D1/LaIeImzOwZodgCxGxXIxp3DfJPoMzKu68gIYTrLK1DjspDksxqLVVHJcwOp1VdZdn5x5dqsXR
n9NLMX9fCMntR5whOJmgZMS16uOfC7V4ivXJRvpRHKz+RSciW2UIedOzQBRfKV+a0D2LmZAw4JDo
xGE0wj5ysFy878GX3Nn4mQZMjOQJRMpWI8Zt4lRPNecAIjlk1gFDjaUbdyN5lAKHEzMmeiZarwLo
YpHyGImRVkoeqlwa6f8WBKe7KCIFeCSMI+1pijM1qA32rWF8WtTZGxT6bW2MhaW9mP2BAi4LZPau
jZjRrPr/j/UV4oykXzlbVKTQBnY6Kbo9ETiGULEC28wXy93shHwUtoBBO+iK8yma5cn4YVs3B+4K
FQg1CVKad3J9O8Fr8lfElwmSkfxKtN9yg0A2vOFwtq0fTGfkDbidl60tlgy5ef49ybyF6z5YFgFw
YCZ/KZGlc+b2TDPq5VMl08XoHrLKRBGFPQEtfGkAgmy3ECCn4+MoYBIaFOFqXb/MrtnbP9Ut3dWM
nzeLEEZA0KZ5WzSTLqNVviwkc9uKNm6hNGKRa74+KZwk+Nawoy2QlPOlivVU9+gC7uOj6O7HCvjL
DnNIMHZrgarDoegGP5PzMzMpm0VPg7hoy14nYGHwYejIzbddIDHGpX5gf+RhgFxX12QHNivCzt1I
348n1i5LzAM9grfaX2s5HRQNtShOBPgQY4YGP/xqQLUvM6hkGnYQ3Y9BoQD3MNPUvfiQJrzHTuIx
omm/M59jw5MAapptdgfcFMgfdpv5dsgGO5oAB4k7qsnlq+3qFdJrPSnhgiS8ZtznDAQu7Y0BZnQS
VDBhcM9FU0F8BitoxG/CatZDZkBzGd4szvHkHvMUrowuU/iw3IhGVo5Ul9hWNsUNuJXRLOMhAdyq
yA8Yj8Mp7iRzrwFPqEwJmuKF+DUMx9f/zgl2w40GO0WSmrEgZBPbjPu5LO4R9FS/skhDZrtiJ2qZ
vgyO/HjbMFTUYccbUEPGoEUxePPz9AYNlJYbRgF2GszsLJ4l7EyBgBg/S8A+PfgLpMT5/twK+atN
icU5b0nq3tTm43aDomfgbYlqboIbaxOdmCbGbpotv2V0M6NFW53pYWDEl8uSt5L7OTJ4shT1dVYu
AkGY2sI3mYpMjoJK6EucGCxz9kvEtE9Jpe1ZRW88clP5IbWfoBWDCfW3a/8G7cmmppEKcrysnnqE
kxOdIvU6JCnR1CPDEkWHWKYd+z/3Wpxp/IJBPhO5g4ZxWDoj70DdxiXJ0nqfl1F9RwEEktS3BitO
gXYmPEcMjGublpKa5BETUYLJ7IumooAdbXE2bJAbGmyik7kLFKfH+4UfPxKuY9e+Xd3fbKaxrNMK
vM0hAILTt9LJ7/62tIcC5xHUmjcZFzQ/t36lBnGM85jCe/0vdId3LyBLmyH8f2NR7o3YY1lC04I8
ZEMacX+UDCVU0mNCCS/KsL78chB+Yb++fKz6hiQRivPkRBldZHNeYJXj979hEmKA0w147CcY4N6s
9jA6F/wLwqEtad0z8I1uUz8aAc0p8jm94TNg1qy/r0QLnfZsgGQXAL72iMkPrZS8YJOk7vGdxfao
jIXsjxsnpL6cm/cEI6McGar2LvYl5t9+JoH+i0KctqH94Hf9+q+csJF0cEY2xvMK0cKQbXQ685M0
/RkrhkkK3BURWQMvqtA/NNgjev0nZ56BpS01gYl9kE7CfHsFyhzbJirBv3IiKxp8mm/J18bspCS5
3cILUUIqLYSfZDWehjbKHfPQMD0X8MoNMaaw3MFO3ZsZsrAUJVQjLek8ImozUWhSkouiqIHUxYs2
+8vi9fN57ZKDDlLQz1Scwu8a7nHxIqruXsnc/x7lMhydNzgWfsakv7AECEiN7ysQsv4rc8vhoHRs
I+D0FV2lOowPfbY9MLg1KXCoQmS4xxUhAx0zslhSNAxEGNFY9amFk37fLPaZCsAtpthg6ipmQUxJ
ZjxQCsz2DM0TRnQCkIDCcZahJ2AXttGMSBVSVTWNhScuzw1PPlzljKNXkhEdmzGsLf6cw7dJmxdF
HTi5xwAEkW5U59Pk2rcY1bBpOyU0NeV7oheC4g5roqGbq/6bBy1w0TvCkRhis4pVZ/V0kyy13Mvp
ASrl/lKVKWnS7zAD5pVMF6TX+VMh7mh2EHdDAdQdIdcnE9TA6igqXIafszSRifA+gk+LpTY4NNCP
hdhzae7k5l/6DNNdOLaQEf5Az7mmODDMgcLTM+dHmnqvB3sdF/zVkG6jWjXfVlwLAelut7dlww6I
VO7x7iccEDYPmHzQAxWnV1yUqOUWJjRPEBY9gjpdPN2aq8HbEuXLwgRCRBcIKDopto+KFFq2GlX5
T2TZWbaX18eE6OZam6Os72JZoTQuOEodv1lW0VIZgLj04JTxFK+i1hYXo6txLejtULx2CvdMaT9E
JSxrvScGHhIVYABBV9iea7SAWXbzRrSw63M6ohPGwem/c9t4K3kKRVxO/8OWaCt6JNywV6ADrlFf
jD78f+C0QjsvMGS32fAFuL+yFU6eRHslihK+Ewv95GClD0P6U8pgeIi+jde+EW+l+NEtHGOouobZ
QHXG29rehBZeDInAv81RCbCMAekR4yFRqmsGCSZpC63lR0edz/FwEBwRcYCWnXHArmzCxlgsThOk
YwqmLWA7EQYdGuOZO2O+AuTWfjf6dwOUUDTQk/w3OVCoioTiiMFb88rp4PCiLPSs+Wdqv3hfVfJP
v+ousJd4HMQxLMYOw7aFNLCw0DlHk1FixU4HAQiwempmh2KTXzUjVASxhsMO7xphdKbL8zlpGIiB
yirQz7PkWzz9KcCUIK9T2d2ZvuTa3a9kUEKL6VRVfTadcRRIcFomeGOuIRP/abGPd3olF/NFo3hI
mieCoprVxG22i27589w3R7is+42mdzKkQKrYj2FBgLVykHYzFjpsGPcyj7G4QWuos5snrkPPPcla
NKNOFYOIwaAlaBs6azK2ofykE2OneYf/H6gLV3yb4bSm2OZQmMqA2uiY90ynQf5fE2bVNc4tLM7V
rnaWjAk0pOKCMaTBp1WsSZAOszQNMMsRSFPJcckbROEk8Id1QgVQHXQDeovORBW4WVGtR3OzwrXx
t+5TxliYEQTiggpXuopLnkOTcbBEkLQF2c8N7BK+CWIaMZBxkGdrK3M0ku3j/NP0ycRAYugJqY9X
o5t4aY5lRE7DI7ql2WUDwo32R3pldEf6GGMf7L+kF3Rzr/ang/Qs1P2nYjcc2L1vJxhab/rP/FYd
1ofxYr10zpmaX7Z3xaU3vOq7SE4b4mwfeZWDBcDugcxzoo4yKMVwjnDAMQ9TGeOsBX6sxUw9NJzm
SUZqDsMWwtzcbtjdcRgimnQNJGCsHHQ27jYSVHeQ32VUG5D/30kaGpoHLLHW79uZonx8UO6/XBsI
CLc2vEHODuE6Vl8M5KgbHAeDcdBQRKTkm8S6B/2Aeb6cRdYPCu7X7jQ9KeF42ODuhWr5qFBBcS8g
8OuhzQxIf+naY1f/bCodx6PGQwoiBzv3RaPWbtZTnaIlOLNo6T4yjAednbo9jdmRN7RMDzeK2XfQ
PpHh5j7PBy0gcY09cwcBA08UgqKqE/RiMAOfP6mWnUYhza6564oAHVSLT8XNp7G9E2rgJi2J8LFU
7vPVVxCZy/6iYUSCw5EH4c7sX62710yE1B+st7tB1eC1Pzn6wsKCG4KaUPFh5tSYqBLshltmsTf2
gNi0+TDwzEtXR02of9FupWgrMbDBofXdlsMB+GN2ycM93ZKDIWPMcu4SchrwRDj7GsQPpj7Fazcv
e0t/sHXQW0I/9uShNm/j9qvf44ZtpIcmmfN4GQ/6W/Yi0X8J350d5eo93cFfKoiV9tY/WbFfhg+C
IRv8yPY6sUExUT3vmDcMtYcXDoNvBmTomTuy5ph87W8PAEeXIoGDgn/wfPvCXRmrGvWbt2P2kakQ
XApGga5oYtjBwKJcGX73vg185Spa1MwnbrL4PfXZH7QgWvQ7CO07eE5zsiMkzyXaTrc7Knhk76aA
oVEaWF8T6tUMWpK9TzPP9pMPgv4anwO9CccnjFN58ISlJNScUIlxedDK4Nb91ecOFGDwJWuvbGE1
cVe+8wo9eQAZtWdYC6PYOqTbh8qsgbYq4+WVM8xIQw1wbFqSb9O+M70kE+EGWvfRzHT7vw1K/DKi
hIKdQcsGTKmg099jTDMdedGFJJZzsh7s5ETDTwbsEOLWUjnsooc7yihlZEkbv2a67yHTT5Blp+Pt
efhDRUuEARod3E0Q2e1kHtazQjwDJeWu/snYxaO2Cu88H/v0kz6WqisYQu11Omyv1ZkEwD9N3xfx
Dd98YGFcFRsiN0+5FBeSV5QhQ74pmB9LIXFR7wGalanyqZzNzw4zdjhqo3q5ceBWu5LNylUg38dM
fkbeANNRrulGfxKbxVt2vV0xhHKua1DEE/QXN38xsFJlgOzVJsRKLBAwEIiY9m7DEbs8wrGZYp3r
9ztBVr5z3sHplHDIJDcqWF6pozkVZMC+Bi9oX944Qo+N4lLs7Bw5XLYP5FqNX58YBZISAbq9/Vth
GHOvo+VZ28Ozb/dKyjeyIVAfCNcGs4FRic/sVF1s8iZssj1aBildMwHcr4i/zoKFIBn5QU5tAcb3
7/NPRgdtCupP/SwaQhp5AVykSAzwZ5BBVPglx2dUYwULSEzR/y3J+V4T1mBilg+2XfICjCAaBoQ9
eIvUP9tOvLYpVmWNx9wCxwoPdSZCzccULtXdliJYLT+YvQTYyrXyh0COhsk5iYIb9WBbCqbTSraC
aA716f6QkmewLlF3w1UMq1v5Fko51gApGkALlfkgCSsaUWkLLFmUIsQS4MWH5p3qSZiGtuPzCinu
1j3mxXNb6gHYm6hi71b3hBVDpFUL7PYV8gqtlQJ8YgCOa9hOp/PwQPquJ15MlOgpxyWonC5aw/ok
m/CPshmz06CucJksA1n5KG6xmIypa+aLblIUymOF2Xn5Kb6NP0Hs6gEXOkwpKg4BYaUuy8bZZNbm
yNFKhT+iEoNn1tA1zZ0aiirsltdf4tNwm/T5Z7jfXvFWSE5m0GZe7bwh9cWlv+AMfAAJ4jryc5IW
o9v37LGjMgRm5FiUQ1CgjsUavdJW3GbMu93yQDBy6rfwiDyHfbZ1IePiN3JjPkcV3j7Zyp41rfXH
un/ecH5BueRasfOGHzoA7khCpK8c8iA/Ub/DRVyF5e1ui22H77J/hqh/L85DpFCDL4Tw9tO3Zp+x
fp0sqDHeLaFxf6loP0r8rP7dhbQofbOG73V8M9M3fZ/AKDePC6GmuFPTO9FTcuqeiBWM7r+MP4x3
vF/HGX5IJAUlevzyCEMDCzpDgbnDiiV8yF+hWlbbebUYkX70cATB2Q45UVPgm+58KIvA8EB3ziZd
fhkROJfjIUgkwAuTGkJmspCHsLwwPqyvgxn2iYdf6o2V+yosZrZ9TmdccIV2uKeM4YJ5RpDHJPeK
Q3eLKwp4ADoVF6b9OD4vxREH+5XQTHhahq8apKQE6aOGYwF+X6CsMLnOWdgdmbI4yIsJLupNGD5h
AndJDzYoQgdsRR41gMYrBC07aojmo0nsfa4qZlGFeeBBX94orEzgo2vyoPQ+HGY+CEoxtfrqugdw
egu75jtbD+qwp+XCgiUhoyRqEKUFVfKeTQu7/PfyAjON7Mo0QrdnuiSv5RGTFXM51CrB9aTnSt9Y
8GPHxxhGfcWzVSz3JkQ+9AGLFJyWGAt0VbJ/L56bKVY3vyUoDCgEIR7EqPsuyTEAg3E87hz1tyz0
8I55G3abOndestGFYchnnCHhYwVC8Hl5rJyn+RZu7TvCG9QP9QjUTV7aPD1lJI7IfQSOSfVK282n
hKJwQw8JRzkY09W3Re7U3Tigy7dmiVCla5H1e6YebHkO9YeDpQ31ABPbAdGxLaGqEtN8xnn0qPR1
2NXa97jV2PI5JGQM/xPK4O1JKce94OnQ3q19jQ0Pnhs0HAV8DSMkPPxPpi3AKmC39vO7QLHtBY8u
8800OEBmPE8pu8p36N3YVsYFdaUJNxSOiY73gGVOB3wb0JH7C2ZG3fhZLnUgRBMNP0OoGGwTL5oc
77jzomUEzxKSgHxmTtqjWa3wEbSDo91YZkWk95gkP8oF/Ciw2AHVqgWGYEPTzp4FFeCe1Tv4/Tk7
3R00J12UqNBfFvICgWKgH0Axwo5nwSyDMXkjcD4qG4DeyQYY+q4IgjCFBEJ4lCfHljKu7fN9wt4p
CC7gjBLWznZxdADJhNtmuWKdWql/oG/vMyOdQf6n46mxMcmAav62WOOHfB+esFJMxvoruQMwFxJa
dwYOY+zwAkalR5J1+xYEgRteEII4BIJR3FeM26WIAXokFFg0a4KTw8sblfKs0z70PU+N0oynxkli
ZN6m/Xxri5cSEkQqW2QhcrRUM9bpQiux4rPKDPS5q+pgqeA7q4xd1TG4ac1+S+9Q3lScaa2joMbr
Vn4gS3tfsalsSIjyklZL1n1u9m1TorIsqUoeOmBgyFXDUr0bRnNKVeVXqrsw1QffwpCJCNJQ2LIn
XcMYHS5nTvgl1iJG2oca3p2Cq66jxeBwLZtvlcKVQDo5t3zyZ/8jnYgp6OIIQYDF+1fA7740c78W
1bkz6TAqBS5JFQKTvNc5caHlwJY1ddA5FThJejDePuvcibUW9TLCHbmZz5qQbPLEiXmyVHSoF30B
5uJeWpnXph1fC6M93Nn0+TQNthgadAkI4ngNTBbTlL8kCxZkAA1DH8g4pm0dMoSW+DhigtlUhS+Q
SWz1LKCng/Rhvq/AMWqgQfojRfEFaf8jXnXN24BBtauzcf9XjcS3F43EUGK6POmjNEjfA1S73lB1
LZFG0mAt+qcTHZDe+vwVcuamh3E43C9qAcXIY8fDj4QRoi8+P54YC7kF+4maHMcZJGKtTwCVzmgG
JSajYt7FQp+u7rqbNyBkDQyIqZeNzHEf53NmujOe5Qfciqi55CEWlRdqL5SDIQx3SYrzcJT3NrYd
0FvBsr7QeJN1nz6RBl/fTl3p3UmK/71d1qPTPrAjUPmvXaxrh2LkSQmV6rTcfjXYAr7ZHsf6k1kO
5fGw7taXuykO8BYbQ2g45Dq4NzWk61ORGpUH60z9UCXhyu0ixyFaIBha83cmEdJHZLyxLnu1ovEf
KFIahtW1hxcOQ6SHuTtuFbPMR6B711ReCL7f5cLlKht3Zg+dEJfJtvvMt2cLW1hl8iFIwX9pbtj9
wNAeaqauWLqoeFAQjgzysJulzG2d08SyMCx2QXA+AmwjB6Hho+CI6xh9W9LriO2gRGmkiz0B776e
mLTlN+ueFPRzavXXNCyd9UWhKRKaEX/ERR8Ml5Zz31uBjgl0WN7DXt4zOtteM/p7hK2vAO8afkoe
0VvMVm7V27Q867vewcnKTH2AAoO+IZSYaVoPKEL7+ZPdEE8rti95Daiz6YopCraHHmH7EFXySQBn
4w8kpeH2YjaPOCOCOFe4Z9coIjO0GL7KLJZD6Xs1KMT08iU/45SUh2UMOVkUF1TFHlsCuRU2ufK4
GZru/Gh+0+LnuPE9MLmvzj2a9mfLsx+VkE+X3sOIKoirw7p0tGib/0EaTYsg+4FyODXHbfwwlke7
QWH91z4YHxCLDrWvhdYHm1io7AnrDdXv8qB707wfSTZ3KJHdmW33jQzyCN5jPIVL3EZJgF1C8jiE
9knnnKQ42afhCmEj20t+9XOLYB4QMXW0NOw2PftEuEuVPmVDaCYeMdRgvpm3aoyYXJuwT6BwJCzY
JGTuEmvaDiUll5ZPT+sR4vJ71F7JN8e/2YdxTvZULDu7vkAzAalsV/wZOkU8qdB7QuLBWE44ybBF
yJjt7JYR7pZrOi/EZUIK5AJjAcQMQjhyFm98CVCoIW/vD2H0nqwpSl8lPS/pZ2/98skxiJO776k6
Fxl+x9NniuLVXZSTTeOZYIwRFJp7+xPuFisUQKAf5r8/2cf9IkHuvgK49GG9hctROxFplDve8kYw
VQKVFStL17SCSfH1bs8jiPcXZmZk2jDI7tyKsxKpj3YkRDXTj6sqPhk7OT+8v3RAohQ8scX1qb3k
lDIRcm9SzO/SEwD5DRcPiu1HLiHQJx96QwZ4MAoPc/S62RkSRrt8JcxxAtOiYTny3000V67xz0Q0
Gybp4w2pyb/bZ8GwBqOOmAXg2EGqotfF+DigGdG/bygSiNUCtIxuToSfiXoLyG9DwIwNHLJ2VGeZ
lwQmImhsx4TxEnLwS7kysLyQJqjWgjdfgnehqaYUD3NUMpEZD9xZELw/GU9MbKWBk/IdfnJYJx9U
akx4Q1BQ17fFgZwfZJqn40tFobLjWnf34G57CRfSOSWfc4BxH24sQFQSIwsoXG7C8gLdi8G02KEo
e5tI9QFXOrf+SUKgq4qoMhcpYVxCJqdnwE4LnzDhGEnpbIOJ48/De9hniehj4CkhKXEwwIKKVnM8
7Agej2U54jatR+iVsO511j9Dldjx4Zz+rlcr0J6YbiJqBSSphBlK9tdHGa5AwRwyv49vx1sjbhpd
rhxPmd9B7r5wH+91JAdIlvrQ+ZVCk0nkSfrFIQG7J6w2A35kkhOf4+UxdvAFgaiA4Y0421ZwUDBL
IJGFrJGIiwsoFWvOA/tQjuAbvg1mr4AMrtiMrnpMzBkUBindSyFOQRQY/D9LDyymoVnd8VChhSAJ
rD5mf6wH+u/2yPwjuwA00rHxocYjC3MiUMna13ifIrB1F+3CKgapB93SrxPtBz2NRu+w75iNuxsm
9ylFAFX9z5R+Nv27ogJZ8vCRefoGRbNwAi4XBnSarzB5cqhVXArVO8QK2tmQMpOgUBpHYtRjzhHb
OdfSCey1Hfb1hbeYAqRfKXzYc7YMXSS7Ep6MD+OfAa+y8lmjaXvgLSAclZkABcDBTXMQdifjka1q
Go8cKAvpj0TDfvO6kuFBIINXL8fVBm3i0HR/9vbVSzGrvh8jJE45BpOw+781rghoUaRyb1uWEmse
IcqFZ2St/OV77E+3Y2b/NNi8Qd25vUAjYQlIvnh+ebpQjF80icVNSQqS82S3Zwji6VnsYJmnXu/t
O9/JjnqPdWzfup0Zc9NgwUzf8jfLQv1mdRV/KeRAQNavkrXjwQup/9KVanOHsT+wkQJVBgvHhcdr
jOtjAfO1ulo0YXerRSN8Mp/a7mlBOzZ69SM3ou1PfOY0O6lqnL2mBjdBxpP4pPZ/OK/Nn+C3NYIU
HRsOt58+jSFanR99+ik7KIIOEDFIbWhteLS8arlvqwfp3EESpWs62synPI3JDOjqF8ae2ZWShS66
sGhuK9Vn5uHU8B3DyVdZpkRPvNbZRQGMCxSSInYwpkr9CDXmF2KG9N0njL0ieDDHycc8J3nInofX
BneYGKYyu86pxSm0IfIypGf5AdWlpHoYD7cP83XA3vq5PhDVAY5NfCJNGyb3JtEbnFdbBAXrdz48
V6AsbhXSIDLgOQF5QumA+KLXDOqo2kIUbt3y0thBDfXdK4oImQKkA1grXlbGdhdBx0Zglp7Q8q0Q
ri8NnHIGfvM3EqpM99N/chmgaCfvh3UdLQoSoF1VYy0DeRjDSWunPTmo0Jj68qR1J4NtrDwaPBNo
syd8C0MTuyX0FS/YFlNe6Z5c+tmV1BqUY5PEfMmnXoZKA3yHZsVbYzIc4q7YAxd0pzKY74xKaIx3
sEz2bInf7JvblaaTgqY/aLFwlwjZIsdkn4TjNzAopopaLL2rgwdalCs4prumL1/gxmCXUXVHCcYa
EnsHhGtXVB6XuQwS6JohOVTs2clv85v+SQEjinJ7BMnmY66xIzZjWLq42vBLhomUeRio8QYPAi6f
DIE7wZm8MWKYERh3O4aGP6l498kU9gXhfx6Lo+AYtYiGi1eiXVGU7pQvuP4U9Q0a8516AQ7iS3d1
Dy4hPcnisFCeRY0PK2effeRRGWHv+K6mwZ1TArvfX92fr9jcRJqnIgOs9xs1/HzM/7opBtZq5V16
aWOdPo/DC/kyQ438+Xj/BGvNL7zMfPuQmXWRXPVVwcWPGZm1cXvq4OksTJe4HOUxD+weLPdcMT4C
XX1N8FNkO6MsPJFiAqmrKSICfjlR6Nkd1DFjMF5m37zToAUwgeTrRHPFqOin/W1j9pImZGNh/+Bv
S3/tvy6kYOLrZkDaADvCScFs3y1/bgXuu1AP9wrrlYolzpWIQ9ymn+GvAxqxAm948e2ESJrEym1P
2YAzL2ypd+0WmyHVRvFPhXBe7IoY6rEdp3/GP+2Nb4PojYMmbOCP25UbfiHyTdf3GAxEy6t+wOTD
9KXoFgtWCyNEjnHn3fTTP/W1/+4QhqIsDd9wLIm0S/fAouP48IBsDljAWTsrYFzAVWXdc8k0OeqZ
88UJBldfeUD64DsP7ByyqAd+gvwqvwII5tH8xQCcHuZjo698vEGSILwmSK7aoxQBd7QnJ1KQfENi
DrlWOIIBfbNK7TnwuCHQ+rbv/DOFtk6DA88hvAfGZf7e4uyjitI/Hbuc3Rz/t1mYaZyKPtIdTL8e
Tlm+50j5l/wVmAUEJW8hgACBIaAn1S9F9sQ0Hy2hEqjqsXkFMUCHlv9jgpMxvN4Bqwn4B7BjL/IC
XqCPSIbvBF15xOuGhNWekVVUHVfRVgTQUZj1XOZwC9brEM0BnUqkXmYiIChLeXo7FjhsuSREtdv8
smwFTzVs/zEHUA85wnxaYRm3gZ2A3JBd0W1RziqxcgX4w/Vzu3vKlZ168cEPOweQiG2Cx0xdD9u1
uflo0haq/uWFIfFchhCPEMvg/ckDjKG40nr6EioHrk7+Dyd745DG8qXEWJzgWoIC4429llTMPXvO
GubBDJVf2Avn8RhKCURkyKPYLR1nfOHC/rvEgJ1jcRKPvKmKqjf5ZeNgPDU1D7hs6Q4JrQhFPkeG
Xv9m9KhhHa/UFYAnmFW7uNrwHFMcULiu++nINUl+nTwii76M1uw/AFdqru03TG7Nc96JWjQIxN31
1HdDtFy23p0gfN199oQ8AnDervM31CWGkRnJumwcTDm2GByYgSfGIEQWMf5GNwdsjlJphduByRyP
ChsOltkMJAHu2Omg28RqsreRn8MWtjwN8+zUo5SqztnFEULhgKLZeCGrm+EPU/UpwemNxUyxzvaQ
/nQ/9olqBCtARJ2OazzcOU89ig4Z2+Vrfv0sqSK88aT7ZigflpBwAhV6g9dT1/GaBm5xLoZFr8rn
elnhY3zR+E09K9IFxJ3f+DFTGVECpoyEZUKk9wCudo37Ax50WI6YQAr71f5xftmyaGXy7/ydR2pV
rxQ2675DghDjzcC05hk3ll+OxxObXQ9TDCDR523yAxaeGHpBuigENGSS0z7c4N9v7u2S/Yn+588E
kX+9sR6u/BSHRUCxEML1io339YuhJAZVjDwOHfcZRcB/jrz5Hyf7wke9rtwRTp0ryTbGwFWwJ59J
VgNjKt6wzGj9sTzUmHB1tK+73l8JkquolxUzmnDhZj2HDDf3S4YBF9yonRArswSkQH4tj7cP6T2N
IDE6cDIAN9zpdWIkNB4WVjWSFMRv6S4d9rbfo3sPVLYhnLz/WAa4ByDegGUcW0F+Ma5UJMZVAJ/Y
Tu/XkOMvJKiLypV+PbZoBQRBP3Y8aC1Ej3NPhbDQ5TglPhaE6r26rGW0feNCbEmosCPGBhoqnPYh
v/QQ9WMDwTfah983ZildtTvPdcC5P/zeL9XR/sUWdjA8hzQlOMEXDfyaHBLUBFQPeTCMHkpyUSqg
okajsKesiNb4nrzNqd8pj/JrfSJOLOO0YOQp1rEHVnpe45E5znl2NbjlprqH93JHxfrgaAEEBjbO
5m0lL96D0o759n+zFaY7Lu50mkTT9nrSy317yAiQ3fb320f+bD6pRGwytaD0Z0A77GDpS6to5kZ4
uZfuk9cf/Kk4Bs/lSX80caZiBMbyVIIS/stdoPb6r95HrRpM6L9xycaf8BUDry/qkRGE4PUM86Gg
HX1gi6rlUJzS2I9RqWGmLD8ip73NPngWF4q5KAON3fZMiECbYU/lWmfnm9fp2ZX2Suw8WQAdkodK
GRI0A7bP+ytM3SaCaQfP3qagoy+PGR4v5M+TNbvsqj0MSk7rSfhDesn4ye6/4gWDyIGx4I4KeaYo
hVonhnekj5S5mCNhQ2YshDtikLDTP4dU1M3Orr1D49/VKBu48MyoGZuK+on90oLSc9XeqXCwGfds
VIJR5m3/OgwOWg/5jknEoyTsSskC6Xl3k5dMHxuUd2P5J9vMCwBqbb3ZS4yAlfub/GOQVjIRSXdS
yn9JC/n2X6FdqHcd+M2SBz8gq3TMaFssQjjvHuT7gfm2woj1sf6uqORx9j7B4Y5x7WbpfzPk8hpf
8bhYzhMS1+NyrF6HPTi6K3nJnhS93eJ30eS3Xg6m4jYcjtURq/nbTv40AvWhPDJNjBCSQhpUfraP
1Ivcj5nPil/SA09+9pTvcTXdj554zfNb735wQPLP8+MFWsk+cYF/dppLWcuvV7Qxrsm34ePDH07h
dJDgZkiM8opn3Uc1EVT+5nURrs3B6g2RFFePMDOi+5EW0g2kExT+h8R/pJbbV2HqPn6YPPghbpC7
u095EkDn9qhaoPIAfux+L8rODtnq/OPNfRzd/95SFq//MCCwDwuPuOBnvi+566BQ/oSntDPd77ch
at9/Hz/O9S5OPEji/IvI9UDXzRLqd8wzHvLP5g/6BSDt+q3Quy32r368R9qb/SP/4JVsLe60Pa8I
c3MXlmwdaL+Lhy7jan0q/uRRYnEHqBlp5hJo3McnnURgJ3rbYXNxIblyx617u6xshaun7KbICaj0
ggta1buPxHZPZMoBFyG0UITTFg9Ype7MHVx093V1f38/lB2FLSNIfMMCeBHh/YMpSw2WdbqH2JLA
kdjFT/WO/cmV3W+OHioj5p/n+952z0f3uc7JPdwz90o9Rt6/9zN2KB7ZMO66u7CaTnZI6+zVxG3B
MnRR5PFfjmm2M4b7hsKcn/gvjNeiESsWjZg0F00cAnZ8TqeD6TlHRdsbeHIheHAXwF6P7s18URa0
pCQY+dwNmRYkBibc3V3yaDDOxt/AyY7lgRSXfqCAQEi9Y2S2wZliYvltPLSf2osTtnuYarvmpX+j
HCA9jPAmCObZa/nFYAcXQg9P5IMRmZ56kkL0uvhNUK79M9/uz+ZbT1QEsRczfhCHdT8f5yOtg8/E
1M8i0hEOkg99BMJecEW8krg/jAQ4muAOkmGwIyTyZYFD2ZyvqW/9Q/rMQKq5qs8p0WuUB6ZzxlHX
5VXwcVlc42J/jKcOkAzSNAUgH/mLYYLzV1p7NSBG4ff+gg1pei2oY4+kr7NN15TvELZU9zNDIUut
cUp+SRpZdn+9+nKdrxWj5Rd1OOCD+KwgBKeBd+vrHW4D6SRsVcj1faPy6Lk7CfGii0F/OX9a/26D
T/OgDxGTZtUnuI+iVVSx3HMvnz9oRDugsOfS9kpZoBGACnUXNP9w9xw/YJeDneEk/Ukda8QTcgFP
mP4xuCGQ1YcMYxPTBQMLxNJtXdg4u/Z6R2KuC/MqrQy7fo/693bNjxnVES0D5RWI++A5pxk32oHX
8hikkw+ALpjJK92t9GTbQTYeW+l/NJ3XchxLkkS/KM1Ki1cArXVDEMRLGYALlta6vn5PYHcfZuZe
Dgl2l8iMjHA//mdo1v3wHBd/kzM1PGSTlKXhRDPkap+6fyyN7FUxD27zSIuyQ2pAG3l6Mdwn7428
jZO4Gyr5LAL0Z4sAmfwatWdNZgZrAmJI08Fo7rjZM0LTlagR3T9EO+Tn8FBuRpaudj7EF8ba62ET
ryXemgqVMRQCKHYNSNThiu41n4kuKF0SnzAULv2WacCKf+M/1QG6DSTEK6Ky6qs4ODsG9xiO+LdD
dXD+08/62XjR/itP6uxcvZ12/faXeyxrJKenY3sxigf7lZCla5lm35zy7A+T7nZ5kQ7Af+F7lT5h
BaTOSUNcbDBoVjie/Bs9oBIJDZSMne0/9evgwvvrQGDZMM1iF+U8kGPDyJ8AojDRupMSSCgIfT5n
PX6ngHtobiC44wgucR8kelI+fXKxzICe4D45R/yfvnHD8iAJaFR7GJJw/BDLs+BqI7HCf8g+Wzo6
qOBMGsKIqB9wsq8S/LusHoyKH8id7uk7AKuy6ExscE5TqpHlV5h7uPi1v0Oxh4QpOqfFml3RJ6i1
3xjeK8qN0loxcp3pr0Dm1PkOjwzFzB756MpidWABTlexf/P8D7M5e+qr/Y/NPyk3CLMtf2OB1zfg
6D4PBKf6nx4Jm7uRvgbDSsBe79j+aevhPrXXq9FZob8jF+YYUvJyJqFueoich2++sQ3XFrgyPr8n
9gmPV/GteHP3w30+Ws5+PtDR5b0BqzQQ0ffEoQzJL0Np5hc0jcJbf+UzzS9IpDUim5/c7lJViN5p
QABKb+9UlPT4GE5KUTY+icYFV6boXg9DwiED0pn3bBBqg5SmLRgN6hxAfRMGcMxTN/rzNQ5GclH1
te+nW6zZPnYjsYvib973kH3E0SOEpz7Nnipsxvpgrgv33Y7CV+WTQcGYwQ/CnT9lomQYqRwN8lJL
p4feOJOCi4d2tElKCxjCsuOgacBLR91NSTelv2J9i+ljhMWLTADKffJ0k7VZtkCAYdvUAB+QyHfj
ce7/Ls5J50Yn/VGEYU7eP6RMvgEB4KVGpk0Rg0jT04pHg9593dI9tDYpen0D5WKFdNxmagwzJciI
LKVibHYCq4v5RTNcsAE91VW0Kyxj/aYrdtHAX4NUi1Hf+kR8tNA+2jin04j3uNvmCQYjSm6/0Vbt
mL6W1bdgbLLafI50UriQzkArieYIYjACPBzvZrITgCjoxZ2hm4c+oRFIVm6wEyuvomOULHTuKNgo
sVS2FzeDOe0IOLB9MfYebZ9xuyMJwG3yr6YEFVhunfA8G5+YycRe683Vsxmzt9oIQd2DyF8JZAS+
CYFWnb2JVGEWgwwQ7vxKgN5c/RmMt4U0dBw4EWiFCeSmpQ4tS2NAl5xv3mK8spMvcGnrseLJRsGi
0reew8dYfnMpYeQo7hx/+JcjCnx5K0bMwvoTWrsJLYPPTXQqhj+04awBoAyAsYVnEzcFEgjBB/od
2aq4eborDrxPUW6URF4ir84iZEcMmBgBKJTfiIDI3fNTsuYmGrqU+zAru3Zl5GBYaBnAJ4wzgo2S
VQiKC1DLI1cL2ZEQZ1zb3xZBvQkH8z/FV0r8+MnEf5Saomb5GhAY0OaOxxeBt0wYWBTset/tLw0H
3pl8pLhtLno43sBljhP6Nm3jQ5CjbIfeWCBIYqXl2Uy/SmYQaWShcnHwi92x4+uov+G7YbrAIxza
/wp20VIzVhOtOy0haKVJj2NjXGy/pJqHiVAX8UZNUDDoN+eEbn56BjrRkN6LDxAbi+8c3YVM2AFr
4PxY4GQYG+LX3OHBMu8wjyCcCZoWnEIbbzBVddRVfG6D7Q0FFhcdiEXWoiW2+SQh3PbpU4QsQtlF
VkNyxrbFByJMQsEyF0x3vOyAGL8RjSXbl0nDSZ6AUl2XHMwoqvgUo3qKHS3BSMsbudBQTBFpZdjb
EzRlvPdG+wogJeDZyzK2TWgRgj3JPO9NGzACynvIc9SwT0P4EQwYuOkZxoyP8CQ1vPuQKCQG9KjD
CrE0RjWmQBAeRkUXSP/TXlt8SuBgw/mrhkakgh83+WaPABE440PSSOJUnfWIvLQcPaSK7lNvv4q4
FfghjxSz7pWqTxM9AYgo2XNuHzn3JuYumt1TSJMl1R4XZ9PUaq0IFuQtRV9mWu5qGT5dfgEWUUWt
hD9wDBmRwl8dNyUwqTAPVpYUPxZWMBwZJCDH/tPQ7i2yOrToETshduIHbqF4WVoGOfi2XT/FlH2D
AS5+qaJw1o5bo4nioTa/RrM9moD8CoocR10jFr6yDI78MQPLRMcUqowcQDfhVrHD8dUbMpM46Poc
5Ti5jgktUAdyq03GCqGqISWTFj6ARIuB7S8haw5TagRwcD1CiyO98caXTVnKuu41xAY7U+PN9TvQ
OQxCDiyZEOkGcZBoAVgRMCB1sKmcAvgjj6X+AUzXwSIigLoaAS4OMbgEKAS7Kn6NugQo7XM9ZqeK
+PFp6bdF8QENKeD0yh+m6EUTalRIgmljaT6QsBA5TSALhwtojNtElBWtstrdCTGqR8GNWM3BKhsO
3mPaa6/AEipuTzloPMCfOde4qngSYN/BS2BtqFheXSbVLaDNEHv/lHXAak58a/gSos2eKqzpZJC6
lOmmC4Dtb0zHHzltPg0IW5IHRC1iQ7at8h5a1mMu7oqZBX9oNtAkxfnv0rTLDWqfOd4Z/CiR6nDt
PLwvTXlbag5ERnLpg/vUiOjJFKCeKy8eLCDu1C8wTEftZLUUQGtd0/ZdwfAJ0alO+q3Jk1nUyFIc
ADJsjg0yeB+z/GC4BNsD4iz/q517kdOCwc0lBDwaNrP3UVjVu2CoEdXTrU7wRwfNDSFnpyhiKCUs
4A3/t7loFn1i+o0QUqCHMymiGFAaiHEDYaqN68yv1yHqj+Yons0pQd+SR3d7whSTEDOMXR/zTMlq
DgsG17WFmx7rE/fCSEC0+w/diOAZBn6FOoMgm7bkJy7MRumwsBm04b2ZkGnR7qkGUU6GTybjPy5u
i5EnhEUksDl5cn//d7p1iGLwf4KASxC35Yw0SwHEuGzzFsdxGE+zDD6hcAlqScteAWAKM5J1Lqve
SbtaIenMyPQjYZa5PuEOLUesHJIEi5SoyJskXItWssP8WcQZm+pGbpLIWAX5ZHjZumtJsIP0r9AR
o5OVqCw2+aYEyi5TQ+eiy8uaumSZyNAPIXK81dV8ZTv2WB4VdjJhVhQowwyBqkBP4Y/NtEaMYG1g
vETVaWT5p6GzM4JIfxL1ZA0Y2MaWV6jXMWBC0tFam+mb20R1OzyyIA36Gc6J6h/90HptGQzozDfZ
RrH+DQ1TUaLANkyg11lPCHP/5GvmseVAqhsMh+wd2tBfFEbzA64HR6YEJjTx3i38zywtsf4RaoFY
gAWCVjcHqJAJZkaUpwHYzKZWE+KChwteSKJEiFpiFfyjIRIdKmPnJ18wpbHwr314KDW/VeiyE5D6
AlthsgB+Jo5M6doxcqMN/r+uhYBxYMOqFhY50vSkJMyRKIcTD05/4URQqhOTTHYFIbyxl4rhAjzv
RN1k+J82tEQBXQEc9EbaqOcFFbX7kflfKbrDATip6IhZJKTGhAJ0rJtyx+Qzw8sV0v+ufROtL0eF
7BRNsTxi7AmEnmDPRJEjemZmsN6N0sxnWwx8NEyMurmI3Zgfh7C7AeCTjQ5SkACwftWeabbv6e14
bMXkAwyeOrgIFaB+bLJuOY32V2gcE7TdIUKa4VDBrDLNOzSHlqa4IPn84itBgmn6b6oC6ZR8pjpW
ujtQlgqIFU5Sn8PQW3tQ/xEURvVJpdUSNIAqdCRdl1JqxqpiMWpiFUuvObaMJD3kSOUUHoOAW9JJ
jm/EldZ73FvdvpzZrfu3uXpwKbcTiq66lLE2/U6WvjEMkONWvzwJ2QJ6n7oUy69dkEjhM7oNdsOb
oGTBbJYusYoxWjvzmhNYITkXZbDsO3TQqUZBXlLSMTwcmPXS7Rn+cHXJcZAUi3amHAA1SkoyOuWl
HknognW2IB5Fi1N5Px7AHtijjMmi7goyX1CXCSmzoKLE9Uv9DJbnAWBka/8IdVRZ7ks2Nbsxa7cJ
z4BCF9OTPdZCHEMWP5occnlAp/J1Ni8lGwoSntSD7IekUdzUjZz1UHYwaerp8BH3lCFckKWTv0NA
J8wlaW9TDC5Osx6fFhfzHCUXoWlwGJlBvC7Ldwx2kAdqSqONlvN5OQhXicE/75PqHcB3xydIip2H
Ju+3ohJYo/s5av1tZhNT1MclIBENqzB3zEIurFqmWMT3Lp0H3c1PboPW8H58pSw4bnyMCbMxR/1v
azXgyhX6jHTnW+eMsmPGB9texnqCJwHqgETlBlNUSH7Ke4BVpqwYWDUW4mpON228zYHfQ5/KqSnb
1DnYcbeRKArDGTeT5a5d2UviCTCkHu8qinEs2CG2aAG7+AoNV03YqcVmHx8oAfBWPxuIRIcB3QBB
IIFlsmOHl1ltXczCODqtvP0a635L24h9hWeSVzyDyFIX004Q7OY4HqTWrDxjX0bu32Sa+IKPuQsC
Ec+5MAH/dwcQvfrISTkLNWFtoA/XGR4yiOWd9XYedjakqfkT/Ik112fw6g0x3v+/LzEOqrH8d0G+
ntq7yzSVqGsPp3434wWaMYkm59DSXsC3ZWR/We3JQW2jJRGphS0vvcOL8VHEwVEghtjar00WlRA1
2nNtdiu6cjawlcSY9xC4rlrkn1LsxXYb31lfUPS4FD6SiCDrdMaybdQ310Aux6ankbKgvHBfjzZv
BCBgv/7XRrQpSkKzNSJ4jIlIZA6dA1KmZojOSSoYz89ycjcpZ3+NgbGglyIeEKupaKKR5CwoRMHD
FGzr8BYEkT4OdHoQjrC6CtVk6OnWMWdxUDro5dYvzYNUP8ApLZATetle8uYHKgXrpsTQeCDLRwiP
dUS/ifpuqjfB4JwBK5BiVtAmie4p6GlpTEwloZr+iDEIpiW+i37aJzlrgBscfMZPGEgYsk3nIKue
uF6DJFcbQBJmOlJwCog9egR49zTkyU7rD0PoPHmy6kMYLW6ThlGHKWDf0XLubmwH9ZivIR7hHAvg
bQB03sJMFL4apSVaJrKv+WnE/6Bp9w2em+anSf6F4euw0DlFdIdqpsTmWCoGP1xdF+AnFQ9/xXZF
4nsLPh5O6LadX5ewP5TWiaqB4tx7GF4CUelyNi6Tk5uzr1I25uVn0r8a01ksGwVVrA3TX4CKqkZD
UbUbyS9aINwKOxM3HZUJ7wMmJNNlZYlw+4EkDk4d+eUZG370KD9USOq6im9t774F5JaxHPqw++XN
lE1rDrcstW0RvPsoLloIgAs1UIz8sEN1E2s1gNOcKztfOUgnU3Yz3PnmIPluaU6aW0s8035xS2rO
u4GDrTRgjkqDCB7X1rCGtUEqvEF7wVyCVUM8rRXYVHTtk0UWlaM2Ejhhl9WK0lSg0OxZHU00ARR6
YPIn6bbh1mxgDjuJ+qtN9C353Ya1bSza96xMmqe4mvn43tCtiZRx6hD2+zOa/p1hBpeUn5KU5kmn
AyQPAcOcuquQkF3iGfUYLZAZIRkwTmDGIDpNxN4hKkJe/gGphYF1cJoKdox/WTBf6csDcn4AnBZ3
r+l8j7SKcxPsJWpL52K3TNrk9Eh9UET0bmhP4BSdoAJWPVyr1aJhiyf4WyI3gZVWzX8uBsUBB+/y
vyd5h/YA345yrbecnZuaJ5AGc4KehSOn36QIxfF/A+4ME28bc5D3i/oikCorwlWX5X9l+GjpBnIS
hj40MKyaVyp5ToQOR8BJ2EMf40TtluFLpQMIZ345v8WU7bPzw6e2eTClU5VNL3PHuo18CQ3PbB4t
LBBZSjcVxFJ+K9Fm1wyaQyhGXnLokF+m9fKRYQsI2r20GgW9kMBYz2PrElf5bYS3Ylf1BwKOwP/m
MLWxUY8GhAYZuXZvcVfyHLxIOQ6CaCI6J+UzYUU99iNKs+QwNQpnKQHXw91nKBT0O4e3tbTrcz0z
/FG0p1w1byYTe9akLvVg3Wvk3Y3DOHjYy4s7dMGxV2rdoowTwGIHpDdCVr1uA0ZgG30hsV1oWc42
HuHw+2TAML+JqUVqTNwYEue9tBNmtLcofKvy0FGWgvBg85VOD1VX0xdPI96ZpZrOGREFNeDKaTkq
j1qOClM62FC0VRA8STeLmoWTB/m1jg0TnDJdw/U9GnSn3J9UkY5knPzffsw2ukQ0j39LruFbINzC
HGFXoH2kVn6CaYYxN7Ik79yVb1LvNGQh6YOzG1G1DiO9D3kViO6UjXESIZMzwx5aBQv2stNAprYf
FG+sI0JtjeC/BdFTZ4Pdp2bC3soqwWgDhxsInzWLSwKrOKQLT1PaAxfmJ/MhQ+XDziBgjIXwDoXO
LTWTD9mc0gYvEA5mSk061EQkYImdGYMtw99aHUKx0o7F38mxsCd1OzbPia6I08A5BkPOeL1mpzV7
nZVCKk2LHG61ijp7B3LgTdVIiWbrbnfhpU59uq83AfgEEEKY4z93JeQBbOpxMZEOYl4D2hUCduFd
1suP2HH389i/dDWZtJTEsmS1Y8+Eitleoof7Kt0mKiPkloe9pfvgafq5G+l6p8V8rGryNABRCs+R
TaSg9b1lm+C8NHhwCGpOLLSTxStOS5l4MmY+eDUvgcv5F/7VHHS7AHmi3eAppgNTca4Y6PmDlSqW
jjbv8BaSWFNCgpozbzM3lyAiUT4FEZ0HvMtj7691mxMAFeO+GHF9UYiho8mKPz4VnpkTS4wjjbXI
92box+gc2ocK02bHeAQo3l6ZoBdpuxvmvdSqLb4Mnu3RKY6Las+9+Qm+tSCbgwhiOkdR8VbGwAPb
l5EmqjBDKcMHJnDi5wYElIv4qziVe05tENC7ZNwc+V3EQRoTXNDlLzhGGoHPlTm+KM6uWbmZ2NYZ
KXvkDXE2Yd7hUftLQlBCiI9NkpX3NtDV9Dk526hEYOClOX7lZrgHbUGl9yPZqPJnyJmFvOMP+otT
8S4nyKFw2ysnvtTBoj1mAOgiLWeWgFc0SQcIJDQHKTu9klkvqsYmQnSUKaslbU2/5QTNtAPnGAuV
o2ntaOoSPYxB/HXsvn7DFcZFfLGs3gmfZ5DaHYqUA3d4Mtg5nGrbiFibt6VVcMi/ZsLVQTlpurHq
Y+PUx/tJBwbt/owVYT/Thfg9jeZ5TvIdfQ863EIgAphU8lZ1NsYCxgClRqpg2VwNbX4vDe1kWMWH
RfjhEk07AGmIlokB+04RH3moL4XJZtkcA3sM5uQbQQuOZxayAIbJwrXOnQQUgvee2YouFXIRTtRd
rYN1YMzuamDmerxE71Oa83r/lmO0APrQOjWB9+QwUlnQKVqpjItQdPlvHb6IDOsAzABIRuR//qIE
oH3lLO5EMkf+0cO3KJDubq+3zLC4F2eLMM+K4BkOiA0Tjjr+NN1bH9Ax62zSLrIt585DYpGYk4E1
L2jEsx7Rb7H5AAHxFZFerY3GPsKTr6c3mt8ub6hZYG7ViPLjMNZX55YSjUfZhmVcMUpPzbepJ7BK
yLP2dplaIGuvTvOnjO+Wf48Y3ulftN3/clqhQxgQIdz5MMxJwkv6W1WI9MHfszNbSApDgnXtgfIK
Rl3U4uOGImBRksmJMx3RAII36JnRKc7jglbVxmxHN0DdjBxlgNG9M7yR17FlUtob6UFX1EPcABcu
kXg98xBnYJwjnG9o6TYVxLUtYxmDuXlV8Vc7mC8FT+s8z/T541WK6LygeSZ4sxqpvNwQ06F5gl0e
EIzltQUj4OpRKhIaUvKiLcte9S0JZz7QMvLeWe/8TZz0YnP+KPm6TpyuQl2wDAPnpuymefmhk/bS
ZBz7wNkEXrsdOdMn07CuiJSLgLxk6A/p77bU1L7Fy4yjk8fM5V3tiOiA7A5o1cVPxTWt1vzZiMQf
uFGtzSAOdczNHT/xLstu2Xuguo3HKaGw+o2n6IkmjPYdba6WzvNiaNuEvvNoUKbQaaGTq8XOVtFW
BBczlzaaNPwU0bJzFbObCntwvkQX1aBzYJ2QvmPXpU8mmtI6hz+x4GKXwZ3N/sHReZXTTS/pCs7U
bg6HiszFgFu6j7LI2Fr+IkjBXpmfYzw8s5lM2jmofmTDrDgUD5X3L6V6618CrXwCmPr8uyhQ2Mn1
c+jSG5TqbvXaECLA8IoRTpJ/+chR2F5jb1O1wXZI/ksSH8gvQCWEmF72HvHRhIoWBdge81FO/ex2
JBFzFdBQJjARKpxrF9IxeBehu5n1G01+JkW8wPyKT+lfwaSyWU2GlSq3y3Bty/gEIvsx7r/LvttS
n6zVL3r+0RSG0/zlY2bxACRwrpH2mzznAdcuDtyL62Uv+uTt+xrMMl7vzsOXQrcgIaEp8Zj9R8PV
Q5cSZ65A9OmaYsGjDdmDFyFfIabggkE8l/VLpf3Ms7sSWokAZQ3irmLghRzoDgLWHAFwJ46+GgCy
BoF3lqxvnLm0Rq/yueTazgaYERYz24h3Ucy+GnK8X3rwOrgZ/XtcVtcMYwiYlXD8ltZO411ZjqRb
KpGNnK17gPOY4diw2RKDMFhHw5oY7oeFwpWjaWli3OLlIvJKYvkqnRhfgt1SXA7LmyaIeEpBw542
cnIs6MtQLvY4PSNicmSHsAt8CIrzcrtaDHR01edMCpzGnGti0+185DjxLXIAm/bgjgkwF4aC0GLA
uDndgbyjnRAI6oKZLp9eg73I6tnh4FmkK83HjmCJQgNomTgwtIGgovwOnhUmVB7VBFEQs62V0dqH
vBzPBmeBcSFqSY92pVIfDi+mXHZNC1fQ08SXz2j7a4jJZOn6/WDNm4aZgarUW+dbD2HSSzhS3xZX
CwcYvYS4RTsgrGJyBIybFRgPLKsUEXJTXGdasw6TRPYwuOmrJb3QTLvG7V5n0ZWitGz+BcNK85cN
d6OK83M2FKs5QC4xkxDjwC/Sr/IV5g6FMycqQQ/rQPSBLfd+sw6ZwDI1txUkdU5Z6FPS36P8p9y1
Tss2Wdrw6kEG+DT8SzV/uJxOxog1X62pd0f3B2pGlZrk1SBK+eGTx0tI6hQNOZ4fWcFYgnz9xkV1
sKyGHtOFxtvRhieFoTWsi8HFgHQpv0gfgbzHY4BAqHMWCkbsudkWIOmDm/7M7s5nLCCPmxVu8fZH
Puf3O7MBNjHe55k5KlKRMiQErmZDeM2aH7pfPEwVQ0uNtPpBQtc/mgn9HRMm1kmSoDqq8c5A2IRm
zaIQHcguqEBdoUlqf5bZ2JUIeYFbUock3bSywv5pAK6HTGA39Z/kwhPEELy2qr4T/qwwIipJduAS
hWbMQHhO9gEDYbtz7o2nXxR92xmF1OScJce9YjLtZO8VdnnFZw7yW893TRKyuKo/BsfNyA1XZuCs
K4P8XqaDXsgjFJM7Eu1CooRlRZlcY08NyQv20LrpkVeJblC0Nf18l9KXShuk5syqObXXtvpyTDx6
8KG18iPETloPhLJbW1LAtk24lY/jhp8RADcKIaaP1qrrkeVYPKU9Li2IARxf5CWNee4GXJbWuJec
dH5ayt7+TUfFHpArJr8JNunkPZIjgi3taTQxNbge0iMGLUSNKB4L3lTdP1qMNXT8skRNYxBKLklA
Sx2ZAJst+xkHtcmsdkNxdhrABUo7pI2+F+YzcS4rO2oThqZICukZRhTTdHCae2we5jhmm9TWlCYp
zYW2RiXQvaWwtKSd43FSQA7K/IWYLmooeXUW3X3xuhqRXMOB98WK2p+4S16CsbgrwDpAALOR6R1S
E9t4ZAlchnydEiDnmjOrMImqPOtd2Kzlo8MkW6F2OS7Q2GOsrY1F2qpLSgDIqSXCWGRA6Yg/GbnA
JpEKMmG2r0ffUljoCArnsf79dFJhm/6wDRf/yTUS2YY0nC7G1gViwgPv0TLXYTrlKqJJ3tGMwL2T
37TgbUL/FEnQo0Wen37ifoznvoRHWzp7jytQWB+zxZKNfimzOgDk5Tst12jZW4wERJ9k6Rl2Q+06
pKwIVNK6RykWa0dTVUeAySkMdD5+tBdu8DjXe6DvO1vf84RwLB/Mz0FS6a7Ts3wFJoW8P9ThDwao
MSseOLZ8pItzjrVyZ7MCIlMr2B69GsGZGlC+EV2hFOyLmUXaImp00er8YWCBKsJb6f4XO/9kZdTr
8UlKAs9tNrOfb7QAqDmgFp11BH1kPTbwGkMWkn8ON2TWKcCRqJ9i/w+cgJJ5VE42DU+68yMSo9Am
IlIrtnHSrJhX/tQ4Z2NWD7QRe1lF5FPRfWVnUgYi1IBt32svk7Efs2xjaPSNXb7hxNk1ftYdCtMR
qg9Fh1kzqLDfcwQ+mfGBWRcb5GxegRnjyF8YlJ86dZrqij/gIXQnEfqlgF4agMQc3J+u2GpEkvSS
i5DvVYm+FXEGjW6EgJSFzORtelgYNpXz7tDpU3WztjpuB+FMlK4lrHV9O/i3ETFmEYx45ZFVQv7X
d8prmEmeWbHt4I0Z363TvGPNsXsA3DVGdOipO5vpjT2F+ykHzSZuvzw6AkxEs4E8HNtYC5i745I3
FcIczFldWkHpi7RVWSzofkCg8Vw371MfP/71MrVychuQ1tZygExwtgycYFuhAxGhUCM+gfiNBnzb
JkcLw5EZxju4tAhoXnXyvhZCa/Zhbl5NfgKJO/lM1Vr9NmSk9kL8w+TB8f8kvPB07MCaYLAmMVhu
vGHAvy3UFfFMkER/rTQ86fO85Zm3gEMt7oDHnffHDA+EpHOeJKlt3Ape1qQuCCi+S1SWqfEhLxKp
RJrYqnAhJi0vds8lRtATwc1pGpgCHEToTrF2KUqEMNOPA9pEq412Hh2gNmIq7NPekrtjsYSllrnO
wo86wg1UkRUN7FLurOrqPRO72EOEqjNv0B1wnD1R2hrBtGyQcXtRnjgT/+NuapjGQoZh9FcIC6Kh
3L71RAwUNN9zKj4/Jv4w4T0hYmSVwFisA29VhuNbr4DXu6cOOh/niHpMKYWpNgHUhtGtR6jCphtz
4yvL/X38eQ7kJCcPx0wyDdmZiwmhKk84Pe2Z1T1Z6cwsjd5UeVHldZ4EVo9PdI4nOIcVc4ea0ssH
bCtp7OE3x1I0P8w88MYa8zljOevAtaulQJljP3RK+ytbkM14x2fGWDuYVNS/RhPkxPSz9PrK8Xcu
vd0ASl9M+7tkOFSzUxYWr1JEH7p5coD65zUslZAzhZwN8fXPTKJqJiJEb+lhvWOpeWrlZ9ey5D00
LF0G8pGItcEu431AY5sN3yYW5quc8ekCqUXIM83nkfB1zugljOTqH+kY2Wzvc+vf5CP+IANsth3I
4xi6YV7LOd+gKy/Nzt6jcVLNew3/pI7K3/W3WQ3M1XOxNiP2o3ulaStrqOTQrYdA7us3k0AStXxI
RSUn6BbGGEOIbghWPh0vIf81lk2v5kMxJlzCcB+3p9g8D7U6yuhU1HI2WeTBwYBAJWokK4m31HQ1
wR2KzAftZDP2TLpLEoJmaleW6z/yFTTyVJnf3lOE9TFMBOtfCzFiEFKOTVinPBsgN4yzRX9E2n9z
BlwGLxHFUpdI5Yiolr9eAgBFsyMqRzora4lSjTl5Wd6yErXawEDD5PBOYOo6QXNIx9I0O2RBFf5v
6kfn4KR7FygWQ0b64dekseFWrSAvhpRjUjS6H12SrKv5NzQAqQ+o5Zkp4saD4o9UrmUQCu9KVzua
1vN9KF/x4nbTfuAwEm9MSCJ+vyPQoF++4v5q5LsZUJLa0fXy7D1aANc58lvT5lCjxo/pDNzLBOAH
yWBEuLxCiMtCTOLXeliTR8oR0mKEl5PvjEPgmuFy766zBif/GOLrnc+U+gRXte1pfkG4wQGc/gRl
SBu+NoDSZ27FgYaPPW3rQuRWdcO2fKG5mzRvhWwLwTMzR37IACgDS0S9E/v7vAlxn/LAzyvEDHaN
EexUqYtAKqq/Q4b7dO90EDxOXXjU7S3/3YwbTpbM8UJr33siOQ2cs05F8OTbF5fgmv6cU2dbG/AF
Ng9Yy8nV/JNbcAMPHBgCbd2gcO/XuXNsXEIBDnxBbZfg6GTkOYEtSVB52EToBapjGx7d124GSmi6
J79td9bRZX1d6JaH6DgUk5YYtTYTalU99TFzgmYT++u0PBB78hh647MsDQ1WD7YEaZWxzAaIu9zm
niLNCkKb49qvqDhuOfVNp5w93QiBIMkQTCJd7eUm0RideVM46XsbgWR8coy3ND3HvNIG9IKIBDcl
hVzaH83kNmYFkqXi5Hv5avpjEpVgarBqz00+yvxOhKIcdetRPepsP/WSb+UhTzwXYHC9y6cXa/gw
C9Takfu5OPG5ZdzekHxs0UPgjdXLaC3ka5eKWQLL5yZda0Xxt3JZMJi5x7Z/UBHnWMj7UZxtM/6R
qdrVEvWeAbCle075cTNpQTGVqFeEmwyWfU4adT6z5VQ2OMUEhR21UkjV7HTOdkDVg+9IYNvIQ0Rq
YGMQGmvrPe0JUWQVTLHGy3KRMl9kvRRgfxNth5KZMUflBb6VxUmi1Qhn4Od4JtNXaUibbPncaf6g
8O1AxnUE8fkMuqPkHhO0NdGAstFQjrBDJDYpzKHOmpLzMYAefMuYuKUKcRZjVcnisk+UpgZdDFpi
GiIQB1usjiY3da+JqdYDLVoGg5fK+EOaJgMHJnEMrww9x/KDFpuXQLRLnvEt5FYLd7DF4itS5zb7
4hNlQMdkdfGj7Ojr0ybAaUzTRZ4ZEcgMZeM9HF13PgR9uTbS6T+39faVHkN9nl5NX1uZXIS2d/YI
xZCCK+eLInhbd/dFU49ac3e5NqKADrkvqqyPjejRE+Z9xn/pvM+w1ZA6TLOC+m1gPj3CK/UJRZhs
Hnv8j96zDUAVkYgkZFsxHQjcCR4/rwV/lpX73x8HWTCzenJZtEeZZ4f1ey5xXca9QiOLoBdCuw6X
SVB4afpv9JJNzCQmAwj5Jmtyycvj6dh56QwgpmoDujDMCyzc6mllXpDAj7SmmFRbJENLFLLe3nzC
4FXIezK/0YpxiecZP11CDJeAwqO/B9g3GKYtNBOAUZthtQk1iFaYbeh0647HagehMLJRZlX7etb2
Ae9aZhvfMdoThgJy813Tefft5NkoEBvztX51X95/8vE4rDXVW0SroKHI8duEuK4ZFZ71H1pgNevf
aBejvsNny7xIENkZGmvRU3nEs5rDh8jcSCptPIRnPFYlHZWYfd6GeWPxg1q6YWP6DCaOkz8xEw6D
mummyG+fvzJTWjJIn6bxK8dNatvAjcriEAwQDHD2oZ8if8DiW9u8RnQktJQqkS2yYCBTTuo3lVHU
9I6wj6fsrql6XSAESuz4wMx2mO9INdcJW7vZNIcgag4x4oLaxXtRcNIIPmnlKKQ4i0OHmmqSuBC8
pwnKLTa/hV2agVU9/jHnLzCiYQFRiT6bCOtcpjzjL9nOWJc9yeXjHxmZDohDdAW+Sbt6fnps+ZjF
cm+Ya7Gpo9FPsHxebCaG0mRyMqaFtL9H0rZaIEmh9WQmz22IKphMIVrhldL/5Qz47aJaI444VqQb
9OH4xMsiumlW3iwdn3+vv2/iekQR3fsvDF/7mi4RxnttsWBslgA0nAshRI8VAg5KdmcC0WA33qvG
mbUGpFbXxxb9KoErjT9/S2CT0gmbUmAw8hqIjr6I5hTqCG1shotHzBceEAPO1bP3Ngf51guXHe2z
b60tXwwWbYG2lnRepHp3XsI2wO71r+lex947o2x4cPM/JhZ/syWQbpl3euXylL5KvJ9LyTPMyToE
EYTxD1mYiFU5y4kSXS6RxZI7jgzRyukdfqT0wnXtxBlDkub/2Kr/kQF+AMzfU4w+0ZFLKRTjiEKM
frEl3heUhpE1KFRcNBIbr1G7APNMg3KJSq+EpBZUMfsMlDvX33Bo5OwdyMpTnmUjMpAQyrpaUWCS
2tEv6dtC48T24aRBY4gd/pluYmjYqwybDnOagfI/5n0uQf4ZcbNTDgPW+eSbCBYGbL/zvtaNrR14
yIa+zV+1w2HBNb0XRdbis62mpQMQP/rIPX8jAtcB8Ge3MG1Iq38xWm5lnfsCT+DwI7ufw8NZddb/
kHReu41bQRh+IgLs5dZWtYolufuGWNtr9nbY+fT5ZgMESBDs2hJ5ysw/fwGDMdY61g6AymMRPbfs
UCuFCjg8mGO7MaBN9NODRHJZNFyGsGMSgjk0AC4RqGjGew8Rlhky747SiVDihNO05afxTxZOu9ZS
J29Ydn0CZ8U0yVhElknWc5FE713xt1nU2myW/WwBPTtm90KVRSeJ9zl6eU8AeK49PYeaNdKOcq9R
nQmtJqJEjwWr9/p7D8+TRbCQG5IUeZE6D8r+Zj3mDa68AciUTIoCDIZ5yNzNoLh/be7ff9aUWnFc
WG0KYMnr8WqC09Inh4qRnSxQL9ePiQ/93aid6zR6r402X6eQbLr8jyxojYgJ9D/81JN01Rx1xoxx
0FDv5ui1bqCqcfqWwuK/74J2O8r1y9oILBLlJwTC+FSPxc3wzjIQ6H5Tzi6hsRQtEmLgIIJvvIm/
/stSsD8Ss97xR5N5YvCPt4UFvciHKA4JDLDlX/HFhZEkLqzvdBUSCt3234P+FL52xVahD2w4J/AN
mAqfDDIMvSnNM6auMS2QniE7Jvl12pcpIkjOu7HSV1NWr8dhHz5jJQ3HLLr9G+KFFw5tEmfhnnvN
ebbEQ6968IL4pDwIBbOHptQ7zGP365dGvhn9kJ8SaBvb6BmAkcIy+fM3YOU6mPpnHtkMHTq3inWd
4e2gJxcH0K3zfxj2DF1+kSfOoH92ydbhwRuLz7gRZihVeEBTzXVbtGQ79K676/xhFTfvSX9Oob+0
VvRowsKnvrfwqmmI3BioTlRM5krFIDdY9+WfxfNZ+z6cWKDNLWv+1PzLuUC8g6FtnDwaI/Sn8hC7
+JjwjuBNyzyjoGqlN13OEcICl/631//605urzHXUniR6zOgxabG9uxL5pkXcys7kdcArtabfyq7W
qsNpY77SjmG8iN9Pr7+wsVtI8xA8zUVhfkpQS5U/tTh+mO3VdEKiLt7M/DUbnnL2v6IukIJJuDJE
DX70pkncus5rezRA8owKGwWnPzGLE/2IAcjtwAPyVkbofHFB6QwXA7mo8FC1Y2GBSOIoLaXkPAXN
wwyb1YcVWVD6UEsbXKhamJ3g3NXMJtC5eWBPvrrKcCS38XGfbxwBtEwenAqWwioIs0+wZQmUswpC
0xnly/FsFAyXQULN73lpDlZikpj2VC0VHqPUASXuH4Q2oaXujp45nRQiUWFgtTBqh5vFU59QbIQt
BtVwmYA8TVAQ5l4BJk6ioWnMNwok+QrjrcDwhGaYg1kRhEaJGtQ/tUTOQH1yHt0GC9X4p/EqlCLw
QmHhzH9lLmHTkS5gmFkwrfDpPjX6AimsWBvlDwnIoOwUXo36ys35KvWvE2T7BoqIVunw+5CiAELX
A1wqrtKRGtN2Eywl3OiDqIbvJfmt0+kfizIbXhNAIjVmN7M86HgJAT0lGshG8ccYsCUIyUBqxrW8
y7hpHqMFqXedctd41sABTPZlhtfk1DV4ySBzXNy9XuFVYJn13pmSp86vL6DO3EfC25aAJxdMwuwo
XTKIw0ZKHSe3mRXF26rHVISOqnNLGIfLfTVNRLTgvNb35e/g0iIG/lMAEuLVI6wqf1DHqSdcEoMr
s9z0lDj5jOtJiNhRfwzof9BrSAFpGghvkp6u3DwUY3moreTA1A8HSTN4hlz6kGjYsy7RxieaTTA2
NyLupwuzq0pTyig57kc0fwOavBaff6UROO4FrzBbriMueLqGGZDquxeZDCVjeitb41f3K2ih07c2
B/ssHohG1ojHcYwDsPcX9u8EQIA0NdYIx5pPXGgQ1Zlf20hmyB6kci1Es82Sy7HQWaaHvta4jAdq
Luc4uD4FPbcPmhaZaCdFh78CrWQ5fKUdxMiu2mRe+ijO1703HWNx/iF92sGQoARod67RGB7k9l54
1FXvkMoQ/hHmDMwSOnfhnMWNeYredRRbOhUDAV+Q8Rxc4cvybzycg6Jf2egpYdrotbnSmRGOqbEv
xvysgEAaCSdPAqFVVS4jkxE3Gzn1UJSb0VmqLQ6QfiCehGESC2IEC1PUBj71mWXAfgzeUMjjW86Q
2jj+41ohyl6W9mxHojstD20GmqkjaYtAo5o2wUWkwmyM5Lfnxa/WtYmzTzX09t1A39rQbk+DtU3m
5qfwzae+1ndegZcG6ndUTagVh11j9xsLR8qWDylhVUYO46gYz5Um5qoQGkKBDCYbVeazSxCW7MsY
go/W5aydlwleMVvc65WU6nH95Me40HAmTvWl1TllGn0VchwR8+u5y0M7HNChKvL2yjT9zm19jxQ+
jIfrTBLh7BjQoVJv55XW60BdPJovZT/uCyjFBl2DQ69LlhnT4QEnzNlFsYyNBMgCqpYZWL6GL6xP
j/Wqs57CCK8vyo9lBFxA9jddo7WjOddBs1cNVrUcuBKTKDQpKftGHGQMXN44Maa+3vdYlkq44oBO
2fOg4BgBPNguu7UJbiEyAOQisyMyv8ebwqI88SHSIl4lNHfMMIY2xxxbU5xj0CZUcXyyYYY49dMc
2p+c+dx1Az2pzOprfwF+cDG+ch8oqfFUra9jCmLTfjEXQrNAXExCZIGocSixWlQD6Yx564hZFQNT
JPzjH3BW1wpIk8/Q+OEhzCiExJI635LMYCMzF91QyhhIwgfJ5ZQCKVZnA/NF/kuEvHZ41jgVDHDH
RsJ6Yj77Zqr5Sg8OpioigXGzV0b5vMQU64qx3syuDvvmiphVijgzwX4puxNMJU/fhbcUIV+oQyqx
yvsX1xKPqNmqcwCqCSCq+aBseb8R1sfM3eM/VjBWaxzaJDC0ofKSqNuMTnXpRujLf8PmQfCADpsO
x3vMYxQmxl0+YEOq4/3/2kKgxXdkmI9b00vXuf3H4x213YuVIrQOtj6YTwkgE2BqLgysJlRPZnun
aV/EQ8Bqn4c34acuPW66hwnQwVf6Ia9NVGl8hiLUoM8FByeuXnWElehFQzD5dtrEYmQFT46n6tLs
ZT3dZXOcsuvEnWkHEHtD3IeFJio0DaZP5UpWyz8xFRoESaYteMs6GhTHLzlGm42tIEPl7qrwLCBH
MLOXwfhUMApJvrtfoAEbLXRNRpOmS3gtg4dmvlrmy4zAc56YI3XDH1Ip8Jn+qzDXSYbPMCx3AY26
Y7+Iai2IHl14jo1N1eigSgoaMrILlVKFRHCy98S5H+lsZQAksiS2CaNXeSsL3DgT+E1lPnmtaFGt
CZJKK0kHJ4dHRmNOsR1RamhS3pRXYEKjYdzPowh8ggJorBquwu7AR4j18m70X9R8JUHdM8c7GFRF
Vq1ytLLtCXoujojfgIAreXLkGz+Y8Td6wJUT4avIDxNqXosZqoc9txncQt9fm9/I4x8mDVYaKOg/
IqWbvFvC6eFr/iPzI+e1qnlnRXjKsuOBVnkecLoMeCcIedM/1QjEDL6WOqgOcCWknpitl/qkS7mL
VBlTfJcrfdrpbKW6brH9JzSCwjkPtj2gvibMD/VVKO9aa+lqgBg/uwsjuHQnsURCOCrDmi5S3zHz
5gYrsRAgKCTHbzn5XUSfR3PrdOtiwVnjOW62jbc26I7mAaxf7SI72+MwYYRS2vJK8nkfI/Rvp+Gn
C82jDbNeW5JjrQfHkLliZbg4q50y3qNLlzu1/S3HdJNKIm6fkqI46nB2CXyUQjhski8LvWDPEFA0
UToTZouBnWh3HAbSvg2lmkzIMjC45Rh3jHCIx/EUNNbRdHnNhb3KJMjx0I4+oFJ6EImD5vtfXaO4
R5GZKOg5RbBzGxfcnEqeM1xSjcXfgwaeORIMNh+gVs9RkCwY3jgozcGCK19WZD9Mt7AgnzGo9y60
EvZc5Swf8eKtu7rcZfrwNnJXxDVU3TTAM9I40GOuuZtK/UsW4chZzl631FcP71f9nUEpAJWtvQZC
zhkaopwijAR8sC36Tc8xW4TU7cY0ndsJNMjBy4lNLhSqCrB0b8Pua3Vt1zFZH3RUvp77WRf89vg6
TtcAGVqR1icUHyoCWs5//ISMIUqqvuo2VjpiFrOQIs9jdvt1PaC2pQzKwSsq/afB+IrUjKDEWDQv
Tix+GrqrD0dDztUBuYVH6iwifdEkdBpRI/i+WZb9mHoAScOz4K9u7h4al3BKTL2GMF2bKX8MuRzp
Oexovq9gaqJEzIaNkZDdC3OrQhFVkz5nic8RlCkTgLzFxiqDlTtAFbT7m5BN5c6PcKQkkHIuh/vR
Cg9TWSKyc5mA0ToAvMg7DDnDZWo7dDMEKfAdHe3QQJluPQY9WkBj3yvrN/LVag6Tne9k5G4o0kXB
JhkL4CpQIAmuPLVSSp16fr1IuWP0V9X0V+gFMVPEyhpWDsfapHBqHg5M6QEi22aPv0xpbwwwTjJm
nOYgeGCKqh20EU4G008F/3mCA7r0jNIztBD5xrOeCw/4pULdRtWmj+yABHueBT+H4uZF5sWjyJjS
J8ws1nrZPMG6gpPAicQVI2WIrOqaDIYqaVbDfDKMcuMABPHrZewltSW25Vh5rmbtvlHxS419pCN5
uORnJHjxR3a7kg/aUyXPtK9COoXLuB/6Cy6ExBOhcYGwhuTBKNW2z/GID+HezVm6nqe3EJscnh2k
0tQtPyeTvgWsDmrFfQqzYOlhP/jmcVDRdaB0HnVjY46QujC2yVkuOr4qvt+ZK9U49yPCprTuCP5m
yA92TR+JGAnXXgJWfAkZAnEZHQzSBQUijGfITiZ8RTSX21h5OCHpDPeJUQmri42HtBFv0DwCI2EO
bfaQQcfhaGLa4mU4P8GfLTNSgzx2vtLGj8oaN2nKnPNz7qGr9GeFQgBcA2Uv9M0eLDCazoLj0HaW
bf09+NAi41z7k/njXnZNBGNlwAa58vuXwDM3QYzhdn9KBvdxhlAZlkRuOBtopGeTAGW9eV9gLFCT
UH2oON1pdbXLYOuCgCSbIHkr9H5XAUS3UCESClAHflsS2OKS1mp4jHL2cWhDFzCt4qBjRUrvofcX
zHjTA8fa2L2bJBZGzb2skCD7nvoV2cjHibq4iM1dqKEuSpLnMGh3sI8e7B6dHYbiZUdwgGVuLPRk
lgetImdUFcF3Z0SJUVLhIM0WMaVWssHSb+g5Un0xYe2K6hTgkSQE5zmCT8q2nX7N6AXzF2VuixYr
zLpiWIKxGI9aWimu7s7N9xb8YEfCGZa/skJiEIiak76y90PnAH5YkG7cY94cvfyb8xNtpPwOYTmw
vNP+bCTODlcPFZrSYVMoPA/jpYPjVrMfpIRNmF37+bSXkjF0HHSVnnnszPoUDc1TnnfcZCVYJ76U
Rrq6LPq16QmlrK42mwgudDx8RtlzbkzfbgUjBS9n9Qa2FMEg1XPriZgqFtnQ5i8Ne7CEE2DhNgsn
AgPRDP9KwCP6FbcwL4vq10oZL2GJJhDZNgR5REh+bK+0ZtnN4zUSVhkHg2O9V4sL7867ztjFYpjA
7Au45timt56wNQNjA0xZBTEcJmtd2ASNuR92eQmJOZ2ZxNveabBYbKybBqjcWkZM+YxVT+aA2Q7P
ciYXYKK9/gVJDvnV708Qtu/1hBA1BHzD2IuxGBX6Yg4vSEvOfF0balBdN7s2fbG6+L1xoS4yoTKv
k41HfhI92JwgCghXg9FYOcEFSBqyE0g03Q7wDLft0jifcOhw34v74iLbUqBWtxs+UhvfKp4sulYL
7xIdxJ5uSy3DNnP1cw8uYhg6lMMNDmpWWm8L9wtd8B1tX0zjAPsB6Vw66XDBAb4eULL8f9i6NYsd
8AmPGRpuSuOQXj2xVyVGNC1QrIfJAEcu4u7qJgpPP4I314A0xZiQyElWw5NZOvFP9TE7n/D4SQ4q
7A85xDG53Kg/dQ64ugk2dfhjGduxRufE5FR3X0r9GvrOHqXDsz4PW7ruoqyY1byDkAeA1lngPQLw
ocU9mbi7taH+tkQuFSwBjc3b6NuEHfsridO2lb/2KvsQOwxIYEOOpxC1+l06PPU+7GvnBq1Cb+Vu
letONkWS4dTxk5EDYiH2kDOSUdP/HWC6QLDDGVIbPjL7DyMQeZBh+qoWwk1p68mCM0rYtx16QWxD
Q6TCvmq2MGyofLH2oLac2CIyZNJxK5HlJdA/LCr8cjTYh/BMrDeYR3AJXkMaAN2rnim9hYpjRAPp
HLtYBfsaj3Mw64hhZ9FspAioF3g7NN8Njku5Tmw21/moY6DKQDchh9YtcaSsbqOdrObWEL8RGiIn
aLYqwrvSB3dKWxerG+sktW/DCvawGbH5yfx2UYSUcEGlLMU6SKo1HB6EVvujedNuQZIZp9VaGKEF
QGrd7oLQ3BuLRkQGtUG43Bzb3jWe9iZXYQajSdrznBgiNR5CBdoW48nHxLgOVmM+3ZsG1OD8izKS
Bf8P4zc+l97diZ416XNkRNFrTj6giDS59HjhATUmuHbVFStHY4LEui44Zx3sC1RCZEN77KvvbAaO
lwPS66b7vi3OnPTQ3mJUiVI8y2ckLfyoqJ3kHFHYaNLMtO1AC60xBKTuBwSTBjeAtPTv8C3wB+nA
dDKDBgHqqBzBlUO6AW8OEZXO+amXUA0AQS3uiEYnViynP9DwMH6d+Oy8bTz9fuOB5A5+b2JBQHSn
e4IAkZwRCQQ5vNWcB5cpWw5vKXDpyyLjM7KwtoH/JtvMU5BoprOGAWcVkVQps5vmj+3r58j9nMvx
IPdwOXuom0WswuB0Jvyi2NZyzJjkRZSfHa0pp1SKsNNIpjXlIMg1DZ6UG+2L5SFVBySRG2EgCo8V
0cAQFkZKiLhSQHCfyfTDQEWv6DbQ4G6ZfzkTg8kz9PqA+NbAg49JEZ7lRHP7O+odmdV1qjvgxgBt
rGnHVxxJzPnNnJ6jsH+yHXIruuLidcEBk7rwbRQjFQCH1IJg67M1FJFqQDUvcik3GVGlhILiKtnS
GTPXewZ0b2DwiQ2ZTPcj/cA9K/sI9V1lpXfK8zat6xA5Mt3zY9aaGV6L0L7zY8JgYowO+IsRZOgM
DnDQBiQJwK50/CMgItdmN9I7jO6Nb59yobn1rwmXUF8IjfC3MlhKQbmMXFGnYh4PQNXjHpSHoE2e
di/C9BplHtXQQukc7tzxLP0vSoGKIPbs2YQ13fFD5u6ta454o494qk2vYummwFkCCDah+raSGxlj
HqT1Fn51QcILvnTBbQxfyZFbpWwUIWwao3YqJ1LzpHVkyhgyMajI18uxxQiYYw61J13NZgGcSar8
3eY7l2ZwFk2OxfhYjv5Wr26EH3K52XvZFlGuH/iIOfh5jBhqxNPA5IpRFUMjekA3vDk5F9eMA4i+
NRgp3Zml+WRk0aYvKtwK47NQwX1oaTSHCA94f+2z3PdGgIa1HjeTO5zKWG1LQ3tpwZVHkpDMGELc
VVasrjE6RYM2DES/83vlVJFSOZymB5OxLESnq1Q5aIFkZXOZb+dsIt39LavJOJeIaxI7wvqmTfZT
tpCVCAXXh/UQzepFDHNGH7Ydf1N3yMqGEIXOMV7yZwc8bnRcjOFT3H3R/APGGhjE0ftHiklDG8+E
/GXXXFlHgiT0oDtZ1uzf9bG+UiZ4NSpsuMbSGcJBXZS7Ubiay5tfMp7k8Cl1iWmV4nGErkO0P7KE
s+KL/Z2222CZNrg+oYOJkHG3YDpyP8vpLDT7ZMol9APSKxsOBih5SZRsC9SQrDrafolQ2z6yHUUZ
KBge0P69wxSkrn8H/bNJnVNu1FTZHxDMBdVQKDUpEOhSxnuL5jEd/4RQu+HvRji0dF9Wi+Xaryv6
Lyg7pfAA8UUpYJyKzWNGtgNqGjQIPfi/A1qrEjbXsifUGuQxGZhweMXzAJqiq/hxqd9MDe4Bilzp
hxw9f2JfxYaBKJiakV5FcE+fJ5Ij2yOOvRjNdVMGayt6V9pTKionivo8LrYd8Rz+U7e8aekxtY56
ElIiUAUyW8LzY1WKSmgxTgZmEeQLayit/Yr9vO2L8qfXI7xLFqilll9/zzkTxdh77zEnpHZnW/p3
Tci+7MpxpYXEZHgwd0alnb1Z5HlYHGFWNXJpJtkFbuilJYhYVTbXsIkSy0aUNzBViTnDGmxCqQ26
m+cP6yjBPQLOr81ArvGeckabxoK6j2MC9uHzmLjYXy3QJ08tuGXrX9CIrKghcLy4zYb+YZPOFOJo
lXC+yMpibi9/0IevA3WFf+OK59Od5imeRvg4eIxyuCHd+UMG+kZj3YnFphfuO8KjQzJ9uaailikp
L2eg+vMpTs1BY2T6as2oWhm1Z4x6XVykeGcWzYivjGtEQx1OsjoAYQL0zk66mVCUpHxRbTnYPYxx
4MqCQ2MmJtkhILfR9/Ca110yvgZwucoC4+432KConVL8ChhXIZJw926PGz1UXBAdIbWrLGX168lH
3vYEweF7Bsh/n3OWeY2+w/LgXvTmDFbua835iDmzE85usyS4xR/XMOPR3OXwFQh4or+tzKNVVTu9
bn/cdNybEJ4Uk8yg/C1AppreWaUqPsW+dQZtZuu25qsbx48zOj2njj85IvZQmOQ4ilP9nFySgXAx
5g3DukNuyIY2bPK4KNXn+E9jeNc4qnYN3Ra8TjzPa7rJPvO5bCuiINr3f+4Fw7uTw2kYyB9oddK4
exct3rvUtlLIB/baak5Da5xH2pfS/2ty+sesbiZWa3Q27vkfRBJM90bCFByOA5geD9VUCkndHfCB
Z73WYLc5XCOULcjB7/GS6gONwIbpbix9JvXhu1u+LRRfFrpeF0NbGGNNHoLt2wC4xgCXWduENQfa
eG0xyU2qG4NRSo3oj94y07Cq5urEJM+qbThjKXRgQF8E097wyUPnLE5oW1NkBT2qH3K1+m0xby2H
BWToW3NuX/1qsMl0ZgDRKDYMrSJWLoiEqmrcFQM8mwQq3rK8FkhcRfolb1jAcviki/ZROOlL5kMs
h40v1UsQXVyIcM3vEJ0haGN9QTbsRPiKjQ7CIQU2auHR5TeBmMwb0EWqu2/LDP/fy2+jOTJWBx3T
d/LJu364FMSV9o0iq8Q6jtgFjeXyPFOqQ1l588ZNO8yPjYao1MfJD6VplO/qdn73F3dlmM3GBd50
7L8x9pLta0NivFM9yn4tK3SdHKEarnDmXOwNt9nMXKAejEc25xiHu7a59PMA5OJtpUbpEvM441QW
kkDsMQhSPiUk3Iyg4wEt1Jn5rcdUxgvRT2pPEQTqKdgPpFeSsr7jP7WWgHcyrHz4G0eDO6QmR7Q3
PrlkSjKBSx3D55qDhDkhioIJY0YXo4AZTGdGRpxVb9Xw3RowXgm8Z6fPTfw5Nr9aO94gqDJIvIfP
D18FakxDKDvWyPzQmVQQLs+oX8cDVgNuug2pLemEfvLe/Q7TXx91vN7V5yWGLBmQ/BJ6v1aH/WMb
oEW0POSigKl6/F6WBCdPHhlHLw4eikOcnUU/lPJCE4Y2A0i5ebI5+gMe6AT0HTLbyodpWxc1btSP
tafh5NTNNDdAefQ3CGvxkLotRcTw1Aso1lixJZduv/gHK2v/ONH4CJy45STuB5ASN32EicQBiREb
kxf3GGA/RFFJ6QNRlBpeGeV77OxdaDN2oD9i1XoUsarWKhSOFOp9h6G7l75XXbzxAzBN9aPPeOMt
zsCBYRd/GHq6AyBAU82nOA4eeqgPaAx1Z3pKamgeylu19fze6eENr1ISjegKSBWeHmOGIzPzgxB6
8cJ0vl7y02TNG1XH77rJ9Z/+TnmL4ho+BWrB9xpDvJSJecqZ5pbV8chI/6Ee8lvkut8pmpXKQMwQ
ev6tn6vHeRRbicc4KcP7uLGfesek+oOYnZtPFSOWtqAMr1laLcEfpftXZHgZN50HGbbOmjfdpbuu
inkdF2/hXG6FDASeDR8xI/Re7VEIoVZR33OH/xeRCwbSIRyoMyd9FuuS2pq3FS7zEW4rTTreRL3i
mDNR0nDfwE7rkX6rKvZEZbEYRDetSmJ0AQuUR3uJkxJzXZCEHK6cZ8Fdpe1yi/CgD86qif4M07ck
sufeO/9MrnubC7FNmB9cNdwoOGll/HcD1qZh4ISKSz2KHiDOhIn7jErcgg8OYErAfL8eFp9KgfhU
jQDSyL2fhvaQ+oe6C0+1hTschmwWYykdR/IUF8WhyH8bnqWYyfVMkkZoCTSY4ZdT0F9hPeVn81pv
cOksiDHMiGvPzEe3xeR1NPxdiVNcQ3fnUA8rslCsqLw3oui1zIuDaROgSqc4EGmPK3w8k2lsuJtM
bynMsq8JMQdDCkKetVTHeDKKjnat7RaLmC2DYWaS06xr52oMaNZX8YJFmDgr5dO68+wHNahPihiI
PPHKS8xHKzd/bfIr0CluFIWg/Ll//nhut5cIeS+jYMTyoVPwR8icgs9dlSYzRfhG1Nh273JCmCit
XJuRXrDD0v6+dSlXeQpjB92qrK9Gv5zCZtosM6YmBFZ4TPJou1vqBDKYUudafTSl8+rNxs5rm2eh
a5pF8NdHmms0F50jwRg+46y7DQOZXbq1AVhl77pMsLEVJRLLTKC1DPvIxR8XRf4qR7HWzuTgwcNX
HOFR+DnryGJ0Tk+4H0nQHDojJAGqh4Ab5sPxPtKnTcSiNpPwwWM/Mlx1QdCTunyRp1Bo3Wfv2Sd8
Btrukulk7zjdfV4blH+Oe3TnYBPm1rvnaHejUZ7hFDMXh9vWeteOb+ybMd5Q431Sz5+NOi0xE8h0
PpeU3OEAf8XGHAdyfN3nl8Cbd/o8ofoZ7+FGPcSL9hmb6d7GEw0G+nNAikE7hDTcChFEHjzJC1r+
KFxTlgE2azQ7FKvcZCgB0eAQHmgMh1BPn7W4/sENAudX6+oKG0AH7Z1+Sv9dkVNh2ulnOORPddMd
O9c9FoRVpiiyMfCipyZKD4v76kMxl8Pk5ez1RGkY/pep2l97QY3k+28VbGOK6O/+mDM61AkYSyZz
m1TuW9ujewwQ7ail+Q1NdVMKNI4xGXBfAgyvIHyNmntIpkM+cXovirm8bt/hOHhwKXysBqCsU+9p
NV1Lz6c+6bZDs/G0BuSX3+6SkguEs5lb7PbK5Di53sWuHkBYVv2AOC5a0kMW97uIRmGVuh+VqR6C
jvYN5kBnLxbUfGyWoADHhHPApY0w9RKfIQ6EbaCRu6KNmMVfTchZw0Vl0ZXZMMhxah2Svt1UjbdV
SbrtWv3SxuVWVf7KIipuzB9svRPbWg3KnKzUgDdgFh5SMogpmoGVnBigtLgmjJFH48Qjxuw670lc
jaeNgR8NZ/hvl+A0lR7NMPpchJcUQ3HLPKzCXYhobpOc4ZimWlffza293yHIRFMUERgK9o7kEntF
ZhxZ9xjYjNx8YKERzsCQbQOquCJBkOCMLbw974NOHadSFMSeXmC9xswWwI53MO2ZWOKohDFdg1sl
+fWpbe0SSOOD3b0xWVxFbfNF/lzoTsc8LMhVnStcsfN8baAv2S6jZNR1h5KBTl8wQp3J/+oM+ABY
7+ezfrWaY6gVtz7AFEhj8DwnRKm0HmxPN96acU3OuVifO7O/za1o26G9zmZGVFG71Wt4UGQMRo06
l+Z7kuYfNYRvmO2PacMCs//fa3bpXkq7wka5P2M0Oy33fcjFONFyZ9MR1hOE9ewRMxGPcMPEvMgB
BAjw2GBYb/bu1WSOT9PSbR3j0cMu1NoG+c5DNWXs+LHY976CPKNCbFdDgG4B83ZNVeu00wHtFIi1
wQxe2yyYYXgJc6N4Pw91s2LIDVq5MB3p7pTKVnOnHybUDUHk/9pets3xmtM1XCh9WLbWjJ1t2OwX
5JD3kaKkq2G7QY45a4Uij9rEXyQP7r0G/vzij5sGo/KCPMJWxyC4VPWbX5l71PVDRrCOuyrx3zSi
9koCxQEb/I2uENmiSCvRBOfwlumiGX5saaM0ZuUjXU+Z2FtTAcYhGVTLdTKqjwT2mg2NZskwyc63
Or4rIofyg2vV4BJiOatEtW/aXG8KB0xCT+9tm832VkYGtbwRbcsu20Rs4Eq5a+79yT06A9KckdrV
37ksuqgGgiaJ1uNeT+eVyMCEbCUHdB1fS7ILYcM7tDYmyLwGCDL1cNYIXQzx+lZlfpBf3M0vMywt
j/WD1A2+Fw0FQFnoMAhkTwyYWvbOS8C4oAAxn5r2Im+KyZLwcySiBC0f4qKS5tU3vX3t2ge/hqwc
YAd/7+OMimwIwvCv6y+IFfS9EUC+KboFw3gSVJzokkXD/UA2Ln/J4V1BOQI0mlhqGrQquXSGQB3i
QrulpCUajX7Gf/KbPzXO9nO8WCQFlNcRBEfP8VqpT5DL1y4fq1LGMY2bv3ar75y+virDIuh2PmLI
nzBZw2REpOTJTf6/VuS782xAdTCd15CdM7Km5OGlPcRRJqkJ0/zElNjtmQaXY4kbVnp3Rth0mOYn
C4QuOKJh5oPN8NcXj3uf+8vSzjX2JP01ymICsrK13EdZ89Bo1zK2SNdKHxv9b04+rxSHlr6XLx4N
+YPTxSeNy8yCZwcnC6w9oi+R6moA5g053EadcKoKku6ykR+aTzkHFNdjACSo43meF/kprfYToJq4
oysgU8cgyhAinZQn8dyLiRG0mFcD6E9HKNpUJRUO7Z4z2BiDu9kx7XnXZEwcXePVhgAAx7IWtgG2
JgUgwMSx5dyXC5xCABbhFMdO92LSAgQxnsZk1eRMlpblRPrMsRwYhCtGATP3d0T5ZZNKafRAGpgN
NlDsUcNoxfIdT2petzYBaMmwKbuvhs2uz/n3aOFh6TrfoIX7gFi4Xn/tKxR55nyYEQTzcN9Qo6/q
bjikbX6zx+qzRWIcWcYqbcZtY0MG1i39QT7mUTTbAqHrbCOzcl7b2txHkDjwGNwUibbLFA0jqs+U
6VPIfeEC+yXPhQ+0FRjnbPAYPvlwcIfN0rW8zehPFXwOKKxcksE0j2WMY5E9UakWxftYV4/6yDDD
Yb/NzXNbavuCN9hhf6kfvBE7zV47GBNnRYLgp2Ym4yogJ4yphr6+iJ8sVLXGOLd5Sf8LuIrHCLGl
Nb4c8qD0CoTDBgRvfnJc8MSv2rFIMjLM8Ei6Ek7PJ3FBkAsLG+Cmnc+plFbvgYk1qZSRLoPYu7Aq
Pqg3Yw3Oal0WOvCcdurAQZtOg3ffbpjqPvXaQxqjuK6D7VLWlyavjhDqCw07zrP437qDiZbO2HbZ
W+lZWzYFd3ba1IfCio9BrN332C/c6UcDq2VKwWOZoyGsls9YUcW7/c6Pt8qyspUUIGmW8KSxjU4b
484q2n3npNCVE/Fg5TxfLhnAYQxuZ5o+inocXpuGQQp1JabY+bJ34+VSvgrBcxALRPb7th0OvZ1u
Gh5aQUuZe7qc+hhgXNChhDTUcXrqf0o8T6RuizKJrvDwFCb2jvApLNj3dRzuMXJQtb/py2AF9wKr
bPAjIoSn8sPsepw88q9ZqZ3eDZt8+Y+j81iOHAeC6BcxAvTkVe292sheGJJGIkHv3dfvw142dhQy
3U0SQFVlvvxSi6L6zjixv6NWXClBlI7cCcyDLS6BHD5GtkqbaOSqWGmwzoBWbHEBqhdgIiDSS30t
OE1zzv+JTLTpG7vYWPVH5K75sPjvkCPud/wXkbj3bJh3qZtdxijkOEDrUnWl0+InHy9TW7yhnmJP
LW+Rrx9MxOsZiEnuAwu+pd4WxHVhAkezMRT0p8aUuD4FBONW4ftom4I6gaE0Ni6xQNXVsd0frUsX
6in2mGjrIcEi/DVD5idm/rEhj3pZ/DaMcQfD+cry2V0I175rkii00a/Powyap4JPR59bFc5wMaL6
16xJ0mCFGmbyCgOxkdaXmjFpWGb8OtzHqURVFbFuyuehIN1P1zGKaRaK94LGlivtf3ZNA12j0Tel
2Cltm9F/AFnKIWsM1LBl7pMWTwEgKm0IjsLIXotI26axfe8ZEwtrAinCkC/mWFNAJadkiKpm7wtx
HfAQmoG2si1m21PJkRL9psicvVvFqLZpVmROsI7Hj8iCw9RWL4qxENsYy5q6/HQqbNZ6wOCPRnUN
AqPyCM0w4aiaDdIk8G9Qh6WN4IkmtD+kGzVdBfmh3j2aKJ+fIUe7Cj/DwJ2w1NjPwlRCMQb9jBOq
IqWjiubNsrcg6+lOmKSd6d/9eOUwHD8poBi+1WXm/OPTb4OZhaK9Clo9+Gg7A9cZQqUq+ePpuvhZ
RgAnssItIVEVG7WdStqV/IY+7KEzNscBe7wZ6Zynmm7nWqSBE+ge6n9l15+ZMixyLbpbmXuadW2V
JP6fzEkndy8Vb38O5K4IvIela8e5od9XozWSzVX3EUTzZvQs/5FupygpGhEyCCuYAEtQM12cvYVG
pRLFy3c/sWE1wvVoLS58H72pL2ZFewr6v3zSIIXw03kJrlpLkIS4oP7w0HLq4vx9jVL3I80t1JMT
vY20iUrOpFQsntPsJIkevY6MOshM1KHa1+iQ9pz4X143b72eCCt9iHcRthm2+sSlcSO+pUjFvov8
v2FIY87B/ZEH769wC/CagaILjRant6n4ajwW4Dl5BhH8L3TmQ5fOl9lyy0U61zsrBiKa1fABHeer
cPRhYZQ1SLy/CP4IcupUnQ+xoGT8nMdQwBqAqtfZpy/0rRmFxy7qDmhesmlbaP3dxHUynfsr4VxJ
HF+t0KXVTYtiOA7Gj4iNFVcfCKRHnVu92dOrM0GBHat4yd38FgAod4av/NiAeQv7T0CU//t5wCDx
sZGS+oKLRPIAwXpxOARWcfCis35PDbNZZIZj/eqTK1MX/6dmRtcQD1tZcKpIfotUfKhv42Vq0geB
k3F0b54Djx4bQ+R05Vl41NtwE1DgtpKkqx4NJx2XjVqGIIRuosZdWXq+zCsbr2m64SLvTczDOWOh
RMDj9MgcbGlKslmA0YGpPUf8KuTUrkGAIaWXPaTwQZtVAjpbBuIz19FRuPm5H6hiCAGfpUX0rYVB
7SN2/b0pXxJxtTDbLGuyJZVpX7R09nWQw+FzMFdMAIkAKekm+wxGSbvIKdBziC8Yx4vZZOxOUkxL
Z51PFzOnMDT8DCW29ebmo2PSenBFqLs5GDGcVQDThsIkauAcD58hwGKwrKHA36/9GKm3s2BDmdqq
LFtqdbjdzL4xulWcvgvGke6/LoSJ36RPMJYbdx+gwiXsV7H7iR5o/3yXOQOm0vBsE3KNJI4gYGT6
4UHWD3rYzB4Txl6Yj3jimiJEP5VvRigsE8N8wpcIU+nrndswSsWIkiKy9iKCkq7KGDBFJ07HHCvf
SosanbrcHg6+5X6hkPCZvZBm0839SY9K+FCEdY/3aRaEnR0m/oGmebxzwF3CxWUdHAfaHv1O86ku
tGCT95j9MIeOKejmAJsSPYQ4A04JHqWO/J2e8xyTw0wtPzArCzhLeUd0PcJVJuo/PG0UeqjDvWgt
02hnMKAMiDVYysJ9NCyD9F67PNv2olHZVm7BPR5xaKANE9oZdolmoR6gQdJ1GFYwrcGzNNYb9bkz
3q0K7yqIDPYr9CoHPYWAxbaEUjfAvMjVWtfmNVfACwwUXkjMASvHBPXeQWTsMT1jnS+iZmE23zbI
OI1j1LQfi1sK56j8xQ1F9UUx4yATLNutN/RXu9M2ToJhiArLppoPBdkXFAQv9OxQvkNrqMr33CEs
PimJ9WnvMxOl3Hng2YMuHGGfC/e6/l4Mz6mRnIZ+BrlIgMY8HpkvpZhOSqt5Cb3wSOWMP6JcdWb3
YQ7OaxxO22jsqSQPnuRq5P62sucDes2iUGFZIFN7VhHycJnzrVWiy+ReZuYpjEtBWiem8yUTWgWj
/aY1jDoJBHoCb8QOC6i8qsNDyG3SBXQJTBDPpXOFeLsoOl0AUvcuzNRoebrHKZfvhMMM0fBl5Ok6
NWkVpPO6ag9jyXE4aU99QFHGr1JWpVTjdOJfU4c2i2Oim86cdec9pqBE5fdRRDgNmpJf8B5l33F2
j1GMULgtoqgmkQ7tW5tsa7N4CAdJN+UgcmPEAOMvOrGQgym61Ab9RGd1+PtxG0VnB+0hcgW7Pgw8
IQq1qr1iaLQx0bO0tCBDnejJ/9ObF8lU3dAMuqTthQIR8WG6bYxgZTpiVSGNyRpzwYIeM4OpSJGX
DfR6Qjcsh4CbZBUReeONaGLyR3ydfH2lKLaOGtT/i2zOZkACT6V7H7mlG/IrYLcuYoF+A44FxYSS
BeiiWwlX3mRowVVBhM+/6bSnrn1TYr7/xe7+M4RJVsNiPip+GA0GaE0tRzxtE7N0K7fhYJ0tyZ2z
VAd2tjxvtKGrUfDNR6F7K8H4yDNQR9gEagwQG0L435r3z6MbUEbOC6YnxALjsQs7ZsnU9sLdchPl
2jlmeFS4K7zqTSw+4/LH0duzidmujE52ruLAOhpcRGkk93b8aSI03EHkciB8GdNiOdTy2NTvtfpy
CpGNW6zsMF5mOowxQia2WRnTEzG7A0/Ob8BzWNGqG0braAxw2ebmaFchIiyw4RFBKqMHVcU4mYNc
aTzH44BcA54LSGuBpi6p3m372ePPRnDPRqh3Hvu3WqF85hdRECJo/EzPPTzwmdEEQcNehun1yXjr
6k1L8pDKjGwr/JH+yfTfSibBXZlh1RBAXIeNbX/0+bQ2DdBkzm9pAAKPUf8WVzm0+nKQtGRhakpu
BpeA3IxBc3xpTbENh7VjX3BKL7W9x6rTV6+11q51l0Dz+Gbr74JnPO0v7eBtRM/5j1GazaQAG/jJ
cnSQ64gXUuRq7TLxT5nZH7ET67n8cLht7ZzoP1e/Z72703rFT6xuKYHMre/t+n70WNCDqz74wIv7
fViycSNoMxtID/7HJKtvV4odjD32cKxY84dLHg6fixwONRNpxLSqaYEFgZU/d5ITnNC9OtfyLGIr
GFd6GK+1Zt62PH0mozLGWjecuDQZOVBkAx06/ZW8h0U4vrV++cvW6M7sB5jsYhjnf8Zo7UzDP7od
W13XwlJILjjgXm2ywzSl3p7ee0ilon8BO2rU4MCyl9x270nL9RwbzvemjhJbsvwjGGqVs1AQIV5m
p6p0DgKrzv+HcPLkzWEn0lOFYZL+3as+NB8j+V0oo9Zs+gu9pUIzeN0J1GqL8ceCLtZuzLiNw/JD
FTsjMc4S4JpfYNYchi/12BVlcfK4zH39yghx3/JEDtN54qfK1L2Ta4KpQGXPxdZVNf1qkOXqD1ou
On4V+D1+WfXb1GNc76tvOP/lmd65xHofXQDDGvm1I6xYFM4zcWoPhhWaqe2FGD8z4o/Q/DIaeZ+s
3aAj+BoODP6RhBM9CGmHjjETbHgUE9cfadTI8TEnLzffQmqymVDiald2yoYYyCjckVXRohcv9kMJ
dOSpcvb09FFfrTGfnE1mqKhfTJ4zbIVOiKNkr/ncHbS6m5aRba9mk841ttn8h/6i5SAXOdDECoLP
dP5pYPPzk4Ph7sdp74b7wcQdgJDf/R6wkChNosezNvnDJtfQrsXjasDKELxBuXsyid/K+QQ7bDSG
EJcBCxnMUoXRaTyLWWJ6HO2Acr32rg1ec3nrvXIXh2fDJCfIP+uMV5lWpDuDXlOefYwmUqZGe3Xi
7trAAaum+RDakI3yJFimnblJhXXwudcNg7AfVVQxUuyDaCss58t1SPNO4uRODwggbjmw0LGrObUF
7rojrmCdzcjQUQnGBRezJosIOpE6nTAcJUJEwd4kghSbT5dbBUBnxYyV7QQYuTrcLWO3JJMnPtDX
5dRS7VOCmgOsiPwazHfy1fA+JtMswX6hN1IEAY5VbpeiJXdKmlXor9oCc9zQY7SE7VPqd6/sNhFX
WOHU1bId+5qGmDYHjZ9uaCH10cPn6Pjk8wuwaoqBjhIRynHtvwdV9Uynj/ezD/FI2hyLoXnSrQ62
HriiOHe3A0neLbRX/IL0SuNbFT1rhFEG84HbN0YANBEsgK5N+VMsKj8mmBdPnUYMf4OjqOO4G0fG
ifVFHaqjLthRrrgqj3C0sBTQ2+/Bdcy/qjppQwmUlEw/Z2nTTvCjY8pCOzkpiZUB4x/zu0xJvLDo
BNAd5/L0vsYpyyeHQSCOu5RSOxUuXEySw3JOCCyrCfG6OSI7BpQy+7a8TeVhzVCuvv4V5R87s6YL
pn7YGAtcYWW9850ZbKQz7Ksx3EqWwbTmBO7i+B48d2Gy6vMS1ZPhcCoopIM2+n9SU6t9xbGxHmPz
xxwYPzIvCPk8ZGphi81gVX8mFoqECkh0BFRUWuskqdeO862um8GaJRv05XhYN6KldK34C9F8rXAJ
KXlemqyx/agbRUfDqdvRvZgUQJyehROiBFy1mvUJo3xmGlodkri4e/PNHr50WSybCfB/cTNSBNFT
A412r/oLeHmf2iZ5lvxONp+TiNBm5DFXn/s2aB8kAPArUqoCev+LmFMzAitYFlAQ5aegpR9O3Tr0
HUgczdrjVD4nhzYaKH/2vXw1I0DHfFHXvJ1Bo0Xtp+qAhcpIdEwEaffk3MtE0BJqYIG6nKqD4xKA
aL33CJEzNHOMqjArieEnUtujTRnBK+3Fr0aBWsiLlsDtKbyLzzWjkQWDn/m69zuG/6YAR4VdAiOv
Nm3YLGLtBjwBWYuJq+ONNbbmfvacbMcbJWlgBfhk6XBSi5B+ZX3+bEfWLvDj91gFvoD87ucPmpA9
JgqzUFm5CErF8Jitmsq//7Lbcicw6PZUy+NHP2Yrg/zMwsLQ3+AYM5FC/gulAz+BUSbLUVgSJCbO
wIR2GZdBhyLEsinV4AogR5X6uPKaZ2U+crCYNxVMeKM9AgEuvYruImtMhv5KdaqYn/Gw2v4+k/D1
7P42Ml8T9p+fWttCms88tg/hIzOSJGL34d0xQvTx4BkMjjxqI2QVWbTNGevlqRvFow0xUvoHdY3S
6WeKT6mWbDTEXF1nnDwR3ZRaTvGbRDUtR1H+dGECuoXCE6WKJ8DL0SKuk7vvVVt7SAiPZngi5ugo
hUAsS+N0to5p6z370T5JyLI25h3mCc72eXIowVjYXEZmFke5TP0QXx/aSI4AJpv5IhmityD0CA6W
mFi7o+NZp67Vjrg111PZYJKF0tMjKIxsqpkKp9G8anWXxQ+BXN9j2ezuGms9JdUW0wtuxwXEjrVK
zWmRdMaEXaFosoL/6Ra7LK2uvfVWYVWZZ8nrPnlUSC7DvTT5jRqUcAA0ldOxPUXA9iHYkZ/IDf8N
UIcopLzcsB1MOmlmnNsIVR6UuJTzu+ZMhEYyWw45DS1nf9uJlTMuEVpq9qJnsLYpNVYiG9eYiyVg
rDFsSeQW9lNah2t7/tRz4vHQgdEi9LZEWR5tdg0KQEYNzSo39x24SSQ4xfD058/JzaGsmTRmiu1p
cOqNhyjZKt2dHWLaP7jl15xzx0/zGsQ3zlW+iNryBxWbHi/ceWlyrgz3oUO7i+1f/rmNqzbsc9l9
Zhiz4/SsYXMm5gHl0F0hBXwrOckZ+n0mEItiMbGmQ+8j5bKikx8xfIsIs8GuWOMKR9vAyPEz4rr5
LjAhh7zoUUfJxIC6at4T7n/Q3Tc//OxD8+B1Ewt9sw/41qT4i4DdGDnKMwaj+E1CDrKJjoyLPh5B
tiWmpXGyl0bA+Uu7dwXQE3r6sWHsuNZsXReCWyguaQeVHr2O3YCoQ0EkPHZ4hLEWB0WqnJBsdWYc
jE8t5kDZZ0HMmaO9OGLeJTmVBQUvO+1BgOYyGE31skBg6W89Y9gBq1waLfVxf2yYVjLyBRuKuCWe
bnOJYjD0v2wWu1JoG1z5ODTZgNP4D4yHmbOoOjD0YmTh6sMRurtzNJ0MOmsl6k2hIQrt2N8LAszj
bj3EBMdm+7lGpy+VsRaDDrPHxULHXxx51qXGUTDiUMvnlPWGOh1FRa/Xpwmvf9jVl97mRpRklOV7
KklE5zTBOU9a1nH03ZVGg2/ub/rKCmKOOIzocmujIXFS6bn0bEF+JuzmWEGonLNUXocZMzXrfSfB
wtf+yo3DxxDoW98lSDnrL+pBsxiQdxXne9XIOlhvCRHWST1fJs97aV2mCykEd1o9JrGLHPcXoA+Q
veC56yAm3fKRph+7sU/hZpjbjs2p8v6ZdAQy7DjDaKyGuVp7KFIz7h/RGXQrmMa99FN/SNMc6Vq8
ntWUPOuPpLnSemtg8opq50fXzB0J06Iyw9BDGUX39dlDnuvSA5xjHP3dGBJiQA2mRzd/jD+69FNG
2G8y3GM45BmfeiE3Gk0JGxfxMDnQBs9JGCIyzrsH55HgKUYZUXdyHaVvmeuSMwriu4gDHN65CkBO
EOu49CNizA/QHlM73+ZVlawM5HN6FdJHxUXajesgIH1Yaby1VRH0S9d+tz13BedtmZFfk1vhLrFc
smaYeo5/lU/GrMgPw5R0IHI1ag586QnUHHCXIiekhEpPt4NzWhWL2gaowLKgPQ/lsyFOodgm0Um0
eOmfsm86zoFP1bc0ug3ljjkuaAMI/KVoNqnWiOFa8gNOs271uztRalCW9yvOEio1IOYEGtQYE25h
+27xZ3MuKj+NMJONbz91N7N6MPuMMcbAnfvnfnHHtSxu84uh80/jMzHaA0vjQeysLDkFVJAm52OT
5A1Flu845eWNs3IqcnsgItBr0jdyOMZGQAbwUa+clZUemjpYI60udGQUrMDBVfpguVwFNURARwuB
NpvG2LJPDzlWOX18BOjdMLMDFkLzm7x2KflL2GbR2NZrgS/Yjn5Bx9s8UT3y8gANDTRLMX1U0a/d
nd1yVWsEduJWfQp+TTB6fGgTzFh5RrxEl0lDJzGs4ote6Pe09g+Cyn7SSDzx+y9anZi9wfOwJomC
8cWoHQzzgLKYKiUmmwguu2UjCvVx/4OqcqBKPmuVeTNG8VdRZg0XjQaAXcsbB9/U1Nc9xaNXUTNW
pAToPdoqt523WgXWSX5Ky7rosbXyG+uYsAIhgvqMmo4YEgvNxD4qCXkjeVr9T1rubcZEwTN2C5bb
fplCslZ9EYmX1gr2rLG70SPAIG0Nf9EW8doryR+z0kVmWfve/AbZ+pKFc7/sPWREXQnXftTONouH
Eet/PUY0FsFU9eMhB5c3htf8qCl/mfA8aZIoS+jYDjKnyH0mMsrBTRwTlbZHdF4HyTFEOh4peVOY
LFwiHzA3YPrJ8VNqR3xtJITH+Ppx8yidNS/bsqJ7aKdkxcFI03QLa02sX8bkawQFEyMlEmlL/Aan
MQtDOkLEEO6STyhB8xtlw2uIpkBYoEOySKXexbQgCGbFQ+s+ctsEkiqhN7nX2sOY3hXbPKOJinK7
nDUmdN37ANInYNiBkOzXT5pDyf2UjecwT7YoYd5CGayNvthV0I/JPH1gGodp65TEfzfv6NFyXl/W
8twURH6DtOGfnHYhqXY7xOvk3JKCTod10epEKaEDBIrf0VAB2+/fBQLQqX1NSR32Ed/UYEFaBOuL
WfOfUanfZqdFn3Q36QMYAsGERCyIzoHubDkzxTcfzVx8JIhnvGLDg6T1m8zc1Pa/NMx+FG+YEJMZ
5EgUNW9od5JSfhTd8FwwPpCxxOsYPLfQb9EhI70KGXNBqUaByl422XyZtblJh4fblg9vLtZZRN4D
9UY8FNt++HP9g9OJDU2LrYfMevTWxiqx3x25tsO/CY0P/gembWTAkmTaxMU+kOU2URYwzCGdW3xO
ElZ8pp8nApDqsNq2WDAaKAbNPDOGoN5ueKxsKhjMfiAQ5g+rIzGkGnepzCBHdiSQIJ2xuPlDhE3l
sbWDIx0sx48hGgfTqW3F/8MTNyYeDXqPM/0FRfAQtHnHIHjkbLyeuBUhLxsPEplUOnhpBsGk2zC4
rj7L6WogYh6mA+XayvLkUsbxcqxHugwIx6U97JRwPZwtWowcMAvEiD6HPowQhyQBJkp3oRAf9BmC
MUBCF6BXjDEQDFZ1GJHapol7LJx4m+f6qmJswBH3GlXF+hIjb7PdE6pXzOerjOiwqgdI18uNO00v
Sa1t85YPKKIpwAPzT0PU1LTeLhBMaKT52qNGxyX4VynVHOmNug+eP8CfR0Z8kv3UJWhWx0bEpjfP
kZuAHsNMNJjYFK+QnszsH+G/zMDeOzs9AbWCd8YMP+HowfbnC4eRCngnyL1eek9phSCVWPpgGGrw
xmkbLG0XNW7UM8ccSCvsX3QEYl3OMdrR1IiyAiYyga9a+1l8MaZgk8rcYCLrWgtr0GikftnUB21P
LJdMcJBM8XcQBQ+PVJdyCvG+oJApIkQD+hWFA+tBazo7vBlLf4qYrcoA4RmGOY4rvf7HPJoTBju1
RP0BD9fmDopoCiDNwaea+mDHVOI2UzM4fiqikK78vqaLJ28quFrTXXyDLnwgRCtp+OrV15BNCgM9
mCqAVhVz2zm298Jy36faRjI5b2OKxBmapj0t4gCdZSWQISjHnfecoGYkqnprCwArOTJu0j6RLVHn
gBzkLx8w7219TkMAdoBPdKO+Bt2MlKw+ukHwHDsm1Saq+tCicYPhhGKYAy6NgpgQia5hqUDFbkTZ
ocnazf8WP8yhFjvJaOlrWWR3my3IyIKzTpMUY2GVuQSn8HYtPXmgdPufXRYM5qYLXnVJNhg9dhqy
rMbTwKvA4s4JBNYEbw/P+kArvNBAQSJaL6uEgOoOsg4rP4qhnbAfctwO1ORiukKiO3q9/YxCZJV3
2JwzsnXrM+T+rzDlvrPinexKBs7ThcjdjUOt3ScYcRCGcUknBhsh2KeosmF4vHU0VHzYDlDh3XTh
aukrEJYFE1g6E+r1xaxFHO/9lvuFBT6JD+lkwfdlDM1wKe3TtRPnW5OXIjWiKCb9lPJAGU1z8Dvt
amlvPm8PVnZmJi8ypHox5kvs8/igpCpSbnEivoOVwWERQusRdPlHNmKz1Nv3HLQf2cm5qwG9wCIL
cVU1izFmsdLt40Fu7AC3vjKzAoYtNbz6vf5UDRQcoUWA4vQzVF8mCWjgDEkVMde2OpnupozB8w79
b41k0bLWGj9vVqsS3EoFFGNwPsb5d7KtfRZCYbv5FmONEEaLC6tbDjsNt3bnmltsgllpIjcarvit
l7X/2QT6q4vhKY+SbWNC3P+p/PY1p7jvc0YYtva/p74acxWLwQiQKh0shILFOkzcor1l2VASJGQi
8BOe4WzYHH4LpmOddncYe6ptxUX94rLm2yChJo8IkaE8OgT0ioxsb3WZ+QiLT7NnwD6ZL0GTnDuP
3qs18Mes6dImNOOtZ6+q2Td/qsh6Tox/AAbxw3KSzzcMMZz9iMVxrKJDOrOWUuybLdoi1XVPKHGY
FYRl8wGocTOhjXRdpJBetmcmgfInN77xQ8IO1TN0yPi1s5GjtBLjwi5E4bbiw/WZ6JQE6sr2H6mm
Gi8MmEQj91p9p8cD+k1BYAYgyvXLTFtecz6qyn7i1Ptdqa6g2a/biaeMYr+yYFtafkUwYPEI6eW1
Pc5KN73OolvTF8e/bqKd8rlFrbSEl9++md2wLQbnHCjXkmM0N8S+NdJCX3t2Qw1ZUDB8zPpM3y+A
ezzzwlPtVXPTl2DgmDdH+6rwngcteFHvoqb1JDI0Ow+nWLcchhrb+SMKEYdeau5K+1VnyKgI6PyJ
H17sSuGDOqJN++lP2ubHBC/arAnBZgBbSnxuGIrr0DtmmrPz7WqtSRpiuLIMGnV282ZxNI3a7sLc
sAsIpSvPwL4n5omohWm//oryDEKlDPfp8GEiiLLp49gMmZSd1rWQQ3kOFljW7eTVT+JtxpBR9b90
NPk2RawrUO5xDdnkYmMLiJdm2tDt1J9Byxczihm8a0TK3f8N8Qox7tYpmcHwqJ8ERehb1RFGa5F2
8GEbBImTPWARpW77W4ciSsuhkADf8nP3VnrxvR4aXIXzYs6jXYccaKO1w1aVQGMU/aFRo8sjltTY
p6gmr49IIqsMn009v6SCLhqnJ64CbQpn2M0F3RUTemfFRERz/M0kkWHWDI6ocRDj6MySu2D+31Vc
yHYxBtwxgTm9YkZcObAQ1MIuWejdcro3vb4f6YwTDbkMS8I8k2Gv7t3/G4UMzwM6U7ognqzFFO+v
7a5f+eIbzFWEPBoA/ez7J7VlOhyA6Aj3usOMxCP+xkf1e218xCGucG44z9ZapxOYmYxkWkYfAa2t
rHm4poEqDxtsRx0wtZly1nCM+alSlVGJ7Xeu+AyNkRYaDlJJs0YkYOXcmsowTd47YdKnaK+TxDAr
EZEh7Q+7kQANSteTEXz1wtt36XSXvvGFmvPXI6xX0NVTXSE/IcCyKv5NPrL5mSgt0tQAPm98j9ym
RnujNXbv9Qb3IEWi4zMOFKyhMzJHy7Ru7ZztqiS/hrD/B86fsjPuk4uatWKTu5gc13UKP5rPeu8u
ChQ5LqqsIqiOCkNS6KzCRMpxxlJzO6U3r7mvdcrFgG/R0bH1KCaljgYV2Q9LFGucxIUL9hDOcZcg
V0LgpWAxDjc8yX8FBIVzOaYAF1FQiLVTe2ez6M8zpYmaiEPe33mSPlzFUH/WcMihLTI1FBDaM62i
pWaTwoFxwbQfqAjtVD/0hmBrVrlzvhplEEkmEboyREPoQKyM6259A0+jXdycsdkVU3lqyDQeLb7L
R3tROi+26Z5K/EfNKdD45hff0Z8nPd3pzW/ATDar4i8TaC1u9H56Q68JxQupWFN4a0WQyPRkm1TE
6zKr0d8rGT54+omhUhJ/TlcFSTYume+kxM0jjPL6NZkJM4i6I0V7EerbmNFVHa3zo1kXoABxywu5
E7IirPjNS5GSM773n2bK/pgGt50Ujzz5CpuXpgzOBR4qVNBIyTJnq8PSNuALNVN6ESPmAmfpjtnJ
m+1bjnbBnYAxYcJBub4YTHB9LYOKTL8iXlqZaMOYtZmgDHoGVP/XREhRa6g9agZlauiDAZfbKLGp
1slGreofOrlLr/cODlGCIQzlTqcgY7SmhH9qhG7pA+KXehmQ/D4CF2OUELa8DINZKb9zqPSlaq5F
Y7xD6LI0LWCRPZ0HEACmHaw87caUoGZ4AgjPc/xHWL/ls72Z2SEdILhV21GjOVufwKSmq15RG6+d
gA0M4TGTAdWwHbRXz0DM36IR1dDKYluILh2ifY99OuaBlrq9UzdU6lIrt94mcdGz/UVDDqylQ8eK
2I/d30TiHoYvWNK2arygKZnAPZPMsBKQairTXJMYIpkVeuwN6pBekWvfsR8OzUft/A9d3AGUhkRz
yryr315GJrRFFpAeX29i3EYxUOJuBz3/KUrEs805Np8AUBrRZ8S5dk46Je19YtBjT8hFsqXPhKSg
AZdQgwXOgA6NgchWAIUPXuvJWKEXYGwp7VcfdEpHxLYmnvhCbb0XVDkDfXalSbDG7uUvq8iyNBJM
QQQ+PCER+/PZfekKJttAZJvC42ghUV1oqb8bC/2mmrwFJ1vgsyyyKQNZebYZxv3/BvRFHRYnJQWI
eSCaMl6ifl4yDc7YfsBkkw2/c/CnUHtGGr0RJHmoC2gvq0fFTb90MSF4yM5CUOm2uOqUN1/uIWEp
HSDCraXfXyCw80G29asCrChFYMGChzALMx7DW2BS9DWUfJlyLiJizDn9T/FJO2IVjb3lwZWt/joO
T14hTk7YnuqmOQY0A2Yz2Mty3pjytaeMASOxLiZot9OtTantrQlViLaN+49WxH8TooBhW8l8JQTi
lrx0FzMC1Q6PYEhhW+kRjazZR80886yPR9rPwj3p6fTwvPxTRVMj8N01IQAaRhSm8Wl7ZFpltGOH
FInENo72TAAWRczzm/r7yZgfAQ0JPc5oxmHO5b3qDerV4B3q4dJlfe3dAJEXmyxxMW606J1sr/B9
avAPjXw3x3DVEAOHHE8NGlR1/KcN9Um67b5nqQPmqFOoKxtYUoWHPD07gbaQ/g83yhIw5HrgEELb
cQFYAsI+p1Gmh2kYPzXTBX2IqloC2q5TBWkV9Y/lnsbxa3DKjdoyPP2u1CM8DayHHhmt/TCsPXXv
dgih3NVoPNSrj4JorVXM74xtOJEe2GZvIyWZevyUlGggapG9LaAITzVsr2hgpymlZVnFT9pYILgP
EV6Y3WfB6c9iTsakTSmsNYosS1tOABsseAbVyRnrbdsES9CY7BeYCNeTjtuPQc3YOOdqxK7BMuaa
3Z2NA4aSdQlF9rCYjpR9d7nbifZQAjI7xiIAQBpFV4jywjNaQDqcBNl418oAKQ2X2m1ALRi82pxC
kqpkt9GXbRz8+tqN3UsM+YYBYsSq2/g/mjowUnU2wcVnHSxj7eATnL2Co47tw1jDSlgwyJ7V1+Nl
iq+vYIvsAGS5zY9st9bIoophW23IiWKd0w91NHEseaRlvC8KHRmqWPMw6fTeI+luG+8fG8CT0vPY
qOQxAHFk9vHpoHuKrQ+rd9bj2B4U+6M+qE/VK7R/GHQ3VYwiXIIflDltVDqxLbxeDXHLE8yunRco
ENZWdP/iyN/2gDfttvnX6vQzMl2eCJnfJLp/lw7xLwwcQNFkIKlxRfdi/MEW+ox19KH+f5xwIs8G
lhuOvw5qX1rWeJsthJxN1X+30FjCenzPdfILyFITvJeZjjcvmxf4EuYoJ5jmvE/OZzNn8HDkd5Em
uy7LTv5IMxiv8j5Cj6XwmaIyZgB4kHfRR2BhiSgj6dXLaldE1ckDixZyULfwiEmKIit1vl21df/H
0Vkst45EYfiJVCWGrdky23F8440qnjhiZj39fJ3FzKUkFnSfPvCDBrUZCiKujm03LSYVjn6KBCak
qUKB9FK3D0MKDiqEpxiqa4W6WcWKBui5FyKA5IwBvdiNEO+fvrBVwndOpLyRvBFBrY2DT5kOed+B
mkLj1Ox+KexvZmj+F+fjHIvBtZGNH6qDa/jbIBrUQm1okDDodMJjYSRHXxTQ1XBhaINB5vDoJHBC
mn1O0vpYKQZO5kyoUO25lB69iqnZmxB51aY6B52xU9Wuw7/cnCNxGuXNArISs1o8LjLphqsJuvB9
Q9LoLSKkKmdd0EHT0wRuFseStDhncgmmBVvRrD+ibNnqhwyUE1ZTcxW+X9Pm8wZsQtkilgabS+gJ
pw5xpH/RQTdxxWss44RPxHKqteUAnrxQjUszaK/2J0R2w6eTl3IYt6HDPEuS11QhB8tJdkUxzQN5
xIEH3gYSaGVdbeNY/UjCjwbbk6CcCzjBOKg6XA90PWK1W+uUcSqAtxHySjRKyPiU67AL9zKIEGCk
/w1JMy/84MOLemSLINsgHUCg/pbK76p2ADPCK/fCC0BohHTfsXx0VNdkcjZatEUNEMd1zeweVZxM
1hc5MgNTKb1CrF4MM146c0nWDkGdLpKy3bf9JYg/Svud+wWT5WaROdQ8uJxXhoyGbbZswWqDwzCs
LwcVJ+hD1oG+k4TQZx6ch/I/ub6QOki6gSSytBIHDEObNaI0xAV6x6G564nxkv5tG6hG0rtIx399
n28bpbxKysFTcDstqrXsgF3Zqeh36rBapCn4UX1r0TMTQRVxI2CwaofVDVJUES2bXGa2aW88A0Uh
nv0AnAgMlwDKIvy1gq0TMhL2HE0UJSuFentEMCzS8Auw0/Do+3/qq6Chpp1FbSgAOKl518IOBwZE
o0qwKwEiwj77u4vlhS6ruw6kkokUIRAaUPJ5GTzGBE4EA1tOMiM3vgWwrC/tWVp5xyA+WVG5VkRQ
pkyGxZYXxYZ0G/Uvfe+gJdZ2NGmYi4iDDmGsitVBxbcIyCnzVH8aqAfPopQSy5HPEt0c4qgsDbvS
7/doeqPEdwHSCNGB0RxpbdvqG7UExeXQDCBFUEA0RbTuUlzfogYxF3KfDPbFMHV37yma5yAuA8kh
9dCA32tzo3okGephPnDx9hIBm1BQjZywwlL8aydoIJlLA3uEq0QnHluceVewvv0MUoeBNGG8cSjO
syT/mAAojKO5LeK9A0SmBrtoyS/7pxyTfY0epcrUqwjHhbj8EXE1O7/GVUL7D7A05gkpgGoDQVXs
oLYgmnxkK2Mr21nZiEYIp/JfusA8rEed27iGrSBpIt93GhJksIkIzB5VZPhRLjknoP30wTjw8SaT
jYCKpK21bdamAGLIeM1YOaVMKscnGESqaJZ7M3xNIVJ/Far2oglrEqypuzF0C9atCqoNKQHVky/U
nBHywNCxXdFyrCVzk5AgiaLGKtCFHrCUgPFf+ziaGOASwEh0eknHebzbrLfaV8hEptuA3tah1q3f
qePDMl9e5dQnFjl+bYfbGPa+1AM5B5QxKvn3BDJ2UKW96LVBkAMkDYpLeUp1fWqQRuOawF4IUQ+G
xXLgih3aZT827dI0zEA/FS4VAIR1Cmx0BkaUO23XYGHIRbJMAG9kjrQDcYwqCl6V6P/T+muY1jKN
FW0JAcyyB3wfaRD6KEtV7VlGRj9kJCf5JG7dPEJ4vbvc/UGg1DRXHCwNzEHG42Dt4C1kfbeKCZA2
wVtQOXSGw/VQrkTYqFjIwg+gBN4lDjTerdwsEoASCVmOwtDdt/x/aJ+5DXQzD/HmENGRxsQ5oB/3
rUNsLZh1soHD6c5iNiV9LeYrI0J+wFaXdp4A1yQ0dQ5+sPqisDdK8vQn+e+pOgXahUxkFMY3DnNF
CSXkcLxZucEC7LckPmGRrIIwXk5AVFTjl7HwTtQKoqEjyqJGQ3uZ+Fn47WXsDohLbQBurUwbChrA
UKwKTZYLQGxDWvZ6wsTbENANMXSz22Ld0TwwTcRSvGzVTbSuIpad7TYix8/RMmIgZYHIydV20wAe
m6ZhXgwt6mryXGizeHk3x1vtRPctyKSPNCIbk1ctKXGbkCFlrbBvg0Vi2tU6KNPb1KCsYCAwHxV7
J90Pyk0p2TE6iTkQ/V5OPgUJiPKNnv8CMPx8qH4yBHoCNT01aA4OzjFIDZAUn3YJ/Ze2j4dsAUJb
dUj8Le4lpn+yUm8CyV4M6Nnx+1dFL7H1ME8m9UuJRCVeVnG8U2IUTGQFHH20KyYouqY76ehi4qFg
1hjjomKrrtB0cmR1KQxfFU6JsSa95hz5Q7BTEND9mRcGuQ6fRlptRv/JqUOlA9feuA509lHl2WYF
vS8IKkKsrZFYCUNs3npgTVqY/KcYvy2lXlRKN4mDT40gIQyHyjQgxmOPxNDBR568GR9iviV6qIlV
LUUj35oQKaCsGBLaOExF0Jj/jHPamQmJFQ9EplMzwLpSdWYsTD7zzFgWmjYbzC8lCNbimE9y+eWI
dIY+rsPEMlWfidnexRmaAsIF77gs0vE8WrQFy5kf21SVQq4FQmNsZpuxOE4RZbwYo4jpfVEFuxKn
77rqbjoEFzFqaMZ4bYLmDEc+hxGPBW2JjLuLEBkA8N5B3hIDAy2XgQIbqCogNj8gJ6t0p3RyvmV/
pflncZtFG2zLPDxgP2gGyU5MYRJQSyN9jozwL7Iaw0RqUvDN3UqgLr1+rUTSoVbrDYDKmWJXQK/0
g9ClE/LHXkVnl2ophUHeBxcpMe6an+zt/Lc3gmMRAl1AqlxcbIIDF/FaXGuVYXVDil5E4CVqBPWc
i2Zo9wT1ISvQPy0m11YBwF+U+iB4lOmN5e/fcCyBKz501kXEXdGK86v0n9ALHmHpmKKdy8wgAr8i
MBGg9HSG79WuJlQJgIV4E6Kpzb7A5hbwYrAgk1FrdW11zSLwqNqbARiBrh4bgGGFj3AGUARZnN8X
CWiPjjgmOLxccUVxlmTkcOgKj1KzI52cQ07wbdOFIybKPGNICRCf0lDdrLVY8Iglz/S4PXiMoGzO
yCorPzsmKiSFTXMXcWgg7a0tjK3gdTA6DlCtwFV4WfIaEoZTEpfvcz70fNMINZpaaCFjrWZkr1aH
9YeSNGq6YMYT/1UQ0ib1GCSQGCykgGkalbLHeABJMX/lOMV3pZZA8Mtjoj6FTW0YAOyX89XAKCYA
uwLDyIZcKBq6Ka0bIQng8KoDr/hXGspagJJFzNPp4sos3oqOXJDpnHx049BfZCjeZu2myzoGkbXb
TkgOV3Ag4weSrg/Bc1IyRMoypJPit0iGxVllkNCPvFRkak5ZUfHDKVz4iuI/cQQKmDqzEbmQ11Th
RcjJ/18rfWuWtAxSDTUREXuUU9lJqwaqC3jyna0aDxtrFq/ZObY9z1Pp1cawsIgggIIPOUdJVIWk
pI++GXbTkDCEpX1EM2JK2axM2j0uI+5+yGOSCHGyYNEZTNzplYgBeA1Zjcsvpz/uhCuaOFmVbDyd
JsK1NbGPtnnXpvMj0RmMkhvsocTjMYesUaenm/clJu4RCZJPMDRUqNOt84/ezTazQAIC5p/ADLY6
KRcAsMIODyLpsXRjcWrSYedH2lIo6BodoBQbi00+1q/RJaMsCKsvRHSYpTeuhrkRYq1iNiXLI/bE
L6teN/qj9R6xpriQVhzJ4ShP7nE2zmRdOzYYm2M/Ax5nwiJr2PcDLBaqSGAVaAGMawMc0hA0B0do
qgc/JWOWCFKZTtRJ4VycGG+LWTo6k3BL7lnM8DFRjzLXqY7LAVp93nREIWnVm/5emP61Y3/yPTrN
9PIbQPBtu5SFuBQ2K0VA5KBFWoXpSptoOkTfU5FtQdiGkUSfRj/AXj+AXJ8J+lFWtzTz7V+ot8MU
LITh2EhXu9XGS5HbS9uzt4wIXQ0qHsVdy0iijFMXbsWy1LCpmIAE2gJ5BhTTW2RjQhPYOrKzWNPf
fonjyEfmyUDM+itzaw+ijjmanwxn0HOV8EGj32VldGjVlSjBcrY6phL0eMVQyqBC78h8OgZSE7tX
ZDwOol4pmRApGaa88TIO4IwysvGoDXWQ7oCup9gV+ab4ThSLDjliKZSFwLPSj5IJ9cTeU1KJiftn
DMsOQ8iWdvSIxDX4g5YDPDCBgQSbmKIxUf8VwHn6Ol0rMCpgBiwF9CGq7B9/pxv5ElGDeYHQA5qN
8AbQTqNtIZD3AasoDNKbKkTXNEbaCi+nGYIv0B//lLK6ihy87dRdEgQrk9pOnIQM4ajDWZ6YgdUf
2bQrJx2oFp00vj8DfnqS0Y5j1wtImAApiJdlgVIwrj7YUJGb+QToLC1WAX6MjqKD3FdWOgBx8eBj
UyOE/BWxQwjQadRdHqBJwl2GTEbTZB9YP6jWrTyjQcUNKLItzXtSrzTFOYoiu+hcgBI1JIwmou4Z
9C0xF93laVOIFlk4bsSFiY2Z+FDWfQtPPKFHRwI5rXXbJv+Y4LtEBriYCI0yTv0/P3vUzAHBpIhA
i5uiGeF02QoaQDwxWIownm71dzpoG0WePodyOKbluFHoMIpsR2VAKMbKWvzd/AgAQcpoUo6YwSPJ
tZjI+3PAXTmN3jbnrBtQZetEQKE13JuQxktXMjHlOaTku2JYjArYRmAUlTFzyWfaCkRFg7luEmhu
YBCTqFNGgF4lXFLxXkROppNiiYMfZyjxabM0z5D3wcbCV9eC3NwyeJ7G/D+OxIZLlimhB+ZwOQtV
WniWdhCRnH513KLmDfRCkTmMOhcRpSUTwU4Jd8Pow1t+WQNJRqpvqvCUUSPF0pVzWQiYpCCpmFvE
DqwDf98x9zCm5KSXtCYMQWP8DQGLeMPnX5wujSvjv5Wam9iS3+l3LpsEVlO4US3G8xP0eCD7gqlG
8KWRhNwNs2H9ux0s8LhY0Yqha7IXffKwBiyD3YTk9+d4Rf3FkBa0T0ai4wX2twVtBCSfB/ENRNoA
Xl4MrETTeeSnJyRuDiKd410HYYwhQxU3KPLOwyZDlLuhC+jPxdWINnprtHeHJrOqjnsHvmhlCyg/
BFSOJkw1YUNoJM9iUpFK0soYmYdz3qTQGxmSJAy9OelL5ynjWIbQ1Zb29yJS8IF7Cb62ZTwGDVMg
IaCj8erF31XA1zg9ZYupgwABddAgeUOa/C/BaYLLWyeAF0f0OMLmMFrvxMhZPs7cY1SWirILVRQU
c+gl+UxMeXkB2VJl/WLmA3iYyQUizVZlLA1yj4DKX9CyRbHpgPsWZakgso6SsqoqWiZmeB5GHBsm
b/03pDZZnpH2paIsPRGRksD4F5LQ6dUlKDBDgAezioxbALDo1iNWDaAecdSTj66RksOSYYU6HJhi
AI1dzTxo/9NlUOCqSVaDXhi6SE3Jy2cBCzqTBrYHdd55D+xZVHA5QmGiIQXWg4jzqUDlshkk9Zl5
LQ1QCbij+0m8tuSO2cumhUjYKfpFtHYdmpJ/dO1+o2EYIPqtAlmhkQeFCGSWiX5KchAG6YWVCjeU
E3ArsqIhp6MpiPx5F7si8QomC9INLtvtW85djfahqKx98JQeXF/RrwSiscIRee03fkOOtJDs4A8J
WtXdP41BrJg3itU+mExSyEdEt42ExUhfMO9wGwi26E3NtVje9mCh28pc5X55lCPcsMrgGPlipIEu
DAz8IiC71j4q/19AohFW3q3Deq4EQTVlz4b2Mig53bspyDpMLPoGs5Fh6ncCLyhCvyU32A+//rAs
/g2JyQXcLsCq7ezvHRBkotE+VhXo2QrOiMJQyuNeVVyfSRvCn84qfkH/LNqB+joo5va+kP6J0mHo
sZZC7CVQO7dJJySOXp03At6qf7FlJCfDJZlzUcvpcgH/E+GdXkrKHhM1vMcEGEe9g0aMsG0SaPpj
hjy4WHgdnGaD9KBoPQmrB1E0dKO9qY14mdJ3hUy7FJEc/N4rJcuRqA8BjY3t6DY12Ufav5VpbzvB
xiJntJuPFIjziGlLCBFjRJyH9VT3UASr6lJGNJyJDa3+HxohlI/hG57GH/UVT1YmVTND9oA2fWf1
EbKcwJpSzYXW0bABpDJPV74ToHWJJ11zSyX461ssHnq+TxujpcgBTCuCrHeXbf8obmRC5yhdGrRg
xf6tgXQLdOGQIKkyZshl1iAuEZqV2l+ShwqIKB4FGWJKOrtUk9A6mPcWkD2OC8FayhR17RBt8uqX
Kd+ybcDM0EjKmawx9EBdEO9wNEJoP3+LsrohVHmUXhkDKKAxK9ve5fKyVZEu1vW/REPkQAJeLZp0
AQ6EFXAMgZMSRZpg84mGp8ez13CzUqQP6k9mV+Euau2/bE98uxgi0lwYcUpGARspBFIqCtmx/k91
UOcGbRtEI42jdFkU8FobZqK0gIHbH2OGG14wrQH5b7x6uAQ0pmM6rSJRUwN0oOUqCOc2XZ9UD84m
5CvY7I46rQObczTLs8+kb8+iCBU5ExrqRtRuZDP6HDP7XKIDYWnTvY7XnmAawGKeLO2fAOHp052K
VZx1tr0tkydPdNV2EI7IZvQkWlsPtac8Q6nI97/a5hWB6hSgT0Gp/1ug9AyAlKCqvkoj8TAu4jEp
5MXI6jCiyuqVyPxi3pDJfLfxIW/QKRHN5FyxXQ/cg+oNjz+Ie9ZCkMnZW4jbVu0hbbGo5USbbBtX
RBnvq4jpnrnLye3EO+JwnrL+hkz+K+/qbyUrtkFMa1gcuTJVt8bvpwlTITTgGYEbwEjtwJ9biEiJ
Q73Rv0pm276qIy6e7/FePFupW9aAAiPwChoohZGjpQrzY4b8E7N2WcIWcPwrvaB9jXiEdTKTtEV1
bTuOiAiNHKIVqNqJh9IBvxLdR3HsBFYIbai8RUBFNWqSjrM+xadEakLYSAWaDRY/mKRTDMY2FZUt
Mnd9CGhOGI/jBrmNVfVn7LSzZWS3KMg3kuX96/J+PqiiW/iFGvm+T6ZL4UAsklPtYlcxdSk8CdwA
etQdZxwnQV64KCWsEkBnGLC5o5btxsg+jUmwrMybE0I+EABVbBJx1WZ4EBprIRmSBdx24C2K4t0r
Ewp1MMZIJMWNCUhzlsBU/gfkYy9qaqt6d1hgK3SFmvE/sel8U2eGbx+9Mr80dXkM1WxptsV+yKiJ
2qusit59x5KNkU1OXcxHSFF9KO2iG4KIyx8KOew+EbNdCPPZsFBPossn9F8wIKd7kvUQ+fWLT1gn
iqW071TGGWOI5lYODisGxojdHvyNfQLozNSz9WRHSB5L4HO3WlGsqVtnHlJdjspmzCWGkj0YDYx2
yX6lBhB0BAyHiUoLwyKGnEd9jXhLVCwFGkfYmTv1wSaS2LSdMuY+FuVoXdj/iRgsEK0l8zX6v1DW
FESzUGnJqDSd1s2yCSOnYFVIiBhgHqCjQYM8QtNMayX9l4BfFJ9WYNcnPcXT0OVyMeYwLdVmm9Dr
YCK3zLDCkc41mNXMCZCsqtaITj0qQo7IBk2erO089VjdjDb9T6u8CtxLn+J5q1THAn3lghSS3o4f
F+vaUdYCIVBWNIQCHF+xmFfjRUKrS/yV0IGovYmME6YIfYIyPhVCOYaWnTVQ49dBegEb02S8CxkN
iUrLr47zOeIdmXFAhCK3L8yl4hGaMWVfNzS/y9L8ySNjYyAlEuvSdw4pDLUWGNzErAruuWC9G56b
K95mpIsMI/hDwFEI+T9eVG51IKYDCsFNAKCdAIGzxRZ7jtWAWFUGElcdANJCVuk5UO1HVBhLv7BE
E9Ve6mWNHKKRuZWdr7TuNDANbut+B1eNXuKqKJkCjUMaz/t0AAuDahPt6iHcaBAmqAnFqK1jVtwT
RdH8XoIrQmMS3I+Esj7QGdcitvkS1OS2543hG5j5uE5Le4FfCBmgZWa47bsG7DNDviE7txKKhtEk
spCtqJgRFRGzV7VMXCFWJOghNqgWjQPGMMXZSaEYVpBDxsC9pV4DCSbs8QQK0LtGEmcEakB6gmYN
4ijJUcCfykxC6lQ/Z/F/qVGAj+ncWFJPYQnYEFO6q6rRegfZFDGfsEGUBaguMXayed+FKGdtm/2t
/UAEd1NvQqekw4e59c+pI/9UgY9jGjwo7BI+rMauZgkUfA+u1DXxmKrSfmgi3+0cNEPEjCIFmWvI
kBkTRirAI+YSfyQVQpomDBl7tni+17ZG+acpb7P6665jWVOvJjwyk56ViC5Xm2nseXYCtmTLyU7c
zEcLKegODEnHqW/mhhZuq8FZtpxGCUdaPf5mlKLB4KSIidYrtWjmba/wHroP3ScP8M07Ej7rqMe/
ieYJWBgyQv1L40jUUCURVCpyoZQ+bhTTjzYsN6/Q92PTk+wuSBlWI3ylFK0SVrxtM8pVKhoyNILz
lhOziy2qrsz1J4fjREXJttgyVld84+nX9T8fLj3yG4dAsehQ0lPnvvYQRkZ2y6S3tzyO0bhk3cV0
MGMeaLjsSmSPdPUk6k1V8PX6rZphSCmh18IMXeBIxMzaZPMFI9I0QAog9EPawtxSgQ5X3cs6v40C
xDEWOlBDLHdy4XIZRsug8FZoqmHrqRM4sj5msgFvS2VkLacfjsKQxHDqa5wH92i8aEEMAL7apkA6
KO4G+k8qzfIZcgToOmjAWmXh9tNt67C9KBJi8dBQxXUiyfDrU5Y4wbBQBBGgogfDcL6O2jMsKuTz
QFR3GbMr2r1GuxvybiOaqlPnXwu5BJGdAGDvNrTH1kPZwMca10F74gBYKMzlLKZ4NM8C5mRFLs0i
VrUKesbSoeyEPT1mvCAQYTP4xNboD7Gn7vravIzwHTOj2KTNbqLXXaGlhEwq+vgW6E1l5+XqZugx
SA/eGHuw9K32MxwYIA56tKjwVZ+VPAeIunVE397ZEsdwG0gZXJNF6tGphvVQTt2jot0n6jNmRWNg
bLL46EP17gr1wDhkGfjjuiq9pz86uyzzL7ZW3zo48wFmzVIBkKH3vqqwWU/0qeooeaUJVH4AoGFH
VT1M2K7k6kUMvAc/eZaxsi+Zrxo0WPyhOUS29uNpjHab+LNLKPxQKAAph2JXd6sn9SKKwVrBfXgw
g42p0NuJxg0kVRFLpUhfbHQ5/VU4asWh0POcwFpdqgIP3a7nbAIPgTGfLb9EHR/kRN6k+rCj8hL7
xqalou9MeooAozyKQBPYSLwK0SigAVhZHbgIgMSR5Qg5MGWyL6CNjIBmOiHCKmQ+hl+xD7RARvQp
iFcQ03NTmRtNiVXnCBtvgv6Roaxb6fI6hS9eor4yYFwxeVvDCFhAwbbgbPYsePk8QTCYhV1shnK6
pVxbWzOChw00IRdj5s5fYUwWcUa1Zc88fVTC55RNt65YNfcQtESlqXu/lQ+NRqcSbrKkmEfmf8os
pyy1iIHW8GHptyGKL6p9wWnhZrDH1e48BPlnFr4jOsySgdZr/9uNa+DLO6ut95YP5mHd2Dhnrtrh
06InULpIqysOBK2jZ7smMnPAp0vX+ZjKBVNyfqKfXWKAISC0qB/1NbxsoqthrvRxr/p7njcdWlj/
ekFtDwho2+ZuGX8ljE1mx7ybZd9ASoJdzJR/7i/6S/NEv4VhMxDmH0VYDOG+cjKKPc63cFVnfYug
4BLQUPeN5cSIhyqHBt7ucELx3aiWpFLlp/bh6IsUEv+B/mcLltg4ah23Bmf+SvxCD45hMa60jrGw
PTg6c/9fHs/xGe8Z0YJao5N4Vl9Iq1EGUySV7F6AKsWCe8NhMfVoEMwbjGnADKk7uzzVjOp+MQ2B
p4QKI+5TyI5MT+QyNeNIuupm8TlWrpp/iiN6QEwt1w5q6vRwgf7AOGTib67psVftQuju9n+PH/aa
h2wzna7CFTAGTp2MVGFKcF9DaCpeD+MFv1UIvEIqkuWKaqsi/SbsAcXEPRe/xmmvGyfmfFHo6lWz
DPtfSNDgVzRwn3T8uZveRHxkmwHOJkdCVvIxEjuBlWwEvhqILLw++uQvUVMw/iJ88oDF1BpqGtc1
C0+4miN/Jn8Ez4IZQT+HtabghPufgcu9ifgD0B6sGWbZ3UR/EXDWLv3Jvyg4KIxUWsGceqS3xUJ5
tw9ECPiWNqDpOK+efYMJ+UxMENfey3dmIAL0bMZqAARAMYYvvBeu+EynwFGXQTvfguAievCcU+F/
HCgFA0cKus8K74E1ydw2c/uH8gN8kkOyaxcIdrCKMnhTz+yNNQCpektnEZEHbBoLN0QD7Up7IgxX
o7YJGGgQiEC7zCRJ5CkYCV2EwBU6AzuNRvwJ/GN3TUG3x3O8ssni8mVbLHBdxJdOyM/4s/o1vL1H
/sXtIUlJD5knjhAZd2Qzt1w6TEQQPsZKwVt4R1AjDd4xSFpQvrHjwGTFc6b2yBP6N8zsLsWdpGiF
3O8lOyDZswpP1cFb6rt2szgGm2ye3PUH31ufZOznt/qm3mQXcoptzvTkhkXuU37Q5fe1GXyZ+Kvm
qf9iIbIt3HqvLZM7LkH34cgzLAFf3P/AGjP1JZ2juzeflsUlueSbfuP08/Fl8WY2KrroLw98Lhe8
4MWF8RypOC5AY5ucAdfyd3wN+4aKG4cF2KI+9vRYb+NLqYhHAMLpgfT68KbW6Q7ibnmHvF+QKVQ5
iBnRgkFPZ4O08sm+pjcIogfDzY7R23vBAJ07C6TO9QfP2rvyWqo3+wHlvO6KolD35gaJUFD46DB/
IIjBIseK4FG76S272i8uzXtM5+Ri/QYXNLe3rNzyhQCJ/lIfvHGef/GuMKqaoSOqnKMLKzV7jzue
jvfoDliDXr0XO4OVIS7/Xd/6k/xikZvcM1d9a0/NHUThplvnJ3MHF37nLfNVfMpc+HRLit5luRL/
8Xy2DBWo9d/FQVrw1vgCfRevnC2C5Nth9aMs2x38zBVt0C3Wl0sGs+6wrlgCsEzIgZ0zWxlA6EPI
p5zkvTrT9/IGVXPXWQRLCk0XebATmM0ljYclbmIu7d4NIX+FwOF5WEfXdicvCjd7yiuSVbZsucGZ
Z1mtg2OG2ky0HNfjBnElfpV2xrl50/u8pgtasItyS9tv1a27Q86CBGtwbrfJka9fs1+e2UF96P+V
u3JFbbcF67MILtpyfHhXb24ui/Vw0PdQOzbVQd9ka30TXKu1fwpPzUHfsXmxR6cAvKOaQmUFyu7M
mbKxT4lLi+HS77KlfyKFvJanbP5jLKoDt8KqIYacrHN94qPOFvT8Q3cgnp2LO9zxS//QH5wfaGbA
E7oXFyeaZWt509zl13QonvABd/ouufAts/GhPuJb8fRvjH3YSe2ZleZ8mjsCHMxUiCav7ru+FWtv
Hq05AjfasuYeO35cci/WPO8NjoTz4IpZ64mBqMvzfPaPejeuyw02zGsEFFbtvjgWrs93eSc6ua5+
gS/ylRzynbNXd9ndPkrn9CaxFNgtYnkW7+AylLPiwMnQAZCfsdujrfLVnthd/aM8cf/J23zQmBdL
lcX4Rv2AP+U2zeJ5Q/QGtPZWllSwBBRmUa65w6tu45/AL3Ob6k59jA/zgTbhDuXr07BODuMWe+pd
sAyIzHhuyCy5EvYIu1Z/GNuKtwwYb8m62LUv/Nfv8g4uy6l685D/9qcYwLxx9Fw1vAr0JflwFgxc
zzvXphzsXXdk3D23V9J6ch2WTnUI9sot248X+8VxusQl7ioRzXE7c0uOJ4OewbO/QfiR590hucgb
vIJY7OJ1FOv8ET7gkB0hA0EV4fjj/8QWMUb6lGfGF8GWI/OThEN+0NIhUoMAiVDjpRtKT/fb7+bB
vXpOb+0rv6Fr+EkwIPB5D1xmjVn+obybO+g29QouddcIM64ZikYk/cSUefGM3PKE5fGXwaG5M6/O
F2EqRk9GvBBAqZhK4XRYNnQTmOOA8SDWIaQ7074QUfssH/jp3PMrQYVUhCjZQIImd5+1Z/ydjHt6
G9b2tTvYGwJWcW+Z20WH9KacSE30aM76wzrvqfx2z+7C+DV9QTtO57wUl9WrPrpL8445swA1IolX
LN5kQZzJ6L0/x63xSRjtwVlhb8emC2aKPouetIOI3ZE7kKvgLk69vCtv3ZtVQLufPyYTWyVCFFWI
rtVArdfYdBHXi3/plePMf5A/EvDLVXvSvljBiMkB7je+i29W5TBwnjmf8JPBfyKWfTU/WMDKO7uM
INvEcal9DevpDbset/oIoA4KNUcV/P6RUSNSdDJ/y6Y/Sby+f5CXPmOge9H8Qu+ca+DJsyO+mFcP
71QmmgSu9zD/sz7Z9/lJ41Qi6I4P2VnwqejmGfqMJINHSBQnW+TkYoECDuPwYGXgmtTfkJNmOWn3
4jrekm90UzgyAO1xyPIoSK8f6a38GT/ChfJlfcX/UrHKh2//P4q0i3LIT9Ghx952mKFRxU+t3nhZ
shPIAijomoMNK4B7Pjk//COHJYhYZkHkIKiVID974ZHVN6hLnK1zKVrw0Pl8fppKWv0ksDX38odl
hiMdj6u9KQdeJ+W/tK9fBMA7a897sdbw3uaLqyefYOMxdmnurF3eU37jXywX5fJ2kbj2kUTWheKK
AYDlynt8HJfVjOr+yzlaHCbA4dzuQPFNhXL6TDgg0tW4I8DtmrU9h1uxwCV5aWzJWbbB3TnzLOUX
HDEExresjOBc7LNlxMYuTyrS+fxjSpSt3uF/LBMecvRs3vqLaEeeZ24igkp+I80Y/x40X0Iqit2h
a2/6bX3y/yXEd3hqF3F68whSCN79I7jQstvEt3ErmrciDnEY78ZbccCmm/zzWZNGEdkOxZsPR++b
hiqtZ7EyON15rbwHUom4mWUX9RHtGni7c/tKWlM8u2v1HuJl8eTL+xsZi05E2ZCziAVCCvMmM80b
3n93t1/FmyVWPElqwlW+Kogc6i54Em0PzZHT/E0/yObp8UXG2ycX+SLodAeNRHWu70uJtEs0W26E
8frGO+P2efDgQ/lYQhT5qTTX7sq3dIYOt30kG5uIXvFziW6JG1ySD2OhbbMf/zbesjnqg6QDyQWS
74PGLWlDAG1nb53RlfgansHT/48doqM1BoczI/cjI6tvbHmWh/kvPdkv+dXcszfP2fjihjlZ0Pfh
fXRX81XfzEf/6i5ihblkNW+d5KG9BW71TjbZm2SHcMD+nN6sRFD2D/kxfXZHfgAFQXsmOBRPki4Q
i9fiCsmNjJs/4Rg+owLr+DA0AdnWfD33THrc2cvE2ePogretfVLccO1cquuEZim5JcGh42N7HiB5
Isq+3E723Rz8E5ZIvNR7dpS+5H1EmXSY3lgZvfWDdSsRT55Fl+7aHAkTb6TC0OqbSxDmoGMy8v7k
Slgs7Qt5KbLhAZ490D2xUalDyDjrE5tcvB++DJj5DY0+ChwCNjzTGWI61hoNk+oX1tlRf8hPeFx3
0MbJHL2ag/wRnvSHuYFFTyez/dDO6HztmyMnwvRZ7pNjI1a4cpc++m3/EzGOCWflgxqMa2SH8WzF
Hqa+41W9ioECbe7hweSIp2e8OUxQsB2exk+FqFMJh3im/SJLanx0mHUwF3tT1wChTN7UbPIHv2tw
y2WgSW1KsbVk4csfbBIKWbkRFbjxJW94FTHbyCT2DYdol9/8G8SVJ2Knj3E/PgqwskTsQ3bRnsEG
kvm9J63T/yfpzJYVVYIo+kVEKILgK7OgOCBOL4Z6VEBxAGX6+ruqb0RH92mPIlRl5bBzZ6ZTT4AI
Z8B/xDPkuSxpB6XPpi2ZnUaj3Sug07PTuIpzm30nNe7H032YVD972AIHEGmRT3KHpqOXGi+tm/+i
Iua8vhdUGlaLykc1nwoztYbOjSu8ZgQQl3ym7mCfuL+TiEKBErC1VYy/jqPIohZbiUavRBH0mT51
x/fyu0hn7Yn+0DGGG72Ay8C2fGMiuXJDpzOcijPRWxMPT6w+xx5NMLj8/rDXbD3nAR3Skj+jkQXV
MLjoP0jvdARckEJiDsxYJXhW4V6IiEeIKAaG0Jk0NGd/j/VhLAY9+Wi1KGp6GdtJnpMFgBRfGfcz
VhD451/CUagbCiCAeLiKvvlEiN6+f1FZaH2DyDciGjvQ4QIOmzBXiIJAHz4GD9SskRScCbyY5qJM
3gse7r5tphhKD5lrwnbTXbg4j3/bFntijWqP9uHZaXBEyHXbwp2AnruioX/MN9Ffh+f+w/erxYoz
5mHPqzz1/dxboXKZq8CokIRvgzS7QL0S7dJyhDo4pt2L+aOkzkHnyPeDwDDbm6CRnoQMiiU0LyiN
Mkhd8oquc320qYbZpMESrgS1pmTZ+oa+5YWMEYJU4lsHOpgW5gGQhU4WUEFYpBnTbzrdHkGNeHtQ
XwZ0HSvHNDfMKWR/g7vY7EO3557Iu1I8TPbtHh4C9muFZWNIooFyEF+B3zg0mEsKnJRu+d+7o6CD
0O9LPwQDF1xYI7ddNcfvWveU0z3io9iST5Sv6kDxHkQEdYQZmkFqnA7Ww1PKbsxokcd5Omyoqxzs
Mt43iBlBumFR2Rh9k866PcechUTP0LuGKqDyjw+IbbifO9RHFjAXY9y/MINzoi66I/rtVCxfs+dF
D6i6wQN8EASX3o9rf4KHh0cSAK7cAHfu2x6uvGyg/LUpsz+C36xE3kOoLfgIODAXgrKdJByqwUXC
HL9w7NCDm49ThfBqcVDR6QQPPhKGJqIUbUgWAZ2I6V+ma+3vfXnsD6f+lLYwVQi3AhcVyTyBIgld
udGXD9wUNG9chdUF7pffWxX7T8Sx0CHi0tbOukfFkTD31ITFntcCDCtWCoxqDnrGt/djDl15Ujb1
CvMTJ4vhUjsOg4eQTWI6DzVG33SjwVPCjrTRd9+b5Dsq1x4XiIREVfjYnF+MLnF7d6n2ZSXuUQyJ
/BvRMSwmqOIbOenNAwKMUf+hKy74LZCJhertT+8ssrYTRxpX4WO3Y3mrzzq7cfE/w9+q9rK4CCkJ
iHUnARl4WXDU5qMVo9oXeALT5DKa60ExxeUmyudW+bbeJAnqFWNS5vTKdPq7wZwD4fS8zL9FQrl9
HW2Gs3t9xsRUnKv4fRlEiUc9RIhFgvacGNqkoqM5ztQ/iOZ+RuCZUoleEJaTEoDzaC2s2KTZs5gc
gsOJwAAUFNVDKge7q67THaSAY0c8+NrVsyqkoUr8Jb4ebkoi2PeSr2pC8evPTIgg9fkePkT0BbGS
VlzRHk5xywgyvjh96fjBAzMzdk+xSFxN0SH59bFi/KhEtQ5AND20ju9Nh/uW07du2+25gTN4WkR4
yrLl1ncqDkrIZA3vA65IpZpwiwiIP1H/r90gxD1sjYjoe6cqfs3wRRb6kqWoEGjQDjCqiBh/xoLh
WQulhphxsPiBfWWD+RmEi4BOQAfEXAHeS8S2AG/Hv3Ed1DN+xD5y4PTTJ+piBIqLIT9iDStXPhV7
vhTty+/w0Xg36lrfIKAc6m2Bu7B/7/kuNlmcSuKHT4RPhSFpLiwmMofdeApVBIyx/51Qw89F+uMl
pAuzioPJNp2QOtTx/89OA1dsG+eN1bjVlGCKs4fywMj1p9yftBMCziSSqFryVXDOiLb+GQKKm2E7
HijKu5CAwMrAT1SrGUKMEu1QP6g8zi7W4p88wXOTJ/Xqg+HHPpxxTPtTocprj2ItmlvN6X2+vjMX
1UfGBqrFk9wKm4Avf1u5JJQCQ+s2GJ78/CUEbBNDlFEgc9wkC3Q7ozsD8jHoTfTj8XAq/w4B90rb
+X174uOYQoJqppSWEVaGS2L7tPXtzHpWe3FsfjRnJ79ianRou9NvysFGs8Mtb9vxME2I04tVof0N
JqUKxQ1S/Rdyuz9ALkVsAigAe6Kz3+Jw00Zqz2npk3fG1UR8aCUAOP1XLLAYyqYdI897+DULMFBM
M0aLH5q3w7Zx0S7u42w8fZJICAKBAwJ4BYlAMGDWjS43qrYwvQT+IPngUns17l8GMUqcFj/oTzER
ilfv4kQeDpbAMBpD12lLgp/b7HsnXuGmem+LsK64uwDaTTNGHgY/eC3U6aGz8ckxzMz9ROSXRJSY
UzDukubTwl/kkBPyq3RyO+Hr6jQAhxxaWgO+HC8WsgLPUdhkDfV/iSFyU8xhEjPtMueezNnjAw1n
SHiM7Hfj8d92QLW2Q4eMWrIodmBjuRXunmOLOCL+2gXviBYkODb4/jDFoGOwoKlFN+M6dygRrCuz
BK84vzDc+CAY7H8be+OCEATpln2D0mXKRFVfc/B28BZweYdsHdKJzqNFYcY+iJNEQy9cD0jLSBpG
U72k/ywmbyH/opBaeJEsh2xhE0Ygv/gjCrfCYjJ3i5XjUHHbaAS0KMZfQK74YZ2Fog+5fdARdhk2
Hlb8n92jAhv6PXF0v6EbFxtIE3Cx3Khd9oxLEzOBwQgRIlpUjIhlgNGqrTUkswPeZgSKpQJ9Qh0x
n9hketlYPIVx9OOJe7RDdxKGpjuJJpFvuzvPXPiu7dmmb4ee7ftmJGL1A1FL3JlxbcT+xL76ieHv
QnfXM+JjbPqZEcdHn38Kw7ePpu/ZdhiGx9D0w2hhm7FvR4YfhXzKm/jmJDE2vl8b9jHamIVxnERG
SObBiK5u6C+OURguzMnVW/ihH/lXPNDIM+3Iu5q2GdmJsfB83YhMk7fyPIZpi5s5ejE3dg0901sc
F7bvgetbN4spZAbYoxnaPyOmnaBhc41dFNM/ztj9IQYGH15w1/ytmvGiNTzfX9h8p2kezTGMFMO7
RrXBC3creho+fxADXpaNIwQva4EAGlHgt+K/izDyfO/q/yzxkSi0o4Cb55t8P3XEXYZXz79ZUXz1
/ciOF2EYR9E1yowoxtoYoXmNYv8oFtf1n6b/F/txYcYQfo2YhSZKtSLewCJye3boM4I57PHoVyZk
GA8zasV7eMTEuPJbz7dNFsny+cuc+AszNo7emjWNWXrfuzvcc2h64g798GC8zb+/3Pi7ZmwUdg18
CTu8QFAVYjGgXwHy1FE+6196KBoXBVss0I//50MIUJl/2iBvDZVfSKaF3h0CeuPuyFBftn3aZIle
N8OkQTczhclWBjPmg6jlVpfJiNOqr0/bRWhMMp1L6UHZ46hppAmTcvt+qVDbsFIlhPZiTWciDxaP
0b32zEY6UIejviza+x8e64ZV5Ev6X4KCKZOEiptMlyL6tQB5SyMr70qvzF/2c9QFnTDxqIffp3bS
/svtwXZbHlr6v98od4GGQ9MLR1TOfd606iv+Wurie9QfwM/+lb+pqNEfKRTidj/np6bTpC49WKfZ
eyW9azjYuU3k8TxQzcMIweFhZGrPqG15hrT2R1R0DKqCAq7ElFqVEZAVBQhuOmA+5dd9j95mNVjQ
3Tp8B52bcZDv3m/CKTailqHcEMdp6oFxoWyvpNFXRQsy7sphL1BTKgpWp02WbH+x4/INGnXzjfKE
lOHQ//SZTP20299qBKGwOcwv58tu52IhzXB3DONd6IexGW5C2djFuklTd35DyIMHyxhSKkAZ42h2
WsBsX3LmB5mqAEfLAbttfEAqFUpDOxI00zKfXJyAbFJiYCTraUHtKxk/OX8sW5j5RnOkdx/u3xHy
NtOy+VW9Lags6pitqmx7AqvQriWV3gzYlo3HEpyBbGNBlSglSEObx8aPUz8iVnqbQyr2DegfPNyQ
7erTHdDEkowaC6eFiK0W+VUqEWlwoFDEmUKZtCG3KLmIFbPWxJr1StibcE1MCciLuGtFij4kAKOJ
6XG0zieVjRvq17PPhJlQ/nedO+QnyFakc8XpMRiu3ZSEycCRdCQ40CJFRHM6Xc94OuYueOqVSr2H
8b2mO4jRlKmlLrO+XRDu9qwxOh3SL00ccrrSkUGwPiODJknMEzGUXT+UGIgUDjg4f/KquEoLyqx+
NO6hFA7KCIgN55Oab/wt/G6aER5Egh3b8BDOGE+AG/BYEPseKuO7bnytJVCmonD5mvfXnzm3rFRw
cimoZdzCC3oqHbUUk89B4KPMIqFujivSMxl6J7jwWnVhoS5v/meaxwwROsL+d4HLJ7iv9m2uLX8E
kvNk1mwG/hffad25mi3PfzEWe0xPmnmy7J2ZSkdPePQGnnkXPzxqRM0xA0r8O+ROY0DjIRSs9z0S
E5WWOpWpXpimMz4tGeqCvOekByicrOvxM2Swmf8Ne6vv8rBFeJ7UarIw+++ivybkxOY1dmr1Ar+J
ySHF5bwhAvg4RM0OfAWns1uLqQ52Ebfjcp6uBv5zma4UCwfMaceF/bLe04FN90oKUrNQcWh958K7
cEn/AjFBJXRo7Dk+wsM1h1acj+NyPPIHdj0mVAykpTKm0nf7XupesZd8Upnn9xJI5EirSmWXjofW
wUnjZJbMIBSbKbkXadxOlNWIJBQpIWaeb5v1e6lM7sy73qaTenubf+jUaNBM7kAHVDKPjctMucl7
+ZmDZq+ohps9j+0ESs18QECYrw4UXVPDJHxR+H8hDQt5UsKYlAsIWuNffQIhIn9UrIkAmHfx9fM7
yVFcyz2jfKeM351JNq3B6Sf09SpfsyXz+DVS9xOnY80VoVfiUPiyTM+3OYV4Nk3cfdmrQiVox0MH
R4iLyGDqkG7d21jyn/zmEIIPvFZJ3EzfLilg8zNRCGlvu8Tj6+PbXp8I3ECf0z2MbVCCzAV7m0oh
rY13sBd81f458H+tRzScl7Fmfhx6YgYDl0EQfhYKrA0GRpQAif9IdjLqfMpRJZf3jYldvtN08l5L
7msydHqT0fS+U+bDWTm5TX7QDzDyi+dmFH59ylWmQ0uf1M7Al/avicgNJPbIp0HgFJDZLTZvjzZV
IPBZ+LKkxc2liQz5cNkC7bC6dW/7Ieva246mOpoqhMtkFaG04C7HXQibzuLtds+h1zWeGGQFW5pS
GkMS45K7LLj5m0g8/mucOswoQmDQme7Q4/gio2Sr8RSRyeOHSaXgMZVQPFJjfRSTKbwo1GbIUCG4
Ri6FdzQvN+H665Rncpop9SapLws1hYeJdqA2QkqEOuU9oM2E+Uzvop4C2lxn0pEl6QmykUDajvUq
36HcmSSIjkCDZjenEsPlrK4zeud8R3/9+xkVC84PiOdktAkxtCtfgN9rPQN5O8rx3Q0mUvJ51G/z
tPK/5sgQEDLg4Cdnmo+lqwTQGHD9ZXzolHUdkf3JDJRepVslZU6FXdAcB9VeWrRqeTE0BXXN6ChQ
pksFjyt30FzkQsHQuARqsh3judy2WCJ1rW+ecQbIgM7jHKmXB0YB2uD8KFQoRWo43qAxAgXkRa7G
vKnuqGxo4yFQ2oTyM/MuMSuVDv4it0Y1wEcDhKTtlKHTR83IV8SAYOh5KjYkWT6uqq/5t1V/ybzb
iFhsQJfV7eFMJx913QchLVfKmaw9c28pfKKwTSTn1MvwBN6A3X94MFkaWyTYv6dR/Ay6sCPN3veL
ZTFlqtQfz87HMDfVemi1k2L5wAK3xh1L+8cy9FbApv/SOuj53qS/rq7yRN/qEcSX4LfizUQwnuLI
2/6aQklQ7z2iJgaLAe69ZnSrD4lPU5gpfsMEEfO9fofYZpUWNtt83qzVdT2D6V+ExbpPnLkVScMl
iQaGTezvu3w1uH6PB+gmHeEYpykansv5ffsh1zm43gU4UZ8+c0HZXPM+Bv9cqZgL+1OTb3zNPgOr
pfMW62FiKVEDOuyGz0lwh8pNN03wWAXwo7rMVZsqDhjb+O72g1fcmA9P82urXT3DJPguOfY+EIrY
NQLqx6JY3M6D+ePydakY+AOzhDJQT0bui/MGh3cGBuJWbkbI/LJaMmkBgdpnrrB8r/kvIAWxrtzP
OPOS/Wue7IF9aJexegG9SePeCXLnhCFu9mhBBdriEQI5OVS2RPXkCxuBJpuGYt1sJkBZ2lIed2QW
RuZoAUphtWRGh+MvuVDMjqlZJBBW0pjeQyjR+5jeFVZvcx9Li1hGYTTmwes5MIGcYZgsyhkIJOJD
yq1vA/Yt2zEAzsNDNuRJhdWn9/3s40ClgAjDDqPosyugkzcaF0SBP0wLvfYdqunn1foZjxYHrwif
Ns1knYPHxCZe74cUki5we7xu+fqDn+lJ7tMGhLQ/E75tlsVZOGKsxwxIDHkIK284e81Jp87yFXfQ
gb/pzmf3GTNSwid1xdiSrXxuJxxDQPQYigFcA0hCwB8n6cqK9+Nk//RHi5yV1wFa7+ebCiQDtEGH
66tM4wdKV9dYstduyIb1ZHC3KsQDJTxZ8Q+ajega6S9lE/gA9BiXuIOHSO+wt4XJozNKjwwKqDt9
ulsDpl/K7KiRITGB4y87SirO332sbLXpIWqutNr4rBqbPrw4cJS8/mbp+Uvilq0AVWNiOvT3juZp
1neprXE3AQbA6tRjP+ZEAKX/AApiljfsTTglN/I4AIMMjQIY/Oe2wwkBFSLz1tGvDquC6cTzZhJs
aQywzQ6q9V/zNKO79EiKEUSRKaDWpqbUaVrRvfZfCqaLSWMCugKd/JGBIJ+BAIskwyaDgvLpLG4Z
pIgADQ8PjQvy8PnYGkNwaw+dWAjWKQAdigG8aPpZySfUPYDWgOJtcDtY35KpbPDcgMxARUD9+sa3
psO3XcFEu1sUbslU8sLKO5PHRJ6h6EFmJScGuZNP4zpssSR4q7gvoDPwaVAwvP9bCJDkvRdQ3Jml
ITwEP2R1xMENDxsoN7x6EFDdK9LWIHLVnnyRADdDkqWQZzYATrBv2dv/wSJAEkG4ZW6GaP9gk44E
5AGCJiBsZAevmYgElgJ8LaAmyFjga+wLvjzTpmjOrdt57RAeJPD/NPvOIpHCYdR1ala1DaNUGhpE
I0UMjAYWAyrIF3e1DRZGkla0BaJQDuUK0bUvklKM0xLix67BoSAzy1qw0gFRAviPcqpnsgcsxpNg
eQ5AhDrNvimaoZs08wAFwkNHKQBIGMCIBXeAm8863sEFwY/3SJpAASELkBwcipAAcir/BaEnFAKm
hJFR7NUr34UACA4QDFZS4SI/CFyQzxhTOCfvKfIsONBkuaCuCCxTnM4V74dacsX2fYeCPdR720Ok
LGdcmUie0fOVU4ZKeT7Ip0CudJ5h+addEBtwrqK2uyNo1j9WLbgaV0lBxjCldFb260iixkER/8cO
a4LWQD6M04uQvkEa/77rV8QjksZBUmf0U46VJXAEpRzUkos0P4+OHEOoBMlmL4Dw2Ai+D8LOYI3F
vp/5BTcNkseCYANGmc3HcC1IxydGtmTULjRJKq8B5ZmLtOe2WSZkk13r9jpZG5xGsjJTllHZVHtI
Q3yO8n8WfMp2i9xcEnC8pTnpd1TVfdYjxyuTmGnCF/0hgeG5pkiR8makXpBlYTCoglCH3/Mlf8PL
BG3pGSY8+CC7CuhKbuiUkfzkXpFVHo6KAY41D4cz1ifza1Z7DtFPNsW9qhZDX7nMA4PwYkaoVTEW
FTn6CBixu3CK1N1oTXBH5h2gn3APRBvJ0lADG6JvsAMYPvyacjtA+/cxf3lMyb3DpRQ9t0w4FDdJ
kLIO8NSftMg00Zolpas/k4YrKEf2n+g4wtUanvChgB6+4JciJ8a38My/ORi/CPnYIKFDyDVALQOU
BnbnmZFDgCNOLrApWou/yUiDdqKM3vQ1JiN8OH12yD62BnAXiRGcDXpqWZX7vJAI0dbvNQNyBXdL
kHOgxlHkxt+ongvhHQPxsAd76JaUJWiXnF5gqEfyxZCq9eC2FfxFfCVSEvczQlItDie+h0yi7gjH
HjK3K3SMsmlC7ajz7xBhRFp5MiYIsJQWHrlI2XCs6OyzpsruAtSeUhdEiwQcfN5HHZLgn4ulQa8x
upiklCKuINL9CCkHe4/Esmh1xL8Q1t97RQDxcYezB6hTzkhJYhqFoYg/8wHIBOoC7Pc3K3z0KHKr
XVg3zgEWqIm5IiAMGy100F69cMr4QkA9t9xAAcRHZUcsLuSzsDrSJgwGs710Q/p7T5lZgHNFDH1p
I1QnF2P7EBK4ZJP7PGN6p0kk6d22IE7kSGY4be/LbSup1vfCTepBPa4u7fiwQTt8Lzx1uu2t8P9Y
oHDk8wxvH2oFvu7A5iCRurtHHBa+A30D3YYkx5dMmRd+VriazKcMVFTdpQCTF6JFRDs4sm97kV7i
ZL4s3RtG9znLqQQkjWJWUMTGJDFYXsTys6pc6KHEpGQ6iYNZDNJWe3IiJ+RLSIAwKsKUVuHowncV
l+9SFfSgzD8E7z0YCYuE20EnkvkdPxUzv2c/BnEn0jupSBVRkV6LbASxR35GP+OD8OVkv4SEk2Td
sTmoV9552/IMnG32lXgq0je8r/zjMVUu3xchCO/jD2YVi6G9nVS2GX4mv6nWMt/Qr0C4oMSNHCaF
sDOiFAKBgoYJt+bNvAHq14UlYGiLyLC8vI5CtdZl+k3NwA6awjJsRbe+ITY/p48F6hHoSqVOioHy
It83alYUMhQUrxS+SlfzYv6l9dwn+GZTLfWZ4t01HiOEk9bDmJVAITdeoTen86MgL59CuCDPU+25
KgJ23yaNsECkvqjhobiNZBJ5pu+I+Wo0gbDyM9Nj+40FAMUoBqArEi+AiTwQ2J6q2xjOsmdhS75T
hJxsDUWBzf5hi4wk1TmcANZJtZhDWFO69RBeHfEoyjKjBUzmYP8F6eVfFgZbjyHFQmPlae9MTQpf
9KisMqN7FpM76csiElekp/AX707/x4wEkXpD/pubIyA01nQk7COpHo1BB6qF+cPciAyN6nLOYE6j
tnSqMKjfkZmmagtjFEKyQWeSlskeIpXDtpLKo2SIUinhJsg2MIyO6qttxrPBl6UaCTYD64B3MHL6
DYzD4HNwyLCiNbKGXrc2kj66B2rn6oS8T7ijrn6fNL/J42FV9PusnXLoUhnyBAEr7DZz8AT4FEoJ
bF6ktqgbYipfY4GK3phGrxustqg4Ib9EPkqQzrgtFo/bIo9bU4ONXiYh19h8tOZ6NyaqQ3uxCPi7
1CR8FnwY3D9VZSqiS/t0XG0mJSLU+Rmx5mWZc7LFIOkYFCoqKVXiAuSYUTK4JbQMo4kYu0gBATMB
hPCxPT78bJ5BLFrntrrP+rD/CcLjPRqPBRN/U3ZGSQgZMIqBkEMsN4Ba6ULo1Tgr/+4EBVS1KzKK
pNGgBY3qKaqGvRZODGcr4IgeEDRyAeTFB/SHcFCjhw1Gmtdy3a/ZgIGdD2w1xvwM7q50pybZaiP9
RMLv2blSNcbllqiHa/3byPlhUR/TO4T3t33/zX/66qDQzX5cNS6Fy6XuqM+JlgbDkUUTtufNg8sq
ONBMxVDnw0NwU10JnCV/0w7UapSwVWbZ5V5sgBwoFx69nDqlDJwWaaJER/rOegpsy9vHzknmRnU2
S2BBGW998msnUua+35OB5LFGeJ3S+EE9Ruu+ibuGcxLoZT7FRicqnZVmVIHgh+fM6qBEJe7P4d73
RC6erZ/LHm7JDau4KkSWH4zNOfzCtAofgliKf4JjN7jwBuizULYX8ul5AUgkPIqxgJhToS0hHv4L
Sui3zv1xFYjxxR44BQ8fXlex5/PELARIGTQ1+AUPaBKU/f7jUKBE4BE0U2iIuCIpzmYXc+u382eT
wFqleEr63+EY/qP+yKf61Fz0k5TZfUEJwXL8zw0qo45EJcp5o9V436CQOywEtTrzxx5WdUxlR894
cfuEGDiSXDiP6s1jrwgeiDSAuqDGlM1xO288kRPWjjfyv4SOkuh7yHebxG9P2FCE4G7eYR9sXjPB
+fP+1TA8Y7Q/8Ci8K5LKs4xiV1HtxqMTG2I3+C3P+YDzQniIh020APUMy3AXP0Mmz94OwQGxHu4c
QYMiHl/cApOKKA2I4BWiT7hzLs9iEm7xYWlXnoSlJGzgeQiBPzSUHZNOhvjGbossPsHXWwQmdKCR
Xk6Z0njWFrQ4VRhdaMU8G+XfMaJNo85Ep8SWg+13rf8ZxL18+72fP0NkeVxSI3APuDpWjfqEbA9x
ikElQ2jmwuXtx6/oMS354VLOuD+eEmtdxKJHAMoCp51kItO3hNtaEb3RrRrAlLgSZgNjGPB3cP1w
YlHmfAx/5EsWzoJaz1XwVT8RqULei0Rh/VktjCVmHXmrFsQPJ5i1ONDoZzaZgsx+4vUxXMiu7ECg
OWEHYR2fYEtjtQhgRFsB4SqyR7BEmCSCWw25kOicSIGQl8qAzqLiUZZtwrqHoCpj7+BD4OKwut8Y
Y1C1Lmb8S83TGJxjuKfAEW5SRewzIttv3K49t6QEAcSutSjTpks1JnxEa3829ILjTZ+BV+ro1Dz+
+82PkhAxMEIMl+9qMosYKPPHOK0/AUQCClAM24OCaMj0vVQYf2EBekpQAIeJk1aOldWLnGGC/cbv
wZG2DjYM3B/9PsnxVTfO6Dx5S8ZQx4gOjsPh/i1XJM4kBjvRmu7VIXfEyDSvfPa2P22v6cwCPx8k
xiaNK1I7I5JDdHSD8DmwKmYUBZxWwod05PA3lSU/Jnq9rAFnMrNkMX/cZHLy60Co61fZ/KdO7+2k
ydxajvVsdauut2SHSszLIKGTLg1zA+VHvzqmqofDkC5tCoMgmsnh54yeFCZwOGmOWaCKn2Pe1xuM
C21Cv4KWNk1IzU/ffQbjfrW4awsW5PNxu3RddqeRMtek8SGnEdJyRKlJu6yJTapFX7OH5Ctxjhhz
T5cH2vlZsLafgix5IxjqDNQjWAynToxjQp7ovVIw4JrC0qZecKC6zM5IsCVmuR4BD1LHN2eesC9P
D7C1kFcokXSAUForpzYTVcta0WsJKm9mM7mJ6yqJUw+8SvKgi8sggzcfG9GJwUtBcfM0blDjS1w2
u5+58sDTMnw8Ku3NksFN9EqjB0QW3Eer5nGicvijTpuMkiUnZ1B5baN0KETEgNS4HkSCQEwIFqoa
rc3BrGKEfbTj5AxBG6XxMLjNqGZa9jZYy2L6mSkTaU7FHXAxv6ku3D1rdf3n/3MGOIacO3GYOWve
b94LqgvuC342VvUz43cy8RThFqoADv2LPAMhNnS6BT60mHWgYvnpfiJCcfywKvVH69cM347avQk+
yzcmVL7R76qgPYqNB4PzhRPQbjBH5AD5BPEmlgiKE19AVL3hK8UVQaVwkqE3EV1S5xMLTZGhW+ya
tls5qREr0+laRpIVCpqJVkd7DS6jC6aLGIskO/Dl6CID7uz4VvIluC/pVluLImRNeGi8mj+Z7CB4
Ouio31swrIQTSVp8KPQRAS7PDbkTC4hD71KEC+4s8LH/o06kgpeBnPaiLM+jiZ7QH8BY5KgWbAHV
0fjDPxryoHpsdCpBhsQgSoNLQHUgnYIHuhxSfUehm0C/eQkdLoIqUt48A0qepOVJ0BM3GCxhRADl
2BZikgvrTUmkK6qEpszinlHPE8vEhwYINI8I89D/BZlfbjJqPujgt0umD7cOGA+wzKbNXFlSI54R
8OlCiOA+CsrgBcvIjxgq4EZ6AJ1YaAx+GqURhZqWHn5Ksz31BGt3AaPQe8MkFhze5+U1k3Z8tza/
z5Au6MOCMg+iGoBdT3EoRn9yIM25WUJNjBh7FLcbzQcY9KDquh/qA4Q9hghGYWFNBoikzyIDo2eq
JOzS3yajcIukxB7pKBYIO3cGzjncDE8CegErjQ4BGNlU+iNpEV15hQVnc9gabf7zECQWntiJzeEH
piot+D3FMR7MBfHA3ws+l/8k4U+zP45LE/c23+ljz1rWJ44vA41Yb/j7pfd20Q+7N4lRWBUB5QTx
MxYf6W24MuU3aAaVyHeux89J5SjTdnE4NkgIOkOxsBIJTg3smdoAgzmYvUA8iu4MaFMzY0OSfX+n
/g12SDxLztJsfhsOHgWR2ZTWqXN9meBv0TrASGzGBWqQqDmaBKP5rKTsNbc06+dxUMb4SzEYgllD
n3pz73rYC/Qlxf5eGdTeg715TBl45D/AGuBYT+8OcaHHDBFB8CULwZB5+4HYpxQi4zxPfyf81c9J
CQfjnw2909JNiJ1GMtVIUiRuGaxvjkZ5MMlLbxgSv9j6UuL62Hw0kl976tzSyPHKAcWss1s0spBe
O6HqjFmT1EbkFnO2WcjEzqgPEUkcciEmIKudW5A2A44oYAifookEBGqHOI1qD8bFj/9GcHNHFi1s
g+cU76/2uJJLkzkKcakJ89KIBr1jfcnPAdcEQkSRSn+PCyr1sGQj0INocZwq1Ah+NQ4MKkU4cj/r
ToOtysH7wZHDU5MgyIMdw8SdHTaDuNmDMM0lQTZb1BNy/WG27PayEX2p9lVJCzWiRIWUFieeA0qx
Gjn7BeqI3HJDGhrqVlRNn0BIb5+8MtllCsghK3+n8gn+suipQJiJ31ufOFYIMSoQIUv/uV+K4Bfg
cqERKOzBK8M2uLRwD3iHOEIldW2iHIw/SAiOCUJCeeeMxkVANa624xfYQAwQEQVKAB8GNIPKH7y3
fwdd+LrYmKC4oMsARCiQ5eAuob5PuRuuyQ1ho6Qd65ftmws4wPBE4EUoj/eFioVUyxfjJSqwAtQ5
6/610CzYYMIozkOLKqdWlpX5dyRwl9kD1EhBHwrQ0Fq4ImwM8hpAdkf8AJ6xA7xb/JnynHiWuM0c
+wEAmliaDFCIZj3kgP/5mcLLE/23Eh+SK0JPJAIjnXvILrQZ8XDwaF3EY/ADF+bZ0Rd45qLtASPc
TS1zcVbxcxEAvNX2ICow6QepYtUre5C5LW473AqaiOxR4I8LFVO47SR6+AWuMvfPMzKN4iamHgoY
nt9i0bgiyp8rYjQU2vbhkZD3IUFBZQmJGV5H1OZoY/5HMUd8WCL580NI8XyMj8GleKZsz9JiRrlP
Et5EH/VGeAXUWEEEJmuC5tqAdiAYfC/eLNEjZU/i9pAnjAykEoEUtsJXFggkZV843Bip79vRWrcE
8AAIZmhs55fUfgzXw9KjOSs9YR39h5zQyP/yEOxecFbMb0qVsas9glydDX7MzqV5T5hQ5v0+6oQw
+oIWt5ISSpKnKtFBnYEv9JuFdLhKv2k1nOvtXz2cvaX1v0b29rCMGqbH1ouunnZgO28GO48/Ch1h
mH3s9Jo/chb8oNPQ9h4MGINH4Qy5xgHOjNVRMPGaaN1WSgUWbhP1VDW4CbzDCuN6b9YJM2hl2qq8
X6eEtupVz/bBYhBu9dYKtvf9sEBwDskAKnnAVt3fhgKUDtGJQQ6gHQ8v7I+YImEw+6S+M2zOAokp
NVINc33Dnos4u6TFMYgH31tf6PnyuI05QQTzPSgIHbN/aE/fO9ROLd1od/l17yT+cmiCgx/d+Gi9
pNCfODvT8xsmsZ9CG6DZAZkp+TjscxBfdAVlADjHaMx4SnqHEyncZK/JaVJt5j0myiDOdq4F0izV
zQIaC00hCsbPulXB2XRk+ioQ1Sx1ycnBztcqLZJoOv6DvAXkfKdY8feiP/MQevbQf54TpgSQeuUs
Hbw352qZSPyVBvwDZbt8eaNLcSQtj09bhj14KbJ5z5eaMi2fE3n01+X2rQ0b+mHos28g9/+6m6F+
j10xedBaWkanqAY9NduvXwwdiUKhdgrEtOBY9kB1H5woamo5GkniA+a9GWqNtvQHRFcPRstPyl5L
YqK2EfGG4J4o86RT6np3GUv4aQSiTjlm1kzx1phvU7S+hPlvVr9MYSQXc5x+BmDPoTl30TAD1n3S
UhPUTrbu38RsU0dRPAKnR0uL/bGsTlv05R1Amd7TdI1oRVAlEYzd14/kIqetOXo6JGhfqosaGj6A
P4nzFA93dnjbydnAOpBlSfy8mxC6Sw8YGR+/lzqiE9LQ+xVRmzErmYs1ii8D9TBU6eX19FX/X921
9iMLmBHhqjiktMI7ZDNpnqZUy9wmnT5BQDQZHjwsRkYHkybC+PaAwQK0Hr8rZAfjRhtDxmDzt1Bm
OR1o3r7AEUhm9QVvArHPOY8meBnd7inRR4vpZUA7bUAGRRmTbRJXaCfcdHYPhP5C8eRTrCIK40Z3
CF6h4vkbIPToyFaO76qLwmqxosQK9ZR2OeTT8LlHdBGGhjc9DPfcIJqTb6DbmK6I3iwdxUyi/NhC
B3E9sKZUnaUMjaMIltCAP/Rw1yeoSlB39hQfhjsgB4taYShkT9SQ0+upIUH5scnIDfA/aNkJekj/
SxCBWpQIi7T4V6xOqo5Bil+PFfj9C1yUCA8Xk94RINsINfgiTysH6ot2Z2Oi/N7Qz5VxQWNEgWy+
HZbt+Q/pAJwlbOFjTQxuOWIWIn37zLbQXEz5oUx4FurTB0dJeq1Q8PQEyyh9uP9H0l0tN9IsQQB+
IkWI4XZQaMu0hhuF6Rcz6+nP1z6xuw6vLY1mGqoLMrO0fif2w1MoA05wWKy8coU+Fij04bc1MRdS
feDO9Ruc4L2ECEW+tk2slixsutXu6su3kA2c/MjFjBuD863aWekcPyM/VHV0tP4F8YD6oNrgeF7e
x9n8fDc/dvSbrhXuiuV4hwleH44a07hqVpqj99ni3/7Suy4fDoQen+aC+mPZGUfIrr34YBsXpTcW
/ni8W15/7Dj7ivOcS5lXaWOdKylKzO352mofCk/HMSGr9DDrgAmJvGbTtoDKGTsDkrz2LuPeuN2U
0devMFDoypLWl/djrVPjpKg9lAbX78qqew18Ixu/Tv6/L7/a6ExL8dqQpjWCJVYxHWnFonaZchYe
PHyITIKkzvJeK/U/FgfxKvPEpb62Ms5OSJ+9z84B+Ngbk5edBAajmSxIDE+GIY3fUzBBztNFICl/
cUeEacBW+d4CujiRZtnq2p3kPHaRU/N1V3+9wGGsG9iAp4NkGoWjIsXUl0v9GnNxfxjwKg2AZmYb
spgmdE3jcXsa7vTvAjWRE+4t153LfKjJ6Qvns3l42jfu1Y51jvsEkCnSNLsqmIEF8IoQFISWnBeu
cyXEOuf6R2EupkTM/q3efmgA6PqoE+PDchaSA9TJpL0Puqt+qc4cT0L6tH4KJJiRrDQE40WNQ2Cu
U2hppxo5fd+tH7eNDxv1XM+bDsvzgRJzzKpUvyRDZ/cJX3Txctt/KDPikitgnX5J4vH5eg7BTds2
Ep41BrVDplWm8sBsInszmIVOAEzJNt3Vh7w6oVLrffLAI2cPLdoUBW1ZQIjRm1aEptIQEplc8tss
hAQ6G/LWvrgoEgd/ib7Ly0XlEA8C4nL9sE7O65quCLB0q8Fl0SvNfreL+2O906gwkwSLZBJxgcfd
nYJ4zZ5fPqu+jZ1YhcIxPVXz+uyxBFIE2rHWy+aKCKnJQb9WEJi33JVicTk+bHuN/yTHKAxu3uG7
JTcW1Ph2FskmbZyfYaI6MuDrxw1rJVV/z8EilGFrVPbBTxwHzcTGcLyUTL++r1qlyIKnCx6cssF6
JMkELfi7HGW7X7S648cGCm6a1WQ0T8kVT7ipf+W68LLlcwWUPd93J6GUbelAjazx08xG/6HTslu+
wjav883lc1T9rS+yZS2tlR9aamPHWV+LodLtA/rypNno+m16fIXGv644u21I1s2yDdd0C1xuQGq0
cjBrDkCVd9ibyiHnTXKIxdn98TRUA1sV/tFgrIqtJkBKoFf645Y2EcXf+Xdt3qvWB9q6bQaSAqbv
2HqYbfuzj6keWSc54IEyH7u9Ot3vxq75NS7Pu9v120bFOTSxnd6Pvgodbqylf+Ctlqb/Vb+UJ+v3
JzuuUvi33tT1/mAup/9pKKVvyst8PfCrHRSExoA43QqQG46e/kYhx9MNJbwPm5iw1KxXRpqQpZBp
6C7FD/oXgNUdE0hm8lXtXSTS/rzbYFlwt+A3l8MuGx0/jQJTqQ7eV0zGf+Qr7J7AxS5H6wwbKO7u
4iVs+5OqaIbDm+D2kt/W3I97AW84irqj6P1zFd0FDhFP5G4cvzyhK7379GVS+lwCH8O1P58eLDAE
3ER8HFAGmrHRkgoEMcIG3XgTY5zg/Y563fglTg9pOmw9pGkr75/iXSoEAHSl0aV+qWCHHXZh8dTn
xfUHclw4Op4d6jByr/ywvIkjPn+jW/MOh1xJFaspCYlYe6PXblyJ10m39lnsX9IYaBInrJ5NjAHD
AaHI8XCV+BMX5PwM/KjyStvhE4kg9myfqgrRp7+z9l1RPH9LW78+WBk1mr51vaCb/v8yMQziMjHu
EjPpC0sXfS5S8nNRydUCOw4zLkYN64RXtNcQn7gBkYp555Jv/Iq2hxsPVwYNRdvE4PZnB3jJiw/S
Yv6AlROiMcxp91NB8ulvRGHi195lSfjMtQdbpE/AKmF4dobt2jkO11Q9xF3YZ7sYye2phHFSjrrq
pjFBixnMwjjOnyALwgN9khKIjkjR5aTY95pFu4gIlqAvbzuXVKe46AWnBTpUN1Pr49ypIMlUYkst
rDwUul5cSsPvKukdO/Ucryj1VDNIWzDDO79KJRDCZzS6pdTP8OMNwwRQdvkOPJGiuDzz6d8m7U3U
36SaH4B7F1gSgVSnADCzwlDfwXiFaQ54VWlzz1YzU2viWrLJdlD88vLk3lu6FuYvsRuyDjMrV4nV
Qy/aQOC1ODx614xqn/I8aUMLFB7m/UOPVkUM+hnLTkUWk88Tq/ocHV5zgsXyR3sSHxxas6XArXB7
eH657pPiMoAb4WI3n3XPv0yKMnQYOr3qz+l1nX90Pj4K0f0XofikGn84+1OIzOTr+d73DGL0/Aj5
Ztdekwv88domLBtsXZrTwHysIVpuorv+63D4Pax3lrEusVEzGSXjyNv841Ilv/2onmwTPcMijna0
NXYCTz+5ZpDQ8Xv48TF5vXVlOmLY/IdT2sjtZ5ssQj6KVrb2U/8TeFrSCqY5Kcb4QoneW9Elub8k
l6QRFWONeSglXeNjWq1FKs33p0zVOd2nO1/x5uOK98IOU2SkwCfDJk0glYfgFeX/qBSMfxaP+2fa
jsPjsOQGdFlHxmgfdY6LQqv26BxrZLkFVlgFnZUpDzA9gya86pqrsX2MrFAs6awOJXeT71Vn789E
AhG54UP0aEReRp1KMo06HUec219HWSEyyK3IBDgw/bum+u6kpMV9f0nCE96Slhm5/D3rB35AdOm3
vKOSVbJm95ruOtot6/7VirZ3u87aVYEP/QtX1RwuHeWXZNM59bdWTBZ+XPYct2TXcW0vhAKI5SUS
tx2TcDE3r83IOAcGXDF5eTHX5ngXlWJW+lNuG2QbRYD1xgGqxJNH/SH9cBRBSHiREyoY9qwhg4dA
l3lxekk/y9mkPcca0zgPLqHb+K/VvaUNGTq2tJrtO7vC3bHjkHjeAKWfGepzn0TjcDXJz6/Hr8bQ
XL1iL29gt6CwNRxMt7esesxv/+2PcU3t8WkZDzeR1ePWp0krwfX7Dzp/iRciq/qv9XCkQH6Mzt/l
TvldYJROkuG7Z2UPD5K0l9/NB+U3yWqNXIal+Fv+ZlB1IMXC8HXQRCGOXqsn1P3rmhwrSTITkIP1
wJi6CY1MMR5e/DVJvqBY4nN+xQUZ7B9OMCcQuMrJTZ5Fch3Me5N4EsumxcNfc7nJMCbiffyFLhnP
zbplEQ3Z3U/YvHL0okUyzbAujlI0j791/42Gp+h1hfHaY7fuyKcDoARiczhNHRoOX8cei182/LMU
idahF3/idjqvSrHzS7nVWVnIlWniMJ2SfDnDk5Ze+q9oyLO4x/mLVgkAjltyb9GOZiA5lnSXHTIV
9LSay+V25WdsKw8e/zdxk4QDH1Ym/QmfN6wcmKEcD6Y7GUNfhtMkeVHXjk/dcSf/DsZzn52ix3H0
vNRsMHq830b3H8rJ1ubH/Tg85Cbtf7642il/aTvI717Qe2M03rtTfNeVI0n6n6zOe7qI8mN2f//c
+eh0BhnU93Cymr+MN1UNSZH1SoPa4PZ4lJXlLx6yOuuenJGTZdTH1eqTrAcDN44uUZa99U7ZNT4l
B5l22O5sl4B9Zsd49/fM/8IPa+zHPpVFr0U/p2Tg5fDbb9v0aIBqUXkQLJP/Rb03WrYxYFsUrI6g
MPK65FzToJU23dx0JjJr2ZTHfN+ISt/HtBEdWSi3to0GJMs7Ej7xvHMPc83gs35KZ1ETYaKcHTxy
1HmuZPol3+3/1bv1rh7wlCayYlpOr5+NrJQc7i2p+/uPj+dgvzOj+8XV/vtziR7zVfSJUB0ciOAO
PDmdEyztcNheO/FdoVvPumFbo+BYKJ+E+pNTWrK/o69VZrGOG9H17np3zuuWfK1fgbCMsHaxHcMM
x9d7R859+emWa21/f8RTG8p19eEV/Lr1grzL5PZvD+E/5ad9VspbL5eHUs6llL3RgfEhL3Xf+2k/
qrnTyDf4jqnnT99VACKCrMgbYTTSxd37+3shDx7lXXffAaHCOS+li8e7u79z/84JXrXaL6mLNQb1
7PyM2MVtK+RX+wRoPNr3a4PtN02NN5AK27qafAsHqpP4jBBZj14vsRuM9t80je4rH83gmwT1zUuO
aittW/+Xv1rscQR8Hm3aky/0xztDPE4ff7/76S/4MEWMduOukHZu0TM8WfR8iYhP5YVUC85B/shs
9a9Z//I1deyNctXjyd02n3ez53CCUn6EOYmeV8nH19JCbS/v6t1mNxx1x/9G+TpaRwMFc9Eoe317
kPmQuis74S/Rc++QrVO8qOQ0iNul+3M860vNB5XlbtkWbgsj+7Xo379a1KMWio7eXacP4UwaWIPZ
x8eH1jvtohNj2r7XpjZ6ZBTjZZybyOT19XuL1pPzRJRh34aveS5uN7/NJPrtyNm3t93TUP0n/mr1
7hvt612nEPm2knxdOlJ38f3ooZqfkre38sMyent7+6jyFR7z77zwEtSn61F6fev7vNqgHv3+Tjvf
YXqGq12Um5/y/esmPcXDajI8xa/fp26UL6L+99RcvpafFNWSab+fv9pdKZ2K9PXQHQ773h6V8jz/
nsb9vaXqhr9f9xlPLty3pvERn3uaQBSmzR5/lMtYGgSB4S45x+5TmTN3UqCcRA9PzCXVh/Spu4kT
CgUv8Tx7YJveU4j6yAIMMH1WmTf/UsGVHQ+3fQD2GdbgQ/Np8W/yWf6+/Nf8niMJNd/GP7iJl+WT
EsB6GWOaVd82/4pvhQF1tj7x8GyXSrnfK7HzrKAW4uBV/V7+jBaOmT/T6H5w32O6MkL20Vs2uM86
UTbs963ei6CFa/UGKdjp57+nqHHXiCPZZO6WxpnIWIXB4t+WX/F3zE2PQKBAj5kG3tdxUh2nLeVC
4SfJvYdaLarejzujdi1d+VdPAjNWP+S4kFLySCBQeb/ayXURy7rUZjuj3vz7IlIHM5L1aAY4ta81
sCSApT+xD3E8nbbf1i/UbGBA8BmW2Y4TMB2GUWs9NB5aD3NgaHnNLjwFHMDDpZQd1Cx3vQUwSyPg
UY6OJxiq/85YTFZPCZMmqvyMXwkDQo1LR+NIkFjYAHkm14s6Q2d8uQfWOVwyfSPLRvC1/Fgbzgah
gLvvlYan94mOqvKN7dIubbDFV8CreKv+uXmtSXtYfVoSbj9Kq8+Rxt6gh4V3WDnUYaVFeTOK0k6/
Ism9mTWimkAhEw0L4EFlVrnQD+ntZiLHgagp6y4ey+KBLsUS8IphsGSUocVOIrHBZhB6ECrG0rvY
5Ip0w1CIbd41kgb28aTbGl6/1FL3X40fwt6Pe8QQ8UWn+lD8b0cwgUBaIVutHIAc3CvW5KWstw8m
xmHM20DFqLyOpVkatAT+rYsBiYaUIUew6Zar3OXT8DCfWrrhRFewAaK4XVKZ3sVC+XP2s7l0/K1P
WklJewrwjM1KZ0n5l/n1d63TY6XqtND98hLrmddZBz3YLQWIQ3JuUjZY/isfnhowADO9hdblr9pF
3k4CY7L+Gl//qxPlOd2fxlT3lDBu0X7xUpOF2yLzN5P6JJeTmOkNd0A+hSrE+M7ny4y7Ny5AuXbK
s5dyiyxhp06mgKzqiFplyGQrLcqogwmrg5yPwtjDk0y5FPh4MYDrgx9c1trFqTR9st4mWw2k38fH
zmHSgXaeaDX+K9cpT07nojDplkXruhmkyElV6CxZrXxTbYYq5TkkICdS7fIF9bo08AgKUfUCuBvj
+2O6fMZvuj6T3tEUFUP5KL+au+IBp3exTIHrj6M8gG3+hBWmayiWuFKMp1xjWxRfGSrtD4KBPbfe
pDMQBoV6eUkcUqnWyn/jod24+Y/mMd7t5hYMC2rw7r/rW0u97J+ovrdGE1+8LF/X0Abjp9KUAsrt
uaTcADJQXQ424PMbguu7l8r6Fs2a/UuRey+im/V0VkpX0x9VIcAOgPFV7W6iLcq2a/lfCjrZ9ndy
y6u3SxUuoGPTjjvKMqM9rTk9PbXhlv2vPin+FNZ9lUaQ3WtNe/heawjCEarWrzVQJw902r54JkWO
zeazRfvgMngCd5HUDJlxZWVouzOKUFwb9hTWdsf7guT3JnUpgCjFYTwDOU/F3C8zjO41k9SakXt/
KSqBt7TUGyWhNI3sxRe/dlun9nJSJYs+Xw7KShK1+2OzlNJln38rCOzmTPTTZD6UoN6GCyXF2kAf
Ivy1ZzhaozMxxOs6m1Tt6OJhLVkvKs82mHLBcf58Gz9Jr48q7YoXqxJZxNJ0+eb3dmrXCo+ry/OV
HgyMmmE+zbmmbV6+4GkgS6xCj2hxeplax6st5/uFAiFVrvn35NzWH8bllUsVZwzb+H40fwYKmuSL
B5WBbUupiP5probvt/NWBq2ikexfdX8xUAk+w+zKIx6HikwHwhnV3dPo9lirJhNieuN24d3cWWk0
GgQiyfRpc37f8h0HbmoBSbPMdCDykczFRIQDDaEOCLtz+WnN/o2t5cPdCBDgVnmCf6wuBmoNQDrL
4herpSSNc3X55+E8NeX39aOk/iS/XnRmwj2aDVtaILvXKknT8suOroo6xSRv7Y6pJhOL+V158j5v
0X9uprVZDze0Mv4Zz+4luYmvWxHmvKimeNHZc9wdCeJftfUAoaqe/pPpr9DgEecYwsJjq5SNgHEk
78BAl3oJ6lGkFLYq9+aC1er9dvFgLU3SxhCyqvoZRvOQKPMBT/dmv+dCb6O82N6doIuqOlc8qmy0
Ll3DwWaETkrqjyYzLwaiT0fGH+R6/gz6oA67eCicEb/Hv5fC7/jeot3N/qlqwG/lqniAJUtz+OvW
gBoo/Fc/Wx71RAB/XLuHlnVeALyarzP1v/c1F635sF69jUuPHh2tcxSmS+11VAPDfZRlVofDhMUS
m1SfGh2ftAUnq3RalSdKFQr/Ou+9t9Anyag5cRRtclPdneXHV7WG62vpClq2yqcbmvFjNxY6sHRM
2xEWU3G50C6WUs94Yd9G80Gz9KKtsNfcLu/76uep+LY+amQDLdM5sU42p2GDzrMKy1Rf2hqIMLIi
uHnPE5cWXwQzTtBXt9VjAD/nVJU2pwdrdFI5BQbxcQxOdP9X32CJi6+rgalxMRAdyr1bENbT6rF+
B9JtqlV51E0hcz1W2IV2MRrSaYhPAFeCWwDQWW09W7VXjTvKva3hn4aGXBCwtffTQ8XmLxKT1bAr
aJ0rjsn0OUGBT4Mu4VmllOgrW/URVvLsofx4LL+AuBRKvdK4exl3N+cH2DPusq6jT0yDWzTwAdJe
fK0aBPRDBuCPNGQM4KdRDYLdsTkcn7/qolerfcXeJ7yVTbfEHoOBLwcq+ud1W33Z6IFrOaTLPTV6
xXp4EP205s4gk6CIbPOzsgD1DvVNTemKE5Ts64NQodZASEGP4nRYXk2GTtEajRv4NPD6AsSI4Z2t
lf7DFIGrrovgUYde7f2oPmYPo7v23QSgiC5f7MW47l6S8TYdFWkIBqTSSXIMAqQ2MFg2F5dltIKl
SHZKQDy3RsoBKW5fAaU14FCeY60kK0S66pQzJKGur/ADs2v3WO0sRvSDBH1gq5KGhbbWeBD8CrmG
49Tsbwaq3TtVVjfagtPoLDb9qUY2MlRKdXTVxUe/QKtIBRM1dFLRKDl615w7dr41eePGrtsHnZwb
XUQBHTOQ9a5aBGrC1gY4Ahtl7a0TGKvVpOvkwZ42dJBOrFGAXKGsy88At9YSN6a3IwC7/gEQYecQ
9LU64ehOsK0LpzRQWcHDjbF93PdCyGSdqul8lLL58s3eOKoSOcu4nIr3nmUVGn+BjGicnrhAvZkZ
H44HMjcwBhTHhoY51NPeCRKYzPrdg1qr3dMyS/giO/3UtmS/etdNl28E+1aSjP0DIVtuBbgUKObj
nUPVTpkppYMzucmqpng9n+1oOcx7JxUp1BAZjXJ6vvYVOxfzHuPgeeGwyvUPs3+d3YM4MEczzXZM
KgdzjevRKR/vMAWOy0FJxl5GA8qh2eeSwVUBDS6Im4D3BAxSValX8vt4H6rMED0kMXzddNUeN03F
0K7ZWE3+0yAOqwowgY1yTBn1JsSkT9xMlG40uv+7rXC6mE7LBDb5HNZmhLxlYM3edvNHU6WZr8yr
6u1ZW9ltSSU09eg2hPqlzXL4G/wtFJSbh+Qo/bXeAvyf6C83u+Yjgv68lOOdrWnQtdACYyicNTBT
EBQNkGqGCtsRTEB55/M0oGVnA+PrBQ52+CReV0NtNEC6mxKDH+snEGqbe/2kQtv4FVqVzxk6GSuL
1nbd53hsgLMveNdb8fcFXQkdVEEo+JR3PCrfNJ0/7hgIX+HLsSIp2owW+xd8XpxAgs7olkxeYbiG
1pDvhhH8k2XwKvWL+fe5HBur5b2V0ZDyYEm/G6FRoeHr3Qb7n5tsLH5adya/UqCZlvKCdE0IHJcE
zHMhLNx2WoPrj05jXbISKhNuQ3zIqYKGh8nFhdR6WIac2e6PBo3+jCsawDCAfXDfNqQVKrjw4PVa
B1HtfM6uMhPc+3Pa2jxW6q/l0JAqGVe4+kHLU3GbkQ5cFeHuPK/9+jhze2ly3NuILPUdpHFiXfoE
OAJOIZ8Wi5EmgvL2Xl7JvTliRLmF3qUKwq2XaGBpjnQenP5WJl3Hzry20MpDbQ85hnS2r/iHzVoH
7+561mRYNeZ1WmtjIR7qTwvNMP9mT+PT9U7pjnIO4r205z5oj5FIUCuGQzJhtTr9EU4v5vBfE40d
KTsJJMo+uvSG6tv1WQUdytwq3o9C6zhrcbnLGTmkPPNnj4FiwPdd4VU8IMu26QvVcFjGzpFKtmkp
gIKp+bDzj8ebP5nEY61flGY9RsQtdMDw5IGpTiqQREJHz6/QXH5M2TToIPDbnF4wuSGcv7TdDrHw
8l/Uf1OnW+TzUYZDMCd02uyWt12Ln9gDxMfsYV3rnLaf6037hoG0aSNOBYplOStLzVmF/LtK5qPV
8DfTtgucpm0fiM2JKY66Ot4G5jteOVer3OiinjdbDAX5Dh2PkGlra0WAUoSpiJ0FVIscPv3Z7nKr
Y/5GAQHRVYGNIlwc1qt1vQEOi0rInHaBUa0nu3qCLaxk3Bhnm6LU3/FvkkgXeCFCVBlbCXa50q45
d7jjEh3EJb5tXJ8npCi/Ojdb1wcCskjo0jal0JfGuwL2qz5wjF2Pd2ZjXuvYKdz3+v5VdDpudhuT
NiYq7WUwKe4NJe+gSot0bWMbQc+6/DZrAKR//PvDAIzJLjFst+tzCW+Bokerj/w5qzBa8eH6AFpp
3fKqLrW7JjMtAjXGuBkYvdI0pEVEBs4w/eC2Xce2SQUZ8RbRoFDQYXJaHmO3hgvlbewFv/7GN8rm
b4H9lsA0BdWUdecsPytSAACMG6iDzubAJD+9WF0BMFBMlrXPp4rzaHCs56Cys/a5TM8JTKOl9TiO
6jr+j4UpDDlj2Ebb+oezw1mDkxnIpsDDWRkMLSDo2obDmmITMGIxc1WL18/0nv7WM7Io0GPPye4s
gXgC88OaJoeARIPOa+C275UWMjWJSmBt4lbYZsSoLF7YBekoIfih8mB3Hn+avekTBaCzSfjjEGGv
8Pcm0/bslgcnUdDPFS0GMvf0fAecU//6/wnsBqejDJmXGgxFBnaaUD9YogIigNhJHrYYk5ik9ShF
06wQiHl5l7lpj55XX6Nngv5ps/OrOJeO8+Pb7pquzsl1ES+a8VkZ8BrvWzZ3UgLSKSW3Sdzf/Ldb
pjOA1Ws6V7u5X/aVxZBk/OHIvM0bydIvAWLe6jJKEslLdY1F+P8p23cZ7GzXJ0/8oJ+6XIvEmbSa
v+BloLGNJ++8fI//Hb4b/dtQLHTLNaYUVjkxFAV15TrFx3FPNnNzS2FhNpekNbH4QhHtNKGgkhId
qp2TXZOcSVZqZHnxrTGJS7POoZFIe0ogdOvkEniJDUQx6c16ORtLMz3VXkGA2ytljpKK5yJDVlaM
GP2bebZVUv93vquH7+v/Fu/nR2A5FlW1Ve9ulcba51Yvof0PaA8RGzoKy01IoVgr9WZkskGVzZ/t
iRhJ1Ui2P7M/MmG3xcgulsYdzi5uq5LEWBoioOEBiK5dTmbwqfixzDz7YUu98r4As0955c/5WzyA
XtZ73Awo5gVAHFQtqhHfQ2NpjZK7rKc4QkNiR+y6nrPyLsRfHIXWe4V3FoUIDoMWOPONe6d4aVB0
1DuMNm3gP5vaCbW07pDA2eULAqou4+m0+QEGROfV7i6yZkAFqolH8u6MQIowr0v8ePW8/LZey+XH
giPiOiAz1yzovvi8pdPRSi+6hFgjXJR1bJYZ4sbiXzhcrfVm0Nux/SqApbegPgMayoVz1m9i9AkC
BlqQji4/ooz64mF+6PH4ONkN7Uq4piqVoxjOkHsvfpErm1acAt2FTkRiqk3SmuW3NY3w6r00yUYm
B/7pqBmFcxWr+1EwwPUHlJRuuBYtrnIpu0AaBjjnaZmA7xboWdXoxhx6zU1XeGJ+TJtIh1t4I4GA
HK6Xk/P7+mz2WI/SZBKYe05+h1rjFziMmWCsgF5x4/jCjiTH0A0RQ6M4OUKmc/ykVZdDCnF+dwm9
GQUJ1+qnK/PpuHqjajvI/wJKSn07VdDnr5f/zqHd9/fs0qEttT726jJjZC0YwT/Gv9by+kE6Q67/
TTcdq7Jp+V5z0DqLsHnoBbedjAIE/PQPve0EHszal8W/9TnjFR2bH5aLdxKCYHJWUy0n03OzS7xi
bf9ceFbhQFvrIGStlr7n36Vf2gZkxre7dLfNLLF1/QVKcj7mRMd1yuTjIEtuE5CLine6zIUD5t2J
IvtZ+ay1hO36v1LF1fkloUpoX9UPbSILTJx3gc3pKnr6V9sSIE+vBCVhOZ1Zy+wwHVyWr6Ubxy5o
FuIC7FvtxYq30a6sUrKJuoo0y1Fj04NbrR7aY4TNJYZlUXz4vmhkhswR5PwP+N11p3DuEKM6j/un
M/cO/cF20zLXUsS1q3VQ/bbwplpVFmJfxQs8JKfCg5gx/LSVyfLBLS94VwISL/dVRIeAyPErL98E
wxx/TqPEKOjv+NaHOx8zM1ab/UZ4zVaQuobYM6uTabcx7giwnOH25/SbN6qhutnVgz0GcDxuWuHw
mG86nP8tQHC51uG8hNeCUBUSgu20SLhZdCFoiyzqd5YeU+UnSyfIJquCOAbXtE0XYnVpH3ahAxx/
kc9gyZbTrcZhl9/tuN86t53e8u9WKh+rNRETpHsdifVP5cP8lpYN+hgWSXTUFf3WZYTIFR1O9/VW
VryFfXKD7dRwVxQs+1C5hgwWfxjaWxoWGtE3fhvOf4JwuvnM09OkXZM1w2PJueAc5KBJonfcITQy
8EA179h0jJEVa5IwD6mUTCo9YlAHXJLDpBs2qLSQJwGQV5+9v5a/3DybY/sEf5FP4Rzm/dOPUlsP
u7HD1TKY/BQodFbXgwPrB662UK3Sq8ptXsA4guqaMTZKEu7X6z870TebSs9NiqkEFS7rUhx2EYsb
DqMri3vssRdstwGx3DhyR8nAS6cEcI79kZlJsxL8gfkP1zMQVhBMfHMMQMo1FaFAHEoOCyIXH6dF
SlZtpoVnJYfjhmMk1M8zKB46HLo1wgQF7ItzN2WYz/vc2t9V8uWP7ifXp+IkFSccf3ianBhP7HMh
8wp/vZM0XYOgbHaBSGva+1o89itb0AzqgPxyIm1b7COoOH15yjk96+qSA5SVuaeteDqla2p0dGED
95f9Sc+1lCbypZDOjn0S0cPzny2YKCV3rLbCOsfvuN4yebxW4+22SmvFdnVihyY8uUI5pzVDjXr7
7n/TUcdGrkBr0ZFjAShpa/je6MGKMBKLJQaFe4znwCHLULIozDrKptdrdm5SCudsD/ZOfdKlfgh9
1uRPtb3X3ZUn0Hk+VejkRufV+AjAKe6thJZmbBD/zYPNINN2P6WV3ULyNK+WmS+/Nw7Kbhe62lWu
XYfnosu9Z3dPFKXctGGpVEiyyI4+LLUkhRCGc6BTyk+pqKzU0lKxTYqGaitvp7DK19X4euz6IB6R
WpUHcqEJvIaCBk30NYqa+0mnrXZr4fAMGjv12TGqlTqft2ZSneQXRQBCey1xT966pVyq5TBIo+6z
cjn0XlitktqLhWQNCjJ5sSZ1URmsKvluFaTKuLQkvsnuHC4pHUVH/lXzRrI028fWr5+dKymrLkYQ
MNYuHV4ztFG/hWX6TcTc6U4lj97f6RLc/IliJT7mLh7De3LoRKi1tgNCTFTa9DzZ+aek0y83Yj1k
5ItB/T3i0pIs5z3vqyT/nDnnW7/2q6nZOJwGlOebPTwOjjxHXNKh2vxgfOcZD7nJIlB+t8yqtZS8
tam84WCd4kWpE46FYnt8QiGN6gVlpAS8eIQFLn67An1Zb6omt+VQOmRye7Dh3KfNJHarc61vGTTk
6JDSa5dy+HW8zb9tQXfO/4NS3WgigsLho8tjXI2gkxkCgkP7/GOAa7BzxcTULfeJJ9T/Ah5YDrs7
fePJLwK6+wiJlymXk/9cYB4QUtOc81co4jYXrTBWzjMJGUur2FcHD2Ho9/Z+Mb4Pa4wkvE8uk92N
6xPZuszY2TuzQyZJcj60t/tkVWrbucKVBk0m9XJt49f57pChtYFZzZqJKuy1lZsp9UsWpTgJm3p0
7O6ft8+Wol/IKu0spUrX+ucIm85NM7FQr5N0d5NB+HONxQAtD8wcpLXPEVmtS3KYxk1a0Kv0UOpM
MJOP/Too0hZv9Wf5fcbDakZTAs+Sxa1Lm9tgzdSLSRHXWSVPcAWXeo31Yr9WEgwG/2W9ZBCqMlgy
/dh/n5cPDkR4JCpdh6yw0tTdYblUnOkXD89XPBpoJgrY65TWn11tKlgXUNriBJ8qm7WSjT02TUJi
5NgNI1fJt5UkLOR1akWbdHtP5mQEZFRIeRdsm7UF1c9AHG4sSK7BAE0nEGw5/OvLYpxVynm12W6Q
zLwgsLV3Nm8tPVS6+8aUTm+X4W79N2e6D/BRl6n2AHo55op4rXXuXDALloigTwaFf7X/s7p2Bc0v
O7nkjgrs1fAA2bFCExLci6eMliBUZ17262Lyl23PKBOzNbyOJ51o1B/GoaXN+YefPoFCg5xXCZnm
p0quuwMra03YZAZgd34EeKpbdoH5mBTHw8k12UEHu0W5GV0X8snhhR2QOXNAiqGlC/TBANlzuijx
EqsJvkhILUoBkf2oJ4JcKli4qB7MRxOUdgzoBkMQzXun7RMXRc7kEga9rI4OlF2NN3935LAYT5NR
K6cMVl5mtc9gvAAjcXHUCKa5cTetACTMf5me1sDWHutjGfA4y3f6Zu5eCLS8DDWi2bAmytYMG0f2
MO3yi7Smk3Pj6Yac26QTpLwepZ58Sp0h38X1ZXxphrE/bGOHi84bo5ZWC0bX6cgWQSjIUdCB4yBT
8LJR7Nxd//9PJCKqTNvWMz2wxvRv+5ny45KmKqmKiGL2Hm2mOqP5a3mGe5Z+oznX9MND24lONW5f
T21fFt8qLxefSiuVjOT/X63SqZ5KtYg3bYqPu6C5WrMzKlm1oTSGQ4WdQHBb4x5ZtmIiXOGIOP+5
GJUXrw/ufSUMEUXyTcfjuJci3U1nQXg7T4DC2OqUBIef1K8FRO9DvLnuhEyG/j7NaGULHdtGXQLQ
kGj8d7t0XPcAs69X0S4VEBZr4QXWHwkQltN15DAbn1wZC9VCZnLE1/tnbn79ls3rqU3s4NssOs4u
bGdDYllYPJbYBdif4NMwjF+XYuRGZnQcSHhcy0kl49tybqim3QZ8sdOks9t9BreK87jNykSCzkI5
rVj3tc6s0pvy2zbtSrmHdui5+MZctJIIDPdLQOfEMdGGp9TsGX5UnzVf45btD8FfYV1EL6NlZh8u
v3eP2mPYr7Nb15oo6+7xy+fhKPDE5Ie2XexuWW/WBIVHJOT7xSKVB5OJBvq95SaxXs81vmxIRyfb
8Yf43W7lcBhlnRRrtaeG0N7b/sKkur7nzrjJ87WOvxzLYXrAkSqlioNJOgeH3Q/FPAfqD63kNuC3
2F/SGfxEcYEdySEmk8ffbW36MpmKDhu9s+73vV3xLaTfLu1iPcfJkxOUe1MiKF4QY8MUHB7M5mnT
p8A1z9bjfrP6qRLEGzcRwFp7wb654t7LUapHy/AH9AI+9rm9E9wSKhE5KxOCjS//Lb9BI120ekBB
7ilmiswvSjwN6JZcopa7rqIhmbvq1ia/O4IuKlbEJvrbPrfQ05CnbdG1IoIVkqk4yc3QRo72iHQq
wLok4/VBnruOr8kqqdfV7vYiaGEYPeKaPEfPjYiWJEUm8h2RsqaYzYKQaSR4fAo5FuUyRSah/5GK
xIf5EEvZ+aBZBJQBIuqDRrlnTJk+xkPIJmc3mmVmB05NrEv9UwQ8y2rr3njIqk2/NYMUcdZCgsE6
lLbBK5b2N0fadRJQ5OZPj6m9UdrG12zCU/rL+ZEJL8w7co8aErSW6XJCyKLYmQ9Kav0K8QMJQQHx
/sdFQv6w8WrrTTUD3VBaAGuKJJeygBVbabKHhNPmlw4Leat7dEqHBNf8bfNQR7onFtojTd4pZ7Uc
Az5upaIXsuz1hE8XXmgnS0UJrZyczTaToggl6YyctuquIeEgVnP5La+R0KTXX0gc8VdhUkOPe4Y2
NGj/U54MlsmuMRGYPngSE1nU8PR8i3MIm2btqdY316zygP7b57BN34xWtccEzEnlXwb/I+q+mtrY
mi4A/yJVKYdbAwozGgWEwHBDGZujnLN+/fc078VX55SNEUgze/busHr1aiWv2i1ZthlBakwGjP4x
IAfiqUkggqSukJDHdFj5SF8wtPAbCak9rmtScUcW53Hhb5l3FrKPDQx1z1W/HGiForRIOGMMQm7x
3acKlCIB2Q/MklTzgC3z0EtW79GzJr0UpSVZrDLX5ddBA8e6WRAg5Z/YR8b0VIlwpzrtCjor118l
LhBy1oBztrwkgP68vRbLY0WN9fXdAsqiYeOl73r7Uw/Pn0ZiV4boQaXDWF0XLdb4VulU37TsK+Qp
Ril4sCCiJM6xXjf/V+bo8S9LrdofBwliFRn+pFObhiCuE0MuUtQhGlyB/ynMV4a21+qi8CXOYdAA
4X5KNLrDE1RAqj45NSFfDUynCqWOc2xWvvOUNYDnGs//7hNhouxldW2W/oB1hLa2tV2P0DrFDJUV
dlkAVlJEw0fYGzjSXOO55UQbvNCjSND4U7q1TV8m3sl0boO8ZEmdPEeyUWryCCa3vGjziMLLNWKl
wz/jdLlZpYFiiy/m/iMzFq5KLSjknB/C9tafy58tu92ZtDlYz2Jyl61iS2/D2jK79iujYSNQXSVW
oonSD8Kfqs0g3d2f3Mi52izIxUxuNfnk/sQ/+3z3UwfBQQWWLUdeEH/4bElfDG3aSJv3j87mZtIq
TB/2OoWWD7nsgMuocqWvCDe1/HhOgNsJ30r/07aEIAV+MQ2ZY+GyheQDp6BzT0rE/hmHmuypjxXb
K+2sGm0uVHTp7F1J06tMCIrRiBmLKs3ER3Hm7fhi5Xanp3qjnUsWco+SeOYoFd1GaFPsRtG1ve5V
GxD8B4tEfMRFFjXf+GQXpRS8HZrUI9OSEEjx/EihIzar7f9xd3KF643lVfBLDMlguwTIRXuXYskx
EjzZkp+xJKUKTkNnagJD8fFC0WYJf/i1flUvk+8fBpFZiAKJcP8dVz9bgFI427HpxgtbSiia+B8M
lhKrr35txovsE9cyCNGCBlCiFM0p4YyUA1W7T7lH0UrgKTenUbTc8lxtPeGszVNSjOWZPyNssJyQ
TzGLJ3BcpuCYTV+VHyjN+oPKoLh+w7F1pqzmIt9kUGbVJ7nWvv64W33INEEXa3kzD6+Il/+6T2EE
ic2gHs62Kdqep5nJLLUdzvc6rws8gka1oMXfc0vAY1xLsTsZLV4nJq39mv1pQA06cwaLug9ayxeD
Wq1mnAUwTpUA2Qhe7HyQZsTDuMOtFREBiVA0B8c8ir5i4MdOPx+4Hcq2N7TO7PDcg5m3H/ba5hIN
xEJOs2ONeArPoBW673tqUgzJUTkQ04HxiEFwujwhPwzf4FwwikdyRzw1KbwKxuRQ8S/b7vzqj/mz
9mwmvHvTjPg6f67/Xb3gEy9780OTaV42p72NCUb9az7bmDG06jINdtv2dd1ejBu9VrVTMoZovXvY
5vu37sG0kdSbG6V1XHZOx6HYL65jze5jQCXVtvXOK4reVU07ysQQ9F2Fd4txHjpTGw9Uyh3w55nx
atCaaSHbO9Uv4Rje+UBNl/TqEq9MBqeuG+vN5VFI2YivOnB1u5yw1POKPJou24KbeVvXZKHNahUN
Xpk+znu14fuPn85luaFTz0o0Ei+rn/fk/1e/uZQvGndSe5wNwuEiMhRh1e0V2dw+M7oP7eZ4DIvf
p479Dz0Jz0ILTMPx0J7Od7EZ769xhOLcyTWdd1lf1bWUXSZ7/AHunlxaZSW1pkSxt372Vi9MYvX0
UP69J+V1tNjWVUf027y/Gu6G834h3cXoqNe4LB8qUtz2pIAb/XVTGEGbfK/hGMWYnTxAZP9jaIkJ
VVhX82z+XUFPonutx6XanqbVNldijA7UrDd9nvbqo3y/9JzrBeUu274W7hpqLdyQdN3XzmjtYlfY
gadd25i3tu5BA41AaVZTAZr5vMNtQsG89Hj/uGciDGy0eUY/z1Z52MElFGWzIkVN/ql171z+zKlj
v0wHs15jdMm3Vpq3VFgTiqLdjQauSyUpda5ope/VTULJanYLGnGQVsa199OmrTRzTfCtPj9TDKLq
M6W3rIi79l3t7Wj4jiiIGOSabcfUHmmoqX8v+hMg/7diD4LTcphPl8PztcOCLhbNeluNBFZNoITJ
NApyjCyXXKehM2BcVfHQkqr9+ObGd6iuU5/J+yV0l6ZmPQ719Txk724dmJ+nvAGlTmuP1T7doGXv
0mnsuht5Fxx2kurAyiWfbUZwkAewt7eq0Vm5c/u9NEml3haoVW2pxYttCVV5/ZTT9ObbdPFSH0lo
55HwNwbTc6cwmPTu3UvvwghJxYblbJXWBqQN08mIpk5pcEinQ6oT7t6gr3hOaPJXE69gROAdRPOu
dpHnRiWrD7AE25gZWW0oNjROHRv4ForBvLgJRTGMMBd/JZNR+Xnazdc9uEmv/Hyca6fItUv9zeus
5wqeP58tMamca70b3OfFU+2dPcaZprI+mIyEm/1671T7VRlM6crJLNztrI8BPdz8uXbvHHT/dPt1
SU5JufGY67pB4LTS9Muqt+pdu9vBqn3KJh9bGoyjzfDe3fS2otzdQx3pODkVlNoUKh/IZQ1nVJoo
A/+Msipni01S+TfbJJd9Opn1SROFTvXz57RJx3p1f8wf0uM5VNHQ+Yywzk4qvogTpsXRZv5hfqBC
TYdUfz/yXwh1CIufvXpPGfeUthuD6qlXOPXzq+yuZLTOlFAlYxNtfuA8VEtlPVR1pvybho2tyGL0
j9k+C+NOjws9kaPejGSdu3oMNHcok2KqAMjLEBSYdkz+/asQxs/tFOjbakTFasunbOoJJguKZX89
xBWrtslOMC1tCX05tXdJMVWjxlT9IkJdCYINmTGahYWxbb6HDCMJJ5F5bjqm0yz6i9Fl0/FSMZ3V
Wiy2wiNylrkH7B3UWLUz2YzqMiFpW6Lgg3ijyLNfpvtSZITMnujva0pXQuG6TnkSzdQF6I/atQm8
EDnJOHmF4/1t6Id5gbpbBTDIKFX8IBOqi6qRgjp/Gmygt8a8q0/JblV4616r7VXfShhWMNa6kKm2
szw/b3HrnDPOTuHdcPVqe+IYlL+KRCmllQpapMEx+vKIlNzm7smdByPto/hVjPrW0WnPR+3VtMHh
cmjdN6NqKoVe9LEAFO8RuLddnROlFKlo1ccGytcSwbO4nOc61BNUm8PogQ0iEBkCkmXWwxWnu+ah
L5HwONhbK8daxFnM0aIMX4ctg6g3LAdtUKQgs2G+DRoM061G0hjmED9g201OREYATj3aPgpVqsIz
mpPnDOqzniW7/gJp4I1HPVPUIY6UR69sbxw4dwSG77u/L2puxTflI/m+IkCsRc2N2XtH8//IC9Uf
BZJFJ32f8IAaqAx7yXfXvboZodrb7slcZJpYOlzycghBnzVauH77e5+dDc5YqkP/igtcjGR4sve1
6mG2HJthYuNvKhq8KERERrR6L2Qxz3I2iOmO51f54xPEWi4ug1RKP/Tzb6dJV1VT7PM2t5H0h1T1
tFRT+ZItLdkRHa9kjS6KiayZnsZMwse7BYG/WWamUrXPMLZWvb8wpfHP/s/mpeHWil2J4VGM9O9m
emPDEMvFS/HvHTlBQF8n0EKFIg4R0XLIQm6wa+rjOz248XiGm45trEoYX/w993r4ZbBofULEoemH
BV2peuEYzO1qLaVtvkT0u3Xuf1aDz3rbhfHWz8ueWCVi9udtT6AsCp33ioXHaW8yWDTGjdalO+1V
BztEJuXpIVmptNRbprOXa7T0LbquEn3PrnCoFJ3s+3OvTk7j01VE/OHjskJ2oDrRwNUUiey2nfUQ
yhGb6/6hihTxjNVzMTG5xOqLT4oiw4ikBIPiAZ7t5Vh/PHW3vdXLjsOiU3cU7q12WZ4awSWlMfg2
xSvfdDfj1feylhT1EJkMOKwPJub6nRPDBoHBGhDTWdf832kPLlD/vS8lQmjgV6/R1jLNcOvIJfqq
0WvzVromGFhQKHYon8YcImWU2clzd8S2yXyeydeF5PLEiCSXIi1gLlFc0xyqT0YSvEAkp+A/sFnE
ZsKcW1Lhi8hjQokwRD7mQ8wBBDQD9Cbd1YgpO3+vr51zDGKwmNskP3llclerFyifMDuVsp70HFLS
ai4vX7ndd66WKi5o68wdu8VSF0C8yGXbg6S51m7ovCu0JoqTR3M7PRGK3p/fWgv14pFA1024w/7p
lWSf+E+HNNp3yG6hJ5cftybK9JZjjmebhaNkD4LuCTWYtVd/YeygIYdSaIKlmzdn8dQ9HdvXlvWQ
SqLpetC1Ymtd6AiLzUVS3OKDvAs2EmQEgbNoB//ErL6O5GPx6CXqUHQ4H9H6/sdxQz9hvsW0cHdg
w7WjsKc979/pFJN2VaAqt1+sklx0Jx01o46CbnP3NydqnPeLHVywaVV8QVe1u0sbjJzI2uTPRaJ7
6lanzp9sw5ZMsl1WSGfDQjoZlnpXJ88cv8A+lAc7EvRIBWghd+6/a6WH6UBudXitZ0VRTihipWKI
6nO0E5Cdp/pKjdrwo0KnfjBBl4x6v9pfl1tTrwht4lEQ4CbTy6W8SFsXL2zNnCFmbzATVnxFzgAc
Q4UtLHs6ZCFrg1z3/PtSTJaaadWP8s1rt/S70V93L/81+le9nwOTLzr5LKd+por1fu9eu5s/05d6
Vh1WJ1n12J0ODqvH7f5xs0hWqHbqO/1TMnu993fTh3Whe2zeVSHSatbo1mWo7ZxGj/Y9n+612Jk0
YL7fk8lgzyUXsi6kVOJjM00z7TGVQe1dHF9RDBifCSOvO4L7zx7R/NpA+8Y223xV3kvv5V4DIa5L
V/gFVRXfaUICuld7z7VtODSH+XiXTruN9orY8UrG3lql3s0qCPSICntlQ4VYkEYnOdVoOxGB1dpL
zabagp4/h5W+EGvarWaX/UOtW2Lh27u3XNfkbyqOxV5Za9Dt0d8bstq2e7E375bggv1cu/hMsr0S
I5Wu3UrcSq7rWR7ptQPqPtVSuvOxOErnyKf72pip2BOcVZyo7KT/h8SLCR1k9kktXt4+e2vdWFOm
whGCJGdTM3TfSDBux6aVcD2IrpSpwwVK3kbCvw2g8STujIgnN9BqRwURODzcBfN+PbT9IwjfdKYa
wt5DgNmx097RJ28qRoCvUbP23wzRO2YjMSXK+2MQ/3o4rjdN0xJrO4zeJJ8WU7glWtzuplnFXEPU
3hFSDTR+piPpF1RvmeCDnVs49NeWyCPMdb+cHg4tzrTcNp7+E7f4KuHP64GCLqX1w1uZXw/rd23N
/rJawjyxOTw8PmoAYPU+xjdJTxa/RW/YQTBfYchnGkk4x7Brih3Gy5kAT+iImhTq9XjS5dQ97qcj
SviOA1h0MzrFqCw5b/Q0xL0eD9+1wk75U6iGjbWfACRlZ7OWQuHinCJpeTPEuRt18NmoVE5Uj3fl
r9VMzwdWfql1r/UAc4WY7jlt0VOFZp3JPpz/FHWe17a/SADcH+g/6EETNv+egsXnqifN2uOE7URU
EIB0b7m+5HpdzNZ5Ywlnhnn/uiFvnJ6AfGahKzgoddUwC3DLfiu5utrL4VF+rxxeuj9d9OKfyKV1
Drc0wJ1Eibw+e77M0BT7xUmL8psZ3dVP02ieFtOnK/LqsomxUqRN5NWX6nU0nWb1Xbbsbe9Yl9fR
TLxcbfwpHpOpb1RN8ZycWtd9s5FtDk+XCVHNbF9ISksFhIcT6ScUgFPXeKPSZHgqDEAxVOdUG0Qa
hdVj/e8u188XBpz88dmTamk3C3q5moghNLSnpWUZZrk2QUnwkSbrSseQrDeXHnbIvNn/KNGhMK7x
x9rxJrdkM++XhBqaY7/mpqhQiIUc01TuGe6ok3FW7gxPXzJHdN/NV+5dqvacqz2Z7LIxcMeMHEbn
vfh2HSzHh6/tuPbv9iYb373pen1f9Dd83XZc6kz6Zl9IjYxY7tWf6wg6Ixngkh69K1hiiIRa9FSX
1bOWoaPuLmZjlTmSOo7mw+34SvJ0lc3u3WjwgUL0CXjWu2XNlYmzc+UZy6Icx1X5b5scw6inBpJE
XgOzZruMQG7b5e1FPdtJKRwhMrD7P3VK7fdMDRnq0grBdhUMQYVE59M7KH6KjMjHO2q7deS7jeS8
6Fz/nGL+1K2r4Hvp4/PKzJVNxpxq1E6AP5vOHIjwoHGRp+SZzXwfrYfAPPUSBYkoObnWVT/SoVmb
MPSP0+HXIzbfjEJI04zOSlucQ9vcKb5HilRmNgIfCtWiCH7rlmZ6NZ+MlviuH8L9Eg99QszbbnSP
saSVb/HmtAN0rr455dl2uIP6LEb5rqOwf4Y96aCPabNYP3WADbipz0icP/aJ0gMNuarMQWFdOdgH
4Jci741Ek8PtLFFxw767RsbRnq5YSNmp9oO1HO7WkfKpqiWyIO91lTIyEqyWqwsbU05ZHfqOt3dF
hoivsHJgIUY1azW9NqFfsJfdYPXX4d3WCAz7HcEzuxbRLKzIV8ovdR7JF2khC0TmU7IYovIefruc
LkXdaxnfMYvtgDIdaVckV0aLJzr73ZaFdUuyymXUoJGG8JkaimnHbPLX8kde3QT3Ltt3crsEDGJS
6bJdbRe790zZgC2jZneTFZx7CiOBm0lY8w287zKyUke6FVwChccjWG3zrzYRy1xIaDZX76aO+b36
mw3ECtVTAN+JKPZDETaqMoJKizhAWCTZGQpc7kLjfqY350DzCAbddU3CyJl81JvlT1khfq0YDuVZ
o2NL3lHsHk5PJVmG4SmtQqnFDBusLYyQ73cn77fOtNQ6/Nsnsk5IqJS2CdnGJMlXn6oe0s5DCv8w
hxEYBFoXSsuM1HqWkzf88+OsjRN9LP7e9dEmY3tJbsXb6Xao40rmV7hkekm4DCUqnXlRfBrRzB8t
Rqs+3qxcGVsUPZvkLuSBHMWCWMaKJzZgBfXZoYf8+oYhiBk+7XYo4cOqlqg63fLFmFUaT9fSjk3y
Faetv48yf5bgoMXzY8NmfBCm/Vh/l782y6lgdjveXf8zxGs3yr+d9SZ75urGp/4yErWoVkVhPZ3e
Eq3n84z13KANj8/jA1+G5A0TnCnrhRZ5RwHh3AKaOGAFygseAfeJ+AkgULPPAr0qNRvfAViXnjh+
C9yfdUtDSDlFk8Dyls+5y6PsappKWdE9FpcWFt9OTulRRs8Igkd9mWlaib2LgiZl6avXXMLMlcdr
E44/5egl62WRWYVaYryJPF8DdRZdqRkKs1kgm06MpHAOM2gOnrJLs+3713sryvY/+WE1YhorEbDJ
dlwUbAKvzuBC084AHC5kn6EDmww/bR8+hyBfuboFTM+0yqrtjZBkm2z6AYr75si1zrUC7JqsW3nL
EuNsQC8C4V/VyQwfVjKdmxF66rYHzZjKf9OnXaNdVNTdvaBFfVa+ccDPy2T3T/nyOPm9YxlziZoQ
NOJQ+Ve798vL5rrS3BaH50pztaAvVXo5n7r3J20C1OS6fHSu9rjeDhrrtHR8pk1jinueBGKUB9Em
nzT9wDSmdyLeTwU/sFUkQMPq1Hed43/XSvO2hwY9ybtX9VZBI5gQAFdWe+anxsin+yfFiYfPfXMt
+d2zD+kFvTdoQVpxouRXt7ZbnGsO8axV4mnyb63Z5/5wl9w/4Hiu/novvb/iVNDAFXKm82pmniSL
Ux5M953t4Xf1+iEvKBf799xVh4kTQt9mdrj+Wo+ry4bZSy9nshQKvqCpVVbTvw+Z+YTYio132jZC
f/q/bam5FoYV5eXlCpHkY7tMxr4GPduuF81t4dxcnsT90t9i6aNMnVx/9Yk8AeL7cjwd6pT/mPRX
ImE8+lK9q45ZPJgKo1i82aGcPFy08x9jTtJwPS5rkSTkPHSwRCCyx3x0q20cSQViAJnT0/G9Vd9U
I/MfIchSrMymiL1Uto0U7nCxbeENFzFB6gggbqrsda705hTWMgdb3/qVITja8TyoxKX8xn8GIB/H
5BZ+/n94fXIchiLKNoF+gWNijJLpIulC2WmuOrZ+XvIGyyFf4VGwbAE3wkBYvgaQaHBuYVUhDea7
J7kOC78ZoELsV4m6yS2FXxxfT4phUqOcCfSBwQ82lSdtUKpO92raUBnfvl6LiXqZ6sm8t/1zpDSr
PtrhIFMCP6KIKdZ7VNzDfUxTBCW6p9vWas1TMBwR859bvEmZtdgnk1oLumDu7h8B6vxZEr95WT/r
qmjk3cypTBRwgcaAuaq+mzIsTtRucFZgKHZxT8kVrrSxh7lJ8RTvHw7brXPrcLO75uoTV7x9fVXA
kU/NHNVr79YRHaZYLYIvWQMSznJYfCM/LF9cm+s1689P/YY2PYjQwy6FLMxtucfGS/G53DsU21Jx
rRJvqLCK/PLFvRE+CrbPhU6jK5O9bZJtIa3Mn+7KCbO+bFQuGJUAGZ0QVixoA1ynyd6EGwdlt8rW
xsmtF73Lm37p6x0ALvwB+YHKIZ1s+XAxAl9bOF53mpi0pFoaFY8IEyN6jOZG8ZFKTwG1o8XlhyEG
c82fVwOY2xQWwY2SmWIUb93QoJ2KKrAnWC7NGAn6XxDWmjUYRjyeYlAUtr36bxPckNcnqTeBOB7y
g/kzhjcPnRjaLfYWFtjahgcHs/CcLUVtICdFXwGGHT7pn6+J8pT0OJtUURgIHmWlmuz3QpZq4Cge
p0j9IU4zEn+b9qQr/hbkAnEfcx4W+NBXTk70EeF427BR3yzaPMXYM5qIe4qj+x6Gc0D2tnoVNiSF
rLdFm/tsbkJhSf8VDD2XAjatoEB8PlTqmE1l+IRBkIR+xjTICDwNW0AsH/3Z9LF10vVgCyL6jQlZ
8Td44TNVLinu3i7KCK2LHGrqIOsTh7Onyw9Pd9og9Ln+0KSyGmn7D0T1CkkDhgNw2cp26c+JCWYp
45sK3OEEv0M/ea5ypOEHy6rv6iN3/6nfSb3nCf27lHRDkYJerG7KOn7orFVEhmoD96x2pErHX43X
GByrPdMAWzN7//pX5U/hu/aN9WUqOmrj9/lDtM02CCwUXwTrp/CtOtTIICkhUFVRy6Lxbhh7THOT
OuXSWWkcmw448LPxFEaPIIJSNA7+ysuGbm8MW1i9AL3PDCwdpTHyzzY7jo9AA6+awRgXCWXDM8f5
E8eX9Z9qg/mKwQjip3L6Y0VXWt24eemGQnmi8gF9D0dPNFXJwghkAXa9ux0TamKVYQk48WD3cf7L
SVhesu23tzKUIxc/u+TVwUvKDJmKUQI0wK/cfkRFW0gEGU9n1Hip0Qrr66S+A8HejPayjJ9Gxrsw
YOmHMBRy8QhY51Xf2qGHXZ0YTXPXCBd0oT94qj9sE+HBwlQAyIlJZ3V2VDOcB3RvRSi3kgGV2wSU
Ax+srB4B8VA5LLA6gw6WgXINFNoAcbnO5JDujONS7iV5wnONVqNJtbUfWxE2YWsZFEEWqFpvXM5+
XP1a9K/fK8/IxY40KIOAuKgxZyTMpBMm1nHxAj6N2VyeHmLFPVGjd6e/M8r9zADwpGSDzcnAeJzh
HBUApk7HdwCBm4yitsxJ94BSPvIcuWbBg5xni5G68UIkF3nM+Vu+nu7Hcb88Kd0MQZokFcgDuE0d
77IH8nA0DW3tns0XENr6s3p9tdBsnQKLyWNLZZSrkt2DlA23Y/bXAfv+7PmFzGL6pmSPKdsHbyVi
y8VvGXCAXcqISYRqLgVjKMJCAeUvMbvaE73qTOXyx/3Oh1gnQ8EYYgo/APaIi49ckPdECj0+WAtY
B31MXj/6YsMQcx92IXwKwczb8tam2F2tgrNl6ytI6UJ0KA1ZZBJjxSxufzmejURQdhuTfcAutKiE
Zj57QISRoEFkG78ewL5npOhXl3skZeUct9HDklOKacJ6A7wVXQ7zl0GkFp4oe1CUzSi4bDc0HJ6s
RrBn0yK7bkIE1nDg+UKFn5NNhSb16ADnZuXp0pFqQrk1rPzQQFtTOaocMfzz4tqEvdP5JwSk7BPl
+fpXhOCs+rYLj/HEiN2YWzGwMq7D0/7skRgrlXtQFEt56qD/It0EKyuSVpor9qXc6MuvuBA99fq4
6J9ki3tXLG63JKNlIsvaBRbnKfx4GClEUHrkpLD9v1iZMEtcaZIlflM51MwwdZVBzmySX2QgDmnV
+Dnzk2l5hG5ZTZPBk+e9Hmu19Y2GDGgPB3+mzKYmSOFK+2vfH3uWhN10QNGBAQVvVhCZVsGg9O3Z
lkAst04Jdx29Gy+0udx1j+P50Ak3L41turbtPpW/YVHyFmmJfTq8qvvaBLx3MeZL+7s6e2d0Fxy2
07hj/FlQt8xQZnBRf4ESytFiuR97gmvpfjHlX/EvkMWjk2Fv+wFvrTaFP70F7WBwDKVI0w/fhhiN
NTMV+LdoQcxWFeu6MssDrDQqv9VJ1vA7hdBLipM05UrGBBJEw2580t8TMBhPKZvYfhHW8pixKH2t
oTG457ux6O3HZboutLjiA/Lp6d6VIQ33KrM4uz9UZAypWQJ8ONWT7cdptGQjZ3U+XFWwc11/LT/I
C3ljaz/pkwubmGGUAL/cQnQ76pKsyjTPY2dw/XG8Wk2HYQem0Y7VZxGk584rsyqRVsn+hiTryNyM
zGe8xPEZ0eCIiZygdsIQthmSN0dZjF5H6MdkE6xrPpR91NrzIADnc3FpIcPFVPQkIAWh4RbUf3gI
QatdXXqg5TpmozvGdrxdBtht7E0eozIQL0bWpFdNMXIAWSGbuGyh7h362wVxAccpSuFaH7Ujs2Xw
H7AQh3N0vNkufEJTLh0TOlB/olpcTzWtmRluCyCUYhIU0NCXrdKfxisTFv+I8hgUZZp/UGpSchSX
OfmYg7dOWZ8U8UmNOSXAzHT9GFDIeSgvF8yvm8WuNprA/zCYeK2BLoLDQGlgJwmrtfZGP7ULpSZ8
SIA4I/t9Tsqzp2vvSrUk9TM6o16IcX/Ga8wNVlVJ/LZu3gLJ20IaN2uubLdzZ5IPZ9ahCJERMJdt
HH5R2UnkGoSnQ7J4XdUfFn9ySzPfB+uXK56Qy9qkjcLj7r+y9o3sNOuU+stLWir8ymt2SMpZNZvX
OmfUxWT5+44CXP46Jeda696/DJWaZp0ZieSiRqjkvFaN+3drUOF6vK67jVOHlpxy4zmYMJfTd+HY
X6ErKqn0lGEONXX4hxCM04JKCaTTePl8DiJP4YmWaNFw4lJnPTZ0nYaVEZ0/7iBGAWK0PwqTDuk8
OFZ9w7tq14TYFcGwDZmvA9HHnkLI57MfIt9HD5sYMq3y9QMw/Zlk2FKU6HXh5q0b4e+PKlfJefya
oKmY6EpRsE0mRDRjrwZXUpZxbpr9hY6AIrDPeBJpjChKACjYlRaItEiGPtELuBFloXAOX/0kOfXM
+GkCUG/eGW0q1jvyaBcUrRMsb9Hb5J9nNeBojwyX9JfajkpSxVSWNkGoxf8zeMTnS+TpNV/OLLGS
TrRgdfc2hyQY+HI3+expme0KluVu6j3veXgAbkdYMF2+Oqda27VmO3/nMa0FQM+5Zko9k7Ye4l/J
iEUuQLGRCEtViCM48Yrt/RDWKe752I0qBoBWVPiZKZuyr0Udp0hceAVgRfkqrBtVR04qyoT1RbZ5
WxSeVmn5eZ6DOPw6GhqbVggE5l42qYHBlTVkL4Y8lp8r77V3NdYSNudp4PGrD6ojapmQIvBtynSK
AbnB/Nvjr7z7YqwNXzQ+X7w2Nl05hPsNiO5uehERrd14wv7CCiqLXp2ftg450Chzlwtxyx0mx/G7
cH0pA7wVOyKLMqj1FoMx2cyfyaBTnfB6utnGejUjTRYVfDWrHxfDG5t3dza2ThH9QXe46jkgDON8
WP8ix7X82H+vRNecg5+LzUPpI//2uRyeyK2F4WTU59P/fOkepx+XL86A3NyI5O/3hL6eD/pGd6l+
cdfgLtEGA/dTp7/pDGoGwjGV7nW0rWvghbUHXnxp4kcFY7c0FoshhPzlr/VKkOaP/j+VaBEN3Kt3
+OxcJ2jW2NgdtBA9iWtiydCJrvbP2v2JnyNw+RW6eqAf81wJa4zkYJ4DFO5HjKeieGzik1q1Uv/5
ieJYH+OgUXvayQKkn7lf/8n4pDSr0bHSW5LzkH2q7hTMI8+lJ5MCvxCh6t3T7Z8lKabSCDFxPId9
Bsjlrqm0yfCczP/RiLhETyAwXV7QVhPW7ZLKKYo2kBx/Ss5H3gJKiYFJiJHwztcCI1oPMjRyVDtn
/DMEdxcEekdxNnKA4F1bqf9qRKFIj4R5hulWNjNNStpvgn61/BCz3xM6AYuT1v9kLwLJeBsNGT8O
p0EKZFwopddsl3vZA5wQ21RaVyNgagBLG2yi8+19emvXZniZQlRsIMISqCY/cVBS0yckH+45MlsV
sgs5P9KmjF29d75I/WrveKQ1GqvDpQATH/GbklzkDrF3+rAKgQIpA+GAqnMgYPuMm64KFz7sS10d
EZrz2sDvW3KJ3K5XmptlWzwYnugpEJaVYIDs0ukHnaUGNqdiWmXTFYrJWDyIYqPJMfUlsOexYIPm
gWbPRvd2656+PnuS8u3kRxLvshoaz72oJ1egTFZ/07xSTktRPWM3rOumW+7lcJRKnXLv07CPKTmT
RJ5Lr5JoYAU58uH4bYrh/JZAHp0CPVlk/WySgv/dhqkJhgpKfERK4iS2mdlajATwW3U+oW3EXfIQ
GWiUxdSS1x/1LweF4gMT7vmlJ/ITWWQk1yB3/aTE+gDvoOdzS/SBm+sU3b+Pw9rrblRPC3rN8y/V
L5WKalngafMgCy2elt+3t+XpcTqej53fbVYZhCDjO3+Se3dOgC1B3Ay2x94c6iDKFe4twCwak3ho
0bvJ7sl3CL76ImWEdOl2CeC0oM4xlM1QY8UAFHyG7L4wqfzlmoGicS58TcDi0IqE+iCP8VTQwahp
OK1jJofqdzTky1pUdoBwcDodsbq86o1OI6kYu7JWv4cYxpc9/diFUjI5RmPyqQv01aEiZa9khXlq
n5zng9K7M0ucDHMj0sTParYRQmvLooKbAPGVQ/Mv42KXbzocO2c6uvEGhDSqv8rHp8JrBT2NtFNs
ExG30H0bQ+MrA45URYXKHfSiQRlEJ81V1Hr6pC4SzSvV44tkqPStd7m+IQrT+VwQSHmc19Lp82df
z9f0cf+Kuzg5Pm2mTwUEmkJW/o06dP6z+LfHNlP6+qEgzB73PZX7+4dIUnlP0L/mmDZQxml3cnms
abHQ1Vbs5Hs7pLRrF2y2rnUFHxv59tnkamCZxSVKKYCuo+DeEiKNrI8Ehr8gSS0gOFOiu70G9ZPW
Of0oSno04Tb7Vr3Ssr2pH7rp0MPl2EgCsjwtPIoIh6W6CGCecQrXc3wBq7h/HTEoZ41YBWPiYmUx
try6DMB6PuS7BQBsZWsEjDi3TJmDP6Ha4HNQofzp5l02uteZVnfqwZMOewCxwiek2ebKKWT6aHeh
RxEeCJxQ6xXl5xFfUS5DwEUbbD1xQPQs4zEioYsoV/nmaqBZUBdE+9IhZaFfKqX2rLVP5pQF5L9p
1pA2e8r8octdSA+5VD2eZWOaIWmB8tcSyRbupVRmcnwDnpTYfz2STAW3dcwk267pziAN19nuByNW
kwgWDbG7cO4QqIRUqeSId9iOCWNGpRppGN9F8pdHEx3bm+pTTgoNF8uHTMmKq4gA/2b28ckCyxwk
W4vU3bOg50lnNRItnKo/Ba9L5mOkp3vrNfIJrsMeILy1dysf8jmxAC4ztNHMUnSu2N9U4dgSjdBo
vbQE793P/LOr8n/jkuHgRHLqukxbpOD047wf9/igd+otONU3VoDXU1fWWVN6uoyoaN1ZT2aqhsOs
6yYKHdWWNkN8E7UsDZqJkqwCIZnTvkrbHn/BNcJcBIgRqOBTVbLi82XVuTMC+V+5NcVRe4r8PaGC
33a0x8MdI3VUD2muUyv3mDPGCd9j0i+eBrkz6EEYSsR2Q2XQfv8hBZfDiKX2I1Nr2+SrLYqMJCDz
9OvIImm0iZxR+njTLa646kxL4uepniHuQWXlGOmxTRy5XHCbsdNtbcbNSmI4y753bXwK0JqBbNpl
R4yZfq2+Nh6J/z2xYAdSPg+VscxHS7q8iFKC1Eixbxo1RppKToxBvKz+egg5Uk/0Z6xx8zK6Eew7
pYqv0lp1VrHHlbcm2lhtkTtaL+PhuDVuw2EgZSR2Zrw8NH13WOWBFQir+BM0VPJ9q8yedi4rE5KX
gU1hZ3iqk7+sI9ZTSvHAO8vEnFmdlhWtlBYC0yMQ9ADx4k1vFWVpT5oJRpkVjP3gVUHQ2P2Q+BE0
ajQM6Ki0JIL5LozEciOkTtZoyJd/zn8w+QGP34rw+qwkuerIGqr1aFfauFfq3J6KcO3aZl+QTHY0
UhIdBPZc6duOvna4R2AQqaKhe1dWQGndZ95FEz20k3HB+w6Vx45nR9Y0spo2M3HQJfDDePconUGL
UCDkLj6AA1Qz5OxqAK3iPFEVbACJO2REg9Ovs8BV+1hl8Y3lXqSQaIg+aEKqRPwe2zTI0aEO7INn
bUYD020ovhQdxDGsE1EWxtj4jThUbceunFuH2XPUItly/Z43EIAhpb43/+lurbT1XXsi/6voRN4i
jQMk0XoQ6QsoQOxafp6BZ6K5oPGIYVgQV89gR+HHGbgbgn7JAEoMzB5xXNuB2wB0RPSlQZKcpEYG
M4y5DSdmbIv7Ic+axQkgyV43lPiHwuP3GKotQxZACiBCqd1J3ESQEzWplTghqdG0gkfrrth01Brk
HGvzxIT2Km1BIOjoZiy2RbfukfpEFDN8EEMIaQ3Q2hQrjfHMjSWJNta+hTaiYB2mDoUCOiaQPHgZ
xm3rctVQHPyEgEflerBnDSeZDxemo0vDjUA9mklGROKqYB7hsrjAZVkxwYgaAHiXwKbgpvCjd+eA
xJaD58yfcr7Y9KkDNJnOaoogrFT27fAUqKa9KcCUyWuBldAC0KkD1AWiu74RpQCHETMi3whNA/kZ
UTMx6vksRIFrixkAebyhCPBHYYTZtKC+Bm9V36ZLuqWP12+I/qmM4RzCDwHUy965bBwpMsCNpkiN
5Zgni2ofOyN0c4k6EpghmXfuhQCaVAK5WjOKm5MWGC08a4sWUZhd+RYpkeRTTGkuVykJVXrbbzoA
3Mi5oufecIXJN0382xf16dvXFsP0MQekbOqhMB6bcSz/2VcH8w9QQigljFyZBdFoNsdrIZmSWKO9
5FsLPnRBAIH7RDHg8/V2+U8evII9EBEEaL/9tGIY6QrCHnOxrrf4ZmNDLjSuyepu/9ZDdlrp24FB
OQNf01XUzFWa/93ojru8nkSmcyNcGk3VJLFtzO0oteUpUkMpOkVsbr9xeYHN/O8ao7grS6ApsWmu
ynYy7fYQEW45Ybpmp6x7rqMn65b8TxzPR15oqxP/h4xqHKm/wV2Ith2/iWjTdqScV68PPSLZc0yz
lklLBKE3cNTbV6QJaYQzb+QY0ThXxS/5oZMqhDBRGOlEGC1tOpAyXvQlkeIxmeVmNRQJ0eE8bp4Z
Cb/i+66frLGQ7grTdNV3ocSvxb61QZ6xFjqKJuy1UFUQT+BZOOMqIADqjcXLf0beh/WfdERZU6ZG
nEYk2OmrDhbk/aQhLpu0rY8jJO+dQ+XT0PWFUQO12T+i99f/o+mullpLojAAP1Gq4nK7LYoECHaT
Ag7E3fP08zXUzGEgbLZ39/L1/3hlHMUhm91WYZQSVueIPQvHYKzMk9trnNXu4CAR1mkADm0SRnr9
r9/m8aqmywjGBfB3+3mrPOCdUBo2njHexOHT9F0EYikbywgNHuVm90hW4LK3L/gMOzVWwUoNTWnD
55l2uLH1qqaSYLv80qCT3hT2pxG9np8sFEVXAKFrw2dWg6cRL2CeVbWngbUHcRpQ40OiXelELgYn
SYGO9BOcMrB1u2lGds4D7bLQPzfWRM+/XF3q25taVEPo3Wo0k6xj/XAhaFV8mfF7qxXZLtu5m0OU
1541j3oG6HEhPixe+WEziANXtAS9w1zZODDYcig8nTKOsHEewaBltVp6VemejiZZadULhvmxfRDP
r757LRpDTtiLCmfNMv0JuT0CDAoqxegx68kiokthV1/q2qTWMkwRS0yH9UAccevlqkWRUlEf9ArS
VpU2bUVqzbLRo7EcpswS4s4jUc3TlI0pyB64XTziT7U7bDxZi2S2E+s/42id9fsHgefJmUhWPSlJ
310+hbPocAs94LA8mo+W+0VumtYrB+9gMFQXk4vtKzYj1OGk8z4HgTMJErEhQqJXYwtq6M4wC3HI
Cmsyuxse79cDMomEt+xDlF5kRkTr8kkGH28ghCtEco9mefBr/F3CUVD2BhJxu3FMzQ95+uDnTKaY
VUyjtj4bDoCwZv5T9ticzykhTVxS7Mby8UzeABZxL2U8e7aU+E8ClYdt02u3gtfM8MMt7Fa2mrds
GpKGy8Md4m7CBXGDh3c7MtFjSP1CUFCoCxf1RfEZmQrw6uh6SALkTLDBrCHjMMsE7jf42BUOxuWe
Qiu7wr4RPhIJsv5dbf89TfHxfhd13ZE5U7L48gJmVzJq9GqUwxCFdRhsuMmjbAcfcRVzuzvkzTQN
1NRqSlatxlK/8BKCvDKkMlL6AOLrMUQf38sztrfsVnZefE6Pd7ZyMoqf/cpmoIVu/J7gje+SlKDl
zYItNR1KNdgz9DV1h0P59nA/WsZIx3PJcZ3Rf3KuQJ9iE3H9vkqIbYecuoo+pGyUyZZ76vUu1Ru4
R9zs4bbpQ4m98wRDdfUosru8MbGsRzMylPcWWyFjFl+Zhd9/YstaDibV7fGdFjW16ss22dqnI92y
PWdNi9bA59rB5dm/hxrl7+sAFN2j3KMMvAajK/2vcn8VU7XUD2QpiL1JvqVzqjOp/lagaPu5K6hr
IJfXm8EaPQ4OikepA5TIJJytcUAaOZ9/Gblk4u6MMPFpkdjG7IcmHHLelUEAXQDg0vf0skbbvlpX
hvLH9uF0ty2+Y9fThblXDShWmsyGfcmeQzUNz9cS2reo2Kvy0i41gBuYSSsHSp5YxbSQ1D3TIeha
E0ZEIPoBoQB8y30qgF0jXDs9Wq6TL2GY9e110t8/TAMvF11LOF8+Zw1cdEw694Nwe7O8Ee3c9uGb
6FQopEpEYpmqTujVMuCa0e+VU2qvGaYYigSal4PL9lE/zmwfncqoiPPYNlPe3eZFr8UwRhVDt54i
KeI8eQ6sYv5u7hY/pWG9K3OVPf3HjZXOOagD2n79bf3uVLVo+KEQZ10C+3xjyLEBiB9eulMMG3io
joBo+owW43ZqSZJYDiDN56qFB+v3bX+R6YkYKIMWDyI/pAhCwlB6dCAoIthJjQuAWvsn8twfGZcJ
2/+S/woJDgbXXn2vINn83ZRZB0k2e8Qq5lQhvC3sE3eqiul43rM31paBhtAs3vsLSFmahPSxlfUC
JmepoPtRDgBcy/AroBcqbga9ovXrY3Qf6zesw2e4rW6SfeNWgBae6ht+iKgWr9ND0oRNMVYQcWk/
FnunxwOyM1PfTOlM1glDQn32ZyirkYEgVvABseu2wLZI4VVyVeb0JsmhI+9yedjmWoVp83zuaw5Y
4Wl9qxVuitdM9Wjjef2+vFkeuWiak+Jlrrmf0udR8RJYXjYzYWDRUk0QtNao8VSZ7kUiepvSBxq0
6gFLIIaUITpBmRemBWMvf8XepdloxNkZXNYMjclbsfF0VkvDkKHdrseWdwtRO0T3z/+QmmTDTZM5
WD8p8Kx3hGcqg2moYoeECAoU4IReSCFPhY/jePvATegAJ3iddsX7G5tB/vRz/RZks1YWqEx4bqvq
Vt7giUAYluAL3UP0FiHYPKpJB1V9hhpUaY7fr6AHyd/QoljdNN0y2YgVJBS2FJ6vyqabkmWChAUW
xvTSbPyTMJuuP1B3laGusuMKnzavQJVzVq49SY5Lr/xauK3f45GE3xthaah+otmRXRkfb7blWwm/
RaUp/1c5ttGUXYoDzVyImkyQYb0vAj4C7xnLSS3Oz6rqqnXB+ahUub2UBjwFkgsLw05noYAJk5ex
vgZb32F+79+P03Y5VOdQNfPNQ4CwdONhbTSv0+4WmgniNR1G6kFROpXb0+Hz4foF3r0B2Aqm+fn0
Rl/x+aAM+QAqtN6z4JitQpCCDPPKy8m71bjCFwQJdhVmLF+ec4g5qVlkh8AGwYDxCdEAXGv3m6Ii
r8dd7b16zHAJLvBe1tPrERXQNHCflRr6gvvUf3CAzqdkMxWbv/Y2jX6FNUE5FR5G7P2r8CNevsn3
XMmiCeYlXefalKFDTM8rUrjGvAxOMZNmMbujEUW60FEeunVvj4s26gnYgDLjGjYqj/DsuE+nalPK
Gw+fsL/+oK3CMqaJ4PqSvXV6s4YEEKglp11pITymLCjlJfY4n8zaV6PqiXahVa1LG1D4Y62A1xHa
nreD5+CzQRok9U1a2D1AIRerfk3SXZnBMiudPiENKhmanTLFHYBGPXHNBRVHCkp8Bz6nlPb+JSOh
Cs/fxBRjdNpnXHkzAoLyemr5xQDqXTvsglNKwpkd0z4VLaZv3odyV+tHolUhkFgHy4P+sj0VeIAE
EnDewS2DZP5GFTV9pwyY+NpeTGtNIvHy2w9H0FSBi41UJ14YulwrphsNSBkHwhkKzwdtjd88Lo4Z
wd44tgDgU/uKb3JHiV9po/CerV8cn16bTqj8gx0xik07RfUDLpzKk5FhZDSRji0Msm3KUwiaykRX
qCd2S8Z/M748KHeEWjf0+mqy4adVeroTunO2SNvb4yJkDCvN3D0f0WXnA0YcQ5apEx4yRKJxn122
gEXbimQHaxogYFpEwTvSE2in4gu3bTh581F4hxsyWMb5Fl7XkK+hLoWpzIorg9UoptfvRXbIJyet
6yHdow32ZtuZp0xcgcTJl7qQkLKIhDF2bSpWoASk4eoOTmAIOAqJidsqCZJuhWQeWolmIdBiMbNw
+Hr+JFa5oAmDPz4OEUEul3LzR1N0GgwcU85NUZOaazqQv3PBNhM8qsX798rZNMiThC+MrJQLTL/t
xXQ1iIErJcSi2jMw0L2alQCbBOE8hUi1STqM0svTNbR8ALYtDWofysYaz5fHxvO+vww4MWo9JuNe
/VNueLx+2N2JSDYKmUIxNfWflUJmliDJ065ZmTZ1OZcT5oK3bC5x4hXRZyYTQ/xgAfUFI+oKIkqt
lumoJS8XHInyi4ADzT1NATiKxklHNfk6fAsN14p07s9nq93qNUJk95bSEIPSwzWKDp8H9cVIJ4qZ
Pt/O9TsfAOS136vwSwceGxNc+5pu38VEw3jyeaDyASkTqD4xraNQ7dDZNrl0h1IM0XABEO3UzD1/
PrT918zao6iNw/zhqf0QITLGI43A+T6KehFCb7SlUafTaZ2ieBy1ljFeyLiVmBg/gVT3kRqPfvqP
69inn0CJOw4M5mmn9Yh9/rGF6WQcSaUOBhfVSgYrHz12RGxsHTzaEROjfzaG+1apnYY3BHvAxtbj
4yzrPIZdW4+tgXAl82Ga/vyI54VzdR5/D8MR7e+OiB9/BvZ2Jz+XCIxk/vq1mT2phx/x3C+fqxd1
D+A04XEKoobAFvw/75vJGeJQFlmb/5ir3M6wR4wfq5u0KGJsNgofgftEQnZHQtV4RfI/kMxmCf4A
6J2mlu60Ae9H/PZOyQdUW2ISExJQ8mZAhxdQTU7cS5bpl1rAzYMY/qSUHt8FpXMe5Hq+8bxL+D6Q
C4RMf5cIZM3itUchiZ3dhWpp7iffkgSYRT/MZYXr2ZtejMCzJJ2jpkZrKG91+Z5szt/Yjwek0uVz
Osi9YdXCJHTp4n4jBe/wPzEuOCzcmu/iS74ua88alCYCN6m3SJ7fup59eWXbpuQ05kA8hstxy18c
KVYRnBIl0v4MpYpH3RKzCEa9GLmmkm7xRXBTt0CHJWz2WSZue6e9JNR4hyJDQJTTqAT+YSic8cVY
ObSqt7n2lnlWEfSPihrf5u+j1+P3bwhXzR3wjjuWSz7kEQBZ70PQ9DoI8DjqBy4oUlo8O41jGuUT
uYBZPhnwieUDWbRYqA/UHUXE86pmjsSKY7W+d8y5Wyb2ADcBUM5Gtkw5cX5K9ovEzzui+XXgXAZJ
TEzklaTVfDfW16RQb7V2weHLKJ/wRAD5NDrbaK7ypMWFhbvmSbVvGj/NrO9yCvw0o3a6U2YtUssZ
EkYNEjbxMkPyAcawcJToC4aYK5YGNd8iS3zll32/9D36qgiakpAKqb+O71yhbzWZIqbCtSFCrVOJ
ZB4dobBtrbiTNGeSTzZP0yC/cyzteAua9NBs7N+3sw4EmBsjjYePMdidvC7+TR+qr7un8lMhuBnz
eK/OsHzuBFZyDeq1tKQNBskp0hZW5+TEndx111WZSjR3rcmdoMSFIicqvdFT8I7l+Y1E45vhxsAq
55MFMvcvAeq95MciC1Bwmim37xaYsB+WKE2rF2Z+lBP0xMgw/xqfiS9qQyZD2OGMJQp9DEoHCS4+
4icM0SGtK/1zzhpykecA8Qnx2nfSFIgpQP0AMvHLqwYeZFy7XSp7PadbNpbGnrOYVVM6DafUadgO
AJnD5hQYRqzXUiM6nHTngPW/ndws3gK5j8LvXyz2xZu61RwPqEyJB2Dw/W3hgxWOLkp7DyzpgAm/
kKZDcIdcM4DW54sB6N0xoZX9A5iKEMNWMCdUFHDAJqVESwgag3yjeUlqP7DtcnDkcAaw7Y86cAIL
A/QSnXYgIXP12JZqKdbZjpeutEiQPOgOGrfgJYLhuGjy5KufYEFm1uxq9yI8rddgi7jq1GYUY9/D
FTtLVK4dz33JPc4X+myENr6TMkJ+LC/xVVaDrDYfbHT+PlZeaETh2oogHi9AWkmrmWij0KkPIdwo
2tqvr5de6geMRji2oH3aoj4384BEEa/SbVI66a8riJcKC+1q8UZh+6cCO0Qpnert8rWaIs1laMF3
EEbQYnWrygCRi7JnEZSKYhIerWS0hIzmq3MKsiU/bJ0sDI13q7ZSgJUskSjnaoJwV63jQHNdZRHt
rROWL5UsYlsTferWXQfwhrr6qIZea9u+nBKwIdv2sJeDS1Sic67xsbPL6k91xpIBV6r6WRiJoWdH
5gvfCoQivM0gc7oEHPZQpkBxnB1zUWGfTK6BlbU2xjq5V4PfmpVap1XnuE8ul2TDgjowkZLJ+RKi
11YxybYMOQArCLGz+KswBTAmgyG8pssp3zq94Lla/DrKa767YO4vpSEeK3WCYlbA9ERBCGiBE916
Spqw2jG/Nm/7fvUh3yyx2MxnpZOVF+UUwJ7oFxpMrSx880Z0eto+ACMS75PKHkdVboHvL8QkU2WO
g1wfB302OAfYb6ty+x4qGtTRDSZvlkvhI//EjaTQ9J4YKiipsHF/geoJwhAjFPoZWGXbjpL8xdf+
/UQuv1/4fGgH5e+A61qqk+XTXBIVGJ+qJniKii7uF//ATvORLC5Laf5QGhS+4+EnAWnplj7I1MOd
ngHnC3UIyhKhqYqhfnqz80Gr+nm9aTwHApS1fO71mzvuyIJAU9syA9r1D7rim2faN4Pm0ERstSoY
BgS72/e95/Ng8koSLMVQvFrY4OXs/GH9npuU9SJbTn8AGJ16CmsUzOy0hOPwunLfC1EgtFcswV2Z
ve3uj2tFSUJ8nJZtn4Ya/Vu8bR4vIJWUiuAp/JnfqgcRCQDyAA+XtXriLtyB4jgjF/kVHaidSnL/
l97sfnO/vi32ht39x/yBEIEyvYjOH+uPunIemaXmB+jez1lW/uRfbZsL0QKRbPWMG4iOGqtDQ/oi
y4MmEq5kRWul9yGIONm2XwZS8UwWPIMjwO+XBJoDZlqggKTgqS1z0jtrKOsFFExlLAN6k/CSHQyj
eRFSfKwJ7BtodzSFIYXMMBV48Q7yIkqbroP8ndUrtxnM+GtA2RUncQ/FesTldKiZ5mRuiT6hLyiR
4wNmBXvpgHJPhstIAYC+jOFKhV1cyY37cge+nN65Rf4gD8N2p0GdSVEXiAD3ImHnPO4IXYXveoVd
wX27BRLdpKO3/vmxWFPUEVgDf/i7Sbekp88jOK9377Dat8qv9FzuKu9xSVv8yT35Hgp+ZDwUA44y
hysMc6N2Xi66LEEXntcebfEFIICmdRW3ZUQ8GzBoZzA0pX02OoVfNc16Hmd2KvLevTmzflVbnMqX
57S/jfa3M5WktdSeBt+ZK4Ylm7w66d/1/kbdfDWC/uZX5fTgcezqbtxl9doVBfcANnrgcHOQfdjN
yFGYtr+X9H2cb15vPaDbcA6n9xIAP4T7cTI7nhOD4QS+3DPMsq1w2z5xjr+p5GqGJIw1H2gcDnes
Q0wAW/4qc91CeHW/7zM8wSjTKWDY/qabY3393aw5YQi9KA+OzqEe2oUc7axhaf+Op4uEV6ta9w4+
ibirl/N7ty7n89+ubsDX6BzYzcKrkihCVQhs7xdV2BiFt33KPCO6HGPn7F6VoXFqNxD2/x1K393Y
31Xs4y16EL8qOHNaX/AtHPI3sg50i8Y6vGy2K8GjUc4vl1LglIDuBfIiXOAaUHV9GHeLIWRnDRlz
q3kR0gouY6r5ci7Po/zHS/ybiFeND4ZnEQ6Coe15PJWrepXMFzPGB8Ux3p2TO4O79wGeIUMF4CCJ
PFsEdpy/l6JiyJ6gAxTUBELjcBawYGqrrmFI/551eMoAlPnsDl1bWOPLe/bCrVhD70Yw65oYorhH
kNpx6cMmLdJ+ca17HVbJ4m1A/LV1+i7uET01fnb/EEmuo9UbLrffCTf60i2y/ygEz96UXLPbA6z3
LFxqsBgls9fNG44TxFnCA83DuVuWsljRGRC6Au5WXl0mmaJcyuzvCFfI+K140UKuKY22WfUJ5Avu
JhUnctCFMNb5J6NtFofGOM76/oGq2T3Vfthki3+rf0KSkkp6WxSRBs4LMZ46DRi4TxhroVyQr78f
ODs1zHgzFUarm8qlD7w/FEol1t9iixpRi0122LfVmWqMLvWxhIVFS5odJJcILYuXRgSlBJB9JJtV
aNWUo4/C8wtukJr7VWo75gMXqgyYv1rqp6vUEcj/6ntEDmFhLvat2i4bwZ7J4ZlL4eVdUSOMU/Dq
eLgO49Ro1GowtXBOyQElFUjMsNgxl5XiRr49EaAKZquC2WyNnGefsnCrFT0cKdgmyOMr4P6hbjY7
K48PLD2rUbf42y+/w9GlpxDSSPn7MrwD21T82mXDpw2TahshcWN2PJh6gPSHO0DDKfIfLd4K8VWz
VnbZYcFDbi1ztwWfxylzuSqfiiy18bPZI2TtzI7t2REiNaKWDBUrqHhQE4dda6oZ0wOOmmieymdk
neFsrN1DB2fq6PpyOmiC7Rwa7SWKhADnm84wiq2iYinebmJlDGdA42N50mRdUeaZjMFRvCgi6B0e
h5+zz/VrVefVPNmOUKmwb9UJg3QH8hcfC9H+7tAcV/w52sK4/zh3i9XiYFksIVS+nXATqwvtnNvX
8vC9sR+sNfxcHsUfelTfTfV29LzyYsYoneN1IVFUFvk6IlBgW+OzPYrr9Zdf+2wmQ2+YhKlLCBqi
GuPEvFcQUZbB1gTXlhDVWhkb4nrjacyYzeULcLt2xYf6YarV4d/oK19NrgNdWsXbbfRRSpmk3VoC
WFfI57U+KL+fXwWxd3jz0vJYxVi8+qntsUrwFpOKVFIhybu1rwlLZpysNvHqQQlIHhmtqfFcqMgp
NJcayhDEvk0JpNzdZce1S06mMOv7Zfx1ub2TTcHTw4EWksIDwG/GFW8BCNnF7c/93bqU5j5H9P77
V/3fFYgHvVgjDuPlVMEOqA0TMb6cQCw3x2Qk61hdi7QWQ4scF8yRjOwuk9zLqt/ojiDiPZ+T7KaQ
aSfSws6TRv1RSy6LdC9UU1enEDWWb/mFlLmOxOgSnxbNUS0pFZIqyOSfBYJNKq133aXXr9M22uDf
ow3G4TiAYzv794eD7WtD7KeQbBtOxuAKoJNjjVmCgaf4UfO3Eh7OilL/VSd/SRrLTIdYjkyR6hGv
h0mp/EJ6bH9sj66J2H1+ypiOz+z9p4qSzkaiJluTwK5bWUflbfR6cm23dq48XCpZPpeu1E8rrk3q
dWVHCZhE4aAIC3FaBzCC/LhhRuM7SqrL5nqXGBLvgrEbHX0/LJIN/7WeLP+9L+/Lz41JZCKXXodm
wFYVDhSZaHJOFh+zj9rX+t82KEPxjoQTll9lFX0hRkUwcJXxz4rT5nGIaFZupLVVWwAEBfzA56Qc
5UedfallvA6C29dkJWeK6l7k5HNNb0ZTvKEaZW5PI2VWca4gPNWpldr1U1zXGDeoi9h9HN6resa2
qkei5b9SpmGsIhEnyXVzJOnvZh1RpNsxF55aLyXh683kXOwp57QRnXvH3iS4IFlZKQQ7H1+yuYDA
+Qc0Yv+YnS4eNdsgRjhG7+6zf+0e+otwy/W3unRfPorW07jQnH4cf07F4NJfXiM22g8+EKwyQwri
5lBGvhZV1PBxtxg8IMbqET639VsVuZzwNBgSzJXRcB6t4KagoPsY4Uj7Kf/UUWA8rR629/8qWb0j
vLVPVaY9nROljfGodezN/8EitUiK8dgWSBaRepEobCloS24Vn8Mv7AQbJq0xcGt7kspxPlUdmn7e
6HCOSwsHlh12bDMqnGD7eKxHgvgpUND0ohAhrrVKSTixieBc1wRMdwrJIVMC2MpFh/eyfYroBH7v
Aax6dPgQR80IvkJW7uRJ8nSXTtuTZxxv/vGWx/FrYMZO9kkl2ibhH6aHHmGyWqSjn1K0zbbJND7F
CEfjUgRYUElOfJonemZb6iDvTQdiTST3ZvKyzXLZjlOe1ONWfiRwqm8nbiSNtqni4Fxrnxz8RPQs
7edHKfLLPB59anYsA8eL+6VIqWO0aVn6w9aERyWoANszF9UflD79VIdyX0TewzjXupSbs/KdI+VG
crGJcjdOJSKBOP+GuWeCIHdTSZUO206BesyXTESTWlS69fBkokaVAJFYVA0UD0XgSZIYsEzycepd
fgk7WVDFlhKyrvrPJvldf4HF4J8wUykNJBMCmxxUvvX20pyeWkrSqzzMuhZvgSFMpHrXv+WP3tEz
EDbastZJcNSFj4QZjzraEvaNfnH2UFmkTSBi3JZ541cLGOlFNf0JRETlo58cyqGCGr54L5NvWTVP
J1kX8Ld6S/GYj0E8leLZJR1vxeTi5VdhH+eQNRaSS+3xUE2GH2WG6zCtlQzq6Od8lkLPqovutKwb
73Yxe9wnXSCJuX3cABE36U0v6JzSpe/Dm00NsXN39iGAs1ioMGnm6vrcB6NSp7iJa0VqXxidDxNv
d8kFScVHg9WVFp+LMSj2WEy2rUTB9JajgTV2HzYNO9N7dDHCV+lUPrkpu2LCgyJpHdvL+/H96uO1
4YnukW59qQKMal/Yc2/PybZHDOQey5f4GCjdvZzG43YS5MUxAcD8bA71D+kxOSbhE7mK9y2CSBwT
MAlWrqTySh9Gtde8uymCCvrIO5PgSpaP1Zw0vq7Z/OmY3NyUJrTsaJmU481tvhpZ83nRqt6oVe/Q
HM1ZI959NCLLNz4n43vcgq/hBiEL/YTf5u291XKJx+35a1BCnUv8q7b9eA7XRkUTW21fdFz3/FZP
8w9ATOLwP/wxcDgln8LnXIYYI8UWNbQ5rCCtqdierJq/Xw9MT4dtWlWVNMW8QiW7ox2zWJE+2J+a
CoeFY8IVr3e6C0FtxnWZGQIkrUSV6ASoMR6DI4v2Ce0ZFmhY667ePcRqW36XbCX87JAGpMQlhtdw
Pyp0q21dMYOyE6DVWolORNPk8s3FGfs4bI86sw4/vLVtqW/PGvHXMAFPk4rrvh0jOfvokEnTdZkW
mdqUlOkW6cFpyvA7XHotkhOIRRykb8LyrAj+l5rnGIy1tqAIV5rOi4j3mYwGquzuj9H1Qa7jIYhY
Lq3zb7y5WOY8Rr63jHM+LPxb7iOmSLwWTnQ34dbn6vQ8wySd3q1uZkBtOxN3qR7iZSN/61b2Mi3J
QUreZ4bd3Riu8ktxQJxTaWRtiscswuLt/0pvHE9P0apzbZPyiTerYoBQL8ezVhDZoAva5TQoAvAT
tgaxfXyyLRZk0ZIn2mzKYZe399bMv6QbG4OWsVBokI/FxJQrZPrrGc4czOfcW+Nr+gQ5weq4ZmHu
U0/JvrfvoQZPN/zUuHF3YXnYejFhF+b86rn2tePeRXlWl20Xayb8xNFXiuERh8/7eZbv7JPdT5A5
zLHC18WUzpu652z2TAcAhUrqNwcfiJlTfOjUb2rbdNxmf3Ez7so3QaHsE5EMk+cSFEhnl65fh4NV
OjbF/2apaShi+jXu7dID6/WVhqBAm5XHLdCpiF0NCZ0IzWWzD8bCbb3jlTxXN/Fx6LWsny7BdFA/
kQCpnbOoiIcLe12oubfsOf7L+dIcVjRWvWlr7muii5a91fPFKq33KcD49HNO1m0X95fSNtlt4pPZ
53LjY9x4vbC2VhExcuS7sRIaTZt3uKg6q9vZ7T4ZyQ68ujDOM+vavfy+yCAZigZq2y76yWq8esfn
nsEzURb+YLHW/QgGBAJlRcxRuRNEw7B/fS28hhcfcOBN4GdGWs+yA6j7PvLaw6vMteavkHjfp71z
tn89vnpQuxOBI4+w+cn3q46sD8LQNCBZGwGt29a1lA0R1FkRKZdmKepybWqPxf71azVrVQzv+Knk
FjZ4S/JhtlzFYJ0wPEuQoUd3a3LVIdjHhVUU5ggjM972CNO7cOd/svTvZ+4uzKjjJNLjZkdzMJqR
oEm9z+/wosyX1Hwym1aMjCAuT/Hvc5ozsHCNHTSHAw+KCApz5dQPt//7CNFqbirZ6P+/f0FmbbPg
XE1NmvxDkHpXZaxxQ8CObRjvXk7dAyBudnlXyFuovnRfArAAKVxgn50RLHnU090rToGVHFZnusrq
3NnDMYBDjGu97RAG1fnUoZXri/Ys/H8ofJfvSKObOUWSzHqmRVJ9VAzpesmKXR8jwkjHRPldPTJz
YrZmL+jQePgqNxfyiCwQ8da+yGUH+t+LIt/PSXLxk8vxMFKrjNT5xpNQEl5GMMNOv8PQYKoqZo/g
I1qcOHO/vE8vY9Oa2w9bq20WbRLeMxVy8yu2m8PBjuKcG4zSXZgw+8Tq8oLNqnCioLFkKggMozIe
O/xoKJa9YjNs3/3IGvUEMuzHtd2GmWYE570gFcJdBbsyaJR9wrh4JzjIlOHN3n5W5Oh29lH5ssK+
qp0Nk/TivNvkfBfG709TWmdlI/jE+jVxJrfWtXsy57J680wgVcouDQIAGJR1ztPLx1KVvjf0V0QN
Sicd39co+xwM7bAWPJldg8pd3DK6HoJpnRPsahcI31oLfL9/c0KbhB/8KqCOAqWk8MkknCb7rgLm
1vRFjWkLllKEDSKqvJcjterGEg0f1VI0+td4A4ogz9+M9QWknCUJ3VWP4RQ3mrlmMBfNrnaYxOek
THrVXhfP+U7FlN4zkwXOYzjtqRpm8yGouu3t9sPEa4vx01IKm+OGi83aqx5d1AzaDFFXMqF6JERb
BYpUXtrtaRruwNmMC51VICZ5Ob3Knc0dekrgJp7waMibRjvVyCbmOR5/zNobmbjJ6uNobVdJrj93
xop/XYSVGobo11YwujzG1xMraV+Ol0/LogEqxjom/gTZ+F+QcZfnYbAHl/f1Tv0n6KtzL58eFzwT
7Zb/akfiGlueMaDnoPjGh9tgFRoDNsszRN941aEXuS/7u02f59VkDRikKduA7ZzQ09n1d9CC+0Ng
JqeHRadWN3qCM4mOhbQQXb4X77M+kMDo2iLCnWYXT4z12GeOmN98iqduV0IgWd9t6P1lht+vs85q
L2E26GRJALslB91mHSWKrIvcA9OgU2iF37XGxKt3lqsTbVw2GDjBci3z4sLFQrDJwDzYZmjCjPNi
SLnVu6fxFI75vWiplWee8O8mUbhSqhZZ+DdpgBBjebA9v8vh7zqSwkCH6+76T8uwS7jajF83VoLg
RYxj6BE2KbbTJ+RDMDiCHRLeUTA/wk8Tpcvt7Io52SP4pFTnGyeSHRLcTZS7Po/jzOMtVDbYuFRJ
286RMjn7T1p/Py8TvaHRvn0Ounf2sLf8OK+ku1YBIj18ClvC4JValxvNX/HW3QXzJewXdKiZM346
pfOnsNuhWU73bYv9Gte+gn4J6uTv++VHsMZxRNyv1mnQI2Fabttbh2pRIQjG90F3np6Pvel9oUiJ
5u6g6pA6vwZMLSq8XkIMSVzIijMMh7TaXPZmOVbRr2BJjgdyptzJasiJI+qbHOuIGr2Mb+akJtTw
frghBm9QNr/GeFAsFYsZ2GNcy2ebwO7QIpb7pTu9snYKZreIKPld38YrBnSQ2O4p6+b7z/zk4Pzi
4vo3Spj03aWqnOUNnifwMbrCD5+N9ig5tIZpA6LG0GnOUGlBiZEK2jQu3cMLuL9oPFAxXfdXSaRP
kbdYh4P2hVAnMocDuNtH+CBAOsiqq+ZxElEav5widWQtFWQnTvlEs8mJdmEu8XuFpNvzX0mFS80/
4F5xDXAHkhn8LAR0cEjCg4r9crFVB1Fd9S+3/8KkkFjfPa2jj3F3G2oPQ1yfzAtG+zBSS0Vg1pN6
W4anE6znZXaNjl1BzITH7Q5nmXqgll5BrSjbpod58nRBLQRHY8qREmW1iqyB5t9czomMnTqr7qpb
UZxV+pAjc6EgaFXnvBKkTc2fYGW9Iy8OAQPs/1aFKRL/0g4G4kEJ4NbyQRG1zEyUa6J9U42FmjvN
qQ4pkaWTpBQXnsFoOWsQyr90hap7utLEJcGCPGQaqUEnLqTCO/YDO65ucvOIn0HtR7E1Q0pF2QxC
p0moNQglfaNEnFGVI56g70vLy0esljTu6zT9QanZGIffMAZQ08D98a96yEysMOHEFZPFZ76RFNlm
ZlxZiV5caIeR4RiKPPzaPchJO2vGdKf0uBOk4YXQgE0sJOz0R2pcZDrsMoaWtaGl/5y58J7Pd6yD
J3HyMMzlaiJFyvpy9FBJX/PQkf3vBHuirLAnmPl0VqMVjI0wzxst8aJoahEHawFN7oZSuz6u0kar
YhemfcJ8YIXsBbKNJ2Nit/29uNnHAOZihL+uS/H1y6J8pcAhT6v5SfOdYASjumOB8WRGt5dgLwdb
NB9PK+nWJQH/XdXSmB06Kzrzf+RyhLn9V+qts0Mz+GzR4WaeBC3feFl0ppmqIHnrqPQS3Lprd5TO
dXxkq+al2IUB9qkt7ob68LMqGRsvmuPEv+A3jpVxZcFhnD7a8vfL+eUcnEhYar/+oxkuwiqDFVTV
SzhSBfo9n9I+QZUtbkYaPzgKb0Gdjfph/7DP8eVihbav05gyX2Dn2bdyKF6Sa2uchavJRrqhUXrs
Op91tHCLvn8Pk5VAfFevNA7JeTBdaJjgO1+7s77A4fIuOOTzhPLq4qDtB4VVogjWd/Ar6MTcS7Ah
ShzWqqYkfinhnp/Q3MI0l4+rd81rOUk8Cnlwt5SnHL3ofL7lLSfDery4rXbqzRB0YY1hGJyJf+gX
F6ZhvX0FmyKMVT7GdsJ0G/ZPRHPwt4JpwfAMK3sXQuFMOfbQVOCqc0w4R7DdoKTXbxY/l7iMNa6c
rS5m0o4G/9oJX857cLSi2cc46IB2MHQPsdzYTeF168yj5/PdkJw7JY4NVujqZ9wLUhhymt0ufVO3
XWivUquBbA9T+pd0KEjmECnhIoSVFUImaxAofpj6N3+LqAhALggmLcOMjlfBFKyNloaezqYQjLUo
URiCKMFSHz2HIg6r5UARVAduP6y7U1iaQZ2suIzBhyF7BhoseyXQ2JZTuG7jqX676/7a8i5esnp5
zxPiMLyy0t3VBkmId2TMFJZbMHucSp2LJ3LioIfCXcMtfAz77LP8bXAEJcTKN+EBpLPCWwtuouL/
hRvJ9/+k/Nbq/wv48BG8m8mzW4xmpFKAuq6ykNgjac6VLP8egD2SYv77diuRECSblntvUAfDQXGe
lPvBnx++I6C0pg8IrOPza2XYWfcWH7zdA5cYfMxtYZxc0tVteWN2CcKzLsqA2qM76YPKMFqWaPbL
Lpq+hsg3Pji2xLG9fio+H0IAfNQ1L+PtMV5QkSLq5ecQX1ySBUyOD/FvsZ9fqyRsmP8r8AuCyXN+
Cv+Xn4MFKnwr18gqULv9cWDWi6PFNSnPj3W7au5eUiBI1CQSJ9j2zJLjRQDk/CXmXfNag2cWQuHP
wdFe0K1gW4OcXpsQ26C/oUiTlFoB9VLA9Lsq09EeoIZqoG+CpC+91W8l7KcA8ZC2/hkAo+TUHSXA
UKUVSSgqfpiGFtAmwyGdx1osgpFQfbgGx9BYH8ydnmjfSnCD3r+VNYzLN4XH4BwaieGN6IheVSuU
2S5UFNZlWK+cuI/wfqAY8fFDCInPZ7XmrF9BIfRdsk1h52sWdme//TQsGYLCa8JVq7xQUIw8CLEt
Zp7wKgRQ8lqMOrpmqw+jvBFKOaXVH0msY+Id+qOBcUrDLvAbfI2tckYnubiyMAlPRHikkl2zy7JZ
eg0hrTnOdgI7C9agQI4S+9vdc6nk0J34S/Z/9AHnAN813K3HqPsgetEZPThEbfLTNRv2RSBctVMN
l1r3Qo4txEuD7RfUF3hYQgpJOZEUzjOnZXaIxU3zavNm8Ry2Ne5qX7PbYMluSe8P4TD3t3lu8GxD
cNh7FPk7t0lWBoPJ2sj+3A52dUNx7l1wREoJnqbSrwkcYoq/O4gZ7pjESqNldareTnCWQjpJmDA9
w+h5lytoTbQwyW2btqNWSP8UesFM3j6FpFSQ4QohkXizzsWkx0nxGp8X8ZyhvLm1Fh7Y/71F6/RQ
l/L8j6gzW1JUXaLwExkhOCC38DOI86x1Y1haAiqiCAg+/fnSjh0ndu/uGi2KIYeVa61k/kalPk78
Lt2tSgFrJVFKnxI7DNhtw6RS00gwkjWu1G73iXwKdAxkFKHTgEYFMThVvurt8k0FBRafkIAcGaR2
i74Ja/o3zdVFktp+x9z/onhDhX8P6h4yX3t33wh8m4z2DTot5lzwIGmf3qtfTllCU5TcaOo6A9r1
zZMGTtI4D29sMzhAOj+XE96m3FBZBKvc4inl8uiBtAB3kIpcUfEINiFRl5WH1h3Vw8PGTJ+ntiJC
TuMN/v3TniMgulTkOgCsem6iPxy0bR0YKfJMyps2aBrxcSbxWcp3oErCJyPk1new9a2Yl1CNToLa
E8KB12RRHE8lP1y+Vd4q+IygdzIpaxAu5CueDkZIitILlw0m+XZr0eFNmcGZT/8lsZ6sIdN9cs6b
6vatug9+I0b/xNifS8rv9U2A20JSKXnn5RiL61kLVSKTugHg1kpSw7/EABOKoyDTDmmJSnBRTfqf
t5McgEkuNiameBPatWKHs9U6s2z9Y3cCygirPXkq+M7gHrHdmn08E6IuTFL7Sbe3QsXCNo5jHToo
FZlNA4J0LXPEGg/BTJxPoM32rIuZxXZjRXEBgAJlMGDj2Sxa65NkC1CvjJ+9L8tQrIpniq/7tN2X
KnnmwNX4avuyhhLP95p2h31qACLc09bLBRaxn9un+owZ8litcYtFJFONmxZMYPOEHF1UrsFx6yf2
sdsGL9Gc3H2eQeu+6fabl39TAQhYvy2Iy1MmCpY51nfJRZmZzf42jEdsfXGz8LthVgHdMhAIpRNI
Y4Pgsv8eHirnc3j2M7Tz8U5MkljXSssAtxqdF/qR/QZ5wQNSL63XAJ4AnnrkdendIDFYd5DFlcl9
h5PDng4QwXSqMJClgzN3702TxwlXBTxT8CkFsPAWD29xRvbHFJJkcL6QPWorVn71B2UIZu35BKka
3U2sQvd8xcNBRD5Y/7rQH4TwioWwtTof2GKBywpaOqRXFPvW+SyehFB1/dQ919ZKurKFP3v1TRHN
BAuO11QIrBfnwjrJTfRkhiiNL3pIr3VafxYPGpbBia1hk/vBGL9I0EBXR4zzuBW4bRY4+dhNhj4P
/4iVCDAWYgZFD1Vx/ogFJT1VAWC0Ns44AQjFzoC+yzn+0KeFMHvpDWmvOuzry/ifDVyic4U2Nql9
bIhcOeB6sd+gGMbPQpz72cNJhyrQG60z7+FlNYOdQzH2IDfdAC4kftfnYq0HWZ8BJagUdS/xUbCQ
cvkfmkPAA38RxEmm+v/N9L99KMiM1Nvv1dM2f4V2QQ8gIQoAiE8QOwlWTyL81SfHOcaE0QeXnDhg
VdNkw+mUSyM3B9sDcSzgMuFGUA+gV+c/IT1/Zn2wb8Y9kAex4L6CBPnv9+m5n5t/wExQAGVIFl7X
0mbyXrbmufU+cEf60AbZtnQgTU7lAX4p1ouNX0N4ZS0ecUAzAEG5kwkoFr5XSuMtBJCMj+ctNrfU
Ec058vItXEErWWYwwOjXM3go03TJdeHLYECpyzhdgnx2ghSmN5vT5YkXmBLy4JDEY8uhhUs+uu5N
5H0OMrg3R7UbLpM+Uh+yrqtv04iDuD/tcLpnWw3X3wgQalzmlfNCLsC0y8kPutt2Ubi6Ggc+fPbf
kBNEgcc+6PH++NYVChPlsASJ74b1ipCDAT6mBLd5soxPH5BlGtigXD/IANZtHLb5umTJIXF/IhdV
+ZpuQUAAfsXaRbd0gNRFce2+TEvjCll4XPO77SH4ERLa6mhSPc6bUw5ibILTQn7CUeG3q7onVgnu
WDmSAiCXljE3MqIVdMBV6aOSAFMfwL8ZX0fa3n786rt8YEBNUTr9ObgkUm5u0VXk9vqh86AImKYx
zYVtsLtE4Uaw56cgeO3jTfTmudIn93UrqEB8Oa1ryHKAvH4LPCJD+pOCyEicAnrHfuDfU4ChEvcQ
rGkHkju4Rjl+LYERq1+cP+SB4dPorOTBgyO1C2GIhjYKp5Pcfuk0++BCjhM0sAqb4aximu5SJiO8
njya2ug5fWHyl1OYwI6v1mGX/ToQNOUwYBhwS1581GQ8kT7MVQiLnHnuV7gi3I1Q4d3azZ320ZyZ
Hs4rxPYe/6XD5rETjkJ4htZjrW/l3g2X2OAQi7lrPYGXkuFww/IZVW+RI4DM47TqGquWJ+8h9nA/
XndIAPq5WfoiuSM5ie29zyy1suJhtMlpYKwjtOEZBLk1FoDKWFUk2cqVhJNbzUWtWcUx3zsy3mmN
eEVfgPgSx4XWrLv4eKQlkuDzKBPt7xEEaA087oqcEtu++4z8bMKeZDCTL8keNlevCb7/cD7jCiHV
m8E1qYnLCqOXl0CvoljbadcTSVmxHXL4kooMCal3H16M3SUtNvuI55f1RL7k4cfMFX35ypIfCv+T
zFnyr8bhsegTJRbPMzkT/qTDty46ozKQgcaVTGTfBleAI2Kd3R1GidNYyzG8SHgcxfDGN272T9Yl
8HzLYclkXZIyv7dhF9vs/FKfjKsnz31ntl/UR7m4BbUPRUMbqJFHXWoCbDCm7DeVICDfzAJXUgHP
iC3FxYeTq1FsAKThPY9WkIv/6oPBuDXsXz4K2SNoLtDxWOxw+uIcUmqbk+c6XXeDjNZFKB2CfmD7
w6/fCqBjM3eTcYz5Ew9hGnBKvoOSvsSiyi5ybiEk1IyN+QfxjIRPItxrWBJI7oeSWAE2rx7EZmC6
vozBIKU0jiQO2g/qa+ipdA05LVPTLugN6G6YgEmXJF0IozQiuoCrWsCduIUMzUNwXXLvnmWLVun0
rHjJbpfhi2hJEIK3idXHMln2+B16VvsoT0B3+waLRIg1LYa3OegkY6Ymj2sOnwnutzzSGLK4+KVl
cJtQbotaf/PguFmcg8I98x6SHcl9Ma0oC/ekIXWYE6uGevvFL+JlB9atjaWHjX3zt1ikh/NLbJ3A
rOo/maZQmv9AEJldoWggkOU0S4bLpkJREIA8pMNF5NEHduFXFoC4JijIvwhIQs4eYmEqa5Nz2RSq
vKQ9dgdRBjGDDZo+Wt5FwbgJxhMXsOWb7h5fYjlQUwkW3cTTnWKFX3HPQIdXA43ILW0X/Zn8IuwZ
7nwLeO7lHQvY+EkfXIsYjEHQ54vfA7OPdF26afwJ+JmjGFcBTC7oqjkKbL+weJEPA7X76SAvBPkU
9Jlfa1RJJ0lpLtNpGbEzXTgyXNSoyetA5ndA8JfvQdxHBavOORvScEgncutnw+eaCeYWIyVXkumT
W0+D0iIxUd579Z8tctfNx5mYsKpz+7fdb+blfmR1mmDPPvg2X2MGGqeTPNcP7YMEdB0JL9zxAZcV
abROVfSeyDQZUqgUiJQ8rJH9/kvRtxBWnHyu6PPTD0Cg3GDRHPR0y57WYZOT/31isjWKoT6iZlah
casSgHXqhLeSJ4QHkiBybMqj7lAKLHche4rPN/pv+3LgZRBIHiTIQNWuYFvbj7OBWyNqT8IFAXor
BXvHsFsj+aKnKrZVRCwwfxiVx31qQO9I2CAUdxc4o4Psex96a6IDICdRrG29t/I6Eo/CfszjfKM3
4lnPCWS55UisJKKNkuE3Y9/XDOJdGYu2ZvDgEkw+7PtZAk87JDI+gEGdgtxQHPnIN4q3Rh3HIya4
kEQp9yXePtV0+uC55oUxN6D+PCUMvsjAxGxqdF5MAn5nxNzf+szYdMYnm7vcF3oTda968nH55jJg
Yyh5B176mI8vG0g3wxEft2JvPyQK+hCXGGED7cKGYgIq7faetpp6AGe3X2lvbhtsSlHibExaBasa
XBagyKPXCNYSSHEB0xpI+Y6oh2cI44oBLGZwacBgqg7+Y+wYOhVTUehOEQixTCIrulDQ4NhpDTpI
u5uAx83Kes7Q8ic+Pl9DYDFgA3na3V/Dl9eV96l9+k0nowKcM1MEK6F/DfmcfF7m6jKCpA6eStHM
6RpcASq6Qcd98WTLLPbBW5Q6jEyp+aE4C4enDa7wRUKAIvgswL68oHeRgM5cF88tZqe4VHAECMdB
9qElS8UdBx8rDm4TiUwMY78xSxBzzicnELxcyGmpJ4MnlpTQtDo38kI/HElVdrU7sM7wjgOMaLHa
g1YkCGcNh7KTHCufJbMPRGV72bzfdvYLn9OwbqnUYlz995RrSdZOuPPwLxrLxP42YAsvb8sdgKKZ
jnI/lAxMixwO+eu91Ty8QYcwPB3mQvJktbmFwow7pdmy5dmTXMBt4zwO+6M8qvnhPkedTM1PWaZb
xprxk0IZ1uFa0g9JeyOtTmgjPVbpNMopYGulxzD8CDXyaZbzOgRiwuaMvpbsSb1GaMYdEHU/X3Fj
ETcfROJZU+mVGGLzYfbpTuR1V+OQVFP3McGQyhH5/J3GEbMNoo/8ixwMQ96ZuHX6/IWlG/xWNOqk
AcixE8IQGnbKWmZiiNbZemTT17KF0/668YnrsYocMtUMpSofk2z74jqpCuUSascJW75H3dKN3fyJ
KQvKzZjMpdP3SXaVtjpbMW/DEAGpLZ8tiFtUsi3AI1m4IbYIJAskmny3/HgUmTwVSLNxmFmRDX4k
X8WkTbYbqccfL8iYlLfsCq0wr6f7H/iZzFGJn4HAR3uxgf7mMZlykm5JFwNJwpKKYRIjQbLTkAyN
0LS0DjKblBocUryVrdncttakQr7PSfCucX7221s0qTbOXcJ1bIykipJo+/kiLxeUIEid+s9+xFCf
jMHq3Bf6Aes1lICMNjy4UFuHdHlvaOsTc1Y6Sb/eIhZ98ELdLWy1cY8bjBdREqXk5bnvrEO9rbdh
CTZMbYZdidx23GrwV0r+/5ZDTiY752vAoISGK1yyQcfelUR++iqgWNuctcBDqF9SjowmbkgVk1Sb
lDkOTBCS9vHaj9gtu+jMeI+0wI/+fxB/Uy/Gl2HuZN8wnQcvRZCdSIFJJcgzNwT/AU+CFXyWwJ5u
Y3auUhnj47I1KysP7iU7Urh6kVtBKkhVbDjNlnA+s4eXtudpHtCUFri4thnN4EVNV0qShWfKLQ/6
C8BX8Ib14OqYDL/PD3PTQpFK9zXEO8TungrQAOg3JbAfXZxTEkitcCUU0u7pMUiYmuz9cESdFLn3
TcXc/zf2SpQg+DECdCa47SoDhYwTTdhzCF7pseAX6z3VU4mnT/Eawd2KcNztp+CCF0iqBn6fDg4D
Kts0akIHl2dnOm/MFKHJNpyiAlw156Vfl/0OO0fZQMRWuze8SZBlwDcCfpt7Vcfq1G4CIQArE0zt
grn5E3sPuwOSC7o6Yl2O5Azr9SQPyJv8900WX5YNSQUqLzmCf+1qEJKQJI4qMwEc23Mo/GJcKlrf
+d49IsKaA+h8Z/tEaj8h6u3dp8IUY+8j2wKW8+pJxY0CSU5AChMWMh0r9xBbtmjR39Q2jN65AWn8
z21gj2T6b+4e+bKVVleC3rSwJMEJvx7c1tzVPFBSOzaYmtffIpspCvP1gsdb1tdIbQR64hheeyvV
Ag8Wsa+bEggg8WPzWa2kQErZYM5UUypt2tm7d1kxdJEQU3YJCFex34kV/qFX4DNAJbAa4kcgLw1/
n8cgtwxPKjSprmMsB4ghPJkbIvFRQi5SA9nLJtVqjcRQQgzVOAdCaJU6Tpkexj2yg1MnogJrqmql
UVCIbhNoCN0j3yEr26WaokbhIfu2R/x8KeUooWfI3/8dUgXVAFKAOBB9YxKVHu8lSv5mJxwb7XM4
hhAifCKPw8qN6YN1lF23HlJKCpcj2XFKUWTwq8kmPjwJ2BSNRSquPO0W1/D1syf5dK5HQri4fs4I
p12chKk+5dw2fUrt/K8H4k+MRN3/RRcJmcmC+wj1se7iNI7UHSkmVqMYGkOKwDqTxecCTbKI7esC
flVYnGRwS21OBJGV48ej6gZqDz0EKAK3f/4Scxjct29OOkkUGQc3RQHRVgvk9vQIHL9kH8y8gQlJ
RQIOcrlZ4ClBWmQg3QExm0sDSkR/KV/WktzWG2DVyZe8eVm0nXYD9G5qyM2WWTbLtW9Oa4XWszh1
24gkLDOasUUtbLpYEbzhd+fOlSEkFxaoboM5zJr83Lj20YrEX1Fm3nXholy3wFYoxsNtV+45vNHw
xmTVBklJx+UHhuhD7YkS+IwyqOMqFdhjQyZVHaZMsZ3EDuhoBrCwRc36cT6r1wQBCgwMdsfDZL3+
VpMOi4jTlt/jeeU+gCj/RtkqfmE4e5SgRV0bH3T8EFjACBzDvUw+ghxCrMycXmlpwObLrkvxkLbp
kZ1ue904o8HlO5o8PewxICxAPwC/wKMbdR/lIXPZnoPhGEa94pzHcDQKLn/RDLcunOYqHA0x0GPT
4dWrVg3yKhmXEAH0cayiRco4jJJ+lwH5ZIhJ3Euz32m7EWpPFCOQ0Sg0KWq315OxRjxb4DGWrRJI
TiFmG8gYLYRA8GRe4hMqs1IKFOfF4ARhvXjomw0/wjAatzkUMREKRZHoxeOYavxYwdmJ7R6cLka4
yI8/iDahgzSZQzVVrbstakPGRk03TJ1e0398sG3zmSKyv77txPBR6Ck62B2qFuyMhtul4sdV44F+
2+8CCdxxZHUQe/KzRboBLeDisfKNfSMRB4qnZEmsfrADDyYaRjOo/KwwxzuuN2v/3ReNzY2MDfZe
eHHXTfFq6XKvOTXXn0APbgsCQaWHmJLGu1I3rHJNr5Uh3HWfWBXUqyxx302fXU+YWa4be1ZW2FtY
NnvnybzigbWeWx4fd+gH2gLp68JcXBhJmb6xNIYca7YtDCjmzUuAG+hTJRFdrbG4cXdf/RRh8LAJ
l8gYPpS5QDnDmSgyeBCXUS2nm61pg9vQWNR2zlNGLTQxGORNWsfb0uj5CXccfcMxH0L6TQ7I0fbT
z8T0ryBYvyXJ7MRgbdoepaij3ThVsAiOvVF7VM86S8RmP2+yU8lo5D42Sy6AHbEjitIf6s3vnbuO
ZT0rP8CaY+A/7KC2FoFPVOLsO/z1rV2DhXTEAcGJAnq1WlHlrrJgdbDHtu2MK2ccOOOPPR6Pd+Mx
BTbfs7DtxYp37HFg+7P1bDBQpxmz/hN/Tm/LH8xmSvnqZPOX76uZCvyZzzs27zKqmfn+4gzyMuOD
thq5arRWg8JSJ2Ur23ddN7FGCkldYa8LW0HCGPDag57Di15s5o4+P2Cw/VEjtV5DKyls/2qd1oPT
mnnkidfhtTB14McKKXB2MjmK2cmXb1ZrXmg2OA3ksDCL87eKA135qnSVv+bNgVCTT2pGupvxNVjQ
yRuzAbCKPTj7Z3WOlb/gKBv84/v2ecGI6LzilHBmid7k0VWC1d6Kz97t08Jn8gQOBfvRxTzZSRRf
+k1v58g5U6ETdEsv92zCMiZ1CwzCJAXI986E8oAPEWI7qe3lf2E1zoQ6NxOe42LB1Vrwc98WJ93m
BKyVz2u+fXAn3OuCg+TjcYDGzeZ1ZVzmK3vqWJZAJuPdztlptuPsdpVjU3o4w+HQaSqyHgF+zIW1
yOrU1Q9rzAE7UotIJTLeOY61ew35dgfguVDW7kYyHjLcaFsby/M8Cy++3e5u8YdyI+fLnIJa28Oj
w3K+UxHBTHNr+FJDp3KG3GP2IbNWnPIFtobnfe+Q/IRwV71G2550huXydmKhqN+JnUn3UC1buX/f
98tlj7ez05tIIN0yVVw+YDJ6/SHEBvuhMd5TcAJT/4OmPx41GGUkqz8G6YrZ+8ewUjJtF+hiU2tY
oS/r8Kz9MvX8FQSiklFETT0NwJdgx2A1frQAJBT9DenTv4919+O8+lfoaYdy3ephSpksaUMmaCAm
7dB5Heuj1HSQwVKrtyi22uw6ZJgkbURzi3CfHvfG9o8SpOT42lIOmtqyNWr2693lt7kj0N+MGUou
D4n6JF4RVl3GSt6HonkC4hT0jrp7Xb5avGZEPxuqTrwWP3OBzrT1nkHDoRUkTJ8illJ33d6ALtRP
pu+hOfsEtcv4gYnSc2g+awZMMPbdcEp9ygbx+7iaxUP6rQktFJsAzvFqv4jGnaCpsz/O/xiDJooR
+qx3gX2YVdBKnBPMZCP1ieyN+XOhdBqwj2faOGSMeinxSMeEPADAVJlNZMdX787+FwCEh/OCSdvC
2BSBp+KNY8E8iqHtTf50fjT8RnquQTsDWYy26i6OD2WiCoJoamkHXVflocHY+2gcGgFux0xSehA1
IQJnijFq0cGmVPXazgfA1fSKSCX4ovFnaXIFX0xHEq9w9dDJQNQYw1GwnLAAwV4RQ70CbgLiIsA0
0jn8E6C3E5XGBTqZJg4xFCzY/CIvhqUFUYhZBR1VCVPgknqdA+UBBhnUbTUsKijrbUbb0SprK2w6
mcc4zenH0zw2SJ3by4Y9yga95dX2jFVuTadexkIpO+u5Md6j0BxCFO2W+RshkKdvoDKjCIOWh4dZ
Yb0rm77FaPsGIlPd01dLOpSUCUM53pNU6w5NnF3pqKX7ZnP+Yti7+DCbw3AK1GEUrowx4M0gT4PO
/NVWRep+NLukF5Mi6Yfva7OQD1p5U1WnV2aXk7e3r+wEk8l4kWdOm6EmPjbUQH14+xccaeDJKcCq
NlUTbRZtI9V72+6hEmcal2Nj4HVqaFAJpOfJh4k3Qw/TrpY5zfwfcF6XJYCaU3O2GHpd1J7+WoNx
hBsgNwCbOmyDGZs4E+Hlq+6MG96u1DzqdnzfVZWwlds1dNUDl+k4Btv0TAwbYOpaNcKSteFnud2K
lfyNoNnp0Qk9J6gvujWuwzRDbF+bpsgfZnHAy98mgP6ci5rafHEd6VP91FxU89umy3FSOS20OSjY
3s/w6TVVtKgGzxXGDtGiDdlRdzNOS3fUAcvoqDZOeI/+tWYLkrfH1hUM/a/H1AvGT/hXXpba5s4S
id9qKTK+bXRqJqqbWdRVT47+ZvHIjfiCZNTdlQbTsVdqRRS/YFOG6sDOghGaWk+EP8M76qI3lEEs
tq3223r8XjYM62g+IbKvBYiGVMjQhS4MrDWC5iuPCURv3X2VWKs4xCuNXUk2oiwAAiNzuw33w1Lz
kCbeC2u3w6wbRlqQHrstxTC3Y2IAgSkfFZ1/fbidwq0o6kG+mWEy/E6txsygqWUWuy3cDjIMmi/m
vnSw4+7yvYvOz6MJLfQcLhuzeNplA2q2Yvqgg4fSZlG63hyq8ktNuWzjB10aY8p/zJWuTyXuNtr7
99502gw5Cyekezy8l6/pewImSKH+cbVDROdDD0JqMO04dqQ34SEv8c1wc2pEbg8d+6H+i5ls1320
gif4/nOaNka0LUZtVXfv9nFwmvncverqFzU7R07PgiBJQXj169xL6/F7W2Xuiwk1CnQK9szVcTop
vGamSL9SvotlfRMpWM0hu9U8R5oyfG8bjFYxOLkpkO4uLqwh5G738lEpRvAYtFH+liq8OT1mB9hp
EXsxpqECZS9i231yYdpuB9ltqLqiKvnQinys2+mxA8S+dsYJMZPJRp+7Jn84zwsXVr3e/gurW8DE
9/Lymd8vy+oCyE6rwF6jsr8v+2/sZ4l9H3VhU98d/f6oxbw29Bu6vy+cluHmterGqpM6Wurk72Ov
4TXLmWl/0uDx22LDxiofENeZ7IfYg+ztC9cQRn7D72lu+p7hsrGnDR+12xt+2JNnO3LpaXSMQ7BA
mOKWaKaq/cVzHi3/1nPNpM+PMB5eDM5lqhYuIXDYL4pHJ4ZBmbp7+KS6Q8RrjPPN7Tdatycdzzg3
h/e5FjyX+bwrO9NGPbdCorkqFq/TnuzIfDizP4DHQ+gE3R4kb/EJwzQXD1e6Z8w8LwkrLSh82tti
8oSvMn2EbucjEd4ILgMeoscaE6I9bAimPS8XoojZobF3ntUgXmYvMjVrqCfPbQu48T1EwhboUE56
Vo1vHz55Q2yNHuuPfV1+UUoymnbGWJOlgOfPureFLDBFvDbTJybkkByfnjVHgzlRCV/j8Mqd51Jb
0yMC02UvDIrq3Nkfa6BCbMLWuHPGrO7E5B7LFPSshsXomiWSwzLAYbWxAhs9OrdD89hb7H1YAYGO
a+ni7t/95ra3MH7aE3Lyw7/AuF92WWYg59xpYhyxV/f25AKH5W31e/QWWK+uyt/X3zV4LG6Le+tg
OOHq9SarNByuVDvGmQb3IcyqvzdBW+mc7CHsASgGeeJEzdG1dhOUk1AJcCoy8KC1WrASGHWlFEU8
MpiP9oFZaI8xdG2RiDrqBgCT+jTVD89s85fsbehZl78nwyPRrz7+sJLIZ280H9b7pXpMegD2AOd6
tnb1AXhp4g+vJRZmBpXRw26tIppGA98GWv1e7kSmrXORSnFefZ9KMJ5KRYgV1t2ba+KUp7NSkK3l
ztXwb5n7YXp3cz640PWeylzFq+dKK1aXoEs1NigzVqMV2baRONpP0iG9oFZkrO2AA6cAvS2vMSq+
EzmZqBCeRs96o2vUSBc7NkyElkZz+3hTRI0JPfUNMnPtlteAv1uJdzPUpQeM2jdG4mhVgXwZqs2u
92ZQYbf88Hp+wwPdilxMj2nCEYFCSjl0neZwP4SpgoUPO20YnbMWFMITk73yfSqGnf25XD9HDyaH
kGyWKXNTXhy3QcidcKVp2zG34tTCoWSM0LEfST+Ce4+MadCcMAxqrLrbnIVe+/nnBIUTT6GKSiWy
YeWjuLnBoIm4rrJPvMAp6e3RU7egFWgscRTONnaljUE30Ec9Btkng8+A16L6QLpDKflEl2OwuQnz
WCOQkuwP7CXDkp9MChodWpE5buxB8KoLHKm2rrJ5ugAey378hVgA054x3YZprieWMTWmDYpNm3oM
8KQbWkZ/PcCN1nKRiSSr+E9wXZyAGk5j3KCzyAfXUeXP4QBPmB1GzLz+njig+b+iUPyFmP8aV8Ni
/Xai02iUWrd+6QpTuw/DhGm1JcYYtZOM7/1Q9x59YWIL5fTSDw8vJ4H1c1M6tRN1Hbsn9pjlvdyK
eeESPFx9vHk4iviZZFfgZiaWqt1fdtUGmSQsEc1/u397+GDCc4RWD3uQzA8HI5x8poysHLTJU3YM
+zW6t4t3EqoDAlZ14f5giA9JI1fQ1Z2e59ZQdRH393F0Y954659b1g+VoAeDEPGKjDRvfWZIbuJd
kBxAd2A4+fdiYolgAUHD9ufm6sjpfzgkvjtGtHT18GvwuQ36KMH4bp1mPQXKbHuUIQoyPuSRrr2N
3BH179vJh1BnnNhlVeogH7IHx0OeHZxfIKho4lG6EZb4PQejEE+fl4fxqHOf5JdZgccpZ3qR8Tuy
ciZ07i5q2K7iHWxf8kWPscpfBSRUAK6w3gi0K/Yyhp4pG+KDjNDatLTft+aFMzPzjZTGY6vlFjIH
yCC0340pjQAbxn8Bs36jxm0YU/mXiCCaTJTs6/6v5f05lXXEYJkB6x+kMyA6Gl6QHQdmGiNUl5L7
O6I1MijiE86ItSwZF/+gP3aGoXMEe/fGu5sTOZl9Gw0gKgdn5n9e5lEQ+0IoQb8jEz6BtAeg4eq8
B4xnoAlWgAjJbSiAm8g5rcgz4BYiJ7ww0rs449m5OWBnKrfBQO4PLJ+sizd4EDFa04vHpRo96b1x
MgVJeEifbq/2+PE7m8h30GFbkJ5uHh3fgof/K0wUjaGwgjwsQW34TRTy/HYyVqObtOy7R8fMPcVg
MtDHZQ9w60J/K92AdY0IPtquAn+/CCDTQX/D/q+f+x+7ItkhwFK2IVDHj+bcrB21KBu4dazSUwpE
ZkB4K6L7xNgxTJw263E7O9YMT2LYKjBhTW/PzQtBzGsv98PrKHQa9q52HwOG1kviWJiyYQtfSnt/
yv3HrzGP/8Iny4oskyylmNtDHGDO7PSm2S8q5xUFCYkOU5ErbALozpDAVndmgZxfhrEw6msHEqqi
f/G1gQgGOgPUAYt4dpukf2BykISQX6c/r1Uxes7qUbVIZ8toq9En7KdEEyajHRswQZZ4fOcCvd/s
B6405AZkoz2M7D0dYQvMA+hhTwe4GXyZ9b5m6Bfk4adnoEGHJY/e1DdppGHrD6OVxor2xpAdvPP2
OPl9DlhhN2A02Dk15/q8noNwhpvIBOQimK8ubXjMEcDwu8/GIMq1p0UCrRc6A1AC6deSFMtQ6Med
A3WTwZ6/9i+z4oIBK8QBVspiKA8pgdv5Yz1P+a2PH+WVmeOcpSc+BjWQIyyhtRFLyXF/f7Hz29v/
tjq7LHi1pux/KpPjtT63MbzuvTllmG4+gn3N3cFg/gpkXXXQAhEWdazIAlBME0wPGE/m3lEAQ7gt
1QBwuzgwUzxDNhVioozPdNY6JJGFyyf7573ONM3HJaXNqt5QMnCSI32r9Raf5tVNk587GaQR3bDd
mu5fQCUla8PZJIl1TYtu5VPuCsaxm3bTqv6YG+x/qz8N7uJP7zPk4hjMsw3x08cnsUm5COBBWX8s
wAni2WWgQTxI/DAaXD+DqAnmoSgsMIdlcIIFfIpuusVqUDdP2DfpppGXAPBi2w6Zh9Fo5FVdt3O+
p17RttMXEhYXj0xsIwE/mHtjQKnTAjiMCkpIRZzqrlX3/KvBAP2FNTjTUEcLZzR6huZRmRacFT0w
E6fej97RvA0PDWICzzd03sKiZgkj9UImcqRbyZ3LAU4jtKSk17+vL4AP8JEhMuGSsdUXpH+9r/ME
rF8ufFDqOBC2SNsZTU8TkISlY37IdA/6Bko7CqSfHjEMLsyZoqk7fO96S23cGV3OnZ84ZuC896P1
s4GDvJ1DLaCefuONh3ef8wCjQSF0uB7JjRdAPcZVjN0R6cB4ShX2J01YZQybO7ax7EzjFhvK7c/F
ATrXa+AHFV2856aFq8fFY6POHWvVLlCg1dtSeVPT0/QB61VYQ8wI+B1GBpqH3KrMlkgnRxqK8S2i
E4CyzxbHmzcKOlpy9IeH4nBHPtxaiApwHS17o7hgkYPTIX0y8cP8Ca/BsT4Px3fqZ6SeoAQiORGn
RcY0tGg5HofBPWfdkJ1g/mi4ZKUPQoje+gWrqedSD+ktMpbSoBCixzQQPsleIB7bJHaRT2CvHtL6
gayuPut83ELrRK+rsSn76X+mv1iDbLQ242t+6rcigMYUgun42fsvfs+pTHo/yUCfN5ZQCl3W1C84
ZI6xOTdOBVq2DVYwOqI6dOBDxkWE65okTduDzV7ef91UvZfYs7whUVH7+24PevqoJgysmBo+cWZo
zNoIuJtcypuGfPHpprsXLHSgyqvph5rpGDHasmgRfyB/vjcV/qG3aQwvPdJb/qXKBvsU6FDbmOvm
koG1czgIRQdJxuKDqF3o0yDSKxgmCiQDxk/LIebwoYv/OsFPgwMo0+/UfU/K+YqPJ8xnry55UrOt
4Sa2p15pe7HteVgN2lAJckqV6XQ63DiOMz5AJJUvXZXexzO8Sw7X6zZpvFTnPu/e+xh6m3/77rr1
OmSYd2pD2Ek0kKnDbpe6c+hUOzZOejqCss7sak5vFQvaXR0hfu1n7IRnUwGN7SI3g+5z8DCDK2t2
TrfhE8f6m1OO8OtjjtnBfQuU6+PhB4y1tcRklDtdtmXY3QfDQcWUtINZx9WhmeGDWKGzFauDtDi0
Yzg4HR/cktkuY3Rc9fkCiEDMg6ibW3+tvw4YGiRd3FZ0oH1qBabonlQMJGFoQ8hj4IOEzI7BdFyh
hsqcvWRAJF+JaoxQTOkB02jBTEdG4Ys7e5seshiVM526REt+OtUT8/qelePQShT4S6gxnyqqfVYJ
0duB7DBOZRc8C9J7GIDxmvRlEEkpDI4XVKwZJKEOzx1+z4dFJAdL7MNWwcWGlw0eOa50ONlQGRfO
68TuR03rmx+ZNXcZBcdg9DTP1aEaJzvCJ61eiW8nYkz+7vf8ch7JRNOmfeabqDKgxYce0ZRRL7YH
IUQhCjOG1mgP4S69+jFgE64xqYcnMBa+OVx0Rt0vBSjOn/BE40pkJiLfeqpNcfgYdMF6X+5dG4Ul
fqYWrTk9+m3cAX6GNXEoEjvORgDbfLSJl838/qHLNyO7u80OIN3JDk3JDbgPBW4INbf/afZvxZDX
a+fBrqYv7Q4ySHov/9EBMeH6dTfaau9mm9dOtDKAAT07StjGAYz0ACliiRXbPwJwhdb5ejIDzn6e
u1noctBmAKDO4wPQATyd+/Efm1g8DuDC9vAPiwXxvp2UP+b6NWXjwp5QOYG3ymTjzQNI1SJ3CztF
yZh4DrE2NOnTyFn1DG8D7IhxsqBgY/Wa9Rjlqy4dy2Q/f7GneXFnj1g+Ys9gzuQX1dvoBc32u1Gt
qkSVVcikuo+1Ntg8JQdYDdHlibsa42uM3v8wtBx/nOf0wJ5QYAHhwdUbqdfTSXtzD4x1NABq4cYR
zgVZ5D5jMQPEt7/4aP5Vrf9xdF7LiXNLFH4iVSlL3IKyyMmGG8o4oIgSSjz9fJqqv+b4OBDE1t7d
q1dwlN/0M2JCIdrVTzZydj9aDyIAOMEbwsxX8QMiROoBmQuvc73uLUyznnsh6NbdTjm3y2LL3gst
EtrnD4QEQAvlzOFN1x09LeUPGkTRLQxMPl5YZS+Saq1yysrzARoOPPGJXgnPE9SdPp5VVhw7/MRv
YeywHyg+pJN6NXETadbh0yH6G04DE5I30N56ZliEmud25WtkY4nbEtYAtivtsq7OrFOeuWZZg2fU
DLxo9mseiDujddslSiHmRqAHtLcNcc3ohXJrlh0eOGjeGjuKVjIHy6hhorvih7E2/SYkpaEI+8YD
wno+7QeWJg/33Z80w+KhJNKhKAZ4JQ+XqE6xtlRy4t9rVqn4IvNzescvYIsclJXNaXr2qN3zsBFD
+ha3fDevLWHcCDUw/jHj+whB8DweQRtP/M4bitRnY3gjvjep14wOhLr/ooqXYcXYldBBo/3Kba1Z
Qvjjh5mwpaDhQc2HpWjhc5xLyHcxhokWpejeRLSSFa7kjCqg+7PRUMRSJmAhABcNDw+w0cTCzVnW
FrfnshuW5nMp8iN2Jegq0PNbT+zdmeJS5/J/hdxrbx5KyYkPjQwAfiscemUBcbuOFkBfFSy7yh9i
X6ws5dpk/MSDPWJndVhO3nBsN0/zmGkrUbUyiHPaYppAYjQGmw5pOjZFDC0xjsIjCuqzhw2xxiSE
0Sa8/idAgxtrXaiFsl96rfV+Z6vXWQKhp+Hb14yrSOp7Ld+8pBIJnvpyFC1AAaPDIknYorvmr42+
236hY11OAzwC8IevWyjh+kMxhekBysx0l8M9O0QbRlIRtNkNV9dD1Dx5bwgYfTxWaslJjiKWExUc
GC51QkW8e22ZV6nbx07Bdqn6fayYGGND8/VeTZyn90mavkGDxcY4Cx4/5ReMfIaLS/07p+iZvOE4
bma0wRgDwWkiSG/JmszWg/v4Lq8ElzDsmnlgBMic8XTwo5WBMwV0oo+/eqWGxAsyR+D841jlbCmD
SHGfe3Zx8FzsI//qgHKsyefdi2SpSZeqZm6lbgw5bLKDhAwRml291xGAPOZvibpsE2FfgMuUaU9h
uoR8kbYJ/4dOavB6ekR2LTeC5gXHTvGNPrjBTEY1wWAGJCz5xuGI4OsmdvhrHqbvHI+M52nzgxhM
WCY4PTM82Itv7F+mZKSC0OnxZ6BESxwlCti7ROwI3/pa1l0CXdF4lhjYgvajIJ3hLBGyqz+AVwgp
ubkjYCYOn2zYqNFx1H554szXONTYlExsgOg2yIl9X6EsdaZN0izpkQdimhR9e1P94XmnmqD0oI4w
1Il7SLv3nmGUO6VS1Mhh/gdi8Gw3OJromrOATQ72Fzb7nGk8A971KBU5SPkmYsQenQRYL2+BMTE0
YFK5XMQoT0YB78mGvKEfRm3MiBCpmX5sgrfhwqYZgFIgzmJ1kng1zStjEwALyh7aAeVaO48PdW+A
9jkjnHLnXfkZdMGXazRECc2rZKEz6CNTCe9kdmgUun2QF0FeEkXAPJGd0irarXwjVY4IejpUuLKW
RoF+43T9STmrnIx0qFswOWY2rlBv6jjkUXk8kTEFjgtYCzHsuBEJiVMOYqHBre4vwTMSKjeLKlhR
Kc4dYnHFdit+8MkSpQ5VEpobCESCh+60ElgPajmtrNK0C7z4yVcvA1KyZBZCQyJyAFKQaNNkWhqO
t8cUGS8kLrHj9TCFhrMMy1XCcBrzPQDu4cJrYZZdr2SyVn1CpweG79k6mtkv1ql6ynWXm4I/5GBn
5dLWj0jAVt2J/+FWYWXVzKmH/9+9Unfyaxmuo72TUzfAdH8HijLF6kxfYwPGFxKYidP0a3I6AA74
l0Obf1mRRKeQLwKNkBObZdrxn2iL+rlTA7iWYnFFPMkvVJy5hNbEi2lZAd7D/6BoQgKBYAG4hl+l
Y2bVcSKz5LiPORHzaa6jUl6952vyQhjwMdcrJXbaRSJ5DP6a3GHtcRMUnWsINmt/gH2LRpiR3xh2
Rli3S0o8JqANzmm5yqWzZu8NpxoHJ7lQTeMz8EFLrIBvNn5G/pm2h1igvT16Yr5QTXitn6h5NSpa
LC1KVjx5OjZCfnnNhHhsvRZsl1kdPxwZaWMg/4H8r2UobVgcX5G8S2CH41WJLWDmcGRxcCAFgl/R
cILkdvf/Uc1oPsCbzak2IRpy7wkup8HYuxw5nEPg9Pwr1GuzcWEJMhNWRpjRLvctV50LrDA36xbc
ckm6FsRQicMXJ9ywpH9jsb+F+YO+EgXujaVkT/dE4cEgpGvGary/g75P+2zhlDLUvzkoFFAKkYt8
0bwtFniBOpzxxQZn70izYtnOZIdbm3TaiGEE0kOOItUSmDayDbL8JcbMC1Ro5OY+8zvnE+HO/KYA
OQSvP+zqTZvnbj5kjEsKq/0Y7zwtFFHQ2BHyNRzMN2bc8+y3n08joDF4/fb3kkTIwuPOmF65AIw2
59fZRivZ/mNzJV4OMZwJBYXgdSEE02VRww/HvLknF32hfoDDoYZlSVdsTlP6JY8Fc5S4WNAfiB2l
Q6I0kerN/ZmuW8SRUK1henCvwo2/0JMnOt37NJmaoquhNNcuhGBwXyZYNemeHA7UnmNApjsKfcLR
TNUXGxY8Ow9+qCuYpFw9XioaD/VOv8bRwr8tkbul05UOVXYsWgpnyIcM4RDSqWXe1Q/9g1vd5M8f
CwmbHoRZH29KyhMtJdGiQGENiwdEDSVzakmnQzLYcY1Fl/P+vX3EuDvypj+1X+5WCMDPwc6/37Ap
A+61+JPVQ3XLll8PdnugPv6kDB8opEUo4O2B/pKdvLsKHFxYVAE1c7LXOPXR8+HQRyrOtKPM9Il0
y2uaeFcfXF2+AYw24BAEI4AMAtlmffLAZkWXauXtob7C1WXfaTY8Rj2jwtvxL1lg/HF/yJhmzc4a
8qv/xzuj/x9quF/ItLcPFa3xbSn9atWcMn24EghJ75B/V5UlLrt9Cmj6k3iQbQHs2L149VwBDjYy
1kiQVHunHFfVpSRO4ObCema6xJbU6r/gbwqT2wtwESE01dH4g/ojBKZHDDDYnoRYcjH1u0sjDoAz
TExvuOs44ph0wcxhx6K9Iq+L0mPqLLQzCToMG2+5Q+vZIYBArGNa7Q8DTAgOih1j9/8Ft4GtkH0w
g3ibEyw1Bzuk6yUGia6Eh6subWwBLE6l3H8A9omp9Cwks6nHu+9LRN8Np7ifcql4leRog+hCH75I
uvO4ZCCtEImnp2TzpR8qpvfR/0B1kv9HZUlvl1c99Ym4dB3ouXImF0wBdRuIk4AoLiYBWQqNOPKJ
mQWfu9u/mJ3KUzLfFxPHT4bnXD7I37rDWJa+CD515r3WFLy0xFwCuiUQ2Ho/gZxItmm7G+tJhw5D
rl7D02DQTWglXTq9FQwW7czeD3+cbR/pF3yGHPKHxugZ3gnbIX4ovBhcL+B17NMfGls6L9pylQgh
SEhve/h6xBTIsA/LNYcGGgbmzKj83yHXmQfl0Uni1GD4bRm05z8I93mp2B6ayC/URS5+ND+ySq2w
a4wfPCG2PCsvSwg4tCDDIz3DUeEH+dfwVbc4FjTfXAGz8RqQCuWS4xFWbm5DSA/+ds0lhgYGm4d1
c6AK2+Yd5xFAJoTYmn2TrZu+b+sjs/yq3HTt0ij+YhnZuoZSpcQDFjSARf90OcSmc6/xTAafwoEO
sRQ3pHri/xCBF9vriCrvbY/6/oXFhrSSOdKUo6D/p/MhtPVrahyGPYndh90ZOhB9W19bIk0HBXiN
NSddD1sBEr7iolYr6DHqN3Hm4gpt+4DAJEhrYp5DjASi23aAVs0pBn3hGcoVVtHr6D6r3Ab+PWNh
RDrlwtjMKKnKhSxxhR+mn+/ROVtswczglQn1I3jBGzBHacO63GNG9V+DNu2zh1z5aqRFIcR2mmxu
G0hhhc9X9ZJDYz3z4/SYqh7Vv7xXd1mHffaQfPWMChF2ie4Tcnq0rWw1GD5L+GfQiDjEQFdcoF96
ltEWDvKanLfNDDnNIt0Iy8wli3Hd2cm5X75WjUfor0Nxj2oSs6ap1SJO3EDwqu2nrws/OaUO9QJk
3cx9rxA6zsN6x5kGfiFeu3LmsqKN6zz2TXY3NDmTEj2D4WSd/od+cUI3DVO0ZEe2H93LjKkU9ENC
g4yAc7E2l7Lqa9tEQxLNSSz4M07l/MFLo1CvT1N8J/76B2octuZ3GYoeA3N+RHpHNBXpgAQanlys
KGxi/C5UkEE9/CfCecOBw0EladqbmPtdH4+Q5+JhkkBB5pLfB4hWIiZ1KG0bJoJgeN0SBs2qHDz2
KPaGoGBLhvmAKGCtqgOZ9yCykK8MyX/o5zI+aFBMM8QjN0x1n5Z4c8lobGi95QL+Bi2MtlFJVEkc
QSELCKCbCee5/oOINaYniC7F20nqdSseGsAf/MKr5fArMgZWqXHLnVi5M6Z2Ir0yGrte8YRL8qDs
h8Ui5UBmzIPPSbXK5R2QvUKlrODIYEkQC3S/60KDiDs8Bf2GgBDyER8WPvADQwzs75BAVjt4/jeD
Otwpzu92PjKdZGjUH9po0b9987llVDDugBXGlYkU6S6RobbaZQFS+xMxXFf17w1xj7lIb2nmSoO6
taq7MFUddQe94TZbNFOVAP0aFgT5DkcDwGmYq5AV8CormNbqq+ZBzh2hRxaFBCir5Cj+W/h+owpk
oEB+RLttaSsLsqQDmSpdk0JJXd8QcFBnjBDPlF+AuQpdMv0GUj50WBwc8/rX8CmRZhemC7lDVBBz
5kl5xJhEetv5kYEP9NwPTnLp4UgnMGdQJM6TLYzf/htOIJwdODyiJQFjirMrO6k6/Ar+G/wi9/Vr
hr0PrmTWE3rcJTr1YULP0cxfjC/9IqT56uli0JpREBw5e14rjSKMP2dF7UhsOqoYW5JKzz+az1Bu
D7i3ZOs0kb1vKb1sTKzsly2sKInZQdk4YfdlYYXcnlcu39gC/guE6VwNAnBLA6z3t0u3QoKDi/rx
oJA8JKtGmWjs0NQvaypljAZTZ71cLFAJcyfe1jP4Ej22v5P1r+BQVrYhg1eBU3fYjPviDxWN8an+
FfvnlriihY9Uwnb3fsq0ZLCwrl4VyOvlj+TKxPZ10S5pEw701CU+scraLA9K/tXTzhkXRQzhpwjT
EW1FbuIy+jFUa7zryMfkBZVZW6yYCevee7ZQzrdPw0U2PfujPno8V9L/NMkX3pQxqNkcnFuGhrgG
SdPxyYqXTPXkbyLoGlQ7EKXxRkgdCnZSaFe6x5EYHwVAZGaBCDa/+zbswbRTk+W8oX4QQFh/3qCn
YPSp9DEo/5u+d/st0SxNh97TDBGAsWpe62gv4PywLLCvEv3qxmljg0vKxoQJgkebCiSkhHZINQO9
9FD9UBzlAtktqkdHTHvbhiQm6WtRsuMNvDZ74kfi7m1nXrIHnoYD6UT281Tc3wcsQInW27QbwUo/
8Hpzbrai24nb0CrMoUgv+nP2zV3PZHgJdZYzbJ9+ad8VRPVd/vH6rkh9RGaIAHKpMa+aZ18NJUs/
cyV4ug5uDpBAahew8/LwHVBd7OZ9JRD+YKqbn6MDKwdErPbM2PKvyvc1DvrbtmJgiLD+vddI5vHr
LykAMItxYj7ruwc6+omg/iteHvpSYUh4hJqXzU/izEk/gJNyRvQIkTwl6A+01FBwQ/U421FIpCFT
f1Dm9eszXct/Aiag2Z1YrEUBrMLwDYs6qlSoSxvV8FEiv87xUZWsagtiPgtER4oW2t+UEsj4pFvx
Ueq3S04YLqKwYe5xROCX1i/yMkjin9aDm8HIlEbrAcMa+leoXIwjJzc+I0eVWSDkLFoWdJgw2T4E
EA6TvHv8PYuD9hvnK8O0GVKNiEFVuPOvr/qcfVXfUB+G+StsibiyAGmRPNDn26IDSW1y+6JmOouf
QpAhUHdB5BQE3PSwGd4Xb7/7okCtfoYv9bbpP5kaV1hBwNjQRPyCYuy9lgxMajTioRA50t4kVJf2
V8FdY0L/YTibyNdJcjnQXsv+O0BC8QlETpnCfKWzjUkDnWKt+3YiXBe247IE7TenPW1uXB/bYolH
H8d4CDmrpvDcEEuwLD75BN8oRC3xkkEsoG2B75AcDEqSXXJP/kwL+AkgI2UB4xERJfNmNTNgRKhY
jjCxr3kDNU5Wv/yx83JpDeGpnGkT/yB0Vo760XxkkvNw0s1rR5n5tPMNIgWKOlx79tiBKAucRH6m
/p+ayn0xkOid4hvLMcOCnldBvERgS3NmXgbEGA/+AOzEj08Km65tLvkgmk+EIsSoozn/Mlyudsm7
612EG0i3Z3rQEerxOsOYfa4hIBzVDajJheEaa9PiEsokoyzgpibhE1Eyy5atcPLwIWDviN8gkDXp
KOhLf6K3x/wfXAKsHEj7FoezW2hU7hSPvlW3vLaHi+omObzeN1tKjjqwMvAAhhHDAlkA1OIIZsit
W5m4t+WKi1P0pFfsYYtawtMvKD3J4uuLvQb8xYzzPY+ESw/8IH4+EDqOyfod0wPRKRTWHfN7q3Dl
ftJUCk9LZhPB+3zYm/K6iV2uwPMjvXl4NfJ5phBYylX9lT0PekcT5j7EA9XHolw3W5EQM9GO1RPo
V3VI+22j+1CdevyzRA+TAKwoGX2kV5QoZeIzCoAy0X5O4hnYJlNGH5MCJiMwMfCs0jeS6Go4rUDm
RwWSwTGzYZMqcMURyTeBSQH3OIIMPf9Agt6AKF7OIu0b+/n2FXNNqR3dbIj2wgla0p1WtAq5ftMS
hmh0RtqLA5/b7BUiq47VTgrqUHJHbAjWiVO5LwCR022lfCqbarCgt6XxEv8WGJLU1buM6IrRfYms
5Hm2efT2M3aaX30Bl5sCA0a8sDegnjK2E8MOvh5F5VUcSI3qCg/PbSve0xKuMPjwUUnwVHiRwPpJ
rHxX/UYsdbjqY+mg7uj1BU8oMlAQwspcpjvdH+7jb8G8VoPwsXjKpwoBiSyFKvB6f2RfhNUeYc22
e6Ybtkf1h0hV4uVSq7hqUzhWg8i384rVuNUp1wF7jWUOQx3C+XQvx4Nr7CXFF+tuHSvOW7A0Jg2B
wUnl3aDQOziHA3YhDGQ+vokOs/UbwtgLYw/L/M44LwNh138aC3NrzNiH8lUOzwSY0u3uMUNxVzyl
oTl5gc7hQIjQo1nE8Ur8hdLTE0ju8Wgmu2E/7zpHggpLsV3zPdW0ksZ6QBPZamTPHfHzZqYCjAXT
DoX4oYNnDxm+hoLBhoGbZoQtxBCM7QpJRlR9MPFpuLcrn1LpBpGN85d6oJTcGYZcvHoNuumCl9Jv
zcQ21tEfLDNSeqMMhJhxEhIsJnzTJNvIwh5s9DDeI4XYzG12ik0HPNCc2ea+/G01X76DM2f5A9HF
WftSqj2ohaI4mRmmQBuPNQUhlcBAhUvvDNNXseonboS3kAad/poWKD+OOtoQ+EeU1C77iUhcOnoR
BIYosGCDSltU+K8rI5LZuT1i2wji5PWA6MCJW2rkcpWttC0TL9VSBjcLjGMEwY5aK90S+g3NlNZS
tsEJSve2l+/lVfwAeqRTGCmV0RpCCgVGBAlv7qBuwxXoFm8H6qynlWMFiRYpdgDC6csonCEb7llp
8DCYcRcHA2bnJlHCsXGRsEwZxuAfgOZh58abbPf8BUcrmIlfZ0sk/JPBjLF84bzxhbHWNNWYkfRr
ZYZd8yylLd+bMD2A80Mf/6B1HLYgmC93dNM7JyJzJsy6NwlBUT7HkhCAnibclvAf0EVRY2C9g84M
W6c5UKn+kdLbYt/vTa1JtDoAtCKmT/oVNaYJofcuONpEmwILve0laPE+VTGlZjHlP8+hARpvLiZy
fJ5gALiDA3RlhSRBL5KKCnPNpqGICT6b5uSzhcTWj9YBWXyHm8aKYxxaFIuO+8XWTqwBoH3KzGI7
OzPj5tKCuaVI8mwlXQPKvjClN+eqsFBkQrFd3GDBdQ2Xsfd4nP0B/dN1UOhqhZs71GQ78H3i7NNu
EjDmmL9AfgNxwsIOqE+DCWTjngeARLsiSshBfRklAIp1rJO6+Roq3AQMYfrbLWjWxSXGnTKmzXNK
D1gS3S49sLyZwelBsjM5xTaI/KPpeoN2jh4SJJjBnyxwGo7pWDm/vjjNmyU4HngfnwacwOTaH5iA
w4K30OTHeCcs+93wDWsNIY8k40Mf3wXD7bHKZMApOU2g784Jx8JqOCEb1C4aROKOyn83W4KjtxOd
HX9lvwmnGxSeESJhxFyHDPtQqzlrWwYYwDhsEh8Snm9ec6g8lPQgu9kJO4mguRPFAYzsqppbsTJ+
AZ8NToVTDKFKxunn+3ViMVkmCibou6Rq2C/mfadUnLwE1NiB3YGNL65P9Ij1CqQ0/tQ3zDYgM7iQ
AQzOspg/BDDXocMDu1u6o95c4b9qFL2Am1V72hi6vfHuCdEPrkQ1o+3+rt6VC14lAyyWifKUYu/B
X9+cB3r2XXMAf77xmODPmEUwlYLwB//BpWrNOO5cmtd1BpbxWHJNDuwa8cbghk43M+vFIJRWoa7R
nXUWnBEJC64SpwxfSLe0spA3uagPRNK6D1qLMixD2Q/4FtsgaZCKbp9myKdZHaQTc/PYAcGPcYwo
PFinWbnkuiRX4dgJe4a6oDP6nbpIX3MvpXBMfx8gPHTVG7lyQeB5T3XvjR9jZd8kwCtn8SqdCvXk
/1JaOZkmsehAjR4IeN2vWtzT1wiXtjRf69ITgmg13slOrTbphkenIEcYw+n9E6U2t097aFVPQUz7
CxdzcVt52gu6eBOQpGY3R2hp3OWGX4VoMyjfYCP6GaYSi2GVXG8hBK1ACUyHSYa+H73GQzBAjU9b
d7sTs/PDPIFVuQLa/3kuvowIKz7l1Ib4m0BXgX2rXFLrS6dXY1C6z06s+TPlBYHX83jLgolcPAst
lvqSw28DbeopIDanbvjFluQIRD0Xtk8buib+WmLI62MBONxZM0Zt6Ql8E29IYAg/v7mErVPOp//z
1l8DhQbyuKsBJUp2FZDiXTDNm89MCUGAC7/+q/dY7Ozw1nXSizSDncZrYuEQLvC6lLTnjrzI7vix
2fBJFby9qBptmcPSM+06Pr1kKz1HfpuHHVaSipsaF7n8kG/hI7pIz/00Me7oxc/tzZomGoTQcEJl
u4hJDXpMl0GywHSG7Q+LAbyxHnO2lFT1Hwd8dZ4BlSIx5K7w87jzeQRQ/rh/Z2A0B2RQXulC2mND
ihd/GvDzDosL2FL2jZzvFYSL9iTc2RwKpnnfb8+krkf1oC2LtXb4U9MjtzKeWEzq8hXtHzJE7las
l0a3kO02dvL4wk0A2flG5npzkGCyQ///1Y1gkD8rfcOriJFstfANLQVV42cCrMMNgg0TtsKb9wVS
rH4CYv2abTKCKNyZjy1YghSUAYWLUwuE6GePJaMBKMGHrHkaoD/w+jeVtua2x27HfFmMmI1tAdIn
iVsBUa/bVzeUIhGb9TEKy3U1gRa40Z04/3tmNdGWcUHfBl3mtSwzDRGOfC028n3yCmdcPxEemEyY
Mx9yYFV50tcgrd5n0Ho41FE+bdWiGUDQFr3HJut3XG8OWQYe1Xa665caTvuwqpGQeNpe2CecZ1iX
+/gbEz+IV1A8f+H5v+w3z0m9ObGmaf4U74nZj3Pj3KWMW0xOWw6VcgxCXKG8Q8IEWXRdhgjZsz/a
0ucfm9vp4ba/j3HVrvgQJ0CYqFOs5sDPOfTn3dTNcbEngEE4Nz3zUgJ4lHXJKI+uCpAMzRHnPV7k
J8QGyAsQdLAAXMjca05D4J90KYUzyCgbHi2IXfl7n5dOAmFkIe2HD+Q5tk65yi2zHY4wzT6btf7V
uo/ferOPzkj9sT3Ee9we4SZ+JJ/st3PwtG2xUyZiT8GZ/oeh03UGgVF2qaXgbsJND+tJb8okgsQy
PmeOvK8hWHO/qUuc2WKgHOZnwraqXOagakhrMnlB3IixevGuoy/lq93Ua1KlL3DWTchYFqMMrvK0
bVD0lb/Npj5hX37PncF944ZA1nLY3vURT1q2oXYrtUul/i5ZC9i3ECrHlFNEVuow4B29BC2T8ak1
VvwkqDhZCg0URECFftlxml+YYTVk+jQHZqjQuoPbvqNc9VpfdGLDY16vBMAIZliTwERp+kHhmX7w
2k6x1e2aY++0Fe4Ciq1+MKTGfDKAVyYI8JQeR9IR+cZCtkZhYYZfyRcu0+vIpi6HAYzn5L4LWWs0
QcWK7kxZ08Kv3sTGUVMe0RYyfm4d3S9hnN9HbCRRzG3ghyVlQB9/AyCE1wJbhXG3irYlwhcGHrmy
kQGrNMvQ3Lf3pGK7KixOtKms0wGTTRiJER4ZFQU3fhRo4+1O8wrKOMxnhHWKy0M5tS0lVlH5QvqW
qfHoOimjNb+ADOqNAMRL8TSjKHYrQgiR85T2hETY2KNViFUM1vUTdewi2kica6g45wK9wLfqV3Dy
DXsGsbOUvyRamSKFQum88MzhTNY2GgbgoESjyxpPft4+290NEzEQHdL71O3kl9MdHvaI2j3dcPNh
gFk6BVO/08NYjMVi1KzXtj5kPyajiyvZ7bw9XjvqZ/hj8aLiAaiVoJW8oU5j1AB1GvdKiHWEh4jN
6Y4WZIz8lLETpnBsWrsnHfsiA2/77niqH9PVd62yi7H0AP2Sd9X6dh6WPSLhdKkiTvprEj/9SxgX
2vov4wy7vTzBIymul+Acz7/ovcqQU/Wu7quQ/fiFb+OvIbWict6FnerLUtmIPfjcH/iYsUaiJMHd
54DRVgzR2O07uylPkR5IrfMMpT1SzR5Nj3kxlfWNRYfmOXFefuUivGa+ExkbCeb0y4nxJh1nn+UR
HUM2hjGltBma5/LIbKL5rfazYq6A61Rz0a/DlmLaA65DkvpgoGAj8adLi3f1uCxkJ9vkj7+erpyo
OU7Uwtfgi6z4gYmDHjmdNKa9L3F1UU5pRA5wor8Dnj4SneTlx0jzm2+R+QI+rYxS4bh2Lnq/b6Td
zeC2TDQaZko0qNjBgp3jRvqbFF7xq9zz0eUT1yR7eKFywRmC8wK3jt1YzV+4cRCgR80KBQ5UEK/E
aIlzhnwWmSCjiAPsASrds7Drbcc+zwwYrwDoyZojwKi8PGte0AIfv123r68tSJ79OKQbzrLa4/BV
KfC4FdWTBDKeAfituJ3a1JYn7r3bw+yInfZEgnZz1e7xqXFgUkYxrk2LVp6uXbMqdsILXIbRUQnm
ke3fM0+NV33uKY+wX2dg8GGxj1BpBa9Du2bp1T8aU+7McxhWZtuZjBppjpRRZLQL0bp9OAZQE2+H
NCC6d3ZkkHEKXz4yrANOA7te77/uZfcDDviIQy1yhHUxujUlqLnMs/UL/iFcsZoKEpAQhc50MfFw
5jbkaITtyURoetP8kkjwgL7uZr5EhCr4mI1MTnGiDSum2nfoDUJ+D7tF+cRNxKgXIkbvJd8xuDAn
OAGnIPQYws6OYgvpaI7PAR92bOsIh3J6KogpnTNBLWjLSfxkCmYn7TrTV+2vSYHORjfAbo10V4D+
w/yVgKgmNNrt8wCW9NzMqCFVTzeX05ZRBbOPigckEggNCyN4CG0BUGFbTWYg3aGip95MNr/sqbBH
q2WObUWlW8UNSsNVAPP7Elfmlkflp7LfPm2DgQnQMnCxAXrtFsgZKT7JP8cW+O9NJCODtK2k7wso
2HSEV65Xcerh1TVhTzI2o71oHplXDuT8xBoOeC8NM6yIYTUwAFTF+ftDZKLHuJ3U1RarmAvXAmit
K/0X9qavTVJar7uU7V7AnSSBJmhpfhLOd9318Ujh3bKBPvFzVD1KEnI4GOwUn8mBPbLqfY4GQVgc
H/WSXW9gXzK3MpHp1Ra7sv7conM/PpexPr+RhrfUuQUwRsBewSpO0ecQ5qcbla1pc0jPwo7gO0zj
qbI5opVlicE8GD63yiSDWLDPZHgKQK4Dvp62/1DCh4eRzcxu9jVsl4djDpjfLmpcJrANYKdq1xI3
JmeGWSzbZGuqqKc2HBV0ALjcZDu+HUcBBw+yC0hhmD4weXBYPma15BN4yBueSIDiun2ctYI8tKvf
QRJLLfg6kqdxphLtxNjI37x+NDCA5Yhh97TSX+AZFWLOO4gXFhBUIpsI6Quphiq+fJXXS56OOS7H
HAN1m3n1qv9Km3ly6fdEswlsmftqLS3rY3nRllrIh0zSiW9wdTGkA37+mTV2+vV8BankEvvGTBs5
PO6xqScMjkIijUCVr22miJSacacx/DQT+zZ8BLlpS/yZ6D9b1+iq+Z/epIHRXiTOflAuUFMKMIky
i9kifhTyXEFYfZZRFECd+JapM1EEEjaGU7KGkmVhfL6WCd7qjGJiAJQ5VnN82Dk/5kJQ0yJV6ObV
WWWmxGaioebg5dx7Cq6L/FVjABqOK/VkgMR89V/tmne7LPYxzttwYqg4WQLqlACg3z56+djNvmSQ
gjw9tMETI0DjUAz05LDj2J7f22j2JTFoGecK0klL0j0yDwfh+oxPgrLXi62Zuz1sR9QY6mPVxE+n
zYLxC8YUgDvuF9995kyO7PzHE84BsJ/ODTE1INXhCYu23TzSUO/ptbzcFR+/zUmljp85yfMzYcfZ
cb/k7BCUywhe0WgPnvn1yLeysX1CDXuHNRYzOWvUkr+6CCQXguKOQyKJ3LinBQ1SxrOAHERTovVp
sISZv2C+MIigUuKewDwbZvZyLOzuKOVXTd+LPe/XjeFFv4JMOdc4E7L4YEh+lzBS95x+9fLFo2j7
MWCcWVkj6p/KMbqDUflkC93sW0zx6Y+IREhWjz9kHScMXLLhPD+JAfYqvAvpwKihl+X3A7kfIKMG
OyuztJsDFyHi02VHE5YpcpFyJ5D/QGXyfLjaw76xSgYUQen1DRHv3eLqr30byFDU1/4hH5+mW99A
tAiuAKhl3ayIA1pXn4bqMBJiOHo2IA/91JtsMzu9/6RzhUcGmXypN6NSG13h2s7cAlwMQS7ZoDJj
oJE9QoYjQvtYfr8xPs8veEWU7THHywjQqfX68a71bv35HJ1wAKBDfaQvZ9qyQqlqHGZwQii/Xvu2
Pz3afcYFr3e19iPLgYBTxA3pimWuxNoppGB8+3mzJPEy443PE+MElzx5b+FuxJojopxKSegk2hkw
BR5WTgkonHGy4XDUGpc1j9GrFetwLCkxOEFW5jE511da0cEeJJb0JWNRjruBLpRihD5MjKdW1+pf
5wqwO5G2qrSCelTCq0B/9YJf7LI3UF2muWf+NWh+3w6bNnT30232WXAfzpi3MmNn/gnjeHJHtZ9l
WLG1Jk6bXGoEJvPoT968zuBKwwpNrf7d+ODvWAz6aN3/+2XpEc22wxEuqX6bhp3ocIBJfN50MEj3
Hy4dW/Zc5BibRlMB1hpreWEGbKs41tLgF+EzW7KXR1Alps1AFHCGH3H4PyefbIiZtecMTK1j8SBi
8aOGWr1v2U3sdBeRGHeqdVdBb9Gf2l/S8WoTDxmDpuLSTZU31Ui2ewQ3AEPYSrAuHpPGviAm3qWQ
SjDGFPdSt37B6SRAoFqlqApgH/o418oWeJeNCKSHh2rFq5d0yuNVhjuf5BOsqf3Sj5mFjfFotnw5
iU+ikj1Ad0kFqmzgDMrnAPA2yilDiA7E4cgR4aZDdsT2gEGoAKMQggeI4U7xNI9sZs/czt5QKXBP
wpCPks3uwWwZ7TM3hFpfWkwZMeIFzvw/ZGXNl9PJjJhvTs11v2FEQNyRLZMy+VrKgfRdsXlmxOo8
wCpxxrJgABIZYLr9H5GfeGPflowP1yp2yEByDp4xRyy3QP5mwXNtBKkvuRVTebKKZn/KH3jdpxHY
kNLOGWlctRXxIRxH2AtF42mchmOI3uPFaFZ2HzmsbTf9R9J5LamqbWH4iagiSLpVRMzZVm8sW1tA
QCSHp9/fXLtO1z5r9epGZh5zjD8krh4sQ+7OygSI1ODwXuMFMfuso4m1JtUy0WaoRPMUYIOc2j1A
GqLvBXyRD6Ieg8XAn5vfF5h5aDPaZ/KtFoG8zqJj/90k8ZXcCfUbeI6BMjURKwqXN39e9Pu6dSiK
aKjOvAntuL9Jy4GKCO24C7lAH1SEiZakjvXG4RX1dI7hFhk/bv+Ih0EWQ1aPL1AfaBqR4gfUyOt9
ThwGu+YAejAV6MgeNMZ68MDCCQCoOpTYlUj/PUkhwrSTHwlGMs3ZwOoApvKefSRdKNTtyFkDnQgv
xdMHZQJGkw0KEb/EoVxL7gL+GUQBYKcoHfNBMY2Gv7dL2PvxTINNRuC6Ie30hYtkoy0m0Ki8p32l
EDI4s3oBB5fSGLFEanmoe43Im4oiAx4ryLj0gp1PspIyBDxBG74++A2ZiQlE06OAXOenNxVF7qkk
1Xlit5b31vp7J4nGN2CftnfrHG1M0/nIU0xLOuwMO/ItgBfsFwBltmfaoODIg34cuna9SwqslD1y
Kv2Xq4Wr41S9SZfmb7KscfB2tVcBVVBbQIIAiPttjqS6oCr6QCrrUQasRBv5VPCSER8moXtSiw4A
CNregUxE3KMwAyfHufi8silVoGcoeteBvle/AKOQOuPY7k9fsBVIeIYjDoQiEGqOcTZCQSmAPfjT
rf1DvFOWt3l/opLCZnHnpsU8QFWtfU8huNr49fgT/MjIB5tLYyFvkuMXicWf20VDnW9wYRunYruw
ZtwDilWy8+e3acBR/8s20u++J7jICC8Bwusc1ry2Jdu+jg7BLlgx9e+9ELoAs00tgLwgKXn8zBCV
qBbfGTWZAzPnw72dLQIk0Yvu5otmwiihr1ClpHNQFYAaCfBKgdaRsdGLXBytJH/KH2CToNL1wtuI
IcmYBczmwKGCfyPlaI3ASpCUde1rhLUu1bRX9hSgzVDoE9BxvE2GsCXFLuCl5Nq59YeOQZ3iRqJi
ZNzutr8UFk7YicYuPZlQ76fnL99fMlHqGoLjZ22UkCVJlopP9wuvrEyMqvoJrP0VSAXwtKiJufd+
/PLdGUZRAP2Iu6TZBwMzJLoRAQDx4ELTngjLQ31KRYQojMvljz373vUJuRiAdIWT40BXgWRdB9t6
kkE3pejl5ci1AP6cAxkjsQ2q+73LAVHks55V80KGgX7Cmm6kcCgsUV3yWAtza1rOkXYahxOh7IE8
zqTxzA3upBQIhUqUPk1+5bl+6u/NP2XQwqXts2QCTmMsbAMWw/FldbkfUdxt0O319/lfzz5EGmcy
l3/xg5wJKZGKPBrp4eIgc57kPxwE1Ru1s1FguwlGUlRP4M4HXo2FVDbOojHV/SWOJh52KpMQUJdx
gf+yEMA0UQDaaRs+a0OOk9octI74SlX19gvJmFXJ/vLZ6XcUUlZCht9rZuEu3xRQCp7GpKL6gZbL
bff9Av7J1gDyryDuJEzGBTfYPJn4p2hCpJyJMSAn8G83IFUywHkAtwyy471bU4UXjHVR20ReDmLv
DWKv28YUUIYcAjI8UAEQV7jIgnZqHWTlyHTj05KA72KzUyetvzWjn6aeqLpH3rzF5U4dMtXUBQwA
6AY9usTQGUyKZVPogzYyE6YrE0GviicYfhsV5HIxMH+1GXVfAO3QF1S2CD6ixhdiEqAuDoiDRD4Q
FSze+zWJlMQFk0ktEmjjHZVKyBbxLvJXTPP23siu2XrI38waFYvCRFmxbZOWtM94vLTphHCrO1Ta
OMVylgie9UWceZ+JmmwNu27KaoQspW1Rj/8C/kpmPZZKyhSWRQ90B4yyEk/KepEqK04oyE8kc6hW
G+2GF6e5NfF86fq3KQhJwPzma9XJq5jkWExauI09LX1Rnc4CBDy2cbAsI4+EwjsBviMI95yJqFDe
kM1JRiUqKlwncaRbSYgHWoK1AV/gC2g/cTi9bkBiH3A02HZ0cgmkXHP9QBlcRxo4H/khxdujeSqF
VgbADm9FCMXQQ3rQ6t/6XoRj4P92O+V7bxIX5bLxyRoBBQd3lOBjANkA7zlpEpqUT8ca3FWql0QU
1Lj+ochtHGRwAstRdJ91xIQ2dD43hgYIrcgYGUjcEPWQtiWHXACe3cbxir+CAkGlDzygBsjhmBfH
L2AsPAkjKCzKzpZO9efXJie7NGD5WqIgDkBLR/n1KGJnDWpANS9DryEzqFM7K+N4NApCz0aFlot5
aYg6Z48BDlymnvipjiZVNv5eO+lzpqxkK9Msska34X5i+Ykn2Yu6u9z8hWLSdpk9E9pCYy17LrUa
BV8zW/QBpiF/Gu7QsnXNylEbeoPyUKLxYbDEO1eCmIG5pHS5/Rb6NGi9lK5osNOdSRh4mz+tsfIp
DMWtR7M/1EXeJIgb2AvxJo+eb9wR+gk0K5t7YZn+NgiRAZ/gy6ycCGJlDDS+6IlIPevnIwrnEWKq
zTjikThPUllCVRCOY7e00fOogdOFrZtx8TSUlSE5KbmmNpvnyabKFK52xSyUthm/a9LdvUkZL8au
xQmrH9YumOB8GTRriSkBo5RUja59mbHzTD92oPXxnwrEopxnxl2KV/xMks8MJIOTDiIOITPwqsRw
dAQYGQ9/yqjLXTAMv15qrMF4CqRDvNHxDQeyMvCaZFvGCGKPASlL/pTaC7w5idwowBQauB/Uq/zK
z9ELZWdxcP6T3UQd4g3EAc5Uu4SsxuSJ8GXnEk9P2srZbMZtDfNbIftIcVSlJvkTUOQysQlheyWD
MfvizgtwjsMtAq2M6yUXkWYD8dHKJ/A2YdLZTJtV+FkG4SsCodERQ4MR0HzqxzlXZ1iDbF3puUM2
VXOLbJbJDqiX0Fp+8Vr88dtN150+1TXsmhG0OyV6yvUqKiYtOT6LxMuAzzG4KX/dRNl9jX1kTLtm
o9KDGZktGhUx6Dp5TolEAxlGNKNJ6KgXVd2lH0L/zqMvOv8K7cqkaQAf5Oii4lPEMf+QZGVmtqAQ
kdmd5ppbAi5RuZ311DHI4fSXt+myu1T9CZVqwZHjWZbusbP0JPZVC9GsN1wuvwbKdYze8iwHSNGn
1qaDAqeoZ9ohk5vyIZV97EWsnuNZpexUNClExAVrr6FSbljABv23I+iDKV0NbEv38ipyZWmUEggQ
qGnfnRQSOsODiTefeh1BvEqwzJ3YTXuSZEoCRe5VreRm/QkiSdzjWWuQCRGYsDZZARGjPss+Aboy
lme8GyKv8B9hLfaTZs+BR7v6P8YqfEQP7t4dpT1Umo09S5hW81PozXwJEIiZvo4qO6L4rgOR4GZO
GjDzgJSUW8Az8FdqzQWsqLQw1jdZQRaJVOMY5JBvTlIcYQ1H0VzkdmzWk/V19BbQO4kuICHQ+MYg
UFSwEKCiSC81rmSsijU/3EjsJwJ+JF4R7z7+TOo/XrMOhfmK2Gn4KMBTkKaBTXHWofYDBYb6Au2U
dAyRfjokgNhK/71gqO4AgaiNG2rjOHNvP8ofUSkPL2SHrwRksz69/djNmCq7BggMnC2LCjgQjpeZ
x7Dy0uDWLApfpI58aKtEz2R7WM8jCKD4l4EASLQxv9KzZaINxJK69phU+9SHlqLHW/GVJysqo3w2
7xJQbG7W9CfPgJDAb0PABC7XNSvQWXRIIFNgn5RXmzu375Qx9GhuhfNPwKvSdv72Id/GBR+cGAJy
/16gzNz2mq2/EbW7YAGFNPscEPqjt+kqXr8w13BSUTngi86XjD1PZ4RoHJTTLx73/+imWivYqzdj
bRnooYi3kqgKoaeZj9nSwwdtKgVNFW4m04TxSdg2A1I+DB6DwO/a2pypIx7bbxlfuoThVGLBXIfw
ypFZXvlH9iCVFPY2ol5U7RlBatMgJtsrPca81Ejn07f8E8/iBOvergVj5A+vhyszC0s5EAe8E/9N
8xkwuugcngleSmJlopFOHYF1aLbRmcIM9xAS+jyaECSAXknj4d1TkBF2JwAOXHBNbMjMaA4Dzfxh
UjBBW3vMsuH1Ghpo+z/h5yCODSBUN6CY1+jMR6OaxG4D2j8FgAfgnf+UQIEM2If36MyoCz+cI5NF
O7bLbvDblCP9rzvku8GC55iIIjMxhEy1qLLzJEIMiKAdRM0DqjcXMl9PrlE2YdETiLfbLksqw+yH
l/CM+BOcV8Ot1sCtgIvKCwsWABcpQVYl3lNO9qs5EKmQVzlDSUoOGN5ggE5o2jrEnf0VpB8vkVxg
cHIBJ4XO/VxameacxDD8XPKxkCqIjYGmkf7ux9zsF3yABBiQ8xbdJrbWJ3b1wcR8JU8eQJBrnwCa
kVV4+g/ktkDNgLTPNvUOqAo05lyARwRZl1ymAOB10+gCIh9u4Cw6d4f0KTrCHAW3Bbw6iL85ECYS
B0Rc0QOU1LW9dtgtfXg7YjPUqZCSphS1qneCvuq7benafyIypPV3oIrs0B9kkcfygVsfOucqd3DN
AchyOyPfroO0zbes8W7fX9FHQNOaFqGDGV2KDaO1b57Ad/g7oSVxPXeH4gnW9t/IFRsF/GW1yDbQ
Rbp9egGMw0URGS78m47+uVkzZuE53zEQ9JRQfrScbqohrZxd9D+O0z91kVw6vIdYFUyz2484xx+s
ZNaJ7qT7ao36AyyqOV5cltg12SHoQqQRkwetpWuyj1vuZHZjAb+IQ8Lyf8xZ0IwG+iXQkeFHd04z
rfbRg2f1occO1wHMGJp//RU6EschnUvXcFtg6Ghbf63WxRM5+FxY5QgoZ7LhwtLfGcV6VZH8eRDE
8pIsdGZ/vbOsGYuNuKUSz+X2sHnPmwOTBhov7WY5MAWAnfZXYWFoiq3E/GMb34LuHRCvbgds5DTs
5rLL8o3sAuYI+jO9l1/zmfUDzQYoce0YxFl0lNgcskuA/sO+vnKut5gfjXRy0ismls8igANTr2gd
Hf5Hh9D96N7Vc0526FjQ7ssd79tA2r+J054xo9XclM7VE9AMESRH+zA6Ez/SgBYBimN2oZv4HYLe
bm/+CZr7md+UD/JB3DoO6Obu3vNyx4CwlrW7cC2nt5mp7G/iwHTqK1BQXsSg8AkcjKtcNS7JxTKN
65mMYNtbDAN3S/0YPngGb4CgOhO9ekLetk9IvLGLsJ9coE+TTARZsFAI1WCLFht4ZvKB5xcHrO3C
f+MOboxaw4PtVF0w8eo7U+DJx/6j8DccVHcuvzyZb5EViYxxPqNx9Y51FT6aJ+tXx5yQet86l4X4
wP/bEm2SMXdvDqwVks1i8GkH84LeSxYoyTFZuE5BfYOJIL1UN9s0B3ZaZmmFdAkIO8jww4ExKWDS
7OCnc5HnV7ILuxdzg7cttLFQLqA4SlQwjEG6QtIBViPklqa8VfWk18ryRE/TsXIxuZE9IxhkqmCR
faVf6p0EthP5+QgMBAL0oNccMt00lOZWT8GyV6c2QQvbOEeHH7mc5GzhfPGJDE6gLdkjWPVoFsDD
l1URRDKNeNHve6nd2RHePAilMpYM+QS+zzzhPehRZoN5Z2VqJ1Rp0VRwEk2Q+jqQUrLLlblsdvyZ
e74REB0hM+Hqd4JTPqxDYwiXHctpDmzdDBlbTTdNN/1nb1cLcZ8lm4tUPal/7uGhIwEs5a4aTfka
6GPhwMB7IEVETRb2POLaTCf0PqlSa9tycEC4JU1crvFseig22ZQiyMdSr4ZWRbkNkfjb+VPv+Cs/
Ga/I/WrgN4MxyGwoD6S9b+fw8ln5F5GRUCf53d/45ARQ+Ru+rQtgUtM/30iwB/icQF289ycmKm9y
08e94fLC5JHJfJB0SGHigwYtx8IIoHGgkpEfznlhDhPupHh+cS37l1bD8WGhQN1h8NMhBDwc4cnf
kudLramPWgQ1G0RjSBykDCVFNdODpAFqEAk/fg0lzSR2yTS+P2TTYo99A6dFZKFmHPkEE+WW9Peq
lr03ZD9S3SimJsJkA2F6PkUAGIEN4mczBXFmbGLblc9lxJY42MQlCmuj0jWOuTTR1vo6Pdk25f8B
djvk1rkkf9B/4sAE8FQSxpse/2wFoxs6e9tgkSZOMbuNAE7maARhsX2INtpr3CMc5pDg9dlrX3TG
Z0Ukw7ZJCdjeIFdqA/z+A3bu74mkLXdQzLXURQs6HExNgH5sGMDLv06BiB/uvuQb0bh9STrkPYIj
B4kcUr65NRqTzAYiSmK1ffH/FAn8EiDr0Ny2r/plHq1NtgzJVdIjGOIMHjqehLV+t0Nyt8hcoXIv
zfQtEMTMFjnc1B/331EGKI2rFPV3dCBJzuOyzrbHCUx/saFSw/+BJ6SvOmMh9dScJ8bmjdc6pf8/
2P+INlDHdfx/rqHgEuBvrALSgerQzMnEp84XVOpn2n0W8W8H1I9UDlJug5nBGn0aGEwAui039H4x
AvlCkb1CGmCW4gAE9CJZgP6hdjSKD0I+/jvtXZlKsbtcTw9/7XB6mO4mi37oIuaJf7Uy/F1HHj58
Hqbxjk2i3VFHGQLr8PcW6VjtEadQlnKHREcHID8iEYZYy+ezVym4yoPTahgPkfTuRy66rWO4BqQ1
FWy10yUuHaMNS8oc1+yr4rGkHkfvp+b6Xr3wPc3txvlUcwH832v0KYbJrl0ku2SXTwnVvHwab8Sf
uzFABQ2w9bmS2p2KktgBAfxNz29Ja2v7YVxQQKFGABjAaadwYZzPvJ7hDyOKj7ET7YKNPwf1kO2M
U26MWwy9hZw3Mpsj4y+ZVe2o+sNGBOAuMiEYsr/hGHlkUex0zzaasd1D1CTM4T59YVvK7+Ttg5VQ
JXwZ688L0eJb5qj+GHGl4H5bsy5t/ZwuMLKBNKXBbIjBtAFhXLJumY4DW6gmI9oUUW5WnIKZSlGm
GGsvylRfWr7pngD3bnP8gAZA5ObVJVrYS6DrzfQ7i7fyD24WECHQT0rLKcJpYBMgDbAPU1WH2gXj
hc2Q7REtE/uVHqi/xGRlqYksKIIRr1JzADu0MdBaZOMjACavSC38RbP4+mAuS72D3CBBPwU2PKXZ
IYMJVQMSYsV7R0VORRyabPSJiAdQLv3VJSB49/WdjG3AoUEMHThg9fs75SDE1fkvoSTSaKD52ULl
HzRTP/mmO7xhB9cjXHdq/4DLBLYC2On4ByJYTZkShAVOfoIWeiumOZEY0Zpyol4WPil+kbKnpqaJ
9c6OTdaaz+nv7MRs7mQ2OTb4L1s32i1a8aAanlG3omrKXSCdUGGTqELirVCT+5rSHt72/8RxV0/S
0qPQVJKgh7ZKDTEUMgDUNNnflftHP7C9F/WZ1DGdbOAauWgx8oKXSw0e4PGHcoxDRpru58pBpMNT
SPxyfPGsckfkHFW01y1X90xE1mrTDMlBhzd0tsWYfXyXcxHBWVK+eAzRx+To+aRcgccMHAKmCdVG
hhh9MqL9VgjRFKTV7+2dqww/a584rskA87pk8hk0qnc3e0KYwn2ND874YRL3iUsWubIeTBtEcyKy
zByqIhPzb7AyC7RBOk6fyph7kU6Y+64XNJnPVbI/o4SRCyDGtf8dx5YJGAhjVm5N/Y+kbQ39RYww
ACJAwQmFT4oJ3zn9LLgxlvfl0M3+oPaY2QqQc0EQAJIcgOebXLq2VauzWbjctSLY9vKaejC3CxJb
FC3fO2awEs/yu3bi0A5AhEQsB+pj0TShTk1KHGc3eocASgMw4Vb5kgnaWeLuYL/QwXda66xLe5AR
vKYM7lAfJ5TOJED8LxEVsJpdUk+ZPc2eUbzIZeiZqJ1Kxw6BoQOEChgEGa7TH7Lq4VjRZkR+7fcl
y+AO1qwSUYeuflNoSLd8q1S/iT+X7V8T7YfbKqbF3VB9kIRBiGlNtQiX8WdJpT8TlTk7x4r21Ni/
6WBkyh6i6xrOnuXMavd5uUhjV8O0HLAWDlzEMYpH0UvCShpOr7wOLSFvdOxhJDHVmBAGbD3xlFRa
y9UM0AM/Letj+7vys8ut8DJgpO1RkNoL9HudpEDBxnlDFge+x5IPn0l0pC3JJlSoRVEfcxRlaX43
KAZTi6Q4m4kZCUI9pmgyReM1sjwejjiEdBvDwr4RFFEgmSAI+96hrg9nHX1nhJ24QndEWTsquvQ3
ozwwBT1kPcjBA18DZUt1vCs8oiNRrK2P9rKs7jEsLRhhNlKf2SmwzglI6H8yfkgj+S3pHFEjF1qv
Bgl40vkPmDiyBK51XqHqbY3AMwDTV9sfYR7/SedIxeLbpwI0RC+5ypZawi4YeWV7JEgLmjsl7syf
yMRS0RRNXCNHQ2Fd2Mf3B79LpjVxqAxVZZFsUE8CngAZsN/9zwZkictjHFUDtGVcKpInLposZwIt
xP+YvQnjxxZBqdTRX7IEGwSmBtOCij7RIfFiRkcyg9476GlZ4SXaIvpeeuROkN//bjqOV2safRHU
499ENfYrgAgmNOpSBTOHWxhFC0dNXHZEwBytPGX/9NGHZniB8rynSbhDqVrzt2o31wk6pdkXUrUC
AiMHVgK8guPBzE4Uo5EKqAqPEoX1oNBHrQ1IQ1RgXTlsm2OwYqPHaXyB9hjMTCSBxTKEvA9/gvJ8
NUOts5eXVLR4LtElxXwz8kQHyptVk22/9/qeUBfmoGm9fG6JOZ5Yv1+CfEI0vG04v5mkcLMkQqPW
AeNhg2GxfpNiWko/RbT4aBckhY3bmuPmsyJdxMSpkGOgE8nyzdV+1VNxi3/MHq0bOhdY0/hrzqPo
GFe/Csom1QTsB6JUijx9oxCaQH2le289IiRW5+LcRLnpdfmCIQS19w/TwfRm+D53458WCjWxO8eq
qMpzblo9Mvqj/E7S+h/gpIIN5xBoB8T+LEfU+MmXzzhdTagttz1hN18S/UD2mw8oEA8DaJK/rD1Y
VlQncOY7MC9A6Kz4K82PDvUJKIYoVQvJYpBk/CZS2o2xozbLt61whxYle0vPqRc4xjlbAH7wCbkL
gXvMimlTeAJSh1kds44ejJD2JFUhVC6AYHAXsWywZgtekmic6iOXEiWdEw5Eh/j0PX3uGiQ32QOQ
ASRFPfuHzylZDB7qmV1IPRNg00EItYQCV0OkHccz+HBoCb+IaVKkwa0Hn8TjhFcZiTkf8scMbMgX
zDF3EeCg92CXi0g+3tUnXpldgA4GoEDALlYUcTZXDXtCY2kmL8PcJqhqcienXy2kz7kC0J5AxdxR
HD71KcUBtfBYWmLgcJwBpAZne8UL8gUKBRkMDBEHjwijGIsFj1j0K77ztmo7Z25Sc+UyyNMrTtIK
ceelT7DRoZo7oi7M+9FowRvOxW2K7/NZjBy9Ojjf1pB6cUslFju/QR/BfER7vRrR0zwevEX/olvZ
YOB+IKz171cYBKZwt8cZjkFk0lHZ1TDgQBW/EBIkPIduYTrTfKYZbqQ7+G98i4/uuK4BFuJF+fhg
R0tva7rD3xhnRhw0Ed9m9PkgBpcXZijoIT6Gwfs3q9mjaKJOBYU3YrOi57WL/2Rnss7WGek3ehYE
AvEk0AAgTZyG5YlfpoWAg7jGRvq4hQDNoHGt5DXR63nwof+/XqBQDxuJ8e9AnKG27dB1gD75PePM
mTA4M9SghDhUuIb6G27i9os9RX/Bb6Fcbwo0AqlZTfb4LtdzJoEi4DAs4oBLyCreFYdcSAZAvkCu
3HrQatZDfmfCEO+hHkS7wTzR2XQsHUhPsOroUmYCg8LH03BemnUgRoEqoTFnC2KQOVaYO4x8Qkf+
Y4Gzu7F86aL6VevuwBSDE4LuOtOTATHKq39xuSTcjDx+LviM7S1ESLDtQoB9ZAv8GEPGq4ftXD7z
I8aD3qPX/Q3z7Q30665vWU08gnfU2dfjYfTEJoApeeLMlisWE/sC3dirW+vhPxlR2hHfxfgb85T4
Ox7SvQCl+Myqc7mCsD3ecg8EHypu3FJIMZBGeFsjUG7MBXiUZ27O9vZz50HhM20nKHPvcCz+d0Nh
XiBvhOw36L9HfBfL9kS/iI0Cch75L1Lk2/xkIJgEAo3kBmA0kVkwb+PmUTLdHpm6KMVY8drlSX/x
wsHqA7giIfU7BK7HW5Wv/BWfzK21Vs+8hPJi1XMSG6KpfMyncMWUfSF9i19mB3/0FKXrm4T6x0Q0
KIbTMgSi+TmlQsYGzxnWNiV8zjC+urN0LV/8BN3Nu73v7YtnklOJXfqeNck3vye4VLe1fL7tObQC
ZWIqMxBPzSOnS0aNOeWqxx8b3IuBIS/edIo72EtXoKFAtuR2LzORQJabHnEM3xk8CGx4D3NLS/NX
R2i7ChCB49aHBnCQztWCjYJhYBtjPzSsCZmGmgukoMTLNotl9H2pj/yE9Q5t6bt13VBaICTE+239
OXGBzGH7SbxEg73s4vMD00PYm/U7TsUTj8IgFSwTWwc8xWry7y3AIJLYkIR9DiQ7+cE1lRhYfSjb
jMVYToQ8GxtBsUg4XVB7Z+z4LtaBBsWMU3NmqhhrflRnSjXzL3uwDsZuhKZMDu2B1NfQEvY+yPbw
x0G1tXAIelF6AvezwBWIOi8fx0wEXli++MfgRBIoF7OOUAY1SLpOukaDsS823AkOsjbOdVRPofl2
I2XyHWvdFNKaj+s1Hx6SP5NIf3GAjxHq5+ncxYHpYT7LX4uHFk55VvHAXGAcEajdxt+XgtpyN5JO
8c8wJ0faQC9zIPpDvO5G8j6+jfQrTy4NR32iPHQjuIJVCxSZnLTvNPxsjG8jqi3SKXtgYk2IowMy
AG1BfwtdNblEugDnBuD9AoBZv1ga0Qyeo7bMbNhUw4hAj3Pi2nZT0kSpDbcOMZc1bQVsqE1u5JXo
hG5dCgAkvAVmiK+iM7oyO/iIIySjTXEZ0LcYLZGEwoyTtqI4BCIyvosfzoVIVkDQ37rUcIDw2Vcj
97KclCKUoEmL13bj0GnmVX97TOpbNjVaV9gs8QVSkozkVrqHTIsG6DWsvsGewWwGY2YcrWRy8MY1
0gS8L7+YJ6zyBI3ClCkFsstBfYinRrdZrJ8/t7GAS0euhpeHPmT94LfXVAixuok5LVHpYkVBn2IC
k3ZaZI8QWAOMYbCdRYdVxSg7o5n2yV3+yKOjAlnWiYaeRydaCC0S+HRrjmwqlytsJXVgePQSabXc
5eEK1X7cDeBHUndD3ZHFxxaWj3UW7ZgF3FPRrYB+0hfAm4Yie6dv0Q0zFpFE4W7EvLDVKcDsbzqr
TQJ4rHmpFQ/li/EEXzgynAhFVU/iBnZIHyGhK67mU+n6Jiw4Gvt++yFD6NFoZVvZuLaXoEgRZvp4
aE/yduh6Tmx8fQZX+QnDu7gwt5ClZ9LQAGTXkLnNPPpF0lz7njFTsboCQLy17x/YG4CfmXgdYINR
cLLxSSIPCboPea/Wxbyw5dLVkR+hrC5ajUwZ38cdi5bzChaU5X2qIHyDQr7TYTz7HX913FSZ7c0m
YqKSumHdGR4imzfA+hvcsanE2mMcMBLER8MpbHNWdDEYa3AZ1uohQZSR9KSwVUaEZ0TWspKQ2HYG
7JXKGEtYOtTnZzZ0ivxMMAMNNglJNmaQtULRql/JG21pX1X0R1iAuHd+VqTDqMLAUSATGrj2nDzj
Fkqkv2yECNHgiTYV9OmvPccFni99y6v1iRCUpTeQMuMCpiOGPnxrU1r8BniYkv6dKLA6K5dX4L+4
koYoYa4bVJWMLfropHEroG4IkCHIhuD8iLVropdLDcjf8VgbfO+I4SPpW6E0kqK6LhD8TOF2R9Pr
ZNpc1HBuPQfNTEP2h1oI3AOsjmvv9gX49AMRFS5AdlTR7IbThDO6RHqGAGxYwGsi878dOAV7ws1l
KtrxJNF2JXUpWLTozGUOw9LLZGYcJNEA55bgLHPRVk2d8hoJP8NMHkxieaiH6wzqAXkYt4dnhj1H
QL9BTmhlaH44a48/+HPwCJTvbEdKIV+7TOgYP8OnAryBYw+Mv+MPQ/7XsvdS6+FHA5fR6DYECVia
VJifDJCPn3elYz0xPkEuK4JbDvxSm/IONvOfO+ZnOnhPPoMp8Kz81+wc+bPoYEAo5LvGGf7N4M80
D1Eq7rRWSLpkK8NXq4WTdFBw4T4Y4YaHYSfSvPEWcjvYDnDbtaGMhTDk2pvzLTkNAAg6+q6E+ota
HQbSqGaSIEONM3VIrAvRPSSoJGSDEVvHoXjo+zMycIC6Wd8F1sNCv4H+6FFi0Kb8iyls7MjYfubw
VodIkf9hUT3g2g0xkto5gos3Lyb/bDkMuI87qv9sIeJzmby8LbcyQbcTZInu4vfS1FXMIW8LuCLu
fwfpEXY31E3mc8fUYD284TQSQgiGOpOFiXkDFnHJpClMktTE9+ZvQBHgAtd/gKnMYBO2M0gqABvw
Misdud6GkheXcDD5CDQnBZcKLko+qjGaVQFtuyqqXXC9kHShzApZEgo9NXgMt3BspZo8ZnTCP0aU
JqKPyNpFa0598i5QklMOgzfmcyOw8vwij29SVxtMlG7XYCEQuDe4wuiY6sLzN6RxP3ybB+GUQ0cM
LvFPS+r9wOyL5zie1nv0/dj0oBez7WIU3v1bRYiY1czWnYULNg2znc+PgVs8Jepm2qIbScePPoOJ
j338+wwV5Yedc4HT+Lf6U7UhZvJMoM8eTYujvaOf+d23NA+ZIQUiaQ6Dc9uYq68yqjXPMMfywBkw
rnwBhb5YG4ZL12dd6qqKa11UaYeK4Ld28a9BSyCkiibBQ9np2SSA2IX9jTS3FQg4NfpJDcI+TvtD
zxTNklMiwargD405nfnQLnQcj+m8C4QvWKkBcqV/8I+ZVOA8QHdup81gD01VS71POoXMacYYAzqB
gFcvy98eUvWfzsxD0xQP43mAtChKTwqwrBH/poid6OqHXn1Qj80fqpGIGVaoYx2LP17U72YIJn5I
VdsXhEiDloux4Em9wWZ5BveUxQ3q/LCSNrq6yF4RF7yDeocOzGe9KXhyEwDnNIa0Dm0LEK9QkeKi
JAic0e6G2IJz68bvA5WafC3/ZYjoXZtlhNTt8LtBIYFugYUNFsQcN0fmd4lK4uDC55u/EPeBZjwS
1GYv301MzvqoFNRxsKlBcX7X/ZWetkPnrsDceWGADL457U2IU7CDUiKjOzIUbQCMQTk1QDJ5Cu4Y
dwszUIqx837RTuu99p1ey4MO/hhxQFQz92yEEEWdbgWFOj2i2ffTGFw0RtJP71BHYjUrKekaJxEX
wiE7z0yltnWEXC2xbRgzILjFaLBhT9ehfiHUqc3Ra8C5B8NjLDd+P/t0VV2ZjF84lsPuiMLUtv5l
D2SsfWXOuaqvmJYsv8HlPZim32MBsw2HKDQTfY8NqmvFX5lIyi+Fyl9MgLnWEbwKRncaej3Ob+Ca
59ERLUs2BWMWoabIAkkXxWCYgNsDJrqvemjg4xYMHMg2EEgbTjUVi6l/WxPC8eGDuV83T0Hx9ofl
j7UR8or6KFJdaNCMGc24ZlfNqblGHzAGE4kYwQbOyS1wowjH4a6EmghQDl1tTKsE0R1nEJkC9JCU
ajTTFmT2QSRd8r0xjU/VopqSA+XqwEGpiPTY2pe8Ah2k2yg6qs1WGnCb4/e+6yoTBFkeGSB9D7AD
APt4UC8piDUm597KVMblzL5SMUUtyGOracFMwdhjgInXbEovC3VqHeDJu981b/jdh9cCkQ6WzMdr
2ok4bNgxscn6tyOwabAjftoFeqHoi7yrv893jEQGtVYcrNjME8WVcEzG9udCVdZMpizv7w0LQifQ
PLQU2RbzchXXf1U7gern/2GEztxk16hRmlj6MyZ7w1RAVBJYnBDDHBd/kBwAeNzLQ/tPikGJiL6F
aOkX8YWVDKIQsOzwNsFTdNo+m4l1P+PGDP4Lt0SqSROC5VG5zlmkf/G+xo38klK/vKbHFA0HoSjE
mQC6EtgLeO4R7QthQShHydwOWPaT9Ou2T3FGiC0RRw0XC1JXJoc+GzwHz2Sp/Oq/3bG7cizu5FOM
hGU4DigoR4zsKlqxznzgNHeEUtvfYonoiDZPj19SuVLskCLkimkiZw69I0B1Mp1R+5mCilkxNyCg
UlZbftftj+2GswLt8l/0/tfhkn9kbeIpghw59f1n0Yy039LrNirFQBARxMei/r7TPXldPEAzMR+w
u1xFfxhBToCNH+QFxJlgi+mAR25CqR3i3qAbxy84FRW8nhm3Xir34W3GHYmA3AJxdOm/iP2GeD4N
KwSO7flA4QKbOs3lFk4kYDZQRzlmDZCRYyLeN1dCJG9Uj8PsO2C4IdGjkSZmE3wx5eN9som6IRi5
YSifekbjVUf7p1xXoG2Wgwv/CPj1yAGCi8h4QObSawSwdJgQhF+/l5LS1648KAud1J6yrPeRgFwP
u1M+raeID9g7uMawP9shcRkiprE0CrfJHwon80SbgTDQMR6iHspa7IdE5j/GKQHItsYoL5qXlEDE
XYU7YcrZiVjsex7/cq9C3uZfukTa/kvsm9y7RaxMSY1o+icQWuBkq8dwgXdMU7eh7hTNSpMQtmmH
6EJywNAbP0QPxAAE/TJW6qVDJJAQWIPU++1l4O9DNv/49yMfQ87SmXns6mV4fBd4l7jGpp/wQh3S
diP8toNfCdIISHGnOJLNGqCiRfm5Gilb5UqA/pkzn1Xk1OtlUTkioHHa/2i6r+VEtiUIoF9EBN68
isbTGCGExAsxSAiP8O7r79o6cSNOzNEMArp3b1OVlZlVz38W6r81FNoF92QXptSW0Cp4OVN3UA/J
/Nt0Mk3aPSGVnHb5+BDm6Nf3xHcPK2ZZacwrbF7zy2jSAFnZXkCdTHMenVN52RSbq/Vff5JR7v3B
3/sUPe3P+VaqI7bjqHr5FDaKxGSwtUOTblge0Hr+fGIN0QtHx9d8d/WVHl4+ft8ecMQNK/Bz5xC0
SLTF7NJSoZ2NJhyaP1yrRZkdmzsKmfupwnUlen4yXD9imWO2Fvrbt/SHcvHpG9LKn2ea0xk99FhC
i62w/XPsjrUp+OtCMW+eEq1jc93LUuWOjzVGlCRsmGdnnm0v825ytO1NOMU07n+975jbJRoq84Fj
ijNUVIw0Of/l6+mRcnAl00jQUXEuCFpHxAjsw+0n7t6fCXf6Vk3NzpuaEplJBOBM9AtAWwlYl0Su
gPNlxzT9i9U55j/PGHr1L5+Dhfx30Wiel94EOA6r4g1Sdp15vaIS7HcqJR4sQiCWjlqd6dF0D4xg
N4revAwA+vx78qGT0SzV233cYChdpfhYO2HicS4EGJ0ZsGwYkidjZ8TCYfItp2R+a+feaZNSQxR1
w4+du9LPgRP9pgM3/f0oxHLso1kl5KwX4gSn1sebMutlgBYBsYRY7X8Er+sGtHZZTghtQNX7H6JU
q0cCrz1Lr4TnAxjev2b+/TY2LfbZwSgnSNm0XkHOyPwcf1vgFTSSt5C+R9sP24yWmPBYQGz1OsxO
9+vq49z+yPcfj/Jc4EXZ19p2FVaPgL4iRMjaYML9fh5qstlevvNfYMdZamgCRzq16jN4TZMq0dK9
eIa9uT12DHn4XFTIHB5EfqRMZdC5sfrtPUwGjEXPJSHWnJH7oya8rj/RALLQxNqubyCTrSPDlURd
+7qiPOIm3C0T4BzxQWdGerxFZUnFRYmu0n5caC9/eP3psrqp3Cv56qFx616HqR79R2RF1dQBy2mS
0AcDSTh2ZdG6S0jE0MzPSUOHJZTiH5dRml31xlh283Vdqxjx41XWBrc/P8JRSact8owWJqBniEhZ
rGtT52mlDoGqazbLevLlK+0awRGyvhjqginQyly6+alVqMEUqhzVRmDqV2+t22ivyvCRra2TYvbQ
Czl/buGz2wH72da9Q+qjjwiFEovbxZ/aA9dYBykyjIF6x3g7CG28KAFW7PiD0+5zVqw+Y54NLZSo
5efkA190QHa47YGdcHq5lR0qhy7N5103qWNNh+bSQ/nCVhf6KGKKuiHL5jddzhxe5h8aE4kIeDGO
xEvvp289kA+fhxTar35UesEeBksuVLfpYrzpXwv6xwZFi09/GIhV6LL2yOk13M6OMgIVohTLY5bU
szvdWi0a289iXXUdaZlGgP1p6XM1driuB5xu/Xu2PWFN6W7HoWHCkcWnjgCzU+8WXdrFaubFlO4W
q4uOA66peNQqaMR5/OBLVLvWtFKtaTOmsoTj10+PkqGX4ctqtox4pvgkgkB9a6x/TIrQ7Y0n67V6
5iN66J3/nSupstXH+6N5jg1qcqQbEJJnhY3RWCWWDLnEx0P7AvNVw28t0Ph0jErh9HHMd5cRGOUb
ylzsajuBT/iFyq2pwSNYOJsC6Wnhl70m3urtbQlombnZlSuwF8+O/L0KP0+eEdc4M1zVjUc+24gS
n9SylVy+tessWtn2cWxmyjHwf5nyfCxa5w42RL68GR+qxWpy3r78fhDBmK+r1vzLLDcl2bzkwxy4
xintfJStxFdvBd03gsBiaF8dLkV6092wtMAQv+hMjgmuzt26vQwW8Q/goTtxrgcHZTWRUWpZ3/SP
4/kXKvpzSBo1B/6NzrPDYB4UGpi/yVC73/e3A90i/+uV7NuPzRxLUvQ0JHOtNuEH39uvRPPULvVv
NsxjJ/Wj7nc5Y5CU818KfZOPK8PWWzU5OFaUY+2Cqjlg71Af4CBAyh3IWR6X3e5+6AQqmGLTd6Fp
Q7xWnI2JVXN9q8+bqU5i3L7DPQOAKkN6fOQ/2LFqIHPdNjELHG39hCrLy2LMPoqE+sQjGBVxTJww
ODR+TQ8m/tH2G85TS0RqE/3le6KV6AF97MqT9rMDEK0UtQV8NFLvimGpf9nWosJusI3vWz10dX1D
8+/xZBgpQo4llasuO/xyos9setdMRquOyiFRiZxTywFhQz81ojif9DCVK5t3ZTg6hhyH+KFZafIu
xiZBWu9o21jLZhwtu9vBiVMP/L98G+kPU9Zjix5gjQmxiB/1X4u1eNQzNN1ae/bL3uUt257favd3
O5/e2YGnf3vbfmPfabT9Y2wLP/gamMaYYA5ONCZFN9lrKBPmfm6N0kyppB1GnKlMvVhfKSzpgXt/
arhWRjTS1syLhf7pIxfnu8vG/C1ZdZJS7auS9lf/roXATiQSxQzGQDi0S2N1iGs5VAsN/rxx1Gjh
zyBe6Rn14d15uDzVVQhuk1i1L5kidwuA9fVRXqqetSGJzcwUjFKqqELHdxWR31qmlRqdKF0hhUYz
V5Ycs56bVwRf4MZN9TA21rXVSNSrMPPuYHbFnwFL61O4lfNvS8HYvc9g+Q1o2D1XGFiUsyPeOdWT
4t7+JRNYFyXWDeZ7vrp8uwwStURMnlnV4UBrjGVv988JSHMcMX2uHb94X0YITv/m56aH3UOo6HCk
s++oI7J4/zifq7eBvlgjXbZqSjSTecSejW8lkCdBo82/kgZBqfLUuNbyHdvtuXbsJObxvfNo5wci
zzZaHR1FE1knekylsW9I/IG5FpgK6z/X+jJ+UYWrzCSiCsUP+XY2a93T2vezVQvuUwQ8efPbuZ98
dVXnNPVPbPaGBlhedezlP65Vt4byoryI0g2M8x+FAnXGU/vWVhBfvhWVlyZ1mHYpVgYaA9yfryKe
oYoHQHkzWl4r63jeZ8g4F7FoGDddXKuKXmXmQJkXO3ZckIRCAWz8t+65UBaL1ZzmL4l27q1YTr/c
IlPA1XiVE8GxfyILi4vE7BCkMWmcLd9nR4m2gyEqdFftyfAcHTlFTPQCPc52camOzVXWDMHiDuTx
0+DeOb7+Cc7mwq2PTRDChduFCyH0H1/D8KIchG8kvrC3I2QsOiFOw5VJ8c/d/xA7pevzeDUSrbEv
STfm6eq+zrClLBQoL4zcpItwnYjx/Xul5r2W+7dzhoW5qsCncbm2PMtvFvX1fbnUW9rPrZW7pZwP
SqNih0qXnqNDOb9qPwcTR9quSYuSZvBKK1m+NQ7VjQZWnFAihtW80uXnzavuAhoh9xNdzgJuWO+O
NxkPpsryLW+9JWKVYKY5LcoHtIr+pVhed05orrTri1fUhWJVuBPeV+iJA3uJqKnRihcvjdzQCDtI
o0vD5LLf0dq40W2bGVd80+fvGOP27vZO+L9GAA4ijS3+sUuI7uXHd7hmeiqa1BaRaA72NCzM7h3a
nQuPFcEd6QOObW5e3TXpMh8Nc7iNFZl5Z0iN6a6NXOPk+4qEH7nhaXDpyRc+b2//qWZu2TLG6okC
JNCQ7+naOdNM/eiiFJWauR+czvm3c/CU1jejyXbEXoRdgUpzi7DaethNPb133dYhrRwOdMgrZgeq
tIQAM8UPav3b9vkHGGEqIhEmci3zIFcEWNUPH6XhuZIj7480hquePtPqWRVwJyBjfOpf+vl/93YK
M7Nq/kglNQIXpPJwbmy0IL+8iUs6idmc3SPcZVdPzNQpZcy9zKQMnJQ7vkq0Az5deKXL7sPYgFun
mCGY7iV2wXl/UT22IOyTam30FXAseW+qUL3XA9By4kOy6AY6O7lDBw8iXulzSMnDs4d6qX/neB4A
Neso8y/1fuoVq8L6KNeblNWqontN/t+7WxthZciRJo6tQtNpUaweSCy33fm+cRqIOPex0HY1Q6Z+
KZF2oKHOI81Yp6b33/rsFiflzaOZ/21oc7EfX2c6PJxNi1tDEuCtS6mWLu+NTGMfp6fpkThJC7J4
PaVvusVnXVo1J0HStDh4+are0TIvxMOR/fPFpGE6Uf5NBfHzrww7Xn85hamZ6JRu3/dUnWSIzgol
fALY7VnSCR80KnFl725mhZ4lSMEVzd0OH2sgviZ1YsloP8ueROmngf4FDYqj5zuZo0C68NvOv/qV
Zfc8c0QHWwBF7Dlf0pD8qTnGdN4cIovqK+ja5FHSl0S72BFotC49+y9e1VMunxEcHeMQTSZ6kw41
iqHQYmCjAzxbiHG+6CoJ4POlan607Erk86PiaF2Il3SEGuUxsQ93cH+5hhbafKGqWrRLeVyiSM1g
FRb132SUGgYpYehZ6KjACijv4/0MDLBprhdtmuvdWM94n+Kf0sLI2lYiw4ki1qrrT7H+X1aSfdmN
lwJvJc8+lCAt7CHU7yL29ZafmkW3J93Hl1O9nQ9uKg3t7dylYz+9qKV9Vfj8sjFevKy7efnkiIHG
85ufx+JZkzUp3ZDQd/ady9vDqVlqPmwKQddlkXTt9dmpKaE9s/eff8nB6LWiZalK2+PqXnO58vMz
bPSrWBcTk+lWZdHXWLwig+06YbKeBhqRO1XCc31Z6eQSnq7jIWjtTXrJRXjKBNC200m5VM938h3d
BJpUf+Fh5bvXn5LtOhUf4+NMn6zVeF0NJ9ahemkjkJX6zx+eZJQbVuBvGzmwebHCC9c2fXHC6aQH
peV0aWTbO5Gbr+SwMu95pw2HhskdJxtYbbxaMC3xzhDGvx2wfJtsrIfvWzc3m9/dRxqt31hGe8w9
wU+f/dqtfZoE5w52EVoW+viwFKV3RortB0n7dGX+uvcEB3MTelHJtlJxqlSxuGkG6ObepVrvQr+5
VFDzrHVP+hP2XwjNrq7NGJq/QfltnexdrCMsFU9eEPocLF8LXfSrSEO3sbENI5frMcWWo6Ri3Qh6
TDfqm7H5mW65fSE7LZzGiB6weLPlwdsIrrPkNKQ54+z0KPmmAn2/d075ZqJ3nrmFAFjJObVK9EXp
qaW6z0suQ0P35uSjBEwe5O0OGklb+5ohaOdTuY9TgNxoVX9II9U0hGTi5i4N7DnmqFxoGqDCpbsc
zOWeec7+IYm/xvmRUUuW+tJYVumJWyMLLM9dTfLEIpiZPFwHQSvc8atoAher+shk3nHloVh/+u10
i1GMLQqKVPtbuumpncvcN9l4MZbzLRjBbNPUY9I0rMDqUDn29Secrpq71U1ml+IaNOm4FEM+ebAF
/AEYIZ2X2fuT00I1QAO+E3wnqKeKWMJLT1GCyV6P5OOCWy64PjVW9aTlptmOkHVK7AN7aLF3a8+/
U8HhTGfcB8Xn/NjMDB3Mcoq/LmqanZDXeUxPEY2mg5j530SS5MxchopVczEI5fcdR2vmR1SPC45I
ijtb+Hm0M+9WrqOYzRjoPHgDbgm7x8lF5xya/oU5MXG69K+z3dgtpqdG6zmUPBery6+bcwIgCWbz
IdKRpE37pM1zdBy7OE4smaF0nGib0FlXQFCEKcpr329MEkFXzYvhOYYGgibvsXR5vP3yzINg+INa
ltrVjwwKhCnbL2pUocblzbdRqTgfUpoGEeV/P9oJ7FxwYK/UP1cm9eMCgU6frWjdczvhSEzKX4Q0
bfkozYOROvRy/4AmODOqVl/71+23hFWDEAG6G7i9zSFbf0JXrHatIaqn7/Un0NAoWiUT58KV65yq
Txt45eVUPDfbVfvj673y5FYlYjXZdOY7kK/unFSF3ipO9ELU7JBOakbudJZ1f5feCbiZKGSCgMf4
lEIkHF+acsT6+mPS+r3Ut593aXRJGB/5M6jwZRv80QChwZ7BHuyGTKhsm+yXh0n52j5GmRcanK5m
TNmW3Xj5RZau3NFjVG7JEiN7JKXKI/RLWH7TmOCwNVcCnPXHrrmXi8Jf7p2QUazbfzGWqGolCNOZ
VPzDoLBuLUaU3a1ll7OJjSTpm3dawoQQTVeYrtAp1kEy/C9fcq5xvA0eciHQ9ll3Wqy+nRTW6W98
J4vVX6IqkZ7BOPDIBwe3cN5uH6V+ntE94rAUxpYtBkQaRcP8Ou+Cvm2Rqq97/n//CYzX9vJ7G/Tf
yJDx42vVWZvJ7x5siDSDcA2M1rH7tkVs2R7STo8Krq6VRDmEqrwANAe35HZxOLo8TihAr9jJZmrH
TRlDCIMSrZcETcBUqi/GSRkcxpvto5NuQVmB20dxt+OS+/666uAXmnPcq09aJF4qW4j8Gov98ZgX
FVaNEovtuk0PS+lbaLrjZfvcPH1dvlAeddMbAERQIK+hlQhnsH0henz58fZVQ/xcV/G5kLFx5H4Q
3bXdMLU7v7PEqlzqJD8FofNYhWQ9Ww3EoCxbtYXs4yYkOqlUJUte+p38xOzIvjlyDMISr2SwbAsd
69uw0Znxg5DqlFRm5UXCQxCpMAs7TkDgRmc2N1uUyFAclZkJWLipQNS/1h9mc7BHgFbFYMTDrWpD
tBsC8GXXsf1yP9ubFz7TMPftwCxSU+XjLD9dd22v4fui5PSszhlvxmKA7CQ67KNj7Ci0u8IbY1L1
iQLDN/8yy+Hwuf2iq+fX0j/2BXb2ppMt+lbxvcvuem+95n9hjI4Of4HS2NZgb26ALZgWX+GLro8+
sxmwTA2OjVk4DiYIDg+EB6uMrX1dNzaN8BBXce9iIJ73QPKetWNf1PdUSNIHp3EYwM+y0/QU/H6M
RYJG8UAwF0x6mPsc43WIsluQ3KPUOAwawz7KfCp/3/oYLL+gvZkZC5B8gzWLIMh7rsPjpiZeTjLz
gkzC8WYcWQY31tVVKfbyy2vPPweXuf6g4/mlBV9obcbzVXU/1iCNcxYrtVEiJ+0WvEbCzp3/Edh/
aFvdSjUA9DHZhqnPy2FQ6Hku/mG8a17H3JZK77aVdCvtYR8G2s1/hgyVOmfyofCA+MaNPAQ87dPb
qbfUj09iUF/GBznStRn2ZEohe12hmfE21nraPMQ5JZgFo8wah55Yxx2NZoOTZFiFJIpatqViW94+
nuzqpZ7WZZNyor1yiHeJv5NTS81U8GM4mx5CECBDSAceqCCDoHeXKoVDUyeVz+Mriws3O+8qV9B0
/jlGzLvpZHneNZG1hZE63lv/D+pkVlwR6VfJQ1iY1tWjzvGlu0LBhS/A/qu3Nt+ZYaLPraB++FQh
swO6Dsyrlnk3dyJy/Ih1bxenz7+uM3mC7KVtUDorJXp2GuH68/rqsYHY14ub2Jryzxc4zyldEVEx
1THtilhUkSeXbxVHJ4XEfiHf2Y8VAoRgQprr0MZrs/rDsPOjk7g20XTJoBYBbhGHu0G+vPwa8ArE
c2tCQHsZqibgoERQPrOqM7dJmI3aOn8Y7BLMK8QfZhXiZMpY7ZpPgJLydUjQSu8ODVDPWCK3VpHv
sj8xxPtgb3HvhBy/9GdWZ804q8P+a0hBlZv6oerALGfebB49TcFq1DV2XSmHM6TnGv06YPQo1uD7
YnTCdnn5vr2B75r3fyoLXZP+d4AG2rfviIWn8tF9nyMg70N9WEZPKXGXxY8dwPPsBFlYOKAewe8h
0dz2HogrH+dN8/mjC5k59/e07AUgFxZE/fPruUOMScxE7ePcsaFy7v1hMNF7/lAoJI5Ve3REjj1c
t49ozF4Sepav+tDOh46IMXCgfXz1AHoFAmvixpf5ID2VaDRCqlEB2UL6yLfiIGhAb4+ztxE6ttNx
+TbPEQ6STRGfUJvkpKI04uRa5BI/NnyEcCDWMRDC81+wlb6qOFRw8e/6MxmQnDlmwxFdejSSg/Qb
9kRobsfYm1Po9PHJD4OIPMABOgTXbev2AbEDOuXsEBpx2mL3M1Gm1n2zx2uh5xxXGm6F2EIdKdhG
VAIOVeogxWuXHIXM7OIXTiDP7uXH2zp/aEGpvmvf25P+4+dSuTSldSEz3juKQjGkvpJ6XAIyF/5r
fjJ5j9Jf0LnEWCv4Xf3ASUjY4jIFDnWfGIpIt/7+YzJbxFlpeG/bPY6F8Cl1INUznEmx6rYnzUp/
ILauylo6qj6VmiqAtsNS8/LG1aH32zqDFzXG2ZeLw82t6VxsPzEVRxnu/SDbl9NoMWMypzxd2JX9
PXGO/GkWDQBqKD6a1qC0dXdNVmoakfH9pRKxbm7dAN3Z1b3AhukYW6Bdu4TTghJ3xsQMWCG+sh7T
cHGXRuJDE5v+uv8sCtY2UNdr7bDfTjrzbO3A4wiHdudvdrvZnLTopahd72yCRNxR4QHSCJMjzgeS
oO45WrWvn+tRHuoIptjLj47xYd/82ec6p3X3MEjFl55gL0MwnaKAJOyC07zPM5AUYWyw9DnH2WlI
nKapRRPyNwwLCoCh6H8b3OPreDI69t3MlS9bPLf5zEQ02RYsgx/nAGZTHOWnTr9jPzc8vy4/z/94
YnWE2pf2o52C02kUAwpuJHW/e0k3tm0q0Fsb5BApbrjv8+tquJlFW5sWyOUyEABkpyANm/TrRXMQ
Pqji4PlAahxOa8lYnG0pMR/7yv/rj8K/7VdGTpbgEHrXUzinKxxmLme/sryVTaNII6AlizqsKj1l
SlsMzyPbXgmrvvbj46KZnQpDwuYp9MBnKkiJXpbTzEu2ky1F4FzATih4brQxEo0kApCxDEGP4Oc4
O4faYE6nTISFXWf3z2Kl1iDm0v2hB8AIWEoAXRI9hSvPCDdtBfYVxiRf6lxNcGidxIvK9Saxzwcn
x+xU7dPZlG3NuzvnnCrSvnqcCSgFRut9PfOopafzUCByUjs+1CuNmfAGWgD/GyiY/h4ovsNVTUan
QX4Kp7FDOhF3zcloaxIzi3uVYVwGvwOREWHE8NZVS/QoNNF28xlFNCZrKv3PfYuND5W2fBXiy0P4
Hv1+8pgtsZ1oOwjYjAcA+vpvU1fO7JU8yGw9N5tcm2FqjQPqtOk7uoQy60n1uelApe5CLvys7Zfk
KByhjntHQIDT4YetLSNk4dCbfO/2tpMntkySED5tB878qeeZVTA76e6qHDs0+iH3kEu1wrdAvB2o
uvQ+FeQn1eVHbuj8aAeBcmP/yqABEajY3doJUTnGp3aANEDQOh8BnoQ60VKjwxm8fvBoN0s6/fGR
mvduDrkIleXJMV9eQilG7+aH+bcGE2k7jgbhlVsDRrceAFteTSNdOld9VnqFf7dMVHg/fF66uzjV
yHcmHXihvC7zVmqn1Yo+lYZMTY8323KHatp/Z3rS6PWl9SgsZiYVsRKDpKaRrR/qaDitX2hhQIB+
tbHntvGVGCYbmrxoVh6Kq4lFg6fpZGQuLP7QwQBx8kKD2KwQ1cqiVLm0INSSu44tiUsqxDg+CRAg
B5GMMBVyKBF4K9CeQCUV/he8jt2jFneWQBriq5cBprObfRU4GOI2APUWFvGJP95lsJvler+j9cCu
OdAFvZp8vByrmd5ORWQf44pYRW5e+J9Z1awOq1BNRwy5ZT6a0ncgEL7Q0hLvvJNf957r2/2Vym8f
fOpZN587DC74UxzKu3/IWpevG1miDoAPizH/kf46v6fbk9ZjVEQrf2Ul5Pwx4zPRKlPzZB+yj3nr
GdwPgouGdqFMEuzQeYb0Ge0gwwk1GTErWpUfPMcQKZ9RgaThGSFyFJ2pi7rADZ6D3yIvUeS1NYj0
tyBb43qs/T7meko0UEYmCY1zAkUkPdLCWKmJVVu6ei9WVhY9JqjNZFyYvON5AMf999hHLISTt54w
ylNO/SNkDS4a/w1ILDWscICv5aNDe/22ek1/bd6XdHbdxauAtfRDKZr/ev5MviC3nYR+mRxTSv39
O+ixfpEpHF8L/+41PIW/8IgHHN1AKHuJk3FVugKBCy54m9KXpcK7OEVJl0PT5l0AYviJEgGqzdIQ
CFFGuI0TM7VOPuZoj/VJ1yx1uZMPCDrEk+VMuhnqvITrlwaOho4O5yCaT/TPP4+v3c/pC2OV7384
tcXV82+j1FDucqoiQNUlslfIBFswH6VjnPhReWIRO5wfh9rcqpec9hz2rOBpMdoqZJ2nMiYYtPQD
HYUmQGEDWoCXELKNAliwnp/umiJZIbzWLq831AYRHrowVLcyaS+m7qPOhOadfDaHi6fqewRtu/qw
lwdA+P4JCVKi4duEyCVyjBKtNTFQeTUs1W/lW+UcKe+10TFOzfV08nqMA5Sn23UHlCnZCsOvaKh2
33xUNWbhkpWp5D3AS16ZDZ9o1Rdvz3u5n8ubKLYiQZmUiXcdFQJncWu4jFIvVGqqCJRdx9O6m50W
p95lcx8zu+6sRyGRbBxyys+/rUI3NfCG+L6uLfV4I02ViCQLL6uhTH4/TIczcKeIdVcoMIv/cgko
bYwz5RB1AI6drtfZ9lb1L2eVibVul6pMydYVrnWsnYcWAS7MfgYOW9dgusd99RG6iGdHp32kOfOm
7zccy0nZ8GzCsyqt/BvZoeThuGmCcFfCVsW5lIQWoidFeF//bV+OcmbQPtQ+Jr1LOW+HTq70FHVE
P+J11w56GelRPj+3fNat0HTAWlrAU+8rwgwOjErfj5RyTZ+VujUmSPeaq8xKPYoHvHM9fWWG4iAg
rehtfev5WVq2RzeB/jixZuIjxS+7c2iiLg3WjAamM8eeaS2KlTz3Lg1UaHM11tW38O/WJDEBPgYQ
y0n/uEx/kOlxvOoDO6YFnbAG64F7NN5gjesM58kFX/Q1R4XzQ6J8zHEZeNnkwu34iOMsVI336ygM
t1tLQRigdHKfP6DZm8NvG6u/e3YP13iV74BeBAS2ZoUnBEriXWB88SWUq6f3eZmpNo/sTXN1561n
H/w0COcxf/JTIgrGl3BEdE2ugB8FBKHxsf/grQmB2I8dy7Li4ON5HkMhAMEjZ8C5n5kVpyd1Jikr
O0Lnua+65GtmNnbcsV8cZVTbB5u+zHJcHAkIHOa3Lhzn8sZrTY/eUPJVRxIdyB5DqKhqbqNqKMyf
hJSXYwUaEQAUkFv5Vl70wooLK0ONLFRons1JVwTqu4VIoj5BRvor4HuJ16e1qL+uoPCPNQBzPPA+
AuX9Eyx3lSXEYaum+O6vlL7qXd8WylO3yrbz2yl1n1/5+NT8zb2cLxCherG/ureK/b/OacrxhW6i
O4lXKveCFafkYYrbAFe59a3Vo/qqcv/T5VZWzfwo3UbkH14GhX/HeSh5DQBejptfEqJbfbKsnsVm
qyrwUNhanKZgYpai5aP7+izEoRVtIvbVTT+vSA9rFvcY/bVjH3/xoK/gPZz5nhAU1UMlKGf71DDQ
smzmu14Opbu+0ppI0+GYnc4TkbjJ8pcDNEPMbx7ZVPxadnof+gdVFLbX/tyEAAt0FqCwMOrFEShK
VPGLAzYMMCdKXaayZ8ztW3i/hnJzGjqz7kKaomNTDOKsP98roDUFhMEupBg3iq1LK0yI5aW16G+7
ZtBl3j7PfBEQxQJYPN6AdXaAbddxes+pKBmk3V3dPBRUf2/VOWdoNBprCToys9upU8WGzXv24/vM
aHh5kq5I92EFZrZR2eMjKrmauMmbFK6QBpXJMXMzrtIQNCrSrtOCK3fAWsbFaYDRMPHEOoYoBBXS
peWHUEocLUESPF5fU0O+0JiCszxuK4juOeYLiz9LJIxee+8oSB++UUAVWJPZ8l6/9UVNgib0UMtg
Komw/CnmviLdmZoalLyJyjlw5YMJGdMq3kmO0t9vJZ4Ma7NTKPQkfgK0HMzYAsWOA8xj+S+Eq6a2
9fQM9lji1X9H8QToWiPP4IYCacAz9jO6BF7FAkZRRHJqskMqqWfw23hU9keYKgVqu7h4fVoE29qa
ZxKKhqqMGKCd/UiD67KVdnbVZryoLlCU+I6xAQMzSkzHk6f0AqQAse2Hibfb6NFKYLEzhDuFyBe1
rs4t5zWJUzKdn1pr5FQSUFwIpHp48et9P5SGhRNUSC6MFDOGqrtdU7QiDHMyLKu/3dueIqM8/2Kw
/d/DNVNtjef/UrWrllulCrp2/LzGEGBwvDWVKIuIksHOeq38PhQ7CrlCg5F1YM0tv2EB0alyDkuX
pZYLQP89ztJKi94Opo1ObZWlTvFjhVb9HBQdzOGEZxP7iXzePQ2u/XXvMYkVZ0JjCJUNBz/lPbyH
a5awDuGzuavf+/a8hVRnzkVMNVXxNM4DxY6voRD1USpEy2/mJ6EJC9oWY4lle8+yc/z7QdP9ZEKK
V4SdCfRe9fOjEB5A0Zq4zvt4Xk22dsNCz6g7egPALXmvqjuBLoSvIxv736kmGALgmYdF0Lza9ycq
oSq+6Zd4cjR9YTencxafz3Wj9ONCPo+PeuKdRl6D6XOQeNxIcAgyErU7dBd2lYjVYULhhh5+jWEQ
mAWZICSQ6iwcuS+P0S2UUtOSP9Wiu8zor3o/Lg5BhAvcXmEJgv9F8R1OBTJ4RLILAVChl+0UOz8/
AZYkUq3LHSEAIfR6DnI4MNrY/pHKFm+ebHuJedlN1iRNKMjbgFhxuXgV0m9zY9z1pRNf0VHeoZJO
++m/7xzwN/NycriUdCp9yRH5PiIsTlRiKFlzN9buLg4zN4COEm3biVKPgCOUX08F0D631Fg3Awdt
YOoUqxT1Ixj9CuRfN29WrYkq8xKDSfrcwboIev8X4GBaL/RgHONYEgaXU+1HZVtnMyQoRt6xLdg4
kEUzvRLS3Nx96pjW5fDmQYcZc+3rK6ZYGKodmU09a9BtjfJNdmWN1eucYzekNQ74y77z/McXus04
UPIKEqvzoDRLS01CAGSyjZO11KXy4h7wzWITxCe5RQZt5bo3ZDfVJ/jNMYY+LD8TUWZTPVVQz9Q+
r7WSWEuFooUD3E2+E2/UA0FokqoR18T5fqZ75VMw1NUzs1KjvEdUWhVwXUAdiVy0lH0EBceWFOHn
wGKlWVTCGt2O5YNiHXH+pVIQZbDLg+S8/o4SrZM8tMRQqHxTiaW+m0RamBDw+RXzK9MofIorn9fK
NxlhQP+v18pmmKFan9fvq9pjhB++xhgZeqn0WfiktEa1UJfSFETraLWmk0aUmjO+QGQWpKdkuYZ1
HbgHi35YWgK/xKoFLkxXFqa/IXE8wJylyMnXM53tPRSyWsyANO79C6m9U1x4QF4jZG841rPPSLTp
Oy5sdMWy4uKEa/My+setnPithontF5OSDue+UxjiY3+6lSeUJsXKcrBQIAUCIXX0inwzKv+hrjjf
SAkubOyiN+tW8qqbd2WXRgxZiMBW8W/A49UdVsP90CbbXcR3uxm2jSCjn9aFWrFMANuV3fQ0tkGY
H2CEDbPYuYmXzdC24m4Dx6TYCcWj9bk16XhRYI770wrCgF+VkGtNvFIuhLL2EbC57Bp09Y5CFlvH
g5pka6cgSojCt1Y2sch6EQdcU+oOpD3jtw8gBucZtKdrSEqRlkkT86rYOdlNicjX5cUYiLfhi972
VHO38s9tuicxq4rf1xKWkex2tuvPBx7/3NkRGy1KlrEn4pPlKpuZCaC6qfbYSk5V1LrZ7ccqLvU2
SEdKM12YLJKodxuORRh/eFF4EEwcwifiFpWizfB2KhfXb7KswBwzo/vIaYbaOQTWveksEQqYdWjP
YNIJTNfTuZUnE5xIAKQLDrMAo6WnklsxttRDtD/6A0X95b9b8Sei12g3To9kbfBO5aK91G4AnwjP
R4S0CIWl3+qv2MQjpr1QcREIyRBkQPeZCkvbhrWMTl0dANRBvJzmfqwX6PgRYIugE/NkTVI3YmL6
02w2D85Du6AUI+CfQ2IqSdYEQ3kaqjC2v1DsLPVYmk4BqNuw+JDca7QXD4E1MZ0VsQ+RK/HWH4QE
RVrMbK1Z5hi68aWql0NtM/x17ecQAhyMBpxUKWVVfpoZUFTZdq4sQ5Q+PqirpK+r8PvPRH3uNnjX
DBaztMZQrqsgZGzKK7HM1NzPHRt5ghuD5Pfv7cWO7cHcE4wken7f9Qk5DCDUPZmq7IbKdJeNXkpi
26rWbGYrFRIN/4ozb6CzFbmj8sigbaNhntfTp5bvSf9Gbld0E36fNlTjSPeGC9RRwjAVEA1NSXwd
TDQrGLVqEmV+28Vdw+z1AJeDukXS83JhXg9rTz66j7wtyHW8HD4B7+k2td2EuepdtpqwY/w9sf2t
/pey2zx2tzryhjNfZrHLMdd/2T/gKmCeAQ/hc7pqW/JEZc9mp8ifjfMlkgVst31rYjfWucvx8V9F
az0wDCtROY3MHlKAlP0HSXuHKypvB/o27Wf3fdunXWeC6NKiDiswx/JT6QP7/tAWS9Z3M2yotCEr
UOq5lotdkp1qZq7geIkmdQwE5R30rZ2Mkirpl9Irq6Jz/ZfoM/yBPI3v5Sz+PHEDsoPENdFTI3C6
d8TE6iGTvl7a0fxVfxEnkQBhWV3FK1zVaBOde8V+vv9kOX3tPSq3Sq57PVXkbfl+qc52LTa9lk+r
U4o4QHIKTV/lMlLLUBa/Ib9TihS6JyzuyjGATyHhRW46KT8gCszAJ8t8TUFa1i4/70PykKurRfkp
Mfvmewu4xMhZtEs91gAYLqiFYbO2nBPf4o3KoqdNZucIIb7ACv+CuHIaWl9qCsruNZjkdpAUe5Jn
aTixoG56//tXSdz0iGHWKUSBRb7onSqKJtZGvnnurXbVxS/Jtmaq1VK95BjaYSHqSfgiWj6HpjTi
P4QGKVN2in+lHwd+II+k/qqtcK1AGwrc8hZai8HSeZ35OPpw+qrOvMUfKbYDhEhEFSNwyFca7Zbq
qS4Na/9IkqJajpedCN3/imW91LrKUaqiNsZsyxfbNiSn11fyi8DZutAZPPtfBdw8JYdWlshg3c7F
a/02eWDL7NW3qolkcyug5NPrpOzgryWahfc7kprnte1ubeTDK/bB4FeJVsWTs30o/4b3InQlYsKW
urRkU191JE7GddJaVZCxxooTqfg2oGTIP/WFFOygA7W29ctrob7h135RRpgQ2qB93pmlIqANtNMT
539eruVAQ2fM+zPHnEGYq6TxSf0OL/E7Vu6uudjUjPdNIjrc1bKvm9o+XtUSbYdXsXxqXipYg6Kn
/bBY8bfy6X39umwpo72HOqqGoDIXtRU8s+Io2Xr2ipbW62l6G91ak9dF7f0YJc2s+eklepQftQIX
IajkxT/bjRth2t6rp3f9qrRFfDl0HpX/sXRfy6kkSxRAv4gIvHnFe48QeiEGGbz3fP1dxbkxCo2O
RHdXl0m7c+e8kf1LgQvjsYJxa11+dp2LSaYVBy+Fd1+YPnSsVEjYviIahZybaDa9+Y7/bsoLx83j
NkXTmxEx+w3WlxumcG1cS9lRKNhQNoS8Y9/O9ljPnUwni6pLwkTgl/RLF6NfC1RY19L0N9PZA6l9
Xr5jWJAW0iKpRHE9k4ILmx8iEM1ZSeOQ5vnPzfvqCwqpYEEo8G/Jk8057EJSLb1Ri+t+/GMpgSc3
VogMGIHm7FTcVs/9ef+BOi5k5uROc4NcR2vwYrqUQwIcJgnGLrrS1RFJWXneCYneQUByCKKGQs8k
EWjPX0sP5EiuT5C4DxXpedqBwS1M1VX4GNCwosOtPUulKP+tMqN7BZ+k393LWcmVs7/XVkDzx2u4
BbrxS/k2TP4JFok/lbxTCO9O+0t6Pzx6RcI825dikDtMF9YxbEUxDFYRmeEEL9P59rrtx2T3qRtm
MymFUZTDyPlYYnhxOoPt3oNXoycOtHAiH6RWCJrrCLbpPVSE2IwgAaP5ONchMehPoVTm+OlHDrqC
GOY/LXgtwOo34L/gs0NfbCQE+3YUVaK6se9tO6cRAp7CDuS6Qg0Ex/05I5s0XnTX1QxqDL1QNc7U
cgu5RTEymPbwmNinTxTNUgxLCPvh8lV6Ah8uC/P+tr0YJhSU8XQAhvT6/dtcMFQFdn8/vIq7oWek
bKWG1bjDmkIlXGrR/67pcgIu0PPBan/O/cXdNk//edBuWzi+lJKWTMfuJxd4FvPX/jJT3nUzruAH
f19bmaoG5ZVcVUJds4DLT8Ru0RkbZJYTrPVBIKbJYrpT0VaIfN8wZTSy+wpGdMVb7XPrwrOvP7Qq
eJUTnWNp3taP/dHUAbMXHel7d6oEEpbeUwfve2Wdyu/b1EGgjMJ4WVyoEnqIMKY68b/IINlzcKqP
RWNaX3SjWf7T/i8rWPOTUxXWm3aXv/hN7moW23FJCj0WsG/oqFi/wpAwTcpp1mhgxTj/vtKVzWDe
4yygQtp1jl/iTJ3IOAmi17Q1N90ELtZTcUfj9HfdB3zO0KzrMw78mqv44wpe4cOvYtfKBaYjRQPp
t2rDe6bokM5bjEDcdtd8ZHbrYrzsJEcnCKN4cTWJKNFEhd09kkoDFDJKpLV9Y8IwtpCfK9ksnNtR
NWnd5McqWo7/t+CfFZGlW3EBj1fh2J+lP+7/bQVqC2b/VUY7s4b41wBLbnCJ27octsRw8XOANv6L
W6bhqbtVPCOxOUaIIorSmf8++jLR3/C9oZtLF0RYe/e2GBXqSlGpzUeXuSpmz6SUi75D1hZxOFwn
3+dHGdcp9fL8Pn/G2ptGMlG8OkCMx9l8ZClGi3hpNcgwBO+Fy3jZe9INMNrCgSMjyP5nudIft+7q
+1Xb1vX5KM9L5XX9IcpZ2ZRzag4723t1Mcgty3eNNDXd6+2OhATjYziXT2MoTBI3u/zWPX7lOKOr
8h2SxO2VKf9eBhnBUBVBmCqzTbw+jWsrMVsUX9X91/3LHNtl9ee68qjOXcHaBdnYE+pGmPJoVti/
HzrGk/y9dZPbevS/BYxzVEes5uFnP89vJucgP+zTdLqx0uasuH9B5JaObYI0871vx9EpNPf9mHK9
IYXSTjVis8TY8DLCFUs71ZM2RcLt69hDP5L8uPb2eH3m2twP47IolW2uGf2d8m1Gy0wB09TjUrh/
3Qbb+gKfJY58EWuOr/xo5QlZBcyEcAfEfl3ZyBbNaw9FSFMecmE/2oRGKlwesWRN7GAQi4uBIsWu
vTTMHquYDgNTH63APHuT9jW5WuN0N6dC4lHPDmRWTwjWe0q4Chn4Qmn5fq6Pbw2O9zvTgvCClvuO
tPh0Cln/WyvqUDAnPCko7bHKChX4GRQgWlWPZzRDx1R7Xlq2nqhpTvljDbFsU5tu1ZabApjz4295
KYmfQ40pHE5WE3oN2csTVDAk2upH79d5vDK9I7kv3OUy+/qfVlFBgq4kypvOUg/p8UvQTJhzHJk2
5l/X0bW157sMH4vm/Ss6QqFjP8mny2F3d8TQ74MzBOiLiWJXXX0I3C6HD2nZNxVbdihfxTPhkXFZ
u8NE9Va7NVfDdGXeD0J8UdAerx2vab4yyHydi/MmptcCQ7Z4re//tlFiM9XN/MQ04JUAyCd7kTQk
V3Xpx/ZKjKWb0AwABxxVlp6ppN6vONZ8Ef7ENaatWnCEDr8AAc8xf+40r/FRQ8iEUwGdKuCyqHO+
N6NckaMluiNMDGLObVuKCY7nPAAuYUZyNZuobCya5hcMTHgL7mewsFCQf09bqWRpjRMce/NHLFa8
yWK7YP+GFwX729PecPu+FOLmMzu65PLPXro1/+9Bnc+3+dNP8uNUYzog5UAaDUpJfJBwxdv3sxfv
XSTbhw+kB7nmYiSi0Zr3iaTzx6q7b1+68VFmX0s+sHHlV5gSYvn0b278yObvv88RuXjqXIQSB4rN
eY5qb8evMcWZqx0m8VEq1ErjXtsjaNINnBrhfrHSwlVZtcpdJEb1eYMS6hPZd9zQVXoqjsc5aPQy
Vhw1d1/b3uoYDGp0Spd1a3WsZIGxurddDQve4VZ2XJhI1f2+kDYVNxYP+lu2YUHXWY80go2Ex+je
unWn2kt0H8Xkx71/fXiBxKGYG297qqzrU7F4OGpB8dGisK3uFhV6+jakZE/D9dK9alP8AIvCTkLi
XIo+S6kc9litUoprIfFUeTX8fGCwzSL1LfqTj23lJB0BlNxgJ0jwL5XMlUPRWX5kOif1+1o15e9/
12c+w95bsQdO+dWiGF8UcoKXej+526LobhfmH/dOQ4lF8YzGOJVf6Ke1LV6uhTi6tlXzPG/9c1XW
DDce4W0U9ZlNGch/cy0kn4X9X3I5jnWSm4odvlXUrCHhX7I3x8+ivmhZYsuygqMhhWFjLuTAsjPF
/M7hYNpQtJ/60LL9VVaXrwQh87f/SWhFVAQdf9ZO/fmylEmgaX4jyMT2103cS5uGQhDvo0HM56kU
Hz7ArzLDxKX7jDXSqjlVyw5ZLcWsxMgIYyIuojsUf34PFHBXt7tV0Z+MlNW7npuhl3Jwc0K5n/QR
/OLqb8fb3g4XfSQA8EWb/nJIOCGdXqvf3ZRDNqKtyD/dOX2ATW1/jjBgiiSWQyTbgEG7D9ATxu+/
9Iron6MGP2cMM2GB0ygifDftw6N5tGTGEpJ8MxIL2H3JSWiT/NzhBArlJaEuQib+zXR0+GJWixdA
lXSEHxMTlqkZzIZ8z2a0FOlR5vbf4TPeQlW45e4fYl1GwPFjqrXpgPl4QQKinVBlHq+vPzThy3/B
FDdTucqjRgi2z45i8iP53/TjWDdxkfxdfOVXFX0ojsCa8bvqLAqIGUqZ5ny2Eb/J3ya5ZgyVwFxO
4IbJsr0YibZY1njj1ns259F2rr4qKeOsYgJpL5WLb6qKoOTX+ifpnNAjY919/Rf4mOS4lNrd8fUC
WtSjX7FjdaOKRNQ7rq5YqLSQISZtbx2tU4UTGqkzMVNdYX76XpJuX9tY5erMdNTzDFMchBTgAjHH
FKwmW9Fe0nUsyq9kL3NSUKJIRVxY+GK0m9YbyZ77n+vBlfLWpX37Vlt09yG8fvk+fSe/cspvr4iZ
9e4oLJSI93bk4yjNVcmUhLdt6p9IA9QUgq/gCHrQ/FnKoZ0RJfpejuPtnLpjAZY6fsjKs5hsQj6A
ogIbXER/Nb/CrQBY+xP5CcCTTEmkH60oz3C1KD1Oxda050BFgvooh04cf+aEZ3lnRac6r89sZd6O
9/z5Ivl+vRf3H/y5F9X5eS+xosnj9F/273hmeiKyPC0XLaGteG3/mftCgUCpSmZJmkTln1b95Y8W
UHMd7Zr6bx0Aj5IdlLGt7ecl4xoNdYq5/q6BFXxOTLUYh/eJoxf4cvuJfvRAhAJoV5GI4YfzV+VD
+KbTg92f/i+9wCKwbq6lV2I6KsmdBt6B5RAqNN559QLVHH7f73901+mhSIexyc/u+qd+LjToWg+1
pFi8O44AyX5sYlUgIMK0Ob/Ae6GgMmHKlTQs2TX2nysshKGsSi+hniiCXDyqoaSGuWC4Aitgz5Im
54Y4+/Elr8zXCekFRbbzZDWSbR47TBf4ZN9DGQb0xd3cCP8gfNFV8lFVP6uE7Q5AucS6Y5z6gbGA
YA7lMOWL5Y5JqBdajV0DCX/2qv7o5AQd2f7F12rwwOCVqWVGmz+zk5KtQUGx46NXdhy/fXfbDPnB
VzVw8fdDzaPei2GqFIhd1vWVONObBT8j3ewQqqasZFoIyrEibzReQ98Do7h+DNDWSTPvJKIXRdDs
z7g4lBrHfPrz9HH5y7WsQKR3+8P4bVFTnLqfp9RGeymSvCosW4eGDn3o+LaVeC21Ke2buk9c+F3w
Xa8gD6EC4NQMRQ0bbBaFsCvpE/FG98btwXhdX6hzwJiIRZcOQWKpcL78iqvKgmScUNLroEz1WJJk
kDKYblrPGRAh7PzgDvzxHMbhOPWN5NokC1Dk+lE/WvAVStwDMjcHx3hvRrbFR+kkz6x+WMGN5jW3
AHxcw9rl8sdbXj+GuKYVGjPpnhsK//9T4NY/GJjomBDcC4jg3FXZ02B2AdCpJ35jMgzT+CS0TnsZ
yiOAjJMsezqMoe0TvMiw22TaQcnF6nSGj5FK23xaDxCVETx0fUKL0tQPzZOgQrjHY9Awgl3v7nto
wb7uDASZ5UiIK35GyMetx1RlehQbXAvR3qsTA02Dp8kplR89JvceGeiob/+iIEmOeQcknihcxBqp
ZSPePiCy/IQ5vTFgkIRhUVF4y0QYR86V1xURI6NBA8U83f9kMs9L91P59klxyCg+RTNU7alvvDee
8q+fUYjdVJlEIfw2R+DAxsvmImDvjTNmDE7DtIR+b9pirpyChGRq+He4AzKl1Odd5CqH5eDZ9sTH
9523ntYiIKUvMTIwYNnigjmiA6D+FkARoFLJ0uVUzY5ynfl/PnPc6YqmJKzMotg+vqLJ8v7wvWBm
whmIlopX58B+Cw/gCQxXmNnVw6aT5dQ13/Avlsnd/kwUzij9+TiwhltWiBhsWZQtmS5uPtd/rxiD
qeBr5VZwzOliYjdMYWDALv+5pCa+ngfhpXiLJhIldsPjtpRm+V7mpfMUjV/pusUkF82N0z2hXKbz
/OOY+vTI3am6/nusy/GvMzGHxP8zBw9zLGqZFrkUrN7V8Xzmj3yNbS16ai5ixf2y5nuE8TYvnuMd
Ij6jhOiBOzl/Y4Esyomfm8rUVSH2IxY6PEQg+PI3LOLCI+n2JllcI6hXdji+ws0jt80VHyxu/LRa
3E5WeDR2mojkb99ik4k1r3qwEzjTZqFzmNZT++H+z7DDG05Lq2Rpv4UxLh2+p7nSUXnLvPg4FmPa
AkhraVxAHSdKG0OmEDU9YEyUkl+XR4ikxwZ3GcFcfgu2+eWDx9Lhk/GZHd2+lx/Jr2l0GH1Wb9+Z
5VfmWPSgw+eSOW5KMoVEDAK7HjlW0ZFEymbHll2DybCDbMVnfnepHL7ZAQwCa7NDU/DlXKwFFSeX
RDA1Y4niYwJmIkRwLT8my/EmYqtXH5PbsbrlICkvNvKmoa3Hr4E/LjPD1A/Iw2Hbv+zMq6nefXrH
e0bP0mIuWrzs0L3j180fT/10ThazHO7Xue3KUw/xl2v5Gi1sMwzLwlY9soCM2h0Q6baed1iAdJ/+
uiW60X1pLnlQiveTUSZC7YDkH1zjnLcm4fu+BA9t2eYH3dP8UEurM2uKXnZzam3n+cZmZaeBrcO8
ySOW9iDWcgssnHEGtDxTzi4Dhu41IDv2qfpBglFyUawG69AhryvtdlEWfN0aLaWsOv/Lr6e/O+4W
8MbLbdiPALle4YThWP4a/TL6pzhiU1s+3MoFxug1V9hL00NCJt6/TfzjKsy6L/3bX6pz+Ji7XcFj
bLszZIVJSOSN1PVsmgWWKAECcQmiU11C2572OQgTkFF0TgJiqTCgNWKfsynYH0q2cvrYeH8OwGH6
X6g9MWeZayn2Y6kgHgww8bPb6rrz5cfL5DZZzkjSBK+6GgVrBd3ROwDYBX+9gPu15tZMyPVsA0El
vrUoG8MzOvLq8W1tvq9fNAHMG9RxWgCiuEx+Uvd6bOKoJRIE5FD+P0pWm7nSaxD/eg2gsvzO6OKt
3DK4OpbPU6fxTmxX9u6bT2WpzSQLZHZMVuKt+Wx3AURzcoXyaVMqZdFKdCON8IIurVny/ey0qmSa
0/9iPxfLeRErRx2KnBoLiG6xvPzSWhPaayvbnsZri/duyPykfn6e5Im3ELqTXQ2Lz053h6MQ7ASU
R6nUw8NZyCFQU1omqsVEqrBEVXD35RiKESteKFxnsLqJLpv8IFswM2V2ufcyMxEpByWyYyBPr5vR
87zky9ReF2VLHuo2Nj2Zx2KyT5F1Yxf0rOtn3/ubmkhCg2GdD5RU1FYItlnzkbxlvuFV7ad+KFUn
QZIkKiAKVoJ6LvcjAy27bc4Bkk7J4l2yW/AfvGVXjVHEe1ia3U2ReJE3EusaL4Bcpruewi+qRabZ
2FtvkYiCHwoG0/w233OGTLNV9O/FyEt7RBgqpv4f85aJVMKulXIVMPRK8YG/hLFhxH6nxWXgXcSG
ybF2QabCI6Ilk3Qecz3gMpgSIjMoIRRESHzLC0V+9jOPNmYcYKvGIg2iXIpMVvU5vo5YN/GzBXiY
7cilfd3es9uO/i52I59u6X3FJmftj1GgAsMGQwMgSFUtK2zTSk2206Iv7bTNJoT1zPhjP/tc0aEI
dbVu06clllChVn4MwpWA4LHYphBfeKS6j6lXCvPvNwYs1tddYWV8VgK+D16B1X+s4K+s3yZEgUnJ
/cAxeHfoFlBreX5d60fcXAiE6KmhMsTOCstks6GfFGSTTdmCo+jvPPJG/aO5vA3Nq/Vy+fxVTKxK
CS6EvNuDX9dLagbD0/QepoyEaC1GShAvuioQfen6I9m9Z0LetA0U+TDXIV525UcLmYEAqB1SMSau
U/XNZD70bYdX6O4EIOYDmCD4gwwsUKz24HNm6NLiubrmK1zLx2PlFitbqzh5Oa8b4mEPNlNkAnoB
t9sDssPUl3niN+cD8OBVTElXSDAkBsJwjpJQh7ifkJsyPbvijefJgk6gfyGRdFvAnPGazUEQHnXg
IYT21lvx4i7c/x4rnZA2roqZn0Q3JMnTbYN47uunW8mf0QJxGd1k8XtJDDajYDnbIHsh35IhAXNd
Tl8mwNbIZJpGbXfGSeMA53p3D3/dFIx7iez/d1Fx9XucOfbAG0Z63rSu6XrC8ZzXfSjcVzHIXIoo
0gfmUG1+WbWj8f/m2lA4DTdMmgLfh/lvYo7Qm5OCSeEA5TAfpE5f0ZW+KJfOPf7fLVKN3HsZTB77
/zLizVGS/iLsBXa1v3WXe60766d51SY27nikcblXISly8/rDW4liYlU5pIUeuVEZVFe5W+u2+pgu
JtvEaJMaZ26t7VXkHWHmx/raPY4DXGbZ0Q30cGvZNsljJXqsbFOtnZRztmzuyY/tuVEUllJK2iYW
b5PYTzJacnBo08el9fHqPPtBHc2IPbJemSlpvYSJLCS6y6xyexCFnyVjYvq7/jvX2WwqXXJVuPYf
kEt4SvoDwKa9nin29f9X171zQytob61nmSYEVzXRtTNPsp9IJHe1FwVM+FG3xJwwru18K8U1bBlE
mocYkKYcZV/SNbhP57hICPP0DfXL/cD5JPu7WDkyJBmcYDsBGLQvNuMU8lfOx7HT7edLsmjfORKe
kZn4xRweIWR6wiYhT21mdzdnoEVM836yv7qViE43PDci4mwh2Gx/gxKSdY6uU2Osxu3QB2gkiinE
nvY4I/X2EUUqIYKEioCit5TKzTjW8hM62ChvJ34fyQBOck8guHQAIpke8HP4TY+M3n+SfQdRRNv3
/TGUwbiUWD1aTA1Li9dX0a6FF4pFqnbwK0nga9tL3KSCWVxPrBqxvdXiqSGykHoZOYg+ntNGiCSN
lYTaM4FNMqCSpkAektjz79OXmh61J7kyIEHMwqfRXOaWeLQsQhlmoxfgItHGNQb+R7zHustZ6ifz
4y2z/cjQC+mM0cjOEqHmQsFiEfZY7E8tDrwPX3JRRbglrZ3uW+QgnybBPKllQl13ZOjc7Vq8w2Tj
pai3/hRuqPyzmKjNVJcGsG7nsVlNdO+aPMzS6A5ZtyzMaTs2cRdrREIk03WgrEOokTWiAB1QO4wp
gc+puj6gvyiqAC6OZZrqAXXyagWkFZgO7ImCF1W8igskIBTWigyWFr3NV3oc+yVl9hXlkIGfIFDr
xD4ChBn5V5oDKOH4XzReRI2LPkih3aWPr+YunF1ctZWlqxrlvAoH8dol6QNgHG02p2h4itflFdHy
/c1/YOjwQSYdG3irFRjDoptT1J1VCBVrPdW9rKqZIpOdhi1nYDUDU+a0JRwIWIvnL8OA9v9SvB25
ySQnOsc/QIx2ssX0y5bVLncE9kLhO3xELsBoqQXlvoJO88m5+8Abcfq9Ve5SJQGyk2WJUNig2d1A
T8lAqnNP9u9C/pRRgcEHArH9saAbgbzwCwRKamhReEEcCFLVj+qR1aZ72IThxJNXHHctpddwTqkO
SAaMyL2y8onXtwgiFzNTy7aABwRwi5uGBFOAcKNahIpQRtPL+i+pxu5G7bZXTQ5qsvX4zkEQ6Myy
6W6rqaqHiYgKTBYz1WldLHD1A63cPQKLbKUgvIIyPGCa+r2ktFLFHjgLOM2jSYzBadRSHcDi3saE
B2sAeoq5Hautmndh0nX1CkTVy9XMjVOabcW52QLy3Vstm5WTPvfvFRiE9F+ykPtewXmhzALehrRR
fAGvr2IX5EbA4XmX0K7doSDgsydB2FCjREuQPNKbCO7lxUfXfd0B8ztgwUMriteuSWBKrHXP9fgX
x2I+ZjSe68sxh+MxwWFoLyT7W6j2yDBE0RNdJsuOMGAoUIXbIPku+6bE5nA5S/Ke88cZ63ILlB0Z
UnaPiTD3OCOSHM76tPQnJpRss5mOM6LZ+HxG+CeNdQA0MmBkQ0x/X7y+B+zoKEGDPwywZsQmQU2Q
2FsUMm/yiJw5XbT2z2K8nRiGv1AIQSCjolrO5sUD/3HfsK3h8xHypEsf3JXEEGLMGmJDwFIJkkfo
Mw2g3UB3VWMdYiDame6ip0QKb6RoGupaJm0t7Fx4zPKitdz0Ul0GxLaxHlN8hPM/BXPO9BixuWJi
EkQ5fc+qnKUpGYKbDa/o/VWkTA1nRD+Q1aSHuGmuCBs+Dq9fImgRQey1jyG+zSNVlr6WbRsm4Rzp
rGh2TP4v2yeu1qnWShdnpcd54FVnFKUxz5DBxnJ4guAB6fU3rfQNSYRERJ8fIkMyoQj2pwFxbVrP
Y/8/rD7QfXcNjwDLhrryDCuxBnl0DLBSU0rlwc660LCIU09JWgqNsZxIeEAXTLgroxj9eij5gGVl
GEzlMaalSFDSQbmxiOmk7GQ/Rlv7tpZ8vyY7rCvDt0cpDqOxH3KETJfJxp4jetlxhi+2B0a/pU/x
7euj6M5zwIgwfUEQm8gIgM87/qx2LRhx7vsuk88EdDQLVUQaXF0DgljDy7pv9zxbtLJ9Qzb1tJ1p
95S5JlRoD4SZw/1VJtanpSviDrNMpxlgLlZejdh43cV96CC5/DqjQej5xK3KcvjnsTzHpzeVw3yw
Dn4FY2daZC3Q+NcZmG+EPg+o7IEneh1gXqsbElsQF9CF6g9hCamTc8NBZRRML+3nzGfPsrNmHM2t
xWDvWyg2RB/L/kIHtvbbYLGHxAip+4PkSdEihniraACLFAkQRPAqUJ6QDlv9ytTkhd1pDJLYRXtA
1Grkf1S/zJq1mDAPzJraBNh9lQGz85PPZYpzP8wxBLoB3p0hywMUND5TouHn1wrhbP7JODwXrrua
h5qpXWDi3CNDAJpR8KpC9tbKEZ6vYi9TsxdiXafo3/KiFsZcRyQEnRs2mGejLr5LdJRtWwpNvu48
NueSZS2mONCwjl/cs1hNwCAgzEyjOmaWY+ZnUdmN0u2c9EYI6lHuS4XOkea2cZvQ9TZFl50edrHH
xwTX30mm6jPk3xKhbBF3iI9zhyF8wRfawZ0RG14VVyNXqepdJVWI/HOt1EQE50G8rQJqreBhcAcU
gVfp8u4imWawF/75sF2wP5SYIhapZSWER+5BnDossmG5blhcXYlWFZ57kIzmfyuFztQSou7yinrq
Tbo2Zk+VRSoQzKgayJZsDrtE0D2jWGc3WrQyP4EIypwpoYlUr42wtMzY3X/X8QoKW9o9XgqEpa4e
PW46FQavMIxQ4dKy7GD6VHgqj3RfYPFBYZcXv6tfSe+mcPSyvatl60ntn0a6zRzLUcPg5BcTBfB/
uG4g8AA1P4Bvk153FsdbDgYileVA+fhsOyNxbD6NqrhsP0lbeI7JFNyRp03G21pIBfX5iEwik90v
QWzqlwHXC0OvOoEYGyy4apW5Nn0CA5FhgDcS2euAYOzfg3y2lyRC1FWB2LXBFlR+eOSppU58PrCz
zuPg8atpaRI6uQmrjQIy74PQa+LOAVnwjwJg39KaSc4eca7iJDexSq/VR3Arw1CDkoKgHUM3uPZW
OjGEklUA9+AAby1bblXhHvltrJbsS1U44MSDstSBe5qMQEG+CwpaZEV7ESqAjvW1IQIIrxdnnVf9
LHKKurbpJLxxNzMhmthsdkOI12ifoSDMGd2Xg6+Am5hknazWDSMXQ3F6GZ6HgHixd33UxUlUhExt
PwhrBVdlte9fph/bTW+VbRIx7Ppkouo71CpEzXpwSGF4Of2a0rgS3kjDHMZf/bBTZV2JVn4uEWQe
c/OqGgLQYWAlh08XEOUGsXLqUQ+yTAGLk+Tmnn8I38k6H3C1tTVcFQuhZMTnuBgcEMpIsIgiSdJ8
2iaIEcDDAbP9PuxNiux3rnygaJt5NVcprlBnGPTicVcTOnCGoomqkdnW3j9CeKJRMAp6yQXwSbcq
lW0nmLlzCsPmeWaK464RghJx5dabp/afNpmkm/hDImgnEphTlL5/nNUASDzvWK7l00LIAh1H+BOn
yGv5/u8d0qmvZbJmrk1JiPew/AhzQQztaRRZvIqZfVlQZRUvW9LZv4tNDvUtqmQAbsqeGiU4Ypn8
6lmh2KjOFAaJVeU63t/03iQ4gi4NdW/U32aW1ivKP9WE7wsm1rEneBfrkqeyJ4IWAfBfVdJxwRV1
RwgMGTqHornZ/LrEhRQIheoXHBrLbVpsMIW1Zsr0pebVICeWP6bgkRiYfmsVm1ePyzBGujVDm5h1
b0a/0oewx/VNvOFMUXTuGipNNM2LVHcVa60cx0JRXp5t50Wf34nV91lBGaYZDEhkHFf1VuZLRthQ
Y5IEoXrrHh9l7SF2vMGt8j+bikhBP1c8NzADGxKcF5DXKluiL941PjRxm9Re41igU2j1d42HxYio
SNiMCCRmgyUhbDSw8UOYusC9F/gKrVNkXscxjQohEwuVxpd7z7RZr2zuDVVxEDZUcbiccr7v9EM6
1zfq00hDkxvkc7avLc4uSwJjeGjLots/hh7098QG8S+TPk1UraJnW6fFiKF0+I1iAhmAwJA0iqbW
17Zl8NZGTAdQX45BsP1+N0cdjUJrKwlYY47Mq5tn3To4d2aXjsdv8ncdB5tcZN9E2WPjldLDkTcJ
NnhYGkU27yMTjB0MNbeggTn8i3vJAqgWWqhxdJlHOINmSWDuLdvsrP3Y24hlqcG1bWAQ37auNdwm
qwYpZjhHT25Zw7lh2JJ2t5atxiGZuIIYNlJvTJTQoUyVIMjflXbe/E2pxVfv/zPmBBKX4Q4MC8sW
TrDtMXG9UYYCumfF8Kjjd21kWGso9JEDjpBR0GR4nAnTHGfXmfDWiYKzj6TZD0G3E5v0E6Mj4NOv
yZpyYdXEKLNNRDBD0dcOFOWZRwFhD+tYCvcUW5JQeYst4jdsyjtT6T4zur1arJUCtKONqVVdtnQf
q0YcZZJFItbOkiwPXcmwiuFNE7t4znL6LYXQ8HzA4Q6GfimlXln9meI5Tn0v4JfEgiD8HqRdPjoT
Dlf5pfhqrXC/YUcFx2Ac+BcPI0azk+XhBsj0t8mdJ3GfO2Bpnt3qBRGFqL6zmptfpoBBOuUXtqND
AEcVabCRr+Mwz1x55sE97+Sz5PyG0ew9TNu/ACy5Y3GN4l1HWrFuYSKZ2os6OqNdCs4gbGNb7DTy
o+ZK1G+6Hmxjgk1tGS1g47vlPRea05HriVug5qGzjdldRXdCla3SWtZDYzHcfxxL0/8eeHdX/Yce
YKveJbT0xAUxpBqiuaGd68XsL2WvzhIBZGOobuTi7MskLd+KHX8YXUahu04J1ODixGJAW304y6h5
BKptKHHvWymiQAqvPm9Vz7WR+5uB3K0WzDXT+9atCWKC/QX/sAi2716DwHTBLAVwKpMsHBE7w4n1
iyDe1qWd2hqzyDH3xezUS84RlqNjpsRLPiadYLQuAfbAkGP8NrstH/nhieyz5RCd7KYhTHW9mxk5
P0O5kIm+l1ZfATqHE+rlwBdcb4+TWU6+jYwEozSfTjKHoF3C/VYlJVgtO4zMskRBR/4/PUKg3vn1
TvGEGkgugjGi2dBo2jca7xsMBeUr6womLgfNHkBvPo7O1IXS01C6D0+wc7TMDmYA3zHILJpi39zN
/9YMGF2dkP8Az5Fzzr+Ql3LyUOarxxpYcjB9Ivmwz0J2noEtRSCpZyop1NCuwa6ydHdBJVbCjM7z
QgIGRHQI19EDOcENmo0G6KDKUt8quLceLn5DGavpzfZXwd4M+4QDxTLkguMDzTZpOztPCk1kmrn7
tmTs2uCVvGWgCTcZRhBx4MsKI/3RFDtbtt2T/A6F3TX2tPvmWP6GdhB9oN/UGqngpDFjpe2zubtN
aE9zIrY09pigSHqHRRVymenlX27HpPDlQWSlAx+0TyKUY/4TBqEU2MPt0FhyEHbgb9GhWvy6rZCD
XTPbSUaYMr51pIv/r4NCLWnvrLety+ihSOnSWPVQK3kZb3WepTJNGowEWQa+hzfMh0AMk/0lsnkN
9chhht0xdRh5CyyRWbkup4kwwg2HAiAQHYUjpMBczZHK0zi/RiiMcTvYvaua2TNd6inS9SneDWFo
6sPL84t0YUvy9YhVzSg5A5m8oypvoyrZ1E2lm9bt0x0Xc4+ztu9bttPIK5tp458fS2EaJaEgpbL5
W7a071BbDkaYpF9JI1NIDdIJ9Dn5RU57icitJobJo1Abbjgkzj4cHGuwS7U364phkiR2DEuRFnPG
SSWmj2NuOpahSBOsnCiXS07mQbRYMJQ+GB16KqfF9g+qHS5a0D8YADjiaz5jeuKzw13JvQfO9dQU
QUvO2A8tU3n5dSptpmBVyU3gFnUly5eKiAcMmG3rXUlftjQTE+7Go/dVH/eu4tGW62IM75JfcsyS
//PT7sma/bhafzDJvKoz/O8o+X7AixxSkCE4YPN4W8Pe71EKf2ZuNa+97US6XszfzLQpF8dAnTIf
GEiYYE4ZHLd11oXEI1gB6voI+iLtdw1OMw4zOzydrrNirGZ4f+W+b5fWLWwqwRYH3qEMLZHQOtFt
5eS5sWDohGkzkbSkiXQxm88Z8EB84XF0DTUuGTNG3IX/6FiwjV3k/Jsxy0VTctYaoMH/rjopDU6G
poDrznVmkEi8iu8IDK84sE6YhSC9QmRJX9C31H9bei6KFAlTD7ZIpBRCfMP8Jzs9GuxVPNBANyOy
7H2EzQWJcCKk1sNgXSvd35fXg+fYdUam0lo3y5E1Mvke6FpqA9dUf+rNGarvCSctw1SSd9adV7cX
U2T4mFHuv1WR1zQ5tjPnKqRUi5tfKiO1Uh8aVvb3gMPoMGKRvNOruxHDGklMxxJ45EG1qM0+uvxi
Gct0lb2jd+tiKPDpZJ/NFRZYyfdhjTDLhl+0rgJXr77tuQpkCUFnh5SlVnUGjGZ2V+OHkhP0S3D7
rXwmWLq6rRyaziaTMyAG8f++D1oo9XyDtL0663uyGxlQrhtcDqRylzfbgGahDMlQ0e63tKjrsae8
TYvdiNoSUekyEu7YGaAiFU8bjQM8j/ZNsbldS8zDICq9jYU2H/dOhJhR86EGTMg4Ub52Fw6nRgTP
Jo0fRz2FjeUUOr3Oi7gKBo5jb14WllYQEbb0Splj+H8gu1XPzJntJhv61ESVBz8qr6/XSD3y3eFK
6Va6DUUrajYbgXXCdFLfsCvqFOloNaGyonqUPSYhuK0wW273S034Cw3w7RfXWnaMDYMRmq7izg3h
Ws6VdJBMIoJCdqphLnoeraeHNn2BEGMfIl9CYtPQMu6clpvxfBrNas4iYhAEDdWGxVw8Z9rPFqKz
f+QNofNTUthSZqv3RBkQQ0t160UPVemdYB2n2/S30gE8SSm+jnOszPNfvTlI+E8gxJm7PVbvHkS7
xEToIfxugqKGfaFxzmMU3QtXLJEsLlf9DHzZUzSlltx+wVUfAuixdkOjCoZ4LSZi8gfz2mL5O9+1
Es9hZFlffie3rWW2dYrVcEVdAwp6/72B1MwUN/H6/FY4RkTiwBSyjfWpdLl1uISJQzl3/gLlNgFE
3i5StYuEEl+RvvjB3M5eZybPx4wmIeFWcJ82JSFGktPY4etciItB2JEMoFjB2wdpfUFfT3hJFjqH
QhP6So4ExOvPqg8H9WN/z2tBtt1bVNE+tG6iZ0lCIbPsP19V0r7EByM3uRu+Wzma9C0FggJ91ydT
NG8NSZTiI2KY8GN/yR824+qXNiOhHeXd8n1Gg7WDXUPEj1DCC5PNX6QMJ2TWBXUZKodpnxGFjzuc
I5Y4LrzqWhFwZ9p3ig+h3+Tuaw/Cr7EIWfZP19lCTmqQ9skqV4XEcJ59P/xO+0HnMgt8ohWf3fqP
Ux60WXZijZJI99+7U3xZNai94H37MLtL5eKxjBgdrbOeY5cWf/TNAsLeDNYwUSEO1w4plCnNsqk4
dqwPLhIbbY9sZtU6jyUwxdryItEErOPnBf0z6AUf7T1zZZN9+rporptVMU3icZoX9diiimMg6kXe
Sp7PSJZaS0LccQsqtzI9VQJhIs6crmXfrIX0zYhI4siHdFbiDKkqQ8bPg97JLWwbMBHHca4ZGWZ+
5Lj0ZqCtdSNCpEzej0N+axuaf9jPhOUWFRyep+o5C4CrLUbZD9EZIhSWym5kZLd4OUivafERL2tE
ars+Ak/l+l7G088kFBE9qdpgz1RuOLaRL2QZH8on6qjtrvfw3kheYv9j6cyWVMWyMPxERjAjtzLj
PGveGKmmiBMzCE/f3z7VEdXVVVl5RHGz91r/+geY7y6RZJhwNjNlz0WG5wZPT/4Y1n+Fz8wLA7Lx
K8IFYc6mkIjnHCtf/OnSORfCmzfRA36q/hFvdcTYfwq73pjHi+8N71YkCRlDzHkfIXmwGxjuUOPj
a/PbhW/quCg5QsQnChyf1l/4zrt2XWBvgIW1gEP5qrjTWkCqwnAkC+s6ESLb/JDCGLHXQQH4Yp4v
YpYwHoWcssF8Vb0R5U3M5O65INE2uaIhYI1hLeBq8yPaDGsJUx0pOamNxS7b6csqKlxSb/8Z1ZM4
T9Ksg0HdTMdCHDnFDWvZZMOfSyYnrnFMD1nMqJToLuESWcGPL9mTt9/vCA9oG8ER8CGYJy0FXy7P
GuayZ1YHa21Asjz6HRYdDDUxsmMghl8RTKXUY9YB8wgHO8q57pw4NNek+tzZyXmUtX3PZxyOtMxB
Y/HPyITPmgmD7ASywvWD8deyYlNuIoJPrt8esxe7bWz167xIqZnhCHjmZWj6eGyYJ8DOg12lQvVk
WgynG3EwInF2RQLDqtUHWvFPdVF+9MLVltKyhrKLtQbF904QnCMFkwsFhf7LUb7u64CpAmP6SH6t
vqgYGuOMjiYhLwfqpU7LBqHMG5joZz2YjepMI/WGbAQYs0wKhgAmyLXrRdz8faVxjlajCB6h8XK0
fmrB+xmeTU6ru99+ecoRx93dKts0ld99FvpwmrqlNS51bEpQ/ANTx5H+7gXgk9+zEX0Ile+gmRZ3
sEfTlUhSxy6OeQcMlEGJfKGGnzxXeUT4twqKhbLmoxBx3pWrIZC9BlXabt7zNOiLuWq4j2Fud9YY
Jnsrdq3y9vxOWmhMtnGfN9piQClCeqKbSEvVCIcy9oOYOFmrF4kTMvLN9XfI5BKGPR8UmifUWFMa
My2Hm2uZ2I2VfCHHU/52zA+dHgdtRz4JNOARnMxT+h1JnWNiaYGNxZJPb0FweMo8XIX3tvZQfjs8
oO4wMGj4tKnS0ws8ZECjMOceF6egX5sde8Mlx6hzqnyuQ5kHq/Med7ZwM0AMgBb9i4aPYpIjGQsU
aZnxFuFmt+qPiTc7JzMHn/VdDLACgENhwu5vP7u09mAMvx8H7eUqL6ev4Wi/gwycAGY0/17Mvyd1
pOTmSDe22iNq0dWg8JPx3YNxYAqCLSRo+NHxnkN6BSm8T3z4YCU4HQ/RCnn4B287wRqGaBCf+Vsj
CzxDv/JVot1Q4c6NGNuxsbbcAkbOllObeH4/TJdQY3S5kAvKGl/5Hau+qhzuPbeSn8Q0S4wq4QnQ
c7Mgn8/pqwn4DaYzEIbKofdsdvxEqhZys4F8FGPfW83MOnjWXtGsKzhKqcuwjs8342pcBypuQ/Pc
LPsjvMIFdFeY6uqGN41qoOJ9rnAIy0Yw3+Qrl7AmsJJ5kwNrZV6tCdNd3jkEdK0T70H6cLlRXt/0
Hr3HVV7Uz6nJflq1bC4bWMyGGt6J/8zXgDxU3p84kJsQXJnpL6gsxbGYdMAhppCWPeh67z0DxXc1
u0P8MwWdcbj6yGMxMaVzFuxdAN2Y7LSQf4ZFzbuE6QHFsXISNk8AN+ofCjmoHjDnkHlRHsZiRkTT
fd8yn+soEuHkP8RsBx7ktwmSxwb0iZ/IaBB62K8LPURow1Tqmsj/iG/01HsDv/1O8La5bgtdFEYE
w2M14N6neEzEgueN4KCNkARAOeIZhCXPjUWNwxq4A1bTWdUbGCrQv79HbBwfQpyRMVtXBJvjLnsF
HM/6/7xT7jGrgm9fFaxzNwXN/fpcfaD+0xwKpgVON6RdCfFAcxQcdXUkk0CEAIBrdQ4LE0IxITOL
9j5PwfRYfZKNhUx1tGrxelyBl0cPbl25p4zj7yNp9j5rdw9S41mXPN78c89/ZxjlqFeo/fG+ScbJ
mbUrboMpWIySHqUZvpdnjpOVogSl5rNUIIQzZNposw6KEv+EDirgchwd1ilQQ2nFrWGdn1ZURnzb
9Z4Xg5ny39vJ4ivTQz7KC1xzxffIocNrPsGRuUFQEfOxZG74f76R9u7BmOQl2IMoAtMztVPx+WUx
GJ1TscJo+Fes5T4h5IytDmmDPyA92FjxBPBJoVLYetO5w2TzasJS+1HZXiGrxT1E7BXATPmdcCXx
NGHRhqaGgZKgLbuQS3hZdhBeE2Ywa5tRG4uVhZTuuS98Hx84MSClqAh46gAMm4D3BPcMLQElH8oI
HgOm7hsVT37N7xtB/evB9SH+O3zpLA+IK/wqIzTgXbpBlibExgLaqC7ow6w6cRwTQqYGKARufLT3
JxQXeLjfr9/m+xfimfIMh0Nsr60q2M0GWAIPZSnIB8B90usA5NRTPuPQyiaC1SiDdHKdIdiCxDJV
0Bsx9OMvvOc+d0Bf5H4xRmjwh4Ieom8OkIaH8nP3Pe1q6lIzovaiOuWv/k8D38ezmLQXIZqwq13p
UFkR7vEeXR/ur+TpSwCTdeF/XM3LwyTUlzkBKN2YL8reKgjHdgK2EJy+V4h5k52jv0K+cugi3H74
STn6BvUWX18X3l3tsm+N8GF28D/3zdHb/YR0Pt8LcNGvxJ8mVsK3Rge6Uk/aNV5m8UcqjwbfZUeJ
ZZe7DvvyNXru2AhQj7Ahaj5b7fdjo5RJgJHBoVIgaYF1SOBu/xmQLzF+nQGBz0gbpulHsBRaPkMV
qhGcnBy0aYtuCXXOT273MPlFMrd7QCKEnZhGDB+xquhGz8ZGNMa2AHmcovN1D3W4kowExhUBiMwX
P86d5df5TBCFnGen3HDA0MzxIE9R+83wNnhlmfhKLXo06JUI01dCPmRC/Rkn8orC9wtyhMhrQ4FX
XNpmNtRDTNW75pa1fnyjDe8mj2yCmICeKFWCrAkp2CEOUdKhl58ghtjJ6J7g4bKsnnupnDxllwkK
s4iiRMBnThIF/qcDXSqWuA8/HUTp43tDqbjMdQ+t0gPGgxrq7zkHzVAfYwbeIiqpdSL4ItwYdXWW
Da6PBv/H7FJipqrMdHlNi6Hu0iyq2XcpbQHdQO9KwheaZiy/VyVTMDzaCS9IA9xPOU2G38mXJoc9
IPc55bLn7kE6x5ItYiAJskSNEQL216Stxbi+wew/cEIofcDXrMJJ/GCjB+TwCTLNLXE6HLCvcTy5
9ILIFYiiJgUi28fC0owtq1irO2AzXbQhvmDkdGH1XWc4mlBHcY4/Z0MiZ5AckQRZeIlFhoidYPTG
lnjjsngnldaeu4k+ESFV3a+yZNb2Z0V++wb+rqL6BZz9Nk4mJL9Mz/Uer4wlLKTmOUZPVLfXZ7d7
7p2hDHseEvPhpCW2ivtCjl3PvfzB4yrxeuPu5R0PoXzWWrC/9FxXIYbLsuoNXj7C6hOSJ7IsW59h
RE61bmnoFem48FYGvvys2EYu/G9FwAMnMSUd7/2DpcDLlpSwoBvmDaZbxYhITunxjXg797G5SG94
4EhdCGflJHhWTzpzeMJzTd1Z2NK4YvLXI0oK5B/cEmjIT+UfUhSYYsY7LG81IXMdItd11XtoSym7
VOxy0m7ysrOBGLB3zR94XFqOMw7QrItoS2sVA4hkU+HTisz2Aq352V9e0u1rTgbGROsp1X/QdLTZ
wONKkhYAgjNHMKpbkf4mrymbZ17PDJxAdMVDokKRweapagsFP6eWitV8ne8JZ/J3I909AA10WJSU
bMk9zSyQYcKviEnYIkt/rWShpS5cVaZiD/G5NmodEhkO7tnKvwPDzfUfHS9n5U4K3Eco/HB8EI7k
Q4WmjvFIl0ckFmVJVEE357x7EpBhCQcYvtOEkiRSzV96JCpERK9wv5mqGHr0idmQPY18GlHFGmpw
hyCq7e8pg1MdeuQbUUDiU44W2l6eAsh21VhGDwrDZfCZ1Cy79H58YiYu6VPUZOX38lS3bzp6SAfV
4OV2OgfcAEk6jkN3BSfM06rRZwPYOsSzPJdqG2UNsmteQB3ciei5ooppvpsX77v4LilQBSwMN6gk
G0KCJeGkp+NDY9AkgvTCulgDJ6S0U8D2uRj2t8x12OK4SYq15DdK2pzBTBtyK6MKb4dqYpRuQXIw
ZNf3BJbjhawGHtNTSWiDYHSgm5bO3yrS6yPiZbiUaGsfROAgZJaXBU4NihbdwQ2WJQcEyTns8Zc4
mzV5yEbFRIVkQDXGBv47Gp78MgtVBryUi+z5DEuuyIdreLmMhSj1AusUnUAbGpgxohoYtGtkS7yQ
0G3OYOQjYTXI4cFCHLtrNglN8nFikSRsxfyTHKEGfV+/ZaSb8/YZnDCmvGq4EK6Ki0H71RFYMOLp
64j5QGgTg0/KFQpUR8Icaf9kE0IqQkcZfRq7pNX/wOk2/B4jNjP4rPPpF4tk2dPwmwJsLvhuWhJa
+tmnQI1B8Xzl7sQf94lDFrcGej0u+Dme99avmoA2Tvr8YMmCFcFirbUfnimGnfovkCFIO0fN6ed0
e0YaY263lra41NyvmFwj/sNODXaeqx8QilNRFpPnTxF+Du9fSjfuxunPYKdmKGa3s/fvKSd6N5Q3
qvr3DmKeM1QCkj38qSkAsZekaqKodtUZD0p6sTikYYyRiczVEKcxWHT797FE9ffCJcFuCPnRbWM7
rHcU4PlYPnL8Zfe1kgUcfpI6wdESChxelLFrXsof0U/cWpwcxu14gPcOZEHQD9odtjrevBbJGxx3
lBWwyXeBJwcefyhwzLDNFoN15qdvu5lSRL6L9XfOx1tyhCZUnp3NW8eDpR21BEv7LysEcf/s6BIg
SyvDDVoTit7mflEM5AUmY3tlRgGJMXDymMPX1oiA83T2lsycYOkrWrjnDOZRq26x7Odf5flHmbxk
TxAu4GmlnN1j5K8m+vsDNw5QtWdVDwKLDYg6h/3VRLLQYbknGlnjNGGvQ89M11Ay+S7nQw1u1YUT
rKHt7/E8L5C+DkLtuRw23PJPoDYM0D9BjG9P3P6lrGU4hQynKI2UfUs4cOtrVYT2hykRCO68qdxk
l55zjOqA1IkI7XVgSCYRuX/agp93hCGUAQVGRYITMOWEQ1PCAlREiUMKRu6vM25UxCRpELtWb5th
RbXWbLFBSjj57fqxx9mRNxq7/VFMRU7q1uojwiK+zgel9RlEG0i0vZKGrrtMBH6Qcv+Zv/0Oxzs9
v+jplY/arEDgO5T4LPuB+1laR4yZsMSU8ceYNITw4Ipy4DGKffntiMAJ6Mjc79WDhAcyNtE2pjw2
CLw9MiXkBBUlUgSMeCDqXt43k9CHqbGTfEij07gftTgkcUDvssVHeBg7fcOUEyUDp2tyi3ubR334
chv98loU88dVP9O3FUaQoQLBiol53CI/TQy6SIUODWqcFDFMew3CbFsg3YU+NNIFabFbP8nWgiyS
CcUTj3oB4qM5oOFkcuExGru0rh0xZMtE9zTdkw+c55UK9kZv5T6uKrZn/UX6jXNhvzeYEERCiTnl
qTHWxqXHLi3EToHhhf30WjxbYFyKqKERL/3kjrQAkvTmzLVItCpcoWgzSBMTYUBghUwuBpKYPlJs
IdUu9yC1Fp9rjNZ1aL/I8Q74E5JvRNj8Zdh6JehrSldUYuHnKvAxdCUY7Bzo8FUJM3kxDzV+6J6p
UF/qXqaX39BEGTQlQ+/uK0CFI3lNNwegk/fnXJ1b35m6fv6+FvgMYEvRdkIhzz/woHwObGMKBbiv
nO/6Cit/S3HYke5DH4gMNKFBIdtG/Rt2B6Pn3wc+8UCLFc26NmfneBtYnDZHOtI7pIWqObb4ocEu
ACqVmoXClkITqJr+HXoCVTbPFlNFoDgm0iWgeb9iyFO8xPy+waVK9enVcDpyWkb3pKr8Y91xkCN7
0pYKtmoJPwIqVznqGb8M757YOT3LoPfGPcDv0W2O2gE5gzRbGfFX1ba6tQP7MY4XzbacfAgQibRN
v00nAJRSGVABNq0jEexMZ938puypRGE28Dntb27ruJxcB9t0AbJ9n5GGON5mgWKJ5q9EzDTDkuY0
532qf4+SXYGTVF5aPFhLVqEg9syYH+pXYis4pRl6aHim8K4x03QVgHymN4RD7O4BK6eA84RZ0Bz9
afVXR4anLUmDRMgE04m5z28eGmcmMtQSxR+rXgUDSg+EthhDxnxSwFCMbr+KgwbM79qds8D0rZSs
WRm4T8y7zJAKUsm/xLhFp3aSap5uRacXLp/xCeYDlADdzftRElnPn/c2HufT19tmRDBPV8ZRJ2KC
5TuVmdX9FNQPpMFhAaE6r7MWvW+V4sR4GGbz5pIbo56dZPJi9nYoSrtZpLtyiQ3b65rkdhMUG9wm
YFyCHKm2QaGJFKk+8yznS3yqAvWgOj3b4e2Bq4YXxyOBAM+7kHABQLyOFATSWOmBsfS4DrgbaHgC
Qj6i5oAhDNrDEBo8bL2pzHCiDtMBAYmT9jPusekCu8DgBZ/WWzfD6U2RptrtPSVIL3oNAyxf9btz
P9Bkw2/cmKr9gLGFod2MhVdtjC6IA2uG81/F4YWit2I/dbIQc5BNJ/Rm1KlYUr6JUMThCr4aGZAe
90l+CYcFaZ9v8gC3NY+w8UO2AP+AebTXDsnls2XCUwhyncSKu3bTmuHqCphocMxDWPIKW6XJuQHo
g0MA83v7dHhg6QYSAhKLNcxKWpZzahPOqzcmN1gWQ5D8qXbgZAxyI0MfAzLoYX8YOC/ad0yPEY0J
qUTiDC3futJ7FvMhxAFlqpxcOXYMLw+qg0k86MtOW/ZIXNTudjdhQskXW03kwJRHCCWbEXaS/3zR
/AfJk+O7IL87mHsmrzmgF6ikIrgvUGY9LCnAaZPe1m7UMPWy3mEG+0bNCoZe7hHI+NR15or9n8+N
j/APhoGmV4tsSAxg66gcDZmHluxXWM7ZFRQwYphZRSjYUbcCaTPC/lo+Tn08dbmLFSJWLwBZ78Ij
sXbVoF/FTrOlRBBuJwQCggYp4cPDRDD7oeoZ+sPvucSPqpSjOrgH2gyIRN/rB3md7xQXoN7Ot3gB
n8Inb2IqRe1w/DomO+MIpMUBQvL8L8dfecBts551sO92JjWBh42qz4KCmscBAJ8MVQglLv3cafvY
AC6xCt+UTSrl5+jkv3k0OfmtEYYx4LWRQASp9oDXaNlx1Kkm76j9B9HKHJTM+x519OzdelneXsjl
ujNjsEUMa4CCVai30Ebg7yZ8FKGffw5968GmR0a+zmEAtNPBTPWoJeIVf1O9eKpf8NzBKN/ls3/W
9/DjVVlUruTFK5QYHEdlJyyEsE/utyzV6mBdeHbvcwl2bj96utX5XnuD2ZdZ2UhmJ4mnuDEJv5pk
mc76PdP0v/pmHImSoanxqQQpnDEk/y5O04JpFWvytMDsnmnNvtu9p+8x1SZuPnMum48taBWsvXmF
dz/D7prxJKzqbvUq53iw3l3TwVPWxQmEaZdH066PmyDe4tSEM9VECzEwBtny+rnkYvwlrVltFKp5
zmo+be8L4lTo5fzPXItEwUHQEnEGLFzTo/MAEtiRpRC+l8+9OsnqEDtJzGRnyq5d8lVNkx3fmPSD
a+tneodfOsKxRKT2COn9SL90I3NSTLovKm274DEbY8YyobVlCu/qHpsbj0jym65PnKfC09ia3d82
mDJ4P8+6MusCantuGr2odMPtHcBjRUBJ6uLo4IDgtBixo9iCPDTGMnv4U+I3z8jSpMcct9FTgs44
Yl9gEanr8swSctMdFAnrKu+0cy+kwX/whZ30RvQZnq/pFFVig0roDVUPb7BVg140QDHq44rEZNJG
zz6QBYHSQGgMfGREGZq14Rb+YRGqkKVDZnePK+ZFX/wNmeXheAY7w9YMB2tbTFaUqLD8u7SoHit2
47rGn4uPnaR+Hsnj8mPf12rs06Sx4HHW/PKIJMX6mZ+rZmnUV1xL4vaaUbswZHxBJtRnfTrJzaVc
0c6PrDB5H1pcgGF3lRpz/wWhgzwSWJ0T22hGln6QXsKq7pm4deFgeiffqLOJsqeoNAtv4JvUBGdA
ZohynEnqMMCjENsrOXe+P1BNCD0afxfakrkBRY9OtLLHlwk6FkM/8/QJ5yIwqLrGWxZLRvBU8IKT
vCXwqJpYYyys3+fvhaHocyesfQ6DBdDthtlh9pg8BiFTBOURnX6frOfE5sq4VDF2gd9CHQn+qBZL
1oHRMdv02eFwmbZkRxRG1E6qsqtoQqt82hwoNnHIxh71haQpAX3CYdj5GrQQmJQCj4tRAgmoYXOW
frj5aT/N992ezDrpZ7DoIYM4uiLYczIQWQ+90Efy/lyjmOGWxI+QkUNyn1vzJAffBUjCM2BUwIfZ
vF0FCqAyV1QbGLMJzLufZ5N+w9b9maueifMuEV66Z9wszc1X6rm/lOSeQ3UaVYXT4Vcsj9+RNXtR
GVOwe2Ldr+Kw3zaG0wMq/rxUskcdgzEVj7i2qBavqwV7Fb/I1RCa492xWGZoefugu5jq9HmKsnJW
3D395ZtnFdveTXV38JXk73RpDbnPQ+c1mLfkQsNGurYc9nZP4qP0ccExsTE/Rfgv415rgKIKVAKv
2jSxy19iOqgy3YEIEbAAui/5jh3lpcEuEIUOZv3AXTdjSbrIYN0fspf3gcFwiGdEcuBQ2HBTHUq1
SbyiORoS6tvbmOi/SSVgjEPQGskZN7YvA/NMNplf/l0uAuqnvA9U0szi/XBLJ2M6ypJWM/6lgMeT
7jXBs617c17dQ2xA+YqHU5ZSzKXvnVcdkh3FywD87fYoghqLnjV/SGbDf0Y0HPyFAZmFDdpcMhxZ
ZjNpARHtWpnHNzpOTirh1zZcO92SeT1dCb9Tf2aKhJ8UEzrWBkUdO7U+nOflxJgqP8meZu6OPwuq
ZEhh0EQKYfvG79xV4XZqbBUkxyFD6QIXQM03JFe8RPDPHKC4sDghE6QeB1ku4ts25vE+vU9Ppofv
yBXTuQFZKrB6AD/eILQuO5bQ/xrJRr9fQATYXIRFHBPOVo8sMTn+1JCPvQKJjTpjFguuvkcjw8bB
HGowURhr4rmGpxNjBpjyyy+cg7vPyA08JQ5iNMQTZnhMusDtuBhqz1x2v5hx0FrCQgS6LmhNeTGP
Mfn7jBUIpz4lCRNklBwmY5htSrmjhuX4NTVRi+LMeEC9PLgaq4H3mHCgGts84FrqEaWlKkxGqOKY
HfcLnUEOpmUfL6mQzOpXYCVww/wsdP6tfaV0Y5oWyke6P3XObvRC5XXOHkAcwlyI6RZv8sGSg4OB
BQiWt2nQjnFmWsdzWPp8QWh8gGN/meQ+z+qRqorPCxKRF3tJ903+zEpf3Bmamf9G1hBYsQ1qpqIj
acSrwukwVrwHdAbj9gzPmykfwimkcY8pYEfdXSDbYJBzwmLun78Rw2nQWAAeOMBPgqi+s1q4kiBB
FZS2pJ80fA117g7P8QFrkUBx3gvTF7ntUFRHPJ2r4QRcxIdxPtV94FbYUoAtyr7xNY+BJmdoWPxi
1klaYbWToyQkihrA3CbY3mai4QxCMyRt1VOEkTPHDeYTd+BzTra3cLOZ6vMu6qLeO03f2G9iST15
zyrE+1CcvO2NtXEr8FNCr+vXgeFWDkD5vuK3dXEETKy1BiVkh88jduQ2wVoG1ssTvD+G8DpwUl1y
ji/wR85oXlU73Xx+ydosdgnUKeY7Y9Ixw9Z5YCPh5gsyPc2IrnRk0Xya9p7eXPDLsylvOixQruHZ
d3zZOGIuqYsYEWIcM5ZmOuuMs4Mhxd7cSKsxJwCPN4f8rApBdUcmtXJ1gNlLcAuc3xCmp2Ou41m8
ek0kPwA75ZOJO1RMUn5Imdbd7gvTk1x4NB6kH3fYjapwQ/TASHJZjNRfjMKpxRQ/4RoaWzidg5vM
BrLDPob3z4HSjW1OvZyWyar3djcsq0Lm2PaNKoLCYVNL4eASxx7solBiGJqOIWOgFH64bHE+lqua
h6MyVeKm+sn89jx0WUCH1qZwgEimOO1oB0hLNM2o8p67eKUtiwnDQFH5jbU/6BUuvC1XkBYXd98o
R+qaYGKSN7Lw2Y8IdXAGMxxjSU+04x2ujf2V55l+h5ZrRWNF2ape4TrhsSKLsgr/OuFQAA5UoC1C
VgHn4D0CzQY7l2a0EWxHnZ8GmN6EeFM9YK6PGbnfn75gen6xA4fsl7Ad/ml4PrUB8Z0wSgWKxFjM
ibGEJjMIh54PBYBN8iwMu+YDCwlMor/BY5vq33nhmsWocv/iEWi487VFfOQBOvOMSajsE8kbPaHi
7YwAEckW4KnwXwEJ6DRgnm6XG8X5LBGUIO5eGNsBPLCfbJKsaAkWgNn/kl3iMZ3mElvmueJjlNkv
anFcnLanabp7C7kNrriiyxjFu1SMfSGNXjv7Q4qAYveTdpXP9DPWnF7jvCb4U5Z3O76pVwlNGIwc
LiQMDwGui4PCg8etfNlCGg51jw0TCubjpxUiPciVqA+4N6+fyoetcsYMkETRDKmVpz2n0Apa4GM0
vrhQYotB+UF/ifIOdPXfDWts+aZcHqjPGPzxkbePJRpwQq9Awdn70IKP2WEcniCiBbGscQjoYDiP
cdU05sX+yBklkBDGaEAGcQCVtvhjMIyq7zN9+WBvdHi3YcBbE3xZ+KqAs/ZrIbnSdohd8u4ZyJVb
USGZ8JCJjvxJowHMbvT3mf0RKSbxCsyOk9oEVe+PELKm2hQBjuJ0t/dMdsyxepb3OPBOhrfUGL02
5Q0r1o5nqghNj4QVKm0KKJqvbvY9ofUkcXuU/pa/JwxoW4dHYZb+6hcKEYxoB2sew+LCnlZHp+2A
iaXLadz51IXkcO+F8MCHPOFDU4XRy8AoeIXF4RXqFyU6LU/+d/Od4BcWNGcRqqZ6hv+Z8LVmly+8
IuBgDroprkRBPBvMXxOKdXqC5jPh5TmDhXuKCF5A7oA+BFkG3Do8OLZvrkyLMT655DIsTz/Iq86Q
th/Lz/K1pIEmdtWGVuPSqzF66j3Q4UgPhW0Pc89gsKZGAl4erL8XWkXBUALRwkjXM0wn24BKDV8R
ddlwqQOWrkHZZbLdTi5OuNJsqIRUGumYm8AhAIa9Bi6FL3Ahu+J5AwRgErYw7xzkgGzwSeOAhSY4
JI/xUwsI9RVPNiSu6WOZYEGMQpTYOPq7QaDW86d3jxi0whrWGZ8GUNGlcfOnbzuIfF59zvyi4WQz
cAvuOSjIgpnzrvYs7Dwo3ffuOaO+8hR/uOxcyKsusxw3ncoBcyNIHskNT1ToKvtGt/kIHPZoOlqh
xeJJb2rHGKu/qce0FgHgXgk6Cgt+TVsNXR4pXDiYBmD5w5Y1/Vzo7vme5DlTJcPPf7voTavDzqqM
9INeuoO1tRZ3dlRNWza0dolimYRMB0Qg80gWwxr6eL/i9Luo3dZ+M6mQ57REmHWymjqiOkXUFv7u
A9g7gmEmh5L/PVjzztXsxFXHmsva4L9iQ4phwhrIOpCP1qaCBs9XJAmaFELWGgEtYNnbYQC5IxHR
KW69/fv2Poy1of/183soH8CFpp8FnQ/8ZfsNU9R+Ir4Lynm1rVkVP9nqvlJ1jnH5lzs/+i7VZRr2
5OyOoAm46uIRsfMT2gwiNJjCfgeMhWi1tkL12B857k/sAOL4i1dQYadpkOz6dT5GgEcB5RquOjfI
TKL0x8tIW9I64qSMklb46jH1YDI1fUxooq01jvuz2HmvP36OJYuwusVyqw4GXrcEf6f1bZzBQfU0
Ii3mOK5A1/Rq98VqT01GFPW4Y4u6B+Bc8yJiFGJTaezkEBGnDTg2/b3hpokaAMwUeBjG/wWodCpj
xtoFqdduMJXeUx5w6gCxMbjaqYeeDoXvYAyD5Uif+Foml96yoThhVsJ5EXuVfY/+hRUD2ZOUtj0y
p/fxlhjBV0dQAUbwYafkecCNg0U8gt9EWkjnnvxmLZEm1nt0iwJaWWu+dclBUiqPRfiavEI2i+A9
BhW7dsReY3qzRQ/7GnG4SZinbam79VFzw9ofFY10JnVhC0YCHOxshaboj/OKykT4eWSH5z4hGeG7
yIGEdqRC0vAJt2+lEE0Opq7HjBy9GpFCt+cGjknAIMDBTbyaA73e6w6nmv+5wiO8Ap7Aq/Qhg7jU
bFR+QM+YihwTZ5aGwstFMMdmObO48emHho8Tcy1bI3p/bWrgNTac8vi0GN6TqNZMmsam96f7S3h4
pbdDABfDqF8G3u1UPufRZ6Hhez83R+d+DHLuNJdsMoy+zhugPZ3x2oHkYyNhp8vH0TpAYo8+TrGA
IPQhPEolh8rCUhTGDjTMzDFRpfhJAG/sUEwYpRfh6VbuIGuNY7eDPwesCKiwrZmdlzsDjJVgmdKX
kN+MrMPraNjkhmGQRPThNyAoRsTIfIPSfwdq8B3T0B/j4Dk7+Wmkud1vEX49vKsTAXkYUwY7Y7hR
PPOF894Vh0dYiigxa82SPqFvek1JcscF7H3jNF0zcnvupEj2kgA+TmDZKlVLMxLh08bNJMSmmDPe
v1Xhk5aOI468aMXX/M/mvdOi9rdxUrfxqC25B+b+5N9t/Xyf89affyeHCB3vgLuy8IDMcYTT57I3
V6n+XNOFNGh/waxG7Tb9ug+KvPln3qxPO0MkCXJSe+Aa9co6SLti09/dctdMVE98joNya+MlaU0J
1C4XczphuKMzyPTVOY2/fIAXot2gtk8VV56ky56sJylMJm8iHjpPmmfjzxkKwWkhn/W9JiLD7pey
IESu3Kbo9H7kwPJirF5gW48VHhjiJGS/8qDPYUCOUfkDlEW4NGNbRFM+8oigAKH8HHFPhcgTkHCy
LK7DP5M5vAGsIf1+N9XJPwFc9IjnRuDVlAj1F1tJ1xjCHne1W3qaUc0N3Jb5L20NcSW1XbzxrCYX
BJTNzQjL2xFyVPuSMRaY9uU/M/3+se34QcEgEc8JRte+NWemCiaa7/qXF8+ev5zW7IUqUSa88Nvh
JeH1/VeWvH9FggdgTLbQfHIN/OdvMWHQrcr/olylKH07dYtjYPsI9VOUyr7h64wldka6kFUQO7SG
NgUN4RDkktT+aQkf60IVxaMu3PsP7MACQGYwsiQmpjj0FzCltnM/fLpDQXgJi3CkXobLjASFH33N
hPgbA/iNOFTT2ytUhK2gddB2zaJcxjRYaGHGSVCELWuv9zAsCBUfWZJD0Bj2HuYRj5cSizcohBos
eGZ1mDwzh8nw3xbkZHzdM3Z8XBOhz11AC6Hinxh/0/pY4prD06RbFdQ2+Q60R65gCBG6Z4NGsLu9
ESxxegsW8FgVJVxLqzlXZonmSbhOcnMFCZsLqRuCa/AvlATJjMY8HXdEBRzYprIBzUTAeAmAgn4F
rtYLp+k6QLVA1wKhEIIWGAMlG9xfTlSspenCATIyyMSCVB9RaMiUypJN/HZa4QgKp/AxbWDbLygh
GQFcOctocUkphVEOfnAGkfChQa0aeLbChPY/RjS4N3gDhXMZ6BtQglogMVh94DnMBBNI5gu6cnIc
KBH/Xl4NoX3ipOaJpNQMnBB7VeEhWnHC0zNhZ8wDnp+pP0ENSmFzhsfxc9/8JyMwhf+A4cpzRudj
7gglAWTy5qis0FSgQQDNEh8BwbjlUJuoV24RrQhTag1SCcFPVB90i7jtAcmgPtdmzxt4ueTnj4hi
q8IuHEtQBozNRuGWaYsP3JGU3bhbgZe85/mmG4PkAAPAUmlHzSQVtGoihc91oAQMa2Th/GduuHfV
kS2m8zE3g5LFbuC9j9jRcNuK8D4BOMKeYN9PX2z51PA/aiS75m/2k9eM20p2+2JCJp9PVxN8F2ZI
o1tukNN6pyUrdN75+QJ6ouoKGH/M0Vam9JxYFGjzPGTO0IXg9NQZJBm+V491uXr+vAbOd59I/wSj
wy1kTVQIMy2z9SddaDWBWGHBW1lzW7oVDL0vxyTVoo0r6OcoH9qfjLzBHxMNPtMoJNBgCeSCqUyn
yK/KNjITfDbUsRz0Y2tV7Ks9wTFj4seJ8iG0s/ri9EbMJgEoR9IzSPWCGFMaPEckw0aC00/fKDu9
9Zs89niGUvgw/BErTJtBSMr76X2T/Y+jM1tSFAvC8BMRgWzCreyI++6NoZayqigi4tP3dzpipiem
u7pKEfJk/vkv3ivoF4P5nvxTDR3SkGfkZ/EY6TZUZAYLREuD1mm2omOBu4uciu2JkM3zCdW38H07
5hZ723bAgYQP/kmf3vc5a0VtJJ3Jt8BviimVtj4hWLuY3vGMgUVEqidrPXramHuaKZchH74HTQi1
KDuh9obFwCNAw1LLYhSqUd6sWSmb3GTC770OTFD+AQIMePgtaiDVQdlDkWA/fLv2/qgFqAug3KDn
BaT97AQZBEoNblLc/+wMuFPROQs/5AZ0AniTFZpDFDItWBt1M61vk3AGyYQjrP067K345xf2T7on
ynjfZp3+bSMqAg76MOb5fk9jj9UwE9yNHQs2l2dsDTDl7MOVZzKC42R6z9ZrYlJpyrmcuM9Qwfaa
0KiBHNDWxm9YcMAHv6DAMk5H5nnAADg53dY3txjhRRSJmgQ4As5DT/rwvtjT+A8AQIJni5mwTIp5
iIkxizUBazHryPM0+jx8mDFhTvIXTJognfX/Kr8fycJR7w23Db8cxAd44yl+7Uvzh+WwOUlO+UVa
4o0xBVsA/QTzHKe+Q9G4nRigak0omzjgPmc5wg3v+oO4DnJnE+LsqHF/Ql1IPJTPKEeYtLZgPyzy
gEhnZhnCsJCwWTxRN3tn+WcfIMQ97AbGD7lZpV8y1HOv5G7DiwvKuFXCn5d1dgPX4DMiIrNwTfIL
vBa1WfCbN77BfoqdPMmDxOyhSkM9PcSOADpuuWJjNWmPeWjOv23QxWr0mfXbHSQUdAqoo+f3WJ82
G0VYnALHwkciBLEXNxdkbXfZKRqnnr2n0qm24IlzfkLzjQrg0PtF4QlPPitJEZu8XjolX0fue5U6
LnKxI8WKTYDCyLWg9r2G7LKS1qHvpR2BXQjSdc/9ZzkDkDHteirAkpaWdMYLqE8C4arix4loZnaT
HMc58a5FrMxwDaZT5+/TJXLH45Q6WXuH7/zVLBsVc6cgaQTA3mxg7KCYRl/7Exi3DB0/6lkeb2RB
e4T8D4i5kq5Y8yj3UGGrgD6F8vjUVmIZmI5bdLX/5dqc1Txu4AFfSAkjYBqCAyFsiPrAxUV51GLQ
f7X6rnZSCvtjDJ4LLFJ99kFs8V9nhGMHzjsOK/J2hsmyXv4u2Cowo50g7PRGiDDNAO3Dd114pGEu
1MgIOlyqTt8fxwMOwzC5wGmSzmGB/vH4I1BD3OzznIjmQcXdD6gAKAm6J7ySmBSBObZ4hihzcRfw
IIJXcNrkVCNua3GswjEECRrpjrWt17y3rwerbfiLq+2z8fh2t0nKrT7hQdN3oAPWY2XAP0oEbSLB
HeCBwmpaZdOKYsH7wJQd4U3XTGt9VOfLm3wC80jzKaK2V06IpH9HPwH8ro7JF3hgRvA4NkwKpjah
vpH80MM5RRhfOGiBM3rRSd4NUCJp3n32XtUnsmGwF8zhAbt3lwgsMgixjFQC7Xy72RwwE2VGbfkD
Fi8c3f+5z2VvYUH/4T6j9/kJwIdhPVJdxP1suOhul1L4WqHDiqRXyEgxJBWHq3y9QBFHfhcksEoA
f2KKUWRGDEUxSecTM2JuOn8Wj/H3OULbWkuukrKvgOZjs58vfoDmwYPZE2P+zmaA5OoxeWrNmMrN
FVfRPoV8WtgSYwKFfQu6eArK61LBVKcEL1jfUD0hxKuyR9FuT+j7FTUwnxv4ioeT8Q57q/vqwRTO
xOFIUbJLXbF367NzrWln7Gx6j9DhlDayunzVLkzoeTworB4Oc83TtmioQFScjEPTxRmLmEeIwsNy
nwDdp1NzlI/wW2rCw7mEVicslmN9V27BHcep++StBoCk5QwcTsizgG91j4Qc4R0u/L9xJA+J08qu
fWy8Oz/dGT4rRCJGe0C7aHDo1g99nLW/sUTa8dvD9cTNd8mRLKgSC1J98+FAiNBvuBm3uwsewrKr
tzD9alIiYARAgf7GbpMmKhYEfS9fGEs+MGUC2c4pcfYE7dGdqnJk7uUxIakUr26XYQxyTKIkd6qD
facNPGU0jjRtX5vHqkZAB2no7ip3h7jM+8Gn+AKS5ucy9atmW5Lw+OG4cOVk+zqstIpI7klyGOvf
RZ9JX5kxbKT94NmLoLhXul1t4SFDtetc/piqRQnkccsmtz85sOK2dahPXkskpa9PecZWvcmzdRgS
RgQTy+vetoLMOYQ2rysDuJH3Bezw/zDhWHBvFhrFDrdz6Qx7GwwO5QTn9ySd4ZOwgGb1Xr4mNbat
ISBmS70i3mxSoHGYq1DCaSJpDsa/sTo76FAGBtZJpgEYFQELaohj5hqXgmtLVuewBzKIMOXCBCge
CyrzWtB22W3FZeI313QJgX+lj+/r+9r405GFTA6Btiun5Y55aG5BaIS0PVZ5FDYSHMZds7tD8x2/
cRzJgl+HUH720sMsC4w0fGhRlUw1g0TH1YsS964A+sznujCdKnWbcnG7u+SxlgCfeAv75o0TavMN
PsMPDIDe8BlJ53csTfIwW/dIFgTpfHmsqnk+v6/w8x3+tL9E2rzoJVM1LqRN8v0NXqzUEtqr5EO8
Z4yCvevtzDzovbYHkDkCwd7bt2ywyJ7UCPa7+98hX/z6K+gXbMYki088PHAevZ+kw7rGfT3MgfJF
QlY9R8KQ3HwoZBTalsKHaDxzTdVHeK+/Iu021d6r+3e8BjD+STMpWRGK1VX+rflTCXCQ4LAM7/Sc
nQyxt782pa0kIbubqKBbCG/w4lWKEcxg1O3F+yql4+7rEmBHkCeb9HtPRJuB0fcOl1abYJeHKvdF
/XXrlvACNkMyA5ttnq017BUqEYsQJMnmGAIWdD1lQN1rx/oE4ECLSi9jtuzTZGGFT9UXZo4uzSUg
awfHk9GEzE98FOmYgH4p93yq8K1pTmi26Rmh7XJCggajV2daol3DlhBSR1gDVpN2OTWDL48yrBFO
lcW98nCgEkLXuBn3N4VYndzb5SsyDv77mM5eEgrC5od54OAWwJuDFCTir+kYAY1XeEP15xkOx3va
vS9z4MNjlob4Z7WcFrRpdDaIAeqITpbqrDovOIfAzs7BXzLwZhuzjdFKK5iPgXdJbO8clK6ysQQ/
Aa51FZynxb4oYBTgeyP/pXeG9tIW9JJcflic7fh5eYWC/wwdQozrtyBjxqL6IlW5udyUMGs+/cBs
nS0bzlLCbBH1OvwiMaLIV6GneJ6KwxS8AzilwZRiSINoRgbe2piQQZ9mzMSIaANwgQQUvDG1AR2W
6bZY1+ABlNYjVBQEGS3qThaCOwQLGOt3so/4X7my3/jZIPbNuh+gnVDCQ5BExcOFpZL0h1URV9/h
64WLuVsSdkRoPQc0jeq+PASibB+h63+2QNQshmGdQS+jszdPtEt03+2mYcahWizIFBw+r4cVOE5x
JMxtg2oVcvukCTC5Fqxmtgivc4JvCrjZZ4O5UCfsBFiqE6yIj9/qdVKD+5R6BGRhLXFYw9EE+S8o
xg06ChOkAvGy/EywZf8P0joIQhY3gA8IUrDH0t3LYRq6aSFwADvAjrwu9qHD2ymPhXz/PntMGKiw
3yKZcJoLK1pEGeou3YNhZMcKzJc5gLH/XMaEWPHDG2wHIysUIwx2ABgXKQsRtvL1CUfCmppBgzu/
qkofE3bAHGn6BHjljGPQZ9LVfG4/2kd6sEOxZZgmuEhBDACz2lbe03dv2MLfrHwmSJAG7kHMgd6d
z+t/wb76D4Hcec5gDFTYFbhlNqz6WPESZfWNKwSA7dN/4NUMWzCJOiwocJvS2L0G6OwgncBxVAnB
0RySSwIcXxGEasD22YlCQ+Pcfv7o0GDKwTlB2fjALQBrVjSlJxZz7FRvG5598z2FN8NXo1WiC5Ni
NhPAEJjmYt3wIG5lrF3JCOLvM9whnPnPk8efumMFsxGmi3+MZaypDwdcGzylcrol8aNwGwxofz9X
dU2WCkJDH7z3N9Uxt+feGLeH3gDfoICf57f/ZRElXhcoEKLfztzzhAq3gM6DbpHMe0RO38nbtNv9
A1ehvw8HEfPpHI358bdRKcwx04IECykkCK3YcDIYbC1HWNtO0fJgRSpRONgYMdKAnh1sylj15QEW
GzK4RptHz2F3MuXQ/8tXUIL4bsmG5JWVcn5FYDRvPNrhn/88rlMxwU2M+zsZvzxtA3K+e8yVFY2R
8yfm6r4PRYDZ4xlweWloXWOK2W1UC8pvxZHfIODknH9uilNxzNb6kg0rLQRlBMFh0F4fsyfPZGeT
ct47Pw5AQwERzBRmHFbqGzFRdnWzZQaCnZCUbFToJQkqogzctiG1ZII84tbilE52t1BGt+5tdFcn
7QWcHk0a4MSuXNx35EFhWiIyTJpZvlCR9EyrjRo0Y+KNgcQfUTGu/fLUH/GTynOGx9W8XVcxKxFs
QKFMdvav8D5o//hRkvtCYrFbN6fbDsoJz0R/CdbMrZucuC+QNtTD4tjOuIUSg3VIADCtyMMskn6s
srkAraPMGbCLNXF+/Pew7207w6soNvNmXpqD7GsbJAwujJhyeaCoB/VK252s8Td6gsTEpdMdy52F
oabXXQrcIeG9TCoYD53NMRRrUL5z5+584sPeREo80E/yutweZvVRcJ3RqchkYJeLWoILiFrBiOhD
blHVH+RANGcIi+XiiwJyYEi+7B0glDtwcOBhwZIkuT5g1f78IPxCHY2JPwMcCoo4ve2Lr9PpnmQG
0GhTXBR5P/B7C/dn4WT0NQaR8NJ9LvqSq50fCLoUTgUH/3vDBPV4wXbf6RBJ0aejMmOdhdu419t8
Cvu1q8eFZYs19s25zXtPUkYHzdpcNxDnPwOVHW0NrBtU0+ZL39Z494rMgclnw0lp7b9AWqtEc6r1
e3j32EJ938PnKvu/9DjoHCfMuU6v9apDiBxTWaGrbKjyFx1TpQPnKo9BU4TNUUIvZQYFrnUQNvU1
GMPmZ2AfwgV8zgxtV2dUfUH4LT9s9xpUHs2c0b5qfOAmzkNztC6ejFaQIKCjQVaj/BqncgXYkvzC
jMSi5jfhMCD1NjvS/OTx1oiE5mIqsYRR1sURuB+OI38ESbjcVUi7GLyejHX2d2nhhyNUhbbdAnX4
k2yW47xzuZHGdXqMSoUpySMXfMQNld2GHdOnFmWs1k3neYRYvs0QeOAg8aXyO3djXb89yLa95f52
6aOjKUZMFz9wk/7+J64I61bQbW2jBQisMYjTJ/iYAV8hwUYoF6VEQu9pvNigMzE+pvJjqEPIzneH
nQ7U9Vj3cdqDn77MzxYJaZDC2Y9s9X7EFUOyL3YcQBEM+MxeKQTTHSUD6oHq0VqT2QYX9zmswjIs
ol/q4xoKkWhxm3+85yYPe45+glp6JFGYoFo09ctyBDaOFdjdqS7YCHJjujRZD2NI4/Vk6Taliahq
v9KAleZJ7XWPNSodWM1rxRT8Hla0X0GNZCgs/tufdHMyESCSQN+Cd7vr/PYKO5YSd2XpgCZYMT0o
i04+Q2/xgeAYwRPEZYdfHjYj6u+CEr4tlxnkA8gqwiOLFIjBY0qu5kXy75rX3+fj8tSdFf54I81e
/UG/sA2y8mAqMdwFHC3NUJ1QOjgx4RbfYyi08GGG8IAitj6fM5U46HT308OPDZ8jnkLUrW7xC/Vt
AwMKMhtrCTS6Kv7uGKgPDcQY2BjYHwXuLeQdAdc7TVy7VAYMtx7717m5FtCTlszBSFL9X2+cTxE2
Jr4ou/8XTWU6fo6VCChV4xjEiE18qBgKTQoBjH/I+BbAhep10/df/kcKNJdW7BWgd5eM5nH/4LE8
o/Vk60TReqNpsXunfCvBpFepE0JqYlzxVyi3D8tmb2ju3ox/NMvDtwYveyUf37+NckUKUPxsllw6
Zqz/PctVwKrOZv4sXAk6FzSTi9EEr56Nj97CNB2K76H2GJ25GDdzy0RsYdgkdJNQnjB9maR7wwUn
gxQMqYemjmFml7TBc670cbnY00yydpM8awok0t/BbbtfgFNTvxezV5ZdCYj/AS8fv56LGhhRNuTa
wICi1B8w/5c9SormqmC7Qr0OL0CmwhJejhSBCHco1kb0QAk2yv8ArF/ngj25Yqvsq+J8qbgK2Qh/
h9+IUen3ZxEjbvpM1nSEoKTJRrToqkgTbmiXltoI1OJ71pfMWNUMg7x0ZIySOecOVG6EAJ1rLXkP
OcctfsXTNoJYab9FogxjA+t+BqxfEuHuSEZExkF1JvMT+5FBO2SmSIODe7ii6WFS7I3unfd5i5MF
yADsqDvgUSA2aekKZ4GxsoevBNSESc5IV22QmDtUtdJBsQYLlZ/E6zdQeGCC83HvAAVs4VgZuhA6
8BdbvmewLOWwjvKLjNZ/ZK5o3njFoMR9p+hEJ3HCizaDxZlcIZKnn/CGdAIs9sxxLe/5dqz8yFX7
4mWVfGOgqcQcAMvVQwrNfZ8G1VE99hY9TcjHKMqshdYtJAecDoT1URPR3Q6hLHcnZcQhL/HEvxna
Zjkp60nExoq+AYklpnbsCStizvtiowgLOH0eebgUPcJW5cNaemCcYCNRJnBzws0MzJP/zTr2Ed/B
YydvzHHmGfNXhK85LNFiXF7YCvzE5+NaHzqlNYQRWAF3j15b6c9IsH3kkQxvIfMB6nAteOG9j2B2
853SpPE94DTTDarcT9P7BiNeXszgR0EJCxJJB+8ZjXA/hg/jvc49od2CxJvG6o50GBqMKaZBGP5C
/+b2guJZ2LpI2OJTJaXsv4/4rXG1jYnndpDXIbcrRZZxEbgSrv/I1DzQpNJ71y4s/H67edGAt0T5
YWIECkhi8QQ/y1GFVM2TPdI88Rx0+yNhs4BnhSBo22yThqcyBMQcq3+sJHEHhg80LV2Zh81+X+ES
3Qe9FiXGBqhv28x0+BEOgI8JWwA1op0MWctM3+EPWwBt8NvcoXpi7cm5veweQ1lMdIhvmAvGWCNg
QDhHiiRmJlKww7sZwoyN0z3zXYkN4FYZpZbfUJHxb8NA4G2jU3bASHvgdzoUPDjCyVg1gpLAQCVC
6qHRBcKVYAsz7vaWFFmpC1bFNZbdbvW4O/XxceVdpVPaCQ4nmB7wcTZADV9LVDVE95w6XOgLhEQs
e5FQY/oa1heOOgdUjotvMGO5WOC8wxT/ONDZJuolPtoNmqcaCuMeJg8cBun8gakwZLVLgiChpty3
hwG/xelL6UTa0j5tzmi4kxBKxypqWCpR4hrfvUxNqn80KXiKTXp1wF7G4DQ8eJyw3WuOkv8eHpjx
WVnfjpWXnzp2Gwtry+3HiA1uzBoYj6PP1pyJjV2LfzAfP26OTPwdM5ygW8BfyH4ulxAcH369aS4Z
/QQCjHhnhwc0NErmqCXMfKxc2Zdjvyfof68NLqc65rtVgJ+3pgbgBWoTUIGUSEZ6iNUnFkhYLqBk
aAmZbFagCng3Agl9srOi75nreE3sM7Uuxt+0kHlrwhr+A3nbiFC5yyx2dL87OKrpMtwtcD6tzf/g
SusyYdHg8kXMhQjjOzZdqvuCicIq1+fwtCIdgiW9v4IxtC3tte1jyyGPFzHIw0SE4WqkWYay8F8f
dhK6ZcZ7ihrfyoLa5NWKW1MYdPRO4O0YDCukOXy8N7N4+YvaZlhLs3SYj9FNHyguP6FcYojX6CE/
E/iXUKdrKiLgDXSA+BZevoP5wAsnr+ULgd3qu2G4UBbSL2yW96enr/X9HSX9Y5gfpa/7kDACdOoz
s+cM3CmHFlgWQWLrS7FKRe04pSiR4ayiJeEziLhJIJqBmw0lv9DOlXhAHAUqPGSNsBymY1xeva/N
9PKxq/FvnglTrbCB3B6/9tYOYgWUtGlOixZbex3wHmrT6LD82q0jXWWvnXbe1921C4xMvCfeCM7b
h633jHEBAHOx3y7LppCTjJRhYuBQIsLDg1tTRCnTaMv0Mkeo9VBt3uL97vaBbCYPEAIl6KEK32no
renLSZxxQRe16WGKajLQaKF8DfyMfdZcnf3SpTHFqoXLJnEPkYNxwXdFjR84gA6Svcz8ohFV+HeY
KLsDnFm3A732OVu5K4ESsGl4ooTDZEZsAjo2upPXWlsYCIMXFiwD5F/Z6AOZXPMrgHhYRNdiyyKO
K3urhHe9zpdI7DQIuuyGXfyGzZQc03U3bZBNfQb8qm0/SFRwP11C9BtJwyaQnRRCHmJxmDYAJhuU
fDVopul8Dm41RkQbvl0siMxzD2vh1Rs7POhiNVb8q9f6KcTpBRjUGm7NieOy5/VYUcQdFuYcB1yv
2FgmYVkG/UsfSwIDOEiQFG4bnpcWgt30fZVZWqZuB3cVoJatCyz4jXUp/rDkVxwN4gsGxe9ZugdB
7tm3ExtQE04cLSNKPjjiZR2gDCuunL5lrIyYN8B5PivQxohzHXl5AVkV8z1AhyMEZDAcaH6bH7Qc
m60NVbig5WAsx4JvycnHguP+iLlFxt1QnjNw3FdFDxkS1BoBN3Ks7TXvgOFcyHMmiQyUEJT5ieEu
3SgGP14WlmP2qS3jXDfsST6AIdKTHd4rvwU8bjHcsQ7kRLrDEEaHn4zFKZm5qUlYafS1MYJKloXp
16af3nwFsjg+yJiEmcsDWy3JV2VfrwfG9Haxjl+QLxi8Gkjt2OwNv2yiP8FPoPF9uMsMNpzy8IRw
rLD7AKT6QFYGWdhNWCg+tvX0Fx0mhGoeife+ynGFFB4q5svp7fFTKK1xnfgaDheR7P2EFOeDUGH5
7UUKxJP4BgX0bFSjp1dMyzWwinhGmHjwZgKnRxy7bBHyxf19Mm3OfLv+07Nmh0n79QyWJwDj3fQH
pm5A0nA0enHoCouyP5DBMmbWd2D8FZLPV5oxtekW85zQc8IY49g4tRjaIzOBE6kEt21ajFqY4eIA
dUUpu9ZvB3oLaMGLu2mdX5Ul5IKSO6Hi04uNbPzF4gvPRnVxx5ZL8+tdXxvJLSnwo3sVFda6gqTw
UgP/Uw+zztc+Qe9k3ud3+j3pjis6WbF38mstVzKX/ffYJH6Sdr6Dj2T/vude6sn56ZkQCYCNwrJD
mOs9cuSrU+uGwxyeQOwRV1XqaTs6rDcsEY8Son8OwJToyn0JxRy5GOTY34+v97jEAIAPlU6KRiix
b9tqU0GaAuaxvLQ/UkA7apIPdip4CZVN7QbfPy1dJPrA6yuuakZPTI7yzM8qX2wUIdRj+B2pmLow
U2i2Kh6fWFX97hXUNCuw1ORZ3h8YuPWrUwTstW5biJh4UVnIry10a7hZ8rKjaWQOIIWv5UfYX3AE
aK9GIKuuBZGcj7gJ+3UsdYGMYVefBfVWMQIVzvnZ/Nj929B8OsrbVl5u9hhwx/Rn5dVa9b7kMkQH
NjF11MOL1tdHBVKPLOQbdu3iTdPei/T/3x+2FegWd4yB7QTKR+jnZxW601AdS3s0AZcX80k3SPvO
82y8gvJ6g9NwLh/Ddzfp38fk76S2JHyAPQgVfB2wO61w37Zg8kKQ3DbbrCfgW1XzGmRx0BS7wS96
XR/LXmRd3j83wdwyAg0foIRec27QZv4vseZEGPkrkY4pJDLJNZtprMr4vdb7wEfS8QGms4QuRvEa
NHRWRcB6WurshMWUfwBFsVAx+5w+XzaSjf2+u1aFiUo7legeIW5O9RmOsdN3N8BOryqC/Fh1k+ru
W7M3QrJuYpAmYI2+15wh/BcakzrlfbhV53Z1hIWiAqyQEj0/zlh98erP1qx/VZjLQaH2jzq0Znd8
EVEuEywLkAZa0rl8E/q70mtStw8hQP8zYbJKI2mf3ex7kI77NzdRHL1jfexn3VCC1gD7gNBQHLnp
9XGgQPTFsfS/H6VBY1khIOkZowiB5mxILMb+EtcLmM+4Y+BbCd6D7FmJZbA76jRaMIQESN2U2Lrt
8P2GA6rkAVNYwV45i/soR7gt4KOynOJmtbgtPByHtA+LIZvMBp+pIgUHQp9s6wTBIZ+8Bd96QjEG
yAG54UziK+/ZGlIqzj1E9CrA4kNtnuKOx2zN8v62gSgWyUIwA4oDIs7SEQRHniEjFpzMGccYmcwM
9VDZQlUVvSqrLxZ4H8m504ijQIkt07+hCatjq5uaUPH/U5hx76OlxsTpTX9e5useQiX6zd/cysew
QZitMORdCOAYWweQH/S/2PM0gY4yCq87xkZj3j0cQw1oUAn0BNxgB/K5sCdRwPefvjwGCjLZ2sAS
Bax1lfVvi3gZW6j/Udjk7bBmUmD2D6sjIwOkWmzr9NDwa5cVoDyXx4/+APMTLizQjMiM3RJg8o2+
OyiixNl35ACMTNnX9jgSfoDs8Uvfc4XKlfmZfvasHijRp4dHqsScHK5I/2O9cpikEXvNPGZhCwGH
K8zipaM9UCf3C17BkLQ+OANcNWuIl1mOPfb8WY6aKmI+YAiFbsqKBj4nfS3GnxBIDVJ0Wewp+B8B
+G6x09D9VwQ3q0OZBIcJEi7YN6LhHalx9PT3kbUsZ+kMlQULN+HPwSRCuPDcXOkLg2PsevvZckXv
7mJJXq/pyHzZQsbDrGbMpGVbY2EBiRKa7/gt0J08YoVM0hyELBboIV1UiloDYUoB8RgyBGNpPWQr
5GoR8yBw/uW7k4YskJn1IXGCHYBJmXs6OGSYdwezMjYm5M74sH/+s/IeAQQzJiN5z21AIik2FtKO
xRyX8TelAeJNMef20XPQTzIepC1cFtxAJzg4gHvBlQIMYJbs/+Wo0HktlcunzsKCrS930a1yyAOk
/cEfDmMzVnJkMoDqIvaC9Px2lP1jk8HwoidCwCNv0tFv286MOSNOMnn5XXyb9OEyPl5+FWEDQag5
sEtYk/Ez05cslV8zLDp5tD7n3pS5j/asWhFlgxCpmABAEIox/Pj93c3D3ejMLm7LYxT+JiLW+1TG
2twKWg2ioYrGXISMHE6VWB8Qtl26bYBp0EghQv3m8IjjgdIFMHNiwHASd+NSJL9/XDbeGRqtQcsa
j79Ub14e9KhNh0ow0P8eQsaoTl8+KfcX/gU+ltmgscMmDqUc4VE85AJjrbomHhibTBDc5xB34Jcx
rTftMK1Q63XInhig2TD2wqfYFQK/1WoAs7a/tJaZA9hLmw63ujhZTn+Kbbg8A+GvtmyGuDUJUwJe
6rvNCd9naLQIXPlyFuP8yjsGk2KjVp94yUBDoFKr+6yPhrxyP3SiKHkRXsA4KuYvXNGpKHHng5rX
eQCfW+LnN9zDz9NjAwwlkLRAY3HvGldk0ayu05X8Eov9kpzC+mCDCyUe10oev0mt+3/7CUjMe0yy
CRfs0y4Z+ObENwbFCRyLQBqo+zCZgIEAvK1mVHNzjbCdJcnJiBlMxL5WZJJbQgYFf+Tpq7haM70n
f3AKYV7zHh/vIewJAHleR3siopwnUv+jauXtssV2teUFaz7cPHpcs79D18+wf3gERpDf54jpAAaa
fGmwKCR+D7aKBPP461t4VWG7WY7MfMk3BPlWSYXjigosQaJZSXBKsdjl02kLq9wVf/1Q+dyiSPPr
1MvhbMB6JBLjA73AaRa9absxAZpoBvmwmRq4lXuAgOJKjD+IIt4rgN9Rz1xzATnt2Liy2uGZlV4T
Thq+9JUEaReBnfYLtyLVkndYOO3y0AyJswSEfa3qCfeKEXDyvhmcjre3nSyoEHx0OQTBFRR7yAiZ
382tP5DXatWDr/bH0L6VAAZvQwosDikm3D1+NPOWtgcEr7YCEpm8RmzT+XmQe9/QMd+XrytPtLOY
EQ+Epnl0K8zD36haNz2nyyEJh+SycHMVk6//WlVzedmfcumAxRB7rW9fhwUkysRyD6eSc4VdCmjY
pwyoEjUeIFv4Kvw0M3h6tE0piznH2Hbg+aVfCWxqwAkODfod0i5R2MNqVvrkLybIT4mXAdydADGR
McUqAV5rnPswKSELYFA97i2Ih2LoGoPdNshIFhUGpYPPNBUp6mBorJVxy60DFqxQTvB9BSMHBOcp
qxgwGMV00lkyjsLlf6Gn8Ec88dsYcaLbh2nA1L74jChQnhpi3G+MQMJu92GH4cp/OzCAZYhwtI6o
DXsOjCCYHpAVb8xSuLu9ZvrNbhnLqdbABgyeSahAqKETmHZH5XqYvbw+sgtrB58OGzYNw2Effocl
QVSEPwPfsvFbN1lXM1Ip0KwtFT/pBKsd+TLv6CioQVHC3i2ipCCHo0l9Og2IJlrJEGyGnwiOy+2N
Cas4XuU5aPQP/2jOC/6O9/Mav1yow2KsuVlQz5gTQ7SsrvINvg5mH0Kmqfg0mWH3XwDLOco1bAPY
mSbH9BlmIGPRgvXhSbCsF8QKcf71dux8VikOpdbSYEMAsRbhmLRp/aZHogEnvUIoeTLRRtosWx9o
27e41ggdK0R+AMxtMX64DPwhOfBjBAJIY/d0agwiMPbxXWF1h+a7ytwHXsks6jtMx7WIA5gmCJGu
p7ms142dMGg8OKz6QbxxdXuPnwB1XjU9OA8fBwSgeAoBmpPt3buj7agWyOYDma27DvzrAG7ifJlx
Q2DB6sHm622b2uvFKuDUH15E5nuObU6LVcZjTFf3Ob98HkHKUXoh0+Kwsv6ME7AmCbhUPV408+Nv
y07oHlee5cmRxsLjMc8i3Xte62srIfJW0aq2p0YjFx4HOJbMCDkDa2RO2J5959DZZrTZGu0nJnAL
oD9pqvlpSLPMDmEho94DvmXPybLMuBZ7PAbYsXEmAZ94jzHQMRbzf3hIjymxevidcF/k03ZsjrKT
4eNeMiSZcIS8LFdw9sb2gxebDGlF4THgQ/0CfB5/XqA2uJzbnH4Q4K2/dkPUmYPEBt94/JSgQYgg
UJpEOjQeHlpFCEPP1CMfguaV1oN+wEXZyQkLdkv3qCd/YGUOa1LY3vxTwQM6BC1UYqjt7/+9dBJU
UOvg4Cw44w2R9ogmfnM/647ceMKkwaOnUN9QhDc1Ngtw9shSAINbQH/mk2BLjHsIog/KJqGtqzbo
Q+TdwOqDRMQ9R4nW8azhgMBpfEMcZ5CIMsllrX3UdLPsRNOF7zp9qQnHXHNAi3ABvYMqNa4yYz1z
UwBFXXnYE+ALcXM2iS+cXW9KmMT65kQ1qeChkXQHcQOj4k4sYTgy0gsPjTw3Z9CT/vA3/4LOn1LF
40whwIcfwClPLy0r2DGO6VkyZUWoDZa+KAoE4Yp8w3aNrfazwghvQG4ThwL3IF1fOtKn/BatP2Gh
fAIvpso6Yk0xwyHwk4+/GTN5PUy18Ssf0/OJzDFsQA9D9XDho81Xz3xJP0nuAbufq8GdkjVTdF5V
PkXzb2ISntK+ZhN8+U34Az/wZXpRgs9k+fTMJ/XLpweWiAYNOVGY3MfZkv3+uA75F50x09JIQlRO
OMAYHS7icoQwXo+9v7U0ffn4G6pDbrviiH8TbSmeu+BxmUOzkMcKaJkxWIsKO8/jtpih3l8hRZJQ
Lo2SCXCb5GfTboP6h9rHd6UPD5nKbpiOJFgp6X/9KfenEB8yGA9wl+BIxJiHWFsQsy5ujBEjA8PD
ibR2qJr5hRbcgGwXYsRjhZgd+mxaFywQoL+Kn8bPvT6ufGasAyB44nUBdQ+/iseGfILHAuhR3dHK
VXs2e73RY2EM5VMVKdvPqLxkUxSHSMID1OU8J8tswe3AocpppngmNEbNfgDs+sVE8iGAwaDwmHdI
2b3QkT8XNKdU3i8RENOWbC4w1lDbNMPe4uupZ5hHhAkhtTvMn0PlmtFFsOtgrFMQ0yFEkiEp7b4X
Pv1upi5ZPq0PXNMrVmysfIAIZqU0T5uJ8tzIJwxmkZRzkyyIjSqQWWwSNrzw0S7fJGDOaf5kc0BU
MS6MgBIJAhNRADB1v2EWGRMEomPu50GvR+a/e28P4zxQWTrQ6i2MPfPQJtuR6xtBfrDWr3FTcyne
V8jAEILIoHS7RTUSAY8SEaOVv8J/xD6Sr0gBNILPnIArNgXIVWwA59a7LSFjOyhMKWHk7uEM28RI
O+0XirQfRB3+sI3fuCvhNmxjcRCiN51xcHi7c71Dvx/qAPK2sWU3gz/F3WYuySZllO95Q3b0YUsK
nkD3w/GEtptejulsykE5gCkw3kK/Gz+Gygyp0cSc0YlPMV0YViM8/4f4HqFowLvXKyM4fR5cEv8K
C8zDcFDkAExeq/6UwDsNuwzLMTcGMZRvH2uBY+7mwWHAFpjhnPuA7fLsGVqX72px/PgiTAUsHQOW
4MU3UsZULkDhDdavg38kndmyqkYUhp/IKhAZvGWeQXG+sRy2iiMiivj0+fqkUkklO8etQtO91r/+
AVcCsJXOVmbHPR5jOMW8fVZ9heL85XP6C5cMWt9CKXA6guvt9nxx4GZMBDXvnBN5NGrhaMAnsr8w
0G/p60VtD+kCHjUOQayTZqJjcp6eFxpsQgsvpRjDPRS7M94GkGAk/DvO3sn75hC1416MuO+Xw6Eh
0TZpR0BCJk/JBn8kuj1InQvD27+xtaNHaGGPYsKMcQA7M9fak91HxNMK6gjdhjsYIMUO187Lxwgt
/CZkkrbYBlNgN2i+sJw/ofuI8ePkTgO0Yx285g6+4C6im0VqhiQmPQVrrHC5VlY7+aSS0DjqzBn4
WfN3pDms7Xv8wzwBoG4k2YQ7uFCSAvgyo2Fw+lMYHvN93X5CjixdJ5XDetQrjnSOgAk8iToaJeRG
hKSek9rF3oBzFWu5sRzffLBLPjoc5QMQES4Dsg1bytTCwQbjbUxwFBsdXSj7UOgZVwNDi1korjaC
dkK9vesSOWIIFUFzbrKHZdjztz2uizvuiB4FJ7lazjG62pcEk5ISkjMlrdP4R+cWUtdUAcoBIqmY
E+T4eeKBiwiX+DbOZ8QlMcAAc+Pw4TPjIN7IEBZrS12kRjER6RWDqCzEtYEcR0wPm+95gtXJJJOj
C3q6+2Ttkb2GM8V6jhu8Az0/xezJo+uxdcJ7XiYr/+jSF6EccJppPQLJwjBAKKqHARi8OzIi1JzW
OTjnNFc46ORYGZtEWiSvbeMKC647awU++jlfnJJQnn0wtia0kLyfV0gmbA6HAMvUZ4SfD1a9x+Vt
WeBLBUE8+VaCN8YxPcSKzudIPpq6wyzBeQesgFmPuwv4AUbVH/FwEFxFXBS0HS2FM22r2H6sd++o
skeKw0woogRx7Ls4xkmNjza/MESqid2EJYfI+oQopuZf2hyuodO6p3T5nJ+npcte4tDA4pF/TqTt
0WZlZZjeYXmOB90IqZyrw6XtBdcRWmVCoNnGMIsj+5zjZiIsMXqRxkPbINmneJwJgT8PB1QBC1yU
alDiJr9TYplZF1itblosp6ma8Ieropu3zukwTHnXBH0HWQtNUorkEvIWphk+HFDWZxOo8PMQvs8h
HZd/+BByEd7cEFwZN/elGvM6aXmnX4aYUCBdF5zIJoZ3WY6lWR0/2QbUoTAWejkt0rLr5J1Wxd09
u9WPZQ4sG1a4qxge4gQiQvBqIN4C34PDz+XPGFA7UlZw/DwgvuXRwLzGX+efaB3T/yMRGXKuf+Cz
4BNy827ekfH3XKOlM8yP3+U1breU9BmVv3vP2aowme3vmaStbd3jaLGHUNMxiKgmjxEPTwXQu4CP
GUsB+DoBpxB7AmB7aXeLqw35m6uPVQby6DwzkEtZIIFMpIPzAeeKh7n8AT+SE2Lq6dDq9mCAaZVK
mWEfk3s7U2zFRQDOJCysXJiUP4LxLDzOw+dGth/jdqxCkRIsTUi3HdWiP6xhcFq3MVGFBYIyrwyH
0XAOkxeZCsJtrHnBCG24ztvbCCGtsXyvkNo+MfIjvsY92eWoT/7v6l48wjusPN1VfXVeZVw7/02D
yMBZZ6OQAtmTKpNo4fAPbmvPFOuGIJs5UgW8Qp7edgWJ9Rgpduv98wTpm5qlxtKswlWFT3t3T66w
sustdBe3u9KBKMrtHUZX18OYw2dxvJfrmBnHwB4mL7eMu/wYq2Mjx401a5PS6cGRWFW4KtzBC/xM
s14PDy6fcWAQdmF3Wn7jDmbsBvosJhtxj8QsEL27Q9WpCDtjYkGBM+SFQBqEctE973Uf3rFVT44U
XwhwO69D9uPQGtJNcqSdPHQxgR6DjCTIdTK4gJlxWIewXAGjyGajAFUz4Yjx2TWEX4Oqvs0VI1qX
C2LqUOFI9GY0g5bs6Z0pXPBLuXMPXxYqSc3Cpf0EDUlxb+nNEXczvaNgNWn5EeMR3Er7yC2DIyPc
pBF6Q30UfFd6/bPhq1cX/KAfKgIcMphXIP1jb4WTicV/yK7PDvuL3454PGif8fraMKM84r1dQm3B
dsCFJjSMIIoHxA/wMNJaFDugaPu0KKEcvP56NAlAie6Qi+fXzN2n64F9zh7Yrj28b/QIsaUTS9RB
oe8PQcHnjC931bIc80lVt72wlVmApg6GbD6YUHKJ5LgPP0mNhUSeSoAzTLYHcF0SmlthYXDhLEDQ
hlIRvvJ53+J2/ojuEKnYI6KMDaI4Ms1KX2OW2jf+sEXcRjWmrUvp0EdsLVzSBTpjJNcY9IIRP9oG
rhj/DpDDXAXmEf/5xp8FTuQ/WEHuoL2yFALgCE/OX5EPsnrZkG7xjRG52PBudwlTApwIE3pUmfIX
+i9V8NlBatJP5T3qYRDqFpsiDgpgSucy1xIWj1qQ3wX+UI5fACWSg69yxvQAcOZprWbidNrjVB7w
d4ZvAUtifvqTRievZO/nr1+u4wvAiavsus3g7xgZXgP/CrcZJnIWcv/oN9G+0ESYi7mDii1jL1LI
kSkJtDuXUrzTsGAqR9s6VnjcHtbFqZcDTibXYCPBbmz1Ke6FB8U1xWfdgSnOXs7GSgP7NStQBPhI
W5T0n0kPe0wDqzqDM+Bl857j4digOimILtzhzTM+Rqc+d/I9w7yf38NrXWgSLHwwErIzw5PLANut
sq9v7Nl3UZk4p+QVwsEbM0+2acecAWR9pDMx+8ofRwRJbPPvW7hOpOsJVAU+P2pNH5dxGwELfCT3
zA/9DwUVGtQcWtqR00NKrvZzLDQunEAK4T8RazaoHRjB0JCT59+pKIFCszWzJTYUtuGf7Fy3P/IV
8ZNv2ATP7m1ao4prHQV9VcDEpRhMcRTyPuJgmxAeTFebwEa3Jy90zau7Kw4K75FzyDpfX/i2c4Mv
PBCIF+TJB/bHwMLd7U0iXiRNIU777R9aHwtEDLe6fb3H/sWEMUyZ2LkqJ5MqyiH29xxHCWS3tI3o
EtzQbT4WVSBSM14E6TDjhHvyGPYFR5Zn51xl2oHPBrSF85xevLj+LwdqN3zJSwrlRWU0DU2F6aij
Z/ijv0K0AtwidrLWfoLJwSO5rEQPqBA9ePjtYC7DY16HYlKJs9hGGvX4bjDPkF++rcHou2MEyggQ
00IO+rIMmK/K2WdBmS4EIs3+mV4DfccnxN1aWVxV58ukAR/HEaAkdtpP3S5nOnheOTsFjCU8UToP
c4xKqcco3gl4CIb+xz5GSGqZKGDuG/RQUvjXjBX2Iu+Weg3pnB4QuNDB2cRhHIyG8XXn35g/rwCV
teSBNPaeQxg9BUdD0KuR3902YvMma4haACt98b2QWd8cDPq4HL3dcAdFkuvE54Uo9Fu8DNIDaMx4
KaWFWlNSTbBqwpzEGGGPBH5OZN8GhSCzZcGT5i8OGkPMaI60QGCCd+x72JbgLDQhZmbUIgJ1ZZFA
NUpYClIKArWGYAWsXSIARyF/JeCSJgjTDGwXGI5TvhydEw0OOhRsev5Nt/E60WFhZiK+8un/sl/2
hO7whowmAhZxbT6RnOura9BJi/EDaxyEfckYj60LlAKIC/ufOeAM4xWqdyZdfchxoJd95yGM4CFS
1eNzVI8uGQWq1pgksNwymia3paBAE6Li9XkUaAXwN9GFwyWdFjBD/vSFrvCxBQ93fyR2/A962PyG
ni3kYlWCpwj2rb28SapEDwi1//hGyvSXmSUfBjB4TENFMI2RPubgg8IeCmI/2LYqWKdfu/Tblyvg
STwRWmSXZjvTvNOQzqTB+Q/OFIPXkLHLGH0gLSVNW/xltcOP15ZrHt7xJdU8rpsUnicApcErBb2w
Xx47ERDebfWZl343PtJ0v/zW4axZm4PpO2EXy88LNdLCo2+/kLr1MRilxcRcrksiWOWZvNQcdM29
yX6dwC52fnvagXlp97J7jAOgA/word5bxBHtaBCewevh8cPDnlSuMPdDDOtlBDcyiOB0vhdNwSfe
fDHrDIZRe0FYxJk3VhZCWhs8GEQccFnouQoV/tHttsLzVADgek60VgaqgwZvyarioBJZwggcKwc/
HISNHDSA7QXT+faLdPECfBhpY7DLDrYyKUnCoeDpgHrC+22smZgqz5UJ02iGjsjYgADkJeNWqG8Q
dCmSEO7GrWb3E0YB8w4sF/Tr6Y14d442xBWLNmTL2eovDxMlWhoIpcL3RIRaY0EubCwHYQ3RgNGn
X255y2Y38Bht3xGnQrHGrZITdwxOipM5i5Nk5/UYW5mt2HKUCTGNRMZisc33+hVDKjb02Nq03n2Y
1M2/uA+whqLnHO3fka8N/gK0KCzI++LJOzOIUaBoWSwg/IqEdQgjszdcPl5ezvU937YXfwSbFPgX
26A9k+HJI0JO2x/Dg5ijCGC+guKAfwHpZUKPgyXGNqgJcX1a4qvOT4ecOKR2Y39JqJQq7gqPpa45
P8Xs+C1MiiTC3JwjiXD/Jv08CiDQfIYlGOb6FgwnHykCVf0tMUpnvrrenDxYEqcEQXY/5e2YQDJ7
VLmAMDFqoqWwCW//TXIwG4OeIYnPhj7g+hlxBZiucv8gJw5L77JlmA+5gD9FbCc7g1g+c/G1QZ8x
7LxbiADok3nKMf1C9CCuAi8hOWfMcBRWfMqaA4n2UdSfPN5GWTPuPTsEijJT5t2gLt9kh+0BsOSH
GPQbD9SQ0ukxp6cm24pnXAwAnh6G86cpBAMGn8Q2o5poLYycIOg85kCsfEvyOMGxuaW4R6Gpjb5L
HNPYO/kmvGaNjPM8YYDCpyHd6C5SyW8R9PWPM4AwEoB7goKKGQLGaXMWEk8IpBRW63DCaxl48123
p/uYjwBz5N8fwecox1SED6MuuWrGuPOFaIsRLa/CLRnqDnauGDwpOWD6M8LO5vQHNRwP5WYgDJEw
8ole7AXr9LTCmjTGco4RXms9/NvcGOvLS4EbyMOGU/FCmCqsvwUWBC9+ogaMGNwpd9HkVyHpYNFS
4/VcsTWOwdmp3Rt443BlYPy8mdAJTINbApQMVJIIvFBznnNIDZAdzh4yB0r8KQSdx3yd3qfQdkOF
8eUX//nWesuI4ADab1sj7bYApHj47w24L2s8uDgdcOfn/zMaQEyj5MaYYTlmTJ6yhDnEP/YQdUDO
wE2ZlyKuJqBb5AkwAOcmslq43eSh81p2+MG4oplosXTDCDdvlYw78MP2n+tK9gSPEIxnERaOLrmL
AN+YJG1R23DDenvC4WHGUiZE3AA9Z0QJ4u53AJTkXPIcZx0NIJV4hHs+qDcINiN/ECCoPGMKbrKv
xEkH0ggzgueHwMNpZb/xov3YA/Z1FYNYWmoHEgvYICR1rjCd3d27FacV+wI8DX6CVOCbs3lxKZ9b
hBXG3RfTzIhfx6suLkU1k3rcZacsmXP82zOP0lJxTvZ8nVoS9rBb4iKr5HwJMYAhgQbkFBtOkSXr
Mv0+j3rBkQzjLYtiicFEzGPFbB4BLTynf7wdg+ncO3xGelAWCsRBMYqzrgs+B/A4RCXYXjA/cFdB
Ngp3yhKwKDp0vrfoqojcuyfioZvzO1lm2IlyqTNkAKJVgaXGI4BFeI4P1YPjt2aazTgKeAq/FoaW
tPTs9XqMfIYUguWFz17Zqv32YWKs094EkF9Ac73JCV6Dmv8KODE+4gkUq0vdlvlPYb/lcTIGzNw8
tqtCm0PsHYsMuVNIUgV+mIxB2GQHqYoQsgIn18bXhCxKnscAdphPJOZ5xFOKfx+Da/+5fUcC+6Py
wdvYst7bxru4WErabJtyzuO5UDl4GeTjxEgGs6hh1OA5h+U7FX9OQMfQlAAT+zgW2yXGgt+kgajE
o89DF0c/m6G0BU1C9P4LMD20CqGAzOHeR/NNTYvYhhxDsLiP7oxT0lmcpgUWPA6UITB1yQFZYwNn
y/guubwQegij/LgvCEVMh1kQwqf/HbHvs3lw0qlIt54uihBsAppEsgcLI/s6LT528KpfffM8PnGE
ejgTnyM9BLzwkTolQKQDkxkBfsUXtmbk+UvcIXmeRPi7mMpQHDmKzYCWynM4YXEzYTCvqeJU4J0Y
CPDgwyJgxfSWIrICZwKMOqHY+m+D8Bq3759WPFLQLrAHXuOdNmQj4zUKI9FvyI5KXTK0QU3LA8J6
T8dxiYkqxD4+xFyKiN8rqOBhN9ob3ss/bg/wvFAI4p7OvjgIof/axhQvEXBj7FPgVTELw9YCrtcp
vGOEeckM/7pizmKwLTDbZeeUtqU7iM5/sKGcm81RPiWg1HttO//fN2OKAh8LNbS6g+bTmGFHCgI2
Qh4Pg/AwZh51yxAHWhroNpENcNJyDgxGvRUuvqv76rO6gZiY3fy8gnt/XkE6OQEDhwNMnNmHX1s+
w8k5RRi2TOuES4+v1kQYW1+JqoLVQXIs2ZQk2wgcbPulT+yQEwq3+nL2zRoC6Zj/LPrjW3SF6Zvh
dtqG0mEtAOsWHrqJoRt7p/shMwIKJ/GbdLzUXlidAm7/M3BFH67H/XS4R0kcAgrhGBxSj/RAtIyE
SE+StpWAGQ0ThSWaaHyzqYec+w4RXVAt2MrIp6QaDHswWHuxvn9DQ6o8yhSm1dQoHN+Ep3DQljJN
k8S8Pmc6jrKS8AAsDKFs4bjB6hnYXziAnwCDj38nrTAkZXr7BwP1FDaQ/8ulfsBpbNPfTtuYaJGg
Nyrz34xcnIyqz0M+6hb4a1rhPaz/GMjxeF0xu+a5G7c+24xZSB4FkplQGMZM1Zi1PezD2RJXqGC+
CryA+A+3fQxlKZPIWuJeSFEkJiQUPIzTcpb2HzXSly2BbYjVctxBW+Gks1ldLG8iUBiiVRZUPp6R
PV5r1no3cCsicCPojWtIPtu7x5iACQXlNtwf68ZokTXHo0723cOcD1POiNnAnp9T5dDt0NcxShSm
6Lf8mhKNlPcXDCpveZ9hR8sHJyWAU+fMp16zftmJABDjw9lHsolJdsezSB/OLIXEYfPp3p2asQZv
Dfx/meEcHBgJ7SrukA4U3kiKbzmr8xpC1tuA9+FS4mOvZ4vHy608WDw22bAuZ1eJ7OVScF0vVmhv
UL9yKs15o+gzrbz94/A2O/Mg4nYYUOD2QIE1hdXgsOXT29ltppCjwFMzk3dtuC/tQ21jVCbsnc+T
GSIbvkrNplroM8R14SMfelh5Y8t5Rl5hNX/iZp3yZ2qgrx6zHUJDZdAR3VzGp5wFlRCS+Fdvxnzf
ouB1NIqW84rZNNywjPOZjXv1zj4cImvrm2GmZDjdFp2Hgzzb+eQKk8Z4xnHEkaX5GuccDC1tTPm1
wLtu0jqzdTo7TW4E0YkZ02O0xoi7jOoCMFbefuYn4D88uIIHDyNKWnDnj3ULn2QqzmkF2QpxGC9H
OLJChiXYkDS1Bh81+7lqk3PWGs5zerVJfnwDJmAciks2dmaA0w0xdJcxxhAvQrQBSQiGZ6C96hUd
pHqBV5L0eX7+Y40B7BqCvSV11uOwR/No7Wsy+IA5G3imagFKUC1gpaDlJRXAh+2WlIf1HycKux7w
hlNuhE3zrr/S0NOPKbywPKAbWULDOi8owR7M7DqRLGWk7fZKcYmtPrXiy6lieEJEeCh7vaVvq45h
aXM3IrKiVqcRzgw09xQ6SsCapMoQSCeUVFdFbE+wDbzoXgT+WdCAGMy8wFbhhP9j2auT/ri3FyAP
h/JXpkqHd0zxqQQk8kmSgyjzxZhzzFYO/MD+uxr41Ilx6zbhmoAkEyH3GKMQ/weZMGzG7USfPQIk
ZnOm4BobxBtRS0gkC5PZ0iXaSTwQJ4fGygKK2gqj+6Sdt9vz6vqHF5/QWtXk/cJr3D6jdvRdPiM2
/oazN9dsxl80QOnu40zrP6SLtMhfRNlkAJCIxSnnHO+OOEpp3IdsO9eJGNz+dkKnnKk7rDU3mJnS
nfUiDCom9W7ESYw5VEoDaDdwhGmnmXsp8c/dE26b/P5O4Tu68Yg/MmnbY878r12wCUbCYSL4MaiA
NhgPbex87gEtUxioZLyMxyvpANVf1I46lRLRB+EAkljn0GOwu4RDNhBqcHwxPcy0vNbCMlbEkwu7
rkIuxLcnO86qoXn0Qxp1Z/UYQXT7RcQ55TIGt2OY5gyx/Bl4GheEY4gJHRNEIMd1buwbQFCAvq0c
gRfALGRasvYWrFTW25xuVcng5gVvq2BCBMcCY2E2TyGGHjIaaB2hIL7GLPzXrAnYPQSiIeKTMABs
Q8YvB9ZEQ5avMKh/jdG1YpNmHdOK02r0WTwP+B0YHcFKA+uJafJQsX7Y5UNB+Nq4rndrDA8ZH3Tp
CSyAUyNTgt5+mD96VpPIlPPWxymX6uaZ00P4D7sf0Z7mr9xYUFSIqYupbjCa27BRw8RHsg4XN6nG
bQBJL4Fa4XYnDDUH/iswfE6h4V6YG2EqC/S7EBfBZr/2H1tlz277yzCnk4m/vnsv2p6icdb+3ZzK
jhh5nxOoNHaJiQybMNPgQNxO/gOzbkEXLnl/nNf4f0B5bIrgMEAzOQw5irq5uqTTkomOodBHnik8
u8jPmtAUv5Brwu0XJJs+w6MjszIsOXClYfvUzfcSmZBdpV3A/MSlZ8ZznpkDGw2U7Il8uM++Iaqg
JpQ9pKMqwjrIqSI76bzRFmSjsJyy62YoOLlwTJz9wLPdS7YeY3AHqEtp7JBDPq4tXKuOfODYcC87
+FK4BFyt20wSUwPSpCAbu9TllnhIB4sp0r9AhxjDxxP1GPU8wmDGt4vW7CagkQuMIiPm7fjP3ZnB
09HhUHGKNYdacnOZXSf4UGG6RE4Bv4Gv0hXvoCg5JOVsdA3rtGENnmmjf64Cb4Ea3gUP4HlXAwem
T4RfNGcN3b4tuCUf+xKhA50DhjAibJla/LJecaEwSdZTdgvyBoe7llvXsRpPMZhiD5ZDHZOYeWQS
BfUYEgnfkDNYiOsz/mgHFNaF3GDSj8m6dU4TSA5s+XxYDOpYpEyugwo2LQdYb4fBJPOavJ0xAsAT
T47LtArgjrPfQt1hDnsuLp6wSBq1fwqKdsAAK6H0gtFI5QjvAZdvS0ygervzknnO/Amx47vj4fGw
87yMjjQ41Lgi9UAMj3E5EFOk+ZeL0nMPIDvUJcSIpaQ4OmsYBKhGRkaiZ2KEyhDAR2HBPnMiB1n4
QhIT8nMFPCreeeBVE+kAgeU4Vnb8OZjGrGPOBjBQ7qtJm4MnMvsvQ0gkd+aCYi4+gvY9s7t3AoLC
eATnmCEcfYz77I/Ko1+oGlYTkr9O6ZB4YTl+k3bUha0uGKjvcFhgn2qJlTUg/qMCYYIBGhteDdGI
C/x0m+k+auKGFdbw8iPIEZUAUCcLToK2KrBs7Ck8OjVoNGhr+H+t0wToojyJOoT7Gr5BhKEXcVg2
BIuIrm5YfGE1Ce4gFiGwkyjeYYP8Kz+ZvvYRtQVlBG7BvcdwKBVjWgtKTf8g77hQcRm9Ce7mQjEi
+LAeMwGrutiUEzaCDy8ZVILrotBuQeM8sYGLsDwShkzmJ3rBcDdllWhcvYVBRt6VqgXVwgayrUne
lDVk8q66zAxDxL1VjhEFpQGBD5mwiZcKw4YDp467vbavt5zzf2paR7cpWovoMiKIGoTTgfNw8y6J
gpccFk3Te4aL1wchsvVj7p/8y+rhmuNlbMuLjsOHx4AcTpG/8W1w0bLAz+XJPa+xs8Ws3gjxqbjA
ObqM2uSeMXA0GIMxCCeoBWOe4ueXHsPl24hxU4l7RR2L8R6UoQytR1I15jFpEVAz0wxvDglhB0Yr
+LA/sepkVORIX6uPJdfImGFPq2F/cehlJUU1/i59WEVHqidaXh5HaL89s98PpFTnTtbxPZ69UYCD
/FE/1vA2RfMALu5g/hz1YQMAW8Qy44rfh+1bwUvCKgsDHPqzVHOA7tOfxlFP7G0sMLrenrsI3egX
YMc6hxKu+o8UdkB2XnQzMbljCPHk1gqKxovaxYLChhpVJzLZuY2ppeCxTJS4yX/ibJQoleNy9oaD
ldMdNjtwdwBZyj8seEfNxUWuwI8gSm7IsWDvaVmrBONZHPLG9IfH/bC4I+4h7+sFIwgbUbgDMP/o
OBGpH7c0i6hzFVw8eR8GTf2kPWW3iCSvTM2A+elBh8j+UUNBS6L9Y3GyuyJo8vkUzLBu0XpjfIWU
gwjqRYN9x+Lh04z6wCRAbFRP2iDo5RdkEZrbj7UIjw2gHw4FHvc5kaNTfh/uk8l3iQDIJ85ycocZ
BW/UG9FUgVBR8qK3GbPMB9bZnlQTOL3q4skoEOPyMyjbwpg9xjcHijPCBOHKSSSSkVDpKPDgnqIo
5Z8keFzmp7Nze4Rg4aDucMqvKB8Bozh4D9XujRQYes6mvyIg9hZAbisoqFIAM2lFb25gT3JjoHL7
58oFFvQgvLhAuApkeIZ0+44YN82HS8ZbTKepvqACg0dj8Al4OUhfITU14B+ASz0+hQAFvEAxHXxw
i6/1CD4zg8xaH1NV5zzmtGSI6dJbhjeXBAwMjfsUKVd4oaX73MLWpirN6+kNuwLBlaPooxooIYyq
NhI8GzMj60nYHjMdcCfGq2C4U9VmSOsSZxbLi3LMkRDhkbnQuEdvc9H6PXsgIBWdilyPj6oHMCsD
k8FXwNWvNLHTQifxFHI6TLrpMLe1Bkz0An65j2pMuCF0EwvgUfXpdOfIGsqtkpFobxfCuXYYPvZ3
pHEAKwDUcNXPiTb+ia7PI75BYqC0vcwfW4JRMGTkvBWaLQDxpA1VwkLx+tLIY2L74BCFqfiNZdgi
w1QLSD/wrjSlaR/aPzmzhDSo2y+BEVNoDwH+0XH/S2yTyISizVvq6e3vjFSOja7eKtCwmM349y1y
9Saijob1Ivtv77stMcgHBYMa90iq+cl9Tj9R48tjWMxWdzYzyENRyZmhQ0YonU/EWQp/LmGP/M7Z
xPjaqJnMa65u2bi8uyuOJIMO+jG7Bm14nH13NScBRTfmlOuwXna0Y8fZfaElPYwfmH3R08/6IciP
/Rbh9uzfPXTocE2xDMZ2jNrwaw4Nc83qWuHnjW7orAbkt297KaQ9CghXC97Tz5yth5701lGeIeaj
Wettaa0wWoQjMnB+NsQQMN2Qg+C7JVgx0XIDo1Amx/6AxToaAJkmPfQColiSLs5rpdNdYTEARLbt
UTAofp/HiHY4/Lc736ynJ2/7PQyerGtEeW6SOeKx3xMoKTvVnGsnftDnWdVa85KU026J14DztqVs
PTlSJbCodDgnt6QPVru8MhRAGvhw7w8fqlkmMwegz+Bet9YHtdD89HGPI9qPv++82n799VLSnYtQ
OQpHFBzQa7+fn0FnAW79yr+BoGeyZr+ROI30BL8InDwnfQhnnYsRxMvudpr9crWMBtm7+2/3ETxj
xav8tdsvatKhsx4bXjz05k0kpyQq/eMIM7sA4bmG3yn+krns1BagEuF+4IwC/CGz2jOivn3cMyTK
yz1mleZxqRpWOWkY8P/85+4T9lbgQnHPU0e9UX+nkxOHCH93CXizRK7NR+dqxWlWOevGkr1HAHVj
NyhQf48wu+jzHlSuavzYSTt8VlABQgPz5PHP+1pvt8v7AapBV6pM/N77DD9+pnwzT9k6NoByMeiQ
kT+4enKNamdQ8H+P0zPKj+iyOtkylmDmdbPOcHcRcTneJVBDRbCHfuY95ame1GRscJUeqvOMde85
UQwLYgFIf4dFmN7BaSMnzDqhzIeJe7I0IBwoKaSyMjV5QnJ2uCnDu3ByqO4+71vDhQivBZNv+mx7
/qGbSKSggphOGVlhD3tLvtFtVWU3r9kON1J2sz7+ZTrgVmPxUHM8gUdg+cz1oSTXwct1DrGDjOHB
yRpA5+usM1ld7hqW0YAAit/i+XDrgfcGMnVunjJnjd0LETv2mCqN+Uj0VAourGs4rsXJZbC3+HlH
/hpkr2VzwCXRYqo2eUM6C78zOXy7GApGOtswhS51O/Z4kFz7AEhsA1P8ioQzA9LGK85sjLEOJRKE
Z2C4FEoeODPIqJYdcwIzbJYnwyXKGj5ZCusqg429+kR8bPseXeJ1gd7zN/qFn0PtaxN82gJpMUya
0CBTuPRvzjfiQdRiQuCtV9Au8Cu04fIzmwImMZdG8cG1qMCK5M2MHMo4It/38nn02w8MKQiUiIqy
HnpsklV+Nj9pv97DqpaXUGGgvAXVtd4Uz0r8HpFkGiG5g9SIjxqxS6OfqSIomt48rh0H4cho0TTi
un/xqvnH+oWwA6frmMlXiIDJrqcId5i9c8A5qVaA85g6ChbAPg4a38DN+mIrsDkGJgLVzhY8WxLt
PyGuGiwxetMyuICEo3VD2aNbmubr8GuXX0mYjkjwr4BRvl719Ljdw3VUvm214l+s5x+Q3lOzsF6C
H1hURd+pJie2MgpMhrzCGTHtmQG7F3sZflr8EDJeYHhgjPZ1okHA0/IP43yac5irp9nXIXXEhmVG
trZ1BMDP1QR9bJmfMTOFAz1YfuYyPOge80dr8FdjKWEJKjLVG2bGX787+TKEdR7KOVdyiEAfO4q+
1SYyGRTfpYyN6cA8IUBF1vPFLB+/FVeNBhQclOfTPic5plCSrW81zdLetvG2EZB2fxWo6tPt/mpC
5IlEFIl52Pzf9WwNvXjTJnWmvuwTiPlOZS0zr7raDxKMGutxNJvixQKBPpT9XsIFXNrIMUTc8mY+
gSYoNr1PPphB9HolV8bYqbbpv/jhzb8D2W1uOEqMeLWK6ZKvuzqxoJOOFAOUw/+M69BAVH2bjF34
WLoCSUWIPTAjxSO5eibwxaCzwZtCkQ+OKk/OS7qdgUNlDeXvZ359dAu+8Tdw4KzTpjwtfGkJqTyK
phYO6iO5XGzCDCuEqxDFcYTEop7Wn/1xbixLT7PJfPapwB8J8s/HG/kDj4KxfEwf0wtLdzhms4QY
6Q5rKz7ylH8t3WmAKR+usYRZyK0vVzdPWjbRN+o55zmPUD/glgtm+MDECPlGCU6KRdHtsIkChdw1
OsnqJ/+TpnKoZfdIMP3frgGLcHycXpDE5eeDvlJAY4RIzeqY1phQguW1Ncbe54Pq8oprt0+qWFLS
YrDdCGCImVyG9QT8LVMf9TN96LyXxoQjant30aUTEaLZHM+PgTkkqxyHBIiHHkaGgWwytU4pWgxT
x1whwW70Q3fhoUsOCRkloFzBIZbItrxMfhEnL0ZRBIxNeYSoSLiiIIU40m7hLVN/Hf+6s6g8OPv7
FM1L3L34I8OxFtR+gxP6k988mMqx4DOWJsE9LJXn0HnpRCq66tl9c06BVlBDHJnAL2qFEMB/K23c
PwAUPG0k7VgU4RaHHZ/Fa2mq9QzfjaNfclE+PsCKKlPdsNv4h5O33pDwB4zPZ2YvnIDV2qiVQxUN
Ag896ANIWKBZg9kP9vM6vqBu4KMxraXPgEzvsrqmF0tPhtPSwyx2jhLYEPvFZXocrXMWEydltLb5
l37Aqdk2NqcUR4+0O8/qA5WCdnF7U37WHHiUTVEgeU9bDqedn2q7D2TX4x8XqvZVZ5gMV9Lue1jv
zjjaYqL2IByEY/kBcWeBIfd1xia/kRi8lBWlBcaZvdZcj5m9Au4Lqc2vAKci/48oyotwCaYCaaPe
vh78H6BbIydDQvl17lfv9xu9aud3+esdJ/2BZXAr+CcV9gml/X3TulJQQ7ABa0CtGOgd8gTs8nKp
+I3lkQRxjZRjyB2AergGsz6HnuKgt0xoSKw6rTi5CHLjkHEoYjavXA2pBKi2vHIyyJhgux+IpLBU
Dw9mo7r9srWMiCSsJCINdFKhyDDwKJbmEDVghAEEHJBRgvJAsEEkDEFUFc40zFfhk2DQRmATRo5s
PUQh9mK4KRmmHgJ2Q8LhdFHt9aN2Xv2R0SOmBHeaJOa1gnWBFzwaM7iKKGfqsGfLucEkCjkgrW3Q
+ZfsNZchF2xp0vBGBZiGJwMpA7IJWj76Z+wIQy1poZP4d9p+CFEhsxb6HioamHiQWiD4SCYRYvgi
s2071+TYE3wsY6xCGcJBEoLQ235ugTn5VpC4GJi+WChcCpopk0g4+JgfDaXyYAwjorfHShKyrMQE
ko4ShhTTXMIq5vCLwLAMKGemTHPGjsbwf6v8wh4NYHCpHb55PXrn/L1vFcBgKM+BRB1p2NYAg62N
vPEkuzoSKOkCE5cgz4qt/6wzlCrJHWpi3t3gmLBn5teuzQf0sKj+CbOGlpGVKfY1cDcllqGDwUHd
cHNxhCBhEQc1YMr4xX3GJe2H47V5m5C/FB8HVD8/GP2kUR6umzJnXAkW7g7/UFPzaIbN6D6ux88A
iP2eIoXVQ7HVaYtj8Ihlb13cIbZk53E5MRY1Rd7qEjBYVr374eP0qE1rB9Gj9wt/IykY7HEPwxOd
IQOyOQgH0HYpIlC1j4ZwsX16jvvWiBUcqqgkuoUGFaV4xv3sV1mvodnt0MUmVaQn+qh27tHAvsQ8
A8fgicspqx/LwhM2REv45Y3/YeY5PzLVkrxfCjmteAIHieTlX4t7GL+8PpSBEWtBP79GlzZqsPQ3
DYxNOL45MjEInw7v/vNPnQ/nPVGBM+SZvwIqPGYaKCsx9WptyjT4DIf/39d+72gLO/BhfMheF7eD
qg0rFxD5P5LObElRZQvDT2QEKgjeMg+COA83hFoKDqAokz79/rJ3nB0nOqq7qhQhc+U/9tYjs9ok
MdsaotLn+arQRUk3JUuYgPqYTxOTfxxy4OorDvNz3KR6zQYZ1BzMUPAJsRGHWkppSa0cof1Dybe6
ryq3wqpP/pvRHJX5PRxjFVPDLOL9oy6ZDiNsT6PFdUIxAt+kfM0cRo0NoeHowkS7yMOSKFFz5H13
2JA0XaCJ4Hmz37FnPY7XsDiOJioWoaEIFnx93ZJjIEg0sjmQy/i+0iaNO9zcSHLBro/xj+JeErFC
9qZmozXW55yz884J5waqDF7T+v5vngq+4bcDNjPkVQbLzdi3/7LtBb/ji7BPCuqgUvf4WoxelK4g
7SFoSZ/JoCU0nfg4YUzqY9WS/zRvzNDD7oY0czlkA3Cep6uDRM/Qdg3RrbLJ8YHxo795M7sBP5Hr
an+APJ+ks2FGYki+2T9AQbOYZlOMWxsNt2WPcs+rRSovh6NZuv+5KuEAOkxz9wfWBaLFvjV7eHT1
YSvpmxDOwp3z9mRw06evAuT09bi3J5HxTM8TL23H6b05ylz6qPLbLeKcaHxofFxWX06BbDfwQDSe
3aIctQSBdHCAgAdMI7vBAoPp8eo0JJoWlxIfJk12aDtYepFog3iwGFRkkZspQzkSXx5XJlre67/J
shEH/qLwuiOHhH4ViCs9ioYlucLco64YX9+WMnIYfJlDuRM05lh2boISENvTcK1f+n9EiRooLJ3v
9mMTsXx5XLjDSzHbZDBSb13FiUJLSNwhDmT3SJe9cPwwOctKf208gIkkiDNo4ytoWjspTSLzeHJo
BEYy787xw7HGOWzG4AyjnSbuwgLRismHhNbK5xFIWUUw1fI5HqW/55ZdnKDXn0M0Y3tdX+nLaDwt
cTlbybLJD2FoqvdFTP4xHjTiGuYJ0cexRCosJ39RZS/7g0P11yd2Uaz4+ms6ODNvSk+j0MQVpeUV
AIafgxJyw90lx1rrtDezOyYes4VC4mLPqXdEcw6W8pJT8ON4Ow5G1tXJhE+QMwJXmVevbN54nzDN
2z+PCLlhG8mF2YcF4DngFIshphbDFTeOKhtvJkM8OACmw7BZ0jXG4Nx4BbfyoQ9buIN46fBhYz07
jIk4mVyflhjb0uDHyfVqKfQs1H5B8DOKSUBzjpzo7AYmphX+E9wKXRc/qz5A4/z4GqPFBYvj1wbA
S4CmqZvGAU0u6Ky8QKllhG6Rhkv/CKt7f0mcBt4MCLMXpuzKwj5er4coHEkQRPrGro0pwhsKG0Ay
U8Z6PgqSEM4YfUQfbqd0Bf2YnlqP+AGb0JGckalObFR8dxe9Rvx2+ziKpMNIMFRgWFs5fKMUR9++
uQ9F0ony10APRHfgKvit/vRlDv6Z+jhhktxw/B4ZsPBvsGMeFaS6g4iAelwFpQEVgTAHIbIkh4jG
wYu7arCpEWrAiGsksf77D+qWr2Checp2VTmEGf7ajawt8I/D8iMJJuODMD3wA1fg4ogCeD8KSix1
NyZSP/WT0bkfq2A7CJEoQzCkARUdkzRFLEKDuQW4BNH5d40IU/RUQGnienl8I1hS4gInFaEDGegU
6S0DWNYsUECsHkmNpceVZu0hrdhFMkJiaZyVuJ9INpjLxUJVT0yyXhrlFxm7FZAOgdwhbLs6hfKC
DCot6KWxGNnAFTiKcb8ILhArIlzl//Q81oaxPjyNZiTMYx4i8g2Bi7LlXEHXTI0Cbbx4byEzVDxt
2RmsmEYxVK03rCLlEZVxbSX4p3WFFyZawKbKVkGCCpY5Q/Qi/B4ajGQaFVtmLJMAvtmXwjOOnuCK
UR8TKqQaUUYIVSagn6w2fATrGxyTUCv+zBsMZm/BA4t1R3hcC+ynP/d8n5xvuDzaFX2ylDFixp1x
NM+gWBEQHTgabxTk85A3uhqM1pxFIlxaaDGQKk87sXR3EwQWHDvQd3BphLmeU8UdtJlnFVNSLmxa
/W01qQ+tNXsTVYXOADfCkM7qBwoRVk6/Z3RzEMkpFl1bvuB86dtDenw6Dj6an+1UzNgwH6ccqlbC
ugorCnNJIA+JkzinQ7I7car03eNros2+FmZQszw/bIjn2QerIGhpNs0weAcE1MP89RIzD+GTcaI2
Ch7dp3DTuakne6O4OFKjgWb04wkz82AJCgvS2rY6O4TyoWC4/liEkYBAxsOwPoG/hS96TbmJae9m
v82JLCNjCQj6/GrtGzQHozhl9SNClATAcOUQgaOcDHdO8k8HIpG2ybu8ewJ+FYtOirp3+O1Z41Pv
NOSBqUTFCOvNvRZ8ewO5RtCx1X/YAOsZemYkmLzXww3R1cemU2YAKatxt+PR9d/vmVieSHX+GePT
m9U6o4UgfGcmTtFqOCmfATKfBmUeSVI9S/RQ6KKQAr2RdPNYeHCTdqr7wNXM3wrnqyiKwRHDyjVu
8R0bfTIwVVhWi/z3lofJ6MlUZVgDMDRoQvYnk+enaoM2d7B+9ftmMfz79P2i3dAcsIfAalAjbhuO
/HBxn/FimFD0bN5qhzSpcd/E45cOliyjGqd/1bh9owdT6UOck5Mz7Bx2rMLgGKCXHrg7TBAkN6m/
6FZEwgvvXbzELcKbDNPewBJgceqwr7HHjaCZYely77rCJf6WpzUlf2T6EMhISCTpwnuxn2n6wMIU
BBcLOqEwv+DIfq00fv+TbQCkb5MrJtMMwGOln6XFYKl52fQ7YO2h9g9ogGNEdCzD50r+U6y+0wsd
h6XJZz7kYMhBorN6Pvmw5YTMbJ6bzkt+xjCBy8YZdXVRz//BCV2Ez5mzu2a0BzY1VsStGCtGzhiR
BtzFrAtQp2H4BqsQrAK6dobeDeWUwnFZZsvPbwXS0GQB3kKGLUx8KuLYJb3O/FG+sO/0FlzlG/IO
gjaVaWkRsQQV/7PTuYSFG0eiYKL5J70Frekkx4b5+jtrxj4JWgO3/3cfuDekCI/leDrypXWLAABy
C0iJNZ4ngUAXVAXRN+RdqVv4eszTKsgTg4H1cxIPrOXNS7c+IS5rcLTWKpA/5FBX2RR8K3dYX1mw
KD4RBVIZQ/xudKiWIwIzPqa0zjjxXq2PRmPo58ADxT/AVs7/v2k7nVM99iJZco1YSjpUldUeXuzk
AndpiXoIdU/Bmv1cvRekshHazZQzQ0xyBMdMEBmFqtvjWS3hFayyY5fnW78HhdQyvA4gMVG1xMd9
1Uwlsz5RKorCaii0lGL7G36jSeljjm+A/vV833YG3BFRazW+3wZFAogRYSZ/LAblLMUSBeSHUZhj
yu5ptGeNkFJEAtbDJiwhYhbClK7CoiOPwVKXAF8thdy6bx65fhhfubc7A4QfBQFng2OxYDEFKLHH
89xHOVBNxWdCROjXvJNMjlcC5mBg0mPFgMM7R8xwRaXAXERWCUddrJrxiE5xlg/NfCfY6UgC1lvC
jOe5JlLs2of7PVAFIr6EivRjMl2pv+D9Vx+qgYlNv5yTuUAShzBdi08xtTgC6Qe0lg6w+2YASoRe
G77YemNuAJ3qMWgZxTtUT99LSToRUsJtYf5MEAvs30LcDx/Oqa/EDLj5A0OYZSBfTViEOLmRDFFk
6bE5zO9HmNpzvmj/CS2bc898IP2BMubvb/HHGiE/FCoJLF+gFaORD84kojnjvjcASJYMwJUPDpGU
CC6xTw2I32s6B0eVKwVEAVu0XU3Si/SChCZX+OGkGs4OMm7clDimYo4XrLeUSHnDRoYs7++6Iehu
QuLcMlkR7UnyFlPwvOf5fd9V/iCUbaJzthIPFHgPMTlmHx31CqmZAz7qJLPKHruvScfD+bBvIgux
GopUwwo3KYPcSHZ6BDLASTJK3cldxjcDC066njcmfJqtnrlpA6NmSxuEgHgptKOI+qWHxv5ZgFcd
ZyVmfG6ritGFMsxt7WKPMCGoqxblUdMn7bY7NSdMMd71QvFXSGgAafg9rHAmtircMz2dFyCjHaWC
hrRbVSf9UpAxfEjqku5L0gg/x/dNZAbX3IAbVm8F5x/pBLOU5LktBYKTj9Pf/Aj4uNmjNfb3HxAc
/vdAPhTTF9k6Qz59kNMBcLFZruGQp/Ls7dkfg4u5u9KDwqmEeUTzWShGazoi6Z/7cPuMXTVz7gD6
LHc/HbS+nlOzdpAOUNRpMLB+NPyVa8D4BzM3/VXAnnFlFZHqEO/MXfldc0b9sIoIDZyIkUVOEt6s
gUlCV8qplFgdioD5PFB9WVcLssjLLU7JTO8ObtaAQYNTUH0GTu+OH1k/R5KO7LA0NQAK2GJSk44c
79NZNo2hDZfP5WBbmmeStm0CJ4YA+k9OSBzexCs7MUZfOO4C5lBjYEgM4TvGMza1xBPRjb8ApEaN
Xug9ube5YxfpTFB7V2pCnXKV+x+a+/AjstkkdOh8EXUUTpEaqHJJKwZnrBFgJGbJ6TbGtnIqJvs5
WkpsWRPSWmAiSyf1n2RAmXhAkVX3d0SUcjUiih/tgsw5aAmwagAfNHUV4kZMzzFbs/0mpus+idyP
jzp4AePhcvioDXX6sQiDIpYU5Qfad7KObs5obGXIHO8XhHjmEReWo6CGWAFHaB69lU7jPY1rmNnk
qTsD474H3nXU6fCEGG4piu80YaFAZMyJREiSC7+J7maKdqQjKecaIfLVuS19ybz8CasEome78JG0
HEkdc4oZMRo4SlDo8j2DoJ7Wy2qepmYHy905NW+TVXky7HuPsfGGDEp0gDtUrKxS/ghGXbIf7os0
NRsw0JZMtCTiAYNAX0kgtOwMbP6gRMT99ANtnerOPe4OY2Ru3IFuf/VC0DL9/NXLOpYDcRDzh4fP
tEHOG4Jyv1dw8S6ukrnGiSCuTZCoA6UxMV0vKxhng+yBCb4yoK3z91iFVQRGed9d4yy6TkggXF7/
ID4jTXNfT6tcqjgxgE/H0Lbznp/H193rwI//6B+vIS06JuBrGWGnh+4miyGi6+ORm6TjglTWJgli
h3eUA/Q7hItbOADoIikNEHKJWpRRoIhgAjxX8fvhq1IISfizxsAgxOisFVDM1P4sX/PuJ5Kdh6h3
iMjZkGE3a0ICEyn44e02BCIBsTDFLPCnFLXpKrLJaottvyY2B9r6Rd+m0csIbUczO5goZ7XT023t
wTM0VmnS1WJ2RspSckIOHStEYqdoUiv7c0kpZrI+whSNaZ+ClRqfIU5cHGZQP4mZYH7i8LDtVoRJ
5y+vI1i08wj1S4GWmZCZa3pG/1wrLr8xqqwDHjOTyHqD4G8wjI44P/7lYNPyTOOOmfKq+SV3tBb8
kpGoIEqIWOsZPapdJDNHj34YgOSs62UJtWg/fzbfxb6id+f7gB4xYvwe1hdHIe/9tU9P2jEJykIE
D47P7VLb8Hqvp6/3zW0VfThpvrIxYuMFJZ2jzJ60mIk+0++yotMsc+g4L1VnaEAHYHj5cgIHMj59
iWovJVOCpveKOVdQ3HRkO482OUifndCewAg44zaKhXQ6JSNMtltvaOSTz0TxW/TX8qkz6M8wVzfi
oPCK1oCnw3AwvZPUMEtsplvuql1lyduhUyBJeox0zje8jnrbx/oF4Q8jekhOY/HDuou2UB3C9ewD
nClT6LI9fe3nQJf1PDylS5C9z7axbvoq+tqPy90jEltiPTloU+lUn5R9KsLf6lZ/uUWQuK8vbUky
0uuTOgPblvBcTfrwksgrjOFsGPZnd2SvZCmY0MRrIOfiq78vgOs5bazYpEdmGzuPyzik4YOEsSNA
MZMatxRty+R6HIcwwHBrPZDy0oxWdG87kjde1dg2G3egGBw+Gwt8UimwXiChYAamMyi6hgloCbww
7memXPaFyhjL/u9rPjYseTldxa5MkBtXEQ1AFqGOIeVHtGzwTS3ZevYd+G5OeBtP4st4f60cgWVp
SEs+sPeI+FddwjbaoWnRgp6PapDnsDej/6JUrGc8XI/cN5OhzvPJWtHjAZ6rYASE8q17juo0PrWt
euXc9rlJfZaPIk9f0dGMvgt9B02zYCJsfpohQJiHaH8msgB/+Xtz7bEWCCLvMSMIM7rG6Dk+KOUz
Oq/ePHzboTFcDQJcoBgmhZWZQrldTUQt7/gsBfi0SRBASbfqwR/vqlVv91gVZ+xRguPCleljXHDJ
HGDt9bMVSkuI+JjRinTnMGNKS6nJG5vNrrLva1IY7zNeIGJWdJmwh+XxxrpHNMHYE2njhKC6mv3l
KuCdxFDIQHgkqtK5m9qcHD7oKotZkxBeTpxUMxHiwXxXdf54R8xzz+NJxu8KyYNF09HInUjNSJ4i
J8BBh0Zjf+lBZCPKWrQ80DBHyEBT4m+fsLSUPPF6qy29AAtmMKfnLP549icAfogFvha5HZTbskgh
31ky+pnFFqqYwJraJx2DxD18hcKxJ81uy4r3Q1reCuOL6EOENV/VEIA9TyaMP0W6exm5bCmkTQdF
SH85bt4sxL1P2zksF+40FV3wmMsiWEAiX1kbyw3uIRefvwteo69Ss50hgSSyAFZy+bS0ffkywPm6
qUn77BrdHn+B7h3oE103jvUlJC8GnoWw+KMR5wGdjajSAGcQkZfQ3uiawYBC6cv89Tv9TlgLyEhM
9sFlaMxwToG1KYjuNbT5ksPX/khknRLHGInjAVPuiMSlm1PZzRaxbjHJJi8OIsRLUwOKAgTru7Mf
monTIhRfK8Rmiczv3w7qV4dC5/VaKO9QQl9IKIz7CwZcQDO3DTpctjiLMTOB41npgSZy48JsTOkr
Ms5psgcEERErlT1DnoahjLfgkxREvgmQqxhs7iPq5e+HLAmpVUGSDGv7NRAm9ppFx/m3NFO6/MCV
RfRNUpx+TC1va8htwVKT0lxn1krwRlnAVD54UWps8l/6mZNLdL1IqkFRyuB+eTPpkDqVuD3t0uNU
I3zocLAlo71igOr+CHFBf0WwF4dZcCpaL8j6QuBNyaCG2sBgex0AzANeweB0oguJfjGVul2FDwTB
2LKdcETA0GrJJ9WpJ2RTL4fg7sTiY61nZ64czSW8toBLenoJLu4BOl977ADLiI1BhSos9F3hIiLD
UsxW5HGBeWBeodBDkauweax4ZfjXyKmmNIJkgSd9LkWYWfetJEJufeAYqobyCZOWfWN67jGyaREF
k2iI8dRwXwtZ8IewR26R0gppBjA1Y3/Vl5yDHHLkOf11Anx7LalYQNvIGu+QtRwSrySrxh/uQ8BZ
eFRg7lmnmzZY8QOxxSjklLHdg8YDUgKd6PuU6tsnIm3VHQbtilxt4xNRmAocDUjLSZbZF9iMezqn
QJF8faeTLcLpe6Re3EhvErVpOJiB8b8UiB3g2AUsxqLeEwEkxfa9rb9Q3VBOOp9w1wSAyARJ4aSZ
NMgxREoHMoheUAH6ktWKjZeXQ0hV7jw+Pg027c3/fI3rDQdwyXsZWx0EUsPpDeH3AKVMaQ5xKD6D
jOcYU7mjmCqYytUiKdPpgEW9x00EKQBcWFX0tnaaCynvf+1V7S4ODM3GojUxr5KcS9e9ozlrsZhd
VHM15DNKgjq4kJdryEFEYYQlR9AB6Aeo9wXgS1H3Un0FEk6+zzHDuI1svYdlljWVvBPOHy15zbSi
oMN8iA1ogE5mhyau2Wsb+Tg2s5BX9vvDX8cB+bf7d4TE3P0Di84jYZah/lsEgxWTO0LWFTnjOE2Q
K8ikNbglyCZJeaxK5BpxjPv63RS+1cFNjeOvR+QCmICAM8G67lH4iMH9YB3rCKDGhaimTw4xFtWD
6/cCFRsBjSQdBI8joX527nI+JPUcLWTvF4GXfNZZjL0D3PEuIcl1iOAagrcBz7y9Ud+XZRtKCC9D
nxolfAt/xI8ImcYVH2pyzBfd+T0rF3jw0LYB0IrSmdQE1nWJPZnyOIQlJyJUrksK/gKuLzdUb2iR
osU9BT7LJagPnC1oLQcJJnDA6WwiUrzXhGioS7ZDlDTCJ82i6eEkEzpsMJxr0P0N1oT3E05UAmIF
bHe4IcCB2V04FUo8l6z5WQhrdMxWuAEIx/36+RpnXdzzij1tZoE6YayG7PKEtIr9aTU8EbaExYPF
vtmy/HNIyzwOKVxiyc9LinxgLNjXDI985aWyRQO3HSG4Kx3cJDHvhj4GIXT/Emp3dypsFED7QCUi
ELngukN2MRmw5t5sxqmIHDEDad9Kncueupe9YSo4x/cRIS2+s8cUG8rL6VCEoLirXKpkCTPjkQRL
Zyp62NBUphQqbL28NEk1ZTxLpxt1H7vEeXJmocfzvn8WjtR3mjJMX1FFnTI+cFabWlTL8CiLiF1o
MxH8JUctSyNEFZbA62LMR93F2n4r+ZIUdmWIiXaO/+uxU1k6zcxEnIBqmUM+DO+CnwCl8467yWc9
nt6Yd2d475DBqURhZxYn9A0HPImzpGRnc6zShuYKPzmYko0BGV8bmRPM9SrhJvieucMlHtYaox7f
RUhhi8Tqaq5h73j+NeAhRkaLA4sxF1u1Oj1+QpwNdBwZHnnAAQHgZu4QZGYSmTyhjuGMhj7K0cWj
6oTncTMbyXyKKrbzfg3IofuI+6Rljp38cEfpSETz1+5B3BcB7/yFI4utEy4OuoD79GFgRwK2geGm
S4S9oTUVJuGvIfPnXNAAoF1tazbsqTyfUJBMY10253nGGgVdoMAhII9NrG6rqQZ7rDLlmxI89FyF
r5GB/MGCcHL92pjO37LVVz0ICWIV2redtya/XF2QwHvix3V4gjFUkcYIj1c5iC76Jps1VAbP1+/j
YzpPfxyNzfYXjgmlJRWSRYf1HoHB0BhjAVLZYP0Ri+THgu9gCBqDfiAA9fn7WrbJqWgVCiIFuwgR
+NuNY7F/NZSSW6VLmoUlXiYRoC3pFewBpaKzWCSr6oRFhyI3qId8jSoWI38FPANT2RYxI8r9ckvn
/ak0g1Tp4G5HJrapV2rdyQR+z6k2VY2KdsDtsIuGyxaeBKPa2MTv1MdQCUA1eUCjjfbVCYSS4yCh
gQtMT6yvd5wMtU3KUU5ghpFNEOLNwVXASv8l2tG+hDwifFCnyVCeLxrnQku0g0V6x72oD7fXN4ng
940U9acYsIF4heb4s2oQKRaTlhEW55XQhmEAmTDAj12qP9A3jEV0BHP0gyR0zUnObPBUmqS4gFA4
kWhRYmpPN7x4usFKcrAGM6pLRegLmUGSTqISSjONCpwb6Vd4a7hOgo/mU7JJGeriAQ7KLRDmlffq
EucEPy7CpJO9SGsf8PtM6owqW6xupIS8x760Bw0dLhU4PEb4sD6CIezowsBzNopapmleG9mfCN49
fnMvFhmPz4uw2WUrUnGUZXMNaMq7rovT25T9YlIQHNfY2yEfCmsx4z8PIeOAJZzeqp4tf0wsSUj4
vJhOI7wGTFdIFXHmsfEz0Shb9HqcLcgZ4jnPA/xpLQMoozWRt8xCma1G0LoWSCnK0C/uLHIppw8n
5yWK0jIQi+zIsU3HGEUy2qtv9xmChlOxXvTjX1wmBlNJ13O6XUOO7YS9/J1P+dKLdY22EvLB/tQl
eoEhvWQEIFkM4yeSKrix+DjfrR5UJFsgYn2agMh8N2cdPi561NSrCE0orgEY8AMLAVEkx/txRCoK
RhNOMuBoowkHMH4GF1VUq6P/lF8OPU0ao4e2puTkvpElKkzFDZo/TZHU0nh3za7v4QhK7198Weak
xMAQ2KJBbpQ0hHes/aL76ici81hDBLxHrhIJ58LOw50l9lclJgRh1rpEtz0DLWLvZaXFe/7/ntuP
n1Zni0A/lncDInwMIwa5HhI9CTiJ44EHZkevG0pG3sHYI36Jr27w4SUGRQbyka5bmtphWKk3UCLO
oQOX5THU9IPaGRk1xVCO5tAqiJ8UXgDeG+sTLjXMmW5KvxQeXW4BH7iFFf6Ge+67fMY0cBLlT18z
ozWnMfvB0ZfPmfwjKkkoM+YOdRn8mY9ewnwvMlUQFYyI08GBTobEm9VKAACoRPNjag82RDJhZITt
0KnSsNEVceanw2JAjIAcEDWGLsodLsTJ+7VKKQ0xm84ndorQu92Xcb7c/AjrI4rCOgDjEMKLVPyH
wg27Ha3PPMe77IJBZSrbw0OiS1tKpt/WKxivFGgF/ghiAztqgDJFxI07wkdxkN0v5jwHWx6nB9RF
3ojLQ7IErfDsahqNIRmxfeT+ULEFLFb4Kvojq7M2d2dCIv7xX9E45wzOPq8VeEc2JDDmcX6Fj33j
EINDXH4ZEMIFD8npj/doam63fwH1KzgHwte5hKECjKunjGS3u3Mb2Oz0hIoRNxfi9mQN8TkD4cMC
vxxhmsh8+Vic+TcIWgAyRBgW163CX0OcFfF2GxaW14lZVRDanGW2CEkOMPVaCK3tvk+PSTcVaccU
zzF8/Wv5gWGZj5c0RuClx2ifUenDwj92ZVTlbrH97TriyF4nnmaHxr+I343EBNkXjnfUvb1lAbl0
32A4DES6Ak+FGITJc91+DjIfFMNitpSdvyIUgWVsSicYZ45iyIXJDuDxIxkgHNBXlK6lGbzWlrvJ
pA+QyI7WogIM8zeM/ct7eWVB4pWIHSIp57MYGoqvjdFUAHL3fA16fjt2soHzbMgJUoCfnqAt05bO
dqbK8IsGnbI6blp1eQsvX0xjEshlMetW8gRBkQVWOMG01XFEON2X1ZoMMPxmtzlGWD7vD9LXkS2s
QrTnYvlFpqBjrnn44MdwGxIJkmE5vWKZDWrSVeSgCT9/fXDsdtnsXzMNEHhD7TnMTxw37rNEbDlk
RWKUhGiSthXx8IQE3gwZX+3xY7fbcWZU63byoXkOBu7hQv4vOm7QQtfc99gAXCNLQ6NZjYAGhUQf
1gOgoM0AsIwPhxWZwVjIhyBvSPFAHc2aKk7wxE9y7MPbPcM/7nbed/2KKUKzl1cLWwOFtpmp6DNJ
J0LsPVuI9D+6EQwCh9EkXzg2UjtBoMngwNnOQidJ8n1Pr/lWkinQlhqZT5MSiS/cCaALzBjXdXNK
OfPjkMZsOxDWFCbafA2YQugOc1c6AJO0uWeenG+yP5hFJrvHxxuP9fJQR/DtCdM0fCPfNb8PSTsb
ijD0wceGPIM2f+dGGrziR0wy9v4XHL/EHAwpjsvNUgjdeN1XiSPJEyE51lByZkT/Bjsh2U2WIPjo
VaClBVfIFv4HP6xZsWQletPAmhfmbVeBAwqv7897e7clooYfUT8PZAlQ5fZvwomcgDXr5z33DXYj
p8a2qrJVHyHzTzL2NYLdR5BXZDgQdxAD8eSAXupOM8T0UiFKSF1OYmz8d6joB9VdT0vwlsSuBkeq
gafp4d+sLs47LT0TL0KiomvKtXjFqst50mpKyD62t+/sa7yW/W0SXg9ZnAp5lObDS752DXQACRib
BJuOSQiykSxh9jKcMf7VGQKFeUILIQ388Sn7ky+c2oTcNvEqjkIvrL2PRe58SYqkPYGDkPMwFURh
xTT1+UcxBlfsecKve+MrPzI2EYj8NtwRtlCwZVPkWrz9U+LYrVBGE8AupNVwheocq8aAo+QSbSlJ
yphujslsYMw1kHIG6AP8SoqtmDXE/mA8epIKgXJJaNL6qF1oqoteXBXg96i35fPi1NU3b4urT9EF
SVZ85cYKMC9xnghAhc+FhApIWXFdaH+w1Q3F4UCRJOrgTeuIiusYWcnQThy4dIdWVLp28jmSBRQf
ksU5kU8Kl9peccs7aVV33F7mNrEeT8wGw5hwMRwwZZiTitWSEkV4JAbf6ZMOXiJSYOx/2391t29O
zNyaSG/q0tBwiUdjdCOEFGs+wSUTETFs3f5G/n2OZU7MbdWfMvnMQlqRyJQUQAcjTAO335hQAKyH
vUBdEKbERXbp/3HHjA5EaluYH4EWiNCbXoPHFN+FqMjwUKmQ24yVzqJAAwtiZpD7wr5FCKWI4SC5
cMxBvo/MHf3S5Or2J3deFhUIzd94e3dR3UFT4nJSp4OLskUP1fJUkW9LYpPk07oRVVOem7+X96aX
kMAWNBySsWYYZOACXQbEQv/BEVwzR4RruPDgxD904AoNj9QoZEjeo9mC4F6AeBAOKXAOXhsbD/mF
bIvwfUI6aaEySnzkJrmvxTyq+h6HuKXYpfO7owrvQyiTl20wEHnyYXSGw6azJ2xQSFGK9EIuCvqS
n5HQV5vbzyQ5F3X+OT/3IiH4d1mXM1h0Ek1ZKlBi/MnrZop8l9O0m/uIkbl1SBX30Sk7rTN0cY/D
YX+czxwIc9MFbfgipAIjVsNTSbkCO40lLlpHJTzu9a9V2PWqt0HBwtIQ9bfjUzPJkRfi21L0Yz0D
TgSKWPLwIhqZCiloimR+zgkH9SUWtAF1FLOW7jee/MTEZzD5ngTxTxcdqTYpe/OxkvQKM+6NeY0W
iuuMd5wiGaSZ5r0Z8YMAapEMTblieB/1Aq8Dgf/NZhRXG3V+Ow48fnrcC8klMQCF8Smg/KK/LWyA
PoS7GAlDOED9FaASEvdZf3L1n2dS/XMhvLG4gk/ntUCZ/1ik/t15M6PQhYyGQI7zLQotR+OvNr0C
CEAzNynIql5p9CWc+SwsIuOwm6zSmELTZPqYp6T9S9OrpzpQSY3V+MnHZDF5bXDWTh8ngaS2Prsy
8SokE/xbnrLFKIbEnTbg2ssOc/AXLRJ8Hgq3OckHqPNG5DUgHWfpexpybdLS8plJ1mNJWhE0JGec
LCdHYBw88SQjnsXWpLckRPB8P6aZfQKWsUvz7sUIrhzEFIY6ZzzTaYlZcj52VItFywNAMyrnN9L/
rwUDK8Hn5nDUs15Mn32wAjNZdD5ONiuJy/CLgEIDr2HhJNlWyFGFeq12sl0V3zEsSJxuuanPP1c0
SZ4+tOXq6fLuYU2wNO/ukBhiLJFRc9xLEVOwbAsskeoYTHj8jzSGXoTvkrwHOlAXqkssPuseW3Fn
0j9kdG7L8eM8MkGP/VswIWgAS3kvOiWLWMUxOYvHYW2PkbHjcANaYk6xXzoRQaF0TEmMelhoIyHt
penXPiDH8XC4XCbJ9H1Qs5AcKbRXUYISjixESnHh5TF8MFvxux44GvXP9oupXH8T47Z9XDKRfB18
7GSpMK4Lyvd9aU+vy+vCRzqcKQ6uPCtK3PmbFb9z8Yfjy5DM9yxfvH3So8zHGmY2cbk665+fuF/a
p66xamEwhBj9ECfROcnyRezkkW0I40cFMfUze7DVO7zcWAhw++MyEg8S0qNW/zFgI75EhEWsI2Lk
2kzpEfk6MjHP1NCgzKnNjkLXKigR87DcoKVmpcN8dTcbTNFDW6bpYmy3nJnZbbEfb4a8kP2XmHpc
6HsJ8QONHHUX3oeiDqbC8ZUHP6L9MTXbSuIlxQbH8bjx+3jnEDBWdDii22yMqh2SmXhgo9KkaTc6
o2Dsa4jGzPIa3hDQ4VugRpiUM82V1SAFH6Q57HO69aYo8pR3yGhFuJIMsIE0+B2KlUo5ETTGCLVm
hb8tASMZyoG5WfYR7WpwMONpj03i6j3k+WjGKcAezZH1xw802NUst0mTnRES25xhVtkFiVm/QbJW
AzsTcbR0MLoVpjw2iNMw5kAJYm9gLkQw10chA8g2PDXb1+S9/Zdzx24Pc/fappdhjCpXL529GMBw
9BDBhepzhgaK/cTrHz+zyuMVE/UXqfaPEzHUGkldbPT3MPHg7+hcBHHtcEVA6Knxx+V8xMzzI4Yx
2YOCVSkRr/Kcgr9tyhQXKNPiRD3bsT5WNbUZJo7JyZeQTt7DXZRxEr89VNmMRJMxKAMuCFKdU2sM
FeM0Ysg7AitQE0kgOymozN+bPsep4aKdEaE1lUgVJP0nY5vwn2/9RvA8Xjhuvjnd4RDJX9EfCdNN
BHAvvk4HvE00RTO04IdnnOU64sBezGGM4z8BQate/Ji16O0GDpMREzHK9n+oWEHWFpFOc6DPl2zx
YYqsW5gOknEA64zO5gYgzcmrsEphVGBlI+FjP76ab6ZE+PEe1A2QPSF6K4XmH3H2f/tvB8WLUEu+
OPzR7RPACjCUMIHROrOvrdsEPSplAK1BhRWIJ/liIr7qcxhuVeaTFjGuIFRrQoSQM3LjkFIckHNH
/rEy/YfLCXqBrDSHA2D1JtSRYDJDCxZM8rXAOcF5QBxh3ls3p7wSdNymjlvugIzgi56Ikl7rN/uX
U8yFvkVEDrJAOV9CEYPC+eGSYI8BgEnmg+OXpEphGUGLMBuf8+kjLFZ8Wh07G4oAT4lFxufXGhnF
oj3zXOkqZ0obR8haXaD9olX1HY98RLRXfQuvDVYH0sM0OZr3PC0q3ZJ5EHS2NS5yIG9aEUBqrmcz
GlR05bivkVZmcM3JjCId/OQ3hDsORkYdI74o0YCUqBnjWPcl6KExvQDwtjAUZUi8wpblmkUsIOVg
e2YBkxDbMR8and+hpIuvDkaxQIor/8RoauWEk31WFYWdP6fdd0OTouApk0RNjMvsE947g5kAhXhv
W0dE+ekXCsEAP0agl2gYDxRYM//CYGwbsoQUcnJ+7PNjq0QozwYiEWkw4PkMGxfDI4OA6hRRHn+X
hKAYKsVlvbUyV+fMDZoI+XLzFZ7AJmACR4pN2RUhXiLPC2aC4z9FmXiWapLhGJXH0w+yva84o9LE
dkXdXcKS5m7iN5XVkFjEyVCCXzmU0cjnebpH3YSG5oij6d+AVYueW0e1B+cqzt1yT0mI/1i2vFq6
v53B+j+W7ms5kSQLA/ATEYE3t9jCWyHEjUISjRXe8/T7pWYjZmd7ultAFVmZ5/znN97xKTTsHG12
lTWOGvYSZ95z1S/S97fXovbcREvjsy1e8yDJqQgJB+FH9iK8VmcbJFflwHwv5Y797basib6K7GKX
vW7dZCe9SqGtztfOmWpCe0bTO7S5Gkxk7k3zoPX+4/mKCpda4jTh3AYnyEVnQXbMMl91MV0Q/50H
4Fzx75SxgdD2LTSr7N86arPd5K55fEWZl2ELG5ldN3duvE6TMFWwpxtRXEv8biH3yXW0w22M1xIo
bI8Oe29fkMQjzzbOZe+GU5Nk2bZ/P/PtvpNXpprbIcrtyogdE6V+YsVsPiRu9NEDfKvOS/AEgEmh
f6yf6+vmHvqF/PGGmTB81pKdR1ezb3gOpHSY9E6NW/D+MfiPpOTyIxizFAMrccF/N/epq4IZ/AK7
JrNNNaTP2j3UBfgMAWw6Ni+Tx2Q/PiGVmGuA6NOIHFRfsWFhKO2wPEdnKoPb2xbAX5P8O8vO17Nj
oRSGYBZ0azEIBrOmJev6qxr3I9yfajpbOaCmOlGYX9HoRgHlSHUfZfNw0+ngRGS8GB0j6qRqKN8z
1e6uuyVtuUwukzAcg8QVeoF4cOrAzsqLLrfp6GncmehBmf+brokNSPVo8WUkhT0FQcijxU0buD2A
hqpmYjX5WhV3kPPX4tuwD7CW9+TtDN/C7wWeiHTIyuEjw0E2nwpOUI1NpdBcNK9nw71VBS1f8X0s
f9ZT0Yk7xfepK9GIQdds59auHJfUT81UZAZcyZLoXcqZyV7emnKmvSiOEtQhSxSNasbkS9t3GcrE
dDBwBjVT/VN5ZOe242zjVAdQRCLs3zl0TTV2j8mpte7teneLe5IdM+0JykfzlkmbGoQAURxk71S/
elsWkMxMn7Ky9xxhuAthNDuRTa5hQmNdfL62+fJYadSXvfsXUWjj9YPlsJrb8nMcvnPV9Z/QkJzs
3/6bAR6PfNkL5kdnVgVPnc67usZXMkrWCoKE/sYUvcDTtfhfpfuYEUpJ8ikK6zwtk0oYUHcvWsJY
Pz+4fl/fheo+ijtkkGQn2w4GwFITAq34VD3ysnNacZBlPa5qocRppIZ70OpaEBWvul6i9+l8TJXm
werzUCauEybaD2soGG8zxMMa4aQaWvSicwLDzMpOlBbDPehEoh4IXNe3Lk+DrW8uJLCct/XbB54x
moTyKDldjG+mNMSe1uwJ7HZ30cfhpnvQPfD9BmdUckzfAxFegAT+83CLvNRGXC5JJTOJyvYBYO3E
LNvJqJScKaYWqXKsuazHhklunfm3zfzZH6fb5ivZyhp1et1/mQ8H8/7f0hyMibXBAS1V3mElVtHD
fIPpxiReIxgIHBjxYYaNVV9X+IaT4C9O2a4e/tNhRsqal9U0Vv/IA6LeO7PtDKF7eceeuT0GeEjF
PYR0O+yYW9XguXXvZ/lm8n6rxTsp7rvzDFXRS6kj0SMKp3MgJKyBI+bQJmCPcpKWJcwiPOxZZYu6
op6pg0pClEly8PnPnaskqpc6dHH5oeDGRGWhV7dRcvsr4e0baMDvba5/SoZwwcarld/atSicdty8
1dbqh/kRPYVBZlndZYJoNF6+hbxm/DEixTHlyyhMJwHaDv+k+wPO4XWLJFGcPjxXgdpvowmksz9v
7XgE9I9HjPXaTImM4dz9enCwdUpUb+gi4f4IW68/oGsX4z+b6IFRfUhRG2O+mBi8yabXiOHa1BQz
plGb8q+5Tzy6DpPiMkwzBvac4NrLb4SMImbimfsb75t/Wsg3yb8hWcsgnBOiZyOY9GMZhkjtFTtK
qjR7/FHc04V1OVkklEWnVIKXIYCEYeNmem0nit941Vd2u5akhGt/FAoDSvvGqqioZresX7d5QY+R
ipL9xZe0uAAkSWOQtJtUH54r8zsGwj0KDOgLyt1snjSJwnpij41SgxwVPp35UhhDYa15XpY1OWSr
+stYePHlQF7E67+j9Pxqi28VJsfOohm309E3IkYsfwCKs0v9Orh0bwBhVtVq7Y8UnUtg8LG0BTUu
msQeYle5WyWiVSPR3ELNXIoiPR20zhaZY0IEaKwUVi/edjFANicGtrnmQxGHawRtKwwOlY3xqcl6
0OqV4t3duoSCe2vQyhX/bWq371U7Xz/XIFOIw49Q3/FGeD+Sq9vTo82/LCFpvh4Ivgqg9mePXcLv
cN9/OX/hjaD7ewUXLd+guPqdKUT3i+KpS571FZSwhyFrM/vuq/qaJPumKwODFwExb0b0Hs3dv3U7
JM2t/9mFmoUZ/s9ZsmCyHR9s38mZJNTYbC7us5mRe12IQh+2qECo9URtQ/QY/4FsSIRK9cRq1NTt
g+e/WPHX8l96/tN93rz0ZemGmNbi/q1r3lmbEqPQV1E9d0mMWynI58vZa4LaDXHt2b7huLk5TXEM
BwfDcjJelLECWPrmZmHumK8Fl2JKblbD6xKtM5zw2gwjUlsMjQNaykFAU5iqTtHO+5tG4VtXhaEl
88hFFGbB2yjjWi1224xTAxLp0BDQcmityrd91RA7j7+QE//z+WZuq+CrhslzOzBI+V6WJ2ZYw8Pb
/RvnrIG5KnnxJbBNMxy8IhuZ4nhf1Qk/I06y4bTAFX3DUhks64E91kZIIcZR+kiyy1RdTCtEYwQr
1K1DxN/cfO9+QmtgLjb6VHuELwG1r3LthoUfqKRwYN92I2fH8o12jNj9OS+4zDxeNrX19QpyaCI4
mWAUuuVzT/4qLtZpwusJCKPp2EQXxAlR0sIl0Lbg9Z81/WShJ2clBB5gESanKkQbo2PwXUWYqV+w
9VJhAp/wWfNGurHS65/Zp2QCZJGJ8HRt6pJLseehzHvAc3Grm+nMN/MDjfWzTX3cob/iiGEdLzcl
IaXcPKZ/LFv++Y7AnywKdwB3PXDt8FcPvVdxU/tOzp+8AU/2UJ8/VpWO8Rqmhovv8SEggfuOsOxv
+ozi1DfLBClvpKLes0MoLh+0g4feJrDV4n/TICbiyLCP6mLgBraSjf2YvKj36HEr/8EwO9HvJWsH
RdDJ0FjwcSg3kX5ZiFhHuMYJ1Fa7+mlGnGKvnScHKmMIIkCjFosC5F22IPGZ/KWXwAP7dCywtHvo
gWGPI1YNHLOV5jIRnKN1nQ6ROHeuK76aLYsI09PowSaVZWvOFHFObVj6N0qB6DOty4yN3Kq4WBQF
p+aav8nSNF+TrznJDA0TZPb4Bymoux0XhotdDbCsuPMCHcLLr4CCaEvV5BwFR2wjDFe191Eh7B4J
Nbf4v+AqoEAp3JFalfyyCIh1DwBZD6/+b1XdTqFd13+/3Xw9be7ANw6IgQIw+P0JstKQRBKDtKCg
lrPv++GeMS8pDc+WKlJuum2m0Xaz6kqatt/9c/dvXL/7DZxfMhD2iYSLJruMZk0bytnhs7pG5Otk
FEh8bWC5VZz/xqUS74IFyULS9V2Tf5wtNNtbtF+dbYt6g7fSHXaMPIlNN9nOzjivrMOjJDXTMkKf
Yrm7HZr659+TZXEYvGeM5UECC14YZ6PyJabbopOvgS7kgZ3Kwm+7aydFPwAhqsch/2iwSXik7J4c
plT/gQ1/fzfC/pkdSGLmSRMiagL5YyQ8XlneJT64LK2qCMgbcBlCcZFyH05ptIkgWkuhcuW1EZj4
tUVnbB9ytsfar4p+bIiijw8bA72sbELAT7EegEdOq4XGdnTs7Z39e5ojElWbaQ1/rqq/RBkIhWcY
Chda+MGNBdVuFWvFoIWiaIcmqtrs2VpYMRS6hlLGfevR1eYd9mK6fU9ZWM5Kp8xkWfocm3bUJXOc
il1zwdFWLIW71HAncsPFoNDNDI32S5Px5+BTRR33SaTLxOpIMzhiqWJDraF5ujbdOWvPdi6YKl+x
Pdu+2HmpO2JEGTIGeiG/SA1vs5ejZ6b9LrKynAsGeVAsyxyNoAfu3ERxbu6k+aE7hwe4bnbhVbSh
mjCO+iQR9CCJ+koKQrz/UEaS97q2DHTjVp4cm+t2YXaVS/HqpgchJEohazSmFRVH/iZuVDXk3a/R
/LNzjiRM4eXk9HSKh55OJD+I0xvKHRlJibl0zm4qgJ4PItz/nyDR98QMW+ypHpDTyZtYjbSYQTYd
W7Ps4IJ6H2WR1TMklNvqqZb11LUFm6gw3/wrGbVinU1724a6lLm0cOXhNlx+C17Xm+Exchbbn+/v
++6zidO8LvKcIo/Gs1lOSVf0FgF8K8gkCf764aS4iYx5RtS9zfB0z2lvdCzT6/TpUU4wfdGhWftX
fUmSd2mheyr3PafznK94V5tlPQHT39qu8Rv0jSi0a9HLjj2UAXEzt9qiS/NRkT1a7qetPaZbBmVT
mIxeGxVL9iCpfWlb2v87vR+JNJR//Fcu5VHXzioj09eQnDJgJjk3SKpMzUUGIY3pphNXBGOlsg4I
jAB1dSX1sXxgPzxHvw1s8+LG2WPAeJhlNPuWZ3wgEUC8QpSdEyP3Q0GS8TJualOCx19jdu4cO69A
gosQV4DMmJOl3UOgKGPATRX7Jyl3rpsvBRPrXIDFk0dEi7/ZbC9giOMpz4DSfoDwOzrpgpIIC4F0
KSWaifW+Ms82pc5FtImfsNt97zKVxlTJtpkiRMFYPFFOcTOIbj27ebiNC3jv8eL5Vgk4lRVA9IuP
mg6ugIGT0G+N+z7f8k17gaen0qq0L9MjyU8/MR4WZk/RKZ9vBXPMUwsoXnwW46PUWxAVfv7rH/pi
1TH7ocRPchnKBVSLyX0M97qODc8DRfy3EXc21+7NnC83WtZDDEl2jCGwxAB5iJfOKizYWSkBQxI8
8n/eQ2GpNxblzzdrv3qrhYSuZ21rsOP9qS712ljbDjXKlkl2yo8DLe4OGjj7G2oNsnwPECt0XFbu
NshTPHR84/DSKCQ1YtW7ZTrQcjPc+93bODycj3JzdpHCpaDDiDcvB7DoHh+Y1Ho4QEOBcga/F/4W
sA8sPnIkpViHijxOdIfUZnd+mfT0VGq8A39ryfcZnZ4tCBm4NAulViAl4RZHc+PpCmxHSv0bhleN
ZGXZj9mq1XeVez0bRc4zsmEdsfpISFc5+Q3ykT8V2J/ieCuflbFWvIbSn1NEH3BygOEmIphE0jxq
N/6YDvRWpr7+tzOqrWTGQeuVriUmYifhZvLA8217nllGScQgzameH8lA/kbfzrJ+43sEnTcHfCN9
u2q3AQu54saUxkGeFUD3/VkJCag5npjazGzpwAex4QxpveaZYLlZk6ILwM2pZCXOyISvMwPczqCj
vfVUcp9GYIbpWr4NbmIgQ94TywxS1XQfYXc7w70NHptU/yi08VooxUJTtYoeLevQQrHN3qLn+0k0
vPbyCowv3fpYW4wUj73AuXp2fYpl6QbtZE+B6FFe1D6DqQkIwjSwmnKKxpv2zfbyzyrwPNljOgbJ
1dzhfryVzjOk7tq2uxm6FZCO43d8cG2IfTIsMFBAiM7X5CEnBwtH0GcHTW/bhf7X8swcPt/yaGly
ZLSl81f58BF/+/05yokySCGrBm4Za+hEPjCrJEWm6kdwLt5QJTc6R3+kXcS+X8nxIURjNYyBH+x3
rTf7eEBv3s71hWijaxGpGrDAsI3FdnLC69eyTnc+CvxBoQue3SE0MCzAxlYn7n7r0V8/w9ur9EfW
lPXXf1uBY9vYaWi3UbqftNM1tsW3Y+9yLn42ScvRKC5eb1+NIeAdPAfj7fg8T1BKpll5Bwbnvuir
ZAGsDMIqGafDc5X5UMnIMRbAthslt46NP0yEP6jMRY95SD+YLUH0KPGSuOlKfktwvdCLQaSiDBVX
NR5yW1Itsd0DZ/HqxX+T692teM+X2DBclGAExZlqykRcBRgas3CiAmDqi+gpiVHH0BEYF1cqGwnA
bBAsP5hePXF8FMW6yb+OTTJNdOrZJdb6ESgR8dRm7A35BTS2EZua+JkDSwY3I0efEDGfWzXIDV7F
3Num5r+HmBH1/AerG8kFwVXkxv73c/b7zaRfE19/1cMnuNiS4jXTsYPpx72tVdLn/hbrFFVhItHe
Ip3kNBjnr83gG7M/ir1f33SuhdJzak45ff4DE3QWx+LIFKLEHer9U1DBooKEUj22OTxHP5+BrN1g
o1DO11/kYIqZ5jaC/ch4YdsQYT1FJCPNfLlQ2bZoWgrf2qY3nKwu+6awiyWkzJItBXMs0Cnb5+Xo
MiHqab1AoWHlPb8VT/Y1oHyKrGYHqbMvCWzFHextuQ+Mth13LeD2VGgsIPo6Iz0khLN1Mouzn2qJ
PvmiX2qntsHdkHRckFseUGoyB7/PD7bfDvsPdwrh5zpeuVrmSjAgCinIHIQCnfMw+l5Wvz1Lu96x
yABFbKDySyAcf9TZ/evSSwmgCOSiLNj98RESsg4MWZ46/WZaxIXmJhxJzZSjOMnFYwskWM50Sd3v
wo+i6VFMR3N9CAxAhzN0Xk8erdBhGy48NuW4PROj9tZeAEdPNWAbUnWISQo5RyFx7dp8MXUCWvqf
EYUA18IMhFrTzM5m09/qZ/n0numMAqKHNmGAwVIFpCwwj07ZIr5W+AWBHfjzOFWpX/S62GXhKxDY
W08zmntUp9uOOXbl08V9Shi9JJqm0KSe4Sd/u93xual5JWD8szWD16S6xK7Z/nj9JtMojeV/x+GI
BfScYrpMOV0PGmCcwyk2vW4sMLg0krVFI1vGTsInEwEu9jMYyMVhV1lZCi2fr7OubtvdZgBwC2b5
5ro5N8HlRKfuCk/4E09X2Ps5/MO05owNp8X6MWXyuIUjKFeWDanip5oOttpJm3R0n8eZjHtmraW1
6U5wvxdN1WUt45aFb22L6ySG843a7uvC7v/EaiQFcfPk9k8goqOL596RJofId07/KJwDgdWlVfdN
qcylrR5IMLO58Hx8aN3VAedIvkuqN0wZVbkj3hq+bDRIo0Pq3/Bc4KhX0j5PHvhyaT2/ZLT6FCDo
rg2q+fDacdjoiIVLvRqy+WyXKE4XeiTmdtVXtOhnPy7vN05Lixr/8uqynJIZIUdB0vIg8X7/l4v2
DQkqKBzDtVCB+zTVvHRfAcXw3tpojf6nEp093Lobgt/rmwHwscKhEBMt+7FtE8iWzlRq59o22LS+
PZqrtxdX2mAXVknXIZfaofLvNwsEFPAmDjE3bJrLXsYP4v7g6b6xni+mop3C+XEus4dbf/yeOZKV
CqdyoZvv335eXSaNYO1KUD4vOosxtBTSgUoCewR07EaLKCY791E9j41ioCH0CJZMnzEKt5PwMjAw
R7rhsP4k7A+70apzqoeG8SLnhU0QI/RLd1/6rOJIVAjSPk7d5ZCPyz+2Mt+vqPcs/+MnG2UqXDf6
S4bpy64cgfZGP8Clq1wI7jLMZSEvxSOop5RvhT2QVUtzDxyZ0K+6p5JpME5lc3H+bQI7VbMkb98h
5yCwGEMkyS1ad4+MbqLg/XUuXkAVqfd7J+U9DhaUR9xk+ayRk+toogC6l/7lpIcZhkALzKyAOCOW
+e6+6QabUnFE9fS3tWV3zzzWI9vQWPCoQ+1bTXFD+dvbxBHDTl047FkTlpAPo3yxbWy4at3LGWax
K8Za2fLu/foBrUgNCvFSobNShRnmM6N58R7MykkNIAaCHHXL+6L14K1bE5zj9b8zwTkbP+9eTiOD
4fIORpwNEXxDAkpYCc43VmiHOWLVaDmQ8/VReAuEqnN1F4W4lnw5XV/UzeX7P9t/KxsUM7RerpJp
P6uBnGbQWvxn6Rf1T5VfjvZItn6L2KAGlGOgE1fcK4/oKgrzWJ85nrn/anoa8vudZKouPNp9r/q/
VdzjnitcMF+8fJ90ZTY9ZJsoV7rx7hIRESzxRT1fQR446wGgby2LiH4DvM1/wclOt1wLy8E5zfo9
P0vrp7UgCczIS8NzcRE0dPp+DUIMTev53kD5ay2QyaJ8bzkM6R+5EkvuKDmh7a4vhsg1ptQsxA+V
GAN0chVKs/iyLEjki1lKa3kObjMPY/8vsFH+Jxm4aenK7VmK43DOtiZxDMvvxfOulHiWn73X4CRI
lxT8U2BtMRtGs5djbbtv5TxM12oqXwWOSZ78J4lo0S9w2+m+btUNvE/o7HS1KKVYmJ9LbJUfJ5tr
b4Nk1yocG2we8xLbfkkrxG5F68xbLltb3Luf0qGKYqgeXNbbmc3HUWb69KTseSCyZyiZ11Vup3YJ
Kp+wE+GVJlYY8dU4MlA3Y6Bev/bvg2s//baeLHRPHMqnSGeL5nqSam2jLYUSDU07aXM0shh8rkr5
cZy/xeCsRSLo/iu9YmVOnrDtaXYcSxaTb090TiJAdMdVeYHYN9qbOIy45yZGFJwpTWyfs27obDEV
8GoVazfpYcXFs3xA3zcQDYZ12VWIzohNcpN2qppoGW8Xf/6NfNhdWRTGre71F8DHS1QApsA/nuUC
i9tU2Y96XxzcHkOuUy8xSrSOuGC2jsHvx6FXqCbHB37mASpVog3i+fL1whuldrtNfpffh3PZ7zxF
joyuhUniEmXVxdyovryFAmWApH1O9xcMv9TUfDC8rJIyX05xxvFHJpUwDDa6Xj8zeqCO3mrpMeOo
GQWDCTwG9eG/V0k+7MkXxL1zOf2qJMfecgfPTX0rZmPvNh4FqoTDQ/UkkiCYYqKdZBAABiQOhlGr
8mpX9oJ5Vke8yZgXNBJ/L48Fw31RNVIPeuxQXNeXH4/6kkyQOePAzeicO/tBfFWSoFLi+Ij857Ot
mVjYRug1HUN5VWmAADYDCHuPAajq8KH1SXG/b/BAlGw7fsAnVDkAESSmwwei9VtbgKvq8dOI332e
mLGfB8eBO3/4UHHly152nwjZkUYQs+Qr+CCfByl+sgL+cPhL7uHFcGNfVO5PppOCN9gXp5vBorlp
+m5N2zQAKcNad5FQzx+CH6uTtlpSG4AMHuUFyazKWfvamaQouNSaTOahgQvcLFfLxBGDv1BLJHp3
xX8+X5Km4r4c3Q1eqZTckk63pWkKYO0pqkz/LB0fdvxH6zn+FNCZ0Qr3AiXEJq9sWPdI8sN/hHlW
jklymJ04HpKV6oTnYmnSngQ9eboxTXjJJ8OiJPN1BCJ58hvbi6RSr4i8dN2Z3UW/s3DfF7Xrl2vw
/2lXEu/4RD5mYVl5yQGPVeT5JfPBSPGZ6vt3bHKMd6+viu+RU/R9O8zP08t2OlbZXRvKOkXhEfmV
oetseauxEdBpeaRiz+D/lou1L5mKucGSXOqhqJiv8Qmv8SixLPue9Gz5OX2N5+dTD4zWLad0hWdY
eS2DQIYhZqwtl7OeNJLXE2wGQUUwAIDvqdUI5HxP9/L5y6uxfnxtWuHzCJFSJlJdqymNIEa70f3P
4aDww123wXWvmpCwp/Y6jCzUju86Ntny9vpZ8tPOlY+cwEaZK4eNUOive9d43ep/0E6sSoT0+y/6
GE6qZ4aln8U78SMJSEiWvdTvY7/jx1PXkg92EH03Ws62A3fCKOT8KvlrLhGFixtpvr/87GLAbDuB
kD8j1FjFI+Qwk3YPY/Ljl42lFgNAti27lqc2NlMNt4YdUqJWQP3Wz9Qn+X5iwqH5a/EoG8C47lgu
yn2294imV3hhbhLr8tVxvnLEha0i4BIeetQPHWXEfjzdfgUPBfxlJg/idMf4MYdC7XStEYwg4DwT
tdSlkQxOCbzX58exu5b5WZ2r+3EcEoLqbkdcVlK/Vd2apsRQjTnCU9hFO0dBLjOo45YpiNVwufIV
J8WS09Yuat7+l+RRA36twRFiQnCI+EEAXjYVpPI5c+Df4ILNjdzlLAbyxuanfB2XVQFJ7L51P7yH
Ya6o70stnSlyqrgXhpujH++uMlV9mz9NolEZPT2RHKMTn639R3jTU/ni/tzLy333RsvwR6/7XdS8
FKW/t8CT+/SCZM2Y8/iNf4bCZPzJfQ/vbvloZrhp8NcipZV4KNO74fuIUUIjNBHQPz3tbT9aUBfw
wKawZtIqWCU9OLlu1oKrN8wk/HJd67288MiRD1hbiLysGpKtW3qQSP6Lv+ppiu8f7+XqQCduVPZV
3xgy3pvxV/sGOhCjzBxsVS+IgJFlUSgu/MSv3Qpruq5nCABHJ91PDIO9z68Zxsr34IMzJCHFNW7E
S9areqVptubYOo59QoMUUrrAuVl8HfFttWfodWikrAM+/9G5wy3zZuDMtKIgsD3WbdnlNTdgjLfa
b+3w9ttOO86YnUCdMVKCYumlvfms6XQrXdBYfT+XdEmWZvjDm4kJR+3SbjyL/fSUE8weAJtk+sBg
SW3BbSXEUN+NKljd/WTflm0d8zGSG9tHoNlIb10Oie+LB82ymzBZjQtR8D0OwySCVMO4QbivEx2h
VQRzJyLqH5upITinzCQVRfoOPX/YEQnr93M3KGy5Bt7FPSul5dVkwrvAXJetPq6s9mo3SruqcGWT
VdcYq/4aogy5w990XdgsSVM0LZje+6Dhx5HqjR/M1tnBw9F4toMzH22zt49r0xAyP0D/a32W2E1O
kjoPBb1bozxqBDYQJPw+Rv5rZdvT9PhOsvGit2KBQGijb8vXB1c01IBiOCYsQ6cB+Vhl2xaA0DlE
scoFxKXUOZvQsBzAH7HbNNlK1dHbgobDdP5ePECStE3dQzUW9Jy2xfuXk8CGZCOwl3pcr9mmB2OT
qF3SlSvpb6xlyZ+kB6ermVx9j+qG25CuLnI8ej3eUifqp5Q4gdIZbMdWYWJ9nj977XVqxlHHr/hW
JJRylR1k0CzY7BaQwqm+vjbLwSgoWoYAwhMT+KOr+k79LL6yMKgPdDGwQb5P/MbRNfSWNrtiurMq
m8Hwx7b1srGXyIJApHXVBFR9pPUqoNgWKCvd0lZ+eF57vhjjEQQB2PV90y2AYNIDixZGidIBji70
ELStmLo/AoGka/NZ2lgp8RPQrCFBsDikHToC2Znjel9kKjRf117D7fsV4emPfeH5YY/BXp4nk+n6
ubOiqrm39xDDzQDfmzZrMVgzvT9wjYEKwsWe481g36mu/IVYlyXom/lhdXv5o0/BOzHpGE8cr8Ev
5T03Sw5Cv7wyUEKtk9l6Z3bfC/yzDuLNKAhAH3jksO+8Ce3hJzGDzoaxWiGib2jvcFRTk4Vhc0vV
cO6kygEZufEa9vWHI6l+dEzyJS8vOAdVnm82BmHZ3P7bqVF6+vo5TNLc/s9zwvyf7DQnf+49+38X
4qN5n5Q22Vrs8ezZHXj2cxoGYw4PIqUt1H2F/4PW1buZdhpBUjPu3z2mlc1XoNFqx1sxQD7I1iO6
HwTWglTzMjxe7g2m3KPDh6uWHTzN1gLxcbYD3nFsLfFqNFMJDnYLU2f8XyqE2GyhD2e0wWIqw3e7
uPj67DMl5tlLYtcmj9aga65NnXnElr5tW3Df4EohgIBoTOP6HX5N0Ij4EfCDTeOX5ACjNeAuyCXp
CqqKZ1BAqF8dDYOCrZrfw7VIBnxBE0olo/+U2C21EC4h9g5iJV770bw1V0SSsITwI6CU2V1sXqYi
ZiOTKt2e1dzuY3mVC3gobdfvEP38upHAKbmXH4f+bVE5smg5Rutzg6cWUhP1gJHUazlgTLNmV/Ls
FxChcsUCGPlYTeeCgUj2IYFKHmB/xYD5gIG/eU/IPAqOIjGJqN/7Zm7FpEbkHAF1FdOq/G2JRCHP
vhavTNBy+/u5mecK5xuGZO7X8UW+jmVnhZNl9f25K58u2B4ZhMLaZphlEDLes9s9GCXn33+nz+b+
m49a9Ohu3wl8mONpJ8rQxz2MHy2wiiOb52XcvfyLv8ffd8xUApHsPAxcgthsg/cQ6EAhkTogQQm7
rC0b7ZRPL6KlJ6OCgPCR/L4H4+pAZHpUs40JqiaqKlkVwUHGOHQj1C1fj1W+qRq7mJ/Gbj59hCKr
Jp4rE6spYNB1+g3v11itiv8OGsbdCKQACtGSM9MCxFzJQjKJ4E5hETmXRkv0obSR/76947na2fJh
gW0g+TWPtVs3V803QtPA5oVt0zEXrhs0dmpluqZtnRSAqfpLn/TA5A3DvHGw+lrX8Ml+Rzd2TKdW
E2XezHjF1sFsCGFuFMJa8sbMl5pZEA1ItHn3sEehUig+/jHiQ0LAzrMON1hyjrn6NpJ+lH7b9YI2
HqFVft+SkudSz0XbvpbDQkUBr1z7uw/eN937v21jA0G3Pa0G904a6DlX64OnL4Pr3NZt1JsvFRLj
T65sD8QEwTbd4yn4hhUKjVc2uuek1LQYB6Z/K5t140GveepuwDIISI3cqOBhvaO25H09L7xmJQDv
cumgiHOXyd5Ec2niCkTDiU+xOV87mIMKgE+2EVltiQ3z2+cJi2wDJa9jdXaTT3TD8o3kJtbLfFy/
7++rIWtcPm+bd9qT/XBukl0OSXH8ruygy5azwrw6YbZvw7nwIvAVMJc61BVTnCWUJO3AFthJ+nhF
39vO9yBQi7/x3rWMQTeAfM6tfxXRBJcdpoHQsqi0j/NbVRkeniMIFO9+ipRAGU1XVK/BN0AN9unB
4sOINhzU+Gqle1//Qwz3o3Gxpmw3k/RTNommJO/qGGBogAROvNOIIo8FUUkj85Pr5uAsn2PGnzW7
US58ik0HRxbXim7sSS2Uf0vN8ucOSgjLlSFbTdBI9/J2v9FHBUrKsn6bqO+XPe+0G20Guxnfm9oL
J45HwkBdbxdPb11q1xTK4EUBpF8LtlkZF8T00Pg/2Cll35yxuZa3TXZ2pRmxM4k4PuD4LsDsUY1B
xbIMgkv3PsMgQzH8uh/3/jEhRHYfz1Xl23lbcVQ3GftUzj1TFKuic+SjlHIQSTQyxp6e09Xjo/v5
RWWySVDk5Gy9FKAI92ahwSWHDMvcfYXLv/r+nRx+qEaODDEVHofS64PGyynuiadAYF9y+/Aldmxf
UuY1SQHOj7Uwl5s+nopwUFDo8Z949YgwCJXf0e9Ss2uOs9Dm/XCXkW5+s28eJgrpk3rsO3atrEyz
gukdzd+FCdIsvpncMTxGa/9xNVkXuU7OZNni038jLfGbX75hxKH8BNv2U+03utafozeWrc3VcPkA
YJW5wix5tJxr61xlnY3WAUBpvF49tm4kRK9TXduik1JoZUEKOZlehsrUhNHtR0sREAaLxWbDIWBM
ZD+2UEvXcYGRwuqPGrjuAXj4K9yih3nZ51jWBa3jaVVNpKLVPjBqjBuYw8dKSch3XRuxHyeqv71T
99j57Puzd3bwm8a+/+QZmZ2+ujlP5KY42yrMQoAO+rOBxNZoAbOTZBjC2tQrmOaWUxG3nZ9UP4bS
nBZ2bShIwdA4mWXEIYvbvwfr8HE3qACtm3zYf5M1sQ/MA0AZYAYqK2104ef69Ts7fsXnerbET/KO
krgi4ErG62nIS5KKZ50xwUT1BBvME7kohc/Fd+A514fLnUnaQOdQh8wP8db20BNmox2nulI14ZVv
y/rz5N7hjiNZ6B4zVR2+qu/X9Mx2qM/TwXsAXr3k53vQbYFPt89p0l861fcuurNLtg4FW6pD/keH
VjjWne+/PNc4Yki91qXQgEM6PsMRvxqfymVHg3WqPUrg9XmTaXqKshJ4du2wNN/ERJeGB4xBxX1g
T+tO+gXtTnJgQ6t9XcYyRor9cyMzfHTnX2Jr6uGsml3aWQYNaCGhi7w7LJ81C55pFI5WNbBZbWqV
RRYshzqI9+ww9F+cShRqkQowNWQ/UsW9awcmYWxIJdo5mHoh7YcR67r1mPCiKwzD9zsB+6w66zoG
RxB8TI7aFsVwxbqoh6k7fwWIXKBMY3c205A5KO3PKlI+YqBQZpYs4tFlaLLvIKTqYTZs8dpPy2jj
fJAwxnlkLfvYQYF0m/gJy45CbP22bQ7Tk697UYXeSvftPPlOBuM6iDvy7dXfHOovaSY9hzql53bO
dY8rS/3yo40wKjLEMe/TRXxhwNQosHAGJqHwu0SgUYOIamz19jAXsPU6tGzzlf62t6+nGkOqulP1
2b9CWtF9EQOFZT2VuxiHlUO7b77dkHlbf7Y9CpE4tzLndiTS8VkDWeAW91srjJCiE12evm2E0jLO
KoJpvDh7DTP1+WcQzWy/HwaS02Q/4QzY+d6oyTC5uptxplC0eDG4w3yXsO81UXooLNP9NhJZP1+a
I3WUfcgHS+Lt+Dj+HS0G8nV0zfP4PORavZAj9hFyPzbVBjEUd0TdfSkFN1yBZuVAuBWQFbHEr/JL
sECS/WSDR57TOwhIFMVvjp/KLolLcGtJhKpmZbKmTPkC1T/XCXYwodtTNAZ6nKXGp6AdapVzJRDm
MmbRlkcntStea7nmvbOIAhI3P86T/VjwnOUhZbeP9QO16VlevedpEkDJ5sDH6glrwPhhpb/08emL
91ymHQuxuvJpBhgpXr7AVlgnz2jX/52uqrrvLaKyjMOmlKAK9HKwG+WqcRhyIK/klSnremryHN8J
34hyOOuJWUPbaSFTjmJUwGxFsIPCQuGJRORr7AJ5BlhAjJMBOHIQEwCZm0RBa/RHtGrOg+1v/wug
UkJveE1S3Yx4k19TcP1fJtznFiLt8h/NZEO+lGfVJZrlfwTqd644W/wZby3KY2woX6qodiIdkQYt
M/xqvu+JLZGf6YUDgS45OOPYHMw4K9zba/sRoSqiLNAsoWgP1tdJ7NYg1A3WnOfhffSY3kfrSt+o
voLiBq4Ina9C+8jeLzFMt4MpdchTs4cqRQ84RJkv9TjMqBb4neP+1wbXCJoI3jeWHvjwxZmZcPnp
gsO8nFocgLJlMXQr94WKNVUNiPy4HXB5teskF0gm9S35cFBFYZYXbTpqgQbI3MvOY1Ds4ok8zXnj
q+CuUeV0bOb6sCz3nd/ReJ41Vpxl9IxYGswJw72OE/ECySrTxdddK/gqf+//MSPy6dgHBJEkH0Al
XrgVZnP/dpU0B7pZGztnXR8jTlkRIWYw31/XQxthfEZqwH/CrCVWRF4sNHF/OWcyyLm1aIcJ2YmZ
cPgnManfcY4kUfJL43ke+4MuGkCTP8yggIF54SyGBxp6T35C/c96Irq3DQ57ThZNBa4fb8rmf+MS
VN/yo7Wu//kIqY2X2iIkmN/ytrEcBt6Hh5h2MgyUEfucDrlhcr4ZPIaIsObkulrXkB2cQB6+MSYG
mJaQ7yZnfhJVhyEk5Inftnlf0/WEzt74n3qO3T0+1Kqa63kkeKkXt41L61uQXWUcBIookMQdNPCz
zxrOJ81IEIidmcPe1EhVfsAqW17xlaPbHG9MCQOy/cXge6pI01JtOkFfy1rSYvudBe2YeNTiZnqk
8SAU/RBFF6MENR3xDATzWfXymg43SCn+R9J9LaWyRGEAfiKqJMMtDBkkiugNJbJBUSQIAj79+Zan
PGFvxQk9Pd0r/CHid7XCWCOEV0EV+Xs2warMNWiLCTD3rd2LxckBgmAWquvfo2LzBCdYHWSHrdPA
MizwvUc9GOtGnrHH5u1QMMLCbrx34Gqb5+GhiqSwmCmQqhqywVYR+kq+YIyr6gZC58eYuUA4hBhk
+ACIMFhf4zT8VSQznszRRnqrRWvn3c0GkonEU+99sWkjxPQsRhljcag8K3/Y6dch9pDCrnhr3bXL
/d10e6/ZknrlCqS0NTxVrcsNdM8QS7NcoUVp1qPEqRvrdWFWaJBWdLHe7z+mmbYBzGPcp15Tffh1
5cZYcNBYWztZbndf/ximZDFb4hdq8vefg/0TuowRJvAQqtq7BQ5G71oftsc7gFlmTK+ZRkCWl6J5
0Bao8B3KqKz+4a31rSzpvb10yl2YaNAeRTU6ZhYQ4UN7YRkF+EP5VPbZvnj+2wQQ9atrWvYglXoi
fBL6MGj9WFP3YcijPJH16DKaaNsQuiCAySJQQ4jeVCYESmG1dhBk6qON7W9QZqaK+5bdvJpj57cv
rBfEq2MJi6PL8FXLz85mBLUcwh+H3qDULyrnUJiQ1bh/plHahQDhuG62s2TX2z5/F6qFAaDJKDMW
nCdEF9upWlHzuFF8KCSTEjWx88g8sqQAYigYFcj08RbrTvSrm4WAEAW1wMawvieLhQciCq6LZQN+
+BG5pFioPA4WZ4aIFateuflC0Td08hR3eUvZL6NaOm9EaM0FvPbZXewa79e/2XTQ1fyAfIqPe8cb
7JXbsADN+WRX/axbqO6C/1bZHGrPnQO/zyu6GNO6eHq/zcODqs9HO3jUMOBU5LrpMRALVFc61nzP
IxYRefMQh3BSVthSa5nFBAg4W+4z+bLAK3eEs9dHra8n4sKpsUGHJOvuvJ7p6z9U0THnqHTeAqZf
U7J9NvdUv8jYE14dKUPQp+ejA1j5GC4C6/UF6rtvBdO5ZHWngNVQsz61NLYHWwOh1TzQGkhsq5wl
djVBBCO1XI8C1ikBarR/8FYoNYCJXJc4x5vZWxx65943Z863iUr86tQSXYZ6fh8JCeApI89efAJu
2EktGY1d+0vBDlOWUiLwwkO6czGZtTe8O6QyAo9MEjlMujLhQLkXdEwiJhL8hdWuiIzTwg9dml5x
rF+0xMhXg35hNkHvGC/ydqymabnkntlCqPplX/dQqqCxPRQO5SB6w79jMofqmfjL/N2+ZvFHHNa3
2lCyXTOUH9M/IZTU2JjLgnSrMcFCCgFe0brxM/teWUj7mzKamRjDcKcbv8Bm75XVw3H6IiJMW0oL
D3L123D+kLN4DYjEDegpq9GB1YrgBVxkHt6x2Wa0sediQ9IUcNqKkb3fvl6sdm3PzI2pSUnLHQPn
44o+b8mLLS4r6N2meaMK1Hg+KXa+yqyKMyuWFc9+aCL+LcJZepIZZP8ncVi/BBQQUHSy7AhHuxrC
NMKHYVHpVnUBvgdYBw1XiOSbl18i1NehtVckNHu/Y8Qc4U25i8K4EhdeX10T0bOVGklwKrVsppcG
B+LQh9h6XwCpvGq6pAQErUs05tqLVHUi17N+4hlPJYk5iqLbF2NsoRtaaiUwysbvPUpiays3zURU
7Nn3zYFsC+X6vtWfE9WyUoiF9oJAMho6PIQMYj6+/ExM8fr3EDbKRmxG9qHfsFOqP3p34hnCtn8Z
tz6kN+lYyykrrac/7k+szQnCXtm1F2UaBydkFCHZYudnfRfG2GRWn63zNBihERfOVft4a7+iB2B4
Qy7uu9YTkTfyhG4dLRv7XiU7Vpzv/AL9vbc1joI6nBlw+eF8bvQAwUzn6o7fxePmrvK5+OkUlrkx
56hmrrVfwEeRUMrYVZOjTvBqLhd43dwqewNLFG7dODLWLrXy9ydblICxnwPYt5CeFnOA8cZ7N39/
GdwG+06AFfU9OWTleSTUABxfJ/YBu+p724SblAKnNjedDmRm7vMjLdfGll5avnc3yI9Ky9Pj/hG+
S+BIULqZoRWftQ6rtQO3ZuG8QLjvr9XXQusH69xKTQOOnvG/21OOzz2f752O5OB6rZXDPr4CD9Yt
13KDbxDEz056eB3mlAMJV3QsrJ0vYndchR+KtfTz5UKdLjUC0pUs8sWspl3UrV/qAq79CtjACUsJ
H963+u8IXNHbkK/Nl+VR2pvScUgKfcemYZcqxesjWgJbgOO2/TQ4pzfLWJ4KcqUnZZRAxm0W7w8c
8DyKNcU0ZRSI69bdgK5aemjQ6eMZ4/HX6miZ7xWS44JCLAfWjysv8no2U7vLJ7u3FpGrzEO5cznU
v+iYCIagq8Aq3p5o2mRftSdBWhWUhzdrX/k+JXQug82Jxl5L+MY2x8YH2vn24RNe5oMIXVYRTDyv
R6LoA910f6QZlx65M92lJgXEAnzgSeKjr+fpbgKOnkDofa3u+ulhpuVoybW6YS27+lldZsCHnQtQ
H+vJH5vZfl/jBw9M1F0/KM1fRxd0mUVhsAGKfHjP1I+6OXjb214217qck1ymLmrbPhe/qzl+Zqb8
Zy33L3cFFi2okCM34rMRL4KH7GW0ba7VSyiuqer740nxklgzLY5S5YhKRliPXBKoeq5JwymVlC61
Ay27S730Q5RUeH+tph6vJFNLg+Oxds1Ufxi/e4fBgVegoPehq1FiEmhfhM2kxGcVICW2OC1KULSD
3FNuox/Cvo0Q9XW0rtx6ns1Hc7MMB4+xtmi7RwnOwTu5SfGedZxxKE0KgwGjuVp6UR4V7/O1965r
5Fi9/qx9D4sfFHR7xR8RyJsIrsRRub3eVuiBogQX0ZiB3oqnGrr2zla+73yiTAZaChbv9ENUpJ/P
WYz2AGG4IrdO/gcRYzd608L/rR2XUGOfg/PLbsQjVFy3AH1ufT79wN4ciDzBP2r0i4NWNEg/VfCV
zxUG3q1VcEEpvhYrELhbSNGe97bae/xkoU2+loErmXOfboAlvY9+j73y7AYmUg52LExLYbXed0Cn
BDqwMErGEEbF2fmu/800VFBzLnbUzOfYs8RG17Ncpl08TPbHIUXgHHn2G9xb3zdzv/3fwisB1V/q
iMeJyO9rcvtsn75be2DiYhOC53IWPh5f86f2O288DhsBAtozce+VoTG+qC13UV8KojtRkLYI+O/r
Z6ptd/w4dXX1iOHJHr/uBneZScayu748+EEqVwPVKYp1Sg+bE4FeMbO7kFXmQp7pJ5qAx/opt9xc
3pLCFpvbd3zCPxqyoNa8sNKNt1R7M+8TiLocXu+AeU+ZaV5tuUgOSrqlwCSf8Qjm+VlmPoBdSevD
e0N/Htan0XXedhwfuroBcDChqIVFQHxQTEByvxD8033fH5tZwiSOqISmHoQ9eKVQIO6mrprvZ/vi
oZqt1QpU/V58PnCc1h7sH0PQTc/fRuZ5MWRBBGiE31JQwCxu07WtH9grpz3+XXvrZfupkEKjWlEp
VF5HvVloTGS1Hwt2frARxxFlLfCIqrrG4uVXjJOZMoxf06E4294yjQ6Prhm1DeXF2YXrobrEvHrl
Eqoj8z0F0EEwyvevrzAvhaH+g+DvVQN83fwZ55sas7vePMnfl5J97fZaCeG0U5NpXW9t8dnX8sOX
ILZjfGif1s6wg1a4LGHP7wdk3n8Fb5YGxEdntybCeBhmU9Vbz1DmronX5u6jdQAqALY7V+/299l5
f4s3Aj/3ut88RFV5/SIrwZbaopnOfggiQEbS8IG14XaUQbE5YymEU7CrFEbgOoj94m9G55GgOsrc
tXZLxoksh7Sk+vDUE9Apj+6YQEkEc6eqojrQ1GppkNl+6U/YziQWxo8a1c7Kpv/81no+0V6CIBla
PmULElq9Lr/LG034sH454c8BJYS+fjCnJvMEcllXleDtA/9V9mtkrMbshKJAKBtMsrTX3lWJ1ajW
FNrXyrB5ter5cN6L5oAVonp9nFCZRm+bj9pUYYlCcLTvLNUqN42XI2CQUm8TDZpejF5o93P4IVj9
bEUxjjCuLUjQ5Q6hVpNGP5ry69pPZxJuy86iMY5QVOrpgJhxiqTiIzI/gKFolO/jj+SrhioHtKA+
lEFf/iuowXQVZyclIDZHiEjbaRrQ6r0NR/PdgBU3JGSFaIR9PQhgGppHVA5VVF8p1EPEqJiRsaRH
AOASnGBZnLJOfRrKT+J6abwxUE45qR2pJYGD0NZz/A6F3frtoUAyax7qb5mIr8lr5LlkPf/aeXR6
McOwUg+t9/JjEYwqN/upR7NNxe+By9qF1c5Vb4uKd3ZQsoE/sjRW0Ky43/IZcVAF17Sh79O5gVgQ
IyB3WAYRuQ3vcnSrLyAzGT2DTStTXRxVggMBpR2vcl1Mfl+vUjSI9Ir1iYSSzV+dTalfQCkP3bIr
V536koEVx6lxOtNVg2Ab4CHygdDZqnawNatgrAGjleXFzJXD6BrJuzb1GfqUYhQDLdWkTFsxj7V4
0GmU/DG2i7W5UErhvZnvkt2SKbxXrhAg5fv95vn91i/aXhn8fY/SUSViIl1IQCNoa42tER57/tA6
EatcnaFCaMEwoNk0M9ul5smhzi378Y1j5Sublx3J9Pfn0wcbrn93bgDsAEZYk55xIXvc95YE6utV
UK4RKGvLqsCwO/xkD1vXY7QO3hWrR728dFJCMxAErubvzcwnbSIKbZ5D/Y1yphRfJt44vd49B0ns
/T7f38/KTRoNzdggFsckOmkHXfK2fvLr7/hX4kVCdvYOP7TRCF0/UidjdKhO/2yRhcY4fVYtzUST
VeN9xBqM+9+5u1dMdkYcKz+lzNXlQ5PDFJmlINwtpjptzPzUOk0hGLdBBp32Zzf8KtBfrB/XyfVJ
QZ1C07n5u7wh8jE69uiwG5V1HDFzvw2emXiB8fTPqxJc60rtnjOW/CW4b/vG6YEFJQ/jxRYTLtPU
bv075vtWfe5U6Lqt+bZ5931/Pi/fEfTOrXm28ftV37x3fsdlNNS03ogprLw7lgPDtH9VO/5GMQ1C
KoMVRRP0yW5zN0r3DQ//GyYhi/fsc9r8EhfWrwOz+1pzH7+0JJibei+pELU/xr//KAfT3yI5wFGG
QdiBns5357RB4AlvnMNjqsNW+/7MD0wtuvGmDCuH29fSACd6D6OyJUjBv1UgSKG5awdwd7grKHSG
yAL5+vWauT/CF6X7+9ccumluJKfu+4Bm9a6W866B1ihp9IwiVEuDbFKQbIu4iN3jKxwlIAEQJ4rH
VLfwsMp7rg2QgWWZ4e5gD7/omhbXZt+WGHq7u9VvXf2ijOejeEpXxvqy6/1iYDBKauVrxVqGAgKA
WVM80AnVk41WceX9oWjTf0zxyLJqwPBrX4wOoFXN6/BP//hHbXGCzrO8SefY/w32tTN6lHj+hB31
dKQNigCVGdzZ5mupaSEhEk4M/P0fPcCh86GpHBsA88dxuaPPs8qP/3S8NHvXvcJkYpsPgXRuhENB
274y0TZYRYXUpmxXPT2W8OYIIvcIfdWFlroGdJW0Bs7Vv5VU4faPAPILxyShLnfU38hzSYCn0eae
t0s6NKozyx1tWJPH8jE5Tr4ANt6JWT+LAwDqTPS2oiO/SAk3r2h8x4+mrHyl4prhGqFSOP0clFg2
Srknth6Ce838k5J6lOcUAvQU3EYAchXCopWi8h0WgBlVoPWj5tuQJcZR+cLzLz3Me/HdXe19ulab
7i4C0Fuujp5tJ4FnfO+l7vu4/DLTeZIZzJUYyiORCGbUtVjJjnKTkPCiQn0d3pnQimMSPbPjkNyN
cy35sk30n9kho0c8a2T+zQl2B9nI5v7RTt3jR+piJT/LdQeLIUshWUfGiM9bxeo/cvJVD3bXuJKK
+6xfRt+NYhOE7iG6C1/2VfVLIhqeHlu1y4odgobEvJUbpNRLpTRAaa43JZn9TS6ynb/6Ih2lvo1t
msfbDPo+YGqbd+FIZe3+K1noJRLp/WjfQeUreyPxTTJTU5tg2neDkdsFQmmtvhoOHTq04Fy012jG
usAMG0Q/elwPz/+i7ilvG5Kr9SKcFpJNOcjTvmN8zt/t/er8mpncGDrQtxVxNr751dYvg9Ommplk
79O4P53PcUaf5jHz0ZDbncafDI92vQ2RkEzrtERMgrNF1ZFBKfTeTZFvgB6plRwnnwQ0pUQkwCab
wQc0Lo+8yJ/fElHm1+T3uwmLIFkpzvan2tfk65cGgK1sPQJdkOlmwqTzJEbsF5RG71rpdUM5/22S
Ia9n+NvEX3GzC+vemizJOmD1pSGkexFrXjUQkt5OclhZSbL9r0NPrM8sTjXy/BsFLUXl1/m/7FOB
F3T1ytaVxjrYAWzc9mX3UuyfZkKYtwmuwG4lZJe17LtK6Dmgy2nEj8n8ufTe2mGhU899DSlBxSz1
XshAIlVDKAfRK2o7lltP7Tj9CkD88dEGtc72wRm1K7TtYssIy7haep2c6NO2jhKNKaCiEL3NZjhC
CuzxFtC8MOp0bKaLD7Zxecq8CN9del6L3AvsCCO1gH7kBOcC9U+3q+vr76nhW24g3ELRx8tkOlzb
zgLrftY10p+7VRF2T6HaWoD94DpmRvETD4HQoW6MgPpY50tXeLDH2VL/RpP+7aeVyUkqt/2rCzmm
6rzyjrKlW2tD5Ma9vAoqHN9GvJ7XMrS1oKUe8ruegK2Yrc3Ltc/dhEXekYFd5ln89rHKjjNXoX6u
N3/Jj0VfFzq2P0k5Gwfd3Zr+4JC/68SeJiwR1rmA86ZZ/Ki7Majrn1PDwyiOi4eE0jYnSz/x6F1V
4VAv5TpuQLnWr2aX+RPBzsKzHZDQ7e2rPS9LM9ivJ+JF8QH7r/1r3Yc/zvXL8S+GUTssj3a3ZHPi
zxddlR8KjZvQFt+B8wVJAOD4dzfcc6vjvY5Q91ZRMXawVL67hUQQ3hzqO4BJaLXroJBtHMpJekzz
25o7l/knH+o+DLKJUzFbbJePtRJ8QborwDq9g/kpe52tgfl2juLZl+j2ar8ts2qtvfEvy7fzp97N
u1o6kgUdfSmVND5nHyo163N9ng3/wXyhViytePC1SI9FeHBPpNfeTzY+AuSGtRuofLrT/aQRuEu0
ztOt6RHUUB57Bh7PK9SmwtGkYVG9X6afQnUmYJeK5LXpQeisMaXh/2vfyIqcYBuzrbuR8vxOFAFf
ph9KB9BPbiN90VG04IXhbwIskVhzGlL1oRv8UelM4X3i6goOVpSwzaspAqSyuMDV6bPfGrA2zwFA
36l7FzyiWrG1BJ6glgHuAJUhKCpO0qzudiTsnHVCCp0wAKlAoMowDxMlie3dMHo11oILceZFXArO
tdMFcDxrgkd4v3chtOo7DIbWFUyLwKqlCCdcnyINUGCPq1sqEw8OwvXiJJ/ohmZpBgIhudWdEd6p
zv88qXP3RfPC1A7ru5KB5pxZy4zyEHcyXCeMS3RpEfc4WEF1XGrRUzCJcn8Y+ZW7lIcKNVC5ecDp
RiEjS1/2ozI9hzFkPI8YzTijWWRI/7KV6nT71xAyRD4SXygdTp72TKJRFOlofNf2TW1FIxFqzyho
Y7m7N5IjAjg+xIVawqm9MycBVPLwfffyZlxy98VkGEOnLhT32szdx73FlAgMDBRwI1WPCRTfzYUY
WmZk3FVz6tRr4IetYbV5dfndHF6awnZfJIji5EDrRpSMkzMcmsu4pFTH8xoRLzBSB8Ja5B1AZNY6
q/GbQ2lAXO2SZ2hluaku42BvD6YOE0IjeKhN44n+PsWvLbFVmkCM6BQm+9Ob3Hb7+PHoz4PcKH4R
GIdCQ5wjkPp86SsnEElHiN8v+KW40XRoZciM/2YsrDnRZFN1ajhNjt2jUBg/rkXceF9ZlltDvl/V
4ZAvpjcv3xpSrjbWLnRXmwquPQvDCKuTX8blOtWOqxhlI6M79JIV7iP3jB/FmEmrqpfKargEdTUz
0i1DFoiEeXXl3TL8pGM0mM2Cwkj1AIkimTroMYlZkPfR5aU5ZDDUmS5DHTkeoK9x3ErcnYbS3/XM
8pXOQe19AunSyvRyvTsuDjAQ7QPwBQjrjjTK3Ug3X6cppikfMD5zATzX02ykW71Q7DdNh8tqs5qu
kb9avowfmCA2dVeTzOOt0hwOKWRocVemHtpqmaThkl/02nud1RCaLWppy8iH32oPKiLVe/7VL+32
uAkMsAYSAwIEaSEuUW02O2pks21Fou3LXBs2qw8v1rvkt/bSbDNkRk9yIL1COnjM4L3BR3vsparA
MV1q4/N7qlgU6A8Px2Oy4Y69+mx4Aec1A52tTJv37qF2/9Aer/y+f1bMFmA7Ut24TtPG+3tMphZN
L12ytYrcNTodNzv2sJrDoHfEB8FMfNTTyBt1r3h1FgNQIBCaTEVd9Zk+4bqpO03dhJuQBiyOZkL/
qrI0Jt6/ofICoIDkbLo04hXlk5iH2crM2zW9g0T4qXdmlBfouYWCjGePfd7fKpi5qp6/dmZJjw73
zc3WwLukRsoPgWf0yKM44X9SCrwwVxPNl3Ntdk16s14vuLdgC9BcAT2adX6Szuz5UuvFh3zkj+4L
z605z/cTxKv3XH5cQNc0zqdYNpbL5kMzoUt4SrxPTp/0eOtUeuopjLD15uLkPUJ5fVcVA1iUkH9U
sH1cd4AQej0PatZxJc+9yf805ueeekoviqezUmP27Gi9jkc1Xg47vwRPAEs82Xry3Ov336p+BquY
JPVeMu3VJ3WNb6MX5509P/d6MQQ+H0VclpyWxd3fq/BZHQ8vdOFmgu+qN7LjvZ/dtLW3FZUhgxWX
6lsu0mRCoYw/GjOo43qnN+29VZKhz/5okHeG08QjAwmO30n+rjeUy3cVmKCOC5gVk6Tf79dNimJl
6mRLZ+5Me8lzvw7XVLdLxV6Z4Ob04mlmqh7szKdnnSmsnM041gwvupV107OMKxFWd0ziFJ6ogwfu
Ws1iErMVNUxb1g7WLIzkaCb+V/X7kX/xaEPkzntny+RreVGcKiY/FwdFmlH2/F1ONz+BBrQU2HTq
1h/fjw1HdRvCax+KPHF+Omj3q3cH0LCiwbYmUBaHKych9cywIIFXc8y/GKN2rN/dW/+CQIP3pHl+
H5uPMINleaq7pCWP8IPHEJpuNNz+XiICc/fvCxFHCb/aIu4trL09fHdwPlmAwBNgkOTImxuYxtlS
sjws/l+BdyHCHPLc7pMaWOwiPEhkQs2SJ0d2K/sUe2U6fOfpGoeGCWZpIz1WQEumXx55BtYsEP8y
KQjFNELK3x4oJjrV410Uby3ylDA+takn7oDjsdp8cxnjQtmiN/XwYpLkGttYC66Du9F0+Te+1tCT
W28uxRqKIy5GoGiriFumi2mYPTFH66xVwdPxbOJn2daX4qwtO9sSaMTjzQ/iA8Wnr4fzo2e5Me7Z
DS2j93E4j8LVWz7X/S+eqe6+8faw9rOLwn4sqhcjF2Y2zn3vKD2elQg1pkenrGpk1RnSt2rmxyky
NZTY27dGqGzuBI3cuJQiYCFVi8OcIN4HGCc9jsARh2K7ejKsbG4Y39PmMVonixVZIOXyon9DxQkm
G4aCyHWl9Gx1C+Ro+KW/4a3ER+O/sWepIxshgZkgjyBrtUBBglCov4v4E6HqX4iA2YgvmcKku1tQ
STWfO0V01Esl9fSerO5A7ztbXd/OBqt339hSFW9v2jethv0Dzdr9ww26kpFO+9gInX37DnT5hmR7
zOWh4LGlhmW+Gl6KfamuQt2Vv82uqW4ZmxHI6yjaMlxaLcOTXccHvjb2nx3k0fC7SbUPdlZD5ilC
yYhnXJmatGYGX4+bU64+257Zahj7ho09grvM8939dxuiposIrrDbTulDGN06bFLoeyVrRaF9NxA5
hu3d52wPoZgPwkSozxjCS8QWNM32tyu1N+mNddqn9snvWMBlift6ddExoh/hsgxRMjk00095db6c
qJqtyYI4izfbWw1leLZBxeWmnrhsm0aZ5rHBlQpukYeJy491wPeHynomWLgosJYAzQeo0+KDDjEl
v+zSXD8gI5Nj763tIJ0QDu5v7MaryyMGVA8HpeMtaBkH2uIAxunxFCI1ttAU3elMI4D59NJNwl9C
uZcQQm7nIzyBM66D5zdi2/3wfsUE+u2f6qn6sU6IaUTqTnk5QDKZfFvwYcEL5XZbfLwPw3hM1q7B
TTwwzP+9JM3VXSfFrjuWtDtblVkQWZRw1oq3TgTV34ui90XHZ9M4xIVb/4jrI3bpcFvJlpF62MKr
8errRlgCIxCUSscO0ZsR4ETlZIMR8yfizVgip9ayypKesENC/jlDDD1D8w5BRpEGRwXRa8ylpeEC
Wo+ZtoyIMlacCM5if4hZxhzDekiQsCleJdRGcLF1eIwrLo3o7sYf4rDfCypuAWP9U/iJ48mklqlJ
/qm89NNHH3W0Rytn8Ulc9USW8x+7ZeByFe+vUKEGB/bOcPY0X6xYru9vw/k7+KP7hqcNmV1xazov
wo/EIrwito+C+F68GV5kfAArFhS396IZk8xUAeP+qIvGJJuW/7y9xDpJoNM2EGuXNT4WT48wWZuB
1AlcJmXo1NMekMF+ZIkLRr6ris/9H5FHDmS2t/zN/J4TSS6NilaQ0ijYtdRikpuHHl+UeANKftcx
yQMW6rJMBj8ZfJTQOCmZ+tY77sDnEEBteIdF8t3/aZx8bfshkEdliSF4qKpuk+rKG++OUkn5KQbv
W1uOEYnxC2Jxyp/j0Ia0snLb+oPalf33REe07gL+vSe5Zrv2pPhWe2TpOtmF9/J3l4Nfvdi+S0rU
RvVNSA/sG4SPhJvNF7E05xBGyD+1U+0beOK7/l3/bRySbCNsvT/vi+So3u7L/pttqz2LtGNQrbmC
t1h7Cfm6YKKUIOmhYrpBT15jFWK/alFaQjvbPgXSWhgHUBWpu/B30x9VuSZox3P8rP00LuoubdB8
GYQKVizs1AR0Cq36Kmae6DIcQuZ/P8FEF1tpp9vx4u1NeUloTp0f30wDGg1IDS9rLh8R6hNf7hUH
qclGH+4AOUvhkptAofb9N6b2MTmQPXGjCK+9vO2ESJtFoNj9kEmLTagTHGsbcLdb5ee1OFaRUwOb
lPBt5ALEKrV19tU79ZsApZ+eZBNLabreZtS7M6NUV04jUhRglgV30XQWmpYrom4WAO2Zn8UdfEce
iq/QROGuyoE/q8OdmoNTxAa2htCKywqanR9FVBTbw6dRXmH3xePwjVhMIv1ITfBIz/XyeyM78PZ7
QNKyv75l/Hk6DTB7VajhqqAHKUMrfQk+imPByo82lpVILBSpbYRyqXpnmK9ASJ5rQlxFvdhkYouJ
HhkfgBpNjS66bsce8l2bdoYm4lOji1Pyv5gBammPGvJwOe181zynqZA4qhPXAZpIR9ob5QFRI/BB
IxPhSixIsaOmJrn7jgBBNYQlkN45SCQnGjjQXi9VqbfWldZktK2OWqOJ+B26tQcIJNGIxW16cseS
oEicvcfO4TYsCmpMQMQRtH11T5KN+vOzuPlZ2jKbdRRkppE8Ru5R6J3gNSPCjyXcYroa32LEq0tl
Czch2ZKy2jV9/idJnuv9dcXF7JgOtPp12oahotTvt56fZzOrpByqt/cXwDwYiV211QItNOMqCyV5
FQseNFxt0wm+WbW+mEygPjotHnnAohw8Yr4AXKOiVSRikimXaxcX9AfyATS+zoUY9NMR663WT2XE
kPFZgvasz0WRCkfkru0gz4v+BJSyNtEKq4u0Zjmo/x6IVl26AW3t8VKSALfD7HZ5i/4irjFcH/RB
nmmmSL4S+2Bs30M7kvrBavjW0DkPBpsQpOV6cL8bomL5Vn1qVkT/NfS/Y7ZFVBgPJ746naTYfqmO
x8kyynZyIvF1uJEBwWMXzfXp9tAQO12WXjxFv+IRxgclXmasjFYSFsK1EVVGsvqXkj4blD3NCEaN
FVlXEKwOlb7xCn2prQGJfHRXcYGeG9Tz83elxUe7lTzPevV+//n5riqR8rN4X10CLLNbz8B/I4pW
c/Sv0FeCdqcZO4Fhq+WJ0tYXp0m+/vwO/henY1XtJMcYjDPk9RHe+FCRo6WgIgiSUeb9m6GRtkdl
kHyFjaYUFknqYtGLKNwHCiFoPAeO5nZ8L2EoQphHUQcTNdgICz7ZQ+8vJn//iVQltrdYFsJxxp73
9H/dLhKyyGMjHlbp8RKcXq0I1s40s8rbKBiTIfwqOZoo+8ZV2NlVz86WIVr99yEfEnvkfMQSU+JR
GBV9xpscFTH85AgjgqKAOWkxdjgOb5ECxQksbO34ihKW2mnWdVz7Ue6K2l3s6ZpMI0FEsr0TZUTZ
7w2nfxjXH29dxL5fjQgYlVmG0jN7wOZfXFxEQnHiKCQrwwpFhBN/uatlJE4QKZJgaCDiibXx0lwJ
rWPAIq2VnoqNgpVSqpqeVlr13ihkx2IcYJD/F2U136YYIJwgMPbidMPlcBUX9v9XFPhK98W/9Epw
Emcp8xb4cj+xV0nxgvcbubE94E5mFLHX30psQv8ff1mZo14pUh1FQK9UztKgmPcAcNeEWonwUcxJ
wKO1VPMpWurX/XLrYLgG4XbisUAJ/f/cnW/7WO5i7alPK467Dz2MW2M/O4ps3RhWxmJvCeq+8X7/
C/0MWv7p/7jxW1DyqJDa3zzImaUfa+GsbxYZzJZGUQUtLrG4/x92XZPh1+xX4UzlCmM2svO/yWPf
WP8dMkUqkIRMS4FOTZdOvuDp6f/4NJbR9NPuMWJNakNPyOzCtihpGwJutzbssvZzK+ZxTMJhxJ+e
54O8PKuO9RhpkehWJVW0h4esk7GfXQdTPHM3aD5HtfyH3VRkYfHCLFmFLua11Zl1SFnClRPjRhAf
cRRPMD6MY0iyh5W0Q0y5V6JIDS5i6MhkpMRCsGToONW/monWwsfCtlzucnCCknjbTOUHgzJdhtuf
FW0ZJCLenSaWZVSQmzn5fTQGYh+PmemrwS0MQ/efYPJv7xbPyXK8Xru/2cVBtjoFHHR4ZnJFiC9R
oHBabh5Bqqe+rpwXgl9TO/lLpSKFau8lXJuh/6uTirCE2lLF+IFItRV76oae7P9zN0U8Ub6ggi9s
irdt+C0FKD5dmmtaQQ47N+UirNsM4fphMNxhizz+KK5CUZWis57L9yL26eVqJTcyduRJkiBthamj
fdNR9B4504jChIfNXIcljKsJ29s1I5SYZbG+xJsbBM94JL5o5ySbSBhk5Ax4uU785d3jY0+WHr9p
BVRO8shM1/ptsfmoXWiXZuqZHVmX+g/230cn817/URXKN76YRF9ax111w4KVlNQN/6SR/qiVds1T
DlyVqrRL7KerwPnlVJe5LbpI/dB6kHrJhJpjKpji1e8kbwagAD+9P11f9qP9b+U8Jqo/YA/fPdYK
/c10P72rpxrlxkf3ZTU+Tj9fcuOf1a2e6hUbxFLu06LjbDU1zKGrre7q6XyddmEbWLl9m73bH1vp
Nrf2DZE3SNIu5+5cuXLJ1eZau6sD+YVx+ZnGVGfdmo+LfM9+G29T4XTz6bdBojY1zLc3tVvlJX65
9cFYuvr7snsqwQUra5YbxcYt0X+sH6uHPtBmcw2x2SgXYVN+qrf6Xf279TnNzH7p0g1/tkmaSs6s
2E4Nv1C5SaEANN+f55Wv+xOCwFfzVDujy3Yv3XM3NQyoYP2MhvFTzfBLD3PafONUO1G57X631gNm
9yCumfotweZvRf6R6RxhzB8BxQGCKxwcdXOxKPYQKe19s9T/ru9rufE7wpb3mbPttvtby1UOs0PC
2b1d6m9eLvVr7VL/jtQmf0k+w4UlKdQz9UOXK+5ylwznw3Q5QlOZ1V33+BKRqMCyC5cCZdgCSn4j
kriZKDwHgPLiK9WWt7TBKqHJHkGmKsAD11dzf7mvimWz1W1Cll0qG4JZEdxTbybbRUMN1O8K06EW
TgPFu9OlDHCfaxdpG3WhbLTo452tfTbzL5nupvnWuXFqitXrE0j1b+ca563jsZrpeY7fQFTPza8H
LwKj03NntVdaDtgh41KLhKqI1yyKhwhmHKNQqqCcosCNxSnUi3XT3lZCECI6w898hu6rXuUwZbTA
QMvPe2XuQ+TF23O6K9+VrxLGPG3yK7In8lnId7dzzxE0L72hqq63UYoonNhMsEUk1zBsJbN7gMlN
7/Nh3Q821KbGUKZ2h+pEP56cCFWjuxvFlt/Z+r5I0IuiZfttkmvskbXpykmDN+1cZzv9sdLL5qVt
7V1dn76OED1m3xNpdd3qFYYRsW0aBSWsnRJPEWamgDzAjDO0xz6dmoCNwlCsU6IcwXJkWl+0XG7K
oIiZjQwv0hNUnos6tnKIkSWPisa5CXnn30zyMXuDHelkmj+NUrNQLzeIMlZ3fihXZuGkGFjfDw/9
XOfQD2gxoPEw1sWV6Cv6L2Kd8Nexwlrm5RtNHsbu8Vel+FP4Byyp9lSqlUb/a6s9qp2qas0XVvHf
pyPMKFRGDBD232jN1ymIkMhVgG5iVag5T3aa7l3xwEW2YTNKoFG0EtrvLCsnn5M5DQNaY6XGGj6L
D9D9L2MIUHeaZaEqZF9pbxmZfj5nmioPvc9h1KvMuPvsYBpNW6hC1b/TrDiGMqGJNKGK2AUICXHO
KZFNIkBtf9aeGEA01OMhYkO38nxuXZ9M0Fb6obZOhyt44Wg09AW9Cd2dR6KM62BeCvOYN9ydfkm8
PFGA2IJObzs3ECd6fSr/oWr3Ww+nK+8vxxUMCe5ekL/JpRtw5EzFUjDbf7SytZ9/n7nK6YE18tON
gUD7VC0xJeSakB/g7VEgGWdUrD/U7G5IprmqhI7E/1viGCXOHeQP2rfHtcY7tCL4vtopvPkZzAgo
OuJYDRGNnxtgPn6k1v8F25bQj+Lt7X86YbqbemTUutSoCajegdykXlifCdoeeJ+910wT8zghwkmy
ZEGCENCDsjcx9XKt1F23NtPutQKWNwpaeuYJlvqzvxvmu+8Y7pdp4WU/PmBAVNKYQWq5T6VEwvGO
SITwAZx9qrYp3Q9S5NjCIRPktt7KdrZV6/49udThr2qAnkoStC6gt2ur+CO7p1UNGBioqvivioZ1
/Ld6GMXzDQPfxrlHWYdIU//4Z6AH5tQ9kswvyEvPvUcGVJUFI+L1b2XzdKIB4XC7UWmVD/2PD5qL
eOSkktxUtVx1aQ/wZl0nW6CS1d7uW5RJVY0mZLesmtahU/JDN/oOPhA6vI/+8Tk5KiF9U0op2Me4
WCrv169eWZd7asUfirM3FMQQTjlwHt9bxgBCAaG3s2t7BK05/hpQhJjkF1a1TDX1mqllmXwUWvP6
vyvf7QEcHNSDfzNicNFPuB4c6+BPVm7KbEQdO++LgL1esGLDmv6NNvqz04eAHdx549QNraqPamuG
oUAnCDOgjr31xmKRGoteGHti63RudGuHvTRDtxY5oRntghqJs1ZheH36eCxPFCnfSo3tS/Y1S9D9
1ErNegA6ld0V3M7oSWg50GGsgfwWznW+ifKJN8Gr4BY2MpgwMiDZ1GvwPj9b6dkp8iRiaHdD5NES
N5Do+xZgPffdUzfEC6M1HB+ESE6eCVzR6FUpDykTXXjd68/WdPUfR2e2pCgTROEnMkJ2uWUHRXBf
bgi1FXAHFZGnn68m/nWme2wUqirz5FkgbFs9/5USDcd2mqdQwSaoBH/AeJyZ4S0ZMByh9CALKCfl
VoVOD06Z5jPqTQ4lNgp2GrTx4G4NrXxMEbi4br/Ch458CSO8DWFMTYA50+pPHV4O5kldq9544N2B
/jIcDbu0PrDp3ZYqP7BHPVguIfpfR9WJk/obmpG0HAQNcwIyw+iMATZAaXaMsEo6kcuOjPPwSq/J
widLXcQl02BzuOpjoLUbVejfk44M01nBYIJQhiUKWgqUr+ADAUO2r0TnVUS0PbXfupQUwa6125PQ
CJiONgeGYrsTSYG265d235NJBxRibwx259kEWLkaWMRLIHHEfqRFq4EWmMpc9zCT5kM+xzUfibEG
WbC/8wfEBYIGae5JYGFjO3OpBlujtoa8xjgNkJRQMkSrjKuHXFwPG6MbsYZ6DMXsAbJv2wYDsblm
N4snhb1wEcIkj5OUYMWg/xMtf1gzk1FCEqUhskE2NJLfiUX7wdOBXBK7gXOaIVfEAnVVcU4hlRZ2
Gyg4nRswJTpGVAfwR2IoHZCTBD/maloyzpu43QugjGE80ViYXw3gg+gIZ24siIevQPIJtb0KD/rp
inxYMhCebvYW+9SIZAKWDcqJcX/x8dWH15QeEr/C0/YK5iO/hmiBbv9p/deiFDHmKII1eND1TD6+
puTv3pHSRqbHj/tRh0zlncImshOr8j6bD5kxMOUNNVug0JDBtrMbCAsnEckI12RPiUOSBEGDQDPC
twg+7/ATCzkfdQHghAYgbTBV49PDqB1RX4pknLgXNBpUHHgWuKxOCtPP5BNX8TX5ohy6I8KVWbwm
Cu2v5LYMRIlha3EwQTCP6bCMtR3RGuE7yaK4YlKKowITY3Yf+Eu3oTyt5REubYOxWEXGnONw0oMh
7mtz0c9T2f5/K//JNSQ4WgpRYqDnKxkxbMBog/EhzhIoCHuH3w5dpJeR5opNBapjNseXj08AmjAd
oU65LUiQuMX6RgCDiFA9pHs4tOLhOMN5xeEPH/DY7e/eCZwzFbSLWBr0NxdOBD2EmBhsfHNa+k10
MNnykDi/A4L7Ln7H2KGIqiN+L7+xiGy6TW7icKMqQoSU3pNmmKVG0Io4iW98TpTpCxJ37rJH4PWK
CP6FrRoVKQ8PuRRldDw7e8WjQF+KmHmhd7+dznbgsu+wydxOgmtQwLou5jpKGlOsEmpOr4cVcj7+
wwUNRY1I9MWzCSMaDohEFQ4AF7cnvGXgA4++CwMzE/mEPEoIj4MqboJuasQ6C7YB7S/ts+Adf3ZP
1gCyWZzhukBaidiZDi9j/EzVEz5pA+zBLhQ0Cg8J/x9d0OU1ZFBcjsmaMSQ5IzQZRGa51wHZV/dV
ayXCfPVC2c25qnkE1oQeY3Ifa5KgDQZALpC7RdAmQS85CnyN0SqfC9JEQVsvA4TyobTqwbm2K7/G
kBO1ec+dC3eaPmT1y4KfoCX71trzzGFBLZoonFux3ABuPgkGOOp0n//gZIfB3erOZTcczMIq67pG
kSMwJYZJCYcP+6TqzfCQGCyIhEUYwSlpMQpp2aSyLY8o0iDhniFs2rPJ6+b0MUZz0X0nQsDBRsZH
QYATf5Cmlnd3m2iBElRHVBkAXezr32gCMYuhDgjSSI0lPNMEf9Scfe3ZwEOlDldOOMfUQLnCV+fY
QfVkd1J908IkgIwSsX+lh8amQ3UQ8zmUR+NshAgOUfmhZLvxwznPET5b1EKVg7evfbWOPfj0eM7a
R1wJLREjXtqqdbjYU52KgUN3zCMesI3Hho2wvba+Xhlmh9/8lnb2ZdSNc/8W5/EIItsaR+Kl5Ouo
OVcf74IteM+HV1+73ek2p+VGT/JNjbExpowT+SXIuHvjPtZCeMthJNATaUOeFoCZuXkMAE+yZUg5
SDANSvMKMT6VBiPKcJ/7Qn65fy171lGaGtMEPNtndhDxfkMe4CGIBvktHVtwzzam8tdqO0dlFibZ
7dSMwVS2V5waFDYpCPavyXvUrXkW9vzDJKW/uflX5g+PMb9hIlnoMGH775YQyMduRNG4f/Lavwfl
ZjvAx0sJ2C6X+yMZB3NsKl1huf3w+1jiHCtiK1lTyCW5RpHACF+Xp0fUTKuGMJmciylJElbG2AZA
sEVdoK3k42eKYoUkjIESSdjHjl50U6/lD7HoiR1qjmed8wqQ8PVITTI5toHPIdVDZSBofQT4zlAH
CxWmc/9LH8iOpCS8xnyw/JP5xQaryxWRQUId4dBI2ZcYXQNpvZ4BVEi2NBMI3CXYxQXAz9hxx44e
mMleCs58P+kfuPHA44ZWKOgWmf8TNTHjmZxHay4azn1yhaVHQQxT74EcgyXGlxIGJ1uk7ZW9jff7
TAxWhpCFXBz+b2OySthUvco/4416Q2t7YRc6TplLzVvreGRxJ7x+OMW0npIF8qFAbRVGIGI0taT7
pEH+A0LHrYOeKkGbjGaFRpeyvmft0aLiN8LzLp7ylKukSueKAFWs+RwZBRaUF8Y9D3s+RxEqVDU4
DAQSx7rwGtzumWj1qOP96XTaWKl4/Ap8Le3D4fBLTA7BwSgdWWLMIXYECoHO8bbzEE9ho7bzEW7N
hESzj+N8T/HMoIXP3FfDzHkO+7MGEx6TQ5i3h/SkDgocmexnwCp5Dt/MkNCRAG7N9fn5REAOZgoE
fIszwmSyaSnbF5YfhbeFPXjiNXC6X5VHk3BEpuFsqYQ5cCPGiDQ4kRl8QSMgi+0NDYYWr8S1R4xp
TPj6HGodMmoYRqA37GX4rRh8AKW1vYbCZ+Jb2msQeT6w84W7arib0bS1wj1GQviDyngSUklRIjG5
wusVFyukZPZt0XNJnjxpY7LLWIziLnR+HjdDNFtRN36sn24/xL8BWJORyNiY6mFvzNGIOCKSyao+
Uhbhw2zaahm/BmTweCXl1N09EzMGCJdZSu4LL0HONsIcCpcumT7ptdQhKXWUEHeRUUgqO74AH8jI
QIu4V+4ey8E5RMBPXEdfEPyHLXQazeVcrBvgTUSRmMM3WSz8XH74+oQajo/Ei/NS3KgT9qnPXtSC
q0gtHZonXbYtzdlBR+hiN5BS2Fd4qZ/X8I0/740ZnQiWiFiqfWrNR2Lk/CxbOeC5esJz5mbObl+n
/xjfzR1QB7kRSPOrL3oe+5LH2f3v04V1Hf66MN+df57yjL/ETKD9xkuzHIEwcSuF8AZJyg3M7W2i
28S5Y8hXsNil+K3vyf2e8MXCYARWOSoDmGKBKTNVsK7+16bG5RgrYaEmAKCPaDvu+dQwfFqUAbPF
yWALmIEm42fYLQnFtcvfyFz01pXQy7XGLr/5z0GCCfjVjFGX3Nf4LmqDWFWHTTNUpFVj+C9cQ15l
KFOCkSMGOHR3pKdlfBHBpF/d6VOr644h2xy8t3Je3YNsNzCBYzSMMpphs7lT+gHxMRqqKZnRp/g3
nNKoH8+x+qLye7i8nDytQCRXSnjbv/C8w3NFHpsN5PSWI4YDqu+1MJyEWS/UJl5RAhORxbxGp63D
YY7am8cO0O1CuqBkfx3C4Xf3neQqBE9Zv5DJt7+QQW7vUXu8zJDrLe5xtkJvk9TxzRkMETNvbwML
YgpECtgcIpFXyBAFH3mBuTeYIVxVAD248penS0GOel5wtF5gZuqeQpjqmqaG2oL7O8jcF/Y40NXA
Cx3p1IslUDjTEdpaZh9snhg/YPOFExfTAS6O3YucrKAh0gszOP8EijTRDdTBvaFIo73QAuuLDzQi
aEV4MXL2j4atx7PM8RHRKQXq6Ow+8JWMEZwlNyhnzJj2uaC6zvjAppqt0ryqwjbtE6qmSHOltzCZ
vhBkvL/GkE8qbCf5fSDpeR01S1gc9JY0hkicZEGv2OpRG15ESUdFCdJH/Emfp8f5PhwQZ441wX3D
rxM+SipmQKuL/H+oIYiH2cAaf5wyHMz67E1hzvHEuOIeMfBY3+booxgWCW6LCLstgkYA72/BnoP7
1nqDoErh62xeqzOzfPpaEDd9AVFuCQ80WtDVgmj3Ldm50fowL7tj7UGQFxAwEjO3v3qAKBezavbM
7UvfeW4vDrd99ibbFfjJiNqPU6m7DldHUvXwfiwsA8Y/E+cPGzgTh/f4Fp53r1G2xkdnkn9JxbDM
5X35g70cAYdPb/P3UsXv5O2eOSTnWdFZDFpehVNBOCDHhDSN4cUebPAA8/N5mV6nKLeDAQbpMkYv
7+Dl7AQie15cQI8v6YuCZHkeM5TQCpsPjOlM2Hu6TDrMMVLcH5LPctRESoxTULHvHYtTb2HEgxG/
vK/uQ10E1frF+DztSAEDAm6sB6J5jBwq5rvOecpYowqvGOCh1WzsbllMq1HGBkBdmJ4D3FSCbpFh
7AGlClCUGOd8I3vP5XnH6Ofuypbpd6c+sGeBpKUXzp44XHexsntP1IA7XUy4Q5+Vga0dIKYeZ/Gf
PBR+lNmRgT0P3gkU8pAvaW+d73CD/zKLVQFMgKdsKSwj/g+GDlSeX2EvWvcPwqcw0+95kXgsnEeI
+sI+UZB5gxkALBK0cEY7yTXcEkCPrB62rY8g1/vARv3ui/i3L47Q+mhUsVFIoXSziL/Dx4oxck2J
KbjEgnHGY7RRQTIcgEVwCjh8+vjeuCwgBvt0Erl3AR9mXoBnBifFNxIQDTNyRJjs4HRyi/d64CKe
ZOk6r5QGbjLOMT6Zcf/AnC+pCJHlHq8Kv0/EH000NFU2aQRsKYzEgvgRkTkNaJxT4rPBzvLx9p78
ILYwqWVs+94AfXnUYv+pXyr+dycJ5IvpBpxuARV3my7pecj/9ZgDB/DrviSCwr0uPzgmVhQIVA4p
WxkJ5TdP9ZQTSx1XgvQz0r2FDKECEEsPikhYzhajLkV/ydQIOfWOYh/pyZc2XgfPYdbpmlE5r3e/
kfafN6fyMPTZhHIP/Ty8QcbEJwbFPzrCuZh2LEtnoyCDpRAyJ1zJ57X+fuwy7HMsQ92tbGm5EJhF
s/nCWQ2/8DaR40yQs2JLoYAgEdMCRNGR3spxjljrSeAoqTbE2zz6jGpbH7kjMB56HUfY1vJQ03j9
yT6gQSt2FkEx/+MX5CFFUO/BKZGx1gdzZMwFmgZ1VnVzNJsKM15jCTDYTHk/qy4WOTECHJcOPZSD
HaXzBKt96AmMTBKc/nPd0oS/vwaF7Td6jz+hsiBAKUGHwEylFhrbk7yCWZkD7hWi2lC/4MY4/jyF
3w1nTTAI7tNs+Jl9QA2SP4r4tQBj8KWLtoJIg7CRJIEzPkKYlxNqzmjXIO5RxKgVGlMgdQm+PSKO
7+UAJ6ncOlw8Ds0joezpmRam5ibWFoTYECb/MdaAxhgPfbFkwsj7IXL46j9qMyN4LaqjwOpXLxzX
NDwZhDLW0v/yUTfJfYNgmlCjOUF3nbLTkHmCbPs953Jwx4GBTGjziKaYHqkjEIXEynbPK3w37YSc
Sx83KwpgAliAdJ5vCuSLXzhzQAUMOWmnF5dY/xMBwHg20hOe9/R5D0DiIdZZjhbjF5eWE3M4OL5D
pP87ajXybxzsG28RPqdbDWc8wH9KWVwsbaIU6ZMADkRYHQk4Bq74D0bdkwpC2GORgwwm2OyTAIiZ
NzrkP9Il+WPN/DkHCiBCVCSBCLRpS2HINEvn3u7Mg/D9fWwxctp8SfBGFuRjAEtqqvDPxz4N6EnG
OrBghLxkZKqSKvOJuyGWusgAGNz+n3i+BTp5FyYbAxBL/YgR6PKJOT0FyA34okORBuGihsBx/Z+C
bLIpHpCr04yW2PQdzksVyMqYwrgf9hnXvkXWAg9C5l83Vzax5WdSzwX6YniP6W08B41J80hBWMxk
eIMlh259lMl1QyhIik4bqDbXiJngu+0WUT1RGOBxLvUiFlsuVRJjUaG6xguKJFQhHVEAn2nOFCx6
xczv6xYb+ZQHz80rLieXGDODSNDtIJe5WA1cWj7Py/CZ9pf4PtHXUl2b8OqwErgOQpnyCvYwdtKI
zR5o1fEkYw8u6LESPTCXP9aMkO8BhcKF6T/t/CSP2TDLvZJSdC25LxThFPrFXIN98YSIBf8f9S/V
UdezNPQcCxG+gAYZ/n/c+6PWadkWGHjCXOWJpahDDEF81Itc0fhVQ6n8+9EqUceJFUXX4EHMh0Hy
XvQ5FYTvFGxdGK+kNBCblNSEVF0wE82XCp6roq8Y3anFZbTpLDroO86+8recaqkg9+1B2lLsgUFO
+YihjmDJxzSOLZZ6HyAq20LKZaKFCbW+6HCg4Ol571tiFYAFpmIOIGpNqL04kmxfkUoxvYI0NKIh
RqgJMQrarpL2uGRc2CAZEixAi3hxIQoKx3DOMyzNaS5zhDLVKqPTpPeX7DMEtGEv/RBf/Q3llZ2n
ZiSmCs+L+z52FQ/j81jHoPMqXKiyc0zDvceXO2cfKS8olTCgGsLyphQub7Qh7Pa0Myj9du+wSQAe
ZppBSg54aDUpiTp7CjMBhTC5ZvObSEhAChtxP8uQBfdGG8cR98C0lUYGl1QYT8iKJ1+Is1BJagve
bmPS/TLvw32NG9Su28GCZ7uwtf07gRbGk0TNHb5O2E6L9JP6T2CMPZsmGTiBJCvchtrAnB4+nuH2
U330S37p15OiLFkxeitxLcIkYwiudV3daUj8dsXOl8eaHCLJD7VohdsjHf6ZRN4t/1s17u08xNyE
8RntO8YFVsNZvpIBqcb1XidGa4OpIWXblTQ8Jqgv1brFz5X4PaxJkGis5JDhJG7Fw3r/ghm9V6Yr
dY03ygESz8HksE5luHSQUAMAh9F5X1Q+rixMGBp8Ome4O0Oxg62ZSn7/r6A43pc+vp7WhxZd2HaQ
b4ttip6qKUYTwyp6gLj+NgU7FJaoEzCLA0s1qfyKIhrXj58LwCMwOPZ5jMbbQE8vPlAQvAqUm4k0
sL5TdSecQQoin2ueTjyssIfE4jugxrZ76x6FFilyo2wBHjuWBOMC9fLk8WMN3J3f4sukgvmLaFEV
aBAAycPi0IUtQcCj9o9YiFrENmzwA/HFISGQK4UJzpeF/0qLd1BF7xl+jTKMt0mzvzJgUq3n6iqJ
hGWSF7wbCIb4o7oj+SXuOHqqw94ZPQ4NuBiWvGMZr+cqfieXgIm3SxzIWITuEiH+mjzsMpbDbiwT
fH3o9pfj2WNmSjos8EygbszpG/CvyS0Tf2Sfu0ddz9Pqc3sBnfZYs2zL7au1GPkAikkkNwH5XDgF
CY9r5uKoBbrdfPEW/9M8wDcQgqkxBM+YwthO6jXfScduJFhKjy9D5qFY705APiBcM5RCdMZOUS7p
pWu2Cf6C+tLD+Q6vFtYV96TA+gOaCvavD3GUY1ofMs3CTuXs7b+uKH/wESdMDOd/wWQxk88pX1Jh
4VWCxKg+XE6CZcydAq6P+HYR6Qf+iVRzkL5XvbF8BkZi+LCWGcTOXrGEcFOcTM9ksIMohJ6Ac29A
VRvdnevsmTBlIH+L4bIx/MF3/52ySF2AoI/MNYHEMQ5/02ciCftXIbf7P5kqEh7mkjM1YO1xFrFF
YFx26hwt4K0wTQiaUY67zCUy/h/5iO9iURarE/NwYSL4WYifqPXxqcmPouX6gC1s9LSMs5APkVMK
g2iQcVWz6yHvOvj6hPAw2+GWj17wu+4u129J7Nh+4+qzz0G3mp0gnTFA3X0g1TXTIvh5G2mJYdv8
A50b8cjpzeACAACM4w/D2V/K+matxzxU2oAE4P/W0uTQY+c6uc6awJgKW6ArrohHYcQr6Gcdtt6X
+MtauyzyLfUQkCNFjvXhwp979UvoO+crd1IB3ROc94KBCVA5cZKQtV8Ywas2S7cj6Jktj/FYxYvh
4sZcRCaE/rnvhxpaGJ3rIr4PV3MH36fNPbivHuufV9rN6gr1AhgXJsYvbVbCsbcFqra/i2t/RGxH
V0fF+sGWp/g9Jm7k/xJbD5qJ/xSumuzBG9gX9z/wR8Z4uNN/dxKNbEYd6V3/PiZfqgAZ//gi1Isv
f7zDsZZNPODfJNLip3N9u/wmYbkE+2rYk2CDusQotH67pBPX82pcDfCnHjdY50J7YticasTyIpYq
xdyWJOTX3SXvF39Q6BefnVJOB3L01Fzz47f1xPx5sDHUx5Dz4srQu8N+xpGy5PcY8vsNVgN1rOkY
DRrDoj82PnZbuL8TMORtZyZ4x3CeI60T1gEZatUC+47B9gMnAO4Q3cCQtotOozrJ0K6cC1mR3DaP
ExBRQsFcvRwDUXbCZPXjK9DttOENR+A6YPMypkpH587zTnSbhE12TqrTWADwAKdThios5OuGudWx
WjT7mjEIjiqWPjIYc9jGWNmai6+nk+oOuCuzG09U7GIS7RwZC9M1xdRGEEuuyxcp7EwYcexf4/b1
2fAFDq4rBtLsLy2+R87jOdJQVwOH8MPyLatIv9NESHYfsmNra8hcEDstXnzFeSoW4eq6CP1zuC9k
ZetKRKivRuEHEGV/dOvLWsKBluahdqRezJ3Iec4Kt6eMCIDmTulf5w2hFOT1HZk8GORDQ6Cpu/E1
Sz7PlIrKlBwtizJWI8uPwZTqapAir2TZhszqyBd4QK9iVJZFJq2OCKuSfy7dIrm8Beqowv0MbGoH
6iq+l7A+djRIM1e7WwOYE44jXlpm1+BCSHsCzIUmS17qzQWXVen6Xm6Prg+N7QV/cUbcJE5QhPAs
lDeHywOex32ISQ7fja8grbvkU9EQ2wVIm2PAxGtk2BcmONh9IuBecGTKXi7UnHW4g5wjTH++XaCQ
64LPHlA/i75wPid8TMl4qt3LCYgtg+YlRaRKveuAyhLrP9mwsW3to1bShnci1RHpQvxfkjclQ5ci
1q3cfjPsCYEinReTKwguso1Itjr9In6Xn8K1AqwQJTen+EWKvKbXfp0IpAKRNSxY6N0si3mfhrgQ
XA+zh4s5x4zyW46pe58CT3TPyrggTffn3IQGQnsz3bpdYkrUn+RCGJc0+6UEytdS3rjdWg/J1rT0
dpkXRdBntk35cKyu80pZyHuozjny2fjq9ueAGvP+4RLq8DIKW4paaG27x7xZyrKgMQOPmfKmWeaa
C5JQTIGx7lNjKS3rcfuy3uNndJ6Yx3wDhBtk0OpJa2IAi+I1wJyNAcnTYzJERQySVaJr5L9T1Jge
KsfwNZLch3ONzlsxzoW/iBXQOT4tzkJrYI6W9uIOZAfPffEgnwSXizev/HAZ7Qq0RRaYw2B8xeA8
+u2fzH3Bv6A5XqyNvNbsAYrKfPaEEwUULmG80wvgzITC9xEIFgU3/Gj8tLAOfQa5z87LC0KTkk8D
jNmu6AETA+VLSfIRuDnqk/R56Im4B9T6QKSQVq9rCmWgMnhPCzOGOIgIR6hjL9Yss4KGCo0tjAbE
Y330T2uWMO6yC9WT4soTv/jO1FUf1BvN3BwMBnUHzwS6HQflGaJWZMwCTbUEnTRnVvRY0ThFgy3z
7v8ki46zX4ZqBnLAVHzyifp+ucy2/CxQxO8EgIpylC5KdFB4gebTn/uwZi0AmupTypM3heEc9rHQ
9ogCm7XoJrgWTBaFG/FtXvBOMJWZjrWotv4wOIqyXYuGdWkkvCkTaq86ESv28BKxCEsE4xw0IHFE
soO4v73nqGbdwKnkwaczINIMEiRXziEMAwe/ts5vicQlkp14lYFjMNF8wGfIox6W79YvxU+QpYGF
3F7ijfYSYukLm5Q4JktKUoiulmyPaZdeswBga0ead1IfRPIh8Hs5MzY0pc0G0xkOcoYvbCD84Ogt
LBegrQGbrAkOJSRkMMm2pIzz8GCMC3uJuQbGQ4KidspcDO7g9M6Q/DAEsv42N954/HJkRKjUbCCK
veFJDy5Ob6OP+fcEWlz8/uKDweMN4wSL3CHAeIrluZ3PoJWD6ZH/Lc6yqchf5MNjlwQrHKyhbjMR
gJkId7WXVJE2lOaPaTf/+hVYF3By2I1o1Mifo0fwzIPy8cV+zFIEZjx1IFjVzTLnMhyPe0CGYofJ
fU9sCB1mXEPaUKYRhAvBcZE8A2tvA0DA/TyjTHI/mg8EIKkImj97No/fHYuHgUtyojxkovDEUYMb
dA8vj7CB0Vn7jezpaqgyCS09QH16/LoIPrILol9d7Bwz10UGPEOg0SDqXVx9VW/LdQVpelaRHkSQ
ErlBxwcnYuZlyC2BdO44NdsSFpM37/MnXf3+3Mxtc5kNi8D0q5Hi38gXcDtgYpoMzVL8Btv3EmmG
k81ePHaLnNrxuXx5n9z9rUE4FRpU0mYq+we0LTP7UKFyFGMBYVcOeQqPkADuzDpPde9xY4ClgarN
KVAAWiNcy6ft+O0/F7w9UHLiwOzfiLs3hKyCDwQgxoJzxBLVqobrQ084L814W7a0YHWxW04kPwt0
wDKg1tN9+TVRKrRu6/d8Rp0ceDSGIHz/K+JyQY1vTJmmzlUUEbcjjew9uIx6MfDtbSRDaKmpf8hU
2GjRc4kcO4S4ss9G7+iX3NbKmK4sfEe9nXC6pC36wp7ca9N7oNPtbiBjD2HJ3YPfoXJKfyV7LcN5
xTdjhNX+n+BU82E7rRsJ02LhaiCkssvZYNbY+VyLeoLTHgnEeMlDAuuf8L5YOTZxbeseE5rnlInS
kBu8YBKIYOFh/1Yoa4QAERMKKx9Y0B+4okXmwrFEeSwEfKdi+OF59Gl38OAHSu7foe433PQ2Pk8a
/xeaR8ZTR3ngmYzdh/3JY9Wl3wlOEzBP+QQZNicA/X1vQRw5UOFg26X/maLCA6uCKfED6EIiJwa0
/TEjNnj4AwDz+xG1EdEc4N7gYgwHIFqiQWQd4oqCp4QTYf63wOYOHRzZv+j7kbW7MH45a74B2Avp
0IF5Ko4Ac5EQQ4ppF84CWMEgX5TjLhVWtCSEI3RHHa5PIdELphBPSoGUP+PXv4ka41qYlKvfZNLb
mpP77jY3IjMylheSMrkQnCc8MlGBVlJy1qbPNVq20isxiyL5WZ8yJeNRhWhPxwZdsg2gUnFs02iW
Q/yVOAgIXYGKz6Dz7TH0GZ0JgxLKAgbYmKRKqouxBbsU4EMzYyfUJGoU8EDNjGRoaGQ3UmGxo9yW
XfLccct/iCHqA77QNsS/Od6uS4lRgbAoE3Yj1ewe6VAidbRYbz5y5FAzmHbB33VhODXhdOBsff/v
KmoUIUz9Tvr7NrdnwJAcE0Tpirt4jmSrtRky9ZgTioFDgxgORhUmcoxlaKtH+rpDsuc8PAiPU3Yn
JnnKD5UO9grxOSxPOax0RlzizPwM+BO4chs2fH6MLqFxLnqeHL8P7AQ7SLLkrx1J0yIBG9NMKlMN
sqAoVz6c0ow0BKVSiGjx6hAuQOl1XZ74hL8URod6/XEpe+n9ftZjV8y5FQ3yB/EXm62+kKe31Xsj
Ln0GbAa3gG8YbP9rW9DPMJL7Uj/IjEkR8wJUD/xyCjIrpj3AaJYWVeErvDkVrAD8DYkvOJhBPlYn
lL7ccSCeP+BkIi7h0VZ+S+rrAxFZaafHkLYVBHiqXD26rOdcP+0xoOUyxmoI3xCeRrJfKyFTazD6
V1z/qfAzK0g32vQWs6SdwoNEaE7v/72BWzrYD54o90N/euawZW7I1BuwnQYMP45zTDllzr+rEk2p
gl2hkvD9AH33BPQffJSqHwKryMHphpkDqS4StZXuGzD0WhiWwhL9Bk/qsoVBCWZLRYshIYSsDi7m
7StAMOLSixCHuBT9L3x/2jdzf5lUizNO26szQSkwIQW5/zPFdBSPZPAOpKEQsyAJLssEkTCLUtgF
SAlt4vvLF/q2gR7X3LCylLD0iAvu/WFo4vxBP3hhX7Vi4Jd7fWsiJT32wRei1nympb3weTRo2ka9
9fltf0ixhRkE8wG7h/FlBaBPXZKPySDoOJyRSqxVFEUY4AgqPCc5IaoVm0V3Rc3CkwNG/XWpgAYn
EtwnRDonV9K3rgwGMFGcAR2coNNN+LTZmRiFqH4+ht5QkB5IYAj0tXsIvogrWbM+j57ooWBXzTO/
ZTNA7I6KFRszvniQSR7LoawRUNOu3oFlLFSIVB8Aveji947KFMtjXIBpjXaUcvi8QYMm0QUpCvcN
V5zHkqByIIJrSmRZUPnYIAYyTGe2NxdX5eAzzU7ELV1sjFyROwp7UFwW6hFpiWEeqDsVVAj6LIxO
oR8QFletILim1VQaDXZfopWRcKEP6q3zQOT+aaM+2n0cBok1h3KCF6QwRdenwsawB9VZMD3ooND0
V8OWIrqiGpaw0I7OjJDEhaF38Pf5trIUoC37sSCUnT+DjQHoQvQOMq9lg+Sjii/jlqcPa1y4tHSW
OGFrI+yphUE1nwG+zH6W9mbcqR+5nGxoKNvdN+FHW2E0ShIm0taYI8drtigRp3RyXUqjddk3EMOS
/labsQPLNb7rbAzkmZRTcJJ2BNR6myj8mGpy7jvEPkbPRX/F6cgYgPqesDmGZ2eOyJbtBkk82rMX
bXKMQSxdAe5Ee33LtQMhTwreIDs7Ug6uUZieM/SH2hcQ10tQgZCOs5mT9jXSgacEZgwvai64qUBG
oFd0DKIIL1+sToOQ8h5G2xf4sPBiuUMiBUKETDNMsdATkTcDZZmBYyZSrwVbnqpq+IgouALD04aC
unh2HvCuB6HpMVgjS/NMVQ4dfnKBel24GNWhgTISNriIipPE4/vh7KtipYk+kQAuVCr6GGk3St4f
wv26Z01IqXWgF2DfAn1TSpWEMdUcH/j+lk/gB/+gxcuaD2xmYmnqcfRhLPnDjd/ELFgYzgv1grod
sOsTs3YlnhdtItYKrFlMduHdELSK7+VpBX+XmSMtWcURhE5e+L4RyuEOYuZx2hxSAPOtDYINM2Ji
3FICYDbCcGjG3aWhJ7IBQ4lyipcbfTqSMEeZDVxEK/IYY1ZMx9HueADRUbMic3vEtA0XAVR/8ggr
ZOF/Q11no5FcM/tkB+vbDNgw4Hux0Hmf9ZogBDwFTj+mXU+0zeKJUoma1CdKUnsv7PPy/+J8UH5J
iPYhR7zIZ/4NGcv5BLLDJNJC5nZDLG3hS6PGfED7mN0Pwm/OGKm6067h2UHZObFhS6bYvT6QAg9X
jOHzobFSWeo5qcHSkAgkdub7nGgj/CiaVPMUgUoz5L260jB36dAwcECceeQ5hpz0GkKawtbsvPjS
spJ+isK8v7ougG6HLc5Tv6BeXOnx4YWcOODFHbmPsFShm8T4MRT25YIyj9mGC8kODIxlzICLDQA1
tXCvwIwrlEhp1VbgZOZKfOZTdSqIIQRlp234QkMzI5lsWiKgQ96GyAqR2IjuflZwWd5tgSKDeELN
a+e0Q0nrJAOIr3cGWpcx9Y/wRbfrWRW3rE5SqNhzbyrpyjpF1tXruaV//x8zArOqs/Z9fjt62YQD
bKWA8+kdKNCH9wywObfaw/42OcpzYqXG/ZQwgP6SrcVV/T5vn73UpXdxNaaEjHJkF+9lCda9Mb4P
RUzA021ZkX2bSqL1hGE852OUs4dnnsnKI+45hiQKkzrztInB3P+HX1MbUbu7l0kHwJljPS/DGQbk
HHK8E4uwP+8xlB+qqcqsGni8k1ydftmNoUgIdUQsrR9TMFSges5vx2SdBX320LfVp5CO3zTVcPxL
V/4rfhxTjgw7mBkJ2N66RZ/kGYQizjVXAQjnh/DSb+ZrjBcQ0wU1s5wOmTclijuYncfvaCC6NwNU
GIgvgtMFXXDBqQkKMn45eXwFD3WqQzepb/R89cnwTUplHuPJL8mCfsrXeYcPvjOnZoV5Qnr85EU7
g1N5fPFG70AVF/gY6Qk9WD80DLt31Nx+IhLs9BlXGMK4+P7P2KsLW2Y5HPozcuquyzzsz7JZHxCU
SKzkCld/fAHI5FPWJmfEkqjqccRmk54X1UphBMxos3J4NT4hKBu/VJ3dRuaEVpAo+HVvkSu28bTB
z9DaQ7+RmU2z8xA8FWhL2Sn/KP2g/JKgxSNRePCZkRaM+olgbsAG9j6Hb2pu9aSSLf7O/3TQaa/m
w2iw/LYN1LNwjt4n9VD6KqAFDasGHmu/4U7BcjEL76s6/R6gLvktw+d3eSZ6mYOrfkaquH3fePDY
ZQ3jE/cnewpxAzmUFaT2F19r/3rXyQeyHqeeGn4Go6fsUoe9RXDbGfSbR4t4iggJzjeWXf0E4jM0
so3IOnj5H2iJskfuQN6GJowq5ufgSq31yW3jBWRtfxnPttZPzDfn9ezz9AqGZrG5b0OGGQBWlQ2c
gsUxG+fISNDuMYBDHn04p9/d/UnerunNnwlTU/rkIe2a10D4ZpMe3aLPsd3zFE+E0IBURYd1G9dD
1UqJWABzZ153nd0W76E0zmPVeXm1q4b3oAw/QHOMda1Vs+q5oxaGUZVegUMeHgLzFPtt1FOe5GYH
eH1fGHpcJWT12fvqGIveQp0LK4IBJTWZVoju7JKxyoMK626ZQJ0vW5uK0fZlxPSU9AQW5IoKHWL9
60yzbo7vElsC2RQ6kitm3EWi0FnP7rMr1RYaSLe/lE8UbYPoAmX9PWPHQE9M7GyzN2GFN6ua/w5o
Pp0yvh0bbg1wWgeLHMyB8kMEU90ZyGdOnwwOhuG/RHvxELOoXx75ewxiG5yH/9CS4KMRM5b/R9N9
LaeSLUEA/SIi8OYVmsYbIYSQXggkHTzC26+/a2vijtGckRC02V27Kisz68FarXHjXCIla5SMoug+
eqkBtzebwQPwdm96hNuPcU7YsVq62P8xQlNlXsPZbeR788Zitr2VjdBVBqOvLx4QGpn6l/ZJqlsw
SyXTXQsWIkYxV4FgXFSVN8dvmvAFnYLWAF2sfgskIiOscxoY1d298ljXUu8ppIBz+fS3lpKLZmYS
3S4mCRK/Rsd15XSvrG5x+lbd46LICl8suuetv3m15hLYq/tYi+V0byzNnyS0ujeS/46MAQ3lWDZ3
T6Vn4340zMrqZBFxhGT1jrdu+m4eUesEZNsdYv9zJPW/m7tcThSBTuWEu8TVgqmdyuY1vzSYrry8
V+fmef4732ql92O6snt+5CaN5e/oeClvH6h25aXVjQHM7q6/fkQToie91jzpdSUJXZhXNr/x4zMT
XX92+4qPyk2QcqsLDDwqM5vrPN6JyfPKedE6MFJKfPnpiWXVsTtZVlLpitcnztUjlMqwwWnm3Mht
346YEMaGkGER0AzNRF5he1+biGkHWwvlZ7KaOUX7n7nRYWEoR4JPGbcEfQkc1ytDq92xX+SLwVUx
GV8CQYRCbqcX0hc5SOq2FkjN/MPiKONou48RpBrpwdimZXV1qS4LZYeqdbkxPW1ZXevH/ey2dXMU
n2cDuFq7YuR7+58Ht3etRVCH1vHaOqmfxVqwVH8PBRqWfqOVhgC4W/SVBn8cMUFzlUy6fl70NnC0
fNtjtTMs89G49W0FpU8N5DnG9qWcHu8pEma5R3mNrJltZzb2s/pkUb2ma3s9aNCqzl2plmPXheO3
rDywgtlBS96y1eC0ojYyO82dKyd7gOF0IyHwbCXT27enyZnsSU6VAgL5rpLMYoRkBla8pm9PHNyX
DJeI7l8p1oRfYYzoy12CYK6m2bFkgHej87RYRILmPlWRGrDuuJWPZOfYLqBAqeymc+to8v/bUZtB
SDr/rpVCbT89Dec/thc7aLEHLszUUqvmpF7o7IOSinIk+Zr6zM8RNcKTPMg2ws5MAvxl10p+FLol
XkqNPALgjq2ccnW6+Dp867c/BfVOrovUU7NdbFrpPvAy1X1a1sNlzdzsT5mVUj/ZyzsY8CuKG2vD
Yv2RLmf1mXVE+1qhjyUsBwP9an5Jddffd68m1/UTtUUdKjc+bSur+qar4wNl3zS1nS56lcmGk/EP
AOimVp2hsRZ0XcprKcf36mh60uYr+WpgzykuhjAojiHBNXaN94l3es0Yp1Jfau4vxarSCw5tNfFv
WTCD9mhw0yFajG6YOhcyRX197RDWPtFlALrl5iU7+spnQyCygUiXbI1hu+IyFOPkn3tZdQhCe23P
Fffn2Fv1li+Hz7v97Z+hf7n30j6arKvLJslYJEZcZAXEPH3IeHvtz7M8jGMiwfspvp08bFWIUrbC
i4NXQGE8QdOaYZ+im5gSaqvseA7Ow4MpMyaqtyaUjQw11IH6bGa44jF1lq8S4XwB64zJGgV4urps
0ZzcRvrA+ZnBOXHSkM9ieT+JCzBB3PtAGOQoUF6cGksz66lW55VsAlBQ4Y6RbeXuyBStXzcvEy3H
l9fJV876vFcL6yhZLOd2FZM8i1/cRvEUV0hu69dVE1Ht9H5AlwqOrLmPZ66S2H8ykrOp/NopGo+N
CbC9wE3SjYXUjrKjCf4Jodk3Ekjl2fw9hmxy7+kb7aun2DTiSjYqdQ5tOViqmX19IpfZ0dSrx7a5
7bXD2+1T+/0c6U5Gx9l+5HnddBddb7Jhp/SsGQXbSAww4mwVua8kgp16KQAFxQSYC8mt9ArBqjHs
zBcqWlZX+VSps9aaRndE5IwVRrrbk2VjeYsShdplUoUHGkxa+n4Ked3dFJ9O4zYUbcY7OgglRi1B
RH/qHQcaC0+uRG1DVeK0NiR2aigfU1Hi2NQ0mBWDFDx2dCsi63XtUDv39h/CuX9K15pufyFdZp6R
G0/Y0eCf4Lc3MR5WYULdKIXAfuJm9qKXfYEOHMv6Y9dsgB0Xm3guQ3hUcRyLsrbKnC5W63Fevaik
H53le/4Y5jysstFqF6cf/K6Pc75jej4n8lbkxiHPskcARk/iDtpFsbx5U3Yv/h3QXb5+O+53lE9E
uyKImDFYIcoIiLjrj6ohqJN9RfMdu1CZS3wuUVtVvclmjRra3e4jwp800bNUC+coUckYEuXupOP5
QSeXluWwqy89PmEx62gHFqShi7fKld2PhtWkdSOco3A4Vp4fkOUCLboi5v35umJanfk+zdSzdF8Q
4JPRBNn49zvzQ1dgmibi2JbVN7YCUkgxWgHFoYBXo4rjE7sNFDFKpWtlX6pnn8Y2mctXzRUG2219
hfifNnC+bCIVqt40iSuyGsw3Df25cI/u0V21R4RNPq3Lxy2P49X0Ka8zZm3TX7fQ1LJvzBFYPS47
y9vgODxu3taDMC9YANXCl51uY2/lk5LXwekeHVKNDTPda/mopLzWMrQFWD+Lmh3WwT3NgzxFj+zH
HNXnRCpmazQFMFpt2uvfCPdtN0Dc2Z/rBZon5cYpJgfEFrlMqQHtr6lTY/VjKzcjfr1AaajeU/0d
BLd9YAOSZaDg+Uh66Mgid0z6Z4oGnzgUQxY/jsmgBoK8gTPTVwbqwj7jLWLfrrv50aps57C31cf1
rL6BTmGTgDjFpKcEdR9swHao4vmZ3w11ppM+dTMgqdI4vHgye7aNMPbkRHw1NYg5ZpkxwXrBvGdk
n83PoZtEXguf6zFW9JVDrcrAKNp7ZyPBzC09Q7Fl3lvX2aXcDsI4Y/rpafhvHm8G4zgAGndXd5g0
Rizp7beDXfeEJbNBgATMDhihNQ2id7ypGOEda8wLBZDJ38EEFubOYadgk5nxuU113MREGrgyflJs
Zji0BFwx43fDoYYL5afhXeaD02g5EKLVeyj9ZpXmgh42fCJkI36QHBi5VQazONBwEni84UMdcPAo
WA/gDuEPqTg98103I1mdt7LBcNVAjd30ZnxEN5vA16hsB+tBJr6MLqOMuxeOL/zacpAb76a5cbga
3DDgeO6jE9wPj0NOKt2i4j52TH/fFESMIGf1oUDtHrrhs9urn1V/Zwp3iKO13XQT7mc4sG1328Ur
4BLGgaNNTT3NN/MMfvTrZztk3wQ82AlnZ+Hk6aVdAJx8vxLGpFolFRx7/JEJPQDbHutFN5wdRN+t
zM4uv9Uz4YVHLXgAhf+Eq265Du+aI+FDtt21v2HNvhN6DRwtfvzbv6NcQsa9GiUZMq8RQdyb/nvF
HfZ09nbhHdN/nx9+Nyw03MrmabpzSkHWDrInkjAgMkwnOZtoGcypXCichiZEp3mYYnlWPk/Yp2Ep
+zvYxnKkhcmnxusuRlVwfjPKvH3ntHWnPZIHhCsBEZLehhVgaIp44DNgR36w6Lv/fvyMgprcheID
s/WpRw2zaO92TMNFC4ebW/jC8U2PKzlj6BJlxvMBoUI45fCb9qku47vQHvAdqqfYOVhZXVy+QnAQ
cKVpDL2bIYxhY/t7eub1I3rjfyfiNjvVfQMYvGc4MB8golPC+LWhFwVyxaRGud9AFBf5+1ngfBhl
5wNdLNOkhxizTV7nXn1ubPqT2rFR8tyG6+S/o+ArnKw4+r9/s1yI2O01Cn7WwTWzY9+m4YU4aRiC
/32wX+MzHM4mx6BIHJARsO0K42Auo3CT/rtRTnM58GQsPia1klP4bbhpDn8WQO7/7mKgCyqFzJUv
1sLDHu4BYra6oRGeOPdxygOuGS6fTy94kz9dWHBF8sSx9+ElfRgx9HFhEj0fG7Ms007RBAwoBnaa
A01C1QnOomN78lLwp78jcUFL3jCc6X9vqyMyREce7TllHakiHqw8OA8/EYj//3CEW5vUi1pP59bC
Z7iK6IJyvAeFSko3B67oGaCId+GecfjUcLvFlraftc+Nz3DgdNJVc4TDug4/uVSLL9na3/CNYba5
HISQ+/lZrDF9kmvd2wlGyC6Kk5p3J51g98caUZPEOLUqGrXD4dyMsFlmovzpIUDUsSILYW7EKNjX
ckpo5ju5gJxvjJ0IrSTEJWelYTjSQaXrD5E+XysFelHwzaEKgc2GQUIhIojFlhe+b+caI+AHoX4Y
iqMthM4cwjnOePfzrocRONHr1tfnbRR6GlnTF61cLllWiuB4Z6ud942k7tanL/gOmkGOJXyEw3X4
FLs4XAmMiNY4rISbJ4AT9tO8IXvOvE7n4R6avvkZOiIZzasvNyHMPBpz4/CVwV3iNXyMuxNkxx3+
0LG1A3DTojMt0oexsx7lGqOxM2CnXR66cv8d5QW1/NOvDQ0Ev5eH+vNlFz482leXYWshfVqY1vN/
9zT84LeB7F0ox19kHbG/0NHL7B2CITEHCL7Uo5EzCyssrIoHNrL8LsxEejg0Bxz80oOmrByX7+Vy
7f23zKMhfOqp6svnl7qr1QATlv/imrNjQF+kHh3zA2coHt645Ormm2NzjHwOJkJ4ln079P06rY6X
GH3p7o89JK4wo6CWpyaQTcKxZGudVriZZnA58HBT941xZtwJT3E4CK/+u6phGJMPjIKv8+jv40lt
Gj6w6Pn974J8xjG3hUGt/dF+rw0aX3mPQNavrfqfvcHc6dXK10rt72SCp0W+okvpBW4u+l9YEv7a
CfchEuaY/TCh8efFT1hYHkkXILzScyOmxx1yIiGjc5oxuwo/T+obqKHX1Yw9KWWG+00pp5xrfe5G
93HhGxEbiUsLDmGAXde5ZsB2kgLhOi6+fGoLpWGIPHXyL4dcTNW0nZ7VOFcVpbbleoCGG361t55u
R+mm4G7i7njZWpuEANnHGrD94I4JUOOD13m4WLO9ZF86c8k5WNVA9NtMZGizuyOx2HO92Mf7HzJ4
WJ6IqBijD9QEuu7KaLoexhlOcLRDsnw5irDj/EuCT5A2p5udNuuajfr4YdqvHdKD4MT4cN9Nr74h
EbL/GQWXPRb9/UcXMBz0D99isfm0zEe1w3uZb3UVPi5R/8uNoc8+ynLKo7+zKHJhfwrbV8LL5gN9
ytevRG/fWEFA2hycmkc3I/Gd+Q79s9ApWrUx48g1NNVfT8h51zDvlBr6xaYgY8C2eNt7M5oJs34+
M2qprTzo2uPRUU7ODqPdNEpwCwikEFeQuLH5NMRyyJAx5KSWymrosmT54ku4iFTCp4YGKB6anA10
ZW3dX/LR5Gdeg0k8Knn2A9PMID98IvbvxnOMHl2F+wA3LNYH+WLd01vMMgBT+ZT2/O2DVrezmt0H
Rf/XS1u40LAyVLeS0uGeVPPfoSRGvU/FwbuwA+500wk/N+wm1tVCqrJr/koYZC3T0nto+QBUtzpA
q1cFQwRiwVBU5bYzAzgSJ6d3uBJEXmGSusWPOcox/mW+UrSnZmQkMMf0G0GLZhrBJmToX5qA7VhJ
TydKlWUoTApkBNfa5ifxaME7G8QHvz9kNnjo4Dy9d1H1WZXFPp8xlx4p2jNWLm1TDQJe+VbS7WdT
NSP4GUk+Fz8qGLVLdiRnkZfTTM/u6WgVvp0KuoMjSu9YNRzeke/miCfvinDewptZK77lNYoFMns1
mjxoO/0demiUxvrzuOFNHwtvMJUCEBroxhRQBcCZoq6+6z61yKnJHQ2C6uRFjs5fZoA1n4ppd4OI
4jGiYLjxeiCQ2fRvI25L09KYnAJdgooqOftFyKCpYLHRna9hHeUVv64A4uxOceY7GGbCYlJjtq0y
kGd1m6ja61Z8qEgN5R8X7ry4sj5BAlb6ltFIth4ja/7kCToh3aaxd4NtS+k7P9t2E99nw0uAU/xC
dYUwecITsxwAj0rf8pD/Pn8TOwfJGDJGJkhc+JWMSTJWQ9wjR704vhwbN8bSGFbJztVALTUrtZSG
/EyGkS8n8y1fb+t6Ec+nWGGIC427vz7+ujO7USanGqnccFA3z+4VKWUIkkinahKl5HmQftYT6fZ2
ShV9/LOHOepaIO2YCzElsb6kzDOPno84ceR4XhUP9g4XbVPBNMvX/HjZTRVrOQwuavY23S6Ewz85
/WqNQi3+YsOj/syyMnPl/PJRwhYzhH2EH+Xg1MnO0+Y0LtBOjc+gzPGmUWK+wFYBTWWWeBVC4r39
+oBKcY6vY8OxcjhZE8zARQePgHQ0BI7kLLhf/ASn2zCkhSndlCw9Q6KKkC/XKbSWg2sc7NsULGH2
M/tecz7p7R92fbNg68rwIb+AlrYaClKQ+XpV7hVFKTrb/QuhesnX1rOgTj1X8piCz2/0uSwRKpe/
hpAechk2O5w8g9D8VBXMfCQKxGqYGBOnNSefHoLfIWOmJ2OewivyjEjrrHdFoE8FIvSMt8rBfXs9
gletw6T1oCP/BSXiRCcRvKiMsd7FSGN0MA3aI0z72ml24Me1L9aTPJTl7wz4rvHsWH41YIpdCn40
4tXsEFOVBZV0OMdS+1LH94q/vnKgL9oVBsGoegrJ1XAUrCqlp4QRgZ9YzzN1JRupI07FEBzEqGuM
K2kULe/EUTr0/nbT4suhOksygry0cTe9/h578ghf9g1ZtShMOISdAPmqBH+3TQzziP6FSm1ZZ3dH
3/NsPbrbZhFm3w/2Y4XqOkfzU6gEEu0h+hfcGDmctdfNYI62YCnOOpxIbPeGQRSplajY0Kc0+zXc
I9+hGlhWvp+aEecmTL+eg1fmqke4VHSr/UYUkTRnLHXK3x6fONu7PyoTLQgtwrxfPteTjWUt3TjW
i0ame7M/F8OXQyd5iRYkciRP3xeVLNLaWG/qWc6DMLnE9Q/d8zChHBYTz8lIxwmC9ZgmFlFivPlR
RR6HYCyTFGiyYDvHn1I6DEVfHvqnKexnWYUKiY+XUWE8V1s+tapCFBUaJvtu8hQrjynkBVH1pSXD
lXzVT3ynxsmZZcfBMEjb6bcYIoCNz6f65HemZrXWVxywMV4EnaEe1fdZXzhRPVKoHEZJmvNCfTOv
5d1+6L91n6kII8djJAb+9/10esi+Z/4USeMiZqBBuYx09ff/eG6wYjHDI7veRgIFjpVXJo8xfVAQ
DLFpYNKkVjpGvoZn3Wy7Y91OPkctxrb5e+dSAuRYOT7CK5EqC17wKAsGIFPPCFwQSOqZRAQ9pmeX
dfPwbJi/7gVLHWJ0nHWcO9ckU/7AaSqZam7YZGR+7kBVvFGvnrATzVZLqbYJT6cEg5jBct18yAUM
2P6cCwScffKMaoIAIQS06Ei+zpXbCmf4vtYZiZ4/y68N6aaqB7ovOGAdHb4Q+dNd8+B+Vp2l3oJh
NmEwQu08YB9SPgSwfsv8s7pv3jvZL1BtCqmJr46D4lbLV4bThUdOh2yKu9lfQOQNnWy0KIPvrDRX
Q50H4uFyM2871XRlrs6sm/NCunr9udAvop5Wd4P9D5HZlSPEqa5ase01bkepYLweqPB53xVxSCa1
VnFwNJgnoAHB7dwLKAx5RVXtIlc0FjQxvmeZeCkjxb4WP7PyUmW3evErZLC58oyBt8pF4ttGvS6H
nC3RU/9J4+AB2Emg3JG8c/RT6tN5PJijG3iTGeYaR0Dc6Ferq7J+hUrn+gcFK4WkX9lVx6uYfaWC
jNwM6ShP08K8APXg0rm8LWlASaoFcxYlagrhWOGuJlPXBav2L+13HoB8aBKvEImYMu/EO6Qhibm/
3mRGfkbALp4eiLBPo00/1JUoXnz1MZ3koEtcHJbmZT9S2/af7DcydTsH6uBV8YSuXn7N1x/+s2go
b9OVjAzzXk9/BLAvOS0A+KBjUf7lxoWEoCZ6trNVst/XpP+ne6umCaj0CaKsHHBe12bAb1o3f+Nz
j1v0EMyo8DRxVDexi5mF14sof6l+Yu1jN3lvsn+OMsUB4phqbBNc99X7xY5plF/m43QWVYRrhPhi
cztNqQl1vxhjADdBbvHNNG/OL9JRxxjMf59q98No9QPrrd+jzHfuNVv7wRFinn1WUx3BDh40W0MA
Ly7VML1l/RpmtcFh0EKXzQ2VFSEiwx2D4a6sKZLN+XQ9S38uEsrPgqrVVMTUHVOQjmsIOmIVXm7m
HuVtonNZME+eGd/onoQ9LglGKJRDMb3t3tBUi01CeS6a49z3vEsDRCOa1rLo7Ua7kVxq2d3OUozq
C6zn5gNZXKn3chpOWvbBgtQ8COqJfyJu0hXjBSzhMF+F920Njf/nHkvFMtz7M9Ys5/EZWhkI7xIc
Ek7dXXPrpq9/g7BSMiTT2w5u/zY9y2sVp7XOvza9TP1KkQ8r/R2KrbxrJAfcZXfTHfXVnSSFe74+
2VSJIlz7oZcIYqSRrxYnVxdcOCmTerkQyZl0gHAf8QRVdVTbfxlxhiPTtnoOGQatRErHv/xk1EUp
dP0XVGz1386PtKSXM78uQBKBgBZ4xRMGeLpdsjvJIbx8aYP4WsW4aESzGGQC5rxLqaXvlA7mEdSb
29n2GB9mScMiL/UwRIBXV1M8XTVCRYttmmp9ym9u1CgtzbH8CxLtKltVz/nnZq6fjtyinMKuOfPR
PON5OeBU26tsEoz7BNFm7uewryI63lphOuBzFd2+Jt0Flq0himat0iDoSM0Zc/Fi4kRHPzwZ5PDC
P0cE/+XZNmKM+fsW5kpYbVi0nSUeOuF/rWSiXJiDGWbJncrPM17gciMZAk/3lyzIryxN+HTEBwIT
2yYevwdYdOViXHlZ94hc2iO22+VJMwxmowSSucxjo3DynV9j/jaNggI22fz5fdsfypPB9usxYGpL
rOCtCI5mCBnCZjSyeXQzaqR6mlOMbQfaZsqbFB3Nv32y1VeRqax/rsZwlFFoB6db+1qu8oZ8855w
UifjulLmZS3jaYKd+p+3CinFojt9uafMvSdgwuK+qzx6eNWihzidIU6UL9v3g0O0GmS6LHP1eQIx
QYaBFnwZnWBqwc9l8pmH6RIWVNL9hbof0C1sbogqbkick06YVx7Y4+v6NtSoNdHIgBKk7uDmnOil
vrVJSCEl63Sz0/DcFWfGyGViRVBat/XPnRo34bd+id7/EXp1lI/sYj2rrKDnL0wQ+jdtiiKXBvhg
Q5mwHLF8xa4Hq0cZB5mg3Nwbf8Gx0tQLxU+++ZnGu0SxFHX2Q+gJyOKrJxhoHYgXPYbceLICP4qn
26DsiOAFzVIwS1tPJy+/DYlTaFGAfGcB003pBxnlSPZC7qceNj+TPZstzH42Z/HeTcdhM2Y0j9ca
AFX+6tHbIsx7HHlWGLSUp8l41S1QluE/Z9n9i26VkEwzmW7//oS0/BoqmXPbUMr6ToXYZAFji4KX
Bs4xwyYdC8fdWHISJaMsjNfTYFktJW0FIUa2qTlUhR2kWr/xYZCrL63Nc+NQiYPVgysQERFrXB1/
kiWGDdig0a1zetn3L10ww3tYaYsee28XaGUXy8Snl9Mbmllwzb17m8Xr/A1DjTgmBEi7M7TwM8z7
sJz349vLUaYKWcA76F2/rnT5UBvrAw+KFFges/+36TxIiSlZm0VFUBgZynCJCDK60YS74Zny7NBY
8YUIzk05tHnxYT2zYEPt6RTR+2zz4LAjWMAeTpeUtAo9Q2X5bryv/GRrmPKKt22EAqAdBnCuFCuv
OfMCzGojCiqSVVyjn5EGi3ckzbWZ55jbh5EdtxkMF0BZbCrx591WM1lupdVm0MJ5nVmG1QYvYE6r
7rbu7o3tAMbwbHhW9zFPgVYjmI1ptNDMQTbB95UeaMpO/WzdlCiLmKWUdTyvW3PDLRsO5Lctr2SJ
gFTmCwY6egn7WnpwHu/b2qyCVcgsrNiYLQToCOu1Fvj7HozyF0AnfhH/Kj9wMv3FHM8WGyxQy0xM
QbsdJlhcWgyBPNfnNvhRgNNBR1LWE65OPoXZsoEP/XmQY7Uob2fh0/TRmLVd3JZg44Ofcvq3a55p
L3CJYRrtArU2/gdWJpHcqmpIT8Msr2buA2VkOB8XY1YUr6Tf3e17Qlw6VPOskWrPcUGJnrPygXzg
wkeZmyEvH4cQgMGQsZ4GoKL2BeQQcJKe2vUv78Lb4kMejPFOX95J+rSKV9BaLcHWrToBOocxhYbI
RMBJyyGU7pBG1lqc5I7TVNVT6DHWkcZxo0eyr1uy55eHV977SnhP7aKzgKyHmvk+3ipjOHcZYiQH
DYv11xSJLCFAssmVPDT0NEsHKbu3oowEBIGnbS5OcvaA3YTSpPuzaIbsdq+LtpIP6zKLftFVwpSK
590cuGeWrguwO8/F1PozNRmLItHgLNrM/JPivy7NWwq2eI+ZOOSqg8RY4r+EAciLl21v+3p8KeLx
yU9QjbIvqe/UhoAyymUFKKGCrme2b19chlMCsCkFHDtYviCZMert/NKGaIGJTqP1s5oq1ZwC8kCC
kIP/EFMfUEtYBkG7bL7II/hJXMIonNlvtVWsOSJOIC6Dpr8+2KSWBt/g2wQ5iN/ibzgpzz/mH7to
FtDpbCHUqULTJnTYgx7oqm8GTYhtFOZy4MyzuM/ovIxXdvmWHXmaGitKS1bMusu6TVKikT+yHZgh
gySQnqVtxrOQmz6ay+ld+wtWUlEfZYJ4I4Le8uZZWVNMkbpPW+r++zaXNpY/sgoPctUvhGmtDElJ
A/gsmsjvFtUfO4nN/PRy9SBf3pA14Wvp5k0EoS9shvxBiPgO2WvezO0w3omjQT/40ofR6ByXq6+p
RphHeif2Yc/WcFkKcs8CUAhWL3Amvgt2jE3lLQ2kM1aNFhkJscZgwuyxmT8GXw3bpb0RhMg8xZIp
fxZkzHPbK9JZ8KjLKLWrA9y+bDTchZ4+JCRW6lniSFJiFNwybIW/QxyFerKanyqM8OUYAvKxDxiJ
uRi40fdyD5uHmxDHlKS4JbvrcASqUk+B0Rzn7I1vpVkkQQRMd1zTEAQD9CdNtDXd99LrvhEu1Z1/
SqKCwsQetrJufBNP8HxJVtXNlf7A43H1S7epcyJ3V6/ka5OaiUH201vZEK8szIebS9iw5wNLhQqJ
HGNdhbGhuWk7Pyviscy+XXpf9cCizhDDqmo+O6sBTQldBbAHd8IeNKdyibeVoX7yPRqihK8r/yQu
ldI3XsoQKUmXnhEUcNKKqc2mlf3Kgzr3TIDPiuGKrKf7Sy1RHhI48shYBl9NC/e9V8KQ5lVyCU6D
iU7i+4SwF5IGT/4E//Wr8Gqhe8hOIwB5tTAYKlC3hgEzla8uRuz614Nr796yJzbszIMvaI2KNSzS
Wy1U0XqdIW7/O1YzzYGqzWSSlT6EFe+cCt3l5w5VOj4NcBxiLfpygUO8LWbbPbG8DhdB24/FzT+c
Qg2a0+enPa0yb6bqQNHes9UvBXaln2pCl9cv569U+V+q9u9u5woccTzu93093wgiTNtIF4jDYZNG
iUnKpZlrjIOFhmm8Ia0J90TQEtsaYW//CdLmcC00wSCQi48wG2Lb7ZkiuDXV6usxWxj38SvLLH3l
TRM52Lxso9398FT5l+fF2E982eg6AylH6/F2b1iyb8d+pq29thKQcVz44eGazRH1J4Ob7MmNMS4x
G/Od2UfPnu0x8DriFN1XiE7KwsoJX2dX6yEFhVRJr94jg0ZpwqLTRawJxmxax996eeykF7WQth2x
GvgupF4vMBexdsa5ufyzDrQNVzjsBKXez+tleLSBMMKA9ag2ZV+DzN/HkwSLQkHOaMYuLnJt38cH
iBVDt8oP6mQZGQKzRJnwY2Gfo3oyWtXfRiLdtlyXC5dfkloYV5goD6e/eTRIqAgi+greI3BGno1n
XaLudDPvm1/PEf9/fxMet569v7IrFJRQ+2100WmTm6i10mEeSpDrvyFRt3PcstkEqz9KrwZYqc02
/YdWSFK2v8SiwiVwiDZF9WM86WjsqAilVOYx45n0bNvqn2X/5YIZY2o2WNQ7fxSah0nwjR7Ols6W
e9F3ErFMOVz5J9d7+ZM5q7a9RWimLjf1wiLydamLJA4KHUUryVCVa29ZzbSCmdsiRsAd2jP2AfvM
KL0sFJxzzCVxdXUrJ76w08b3Dw0fcLHVpL+xd9WbRRwTjIQxyke4PmaS5wepVx0f85JDBUx0uhfZ
H+Hexcf3eZNYDOUmo1aBm1hF0gvDnaurn000aQZvqIS/JzqBhFz4Egzsov0sQSJHAyghrSe+Li8F
HJPdojJ/X5wjrWBJkmGyhIGdcNVo8xLSqbj0ehzymGXI0fptKPezVfvDWWYGbwQbOkmwN0p/TtQZ
XEbmd31CNHPfxc5SzptGJ2pOnvSKRNW8Y8KQLV6b8JEm5FFVBPd07zPFRtiPFbyQfW+ksn/M5lOm
klznM5P6lQVh5TA8TcobMyX35sRm4PbE/2bptFZVdgTRbmh+3xKbPRBkuXzG20YJ81zjUkYs1xJJ
0hHCx7E9lw48ggXNw8RBZQ5eCVrvljpZnnpRNu5GF6/WLh7jFMbMtVxgMbO6cUKGRY3zzVv3NMOA
GuxjIjz8FRo0D27YDBYGiW6CdCZaN3fNQydL17582bwfFIK3YsQeC9CtMWKQ370k/bgwGjg0tI/U
VPYql4f+Dv7kGmpNx/nvZXT+Di0e/0ZS/WyN/rpdaoRCtsTy5dLasYu1Icy7x13554LcyyNleKm8
phRthdf11BwI772MC6GHXXwTK46qwOBdnUQhqyZbLlZHQbNq54aX1rq3D0oulvPm2jImjy7jjDfK
6K7kzF3wezIkU6maNxQ6F5VDVHVdS/e/oDm9UguvCLxg3zc8bmnaC+h2PVOJdHNaNSx2mkSGjQfb
xOG8ffx6foX0yNzRIuc5OighsBiymOoZ1WVBiMmTYAmdVV/3VqqegBsuuw4btcoG5t5ZomqEyuFN
Zl3+02POu6XXTW3dN5WVGDbzbSNmesC7fN4/VhadMCoyW2O4m4kSmALwefqkYOJU+MZqxFTFcqjd
XgBqjXzrOjrbyVG2fiAqXF+Lyhbo/nc6hvHWZbiFntzbNdD0HyF61Qrfi5DGBSIhKkIexBlYvwDC
9detnpQGfyZ1Rfn5MHFuY0Rcx7bnA1CskfoWf4k+ymq+Wnpw/Q53xOh5FSamLKjG9iQbkHP1xCRt
D97CkJ4gUiBjsIQyDEg4a0zzL4XvEXv5iksTnk+L1vMVLFDMVGPvopbZEdxP76v2aXSbZlqTaYLN
xUL4SU2MxJxH08wL1yb5IeQcDuaxfcQ8gj71MDZtjYnVvKbHyfHnzGDyaLqMdd+kaeVXoj83qYoe
WrP6sJhw/HJ5VjI1y7e0RhPjK/wLIh5d3LWA8GqBeBi8ILQ68CekYOl1XV0gLSwZRpguPw9DibPW
Af89IE9m7KTSL4X2He5KTbHQMzYw+HdU7F2INCjLmMmkIWC3VoklR7qcHENWqrmw6U/K12ZB4kQM
njaw1QYX9spE/TTbAnShP8ptMqgRu6To6lzwuMH1eagHAm19bxd72mqW1eMwVMD691ve1ECWQC72
OFCumqNbAVOCxVUsaJBbxVsD1xL7FLfeXFSZ1KQ3bx26dM6bvoImjd/B14aUcvA7XE/lBSSSHN9V
j71NMx8vJ+VkexkvmqV/vrZR+ckiOGtKosKENXbSbyzunGCkPZUb/3I7jAoSheIspGP2UdQ6a9hI
ZNm4ytMDfzG2r1ifa9+pDsIo211sjV+7y95d1clJZnb5SxG2HRwKg1Ne8y+80Q8RF4jpsp559wyO
sms8DYJ61ye0j7ng/X7bRbetRB1sHyWGjxpRwXlSf+jBdrO/TcM6Cu3lvVdMNo/Sg1dWdLaB+4DU
4XcVzSWVgA5uyegF9qxtSzG7vHMcn8SpQ8OYjNtieEyw7ipUz1fKg+p91d88arv3RXNjimOizwpp
sAZnis9MX5j71Z4CqlG4G4B9Sz+g4Ry+92M8jtjgBeFSOgMncfQxpsVjlnzxiLkh0BUmWq6qSMC9
JHDsJn1URmH3UWaXKveya63jZ0mSk/iW0zcnI6WOHDs4tBXgQ6T5JhVDEgN4HPAZcsXa/fsYj7ID
JZ0OW2ga0JG/7yZR5uPe34+XU9Ek1dNXMyNF82VevomtPOyLmGkqPk4CS93H6oldWjFODLetPdF5
4AWyE1kSa3V34fWXXZQZFra9jTzX2a8+56+ZFfNO7lpB7z+3ppkxbEfn78W8/rK+jmhiSj8M8G0G
tSs7/86muVQxSqTwEqWbo8QrDcrY884FZQLlz35aoOdzdE6EsQiJDzMWmsauTGiyrR0RKP0p9NXx
6huJ+vNj8ubuO86G8PdZME748eJK2qRLqsukcoYgCyMTf6uFfQAvIgo4hFaCQcvHqLivnGay+lwv
9cqYxEqdseRgwZ0uY1MkjtX9vjO5frInXGZrd3pnfQMa6j3PFwuvctGhutQTHkvNKN29scu+3Fd/
v8+GBvTX71vj3yRfd+ogF/hQv5x9eRTiBeDjO0UX+x4mAZtu2T5/lM7GXFqgT7L3rzUjNdj1u2u7
BKiiC37kP3PYYB8rjq1mccPZ6PLNdS7GPAgSP4f33AcrDK1oGNy9yfrsPK+fs93VrbHHtlrGx0ct
zbeb+RTstHJPsl6rbfuTL+qaAWyi/Gj9Vrd9LmFnzSZ8DpxWBue7mBdrr1SoLOr5nkGruinLKRLE
8PK+oTTlbxdPerKgRZ2JDDIWXtxoU7EJKH9phnNNu9Gmm27lOcDZY6Rj0g5r/KJF/sqwgj1Qze1m
RclB8rStXrUNhPiB5WFjW47WZvQaLles2K/zTP8WzWtngq5dO5+YwOlqr6fyyuJLphGAsdmu/5Da
h2kgb4b92T9iSyPPVaGWlhyqYFrBeuP35aFLuWoHQ+PvG/qV0gRxbxOVmjnh+ef2M+ml40nr2vl9
yw4yw8SrkOXy7PVRzrFLYPEHYgii02w3O5jhCPxY1tOBRzzTk1QpBD4JL6+uwqA0psCSu7HH1/rV
rNdbqhw+5vGltalKdM5tiekFFTsMPQXSNR/O4Jfe7e7fPPfDzKvM9JUbW5w0SaQQ1qz9CnFRl/9X
iE3GV+QNITre9VNveX1Z8TH9wvirvedXlqnegdQEne15yaAQDTR9HpFGku0p+G1rV0yTwDvGqbW7
CQ9tm7W0nEscu5U2jhVuMyA9VWyc8ljlCIZaOTaf31LN7XQkSAliBjORwitmwvy3mr/xtjHtUMNA
GrHpl77VhHZY/C81i12s9Wxv+pKhg9ZkcJpefFxsciwPa8IjKha77IokNk93PSXqUOm4nh0X/o8E
88sraZ8OKBAk0Nbnq6xF1307JRtt/o+kO2tOIwmCAPyLiOAeeOW+BQiQ0AshhMR93/z6/dob4di1
ZQPDTHd1VVZW5n7QmY+pSSJbYyyO2qtZzr1I8ixwxlKGXynX09XoEihbBDzKkVBteAMEiDVUvkYl
8Pi/cM3q0wSnVsHdYY6cxBBpk69GUY3M2EBVYjXi+C9Ux8EdE8DxJ6MCTTlXPpalWJW3WCENtTY7
hyOtwdV2lmUIK1MlN1NP+qvy+l7wPkhKB89/T4brYWwjR1GG41ZDZj3KNpZNzANvUpgjakv0sqhm
KlzzIlloaUW9ciku+s8SmTDdw01htA/IWcCR5/ImtZzy71q9xsopUBqL1XTRlwM053SznNqIgBma
Mcc/LwWEw0KypSmCkbPJNM+5s5glnPchI0JJRLFScfs7dEb0H8UdW2W52CZfB7qZCw5cdFAXGk7I
djXK1ek6B0ZAn3+ngeDwtpS4L031K5lHoXotLYEx896xY6AL/tHI/m7eqb5/mPr0cAQuMMyxODVF
pmVN/Lx6eL99sA2jfU4D+czY8dG8IxOGbpDjikL6A/5/YhGb6a5+oxI9rHTvFarMYOUTb6rho+Lf
BAJ8bTj/7JKmFWFxxd7Tf4jBPnGYKEmidp/tTcsKSfdu//4ccPJvjyJJjoikZZ0aLry/TjmMvt2x
eZ2ea6Hml/lDKZ4dfF0DhM7roZyFnJOvYgtJ174fMnvIwdsFf494aEOCS0hI1avRNTeSYCye0Dyd
kk6c3sd7ujMZpuEyUTW0g3Wcxjoh43ztWLtUgkZW9tLPvEEcHSX82LnmxNWXhSWn8YDjOzBGsTsN
5bAkCMbA6W4Q5WuhoVEXs2hCmQbOTxYuI2qmgG1bGlb9LbhruWwrzotJ2CG6l/vaQ8Yacs9Y6fEd
pxBlxlPRTAPwT+6DpsljF725RSv9bTOAhOJTXPt4Mr2AuS1/ab7/MOMrvqRlgNLzKAXHPrbnfTyn
JGw3INybwVZyHqjhlD3LCHwW/tzuD1NcRuX4imhalg90i+6u/FkFt+Vpe5IxP8yid4lpE3KSKk2c
QHTS/XcFzU73bEwhIveHrSug4bk3UShH4sVfooWia17le/m96nqakmp+bmLJpkYm3HxsHUyUV/L3
d92tSQykuZkQlkipPebNbe+QKueJL8jUjVTmSsllmFw+IkDpQgnO9GwW9XO+uNgVtzL8m0kyBenw
9nGLFxLTeJp0B5Tl+nKPi4qm2zyQyo6xrv2LA5Y7t3ZUGEEF92bOqTlZvd+Q4tZel9uUMwB1UkkM
Uu8tiVszWOvJkHbFzLb17F80Z4w83xeV1LWe3TXMi44l1Kk68VdO8v7lbZyZEUstPKqPEV0H2oZ/
nKvYPQXP76wGYLxBNnhS1CpsG3eDcdIJMQgbBJccq9uPxFg2GGtJLDqntF5UsBl+Uoh6FinFZzru
mywn3U53TD43/gdDQ9fHUb4eGZZ1TEpbA3bvgKD+FkxDpbQhhViOGK3oZX4FJLO3qskWBHTny+dx
JIl+fI58iggmlDstC+qyzfeqH1CYXHGEkoTmYCuV8KV2VT/9XBUA4zc9lTVjokCLPFQyYYTz+Sco
zfuoWhL184gHT/XqBD83znrqUIEOPsi9aU84G0ytk0Lj+yXGr0deEubVZcHOoPfltyXii6i54Jsz
MwF3W12B6sAq48XeC9HsWtu+7+ssp9zdYzPdf83ujcybBbzueLNnL/N2erznomDXwhYISxEbyup+
OwYy9TwHnwtjnfm38Mmma4ARyudnMfazmplxrnqa7ysN3QYCX+CqZKvBFDmJym1eJrS7t0M9UtfO
a4fNGLvMqgZt0FI5E1X6OZV/o2aGBfiDFCOFKq2dTClZvX3mnf/Bz3vQBgMmEoG693pXnrVl2RnI
cs9FglASP1QBISGhh/l3HkkuBMeGCzrWZPHReNeOs2YnQjOc87adXsZQ6ZVTpmTAfCdr+M6faXN5
3M56nEEKozHkHq6u32oyLEwdHfncCg3T4GKgPW9HxNDVLmvgkp6iTMb+SFegrKonZbzj81nYKIck
wuXM9u2iT6UEO7Iq1RXNl1Ks6TvLY/VqHA0h2IUa01Bbszu8VlL36jxXOfMJw5EJdkVJGXg4wf/y
MsFM/agAGC8TRV/N/HiuI4TeDH4PeFTm8vSHQc2FlPP6UAbi9GLdoHp9NhCmh5r9elJrnOCW9eTz
58b6434q3rxZ2ZvEZkRlcwRWgXaV/ODcOMjmgbq0QOO161RhuqmiQHZibXRQuplLGW2qm+5QUF8o
M0Nr/cQlVSNB896zngwV2nUz43E5D21Qwa34oK1+rTgekYHJgd30a40pvFM6zk4CEryi+nqrHyeI
pwUQiK+xnb7SYEPdgMomVg2FDBZGurLMNCdRZ5GtnaOKu5m9zDK7wer2LvLcJrWH3RIvHG71PX0g
5ATHlubv2M8yt96Lk7hGG90tGMK+dK0t0/DG0+/ud/VL1iGamVw/wyDEq5WheEyn240urvH4ZoYV
94GKVzGKyolE5W9DDYsIvH5z8cEP/lbGTT0ML3CXxqRDpnXswSvTQAL7RDl3fI8fyov0R2r3vYj9
eXPfjSIb97d7MZmspdnGLwFPBQXfc1FZzcPifXKvUUWTXEqXlPx7MhC5ygFcS2tlgmfkxwkVhICz
rG6nRvfXuhT71v7+s82k1Spn2F1uXl5NEuNt0gzA9EYhaju51bOx5tl5ojDRTYpKhAROwBLbTbal
6tZ9EE/nBer3fhgigpzTgic1oikT2q41vPziyA8eb8tpvgUFh0xFBfc6CUbIwyqyJYtrXj6/xdKV
sXaFR5h/T96GZgzLmQzaPBGjbWV/JI/0t32CoZ+VE/AW2iu8Hp4VZVZ23RAkD5P2jd7aie3qvyJQ
Hpitbc/9/XUYf5TZsyZS5X26sn61E7k3ISGlBkfLI7cxGW5iFYHDtFc6WwJ8Lio2YU6LbT9YbquE
hE0wGZO7ZprMb/lldPCK13czOMR75x8egDXLdo2BDqUOgvQiXztAdFo2Og+ojrOJketNEqxkztK0
RAlpoQkymFcMjq37p642q0pR60sO2TSpI7uACYYaIoGqKooF6f6KPO7gOkIachyl1Gk/cfEECeJM
B7XsijbnhpI1v1Cua5N8Zhh0yncUs0JQb43uj+mHjTgvL9gEs1bzzIGrt28xPjH/Tgjm78l0JRMN
1yOopA6pDNznsPdVia4ujS3xOXIbscp11/TRWdK8i6FTXsti+yxvUsX8sZ5YV9LL+n5S9pvjjfpC
vBd3V/+Z5FLj2Merm0uVNW4qChofcSHmuKyf44NnSvBpHmLV9OrzEm9e7z9wir0GcyF56caZjqTb
XBW03Pclmz4oZKAYVpcOw+vzLbsp+XRqICezveRtUvd1MX0BC5YgTfdlfZFoZTdl+NB9U5LAnvWL
iE9eZutkbUUaPNPzx/ziKylaRKPnrmG/LaLy8Vq55fupVCk7TGRry78nj5xR9useEQaqWEvCiteJ
NZd8e/dJnfrwmR0eJ7pw98Zp0iB7cQ6mQ1A3ddY6KJLgfIYMlOEHDxuwaKjbIYb+Jt1eVGHBP9mh
G/QZRVV9mtSP+lfQLO9Vyrcx5s9BFD03pM1Fd6hmiKp1+3Te4Oi+xwUE1ml3Y67OYrn4yhQtQXaf
GwVMEQhzSGuY3nsrjKJzOYvqPenHuunmCZ8tNNAu1BxE12J+/CwUV3xZxmr5yTBIaEcHa1yYkmN8
qXYCbdIj/8uByWqBqEWzIyXzX5YUAIvW4UfnAlxlk5FfIfO7/v66BIDzKF3b09blXlD+ykv4qY32
VyiCrO30pwRPx5IjKlYT2X0CvtMMBBNapX3ESyVeXqod7G/XRFGkVgbanqWt7+cko86dLZuqkR05
TqoIr3VincgXuih3y7C4yo3gVLEJtWynJVPTST/bgec45cE1lQWM8Wv5ByegCn1tmvERL0thaOfY
JJapMpt/PFFDTclWverYpLJDtfhmOwNw3CH+MU+rqBA3YTpIdZ0NS5nEx+TX4RcX5XbkzoBbZeMC
x1rPGewqxOrF8KEu84XF5URZfykHamXa9CrM6S0+S3MnUAfEUvGdJ52ou58eSssRHDU1cFpfxlHL
6SUZ0MHcpbsbfexD4bQikzJa7hv3POGokqM/MXOMuJ5YJYpVcxjq5es01zlE5Wve2KKxz4DhuU9O
RQtZdH/2Upgl6LHX0WscDRyqL6Tw+m2cv7Jfqcjq0+3LeNHOz0B9YTtiy3WjeCWzq+Rrua99ef3x
7J9+UvXAZoo3tpxX1haKaZbP3Y9U5XGnXbNgROowWdkNUo1FhZl11LJlQ4KCdRcUwxoXKAESy7Xy
hDcazqIWizZKKeMPlG+oTUzHKsBu5WCwqGyWHfjyI1bN74a7RzXafl+vleQi3LwLDe1V1W981vIP
Lp39gqp7gLexB4PRjsu1XBcjqYRVPEx041+2d+LW3EmiTaVITo4lR8WZbL2UwPV5fkldhGIOlEh7
y8T0upI61kQMht8eyWNV3jIPylVkC+nOJsyrhDTo7fDpO16OpfjXKljcd3LswpAaScZjS1ysZiKx
sSpDcELctA29uI+x+yxZ7+7GdroaSn3clLsko+ugJ6jXOllV3MBxsqY+M6Wh8AGJo/HT3hFPJfTQ
WHcT5cewF5UsrQn6PWo0rnXi/e6/IeWUgfWXsip0C1ljDTw8vSJxj5kvggSJlKhboyklrpMZF9zK
DQO1szLwawsI1buCnUflhzGAde9G6ng4SdXt7fv0jrV0Kz/lHMOUufgDAC0YeMftxcGR9ODwMbaI
ZjsuA5rAulK6ePPCe/G9h60865lu1qcKsuPsSykGiKhXZkCFww/3TlbG7ly6M//gzVOOupPyljsu
09gBhm7zL08AOatn2FndyvnZH4yrFni9+vzP4mf7E6dL77sXWiWxWrLPU12LuZ+PO1t2ZOuoLEI6
cpUt+TgDdaBeIPgAJZyW8r7ifXc/ADPCwNkhfPyHJbN1Uz1QTgvJdn5ACRpZna7UpRK8oK3+ac8V
9P56vUlxFKqYdaEJaavRKvZCuPQdIhcDeF4Lozu1A1d6L6qEwugRtP1OMABbFF0yN3QDLM8Zt3nP
Kw8VLgpjj+6+edems2NmmQEZpu1U/69vfOXnpFCOKhbJ5CynFyV2yvKOwzQxPjchgqt2rh/Heapb
RFZhvsZ/upfGsO8KlAuuq+0XyKsb1fl2Dtg0oEbTJg9GwlsnUYRRYva89+rm740FvvDpVwU3DaOE
cckl6Qai7Ix6ch2ziW1NfqfMQOxLGkgVIhlKMIgExzRDfZ56f71JwCa/i5a6LV+7/HA0D0k91Jzm
Rt+Jqj411FuYPd5eu2I0zo9j+mYWaroTm4mm6bb15YvaOdEAtb+j+dG5+nTm00MLELwmEnNgmR2k
/HWZvn9vc0UXFjY6HOsp9IGKtVJMz24WdkTZCtf/7uRn68TQc/ZLQIVlLFZl94vCskoucqccAn2f
O0nWPKKrR0w302FCO8r4fcjPC9EdRFmRxDAKdwQIhGrvsJ9Ly+nrUpIf29oZ6pS34u5TNcvnh8g6
Qemp5o7zgwPpAgTLxjlP3Do2kM2/Mr5R0cHiSWW6VMp1u98lITiY27ob4e3poXdcdLy/aEk4PhhA
7YuNP2M5ZV8vMT42A5U2xXRoYZxs+5HpPvuPt3gvfSimI6U+ksk+QdD6fq2YMVQB1ffT/DhTZ/pD
GT5JSrUYNsuH7Wfs520FdHG1vt7qV+Fzns4JjsRFldRgOU0sm2cK/7lOZhYR+PvMnTs37TTKskKm
OvfjuqvlZ+aesNPaHucprN7FrZaapbf1Cx7Msruc7ifF/bHqYXqdgDIpc4XqgD6bKVys8f5aacsZ
JsUNARaoSqLoficw1cdZ/L7K/E0A3QJLlszNfIiaywpMU/+0HgYe0wVTclGRnPq4B4qQ6zwxfrUF
aH96QNTh0X7tRwkNX2zlyDVNXy8xzsA3ZGunXTiPNDg9C3Nv8V1t0d5/CHkROvw8FECK8+ykaFM5
5QDw3bmWNLyqNum7tJzw1r7beEOafUFPHlDcElMyA5v4+NFjtAQ9KObQz2cXBdN6JKVNdKGyTN+r
2r153Wc5RXZIQb2ZiwpuK+t3bjP1/1c6WgY4aTmKc0ugtWP2b4TI2Lr2boPLzGRrkn8EuY0HDLiV
ead2U/zalX5Jy0e1BO5F64RVMCIEpXvf2FN03/5pRaBTAKn+8edTtW0tOYLZA+OzPfh9IEvDs3bY
7SYPa2F0yph753PfXH5IdSnQNMg+fAd5rEeLMhpaEbGjZccYkpCPNQNRIVRjW7ZcbRq3GyW9H3UV
0//8Sr5zzCLC5PbyVTsYVsJvbqvyXmYoDCNTcW2Y5lYxtkjAxZBFNe2i3LczXfpx+nQux79iLRBn
cz6NVRZtPbgftobi5JZXPUVHhTg2SEBPivKgLPEB6jFux0CyuV1QtFPkIt6PZE4pXWx5vZlO2/Uj
HAbX0JBNtlPAmnw923mMbbljU7QRLrzPtckFYzeM6hMqICuj2tEM7wIgkOcMM+lfhjHGclRq5Vlf
5lanAvvu0YAF2dnPTCO/rEa7Ym8RsDNsgD1g4TL0p0n/NDz8Sj0svP7k99mgEqU00tC5Bx4UrxX1
AfT/zBFexFIg/IOKnG6+AcfMf01QVn7813CY8lh3GfSw3rb3YiDMbzbnSNHP4oz5kWhmR1eORxwb
0JJO78ajT93b7E68jch79LFu4j4HMbhrHybNuWdiLPrcebxfH+XnN02WXen+G1UOYxPS5iBqMPCN
VnuNPgTGExjwEQas7+142YspaAaCPZT29nl0/ER1mcuXCd/C5R0e3r3/Zmoof7zp+xwN/bNXchEw
u8ShtzTv/OrCqxd6Jsao+EhrnJv/vVSXoSGtUapJkhBeJrtwUjqd4ACbTxFe4JOVhp9t6fhLbGID
CYI0+PGWbcO45tO9tCa4QpxN1+07CZKtBqPZZFsSj5+g80J9bxj/TiNdoEcmS+bt8Xu0vfQu1NfL
uR6Pb2aGC1kzEciBGTQSwLfLNUibG6a/nIjiyS5AfuktgoVcCBqben/2ddozIXh/gU76F/SqgO41
d1zXmUFqGaKIrmbRp0lxSAhXiUMz0afAzWUjc0PDZDSK/WkSW7Z17KHQgIajVYtcxCWqGb6VcylA
zn0nio2eReBGW9ZmeESh03nbVFImmKigGXoY6KSe5lVSGKKHKUkohLZU/lwzquAra5uiZGtjePXL
oP68mls3YOqM6ifztvTmk1gPgRF82axTv7bdYUOcTHiaeL9MKCDoo0JyuZRm9m/CUECb3/Pa20YI
kRjxHXktIHy/uilxuXXCzqprRT//7gCsT+PgiR8XCox5/sGLtPzvh5HuCybkjXj4qrWet3ek0Nb6
dakfc+rHP6gWdMNeAX4lzioZyXvuC3LyVNsKpNsyMVKWzw9FtT/6eMnRorgdrUexSzWeKSxx5T1D
uHCquF3VOVq6wPS5v070biFu4IFTn8Uyw7mcTxheuJ7obbLrrFq3H4uVCur53MrtRkmlw6G3TzTW
yIBaW9dqPq9KrGtwA9V9BhhIOup97w1NqHkpvik5kNsBBk9XcokeOp0JOm+ZXNVS0RBus9O4edY9
0EX9xWNNfb1qKKnmoqhGr+D48i6r2guIqtj8sShTkL9lQR8gYbCWlMuxRGkUxGag4lVwJG4/1Fea
HmaYJxh3HlIhUTyXomqimPkmK5qsgcnUBOcPsK+xi16MlWKIveiAhkAIZC/G5OUsnImR739q9sNc
/YUDaYru0wOOfoLF77ycROvR6T1wj7EJwoDYvBmGndJ/obW7Gls0510pxWAG6aEYoUpj7wLRBP3X
57JDfzJo7RgfK3NADXmONk7VMFFQQDoENrVMgdt2fpoqLdhilNCKS3lKxdvqpnKRGWCPod7lCtli
Colz3ctHRJvP44fjvZ6jGIJXJ1h1H73k+8aGZ1Nh7reY718O5UOuwiShfvljl9pdt+aD9BskXsew
yfGmTs4/Nd2/GnGmewzZwPvIyh/3/mN2cLqwJ/469669GFFQ5z+mabyc3pWNgpTvnQOS6OI9Olbz
ygWYvCSftsWryS56eu+vDLcxq3IjungP1CvDtGGi9BxNyfNz6yldBnmdZeHL/Kb/NTKM0HlNEME2
qPAs274px4CfaX2vSxR8F9qv3f3vg+DV+3N4bFz7slzlQ/Plm8YLy1d1xxjoUVz9ZJpXmumpyv2b
7pATPKjmG05C7dSW0pHfWsYvZUKcqsCy/+TmvqpH50DYQdsjZ5Orb3U5XMCVRE35bOh7QZtgl0Qe
Ly0y5Qw07VTHI4xhASBo92BlRGxIUtCvOObfxVSkECWYEatXHawaqDnQA92Y4vlVM65Pk+BS3T0r
ujNbWvCQ7AJ2LV3kED5RPkA+hgShnoRsfQyrhX8OtNQmKIXd8v92KU4HZvlP4O28W9CpIqA0ua2u
CUolGrrUl3R/HukDnBuAKqHJeWRvotItMAKOpUh5FWNH3EqGptXtEy/gEdUhFctRsupzNbgk414x
edbAqxA+RV+G5kTgi+fac/LTYlhL8IJEnZn8STzSlc2pBp1gmSuQjRZEs8x/avDbtOnPhC7aRWFZ
vAOdsvWrwI6NaA6GU57K7AoX/4jO1QxRebWtOyiRfcg4lF9bgW1bVwHtlcOkWDTE7g3liRpN3iwd
fkYD2fPBCallZSL5WXqNb+P1OsC7t1R3nWlgNGad/Prn6rpT83pqak8odGhjTSED62VlAi4Ed2yG
+VV5wbtr8gtscHg/PA21otoSSnisTEz9xOrOxt217gQWA30ruOcl5CxFfefkrvFM1jDSYi0QSfJQ
9ZdbJzq5u1UvugMJ/oB5Ej0oxpZUeCHAzJmimk0UTVJUgmNK5aMZEqfES/E5TffjfeZ9UspAafXr
1UlHJfuK7RbmkInncJi63aQgc+JHqoj+a4nHkwPxHXCihuYBpG0iLwW3q3W1B2PHkjVGhc0qgGrn
GGOcqMLU5k6xCbWVqkT/lvi9JGeV1ENbjd9IFT51MRMNebyVJkqgG1eAAKG97tVLVA1sDXUQoZ5A
0lO8AHqkl8ljJT8fxjBZTT46P7CDE+PEsnVKjBLIklmJU082VCLBlKorh91TiBWsNcY21d23zrta
k5CwqHWJvvewg3N1E5XnF70MDVSI4qnSIzgtsQp58wkWoqLNTCpu9AHjNDioBd2TO50kYTppXLAk
FfPic4OiwIKL89jHeeFqVd7nS0oqECkG4kCLDioTa8nKYrNo5t1tz/q8smVktayk0WjAkdAxVP1P
aQDmUVQGeb7GC6TZe4BVU+P9hze2YNYfa/3IgELJlgK7H0R1nOZOTbDrbVXdpmoWw+HRWGndzUC4
cv7txxyPHPxzOkrxAvLtRsNF9QmSyBgd75qa+fyzCcl/OPMGeqTUl3trGpqcEOr3jTmc5mb3t0lx
nx5Vz+WmFiQZp44fSEJ1NT+IzURlKzK69uSgbN901DPaBwEKoAZOjZEl3b60Z8nhjtkKj0TLQSbv
DCnItro79HYBryzmU3KiQEeeW1vPbniEs+SklVh8nZ90gMLU0O5TJZPqchKcF5T7iXdRSUPF+76O
JY9mpbUzs0GW504M0U9/Ovlxf2Lu17PH5sthcaDhU9YTyDSlPOm0Hpqb3bTOESpH6Z7EJ3+pWsyC
1Xk3O6cr23g13jt83o71Gwn6Zd216cLZ3BYNmndl8i0ERYuOPsJ11xCyskf9PUBMRfrjC4po6bB/
a/odgqc0+1w+NxaXqghAw/9ZP2oBuwg9Fwdx3N3a1eY6s8bVX93QLFcizQu3310bjPEiWhKEB6AL
i5KEPEVGIUUv7O2gvxEVveUh31iIpF/GFJS1VCKkP2Sbm1JILf7tn+ZbdihKZofZr40rIf0OE3l2
54+v3AoiTmQ+IStY9qwWiHu0aNpkiYvxZZ1MCaZgvTIE4mSKV4F9mAnZB3PCkkOIJGfbBg2X9SPv
SwLIpaA6FJsKBbOactM1OQP+9UKARba8nf7oZxbNXayauZZjS02zqi1psWay5fSyt1xUTjGFcT9s
TOVx2AzFyxgnR13xLNnI/4NcdoQNAmje7OX/Rb80ESw+W3m9qMDPXXb8S71EBOwsrpT1JZizLEv6
YJlzXLO+uN43sriNOtezYM4aa9KqFdMkcubE6Z4xeYdlHM8dSP1x34B/pcZpeqUfM9BOMF13qK3/
kqzRhQZMG6VqSVHwdrZoy2kEsXa+rtho5wiSDxc97IB6fuz/0wCgFCRq5XPp26fXM/+e+aKxf9u1
T76OBkise2qHauncZAZScW8vlSP4BIfol9UkHlqYm5TSoPZpu9OnuJZn+3eoQVmxN0KsVAYFaEIQ
NbNd2L3dKDCEecsJKtb74fdMji1W2X5EjPkcqR/oahYFom0Ww+fMwczkaaL0RvX/+8Q2LKbG5QZG
qO1j+ZtqvqZ5yVdl9bOmQXD6YIzTzLIFuY9f8DxLN1G+TAkOgeMtkVuFchCRybpxYYJnXABNdMqT
m4rxy1vuWxWdZ4KUah26l25ytDWDZQ6KDKRx63lVYTgBjyzKuEQb7wL7bV0qHtDbHjhMLCMWyKbK
pos8k+Yrb+DyO72lCnXl1rq8WhfJ87zcGV/83NRWqAQxEf2zbmhh5gvTxbsWq7LGYHTw1Cpdapo1
pUOFMFwlXcK1MEN0MvCppgT1G/+rrzs7ABCZ7yANybUQdynopVIc06k+/6FfO0Fp+nytibmu7yX2
AhhGLWEs3wpH0L6kIWVOyxQqsoFnJmSYAP9ydKXqzv8AoprBcCvHsaZatzr53U+3H34Q+o9v++rc
k99pim4LPTCTcaKmSq0RpKSliJr8SvFOMlVgHBvkhaeS9MLgWFy3N9Of8alT3BTq9URtVeF2cS3N
MSp+57+58QL7FqfyZkgN9WCUGwV1KMTlzOdTOvp31/MJPLOvMCR8CqkFhSFFKglFtov5GtY2O8BQ
tGw7dDdVykfDxp9PAxlvy29hAd9bw/OHok9VrbQceXE+3wi5w6Zw/DOJ9DOBuSj8VD/IPlUltHQ1
3YMq+LOsTVP0POUQTBrIRhoEJAqcbX8toJSTEBYkQHAPGOTKmYqcoua6Bd0Vfc/a+es8pJJBgNMU
zqMude2xpKuR0vcV1cgtOY2x3EfpQK4aXE8eNt1uHpENx8+qoP6y5LDT2w+Cs3qtAzOO8ab+VowE
EkErfZs0pVj8lOtaP8g0azuitvcaWFqkwLAuiNOybZfPU9wrTF/MXgLBbP/n1IxVssMkN8qlQdod
Jw3aipIwRFsYUfxZuBKM8cDf9kXHuHZEITk8V9c0td50YP/JSUzXve0wvTLaHX+nbIjayEYQ3YSn
5wH1EDRauOgVval86LfOza3cC+lciQ7Oi7fJhidw3vi9Kf8gzD8B//zcPRT+e+jO6OcvS5TMLTkP
PwBSiPeKpMSzsuJZc63G89pYAahAkF5l+oGDYVeAHIzbOBQm5dihrazwe1BC4kcaefvcjxAErP5D
W4SCiP7kvpYG00Yg18kXnOMfCQ1ZbmNPtbNfB/SZbM1hd0bZaKz/6Ve9PlVEKhaJd7IDDXPafJ5y
1XxUDSRI0e/ciKXKvKufy7qKh0mTPORHAaImUqn0DdRQJODWboIrTSbvNFxKoQSKMlw0yMzoAwz2
yrATTeVJ4zATcP/p8aCZQMEVFy00FJKy/BggoOWg8aveJK9go1aiLuXrOt0Ltpbw1sAvyBmGW85S
ZRT31gFZkLJpdzPAjSceH8TYluWHlK9x6b5q06AD0wraCd6rlS/ta1xYPsJ73hvSFCsICYAYSzgB
Vu+xvrHGD4hZJVtNDDClnAjYMfXjd1AUuzPBOM0ivoGl/d/Nwl62LtDLz/QXNsRy5Ibs0dMMBgYc
ZffzBCPeqwoM7cbMuybyAfcj2bbXxK5w9vaTX/fewqGcwRsrrCUuCh6QPuXJZykzkw5LcjSlvCOZ
42/tBvgluoaMIQCRkEpEJq/cTvU1FT0h0M1LGCj3eAA7sWvmiaJcGHaMdOdzZX0bI0VOE8KNJvPd
/blp5JK/OqDJz5ikayRQPpD1v+nYtnxEaoYcqL5a/m3zpXS+uf3I4Yl3b2NfIjEzXfSvR7ViGTTA
hdMahw3EK6nZLVN8puqKKTWfHFdGqfu/vlbm+0ZmNtqlsS6Lz6txysS/lpmXLSHbKAgA+DC7nuq+
sOtUBFF5f27qmMjyfcfbeJJuBCrXl9RRdwSmrd8TEoRsX96i86IJtcJu7N+nIPSohR7jeaTb8w9T
U/FA7uInWF4ZZxSIJcLD2EyRI9eX+Spsn/p5NroRho6rk48g0+nlBGXDO0Ocgqvlp2stScDmDXB6
TMPVfc+17sny81h+Iaqi/Vk678lXc0fKYLC+FfLVb0hpaf6+6DEb98+C2pKL/LVB+N/24n/IVQPZ
0mrAj7IP1aT4VNrqj+zof0j4jdGCEX0DN04V4XH+66jea87uu0C9U8fdKo48jfEuZbPq8FkHvbxF
XV9hPVWwnE1nnT/OHykja1exajVLtYghNtHTgxIOAcyA+0mRHX1EDjo0q82En9E02nKe6Yp41fTK
A+3afwwioKzEHds1ZyThjUC0Avc+Yo4hJixKZ6zqkShmrKh4ITtsoubQAuKNRGGscuDF/PtEAlcs
/9c8AnfcPsUrSMzVobY3mgEnvTaePRRDgGUKxfzelP3jKQryiXhFJ1WzRh7A99sufhbaRs1xeCXs
32RpmIeDzfHjd29wERpkvL/NRT4r5insTfXDuYU7KE3IL+ELgS4hW1arxhbNBLWDeEWKnenmFD9w
tsHjzb3fM/z2b2qb9o2yUj9x0bkJrbsCkqbbq3qEKFqBr1hhmaopMK0RqYmpFKpGFmli6PyLwpND
fcWhmCfKupDGQuMdJJ/THLoK0E909Zb/FWS4JgZexwt0mVisd/uH9CbeL9lamthFTX13xfpJBRAA
s0OSergXbo/PU0w0SJotUlvgQ4lqCEzXMjKD/qvrUpni2LmIjA04RYQ588t8z3cNaDJqGrsj8CLt
jcePMwUsJaUAmiYQWR7l9apxs79lJqoVTUrfOypjqeoCi2Y66rPU4PRDVFVlPMe+r4ONMId0lKeb
8qa3q2qQ1o46VcBXAoLYbygn2mhuKSC12qDu2PC4kLp3esuE89qydY3m+oYILWmMV1c3Ez8Omath
TFPN+ZcsxUuH4q76aJtiM4VB5lNWThFoR46JWRvvmqgSEWibUOV//oWhjVjMcPj6W7EVBMoMSOup
Qb2+CUEHHRMpTqoSff5tTFhjKPjhYki+aOYe8mlHowD+fyDm1VYcs0MhgpyjzFT3hxBVV3C9RXXB
zGjzKGptp6kxrktQ6Qm6pHnjlljw37SZYgHetxjhLipWsEdumCXqcsrQIAIAyMd+D+uK1e4B5meL
9jpVDzWZviAMWalxKK+nCbjBYP0hHqQCOyDEXW3qxzgmiwwDg38nXtrxSsNVR0haYWpYNPAMMt61
4B3zs8A86ojy1s1VygxzobxBMMYpO00Jk4158Vg/Yn6vqIXtQPiNXeMwL94exUPGRZSSLPv2JvUN
beyngZ0thoC5HOfBsAPUfKjE0LE0s8obNtak5hUytfzn8y84O9w33Zj19xW9WrD2QyVJ4OgIQ092
L1tI+SWYzKam+Y/7lxzrNikQ4dBuAvolDdol184BkgQEAUkSHat7DyJXSNSYBB6/XkGw+VZPGLqB
8CL5G1KTgkWl+K4KURangpLlX5h6uJfkU5lV65Cr32lhTaivUTVX8C9WLSjdPsYtT+ooU5tztibZ
hbNIgMX3+1Vbp5v+5ly+aKI+3sCzKMPOV/ganBJTV4GPVhL/Ov1cfpIgnvD0Pr3irlu0CG0VXmnH
XUdPKF+DDlQ18Bdtia3CrK6tphLpgRQM4EBQh3AR2RkobTvdTu29+ccE5RVMh9sBTAV5NW+xusr8
9a/9HJdvkuVZvrFSn5yLh69b74xwUr7vgpxAcl1MKgBolljjN/mOXoEcx8THB8vcCt3htGkIhg2D
12D1g5e9GqPqvwHdQ8/SxYJii2Dot/iHcSA1WGYs2wAS2Af3WnJKtEC7G/p3+nz9ZHdNDAHmRbRv
mESW49nCYzChGvjGSoEd8eI9xVyXfNzsSCUmbVKnkqCLfwodVGWFnasybUEJZFeiPX0GgzjGwGzG
98lHDU7g1/79Mcx3H+Pdz+7TQNpbkBY6vG8pK6qAfEOJqCty5FMGw2zcOC3W36Y/KVFiSithHXEJ
EpA/p5/7qnZNVy4/7NPVAvbXDCUAQpmic1DQ2dpPX+P5BywTr2/bFL8f+zauM+QWoUpWIpvCy7yM
5XSxezV1b0STWhhbXzYP+XkgCeWTnbnkJ1ABUnUQpJD6eofhnbht9xw+tqHLkRiqcZP50lFviazi
NCWZxOaKUcqDt+cNoh8rwCTj3E4RxKsdtpxYLIMMvKL+Fax1NZgIUAXpPNB+7s1TG4396TcyGV/G
QEAz9xUVrC2CTV1ZF36MRNxIyQ5uWANrxrrOMjA9nsFrHJp4JjBBfTWTeuVAZsMWKlu5RrCeqEcn
6n6THnBAEbuuRbVMmFAzH5U246LQiklHZGSZ4P3+kX4UBqvxZiaNMBtHCe8NV8XU91iDCXhhtOjJ
FgQZp6LbHqrPQA8OzcHYlCrkr4aTNcMtFrFZQmMwlque6T/96lwv1yZvgJMjzcuEvkE0WKgZT8aZ
z/3gr+V0MbBNRgUKwZqubiIeJG0C/De7r7jKRO06XGmK/yqdRUOFYr7yIMeiHTkwbfpPcYJtW4+0
iwY2EmpoZF0ofRjc3Xe1mTWhttqdnwixuf2puOa1DtVbNVaJPz12y08V7xR6/aSzpTCUQyb5WZfS
JDuHf2yVYwVKqleD1u54vx+4STbW5orMH57UkGXlQSbfl7i+kDseFQMM/j2EFUAJNo9aZw/WbJVV
GTiGYvycX/eqkEvWsqk3eUBgLzZICky+XY7PzRBakETE+3OzrTTe+SkGspS1tG+mJEWzZy/7hdsO
Kz1kiud1Wz4vUq2qL2TE8fI/ks5qyZVrCaJf1BHN8CpmGsFILx2jgWbm/nqvfRz32L5hD0itvQuy
MrMenFokgPwExkZcAVIY9ZIVgPijcmo21HHyoQ22vDz1wLrOXSE42sYJuB8XsbOGOTUF/QkvonC2
WIdr0ryzMw9UK7m1y7Dj5shTvJC7sRAAhxR0TxntFOhgvot7nuYkqqcN+Bp0EYEAl9/BnXFLjlFe
vSR0qK9t26xMSPQwB7migo8GiKpdQS8F99ijcsKxBqcXcDeJYf6cl8aYCCbcD9UerUjarhx252I4
i5hbDAFCRbRffD3RN/6NZvAOOTEozT+HGf5k5h5LzSVZhEgCs0CsobKu1hozHswQYn0iKVvP2gRi
jj814Jr30xqLyeinmalszdU24xwBKeWMPe/ORAXmBVvu2wm2L3okhm50VVjPdMirqEG3vFAbXUO/
lC/SVjTujKWSe4pGALIJE01488m2M2f0TQiF6HkAeRpL8AaWJkXTQsl2iLFclznbCm1AQAuzopgV
YYssrM+M8uUjEIdEDReP3g1l1W/E1Igp3gzjGyht2/QMBBrNgNIc6NaZMAMSLRuGMxTDKFYEh0U1
mOsu3GbBsakoRQUVmhNK5SkLeiUhx2OrJF1W8eLMEgThhdbfFN/g5x/s8MAOJXuTaZzgYHY7WPf8
d2xNPg00L3jPAC5RZF8F73DHMxqzhfNExWwDbH/wovgTfdT7cCvvcI1ZirIMWiDzMtp0ylaZvprG
WV/X4RJ8+NkPyz7fBfKsOPYvdZcfeqD6ZDrO/Xmz5XWGdFr0k8xdFtFVwZXhYhuc0akF6PMTbi2M
1tcYWeF4hSSYb60xOMjQPNtzMG/OyYHSeUJymmtn/8B++7ux7DfNrJ+juz66yA1pg/ESWlr4SIPO
COcIaWa+MyyRAPvvKtHwrEw30to5GWuS1TcO1xUq5e6Gjv50fBd4ShpU2cIP7p8Lnf9DS7AIALki
DLfNaeBBDWKJD+0ceRasCvPiIwkDU27/TCELn23YMAlvoVOAXrIW8tpe2ZEqNt1gIgBxEclH5U61
Z7FCjUHiVmb+Z52CgOKouEnQ2bNzkqH8SH+LyeYHsw4QT7zsGEgeafyIMQRfTBMfFiYjy+ocs4G4
fLfvwJsmr2ofHm2I1geZI3iwdzIToGcL/jzjllnouDfWNNhHIHjsaACS+6WG/BIm/2QcawWFwyd9
oztwpg67ONtmg7sd7xawrgCv+yq+IMr5xhxaUUOuOgKfZUc8J2gmaStZcMWqFCrkZOujKKd5tXje
GG40Gxrx6A0t81+xO9K7fQNzMSAIsNzhHVF6xgsx7RXrwGiNvWDqX4VjGzKDqyC6MZBllHAdd+VP
5k0cylkWg3nIXfpJ12MbfbTJKhdgxPAKMeKb7gfqUcvmKwyVkKH2O/woWEZyHCD+nh1ALD7BRbQw
3/g7PcnTzB0zOLrgrCQ3FhvgGCBEPIh9DukeA+CLedEvPqTHekZ81/cA/yMLj/mEHUTEswBlyoWu
nd8ChhmzVB5lDx+ccOhjeAdQVi0zDCyzW8iLGMnu/bRD87YoV8NRHGWC874Y0YgquOS9UhR7TCAm
9bum2jen+GUGGH5iZSejp2BNEaaYDkZ+/MBNfkyoMHfFRb5Ln41+Lpxp5EFsk74VddYD5pjdl86R
pjDneTJEH9csZ2JqQl8PECjG9N0/k9YeiXcxhbpFvcicDz9JNIiU/fhXkIZx56aMVM6etzcJ3p/o
PgTEILhfI4ikvSQpe8OctpwSWwX2tJdAa2Z5YZ027ZPHW+0X3Eg95EhNYOnTlNi/Lltsqw02Mq0K
HZ0uWxPymRWpzN5rHBH3Zu143q5xJiCDp0KMZjMRLRzsC9KJmZx6Djh8hxeoYPCmSQMf4u/ur3pg
Hps87uhNgrf64tsYetIMp5/DgMgEPdbW+Ql/GcdBPCUhKT84qXtz9vw8RWJ7MD58wG/MoIrFaLxK
SPdBuiJHj+bOb8/kOwjUfB8xBGs/wAMY1iR/L9rzuhgVAjYM5dT9Ap7MWAZN1LDInYT13rozKIw/
yfs01pd7tiLi1wuwSr7dwSEPmeJHLS0FdNXjRwyaCVEF6spWuwo25pNUrJ2YyAHYvv/ION1EJepQ
S2BZR6K+VKTa+kmGABONl/68vnQ7leBU4z8VzqXZD/UdsgWA5he8ols0cxDzmTipgeItb9IrnXwA
h//JF6C/KdpBVNmgm/DIa3oeDK9t2p7hTF/RU7hS8ZMs+boaMi9j7OBP8CIuILuUYObNe6N2sJje
N1t/SR6FktPz0SZb2h7kFdi91gs4EIQd3BHmQJlksAS0gCIaCCjEyAEtZLntT3yscHSkHaz0botT
YLOrdsBQEyzsL9Luh63uU3l98Dcq8u9bN7tJawIR9lKMMxeUfZhusDdqxqqgQ/1JgECoQ4U3vZOY
WVUi360tBSPSCzy0DzV9Iqo/DsYBVgVPVWJpC6IViOo/Ir/8cPzBMPIl/u5bd8IODxiRYpIAWfFN
w8A2ByBMf3IOke5iWISCRV3lGDSyPWoj9izo559wchZaEaHW+epQH3pfwt19ZJ0qtfs3WypVZuDY
MrOHCwurzxq7cZs51gGPQsT5wR2h2JLJzqxEq/MRzeL5OKf6erFGh+oHN6lk8YdsMZjsq+UekpSK
8TsJCEnZjuknru9M8KK5/udt+1kl2oWZPH/7M3ina+28xOsFVrH07QjnaljRrDEyJh/Y1Zi0g85u
/CjYpgI3lBYKPjT6U3n1B4YOcQmjL7SJq59szr4c3BJhVyHFXbbfSHH4tCnInJ26hwthfeBF3c2w
Dwc7xWuI4e/8LmOhz1QUnHS6ZoRvv7zL29uAXP81X+EP88XzuH1XTJkZGs0rXmLECgGx1yU5gEfR
iptrj1FIdIEoG636tbPtbuFi5JHMoRwLF1owtov4HSNWxeJ/bNJaFdEkBX9YMb0cscBIfgXZGjb/
NTqo/zZMBRemUDDvYEQyFWRcyhTJCZAACGgNWhpeLy+4FmCvixU/6xPE06F7pmHuMA5jFlCgw+xZ
3zQBCeR7Rooy5o3VRrtqTw8B41f79G9iHs75lq7pHvQBtcKOkwcy4B2RTa7rBajlyt0AOUNdR8Bz
Y6xJfQ+5OdzDSkVdTJVCZ8M6C6a4LBYmJ3/a+1eyIYOe8t12XFA7lDMFB8yNMi+XMDVnZGMQS/gc
azzJsZpl8RyedjRilztcFyRa3O3oDuWXJaiUvjx5G5td0TrKfx5QO90Iwm6uBFqIECgL05AZc3+c
4VFcivvE9+BmwNzzjm/WGQ6bjmw0nkcUSxZBek7Ea7AZo+q1p8DZ++DVP0ag6R2wgv2SFsXWxW/U
4C3BiFjVIOARu1z6BZ3XsefCVHPOBrNsf63iFefibefh3eHdhd68vvooRuMJ7tTmzNrjVot1NtqN
xdv+o+uflw/3GWxy6PH25p+xFSJW5B7ajjpjUXAJoLN/Q31h08a4eEGmfbKBiVHMgtOFEuQDVzSi
obyJn0za8B1xFiB1xmMAEwKBmgQ8+mDln9Af7faKQPEYhe043Kys12fxEaTlamM+TiH3zapiyo4R
ZgLOqHjC0qxd0xl9FVKCrbvont6+X1V768FEm3hgv15X7+ZSVrzwnFomb/kCWMNy6oIhgQmNgp58
ap7UfKI/Vdh6jwr+FlrFmwsE/2G8y6PP7gVr6poTyZib4pBPsdf5FBN3ew13tPgSeKE5eTV3YTCO
boQb+00kEPtRcco9CLYP7BURGbAPib6AZTNrpn0HrH1laEExiKKTDIGiRNDX0Md/9p8eukCWA/tP
yJBgqibqbmnBcgj28zGipTRgOAqLFHofQxns7mE8CNGvfBELjSKsgUkz8LaZZGP6MUNDxvih2hBi
elzkcPDl6KKK3JxJFcJZipy0Lub0bZhI8unlU9hgJAG2QzJH/5ZtvhjmwwXnSyyn1bO5xJYFJrSN
qT87OubYj2kIFJFJInyp+WnMZVas1Jpuz8OD06qzo0Fbl0LtPrCMgjkY+aVC90RYXCJdnP9g9AKZ
q9qo/FVwG727slbP8t0RoWgGlEGjMJyVI2J5GECLn3yZLu/1J/6GlwYYx6D8oSRlRxVIIdi4h2zy
U2xe6FGB21MS6l67Uv38G0GqDAow41IQayK2Ip53B5YosPQIaZbwW8BularInGs/1pqZChAPrKGl
eSNEBQ9S8JJPMPpztT0zRlRh2hqPbABabE9Qz9zwKZxRQBH3hG0QinRR4ysnMbAFqUUBNj7h4KGa
BL1EkIUYE9jF2tEe0ghj1nEi6dMugg04u/QbalW45PcoUI/20pYWPZ/H+wZpLqrbByuABAjIz8l5
HYg3BZt2Vbz1A5UsPvm8y4cuxuEJcwwAXIx7Edm/609IF3uhZjROQHGUEdgo/rZYjDzGH9aEobhn
wccv0kjKJwSLDySrTJou/m/3iJfWVRLSUKwgl8yfcFhQkJAZV9iuPAxetiIYjnQJPtVhIHJdComS
Z5fC78HmhAR/KbaE8vEJ9AlzEhYI8Q0QUNAzYMVciOHcPSHeP/JraeSLFVUwilwAGmpPxOSs3Mxn
/m9wpAo7YD++yHFtki3mLfVN96kg4Mtt2UZCL8wpo/KZPaXlsNa34aZZWSwQIgEwzMHqC5okM20q
Hog8jHiwCAgm9Ck2+4gxRGOxKg0k60I/UDAtCKbfdAb+qbgjfSN//PNrggDLqmDvxnY0+4y5T7zw
Nifs3L56duexQuZIBsW6NruBfa/rk4ciQKwigtf7m51hVa0schM4RcOFfwE+sbTOeDS3fsv0eTns
s+kvwPHUmjrTYJMt6XPwjrMmwW0ERLzEb/MEhb7KaGOmsYouYFLdXB5xN+mrqcTOLdY8hQwwApgl
6BKn2SW9lusQTZcjLMiaL9eaRQxoXKGXgv3OHrPmTpGBe8cxjbGPyoyFv04e4Chkg2LD9torbiAQ
kJHDoEgpnAPQCM1rbq2Kv0TYwDsf+BpDamxFECPikDghpZOxoGxickvTUy9gvBNqCCnDCqsKwgLI
SokaNQRsZ6/X/wpiBhwiq2Vv5NGoAMF1KWu22YPS/slJytkeaO7hf4vECK709O7+Tn7B3XV2oDTq
gaoUn1FrwrZ0JkQwOCHTboM/F87z/hP+qrjHCuAtDcV4VC9wbj9oLKhHEuxHsQigjxHTFyJe8qC/
oTu1mPTiJCIsAaCIgfIK/SS8XdgIFCwcdELu+g+QiInBKv8GCljhEPHEAPVYknXJBMQ4cwZ+iZcq
vgrRm76LAp7rLEwQLvwbpqXjE7xUvRC0keVauFHi53FlJs2EFFmq8c+OlZaqelunkA3d2pGqFMlf
9DahZdLly9O0X8CohbXtsLYZ1TjRIZQEZY0/OB0ApDK1BWbl5hOG+AMChDyQ4R5UkPEDtiZNB1fx
156zf0da2xfCEyA/AFu56M4WJAOsl+0lHNd/+xqXGMWyLqL8nvGfEJqCHhqQfdC7U+rYTCH8PXbz
IIzCz8JfNqyRXNNJBm97bl9A52/SdQVd/WJB8LTw0cayj3AAKMO8Bdv0VRShLQYvXad7ESeYI0D4
J24E1hmZ5JDiTDhDKwvcrP0QhEyqOmx36B/p+wiO40laIWf/EaeEATmdHsQzBhFPSsbUvXAuaKGQ
LYN707sLfr7e7exDI0TOiKuZHf47YTSMw1Y6ScJMFf8hZqr8TkYp9qFiaPJDfDfW8C4OAHzEIiIh
j5eyFZYjEz7jWjMR+WHiL/24B/cAVi6AzzVkJ47fCcw5ePPvWE3nidePJQcDf14nnybkFvw4iocG
7rEGBt5Xb5pAhXBuXBWeRfWWt2xUXODdvKAP3Gp/9cGdjBsbLlOycE5sBQA/5Kzju3VUZ90aa+Xt
hwxlFPLm/BacsE36jTcddYaoBQB3v+yX84FLPLseZPzCxYQLEcJUeUSY9BP58lMm9D7RiirnGC31
ZzD5pGsh38GXwlIGDI5d9ixWBLVihRxmWhit5seebXLmFAxFWxgrBAeEsphiBDz5IGyOWP16oJK8
iQVi6To55CfqugV2XyzNgOypPcKP9AgLfU6vsuwhxD+VSzXTKKfWya5aBDhrOm+GwX1N9xNsWVim
wG/wxV4GKhj5j8ESr4chClGaXdX8HbfUf+M+JnTgaZidCjsLsR+Q7vcLEzwMAIFejBNSd6Zz8/wG
R4zhAUeOvT2gfCcmt4x6EqA+lwIWgA5i3rz5TfbKIZsaWwc9zYzt6VAs4VL2TLcC4aBHEZN/099R
XNA0jyfoAIYJsm3TfS1EW0ydSqji6H2zrUAwgwUDVtjzWTyYmN/vT2LgCfnCyrkvdnWIVUoG+Sm6
FHdBQIYnsMALbJICr319wVgSv5LhGZnOWnNydTalVhbm2bgZGFMKEkgLkCXoUeieIGilK/NCXCRX
c8Lp5fUDQiLAehbEAgJA1CrhEIiZBUOcjIfEcZd2FC0gPiYcLNCAjvm1ponhEJwBzjWxGG4RXyfG
GbjJnuAQ7EBq0r3/ouJ9ak9GxfMEy+D0JmyhDYpJkH1iEqQE7SeDaq1GmEU4K4NAh8gZvhakGNT0
PccLQKdkJpiQIY5iOgUm+4CDxbgbvjQcpnjTL7vrsKuozicW22tJhM/2ZX2pVAckQKRd5c4ZFpIj
NrSLZkm/sK5DbCjy6zkLAz+0T44OKXAm0rS7ZJ+HOssOZFMw9xET2XEHFswweOWdnUNOlTYB5V8l
+2hDZ7OV7yMESygq/HaadWE2Un9WEEbAYFmEi+gTzkQwKf5mECj9HQhZL8IxEZAKiyjO5kYsw5I/
plwENXWYoTgipjOkx5DDCOgKTawMTnw45EXj5F5YUXAAQSLpYat90PEMWqsH6jkxYAq3MOeqfsdT
4onxBy0MZVhPk6o/GIgR3JQT7QIhuMEYDvMV/PQufLQhT/0UxXuMZPhEgejA7MAbOQMMzQzB2IO7
BKHN5srw1SQAgixUEomBczhnGQtmF9hbbOuWIdUc58ppvk9ZrbWyWMaG2IwvkxeMstEB9Pqss684
W0jBnR+CJIcCWGXXcLajNuS4GEJJgC0PgTC8YTrOpO8qxj8w6oi7l7yBmgAxMYQkA1GB/06Wx8ql
WeCHAx3GTzBAcG/cCvVFTelqR2hTxGCeg/Zsz3q6LikI6QKy/m51BRXKTrbbDTUPSpIPTpQFzuk2
f5Eczd3BRdTif+rYAzb2hCwtBekBsNZ3LkqMo7Us09HGe1ProYzt+6Km8Bf0rd8EOMV2HopGlR6b
X5E04lbBBSnbuZpi02f2oJ2ZrSxNnYCk6do8TrKT61A8lyVms228di0sLaIhOPRRv44iZ2Ik/dSx
5WLSVvpWN+QBJgikJAsL/tZctH6yCeXqptvjXIqbY8k+S4babt+tA47OWP366jYog2koh4tqHPcp
3Y+aDpeqMxlyJ9LZCG5V9Z2YOjP7g2JFa6lKDy1wTCTbbFpw5nHLJFsO5xVbI0qTcedvI9nstOCk
W/XWBJpvR0RvyLV7PogsR9pas6XSa5Fwlsa3k0dXH9JcFUbfvlojLNSB0pzkkkTR0jUKClOjPGeO
vGuknu5SqZQNd1LIlLCokw5OwhKr8ahp1KSK96sMzV/tDdsW0RXcSM/tH7FarcOECis8Bq4FF7J0
trllAlsZe1crdnL2yqVsUwYAHvh7lLnN5BLBzDZpWABF4xGM57QSZzrBixKb8J5FtK4GnTRRHkVI
Na2qMLAwaqxIHjq+t4N8NrNTwMLXmilbZk/koLmYbbIL6p09kp60gJvscJHqlIbLj6aFtDUN6BkK
OB1sGj9q4bpVs8EcZz3LDxNgM2xy1dRdB8RHizwaPJUs3PLQ1Q703jCEWYXbos8HKOjGfuq5HtIK
Fg3AYnDtSZti0qVhh+rMgiDZN6W5EL87TFlF0y1C6TeTqcJr5ivuInOh9ORIKR92dvLxP/+uOrFD
3cdMH09lGEheAMaQeTfHDFd6E+8TyZlLBpSCcdGpAG53F6U56AT+DHH1KBWcOK3mJcsQ2TTUdg41
UFFMMq/bd9zlOkap2t2cyP4Ud6bDC6gPvspCWqXVyhnSeRBACdHGmV2zpTaND7E1TOpPfywvscQq
nM6bZRWwToddcwUAF2BC1g9HSUUWY7ffPdvpIifHWWYsPECcpmWA/aElqc40WpqqxbI11YWlA/jY
7AJvaKX8Wdexjq1hDGjmi5CbIs5A3O70gUBV4ZBstjMvZMPZqK+CuHn2rsm3V+2hCaVdXdtMsZyV
qgTxUq6x1rbCo4/DlhJpb61UkKUo/c53dWDAymOuoXhT3eDoePG7K/HHKM3yEGQsymikgkrBX7lJ
zBycTOebTbe0Hd61XrJsQnKWQRdcDS34LRNrOuTq2a6xyk7M4FL7jALL6mSXjClYIpCGyVFnaYmT
di/LxOxc9SCUR3hitttaGGUWb5fmMKz6WUopGmK5QV+sJ7OOa1vlDEG3z1yFS2v96rrDM3vKLXP0
8aNNILzpZ8PeRtHCzmcwgQJ2TQ9rP9opJs3ycFCpld2M0iLdOBVQUah/o3XzsGsLjsyR7BF/shN2
ZjCt+QF+vbD1H8vcRtfIWaUw0mIm2zoIZsx+gL/c+A4ocCmerPqzrTc2W5vsGwYkIQCm9QWgrLmX
3vvhUEvtHlGljrt+8NP7aynZjNrGYk0Emyk4jPy/bPgwe3R9dD/d+OANGBGrpg55f8vkA7+adyV1
azdZGKyjJhswBh7nxl9nsj9KF/pNGBJZci60m++R0IG12lsSr02IPYz9snDVqubUAQ3B4QKLx1xY
ac4tnYVGY0eZuGwxnhsOVbQumrfPdJQ0Ys597aCVn2l4I+Sq6h6DflPZDKAZxU5RFymGTfaxA91y
4IIbxXpQr4a646Ibzm2wPn1svEB+9Lmh3POKXWcjDS6VqvyGmEDMq7SvRrTTzayFCkJ4s89d8DTZ
DpUsqgyh3w6iZ73Vsw1fP+Qf4ymznj4oioxbKVCz+ZlkPzx0PrLQZp6+j/Obji22dT3T4IcbPfrg
I280lGs2TmP8lFNSLFT9OsTrqvwym2+RPsyagjliJC3cnnQq9pIpEd4sJcOj9lHaf56HunhLiRPl
mJTiPwv1cduJPjFgIN5v0uiuW/sSewIGVnTX9trJf0IMpXwqHBz/Yig1fAstVDouW/WvZRLK5JAP
QSVkixANpY4fJbffkv3LLeJnVsF89M6cCZd9XspGybb8fL/DgOIjBXJqTgl2UeGSQiBQMKZQj3wQ
nIHW+7B4QeqH24WUvWTgDZPVYniN1Sou1w2odP/LKYzqdwqB1Ax+I/demSecAJRb2v1q/rOtliF7
kodl7t1Dfxd0T/4eZUgWFt2/8Ujr6WTFo9ncHYRstiaLp6Xi4mjMYOCR1zmSgmqDTkbfinfYuQ8e
eCDBej0Ew7Wt96l/CKNj0K1S6zlmbOvlR0OEecrVbwHfKexgeRQ0mti5Uvza476C5DGsTHcnq3Tc
y9aZJ/na0A6leyFqBgC+/rHLeuFXEjgHm4+axT7ulg+MazOS1mL1mteXAnv2guXn+Ixic0r7fe7N
U1QyNZYXvAkOq6ougnwrdzMJKj9Agc7hCNRV5j2sbO2beye6hfnT1y5N9q2q5yigMzYimm9dBiWK
zxxUtNUoztEl0btq6qmEPuiNG3Kwka1C0+YnT8xs10dfunZ11XrpqNgY+PWqtLnwiXkVRVaijLBT
YCfX1qNoou+a8Kh8Dfo6rV9OfokLWE1bHW+RguQ+J86N4TIoH6p247IQgADQtHHBFSb+MfjmvREA
lOwpoqCVn1VzmwIRwrKCoV/MiITyuETtIB5feWBx1PCl/8FXR9tD84WypA4Phn5Su1QEljJdWFsJ
vUD0FcC/dSRnmqgJnsRMDT3W+sifrbaQeE3qR63usNBFJE3MiD3WYOksIcNeQF+35g5iQlrs6YpJ
7u64osbRw1MJ4ggIAaoSslt43cSnFpFq4WE50i2zToOurjFX58Y06+De0Fn7+dMcb0pobgbn1yfG
9DD55E7fJkWwjY341nce1pgUeajDRGRTuyspJu3aWQhzUfzVKMisU0t+ymnycuz4J2rYjTK44y7P
ZeA3jIwDZV+nHSkyLE9pqeHblMcHT/KoUf3P3o6J3BFyi6a19hLxNzDTeRrQRcH/Nt3hrQZoIlvk
+9AELED60nlp1Gcmmkq1a/G3MDk9CJFdA+1xMytJk5H7ZwBK9O4sa2qQnJCFe6Xx2cVAOmwNcMaI
HtOQpnmVjpSmDV4/2B1E0XVIi42stV91YS+TkmuqwqqDaF4a7OKW+onkYCnW/ygRTu8jMhIf+5X2
t2hOomo0VMrXXmF4xHDKNcllpAiJ/m2wJ4Hx0sjbnBhPcdHGtAi1lEtLlWzwPuKmm2VUkiOGCjYn
vnEA82zUZT4gLkBFWc+dMdg5fXuwWV1U4yM77KzoVwqpmEy47kWHLolupdDmhUXCo2vTW/6Zzymr
R3tv8fwKzLtwBufBVBI8cxMWzRgx3uD3yamyNJT4mXGste6EB5pmjrxFTAaTBJAlDCRMEWqk5wj2
UHWz87JO7hXDYttOAKYP6QhL2Put65sJqpZ/Nqig4uwp3pO81ZneMfzKW33SMQoNm0MaIH3KyBcZ
SypCS1wQ8RgC6zsAGO86uBot5qPchQy8TQl+KIzmioyFuoLwzo0P4uJIQXe0pbuD3KQs/I0HhzjS
sRlO+J0S2mZ4jZVDUeoRFT+K+MJnPeHrA3JaIhdzxeonqkSlyioJPry2B7TOl7JHGP0pDJnDOW7b
4lrwqpUKICA4O23IWBx1FmyfmMjnahsvBP3j2UrZo228tWQFlNDFLkSKkwtdCcPQBs0RXCdu/FoF
S84cJn+WcFlh1YmfrWOvPOg+0wu5Ik75bLfyo+1A+BGlSTAwxG5pJXPMXRPn4Ef9Km03LmCZ6Gl6
hdwchSvTH6dNIDhKvBoUSknBYnbFpDLlOWt1AXdZOiex9Go9F788/AgIsUbffxSq+qdRL1ox8z4v
n4nfU0ArLgiY7S3HzKgvwgUhry4+E/nsuAEbRCrYX0x6VWnqSzQvprzwBwCOMNNhskuPdqAQ6MZ8
a7r2JtXyFUb1VRZf3Eq9GTnTZCcB+FE/IgKtuFJeCgsa3ZjMQyahlxHMKpNZfG9TRNTurXd6kAkV
O6uzlsEPTb2VWVf7gUVNlMzYUuAB52usYZJ3WlMA3AFRKwE2cQ76YRtdo2w9W8kH/x2JBF4+yfT4
kYzqMYfJ7nIXdVnbewGTw0DlWHsJWIirYZNnyO9yP/ivXMUbOGFxSnKRAwZjFhOaDHsVHrLmm8SE
FIZI6Swqzyaq5VNLnY3Ms0xeiNvUJsdE/2od9qFG7cEqYTloWOjXXDK2N4Ib1C42hFU5S1VrKfOm
ahoXp06cCVKpIKsPSPLbfIBpCWaquiaekyhtwu4qU7wYbntsq9CD05hiSaWzq8gL305YQBryy7kq
DXetp1/SDOnDkbm4nY8zEa4qQuEy3iQjX8lcgZS9HPREAYzeHCAg1rFNMsCUHGTSWDmAT8DFKKJZ
5k0dBAk0AKwQ4Laijoxw0SnxwLf725gybIhUZav2+b4kgLcma9PKcfqKff/o827tX9E9djb3OKsW
KROkuv5MOUhkTn30lop3zzKbKp0ZOvqylso4sj4dvV/UINquYMS7H7xSwgiKAUqPGNvBOv3r0WkG
VrHscoaydr8ZqjjCWKa9Jg1SKj5alfukDDZ1YgVgJUCWxoroC6vqJzcHdAQ9BCCSyRJws3Q97NUy
++ao9O6NptL01EhwhgSLBPs9Ovbag3dhlqgfunMsgdokyOgBIFKfjWmB+mOrOFMvu+6uF0u9JXGG
yt7PnC9Lg4aTyNSt1A5tjI+EujUMMOreevQ+XeuA2TurDwDR3I6lY4gOWpeRHGCL4mJWo2ucnXmX
4X/RyW+6tQEtkl6kj7KYNizMNvH/WtuhtlX86uzyi7sqOUfEGwCYi5PoLIjA4Kz7VNhG7fKypRAP
WYkmySEtsjet4N9143ccwcFLoWNACkrAB83hHQTQI/JmTiTmfUrcWiXg2JQcX6W6lQALVPGNlSw6
Y9z4vY2tHUY+DIj1UfsMLNqo/KA5B2k4RtkxyI7ucMjlvRrumnojMTo1FrJ6ciELWqjNyJaN2u/b
GDPCvFu5Jgy0HLbrnx3Dmaupmtio0YzfjcXyaAQpfj6zLFaiE95JiUP1EaEnoFAV2FhgEGVJRx7a
PVYmqsnGre4YCfb2OmlL+ogR33h7oUhnzZfmTU0ZMZ4VshJJQAmUjWqgpEf2SromNmlueS019yPM
3WXVOlAjw8+mps3mkPRNwuVgo21dIUBYd6w3zOm1xkCaWxLbxf7SakMvbbTs/Ni6zdo7K9htjEeE
N/EfKBCOTyupP6SVN+1ikqUeLBV6hDBjrZXFFXYNMGT27jETNimCnKRBvX3ylTuQpD+O68DA4Cli
MxY7MtAVsqkvt8+14k4LNV00PEtXGZYxUE9AraCGCNC0c6N2u4HSXzF+BpeVLixoqKOXXN9GXcSh
bc/crhqYZrTx3iLbtoF+MTNlbZAymvagBOeoh+KrbnuXoYlBR9O/ZG2ZEztIpa56rbFulcIUShmJ
SodaTqKSbXVBPaoPEMIV2vBiXfKd5obo0HLLyw7mxCl02bsAqiXytMmOrSQ8cTk630KzwGjFsnap
XC07H7uRSrqUKnQ35DVxoX74Txuouy6CJSTeXTCKgpJGyIkq8CRzP3C5xccQoJUxEeBcSjoz8TPz
qJkZ7HBs0Uw12CZptbzH7S7SGeJTqUhNssoAzBJNYlNDolUnR4GYDcBUUGO0Ee9PzZfVEM00GjSo
sZmCkQQdQBWF36EBX/hcu7OeKpZqVgtZo5uWx7pGD3TXqu4aZgyIK5f9Dx4qlTK9poqMDLlTt44n
zXu93ICya5L/q9jjJTedRdbY96iqN2PfTgfJ/E2s+hoGKps+sFBS87OVVytdMza+L/C6Wk2nSnWs
6hFGGR4A/gjWP6T6Ezl8VTvlXmvq3zq+e+o0aVHTxiupCCbO0MwoGlU2ynT6LnGAVI2HX77k5i+u
oUJReHeoB0No1eJVqmyyGXVpL2C7qrMuARC7yptmG5KrDwv0xm5HqOdWisq+lsytIZdzm0wiN4y1
or3dqRPs6OSCZVg1Xjv08g6efc044Kr9GKLHmFAyVr+RBR3cIQMMxzqWN63czuJha3KgFPlgB8GM
fzQmDHXLpOjblH0//5cRgxbZ8NRu4VOpFaH1+1/ZDJVcfOalziL5Pp+GqjETrVnR4ZvUo8fXNlHj
7nqN0B3ixNGn2PL76GLKZlVmyjfqLU1Citim8Jjjg8scBhJHG5Ebkdph/dGyyBS90z+4hJeoScVC
G3hXcrixxTSHkbNdUFYb2UZUGSplUKr7c6VdUXuIBptHIqJJ6cJqRl/lK/0qRECbsKYbCKa2SoCR
uY83Sdi/fVX9GsN4ncgvx2OJZGWv6AXmvhH/iH4lsjzOQbkxRYEkD/JnrqsBVrMgUK6/1hpaXBMk
Wc++lbLfqBn3BTTF60CkPWbgEhmYO7bQnHfk6hPAKqkJL3mLhDZQlq29dKvLgKBxkJUj+jaIoEfd
Qt4J9qha+S2PjZ2oeEwM+hrFBfBx8B9EIhe6w0kxi1OrK7TV2r9sL7dv2bpLbIwttXaVtc5OT2Db
x5BY/6PpvJZaR7Yw/ESqUlb3Lc42BhuTb1TABoVWbuWnP5+m6tzM1J5hA5Y6rPWvP/BOazB+gelX
NzC7caMnO4HnQmE249/taq4y3l7p9rs0+BPcbEbQPKohXEdPLh2M1ur67f5mH02uPrURwFHuu2+n
N94yX40YkRm4NqT1XQ24KlXBqLqKnycLOWhkzJABkwkpZ+1d23QoN3TK4V1VMRQaMW5lJ+jBAgLl
pErLj0x7D6Utv/MR154ghJhhGh4ySq87xGFRr6lp82ihC1yTGuViJDaONlZBC9YUIc+ChMIJXFaw
OwE+Z+ROVYnchMvIpXlJmVjOP3bwUlPG0eauxaBPiW8/pQPqd9/AUgdbXdc9NzW/nQ7RD/Om0rkk
z36sn7XJODI2Tp375Y3PLLLlWXlvhpkxE5neh27aS7O56mT+Lqtm1fi0CUVGtQe8JsgIbTdNiAKb
4PUJK3j9U6d/rsp3E0u1oC2Og55Md6Ivw2y3HJWx9ZDCxVhAqYx7zSqKnfTdVaaCqxfr31K7N4c2
XCAMshP7r3GZwc/JvqxNuOhdvG+aCK7XaKAUQYahFCvfViedM4JwgmLjDe+5ghDlyfnVtuefwtEx
R7J5Mgxb3ZVOjKAcIrCVvLSkjuqHRFLAiIYYleItmpVaGakPCyYhbdkjJtpeJwPJH2l/r5jmJHb8
rGPr0Fkl3j0RCe7ITQz/nzLTdJFJFZON3XHGb2pqsZVTsrOd7HmOhxcvLNNtl6c3x/dvYRzdW+X0
EPcaaVUDVbe0UqKTMCPQzacfpPW6yjBQs8EF3SRf62HYejHB4YOXfpTJee4DfLt781ZbTr1qg2rx
xXbyYFv1ZBQVA+eHp5mFN3hAjZe5x/wDpNVJ9D4yyHBhTth34Pcqro/1EPurZqwIrpjEvsk/LVNU
ex+CjibwaqwwiWYYt3KauTkir49A/a3IOIQdapYqPnlRfDON6r6NZogRMTdonU3bKXFgDhBy1KZF
t2W+cGik3+yqpL/0hSPupl5e+4KktUyjHqjRl+ixoHYDxBn74hRZs3mTbvupvemUyPYpcsSwpYh6
dIv2PkyNeU1sbFQYv7ZhPM/vqTgIZmT8q2iPFqMxJPrGbVJH/ov5/3/yx5L+hP9UtcdMHJY/4BIg
ixRuvMsu9SL44BJPX/to5Z539KzevgVhBoBfdQ9lugxJe9r1pv0Zczovs4AqbCTEcaZ5F+JaW96b
3kmlzIujirLKaTwqZ+APt/KfqOLcVY7ezp93UV/uZl37xAh5492IMst2v0IbSm+XviMRSrBqy4oX
Ax5sDAQo9oVFcC1pduVoroeKH5UPh4G5owf9pDShQwq8HRIa+3Haiiw7eyGOFpO3VcM03fVe6K6a
CpraIC8d9L06x2LYZ1MUw1ucKix1QiSSMTBSQjlZmMY5cuznIcSpwKmLPw72beDQycsaspemMSnV
F21Op/wnI5IPlZ3xw73nvJqexViOa0sgqahtDAkS+s7yd2iADM3Y3QtfngeNdUgVapceFZkolEUO
6ceAUEK+hw2ETAubm9WxmnFjHszsUHnhZbLNg1VRD1Vj/VC6s8ZaN4aK6q/chF60ZIS4HCRO/1pl
NuMnF+9p2hWtzN8+Mzcyp5rsFCd3RWU41R+DMX5ksv4xHMy7ZnymC+ryUvP9dfnpl/qc1FOJ3K78
N7TJppwxrpCQNg30zR43bJpxCM2Mp0LPXvtCXNw6/8wyaIL63ZDWw5ziXjjCDKuYy3dVey/N4jl2
FX6cei0xzqr4oB281jw/GDZ8eQe3Nh/+blJJBmuEDmTB3lWJt/bT6qKr/uT7/r0xWqsCKkdrbd1E
n6aeK6ZJBd6MDROM+N0uzV9z+pwq5B0Dc2ej39cJGzccqT+crTvSM/ELrNqhPOZCQxwwXmQRnrKA
wXyIZUeBrCq3D6ZTbTtd7hrRXctBgZz3t6Bq1AG/Y4dXOzbUb95IONvAM/aY3fqV+mrn5C03uKO6
GJ+wqLrOTnQblmOgT/SXW3AfGf59WL2mswPwGJ1Df2nRgSBYGuVHEXx7RXpxBxyUeSq9tL7DGex8
pH425VJ8BhvdZ0+V7sWdbU7MJrMHnSC3EeDsvXz0jTG6G5ru2WIkmKjpKfGx5OjOovF3eWhu3R5l
rp8hVk0sWh3LvbC8g4rw30nhmJeCAaXXePa/TUFsoLUL0s+0aSnkCoYGZogSxqmNRwPXyjpur6xz
uLpxvgPNPrAqXA365zq0xWX61Jc50GJEkic9cb5YJgbG96jsrTcMzwbnsvTEJheohtiMkSV/fD51
aJYvnSwPfVKbK2kBwCcmZlhTcekGNnU0fXSZ+7M8H26lhxzygUoH6rD6py07gOgcHq2Yd3VUXZhd
32cF/jtW8RRPuPjF5g7/Q6D3ILmaSKh0ft864cmX9a5J8IqrwhARGrG+LR1glNnAGDwBUeX3Jlay
WpInqaqrgy1kkZdHNTO/CPQ1rdy/EBaarfAr15l3zU2oPraXOJRV4b3rTM8ebq8W+BSEtCo0n0Uy
ql2lPu0mpHPLLJgWBPJMARyMzngUQXcQKqEIbdCmsW3zhhW+/N20GQ7CsR5xfhy98r2tm+95QGAj
U0YJbTyeFEtTyB4fP/Guhdw3lQ0JInHedWg8awWRizOmSLHKFNFjA8ahzGpdxXIT1vIalcOnI+Vz
4OIrEbniYs840xgWp176EoXzw7KS3Yb5oGXchaOP2TenRJYuCJvE0Hbc93lr3Y2j+FVdBUel8liA
nM/ephPJo1sFD2UWvcQGJX83LQ+3gO1ZlB9jFnxn9XhMeLmi44VWw5/wT45A/J+Z/qZw87MB+zDy
YoS7dGPC3Xrut4zpWrxvQ5RoL2PEZLa4pcFymIHPGX67ingaZePZq1pNHzKDdZtDKQccfMJUhjnB
MipKP7jTjpaFBb+k14WlVJJpPZ+TRj52YYnt2kbY5XVoof95A31KVd2Svn0JRhvjr945tpLEAhKw
EwOgMqzrcdX3DhghYLyPS0nQfxK00dcIpnHPF3+Bg/8OqH0gafthnWgLYMSomYaIhjQA03lI/GUB
KpJ2CyBoW5NN5d5blJJ9IrHZy+SLC/WagnYzF9wExgz5kw2XmfUHr7xflYl6BS757Bzz0Liw5C13
a3sLeaB/VBGgUzSejKB/zScKBc4g367uwTI9uGKmnTwKqd6mqIfpRdJbYJzHlisucvt9XET4v0z2
RXFXJam1mUJJ2MGAX0lj4b0Kid52XVI6FA4z9Wfu1W9DUl+aCd5PZNSYX2KBx1VV3FV+sRuCYVvI
EGakv6HvxVmJRrPJSvqZTaRwRinhMFvs2THmQhr/ag7QIv6pbXnz6ulLthakDeuZrG2ogs4uF/Ui
hAX8n4wRU6Q8eHMkAGGhkt9+Mh/tziLXEMuifhPamv0W0V9zcXNCw53up/K5YoAQdjYq+nYi+nU8
aGhqosBRTrveBZ6izYxl7tSjwk9aKbpYMvps5mBmx2yXKAOGQk/Kgvnb4nvYJ2e39tdjb4QUReKp
Hmck0mqlRpQtunDB/eRv1TDwmyGc4Feshfc1xy1URw+1QUQLOvBSY/hUg4w/B6yfqglHxTJgqpAw
eifdR7TdKzhawXz4piIGbDKyv1ztwolEIlfHDzbjyrsit22c8jeBM3W7Hv6fYkTaT/MlimCU//eL
m9WDLGtgOniFpC6lOcLjiWRt39/35i+8k0kx0DRsmBk14hdLJ4R5UHUl7K++rtdGab01WtzP2twZ
OTTNxl1bid61jtoZVUpeiDfuJ99eVbb93uvg5s0NzZdHFUnbFhXvjmFBGGWip2dn10r74MinIWai
b6+jMbn5qbyGITzSll9gwM9AKnzMM6yxXPuvaD8GrA6Y7exTjKK4kCioh0MTp3/enH8kpouDO7p1
799sWNvcmb5lI57KofuhC1hZKDqyiG0U+4BLtbiNVneZFAznMO9+S15hbmQ7R9r/opRZSYkEFJLi
TynH11ji8liF+ywFxV2knTOVt0oy3FT6Yz2Z68zyaVStg6zjTdOBVdL5QLJKv2cTT0x9nzXBsbR9
7D/mH6YaL2FNGZFp6H5mDPkKQnfboMUgOpTebmUrhld5Jf7GFhMYlh+N9Jp28b7vvA+p2BKhg/j8
5NuUOyX2EBSes0ldTFdNjrK9MdSCHoflfoQr1y1YSnqLQtCVNmHluCBwtKHth3DOfZytbd9b5T7R
QWSOcdfjNFJzAiZgDzOFzsINFb8dPXRK6IbFhLGLHwajPMgyxCcOJprVf8DngU3TCUZbxjG8Rikv
WyBKtEs+FPPzCi9GZ4Fzo1WLsyMue8s3DIDhOg5GJ8NnCG5+29cEX3zBY4qKf0y3dmkLqsv/KEvc
We0ChBgoJf+tRbRSNVkw+KSlkNEpZkMLb1pscI1ras1rK9XrmffEdBC/WnLkoR84gYuDLFnds7Wa
m3c33VedvTuxs/AmSBDh42+You0DVLUmBXrWbYYuPUj7D1N4hzls177wA6OBr+ejSA5sMeCVbbVP
VCUPfqRPUbHcHB3mTvAnqRKmnIL9vTJRxJc/Wrwpq1lBZ3ucIKsaiCgb5ugpbEzNvNXIPzLxKMcL
rfud4i9SooIrunfRmwO8b2Bon9rLqHzc5nlyV9ZMRO79CMiQT6/135xyO/5GzXcrkQwg2tStTdIa
IgBS1i2+jLvUL3+bGJ0kJMOEErHmTg7B35bHbsPRAs9Zc90OwHLJkpfMN1reSkdtXsCFL3t4ceiW
Sn58zeVTIf404BDOs3EGOo/m8+C9x4K5S8FIATOIDpftym43Ih0YZJsrR9mH5c1QNKDmiV20U+1v
xK+pkCEXuV5XlgaERORNyzfl+kYhGCqKTNl0tzgf90NCJBcXC4ix6JxN+uxEcoPVM4iD1Pox8+Zt
qYnpWFZummAPA3uHmUToMZyY5mKfvPJm1mM1YQnYjZhUID5admzdNTd7GVd4ecgL9ClE2wHPXMSK
HfFQPoSyymB62qu3lhYNw4wS3Sv5S0XhoHG0CUu38+KWa6Y+mHjJ+AVA+GC4wa7mi8rAeG7q9Dxa
fNj21Um6YzRjQleF71VhnjwEHIGL6YczoeakMwoC+FVVa7428VMWZUcm6w8hlu++7HdhNHzWQu0N
Xqyv5ffo9U+e1e3SmTpO5f3G0h8Fnk5t3BxcOoamdP+ANHd5sQuH6Eg9GtVgcYbpsuOU9VbY3qHz
zFu0dGVjdBM0iQPWG1MAEMPmr+N5Wyvqt3IE14Q/BfXk2iANIK+Jo3UYxZulFm5c92UveX+Yd7pW
+eoaarhbjnSLkXRrEz1FVri5m6V73xY2usHZxC8HLXZHoYTLVZVexoZsO8dGvxiieHDkMVPqZJcE
1ASACDLPfshjgOrMOT4V56RnVeeI85cwp+J5KPyn5ZvMDs+xoNDGU2fg91muPJOyXTqEsRUdUwRA
E1JmUZ8rPE8nM35QdXv0x5lCDWsUw3RWFbZQnp19h12yz8AGyrIgdMiUh07DNIkreE4oCRpIpUGY
JP99lIkntlAWXP9Sj9WxIwOqcnW0799lzFB6eVJUOz910dyGECk2v8Hkoq4v0g/81+KASVQIOSbC
sy630CtH5k0H862trmLGx13O+ONojhZl5FvRTyeO2nDhGgJO7kerf3FtTiheQ9klJ6eut5WALR03
BnQcrkejs+7nrHzMbW8bYquYA1EIqdFxNJDQvXqDGVgZtPZuwUkrs78YPAHha9hSA11eMux0zH0Y
uEzo8CgN5oe6HXhFHv5vVLZ5UD5keXbD5dZu0m9dJxsLeWGYNO8ttt5Wi1947oQPBpD6HBPTqwJl
7krXW1FFNqIgtLyiafTS5nVkpFdFu7GcD0BopOjN9QewzNnSnEKD/WjRsSwlfREwL2OVx5X5wYlv
EqvhQKEp5vlOe85bbZXXCRBBFh/RSEpSiK150n3FoX0pR2ReGQOtUOT3CMW0eo3KU5qRhJtkD3YM
yI00FJT2GQ7Sa+X8BkN3dIbeWsUKKjeocpZPDyVUY5vzRHcgXpFon3N+WmijY81ZM3WHX5/scLpN
MW5svd9kzu+ZNoFv5d4u6On+s8lavacyfxs07qZWGzz2cYhS6ta02YcdxxhyWpyv/UuDbnWY2peu
6+mRiIlf9sOiTZHYXZHso7LqFOT6KxnwrjDNZz0gY7TA9QRtUB3VPUz5fs0LzmTz7PVUfl0uMCSj
33dtPKLi5uKnbJJ2NotVDnwQ4P1oMP5fdU6E8Y7Vg9XBp6wUL27qWQbxUJ8zuu85oY8ZvE0CmO/3
1VdTLFOgHoiwTKqXxWgHSjwwgXtOGL3Ps7cfsH6WbccAckad0/vZ95TFlzQOsDeBgM+Zav4uPAz3
mBk9vMKIe0ZHjFzo8xqXgZadTa821Pk2eIntkpAdhWUglqR2L388Bb1Qz9WbnDjY6/lgV1wcuWd/
FFmLknwG0QyNCW8hSgJ8L0X7aHLTlGnMGBN9AOhkZEXHauGKt1jRpc5VFggRC+xYuvzRNMKH1sRH
DHUSLpIxd3Q+4AeYZMewyU9ZX/l3gvjAsSk2KmBr55CHaAKylSDArTMZhbkJI/F32TP3mBNU5GOB
zKmBdy6z4aB0f0idf3Y1gw/PyJq9HuGQ1W4GJbiWIhvEyNdnDZdecOwnY0ElgZlg5tGgdUJ8lBVk
MbYRU6F9Y1AoTKrq0fjKv0xi099WvDWPpKYJf6gR31ruGSWw62rNfS3kl9Te3oPsCGpImrh8YQaL
k9LkXFj2f0NdLQkxXI1JjduPY6FP80feAaK0In/MJmhyEoWhkIRBWU9LDVkUYt86AmKQvfM8l9LK
xQMkDB7aBpKgEvnNdAZ3mSb+qQgGQYCEkUIsyRL4Uuql3/Y6LOHvL7Bgs2/bilhvIIm7ScJswy/V
qz8l7EufKeJkRO+lFZ/7rv7ozdfU7p1V4Mu/YB5RBcEyEeNGxFjSxfHEtMK9NMYutMJz49QYHlNB
V8vLVFfEeVGpH2jtWAFYf4Yd0ipdfmfhZ+cuyRe9/QqZ7qmpAn5muaSM6Y/Yrq9pUuwwfnGq7j22
FjWZoNC04L8WJphGy24tuOYSCa21xK6J22nMxFPjoyUUznPUTztCtmXrnie//xttgOsZ07DlSLf6
a8OlnGcRDmHmrqOqHgNJem8EdQ0OQdCtE1r3MEhf7QnbHZt2uIv1SVbYQ8/6MJmbkfyJmLUUF92f
m2kS0FBR5O4x4p5qUQWX9FBqjM+usjhMqLL95F9PMzPDk9Wdf4ippoMmfarB10CciBmzirWklkwP
vR1einjcZ+7MLEv+tcyyWhi/FtWmb3aoJ0A54rr+cI10rRog8KCm4M/V2dWQEM26KTGRdx9BVdgd
hsY8GQxqrqZV73lvonX/TZAtJgdLSA/iAHc2kpA9d+21hPriRNhoBeIhN+x1MRUvWlpPnZh/Sm28
+HiLosHQTvaZhPO5Lli/WEobdPtKkHZbifXyLJZ/98Z0L8oe6h7pt8HXkOPRw5bN0QgGmX+Lsb0I
g/DXm3wc/7PLMi6FHfXaK3zsjGTrFz/cZps8btdGgZTyJy2bY+hgUg/KWrTRbZzfY6x9u5GMG5RF
Ec5rdfGsIBr6IWNBJ8etSA+bkSu3gldptNEOsBtrlZo8JJiDEHKLLnvsaVunBg+GxNn5qfduWRpE
K1sPPUaZImxOAWYs/VSsEi4AS0ffEYVrQai49j9sO8DbrzqpGpM79Z4aGNlEwc5y+w0zVYZK4971
XdJF8UZJYsBYsS8Nfcqn5i9nbyZCrKfC2eSGOk/Kv8ITfnK8eZeh5DPgjAuqoRHpt6a9rXoTCHUk
pEa4XCM+3pxmd6l7yZAwfyzY0kWTb+Fv4mgUGA9TcPPjjJ4vF2gM0F4X4R6toy/dJaQHuId5/taa
rGf/xZXqVygY/gW7zTRJGuQD8jTNGfa8CIrb0FLHdaifrTdVOS9jpqBUW9Zl6iHO2I8MNw6WcO8D
15mhII0b1y3PsXHMSob+rmvDk+XENrkwITxvKkiJifmisvC9F5BQlSJeGMsBlVdbRjF3tWM8MK7e
WibKzLD4kmP5PBqECM3hM1ToQx8ilFTxm84FqWTVB0TmixAIWlBVIZQM2uDkOrjJIGsOu+rYO8x+
O697rHsCqEO8uft+8RiBl1sGZODBsDLIquJuStHTd1b30xLYhaO2roHELPB8zLpZur/V0N2Uqrax
D/MzwR7cDJtuLRi9qJhMJIl4kg54UMgJ7Pkyjv6G6VsE2zFYeznDy8A8h0N/G/horey2dlX+C3Nn
YwKqciMJvOKT0cZGBJ/Imul1ye287Pi6cr9jyCEKRwzTTW5D7X57NXy2cFhSSqeRTrGhuQw0WJeh
k7dA4BVGQTWyrVqupIgiEzHlueTENHN9tlBbjnO7gjQWFbsS3mCT3Gcc5LJOn9xIXv24+rUq986W
5WUxp5vbz8inYBkmun7Sy5SBWlVGoO19pncMc9/McUSRgNwH8jvZl+yCo6E7CU9cnPjDStaLJlvL
l6qkrKJbDRMFIgOhJ6L4YTARbifH2Ymm2o51uGsz+2CL8VBqPAtp9ry2PUxFBDO6KJl423czVeks
7X1nhNvIMo6BIOXZSbnUiZz+C4NhPUs2F9/WGjHbHHwGPz4NQV95h0nexLXMbktVzr2Db1dqHwrX
eWwCm0APQBXH/YkGCfWp5jRq70ep7psJxTTE27z5MzhZZuD5oBPwB8dDgKBm4ZuV4X4yv/6dkzJ+
cpyJ4kRHfxrfuBqBTIvS3HgKqW8Zr6JCUupSzd5fFjbHBiEgkDJT8IFaLSawtUZgx94fTSIGRUXS
RdqeXUtepuHVCfRTycCgRJOt5cDVn+NhlFBvFOOINKFzdgsy2wefSSMeGs5dmTl7C7LmCoVdEgSr
sXYwiEy/pgL+EYdsD0e91ApPXVPuGhv3nG7eQELdzEBr0MXASRd0MbPK50Dhmx8EF1baPczn+7nO
lqLhNAbjzuXwymP8soV1HgcIXo2uuHz+IuACzJWXU9qHQd6CvYaqWLW09sqgBp4pGygKjPgfmrIO
KgdpBRbnAz7tce09Yd6E+qzLkb8BeisqjUTmB8BqePWsqAQeRfAqKih6GfkW/bNO3a3LrFcGB+XO
WGOGz4btfLkNwhujXIeZ3ro4cflFvCqK6N20XpwofXVl92NFmHUF/3y3wHXCn5v1LMLXSBNCZcli
VzuCBoRpR+ahey9MwFpwtUNZAYB06WnIAEcS/8TZu5poUbZ9Oeu1h764SwocL0R5LAXfoSxwHjVN
SKnAVnU7c1AFNn1jvEaBH85slMg4aQt82xcI7/Twr2tmSfKf+TY1+V/skyM2G+9tUgCNzznrjCQk
3YxrB04PZ1JioKz0v3T0QX5gEi8OwHfC8t9rcrE9E6upzmsxWY5h9zjVIYjTV5JswhYhbusDTQGW
NAP5eAphSTm6MCcYlCRzch5MfQvdNFr3OKYIonwqdH6BNYPLJj6Lw8OCOUBnlLQYAnkdXoAlULIT
GjdGuxtf4z8ckDemG+CjcVwkB1++sC6Rsu6MqP+cQ7WqkmaFTmrqfJIW/OsgIV0JbkgD6e26qOVm
Qgda9OrZcIwPrsrNrIZ8DYWFIa3fXnPl26haj0HQXMsYu7QER0Hf+bK4PEfpDndh8jgiRVnmfdtY
4VOjxc6zmICXJnFZ0KCNeGBs32MekOUYZpYtngbOndsUn3UUXqQToKX+povjroouS4VYteK76T8q
r8MGnsyY3IXmtHDrcCFAXVqSN4cRdNGuxnBkok3I0I+tcLIs4RH0WzYATpN0RTIk/kbG+N4kVONO
++hZW+V9TjS6GjMJevy7tvySiFRciX5FYpyGUuGbPQcKPomtOzEAK9tVUzKwdd96FK28oFI+13pE
ofwwedEWzIS/5JftJsOMq3DfeGo6xkcOML3q9/h4DwHW8D1e/ScrvfjjPQDnnRi4hcxvJs8EWYX5
vNWQn/Pg2Cb7DnXhwLXlollw71Auuos30aVz9snItcCQy/iZrK8K1wEGtNzr5lOmQIvgaCHe885J
SDLJWxztqZInjl0cQqC40v9xSgU4cA30WOEHpS1RTiZCZrb0+MwjGxYznr31W0ab4dYqyrUV4zbj
Y7HcltcAFoU46cecrk7c+9yJPtzlr6LfiAQp4odVfAXE4wXP6YsR7wt1ApdvyV2Blr7GHin8xG0X
a1UPb1lA+2GLagWzMQIwXKQriI7UtnvrcR/DmoeFS8BNTMjwtno3vd2c0ZPfmSmQU7AJzF/YTnZ3
sRcrNjQL/6yen1Q+lQAyosDsYu1dquCed2Xy4ePwCTMLWrio2Rn+xRh3o8VEBGM7fF2GD2oA+Q+K
hU0xZgZH7Z3xRff0BHZx78wVEVb5ysNAHnzpagd4NK8cEgVSZAh36XPbotLi5Dc2WXvEniNAvA5a
GN+XJHAY6/4lHQ51ft+oaMMKqTCYH2hofzvMgMQ7PRzni/Gc4OTPyQMZ1Ltx5HYTCZAPeDjEWbe1
qBC/cVDSJjIntCMwPYGqjpl3aX6D9CQImK3vRxf6I5rUL7rWzLmlHQsf0/J981La+yLkx29wKzKw
AtvGGDHiWkKSdYo1Haw+XPgruCr9pl0AQUG6yu3o8PW4BsoP3GZFch146tCnv/Nb+Sh/DXRtL2EO
d2k7fbPQIkFPuLG7VxgfuIKSZtC5+5x0mgzE9+ThxDNtIQcU1+4NojDEYvXePbvV4+IyUf3jdebN
LRMbZufLNyPxsrv66mxWO1x3kTw1zT0xGbj083NAqWybQuFNz0/x8FiPr113cbpHX8EvxLrcgAKH
XPw6em+5zfSgvG/i48RbZuTiQvndQnfR34jdUq++m+PfcnpFU2raT+I7t18CheB/k4ifzF/7DyQ9
T1ecqqbi0I9nFkBXH/PH6bvtzgESEhfeGGUCpdddfQGZRYDCBRRhf40x4D9UwJSNgAKT3nKuDrhq
aFIPVlawF9feiuCQMfACrMMQEGuWMCB3AjD5ReHFCyUjPMHdRp+eBitt4B+yYueB9cTtEd8aP7wY
5RVP8wGBLnKQIH+KBNqrh5jYhQTY2z1kxRPbYK7RG7DTTe8x5JQbqxfLv9jjb8PweuCypMZF5GLe
KcixOHefA7GheOnAeE/VJ1REZhM7VitcQkCRDp3Klz1tzM90YNp6giXiFVsmKMW/+YDVEzlraCOK
dY8IkFwkuDqzs8EdiKgHL3xyEJsdObaQN1jqhGq3Sh7WsYIpcShSJmY2j/LNyu+h1HnlC76X4Rpb
LnfckN+QevYWmRcLRTMplDZ3HaxbwLB0PRn0j9cR6XdKx7Zn7MojJ7GEi5LoPNZ3m+xqeuPmjLEE
TOk03tUM91oQhyV8DMKde626gxx3ZskIYRcPyNiB+K7Y4fRqQw4LFvz/8n17aVmI371mLWM4WKxq
sUbGatyIacEDkIpFfi248xN4CIYKEPOyB9D/sDoyE+O04BdTwTkv9yVLBNvkmkjZn6khDAIIGvJw
/g++/2qoVhmGdpOa9zhUkvqIgYENYbb9NeNH/j9eOSGOKaSytzsToJzSdOb3wvxtbuDPYdvF7ld3
YNjt1cM8qz6TM16+Dd6O+ykBu+a9JugcNujAYGIscfb10uFAFEFNPT25sEa6XflKYo57mSRJT2uJ
rMinR04lbn1V9VKmSMzfLMgSx6i9RYR4Y5sHn4wwivLXggOMlxO38XjhtQvM4dfDKcVbx9pIF7eR
0/yLDV5SHbmICMkEkiQzE/s/33004p+Qw7zCfME2N8wL8WLjLSKDRKaMZMCDqopW/Y4oyrFfo4Yh
V3NnHGa1OE7igIUTPg7csEb8Xfw8h8fUONbEnNZwN/709MRH4dEnfJXjrCFSzhk+V//oMcdnpJ+o
o4Yvm/iL7Ni691lL7d9j8ktK33Z46r0N9sqLg6W03sgdQe6oJ4qYI/Vs/cqb5bZAAY3ktkEEqbcI
e7zXaHgBHoB6AANmHI5FgYQSFRKZYev4AJiEnaMD/dbhFOBlxtghixZeD8GG5gtxLqyU4OP2RyCX
xruIq2XLYcc8kIfYbZ3oKfP3jD5J7UjKI3B0W9/R8z647yYFjP0CN203eofqX8KeZW5K3jtTq4AH
d4c7EQ4YIn7Eci+IW2J8dvMj1vPeI8Bjb60hufDmuGIgwcI0mtHk9x1hMB3gzZICRhI2N85U7dld
+KmL6xxvJPYm4abEKXUzFQ8m8rh1ihrmQCAGX5uTuLfkm62xuiLc7Zgm+wgpLgXwZt7K9zTZwKUm
8+uHtBvQspbgEdz41Hp64whR8kIo+Tw/MCBMNoRAmF/+LhogEu9cXMW95SbWEZ/ufySdV3Or6hWG
fxEzVAG3AgkV1CVL8g1jb9v03vn1eTiZySSTZB9bG8HHWm8FfLpN1WVBeTiNLRvhx7B4c5OoZm45
ihcOIiQRhexlTsoaIdtRESAL5vPTItbQ3dbNNxm46gTj5zscorxy5pot/VOVVvW+3vCM0y8nOdVb
IB+ls+RdxMgf7LlaPHIpKVerxt+Yrpo47WIHXkeuY2ag7oM+55EkVPaBars4cGRX4Jq2yRZJONfS
uFLjI3FbEHjIrBiiN8Lfx6ucnkCiKgmGJKle3GHaprKBihlMLDaZ2YoLN5S4oDkyJM4VbQM90eY6
9bd0e60UVK+3EYu7e+E0St30dON0UBAsiZsZwbeVfw2BlWvvT2o2JdsUQdgxqWFbG3Hggs2LyqNj
QarhT0hDFEAFU6u8SpO98J3RaS8f+KNg6JH4NNorv668COpiCcXDVxMUF2IkyNzLSaymE2FG6rzG
YJYjqxlSPsGeJuFH0MLvUXTK+NZxyYV/vsCv0XZ0kINGw4Y0i4du/Eao85D1LD4FJNe0R/E+qE9a
tPKfi89APBuUn/35HxparuLWzZniJHqeZR4e0H58ZNvUs5mHgzuwNcoawjqIdCal0PwhqVM86ksy
WsGrGkxa9OU6UrACOQGQ8eiNt1E3IQPIowt0R/5tSnvVe0caMVnrtiINF8HfaTg2ByLvSPvi/FE3
7N1ImNT9QDdWclQJQyJG0pXN8yvAYybTnW3u9BtFdVVn+f4yqrn2pHmHZMxBjx48ThvhqhK1u1IM
bCmYqSgMP4LE9Yi1Whch/0TkJwj7eEvHbXRWWGsbNwZgMoXDKG7jhQYOWiLw+msAIY0avKrc+tpL
aCBv5HbWrN4T7bsx+n0i/3D/92wAZfMVyKyhcLs1dhiij4DhY2cM72VzHMyPRURdjEqUwmboMEDL
qIhRj7L71Jzc2hunicxwTX+6aQePqDvg7llQc0IMM8h+SZKVyFuoYHdtUbKsp89kU6efcmBjOhX3
OIzTf3RunKnEwIK4IugNuqFw9Lenr8mPy0eiAlxGJj5cagst5MfWMyzpX7uLZrgVd/g2Jv597tvT
zvK+v8XJAyEGbN081dBtufGGawCjrvj/NDRQhz/ETwvv7h310GFYZ30Cx0E3wQH/x3la2CP2Qlre
g38AjTkmjn47BVueccSaA3kI6t6TVjQVtRt5xAILJkS7YsZsbnt4iRwGTEHnbfcsYiA7YNyZQQE5
qlbihihUwCzZWYDEXQYiiVrcGRv095nyG8m/GBcLcqoJ1ht2TX/wuHepRULzXG7xORpooTSnz7cF
+w9re36Ncjf23fDWNHa7548afBLzlzI6wWVSELJrfgv/dRLJME+JxGePefRCREG66pwHQYb6mUCA
jVo7lU/9AfMb6Tdo2Jd++tuYhD2hdqSYNJOppNLuwS75LX6jHeZ06SY6Gi9vGX2k+Z0zXcUEYfaf
KXFnrc0Bpdf3af2R1i4JnN055U43CRftDvmv9iyVNUr3yLjwlxuc4rkwVt13N6J5suQ7dKW2kup9
fqFdZTZLuIl392O722M88QcnLlxDxw7wbQL8I+mBAqaahRQq1TGTgyzfUgcGMpvckBOXdk5zHx5o
fvO2kHEM6owdC6vk0mgLZ6mHa6F8Ypyt8yvSIBTSFPekkAUkPptOe+0POSmrvbRuGfzjVUX2IYEz
mIqVleeaJDNpiHJwRFJ2we2vMl5OAzz5lbC974Exz5U20OhLX7OZ0EZQVX3VRJdUuiHhT+wQqLMj
LuwV0rVC3Ulrm7R8+sWOvZhUvYfuJB+Vtq+KWzsHVyE25qXLei4MH0UcgD6fpP3AZjix3ZZU0vdv
tbgWXbVMsfY1wAU+BkWpXZIaUP0aJU2dnep+Zh16HC+1SzYvgZzRjkeSsFOReprIJ3HxbMJuNtFs
jdp2xaljKx9EjSz7Hh4DeTFNSmY77AbFDcKMBtN0F6M0FyZUVwy1QozxiEWf/DMGV+braluRVijJ
LmlwKYmKQOzmTR5PMjJ4RCB5DxWB5mpbzG9jYT2oWNRdImWWjcksBK+5SPAMks4zEkBAS7opuEro
LhYY+3EXlx4qfadmX2JXYcxD+5Ksq3rLZKWhay7hiWc3QuRqxhdPgBHNJXzQcEGyJs4rCUjt540y
/EubL6OTMekdS5+yc0FbjkiUDIhIwyCGkpGs5C1LKJ8/kW9FAgURr4QKLE39xH5FswyCiKFa6rRJ
9DQpwqQtZdISIZMtSF/irmmDFD8Xn1154A3ge52Tkw9lMnf0orpE863CtHQmadqjgpBnkW9COJQI
bUomMEUILyZ9I9oN3j8SO86eT0WimQGVYc6ZKsuXvniVyUxzmnpmYMsAYXuYq/iZAUFBTJMGahAl
uo9rYBIOsfBM650m7mMf+gT7SJyRzXwE5mLgAxtS+nC7QOhXAa9KmVsyuRtgMRN++YhSaMvEu5hj
rxT6XQdzJO4zFCtPrNLmvc42cw1f9kXOro5eIT2bwYY/igMVKPZMiyBhNLSoUlPVSqsIua4tfWnj
atwalQVPzd7bKDf8L2QK0Y9b7Qm/BalOGINQqlugiPlH+NeUtiFv1ZxwoGNOZZ1qc47ni91EdQ5T
KxTyrt2pihPKHPnCnxG8w2Y+IRmJCMfvj8UjeFB64o2r6KxRB+w/1Y86JXV6XxaOeQcPCXjr9htx
ckvjEDOxFvTObULlUfnbzgFeFzCbfWQX2gxKAFN53YpYS9HEYrVdpwDlnD2N2/zT34m+7g6a7la/
VYHoAtGnVX/woPXZjhSDwtsGlLws7uU+IGI6JtZqjcuRiMselvTP/+MGnx6VcaYolFGu1vTVBDMC
jMhWrLuE7ZY3UzpU137rv6bZSLnq8M2TwHWhpqxHF3QnPHUe2QnjGI5EvCfK0zDuhCWVTwHmr3CR
ExLmbgbXPDjI4qGsPhTfwWBvyPfaIKptrQHlAI4pN+Q/vJrYSHuOi4ko4CUcGCtUwiAc7xL9QS1H
zXFgMB6Bs288hXgEHCpOlH7pwpaXy/QWyLMCMfDZQ4X9dDPIPTeX4bgiAd77pT1bodtdsgQWOuo5
ENu8w/Gf2R6a5sScoVDVCwASf8gADrTUzRdkrmObUgbif0wJbIc5CoBOPTe62wuw7oya8gvMEGAx
DbcmKqx5fB/3c9UYS4L6ifi7fvYz4Efh6qWEvVAO9Zzqm3/3uKuGhZu9hA2p/M2GxmEARngHhhBq
kBgn5earFu9S8EG6b04mHTG75La0a7YY2nb8+KmfCvUaIWVQCqIObYlutD7Eyf9DEpZprMzqgfiE
fl6qQ1FKDha3dPEP1J//AUCkQKYt2MmL12v+lZbHwSB27VOTrorHRruJ2AQ7hZbrunH1U1ZeZgO9
gM5aRZjvdZ8N437IY1xLX17IcwVA0lu1iNkcV+SdHHct2qvjVcGlqIXQMyl+YA2AT0N0QUa2CONR
h6dRN9hhUMbFVDOp5zBdWJ0erAgknh0SBdg0eUWSWJPih9qXSbqXKFFBoVU+m9kpD2CjU+AnT7sG
AiKJv2c+gnHSFvkzZAXTDSkTFbjYpWJj12W3msmMcLpeMMJHZbwpQO3rSj9kXFH8TI7cDrTT6Mu+
dGLtMMI/xz7Kgy61YlO3Mr4IijoQaPJ+Ix7rCiXgqye0xtw60RqAE5DLlNYG+Uj9T4PadEaYpmsO
8J5zxrRVYFU4R0yNTJ0NWm02V4TTAxEVyk1o32D//FZ51lZkg5UQzbCo4TCtKN0sNgoaPB/0ipc1
OUREw+Ay36BumLkyg1BuiysqDTwFiHTw8eeBw6o+yl9teB8NsmCsdtqIBfQQ/Sq1y4MRFzcmYHBq
zeQNJLxN4crUCi3Aus92C1crs2NxBpfVsExA89IIMS9fJxyd/ChlMp62WvqvUcnXdxf6u8q+CDtD
VGIRz1wYH51MhYcu8LUAKw7bqni0OSiazirhEEyNu5d33hXciGBNuAdi7QKMXqH4nXfDiupQ/EPL
nDJE2sTSA6hnDTRG5lG2+QF8xigrUopDjL+PbIjOC2xh4GrxiQ+o/9Q5TSJxwIpn9eN24ou0+Zi4
GqAD/OwCtCTwzQzIZJfV+AIToENhLJzp3T+r2AbDp/9MAzb16HlxUBEFzQnnJNS26d+6fjWHkQG8
EQgHzkOaLfk9/Bs0w5WtkOJXUT9W7aHoLoF6RCZPhS0LHt4arTs0hxKIiENoJlDRyHFwEgEBfQ9e
ZMUkZCw2crIqUdld6D8A6x5loArELpIlhqdFdeum15yaic3rAJ7LX5CgogiUMwzsdiT7nxQERTub
ZLVhYOY2KOq1TnwSrN3Sv/ESL8ptQzzFwl00R85NeKJQ3/n5qxARzaxRL3fg3CFBl2uqOmL/QFMF
iet/QXkAPNB+qkMz3TFJ1yPIgD1uSBX7nX0w/pXnlV4KwFR8brwK03GTyPuMqgjlpfJ3SzHP4knp
vB12AYzMjU5bz0rpnqFgcYQ2/UbV6S2FHZgmnacFCp8yUx4RQi+UxLeJV6NNzU5pGpifqjxca8UD
4ioj/PLqh2u6Y2VqVOe8HVNnawy8NXCtJlwbhXCqIFvNIXplsQsybQ2tY9AFabQyDzLzo3pL1Uf0
KZAf7FEuLe5oQumsiS2+XA9QZETO4F6ZQaO/CSQUVydbaritFHc6QXUJ56T6BIpcNJta/VImbip1
z3/xfAYx2gJ0Hvo7lvxCfDDGSbhZKcyS4fyvY3Hp4b/TlSo8xhvKm3Ld+IipeRVwsM39TjmdHoe4
voqkn8IqbKffsSSG+yqiiyyX2W8R7hEzTuyrhyTcGZDrhEPQUDvf2vW7RmR1QZTaSJ9D+4+oXTfT
77XvyHRT9teFuSxRPgMKromKFck0Qa+1VLhU0iFFnmtyoV65ssrGO1uozPnXzHUIxkXxV0T/ZuIZ
sVyaPvPyQ89PBZgpvtxrAqJPjwaxwfVxQXE2twXPh7DjixuJlb0iZEufDH0A+TUtbP5KkN16eIDe
XJLkpKq7Lnab6DHcSHUQu7uBhN2gMiU6dfqhFHf6uM+/NAnlwNw4TLIDztLGDWbHifzbUrWirkQB
wmzjFeQoXVtt7ZuW8irzc6G6WbUdwWcpnvUdM14XrcOwh4WASYF0XRKox3TPs4drWbT1t0hz9Bca
Zjw7tNESp7qsP/h5FLWC4CTkvLBIEN0CA7FoSI1HeEI4DxGqPvY72j45+VoQ0zpmnbkZElG4xPbP
+XGNMWxaMv5i+VFroaX4u0r4G0t+LLEI07VlOvVhdb1y2vCShX6qmTQH5ahx34f8nCitDp4qOTxc
Y3MmBofnOCHBzqR6huKYHJZ4WMp8U8n4GnrLo87DQKfR/kLPNN1G4riXVBpaoKNCFI60DM+OrIDU
R8GYFRnEBXd/ENYyZFdP+0H/i/H1KYC+eHAiE6inH5380U0OivoM1GcGXpCV7aqcV0VFgVamDeS/
V0XjRasmBbkGoIM/M5BH+HaoUX2pob6JUDZgsiQ8bECJgnBLZawHkm1CcVvHLD1RiIjikvnwuT6Z
/LDNZB9yH4mA/Szf0HrKlz+5o/muCiLYNNujwFB+qOFJwp9wFbrC8ocfjZqAPoUVvcQ8wSNwHhB2
au40P3ekXADevA31JzxVNpjcOFfG8Z6PqBePnj/P+2yZ017KgRfk01JMLnpEjT2Ld9P3qw2UoEQQ
G2gWQZCKnwNck+auLDlFDcFY65RhKrEdspo0RrcOkVI3RKiKx+5PzE5D6uScEQoaGlfUf4qvifkJ
aXlzqSkyCVhP8/cER0hThGQLnxEicK/exTSB/PoozbMXoTvBehTXE7J3THQfJDwVXzNHiLXJ34q0
iWsHUP+AkQxTPp7SZSswtLIl8Plk1eobWkOHP2Z2AHqCj6I7lU7+H1UgQFGUhpcUjQsfWviTgWFx
7hXK3h/WcUdw8qFa7Es7z06dtm7Lk4f30juV9SsuSfJF+SMSJ7GugfSz7BYHTqDXq6n+J/GNtmdW
tnlxniEXYVUB/Dd8XF7l8Zr+vPw3jpGHnpKzUG24DDUrxgdQDY29hnxpkrUWFlaj/S24GjEp/Y2B
NmkdDMdU3GCDhS3FQ9cSRMMTuIaKkeMDxBaVPrBKA1+9jwgvyRAmfErRQ+EgCZpXm9nN9KGLxxLD
AqALH+8TTUb2oyB6XMiXMrOlmDPIGn8aasgIKYJsz/y3lqX8g9/iSKIypysnv0qRu+L0NDIItIho
nFdYdkKdkODAivn75yf0ezSAcHnrV68k+xF2lLxqUFQPHkf6C7k/WiACPWyBC1DUd+Km55AOYdbU
c51MDu/hJlpR5d5HpZUypjEo6OHRYKfHFz8AODIdGIXDIKIgi6WeI8u+YEXlAYWyvgwUIqDrHlcj
GrTxquePjCc+Yt5oTsEhNIWl4P2pvM1j8ZvziwqDPQ9FObH5wIRQfI+xFtEZjXP0CEaIwI2eVrbv
An1klz/4ZFN4nGduj62uRNK3QXdHZQfpX4z9ZIfwbrsI/MegnlmGj4XwK+kI4qMPCdMDJxzDMSty
zxyv8Lz1AjkwInfegaQd+F7FMiRClZgohU0P8F7QAsUsROYjwj/AFMbGZhn9jspXuCC8VmWGyQ4w
IQZAWkBn2RbFjZJfgVQF0qNVZ1DOFOEQdDjtot+EnClWfVTksh2c6erqgafMA5gDge4D9EW8kgha
8rfxK0W0gW7WzstD/W+huU+suBo2wezSoVpi5Ej7X3Ak/1sL7eKl/hGWOK1Ryy0+WSwNRB2Adb7d
khY9riX9A7mERyLhzH+RznVKduRauXPFPREnNkk+ClIilOScjRBN2p3PazpFCQeDHHrO6oMZ1B99
wnJ2bCFQ5qi/BYBYiYoNjIsrw4+jFqnfwa4fSlp0Xh1MhHkkxuYwE5uDvI4ePXcWsOyugbslQTPd
qIwqTBaLQ3MykAxBvxzoFHdjbdkV267Zkugg6BvNPM1pOXesZdHboKKyXI/T1v8rOLKPsy1zuzCP
dWnRNkXdTvlWXtOaFLzePzQSMucjdxEVd2nrBqCcvyozHtkj6rNVCX72CRNcDqHddQ6WaB5r8aP9
DHc+H/fGqtZhk26pHae2qnHZJZcNUW2Td/Dzo/Fp0K9O7wqq4AWW8QyMv3lgKmDVF7K76UGPCt6q
TJpjDmo1gKGGCEfZuL1fXoXQUwNaGsA8kWOHxRw96nik2g7wDbkczTIIt7mET+Ym9htmZa+3YYyB
5xhlE9oou38AHpkPqoATF+yu373US4BHI9C/S+HMqpyUB8J/ZOK0298q/eLYYULYF9z0PzNGNVgI
aiArKGii3eyFSQkvC2pZnIaCd/1I//ARlhCPdHp9KltVdeSA+rDQsBOUPbmCmuwt4pONvN2w2OCt
Q3n0lsIzSEm+QY/f9IRdLsfyOXIQsFj52kEvP/FnpCV7obA0WoY7gk+l9hD3ES4jhBLO0B6yCvkC
Gzkv/Rq5HbaQWqUoAUxV2GIO5koSPNAFvF4c2dzjYKVogj5LNiAzc2eWYPStDNYCA4PDTsR64zPe
iM2feUfUz6EzoKkzPhZ8YIUf1eNJAiGC/cHpFV84bzrdlRExbJQvWiKR92mPMioYW3Y8Nd2Wp57N
iMJ5eIjMqiwCAzaQnBsGGQL+zVUXH7PhkPxOhCCALbboLIia2NYTqYfHivDk1DYo7BJ4PEEwDzH6
Ms23zVMv78a/OXVr2iwOkkLXlck7OMFn46GnoR750quhlXr7EfxsEH5MhUXB4czpn+pTDlex5i+p
tRT1S6rf43Y95h9p8w1gZ2T7UNyk1zDbNaR/+h/MqSYGifxkECHAKzB0NHVVolmwkNgBbRDOsmCV
pyIEIZDjK6HFWcj/RQYDufISL3WkjrC+7FARkBKHzWheZgBp2nmRlf3zJMKegbT0agcmho7iL4ld
Qtl79Z20r7ReEzTki9sEiKBWd0jU+7Ll3WyFAxsw4LaLrgLlLlnWPj2E3ZoUxLQ/+pTF2Cxhmi3O
Tdtp/617dnXTgMZAbdzgungjejD8HfwJTutlcdVX4DG55fmbqH4OTJba6JreXVSA3JnKkLt53BoO
9TUk00Dg03xesnlOLbZWMjwkv1tH8k9/4Wv2v6lf1JI34OxYH3ut3mv9Lh1cvUdpt6jenkT8sBsa
pO6Zgq1llG1tE1bN0Fgb4A4L3ido2qbwXD7rTTC9EKGva2Vj8BKK+VZxIyPqJZqKUAlPdSj9Q7wN
f3CsmJ8BVaHMAnldBm9v8WmAhnuWit0V1bT3B2QUh2uRlNbqLJZvpDw9HDnYlLwf3uQlitkP0F1N
+Qdx4JzuxxQRQnk0L+TNetCZ+oZcFXP8DIQbVsM4Pvk3xv6eBBm7+5WJtZ31BxtEa4xqiIMXFwrU
K3ugj3EeH0Orwu5WXrzmWsWIxIXErnXiWJ1x2k0GqJV06mQrIP8IHCk+6kxPfHyK19+eaJP3Favo
q87wuNEqlm8hTKK61ON7931SUM6sFfmsE6Cbo/TfY6vlmzXOfQ8wQ+K6U2D6Pqs4bi56d0xsukwD
gaGH+HenWdzNxMFlOhlHvOmpVVdnOfork32P1DrMrwWEa+W9yc8g1c/nvJvsPNwMT5nKbid1W29j
Bih0Kx5wRGbWsMG02NOiQYA6LjyirXHU84Mn9WRW+5i7ncqD2OGhu4ftHkqKTM32EmiOQusZhQnf
KhRYTpAQ3b97pcCMdWyi64zJPh1858Wqi+6otf4CdrafEb0L1VFUNfWUgMMj+e29KZ7a4PrBbpK+
yQUv/a2O+QVwKHQLmoB0klANwkW5PikEZLoCjxL9Fehpj5IYq6Xhbbhuhu5AgyUbFf0XuRICBP1O
Uh4lMUGWsb1qV6b4CrkmrAuJKzYNAgZtfspO5LDhmLCbrZrdyAW2XDl+DJKTnsWUEG/slOyNjBfp
WtkhNEXzXtuyuekMO7ou/snFYez32tguvezEMZ7xu4PM8c1twmObrZBnYt76KgGA8qug8B5Gb0wM
yib5kVKrwRmknftirUTQjJvkFJxSJAJLjXCYX29Dc9PsS4VRtYeaSOjx0HuO0hK8ckmRaiOViS3J
/K68bZuGFteUpz+ZXKI2UX4aRDyShDh9CtpG/WADuFXwwNchXyvb/8PzabU2F98Fi+syd5KRKd17
efmFLAIdr3byIZnHzjt3yS9eVB9i72ZwkCjV1YccDcEp2qVLgQZiHaQl40kNbA+rZ7pCo5BO+yH6
OUJjJvKF2JagxX29r5ozDwGeSOMjuifyR1+vzatYvwuJiEPyJM+0a9K3W1/7xR5Av4WDXrQbHRB4
dfJg+q4G5bysLauW3vNhWWEPRvldfAxkWi+WWoMuU+SvKqjWYmGNbwCaOnZjYQ7EHuN1BRLY7/RH
1pyxVxWuiVGN9Z6Aisrpo71GjvbV4zVDwtd12P2LrS7f8o4y9SUfXY/uJnNOUjpMkWLiTE/Gyo4v
6iCV39Di2VcNUAphwdpXXauP3AX2fGLJ0Bf3XKKQiOkD7hbyvnSxpxXRmqQ1EB02ELI+Xj1kDUh2
QLKPM/m2etH6PTIn2Jvg1T8Cg+4Czqylr7sasEO+UiD6VmLPVudilaA3Tqwx4do8vfIWmfbSb0DW
KQN8dKojctN222Zcd8YX4ENkrFBtQ/WwAJYsc/XK16H6T/2xdQAZ/MwNsGEqV666ZezE1PZDi+G1
45+383mRWpmu6O2p6oXdQWXJ8Ve3J5HAy29TccjaJV6p29DuYGB/WE52cR+rfwZ6LaxVuRN1+0h6
lgORui4WfG+b7XvlY7oKXyz/IiVWwaYhX3w3CDydmEHgSlYtKvd+ZQJ8pTuJv2urLQ1xizbR6FjO
+SsnlEIT8bekQaLklavbxZZO+WyPQJibG8VfPN9NC/xFD8L3g/AKk53GqgXWHkUuY3krb9BNZP0B
MkdjzJ9fkJ7IlaHhQTWeYXkzktWwbupt0+1qZRdlnwts5wbCnhLk0Nh640aD75LRHRPphkO7BgP8
6ikHkhwqEeeOCauVdpm+JUE65iK16mcCVgPUXyIYzW18UMusuFYYC3SGqFm0wrcUuMbnIvsF3pbn
cwPhbo7PhL9TTu8KTBfSspYeoJwmP4N+6UPNdzoVF4I8ZSwoxT0Xzuup3WOnUjVEtXBit2k1fXnw
xYSg03VLLgSkHbZA+iroK5Ujeh43YnIIgj8g9oV+Z1OlZ4I0uoF6mOyKwgoCphIImLdaJFak4su1
NaGOCH1wfdBN4NXZrvEYab0RXmH+j8wyvd8zziODy1ZEQwsCDXp0322JREtp2VkxpvrGqu1XJS9d
rNCw6iF3XFk9pBBT7yoN4LZbtMVw++KWbsYwfNElV/YHFOTr2WFI8Yhf/7Z8RGaeAV4Z29GBCFpW
CD15ZOIt7nLiI23pRfSAehlsIt8LzTHTtZqtCmQPoER/fkldUPttlMdmG/xI6g8mSE5VBMB15SJy
RHXS6ai2YT7yt1+AdO6Gaju88tbNizPCa0n5FcZ1fIxTZpizfgfxu+QSJZsQfxv1j98TBCvln/Ho
nx7iSyqxMSPsUbOdQuVz4VStoysWV2HBuYDpan1YOCrVQUcPPioULxVyqsiuSFFX5CeNiEt6i8is
l9lZscUM/R1ySzTvdBUsGM1CW+FwoT+V2kC2O0rH9BOO3pZ6E5DTzdQe4EWF/wb+pttfvHwHhJTe
Jp/2HNIT1l28hfqXxEPzZf4tPEfInGIAOiGnTbvNOunFDjk2Q7KPHqLe670zwcXVpEDVZJXj9Abw
ALs2HYl7UpTt4TMmlRu6Zwd3R8w74ocMmOdq8JS1jo/brHJr5m6aQlArVzbV6+pPxlzNO3OUbiX3
z0ZHawJSrTuBsuv9fYAKQt0n0y6BU2rsgNiubjV0l6Q9QKNCzaKZGF0isVT0cLJ4BTWpLOlhEtxZ
X/Lp2YaYzlblmmpzrpj4Ekm8LqE5bfyVZboO47V/WxBRKuK4hE8xbVlfw9KWyH4w6BSrGn4pR6Hs
S6bF8RERfHND9eZvkGnQkzpGG+r7cuXiXTgIeJpLwCZdgF2fNlghB7Qx4Uk+TmfvCCgzGC4grARl
75U7vgLUH/HipyaD6K4b1MoMXzo99N4jVOjpUF1MKCb2NSYd5LVL05YOPcwtQRzCaiGeSSWpHJ60
/KcrP6o5bL5av1c113SE30ueYfzQwSsRSHrrFo0B0TiWvlPdr1b812D24ed+Lv7zjRC9wu3uRqMT
7bCpULaZxE7y6Mk4moH2Wf82x0uOYL60Rlz1N8W8rJrauyOPgII3spb1WQMC2ZYytnNYH/wvzroW
VHtrBJbqaP8kQik2CC6mf9jvxOt4JUCDWHCC3Z4hpPnbP3HjRBS3p3tM/q5OwfF7eJN+fgn/pn9A
NDnzxzzsW80LIeK6RilvHPkGMOsCGv/xgTBp4cN2KGbxLo2rueZetchm5VED/0lQa9Zr5QU6Bpra
F2d/P5AeTRAjQQWqqzBtflFKhtIPw9GyJ713CbPbVLby0k/SzftkaIEuQBLCPCOes59OXvIviJP+
A13dZEXn7GwQ6EO01z3EvTrzlWG99v01qcRKCI5lpZdCsBpWMvBvik5Ve3jG8Ezou7cw2MHMn2kI
Oud/t/ofhYULjOxtgAwD4ZKAhjx2pb4GWkUthq78HmE3RTCZL/VDsaKC8UQcRhMQFGaNxyi0aaGx
4mu8AN5Yzs7NZQlMatBFA7ER/TDwojddEMfsWxrdg7xrHn1uTd/GW3zTSMmefQRnac9zndnSv2Q0
S/POju/hvbCCQ3LILtIFUR8TjdP+JMfxXw3HCXDySSgMdyAeZBKeSUnUXIOccBVNErGbVJ+bVziM
+g7v+gNCWP/QybPUjz3PhEs8D0THavpo5tJCLbNE+tje5ZYa4BLbCOTIjBwVaBE/UTBx0yKSgOJn
sZmjf5dFYpfmMnX1EYx5mf6A7EqHkZzGOevQEv7o1MBDxoPK+4NPNksXx3GHhmYBaPmMMpJ/7JoT
DOo8ptFmEw/L9KEg7UE8j+YBzQWDxksifwFomGzBf+wYxYkYh2CxMoioxkh0jXME/JwCdK3ZUkVY
30q7AbLjIZmJNVKb2Vl1qnTB2C3fJH4eYgNlDLF2S3I1rRf3GJlL/VV4+nNDtQ26L5to7da8FlCh
FouNgYyG3/RFY738JqVbiNxRhP9clzCtyboPSWexpHLFxSZrM5MhTuFJrEzi7UtwtE0Jgkhu5PyA
5hVs5o5ELq7IDeEqQtsOZgAPm9W2a50Uj3VilcWKX4+ganFg5tGrzWSgxWW935bt1Ze2wbifBUvC
AcSFTFlE5d10TKcT1BwFC0NwZVJBZC0R2uOCZupvRsFqrefniRBx/oxsV/V6oGJSWPUI7Lm8Cwlj
1LZjpEvXEoE4ySZkgGCfwwMCLQzA0qw1fa9lq9rfp5wUnGbezArjvkPFhXTB7Fdis8Vy2jFIYHKI
LZ+GW5wtM3yBVTeBxNpW3gGQUeAFJjtV4CSKDVZamI6J+uNr7ncb18QULRFo59l8Q+npfGgiK58l
LeDHgNv1Sud77+0oW43GVpIcmLCQZSOk8Z7ruOQml6zWeCNT4zfZpJXI0xVJz0b/Vb6CguOmdAvp
xO2e2JQu8lH5qSloUHyOgMJcghOY2cRwJTKcWNx2Ik9vdXiSDbDKPXiSdU3O9dJZsB8Mb4TdCY6F
eMssgYkdVflE7wOMa14+mfdCziZIv3zx+YeYX/s0COhIsJumloInRZUfiB541yvptfyOkEfZDH6D
ISH9p9fqAagjNCeTbnHWWzvJ3IhmFuVBySWpDK2GCBUlPC46vPNO2n0spIf2I/z4Hh7Q/DvA86ER
lCu8ZJyQ+Ax4Z+7JLY7yB+4NcgtJcPPFR67RfwmcG1rxZ2KuS2Ml1FZ/qL2XYGzNxTX0X830FOgq
dT064PB8zSLHqymc8nTDskEgbxKugO2n+LPjq2uk8qgvUIqmP2jWmM6J3UVX6JMaRBLo1i/5izSg
9+A+DUbggeWKplliiOhuqsicHOsrnIFUbUter2sDPhBQnbDqwKbE0DQ4IB7hl4kwGo9NfNNPdcRP
SX9NDBbcXxD+cHtiToTBH/RMUDl0yLB7ckTE5HcsXx59E6uSUzLEujq9OnDzyueAnnE+k5oZ4Uox
051hWST3yXyiDYugXoAv2dDpPdJe9Sxc4QzNbIGF0E5upXpcNPhLyWBWARdUDLaPiMIHjJN7GWMM
PgCP00Cwp3YANLrJrL7URiXQOxCFe2F8Zj/IC/KEN4vy9kUAj5zBQiJdpzjrJQQTr0WKQ6cNEilF
u/ZsQHx23iDeu0kOxanGPWGsMDTzm4x+Sz8efvcvA/6HzJzgwDCA96mzNXMpvTBtH1G4EIo4xwmg
ZyHp1tbJ/p+wUFMIOMPzAITyuTA2OjFq3ikp70r29hAkQ0PwbpZ0gfR6F7o7zDmKa/azFYLnOjtn
24WGWpAzWPkjGoODS/4fSeex3Dp2RdEvQhUyiCmJQDAnMWiCkvgo5Ewkfr0X2gO73OXufhIJ3HvC
3msjHKZVBqIvHqg8QvWkAOJtl7zC5k/JnCJGA1Fs8SEa723EqyQo0hane4dlpWKQq0Vrtl2E5UrF
F4qBf1imhZggWcuU1/AL55/hIrOQb32ZVKldPzvSJma/zBvJYqZBrNFVK5utuKAWmexNNYWyG1YX
/BaCYinsIfu55hl8alQApP9wgeyF7MwqmjpR/2xm2tXnRlUtloaMuVPuApaX2KIwc6vvE3pFKVgu
S/0QE/iro/1CRXok07OTV4Z0ManDKkJsnQFcJ7Ll0+TBY7SqNJACj1oNVwt59RijOD2qk6ti8AAF
BZvQcPUX6BL/GFOcxPmeUO2qWGOkErFeyeyc5gblibgLlg1S76nL5i40mCYoAI+iaxofRBYYU9Pw
6yse8dMNaLUyfNXC1VDPI63uV49UHPfSt0pm2gLaj0foQ7dkw1Kz65pUVPt0Q0o21A3M4Dn/6l7H
BoEgiRwlM7pOU32RaHSPNVrXuqmHrAYRZBUciZrWkX2+SYCWoTyegP2DnrvkkzgDVgO7XkpVRIqo
1STtMmM99SQArdzNeLDMRUHEx+eZ5XeDs5j8ctP78FAiSyjkk4+XJkY5S6cCQ28Eeg4E1xu1JdLm
RqM59mblESzaiCiPxGOIsO36kz0D3SuHB+Zms7dMHJ3vc5e8irKfvKK9YgnVn4QIycgtLUWvYncN
chuMpk6drYKUWAt0Z9jM4ZIyoCueNYGn8UYQoeWJKJIF/udK7I5vnbYKSMjPZohvRFkCsCM4J7Pp
d0qGvPN3smoFRyLRst98AvJ1FgRfdAbXHDspbDzaIUORHgvripCbe8JLVwQY0r1icIZmJ8hebRcV
+FkEjvNiMwpUDAwWPEYHza+k7hhAYLQZMCCM1B+42DA5jPNPsnyD0/QECw5LlVz4gvHhyb9pvkKE
VxD74odOnyLZYWFqdaRL/JjksmY8ncRS4vlT8Snmmw9yQKxIZ12+FNmKRXC+URxfsKtkpeAA4ITP
qYp27DV+NNiC7+peKkQhuHnypWNXFL0SQBcWZIkemlH/YAEMwPuaQ9p/MLoQQItF0xo2vyBk8hn1
4JC6iMfZX8kUd5P9yCfCjjHaCoCz0BaBx4q/P+TiiK9BmaylAM+M4IlMG6EdH4/EG6IJL/SqlfgL
rAl1U9uskxT1UcffjCg9D+Vthk5mUtGQuGr3AwNKXE5hDhIbp5mQ7rJqBiPfYimZOpF0MI69/E9G
0LWBZfL2EToy9twwLxf/5SyTsvX4/OjckqjP/vpzplwn4RuMgcJOS1ZvX3W3qXeMsMOPx9OkguPQ
lgK/kohyLPw1ZadD4Vd2e9PcMJLgRbFmWFL/eOyQqqKGROJXzCnU+4GHesH0u2loNnEbMZWfo+9r
7MLwKEKw02BsQ49CeUUEyCdbtehEmFJ+QoeQ4nAJ3wK73Q1NQpc+q0NISpN6Va5lsM8at64PP1y5
HTgs8Tg6qjn37+HnUfl8Rwz5vjhPbRQR2kp9e4wKeAolRCkyvxU2H8GqOJNYds1KJmf2YHI03sL0
OWvXOrnfe9Pit6hmTrWEPIQ3Q8btiUrHAnOHzg0hdrwEebUQWCJgBWC3CACwuXTVFt9LB15iBZAO
uki/kBmEaPI/TAXEQXNTtQ9c4dq/aacKj6r/4pqpJkUHwzJd43umOz4IqaO3LGfZO8J4OEZXLNHX
Rl4h6Z8xHaI+sFsUyO88Xyc4b1KB1akllrwgyUvyPgfiy6qMKp9Xhpwb0oXHdse0Fs0OQ1zCJ76v
frU2umONoFaCj8FAZ26UJ6aNeuv88fYkwgGhnzYesO4y8uCVaqvz9N/lWWm5Ik7GP7S0LO4gifjK
1xQ2B85CDTblkaeDw/xTLU2UHei9exFSlPvBX2KzMKoIWeNgENgm0qZMip0dj8qKuESsBbaK3HeZ
sqTN7KrHHHPH7YAukbHqOyb209KeqrwaqmPk7yTt9W5XCoZ0cpsyuxVX2bU6pSUU4EUv0wy74Wwf
iBiV/00nR5cww/Et459crEr24snvDNFLgohQ6zyVvEe2Lt0WOCKTebaTvu1Lv2OwidW1kt7gGzfI
1I5yeiFmis005YEHWhvBKIvE8cyqSX5fGD+NvKGqtvy8sDKjFL8ZugNt5b2DAWi8OpYusr4fpyoW
MrBPzun4lXKx5ucZDaL+j8RpbpW+B3dRrHv/B6/DsyL9DpEMquf9eI9/RCwz/7Jq1expma/y6KCG
TVdiuZTQOkPbXX/QyYWbzMiYLCzD8VJ/owZm1Wi/0SGzZ9DSX2AJqCHRIOgzpxs41fZK9E8dn+GR
DuaT/EsrMHNcZcSY2QL2A9lJh6PUWhOp5fIZtgUXsPCrsyuqHcJaoZeIy4K5NQNW6tpFvWo2GvZV
OqtzrqFbWsyqY+VkZzhtoX7I9jET9XaB1ZLVMymrCFbmwZ7Lv1+b/IovKhmmeHxXtGFMJf0Z5g/Q
syCW3PKEDAMqQdzsA+h2MIMY5IXZ1WebvIu/uLI7pu5MAhBb10hi2IPAEb5SrdpoQVpsgwvzQ4ry
2Qhc7rtYIwUPRVS1Dxhx0qzKK+GsPdEstegFXJ1RD8oeNUUKezL2wTVQt2a9bMnPWAEAIWEIJ+6P
Ya5MtpjNb4v5PbRR7A7VVgCR/xG+M14djWekf5YIhkwOdP5Q1VJQjqCoe6B8n9ISHNFW/K3ycZgV
bpp+o9eb7o47vkFOe5zkpI4kM6joNnqzEei0r9oztzADYErAWUIJFh5oiXgTOKOEqStknuow5CHG
ikCiz63B9p3BQ7ViPiJWE2xOkVpzoTnBiq5/ZmXdkueFb3fCt5LSZBlwTPh8KpyWA8tdUb0Hf286
uYrRyRUJFB0UfCVsmoVV556sWu+UJfA2Vj1dPuudRwtQujmBPub+7UPacTDAk5eqYOUlOunHINxt
Pu6CYMHoI56zSLP0H0ZqyEWQumAdk5xm3p4+nsavDX2CncffN+sa4UlZ7B+Nvb+NYFL/ySukJPxH
eeaHccdvnJ7jc/bFbmTSgxBgs8he0ZexQ7+8iX/1Tf+UjuQxDkd+b1v/q67lRnn63/y7CGvZ5xSS
O/lUraubcGknkUK4xXN0GzCjOB9hbniGpx0+j8l8C16Af4JjmfyPOUMZf5v86d/T9IPjcqH9o6rn
hnJ03CZ/s2O8oa7g48PUKBYEMHs9IUSsmLl3lsm9tOoQkMMeHydqV1a+1NdMPPXdm61QwiyQrUk5
H9OtVbFJ5S2hmyi/ke8QklQ4eGkRQhFYhult0syu+D/wdxheMGyy2UrOqXjZ6ckQIjZtCnesdETi
y8yltIpCW8v+zd7sSg2PlbkSb0027VnAOb3ASDovxz08guEck3reuq1swe40WYPo+/VXv6a61VPM
eNPkCcLEbPTkLTaCGR+CtGIym00EFBBtFtAAVORvfuOV/01eMXELJc8Ik2yPxLpUs9LhUYG1/THg
rDKhs1jb11AoU7tmvIe+83P39WM4gnAgHac8Reay8Z2eNI0IhdaCj9HrvpJbeb/yTebG8k63RN18
RMMeqZ5pqTuMa/ugOsX/kJvHs4C1FhJ6F/NRTz/YHQlWKpI7xBu88JOwE4tk+Jp8LaEq2kW3e8OY
aOVfzp5R3Uv9o18D/WlVjyOy5GjyNJ2APG4v9JN8+nLnpDppXYuUimFylIBAE/t/oAhn/oOvMRt5
nv11jfVFBxGGCs5/1KFi0zMyK4mc8LsuN0V25Jc7JvyKRJlRv4TND25A8tcS3R01r0KL2U9MioJj
/zbi90S4VtjaPlauMzrn7PQfLcpiCKV57yfLXN5lRkiRy5KGvYQh4gYUfz8aFloqy4pxlDxchwSh
ZUAxDF2qXhUPOpDZXVnkNjfzJN3Eb+fXtxBlJvqOkmvhgQdIGy+QADJeHxk6w6eCpsUGRsTzjROZ
ZWuNv1Tfv5W7mXhldyJT9AY8J6KD2vJCSI8Ag1l/A+2MRM/gI/wkTx+5/CYBKTmvDvQ9y3CTP0X2
x7FFkcE/Dk8Mm10xHxfmUmgnHNOE8phb/4xHG8GcIFTJK8CeWDItK8phS2RJEWlbhegugPL65xdX
/iRDPfDsvocdeqRJH3cNEgKCf1C9oUl6JNSK8Yp/CbwUZOs9mnw4uT2neHpc/iHXgo3DKLHBaevf
sDaxoxRebUQs8uODjYgqZHj1sZNgiXF5ignCxE9DvkG9Mg8xsls+4963ct7H5iyuKVH4xaN03w5/
hjfputWJ1PCo39/9+BqS2nqTPCc64ueZuqiCU2irCQhwiR4K6C3RwbDgwpdvhyuaXpoDTeDnbwjY
7ne+vsWJpZ/y6MBLmbrZXh2vY7NW2Qxhz2Juz1PXe+pvZrFOmJWWvIZ2pO3xzNWfldHD1FrWpsK7
vwqPR5AeobKmMVPxyHNL+1cJxb5/Mg3mKNPHvKpyD90c755U/PDDKGC9KvtTw5Zv3VBWV5kjItMY
uaZiFFbAH+UnoguA9gXbEh5Ss2MVQlYO1YWDfZxzChcFo0xWNwHdicVhbEYHho+8gADh5A2/fO5K
NEUvJGE8q/lLFy+qf5AkwMdc+/DdcSdzUA7RTmeisxxdyKaoIOfpHiDWIqDNo5qVzz4rDc1lNuGE
h/TerlsAg2jYzx0TJ7u54rhb+js4sbY55wpeKuemwJzEzgGz4V5afeVf6g5cg55NJrXiWULasNR/
ZMswjnm0/dywH+WPipNhiW9UXGJwhg8BOdDi6eZRLMFgFAdUsVjPiM+EXbOpnHOVzadIMydGpvSd
rfHG9XYYr1QWlWueSJRuKMTBHyz033a2agkCTdaJQ/HKQ8EY0PSqcJ3zeuRMz7T9rFrxsCbaXkbP
FrsCVzHrTYP4l2EXyCYCrx+lxJ25aUAtpQyivNZ0DReVlUk1E2dWwSVOB80qb05gMJ8QElsxnL4y
SP/P6u314TQQpFPdG/p65C969Z/A4ZmO3yQSZHdjQakrTTon/DRbZoEzyYkWQGLBynwWgeGpz+Yy
yguzX8rcXbWrhF7/LyD5wodpdZrp8HVOLZKrWe1FjOnQ9pRbUu9lR7RCZnYEJnFoLuovPlS+nOJh
gGqYR28rNg8THZa9M+9yfFY4cBibFC77BWOVsWwq98NskehPwmEZ2rjmCKBiQafLtvZ9IRnqs9AB
clEYLYQdEYCK+6gqpiDKMaElvXb5oQIFYMS0fiS6MgWkv7Tl+FR+bAxybXIarvI9vEUrihP0ddBW
2nmNaniRfc1YdmHRxiFzQZRFRe0g/qqIN6AdHNbx7IwM5Z1abFY9eR2QQWpF+qpFXvHNYP/zZ2q0
FFgCcao/UJn7nvwwF8JLfCJCYBGCW34GeWsh63bMPRHtyAchVK2nwADSYSLhn7Z3VUAUKsECN6JV
kjWjD54MUgUwBdMxY3BrUcBf4l9ZOJXZdjYJxVR5DexsyxZeJ3VpJd7jqzgeMqGz2gjdypbifuRD
IBapsX2gP0Ak5xgBd600b8/5zn82wY8wetBs3ihkLeWWP5gVcv02azrvobaBPKXOe1xXaOXLtWl6
erqSv1KM3af6YvAgNP5ZmSG0iSiu5hpbIf/QPPy96szC33A5DmeaURp2VHEXpHjiSFhMcfzY5Zq8
9ILm2ked9Nm+yTMQaeak/PDmyc22NdN2/x4H3xFlJPu9fJ9S8rFGoBxHNjqvAQj+tC6LZDyqAQY+
zDV2SVP13umH8kajCiVL/kkRHCR2cQIij95y/26ow8015J/ZFR2JTUiDxZ6bOIvQi7+7bYtT0pmg
ObAebvCGp+AQpjzUMp2DHN9Mma1Z2HESNBn0kExsNsHfSFK5+YKQT18SkojCoAxvKh+Eg0XM5ctM
j+U5vucTYCyiYUMAjXF9NjdNKxZP1P/RVpsxVSCfDZAPt7yJnN/pxyUe3hkxMR6GSX48EBiJlyx5
zw3jpx5WFA/4Fc318CRmzee6wApXeIX7YpOErNPxqVTW7PGQqDwhzZraRhzsiM9ZJ1eIeiKobKuy
26mbYAVe2MUt/TLZX9R2njoBPz5qi9j1RRfXBtKjeFUoVoJI079Hj1ZeTFRT0lcVxoSA1I1lbLwg
yJDYM5f/YQgBSrpVtkx74LcUbPamhAeUiKBBne6CXFB0QZYYtnZqTrT+qlOdMrc/aIxwAElR7WI+
3wrXWqEiZIOwrm+4w0gBNvl6cTE8sphpNh00mALhWA9MCbYCZgy+IqZ3O3nvok8fC1yl9L3INjOv
x+eJSLhwkNhOIgjEcXNmdy7ljbL0o4sePNT+H9JntmQw0NQjTlCeFprJiZsWoIu3MZRif6CbHjGY
Nb9ac3qzIyhsYweVDZML5FfJztv1sNTsno9kXW1iopVOzavfxXx26xJY7VzY8mZmFHu+R47IJmbZ
ja44xY6iMU/eNqi1BhRhG9ivw0q7BUTscVY9+r/PGW4yB6HbT1bKdHJAEwEC0WeXMIBE1XX5VXYp
A0tig7k90ZhSXo+nTPphbUYPzLz1lH0T9lRICk2IHZ7T4V+fnVKAh2ySZSdg4fXW97W0eJXL8R8y
IMl10QpzlQL73qLyYvfN2rtxKxtOuTfMR+OafSsTnk/+DlgZ+VSD+DjaP/9VsL3P7zU2Qaitsy8g
H+UGaskzdHEnIgzARcfcAEnBsGVx/Ul3nNnsFKQHDTpunDe8fSvXgcZQ5dBjNQg9/gnRnoHRtvhK
HZwUqmlPA/bZtnxbE3DeU5JDF+KgHvY0qTxtpgQ3zCMkVio2EA0hPZNeJy+pZbaV4SK/x5m7D71r
tmvVVYu8dzFY6dNoFhfsST60TIynNuQjn1HMV8irnguTVGQh9xsENYCyYMGyCjSWYOXYDREOA43T
YnPPA5h/+f9iFvLKLvqKf7vm8HEJWp0UJtKqkoB2INK1AbtPYK+SwDg2PjbnBbnKdvGm9+akE6PF
U1odEiYBLWIVoq+FaAlJp/qFLsQgmZXJqH8hreZ0naNMTvDWritlF6BrPyXbvLTVw2fmJL0NkFzi
0TGx3tVZgYbbU0BYVNdBXMpOPaNF2ZO8FCTO28CrOKh8MbAOOQsA6d17+dmgAotNYhQ57YlkfxSW
pqRWZvzVOc3KNUGD3zRWqD0k2fUZwEiHpL4QxjYJnOLPVxw4ChObZzY68bVB7bmhGEDOWx/lzVje
Q1zJM0f4uOWUvALiyTTvTWRJNlC2yquv4oQ5WnQCzHgeGD0A6Dnj7dIWZveDtDYJfkuikMm2qUCy
7pA8CxHB1MeewpF7A7onzgH4hpmrNnYZbavGA1cOrzo/jpau/lM1Oyx37MXxfX3FLyxKGGoIW+nd
9zc69BAJ64SO9G+0LUMJ64QOcc65BkF8WKGIbzeIEGXK4LPGJCunXaWlqnY6dSXvhYFjGq3827C4
w6PAGl54UUBnV6eqWiHYSpDDszfQud9hJ3gD0xUaBralHTvcSTQMyRGCYq05H/RvyBuMZTlH1RKh
31zoolWvQhtrrI75jJ+SrQnyqjXOjHe47IJb3x7ENYL44YiBLd7KwrrNjlXppdrtPR6jZJ9VIK/J
iPpMsOMLw9AhuIf0kkN1hdWiIIh9UiFhJNUwOE01RHLZAXZwkVDLrce4n+WGwOY5gNiX7lBTY8Ej
0EinyGAvjmubr95c5CHw8GSRNWBas6MwunSgXB02QT3sjJqLr2BMeDGMZFFX1ofhikaQqvPSUaL1
51S5cJmCbltE3bJbi2cKvBXdcojhodsguRq2BFaFKxThP7X4Hby9yTU+dQ0MWz+yYw4YtS1/IbBH
+Io4bm+Bk8EO8zDdMASFWVChG7fYZi5aE26VFaNHop/HsTYZPKmxw7+I+25wpPeT1+AsUdHUk1rp
HLP6yZUOSAg2FQZmdDgEHpkLLb8x10ZXdxbQvmeQEPpT67th95uiEGaMKkeQG4kNQvib72qmwwYI
CFdAYSo4kbCC0RCPHj8Gb0MuQJ5aiwp0KfAyVtd85bJnGICp9vSznXCWVWTn1PbfidMD2768dWio
Ma8HVZ2jgQCxPob70TeEPjZekruNuclW5q2D/Wf1HHxEOR/9emMay5pMU4tdfF9fNVQ6SfX6iFx1
1b5tkKZT0MqbBIFWrpxifUkjJ8bIzVWvfGEp1Ss34+5XSceEhQplhc8f5oMWux88TQ6Brw56GndW
AkmDJIoFMTq0eMaxqP3VkRUnG5rXcliLkGmxRleW6SX9AQkZBJn3vZJXRfNsGQfKj6CDKRNZfIKz
FtYXxHVzHov32bBZMkVCoUyK0aHnki0DqG7U7B78sRo0SeLk/0fJkgXFoMYTJtwFfJZxXd5R1GOm
rD938gEX5oP3OTijFWYmgJ4LFohRkgaKthnv2OSKGjZSDqfIyfUNdkMMbHi56Ld0i0yGEfCkzOl8
z5MThk3UXu371M28/OOkXPuMTwRkgs1i+M04ZpgRJGbq4RGJavZuAsvcdNmiidA4Y+Tyn+9yOcmy
G2E1Ymtjb9/Foxyn5ecHWSi6sHFhzFxpQnCQj3bCmp4hiGVziga6gwg4/xhLA+KtWlzfk26RYwis
JYBiOCbNDn0dIpetP9xFxHnUDfLvO3pkPZgpdSFpXn/Cs1q+vTTC0MxCJ2l/8YbKyVJEbZVV1wL9
WqNhm4vZAf4k6GqjUyoB0GNmePlQDwfKCvELucnMKuBUIfhOlqyTKsyewEiqLYPXVn6M2Z/EzCxm
wAuVbdbIi7zySOkl3uihTvUvjl0Q9GdMwEZOLCAaQ6r2GaVF/M55PbboDvropkmWws6heBIlscA7
gLq6dvjWCvQITwCYWAeq20z8EeSZV03KDbYtlepOjCc2IH6JiQZ3EQ8LpXHtwwlNqEH4a7AVmBPe
+25yOFHjwGQRqbOGN/oYjp8pgu+9w06u0M2FyDSNQHH/ybt6cOvuODxmJA31ILPiYzjLF4NyA571
LgCElTcip8rujOcS1wFHNDoHDeIxvZQBjwWN+oCczUdZhzOMP9oF5NuzAmaQmJln1uqYLNUXhuNk
S4CI6UgasfOVHWb3Vnil7CzobKi+HgqbfSzQ/Ct6xq8zJNc/FQKXr0jnjfsbYKNLfOIIstSr2Yd2
xndrjo5Bw9MruRXxHUvTiLtFHQ8phHrnHk3mRebTGVD6mWdopOqhOu1T8qKXwux3SDbNNYa/hK7R
y5W/pLzOAlSpU/gkjGOeyj5IlzoikIQ/IMarZJQbmWCGwQln3uCveo7lPDB3xDgtYvkKX0DNEEoi
AXL3xbiVr8w4gu2H3qZHGSAemp7fbXJjQC9k5TTC7A8FhheRTorBGrH+dB5E2OpAiTELEkhjhoFO
VQFNAfwn1mqyjeNXgz+Zy+O9E/7V0RNxkfvhG5N5Khr1G69iAPQqSu9DvvFFwBmTAFRmaEJWQ8ix
vQZ0yB93Y42Mr6uMdzOeLf7ZzwOUKk7n3D+xzzPQ16o8OujXq+QPUMIHwBBQ03+l/srlgx56Wfsd
km32IrYBF+SBMBLimcwVc6AZCn6eht4aUFdQfvdu0R25mgvlrKLggdJfvarkig1VzKEr8pk8ujno
b1ABglu1aGz3crcNqq92JGzgL7IjO9YZqSE4HZhBsQRb4LabE085RPv85v8LhGUBuml2mYEktd/6
EUCHgVN+gAfP7ftM11gO1+pDSrfDjTdX3UUYyM8GOSZuLVrvaTQgwfnZYYLmmuMyVFdGsEOLMKPs
AGsT+2AiUX/YenhGcZR/rlppaWtF2w9LQ9sW9+izoyhiD/+hqWIxYU9uEZ7x5txisgC9FSxKCiTN
pTiQc8b8CB+UefLXFBSTPyNFAeCzYTIVn8aOFmcxCeWpPhp1SeyBKP/mjP9ko+DRxi3wARdD6y95
CpPJ7ogSIa5/UDOX9MVI6Hdq/9SUw6z71ox9sdbaY/DLw5DFtI9QGAGNcA2++wtXEEN+Ulvol66S
MNG30YFh2dX68/vOXpTAqIHYwVUU30Y079GX32z6YjfqVu2Erhmx5g034brbQbjFsciGFFs/i0GA
FhNxi2E/lZ9yFWaLahPpz2QTQEOaowV4aCEjnq8EPP4h8nApCiQ7LUUmevvwmpXHbFrbobJCIPzD
cLmUyQ/jEm94bs8y04cfVJYDqJETA4DCzgkwh719qftjXpwyloccKfRv4Zd8UnSPNeaABpfX6CC2
UPwsAUaRVRiOnLh8jVG8rRIPJAkQ5kxaIuApuPD/UP7jSBGhQTwEZVPmTssWYq7ZdNXBZSptrfZQ
ZM4hgFqx6ru1lKOHJHnEGeb9q0jXH+5mNqi2gTkKCwPknAX6fGI+Aq/53v+q5iJ8EHKRg6oBJ4el
d0tYQpue+z/m2T/j5ocmPpvRYtrUa9RHBL32/Frht36izP9RzvmdGQsWiOwEefqD6xy6I8PqJ1lj
LJ/ZEDqIZjqWf2wL0+ggjnDQ2elKxCd8oduXwWxnu0izJkBp5vke4LkSISqjqaWi7Wgo0Gkta31D
EEOzIugMrwqNLLYU4xnOkDGckJ8XVzM41SERErjcO1SHiPdvSHKzuXStWO7DGL35Z82tLpzVK/0/
CFtrzN+PXNjCqCJZN0EIemYf6tvxN+on7FooPxhivdojImq07dU1Hs6syJv3iSGPemQvXTt/ve8g
Lwn2kUUbAKMdPX9VozOgpoBdTVpi62qQa9EI5adq1nBWbIa/prpI5RXlM22YPDoVl3NQXd4jhgcE
+cj7/tVQFHSBHljAG7nMFsw8XEqlfa1Pg+oMdNySnYhka/pmpMFr7fJphpqnyuQ42ASe7gZeLllc
SZiUVdUBcQgEBMcKPDRuE5WsDQR+lf+I0JV3KQACTvx/3UOShINOEF2I09U4cuTzhpvw4rDwQpPh
5NUuVPpafB2TI6rRd3aKOTVb1UUWrfBh+xkZRVTV2htrLQZTpl/JdiK75PGB5eK6l7+6ePcunJh+
Unim6PChMPaKF8fPCTMDYhG1ywCnTYuASzvSQ6G3gDg7Qx2ybfVvDPXqQN4OLqDl7LsnBHreLKv+
mmnTDFA6x19MzBNylBmBm5cqPcLdUym7i0JwTCSAJrSgjk0Vuo5xURabP3icGFca7hgSTSCPsNQa
VhWKytFfGIc342GEVfnpjVqPynWYyopGdyQF6uteQfxRnDRYjXH3qIT1UP6wlEr0b1315PyOpa1D
ndNVX5n+HSF8FvntkyfgrLrf9vW5BWiEBy6P/iV0Vp9fKFUhTLQuoAID6WkcPoNb9vAikaBIdmCp
hNdI7NJdYeAymYBU2rZOXBY6YYfPqCqmpJFE87rPSh02LJWSo7HBM7BH8SfW7IsmiQq/ljmszGZP
gJyoeO3sKHeHnE28o8oen3L+JXjIgMTfhlQb4MIEai37BlgBHA7mwHs4OCp7AL+cYBT4fdipkonG
HRC/NH7wd/in8xhquF5w0mxlTNACExf+hp5/CtxWKPyxciewBZGCSiEpvLhZgujxxtHJfg/jBaGi
c028pyKcGqZnxc/MlFwRAOCehJGMn5feJ2Jwm17oWmmO2WiyvZR/WyDBzBekmD973BBJJ1Beanp+
zQEKW0Pwh6xLbkkeAVwN1IlG/7fxHx3tKAyg9BXqkdeyAClqYVOl4AtuSQM/i/Bp682Sueg720yj
8wCFFmSiKD5n7w9OFWYXP5p+E1FgHk2cLrIdplC0ma7nd9iF5JjgthqP1YeWnvmFZG46VHAyGmo0
a/Wbpq+B2w4GW7CkHpsT7AjSaWoDH2P8F5es47O1jCXyPqAyklEnlWPwXVKnMfxnvRgbO0G7RJ9r
1rv+uB6io/y2JZodO7o0sEtGxgYILQOISvkvP9wskO0uS2wTvTTjqQ9UE+NNKPohf19RJuWjKwEU
be0BOAkeaCyWHde3C5gpYSZMi382RyQL07J4CpyKdsG5iB+h4fiqbb7iLYkSH/GFN7A28ccsyYfA
uFvdoA3n3z5rWr6BxQyNpN/vAXCwgc92BSNjh/6lylwhvtbaIVQZbOpZaaO9VW+pOS0c35SiHNfo
0aNuBz2ZgLD8c4xVaTkmqcf6T49TZEgXZmDh7I40lHeSx26/qwoRfBNjUwNdH91BoAH/Tc5cmDVu
dXzXdWcp4lKnWMTnGiDxORTNscQhPF7935pNqwQJGh/C3rDMN0Aj6GVTQwFmAARgG3vFD2wtZnfH
ZlnzmAdcjQFLZbkXeNEWUg9V8UeYjY6PU01diArviLH2tZfyfqo6SLgfjBqAIKtoLSPWP+TweeYZ
y8slaYFVjCx+yURJZyixGkaMljD+YfNutfTAVyhJUE1GTFaMVWDqejPxMFNeDEtFkCyYy818JWXr
GJHuRce9wvQXvVtHDAbjJlJ75mxAMpZAC4r5kc+GgG7+B/XTDs1R5k2Ds/R0RUsRbNhlzvz/VJGm
TQipT54La4K4VhmvGY22giYOPp4LXyGT91fJbkxiovedMcMb+MTCBHNgq2QqmvDoBLK7Vh86fS/C
OS+qdk0DlTAgiJnnSj0xAcpfxXlTf5B6QRr1ZQagqJ4xoGZsYbZv+SixPOdL0IYPLe8mihBS/aEj
61nWpoiXb7gcMjd5u8h2DfGo1CSm2kPuIu4waeH9ZPMV94yj6aBvpXJHDxjXHH0dDgQ4aexdEK0z
+42OCHd081dkG0Cfx26u01tbpgxFqpmexSdv+p8pujLaLJyJkyzdHQObrEB70K0W878yL/+Cw0Sq
MxeyRNV3L4LDTFvK2rIsoXY75H0oWKpGbCsC+QUcL7yTZ+Zjqj+NY3NbuSK9DbcI+PUQ+Anw4kUO
zYsW1dJnS13nyRbsR/j5NoHl43jmSzZBW6Fhk6xoOPtwNbp+0+OYdsppD5TYGuNXzI2pxbTuL9yJ
OE7SVXXBo9W9kj1NOMqSdNgydv3gm2R+mxYuDwjnMqGoe6a6NfdftBXIkdeXgb9CzxyAm/ocNP3u
G0veNT6eeIay62j4dnaAl0u6i2IzME7lVcTf0YbgP60am0Z8biDCEoLG0pd56YE7IsIJpjDxBS44
B+bB31XKq6Rmny0dpWDrN5aZIeXHKhzttOQuklzBXCgslwq3F7sVVp2hK8x/xy1jo45AbVLMYYU2
/lX5jUZ0nL9RdIQqIqZXpXGzVRrEC/AK0Y681M6bsThUGNw63eYTugPy38/s5L+/gVuN6TLkE+j2
H2HRfmkYyqbLjQne8Rmg7KkilG76QeKKnJwft4j1JGZrmd5dtENMz/LSrLdsVq8ERks8qgsGtqyH
UacpjjzM9+OV4B8ichEl/XLJUNoaw+3jqAwFusD15ctoN1DBF8Ldd1N0hvEjW+ZIUnRoIB09Kaoz
J/0nhqRVyqD/NwU0ihtJsPIjNy9qQISclZ2ozdN4cvF+eJ0UgIpI4vzDTLpo4ReyI3LEjSl/SAiB
Sz1EbPMPjWMXifKt2SYvWomm20uzVcMBBBMGGcALYgat04akFfjEq9pYfHL7Ezj16s9PuW4obHmB
5wBnkMKpT8HgkbxFyq7EEtTCRALusyujfVks884J92RZ9BKr9CsABPV/JJ3HkuJYFES/SBFCXluQ
w3soakMUZSTkvfv6OepZzkz3FBTivWsyTz6e7bKcvaacLGqoz7e+4NV+oiOa+Uvf6ff1TwKU8n3u
KmSoesbANDgio2iv0po6rqLLNBz6yNER3UFZwhYjzAC24TqI9ylFx9E/KuFaH59wB7eJm1xh92i9
C4zidNe3cCaegB4h2J0xmJPZhe9h0Q5z45yijrKFmxA8SaIlpkT4ELRjQZErM3tlsldNibIvJbzp
zY6Lugrnz3OQWgXfOs3xGVKtgueiy6/vgkpkAXCmP7XVQkMVS7lxNukrxu9BXLAzQz6GQ2v4Q2KQ
PyK8sAab2G3VHiv0cBDL4y+tOcqnhFzwHqEwIjOWv1PtigCUQcygLljyDy3hJSxvM6TT04tjPve8
FdeOsUjJfWPMy3wla9sY3hWZ6owtFwo8WbBNwPvbFSN4tsWtA0kmZx3CQ94Kj1z61l8koQTmyrdp
ZTtotBEzKo/A2f6oLaGHHllfIpv5YmBONIM7GVfvPlE0J2BygAX9l2Xs3mdqDAQ2eHG8gLueobwd
Lqq1DHCA0KsJlHbED/FHRsH4SEVUfiOaj5fZLaUds2NRe7AYgt50qaJzVHzHCcwX+ozUAX7BjhNQ
jCUNy2JgiYzZgaxWmd7gaKQeVSSLjeZFksFZ/KgshG2KeEPXweHFwoMTy06emPV2/6oXWyrc/pGW
KNxEBxE3YHJwi23tGrGbMvZkKMkOI9KIbLyL5gEk/Nz38bTPfnXCAHbAnX4Ze4aKS33F73TEhrkL
EG+RONexlEPJhM7iINQAzD6i2k530gcyfvj8swNxCVL2Mw53noEG8NTE8Q9m6pz6GgwhzoPh731i
e+v/S+WSxk+c+fA9CZ9aBrQHxLk6HQhGHG5W8MdiWqT64oDZ+I4I9B9H3iuw6wWrR+gRkwEiCO1p
RA9/T0AqTgLFjHObkRxrfbr5DrAJw7uy+JzofGL3zVJmSVCuz+367BL3CQ20mH1VKC9Bc17YatgS
wr/QiJjBudiso6MirhNiReHg/GqHoL1xGYVUHHnhyvh5eziE0+1kRwNaX/ix1T1+Hmf4Sa0IHQw7
hzf9pUwWvE3WjZ/WzqAC8a8HW0eJxaDyfR0GpEjUUo9cZ09m4X+KgU0/1JLFvtN7pp3J2zfAz/5X
o9JsnXLAXuJkAhbDlVhbrQfW5TeFNMjCn+oVR9HT+BPwEJpspL4V+XvE28qlFBnXWfozqh8auox2
2HczKxy92VHtU2+E/s0OUBOOEWT5uoFJwLeHVJ+IFOAf5NHqatb+dCJXWboytUuKQJvk0Id01sWV
xpRIGEHf2x25gVzfT5QX8nMzZiwgUieQsLSJf83MirOD+Tk7+uyhhrk2HDJzL0d/kvYaeFLFPdJx
1788fSsngQsuw2LJow8g5Q+ezi8RNfqnf5wOq9/UQjICwxjyESbinBU/mhuFHpsUi5xjYZWi/izO
MWM0jQ1OeI94x4S1pZ7mrwakK3dMZDiByHxYUqUQxrcxlrz9AHjeaUyWyftT4vDaz2AD2OLbJQ2W
rHoXHBRWI6IdgnSbRFZ2ZRxKl7FABxG+98KigBgTLS6EO3XBCrNx45pkiY6ukb2gRtVEqflYxVdG
MFeW/tZXoKBe8tbJ+oc+u0r03XpGU/WX3jPlEAdOjUqjB+W5Ku8sFEi5cVJ2Ve8lwczGBmkOzvl0
XwsbQ55+70W9F56YfRfaWUeYesqEP2yEvRfckxBsWC87A6RHSOC79qR5zFC0O+2Ywnrx3tanfHYs
FWfQvHSSDJTi1S/ZqVkEPdE7MskO3Ui5M9zKrIRp+PENOpSLeM34kxJZkRboGafgV3g7ui3UWx+B
tXxlWgSaNDNc4Msqu5qzXDhMg3J1Da7L6dmr09mEOK1zt/lgkPklWtBhJFuy0AAqrwrels2Teu7G
RfyN/3oGRgxGXW2jutHXwo3HSzjSVEL1nwT6hSedRKJkVMu8IWz7ajbFhh21qp9523Xk+ajGp50+
jtnLrL/AqmmYEJO/xf5rnt74uhKj1bClg/DHwHRZ3xTDNd4226naZpVplbUTn4Idk1dDR3Pv6Bgq
l+mnAhGRrdAxvXIF5hXBwugqOfYHFJx4W8ivwKj/5paAnuV+ZVAC9oj9Vf+IMy8QFwPGY3qzvyMS
1G6w049WKSxQKHngEvgcevpS+EMMQJ6ayJQO0SNToDmaW3rfTGcBS11B2YoHMl525aWE0PBBNe31
h/6DMBvFZb3IaJ0EpMJWLyXhZOiYGsCX6Vb+MvNDhjESxpvDRzYX1tMAew8kk605JtUPfSm9HawE
esuGbhnYYNNVig0I4iuSG/S/auMzpEp/eX0Z6zWbjVztdjjt+SDxu9UWF4skWgj2yeuqj92GRpo/
NgS0pliFhxP9y0ra6hobqQd5nrUru2UMz/4QQlyjNXXSK3NDGVmvxS/fbpbljqwD3bBVmrhmyfqF
eu2PX6DEgUQKLWQYMkLmfevJocuowgdWiIxswSlyz91wUYBm9J7ZHSpp3fN9Qp6HYHjTpgvzgqRd
eyG4EFZYLTPltz4R5XlRrVt/YOupnrs7GWKnSY4PqIWXxgKS37OMqoWz4O3EmAkaD6iiuYoXI+wR
BpLtt2ab5qkAQ7JHcUKh26yhyTHcAVoezIgEJGuuyVcqoW1BeBCWE2i53Woo6fOWfuXDZyrYIAXj
SUK7piF4bPbwUaXkQ5lQeHBcop3CA5dsQXRK3W/Z4eU6lmj/FUqi6UhhY6TDk1X3CjlyfA6ZR3FB
5dwcwtDAFTNpSK2i2ZURSzXKHmO6UMvrEO5NKtjZyySyBMp2uSDgm/Xb298M4FgYGTBaqfvOZlbG
GK9WzvyhSRY/R4kWrQGX3Egs+CXSoVXvcbBiyoavoo0Osb9o64mf9QiiHxQ8s5EmkBeIkq8wHVUl
J5C3mwPFK2anrAKNXt1T5kK8o3XDPBgeEj9yUnabn5m6HN+/CfYI3mXWAzpm6Dhb4GS+aLR/MDTr
rZo7rbkBsYfTCn4UtiUZquNRwh0dH2fdFlQvEduoABDWaDIia/KIFzg6hnrtG6uOJxkI6hug2x47
ceKs8+yMJqqGIoAuljRFfu9Fe8CPWc1+EjbqbFBRfWB5oeY/6K0dH4F5qys5XZen8FhqBxoNdTKV
lFtx3n/K7P0PoWCLl2FOW3gHlVEM8xmPQmnaTbvDzMDmiK/HXNpPGnymS74d/KodFNVVMvzw35my
6VgdBqx1L4X0YS4n61kf+TpB2GOSyEC8/O3dAN8vBTN5Mq3V7sjtytJPX7zlJVhlnlJGkv2DJVhz
zhEkf4czTMkMASR3yPdqPSH9n2hfzB8UQf3gad/gNdYgwT2sduEvGVWwynyHfOwcBo+CnN/mE2iW
b7KQvuKSNPUX/BQWgqif/F1Y3bgsODSlguwTdKgwgoNTECGWB5N39QkW0R/tbD6xVGB9DciHFzac
Oa4brnm6ANktSi8Q7tRIWPOzSVFAdRHdfdOVu2vaf0WEdiEUEAdHQtCPeZtRJsMiDtoWRIAb7+Rs
18Q4/C0kRl/MLK5IThRntMsvgYpaB/fZDvYoHEz1o51YSdG5QnpwZGxAfZVQToxHOv8CsNqhavZJ
/TDCQ/3K79wihYweV10j+KtnF3Eyvn/KAcZpalIkDq5p+/MlhQG7z+JXQj+9VZUlhnG/WTwaYA7z
HTYEVPGss2duLXkNHoHQ43VnlrIe7mwXzMambfMt1eIc8ZqfcnoXdQ+JXcnBkWHvcFDni5sYC8Ux
YZp1SQ758YZ1TdFXUrGCorQZTz5CWRCU2DmRM6BmDr7jKzqZ7btyB95ZY8twjJ7zZoNBKZMQNCbn
HNNYR/6JRMKI4KCLZSOpgH8C/EYre9Vndsu8exvo2/EVWIEPYGEuQ0e3Y5JJF92ltd/tXU0PdOuf
aKCMagWHXjiiLWjNu9wTdXmqb1xtmrzE/Ruu/CVJIM/zc8RZ0IEzJWWMuRlWCZlN2jUH7P6m/Rfc
Q70yiqVabfQtCjtBXbdoRWjWS0aKLr4uvfeipzNGa8TE3EhgvaVdNJx6dl/eBFgXHOOa6I9EdTPT
qdWz3C3R01QlHP7HdMbGt8TptKXAfW8Z1ynhXX8uUSuqBDaFTtovn/oKDf9sK/S8ExsvTuWx46hR
jIO9YoQClmdtJqvMf3XtKsSDJxxn13Rxq93nnVrjHZ3+/aZRV3U6o0iXsDVjR7YGIL+Q2mXLHtxp
ZJus6i1a5WnnAc7It5Bk1gCwI69/2m/TNdZ8pViSHWHGVEtsAByUSWOT2ggwEPr6UfgkdZUOngca
gPm2z4GBnVqkPt/GN8wAEqc0xTO8HEypDJPSeUI9Yn+4jtnavCkKqjnjYqncx4qT525ZnCN5J0Ho
w3VJfVozENTJLF6IIiBAZ8Q0rTt1vGZsaGYO+WNhD1uLlFALR8zBu65zpvZY93j4giujjsmw8yvj
95yhhqZ2TdmnAY9Wtkr9a4yvgc1YtG4q/s1iVR2Q6FWyFa7YNBjeCPd1TmOMLVNe+voFJY9KAql8
SGeML5wGFBtoyzdOLHKPCWBAcfwvprpnhctOu1/UJyH2OEHBQKWTlyLr7oHIuGje2uLkgqzQrIw2
ELgxPrSM3xv0LHNOWJ2T7/2TpZ6q7MLmQuxuCPII2FW/TpiCgZJwZzBlFKuU7ni68MzwEqf8vT37
iX/Aee530trfBCNPrs4n4gBcyx8wdCp9IXKbUrs5anZU94QSIajyvc8qO2vMZ6H3AJwholfMPIis
5UJzGxRAGhGM84zXgXNiZPTvYP+iiWJuYnY9LT25TgfM/UB3WDzfxm8KSEL2VPVEqJ5KODMDdbA9
t2jX8prJI+AU4qvUmnvgCQaffoRfmr9Q/dGaF2w6kx85ckJk3bSuHVbz/M66tIFscyfnp0VyNkU4
TQRZimBuIk1/TNu/LRdgM0FgMWZ1R/7GIsRZF60zjH4wNa4pwRXCjZLJkHliKIKkfDVSdvLdcy1J
cUl7fFtivVBe+iNldLRvCWgevnFcCe8fvgUoz3JHEy4sIEUGjtGbj2HVugCax6/kBzyjylBdSjYh
uDYmkS4wKa5HSNaKo81f6Ws29YGwiAG+zNlgpbfJ+Ba/RmZXRIbELwy1yMoQc0mKx/J9m8FNX/qs
h9TpY5YvDCnfuLGept3TVrDXlux+RyS6me/KXfThW0hWoPmny0i5DH+giSDuUKPqc7bwqFh9i/iQ
yUYI+CTHtCrz46Sr4aCSlW0uMcUb842/IHzNYUsnWO9X7FYADQWPQ/Mj2AVPrIC8toUIfO73SWw1
1O4ai1FksyugZAk6L3uu1XLP9tdUDtpV7859YQnKqcw4NvaIGRX5OPtgdQRE1RDRKzr+TYJds9P+
2p9mG6KbaXfMmJvaoVPHzbPWFwxhEozhT3NVY+3xuDQYEpTVenxaTyo0LQIBe0R2w8g6QStk9jwX
zNNK1jrhKWSOLDaor3c+cn4uOWIymqeVAGR931sG8KUPKy36k5kb2AV7IAHcFZFiKeFOqASHQ8Tp
Lit8yRns8QtEKiZzHSNox2/4EoUPjHTl8KGHdogI/K14AC7hDs3WEkwU5UBcTMSB1v7qwrdWrln4
y4eODx/AMtVvhv7voGMhxLRG0nD6RYih3hBkSaBSNv1DcATsgh0R1bLUoV/Kv8pgZTJgoLCkxDeO
dX8RHmLwqKnTtVXNUgMmiMBWZFotxh81fttAWucYlqP+Ftipq4/5Pu0vqbnB78pPmJYuY3Z6Ph9P
Kl0KVqU9AA3NgxXJcuV1xE2tsa7ClcquHp5TjIhE3VUQBHzKqp4+rwZhY0nQFLsnrEpQYTW1pISA
JBM3LYump77NdGrv+lph0XligwHkmhLhHUJBr29t7MrQl+pL/taXA6x8FrDKRgle5fBlpOh3jHVn
enF6T/nq+MQYfAiw+Ia1WTkN4ilRO836L4nLXjFe2fs0CrY6eiy6Kib2PLAZdQ46+zT7k/qzAKUI
jTBLNwh08KAM5jCl1+M8ij4r3VvVNg+ZmtndQ6TExt5DJBfEnxTPGrOQiJzBK+MTWgsW/mjlki1t
nip8pP2JkQPPCGMk4/1tPCLDRjmAXm8M9nGMmgP5lbw0TzO+/ObiTRtsd4fwuZ6RhI7J437CigfA
8czHRO1TOdoZTDaK8AuoyyMiQxLEng8NPXHD6nlNHSw8F+0rWzwvLCUiF6ES2UIGeay073gWcGdy
4H9Bg6K4rmgqpItUWv6lt7Fr127b8XHNO6SB855H3qLoZRXKQlmxSD7o5WWPFuPFv6TB1T3RQfmI
eOu5Db9SaVVIGz0hRlTsubWPkU4o4Oy3Ll++uZdkTC8XgV9nRUhTdwwlm2kaRSuavUV4EjHcUFJG
jhnNYdKjSufVMZLV3hy9lrSUzhtNsfkUBfp/kJMjGXZb6MBozLTnmiQYOgyeMAo53iDvD4+tT8jM
8PohGpjn09zw6ngMthiKTAZ5CWmJpK+D8dVsEfMfoek/LYnuS6Vz1C8ktKhLcMCt3j+GuANsgvxc
kj1IktCj7eSPSYVPBkXp1SpTlRVkJ97pFObzD2y1ltYlELYfAfISaGnRwehyzLxJH8J5tWU6EnnK
UWK2wnL6VxkcSqJgpyaWClxtqa+0yuXvYf0gc8Kj6UdSC1fcTtbod5A2LGAzlwAQl3AdUkeCbYB1
5id2OWPWcezFxvpNzXU3ibskvIFgmo++pcRedFQleEIMaM4Z5l+HOYD+KBSI6Ewt+uRBiws1DMaM
NZ4Hmql5k2zHK134HyagA5t6fo8G1jmI3tWn2DmZ5pqozBLzONzxPC88v3IhfWwFxe4YEZYRfNVF
cqtg7jA6AqaM4ilYCfqUm5wh/EEegBFBZcBFomLSLvB0UBxpL3UCc5isJkyHOJaWqbmx8hnX+NaC
hQfZ2itWu0LD3n6qrBkl0HUXU42zSChT82sMLl1ZBlcFIwyxKzhamLwMlKWurjgYH/Ax0p5tDFKm
mMgsRLIaNvmup6o9VT4dH01usOFCZwgy9eXRSlwY0Kw6S6W146uQ7Aw2GlfYMhQPOWhGDSjwN2lo
OTFLjbyiAGI5GDAaQgdPTEqCnKBfVrJjZo83uWZ+4xQvSNDmUjzpH0jhUVZZPt5jT77ojAUXx4YC
aCe+uAK0HPERQXokVLe44y/MoGL/zwgcLbgj6tamCZTBK6RwS+hlVqxYA3g7M2ukCPPC2uY/RpBI
BVtqNugGyqMiECJ8z/z57KVcUXnFCGta50l4UU3ZbKeS1zZOEO6l6NaNbk1HnFizb0wV44dRfo/Z
vuj3MhFL856ESGnx3gHLpdwCdQzFbSne2LyTBfxl4XPwIdO88FjA9C9plTwAjgqhTNQbPT0n93yJ
YCN1RmT9HVsMLAyH5I+FMC0lX8zhJOaMwMzqIdZXJM5E1qCl6Rc5qcZYB+aFStCHPSv3tDr8L+Rs
Q+Rhrh3IssPbYxWhxwAQQSSVMN9bpnAIJbCUcMVy+ZonOC77EtOQmxLY6vL9fp4YQ/WOZ7CMIjVT
sZ9XZhMRpJ2fOCX9wBIu1Rp3LDmb4N7leUeGpPBmfIkaDBEwhTGXc7GGL9atulXZn0sfTPtk/YFM
f3sjYoD6T/qDheJci1cKUEVGC47/1WR3QuEQwIZI7/qfilpH+mJeiVgELonR3mb0Yvox/p1S6I5S
tQZGyOcMgSHiW6BVa96V8L4N0jVQrZz7l9qVJF69O9JtCkBZkYehHPA42mRGEpyafrMq2pWmXAd0
MvDgu+ZsVNZA/o9HMmO+nbGctI3qwC9tWPM1qO5gFCRsqKybcS4mW6ZTb2WB2BfN7DrYouHc4B5l
H4n8EO6NTiiyrd8Mz5Ne2gnDzkQ34EfXMTk08/SYbwvH/NVGB81F8KXNIf0v49kSHuHkHaSccZDR
brjq5UV+U48yyDAL6c6wQQIGEoB8FlqpRbmFu7ll5sMcBQ0amgzQHiZJjKhckQtYNKG+b5XMf+T2
FSkE7PFFwlMLyWuF+pL5KSxJ/pGjpliLqvtcNOtqLdC+IVxWHEzJ1Fj0hbkz/jYFKCWi2+fMM+va
iu5IBQlSH3FsngToolZafCXachQ/pcblByWay/8/pPtBUIa4IdtTjOI+Mq4M9SyUPG+itBCrLAq7
O/rsO+YkvRsb+ZpDTN34+qmlFHhOo6OETQojCeydSrip2jVIAMbRMJmf4hQkWEgetV/89CAUCZd0
C12GZQPm2RWwYIPEYq/ArPE5ZCt2JOq5zI8Ieos7DTC1fo03X5in2/xz3CbfOafubMuoSySJ8m92
5RkCLnT+o29AK06VOY4eoALm6CzdC9VN7toW7s6b7D0U4ZCpOKxJWRyP/ELz0CaTrOPQTz6EZVGv
md9gftRALJdsHqH12eYjRhfimjS8TDgYlFI+qwKPPOp7i7VJiqq6lqifvHqXG2tQQBYfe8F0NKTD
Qi0xG/W5muDGOjA+DMjJtM3nJieJhjO6ShbKBme2cIHviV8mjPDJTvomGiG0NNPICkXlaC6gAZgL
kSnnGzDOpBUuKQUgn9PXl2S5BA3LJXKZZR4QYKyCldQXn/U8CTigVfZMCxNMZSoSNtlV2YDn0scz
ufLPnd8yECthewBCabXdpIU7J8Av3isVq+Ef7AiD64JLhapgIHuVQl5Y2YILQWjyVWFzhZfEWbI1
G4uGK0OCkH+lsEmIibKDrXQPGRXt1Y6JzEcm89tQp6EWEh6uC+0gSotItrTiGAcsixfo67JpgLaW
vOyRQL2rtnJy1nv+1oFnj+OwKyDxo9Dm0uTNcurBes7iY0o2LbWA/lgwwugfoqfm13CLK2XILY5p
qniTeUm3k9YxfV5xHfXNrHuMChKtG0EQnMhMR97RRdrlH9qK5GCttymbJHkLLdP4NBmt1u6gPQKM
gTTq3JRr7KGly9ad2Ln+A2ffe9wWwz409jXufI0QY9Y8zbBkxY62Gtomg6aDHL8aeSmCt5Fe/+7+
vlmiDcMBuIWjAAyn1VD60PmwOyQTugg2g0wUrwgtChF+L89XNF+s9iDbLJi6/SOfzHe7XAMfwXIG
Yz3Fku+w+MmTvUyA6BYn5N9IpMAKIYkq84nNoEjgpQCGjCD7yjFq3GdczyzoSEzB20Cc8NXfyfEm
RyuGylKnSNny1OfFZ8eAfdJ1qISufJKJh/mstw7wCjJmoRTjHpbEiFxR8niSpWGjm/QFLG8MWGxK
GMpXubkM6DWQIDDj4JakICI2udmXxZXLNkoYCnF2AGqnvY9o3ye1Sdk7Qu/j0Edw9dnLoO60Fe+7
efFbIWZZY3iCAtknzHMlguZBj4JDgS0CimbG77nDDzMP/eSCfZrrkluUp5/lT/DJMfYOHYYX5uHJ
lN7n7yBVWpYAWXHiMOBYTHTDuX6DHDmwerKCtXrkeIuLAx+al7ONzp0ZcgSs08QcMURjOI+yaD0T
14p2oZbvP/IeuoNLFx3jUP/Q6gMH4Lu7ynSvDliuYtiYP3TdhUq8E79FJHHnFNjSmmO//mSLuBR+
MGjQpTP2hd6YDJ90MBqT02pFzg8iDkV0R6ZwEWU7M4pWOYnDMsvW9QbRjM44OuMlZpfZzPLzHUmj
s+TTwLBo4UHRQ4iTdCKDU70XVIzB+5oIdwEb6LSAwZuovQTKnv7Oj4iwyX3Fqu3TyCwISW6Sbznf
i0gQv6jpGFliXeCumq2fYBFM6u6amc+5C84jcNFQd4XmrEhUHmsFaScFDtJwtiN4+A7Jr9HNK7R9
FTshkClqz9ScO9rG6oSsWh5PKsiH2DVSMgZP6bP0irxizvrz5HESYWjo2zRldcPwmnlayGqKj2GO
gCHQXF90kQEJQDEJ//kVgRDe3l9liiwPJ3S4lGETDLu3zryJSsOwdO4wMI3+Zxli/pzTDJupl9Od
YA/TF369YrK+A4k5afrIKBmWqtv/BQ0pffNw/oAVM8cCngS2OOxoWvu/bKN95wHumFs/rH1SGuJy
cqbwOtQS6P9C/Uh9ty62o8DBhtb2yXd7rjAZk8ONMoP2cgwDN61tlUNuhlyXvCD1faUabVF4CNKv
rr/M4CtF7+SNFyaio//JFLNn8NrsusgdzWMTrTGkYRYbSzdBKIdeWKa+4zvBZaiDRZikTefBGBY+
/+5amo+BCVDo1X9q4laYYq9AA8DTxAy4ZlatkE3mmrUThTudqbGm2xqhzJRsDbEm3bebpVdy7lDe
SD6iS8yc9Vowjv36yQwPerPQAhaaI/XIpStDL1AN7MWN5CtOlwoKhqe2qaMUIveabZDRInSjDUCH
ENn9pM6n1UBAPRfP5LixYMLMqDPpeXoI+ke2k9PaX5kAFOWwEbMvZXClJT9tRrE3Y4PJRHLJ3vk6
7lAOVutlgDvKqX/yFhnsqumflpj/4LKL0LKcqz8qfIUS4/bO1u1U/yP+AHcj7XPOuGhOt4QOkKC/
yPdgBGTbN+dF6vGGjbdL1qCGJMTW+J4nC1FbteKHD14gxVBkB+p6oEqt5S8CMktQiQAy5euTXbNs
nFLBKgaXa5ieeRtINshriSSA/KI9PzVWr0/xNsD67YwvrXfGhEHOdw0ZI7mYxfesuQ6G+zbxxIIT
qz7IGVd1vOaMRCeMJ5OGgdhHVnXvZV3/auatilzmk4Pd/ImfRjXPu+O4b62Xfp+tK7/fh1Q0dw27
JNjN+Jj4q4r2XBa/qnAXO1q2ic/kBiFyxpLS7Gb9LWv2k0YnZO2nPPjceE5Ef5VdA2em8DFsqqPA
ZeIf8NrQ6lETX4ZbjRo3JwOq4T5ipUeEmMFf43vR3ofgKvRTyMp7ya77zTBTgAG016cldYgUNCDM
4asilJhGqdMcWXy1qstwVSBHS12ibfSh3te7uiC0dBejrlODh9IfS8J8swVnVX8vdJMFGQ48L1aX
iQKazE1cyV+9tbvi/2nRwXigTC9t+Y5qiZkVZFG8wYi3rplMmcr5r0EL2w90EvJU8SarIL7KwTpu
8abFF3RQBesTXgtgkPSzLPf5FHsMd3NfB3SvSJOj2hFBfbabjFud6IDn6hlZ0e+v7M3yD6NCVjzH
oNhjgM6dkDl55cn4x3X2IE17zVHG0UwI+tJMHrWxl7PP6IX0RDfQ1i/04FD2O3FYVMTq7SSSdcp9
rf+QJ8zovSi+4X9wW4ekQq4niHSy7pSPIv8mSCiDDdF+Vz2Z2QxHYhWE/MHfIZz/rZ6nMVyFKKRr
kwTUNXwVohLLVwllRjmHpRtFpJFyiVqi/8fZGx0rl8wE3fRUukd59aaaRthDeYf0hS25pV9R8/Nk
5nyoJbN8fzKJukZxGEQyuVYzpI3VC1I+1+g8H3cR8WnAGL4Z0iTZrghYsYtuGV4Hye3FDdmTGvOK
9yGA4ig5QbRXVeBfrDW3xhLIWzFHRJIoByP77MsN0q8/pJshg51Y+2Cy9xaW3/3qjeWAhKwnGTYL
qB1IWLJNjT433BEwqXOjBcsY4125qvFSqjusmzE5nAhowmIb1l7a38NqC9EhwB2izvk3udZbOVFh
pU1LPf5gliV8SuH8ZSpDD3ovyXybHfVosjFYORkHEJ255COxZu7NQD2BnaruU5cCuLXZxaEvwTvj
U+UeJNakHLy0aCqgb+QcFsG9QjSJrVAzZC7S0c4pGAT8o1r6wGswiMPcSBddyShtYbIvhn0WNeac
ZQiHxPvC2KXcUkAG9L+KiCfTaQynbi5UuP6MuOjCMqBnvY1F+fGuNkr1+2y/ZdxkTDWJOsM6JSRM
bgmuJksldONobeDme7NjCX9YkbDJ2Fb0mpOQBo/h6gkcfNmcA4TEECAFr2G5VSXb6a/1TAheMe9U
4jqrZruqWZX+kQk/DgzgGc/nCgdhrTiMlNMcjMd0FcO3aUkMaBb6uBzGHXmATFQ+SN8RsrVBMMO4
l/+ICuwuSnUhGg81MzUUE7Armg+d+FDaRSCWubTujJXK4JS1IWQ75ge5x+4oOdMbMX6QIzuOsCRB
emk/Z7j/+xnYWS5QQmIXqUjkgauj+sRnaVyeOK3p1REYs0YKjn6+pPCWTphZm2iCHC6wZqvbNjvp
zb5gozVC72r4HKNkyy4Ei7bS/M2UO/kA0bkwjwqw4vyXcIoY66Kvbvv2//8fYoe+epAAQ7JLnwKl
P5mzH5/pW4KxVAuPRuK1bzckPGn56QsbNftk5dczhCGcieK8IAeEZJAg4sxEQDTp7NeCsBxRCVJa
Ux9gKszqAxIpnZlPzMPw0xr2k3NeFW7AfnP13LSHLE7tlFwg6ZQBUHrMslfEoKzIP9hW078anxKQ
hQJeC1QYttw8zVKw71mCPdcUf6NFwYvOVV3KxG8FS/gXYo/sjAhINES1VuDgXxfULXcSyvWnh/vM
VMFJf4WfwWcwuMxS+ZOZDFmDMjvA65sUrPyRV/DUJWhNeelZc+ja71o5dPVuRJUBW6yHiATBF7LQ
kta7YxaVgWBGigYWcfxrAS1GwecbSticBnbdisRhnKLeqcE0+QFbDLINpZMGibrWd5HxG6hzejI9
XjI3yGX0aa4mv0b0Rw1TFpUth4bsDb9G6y/5LfChS2BFu8IGO7Ud6JtLiQucGqKvf7JZa0fQERWg
6oeKFquGzfBTCV/yV5VuJ2apof9hzi+nxv3aeX+6FSlOQicEoIVYw50pWhzq+kP3r+nEa1vVTO/7
T4Gv2qxQ57r4h1/EktCZbFRhOT38HSHLDm7GSNvKZFVgKsD10r1if8mfO4rcbtBkPSVY8ME0tmA6
7PMiZP7lMS22nF56vX2Oy4y1uw7rxo7Uc9wR42VuSuYnMEsHlxku6ol4kzZux4zWWIryKk+uTKN7
iPMgzA6RbpXqN0AXgoySOzGpvdUj3AhYMjogMHClJxTHIdyNJryH71MEJ888Uyy/Zy61cdRcq9kq
HnYahqDnp67i+aMhsgk+TawEpkF5TNK/4nmfbHpTtIFgeJy8/dqMNiUIOzqPjJgL4RxA/hBVIiB0
7xls+03G0GZYBypDBDt4vHfyc1VWMyp1NxQPJMozPpUQZwN+jC09+WrTK/6B8Y306tjmxxLYtLwT
E8Z3YHWZk3ULIlfpwONN1m1EkUAH5WRkh4QAGfnEMJodeSHv/SRaTaYG9m5RDZYgU8hIJCaLcSCg
AIuNaEjtFywSdduQSGRTLrTaKUvdXsMPsSio0jn8fBvH/B6VRckqCRIHYeioCIljQO/RtI62K4wI
1QtPH3YM1IENMnncB5ug3T61iwbOhzFle9TfN1zGb+uvKgnfRNOikBPIaQtClRZ+x4yuUZec++hh
YehlKJkQfFg6o2f6uvCjqlHsLhqPuTZ4RYJOKL6Cyyj9yuKtQd/MWgtP/5JYxCj/1sDr+QwdWifl
J2Vw6yYEWdtY+DRSdCHochhubD00hlACn7BvToCz+Xj5IsVrgFuH8Uf6zNKbsPaxq9RoY5s1kQq6
iEhnziAimSC85LqPFh0kexneU+iGzbamJmt2wiHInTOjDenOjaTBJzlDSdGfNEALdW7NzoJo3Thi
jAJPuwUtW0TuKeYf0X8cnVdzq1i4bX8RVeTwKhCgnC1pv1C2JYMAEUTm1/egq26de6pP996yDGt9
Yc4xZVsnCQ/rPLmxxcPqTgPzT4tWANTPgtF2ri1H3OS1PZLMVm8lY85YBblHDIxFxWKRQUZQN9Gz
GdclAfCYnAnRChw4PTImsTUzL3M76napzLlwwUmglnfewHf7I1xlbEEM90djq4UnYLxJ+zW+UPth
ZHEZjrx+0RkPJxHqoOiB2iGuSqiWkkSXfxN8vs6Ie3bEwRPMIbMoHSqiXUwGQ/yFaCUB/YI1Fmky
YiIUAyy7wl1mB3j1kMumzN0FdLXI3eFksgo79AhxqCTfwXYYN+YlZYMv78zjIB7TYZN5uKcgXC3g
fLLXVH3mSTptJawjFMY13mDESdSrLDXlX8h18HvpEqBk8/1gjAg9XuLe8KFcASunqYO73bpYG4Ul
2S5ef6ipvu3PF+61fffgi25WJTIFEBTar6CtOQuxvDStI9rJtpmP5jRzI/OUTfJB/tfvoCRGU4YT
yKxVekFx++Z2SByV9g1ajkmmmvk/Tn3dfuOv57cN5+RE+OgeM3B4wzCnnljYVagx8Dpu2AfW6Ymp
/jJ6rViRBIB7wA2IUywXgza6MUgPtJxEM2xGdNzABH9J7Na3KYooPCJnUz4Hnn7oNXT+t5YK8fXV
g93qvVZz6g8pgshxWjLmuUPRc1OZlozMSQp3qah5PXMXI1CReIUxV2CBE1WPbAJYs1LbpH1BtVmM
J94LK7xE+prDBHYlfeKbPvv+YUulnGSU2RkYST9x2aaOtaMrXu8SwkOcbeT2GLSXLO2s4PsFzQSW
o0v08/RGxAR+eb36VIMr6Vq5+xH4dAcEV0iByjmqkBKBhnhIZfLQ59jmGXa+tYX0erx4vFhSq/8j
rc0I3RIwC9QjWcZdjo9ZI5XnH5F+/wTH8kn0Y80rjBNPhIErCu3o5ZOn2wEDKVz1p77wljFdjbRp
vNmTC7BlHzlA3n7Xq/jycTZclXj67TcSs0nj/BHtvmZCYRvhMk5X2dMArwOD+AK3MHQ5GXuByRrL
/mrGekKxX9/w6E1ri4CMnMyix1folSu/uwLOuUlLAokBzwDmg3EO0QFhh72K9nKGr594ET4jXg/H
MlfoktlGpX5duoRuNz+fxOMdZjRoOOzhieLh7EHtT9otSc+PyRmBRu6VrrkP4JiKG5393fKvZemR
z+j30ltgZ4pr+oqxypb8LeVnRcFEbXVSeYvtwhn3rx0P23s3tld1g+FAwmaBacUs5/13RTLdOPsj
YpeoxYlu350ASS74jlku5MWcqXvjS3v5ANZMHeYdMR2Mm/sIDLeX7JhlzLhH/mdEoqBiBCxeSYVk
/ElDgarZIJqXCs/JMbw83z/qCtvJ7H0eXGu5174nwj+RiIyRCwdKYYL0fS5XkKLs1/Qb8nIU4en9
zSx0y0sAsgCYYDxb95tHPAdJxEiduDiyHyAiMoDt3PC9YxcA6iqcD/kXJRsLV8GBIimiIUPPSsAG
qaL85pzJxk9fdsbpABPnzLOWBHsZkRgLJUYMkzp9zi4VMCXPI00Am13YwKWOAMLmjND7R6Mtobcx
k/er94oGwFi8f6ZlLmNBFveOcEc2RZ5e6kXqEv2z8XGrRWVuQpScBrmWyw/7Obg4aMA7KElkbzAv
3ootJ7lrYgsy9sleMh3Bi3pH++4RqHEyscOPXPLcebMEl2hjOd6xE9S7JxYQQd9yUBtgEg+TppP2
sOT+rhOGXOf02YLDMl16TD6uxaA6feEVXsEHIpQ9evtKsU8Zh35D6agYtc8mRwfVIUoOabecDulF
bkAlhlMzS6tFeu6sLbJuqD+Z5Uf08MU+fvS1b4zbl7Ks1UcarkyOqs9uIsnMJNNlE2e40kr/4tyH
kEbEIhUIJr3OHa/RhAls183f6+1lC+PWkCrHPNb02xhWjIPMrjaId3bqcdn4wTNi6KfarGDGzzxl
xIdMUZ+rdniMGm4fvsA/CxMQUuZyE7AQql1ZXKjf6MB2gnApqEwLjiisagT44ez2dM9BiI8JKT1j
vuoRKFVbBk+INrzoVwI4Sqs1i1pPZMcG7jHxXyDgLOQXWxC/VvidKbheCfWZ6ahf/pieFMjhKeA4
G9ilsl2myqhfW+GdORLlosoKfcWyGsSfced4YT3BkxhsAG9PWCCCzbn+boTXYqxm/8ovGRrXAE7X
hShVfRct61mFGKfISXrn/V0K66A+ptWcgEmIviphzBmv7EJCHnUcX7B8GKVvS4zc6kmMV+XFGtZJ
uZaGjXRkcM5y7cYmJ8aj334VbHByzqQKRrMHbkeKN7j9FPPeQDlDAbZLby9mZbMKHQawPbYrJCRR
ov9rV+21wKlNFB5pbiKrZnvoPcahZ8GA3uVoI0+NzRXZBZuCmm9ugX54CwBgyaWp6E4KvEYVwVon
Gaow0BdgkTIKCQV1P/73DGvoqPjFiv7CwvV6QA0tJXfwV/3HY6YKtW3TuKzma9TJwte75Jd7VT58
8pn2Iyqn6hmf0MC9LzmK68JPrHmrs/hkELzMzqG85Enld1gWrtmRtnopOLgU36LQGJdUXURK+HK/
MIIzfsQxuZnxvC6XibkfVQhfLFU+HmO8VluHpVt1G2DOWApwwL+ov/tlVTt4uUVcN4yEjq2w676I
QpaR8UnM9ejQ8mQZ4X0MandqBLjsyfFTieiix1zjHhfchIsXbwISrvYhUUdIcyVn5fObAONLbyYp
G7Hhh8gUCNbjJg8Ji6ZN0syFuYkaD9C58KHpQdgRklPsyQcrcGXtUFGnUhFv8VDBAiWOF/nd7PMT
Jxsx2jNg0dGe7S1QrkcjWCELTAWSbz/Ney9VHkOrmTksy36BVIcuxCRD4xP+g+a3V9Orxnaih1t4
ZoTGmDyGjKdcTeWE1C/I1+adtyOiXIPfokiegWu/RnIV/IYh+zqe7o43kQ1GiR6BluFbQu+/FJhC
db/1X6n75E4WiCG/GuZbGFOPH+D85ZkeC53a5Fzsbe3J8d7bwQ6ra3eR2gsGpAjBV0QgeAWGjEnf
QLjurDddg2i8n7acE4Or7xtKPVNatfUqV09jvtAoM/33M5GEed23DnV37AzFv57n5TVnzC5a6EIw
GzsDep90zdRJNQi4Qm7UsaYY82ePTSVZczxpAYKDnYiQHYQQGcHptxbchv6mQteGDQvrij37fjFZ
cS6yuhdfX6D9cBEMjCEJtKHB0NcjIMaUfe6n+RParx4ZlPiTg3slYJyfPbObNy0Vow3j+Km3KthT
nJ88INrWHG6hhRqIMqYkRL1eafjrprog/DOaPVsiFe8j6FL9LxdORnluUWm4xfum8FnwLEJBmL+f
AWvYzFfvk16sR9vG8i6AQ1VugDwIxoHfKxIAUbpZjP51wmMQN6mLqrwExTf5Z2Kyb3Q75s3m67rB
iQsPA3y9etXAJdeu2WnBc87wbsN/VCQ7SZ7nU0ERLgFjDOzVqs9Wu+VSj6BLZ3KpPgbOVclLpENe
fE0pk375zdgYg5Nqia7G3SUxzmAgSyoaQd8DwX7ihvTE/LdMrjobpeEvPI7uwB/R/yvMBeC4EG5z
NOBkxFMyrNgMwfGDkMvLOd5gpEO1T0hIEIV5Uj60IEEEP09oIj76LxThNLkECNkstiopFhTw2gq2
eEAo+VdPjzNKa0rxtudPQ9awpXzCBMAQJgC8EVEzQodnq4FciUuWQDvarnobHNXx+A5LUrPuApLe
CZrbP5BJM1m0kp+k+3qpu54lGyAEfCT8KwNnpUiAwVqkbdE4yNCQgtSGS1xSY+d0qikbt4jHRJGp
yGQWHPUOtSMnCXMTGkHp0iO1jFcZyPjwHpNQSPKQjhfzrsrfJZ1vDIZ+OS5FJ1nUTCGIWXLqI40C
ZQjZq4kLGb6LoXyhd1miI0U9MWu8fjHY4qHi0ALAC5i+9RFbDHPZ+wx7Kg0eFKr89/fQYXsLaO5H
ClxX5ZtpQ5Zr/LkvqmeW8ductIfsQ3DtpOq8ikLJOXtjAiCURI/vdX2KK3M+0knlssgA+2JgCopT
rYD9xepGulv/G/O7RGUVAhEEVuLl4rEW/jqktTmsPgQMx+6neGmkp9jlJFfYaEQkcUuzN2TtdMO/
UTA1yI4TvR93+ZnfcImSNQ2fRgcTJN7q87Qll3QG2nIQgXbpjvo6yxQkw47+pp8rp4hDliGFvjJk
exh+qE5R4b3ap2zdJdaZIJo+6+A5cd189ai/99YjigtHR8tIndDHBhqOxRTnFZz1ihsMt6pUshnC
cI+Eq6TOq1Hm0GwayHNjwyWFHfkytNV1EzrmjpEArvXcZYbEriWtwTnaMZp7qkWGdTiOgTaycRmT
XytmKtktGLuthGjvFBY6i/kbgQKFj0hM2AuV02eKDLdfRC6otnlL9uHbjrYj0BFxUfP7Dlbso8Qj
xoJR3VLMXhmJGQHyN5/PB9kL0r4f7FiyNguBjr3asVVBHd/oLKIdQid/uYQgruOqjyL7Ws8/XzH+
jqP1oZu3eR06jdwvWwk3WB2xpHPttscEQQw+OHfAE4/Q822/P4fXno6JWb0+pvPqwUyXZHpcg0eV
moOVknV6gwX0VUxmBl2Bp5z1OeoM03CHwc/BAPBTFogLdui72HHkhf85aDYm0YAlCkCcKH000twy
eb8naA4IsrJflUy2EBHkHDHYZFDpnXoWs3PzhtqJe5oBItpkHowx36AZJp6B+AOfz9NNKxp0yaDb
+n9AvrGaB086PItaLLUpBFTzjsE0vxJFygKmcdgm+YHCmcWp8QmngMoZ+EiwUy/ZEXW/uVE3O8k+
Ju2xtC1wKnRhu4YYAvAqHgoqD/1KETJ4yqvZnOUpicvLjL99h2GtUo9gnFJlIf3Dgf/mIIt+uNi6
mBQ0J/1hxy6ZV9Yvw+eQI3FAtgP6P0Pz5WTXauIPJVsOmk++a47ctuP5U2EX9cKVbAfruv+VX1u4
61sIimyiUNpde+krOlMXTQLhW7QACasXV7AlQfa0eDDNmayzLVnF2NlKT8XE0C3Me/giwDPHKvJd
NZuCYYuFManm5pxpBoHwb9bXUMgc+EeauDYst23svIJib2NWywMXOTb4Y0ZNBBewos3WNIiCS1Lw
tvtXIYnhmFA3rLUF/Z/I344CHHNJssFhiojU6h084BFQdq//0sxbQ0s5FBvet7b9MWpyz/GnEY3M
Q5n4eAewL7Tdhb+lOVrWySK0o97IQFtaqJv8iTGwuRJ9dPKXgyxPtRV2Ah1/p2osxA6j31xAV/Jr
pFNeDIUefowO5LHE6zET9E3fYOE8K/gOq9kvdgY4fYybjLdP7T0lor7WpgHExVrhS9PmCoEemPGo
OwZK7ZeBO/iaqAh0XQHP6V+159kfHM7decE6ySZ7Y0AcJqxBtMjL9qt+L1FX8cAy4eig7dC2z14/
eoQecDaJ/bGeQKvmmUYGQS8qnWjWIt6Xd7AfVCrjHUamz+gZyaLaM4PC7CJ6UAfiLeM4hqEcGBqT
K8GfQjmGI88902229nv6ZYYi4Ben+TQGWuAm6DYYeA8FjyH/jg6y9MMm8nkg4LBrvwbjgApEZ3eF
hT2C6XEgNwzSoD1BMCn+VLICkFdbe8j2tMdK9KvlDOinyWx64WMNaFYoDxxM8vT6r3mn7CzK8gIL
IoOpLxW9tbJE0RvY3bVqt8i5g+aRRjHI8Q2sSNTF3SqM720ERXKVfDwx2bUtXsQdHsIRiaAJ4bT7
s7qZz4rHJmSzI52YoifbNOl9mjQzb+c0j5i5oEya5/e+37xIaUdl131lQKmxWgZUe6QDQBMyFi/r
zOh6BfOHQRLvzmliDjWuJG855Hm0G2gpTOTBaM1pWAcUrpVXNl8aqgdkvG+nFCZSNWOQaIFElkJi
GjI1ds3aKtsH8jI6KyQruDBx4nA5ylvjrt1hHtdbectZClPlYPTL/JqveImIH2URjvRahVQg2fFS
+SLtQvYzmwVnrrPsj3Yowmx0rWzlptz1buNIdwwjbC6sB7VMvAHwlGyVcEkuRVWdRPmCNYTgZAiX
LBvQ1lfGqdT+ifLCiucCFBgmtOyKWFHoKG1++vinvDLFY40J0KH3iJItnh+Cdy4jJuNvg13uTLsH
bAc6HzV7T+gwM8P4zIjkyjoSi85MBr7hoAjsPrtsYjv0aDF++GLLawKYBRMHKj43wl0Txyv2JT2G
f6oi4nDSDRTRaHkitzO2lTur9dYo2BwzDCcTkXZXIqSb5pMflaeddexUlmCq6PKFKv9E00dxCsYj
tqVKTKGY9PI9ThsMljV0Z4wMGjd9YhHhlalWLMmQC+mVP8VZ8RoNS+o37c7snSwchmkBLBSPdaXG
4BVAqdj+MeQGzlkyUz0Bsv1sTghZ0lM04g3FB+DKv3JNXPQemZyY2MydaEFlJiAhzH8UWZP/BEQC
k16rcBWQ8yggpuUDY7AgACvrSbHHhNASV4Q5M18eNELgXLi0ss84nu1aOPgNDA/ZE//EY0S8Cvfj
ln0bZl3WXOvAInNgju5YYanuTP9/Z9PqkzcNhpnYaRMeoUEWnd16vCXY6Oj8lu+TxPi22SsNqfZs
EGyAhHidRO3f2J65ZwUS42EaoBxEo9ShWAOh52jodjr6qhbBN06N97W+1w480glFaXeJr2N2otj9
rAptXwy3NEScgh3onoGF+8xVDh+slQ7GgefIwoCLxHpmuAuAqKLk5UffTvv1k7U0vIRQajJsdiz+
P5GfLcllWklzouHrr9dN5FXDjnPVhGdGUySsYgFH4HPIFjzoaX8OqOHZnmTdIpQvjHhVfYO+36jv
VPoI4KeTQ13wV2lkwDCdRCLAa1W3Pis9ljnQ734Zojd4IaBiDw+r9VNh0SMEKTfUkBGuJ9K0CYZe
iVc0XYnbsEUZvgpGgvXFHB4JT+Q8RMAf39XrSFhYiseDdAz8QPpPSq2Yjl5IQcwWf1UjQ0wbDPtz
kiLpM1Ue6G70A+tglAhdWJ5huXrm4drUJlosqJb38IeCgKfRZFKoIrbWGveNWi1W6LhIIxXVVYYu
NIWKOpoQ7dm+Sa8/MVHnlXA3qn/dG/YESa8eTyTppm9Yu+yWF5nwpTILa9Lzpz+/Cl/PrZnc781y
GUQANXQ2vH6FIPqtqDbRMm3+cesEUi8wW32fbtqnwmcZiY4hJQsqyscoWcsxTemJSj6wlJZuiejU
UkxoMKVRtCgsIJGr904M7qXVLpri1pwSpzzJ4AkR+5b4RxOE92bNP3noH6qcAZfFFa10ouJCZLcE
2Z/LSAiXCBCy4Vwg9U+4PJJHOfCAYh/kiRMZRuJlK6JqpjPEioK1Xq+keA+owomsdZ7urK8XInDY
Rv0GA2wkL4xnXl+FHjkQyoVBu+hIGnJWyhKMynY6Qbii++Tx1r9f4T/NIknplE79t7nUV3nLOzbc
e4yQmCldeaWhG1eQO/PReShe1ewiouT6YN4uZIspOTnVYPv0pmZowjAEdlyGoTZX51K60pmWJVFF
O034QMARfMO9yLundGQK8/IZcbcWWB1N/0kwGfYqzIP4/0R+9jLfFJYNKAoV0BYCx2naAJvzcWMJ
XNfDJjc3Mv+aPP6lhS2DLW3xFRg9ryE/aQGQIiE+IFBOQ3NlYxSFFloG7m2R1YEq0ExwlyyKY0Aw
SAgXfk6DEWCBGAFCEbTYxZeENMlx39rh/nXDM6WY+BDgxbFrb3+k/hId3wxCF4AmTA8OZJwvw8+/
gVrvOwhXZbhXp+tWcaZwrnKLbl/Dut5i9H4HXABLDTmxuOkib5xDHYP1xkbzH1dYXz2bhIuZM6sG
ZGjyqjLbkD1anTTAbd3zjvLPh1qGmobb21bAGGtHfQfUNcrg3OK0r+cVIygx/QdAJYc3C7lVdkLh
ogycEcmFdA1yA89YrJDGiYKjvD5OsAobUuR+aQ5eBRgDYvXqfkPFJ787JgciuhMwdvwC8/xQEHvQ
40jNtMMHPhwFmK0JaHA4gXUZ7/5DQhJoApyBwxniE8VgjFUqBxPhipyaRC4v+USItpMtziY/cjEt
E6Olm765K+k5wKAYvDfL8Nl2j6a5lwBFKWQQ64EpsLyWzbHPUwFGWHb6r0kmyzTIwX6tMGcOCDqo
riNSBKjQTmanwzL799am/TdAMs2YCqmo2XFsgxoYn7/aH3PCNwvlwVVpZM0f+d/koM12eTmlv6BQ
hNIgsHtlVhNuqoXyDd4LQ7l0tMijl0nA5RxgrIulEIEKqy8WFVwKtMRz+QepjbzV8CBwbokHsTZm
iE6wi9STMUO2fkWXZyxGY3OKGfoOwJdn0QEsxjTUceT6jztFw3HjUMlZtB+29uAfl/N4/lK+1av2
REiW/nu5H2n1QkvCqULvzsTTOGMO5n/pn53mdz7WlNLa1+tcc9FVEOrK6V2HxMzL1ZYV2UlXQR5R
xJHbTN/xwkg0ySfwTsWbxDq04R9rDZXyL14Rx4jCwje+uanp7bFjYTykonpFG7Yqw/yjcPayNLBO
hr64oaDCWsRzXFsMpOnwOO0IaIhpZCjZDSS1nnquOLhWtBtXKXC1tfr9Is8GAfyMk9fueQ8TehEm
dAKcGNWVwMIxVgOBbiGwx5+/UNm8o02I3XpNZGNWi74YQuiDXiBfARdkLRlIq3dyVj/Xgh1ButHD
Sbo4yN+5SDol4wbeLlhNoS91h+TUdvfX8CUPgOWd96+6LimD8kfkiybLgUmYThKH+qC5AsAcmz0b
fshkn70m7hqxd1uSi5xg7Plg7H1WA+2ycU9lX77pfqB5qbkuT5zn4Q7izg8q39iBdEJMw/T4/PI/
ct/80dQl+g/K4Jl5+QwTbJ0pLjoKCm8uBHeqo1gUzmimxSW5JDfnDR2jXyLyo4cxvuBomTlPKvS9
ufrD7gCwlfEn/ZkkQjK87Y+4n8s5Rzle8E3C64hSASfOsMSm8+bbNs5YnwCHDMPUF/9pUP0qXzuh
VeY89nksUAcCYM2wAYfAok88qaT+PHLplyu50di/MLWMd+Iqyr6ifipa+QnwVEVc/BTlfOFHgmE9
2Ot0HLj1FkKwMHGjY0bdCg4/AmKa7qfuFvxSDgmbwc6OevqHGCnxQhTZ06fKCqWQPN4jgEtw31bv
bCNdYh9+9YTtek32Qp01LnYKeVsJ65TTefP/Uo2HmXqq5LmYQrNw1fBQmW+v0VY9W1iwTSRm33oc
WB4WyTZ0jS8c7KgbbPHY2cgKaW3CL+IL3sqO2QvNgL7l/4LxkrigM2ItGtzefocwpoHORrBc6IZx
lRkYm7wpJc7cZcB22euo7E+GX0jLHHb6uKYVoDMmyiW+kFvqGwzYmZCyQjTTm75l+dYz6aFs7Tx6
7rCg2lm2MTM4kA4Bz9wcynl4S5kUdq87XQR4lpYl1HAsKzy/p0C+tIC5Op6g4DuHe0RNDK5PPHet
ZzynvHYG0jLZenxwJo4d0sPwKWB9eRsHvdpWOt7cfRIcRERG/5DWo7BmX0pHYCIp3bZUwMxGuR2Z
Ffo0JHS4CI9CNnR0xAb4KZrBLWsus6yXIttJdHUAPFaSth3MJebGREXNyuyjJn8PlcoiU6/AwY2H
snu/FsB8Cesxz6gw8QxMK9Z9N/tT9ljOmItDvctIL+CAZkgqkYBL96jVO0jDnU9gEYAUI3HhFsqw
506fas5RjuK3+qxOcA7aXahvSJB/Y5Awt7xjFfBfOj2EyUfp/5bmJa6zxKvgaL62nKjDkeHHtOdF
XybsP6YzsEHeAGeWP+sPBEWSK2bcpyyxuge2YwOVzh09BFOD5IoYh/ATV5S2lDnCnRetyfww/yV2
7/3DlhsQBkKiM82L/Fnl79swoPGOzyT2qu8bXjfeMu6MBr09UnCBFnhWN34yLkBqQmU+DeI64Mtr
55gRDOaYGJe4IG/C51+AmKFKDmLhFfje+iUaWUbYBz4ComDIg8T1cg+5nw3/FGfkkiYi/3k53JH6
MRzXKD6hXYSzyWGeHlFCMLfGsxZw+zR7FSUI8750w2+U1xQalUW/JPiqfkbAxPAFVAtHHr9N9KGN
D6pD5TDtvnD9SZ3Xs/u9I7lhBE7f51zu3QKUP6rjl8spU0Hqidvz5HIYPLCKTDGqyXMXP7PJ78x1
GC4YwNLH8//4gEyrX6wu7ILR5uLvtQNSVq3AT6Ja1vZkMyLxSC+TXZcNDTbMXEAoh3kbkdYMFSaD
HCCNkssx4/HYvqorQKBupfs8Z6lt7asV4bq9zrOXPqehgeRq7QFOJTr0zqctRq5ZQRk9Nlc6miL5
AvbYNfLMR7esORVaF9zJBjO7+FAVdPgiSYtUuMDC3eCAQq/Fq7TDSjDDE1unc0T5y47u4oHEj+/u
/uGVYioXMhjIGqf5mbpDQtxudPpLhpnEtg5XzvSJ75gwN6AceLYbjqCTwgYanYwYnwG9cioEJqYe
qK0PhNDRks/N18tMBxMrkT6IJjwx8vL3BkEnAvaMic8cHJ5f89f9C/iXhQfPIAfKyG6KpQhLXCqj
ioTzNSJNLNKUwrz4bgzBviAtjBQmrk42ErhuH7x3RuQr3dKcX5DmcHpy74bvcx5jX6VIXL7H9UNI
WcvSPvJDIXlht9UsO7+k/iTuHpG7jTlYY/qK4wjhaXdH+TIqK2y0Zf+wwPtskxN8TS3ZIslHycfr
WGwSt2Te8828RWp2VrJCxlPCbDLRF5AO4TtcwTljEM770g0wp5Un1mOoeVNU4Z4K+vuCGINLbBV7
EkHDxaVBIv/BOVF6QrI3u6+ONs1o/hFCSnkUbOny0fjoc3xsSb7XoFVsKI+CUKKAOVu8TwzbPwY6
GV4wE2n/UjBXZrVgkyMsOBX4/NWVbtQK4HMgS1vxNCaoxvnK+RtTjymaEP7xHCfShdzU94NbMqe5
3SqGl/We8SZXyh883mKssUjwPhN6XJZ3eHlwcbGBnPYNHECKvmf+hvIcsuxQH96IKjWsJU/+eZNt
epxilk1AcDEdU8pdO73CjTVlvdD00a2h1HWRJDCZlfivEK2xTv1FDrARDbdiMk8KLkumGaBvpgOc
peBB8vaRvh7lDx+n+9GEPw40Glgkeqx+aQQd8wbTtz8YyxYxEQiymZj5rfU0GBU7jB0WmDAIkzF+
h3m8Hkmwh7AKfV8mso+TEauDpizF88cbOw/JtkI132+iC+htZdFSzJ95VGV1lwd3k1/XEJw5ZZN4
qXXLio0BZ85YHLFpZwo4xe5AiS7ocwWpS0Jha1vrSt1o6K7hJuekXQXJgUsGKEwRPQcezMxOTrzm
BdSsv37azuVHmkWd2Rsa9/CmCFvAfJMLHo1m8jtFI8MSxtvz/tEZktIJ9KS/PqebEytrvslQcDh8
bmorpDZo8gYMQjMiJ3AiXfg5Svb8d95X9q/IjRFziSsDKQBwKRY+hCmKNoGm+TKHsEdOLmD9Dh+r
NNKMVPF97HyEjpwVqwKB5OeaCKsEtyihnJz4n4RFSfdMi/U0cEfGx+Gufme0n0KPaRz7rSrA9/Dp
EO+ZtEmR58HkZZrLwx6+PdX4N423s/BsfEvFsTIPZbXNJylQO1f+UiQPLiNcaa2hZf1pi3V2Ib9L
YvTU/Mg4JZOvHBwAu1S7ApLJ0KT9rqsLNRQjw+QmsQ2AqYyvbPqh5h11EiGHHq9zz9azgmik58tA
XmjK5PQ0P67YNTPtN6RX6QZb9phzVyQTEL7sBjwqf/wbxJKh7jooFrSKiwpKYhev4c7W6I5pxOiS
cHIZ8sOEFZyS3RBbUDOWhZCCb9i8IsNJN+LnRLRXoO46TFCukK+VBDIpIyudqMAfq79DzCXJUN1x
avGn1Pl7pulI0IwlTIIAJ3e3Sd7nAvApcUlagWwEuoSJMmqto1DBuf0oWSeJ/d+Q3V5QSsE98DUO
6/bDJg0oCTVxNNoS1ATTEY0/wEHQFVR1DlyI7Q1+/eHjAawFzWIvmQ+JeDOBKJXLHIlY61TW4hqP
UB9mmT4bKJlQD/CD8GKwniXiiYfemKPNrftFCZH75ZUY7ksn4SjoHNMiCW4rRqzZt8rzwWSYA5IL
tD108uLFhpxAEqLnl3jYqcIYxBwASr8R5rekos3UyNOWE2Hp+7dAFWDNK/SPw5HTzRgpbRAl/vE+
0I246aaQ1nmxDAk9WxX0W8UyH38nmHZ0p41sFi2khf/vN0wv0SHXN9WHvz08tQWtCmyYraRcafMM
bOnBdD8RQgJ+kQgz5RT2z5EN/APGQKxuYYMAHqg7v32O0YlyimSy+HOZ8pDjJZqBqPzXq9tMOTH6
tnDycmrtIAjEcLixcOpLDBNvddE127JYZsn8RSXtT2sdnx6e/VHlS3DyERXACDHX1ldA2H3i8A03
lsOVEwirTHNU3QMNmimglFAVodG56OIPZyymhEo8cy/IK/TDWAQ5V6c0RG1LQUBwXrrhaggmJwZ3
COU1bywdw3PK2p5ZI85gR3qgrQKQA+5DIflDItrBbqo9lv52kcGqRps4gwLKPImVB1Yahl63aH6I
CB+YwZ+1zXmeX7mC4s07u9XPfHgm5bJg0cDkGA36FTEBaEe4sXrrss8ykLBi9Odaw+EACamZvsVN
Oh+uqQk08K6Y8J9WOeIr89DKq2Y8Avtdyeqi/lzwNlHjMrhJvPoyKdPpFiu8wnf8LEXItnmKJcrs
ilrBPED5kBMN0N/06dWteH2dxFUyMoHS/WI4g1LI8A5vIvbD4fjgj04wJlKhkEQ1sASlT697zzoL
8LHo2Tru+/Yp1lcGayMipeiZ/OZoq2lVlW8y18hv41jFtvGcyP4u1T5nqfL6xVDPIgZfIFP5zzfg
z2bJak8bPXyFPl8sdjgPaQnSrw6fEYE0PDfaLLcw03iD6ZfIr5gB6WzmlwW/vKG2C/MmIKKapRjY
lglOrdVg/m/NqEA1TEPQ5uVae6u5szE1jQ2+T338UZMDP0VMlt3EngMu2B61bI342EQjBu81J3QX
V4w9kAj5zcVpGEAA7eyCHaFi3IHI2dUD3qh5ZXh8RByo2W90oVg6YZchm4aP+I8uVS6cKl/o6Zm9
qrhnKF3BWIXOZ8XgDpwIi2Hs/lF/5IOv8cYbbqNi4d0GOPdAw/8DskYLSQYt5gg2IAxlVuyqGDBn
b5+fTRTu/LeI8rk+i8wRTDsOthnTHRBVxE9B+m+P0pwnVSW8z2sU/8NkIp2+OobA6PY+IVu45Sis
r2tujAJLK6Npdd6KO77ypL6ySYt0NhRnoTTYL0yt/oiYx0ePUTdruNoGyYJbIsQEzxhm0XZig3N2
C8RIbYOYwpVHeQW6v1wVHb9xp1R8Tpt+oV1K5lgp8SUXneSR9B9tcXllhkKDwqz2c9G6BQ5wD7MX
pmrOo7dr197INP3ltpg0ndcpQyiYjV6LKBKqLLNNhHSMFMDZE+qwkZInC71uVX+4BZHjUSeLu5S8
l/SbBwjx2yQwZqn6rIcN71ctL1hx8qtg7VJSVAf19V1f22Qlsol5b3JtRz3weU0SE+ALu6Hf6wTG
sWlgw9EYDBPvheI1Z+m726n8IaiR3HYrfzYlkRFzqk15of+iONiS/IAABRvf+BVZDDmCU6Pa1bhi
9h8rgEDg4M2DXY8XEHIwnMHmhv25EXZRu0bKGfxy0AvlhSHf583Jt8x70re8tKcFjOYf0X89eNnp
7wjROr13jUppgZl34g7XmIxUNmmA2atFAAmR0o49W4kIhUgP1KaJ5dGEafFCfNt8XGp6Ni80r29I
owuIpCRfQDKGIKESfekjmjNFAACHaQLOMIPWhiYx2wwSM+XxAcaznoI23tY/Yi+6R2rs2SdQGzFt
q/jTZlZ+ZGYo8MxF5PB0G7wX9AKMoUsbdU10bGBwc6dHcDqpDjkiCbZh9TvpEByKNpFTgYuXRajp
ldQOS/aUvKJ/SvHN48c9TpdlSqjjHFXtZ+GjnbemLY0I3tExbJBP8VLLvUuNat7yM2VqlHk1zRv5
j8Q0Ivk66b9i5ceMD19OayB/3/9H0nktt4plYfiJqCKHW4FAQjk53VCWfUwQOcPTz0dPzdWc6j5t
S7D3Wn+suo0l+diOKsh2ZmUAcELanKTZG/J91pbslow9gZXhXEDPTucQNjN0xG5FcLlG3YgTDQ9z
dMkm5RPPl6zSDUlu5JL1Mj7JLYPquK6bZ2f5g8Nrh3rQ5COzbKM4swbNPAYfOSDSpetXAeXJPCcm
bmnJmcb3ttwt0qV03V/KK+kkgf4s30iJKtpDl7nEsPYdwcWo35eCw/Rb+kprMNxV8FvhaSIncSRM
h8wSZEfztZw2WU3b5K/hFXsGJ+0oAkUa7og6r+axW4sQglh4KnJF1y19likrE1V+S0Zfx/JmbuLZ
nad18TNSr6jBJnN52KigcNMIGZIvB8uaA3ePytpCYkXvL0VTaJQJGarfCvGo/cHRMHpFKNJujbWy
/pQRASSiHuY3vIkLvIskuFgD1I/astAjCugl0kbIrLWlRXW0rghx5Auf1pQ8Rk+0qYz1L8MjiAju
glSrmh4gnNALwMHz0gBFYkDlYQAUJFbGWGOxnDmFhnVi2NYvyk7+wMBCLXEJrlVkCGSUIOXnRh/x
vy/+lJyYjL++9XAoBVgFOGKWo38X0zzNJZS6sFsM/gU/LHQ0wZkfc7K69EvEz64lUAgGjkx0XGrR
jay1NnHS+EjBLUW4MClpz32s2ZPoGNqRi0dKv3HMI5Dhhu4vESNL5DzCM/Fegsd9Kz6HS5MhzcGT
sWBhfCpZcWDgMP7At4C1iBDmUkcv0Y5rZp64tR22hInwJOQTq/RhZc8XXi3itkbeY/isRc5C/mg5
orfbLNcj2evapg19PqqeZAnQXbI4HeQ9KEyIIaBuKcJiyOv+PpGQbPMHkIakkdJYMqx8gsKazuNi
TAlXjymPcy/GJ0o4VdwU8xqilK9XlFAjvUEdVTW0JdkYHt88jYo5ZBYZElDDHhy11m9Zy7maYu7p
2ZPrt3w4xrUtfVDZBS/a/qKJJYkePXsv2ojmIYQVbV0PkDCmQ0t0BkPzgRPE1D/CGRH0iTBPKyEx
nQWMhKfhRyHq12i8VPjh+YoELvEB5Rzw4AyMMytHXfpm3jSlbzU6VZgNzPtM1AWIsiKDSo3kCcsY
FdBkvjLu7vm6pJlF/4oCyE/7ShJCBA4mcQO9ymmV4W3gXQvDZQikzFcx0HPh4eY+gvUuq8cfK1J8
Iyp6uXkU6cNgB2WRDBP4PJbJWiZiC6ggVRDK9hzs1B8M6j0gSzj9MUT6v/nbhpH7obyOyW/B2qiT
FF2NvIJMhdNlqT2nxPxES3MW7svZ598jLEyaLu3rHFebOL+84s+h2Mxx7NREYmjBW0Kr1LQbeOeB
gwOHZ7vDJ8qUhxhLZmomS26N+MbSzxZhaugqeEIl/ZZrNEugfcOHQ/ScuS9fO2xdRvmNvKwyvCxB
FZPesxdfSIeu8VQ1mNAm/yV8WjDPUvinAV7pdHl9EZIw/pFrDWpU96cU9iWF649QVIbaoyFPoBiR
zAAwLHCiSfPMywnyhQ0H9AMwYkGpo/fAuHBje01mEzCY+xx0KMqq/bTLvfhEDk9MIEHqh7/hGb8O
ZtyFk684h94RkaReSxjaekDn7PK2Mo1Urrioy6CLy20SbulKahfXMVwRxEGGj8oj/oYh/DYNHGHv
PclGzKULkFMfY86KM78cEgSZ/Iu7NpzI3dsYnYP5Eki9sLH/gYsTo8F/aUzX5QvdHdACjnFT9AvK
s8EmlraB18KGU8nhlmAuFVzSjg7j5sQUhiX90ZCzvaSpP6LNf7Ltmb+sI0WceXxf5t6s+P2fEC9V
p8b8RTk44jsdTtomoOAbzRABEUCizbN5V6kmAIHaE0E9/6c2pq0M4Y0Nc3cOdtjPBafaAb1TmlGT
K2FzNyhIpfEYsOptp23YbOnHNdDUMvwDbwklec+1I5Bp59WH+ZulPtll2cWEWarcF0HG49LQ1z5o
6EguY+T7VMkU+wkVsw0Qh7S31T+HcC8HZCpj4oZ4aGO/AjHnTPsreL5pLd6yqRWugG2X1mQ7f2Nu
5X3+D0yvnng0X4dBv8Cj/vH7qtZpuKUXZBHWlagWBGRysFWlnwUGc9Mlb+GbjkgC+/QYA/RSUG5e
4RyiC5sqGyBEO9Bi52Cf5T0QsM2ymvE+U0YQEofDl9v4SPYVv9mzhwT1tlzeCR6tsEKiQRkrkclK
h7+wnnxGFKI9aG0z7NFTYrrZKmpTf7pp9zpXC9svfSvRhtZJwyfKdjQ8EMRF+UZgy0lvX3YznLny
1OzOy1ogBt0AkpjmRlL9+tKIPzS8EedDW6JM+aX+Dl+G1b3dcK1n5VabcZIznV/BMLt7P9OiwbJG
qAb6l2EDlX0PtF+191HDvZCxBAbH2H85JJO2CQf+o6Sru2F96X6J38aS9Y+NCQv1uE5MOrzxU3qc
m9z8O92xYDX1n4bK7MZdRpDKrqu/6m5cysbN7mhrB2sLDusCbpvHXPBiZWucsWKaJS4UFEih+tQx
QWyLajsQK0PJYgZuzB39nvAZah6vCKeS+pR3HFFLdKPO5Ujnd4e4QDavMuJ680dOFz3QiiSCQKFA
Ll99Bj9M2eqPaGxwdxCF9DoI1wwIqkH0c+T4RdxjR28hZGq47gZkpWQVbFC9IGYcKLFw1TtLzj7H
3WU5sDdg8WC/g+7lB+OXPCQhAuaG8IldUA5yqwYBh/qSnYjiVSasdund0UKXJkzQ+0BwXh+BdpKi
rUSiIOs4teZ4OBbJQL8vzZ94I2Z+/dtQg+sU6MKUaxy5pDeo7bGQvmES6uFTDsBzIcSwoDqLaJyd
XlyJKgpEHxEoCbJZ6bzcG7t74lrslq/m03h79X7V+Z9i6rbMWtVV1A8F1NYKhEud3/qrRTeVy6dU
HkJQG/t1N80Vy0YEnrHozuQNksB8IsPMjisM7pfc70yfu1zt/JDEEX54myRnj9yYlJ9b3emiExU3
VdyX6bYJgOhgwrftxEa64lFfZYjHCSUjiQ7Qmly+tRDbAaJRVX2yLDU3CHCgI8zJPNXEwJ4oAHr9
gBm8PvOj+jHVByMmbs0vj530XiA1m4d0leBmR4+8Vsp/+bw42egqldYN5tY0IsLi8TCfUo+kYaBW
yTHQmE0PjNw473s0j+qWgHZm0ZNJj942JY70O2bqiaQ3K9ohpkCNxkfhVvdxOPGvcInq2/QQlP6U
XeTiw5r8JtrnKarMTf3lR4twW90uhVW5E/8hIBGvtdM7FBbs6EjGN7vShhvk+Igr8iQ/b5X6UNM7
ES1LjOBaxYm0peIl+uXxFiQHEBeoXgw+MvUjx/zN2EGbHN96zkBO6i83NETQ6xifYIDi4ZgA7gHa
cIjrbKp7kAveDcJUlq5suKIK7YGtbPmb0IYHhJES2pvv0LSJV37iwL4gRAJnnc85XBZm7+TMHQ7e
Z92p7zGvsUMPhQSwXcx7mHRkdPOBrbFU+YmQ2MAfH4ro2VJYEo+OCa7EcTVNb1PgIvFWhW89s/sj
B5JLuetjGTKEP/T0pWEn2ifAbGSwAa5ru6vWFpMSIdbMbuhIuRst4S1mOZLX/BLpcM3mdwZsaLtE
e4fJiTZY6YId4kVbk725Oo+oxgwkCptU9hLc5kwE4nEqiHPhdwVJ6BZ0GoW/yPZlE10rMI1FXxw2
fMHWuaZ6hru/7D8JurfOt0168SudvrY9PyTOGm3NEfX6oIpBe50HgllwrXTEmv1DigYejUpnCHe0
thNzXG3FCqyJhlHEdDg3LOTAr2zP7VP78rtc+EDrMRwfsejqstpYOLKcOPhsww0JCYwx/A80hEqX
cwJ26EjECRTCJTLPA4IfAPmCGSDzmzvpNAXlIIMzWyxvflOelOBWGh+J0axpB0mWPLp3Uf3ThodQ
LHPGUnL69wp6p8VE+aouGu83xLZWKaCkx27YVeMtZqUmo3otUwv66sHVFH+OLnN46ngF2PeReWY/
CTOSlCGNJFet9zFQ8ZtI9JzR78kklH/xbZJToPDUgOUSJPnC54VELSrskFMGxb90hhBMja2OnbUf
/KpawrBIT66xZrIqWrBO2SkjEFozlk+7r79NUC/0wnxOICWj8KaXm1KhaiPeUMkZc/XhIyIvj0xM
Zhsdn+A/YVldMPJheAImr9617gAUSToKShaZY6726/Jq6ce2fdMh2OJuK3P7CnaSPetHoTy5oK6x
6s2oYFXiAbZMVAEixMb6MaSDVfzB+jLJvrUVgdkDs2ebcnGjxmKN7d6px2v7PdZaiyYR689SiXsH
LcDCLH4V0Z5RisAXVvwZXwMGwlV+7IVzl9kScVQO2byAgxSYDxjWkcOUODblfRr/g/4AJEw2YkFz
nPDUDay3CXuLasviMvWKIV1IbzEZMP1HziGpt1tmSHQg39KhyO4jua/0B8HPpcIaWSeOQpQf41YH
C412YbhDFcoojwFM80X19OrP5PcTvR6NlwQSyJo/4PtbOyrW01MsHGwVuCrKA7mysFHJPUHuSPkD
P8y6vL8qG8nkgXwvmO88OWYF5U8oPEiv5rbfDKgLxlVDHR9yCdSZl2Xu/LWmM1oeJv6+2k6Ww/4d
Eetb8N24FniOz2KeGNvgCKscrGl+N++vJwHTnwLZ1Vg6cqKvADJVw0bKkMkkQz9wP2rchzWA+kcM
LAaRAJetP/LEU6+EL9yKzOPAJaMrLtavDRbW12OpXQ4/SRGdLHhfY0WZCqmoGQ/vuiOVGoBW2eiD
j/Fp6DdDf4i1c0jQQaadldzPewLPfmS2lBaJRkuXKfn1GTQAGjrmn4M8e/Fu3jejA8KokRLulu0a
r9z8QdgNynggi1MB6Puje5GNi+FTqG7BPVpy4uzKOpny3hT8mb0NCYvfpI/yDQwHW3NNnCxtrvH7
K7o2nBsYrzbLaewRxRq81xzZ5PTO90GF9OPXOFoBVV92XTunsrpkmdNL55DchyUon489a264w4Dv
/OwN6WIw+z0LGkhSew+jTwjA0maC51QFbkfNgIFsJZyIwbTGW5nAlNqk7cjqIRc2egXNdsyTt0UM
sP9NglNJOH3mpdRy5kdKNEbexzUKQHInFQIpsGddiP/q90gCDOTYj4HF7TbjECJE7LUTxjdOVBbo
Zjeyv2Fv09LLzEmOaHXVP6XCiS/mYbZ+lX3jDQ/LdId/r7WAHJPINIjRD1glUd6QlELAimh/ENWL
o4BKVSpMQvnDYPLZdRXpF6vmEklE93bLB3alp1lBd0Sg6IT5yJaaS7wp3ehHqD0pJ+zZHcJLW67I
hpTc9pnfStrMEQC4XPrVWr2oMV8lcOy5ALC5Y2Yj3NOZ38GUX/bpWWd2115nKsuoZHJJx6DOoLJR
muJ36DyCrdEViDQxE1y6Al0PlMvwrROj4amJZwo/Eahg+66o20p9f/0L4dK+tB3hvnhe1hLIJdDT
LcO/i8NKfcjTfVI83GnOxF1GpDaKTmJHHzlNQZZXkX21XpIdDEceHLl5TvNmpgdurj/aD/QSSvy1
xDIUqquKPtbP/IfAs1BbcCimHiYrFLiAfrB22goRIqGXiqvsCd+7Ff94OhvFiz6Gf12/QS3C/+9F
Zt5tqANwwpaFMdv1xqBIjmmfI4DVM9smJoRLd5CpnmH/okkZ/W31JvJkM0xOJxWCy1zOUVyL5rbN
WBZuikiy91MFyxzpNU4G9Or0QKz+xRDzmMUDtwI2xAoTOKriy9wqxP7RkGETilXDPRx7iVgTV4N4
gL1N7Cn41aTvVMJRvUbn3qFjU7wWEdJrV0vP6Ba3YFAYAzl8HfNWuXiFuR2H0w+vxIE+KTy5yYkQ
63lDjgRBPDiNFwMmUS8pr7CHkE4lgGCv3C1+BnTAuq8KAAXfc0BMiEFjwIDVhGPFzVOEICW1TKv0
pw1WbeAiftcibHBHrftIrG09H0sL8Yhtgvek3ijfEntnUaXDZkcIGDrnDxxcxoBbjQ4Edp3kUg2/
BFmJvgVV6eTtLfunxz/qp74loBrnb4rkaOnb4hh8t5A9tm51RaJbIEAg7GF9im5skAaVqk5I26/X
EijvaLv8lian8RlzzarHMf8oxlUPV0MIobqvt0Hxb5AvATpZmm4alxo60l2I2G33RuCn24zvoufu
BNhE07ybsSEoTjFc+3itF16Aufd3Fx9h6W3p0cqshtqeQ3DJOHqP9rG2xVuIjD7Y0bWivmXNvbvX
qJnRCjn6M3lU9Kjw0xfCuSDubv4W32oejVDkynqFJ3KQo2hvRn5BtIiyI/o5C11BBev9zPhOGxI0
G7Iqp0dOGn0ZYr7YYkbByrLpKrRpFDEuBdhIi+rWg/OG9H0ddVRfMmYfsqy6/+dRgav30OluhMUf
6ymaRtS0+vxjpnc1JJ2jwTPkpim1E++yY/YeohSwplI/Z7fYQn+AVwmvquLTHUqzJ666hdykgSiz
E1gOBr0avkA9NQ7+EaAH48/6k3Q3jLwaKHnY9oxf88TqRKaR2yD+NbCv5z1i859Uu0uzJwwb8R0Q
BSgQC1elnmbSUJEN0WqAqFl/+YvofQRBoVaPvjjs5JBkNHCHEksaqa75Z8CzToCScZViZ+Bt1qN/
nKUtlgtWBNQvlMbTzHWtxXOv/XRr1uMf7SO9k6Diq91p8JBvUjhIfOqbwhGi0gPGCukpH2GyNSdM
6b8kFBho2+AcltukY8HibG/osQJJlqk8GXwD8KgsHrFG+vKOymQgRJJzRyZmZqaX9k+8Iytc5tH6
Vu2YFkCTlkrlypnLCzSvyfaFVYVwdPUUsb5COWSF/1q1qGMQjw6bZUH6fZlHfopvE9UKf6Lb4OzE
2SX5id7Q2NY3rEkHTtLSU3JXvS5hb3S0QArYzfklMOahUukxC6y/KUXPqEa3KWu0C0K8bLXfyfcC
0LHAqbEfDE+iVv74itbwu6MvvEmoQLaUh9GWRE4d2BouOCCl8iT91eVOx1zNPEx9pogCa6T1i050
EC/TmFecqsmTAMlEIBgAuveMADRwEM/2nE6yW4UPPGhy4L6GM0RUSO+eClhJSGFneZHEZ7bhsSnh
dB8M+QVKhZdOxo1LPdlXVyJux8qRyEA0gad952zc7CsMuxl7ykNOT5AFvUKrpWMMp4W6Fn8p0+mR
p7cc4o9gZ2iuaSGSPsUj5Z1A5FtFIvn950Wxx4xgaq3FNz42qCbUN1BNRYajPv0KB1QCuN+PKtYn
m9SEHEkW/xBJzaxtGa2FcE5AIcQW1hT6wF+6/YUnSbsU4r/+CEhbRJ4B2CMuLUiyxsi0lMTC/YMf
U2eMoBHNAWiCZbOTMNKqb8WdchjGaAvWZSU2F6AO9A25eqf0N243C/hOVOTb5GjhPRLXGICgt3E8
NS6eWRgv0zGFO7lpSfDX0VmOycBKzi9WP/OzgfDplov4PjD3IkWO3wS0gYy3RbfkmdLS6ZnoRx8q
fAmQGcZtgNcCr5Kle5SLJj48WLeBABHMf0i8puieEA9CJGD9NQebRnxKWFNF0j1jJ3xWmwluBmye
9gsy8SCYA+PObhyM+/k8zJ9lf5OEf7glEarWFEICe79OQbPRHmDRmO5YpXELI+x/xfcmPbzaIxly
MkQTqGo0nyMcCV4770gqS6m4psrq0BwCkY/qmSnHQjtbUMWLgeksK8cm3Ijdp9yvJeMeFG5JtrFm
ggqAnD4UJDFcx1C7EdpAmjgEnAgOyV5IVCEzHeLdrtSrBQywSf+rJs+2/Zv7X4LL6D54ykyKIW9O
T/hQC0+CDmkXh/9G4SMSdir5eWR9cgGSr0TpLV+QG6OJBTdUH3WEhgHQiypXtfmpOmzTtPdSBxwf
Caqvn1aH0R6Ojp3cJlsuTokMsGO94yehEkQn0aV9jiz0UnHq0QQk3wsD1m4qenjeZES+H5VE9ig6
HmOFHF2K3uD5ZPE71qlRIc5WX+cHtJax5mnjRt7E0xUEweB87LpzE+BGfICworUgKcOnv4aQwph8
eWYEEHcTu3DhtsIPX6/AiB49yB61ugtsYRBf4N5m5T12NrpEzuBGw+8qvX6ETxJ1xnN27NGmMKkH
QAlE2BLu7jVEbX0pAxkX/6bwwPG7rsncCXbFM5HYxzQHu6+C1ClSjsS7wMyy2PFUstckEBEH2csX
YYW+lX7z8QLEi9PAqjm3nwVtMqozBn+AAERlA5DKxbFhR2Bgh/fEgAYOjp6ISFpc1Ih8BAEHOT8k
GxJNAZEND4dr9xjkI64Fle2Ex32i3MYW8TURLR/dTZ8ZXAV+hkTuNyb+sQV4cLroGoeogyivGMIt
yXnbcaOjEyFj0rEOHZAQ6iPuw2d/ndlXbPmXzKl+9cIVsNONU1ucRXOL6yGg6Re2zxYfsk/rCvgl
IcucPC9fCHzNerDr4eSTeC13+HvZOxmRqc9bszdTE06gCNTze6165SbCCQlvoPtKsVX6MyRixnPG
sjJdpNgDreU3HmyVgD4OkdZDMEiYz4JVMzkdOkD8AUnOb4R2aY17GcG3GZGICFwGaDgkd1qyJ4xV
yjY6oKyyID1r9quK4GQeICS6G4b3WVljs3qdsEvixkObYd1LvlwcQum4xn9frvakgzCxA3J6/Sdq
Ohg1Dhtxo1vY2yGObTvcVh9B473EXfme4dLgJd8yeIyII6ZttUNgsRp2M58wdBVBDeRkIXmSOTRD
u9gxwgbFWvaVCOLliowAp8TYnRr0ZHumEIADdL1PRjMkco3zZ+oHU87djruTgA1pC0vI384M+N0x
wc0sBNpy/poM9LuGEvhzkr+VAWGN7L/E/KSrYivi9Q4PbULg3uolnKr9i0/tcA6RPyLwYRg98+UI
A7lO2Lg34H7sgozRPHTm34udDq55R3jmOjKRzdBMi1GuYvrAHXJouAOtPS7s5hIAlP2W1SmebKki
oAd95bGg3SumZosKAuKLAGUmJBru1DOO+ITWxRKimW0CV2U9uuCHDJtOeqvwhxBASQgtCUpri6yd
jyrcyCjdXTHe93RhT8g6QMS17DcExiZPcZrc+dJJv4jBCKxLl8RyF8Wm8pBeZ0QpQ+dzvaFOaisb
sQmT5U57KDMwGlDEjOT8oOBdMunSReOQnC1qshH2oBvnsCP182zetcursGMKV2IKeIZzuRyq9bra
zj7b0cSxQAxbviEoniBT9NVuhSvhlOMldQm6h5ZhSjzrPLtEiixA47UTkZQ5oQH/S+bnm7QcFldS
a2gCrhyKE5Sl1s56T6ibLVqKuYt7nlw0zY+yj+zf0udSsjp55ZvlZy5rQVnDPFHXBRq5ZXKn6ttk
NOIhiakqXqhiE3vH6S/Gqu1Ui1IXHIzRY9C3TXEJeACedHZvMDeiXxNhWOdFrsLHmBH/k6/kzQsi
6n386qt/SXVM0RRG7GlTRRQQSvklBPCFwggxA/lVkqMTxn3pGPlKdG5TeY8QWIlkKuT4XdS1nt9r
Ccr/ObFlFqg1x/zNGtDsO3Fhj7QMSevlZkGNSvDtu3GkJIikPT53815Oa+HA4ovoCe+a1jFkBL7a
cEkj7M1mPAClspYRvBuEAvJHkXSvxmNKFc6wb99pG5lnhyzDA1jVIs6mmJkmFKAnY/1SriUCdAnE
cq3S/StCyrucHkZMJgCCeRIqBn/GRzQIHvEjp87aNq2PF5jvq6akMFzzJMkcSyZUK/kyqxBl1CQ8
DV8f3+t8p+CkkP5F1Q/PWU/O/dq6vM7ZT1FhjjcRkPFwMjWVE0bImxUTwXHE8DD66fDF1d+1kBTX
mtxb+S+IHnl6K+Iv5Ri4HOTtUyOlRShvBp1bdvWRSkgsV5pot8RGr7KHccyimwaDRxGbtk1QF3Fh
nhknOJ5JHQXYaP/NGjazy5jcBGiOyWmfCRBZkByb9qTjKhefvI7QKyPBvl/StKOtNn19BSh/yCcT
tliIbkjHy3hTP16aJwkeNq6SdH3ze6iv+vgcP5GEFss+CK6JFNBAZZz1rsI1ukLcO3HDEQwyf7EK
UdsJj6Yq6+kDr+NnxYKSgU85bBfdAVwLR+1FufUo+/VdB+SVkye6bm/z9NYxn2KMyF9LlG3FRq5t
c9lO3dclpv4Q191v+i6xVFMzb+s8gORuoGD39eqqSMdYu094ymegvCsbeS+hyGbM9lnpxHwdJQ/q
b/n6w7UItti5Dq2t/Jp67sfJpubtNHjy0EWQ1vJarQksSPa6K65sgmJPrFmx+hUJG8v6hyOBNNvF
l1v4qbb0DPbxXjVvOGSqbd/ZVfOcawSGxNmCYzjhe5M51sags6ncBDvVJOvbrYyrolxQ44EP9X4T
YgKy4wNfHBCq+LPw/kNzxMKjIGYpNgpR1qNHXwGMLpTTwFIGrMMaRp7fIgMgSRgHzV8L4PET2hnJ
RRjqgLhokwmhHV+0ZLdXg5woBBD9qgXTWL2A4EkPrC4ytO7rWtR7mWsjWksfNPulC5/nCJOHG2Ng
bKsoxrwYPXU5m8DOGGjTvwZolc8SdNKyi694zQNHbGzMR+Sgk0YxgIVY2WANHA79ux5cY5htBEsm
2BAufe8Ego2I3qY/QllFEAoYwcQttwPENPl9Zzgp9RxOiSOea9yAF41HCOeA8M8Maeu8T7Kr0qxQ
f1fkYkJtcbfpa0n9SOKtAVc1VsjNYmoJ1qQyhI8xwKzRAjyvO0omY45sEVCD6mABUWTgKux/5jys
FDF0J4WW0gSSj6qeh6pSvfJUmaRqBFDKxq3g346mtpN9k4g3wqVFJybSu0BHJDS7lz9yMMNDxI7i
VFyi5kWHwgcWqw1fUR4CPVvIDzxQ+vxd6P56wPZMpeKBtzN16Aw90QnMY1929EgzGEYSVOKnlk1r
I3gopM2j86XUPXsQyiz/lQ3aAUIP64WcraiOcDXmuR02HWwYHXLqrzb6JLM3v3UeAe/SPT9P8Olc
nKBXs9d56a1EysRFVnsgy7G20upDbW0GKoJKV64f6a3fiCD9mjPKD6WBFCc0ZzioxF+SB4VvGkQZ
BIfjAGznwb3EVSORT3qWQJ6D9YuzhQSWZF1AjW8FUNwUhgHikVrma9L9GdW7KO1mWr8KXq6GI8Xj
xc4lTxlplyJ5/jFyJIV2RFY7Xny7KQ9a6qXtuSLqw9AvoczMaTHW8BcAfZ3UeEdAmykRBb8EQyEf
teefGeWs15LufE0tH6A0ABih9kI7yyhSf0Wd4YEv8XNiDdLXteEO47FC289kT4g0g/nYPloSz2h3
dobwd0qeqGvbW4h6hIzSa2J8DvFRbim8opSPwOd/JQqGcFO/9yvZeqvl70wAR0IOiSld3JvE3H+R
UYftLVackM8cUshyK1umYFPg5dvTFAnCPdDNDqtS0ycHV1BX7+10TfGL8xPWNK1TsnAP18gPmT0a
Jue03U41VzKm0rj8S9Hg6L/ziygh3THExa38IiwRv26Cla++R9JxKcSi1fFWKIR4vUG+FnTG8Zz0
3TqUvmhoUaDRO0fbTx70mbb64JQ5TdR5o8CGokdwNK3e8CQR+eiXp4jM1uSef8FVwlIu3tFq/lTL
HZBvWPwVCfQrUMnw/RJ6X3EltDXyn2wfyHySP3vu/IZmQELIxnEn9Ktz9dN1HmHROEA7l3zDLc9H
dZOW6dVUSA6Bnnhd2IF4+6FkKnhoOwVycOkPJJE0N54h6WC9m8aPEZJOgJV+b7ttFzBa6wzwMgYj
jtUVorDoh2xRIt1mgfxSxLRJ6PwJPAcDk1Uq4SYWVkn1FSvspzkyFjLXwAbNfx27Ez3FJpw9lMY/
w/LZ92R5Q6tTqToR0GqFROaMih3xyN9IyAtxbLcGndDcu5xT3GHCWg02Z1MAwhB+EvVLBa8IEYSh
vUW3OSOcHUsV1Uqw+WEUXe5G81Dkex3JhU0b2z1LnDG+nxuOrOT1EbX/RM5JM35qS98CQ9eH2Ji/
YXcwKIaGc8qAGrrRy1VPv1tr9bfFTTfuO86PKKQlAfzwvPBRaFAp7akmv9Dpuj82sz+2u260p0ZE
pQB0+arJGMmdTuA5otll7N2I7WpGglYRnUpe5sw4ZNxE6a9qNEeaDzE5RsNXt8Tj7EIeh9zaaQoY
dhQ6in4XgGd16CaO4Sbej9eKdMDoq2/OTX9R+3sjIzQEAkYyk9GtwPySMG4QmMBKOtB1e7VgwCDi
5D3FadAuHMhhspvV03Kqdskxp0DH+E6JItdYt+VzDik7yEckqxl7TN3+lSzkAfwnWlkgyIOGSGO4
mJ8miyg9kxkjfVr48CVmAH681cEpxBTReOjrwobkVZaOciYpEzn2l4XyetrX1t2AUDMFFAL4Rq6Z
CrS7lQHEZ5pHYYCwyw4UQA8j/ZafMXILOX9/5beAtadbgjPjhBvP03Bu5YLd4ervjiUOECis0cmN
8aDNu9h4D9mjAHfkL3FEQvMRYq3UPVgPywrdcclngFcMLllJ0O7e6AknOGrltmoeYfyX9zsaCINL
JW6m6UsLfIvUoMiL1csokl6xT2EjKXphXV9E5H5LoU17qBTKJOXcyWkOKoi0euc8g8XjMBWxobpR
t7XUfU62TFqRjM53hCgiZ1N+pOpDjFl0V/rrR9Tfp/K7ev0mw1nXj6FxHLN9lW5H+DzEcSQ8m5JH
z8H42neyj0KvudIQ0GymweFn7MlSBvuyHk1lk2RnzK5AZ+hfJh/0N+UZcO6F3NhsLcMuzhC0EEIs
W5zFVJ3su0ecHXWGDH6FkYug25vptsfykLDZfhTxeQAg50EltrPj60aMvX/tw/bDrDYtcdbqOqLF
8yc+tBQkkNUK3SieFYqAImwu2yr6LodHdld/WGUrOG/ag5AyMf0ifKmRTJ2mG6GlKUQk/e6BV34t
RPRvdzb4D73Nyx8fClQwfzpYrnAAd2oZ5gxvWgLLABv3xCOg0W3hDvHloNPTtoZEd9B+QJsxU0Ry
GYv1+GXQXdjepttQnXoKKbnDu48WlV+jcGP8ofVX74N0loaYpNgIo4tTZn4afoQdTpHyX6Lcy+xW
514kU8wCTUS8Y/CpUUmTb4bRzd+64rMjRevRli6DMTl1IfO07MiYgHoRVepGeh2ip3jLQaBv4k1A
gQwciCCh9WUDcf7K+o7STZ95wwdyOL3xBLSY+8D0szPWFCMD4fQQ4xviQcp3YrPRT3Gzhg4wLhPV
X/Cj7ASf7GwEw9HiIO/IUhDwaOpuYG4RnhO/NvAujTvjb664uUMv0d0RDPSe/RLzRVxhknNEPUBo
jYlVZwI2QIn5Q2Sg+NFSvjDuIoQNCOEAyjjnEOXiVY8crdtLfbqSHoiD4Oo6YDlUKrlArTPeWbSX
4kdwSohoTTmh/l4j3Z892Y3CIp/NDepIMCJuWNOKc0E1BkarDl97mt0+B+JgzI2WYejATZB/D522
UvTdoNhDi1T55U5nKz4VhA7jKSdU1GiO87UoTkJ5LHGyCK6iIWclefOvMa7oif2hXHqwZmGJ+unp
SM43OP9NQqQCpG4POXYxVMb0tFON+8DKHfXiviWFpwnoQMdFqOJ/8eTxhkaMdJW+K22CF/ANwEAo
0eGFGwmX5lGDR0eoAd7wlxm/pKbhg4qoqS3eNMNm2LSQGZ6jzKslr8XM9P5qT+BEaKkvw8/MPo44
CBiG9bqd1gzrIr7oE4oeSp8tIuoZ8vP/cXReu61jWxb9IgKMIvkqZmXJkmz5hXA4FrOY09fXYAHd
jepbuOfYErn3CnOOCYnbqp9Xh+QlHkUeoOnBXOvF+O7c35L0AGFEQotP4pDA/pF/4cnttiEeIkGy
eusxddfes31/IWKrj5OxbyJkUG81qLw68yq0MxVFdVn/pYtGLr/J+SeIayQHkNLTIGZRcwlrsoVC
VXVXTEIiaN5M8KVzMx+GJ0n0byiscXtRPjVdMGLnJlNiUbfFRF81bqr7df6PCQB2NXC/n3FK27+u
Hsi6eerLf7RxefoRAy1hcvUG7QsdPpGNFdopzgzKgtVOB0f1V5K2zJ2seTKKae4BEIbvpvbOOs4s
vEaxhdW2nT2weaw7gaEJypbOQFl9xGYgNQsBEoUtBw9HVe2ru4XPcTewDTA521bf9bBh6Iy+EWOE
0dK0oVrwGDcx3pzeFhzStM9irkjEvAdWLOKRNIPQJF3MXaWuau7RQAOexqWFidRIWUBQimggSvDU
qJcOdJHpG6rDPyDLCvdsA6uaY5TVrzNeZHP9+lGLr7o5TN06moOU+WDIR0zUUtbtRpJm5f0Yn9Pf
bpdKJ0R7T5C1FQEZtwr7+0+7F8iqY9XyYOwLJm98mOOpaO2aDqB47fp+z3/YoY0Q90sGkuxpUHKT
iwrvjyFef6Sb5mWi6dXrM8jRfFvNZO4uSTLJR8vvEDl9sX5WoNCGL+04MrvFXHxrqLcTytOTwiXB
1ENhgmY44xWFS5qi498grO/qd6BRjO/gaM+Cm2D+NhDzboZ33uwnzllxK0m2PKL+cgQZLBeQGwmB
yEJzb1uE/046uMKDtVr9iY0S5WMsnHKGgmSvErITX1D5p0FG19eBRbH0nXQyFrM5ICHCBPF6kVgW
Edyno9QguxNfPUtPJQ0GtOyU1tLbJG0YSKO0UwQ7vog5oQlYdglLWnB4BWY/fcchiyi8o4hvbeA8
6gFQ9/zW/sTmAQbpQHso0+Gf5M8SQFBzHqe3pKPf5bO9vOCitRuzs1aFQ8UBpFB8XQzsN2t4sql5
4nPkdxhmh8ke84ZnELLwJOUJSAO1GqqN57BLiNM9E4Y8fKl0qFDXUq8r2O0H1AUqY11hL0qyZdwp
npjBZsRFV05nOCD+X9nvOHAV2HkF0/xlaKSgopU4CBgsYaBn7P7fFMOtLr28G+j7V7UbEiaR3Iiw
oM6J/xhEId4BEHeoj9nx+WlCW1Fgo7F7RpuwHr7KawHhvYaexB85CE64GfuPJNtN94yTwXzrYRz/
sGaK1cEW2Cstcoh52SfpUAbwRku46tfyHuv1shtl1UPMytOrm2uUwr/2dfP4MrYmepWKiTNqKuwt
LFwM6SzKj5F3RINrzN4V74huv9jPJAsLiwU+y04LE6R8eTKUKQ8j42lQGLALkitlBgcm6HWNT5sj
Z77ABc89APAIppqZs8ElhlxUPlNGhySgEawIt3eFagu+IxpsnikM/FnmvN4WSHeLDs9tyz3LLpri
5m/6kyfWZdObOPF3rnXEtiipqJyqFc1Kb/GiBcqvjO8F3lLd+9PLLvv9xHBc13cTPbLx2Xybv80m
la9NeMLamJPfgH1q8VRdpe+RwbUKnghYUgVlrLPDgQ//yOioUlwC2V77F0WcybIfs+hwi18gjKOL
8jM3jLwasK8sSQ1Pl/6aOSiHd6UKioxCQf4VFGdkAhaLsHyXdhDJuzZ6aeeqEmc2WwwlXuKW82pE
PnWUk3ONLSWLOtpDyiP6LY85UscQL48CghXlEJF6FECTwFyBfXQuvuASruAkssZ+yV8pbH7l3d/w
+3erDa8bqviE7VjebOdiZrd2BTosi+BuQDl77ZmbQbbknvSzBVDTLekNcrpftO7mPzQizORamApO
Q3Asg5Ry8waUoczuT/utZmvFz9gtk7ILFBtmt5m+w54Js4i/d3hfYVjlK3Ng5rNHhwb0P2dw6n/B
KKCwKJD89WASyfQbCHFmjgKC5NC+uJO27NIJEIwZy5FuB8rTJtaxQx4wYw1bcviAV6FD7LFFLBTm
n/bGpBAKJ2CGyXwAOuI1CnLeqANZlZhKag8YrJjtG5SzGAjSoNxpDKnxdl1p9hDCE3tozTfZ55oq
qBU9ahv+sf8UBJYO6+wT5wO+a8RSXHa4AumXWJAcxkeMfc+B3n2ZPw3ozPR7sI2FLdJdBtZIwxGl
UC5CX+2C9OnxLqd0t8fnqWe4w51uq8c8s/DXmP9a0B+2/gClNvR31tW6sTdP5YrRwse0rHiFbaaR
OEgEHvXWXjxw9LGD2uvMG/H4jf/y5Fit9sWZ6UyaXZYnkqIxsZt3TAc+rkHzdA8dEbvKO64Sc0tM
sQRVSkAuRVXtRgFCYGHLWQ42qsBl5MTjlsdFZ+7qQNBjCR96OfUDh1l/QsiHF6XVEZDbKt0+/pkx
Qo4Hx92tD+Yfma4dN5Qd1/5gHuHTxKqV+MY2i5Zng0n8DJnLJo5oXXyATGzMU9Yv7PAydROGNAnP
+YeAA0S3p3yjgx6u7UH5hAU3v27Y2Djmpmm/gK+kt5wFVZdIXKIYGwzKa1748AKiHwo5+mEVI1ny
D3kRZq+Qo/XSyV8hmK+BwG5osXlN7JVy6yDAfDeUVXqyhY9URUz7hodIcM+M1mzbK2zf8LUm6f2u
qRAVk5+oPw4MLeqVtJZR8CfJryT3yMetOMILgiiMfX2CTkJ8gU94kp/Iz/IZvjAt93akXTus5qYL
wVr/lwc1UcluDH0hwecGWYhTgMxmPJ8K9hU2kRUx053GeXVE/jBi3YRknR8hzClbDSZKCmo6pwlf
SZe08WoKigFnav4zYQ5pG5g+0QehDk23XdTR8R7k8Wp1HETE55mHAsfgaFLAySA7iKwm+tLJxuhY
umxZwsUntf3IwYuEJw1CEIvWdoXMW3WN2JZQzxxhBXDYx4iULXkImn8qL7I9fSgV6htfozqjnFu6
CJ1q65a/aJoOeeKkniZ+s0abVTKdHGl5nez4H2OxzH4gNmbdqpXb6lpMn0KHcy3cvTz1RHCI1YGl
AP5fjEEXxFeBPdRvyY/DkgZ43m0KuurcTgFRHx7gvWX8CA3Ewreg4fb5P6cOTsPB3JiXeI1hiIUo
bxdRo/VNZUdwiyATz268DGW3LeyJbfHaKozHgcT323TlZ98AYTXFo1HKW0/746VoewYB7bsW/dYs
vAzUX1DsuMuYePCN0EmPTIEXzRFuCQLbWXlJDyw+xGxoUJgX8wsCDth0auQK5Nhpe9Qwos+6vvEH
ABMQuM7iCxsGjUu1hFJdXrp8T0Ni0nLu44SCHQqvNrfwqhmidOxwH3O8xaoffgL/nkQ0kZT/Ny1v
XZxzqvL5LJ2YB1o9qcNuBQbQjKDcuq+tzOTTB03DAyrRTR90REIMmwmUsWJ1XyaQbw7hoPuFoNjo
soguRpED946hZc/W+HdJZuC0mV4bYWRprAQt3P124KpGU5tD3Ew1Agu7PwhKLGQrVMKio4Jhmcad
On+bQrAqI4vhKCZA9k3/390ELLHwC9pkK7Wg13kHe9yfYGmkpUEgyh7BkvF/NW3C6rZ65BaaR3AT
ApKI1N8g3tbvsRc7/WmrLkLMVPH1ETktrMsfsIpdwhxYwmbNglP9pMbXxzPeI45sVnczgWfJHTBR
zEtO+MPoIaraMQyAiyUlXJMZPHGkOYy+ehqUa1W/aSaaOO6a/HtYn0Et1Ch+Xu4T+gIoJSH5YYFW
FBdQVLJ0i9AMKwd1YqPX0vGAayAPTlyPC9emw0B24GhvtRO3bSfpYD/IfOQpIZu3PRnzN6gK7iY8
ucM7dX33kCic+zt3z7M78Bi2KL8n5E8K5hzTm1ho0lprq8nqhb9pxTwm/KumHTZP9qFLm/IiOxcO
BAem7EsoFg5RtKlRuObZGTtW8ZpBoO9XkDJ7Nzd0K+Rb46YWtFPLoys32+cxeTIspW+Q3I5DQsVs
TN2KGK8khja0kvGMSq7rDlz/cHShKJnJFqfaRP6esCgsh0UioDGqE7ZidEBus3p+wnhZ+BUNFyaK
l/8vY2bAsGSFwcv/xI1UO7rNo4XI66nvE7Xi7l03VAya1+K4AhgLEHw5jtGevox1/clsErET/8H4
W6C+RuSPA909mwHh4jy3IGWQLeESOT9QPWd30T2Mh3IvUyoxw/7Ee5XsBLSgtrrDPQi08TTymHn4
0KhwoBviOU32zFoG4b0sLByJ416xdCACgKfp8wayruBQdd/8BCKzKyBiTvwrR5eIhay+fbWUsoiU
n9yVdnvh5+arfQWmLTPadGCoL8m3DiVTvIRp3fg9WfEoSwTP0rBXzMqRBWQHVWCbf1NBSEbLAEkM
PYDvpm0yGaMc+zXzxay8iA3S27xHkt8AGqcbQoCHibx0UAAHpIN644MPNqEERAIJnhOj9ipyOQdO
qrK0fNNiEckpG8kKZwchLREgIICF35ptx5SDUbCMCxgNMA5UZ6JnVKQfsysi1uyFtu8cM8OGjwjE
CBT0QgFBBgtLqo9+4XHo7MgwBnzzqrFSNBY1iqK9R3z+qn6OuRUrxjq9k2ZnstoWGgWcc4mdVs/U
tcXnxbMFvPSS0OLCl6YPbKwoRUt9CoFbsgmWsu+GrLqTpJ0IjqEVN0v+ZCToVsopxGL5DLpjBgBw
5TOgxjafGBZyiThhf0FOwRKtCsbDbpafhA2ZHcYxfVKkAJwFmofU9PlHDF1nk4JUd8cq3NIdZXti
J8hZ5gMRihti98hb5X78DUZUeBTxPUNKYc14n7DGVbum3EjzZgpWnC7ExXPQAnwrXTN1jGYb8e0a
rhCfapG6JmbKiu4eRU1OOEoe8FazqF/p54ZJHrUvBiv6deLoWfnqRJZaw9uTHvxGMT5g9L9KIysH
encmrD6z3GRLRaonm+c1x8tMKgFKH+Q+E/ErJGnw9pDfpF6i/p1ZH1rukD07ufMLTWPbvRcYvrzV
+qDpBF/5GbzIXbdZ3J0rl90Ujeogf4nwiXw+Tzhs1RZ75jO9NcgYrI4EHlq26rOHzJefl8Ia+SK3
JeqnGz82H9D3Cs8kS7ISO4EDfxhl/bL+4glAhTOs6XH57Mt/0LUu9YF6k1ZSC1YXPgQYokxj0EY+
kSvA1OK3op+I9rhX0LbxlBU3ebWp063+FV+1g2lV7s1ffZO9xiQtja3kl63j78xjyIrnBJuaM3Cp
88HeLCYh3PFWNOxXqTWh6f/3Ks7IvWMabb/V+MEzEoPOJQNQKBVZ/LZM4rkzHSZyU3uQMA6if9ky
CZ/3qPvE0qHz0KKbLrqIETvRrfWdfOEwRaOI/xUqM/fCfMPWM7KB6UliY0r6zI6TqyVwLViaGRf5
YFjhl3JUcyck4WqUOJ//8jd2gTHi3ugI6Je6EJ1SSAHMEG9ycGozkY1zS/krM3qZmdnE4vx5trsu
A61DjqzdAIA7E6VOc/gsDlUSUMNXrLTgSTG0mNUz8/v0u3/w7RveHN6wHTQbQ7RW2UfJEtnrz0Cx
d0PIEGChQBvbdqF98nwPlg31A4tkt0GknqPf8/mueIB5dBOUiQQdodlW3pkTEvZAPwqimQr0IeJB
bW+vYwSAwdwyQuLSOZb3Z78mOettco3axq8/+Pk3MHZUmwwLmQfQXITooA/C71Rs5fZmEg/kQwBO
bbB4AuJXPKWU+roTOsKVo4Nwr+Wq1Qi6FaGYoIcsDstSzgcRVxunHNwWW9Lg2R7mNxGJIiphG3cy
3r70PdnXEbxa+UZDNpNUwJyv5V35QAhaIlcmadjXzmbtLiLU4o0wlcU6mHj5O7p1HuYaZKvDJ85v
wUsdIVxeoBpM01E8LbHu6mY1uEDCnwOYB095RNj11/mXIH0yQkfhikYDcAB385L6ibH7k8v5a8Un
utbB0tvlaRk2JujjBVrVlwu9Jgs3yWpn1n7OPVH7Da8LXwMryeRA69QhQ6VbLOCWIJZn6BrEaMCK
c/+5ErEZmSgc/FexNfYTAbJOKAKHVnOXPHREwmqAuFo61pkF+YQXt09+ILo+R3RcZ+UfV2J7JuPw
1fqANJSFonaBIoVHbJPObv6jlS6JDOMCA4EcBgQZATHimhIliKv0fkcoIWnwTJvgQp0ZF4hqEN1k
Th1uaIpxZpfCwfRik3Yq6HqmSg6c0sHHwp8hGsE09+JfA64b/k/n4G8mp09JWae48DHFxC1R+jFN
vKGEsvii99k5Kb+4wilubOlPpRMCF0KXcuoAN4NTRUrWEHTqSHucCMk/mLWQCgviOFgtttch28Un
NIusv1XmGDcTp4jLXpIRsX6gqlydRp8lLOQv/HwAaJ+aU6Gvh7YwkbLmkFFnnqQ9yfbxWv+cGC3w
YkGyY2NTWcxjmGE1NkPTjfLOlp162mIzqC4LQWyrQQGThk2vR+hdghJAc/PXlpEpS9uQ4V+0X31h
SHuJjmgAfcJe7aYgWFdHLFAteDWiUJe6GltRcu1eeLy+kLqIGwY74SG2rfwNGEhOSSk69Lqobhh2
wZ5oAjpauq91IQWliOhxqXTmfCNk/jBtVQTnQbjCPYtJkHBb7iriv1g5QNaCk/UUbGR19/ZPJ3sd
GkcP7oAYGFZZXbefjjWCaM0BxUWYDXgviWHmOdqArAmiINxjHuWRowaQL+BwiwNMJ5hvt+6dAjo9
5sDZp37dYysXf/n6sdko5B9lGyLoMunI+woqjMKXBvLa/aYwNC66x5x25tHOLbmyJecd3/FJRcqk
McTisFgVPtZgioVkAx6guqsR9kWfUUTrAgqHNMxMt8An30WcYFQocHDm9IBJXm7eOsUuL8jIUuYp
ZH8+5296JekkV+4ExA2drArOZIvSiD0yM9ynstEk4DANd7nENt19qXvKLQnBUmsrnLAmUkSbABH0
NbWbVPvn++rAmUpR9EIoBmMVkTkFJW3b0zjogpt9IDWijFGhx0vr6Le99kKAZ56JGSmCuEkJtkfk
1gYqbxF/7KE4FmhVV6OfHFFlFa2l+5gw3Uo+rwxOFl+i1KgCbXjvGaaQgaG7T/GM4481gLxRP9VP
PNR6wKojHn4M0xHKj3HwGPGBWi6dvr8+uagfIuK3PEDXb5pedn29/nGV2PpbtpuNo/RL48Q0uthw
PKX6Z4EQgGUJYQkqRpNeWvNnF8mPcAXGi90DMw6kAUaieD5F+dqal8Fv/2kpjon1ipUogRbnp8ac
Ddw9ky9HRRXA5FIT8BHiRHQYimOuAZDX6dSsjsg0iSS/AA4kMNfq8ey31CLTtQr4YfdUHOz2fd2L
Ty+2l8itIAoQY8pnQn4oLlhEDVt0D+m4AIiqxBW3w1lXHdMMdGxTVPDpVz4c23KNhvsQi75KA8pN
1IVORFH6FtbucNc+ZsyUH0p3Zc3Ejw0zmKGDYN5f+l55+uCC4UeVWIgp2yf3mfiU8WTbqTWPlLs6
I9KW1sM/7J2C80I5y/800Cf41Oh7iewIh58nBqYc+sQydbXVjWKQ23VOv5r7WJ+las/RUc4HQVgc
8J2+JW9IIMud1WAVQSVlLb3VCWx1hSNGdj6XyMHIrcROAgIRKfVrZ4449s/KgfV2GzJWsHEDO8rO
CJ3mzg6FHsFmhJ7r6FetkMwEzMoebsgItxXceg8zoUrhsO2YKO0V8UcYdwV2O3X9jam9OLWG/2zc
4QuT7DAc5dflyTjD1n6AwTd/rUH8NXefXYbXoqMjYuLuyZsl2M4Gf6jjun5x5JHDyT5jhgt3Quaj
6VfjQZf/Uzb7eMZgcqi7A/FGz39sFGvfGLyi3tYN3GmKEL8PH3MR0OwIDOpz4vKMHTqNBoYCKEb9
o1XBRUCcwPfD6hIMs3xN+N2pXe+RzPqU+Q7uPJp3h8XlrV5ZLaXGvvrORS9kUJ6c0EWU1cm80//S
9NDcE1fwPxtxYy4h3SiPU6vcl4xZX7yXw0LqH7YofQlTAhhrdRcgAcRMIeTZtgsbAP0NzFq4ahiC
Zt5HeyCwBT7M/5FMC8sdJFB9zSsyJoKoOc/p57iT7KvOEg2tNIMxOknFPprYKXjkQeWLPi9HxCVu
r27hXuVvpYTCta/9ho1b7hYQLrI1BKQxmirWAbRNi54Pgzhldqjv239c79ovIeFFvA1v+NGf/Pe3
GmpF1WWFzhFhsViR0dmnPtmkX4hClWYrjT86OsALyrIBHuST3FkXrSi2MGHdGE6JMN0NQbwubKTn
bjhIdlNZwx9mZsgTbe2EJF1SVrOGn1yl3kg4DcpfA2UnMkrTet4pEvExBVrxEXVbdobRR8qxBz3p
KPDMt37I1RiKRzl+mzlV1U2FxQiJvqUgFNqwMywzaqB9HPuVpd7KzkfgK2lON/oxs0ZmFP22Ki9M
qfftT/GAUZBGgaD5TfQEQoX4aYw+W2GDcHo5iPsjrmte75WztCpIJizEtQPRh0ye9ysLQVlpBlFH
w/PbNRSmAQ8G6KcXWMXcmZuA6t9JaJ6wXs5bJeczlJffM72QaShh+vP5+XTNAZo/YpK+xhfEUR01
617hLwCVnh+r152OuSEk7kFgE7ENKJT+QixvPyvxPNcOheHLFbleL+2eU2FJWctlT9RtwKIcgOHs
4FbJPjgS5k/u5ewDgAWgX77J3NLxUil/MiNQdFM2pxMzmCNfncLKp7lMtVsuWbcIy7EaE242H6s7
0yoQG6yy9XjXJBvlV73ou4g07H49/0DQmPWAqSi6vPKHPRd9B19G7knkn39iyOwXfHqBubdVFl/Z
kKN5mHcF7Vq4wsZ2kfjszYsxP1bnojhyawIl4+0UfLTOg9cbx2w6ZBwQv83BhDDkvXhs2XLgTLJ0
rCWRNaj7AUCBGR3yyY8YqzYwbOUcyT9LXSTUfzTTo4FwUvA0ZqavnxWCY/1BJ/VEJrj08Tb/FyZC
nBwJK+L2Dx1oMAQmiDfmg0xfstAX42sBmOI44PKFr3GMO9z+21V7J9dt/qV1N3Uv/GK+Ud5oLSj1
X8qnEi67O5NxsLC6awDyzH+MeFj+0Xjrj4ZkWFq/7MaIm7FJX/lEnL/+uM44oJJbzWL9BobNtCFm
aQHtVmq+i9NeZsNUxLsCe516hN7d8jyaRJ6LmLr4Vzn3ab4MQ3Eo4+2rVY5HWmB9capjaL0q/FNT
wH97IjXA5Tu26P9JJ8+RKEdM3Zgw53xiFa8YMPpnw8jlUZKOh2E3juyEP/YV5kEDcLAy0BiF/4zu
zwShPt479dj2D/PxLH2NGjDGZStFxLM4r85njRez9UF70FxmaQf6S2YzQWQmkTbiB7UAZSPzN/3/
4nHCOCPNtvpoMUVH6Joip7z30obIDMhEorIDfFzJ30wkn0cg+WzlmDzW7IXM9EBrZfbXYbyMTI2F
KzBBCGjtmdW5wOWtnVQKYwqbbAnNAUELED2W6BJNUMHkbfsjwsXFZIiZvAWinW0A9qnpDkDSmHor
Y11eEoFQToB4Fr6++YusoTIoPt/wDGOHAaTrvH5fDPRHuz6EoI6W5ebLBc2ZDHuNgv+QfiAty9+w
yodwQGdPjZ3mepKbwAg9gkdVeul1fcc0xpA48zq8ew/lryuvL/HUSZwpGB6Fhaj+VaBbQYINbKqn
higR7S4NmIaI7p0nQRS2hKkRV0Tzi8vl9beHZqBshCMy54J+L7sVGpfUKoGZiq3Nu1MMD9UfNWhz
Z8zQQ+nKC3o7pwNELZOrTQvvScb38wKQFZTVEjDwW/kKn5zFNsSsECNgJNc6wnZswQbl9VDFt8XQ
n1kT+GGK87qw9PWz35mZSwBeZKeY0Ip2QwGPnJZai2diiFwaSNY8tWcwyIczKKxcilVgwuAIqaDR
YYjVRlLtZYzDdJqt5AGIFnpGNStxBnJJ2sP6Le0ObIdkWE59hHfnQ092yw82WybeOnCCUJof1HJK
vgNABMf45fQPrnRjX1NTwSK5GMOOHyTt/5LXjdp0WcJUcCI9kGm093x0wpU4ZFphIlH0XyxRrGjI
mpqhC4f/wOaFSJwN6BsOY9c+Po2g/FlJpOMyfVyHsj8zD5G2ONyTW4x+6FdOIe9tn8vY+Ln5RThU
Y/cjuOolM2j4F+2fLgOREFyTxZaHyepEEPUyOKTOR8H+eH1reDGiH4phIIEElQwYH1LqzX/qNgRg
yrjBWxoGNDv713ePX26RzoOTbtqT6M3jgWhZZlkiNBuoMxZzQ/OE3Zsm5TJt+f8KywfAH+N/PVD+
EMEXYQZRP0qdj/XG5UoaGua+Oj2BAaYbNh9yewCwvKN8Fh74fck07tlNH4r4r3Kb3/Sk5DZZV+Gt
bmkib6O4p0BBnzD8ft2Q4fcLYJPX3TywUkXfJdsoFenziWtBiISfGj803PJZOIS4sQYfaQrapeq9
vMGJGJBJA99DiNe6eK/o/RK3hmYEJZSa4w3YbHeiSwS5zriOdQa7M3Md4f90xpOenQrSnzEgYkXB
Nx7eDXeSiExd8mChC+ZnNokGBLUoUE2eQdJuXdOnd2LQ7hY/rLsm6hj2aUivgHUxnKIh9E2CebA0
aFZ7LGzIvvy0dAN259NRTheF+478IDg6hssrG32yTuPae+obWNOFrfzEXJJu/h0eymVs2zB/v9Yf
CbriX0EPyg+44ExEcnJiyfflARpAZpCIzIzd+f+vSQbA/B7pFE9tSwyrwppFO2WbqnZSmG0gJcEH
ZeecUgN6B6UWE7bB4dcErsRuvDzLyGa4/uXFwKsN6VrB42rgbYSDY1rpXrDkQDw+0hP8Q8xEC5h1
3WYH8YrDWfj3+pEFuPEMMHYF9kcPFwT2MM6WlplLAE50w8vYUK+z6dYC8MbhO1DhFTXP6Eh4I19H
hN5UpmspZNGwNyBwvqUssYC7H8LjDzmJhNbapH9Tc7D2tKH6IwPmY1Ucwi52SvPJ76MDKBHtgd+T
9SJCvq/md76X1A0GdpYrnpD+/BRdJKFgxOFdWXqGM5PjbF98Mq3sbxAl2daXmd9eGgOuD4nEt6UF
eAIxowD6wIuQ3ikp4F+MGATY2PP5LXoM1kTRBsUBuB2g5Ly2L8dUv4vxQ8tZJfgUFeigl5TCylc/
TdWpXtvVbZkysiDIznyxM/tlWlLh2GB0c9PkbYLc0Tn4NcathtWcYCvf/ADhKRlHLchobffgE6JT
9P9oAcSnAKg39sHOGy1+JdFAnO9CikB4N0YHYRGn2uK+2uSlZz5ZxtsgxkQ7tHHs0JF03E5wgODl
LU4md8BMlJCKXZLyuU0GeoCtZn5J1cdkEY2Atv7ezydEZQgnIurlJedRrz7AM69uGEUL9SBcazRH
ChUlFMAkvg3LnN/ndYiES/N6jwia7ZFvWbPByCNZsm1ozciwQbwm7NrYY5sOvIpWk99rOpU7BHyC
eTSYsTH0+jI2ZW5V3SVhEryTTJKFrmOKxGbXiaxUGKfXS7oA8rsk5jWFLJ0snoVW7nzkiDlnlOFM
t2u1waUjGT/zrlsRkRHAkDeQAzC+2wv5I9uJ1CmTNVikJCF9zVqvgTuXO/x9UcwQ1wlbZkYeX52s
7Xlqh4AVgvwBnLE0HOBFDFk5h5Vf/YmfiXaOPa3og2Qe/Mo8c1ZNldcr76wpeIuIQ11zxyLlwFR4
W6lBqnp5/0sgEjgPenlcXMq8jUBqryskam6jbBWG3Uc6jF8we1qzmZibpTetcdAytnZ5TUT3+dnS
9NxUBoM3Gdas8q0QdJDtk7ccoBljEW0bf5XopVyB7+K5EaIrvvpE/ZLAwFdbGQAvgnQb51bx879C
hzl3v9V5Lc6arzUYkv1meq1Xd4R8Rvz2LHfpGUbTVHhMzcR7H0GS7bd1djSGh/YEruD1wg3ECY2/
HIAYgNWdbAgGeq/htEoocRBPWAaJJjkhM+WvaLIsYL8jHrgPdKsF33HA3i9Cs+kEPz+LqzeVDLww
QE6KzJMyVx4/zEPxxkYP1pMzBxOLkCn1ZTE4wkJWs/eQ2UHnvJhYQ1a+P6FNvAJw4RAUv2EHsDjL
fQmoFbYE6D/9RT7zHYmX6W8m2Rj53fs803XXyCKaYDTobCgMrqZgTamX+09YnAtJr7FeNylyw4BH
Tyb3jccfgAeDokxntkxcyuS+9IB9cxowBeXAw/bOEGRGX2ktFMjo2D1i6rTNCs0LgOmIcSYxESnQ
hrXAvxdp8m8K/XDhlg+62kMEFOEgxh8qi+aXn26mf/UbwfSMX1J/YLKt2AoVwiq167cGHMeH2l2K
gBYV6U7rI5LE+TMKLigRKjaOetxka4WRym5SoK5zB1Nbob5yxmXdJLmsZ+xBC0KUhHsD2mTEWEq2
4iV4zZa9hhUp7/Mak8Gp5GlFQYvdqiXiMfSIJdlwrDDn7DxosTK3fcq1Say1JK7Bmfi67jNCGPgw
iSdgu8Fbv/9WTF9jjaodmFT1im8ktmc6WrW5tpy18rqmTWEVckcSg82O0QNDCrbh5Tu4bcACPAZP
gJj4Z5NT6DHMkFEPKO78XQtbjHuw/TBvq73flxv8p8bkYdAcw6BYIik3hbDZQ40bTyZnB45mw5Ny
AjIDdkdMC91wk8bn8W00QfWfo5U3dlsV1tcpOmJbPRfZOcNne0IFNNlJ7A4rP6X/NnVrlJGFhT6E
IeGQtSQ+MCmhDnJWwdA7AhI687nLB6dv0OpvR4a4SRfwXNp6dXxpfF4R8BeG6PzvCtx9O9/rynny
yO9bMNEig2tkmYvxKPQrBPzbOd9fm2gjQU9i5GeFD4Ybr0+IhEgMwl2PvenUoTEfSYpnakAYNIMX
BhsWxD2qPdkBG8dMZl3tI7J5NUosbOPB1WRnJ1zk6M4lIw5oXHm0ezeY/eafgNKmojBgwN0fEiBy
XJw05HA1r1SeTKgcZUTM8jljLRDew9TRofXk++EfJ9wKDs63KX+LtzlgShU1+5VB+beWUV/dYAUy
ijqZa3qg1hqxjn/LmlWnVsLkG1mbj7AKvvMSko7HA2s7/LxpOuszzkO2l/DHUu917ip3ZK3GOFlj
kfAsbONrZizvo/mpt/mekBk3MTbPaaPelDB4DUfC1Xk2U0KMUYiwq31OjK8MeD8fMieJwDlAVBy+
Ica5OUG4uo5zu9chDu2TpDiIEqcWg7vd2DA7Vn8beRMJmxgpQ20en+U94aFoXqdnujD+Vw5sIwmk
0jGVLnRKprbrQMjK3Bggi8CnpgSXOdV0E+pyLeQuTnZV9sKMiYxAD079FI9LfStO9HCqpYunQXiL
QgQ0AaschOkd8dC2+I/RpLLTKeyS1b+sPkos9xpaBLueUC/xjq4gkIifTfnPhNwdbgbqLekI+CEe
bmQaJvp9dZaBZeG38lN8OuAvOAecrrykBI1lD9O4KsOuRN3C4o9Lq6u288S/GW9ZOiFQQ8lh84cL
5peY+OAtYfCO6EiwNnBVHVJgHUQ9aRtNZ4eEmgn6K7ZB4U0kD+tvBPlN7y2tg2u/5bcupkv3wK8l
b7ArAdItLsJ9hntew39E42QN8DhoozpUJhbv6UKyRTY4f5SKz+rhjxzVMmWASHb3cnZkPPcCpiY4
UTDQz3gV4uhNZXA4/GsYvWcM28JoA962zHZ87JK2U7VrEjtS8ZAJceDP+hrxS6kkP1nsdGbqLCKW
dzkJR5E31L8RjvppqihDeKgY+Ss4ZnlAWfQCcIy3eQL0hKdStOpmb/Yf8476Z7VBmd5rF6P6FplV
TWsQrvhmR+kdRCfrrBeojXhRlWGUwBx8YRkhd7vqsmJtXnBYD/6EmLoUHlnBY95vzQMH09PD09uL
t5HdBIxWzeN4lflt8Q6chdSSgLp5AiqE8jjCSeIBXzP0jH6FdfYoBTShDIYdrORMtST8Z48gc1eP
1cOc7fGNuYOLOpQgDxxCCrpkqyd3qnVXAzsLlhKwUQ3o6syeShajNB9kFVY7PP4pfi+E8jaDKqaX
K2Et7WqwitS+cLOM3RD7WETw4T//4+i8dhvHtiD6RQSYw6tEUjnLsqwXwpE5Z359LzYwFzO3B9Mt
S9Q5O1StOkgT5/a+QNXdXtrIriB3kBqJsQ2J4nIol8qqP1MPVKhy3/ljYRSKDru3EA+Ui2m21o8s
1FfpdOQarpzpIg0OXKQWO9IIodMDPm2niIh422/jq4tB9BPapzu9fyJbiNnRf9yb+puPs+GkR9Gx
kq6WRcH90LIdku3oE7aEJx4jZSvRJvG6TPLXWM2Pm4GXGbi8lvoUE0DCmk07BJ0rcmIX1U1W7GGr
m6txvBFcY5onYbqI4VtwVKtNHX5a9XeRYVY91nN6U7Vaj2RPLvwP9jTL6Td7EWQlq2sKzbrmp2OX
45DIE9BDU44yZpjX/RiXMbqki4CbLcZwCZxykeovUMNkOFWr8NZnULFX6akbLywTSLapb9KA/xJL
/HrLb6UT9rWPtEvdsavi5wgcDQ5LDJ37UDOil11aZQYbPf0K7SuDJwkP7a7qnKxfM7mItoFGHgxA
Og2baDqHUw1vlPVYnKytMiAFffHPWBMS7J2WQrvC7TFSIj4H0BZ/XfldyyxsNn54TIeP5oswtL3y
KsdbR/JN/T096GsZMCFv2BjMf/8sdAWZTZE+SydYIl0GHgEPSuuJxaX3VXB8ZVutJYi8syuCFx+M
RbC7EA8yMKARcTWgGdfemC/TXs177yLbM4ec2BCku1RhIvNtVh+jx32Lu2GbC+DtmVpmmQe5ed2Y
BdN0pi1PCSxtPvPQe3UPaR/jBVGVKAtRms7ysh4VMa0JUVmfeC6VFuTeuFsm5Efku/EZMuIwQb7o
co2k4qgAHcaDKwABksa1h4FQwnBbWlvTatd69lZxoVniW5Vv2du4xlUNHyZ4OYZcB9ye5Tz96Zw2
XvkzjRrzAveA8mUWuxHV2IaTq5aoNC5GdUi6bcVIGYWYDnt+ycM/TsvaREmQoNFCNv2X5waZYeLC
+Gp/c3gZYNIKfFDnITukGM05D+QTA3r/VxWwGnEior5vIQiWw3r4mUKnrH8yEysLCyobg/zwY00/
YnirD1zAFkBMYxlyluTzaUp9sqo3yucUA7tLNiiu4voQM+THhSgCGDaeJm4iMFhV9N7pqJMXoAE4
0CP0P1RFFVlwJ5IxkTtgQpZmC/RJo2+YGmOhQBzS+DEDlWVY5WToGzPobGj61wjWSfByzY21rNhf
6pfJfO8lKDBuZth7SOlSs58outnd1fmrCw+q76/E+LPvmC1gR0Wxfk6p1UoBetlCwxpD6NJEFkB9
766jfrL6k9Lu/W7lSDGIhsyRc36tZZDKSxqdkmEEhVAd7S0Nr2DMcjZaKOl6AEvJUtSfASzjubS5
TFQeipJ8cHLkCM+jzaoPnXKx4FXx72gYhPE1cvIHj5Zuk/FYY3cst5hsLiVs8ZSb8rgbdSqwlnid
r0rHMkyOdNR88a8jaVs4eIRB7U8u8xU7k3SwQE+qVV2/9uN7IWMudKLPWP/C7UycwiBeyrlxUJYZ
fCOu9hQi9wqjBnatsLuUVKzd6ATpX4UfQqsVLoxrgNCqoNqrPbrlcAUik29h+5tZzG0PVfFomRZq
6VkNXxkeVTRYGRtcf1hNI3/TpUP1v4NUiIWjs98py8doo70kStBA7IseE5t9gylgZOKVg2+UXOPI
1qQEiITcQcUQgo++HweK9FvByK+9Y1ko7eEiNnS0CzGg6i5/kKyG0CBDAKQM8PVTWm/9zZgsQwYR
R1l0w/Igc+eJ2OG3sbQ3UXAoK8qMhm8qNefLehNyx7N+MNSaKG4JxqM6LtCUHGkQI97wavFdu0B4
SnaOwz5B9DenftHHAY+M+4tWukYHO4lIa+4MnNU4K7AUAS+EyGzX39lOzfYGYaTQ7ryUKK+NDq4V
xuYyEVff3h7VALwS0+YSi/uNBQXwF7M/f3YBhDPclcJ60C9C+5uUN0Pk6atucblBLdnlZw3fH3mT
NYpgSpISSQpJCqLbYKGrduB/y4IYnJXecW6cvQ/Ch6Gfeg8aHJos8IGFeRMOc5wvOveV+k010n5G
j2w8Fbz9RI3pmQsetffXwIqE5BAgSPHuNRZgkj7wqX+yjpbc/EjBwdpT9A8VZxXMGNqkDV2Mdi2L
PzcKHF1ckeHe21L3LGEjzAN29GTOOGOvJIqrTtha5ls5vCIsn8o9FTd4P4GrGmQ2oK2SzBWbXQse
gfAG7yezvZXkYoTF2Zzx4DRh5w7qj6XsfRgzjzb8g7Yi6Yf+0NzRf6UU4WHy3gSfsbJthaOm/daf
aoQwXF7FV0P7KfnSlN0SoO2yL465XLlDqSyF8u5xoI1snRJIoB6FzhjSCRacIh1qqhYfI2GIfM0o
lV/jUqvuJsdFxS1Wb0XvbBCT6ZHu8fJQueKm1hlC4ZO1LWhjp3R4C4/ZdPb1RSzc2oxF/W/M1CiB
q6klbi1uLO4XehmNNIaRzkSc6yxes+J9xsk79NkmjZbD+M5aYwAjsYaQXRIoYuIU1EkCdpSJjapA
nVdpi7Gi+zhVmMr/ZrFoYF3L1gUsmxqXbJX9Jg7xEnscg/53/gUokpsg3Wk/BuLgbeX/sis/I27u
LxkuDik8hxxDA6PkN9RzscveAfNgP5I5aKffSQ409g01oBXBd0zuDD5nLuBlYE3PALfl66pxVUTd
yQDhVK3q9J5BCg0/k7WB4Sl8yHD6CahZKPPLhSGrJUvlG1FnTUYu5P7e1lRKF8dsmGk1V2gn3ooY
Is9nF4Kk3T8Z4w4dGaaVXL7E/kWduMTMhSA+FLhLfm4PTP2qTVY9q+msfIfTSWhXxONG3bPTnWIG
amzq1IKhjeTcO4rihse6M9/69nN+OBmVeg+kfo5PIsBGcVnLJdWzCd+Ewc0jHM4VcK13NuNof6Fm
DfviR9OIqDQPAOH17J1E11haAw8zWSLZ8tI/+ldrl5OKQQvhf5qvcl3ZA6JS8ZJezW2zmfbgE9aG
G2+bRb5HMHjw1uaeI/Jk2sM70K9diTWd0beyZt5pi+JR4QPEwb3R9fVU7GpyhWlpfWA/11RfK8hd
07FzMWGxy9cuEoidAAS1SkmAxGrRPziBdNrgebm8ZyhRjT8hdsZbrzLjZDPoULraTBZtisylfIvJ
ir3WtW3OcTaPhlUk/Iz4PoYEHHYrnlasoR6QIJ+00+fo2+1H+qSTHd3qYVrofAjSW+Cy1F1z4RT+
wUrmSxA+9IyZ475nIdNfRjyAe007UDto0+LcQmu3G8klpjPDoMJOZl7U0nnZPPu0cMYsxkIJ/sFS
p3fKh9E4iI4kA83iQv8QfgGi+AKyebs9NOYikp2aGQNywdFVzRUKTHAQU7rxzuZgDxE4i71WbSSm
/U9SMiIkntqSxb/2PQ91xr/yEfWMF88JimPWdgtrnRwURz3BiwUriyDqzs3kLxHBLwpWKgubaLJ+
8ceCFbm2fJUkKsxLA4MfhQ+kt2V6aRo42fgK7WZjXlQNbILnkPD9Zeg8uH9sYK45g8CgQvqxHBlI
fZkffCt9Wq3IHd5D7ycrtrG/YZZXvjygBGcapoLfClUlNCttF3BM4NKNlQ+IAzozZ1DyC+Ig/s/D
H7b6ylk6Ho17uiMCD5IeqAT+grv2goR0tG6AsJC2W7a+6r8qE5KCg5couzEZwmeZ+edGOFXmt+b6
yJsap9R3ihsA3nNJWRG1W4uYsfkCzdT6zEVtr9v4r2k3fCFg4i3GvGD9at2PajOwg7K65LY6FcXa
r67Yveqc6cbS0rco2OhTwzfPPcsbFKuIksv6CR9rwrPM8LJZMzZ+Uw48fnSe0cgIl4IZ1HfoqM5Z
LK9p9NWKN8rRAmUqYvdZm73jPuOs3NHF1mkLTPAsMavaV2urWI3tAYxBZrrR13DZLIYdzLoef6BC
FhCIw6OEo6+rd8B/8X1GZOtB6AdA4dnSF1U4k3DGHAzfpt3U7OBTEQRQsyClEocmtUVuvpIQdTvp
cbpb9KVPFktUhsaOXBuSMU7Grgfdh2QIWz93MWX/Q0nfEDbl0wegMyBch6E64CgG+oYMsZK+xZBG
kE4eKI0IE0M6kiF4F1DEFVypTiXgCXa7TZS+eQKlp4kxLD31vD/+/4zkQfsj3kPS3jTgIB2SMWbu
lAqoULdABXzLKbfJtyqtYyRaxizUskJen4pmxEPDvsWKp/Fj8I7LAY/AhnmIYlvxKb4o7+0vSx6+
h/NbskUMkxEJiMk55nzzns2NR3jCZ9Cma54fbnafShBPG08ozCCUJrzthbpXUUfDFOivTCH5zYeK
ZpudKM1eu2eDcOXF83siRgnEW3qV6XZ5jSIy6sglkaStGGfh4Z72TYmWFPKo4Ub1Ia1+PQxr4OXF
01QSF+wETN20nsLEroxTmu7G8q9nXCGM71wXAwnZE1E+jBVjVtUFST6L+MoF0CF15CPCaYJqiQX1
xpqpLPquIiYH4cEla7WF8a2pjJkAqAq9M5T3/FMhXlbjPQGA/Qy7z4hTs56yBVEXHLu0QhYKR+/T
ugHJGBFHtSZXrWStfZoQBcJS/kd1ESvashiPvUPRmTIPcsmqEA3s6teqro4NKHeT2bGOC6BcF43t
1QO9F32a5ORhvzCEea7szoZLD3tW+BHH98ac2d/0czlCEnyZSkcV0q0mIK6h0/eYNGlpmDfuJfR1
NkkCT/Kf/RtxZgE2NmbNJBpBR1tEI1ZzhlXFM0CIFVl/GGaFu3Y20Mr4W7QDqv+RwQfkPCA4g1/k
+9/R/h4Mja8t00rW+uBrulMYnHMmncoz6vem+eqal4ZHFBpE+NsriAwvOUxJrIDRoYOk2u1a/TSZ
Dv63psEK+YePMRJ3mKOYv+CKxTgLzKBU1gXoQEK+szdTOUXhA5Mr+MFKItJpxZC4unscl+gNcN0Q
Wal8WuqKb3rA/lu5FbcY2Cey/WNVnTr9M2lvE3kRERpUemVG1lazHu4+5EjiTy+KugzIrcFnYoLo
C1+ysRc7SF2bClsqkDrOCubnvEzZZyJyjghdh5PKZ6VldlXymPuuXhxNuPRc+CLIo48AfDtgjHQ5
Bge2sexE5Dk8yGYU92hQjwp7i6l7D2qDQTmG2W1YXA1Wq+aZMfpwjwFjZihhiwqIJCWlaYFkXfQN
kZJoJtHveaCIRceTn0OBkGoPpL5REErx66CXC7rLZpEoG01mpoLjfgNUsmIY0x11+KbZUnlBMCr3
YUg09q6t1wrPdxs6snXCCfqE7zRJd/qPAW2GxOip+46xr7c/HhVH/MuoMYXdQaSfpG4A2Wr1u5WA
vKHTI7VxwK2LuzKwXF3BWddt4mI/oC8pivlsLVeDdan9cu1pRCW+xvDW0Pf38S8CUoPV4PGeJXd5
9hLBhIdfyRJMVS8yA/pEw99tUeQLpyj67Av2OhzCRbNORlDWtbypqS+K4sOIiyVHBaAyBi89Hq8W
TZRlfGeJCLSYWbOg/3WGzsc6I+JeU7tVSKMRAioSo98LcLHQh/rw36il5kVP15PIY/LoP+b7euAI
gy/qLUhdQLBZWu9a+KXK64TQxVlzJ7g2di1pxTANQ1B2RzZbneFLcHbQZrKBdZRvK1gV/jFlPJCy
vuNRXwjgHQ/oLBE2GTTb0YY0IKpKR6kdVlh1y/BtqWLT9fFpOwljSSo9V9vDBMaBQRKcuPLh7vYQ
99NfJXd88OM1YA3WmACXgYhqp5TVsM4mv3dEUhbB3LXOyHotXcbNvN5l1NfuH4X2B6EnYlGCJCiJ
33z/Ys57HKYHdFsEwXCq5ICYyoPOILxjmKuZcI7QLtZOGoNMQnCPwA804rALGXaOf1Qyh9YxkYl4
+TnGU9OXs5+OVJt0Jh51Lvk+bJgfIyL4xsElgVS8zo/qMKsgKBh3/R/ATTH/GfgWmF+8Ww3jQYHG
yeRK7FA/6gyfDZ9yao5lUBmhAroYB8K3GYVXZPRQfeZ0J2hDIUBlLiksIfEQKQ25KiXLMuMaAF9F
z9hTjAIVfyXKqqzuUXZTUY5jVNAcxpaTsauMY35rEW7i0iAYVM3WvHZRIiWJcpsFAHgUhqP/xbCs
wfsF46YhmrEyMg+/vJ5VeYc5x0XhOwLYeeaqEHJwbMVlj0w3ueGP8rNdhNcbD0Z/7nq8UEtJPHb3
yPuuxTUNa6RA6uSWUc1jM7rFsIvCdjEmW3KW9GRee/jMTwXyfawRG5beO3X6o3kuCmxxV5K/MPbf
mkS1gFuXBF3tJfR374hgqDdeYXq3OEllCnnwYf/HVNOwHAgkIPhIO5OejlfaS9dNhGF4FSYHebQN
lG6O/5dsfOTCRbWu9u5AYvzSwCUPvnhILVQu71b/8GA3vMv+ieKD85nRDUsjWom0tWX0KHQR/UCq
xWeXXaT4OpIHcYrF05jvOmJacIxgY4fhdzKo2lBJp27P2OlABNmwSviTSDQwnKIkN24JwhhYNDoM
wks1tk0r/hOIuUNti91X2rIPOjbKvivvtPYdF3b8Xrb7EKqdfGmZxqkwSlGzdgVXoneYqAekCQo6
hijp6YXAWetb0N4SpArrBmwHj2y9MZ4Rnxed6MgQgAEe388+/6E1FuX4osN7ahFQQt7LS/DUKgli
/jwHkrRtgshFKFCy8eENLDe4A64ID1UZg1EERpbhr5omj4Dpvm5p2xKRLo+KtfHjk1jjMglBv+G8
m9gzyRIaF6fz57aejql3VFQJxfCh7pr4ZzgkDlI25KaS9WzYHciEcjolWV46Sd49/y3CgkjYe80q
NKj5+I4G5TFkcWGhxMBsxox+Jf9nygpE1M5WJmoPG0mmZP2Nw1UNTgl3S/YZIUvahSAy5JYglksU
ybMAVzgj+iJunShXvHkmGJ93iR+to6hRkwMkCKLXxeiO0d7ilwSos90B73j1WzPOOlRMs6347Jdw
bwEYeDnfpGrbQG0zZVsSXymLSPMtA/rhVOPawONTbnykGt4n1NASRdIh4btfs2GY4Ue5cWUcK+TH
SFoRB0l8PeSOkI1HgURP+JvkuSwh7A0WDMsFv721yMFMm5EwYR/A3/u3BFkfhQ+X5wp8FB2jYDcg
dawH0W0V8R2YT8ryRhGjjFvixoIFyatky/iPwVhrFmyNLX2FYQuoW6gZOFZfhttQ0CK241wfd6yV
Y9Eh/BGdcWsdLesgUCvxYWb0qGfzsyw/EZiwTReIrGQIMzkYthhLtofM7l8cEhlzOJUDtnZfPAMa
9+TVSA8kPBXupJ3K34kYH3YbJclThByc5OGuTxe/Jr97cnPW5YMasNlBYFUezco1aHY0hMRzoWsy
sPICmWgz8ELqjJfhcRT/0AxAawQ2MTk8iSPgJ1TjV8na8K2t463O66J90jV0zSGwGI9feaC18cRV
xM+TH0psFpHdBC5rzt57iAxWs3KdYteXXpN4rM6Kq0uvgmNQxeI68rV1KbGE6EMazr0/W5beWDIn
KHYK4F+IMfixgx/D3FCOCckLmVcebz3FZXjJ1EduYUdlDiM8pcbkx7DJCbcCCw3pjdXiNUBEt+iM
Q+Yq+oN9Mgm63PkKAvb0l/9MYYqEvT/4aIQPXSKqCWDUZ99vJizOIKGzj7R6MisWEJUb/WNCHyIp
UGPCvwp9isEnNQtRRDbsZUfutRtD6ZXHe1KZy8x8i+jRAObF4CGmWaFrfGFYeuqY0FyDPCRAXM6o
vg/4+cOzTymPcVRaBtquY74ANUucHFNj3teO9pDC830y6I38c0SCdqL9sIE3pr8k+siFh2Iw8VEO
uUwbJqMk/2gMbtrAnj96EyM+bltpOnsy2aSM0+Ifls/sm2L/qVrcqgcVOzpPHBKXGj35G0E66fto
snTUxU2irX3mQwMJiIKwI75L+Vpoza5Q0GDvzfqht188UWqMRg75HNR1JooyHuxrKO5YItXB2SIV
zq82mspaGA4qgduzt6m+K4j+mT4h7kFuEevfMRtdgtzwz7GDaP3vfjzXDYtUTVy2HwLSYLIZkATq
nV1isMBjU0HheSnxvSXLB8kmjmGql1JFi3pigo25R8ciy4UfXSM4EfQ/yCB9eMZi7UbeRk22Givm
fF5pE5dIKNEnjbooHshDnqwtxlJgaMkcpcq9D1npCb+6DH8Gbd2RFdYuoY8BHyFocs7LJloTET6x
hAe5wEJJ7hb5r/AzMzaxaA5wFSCaGvinCbkhhROlV8arC4TPvqx3rSP+WQAtB4VvKg+KoHcOPGhq
Tg64gBJtVtu8V92FbzqzWVyROgjXApFCCSAMNUjrkKhQLux4p5QOn/Uu7ShB5PdhuPpYC1uUmEui
2CqIDqyV0qsC7rAQv0TsNJV5CQq709JrATZSbGqY+1jA+mJ1CrJDC6I28T4yKJ+sHoqbpa49urV3
iyiFpdg8yVOScHZcYFiTU0pquP2t2mScwI1HA7+hgG2+eCgwvog4SZbMkmq+W4yB+M5ZJKQBMecD
MLCIePusfR/UxKHzVxlCyHT/rYi7by0ARdEo9D2+myVf9r5jSE0Ygd1i41eo7X3SVCZK+goegqwD
O+0uBjYPbXTnv6boQKGZUHTwN5MRXBO/ipS8btojv7ukRGJ474iRnAa8mzUrJ+h0g/8kZU7dcs0N
xtRwNhxfBAs/3KEMfVcoCEny1A0iyoyAY2PpvxelwaEEoBPRdJsfzXRx0UvuFL68BVRdpgQC7nDr
R3zpygrwpYlekm5ckH4MVOeYOFkkUEFTbJC1OY3ZMjG89xGGnoUy0UDchgPdMJOPSGW2/hdoTqPp
3CijsqeEr4h0FIEeCfJD5v8OqK565o5ZhJs2ag/95G9E4VwzBImL3f/zb1Uo7Dn5JvYdb6bxzIvj
TG2dg8OY/JvioYYVEZI8Qlg2XhoKI41Z1rYlXtnckFGsMzHRV9xtSBNeYQvar34EZ7yPMk7HES1d
40hIGRPvNCbvJJhjhuNpHlkhYZwkjVrbIJ6qws8yuQnsc/mz0yNLJp8xB4sBu2qXX2m246wHqAyB
uv6mpgvzn7ByoY0GP/MjkjSOYqw95YOBVO2xZiSLZ+BVbiSEnegbUDERkIex4u4Vu1Z4L+7V9M69
Zt2aZ43jBXP3/71BnO8O80CbB/wHd2TNFki0ReuxYe7pw5RmHhteu+oi/5HAnlQX7nnWIsnwXmzE
rYblrrCxXDyCefqenomumcwN+JJQuUQ/nCV7crZVyFvJTlmrWy87mkgs4eJuNf8sEPMBNt609ce9
O8U00zXAC286Kd4XdCkYwsau0H/J/mYmZW7afFd9JMV2jl5npimu2aKMTLpAxDMPCNHvYBLa8T90
7cc5XvciHkzSXRhxDruhWvvTRiFkgXCwp7eiO0/QcRL1F7qJjxM2ZStJ4eqisN/T/ZEDgRzfV++C
bAt4FxdSe4yyDSsn/Pl0iktG4vnFXxVrJIgh6CK34KI2YRrq7/ROxYnFnlzxKsHYnY0AWvZm4Hp5
N6AGsYaMZ8XWmPzU5V8BYSzH/XHDzqlXzOucrtqg4VKTdZJ/8Ikhn5S8VVc6aIjpQWED2XObe1HW
3srFlcmTIKakIlH2bXAPIS6Czxlt2PrRsBc+97uNA4tFBaPVcHbdLrAns8FnjD53t4poDzg0OKvj
k+rQt6p/JLZPTw2+4bqU7xJnnXji8PUpGPbxhZCn5tTzlQDIHrP6cdOrkZ8gDfdv5cooHNbORXA0
UGp8Z+0K07mWnbBLZgP2NGLsT8Fb/i5a9hxerrOqBi0aHNCrwSaI14X8V+2pSui7eTd1ZEeFHW4D
hp+oOJYMUI4l4Fvguf7sCs/BWdkEX9V2zBYKEHW1US/qq/gWq12HrQmb1AApZjVeY3p1bnNWX5o7
wVM9s9fgdtL2fGMyUqNXmreahyEbnm6JZCDGjgzV6DwQZMDnQCXlZeeqvHN7MXzmM2Fk46/8K/Lo
lfhpuHRMSbHOiYXacJZhR67neKNk1ez58hvgLCqyqRm40SNGboaRjSqoesoGHtqSIe2T3zFlM2eu
cfUqfJwIlkonq1cW1JhqyeTsznCfSZNNNKyyLfbBph75JrNftdbVnAbczQvs6mc8Bh80kyKKfgZe
ULWIg9Hbkxku0wPe0ASfK0nqu4x+hAykeFgcrKecrYp4T+en4LtrWsyRHdac+BYpjyTcV0AbBkQU
5hr1GVaVi3bXNqL8Vg+nfrsbtwHPX7BimgVObr7TZcI2nRGe8CfO//jQiLbfgUN27rXosG8SrBXB
HTlJSWseTsXHb7mt84d8qL9o26GRUWx9eL/KYvhmcILLkRmjAUUPaTszAFdeeisfInXIGh5Ax01v
wqVUrWF2COanToAzFV256ZmXpQ4Eruk0jEdgiP4JoDNvFqFCqEAS9noc7cgWG6p8Jibk3c4lRP2o
8xX2F8JTGcHEvwgm2HL+xL/lIfFc4Trmb4LkaLt43OT+vftJKPQdfkCoz4V5be4UHYIz1If+TRJt
oriu3TZZfDVrSUJgg/6IrTSoZaDtbMFIGWPRVzxxPxmQ8nnTP6Yv1P870DEA/ggG/kMeN7hqAYDD
mU7xFUM917vO+HypeeeKppaJyAtdhKIxcdjF6ZqbS3giGO5ny7kC2Affj1OBpCKbgeEbl0znehbQ
clS3B3llpqun4AKT1V+lk34yz518Qk4ddi3eFuQ007Tg1jGxGU+9BGWcloBHZ45YnK8G5ozqOixc
zmAWG9jz6+qHiRvXmqbidz9ZpLqrvNIZa2sHZ8JeWZny3Yist2h6r/bp54AMw9iM+p2IAJ6d7Mrc
F2Vov83Y6A5YL1Ev7fOBWdjKkPcF6iEOdRBXmL+YUqHJ6Oxeucwr8+nMR1DV3C8Gn3C1Vsy3EKa3
vva8dyu/D4P7Q8wW8dELa6NmWyAbdK9ifc6vxRzhVR9QiJXCtROZwtCr4eciqCQ/pkf1v9SBC5k/
ZZ622SYQvvVmPEY0EjxBjGTucXlmvaGs8180dZg9wIt/9AwGCrakUHsu1NSAJmyImLGyQkYXxe7M
lNFcq4e9tkRaxpbxD+X6bTZqFevyCo+G09m4Mh43X9M3QZWMW7FyTSvvzweu44jTBjR5l15hieuk
z23pBTkBYwzME1S1o7ULXMZGn/qnYrnVD4rpgq/OJeN1I0xsHF+cI+VofdHO1bAJOZeFPXlIwwlZ
cWz+R1vwqA3r6oQYoPwlxFj6L1wlqpEfEjtGdkKaoH9MMgkcusOAAYSurcGnAXS/IurC6j4FopzA
YtmF9UGo1wNNr2ruZ70oTV3o5EvXgmyCK0gKjuFo19SDLN0zSpxzX/wNBFyVH40CrjFf6cTHAHgw
tgS/ECMj7vn5mKYSb1MCnF1oxoLbEIl/dzOsZfGVD8vU2lP4G4bCqbQVTTtC9ZPPo3IG2P2sUL9Z
4tmIXxLhAcGqY+/ebGjFUzpFPuGEuARZ33XYQza0W1ZvBwZ+wZ92cHh/El5ljozSZbgmzQemS8Du
y3dg1ivrwAUpARG9fTX7EPf6Qwv24HLqNa6+GOD4YIsz4EX/83SQC/WGzi0FeuJMzQZ5JWmJuE92
aOiZarMLCYQT/dxAbHhN+vFnju+AaZ8FAi5lTc55olR3UbkUG2DOyj3zTlTeFkKnfCdV5Inlp4Lb
p2PZ/T2FPPPMPQLW9lgUajqwQEKQ1COyMGwdgZUp3yOLx7bi+wu3gzmkr4u8G4j6AdHNdcQqalfh
xL3C0TA6co9tv4cqkBA5xh8zm75adO0NM0wiKpXgU+9tg22/XiyrJw9oSTAqD15QHjzrRp7PVHxw
HEzatTG+NNyJ/GQJZihY1xMaeGtFferArDQWDVcxg5Zvg5TPTaiMq35+GqoPph9Mz8dih8yciUYb
b6pZJYV7hrSGPXAg5s+8ai7VooWWwRy53pa1y5zz01J+TOkujyeIPex7WZUteaPT66zhEJh6pH96
8dCsgxbtg8nFYsRNEgCNoqbUXL46AorIgeClYK4UaC2oKkR6M3qB2mEvKo+vAcu8dRhHRs/RWzpn
Zeo/yFu7DpohgA+Ing8ONZYtIBKwulMcwXz/U1ciB3Wa/VK+zSdm2y5l3urtiwm5cklrVx/eqvqJ
h2J4BtOR5puClTTq4hFOm65GwXFQVxI7/T6+oQury68pZqLaHEzlRZtWFYfJPAwAga1Fw8xKCkxI
jjrII/Y+FLyseCKVWDjrMy6+BfU713di/lCzn6mRFmJ8E+t9VNxH8SOK9oX0q+hf9R/wmQFjZPsp
ecJeLpo3HUYeolURc0BAQS6nf3BEcqTv6GUmC6HyIweMXQMoRl3PJ8c3uOp3Ay6Yks+IJ0vi2Rv8
VcvwjnX7oP5yqCl8RZ/DsGv0a8IwD+ZT7x1rKvbvjOslxu9RbJqW8QjyK+3bzH6FW4+1hpeRUkY9
RwaYErPsOEIKqn5P3jZMbbZUerPPSR/3kXv4qFjiT48VAWq6LgM1UbJCpxNscmQJyW1k1hZtqNt4
6RkDLu6hLmUUBSANKH1w7XnOle+Gz2Bk8Nm067kRtU0cK1QprG+MCK5+vM79C78N28eUPYM3vMLo
3ct2HbEcMrGjVGEaYOSFARtivOQUt9KJSWFFIzj5X4N4nJiNN/NzpxlfDa8wpk2ltyzTv0z5oYrg
nJeyj6i8NH3hmCjKZONGc25TJy0CdLmFBGStwiSc/cFLMg1x+UJfNhtR+iuYCEpHZc/AGw8RcDFl
Q88RAcY2Tm2Aqq4G00e/hOQd4/2hXgWnb0qCmgl3fChJMYr/OqaeyBbYeoN8pvxD00BmpU9WnFSt
4FP5v6EOS9BusNtnaOoAESoHCzjOWQHsMKbv7Ofrb4vVo9de88mRmnoVRp3tY5PhWQlE8mVHfa7k
0hHtzUhdCGb1bRx5yQZM347UuDWKTYyEKeFrJIUS2rAOd1gO6bjI9mUQZB7CYoWvLJg3pke9vYrs
ZnUOeQQZo7WcrG/+7Jq8xpBiPWd35KPvZsCVAmxGnj946bGxDtTBlSO05RL1pXIoamJYikMKhC3A
QXypg2WIkjzATj2IDDWzU8TSjYiODeO1Pnz3pk0knaMzH/UETMavFdfEcRpBSpCICfS988GngQEn
OcjgSKCBSyo2mTcNSULLtEkHVtizZkE/pSOjBmGGqpChHDJw4dnLG8FD291s2VW20wlqVCbrDuye
8UUKAPAOKiMpvxsVqHRobjtKcEXaWwwyM7ZsXv4wPH9dsJG0VAwC2VlvGGF+AuERXBFvNtLB9HfE
SllHG8xTeyIFtG+BFZMUvsn1XiYEtMVQ2tkJnoyOi8GZ9obLlE6ECc11xrnQLUOpIox4JW696dBV
685NWZAyrbDYfnn8NB4PNhigpqQIpKwm/Y0G8pmiTQU7GqJ4Cqazhi2nZJ97bAVYN76j0kbTOCrW
Sepv2nfD0KusHgwiJtozuIGk1LBNMCAfQf4UT/y8+riS1CWdscRIyvJHZ86y43pu9gKDSBNQ0yOb
jlkBzvcto1+Y3OEZTxtQ8BSI/F5SaYsBU55P1TpKiG8GplURDkqVlpp9lJHlbvt4hJgTyMMhIU8P
arTGM2p+RfczBf84Oq8l1bE2iT4REfLmFnk8FIW7UVRRBzkE8oan76WOmJmef6b7dBVIe38mc+Wh
otXisZ1/CLmBecJ8vUWMFlv8aj0JVC2hD6axfT/qGgmmua6dqtgXDIxKBGNNycuIU1tSsaH3bHAq
8gIBxNC8EbUhv59/ukAlISHKxMyWWZp2fDItSCVeWINYm+AtTo0f5eXT4AM/JflvV/gvCqYc5p2w
CvvfHoEHXdoFeNx7gyQDdNR7CVLKTKApJdbQlrZ8yYpH975K0hEVbDJ8SwqqTspkrJcAtuhIavIC
TS+OfosZozi+s05HvcC5hRdB5fTv6I8U9dK8rwMCErnaC7Mvpj5ytAEmWbtMqXoW0uK9ArqjLg3h
mrw3YGQYH8Pe3L2UO/QyGZx/clZtieLiLNcANdHtAekLGSCisjB7ThcJamTuRdlXAgy6V6ugQzdW
p+G2RKs0SBSQCrEs7XEQ+hNjSQ2ybXGLYTCXJ7w8ynPHroPqMIOWrf5Sgn+EfxXUd7gwCGnIOUXG
b9VoBXbp2kwgBJPFdx9IHZN4sht+xwp2VEjmmzqWSzX6EcwvGRhry9UooWDKKI1f8U+vQ3zgHeAW
bVUslzDAXiMLBgKP36cMhYCBVP7JXGLoZfxytPr8WgP/uc4jt+Pf9ny6XXEUI1TL2IkIzIohLX8a
056YXCT7gCtDsCCol1zHwAAEqZkybMdNyI77FYeE6Fl0G1KmsO89FtHEsgF8IxQLkzOOg/zFiz7I
VqJhturxkGROj4Wjgu/CunnGXcGslm0e75MuiStYkJA7Gd9V5K2guK0o4It3jWRmXsu686bogEE2
YO/puL0QQ2NGJ+AELQYNUk8BWqA2hx03MNGuVjPKBxveKhXojBo9w/Hdoiknpp7/xAPy2TC44tHA
qDBp8BiRDOqBGpkm2dS2oUixZnYV4lscCmHKCPYiDuccB1ZPTQcBE5SfwslavL57YMbavmD2MXJH
S9rqI0mE7um4bVUrbEg6+FIsAqcAkZMTVVe/r/CNinj+YXgz5v8qasC1VG+e8GvYzONHKCE/6Szu
XXVei17d/CqFyjT0McOZLieHmsJlUB7A8Vh7pTsBYwA1Tflc1CEqPKw8zy8JPMOBpCS+A3aNchnI
ZGqzTH3xFENiy7EiCHvoajNz0WMeQRee0TWyUnXwBjScRoa0LwDvS8mHr8zpC0h4MZc+pwUTjZ+p
SWSgm1CM6F7L3cIzWSB39TsTx790R+FchYuOFBnADSzC+1PrmZfCDP0+CTQDhCUjaf6bw0aksHBZ
/5fn0S/K+fibDgEM7EkOOKWyzTWgLznhvuD3tmrrzPijO20FZLpiA9xcczylckrTQ55QIkBggFkB
RdGJDBN5ia3+NVdOQV1n/tS+d5X5M52XXIkoJ+hdnxdePizB5hI7NdAjBbQ1UNxZ+IcUqQI11Nfc
c+8jaNdPfQGFL4iJ9dFPrxjFXrrRB49MuD7FDjzv22+RkWlFnTXGuIWONBcah7U57obyor/xli30
FJKauXiz9BqA9cYopvigUPhk4nF4bYfuTIWnS4wW1Zmrh806kUxfbPF+r6X0DAGPEQge50+xbmAl
5HWGPOdi8DUPEvxm8UEqMgKgVRyuW16fhsu0A00u0/qyZUD5/yUjIP2/k2KvhWzM0CZXDz0EU07t
k7gIbJX8w4iGKbzoVbovpaaVcCzMaIEEb8wxsl3UYt2xpY9ZwM3EUz7DKcOdqLMRYohdi/SY4F8L
K2Plx17PmWLSSh7oLsPXwa6Asr1sac5okj/DMowrUkugd+H+LKf6IlqoFHdT+yc2i84OR2yDm5pU
0wRQTy0fC1YRRKfTmz9R4A7fGp0PE5VM3733CGNzOfVUmuEqeO5KCXSNhzm9YM9rGHggvRyy4VP7
i8NtJO85DQydTpejrn7oX2QagPZpHFQwNiDQZeaWv086XsyfjJ0TCAAaUl4ZPWlyKJJDywCG8Z9W
PiIok8Up50or/4bWe8/OCp0CaxQBpGda4SKiVonsiq7EpF7xPnSIwCPZSuEF4eeSHgYvdCgEaozx
j3FfxO+ExZtTF0HlJNrloL5SCBOepxAxTQhr4ydCkL2WT2IbgZWnnCtcSvOUW1CE/43bjiFlCiaH
8ATm5Pj8VpyJ3Yqz4yc+sk9hhbMYZlsBITqMYqidLnOaNrsngEuJb+X8vpBaV1en0rCU9ntqxeXM
Mp6LSHP55YbvJjhCDGiI/AEz0vgvYRKRz2FFQEgKVHgrKrPZr4yue5GuKqwYDibiI4MQplg0atoM
+SoXVAlKGfgkQbEsGQkSZxIGISZWVtWEOrnnj9ZBVmt9CGcTd2Lt85yyNqSyR11AvsufFB11RoUC
Q3EgsXaqBawFaYWt2Ww3Yz4iPv2Uic93oP2g2GazEwotTQgEuOFb5R+kW59uv8+tx+mX0USOaD3o
87VojYNJezMFwhRW++2z3Wo5gxgEt4QhgGHCLk/cSIme2xOWoLdmZEPPcRmzbOGB+BxDW4t3wnVA
MMoO5ePqhJvEVlsQh7usGB8JMMpn49ysi3mIaNdgBodEiiVdri3ZsDy52Ul2WBk4fg1iJpwaqwbf
k7gxL2i7KSGfxycJEDwqr5rz7S8mdGYMNzAjGnLQm6BkS+T3N7IGGst0FQdqJ/UcyfNsL4vcHfIb
bVrii6z70/VYn9R63eTuk0x4qlVssa+A3QV/L6A//Ikt8GyGB8jOuD+GB3OrnqVyOuBBc6VJhcOx
R+nEmaKhMOe5thnGOaL93CkkUlv6BPC24vE8PFflJvTQo+c/bE+IpoEWzuoY1ctGPjWij0rrydN7
RrMwKI62RxX1+QOWHw6ngU3fdnaXyY7nDYJlUhGlsEHJieheZVDwDNTyyrveDxau1tcya63eLZ9M
LPX1e4qzBjlSekAH0nHFSpA/Ac0lj3L9cabBPqVZjfM3G9fRonHuqlf8qOGGf3yihJRLGeZvVv9r
UtKhrdG4zJQHguL0Jyk31RVRN+4+7BOEgWlo2llzXDoyM85siL1XdmiyVf3+ev5xgb4Pn+Bpb/O9
GNpv0MlAYiagimQ9j2iQmNCUqktqJZWQRPk2f4VBuwfcUSm+hApGOVb5TSy3nXCO+KdySC+qQ91d
cYZT42KC9nTjlznDLMUktRTEPXlGH6yPLxogbnb6NFr+XjqyfQEWwaiwgachNDdBvgC7kZihgXLm
cV/J+Lom50X2JxfBiOzkBfEMjeD05lXypMOGtgCAN9lXkErAZNPFdg5shYB/W3nngGYlyUqpFNco
KGJqXf03oj55zLZte+h5Lxs8B5fXFIrTWsYnYJkwaRGJWSFseXxPSOodkpNQoJyHcQtSk30iHUE8
W4fY1DCKAP97X81LxuYV2XmwrgRE6X+zO7AZlDnRunRq5h0PAF1c3gLeTlu+d+M06QNT/7Qu5bmM
txxwRdVZPWd7VJ1YY2k0q5oH8Erjim4c9sn3NPw+4e+gH02Y6pNKwI1RndANMSJAuPV0uXkiX7+E
+8ZEMo0ggls4xWg9+lJ/iwteIWD7sN9+ZDJChOCl4mwxv9nDahLC6UsHs59jBmdnq3DWy/9mw5JD
iBaa5pj5zasOUu1OnVdAhdHDLbro1ql4DjNqYIkrFDgMuro0Rve3YrIlQj+YnKs4yunGucEyMRhR
0DMrAjnsdOhHPNDRFJBcwSbx5UaA3C0S1jG1t5vQt/mzI56KmT92AOpvRcD5ZfqfJY6l8V/isNF5
r0X2QG+LSaL6k+xHVNaNJZiEy9qCdNOyiQmUw2a6mQzxlxBk0500BNmAPK31ATKJ3UYaeMBAdfCi
W+XnVkXLboVYGiGBHVEz2stwf8PR0p9qTsTQ24puvzAcEm1oM0xfc9stjMUYAR3LE59OPkPwIy0q
M8hI/+DmdLJl+d3oe0Q14cC5t0ZE4b+TjXblZQpd3cMVOIhYjFPCr5ejXTHlG0ltsYksehJ5yt4O
IsmkhR9F9l9LTo8H0JYRvZ1INANeWX2B/ZyXnSkBhW7W3ivlZC7z75wp6wKn0U5Srjj8mJEuahHT
o82udwqDlR9xtBTRp38CoWdbi/fkj+kxjRE9AH+0E78d5l5XjCrjo1eOAOoqYSXU9/z99MumdwfU
uxQGL3HXsaJMhNtg/HazdjVKV31CPWyr7DsXA0WQUfXT83+ll/RaVuOclTRQMtSTLhtgSdzPwjXV
xVucqGdDyALx8G7pIMd99j4b5QqCOzFCP1W7eI/fjNiQY3iG1z6/5Nkify7YeklXbSTxQz1EwlYN
18xP8BSxisOikUrQgDxdruYDzfAMY52JewBaR+EW5tG4gmc0o6uMdVJ/BR3BlM/T+O99Y0ydx+dm
+BfrXi3dlMSHMB+SnZ0+t8lwLfgeSzfpV7i0vBibhMnua+aoxMvPfnAkq+64qVWbfu0x4OLtt/Kb
aHnTz2m0jcOg/zU7xKAxcW9Bo4hgEVAPxcsE11hiYctFt4kKlcqkwwAH/ZeztWUsn7v4ZZT8C37c
k5q9OCb+tK3k/E+NP/Q77aZApNiKJN5R/29eQG9gZqi7WF/oz6OS7QR9V32VDXNIbH2ItLitocFl
fkT47mjaunFvUXElmPw4VqeqsOd74eMPKTVUblJ2Zj5/A7a0BhrE4GzZD6qT6W3JTzkWrlqyopZv
Hys5XpXag4Eq3DW4IqTPMB9+lVvJwk+csUh6pYdpbN/6vKCeZoPZjXaMdIQL+QegHT8bBeNXj0IY
8cSo2jT7iRU+QHgwF2ufHoLM6J82LbZavmvDOoGKemYK+phjylj4Ust7itFXsKyjvTbePtqhYnQz
SLhvF8IJkJj/8oVy32NyJlmM+IHnVwHyYYd3BvUgbEAE/coi37wyltakzhbWL/QibEjfEaDM7ijX
2KXcLHYaltC0LukBeY1gom5DO4PkoMIAhqDijS706RYAJ4/iPY2/4aijaaMl+J8AsHm90aP54HSW
WeFWvx0xtdqiapbgwTKFkVVH1LsV7kmoIShrdsgENglMYW1lHzN0Z74oNQNZCeA/s30xI/KBGkEm
WNT6ntYSZ9WKyeYSHaZCiKCZcNjI9rcQM6K7GlnkB3Xf7RLqMQc5Stgm//7gl8n+pteNOd7Lec7W
M/Ug8Yqrs0WRrpj/8YHHXykAkjmUAzixif06USOHbuR8cAvD5Yh/omyVnlD9sYy4htjevsE0qTmq
WBihXtTYUqD9Ndh56cz+DewB+fu8jJ2U4ibqQh53Rv1DS4/BLD8TqfT5e7zdTcW3P9m05YdkG7+o
3JGt+4t60SmOwrBHmEiy4imsVxQatJ526EL2KAA0Q3SC/IB6BR3hBAUIIp9CN1dgky/zffexVWHx
oVNODwO7UXo/Vxk21CtvhwWtl8ULrTvm65Sk1tHS9XuP2kKx2O6a5VGsjrO79PF7xlkzfRtNwzrE
Kvq8WkNMfEmedldGN2afRi9t/qssBMP/KjaRCKdIigAvRaarRSaZMgd1N+EQcgSAiqXwPkJKocMs
TpoD9ySzYk+6UTSHhL71N3EpXVXHixYI8BFWuebTSZG2ujzqguyFg3V8butLLK3f3Ggrg3jhNWyT
PCBZCCST82LTPemXkFpq1DjdFgQcMGg7iEjTAAEAR8ukBASREMIGRZnC6nrSD3J5YeBgaAs4PNq/
jvoFQa3I9TVNuegtIlSAIOiY0hCmEU14AKfc9G+HxrNpp5s9fa3C7yeHoz750I79e4O4uubOWuol
1BLGHKQlnRB33VqMAcw53Wo4YVVBPsbWdPURPQZislP5dDNo6flY6aB479+nChx/FwVdtyQzKd7L
xLfvgRc8F6ZsaZyi6J5S+t6MSACHadeQ2L/ojyzzTNQvY/hv2ZvlHmYZUpY6yIqsJ6pt+8PAD+Nq
CNcKg8LbM7CZ65cepq6wY7n1otCZF9gl56mNqy5nJoS8gcD3n+lKZUsjLgRhHfmV7sWhZ9b/i9m0
pVbcwW+SuhZ5tYyf3iaShAVtx9iRjTEzBYrNN6QAbInFjviXFwtCOKxhR8WGSODlIECcOvaN5jW1
nxu4j9B5TYwHg3to3rlwb9dxscKHsrfX2+YreS7DwkWjKacHbJY0SRWxktgT/1er9T95FkCNg/UB
o/X0Iu7jWTua9zlq/ZpFRXEaOQyT4YfdpYbBCOWI0B0SMQhBwMkP5nI0aWKDugkVHpoJR15OcRXM
4Y5ot5FDIUObNTCEH/SUdHDVlcvAnPi2kHggEG5nPBfIYMXyJKPuhrPneS4JVVF9VxZU5DOW0wxl
ovG7q6FHW/moWv1NGVjDOoBOJk0hi+pBfmjT2toIqnBbtAuNs5jCUUx+Cr6Lp3ZgrG9eTEJpdDUY
SxfHfp354QmyGgIuBQnLguUZVz6gwdx4c9Zi7+F7pV/kbeEkSF0O1yLFZI4FUF6EC0ZVgSkcIMxW
HXu2pfIdEm/8ayoBiFPVTfxR9Iv62mpuDGvrZ6y/2Uti635jNaIkY2C75fFJ7aAu3MShYs3eHq++
waAYItKGmX3OtVLij0aHjy6GTZzX0rtVCyWSHT7/etOV20F26lurnWOClGvm0IY2IQBKZa6SG59h
lXDrg4pOhPaaNqjOFzi6pkK9Zn2IkMjwgWRRrVpwyibucIsTUCzcSF6XhW71CCkQrGsaZisXE9RL
Y8aJne4X2J0lxMg1gXlizLCYfAPI6v56eJcwHNTOoxKiVMgZcqQX2A3lv/7f+uPK+ZZdNFI69qhp
5fXjd4lKcCAFwGVhGUyJz236N9O2s2ximcg0DuEMbtW6TxnyYYJHLgEfb1dvfoPWLn5YKoLFIyk6
Le9NCzX+avAVT8Y3EU5XEbMBXILvwDETfklNgiOmQ4/rsAmYlhGTwIVaQnr/pV+quhiADljaw+Qp
JX2Awn+Z0MB3DvBIZVoeTJFi6NdpVY79suCPPTIT1B5PIomgaMHNZyzGVIElv8MWF+2uAlIGGOB7
0XofNhCQ3LmNPYpHgb9yF+VWrbPTsA1tx2Qg3+NxRgKZBogKGOuTDaGSbIzaDzw65LkJnoF5hzwL
7TTgU9kNATKpyVkPatpuy29jFgznkRCFlhl8vVOvAlrZtxt96ZwEob6QVoryN1nAP2cCq4j76tBb
UrB9q98UCbplHFH4P+tz9fYjZc46dsQJiI+Q3m1RuvHioV+TapkxpVf0TU/Nyc8MR7mB/XesYo8o
Gb259B0Y5gVfcspjCE5j9KsEUAdRVhumUJwvaNgYz17Qc7MGweNL2C68kiU5rGq7LoVv5D45E3SJ
HKI5W7u/bDg0yUomHwpvIQviahkCUyFTBRYn2C3UjnCH9slDgq1Zo5x/grNYsk+NyysFHM80wy5R
Pijdz8iRxzp3QQNamOt8jh+onDq2zsBXSltsYIzStckeUEisbtitPNjlQu3jpZcctqGgQ5Qr9YCB
XxJkI2IgCXEymH68Bp8twqaOzE0XJA5wyvOwKy5Rjn/Q7ssToip9cNn97mbXzDZPQgx6k8nyg2QC
w1EwKaxnhMUncGzYonXa3WwvaOQZdhjPTbn4Nf8XzIAZRYw4O5htIAzO0J81NmlUfyxWkWguYAC3
8Ia009PlIM9/AWFr/56VwzxkTrwGoz/eVlBj+Y/2jTES2i3cCRZ7nZtIy57p5xykDTxVRtUiIyCZ
1fjzVhMS+7SIHiOajhBmTi7j0VMJ0ALjy0x+aDrZ1+e0anvoGXOVzDjaEsLElmYQfo8M1fn/gtX+
QQuLxAnMwNNLSeJDY9EizOTHIOcGjmI5zVMZELTECQuH8MaVxxwGZfOKwpWg0M+kAqV8BfjoGBfJ
bQNKnoV5JT6ILyz8ybHZszE9Mdh3zfUVQgSdeL/U7ZnP6CLjz2Z1i08MhiABL8CT8LOS1QYOr8FL
4shAWiTmsdPdCkyiZQ4AEtvhJ4Mb0dzril+VcY3wmEbGTGV5rHQEEC4qBdQQ2CJpkli3Mk7lJ+VP
wlAQK/iBPOy4TA4r+93bSAJw6iTcbOyGdZd5+QmLERuu6ScjMJXJEWsTjBP43sNHd2yCbsVi5R8S
OyoW5J3jqT/JbsUdUVrV32fFtmN8yCjcURqxF7pDqIHbD65pmguhbEM6G2OvqdnzoqN8ApuYOfwm
Q0k+uAt4/oWCAaod68HORm0qwYaRLJzxyMdWMlE+sYuLJ7WUtbBhGcym80mr3ttYDvg5w2L6jJj1
8wTMthxbW640JqxcVbA6ZsA1aMVEB+HgFi9ci+ZoR7FM2I9BPKlV7wnEccYftgvULdRkKHJ6W6aF
mH4LMoYUjdhE50XOEJUBtsYFgTzHHOeVxUCPsug0KZ7xwrsceL4R0I/Amot6ixXORBHZ4l9r+TvC
CU34ocyoXGw+JQ/dwdgjoZL4fugiAdGySVm1N/Us/uKzn4SZxTmS5jilRMJQ+bchjb02Z7ys+9pz
YT8SR9g4KXJ0ytsWwQebLysiRO7KKJnxDB84H0j1hZ2AZGH22Ih+YDVoczRQfNIlQ3umwbwuj8gf
YT+Lfr/GJnivds2uv7X8bJaEsZ6CBlcHDjfStrgwcagC8SPlqsEnt+StwV2PbFCjHkbDl3/R/jIs
KLYMv9mkMYScjXChiJycc2bPLGQUOcNtyLQKASrcBsJGm/793NFYkMnHRuHObuP4xO3VoHKAqm41
O2IDGGbwaLiQWiySF91yDkkDmALL3ORhfNfLfAu130VoddIW03vASyODNJneADNjjoe80e7/vfey
iwbE7Tnx2uk7rR3eQKLcKe4uVO8x38cjvk5OhmNNRzMtZqzXFYH2yJZpaoL50pGW4WBwOXuIpnvz
aTBROEh8O2hY6UJV6tJ580Upzwn1j4KOr7cqj5Lo9focLGn9x/4WLMEUinow1hq+QG4UdFa1O5lO
eAxBDEDHetHWwfoGiONTE2OqVR2u3KZxmDaTn/jiUHFuPLKswzkK6Nn5EVOE3Aip5gZoP3646W5g
/8ppQHAWbEREovBEwUhQKUqMW/lUkeiGD9ZLu/LBwYCPuNjhMwxPSDWZMZEWIGO/JWaWkx1sLZZZ
ggJHflDaUxqTI9Zi6ngcLS2srrlywsXCzDzfy79I41TIS1NUCYsECxQB6vtZ4iIsmUZByvTJ6ZU1
Q92aBlrl1KxICccb5yyOmVHIYMdYB1Y2Ibt9ahkbsr8U3NWgCXBEZMCKnfYVlKb7gtJQOBirebHh
fdHSRmQQUdNEDn0iqmk20GxxmJpOxwbGgX8JWszErZEev9ks8Kk4k24ISQbaBxQ3JLQmwO1Q7XT2
mk1i8PbNncA2K9i3BFnrNinL3uzL2H/cS34i141r/c1YmQcfwHgJUImzkLMHkXp+k7b5KsuhsNoG
umIYY9Nq0SJCiheezxmXJhenydCbY5fuk8sYgfQP1Xazw7sxzflpdB8s9MeTaG/53sBVMnwb/5Db
qIw1DkQ1sNnhQ400i7EXr50A7QBaNeZp1WIvdE/GOTdOwkwXHmqPuIDBH0cS7zK1d8gT5kqHnICs
efpNFn2azP/6P3zsJLEaFNj/wh/6TsqLcM9fabu5W7hIsY2ywjDv+gWNitNeZAQReD+ZTxE9ipEN
AzcvKJJ1fqoZCAEW0tNT8imcPoXDD1Fyugl520mHQtFgtk4s2obgMDjlj+ZMbH/Uc/Orbxo/AOMQ
ks6EvIaimMBWQpAHy/xlEVlc2aZ8GKTAcpqqG0v30yk2JUbiOD1d4PIsnYQpZqVzrvnsS0Fcea2X
7I2/4Hna3bpmOeVTc5yltbCoHdMfrhpHMRtX6pkX4nlMkGCmuGYt+U/djk7upbgcQE2R9XDD/yic
wpN5Zniq/JNXoK7hPvrtSZ+vWVbwiCTspufPP+Wm3k2XN0/4JjQpQIaO609bZ/8/NnwbL4bD0/QA
uR8HD30fCCKgOXvEgaRlzLNTtBEWrGvqYE1rLPx/8wGJi041ogOLo5yjjM9zhqiFCQv6k9RHqsV/
obuYEgRDFCtepTh4yaYYwQjaIY6Z2kEIbRKOB7Bz9DkLko/P3YwyQiM7t1+icumIUscvWyPB57WY
rtqLjiiQJTJlgi2DS2VhTUgYYDfIPmAes2MR/ojPmROZaDeHP4N1l/cBqWJR0mAGxQNHJQw7E285
H1F8fK24AD172VzH0X6/bWQsb7RPR2395iiH0ytSq8CNsGie0cZG/6raYpgN0wNXZKuSzGcVXBaq
nXIokE0ejCeMYKtooe3IwVyhX/JFUIifZbMksmnHVj4qOWDwc81oNOflRvgOeTS4q9b6xuuv8c+k
QZ2PeGs3Eo/ST3KbJCvw904kY+LSEFXXuIcTs1U9c9JPfjCyqbBsWcI/TrxK5K+cvcoJ+BBDfjyR
4NHgJyywPmfSsts0/2IakkfYWDn2uIVwUfdqvXx/kyzkTFqkbbuh0/xO7/2B5WuV0o5bxTZaSieo
DAJ1F9UXq8RHKy+r7bghWWoJXgA2IP4pFllveJNYOjgSiPowiASktd+KRDsUgYuBc2qO04vulgde
IJ43PgPG/Mx6+J/xbs05zfwlztEmWtEPBTdkio5Z4qO5j3vpVrkC+N/FcKF9ukQnEhbIhkCbpB+j
s9jP97SK4y9rYaK3Erbmp+r83jEyLAs7/cfpDAWViXE0sgsWCFLk9mX1BmDg/uqcPLSYSqxwrH4l
fvxHlYKdmFOc0gGJH5M9Ur/Cb/FLxdAkoMlsPOE72vDdoISJObFxgjDqY2gKuJafnTONi5IymDVU
fGUEyEertXad2SA2eMyRdszVM2covMBts2VZ5zZnoBGmI7jpQcWWPjcaO1mbmw9xNv0Ualrw5hPv
c46ZyVKw1hM2+DBHTTo7kYeFNCxhAkTqLXtklp/gLCJaBxS+COxfDvqWabyBvRe1LLfLsT7naDWm
awat2NdEFVsT1P3HyVj+yK5oN7vmKE3bNYZaVLnI48Nvajg+Lq57Cu7SO0aHwS5P/BPDZTxUgeiX
XrngUWXoD5FqV+y6I3McSgYQq1O5AtSD6wrNtWEXTJ2QAXRI7212/qI7lV10DsHzqKJxJpsA9w56
EWA3k29N5v2D8rAOeC+UK4UE0GXxgH5gE/rtnfIzpeCCSDhvDs0+vw+bEuEGgzHIlsgu5sOCads4
b1GoaFjG5wtUXyPyazhXuAa49VjSIEKhUv36/kkPJUMuCp6HzkkEXhfNXaDBUy2T+SoLTEjQnCBP
qFTiRoW85GHJIPwXfc3ve48v7R/HQMpTC8tmUwWDnQHjQ743MNM9aafxEa7FFa5D7jJtwT59Ua7Z
peBEeiPFvE0wWhRXGaCHtMMrCBFnpGtmREAGBIAArjHubebGaJkpr8uRK5pPqr2wtJBgUSUOGEVM
ityRY7saJvKJW83WDFqAi+QH4I7lfliRRurxFYoIkGwUHOg3pmwIBFLaD9gU6Dt4xEn6m5G/YSfR
Xsa0ZPzyvzPmqdZCg5eDpq9SKf+zFrO71zRTE2vTO1bKX5WCxseMD70p63744UsIIbwKCNCYM0aY
Dfmqi6MCJYzRHqYkFO0atgsKOz4R0V03oUcFu+L+20+s1P0MzB8DzewgCqsiWXXY0/CdEG1AhNH/
NDGqGqoerp7lJWVAcO0hwqbzUXA4SlJ0N0zNBlt6P9BIVkdOmA/JrZKTv8jvhXR+54eXA9Pep//i
eOpRtVtv6Uh4b6+glVlyT9NqJORs5xjnNtUaLSN9LknJt4KvhwsRbOmHSBIHWDByfIjDGlW69NrU
kErqsxrIf2yByfAWJE/kt5q1fhPeWhPAU0VQu40kBIUtz4eyIFc3Ouuj+/orN6yY4zuM82FuBIkT
fwHYtau7Ue/00AVkZ1NMEKWpPdcFAUoEoarRBKPAlgGfBNnqvE0x6qH5qYkg/5nFzM2zCyxcrQcf
HkT8jeJuwJpKRWM/qVWKjm2qj3jTMtS9wPMjN1etQ6Wo8fTLW8P5iOrc17hFwmZXGrqVkyCLsq0/
6eLyNewbPiu12r399w+DiiqDbsN0W8Gm4woiXsplfS7YelNtfOQlrfjsC77wbPX0tNAiPw/6A344
w55IAdO5PraPtntUwmV4uXRHya/Rj0Bl3ExEVb8lob3/VJ6KQGjZqmtwf6kzu1qv7yJepDeNRKfG
N1/OEF4S3evW6ULs92qP+ZvtTpX8xcMxZtC8j1guatiLhwdDvcidDYt3zxzRcCYEWYXb81yNXsHG
G6TDi9kNcYOk1LMSfPm5zjBlPOiUDx+dRwBQNqsJU/wbivkjIzwkPj7hGhFJb4WY5TOgq/MltSGc
Kx50YodcRd1/xK93szOUNXlUnyvaEpUFLFEfETmgkLVZXPIF8nHHXsmXWeIqEJDHb8VpvcKWf02k
nTIGUrowSpfUyng17EoOy8Dmb9zEAVP/qdn7UEj+/olf6DRNkndW0RkEG6wS6caPJHOy4FlCCxNa
EYMvRDYYykgVVD1I8m+SHxRbCYwj3VhnzImj4RiC/feWXXWp/FMRudbepDNp7UTlLLGeX/T6rCG4
bKAwRIjtw0XK1OehzhUch0hNRZRQHuLxqCAcYVqVcfPiYgZ3qIEcIx+LBQCj3j0rai7LEjukT/Q1
ga0NSbIf2OLWFNeowT1ucNkicrFZes5W+rH2S1/w++NIxkTIr/Jb3RS/wog2Vw4DUrHf8UAnE93Y
KZ8/TDnZbe/Hdc/NZX510Mjn+YlBQ8V8G6z6kTeIQYx0CicWaAlNFn8nLJyPLTb2iAIaM+ltjeSJ
L1JxacOwjnAoqmjt4KD+0i5+QKPTE/bTCIw+mhPqtaIepmBOgIOliEFddLkN0sUEL4ovyYFIoAHG
n5lfQA9E+jWh9olVsFK6bMVCUMyvwtPHM5G/7a60RSSmDIk791miuXBy1ZM7R4e+A7sX/wVfvD2w
JGsOA6kHx07bKQYCFj99bT8zF8GRqt2ZTOR8b60L35pOlcKxOM5Q8j/koCetFUr/PNoYk3lp6p9j
AW6MLSYup0AiuXLpRYYDOgPYAUfd++kwEEZOAhSwo2EtHBQVFLb8IHQc/5fPMSo7c4nD2cfscpjd
cW4gtyoaC3xFrJKOvZL03bPfDfoaVUaeLIbG+i1cDntWSoOGf3Xa6WYq9zg+dweVDHud9+DTdI7M
ZCCycyU4remYSxyz5XNJqV6OC11bSNxvPWoni7C1Jz8FqCFCnVq2aJ3NU82FncnYEz2QlE3Ky0Ts
h11oHmMbidFGFIB86XiaGNWhSiZ4N7Nxm0w5i2Riv31wWhQqAX82qSyfcaUR5Kxus37d09wR0mC6
NMoRWR/9WtJ2rLf4P/CfpKknG36TPniPC5HF27gCRmrSKws0N+wP2+/CmAd8jIPFXcAspeCHteCT
Ab8ArTF9Ex3jycUHFIrik4CXomjikv9Fg/qF/IWJqUSm7cfW31hvXX7MJ0RmfnXJBYXwUvy29z9n
assw4J5h4k63TBPBwJxqn4EyEAB+4+kDoLu3VOSVJbl20MEAg07DFX6Y8kYtNa34rQ4vE90QuknB
JuILyGFrWs87sxa6Jb5CLHwgCfmFtH/82vRRGvtZqiQE1lxZCivL+ZPxHxfyF0MuqI3MaZg4cIod
6Tzo97WBR3rOdoN/YiEk+PgTStbhIWmMPZmwOdM+FdF07GuiS4mV/aPSJhTpSsQjj+WHt3Ge3l8l
ES3MiLAAB1SlaHGMAsKqP5yjp0OC32ePDWLtNWw/XhcezVmzDBkYTu/GM3Eiaj+AaOD7mPTiBJvR
hrG84ikSfz8Jrj2rpHoObRd1BFpO3q83rxinTQkizyFzh91kiBQumUZ79D+U4/jo3sqeHE/6WsSi
QF1C78WjtwZGs3GBqJOeKZNW5ALQoF2aVpG1D/MNmBbCRWi5jcvPoxYY0bFNTu2SUP+GMb4V4jPz
mePWSWBDUNFuBbj27BeTIr0H5lN+pwmaNa8YmQ2n3Phat/7zlkpuus6+uII+KoqgbSSyQ/5iZIt9
BksKPRmZ4o9Wp4hjiIo+nkPpTHC72DsS8QC2+fY+2WaI6Oj/hi549vuXiJnDb0gHgbL79PLQSUJs
TG7EILrgU6Zxdtt0oa+W4k9V/LCQfaanFLscVtlwzurMyiukKPD8rKoPDFCfLKhlX+Mlb/kz7eic
/VZdoCubeliRUivhedRZFVg0i6Ta/mpsrZPo8rKfwA6tGW4U3qQA9wsTvjCAsp7egTaX3y3xkeS/
rxhCMN76Yqu/UtmKYhtT1stXeRRED7kSSYkQ0f4j6bx2W8eSKPpFBJjDq8SkLEuyHF4Ih2vmnPn1
s9gDDNC3e3xtSzo8VbVrB5gAWD9ky3GnCg6KBj7ilToJO4PmNQAWwljzP0piqLh0Ksz49U0B9nvW
/3lSYHSBuGJVbhLxysYRJl6AdeA2HY4DJetzuFrv/JTZxN9oNR0u8NKOHLWALuMgBFmXD2SioJAT
T9BXAmZ9U3craR2eJ5IBOewP/M6DcWeQqgonlF6XTgtwL3dlkP9oNyVwNXfpJ+W7a9b7qD2pryku
hyIiyi2SpRBNzhczWkSqYegq3Mzhniunrly49OlFgGTbbSvo3NURnIKHOBohfGCTvgYXQpfHBLEX
HVZyCf5tLOmw/qE3q/dGeGTbH4e7MNxB6sruvOpZ9lqy46YXvPpwaPonp047e8yYWzCh9VWbhh2z
JhRQM0r1iT6bBnJdIT1NB10vMNmSOIR8l2+y7Jeyj0cZrZFeHJjUNQWitxMfysnRNTuALX3hF4Rv
1yh4iLsw0C3T7Ri4DYc83GLAd8XdwbkHLqQ7LNzv9MaoBveCvgbpN3N+yn5XdYzGjzsc3Ek8dqn9
kLZAzSG+MqY+i58pdOat+amh8EAbMJMKjZgQmMS6jMoHfNUZ9BBwRfMXOkn7tPIWUV365nxZOr+6
Ku8sjnVWNRyTv+oHR/noYjSPCcOCDiyZC2BFN6mwuelIaGvu8H5D9omVzV2fpweLR5SF+zeTC+WQ
KwsRwxP9+cpbhFVNlt/iQfQDqPFK+dFY39jPJK0X9Hb/2a+xiD7fDT6tnB2AuZbEjVN42t/HZXUh
BLwgj9iwK+NGhCWeO7NxsBaXY0MUZdzcquw2hJ9x/aXl7+L4qChS1wsq0lx6n5MfuL+4f/JxRwq5
klBD6z13KhQRWMiddJ4lKA8fFqBEMR1lrMGZ3dDinyXYPKiDz1WEVc4ZqytksO5wyVmOR+ZtdaCm
uXqZtCN/RAGB8f+kfwnT34zr/DD91bhNyz18mINkABG7Ggan2iPO0X7wW6xGb13zaPGiQOkq3hu9
dytIqjrGsFBGDfXSh/8G5UseH1nxHvUHoyBSmk0LH0z8og3vCdqQYS/Wxym2YZ8pbhUelOG9Nw+L
QTkFMxhgxA3FuJHEn1i+EO6sWlcKCkQ2c/iGM9o3f0QxhNY15Kgl5ilM9qLkm/UVRuOYEX10wV93
xk6e7ZIowAg9Q10S+yNcljF+N8cbOW6BtIMSqUNOx1Rmp0sn0CmcbEUugStSUch0+8zyuMY5srTl
uvfEML5S7RGNMYQB4q5u6ImE0TWo8mzKUn9VSv9AW5aCl8Y8QWyiLGerYx1tkuYDnuVulX1R73m0
CEwo8vcWh10HTzbs2VMPNkm1V4i59KLihXS5cvYCJH1X9CnLUaj2nfVo8Aa+97ILSYLmAe7MVLzP
NDQHbsX61peeOHyMr+GNN0PtPtkIigBCqAToG6Y9T6toPDPjsPgsGpdDlriQkkp8BVKnBpf2Oxl7
MC8cT8QFy/GTcZxgEH2LdSOtLP9tIeK0u0jzTUKD7KETTce7iZ9oqN7nxKvrV0TGdzqoeliXvbRD
tH7pcBLiC0mQZftLCjstLO1LiWnB4rrcTyI71vmg8GSDnzOiK9jcfYaDAzPIiNxStYFHaODoilGv
lz0UbbamG1y0PBzleONXiX101PQL5w1bU6DZevAbqC3dNamcdvCTAFYH4jCnAugbqKPv2JraMSFL
3Tls3gP1VkgnRDKzcQvxaXRNOEop0RjEvd976Z4ku4gzlKI3Ize03caYB2V2qP/k/Z7VVkcvjU3v
C1w0Ldunsl2F79lT+CLpAer6DNXWqhU2yzybli0H8NKQ4wROGZLtCUOXDIerNduS6YJoxaiI8oyW
2B5voFGxsXbxa6PI1sWYpY0qfwYhZgdbQv5KxH3yYWa/RMZ517+p/yXX9+mBM0z9AcuRTojpcv0+
TEcKLEmnfok+JT7F2Zm6RBoOMxjbQRE/40NqOacIC53QQ3TFx4Mp5ZC55gz0SM0CNvORog/NKfkV
Vz8vsbrCaASkgy7DLo2BDZX4Gh3pN3Rd3KHU+xsSF+46rmfD2IOyw82kmeVxj7cFZmgT6rTbyDuz
jT9TLA5BfPFxSQhn/M8BaG2Xb/XLCbwu9BFLoaKEf8Y4U13hPQ04+tgVUQlk3LC7LSp/WodeiNee
krjRuglnYe5TlTQT4xVXXXN86tGnIadO0luw9p5PMw0+Gxv1EhS3+JN5CJodDj/jP7Au2Cwt7c+G
uqOhEEKR3Gyj1BVWD7CjwsW7gTfX3NOziEtyvq8nh3vrm7YXeH6ye1aTUOUkc4cogXuapgIaw89k
7oPZM1X+ZcWLcRUtLjh181I++AL4u3nOIUcWjqhmHzdnoDJaGQ23Ekwq2SKzlZxsQ9hP5XvJqMmG
x5uTZyP7YG3r/dJcuf9oD6BfQ4OkgwYXFvMnSDo3hEGx5gNQMTsT/6C3Dh0sXkwPNhdudxf5O0AT
ok3e5wUpWANzCzGG7i4CeXCZ5QfpGT+9K0UdpGKIvxA0kWAJiBfCY439pt7PJ+FHVFV25iesjtHl
YSDERvw8Wav7sb7VXHaRLfaJ2MkWNg29WDgr8wXzZGs3Vyxh/A4HObzHfC3/xNsCmhvmK4wHkD9S
Yr0xAk3wZOl28O0uRO6Q3cubXr+wma7VFziecv03dy4fNZz5GHqSFxrrzp+3DoycDDiZEyn6Aocc
7lVBdfTY9mCcXIBq6zL0IzL9bOM7JUVjm1zMrwDTuDVQraWvJAl7g9lbW5+Nys+MPWF4DCq4BDPd
4CnIi1NXiwg0bLyFsrxHbKVpfnQpmzOtLpwCafDcevEkW/6SFoKx19fGVjk+EAM07fJi/zih77SC
V74tAw+2aXQXjEcsB+DlUK2IGWIga/1FA7PwGFzoNIVqly+AcDtiz7kTDW508imBrTbIquDVATmj
nwXThcPL7EdX0lxVHeSe8D+C9raCjEcsoMcq4DSf/Ja4f661udsCYEgxSRlrYUMSWBIWy0blo1A2
yTF+ZV+25aOcMyedfJUMFkd7m+5M+DXAQrntSCrT7AeeqSQ3Z4eZMFqiaR1pdLEfQy6VWwdugqXe
M1GzHIaUyzVQbVXZvZVACPAvnFk5WKj12DKwMXd4C2V9ZdjCDrZI/Q4ZUrPpD74zjzmlYzeB90Cl
RHUbw5hwSgXY8aB+8PhQkmeUTfBo8MZQj3xiCPTE/qISNcB8QYy4SoK8I4Z+G/qm4bBKj310USrp
KI3+maVbKihEm2ucrr0Cmj+WVPhsyfJHnb0Z4jVirS5gNLUP0JNS05mjAUqiXa64am9z6amVa7LL
TMl6cQEqIFzUPDB0CKPLtE3kKvP5yr+BzbvsW+3MHUTMC5rZBlw2czRzX1pHjN5HpCkdZIIRJWO/
7rCH5ckH1NKqBSg8FbZYDYmbKqPqsvxm/VsKKt3Dt1RfGXBkZIZM3ZSf7h2yf/i+AManVNmBHeuE
hrca3lv01QHAA0InVfoUOPItayAB4UQN7M1jKDMkqeE7wilyWoK+Pei0iwnQX0rfquzm8mjS/Ef8
B7H66oxP9D2F9RKXR7QxYX0LaUF+8/hfSvCQtCYdJIByKgLQV7E5i8MR14oYyteZUR8eNN+VQ7xn
ggg88w/J37V/SlCJuqP+N/OBIKY2sfuF0IJ6lv0Nu/ENvtU5ZEWipwY7PshI6BAYsO4SXHSXOLsR
wQGqvYb/2WxMEIAwzCSz5Q5g7hKYD5avBJ0udFcVcdfTS5bcms5prNcsOw76uhrh4lBJmZWvM+6/
+XkltUPFwuS+cvHfyTzN/OoBr8ThZcGERN2R/dJYjzH5ybRmy/U/WQ+qvaATR6n42ObWr03wkU4v
hm5saPcBSNr6mKYwkeiF9wPTXw1n4jXGYCJiTI0OobwjkIzrMO1v1A55T/IFDVB0iOaDRHoOiz/o
XYm1Ww/paKfGOyE5VfPRiG9Bvm/lE+6ZCK515YUQMKqO9WMmuyIDUdgxGsNqqHN+yUstP3LsvHuQ
wJPIp8wkaD4p6GXlATjieGmkj6E/FxhljjAv6fle08/ELk+UXMGyhQKjKCz/3rqV4vEvolVe18IK
ndrOlH0jdeXTTINT+PP4r8rPTf06CodRedXyC8ShYt41IS02V3t2KoaLJX9qy17p7QgZNz4n+b3J
diqRgOkOS9RicdrfCgdjoqlZVW2U8dXYLwj4zz0XPIE00L8Mv9ew1KbkvEmmrfxZMGtRRyA8ULbl
rnlKNE1cUvixj7alufx/hAtHHCTrVUbIjwvImZ9qmHaw3DGQtBoscBovrfwu/wkar8bAY/Gs2ZNr
vLrtaaQw+raS21F9M7urBFR46IBcaeXlA4Tl8FLhEi07wepbtulMhw0aeDmbd0l2W4M8X9x+dsmK
8sGH3/ajW+YnQG4BXjY+rK6V/OgB9sKeMexkxU+g3oOupY6F1zoNAlJDB/5e81kT21ZiYOvolW0w
zHtLuC5YYMriQXXp2tyLNb/+1UyQy5MFbzhoURU+jPLflnexQEQAjjBz5QWgngULydTNYBUIUH8h
muN9uY+qZy3ZwZic49EXcFdGh87EgOX36Ha9bX0woxXQSXgyYRUNJPpaMdaXUj+cBUIsfoyerT68
8lIgoKU+q26ju3HF9IeeJqAyJ6Gr9Ucd3QaabqF+ptkl5MKAyVKs0nrlnACJHWX1MEA6yAkVq3EL
dTHoT7u/Rf1pAfXw0PptAfH0BLMuNgIFeqmkh/0EEiP1H6wxWzDu4VDKP8X8kqTPkgLYPiXOVQw4
X4bY7LGUaSCxoB5KMZzIxl2BP9BwT1sckxwkZlrqizIUgtPCp2w2+1gkRr3XfU1gBnWk6lCAE2DI
82nUbs/yRJ+xaxP8oMXxypm7e2iRuHJe4h99+knzUztg2OlVeAkjVZbVUy4cxOauiIel37Erg/XO
SiTypvR7sf5J5lctHEUvSCCnun136pHpQiQDjSPiZ+G0DnTIL6t+aso+5Rwi0UrjytnQglmTrMII
WaHVfJGb73L5JLMPIYN+yvpTtUYuq1ex2PekMnfyWx4RZvycCL7u/iJiuViTsV0TDDJ/WJt8TsEt
mfZRcRsx95QRtrzErKoQwEye9csdwVEE3r0b3IPjacbtmannUqU2/0Fm3+so5TFLz5nK4LIPi50S
+IvoGqsaYe7PRnIQ00eIZln1C9jv1Z7vF6r+LOIwAVdiP1Ez0VAQTIY6ARxf8HmM4sarIi4cL7Kw
mtrGmEmMzgwHiW54W32S0rQAigTDfsxp5dB/tZbCgJBtFwICS1hbA33U/Cjaqww/SEleBnhATfYy
fa9JaUHIblG9SMuxFHH+1yErRv9q5n0g7AEbt/2i/ZOBPlqoGd1ebmGLfwzVx8iYVorQdmLchtjH
JSx0EvxYBPUxRwe5wVsPOmp4oD9e3nIZTWf0pUpnAZ2K6VvZG3J6vnqAXIZ7qcQfZ8rWXFxoVw2s
5MT6YbW3bmcZf3Owknu+OdFbPXcNTjSeHT3RtZ0nINXXpHfRD3dSxyC5jrnto8Gfnp5YeVjho0rv
JqW7H49cG3FoR6K/hASekNUN8iBAlEoudfCRhff5Lcv3I1o+YXmfW14XKA6A327ULsP0EqUY4/Vf
s+qaC/CYU4Q77EjwJQOiVkIyZg+sMNPpOkT/YvIDPQS0JqXqNVf9Sju38lejnBWIQPF5IjY5oU74
PIwJdoBoCKriVrKcgc9Smi/z8O+gw29t74t0mNVdFP8G2bvALtu3Uqq1p7MRMD5D/l4ZfYj1W8F+
jIAdEBi3wXp89Eu00MtPle+bFZsdMc+4ZoQJ1p4GeKCuj32JE724naDWQJQE6MaXxxdVIFQb96UQ
E/DiKCg2TuqkEw2S26oe3vJi/0+xyEPavIQD+Cl+EYQBOsaqCo/+5tGNmmdVQbQI4XxCc41UuM1c
6SMrYHbJK3UeMlNDc4FatbjNxQ5zF1ad6VPg92BIY01E8Y95qhsSyVm/XqZzEp5yRHt6A0mp96rk
X1P84OtcEwtNaDdk4a+FTqzC/+pNVF65kNXu3ijelPwO46OBN2Y9u+pYfLbSVV6vT3zURWOo9pFO
o7IaHNXnSdkbw7EiWq14ScYPbXkvpa9kuA/1e9CeQ2XHUlqI/ER8KNo9zxFPcNNEKTvHh4gxSHVp
0TDuys4zkSbTxMc2T3AXn3GNiM+g03hjmjVw2HcEVTrs3ubu0QzfWfpnmdU/k8usRNeJyeafOgde
oHbbCfhCYlIiawRqK8wnuDRErs/jnZxONoAM6MRtWArvKf1tgXlnBxQQvir0mZP8LpQIH6JyK1ZM
rKtnVybZentuyc3KWNIaEW6RrOhcJhJ8jNMIjeaLuiZfOqzzBq6j9NkmB8taHRpMDY2E22boAvZd
9egRGk/Sn5Z9tbATWsgQuI2FCk014sH+adSWo7JFGPAYGChOATONNJps9YEgwfuPQrrLm32LiUN3
rmc7Nl0FBMh6rN9jmbNjid1A+V2YcFNqOgnrqusHIPuERTUQbnnqh38lO2PP0rnPn9N41wveYSLJ
KsLf8LqPVWgunmgRdHWMi1OYvvTCEb/AcXEYmbjKyuo6AxMI6bcWQEsyjkL80wcBEtZiExlM75sQ
99vRD6jmrax9p6SFq/l7N8wwHWjaBFjEJhMdUrJUimBBwaCli5ohqpPpEl8JqKsA9XQdytZI+akg
Xc9k+8BziEKsTKMX7rJ8ghmBBluMjp3yrqsst3BxFRGq5ewWc4BzJraGGZh3JZ4QaYDJ9fJXTjhF
hRJJPY1rIRt3qubMI/WRtVpLgJlCY4S0gCttTkbmCJglRnHvy48K2o0FchLogALxvYw+Ce8he/JK
tpiSHQqcK5iGmA0ZMJTsTw1+spWU0f6peHZV7Lzz31n5E9VfdU63goa/PUfPRALd3CWp2wxMLP16
B0VMVywCBkZryBiWjieHuI4s7xPq5pnWULCqrcaP7nPi0WDXQxWQGZSsaPVeemsqFJagBHLnp9rX
xFybq9/jfWTFWyxfWsPfUzgYkC9rQYWUD1wtTVjuFNuqwsoJ0nvNTqrjZ8n6vwSdYfOnrPowOi2o
txqC8omZLfmul29RAvLjStGyZ0Cau3QjFpFBoFVdjb5tj+HeNtZUL0UiNMOAXFiMZ3BicTdR1hn0
kiJzl2BneQLKZgw0K783T9AvIHkD9ABUxy4+JmSeJ8VTzkgSxKMaTVriL/+y5pbiUOvS9yWHlP4A
Jov4Qau+K0nBumaKK7KGqIQnN4FN/kiDBXF1ii9Z5MfQna01Q1ODjLssngz1D+kZq62K+ISCFdxz
meY9LX29lytH+YXKUXmNN1HWVdONubYM5On9chzQvbEQT/EpeoH6ryybcjchsbeDb1V2+iHCPgsM
uV9XxdGeDWwIezG1kSTSO1agcsM54gM3N02E/yBI4nhS4LR02lsZEgOrbaoFOtxbjstv3B+sChIf
Un8EzkaasipgFMuZ3lRSw0Y7URV/1vFF6HRYUJ9/ELKZK3BowJYUf0GeG1fI7YmweExTrRcuNVm7
KIVqz5myn1KsbsR4o+UI6uJ916NwoIQ1CCE1MGbU1c1RxOsdPqHuBglJPhed31cwrh0GMW5LoBf4
OkWqaOB7QrWULPhtjMv5KuP+w3e5MeHUIZ4TIi/vUYxJvykcH+NLcXAYamQm7XR1IuOwh0TxRKwC
ADKwCxk/prNxw1jSOULPwY8AVyu7ivcBPEVzCXYifZnoJwSq+ZykLXOhJhgHM4xpmhj3VZJ7XzHF
66izzbQLhcc4XAV+F1X7osGPZRZ9iTdmD/FtoouvbgoHA6vSpfwKboN8QDdUskzcEdK82ZPsFS5v
FQlqH6PFSkaBxMCOSWNy5KI2HS5YSGFmeAqkPSQj9rKYU7DiT16KT7wXPFAH/USmjBed4vv80J7S
E0+bneWJ7sQ/FUZ5WxJ3pLjqwmlAkUdm3WoDixZ7i9Qk/MCKQW7X+yqEDdH5JWpeFij8GfwOwiaM
I4YEqHrYhWzEh4qIDPnULwgW9Mr5rr8L6A/5bfnY+sQVA1eb7KH0GrwfET/uJu1B0upCbwxph26A
pkygp80N/Dd/1WJHC69k3xo++ANRNzeldE3YnwPZbjxLMP9DstFPKjuJYacgeMdgAlI9LEDhmUEg
kayniT1OG10YGnFFS/aZ8b10e2wN8ydcTq1+F5HJgOSkeDdR9dLhL+6hGyiaF63JKf0Vw9GV3D7i
Y7RaF+2IaytnWzybMl0ruqyKrszTdij9B5aeGAKzwBEr7G+Qa3Sy6BgQFgwJdToF6FIne/yWJgq7
SZGy4p/on2E4AQ83F0rG7a8ghi4iUrpeOZfxT6kQVLBhgEGKQ1upcjFoV6YOZS0U1gfDEaoRhRhE
pA0rXWGr0VL8TSRjlO7Bim195FV6UNt0UK2O1EVoY/iucANGEPgLGSbcXwV1B1L4wpXYQpKMP/L0
UrKQjPi0N3/4fHm8+3w6sTseelYLUrgjSrNLnsW/lpPc2zWxyyUOU1B/WsaeHmaWEf2FnE7uQsZ9
zbMaEA35oAum23DTToB0hdSzo6ux5+HO3DWnmd49hoYntLONywtMA54lfDLtYg+E0fPcizALE+6I
ACcJWcMoa2FLsnhKeuWt0ibviSrEOI7fas7ukh+wfHztFUT9zPrPlOdM0V2wxa0aI39m/LAz8XvE
WCv4m2Yb71OmrxAdqsc6sYEgRPUeUbhupWlXTCtOYypbubE7Xj+67MDBm0TAjYGahvqIXZXqtCGr
Kzw/7YiHqHEjwakW/Dq2LbgconyVXyRD2QZvK3YZOSseCZW1gD0gOIIliNUl5ScleAnrVRY/tN7r
p26Wtv7dvwOAgq8muVfG+BJjK+qgdAGTAD63mAJIiPrAgodVH57wYv+Yeja07NMo4tgPvBDhRH3H
v7eDsx062gsPT5gzvLHYvYzRrU1M0urWBhQi2yota760dJcRMGLCuPvRfS5gierhJoI/KcgaqL7T
O4T3RvgNtc9auXQfQXhpSRYqyDb/yZJX6ccoHwDARnNgpMg7W3HrM0stScYWluw5eG8wq1fmCVom
zL6REaFalP96jDrQxNJIrBK9hjb5W2KvhVaeNSVUzsgFy4rUjUEMGGFV0valLymu6CncpnSZo+ji
1NK2Yi9DRp5v+GoI4xp5jKZrskAJti1EVuawG9hfb7oD4Jbp4uAdklBM+B56ogUXM9YA25WxPcHp
34Q//DarDhASDVYIAOiw1niEAVjD9f2QtX1eOaXqYWJNSGPJxs5ljCgiLu8t3SOmAHyXzlsZXIkL
s6YGYSeQaGsQD0aScAbqu4XbRcFUUEuzDBs8xmBh/1Usm17dcivzB46SiUAbpBxwhTEVnj51i/g+
UABkOPQluJjDt8PmkofkjVaNr4VQGiH1iTcdX44OnDl4J33xyuS38k4RzH/x9EaFiIAdHhqSVURF
BbQpWyFyDUPE1bWBA7vJPyJ8BWM7/8CNVvvHnEc/Zj31twztGa3Jn/zfj4hahJrYGG41zR1VPiFq
E5reTfUl/YGNdgSYybYVbVti3/Z4HgYYnuVbHh6D5SLqYJxP4eygMg4dOrwOJbDmUrgtHsiWNBh7
ZiSmyQxthag8qh7/w+FtRyrwUeXmf8DU+507e4Q6jaHjT/5LTep/+TVwC+Kn8DIXtMzIvHMnn91W
2eKzRP/ZfFWC07N+RFd7lLT3DnsFxFNQxA0bG2nNIEjLGa/Sucl51iCL2fQKXAg9KArsmkf8ISPk
gVaeH2L885HGsbGJXLjY5rCtUbTCT5tWT6f5d0Brhy0ny8x1pLaXP+YDgZFixB6CtbwnI32LWHZ5
TAEdZtyRNy7w1jaAwDUBg/K2FLZck3SeAZpDrM5pb6ZNCZcY0S47HvaCuJbgPCm7GkppCT42AJvN
MSemjnLE/K1AvlI9YBDsnUt2a/fqlUOKdat5AGwNyT9o4mCDGy+8OoJesAqVYUv4gelNi4/FYtzY
lYEjoIsmLaTc5xgBbXVAV+CgVU20BXmnEyqPdPwGZiislPke6FMxg8E4jxEAP1Nlz2lPf7lYOEtY
A3MjglwW29GXz6VjsJmvAOq305a6qL8BtSS8LF4ournRKWFgnDjXVWEDmoQYPcU25u5c2sCJpHfS
Ty8mklrwvVOAkCdn9elOhW1Re/jmeJUurpoeSWfnqKZ0SVh2sjwlQRJ18hnQ9ggKjSeRbaqsMWBw
b0zxGANlKClvwDNsbX6Ulh7m5g4qo4FD/sZs6n3jkGPgy9ZNgpFgR/1KnZWxkT5zVdCsQIo3AxTQ
dgX3NXWmxMsl5qFt5BCYYkH7556AauLyaYI29O1VFV+4F8XkLVOeq4wr5DCg2TnOMY0yFndCc9Iw
Y0H0hc9Cwx5gtScMrXUTjGERjEWUf4QokkC2Bxix7ibCaMrRQAkAEat+DCJxbISabB7Z/Ns6i3w6
AzjFzJv/LMBZCQLUs5i5Lu5Cw8tkmHwvvnjK4bpj2mNtoQwwbGjRdiGdQoW7ZhcWXddWxsdKtguW
ptYmYtGOH4XyTC2PE88ch9k3cxZyrsUf/gCiBwtQiP0qR2QzfUX+HNlC4MxQ8JFGQYzleiMSAEk0
QlDwGuUYCnvU//jg7fgsiYt1aTu1DttRSl49uZH6XpTXqLqnA2uAh/I5GoibHOTAwyFJcG0C0n5D
JJopkQe+LbafbNyG9u0/9hkhXfAEoP6rw03s2t0c/PtWKXi4kbPL5TTAA9pDLR5R4LMFr2yQQPTk
P6tzAy8W5EgBb4CKsYXjGaxGgWjPbXh8a7AIdrYjxK9TkR9NFuEbeCf4DEE8ps6uVAEnoVv4RHcf
vy7NCcuIztwoaGw28b9mOmbfqJshdEd3AZNlugfJ4ZzBkMZpYeVL17MH5R3aOBGOfBk2QAj92SAw
6COfgISl7pI3+SeTvjrwRFyoeuO8BnPwIkL0HCVTltNlJ4362bv/V5PmkkuyMiFfeGQhNeERbF/5
SQ1Y1E1atwCZDSaPE/E4HPXFIYsKA0hIx6u5DCu7mgq0kR49LRQTFwY3XCyrOVaE+AZPAQIZSOij
KEXbAS0r9yVHqncRESckRZJbwnuCbQgLVo75tGOxStBoxMO1LlhhKsyTPX/i68aPQbcKwLEVd3Bg
Kc9sLqyX6A65KUxssd5VwtVov3qyKi8aSe/t0YC33KERlHBR0H5N0qFIC5YgBVuG4lXwZgX5hREn
goSh/WUVHCWvRYAhpZ5cPLTsn9niSYi3IwKdwW8n17IOrF0oVtSZGgeWbtcLDAwR/PCcJwkbWTl+
1Zcas1yJL/jPh4pKpKjvQ3fLm12H1rr2U4QoWMmFbBHoxQdfI/xAUPdC5anSbyIc1fCrb3xFNjdV
/1U/+gaPO6AjWN+bgos05OzN9MdL+DdO/3qNjK7LLDtNi2iQfZ/2DqpHEKWPc3uys0CBXZ2UWcK4
VOurSDs7iG7TeNGE84zXH/xkk0ZE9ihupfxccEBUuH338OZxaMnGQ1ja8Zem3xLxDSZMhE63O1ba
e8EbJ9k1rE481B6a9VUToIcVSrqTILFMLwPHscXcZfFMV1SPdXMyuxqFE+3J9FUNmHfj/EYBMB3x
o36JRzTY6psK2Wg4VZV1QAuklqckITjwoun2cmMfIhdczyNyHggfiJEwr6tJ4hwIPWGgPJjk0eVB
fShKigxXYrTw11T8KrhF6CbqUxe+1A0Pw480GLRogF1P2mQx/TSZinS2ZYVqIkf9FYmDIdCk5d9w
TAIVyFc95X3Eyy0Z2OpH6NzrLys7zcQrFnuDHG8upKr+kcVrpeMrI79oET2ceEgRa0WvLTiuA7Uv
T49YIvT2QpYEPPFEdFS83LGEw2Nf2Dd0fhj0g8GN5UVQXSqoTrRBPuzyGkGBo63GMSzuweuU8q3H
6ALy9bbEwAI5+mhcDHiqNDfRVLEKO8xV5LbJa71G8NSseinaSKHCAyU2YIxmESope0U5UeXXBU1e
HPngi9wL6gAo9CYT7DuzlQE9hqzCFQYW2g/74b+hh4E5IZf9Y2YL5wh4fDWLH6Kb4OeMRxFTocRB
oZsWFz6r2q2E2yJd/EmN8ZetsSU599FbKkjkcd3N5BDDLQtYtdyK5qbAqHozEEziLlCxqQ4d0Ejd
AjBcgwYhS3wE5QXsCt8SJtzg28jfGpmujc81OqgzslMO7G1wjvJPt+Bczue1mSDPUQqxxr9keAfV
13jwsNfo4Nb+Z1vOcIUtmek17Moa/fAhZftufjXd6qQz55useY7icvQXVF4x7AfEM80AHBe96xPc
vAqPoRJ41pdhTvYmAYABkOpnpHhFKG3LK7TmCMoiQwk0I0qq9ddNeJfkmwLnQWnc6QZR3/zSELr4
dLsXfXin1Qk21W1ufXXBx0n567VfYb7U8Ss3Wu4VNp5d+AAjmLVNJIarAQYdWkNHP7y2iFum9jsb
X4P6NLsch+Irx+eOzm2B4c7p4DcsvXHXDvsw2cTMWSL9To+fzXhbgJ61nByJR05/OVOkJQnefL9T
022APkMG8xo0u4HwS4bhxDwC4XIaWW+gJdLoWQIcld5F/O8T1qM5mB1OPocAd1fm2znYpNiVJfzo
chel3t98YDWaruttDXuSTQIAGvNvEBSieV/8y/jLJqyPZuLKqV9hGVgMguElnY8zioBMZdLHYYCT
RrwfbF9l9JqfA20NnBuMDqwSCwH3W8Gf0pt+TezLECCx4T/J69YAbwwgn2YlMZjdQdXgZtI7c7Eu
ET2IjTwxgPHJTo0V/NF6s4JtTwLydNXu1e/AIOV0+8bxIESRqrxGaJKQEr/Ir/pTfUIiTV3Djwhh
PPyDQau50AX3viW/NfWpKR/gdM0v5iw13gaAPd2Je46Se9UwN/OWxR6v2r64cWTZNvNmbMwz93d+
D/zou2Aruun8ULlLNeHWpLLBjyM/6n01jPKqo8AG+5IGB/lksNjYCPRNryirL5m7ulx0iBJxywAy
x0ZKXG0OMGDew1Q4sFHURowoTrV2moRpM0NOmydyMp8EH4CYcA6YvM3sJXDQJAnVYcivAQYWxB8I
xxzR957ixjlUHyxuFf0AMtY2XCnRmTmjFd80GYNkrgfREXjHqyOLdFARnk+G7+JE6FL0K74hQNXG
FQ8RIkhg3SVXd1Z3SThZ808LJ2WNvqN1hwP1FQcPmCzRZ2gwGqibVgUHHgev91XZ8oBuU3Fjt5Un
D6/YvcqSwhH+NZH6ZuTdbPSPviWQ2/TkAKfo/JWRcwSXtGMH0VuE20MCuL3+4NXrQYCNarnzNlA8
EJKhC71AKCGAAau8oY/XWlSbW6iL1R3Oe69e1eBmRI9R8BKVeVndWJXNdUjksHCBZA4EEdomTQJz
PXZg5xZ0Z4PM5pVwAjT24x+WT1rwGf9FmbsgKsNTkyuTsIDMdqWBB9jJo0va/cMPZcS08XDvZrih
APwjxFi4LU8sI0+h7bdvImxu8z1+L+3utevp3TFrSrP3vsICFiLxLrMu1lr17eKndlR86hDvXxSX
n9ZV90jZZbzkB4He/JrZNgxP/d/0w4SCo/npgTQLqjZCfuumI0KyJmZwvBlb9rz6Y0JG8gp7kth1
e2NeA92hO2yFG+5lDgINGK0CEtQ3CqgR/Y+k89pt3NrC8BMRYC+3KqR6r74hLNlmFXt/+nycAMHB
yWSKxyL3XuuvjsV8wMuYQslT7McNviKn9umr8/auPd0R1RE/+JQ2lQRvPzly+ojkHZmdw0PykufW
xI7HCNd852EmIcotePnROJn/hslCR2CArwDVnvx0Z7/FXSdwyDaQ3xFFNcEUU4UntOQhX4OAOvAd
7XAk4vroFkyqCiNpZO5m5rx8BTgSjs2JNQh4Aaxw+G0pp+eFwqVZTRZk9MN8z4l1Ctsx2wyUjoGG
5SOx6TyGOEP27kares43UvwKO6cLbmF7bC3ylc2J/0XuQDhBs9Ve2IWtSxOCo+DGBqcSyN36IsSP
kY6mxon2pevsy4/A+msNnnKOgUm4NbFT2IMI6WNifmU8DjlvMSUuphX2tTuStko9c9/7IFfkdUl4
+nlUdHV5Fp4IIFK0iDwi5GdFrgMqbAETt9PkzflBtjaRrAEHhLqrOcJRTTVzTHcFZzm6Kk4O0uWk
JdC4cXLLvZCv26fMlwSq9uYQbS2KtZ0ZkCDCa4K0wOQBKeeH+OyIe67KloNbnyLPFeZtPbmyWZpn
a7rv8E4hmhI2Awb5aCurM0WcKPdGtGPt5oN/Qz++kY63aOftVlmBPC/pfbD2vAjwf/XkkthIYJfi
WZGJbdgJlo06PJrj4KjIfDCPlDHgyvT1uQhwgEYopXpyGgMIed6PzxqMH1CKNtaefBnNuA7MhSQ8
drZR4HTgz1wLIMdOvI155BJYiUVPdPG8fqkM5Glz8EmrhdXocJKQ5iNmK116SdIjPgbCzIQR1OJd
qNJ39KMQeDBdYTX/VeuCv/KXGfFdOQ0Mq0A0W0BzoEgG5sZOrjxo5vjDkW2i1JUmYRo6sMLAg5hd
nv5aozAGrJ9DF9Uuz+ZCw5aAC/an6Ondpn9pWfhLo9gNwo7okBgJy5wV/AzCwBIe/ajtlEtFBo6e
12TNsBRfya941xfVOHUmrPuUr0LqEGja+okhTHgCIQlAUOIJXLO+mJN5dvOTBWgdFIyb2IR1jUAV
gZwxbqM7SQABD6PlXQth6abY+a5pspRGACR2mDNaF5W+3cMVhiS0rQa2Ju8nQ6CvX2N/ChLYiU75
oK5PfiHGoqMYOQNnPOqW/ijpd5FEd3Ot5HwJM5pe8TKfISGV29Psz6BWxjGZXL1yEW0C6qmm8tNU
JuaTR6TDNsPFJdLXiDicm2FBJzFeDfpgxPnWPCCzoMOot4cpu8WwFzECA8vMoiW/51RfQlqzYYxP
3RxB7CButPKobDIE+KzkXGUjSD+Ftqaz9YS+r8kPmmVOiD1CWBK/PTwX0T7DbMpzQG7xtS6csF8J
MyYltEqjQo23lJn6bOHd5GgEDou3YOH/LrdPt9EQ5fP+OfqfNLPrUyidePbVv55hBBUFLvYeIwqj
5pRnosNHx4DJNKE6hNXGTkSb6LjZ9+pZpbnE/W21g4gr6xxLP+h3hBFvoK4qlW3pRUgfMm1J+8b+
joX9U+8/yjmvt4H5XboL4NJ8tsGnjOxM/endVT7sNvoDkhDRZq6hsxgBN3aP7iZgMXI+l2qP3Kn9
rP5PqCdFZzp2AwxTwpmaJb8bmjgPv8VGO7I6YB0yZikoVbLbYUacyRLhdMv4cx8w+xLHLNAujbsB
hdpRJo/NzqS9V0OHgFYTZ078W0yM7Qy8qGWwHg84PnWnWH234p0RX9W6SaUePW7kgqBGv4dViZep
Tmi3Pm/x/X736EJ7Enf8Y2+9U/NHjL7FVEXlz3/h7KLfRVsaIKKK/2fRWNF/OFlIIIiPFsNr/+o/
DxlZIqnvY5ZWtmqiHWd+CeLtcZekwGdnyIseKlKilLdbKc0lNy9N+l1r+1xdNMAI5Ix+Ce0T+JZd
AZlHdq0ZetAZ1PER0jNSruCGKASnVofHVSZIbdQxpeQRdk+CvPbgaviHEUx3kC1YALg6MUYEN4X2
hzVmuuf4dcPjQxZGNDNcNH+hhvv4K4AbVAl+QGFfrf0tHqKcXDFGZeHP5Ac/3bz91t5YIh3+UHks
WpjG3p81a18ZnrFpKkHzAP3hN2uWwb5yb1q7NfLJCqiYI52GM3vJE9YgFTBWxKR523cxj97yOtTY
RiHQ3ae41kvSImbJKEeu8QyNAC23IUJPUfrO1wKtkty1dENx7ML+IXf+F0SiooXvGHOjXUbP0UNp
nqX7tC6CDhZKrcB02BDPQEEEkyRgFbs2Yw1lcEzpygL3YUhJG2k0SvebNIcwfBprWhXcraLuAhzx
Pa5A1m4GPkauFkKPgiwT7ArdX79oyzNjrUJdKupqayrOgKQFE43grHKIpxwTKpNtbG64JLABRPup
vC6+9MaxcKb3m8AO5/KiPEtzDKwH9ckhUvcrrnRhGjjwYLC0c8xeQkvvGXK7Kejpe7Tl9WMxCRF5
o3YcPAxc/kYMQbRDOcFX02rfqbiJm3kfklcJepp8y6R+bVocN/E6+ypGaZdNGdld6eDox7/AOP0P
szq+FOGv0ZLdRpftWvSfpvjOPD7Wd0+mmsRKfnCLc9VdeoH2WNa3y1Bzih4V/5x8Cc/4tw45NPOp
efqkq1LEN0z6M1a+lT++NX/tK0I3fj1XZNILvwN8L/iV0nLB99O4ewY85cWvz/S4tQ74GqxZfddS
gF8k61eeDr0CvlWuJBvARAOKecm17DafV1mMkZqs7F30+zGIX9Anqu9on5XBKCnITsfG9hsPJqOL
gep4Z32MaS++IVt8/9xsxVf81Qg3/Pwsn9q+LgYiRx0T4UXBCQxsDxUK4A88ifGdP3SiFF+leBKs
m9r+uJxKYz7mFA+2sATfiE74ZpR/zd2hPM+vNaPwmFSMCicwVoxqQYJv5S9rtkqz0OFuV6NPAOjj
WInTvF6AfZgTw/lukaVPi2Ml4w+fdeJccgTu021EVBr1GTSNG3zb9i2EUb+C5Cxr6srmTLUg+8m7
qWZWuEvPYFmAcOGUldbYu1Sg3lieLPjNufdNIsLvCoOWg3LuRyGrwIlsdEn0WdKMCaLdYP9BXk4U
slMikYashXDV5rhvtUlpXdjbVIF2scmftVQgQJnHdxodfK324xtkzqyAPWvhq622cHDmCJPs63Yt
tTNzggPNOzbdtdgh3pOdVqZnJfkKETvpEmainADHHsIC/KFayt6ug44vq+OgHnESpVDzn3dlhg6w
VkoudVy9zXeAiRphisQWOoHx/vHZNVBIuWAferYS14lwA2ErDZRqBMvtWW5Zn+Bl+glndjCLzKOv
3gto31z9YramVP1ar6jrHlA0Jnsz/iOGlsQ+jJyvzABFw39JvtGpcRcf3w7rSzlv+JgmWoKwR7Gg
CH7oMXYXbKEJwUWR+kXt8iTFHAAT+KXs+1UuOcQmUJxL4TWd7ATRV3ggSApA30ZVFLaR+B42U0/a
q7d9gKnjTnwA9ktR5yNDBZMgpvkNneiOFA1sYcmvh4OABPQpcuVOGPNQPJO4RJeynfAkpmtGZ+qs
sHmxitGe3a0XhiP7qJym7bJoNuImAhJSxXNgrkZ3DK/4Qte2Lv/deipkEXrPst+gTqEbVgreSGf7
RQxH/bG1XyRHkBzeWlVupQrhT5CLo0MDkKuA4bZzJP+Af7ZYgxBGgDYkXnU+OVr+tWLyXRSTufUn
AZB/NoH26jHkBhfCzBdJuGbBZyABiTx01qbrnxywgXANDkxZDVBI+sbcQRSJarf9LqbaylgUyZ/0
FyeksZfLwPgJg6NK1DdtQF/lfQjWhoBJgciZR5HOVbIQV+giMuEuGguaaJAOEDY3j18e/+ClfPdE
bgvX3qWAZ4us2SNjsH59jDdkrhripWSU/iMjf46onWgN8SVpWzXauc9E/jZYpnxqXpYtnhY6hKw9
abjJojIm2eLTP2hSw8j9lc8cFV9AZyG7Xg0nmZhwKhBJRiQ98JbdzHQPnU6bAblpwwIOATDhoAe7
Iac2hu6PuDzj57ashQGhbVQXEdSHECCM1MVVG34/GouofsZLRkqFzthLlkW9Mnin6IJrx5q6WHfQ
KWPqkjHxte6f0J9MY0OOlHdEsJlvUU8xGJrcik4BTeBPb6G7iEbtTHlo/+iKIgkDwnNPh7zQ/Ai3
ELCm3HsOHPHg253HZCQeFQQlhU5EjfFUhqdyLOFq9jCT0/4eEmPlrdAocfzU3neT/Snyk4QtHlx3
Uh86cqwA8uKfGhsmN4l+Q1sZQ1jiNMo3hbI2WZD0+8jdnUuNygSgJDSp5jqISbV1Ny4DRF3S5bdl
CFTVjcEBSPgkYG7XUUT4bdqfGuf4I8kQ1GJcRUL9Z/wB5VJaqi2rE2cTsmKruXZEhiFXYIHihxAu
dl9CwTq6qcVdvAP07vCtIx6i7cUGckb13k18ZU2ft/pKfj/IbyzbCxw8XwFdNwQTKc6o18WCy8/D
WRMjkEtmg7QApxb0M1K8AAXAxw4YnPp8m/drM7q2/ZlbYiwuppiymwfVGlYd5KyR+dcpatJ4Jxpb
gY/N/Ak8VNeE3LXSruqW/CmomeUB+T16mv2HZGPh3M+67DCgULfyHwTuFuNJdNVLAnjhNYl1SX/K
gbduJxuckWlGaPMuVU9y+hUEwPbswZTcyquoWPiFbfEhq1z28V9Ii1Cy8z/wy/eg3/XBy6lbp0pn
mvRqNKfokGPoXx/cSyQbVL5dE6EAgyWs4VowcoPFDBKhAz+gsHgRSI0cA5TGxGe8dpWxZeNyTVKw
ozk7VyZ8N2AwBRADh6MdAdZbMBZILyfBIgewr+YekhFutPyJ+14ejn23pV2CnPTu8ZEXFh8Ms99H
PUKU0tZG70uKqzc5yuWPUDu0MAC72eYTAwdwdfpV5mt5Dps7mChm2FQpkYLkgozn2KT+rbgQyUz4
6O7RyquSaudEuSmIa+T6OyKvaa6NmX9dwTIyab3JLWTGC98BapYxAp/BdaDgqrgaBy6k1p/EBMpN
03YuCuCYUJyTU84cwW6GQh/0TJ8Cu+JTuePbYHuq6KEB0yVGF2Jmgi16Ksd2SHFrcRTx9uOnzp60
pTXKE50/BFSJd6a1VZc2Y4dd6dM6vGr1waM8D26/HtZKSQNbhD232DLRleWC+rnJMXr9cG6hGZQO
bcG2+8ftnzgauMRE8MmFQpW1MbDhraLke2RxdYgQovTniGmGYNWr+7wH1Sd9dI6uF+EQcSCwzBz9
rIssBgQrRL/KreUtIwogBS7CabFo4hnutbVpbCVpEWebul7xPcNHajVH/wuBk7aKT2lre7nz2SNy
UjNH7DZDc04Am2BgPoc4oFp6ZQQzX/kdbGBpEkgNF63+rKZsg5EAI0fKn7mgeoeamI/sBMrKI1zq
rx3JlHhmRKsucQRtjUBFG8DGiRaQq1MTnmrhIKI+EiE1ms9XPNwtm7ZnbMaCU6NXkTc8BwJ/sLsd
hO8YwVgbbE0DsQcxyvhmniF0j+TUpFbJq06bi8olYvy6dp6jkFBE2bg7fCXom9FUEABSEeo0UyJb
e6viwlVWY0stmgqdirAx7omanhwafRM5wG4DQOpwJ83ko++IhSpEd1J4tD0Uu0B+DOVZcS8RtkYU
QsaGwautyc0jcc7RA8f0dynMAzMllyEdogP6nkVsjfqski4BPm5i+RbQk13mRAIisHkLf8s43hAP
NT6O/Vuw8EFOWgXzxLQjtbpFrzLt1hQ9/Y6kqPxrpluh+SrfOSpF61wai2ZlkPkt/ckX019/Eu52
QfkQHbsIVCiqO/JGcfn2tsLvZ9mXy3pTFtuheYXIPh9CPw+sl6qdVHcV19fij3YksB9rycwlc2TS
pj6Jv4MDul3lmG740ay4MSXWOBxJDzm2DMv6rJo4fNfBlBdqvjTbdVyfIEI3cGhdelNhhYjVqDYS
Ww9KIW1ifNb4XBi4meswuU+5xm+ldJIUpzp6lFEUfGTmW8oOheQADuqirZO5xi8CoURtUgRbl/Cn
McWFx4sL/Ey0MXowvYOvUp6igareredleey8YyGIo+QJy0pNc5Sx7gCLA+ILumFKkUgabSr90WQH
dL20eqHjxEhnZliKoLstp6t4vA1QFBZ0Ep8rWkMn5YZmNCId/KlG+1CLaAh/W0ilCZkzJGAwpl7D
9E93VwkpLXb7aJSjvhfB+ptZVE8raanbTGaatFItJxn23Ni+9zBJJDFQ7K9qa+t634z76aVrrm22
bZnLPn/sgb3AgXkQqW6Vrtnah3cWbA/tQp1dxLfQT61oUcobbeUiaf98ldYrr0dTLRJrIhG6SVAu
GPTD6jslTqY8BeqG3N5KXIansRWIZnrxniRnTbcFRLrivo6Ir3ua3o5/ZX1tCbef8kUI3Qm6y7W2
RPhk3M2HOtjU8LBYj/FBlO4eqVM8LAPPMRKn+jbphCVSkXkXMXhxDiFMeJQ/OyFiGxxRLj5GSlYE
gpp04ni3iWqzws1jJPBXhVxDc9fbpFXR1TRR5oroMKdWilOyy7MWl0yMp9S3Y28eb4tpux9Sh2h/
aBaaJ6cI6koGE6jFJLxbOIMFolFmZr0tSSvluzFK3vCnIZgfpaxIY2Snzo4SQTML9P3II5B0JIuY
hkX0KTajLNrUGGo+dT4U4XWgWBzw42dvlDuSyhttsupnwA3yPWBC/0GbgfW1QO/FGmqG7BOLdBl3
3yGPnz98aVQAdvdOObpEudcR5UgnjYEA3GvZVJv+PUY/REukowl8D0KfWtznR/OZaz1O6nUGwduh
dSPlAVHjTihfdbVq0J8Wczm79OpJaAmdImYv35r6ZwZbb+C4Rzvmed9qw6PYewTI1Y4MmCh1AzrU
6YY3OriYvZ2Wy1L5I3lJYGnPkazi+SKYqhYPMfReTqrKB0FSQMpfG7O6my8vJbD9UtdOiJq+E4lk
PeTjIQ0RPZYrgg6JRJSd6AvkNssQrnjfSnZrbh+eEXC94tJrpzzatOjDMhfb4gW5mEJlBdMOb471
ivNdWj1KeaazM+Q11XTdlefVNMDPGb7t4dbpGGKoBFtZ2W/J1KD8xehOWmSQHmtZxRhgpeuMq0b6
jiiOeyCZM8xpuFP+QEfRsgIL8A+2RDYL8e2Pot9RH+N2a/ctHF0LXhKNhDCqfUblL9kXzPPgC2Op
22j15bWDhEpuKiIgvjzAPmvS3Uhh/xyMaDmSiSUIyAz9LxgpwNc9O5l3lMnc4sGT/ZLTYOUdkJTw
orH08QubU720fnGQILvgHeJvkl+6m3coyb7C551QAg0xO3y58RWgA11BjbhH7j+LwMB/Oa0E5BkL
qAgl/5MRGys5RWSnD/nEgfsach4aFCsoyBSWzRWor8l0pSjHzyGjV3325Irg+dMD/soRs226IT07
uem4xtCVUJU5rw0EVQemUIaTjNWY7yK1ufx+lHM6obKS/hBJB41lo2LGJ7lSiGH8WNdsGFeylvq5
1hpVvh2GaEwCERr3TVQ7Fp3R5DsO+TvcobnGNfDhzxmlKcZLcLpsV2+alruGLZVfqIyK21tPPCmQ
iFcswxsfoLCtrJ2R/LpgTVQJhPIRBVDun3QSTe5Swe1qYyI2XpwtaGRQVPNQsJy0tTDjXRFA0Lu5
HF7fMkBIXRzdYqmg+yRWDF2Q4aDzbXS6dX8H4j+2TJbW5M5vx3gK5RduKp+yku0A1xPudLqO5dtn
6TFB7jcbeAzPuQtFTJ0E9C2K62nwMzGGLQjkg7OX56mam3y7gOsW4+NIEghnibkvmNBzc5EpR1nY
xruACGdeN6YHqg9l/pIRNjl51nwzVo8seUbaFw9hekFBLuMpd8g/+Obt5gvMvjkRwcWMRY6W+h3i
nOSn0h+AHu8JISYMe6l6SVPkOdVt/K0T2hHV7ChcJ9xF+ay2owuCZatEJProBAYCu6PWTCWc1F0F
y0pyEu5NTPsyOT1w0PP42+PjU2vmgi2CaYQGqgjqHC/4x3znGi4WvsuckfGdUDnlyXXEgz+fI5OW
1VMlbjW0EMiLVIv0nEOHxGgi5xfPcubehY4cE+71S1K22Zw5mBK0mRB0SOx5bkd4JRMWgYDuG9uk
cAz6e8GBwXnz55/63kapxc4cmehqJpy2lgHQp9wYhWHyGodJgcY4qmDGQDiC2Q5UsbCkfA3gc3pJ
KgrNBnyKXvZUCNLI+CKb+Axh1fdrtP0+EzQ7NapZZRVFG0nYMTvuWDl/PheLx9ZvDc4nFFMSX1rG
AMRhpDmqf2Wyqj0HH0CoXsbUiuzPLI80YTdO5/XLLF2HHNTdPEFUMOIZnBZue+9JKGqzS9StRxk3
L3ZF6BeJie7WFw4tSuaUeOr0qTK/BNqPe05obVxiOeJRyNO9yE+gJru5MQhmDl4q/K14FZtugU+d
T4mR2z3JGEa5jIp5/IsmAv8JN2bTHgchni88uIaEUhW+XSuSLBDUZx2J6Jv0pRDBLoNTbN250AAy
nfueWxNcmKUnVGepMIN3xb2JtttkaIOH0LdkQODv5lbnJ1AbZAYLvFMGKqRpzfn3ksRHu8aWbHkr
zC2JsCTbUhNOYy3u2VIZs2cE9Xw+xwV/EY9ohZK3ZUYLTq8+sL0YoLszvlLfOBj96D5J+z/RsmuS
LOs9kBcjTLbGGRI77YTGaukwhhlMIBcxq4bQPU1/TEw84Jh14n0qztYEvyRI1fMxJ5nXVvwRgMXg
Uc2FbNHOaK4rRHmCQGbAHy5PgQ3I7owZDSGjQwgPmTgXq9+A6xQjFjYioooEOzcd6ZgAsc8yFOqb
8dE65U+O94/pqLRGI23RZz6l1LaK02BUixOaQaKNCjxLP1s/V6w7TqjSR/c2vvOpgF6FVrCBL9Jd
ffTXIK0yfgWb2yDNtCXAAPwM228zt6xmhbgWG8cHYVNFhCS3W3D68JoO6SEwl5V8lKQVc57rLqmu
CWdFDjZB89Cd3E0KZmJK0HnvkRpNVF3A58UcNsm101xh4RO7eiF3Zy1/ozzSK0dxwCqcgBC0/pwS
2hOGyHq0HzYP66/G18ftRUIP2Y/BQcYTIZovk6QbuJHRULYfD0jxMDBhKM232hsoHpaMbzE6+CEl
53WbC6vROP0xToFOkc04qPYwsdgsenEnlgshxX2w4gZp5PE300cBcupa07ZyNh1XUJOsMQtrQALi
pa4cMEgzu6C4V5XfLHGGY96uE2Yt7HsuikSuGUyY8UIvUPRp8xJYtJ9pf0p2GGd7cFxzJiGxBYrk
rjZF3A9fheNjBA8/a8FbygSO2lJ6jirSScPpbt7XqxLlN+c8aXblLLt1ZBoMVjvzaU+lZw2fDmdn
gMwT305pdyhXy4cJzMRu6Ve7Qb/kD/VMrzpKYMCZ9sJlntWIPMZK3z0uHS2bR+tsGVDwM2Of8+EW
MRxM+GHhVHC/HYxiYwISMdfoPkjZtrWZeXVYQ9LvSbxzPnw+AhK6orv6Jq/WAVCX0eGDBXQH1IDt
Di0Wy5EtN+tYfpaztnhwXvu3ufbFgo9ym7UKYHOSYQUjTgBbk/YzepoAURfZTbqalLltWgxHNkqe
YVee2zXONtW3rQsQUL0afgTtTblWAPAsLGbSgdIIhC6atY8wFHA4rzvWN3oPGPtYoohGtOVlgvl4
gxT4cyRbDlOve9fpK6asZAyTfyI52qpOyI22rZoFEA3tJR4ZkoROsefPGLNTlpUHphSL6CSCMvSX
vuYAFVtHXcAXVUfk5qKjHQVnpM9Z4I1nQO/u+zvZgWigpKgCNMmTiluunWVjBIlRPiUgtnpqXTzi
71Ks5gAEJCjaJOkldr/GllhT86o71DD6ALlIZX6Fn+yNKUDEXUCdw3ZJcc+k2cTJUxQOPpEYc3JL
rgLC77W8xlGqYjrec5BUgL9jqxRCmCm+i7SbjQ0qsw/8ojbtxHXTjlZt2H/h121uWuik+lYUua5I
jjor5PlpdA+lG0VY1ABImPVa/Gs9NYTl2QMGMqGhc0ZBGZ6ttqRfubtVkHZS0tsNNYAdzO+Ad07m
KExwxvtFuHK9lzesU0RI3pMoKctYC2A2rfWS6LjBJ6fb5aXf8FiRkNJv2NUFXrMMsAqjElAm4hWF
+5QxMkaXczM+KNi1i4xHp+I47OkCaa2F7q21aiOIjv4DpEIv7L4AbV1p8jamqHqwBQfBM5Jh358W
OCU3HTGCILJk6XEulbN+VnoIZaZsC6YFkA37w6bHB8gql/6iDq/Aa5nHd/Hrl6DH5oBkrkJrMA2W
rLGy+kMJjQ9+myyXrASfjfv2P6jAiC2fYV4X9XlNCJhW8RHgb7U5DgbFqTnnoWE7YqBSDtGKSnBy
kqTlcCt2HruYzrlQyyzP2W9IYbnfhcsigoCUtsXNDb4Elu/DJzhFTMNed47LEy4kUAmsq9rR63dC
eqCVJ4K5tnFs8NfCNXIa0tZp+m8kDf/mQdrq2B7Ho4sUlX4bCK9BIBl5VITTh1ojvyv8ixi3sPO2
X90U9UjmW8z0odo17JOBlyemR7BqTz4O8wHLPAYcopIK0BSFTCXT2mNTSmG7mJyyiKMEvzI/SqwK
IzbvSGkxaeV2K/+43SGC6prEd+2Eu5ffIDzvy1+yEy17j+phJU4bZMgTmnzYk0OU/gBXsNdY/9Uv
ERFIJk4IfAmrHa68YqR51xWtThCkYzrb3XV/ODQloACfM5bFueQY5XTn0M+x5SAgz0kWLtX3Zzik
wdV/haOPY839mA1EcRFEP+sT6ImrwLWXwqhrU2Stxo5iL0ElgHtSsSI33FpQbwtNJyeaZRp2z61g
I+GQkv6thusKkSHpgkgWJKbfvWii8rROPgEkOJnK9vJBd87HafBJF7asoOYYOw/AgvWlyLeZb7zi
PQLhu2jwhhgLDc4oKlfMqXm1iNmmVa5klkj2VbndIRoIyOy+SNHOasnqXILkS+3W65m4kmU3Jp6Q
Ne15uCL4I/2/UTpscZTqWBf1fW9s/fin8e5+wmeZf5fG1uWtyE6V3mIa2vBbaqRkRmvM4ml0RaXh
Jo9UfCPPk8x5yj7DEE3Ft0CggfySSHSlw6O/meVdQQNKlq9qHjtSxgd5naImIOUJggshT9yB4sFL
+406adWFy6iXkw3gsoknBDEJbM5eaKu5UzcAQPHDNS8KebNKtYd47Zng+bUaUoMeVwQ4vfItUhvA
PBFANNNHo0uvsHuOFALiHk96x/3Fh6Mf8u/BW4pUmMHBk6dCioiFJscfniYeU7W8dN0zoz6jxgl9
FiRb5fdtgWv5Xsm4g1NoBy9bZESOST1pTISNqVeFv0EPoKug6e6Qgvfat0/KInGiyIn4f7qHOUd+
aCiJW3EjZksR2RZiK46ARLsw37MLAhIICrwBg7r0NqtlVf3E1rqlTtn8DWTmx47r9QAJMKaHfvkZ
Khy7P/vSvnV5YY05yI6bUjtx7H7RT1q9ExvjKrgKeqQO5qEP5kAP4gYoBfAC4DMetqjrmWpv3hsC
U3DwFgLCk7N+CXyHCcgvT8kfLBDMg7oRbQ4PvVyRrAamRTyrLdBPlpBqa9YV4z5FoDG8eeouVYCs
/gMe+zDHvtNf41tthYWvOASwoQMKxWUL7MOWS3Z0d0wIeM6vAwEB3t3lzulhKGO6AjxiYVlYyjJH
eM/F8dvCRwfiLYarueDiItvNPbtcpBv1MWQvBQQufSZzPBQKRnh9y4q58DEjcBajQTOJe6NnGxXX
1JWj0TdejYhffUA6KuUzF5oN14MkO5p7jjyGgqVICDM6kQVub1CfS5RNEgvBR7PyP+Mmb8xCaUtA
gplfItQq3bf4AFgvEBcaGFTxbi3oudaSGbiT6F1b7WaZ3spXQ6f7TsmTV6GPzRkP8Wy4NTrTI4FL
TH2kubTc+pbDNewit24+y5zY5L/0UF+qVLJxDyCXI6Tur0tfGZGn88gj0pVmdAa5afrUo29DJ5Te
X6/j+XjII1GvA3WtImuQOYhE3valMENAL/7E7ibECKwUB1Uh6kw2ZxGhfOUlaDrKCWiCAAuNkXAV
iMP6nNSgC/jjhO8hoMgHOBH1SBpePZPchNkwQEqMyG/ZPvjfynv47TdOardYGOpDIv6w5YSo/Llj
7mV+vPavuYVfZen7pGWzVSJ77V4Y4Zp00TQ/CRpy/BlJfCw5Px4tHPtEepAwcNBQps1sm8KcfR2C
Rs8UFhppjKZATagM2wAJl3LLFdKUZi511OGrrpdJYXvKpnJ37tvASFw/+O6SBwMMqzhRMEcg21ZT
DRGZZ2H3cfHOdCcxRuW61DR0ulS/ct0lO498j5aIrfKYKge+AbGNlecgMasP1+Kz+xyGbCe3jyE5
g5i5yG94IUPlAi08xXkNkCaysnS42az8UNaP4GN78ZeSoqBn/CAVkJ8B/NnJjmU9BOEsNmQ6kLWA
GucQ8NJKuEeBMEMdywyheISYA3PhuTL6L2JtgNXHzIBOhaJaZNH9g3KZ4wUNG/6yft+SAZP+VJBs
BcFGOT0E26gkvOtFXL/8MBygok9D9B12am/X+NuPP2/lPxeChxmV7USdnLG8uO1OrOa429sNwQ2w
ksWVsjQLuSK59+gtgGN456gMIrpXvMGhutqtImv2rxXPA65VXJ53kdg7NE8LF2G3Nya+Ci1HS3Ef
u8/Pt8juF6F2HvoMRJETcq2gBuackdHBaYRs0TdXkqI7xlP2ny0ecxOvBp4W2rr1Y/BZ8W6TP/MR
wS6+A5mY6AW4JFTEIbQgHC45ELWwT9kSiU1ib7Qe5JHjbIqnSFIhh2lIK5bCuZI3qrlziQXkxdi7
N+JsJhILoCsdTbRzKEZA+lhmmOR5jwdS21dQ26J8KdJnKKNwJypuIhZ8ypCNyYo46vpX6n/SL28M
+hgbUiJzLam3oTgi18p5DUgTogqFtLdK2Jv4BFKD/BT5kPi7GK9TzDht5nQottSuoHIf4XJy+VsL
BY6B5pBlur71eNoxpTdE5rIZJOVywJHErGghgWZdUjB1lDz3QD6MxhERXrSOnSzzN3dxXeAo2oM/
R9gPoD/2OLswFxry3tpVNIETmgqyTyVLvsqJIfpSmrWPxwrcqJgZlmOpSF8PAeUwOWk4DwlWrxiL
ZkUHqw6PommjUBXcH2oE+2BvVvz1um4er2okVveyXuLGMg8SEejRlWWV5PKK/98LE5KSTuS/4O/H
Q2776OnxXoJASdfY8m255HzyFsUo2mm24a+AnRd3Ob1wDUmBcL0mlRYUCTHd735m+gmLnEcXOsGp
uEqabV6iNOmgrQggNDe38f6u1iWqS6pmUVIHkkfbzj6yW+4kj/StbCEQnkUaLKd9Mbnd06eLbC/a
NQ6gZuu9CGVAe82DoK+9S0hGBEPq9t403+mS98lDIKRvDYa1DKFnuHPD59kjZpqiFmhoK37ne9YF
X38W3p5AZSbB/rdDjuy45Li1yiyk/JTYKOJVRhiWmaLVrlxHHR+HKe5GPJmUB4C99cdc+coD0evQ
zt1XMzzdmNYB22JaUf7j6LyWE0fDIPpEqlIOtyAJEDkYsG9UHmMrZ6H09Hu0d1NTuzMekP7QX/fp
KHBUfUXdQUOyeVGbWy5DrXbDEfsn4tjhObEWkAti8ctHykfazatfbJXtGQnlYYSbOpaWwXAAGikU
V4GWhOn+zWKwQ4UaaQRiGNe41pkIqVQtwWaFa2oBvVi3VbL/r4Q7XPIpRva7WnOu/X+uMP8PjbWW
zK3xXXVbf2swAiVLk3pZs67hyNg/1SZqHA7gpFP6wiWpzy8ivkllGX6j9Pe0kNIsxa1SfLCBjzf+
AjAvFvYfnQ+RDwM/Zf07ynjGmE6gRMbncILASZX8QbGWTJtBPDXCZ0G724cyrEQy3vl6Vi8FZGOS
YE6OEvcQszN5hPExYvhrHn7FzApW3cyY/8e4UX7IfMvxq3rD2VizdKE/BvLgiDPpd1v5//J0rYxO
yZiht6Gz04FjQBfKvzh6vL0S6i4H65JmxopYf3UN+M5Lruld/pNbuzeCYGW0zD3/qRNAN/LP7tDt
IQ+P23768aV/xfCqOesL8lLNjVVv3UwaFdSZTS//iwWEJv4y229I8hd8YO2ScqH/J35G7xVUivjk
VUvmocDgVn67rcqNgrLvm16GS6lULCcS8Z9t5RBQTo6W0ARcBdg8LeVf7ZW9vgsUYdeeS+jnNRCM
CTP1RoKPaOr3HrB0gkKVYMnSpHWLiNuY8xzFYmSiLnIQUBaP8XxatOa8h4YvFXKe8fK7fsauvX0O
lIssvgj6k6lcv5ttOnTZ2zkyMHLpmhmJtsbOncJr694/fM6LiZPg21zD3A1eGgD9SjqV1V0v95Bo
CCZxC+LabDeZK7qF9m+s15q4p0+55BTGokRSf4OBLVgNDkd2Jqo4CxsXyQpsipBfmcbi7C2ML4sO
MJaJXqbY+UCui8+HJ/tYnWoZAXWLX4IESfaQlt8yb4MkXKXuK95WL+Rk/EAT3RcA/PyKBod9V7NF
UrxDqCyBGR6nlH9Vf7wMVLO1d2Zlb95MmNZz9Hdstg2XlHEgT4/xDCc+80e/fHbDN4WyAuUO6xB+
7AI68OjPr9dwN6FNXID1pOE+N7BpagTOXrr+66t3k/p0rh+zAFEGyDLoOD7njYJX2Z/PcQF/eMyE
pq8+W1o2I4aL3H7p08FWiqbQ4ZVRjSN3hwaT8lD9Jv4m3nqVsVLeX2JNPfOscXMcYGsqx43FQ1O8
r0zlDPXMfzSxE/qQfml/56vQ/6K64WKF+ZJrSsIf2DBwTjF9BsyBTzri4aR9Qh5iOq5ZvvvmNzp2
yU77rHA46m5YYDmjwAYjOe2FCaS/4vbGO2f6H5qpLYNX0gF6SvAbMR4BWf1Xi1D1PGECkTxzShBO
a5WsvP7HGRdmasTnnOZwbICxE9ETMAbyEbbf88PbxOmqvEwN6/CmvKD9N/dxoNiSSzvrWRSeMjSS
TiENjKji4fAHkl1UdisdPexbdHCCizf+3lBNIJC9+dJFgE7z84bzABwzr4QJrCg/5Jfl/AdFS8/f
Cto1Te2KMYQwsITz2JwUeR9RRaWtOf9nrK/Wb2meeCRlQAWZUOOkWRnhOvW4bGnajftAz57Ipsce
pG5xhVx702vVrS4+eoKetDQFHKjzh6V4bXYPS4lyJmGBpkOyk5F7FV9awoK45ts1ooA2bCKNcr1D
3O18/jH4pLOjYD4R8tr4t38/ZPkiJS3Cy0ni8TbxWJIR0+0K++1u8nlJ2zVYMOyZJWa3VOr4d+5j
Dq2cYExlF+d28lPo9ILyWK+5fBNwslD88WfbCdBcHyEdex+yop/SZRJdRM7TSK/E+vBG/qv9+Si7
LbpVEjCf1XY8Y2K3aDg6ye+VyUM0DwgD/GId42S0eWVnhkgLauAZwJ60i8ZjnvcBMySwmXHuxv4h
OBnI0ZXEAeCboa88bGmMIAGsKn9jdat67kEG8wmpdKKyW+oUeLx1Uvy4gdibx4ckQgjyCyCoETaU
Pw/EgJ7ESxQFRB0G18WwFTHG4GxLtJ+BapcKDzW3DMm6dmhy1psD0JsCiRA9VcZV+NXIdx0PfNmz
uHuMaubpr1H+RMxAtexXbbyOD3fyHyY7ImrWSIhTgs80Kq8cLhEINPXSAQbzQUYDCEFdjo1i29b/
5Iw5J09o+DMZt1iiO+7e4tsvTeRc10SochsqnApXLoEQoeTJTO8JQ6+iGBc1Zd7VNfW3NVk7pEcq
zGiymTYGiuSn/BH8th22i2ZbajQT9nzlKsYdwm4Y0mT5K2LIwNsviAjwzhTuCjZxmjAk343MhxzR
x3MmJldV2ItJ0TI7IhhmR9m3lv8oe8Vwu3XoRudp/LXGV0j1LgUN38Fm/OErxagV/EbdkTyRcCEC
EHwI2RobmsiH8yb2TWEyCwufBh7+XUeoNOztxhgOEx+AZFzV+vj2X5uBehnc4WupJGTijC/MMm3J
7KLR7LE4R0DJ3pyb+7sCpQkVPggYkYN60uVrlvzrM/Be5ISdFJzUsGvJWS0M5jAAezo6I4gY1FeD
DuStKVwUtl7SoMV3UtCZRfUhr4aMHoxzp11kwU3K9zh1FfNMhR39v9RBjhAqaYuEFuepsksnIQdj
HiCtxrd3ULlG8a7LTJeYYvKzYbb8Sn7nkt6H0B3EAaWX1+rJ7HRcaep6iF2S29bANj/exdGjLJR7
FVPGCMYQMk5A8QoAK0cMuZFWXgMGjOBCxwD0jmxmlI5fMOxfsLbnyndJbkjnU2iwT1nBp9XfAT4J
jm+rGhw1jJZzvlkdGeiYjwiVBHHdim7hdLF0L+Ti53+O+LkABwyuDuxqRDeeC91Ai9H3oMOq1eGj
9dfEuqTqFyMZ5NOBhYVDLpOR6ifaQNLzy7OJAhviXZyBbbakezrkHGayB3QXJj6Zdhk1Pq7Vg1GZ
2F/V4tZLr8hwUP9JsvsSqwvLTWFnOHnSYEd157hA2B/cDI89qA88ZeLHKJHLsY0OkdarNrjgJG+F
A/grETxFXJ8KmnD+JnA9GEgQbjyhOp2wgylLXBjWtRquOfUqBnEnXmuJ2xovC/MLTBl4eWyRdAS2
pl0SQkKbgvOYNCux5NAYnqyAk/cyYssuMlRw4jYN26BxKxrSQN3L3/Ws48toP/nDUoe6lc0pYw5o
7PgyHh76DhrKrmb+279a57bH0Yu8QNy9lxN9N27Il/1R2Wbg+HlMCqlww/yvg+3WY/QxNA4JNUXR
0yYrsanAPeKs75ScynR8IlKOneJPKe7xPQKaEuq0MCxnGg+fcY6LGEsW99GamhjsNm3qpKxZI/c2
6cb7GOzM2plI8Bc3X1AWiUATeE1ghPPvwGVEEll2fUrLSHgNhstnkZLArQY49vlJYNXNIyQhjkN1
BL2tZogVTZsA77MOfkfjgkSuauggCiJ9xFVCURoSCA5q5RFVz0H8nJM0mNGUk1JAC/vS0hzCCae3
AWvbtICRRUMLSkps3up12R7IhFnJ3nw38D+PmZF6o/JoOR21/jb4iOLTu19ehAibXX/u5A/0q+iD
4T/+mij+0UBWh91fY0ITI07o2+gaFbI9hZVqhCiPs31C/9H2FnWDAIMSaiL5bVQXMhqmtOOKXMnX
di54j06gYoZHsuJaHTEWXsU6jXkrSSndkClJy2il2abKN39x+uClQaXMnuochOQ8q3/w0xXmnXfN
97lRN4zhOcOPp15j5+VSF/a4npi1fSjFE6qAVT9GxJziOyWgCphCccfEbhDvB23fyutQsBPKVBbJ
L42SnX6Lwz1o0u3IoB17wnDG2/1oTmkICIoKAQqv7em3OWrfPWeNe3on3kxE0x6fobalPqxg+eVV
xNuZLDr8KXtr2me7T67Ti/jC1AYlGwqd62B5b/gyOZYu38bZZAGnVmGgUf3jzVDekgDPue8wdiI5
91RCKfiS52TjQ8aB7k8vy0To61gdDPfdPy2LI28d0hmgLDkzYxGUMqcg8oYCLVDnuMM9MdyVckuV
g3rkGaTerPW4W+IvSS8MxLtpE7eXMfnCDFT6DuFsWrwPLHKk0p6yshQMmyMFN8Zrf+VyPl4hTFJy
yvFW2+u9F9crZd/eizebwNxhwes4OjGFBPP75eCmqOgqXUpnVg72OJwYcI3YcWGRUUIJSGvXsiLw
w+6x7+pcijSCRU8f463T/6OrhookCwoP8vaEg5sVwMEkoXyJfEhY3iK3sgcmhji6QtkjbGUewzWT
muWsb61l9S+Y7eAV/zagWtIDf7UEfo9edhuaWgQYfpO9z+2cJWL6yGr96VvuhLHxtoSfeceBaE7M
NeFBOKq/RmfCtlBWnviJo2VwqNdl+ZqWfmXH31zt4nksO3iW6gYCQ3MuRgcqDJCbAckYa2b5ZG8M
yWsar6A9KF0zIimuOrFwbgl7yVG8al7gD2yBISfM2QMf8fXt+PA1DmMYHShNGl0HYz2qskBKweU/
gW7pMJHGCVIPDjUpYbq1Yke6j/We4Q1VIDxGwnL6wMpaiVchW/FK9jPDd2qOZCBAdavbsN+FXJzp
whQXxZEFzytjr2Y2yfJpBm8sFRKaKDNWpKF1LRAxsBm6cs89jmvcBrgTdG0jDBvfP6eRF9YXRhdU
FchMQSI0p1V5kGCkD9TlJgaWwXR9igtuEUuFEQWmDqkA8uNCe66ze6nsY2lT0tuYOUT7oZAdCVqR
5qKISn2KzZPxcqSBBYPuyPqL27V/UYilkkRYV/ka/Em+KvdkIcOvlHUJzDfZF9lNxJlM2sT0XC2a
qxW//EeAGhfBD46RgiQw+jnnpNoAhwxLK/DpgZ71ZulQIWl8auLXJO2D08S5FO/C5YTdVdzVWJZ4
XTYalwWfQzsoVsTGhL5KYmLwfLCX0kEEKbG+pYdPNls0FhyLYbKW/FPzhEoo8+BaRyMaL41GEc2P
YtjWuXj2n8xFZCppOQvCIPrBJlMg0DWr8K/JPqWspu2DatZFRcTqmyABQYP/r5Qq31EVXRiIQYbF
gx7/SV+afJxztv0yFrYF4+ADWBcXa2DyOe1bQiiszpT+cYtnqj7zDe2AIUCySn5QpnQoexw61WvG
LfDKmZoLuzIxwcBw7kpOk0CzXhXdEtntZu3hRNIVoGDkZgjrNvrap0KLJ94/yWgab2OD4hPCcxa3
zSeHpDZ/gUM4d057MP9V6W2pruFvcPuBSbysUuCZ2HD05knzs7zLz6if9bl5zWJFT7E2WaYT7511
lijpufjPQT5jCIaIjFzJNZQ3ot7TnH6lD4nxTQfpCfEIIzTYauMmf92jZsfGig7WYu8gBcOJPznM
ghnZfGM/1ivZhIeL2JtylJX3kK3o1hnkrQ87Qqo0N2VkW44Vf2awIO1dDX895ezZjNF0CRJSfLbq
8HypvP7crTWUWn01sDeQwk6c98AX1zs9ew7arl96UeV1IBZTBr6MwCjILi+JRph3A2D4rR/NEUsC
dycGt2ZuMXemPoFKst+QoROCAdvi+8FrqudskysFk07hn99mscyzQ5Ada+0swjTQPgp69Pb9MTjF
ssenyqSPCFeFBGb8Ea6MBrYwqKcuD6px1phJ4SGVV9NcBXebjXVuj1QfA9G7qw1kKUK/HKzgqTOs
nWd7GTdj/TBi8MXanX0VCASp7upMhqro25DPwGLTw+h/Y2uJZiertcGaQ9gFJZ+wjfqrGE9N9kRz
o1ZnnmP+rRgyxqNFP+oi/SdjFqwfsxZjOi0ZsVdOq44jH8Uf/ae+W39hvUR1BiTCD6DRFqxtNFxA
6B30OMTwoccN8KQ48qKffsNeg1nHYtZdNt8IXuTprMgrveBV37u/AVsMXw/xgZ8eo/k3R0Yu480X
f9CbMs/Ajrech0+MudB2LzId4QyFFYc4nkp4t12jv3cZCXh6g6AEes1E7oOWEkKkSbueDbRHTgOM
snHr06vib5lHlfdGc1Bdqe0h5f6vwc+IFdvYslIazDR95R7rQOLqfVf8tff8G+NbXfzW3MS1ERZ0
QYyJ6I+LdR0ue79i+FD8EjCrgPks2i35L/wR6IX8vI0726WexlnyOCFnL0xwIJ1oTeJmzz1djr6M
M/AXapbf6x5eTuBS2tXACUYpYs3LE1JH1oaaxXgwlvPpmTCNtfKfCUFKnnQ0qEFwSAQzg+a83I1L
jF3YEjYNKaSVaX3rACmQNGjWImJWfONYYRhtWM7EuaPg+rtQ5qMC9TQKpoyX+skZ0sdQXXnvYfGr
/OPfM57yP2IHHP9BGb9xwu26X6q8mmv01NtZPeyYkzEO+yvLl8kbTiLyQyzpAVnJL+1L/omsjwKO
xGzRCe3kg+cKtlzhsYQP50e6KC9st5y42DMmMv/X6lOYwDCtNfohKU3oIbPOj0eyw3aqX8N7TJEH
jYMOgeXGqYyPZMew09G3+VfKJ7aBKWpQ2rCi84XAD1cHBrDQLcP+OFSuBe5i/Ka8QaPTMFVA7hG3
xaPImblc1tlPUnskk0kkgr5fm+9u2VrolB/UZ1HYywcf2obXE+GplnWxolIQP1v0im654HR/avPE
QNo/QeJqZ/+YXnBlbpQT3+qW5qYT3ixkJikhUuuQMoj8b7YTvpnWi4jTQK75n1BMk3DxYfa0THrZ
L5ThbstTfZGP2IJUNNxpjSqvIWMO6PIzkF/BDfeNE+F9IxdHepUaSannxF8jPD3ZsUkcQIlPQLvq
/8JpQ1tDyzedbcr1+ALhY5yrHW50HCEbcWPeSlBqr9Yzr+E3y8/Uf7TfzQ2heboz8Gd+xPKyJQbR
SzZqB5fDmdVLcQNXfcK/9SonV/9GKVv6rwquIbf3L0Qs4w8gCckukMn74SN3DI/fVPBjjlfpL7sR
xJu59Cvsa4ys2euFr/cTlS3ltK5zBYGgF9mFekpiBoh0QxEqtbt1+6C83cv9s/ZP+RdzFMWjazGq
RQ86+bm5Ui6F4fyki09r1Tm8eSypXpfZxj5nKLRN6SrgdB3hzLwMZ/nUxyt990MGkeUR3v1S/1Q3
0QZZmMyLI607jY0EUmRLuI0hhOToL2GZ06S35FZ0TqjnAHVAdMTO/Av4S8a+OL17lHz3QbRApDvc
4Zm3y19hpRy4tBiOeqSv3GNJlLd0gP6SgPdQQvmUnQz/ibplU51sGicy26G+gMkRk7zBaez6Ye0B
knJeBCpJPmnLe/g+8szsmh/NKbp1vuBfR4P9BushZAap2DpsSHhgPa5ETwbR+Kk0XhzUl1XZ7yHO
UElgc9bejZnbH7HDQUZZzb4ufqCavO0dKW8/PoweV//4rzxz6D3ArmCenBonZeCEvpjuxh9hIC4M
JfYGjtK/OhDWrwrXd4k/6sAYsxm3qMrvGwY3Avg/qbzXEKx4tL/zy2QAkv0ogi30KnTtON3UooNj
Z6AzcmgwdT6l4TzJBIDobPPPJVexeNzrIVR7362Br+1UwlDYKI3mrjHCE4+y8I0EZPyUkFgGhgWF
domta2EA/xg5ANUXpDvO87lC3KD6Gmd0Czf+1r7MgQgnPhIpHzjF/8Ca5PUzOCINXE3m7NtcjnDm
vfFDSpndaZVsMECDhV0SRQTJtZocygVkNyO53WDy3QgeUR/wTFT3KBsNKRQCBbdAO5RR4dZB6l0U
4khrASrHYr0OifL06zJac5djDWTnYpK2TzxkPyQkFIea5YJrAPiLeQgWrhFisSCDgLmI26ol4bRq
wU5nxAO4Fu4oRIcMQM8BHV1YodQNfbbtuIInomgHjlxDOHvbIDbYKY5XmgAxZ9OKDKzeNP51uWOd
LXHFPV/XydigiBIDX/ufyF4yH5dSrQREjGI+5/LmNeopjc9Q7tgP366euEXoVDd510TcsXdcJOOv
CekVzqdx5VKCsQACVvU+tKZDxQyzDtO3e4yQ4wQ6iuipR+4/GF4lX7m2CYKdNKJeqpMTh3RUcGWS
nZIgiMnE3uz+FF6B+qEkmJfFZ1U8K/U4MrsAzqc2hJEWw9eOQ+G4SY5goNELbkzCe1y/V1wOgbDD
APj2P4GR6dqq/JD/NeNd0E76g3DErmOYAGsUm6nsUjohw9qewJhgQ4wYqvBA4fmY1rA7yefO4IM5
0RBEtkT0lY9MAkO/iM/o6EN3IwUzFuSy537kONoEN+Zg4j+fcnd3+BVJkK8BE6guJzgsaTV475OG
RZhX3WRHGuEPL2tpO9sYiZKzD5BWdFGSpGCPXDiGq/aSPLH3/BTJQ8beZSz74UsJPgANZtC8g2XT
eoQiuzOlDYK05RbGpEXHgnjnGUagXrK+W7AAvOmXfwX3m5TA/FJ30Njm8++xTnfRxVddw3fJW8nT
DgQtvx45qmJLIdK0wGeFebC2v+PFJwwbgx/8WCEbhsql/kHTBSyM2Qi/CgJ/jvi06QH44nsJj3Jq
Ty1zCVKtlzg5gA0dDBDAd6NzGnpk9mH424efafgrETkicvJBxnQEz6lfQl7OYgcDix+TVmqaTAfg
v3ZrbNhuGlwJNrRZU7dZ8MQHo7lrT2t36JQHfa2kc5Weqns4UaoCHoFX/zYl4t9Rn7ZRu9a0J+9H
DkoSUu2449ZOI4V1HMG0Uejengq4PwNcTfYdeEm2vpIA03xbjKBBFi4N8oLfmIcaT78geFH9/Dmd
zA/2K05M+HUyl3d09Czs1ngLAMUafAvEtZbTiQl49Zkz+Ops3AdSuywYNS+oUFizBi/B4DDb4of5
xzpuEQMwV0RfZNKVOfuvW5WHQWP1gahQO6UtH3SqCxBBdxCDYiIJoB2SRQSAk54EHDUHYKZcrYwd
SavgwR2lmX8GMb6KPXVFmAUxWlOdRyDGWDJgiSC4JY7GtvXdEYgvGKlWtxHXh++1xvqZbrQfMwRS
vc3usnaWvwayewbAC2JltNbNMXoeESv/kDruqOuR8TZlyoFEF8pV+wxG/MnL6I/oIxDqXOMS4OZ0
mn12jC34foFgnGpqTa44njga+qvq8hUchvEQoPagEy/CFlYwYE8CDwhXxJ8ID35NRw7DLLvxgSYT
nfTwtUvdbrxG4VkzNz0DdpOQlN0Ja2NX2zGrArGbZF3bGSdTwN46oqL+Uecfk3CpMH2wTjo4iURO
Gi6keqVb8ZnxUID9sryWVOR55EyhwBngapLa3Se6D72IxCJomKcUdLBb3LZLvCS1senX+FGqB0f8
8a/59j/o6KgcpqLsuebKQGQlqPgns+6rP8OTQh28KTkP40rlz+xwDFFXupbZq12D6QOdbSoEvwWs
zj8jXZaI/o51lCMYEjgqIfEc+hUh85pnEV4rx4Gemxqiol2Qt/WPorhXSWe9yxdTNYoVqWlIloAE
fqab/ifT+qK5kgI1A22OxCX3e9eXCrg+TiHeJAGU/eS087QhuvG+GIQOEBEKL47xrdvmWeeNXe4h
17nBP4i8B8qD02eFkNOAl+5/i99sn3xx4QbQpWAmxJeHx0A8Z9/SLYP3+cLrTwsokhF3chSLKlhE
gKlX6HSo7g62L3M5vka8tD6uA0fbqgFdXCvVeJoUwL8pNqtfKbGPm5Tu5HwlWYuY0Dc5GyIZv4yu
WM4mt8N9xfNwMYN9Tl89T6tA8xvavD1WkGqinbAOmMBo4UeHyNcx7OE1k0CDrQKvmSUG3Oxz68ew
++IBVXbNR4hr7APr72djecyE6EZb11t/PiEHTmyDhN0IToGT7pR55TW1VZjEtFhgpgGMFpyqS3V5
M9gPscUCfLHjT7lix74HVDAdDP+DqnbivEi4qReP27BbNd/aM9HxTqwD/5B9y/hff1ibqRcgT7NQ
BAS/vXLkdcTzgTiweP8VdyyB+Ub3skOfbPA1UKNj/Ygq7a5LINcWMqMn8gme9FVZHAc3RSFy5nYZ
wjAL1lv669mh4bq1fMf+fsDvvVR5ZdQVoHqS/eqKF8ZRRtf6iVEYStL3MKR/pmfwzRRFgzO27BCW
+KOeESI0tRxOcDCOLVFg4Ws+Cwz8x9o/Si8o42Ar7be1kHiZSjq1TB2RmCxBriheVv1PSStVBe4l
rzBVm06kPoc4gh+X3yMFgBw+d8YaLtqRzBW7eUMvOhesM6mZLzWWT//9CoZZimu2FSHiWECoLTwt
AVKvbDJen3xFtv1ouky0MdKLWwVBZmaqHS2MOJ8MApMJcOe+MdyWjzbCdxk+pGd2kJpV2RElgMFz
CQGLhFi2X/QrWwrAw03zPuEmqMZ1cFVByCCzXGhYx5hoKBBLD6z+jXEF6xa+GmU9cQQjF9qvObwr
wgLNnfU1/jcBElW/YU/AzhMosGYAzattucJL2+jjup1ODWn8epnGjpyvs/Qs3KBtR3RiMlOiNKNY
sxHbNK+U+MzWMkfASSu5lK0UyufoWNSlj9EgTfahB0AHtVMy/lTClm73gB94IQj42km5bbWYpKvz
voJNtFnLOeICboSJza/9aENvZBg6Bl/sixF0Ee0g2RBc+Qg69v5l+knbjfBepsUeKFXz3klUixUH
GhD1c8imyw1C8vj2BWU+ib38ETsyRBXmH9xKb/K0GEn0/7xifgT0EBpLyTouiOsNdsquyd0Aw1T5
0wZeRVf9Oe4cfi4+QfRo5Fe2h76G/Y4vhf2UwsW/K4fYR8WomVV65Ey+CgF4zo6oBSDL3EPVO9cd
G+cqoxMXal28ko7imcwPPlLrJazbXRTt9TMVjhzaurVc71QquQCA/LVQDC8xth7qSHFvaDfTUd9u
/EGvpYk/dJW55BIOvDlw0zYyp3IilIBhMPiTLdnXdKAydjpEDAYWdrmTYWdsjBsvxodhnDjkV5Y9
xcjiq36x5ccJXyyUvezymeKpIWO3nAp3goX9195GuLbAha/YKjGG0DrtDivwWsqptFkE6p+ph8oe
7nAei3hJW5IEq+CiEe3rLxRe4DKVVyL3tE8V1UXic8dGVNN3ue5NMsJfPeZBnCtPQ2K3sfG6jS6j
41R1/Gg9xueWuagd4CXQIjCibn9+Vw7Bz/xpGBv5DIiTMRS2M4U2gvNbvAWGnQtYChatRnDwmgpn
gKeENofAIbh9bGB31tdOe1gnmQlDzAojm1sWGwodxsV2kNwWYBPTjYy2nhbnQeEljzFzBKYaPJGl
tWGpTHymNqzyC+LcJJ57MkWQPxz/C8/ytcMDHZUPbgoh2S5nOrFidIENQJwSOUt0O+RLhrYLwwfY
QcKcmSGzpn397FEEj3yGKcfXRbaH3AIZldVSfX/wd9ZwlpZq/29E5tjoRO6+FAn3yILfYDlMoo02
bGNYYmS46Xtt6RdZGbQp4y6Dk4Ggy8Ehee/UEaGEE+K05szHbzE9Mhd02XzoksdZaT9FK2XD0DhY
VJNtfcp7gtjv7TtyoBYehiNdaBY77nzBIGCXAqD6Hkdcv1gh8Ia4ys/7PO5raDYbzOGMM8ijc8jY
ccIF8CZtKyiznt7fumwvcXyO7PJE6K0vT3Dl/H1WHHDV1+BTrv6JF9/IoSijt9uaeAmsLWVZsCVa
bO3BVv+Vk0ONpH2Luyd2ejF+WfRbyntLRlZgpphxelGeb6BPxN0CG+858Seon38gHod/cXJjL1K2
Or1VMz5yA4XO58Ipz/5wjBI81Lnm1GQ0R0aqQDCq2FamgzYPU9rnGz9gMoP+QC5bEBSI2AO+pxaK
bzYnORdy3JVb4yD+5V2z6nnshVPnm9ROGGsLFGzqgy3kJ1N/Wewrwcl4ijWg/LNxfdfFAlT3jpFY
xbPFnAW0Km27RXkIgZBVEuiDvLXj+hYdGO/U64T/JnpjgCHTL2arOELV8fe1bV25KRnd4y2uWnID
dfRl7iNxL5vJen5DMCn2U+V00l/CwzaVLDnp7wgakgdC+eKRmeRrMF2mEHeShLrgYSVJ6YuFVXrK
BaaE4rbgxGkMJ8sgvwTqpg1efkIFDWkLAVdVfY0ExRFBhHGQvmddsGv00obvanTnrqeKbDd9hh3S
Dj2vgfdmrey7V6ZsRPFbEu9YeRnM4FwG+sbHhVDte2a2wicj403MT2m7aqHvBN0h1eUN3cU2bsGN
lbvkOzqZn0KJr40S2Sk3p0w0XbFyC1wzonmNAMiF0Iakv5wvVsVDFJktqWfZ1nh5Kk5QXvY1f7m5
SUPJjHRdUF/b/gbGOQbKyx1nKeF0AamGR2I61e3FsE6MjVV5CRge4pNZ0RwAg8GpBxtBNHM5IXRI
YPAQCk04UeTg71O4ah2GSfRDcxVl1wKDzRvKyims1ybTWdkpws2gfkwVacTuvUlHTrP4Ilp3ym+9
9ZxUnmakJR07gfzOr1MP/FDH+efjxKqL3cD725AjKel0IHiitF7Rd9uIocl8/cYPF3LMlxIJ0xuw
8nIiT8ih1TKdvPFX72DPKr4J0uvQjktVS/4yrj5FwpKC70aWEjfAhaOfRYLKjTQ3Zrc8dAGOQ+Eq
+OFfXp2NdnDNao6mQlORydIhM8cq7lZqOfJPCwAdSaPcWDfvyDXFnKfFp5dPW0h6dRdkeRPVnZ0+
4zR0s+SvK8618W0FwUkAf5WZMXpWgd2u53WmIAgLKHwWwTqYCoNXFeetDs/iOP0vHD81n4nke+9r
MjzsVUQs9Wa9Py1U1eQMeBdFRXmkEo6kgrAdlaOpxGnGMO1B46aeUa1BdXRGV06xUXlqC2m2Ezyo
nZQRl9PBa/4hNvgqF87CptMi3f8hrxnnBL9NvpPBAJq5h34FelMIXil7C2WnRN2E+hmxe3C7tARP
OI5/if6cU9QjPn6AVi1VQ5zDGz72DEagKexKitGGEnZc+mvURwm7RXTqg89wH4skKOV1oLpRANCI
S5Uug+UGk6L2boeLUrspGyN3p/hfwY5tCkyyaEGWKPSK7hrn2QHqmI642dHimiejV05PjQ1MgO3A
a0MZGhtvuGcCjdmFmesg/FZJsioVbaGJEXy6RUS9V3zvRYu/OWSI9Al3TYWxQmWKLdAQKmq0z8hX
/VAW35q2FPqznm2GI6Y7oNnsGT1eBvX0Hn56jb/mrnQi8aJniEFHUg8NYPrmGjJL6pAnTZQjJfCE
N51BAvT4+CAm8Ouz2YBG9IiGYskpZ/AuN+c+JB9qOpx3c4jqXX5p+rte4Q6osBmp4YouCKqQExN7
OFogaSad42x6rpKezdsOaJvPzgZGXfxa3MeRZPMPg3u/dqByg/rimbBf7EJWmu4Xmr0bMdkdsUrZ
OHfgeHOf9Nm6BX61belhz3e6fh6UR/xhaoT2SDOGn0q/yfJ9Mb6gVZAVEeUNOGfD2OE3kXWv3lds
zMZJTOA9sPdSu8XDg0OOiw/+jvN8U8bV7abPBFeCvulI8CPJMnMBm0sr9ZkDHBRY+MEPY4MiMnV7
Xja89tvAhbui7KVTxz5/mE4oDRNtMBLnd87hrclIXlln8IeQebKzKjlRtgq5CHbjQRk5NIGvRiUk
WY9FZ6JBwW6DtXXDjRsg2IRceSY+AJZv0HhAeSs4Rdgvcd+B/CU+r0W7GN2ZForuLrgxZhu8BvJO
5N9kkiu8j52Ln3cvIh2Em/Lnnexr425EjiH95rO+qMBiBr2ujseQIwKrac1VCaGuPATG1pj1oPcl
qU4iPKli9Z5Wfv5PhHhBI9SGoxaxu54N8D+Szmu5US0Lw09EFTncSiQJ5WDZuqFaDiCCRE5PPx9n
6vSMu9wOEmz2Xutff4i3s8moNQI08R3wwvHAHXKXI7wRbRRrHFYQbqZzhCnxVPsFPg4KqDM8GYro
bpHuMnjQEL/xfRmpywAa2mggO42hYYY1PBCdRfxnQOEn7An7pAAWGk+bGF1+Di1CC92HBj/cpSeZ
QUxC5D8Vuk0Ey8aUmFEA+LhhPjIUw00aajApgSKAWhrFXvVZkatTV+4E77h+78TumjXr3GCEAXZN
CJ7IlVfZZtMatwFKQVJ6LFjGtYYuTYbIxNgMAMbSEYmv4xpK0K74CddS/NAx96OAhIKBNlNH5Wng
UzMEFS6WVc3Mnfm6pJLX9PrpzGscQmODXyBau2GiDlu/WVRwlutbcR7TALik/Gxwj3QzMraoWjAl
xu0h8qf+R3jVbsZzGLalFxHcEDNCZhMH0GABbRnX9x/Z7ArbHjK43wFSwtbadNG9I/dHHGAnLTVz
jnIG94125vp9MmZLIeGMPItReYtNx5OnEeqUyGOB/+DBAEVW1Ys52BF0rJMKr+AlY3nBgeyDY8nN
t3rt9pX8sNCMqEdB90BAoClIgSKyWIIEAmpD7lW1YJSiAIkmBNDjdsGR3IinJtl3BruniiUkdmy4
1o7fcKp5gKyN9FDEx/M3x9/TUS9THvBeU7bK1z841OR1FTLiYaYBoGeQejL8Sz/keKVmLfDpZdJW
uSEi8FkKmEfgFCKqZ7hqzLWimhot/ZF7BzqxUUPfuRSJn6qOldzesCJxvaRGCadFjMYBwpTuzI4Y
EW19MVvoJ7rfsuuuB0JUW/BgzntXgzkxeZrmvSFhdhiZVI5e7qR2HRcILk+FsE6UD3l+iDtUBBzu
WktHJ110LCTK5u0144HNCRv6CZpJyNBaPb2la1jcGGUY2UBpB2tfYMetEWpbv3F81V+7RMYO+P4y
H+/yo4aHFc437f2ryHaMq2m7mQ2qhi0IlwJ9L0W2kXokRjP6NqCwWxu4fpPwpaVLCdLfC7t0+vbj
y30CFKFfqbiDjXEXmiAb3DpjnAXEIHuGshkAMOeIK4jmReeaCtxdGukPPf4rM8+afsM0yCwc+3c8
cqQJVvWXaRySDiCxR7FCYbDXh6MW1PIqgl7X2XK7N+TrgD+G+QvU4NBYsGSmleqMkq9s2PJMJXgf
e9g1SrLsr0W3e5n3BosL3eaylDsdos8GCE26j8JZ7041NilDij4TBQ6S+LvBzAGr1syXJY/w6pcN
ZZmBNhxWc4FgDx5gzmDvXWPzfc0VL4qRbxBY4KnrcSLyVZoHCPnLs8agHK4WhtdrEEw0B+5L3NF9
gdUC55k8JGgmwr2uXBTAW462vYqbkzKdX9VFXroN7unSlmeOMZp0M/BNWdKZ/iE4rp9bNd7q47Wt
vwuLYdNapuscUoMcqHUEq/XPMB4kQz+Fw/BtwDDBYxSLQ2iuMMBVsNGrGqHIPj13uEhbC6Zuz+ZE
GlnXMMEDYPswpIPcnpBpcC1jedMDbc0bcYH2wITXHISwyE2cbyHoMFFxrXptsM9iO/FycghQjEbL
yRHqVarblD5FaCt2Fi6aPdEC6nyAn+7hkWhLv/a7PdCfgwUSdp9Btj8hejact7XRcCszAiXbRDTR
TkKKB+cXZ8PYfCMIF7M10usCYWp5EnJ3UCU7Q7WL/z+c7qCJ7bz8iS9pSMNGAxsJZ2Y+Cl5mWwqP
OYnEvXDgjNo5jI8xEWIfMZ2BDzypTvcBLkeP+SJNsvc+DkzjHPrWDRubAFEpXpYfKsDt55aKDen5
QFYWnN03HeC+hQSn/IV0j1L9qTJMG5Drds0aEyTnCYWkaAkJpflf0r83044OVmB7DStXRKWGPyNU
qvnuKCh3EFkQAJq2X71yhpBjQl9gmgVn/91fKm2fkPoCIBTIb0T21dliU2S2d9U2GQAtp1FhLRVr
VY8izixOVTkv9VGERyh3viAvhM/2ZIgLCV5NO2+1EeInKMjH3KEelxZ7DkN0fSKgfbvmUYkuHcZR
Z2h3DoofIpIbMEofFVGxFG69N35g+yDbyUH9A+4uqxSTsT9ucEEWHOuB/3LtKCxIUlpx7Z+NKzz/
lbtUu+TxpxQ+ZLjaVAghN5nygaxX0w+G8isyP7XZNGW07GKFoihZ4f/uiEzNVqA1Q+0z/VOXA80/
gEbpM7gYQG1yHRY4+sSD+vJkWrGDTv2JitqeLmyeKlJl6E1yu2iqfaYgtQa82Zgi2286+yMH1QrV
PqcULxk2Gt3xuOCEclNraRg+KqYeEli+ZrAxVVuhWRH4suA5jyEdfRJnK+zurMq34mHn8UqvwwW1
WnlvT4BHnw0/9IRZ8B7dY4RDn7l6mzZjWzqOzPKJvNzga/CZxf9YjJ1wzYerOV5fl/ojE5AkAGay
bkL8fPHNpatL75QR2KZF74DKpOxxVosh0CF3QXYctJNDP1/i1JycBAMwcFtZc5xj8qNVRyD3VxuQ
oSoq69wndwj6DoqfM5KtNACuTA4Cpm2y0+1jY2v+w1GRIVqh2A30gQVCRs0N/wabJ1g4F9pvWT3x
t//WchoH+v2Rtf2ZY4o3SQejK23AdZ6B2GEfU+TDEJKZa2ctEQfBWLpkNE6sRYojbdqZ8hf52y8W
NONbqtOwfhSRl3I6QZAY8RSnCrE8yroa29P6vYa1BEUySzfA0v1HAcRGWpF3D9T0VgEYhZpbKX9x
RJEw4WE7z0oHuC6KBmPNb7HNs/sdCPZrVTebdKfo31iRLdQZMOA3YvGgwMYs8YPUGMe+HN3DC6H+
DNOcTTTgbGYTiDD0DiG8xSkh1WSB+kn4ryKWe4ak5PBMtDjGd7vxQ0vvGns547lj7NZEIAgfLTNS
f0D1CNNPci3ZJ7BkqLw3z771UWVHptv38X36b76HLCw9FucuB2CneXuujXClytsRGWvznPONQlh6
KBjFez2BsaKaRED2iVWEmAfvvvHYkTrITfSrz2WfHRQRy7q/vv+qrIsO7p3YvVMC7nSnatVpH4Z4
DkVkwIf3jKRrH7FG4XQmVULH/qRhbwMkITlAe0wNylDXXGvzNg9mvcAmkQI4wa8I2g+N8AnWAdBp
FQXFhY8pfiKmrQQlMeGxJy7NeN1x0lt30tVUOKieMPLkonnyzN8G4xH7vUPiClRts5kxdaywW95Q
MjCTWlqf4Vr/R1Ar8awSqOgXUncJlyhfMNkft5zDE/7aDe6sChXtMoKFlSLcFh6vbm12j6j5qFE1
z7HLj8ZcRGvz7QKRUooBSU3TjdluqQxUQXYCfKoyckczxi+eXEk/1ZGLpCdXv+RuUxxUnGNT/DIq
4wejF4mVrOsmBmHM2l5OARPJus9nj68iQL40xFLE7YrSpstdyfhuuYWjEWzvzOW4aR6Pc53euOLz
oaf/smerTDzI/HyJtqatZjNM8adVgxeMk4xQJcON4YhElsL8ZqVAZjbOA6Q9dmBi7AF2nOheQMVA
m2D3kMOQJgtL04YAm/Wu5OPCmckAfMc242gOV5Tp9YTTCTTTqlqTFlG16FTYb985fEok5m5ISObn
e7rLBSEf+1C+SIaB28Q+em4HKFNYQAk4GuGYCFVJqC46LjfFvkPjE10mdTMvKBkEiPp3nO9sBFbG
+PdjD0xqlOg2sA6T6e7p3RlFmpwh+CQF48e8qgH9c7qCv0EiMCTul8S75HERaFDXrmZyq9K7xTwG
XCfHuYcpECPaJ/FSqGzeu16gVEcUXn4VkBvTuzrhZbtIfvS/nLii6azDZ9fT35BAnK9GOFKWi/8m
Hpcoq+zofQbI0g2KXL4lwnm9xb362pirPCFpFmhNMrDfxquZKdi/9AhCXYLSWrvwJ3kgzUxgcuEK
RVD0i/zD7wpM0shX+k/fdAtJ2fLwVQXiSX/oftLwhP5WST9HAVs6vPODXpmjBGHKaFupPOtPcjeX
YXgaiZF50p6AyejriTy/1n6Pa0SzHVs6KI7CuZ1lsM7v0V3KyHHrHWruCdFzYadHyguAZ7m8djxT
6fBFqvD8LdT8GO4YBx26DFnSz9puZ8sw7YNPkHyso/OWSaVE+QA9I7+K89rWmrNOfFcqb9vu9PRl
DmVGzm74XIqpx4R3ub8o2KSjNF9yTlOJ5ukN9/z4bP5j446joJFtkFJsya+vz/jQkg1l51tahOfL
viu4hixySEB/ph4o7ifzLBEZN9t3iifB5FJ1sZvTwzEEIR4CoijeF8wHMDwnTnypE62D3wa9GKDf
sXBnBoBQrEsRcT90ptVMTuBBYsw2eUXLuGvbcBIZ0J8rPP1Mu0OIjJ0nXY1kuaXHTvCFCauVfkWi
005fc4LkFb5MnPyz0k02Iqg4Jl8tKcKnNCaSBOE0+EaL2949f9nmdOlWNAus+AY/CnMdylupd5/x
qqMIARIk7kHaccKG06WSiFG4TcQNLDv6+Ogjx5xYH5YKPEp9X3rsmSXUelkJks9optLapBNtn/pZ
B7DIm4VIunEEQZTnD7BajVYmfpTGd8rCzQUa95hfdy6PeC4NR4vQPsV/tQcBxR3tN4UoNnXsVzqH
/qpFbRShJlny8FfWSlMkGtyN/I9KIqUhxKR6QsyFewm5JF9WTEPhaJ8vwgPSVcmEa/v0q2qrE0Db
raN201ir7RZZsJ1L23Cbgg5/sqsym3NpEopV/FNM5Iu5SbPSKbFegE3i34AVu3B4KfBe7aklDQcc
FK70OtNPpmFTdiVzQdG+nfFXI2kx/7SEgOIKxsyrREcAc4OZ3iBaCFq8Du5qigaIBvvPXHMexeLZ
FP263CihF+Fe0s6HSzv+C1ECCbuJmI3aZSYseSgopTF4S1vVsFP0z6OTKpeYgpgpzC1sMFejq/ug
E2GzK57wENd6dc0zB6KJWAb665zVR8N8pMJZnqcq+OO++ZlMspX1kJ4iCLblpSVGUIawTjkLymLi
xZiy70Ip7/cJ5kbuq1gJ7fkNGVl/flpTwJ2vcNXJCbtghTcGWr9yL8DemH9wzXn8xP7NimlzzPah
qxcoO4BK8Q+1rUV27fK9lvUD0WsthMrUNho/wktDV7j8y8RcP9PfOLJNwak/DESZ2W0Sic/CzBzm
Hukp2lqnQ8XM0klJKPmsaR9jdvXJxvOwv47ZOd1RqAmqI0oA0uydGjI/ukFgu5Aibu6cwn+W4Wcp
qb0MRKpSWWYWv7+7dhNGmDBVwcazc4WNNh0XaW8S2kTJLdJN18gE/eHwSBIeWXzSYXTin/jZUrDB
HzI+qUFChNjG+6vuryW1mTCPYYazatXLjNBlg6CN5HmiSXwLTkuxR/EXiSveTj7Du2IKjYANnSGk
gJqFSkXZpCXsPA5XA7eOAg88+cL4VY1BtDvyUXFrkWH/vX9LnLc6BJMVKalDudVfzWaqVcTpzDYg
EpOblNZEOM8jYda9MQEsY7NdLu/CJ7Qf81EAKlFTFh3e2FCVa8eSK6eJePdoUWAnSzKgEyFGA9He
LzxcLQ6yGWvkfTNEF+J/Cb1YlbHdhJj0/D3xTsLfzEJmnM57HRNvFZ1BFF3mUslcPL3nb0U1kDrY
M0M51QHoVir1JcCUpvPAx94UPfqwWM6Pdd+TDEBh251MjOlBy6nIGGhDH4Ym7iTVVyStSgCS8JYm
jHFsKEMEuqUggHhCoWIFJCnex1L2ZIiThbQD7MuHY68Czy7ib7k7gYAajFJdkp+ynyS2s37F/suD
9aaR5pmPcEeEV2EsjZuxU1cSfOHoPqCpqJdGesq6oMzItyP5XGEoui+u+CUXgQwcPV47PBRLl7U7
DyjwAIWxWTBJwBkZVo2nvbZt/Cl2d5Fg5Nlkk4Q7K1tFCZ26oz2/iA4OeUYwU61tvJPBn6l0epgT
mYEBgP6XGIgYlvh7vN6kHQjn5/NsqpcRUbqFBGNl1Me0DEJkj8ZvPeJUdWikgwLqCHkSuz74ZaVT
MDrvoW/wggoyAGpSkkZ0YB2eFQEY2zQF8bBrLJ+ZtomaVl5qsVtZZJi0cbWMEjBoSRIN9JMIrR/P
+jBOOEyyq/slnBptPHc0jsK+LA/teI0k/zlgleXQTao0dV8aAPyKTbShYZJWOfSUcPJg9wlKCo0V
4wgREngglug5QO3vbM1sH+3DlLbVD0dJAhwMPZgJjl9Q+2nCtv0HRajc0bDXkOBvJJGpuLQcQdSi
wRb1zzB3JjcRtiBq2Vco7DDGk/8qy6sLXDmYwEDQAuGQ17AjJ9fAXQ/9oeY06sdMaOD5KvBJJNgU
oMkdXMBQipmYcYel/Eb/QJhppsFSrAlXfQA62EzKZ9k85hp9acQnSr/Obj8oqzKfK//eDoqPnwTA
3ntYRFSTAy32y1Pzc6duWp4rnTlKz8s9mr/tUR//ccyVdFsFN7+65OQdzFfvYmk+5ibj1YBZidLi
Lf3Ekat/11+pl9lPyxE437TNy/ihl6RRy319Qkux72D8Pv+ZJJVMS7ZPsC6JsQ6v3AzU/JbXH3sJ
Ngz+0ot2ePqK6YOtFNHOYqU9TJinUgmxh0JxlRyA34HYEL8zTYFFtJKxsuwUYlmh3nDvx39F7uri
1iT7hTkId34YCFSofTE64mh7CNeD/hcKsP4d/pTAiOy7Vh+7sbClfB7z6NbrwYQ4F/0N5bexr3HC
h3bCw2SXR7Y0Zx/C2DshPpi5lRomiSI9gohV/qpGK4xmhGy4dgZPxNUg4w+xaPARZq9Djzta+PXJ
x/m0B1FUfgaIPROUSSbcnFfjcJVq/10eJDjt7/qH5kuwHh0tgcRRWcqYEQRgyw22bYHFXhoS5JOu
OI7vAAICNP1sxYMCeSHgcFDRsFX1Clge0BPslfczIg7urmzmBhcFueu1hxZonuXqJMo4WUV4c/f3
bnCZumao31XHqPxBPMy2aWgxR3B4Dhi/WiZrUsmn/ixjHo/XBVF5v4RuVDHvCrkamVvjLM9V3u6T
sbXx9cTJgbFq1OC+KTLi7zFN3j+J10QObFbn4hcVsqrj/cViDQDVa54W8SZTwuxLYy8k/aYm5JwZ
sFePSPddZtYCwoHpk6gvPIhIB0E1xDGE/Gz0Um0/vE6GtjzSkDS2WADcLNGB82fEz3stLmqU4Hfo
h/e3eMr3yTGCChsza0VfLZJgBT1aVPdVxNN1imOfXHg/JT17qd+Ge/c8YgSfNoFe3mx8DH7rx0Bq
4B8tHhVItmlsUmuXhPDWHGKusEoZ9Ra/f2LwMwZXZCMlEuZfhVnxlVOYAc8SV3nnaxZfxg6aCM6+
Bri497Hy2yRv/NLd1/eb4MX/67K2a7Sns9ltiv23b3xBRMEG0IAYp+eMQ+n1cblnNAy5XABRJHaB
3wTSaDDXRqGMKzmXqaT9AQGMLkhEurezhDzjRpg5sV5IQ/BijDg+pORn0kgqgZ5gS/V6UhHIOO82
UJ+0isQDNDga80MY9hNunyM1GAh2JL2N9JNH3e3+Czjt8WS7jQx+rdCH8tRqM4RHNYOLCy6PZK78
FdpuFCHZD0c8DN/TiSEeh/wbHzvkl0FIa+fXaIlgqREWIgpforFO0kMi/EHoGH74NkvdwRA/9+SE
qvif20z5wYfHZD8GyKUadILFpvllw2ZcknrJemlh3CId0LlcGW02c2K1pz6GK0NTmmYJsZTiNQKZ
qNVm0hljZ5eUfoCcE8gM2S6cfkWGbHfKfs3dm4gxeiNCazQzS7MNy1LoAuh9w5v7HuRnXnqZfj2/
mY7t0GPuysMb50VSLrVDiw/5c05eSg+Dg85bPkHlxbxgPOUPHprm+ixXBoFsH/23dszI6AL6Q9KO
kb+VB7AY4XwPRNJ3vFlm/1QNOEqOHzlKCuKRqDb+tIkxQLQ0JzdHFZBs4DYQ6PH8htX43A81JtFg
TCRq2ERWd576rRYX+BJOuNeAImF4BK0yq3RqdW+tYOSsap88G6BLui02pDXVHXfUGOaAvkiDn+YK
FdY5S3wGMAuDxoYxwDB71Kv/SYAFB1E+4HbD9F9yyNEwiYjFCg65QTvZTzpVajRiKv7BgDAwRWKA
PyzNxB1xhXfIhqOft1EeR98TvoZvv2Apyqee2SjhN0xKAZl26cxThaE2IIqXjPWJo//+dBTTfZLT
ZIxL4ziSsmYtR3z1FJp9CadymTWirmVr9c6u7x9xE3OkXQCEVHsWllrgjMKNgfD7izfKr6HaIhvD
KFzoIP+YSdazcz7OKNAAgZ+wVV/gdVIToP1eV5BtEbz8TThlN5u8IZFxDovHbqiFH2YRGSa0LteL
R5FYF6k5qA3DsdOLwYLqC2xjuO6xJz0lG4/ot+nls60LpLaVjiPKXsDtE24XWrt+k25jipR64XaH
VFobUDA+mx9OYRDowsdNpRpOAwsBo8USJXaXODSXDCNi6I4Y3UHGWIjpxiyd2U1JcsAnOUAV6LsV
YTkL+aSkG2FND/t441OQatC6SR23I8j3RClNGyKYytdKYmvEYWSOJkGFMqiHKGVQjtpWkEFxAeUK
XFMmRNOQ8zAMomV//U3mNR8JH7L5A5k6e5KRJyxm/m4FHSyfz7dsS1nPngSN+wU1Xfx4Wb8tGgtY
ahSvBgHp2GfTEcfssMpNv/JjaCbEDEYEVBucK9ex8t1L2Lk4GT61dcJIDEwF/1/xymlvtauuJnC5
uDaRweXdJj3BtQgan5Tk0Kwwdu6gCwzFpuSUmKFmc/4TSSNKTiQsbI9oV0UWSCTYTwBLAI8n9jc1
7rcwewzIv4zz1el7bLlF4WWsb1WGjU99axm2FrMgAJ9yVjNbkL4OpwcBKD0IFjYTs+oLHHzayN2h
Q7yn9Je2+60Sg0kh0xDx05RmJ611iocq+7JV4D/mtPhVwC4sLRflYoxUrsg+xPCSAJNU6U8V3XLx
A2d1K1qV+nspM7MGV4uAZ7KLOTEU+jFFPD5cMT2l4bdce7l1H6jvWQxVuUmi28jfFByfn2g5jq32
r8TjoU2+XsUprDwz3Vv8IsHaWKD8eht0XiKuRd1hI0vIzJDNk9RtBnIAxFtefRmMSoFaYNniCfNi
pjJS3YzhQ5C9lCBWeBet9jF1mw5sJ+RkCukVMMNN+YAJ+q3rTbI+9sJwzEmBaIix6g5Zgdol/ebs
MtHGaf95d+QRKmus0Mb08s6YkNYz3pd4kYCfmPsuJbKpvsabyV8SoH7yJp74CpkkA3CPledvnPxi
DFnw6D+zfTt8JCQDcetG+WEUG2yRJ2wbFFxM1HybswyM16OlkC8xFJEjeGRRh1/RMcz2JkooDDq6
cjM2N0MJcvh501+IaR0ndGVgXZ4dsM0weuxauRQCjkCve+7i3eKo/ute8PfKa7zKw1GFbdsjvxe+
f+G97dmKfPTJqmfj/8I5wBN98TZz9gnWdmX+QX6IN8hS+k30UVbzSdEvfqutHKBKFMnpmQ3ymaSt
k7Xsy0Sc8Jf5ayBvv+6yn6xfdzFI3eqX17KGw82/0Me7hfe6c9Ty2xJn+NVvCO09/Id9/cEXePmZ
V+GLARpSPqPyv/lr///1Mv8CkjVv+NQOGb+18P7/76JPbhC/UfRRuQaauuCtEtXD9/PRaebvTwlE
IK16jaujH/Otbzdb4z794CtnGQuuxOBQIL6O9Nt5Gd+DLtPjNPVwuXrxldBGqOuvHddT9bN1j2rQ
L/nr263uaChcfh5+1OaNe9UcG0/iu0Hw3Pk1ZM78Gt4ukww+++Lvwy8XffSBhEVugbCqqNpupMpK
awzR8ISeTYIw8kIm353QxyJkR9PuJ8UyfEhXXeC9dwP3svpN1n1grYyVZaMQLRaA5gjRlxhO+Ndu
myDfln5zF0El1wV/kdc6W8+v+LV+fjYeon4QA4//e36/1v35+W267Zlr8HZ1v/PMW8fVna93x7Vb
QitbVh7wAG9HnsvsbA0ywJlerV/HN5Uh/RdmSrZ5Q03i1Xtm1XwlNuHLnPWW23Se9PZ3ivTuxLWc
rwcX6wwBwr1SU7p0yAv8a5Ft9HvlX4IW1C1d0419xYn9ELTB5Riy/vrN9JH4Mf8Z69gvV9qaeoYv
XfGBOGXBmz/9/Or+lSvkyj6E/38mBZb/wg6McLoVc4iX82KhZNuCZ2HkI9Nxck0wCdkKkD9p63e9
L9i4e5JzTATPaaLIxK6AptNWPjQubvnDJ+e35km/7bnAk58bQniUD0y+Hn7lgMsiBlyN6Dtbv9Zc
Qge0iccwxUtL9WUfp4v5i5E/QDhiaLuPvtVgXjhbPtFs6z3jDG6w6rOSy/N7z5fy1M0feaTXI6bE
AX5GzLjYklia1RbBlYtWI0gXf2d5cdsNa0p3ojT5z2b+/8uq46Fc85KabbfFE87v2PpoC9TCxq/r
WG15PkPGRiY/mo8YzCdHRI3p+XmOj8U139NB8ULJYzxjxWRX2/Scn5MICdl7z8O1zY4pX9Js51da
bMVADJZQRY7pOTnmUMW596P33D/3yMitA9GKb8AcALVztC/4+jYQVq/t8ywcLDRhwfl1LbbRWesc
ItqMxROW6UFYITpFU5Nt+yA8WYe6WP8nEdIOxsHcRUij37A9UBgF0R62+8FiiLflC2kgD/rO3GkH
65BsrcPRWBkHTYAwrEGr8iD6wzfl54Yn89QGiKjia3KFFXN718uQ74I+jE/UCUpt6LwfdGwB7FO+
3tzVsBmRafPXU0RLz7JJtki4tyG/TdigQVN4BRovbtYS/ffZOkhpHxU/3taB8oVVAN9RE2E2N5cQ
l3lBVb8QNvF2ftUr7I3gRq/agJd6KINkO78J3P6JQluUNzzaT/DxHFIH//tVCqyXHeckhh5bztL0
6SZbLgfv1m4XwTlZGmh77Ab3EGzfb3QZXOkWqGIdnugAkfRew1PNUXY1T7BcjddSPyGi1r6EC2r1
W/vf7+sfryvHnfCFc8bsFc8s5tpKy/HR3miF5stk4eIe2P4xu7Ied8Yq49bOt5QhJyxHXql2yLbW
CvuM3wIUEQn2XjhE+/lzfhtwh/khu9e2fLrRvFSEw7xmSFTAcPIsFf9mz6yRZrXp0ROrN9y2GpBn
mepnhVMEPgxk32Dz4fH4vHLNpZVr4XHG+MkLdLp1BqEs0u1X9COY4A0JYPV+YAxYtxj2JTyTdHrR
2NjxE4sJFbzi0ep3S65tiSFCHhODOYgLjWHxcySgcjAZLYWO0vfYEKquBu+zuI4WKv1mD19a1O03
0a6R+tVLlywK0Bsx3DPJ+3Oxjk+VzfNH0l3kdB22DBqbDZ6wHpFvpX1Lst+GIhZKIw/7AoPAtVw4
iKwhvrjJsZyCHgWAti2qfz1cbrVhoNz7Uj2uG4bSY3jJ5ASJu4pQc/8SLYcLjzqzry4xCX+mYAt4
uuVn7YO8pByLUe4+MajGhtovxfJLmTIUczjAUrq9NFfrjkpGPFwCm+GN6wRIeNY17qgZi1rzqLGX
Ece8XUJkAHQxCZGQ3Ox5mHqvSmaFXgm4rSy66hubtnKXfebpakIGl9nCV029iE8Ryb39/pltB+tH
awtk8ow5Em+UsCXB/bjDyo6xJZgNNAOWZU9ymunV8EcbhFxV0Fruq7kO/+T8HhNf4cY6xF0mgkoO
J1Rn78Aho8RiWtmZNDOhz+4VEh8KZILAGKBaWSvy8gNyXvnCfKO5ghEb//r0StT7G9CJ1C0kLckV
KWbBfCSFpRbi70Q2ZlORx7V/I9C+MhxREp9EmfxbiDVHVRmwwhHMuUYKhFrj+V4QAPnc9cM3S5xb
RqqHhFRR5B2Vq3C6Qt6XLAejp6zeCwYR4181Iwy0j0QXMLDtXN5U/IPHvNdtUTCwQYtBo1NpOliL
ZNvYgz6AZmD53llwAicbpmDvM+4PhD+yEpEH1TbLfjGuZN2L70A9lLvW+x9uJWhmGSCh0hs9HVh1
aPcy3fmLohltXb/CVa9P9wTZj92uRJFR6vvXleV0meurQHS5wEzzz+Je+J2O8uU7S8ixQyqJURWB
5VW44/BmQ9JWZQHfxlXv+st+B9G58abBfjlUn7d+cHgSE/BNTIg8ElTomg7a95NxCO3Col73BCws
s1+kstg6MmrC4A5XYojjW4UCuMO0DA8Kwijhk+D72R90OH1b9YC9bOXjGobBJsUMrjZH5Ai4611x
ve5ANt0axGFBQSavBI6V1GG7kzoHQUZBMUbDwGCBy0xWJKUtFA5eA4gFVe4VRwU8D7Fi5q4vMIdw
qx0Op+VmDl+mFjm/grFfdiG+kPaT7LAFFKJPmJhQ0xavX/Q9XMfmjSyf0p8I80cDR2E8yfWvMrj5
h/X9/IMThFPCKT8BocGOQbC/DO8vjBAjOyXIVguiD+B6Yc/Yn1Z5A74HpCIqPg/xJAWReWQ9oZwA
8kTqhmBnOKCa/MT05JJ9qVeg7Ee5b7IVERKANPQy+rbQ7Fo8sRf4KTzJ9DBmSGAw3rUh7+l4f7KB
68ZiNZ7FG1javY33wbFYEF6GgeI2Pu2GXbl/F7ZgOKC3qsY947l+O7i7twsKGtJasBzsonOZ0/t+
cbwGojc7Upir6OVQHM56VRhIxzg4h7v0lhPeg8bmTNvjHDwkQPLlucFG/iJegC/Kak2ZFJHDJ7ss
0wZfsYLYDWmZ4tVJqq9PQA3jrp91d3zvXxoilK98jzcw7okoFt+UKVdWFOLRucChFg4fWk+m9op2
kbpHHzdv64h+2IqfCxmIuYrpNab10G9lyyVLsJsPri1oVC9gcr6iDPylYEZmDNdA67csdJ9bOh+4
hUemDJP4Lwn8zeQBsJEMETuOjx6sSgbSxDPmn6SWXE68RDpQBlfL5zbaJkw2KJzn565evpYFWJ2d
e3TcLf6RqIt/hUd7rVtbOGnO8Be6uo1jdYctyFJG1caCgLLr1aqD1RGydOdH26MXeiiHxhO8tDgC
3eAkGE03Yw2gFQJtQQaLoBx/fBHuQlrEr7hpPshB1D+FFN9n5JuTa/2N2SaeaKFh+cwxzuHnXG2F
ePuIwelirirfqheko3T/8Jn1JCwj1rN5NkKtca6cHaKF8AMobO3p18j7SheP4hhT+slmdRGo/VKZ
2goLE2RkId61L1xw5ipP44D3i62p7msMiBflg25kJCWLFQkEpthqUD4axEbP3fvvv4ECmuD4FyU/
UiTau5zcDqpg4FEaH5De0Kb4uBbRigcRobsoel281hJ7PqcYGeNEgqkT+M6G+g9Pp5hjS1gQH4dU
bFaZov403SnygXJzqGD9kiIVnRa7BpKsqvfzghfEY1Xc+3w7KvuREQdMk8eI08ISEzQJ3g0IMUB2
vxCLOWHs+a3M8GBbbRgSAN9SYFFFkeD9aokRsZ/n4giY1t0xN4KmTKze0Liy5UfYEbKISRvSVkDM
b97d0+XnYviAKL5UVyHtTef0rcufFsiIBdIvKWNx0GHrAfhGxsTmVqVzdd619siVgQMBdzOZfRCe
ZzoEtC5BdzKYSEkwoxdIasLCj4mpw2Ot9ykimbRj+MOcBM26aYG0EdCDw+kcbQqnU9YX8SV5Y6fn
UPU2iZdLTiK5SKXIPf4fSWe63Ci2btsnIoJe8Ff0qJdlWfYfQnbaIDrRiubp96D2jRP31KnMrMyU
YK2vmXNMolkNJNEM6QqH761e2eiHYQCE8At6n4/yaaBKcqLk/3/uZeRLcUsh9PymIeBHeGqayiXG
YMHyuiIbeonPz4o+eNwWzwcjsm38ClOkiumC72VLNGgeB6SKHsdk9M0WyHp8sO0n8B11GagPVpyr
BcZlpvCQWA65MhrXb04Kdgryw+VY5UBtfboE+YOPbDbIqUBk4WuGwzw36whf9sC3jhxBL0ZE9Mkt
edV1yBKInPkXbQ+kbdoYqizicLhIU8PRcWjjhmdIr6cHcooHCa+NU+74sw4vt3+59SpcsLHTtliF
chmIH0uS5JKUpd3T0ZGya97ZVCoasGHghS+XQ9g8xv0ecBAuxxw0mZ/2nIpZ7ZVoL7wp/mQpg8vh
eZBeuwb89bBmh4r7Ch8IrHc+ChwF4DcQvL8CcA4c6fwzH7fUHaIyVBTcezZbsZS7ySSMCucmWxOr
kjZ4FGF9jFB86JrY2D+3TRzGKqrKMzfqK6DdeEEu6o4l6ZGvYOZ6ZRsIlYICHcqF7GBb5aErflT6
0Omne95F6vfC5H0CNBD1f4/ks6QSbehW28UVwL9NMmTqkByXFiSvAEOFKR6J2pcW1O6yrmIx1g9/
ahUy46RA5nMztitRQg2qBSXKWlgYslPNoUlsO6VKedabj4fyrvHf7l6fyuuzy9AUbNX81Ou7JzPR
8luj61Dp14XhUxQJR3/tu+miABkD2ZaECTwqWBn0d8LGyC54lmd004rzfAbty5XyDYNOJnakGbct
VSOrKlQ1QPtOL8Kuc1Q9O9ZFHFSsk3AtN8X3AyYHaQiX6t6y/NmqYEepjjlcW0QFrNCI9EpE51GC
1dsMgl0YxIZQwKE6RGUFZ2Q3fGf9epUhUjmJ4Li4e9YAirXmSIf5ZO8TYYRJXfOTYSnnBy03uCpF
/che+0YgLcSPTH6K3+aH5L2EgeSJD5T5dgnWnSur8IFYc+ZSpNRh15870R9zPKjr4eFy9C4NIm6o
9AAa/UxM+rjM7jjiDZcSi8kYrGy0KzJ4JptZI5xhwtvE7PBQqQWh4dkwATjfqUW8FH4anl7Kz8E2
QVmSaKvh5MQ7DK33XDNfYzqL8+Oz2UBUZQOSTtyfDtxYVkxsgJgDkQv6sobLdGFfjT42OxKGVbe7
Vfj4x48WBYpZx5DWODvT6wOuvGVQvcFWZBfypNJDAXInT9XtLyJ7K5gZglML99SwC46af0XDEtaP
sV1nXcLiUfb7Ij4og74fJvBgcOLEFx0F1sGJJ3qGpZfIDDneHsyLRUh0sM4X9koEvE6CRP9brbeA
Njko7AtBk3Z5ph7fEuQRHzSv2RCCvTadL9Tkw860Pqg82YZTOVqZ33pfJNgwtNuAnKeOAtNJyHOi
eg9C74DqXaMb5bcW8nOh7VmIpZG6GkwWOuB4drTN85teAvC1GfjfKRZ6F1Y84VAVKC+sPa+DmHEi
+sVOTEFUehWabJhmMmZjbr/Y19OfNPrsHm4RBxGbnp3E6FyM31IZPeiSwuFiWsONNhF9Sj12AsuW
LMoRmxLIBIaoIQXAqwScdIfKX65w3CTMulDSuCIIn+MH4gR7HM/YwXvVgexeImsgDIRL6D2RCGBt
oOjnKOS3eGazf8u8q6e1ASj22gqGrfrdL+9VCZqyJ8sEnpStYo2nx30Hshp7ht0qey+tnAFkRCkC
tGpUsIsbU7SU84pgA9ZHGGlpB5BR2Ubnixqjeb+V9mQYNdIh3cQ3mqD8PHXOjA7QYKvCu4YRONB7
7Efr5ExaKvWuQpV3W1nisfy+lJGHxQUkzIvtFK4JqqAz0ci7nlH2ub2iZEPiMeH3QZ9znoV3nIcz
G5G9nHs4aYhPvBUoUn3pu3IaI3jxRXYgMz7W+rH16CVYT/vsbMBX3NIraSO28g3ahx9YOaAJt/OS
J/Ax74UlDcyPicVi36YGIkghGwBA4g27KLiU/lbztNPwWO8fis3DrtHj4pt92uceSB3Ej7V843az
CbZy0sVYqykBfSAcDw8ZEh4uC0cYJ/Z3dMFlKa8cJf5cMU078P+1FC2kaIwhZlzpPOq2ccjxzp9R
Lsv4qdq7+sLa4wA6Jg9PC8srw0HvrbduNSp+P9F5CKw142pKFOFOtpvHOXdrtypr4s4hu96cv6rR
ZtHM6UlWsLbIbK2WVLHZlWHz2bXWWe+UD7RwYNMd5Y48SoneaCTI7iLDgiR2ed1uH1vDPlZwiEPd
9PrCopvKLTtlTD9PpPUufwqawvG5hU7QvZc7+r5l88bJ8r6M2ab1FqHv05a/cxwJPv3/Pl72n+v8
gFPlH9hdlsx8VNAVeM9PY+WM489jixF8sCuJyfjPETgLh0iyqaRi/YCVKDw2z++sjXzKv/HuJfyF
xMeVsYVnwjQ/Gi8tmNY5U353GUiCwBSvm2LicGhzO9N/E9AEyku1YuXDU7yESVv1/Edo1sCr10xO
fiXoypkWYDP/D2Gi1G1MrwnlZMvqbQ14fssnxJrhfdyZIbZC7U/9jhzBXdU2479TO+y5qjh0uda5
i7WZ0XMCOcNc+FBSdR4ZuhDpecc56OtBD5aHRfhR8R/+iMV0W4cD5Ny1GKz22RdDwN0Y8Kx8Q7nc
Dag21i0ls0/rvhbhYODD3hXFvs0d97JeRNr0cC6+ovdn2A37/jTCH+Uk501yomqjjjZxMWAmLKRM
4r/I447mc2a1w71jarbvZwvPDYbNCk6zctGYn+sb9LMNG+HimgTtIxTBRs+hvhPqMPubWG79PbNP
FPMnplXDMYdUjZfUZS0r+E0SnEb1XLqXAoZR//Wlrbu32w1ngf5Fambs2NUNZ+4d5obojdKabaEf
1UxIbBiKMJsOInt6/pJBxdbhllGpIdg9rA7DvC4DpUV/jBg9ixEXuZjdUe0C86tYmleIuijmmvER
9rpq6xbuvD0/5JrMnK/oo/GZYqO/tOGp63a/shMkH4s/jUHnpnk4Cfmd0PPdlAWZJy08xmmHRLVT
7PJYHhTVwrO1QbKKdMBu6Ky2OqvM2CNmjyNMUCxOtPY+4/odbTUDswDaxUPeBqdTLD2sDg8JmN26
vqPoXpnfWCckt2ZnMsHlxqlNr2QtbrrL9MtEUnstTuLWQCRqdQ975UtbHpw5xJRXnMctwr5Xv2nP
SP8AglRbfNoSxBX3sSHbK0VPVH0/nw5ePQIKsIFuFcEmYhgxN5oC6VLaCEhNApzLtVt/eZz6qECe
wDI27PVrSBKWBIKVfRz8O83PSAFSF/hV0q/ld+nbxE8ifcRsx5xr/8Z0glii4dRudOeJ0QPhZV4F
O6Oo/ukz+i+rfWerPZzlRR5lYzJFFP88J//yf636iV8tO4NpihFcsLhK12x1kSWTV6ZbTWFBOxId
hMtISNU8GLsAQe3QucgrV21Qxcitb7VhA34ENcGCh4hYP2t+se/8Uz82vbPcBG0woJ8VDvwCLnMa
o2Pa7vgq5y32E9QM/M4LLutT6S0kjiMOLuI/gOhiqUAaTuNsxT7WNPKW+SJglH6O68eIosBKrPTG
obIL1NG6TR5z8Y3kz5Et+SXmRat7M6uQ6ic/QKMQPrIwzrwoJZ/teziTh5ws7F2cI90hDo3PJ63s
5yRtOBtRkYJrtYzDbMBWwaRjmU4conWRNvh7JuqouZhtIOiwm72Zv/m5OOl3ojZDb2DT+OTns91G
+FF/P3lJe2l75EU3nQQLXkPqsq2m4jqmxNAeAaExJDYxgLCZpFO2LjP5wqv5bWO0kPVJmb5GCo3c
Vfg7mIi4k/s0Uz00IM7xw5Y4em0wshCUxn6vZC2hgiESUZzO6A8OhRk0EOPrFAidTTw7pKZ2sUzA
+XCW0DUrv8GRozYZaS2sfoMwbvWpEa9GxrOwplNMq22PAfgZmK9dERHFvVGo5ism/yRWPAORJufx
WbRvUWRBQ9u0FxRZTDtj7bfls52dJxmUqCi7G0N3RAcJo1HqiiUwZYRyvHbEteFwn/HgMn3ZxvUb
jdzrp+v52+/lc9ljV2Fb/LQl0V16wAVtu2apjwGbLYqObGKtSDetch/4z4G38U2z13Cr+bTkfhbJ
V4Hy8K3LvRFvjlmfy4ihKTxsm1g0ifX7403mS1ndVWihxrkivF5ZT+VXspEBfiJHm+/qtGGWBEtl
rQKCwRS4XC3IbP4ElFm1teTXEBtQyt6Eu4YByesOxNEUWBrco/W9Ebi6zQAFH4OB5fJvL60ZoESJ
1ohKt3N9ZIv8ws7/V+3Dal9H74DFYZSibKv2HaVMFyIm55qV+1sR763pwi3WWbpBUs2SWlKeO167
2kpb6t1vU6Fj/KUVE/7I+Bnqw1xt2i5ICI3tyOlQTT+U5neemREjOakD49c7fS9tiLIo2NB3ctnE
aFnL3Ts5p93o1P0GsV8fuaXp1DI5nHwm/8pxZ0jn+T1JaK9J/5Bv04r4vXNfngY+JmHZ49BhILNh
LJXnRC+yCEA60sfbQuaDDF4C9EZ63RoZIQpu8qvGJEhFvPDSDwtmNd7mKPo5lE9CEvapW79184tV
q00IkkyXJTHjHfOfdsAAFSbte1NQXKT4ljglnX76nZH9PNEclt/KL6kBLTGd+HyRpGi/ehVorF71
ZWGXCNxWgk2K4pxfHxqeRuhQc9hpWLFhDSzp5DZSs3pYZojIXBBlrWgQbAY/CDDh+nCYvjO2fY/F
rTDsXph/M3QWLeKE1JWLZXBMJrV5zafdnX9g+ue9KF3QNVTQ6dbqh0A5oLhMvb5HBdf975N1dtm+
MzkyKxd9WI5e+pe46nQMZBxp5SnncIY6TmqBzC+r9QAQkqZbvASRGjA2R+fL34b/9qIDOQu/lCvU
lE5dA4xC3sh0PM1tQ8dl43NjkDnzxCKM9Kp8/InwL7AerXZoPRg254ob95s5CWNsBtwHiJai9qPG
q3NKvhIHlAarocxuiD9jDHdalNBP3kaAH/zlP7scyANXGHc/VBjW+Im5rVPyHuyX9zz2C78pGn+F
bFndc8EloZSEKpMFkQk7LBMGjIzOjPJGdfzatSDVkTIThWM6kYBgDUdoHRbavSO9SwvIyOFxUH6f
wx7dzOOnNXZ8qRZ7Qqr4uDnU0LdX3uuKQg5lBMG9GypZhDIdYS7IqItjL25L41ggg+NkXxfAQ4h/
aXsSWdQ1slL4p60dE7+Tnlc5se6jenLaBAgXwKC3iWeHhhG+t89AAd1ld0KszYfBh1wbu3CpU3On
Or141BW3Zm5eO0gueNeqoJUt9CwGYjQQgL8kzLcH9DH/zJGcbW9JNrYqMdTRYsUwUEFG5Ica4V65
iz5WPBLL6S30dmETVsHT86TiI/KYBFO49SgT3pQRFw6n05kcrG723nKFRQdsQwwI0J+ZmKE+g76E
iES7q5kVNw6h6x2DKzLKMVxwd80e62pevgOvJIeuVLkS9GpqONkhqoiTQf1OyJPTwtwvxG0WueO7
Vvy8l2Pw2iG95onhVyXr9+eFl5JDu9gv42MdJCcsmIPK6wOAYPA0Z96Ro/JLHhMiIDR7v5xBzeF5
ZGBANx3r6FI5KklQASLW7Bg/4YN4euykR+M2qFZCl91vuf8+M9MzOTGsVfiUjsy3lL/pxvgDU5Pg
mDt9dFGmspjt2Wv/1VvxhzsNGezf2LGIfhfHTazyoAgR3659HFGILUuxXTsDBXRo8hRLKh0pvvHf
nmHmcGmQJ44Km9v2TvhQgi1VPChccmwgIHPgfrg8Io/gcTnei3qgdr6OlpZpCkmWDu6sSd2WLzC3
dFkBma0w7o9Eg2OJpxSC2hwyaEfBWHy2/4gzItOAhdGBpo7fcV/qa6ZGSHNXfyJGbD/ZsLDm32wZ
myPAIYgCciMJNixN0GxP+rnfTvhu+T3519l7btiJaZk4t/kLE49wbR5kolX5B58sPyNrbU3a8cki
ql0EBAy7/yWlPanMzS0dCj5MYPralU13i5SYUOjVHfLkjiqCQfoCSUXtiNCWcS+byMkaFqM93VjI
AgLHAHABFfLmbclGhOOvU3ewYzzpVO4F3Zo1X+mDl5plthR9GStyLbGAMa98fLPDj5Fn99fA9wXl
NlkESD5km6yMmKx48cg/9AgHhd2U2GJiq4o1W+MfOAEyfHpCLxVrIMGudfr6gjRDIPRxtF8gaxLb
+FFvBHeAaSK1a6E920sMGpVatOMfSBQb5r2Ex1S2X9z7qL5JnsI9wuhhQaKAel1+iM8cXwR52uwC
+OR76Rj992/46DHX8nsZQKgEp7suX0R016ojQuzuSpNOhll7GUFRsKJFvnZaXSAZ7Pp/GvECEc+H
jDIeORh2zflQMTXxjHlfi0eImvrzkOAqsJ8gXvb6yCbTKs8Jj73i5R0JIQ6eWxYZ+2Hro+IBtuSL
3Pj1P9n0WCB7ZGCu3lf7l3GJq/dgoIRGlAuy1ovXqz2TSNSeeJK4Re5CENssLsb4H8mFfAA24+mD
cuWB5hEZ968dc20Vqep/u4IvzbBlm7CI+YuknejAfBMPL8pIchixk3BoLqQ31Oh2iw/PRYxOHUXG
yuw+eofFk8yx8Cf+NFclC7LZxUXDrIpJBEdV9okgSPLS87MjoBIXNh6g9fze7Vh/JPkRE5EyXQaS
7aozB6ky7niNYsLtczxdDvOz/kjmk+4yB7DQXjJTf7rRBh0F2SmEXniV4nJ2spugXGZusy71TxaV
jNqngLPIwoXYYz9bZjyLPP/tdcqJygSriD5Huk1aULF9Zs/Y7YwPqgSOY1YnqwWSStaIUDrpTBYj
L5fuGjf1J5bXx3TfMiQk4Wlt5NyrqCZerO1xehLuRjnVBpNNnLLgRW/AuTB1FpdoUx+0Rb5g08fv
WXYiDfwpnjtK4vjG9zEEfLT4zzjWq6Cs3JlsFRgOAdvqiOE3i+MkRBzPDVLDWhSXtM6KUIDhjVtE
Tzy1R6zvU9PgND2Z+ZEsublyexV9biggcDTWmYA9/bsSsQ3DfKW6SDbMHeCqCr5ybHgamg27AUaC
czCGCIb13mI1pt7oDQQNTN8pDoYjYVD5BxM83s5nsGf10B6fTRhTx/8swSOl0x/GYk+WyOtlr0Z7
yLfzvf2Xgr2lrNTqu1JvG6Va6wMbuSF11U0sXOrsUK2OXFh8i1T4y4LkRd4drlmUiwxu7QStMmUQ
kTnUlXw6CvQlHluWZHMYATn0hvIEwFyXnaLyn8ii2a+hIxWKHx4KTYNa5SMqn0Q7XS3bt8lgImOb
0wn1uJAEPNxc/yyaiaa+cn8zdlK41CIBL0i98uLabrp3A33dyurEsBKdgtHdSnHFC7kxIq0Ms1Wy
nCzuXmoIFKkJzS2GEczqKv4YlKqUOmzPCZVKbBLsLuRK4jHCbRrQjTSsYOjRQS4RLMbGkzsBkkNz
XJaot+rOCaSAGdwryufjFQLijdESlvZAO4MApziJmIWd7sREn9c71EJ+H47Pr/j2gsp3Qm6Jk82W
iDszvnCiGN2bjIv5PTcV6k/CzMMnpbVxpJjpa0a5yTbX2KFZxgfmodGThgNNBn/11PiIQPSLb1IS
iNz5mF4kf8kC5vrT/jjmtCx4QLY0UEDA4r5wEMsu53gD4YRwrR96cSxqxoVJAw+r/WRCH8iH5uNX
fNOZFy9CN+RAHKO2yDxUZHwdVj6u62XljweIJ1wGzWrFF17IN3lj/uru48JdEh+ZgT/9N/IS++0T
rde1W+aIqI40fU+zQuHcHpCxbhtLe2+PnM3HFbJ2uhpMA7dFaFCt3mauSWpS4t5k22lYO2K/Zonh
mYxdlweBe7D+pDr470uONh3RX7EbQoj5zM8GZcaouwR3Uk0grF790TTmuc87Q+QxNpjnhuRK49aR
MEPUEDacvwXESfzDurw7xbjp/gCcMTZ2wF6IHicLl8kzIBWOn4EWBAd1eZXJ7djTkj+4zLlwtzGT
5f3kggUm/iWT16gbfW5iEFls3z3m7sZNMsjmchwEW+THto7+M8OxY1PxrnmYARX26DZ+q08+2j6Y
vY6wXcYquV00hHDRixADh5mIPxcagEVjzh9qXE56JeSUQ5kYFxaVd4/34MwDhxIC9RTaSKTUbdBH
HoUI6ByMi+vqxGtQyku07ntscTZh9Q7ecWDsi6PpMR3wqCVEly+OCihQqLuW3ZlsEz2lvdPcMTog
0RD8QBygzKcUpSV6MDJmlmAyY1vDDFhTmUg7bhrKHiH3My7e6/TGz3h5eDxJ+0nQKjfckPpS6tOV
4urt7YdO8UMs8oHyGmU5bTJp3Sy2O7qb4pBruB4s+QOL7/fzoNMw1UsLghktoD9UN2EzIGged5Q4
/N8ze2XmpytL+gUDuiE3rPZp/aAp0mUYoUkTxAKTdQqV/I7lLRHIbFBNRsxU/y8ELsWPGX88fpjY
MhteWr32IK6WnXSJldAgt2eHuwqgjLie6pqPkM8hRc8CtBpfITqcmdqA/00sZZZQEvoq5w4jS9Zy
w4pMybOKVRrZmqpioEJhJ4lUvi2ob7+jQeOj5g1I13zqDBhQ67V2sjFRUX1mIsJ67drw3bGTVPlE
aUyzf9jEgPEKDISi9T6VaoKwp20LJI9Jibzl4qyMTYLMhE1k+8+hXBVQKHh7SJjCQfAEytrtXuEV
Cff8QhB+L6+SMUJ5GbCBwiG7E8s3hrYhQiTgiy5CUuGmvpCUwx+U+gx3/6WgFy0u5nSQ5l01Mlt9
vKPjt16QHcQurK4Fck/J+qzI0ljZuUQ9Ma/rYDGnrQgOY0pXXasJ3VkeagNXNwwQQGRM9pp417SK
O8zHGnRpDapJ/NXtqHyPExttpIll8tRHXRAPkHYqgH75+szaarwR2ShhJDl8jjrAllAtUL2xfymf
R4HnNtIphTFlYKQ2ZMAwk9uksJRuioeYoGBbHrOFYxWMqpzndcI6DnCLdclNZuNjXuY1kAhSBw8F
usYUyS9/uEZpw8J4H4jQeyc2t0mR1xXj2wwEYAxTyVtpm3E6PAKAZqBxw7ba8Wl1nct0MniWAN4H
+9HzO7oYGjkQ37J/Ii7N3utYBQFIfs4EaLoCfmM2ClT+FsgJWvKZtUMnN67GPrQm7u1PlLd6jwtm
JbKJvUZk/eBD5Ct4UQ2a0Vv1l1ynwwRsgVzNil4UI6pGftBudtiHYMIrsjPf/Ji/sfXkY2m3WfZF
QZXxSicnKv2Z8WkMNQPkSPl3JB683BiQjqiqn4z6xvjWDPda4ecckxlZ7NN7xgxif/vWN5cHkQFz
BnZhkI5icWl1pzYFELbQJeYPyVkh1BIIyqrYYFCOdvjNmKXo5Hak6gdXtXH7bGHPiaBveKwW+lnp
PQvlWPDyKuJXWeR/qvktsoSZozfYMfARmHtXv0bvJefR6ZSLTADplPIGDvxFNStRJ78xiCCbmYFr
k2/IHYKeW8J/Pj+vCLxakUruvaJjjOa01xx+uSHgN4b+k3+lWhyaSGNpr9KFeEB9ACW4RP4pL4tb
J0aFWbSF37Wwepgnr6orQsKiBiv93ER8t23QQSEox2LbsgXj0aX9eVOnJTaOSYkjORn6fao64pZl
ye57aV2rvw2XKI+SIV0rOWzHjyp74/GK3vSEsIneBLf9XM8874eSWKTVcq1xfV3ktQpdCiPx45L1
wMnX0mTJP8yvudfAgUHB4j75a+4r0Nv7ApHCY2v+Mdwov6Sr8YMQOWvs8v681NH6cZGfh+EVZtLR
hNUPcqA/Tr0zPOxIcsTLpGISClW3tXkn+luV3Z7KeXpsCtZWjbCdbgRGkpjYGJgtv6IaDQGhY+OH
joMqf72PRmzVCLw06TLcSh7ZsdmvNGP9+quykFVqNrxRqOV2f+i3Ma2GCu0XWMa9cwTGMcxgMVKS
VwgqSN9MwLXRvVc7qfxlYj4HAiEGFNDr7ERsYXN+gtM3r1G+eRB3dpm6oNKP+AdmiAmA3RvX+FkZ
DBuZuWKzrINptdiSx8EWXx+adBp54TKJzrvbdo7BvAGxr41rtX9v4EtsabyM9Y9BWfZV5m8Gc5Oq
JUvT7679CPTnAo3UQNJ26pMjb305cWH03sQ52LOwfUFvg4D9aIIG7V1GhO2idFvRQvoZ1Ptsl7eb
Zz4GquSOTCqMXZfyyOONHeW76bBqqj9ypltHLd2JeQnjmNDrs6admtJvZB5E2W8bP3K1eoPqGWF1
SS0+SH89vUtMjGsf7brm36N4nzjsX9QBDgt9zUljMpG81NhMLC/Va8l+VHMV0X+0YA988ef1PJIO
XXMf2wOMFOO9nt6M+jKnQbRsNXdlETzSfQ4bJeQMawqv20/6gXRlITpGrSd9Nc5SNG/zMyOZnHyj
NYuWsRfW6eub2qbkj1AtuRMUagjeRumEWPDprq7E4NrVYL9WrLXm0jLBPWecEgyjZHZQBCaz/reL
yaW+H5aI5jCBnpQlBYGXv6Zuq9VO+yr/MhNkrKtci9UP36MY/FQITClLIc7Qq0qFo3FMSrvYxAfc
3+b2uwbwp/5M7Y1WjMsvl+nV6Nrr7aD9k1ff3GFFOLHsTeu9rJ3JXWs9gJhWtW/I3JRt6T4bx1pf
RlD3TP/3jH6WSRMlJcHX2xG7JCYnrC4ebSEtn3F+MauZyJQ7MkMzWG2MlJn8ho/mwABM2YlUo4l/
55hmJSKE4KdKJ/uXuSivlG3Eu8fRlHXOS3GxVivP+zwGCLiE1Q0jHLQdY1NFKGQwLJV/Sf03tt+M
g1iKzLzzEyh3Kk0z+4CnYYFHXO2azE/I9EHpzxSS1O1VfWaYl8XpKa3+mSTFFCivxrfeXfWkezzu
SfTGAcPAKCXTl5s/FvG/XWUu4Ti5N8zGYcm85q8Wj2n3TddKjVYJv6jK0uFswOsYvHF17GgDH5yR
7DAi8wvzPr33Ui1hvF0mbwJWh3UNQIt0iRnFV6jNHh2rcmFUMMYAIN6m15Eq2NAOMfVJd1G135XB
ZK9DNmzSewPXyk8RIxEFcdMDmERBMoTg1+P2OS8LWQWwHft4cF/9/kGyY80MAYslITDGHgpRudq2
7bGoPbL6WH1SasgurlxtLw5orxqQnk+fhUFubOWKTo012j+lo8EMADVPRDcDFtKtQTkYp2pfsYfO
oHaTU0ZJyh4OWY6nOC8UysZn1R/yL6SYCJE6YR9tVPY+6aYgVvfBDhYhymOjBLJ8AM4yNFZ126S0
fSRXI2fYPtLTit5sCfrZTOy62296qjpmyuwoz636oSfuQ77Qi8vtxrQRE9cBwt2+O74QTgoc8V9D
+12O4YsgmmTT2MsSqD4xXXu6KJTJaVAzci0h2oFsc1ofTIboGxHpEERHoutGIj2XW1gJ6xGo6eRp
WLbwZxj9vinO+vAj93t0tdMOsfUI/ZSjlfIKuYC7sv/RBnMsL2axJBTgACKxaFndMlwMFPDjkJo5
LX4KINaLA6deJNVqFOiIcVN3kJzcY+4nopm35Qo7CaQiq6/QuZPptovYYE7e3JG5ucSOLmtSZkQP
jz1u5w7GJ9nI6OP2jMTIKGKyw9dTf6sKha6n4K6i9vckBQKinzzeG/dFKB92wFigLv5n2twEGpBr
kxxV5LQwR9cJUhir+ObhET0pdtqI7R2kN+5TCBR8Dx5b4xYT48y3sH8R7AEoDDGw1WWusec9wCmB
T30Ts5qzY5dvPA0JMu3Hb7jKpXB4rncaGZ2XuobHzx9tfPn6Gb60Im0JHlQR22xWAcrvgr+mxsoM
p4rGHy37ScrDJmu/FYMh/9mEYCKehALRCw9Rus0VomePcsjnBMjEH9BXweyHp3aKnr/JhVK4XXTF
JTCiKnO19GtsB5Z7NgMz8lnYvWivi8BjUJ1AKlpZFuqa29+Rk8gnhmmiT2IdgWUsdD7I+BFzW3nr
/6LIqSgneA0YfzFDnJGzRP5oeK/G13ct20/Jg6U8FU6MzUwfawcPkIdtkWg0ftXrjD0ZrzYaHhKl
SFFAH18igf3oQ6LYxDkoWvcx3Kf0A8lSol5TMm//BPNAukqNX3d4LjYbkW5q1037XGTENh8Wy7H7
QijWhVcFv9vIorbaCfJ1aLdf5Ozs2jNnwVBQVUNTxwI7B1N1XeICB+K1hvvLTcjdo+1o6hN6wMhv
S/i6TA9ZryCST6yZ30fVODStiUIU3NjkEk+1T1fviP/ZfD15hY7GzgRhVs1vGdWAA3ztS0i3RKno
KdvSTZ8HX/VwVwnTlNGUJrz9+LqfYVtsUhNJyo5ncKj2svSpU2/yUdN9sOYz97wADce5O9vzgjtc
skcgqU0kgsz79m7eXsoW/iN5apS7CYh+yHmj/mvOR8jwkORLT/j3otf+qPrJ0t60JxMiBySjwSKe
afLj/fZyea3Tmrwf1PS2iMWCVhEV/APhnIr/k7GfJ7xl9/iqD/ZtlxCtQGbbQfRSiLlMK4+QqvjE
n88NEPDaMkJSIyaC8kgtbF6b1ae/YmIsuc8nwowYmPyuwo/Mu8hLnT4/nz6ddbt5yOEQDhMv5qaD
j5OFnPH+gpdZzqz50wwgjMQAovEfA5IoY/+kPk4FY9sesxDvsqPxiP+QVKvzANJ5qd9p7jLf9zCS
9JOtnoUtrBTIcNKSo1YEaMe4DchdUffquZ3oCzYGZh5nil1COiCb8PiCHSVob+ygdNKZAE8ibS9W
jLXOuCFOL8qlaUMD/u89i2L7Je9Rhw1hrd5khvk/zxebahPnyc1wlOR4ncxNhhpKr94kidzEj1r9
4qyZX5dK9zvBM7vdTEhuaq4CddgOWEqCGopY5K5Yq6fFma8KHydg2tWFECwiBqGzRExMlDNJuQOE
gvJqYnsv/k0oPouWeT+F50x4kHrrmT1JIkoffvt8CDW7kj+E6LfFL4chIxc8WAdTQsXKENJVZUfd
v7ZKx5yB65lplklhYROtjBCMx5lHsiejC9mS0yB/LvyZ6m4wPp6DXTekTrC9p7ljkVn8G3sK5g8z
+qq5kyTdLwO05hDgOYXlC/9T3dLojO8yVz60BJjqXqtBbbWHaeZ6t2mhJ0HD1fPGYJoQWrQ4qxMC
440M8/xlzYeMgSgLu+N4rInHZFzD5gXH8uRI9UKClKqT0AdyiuHq0BV4yk1fXBoPS8doxBOahY99
NLGsu0r6Nj7HzV57/XccJBwi40EVybAEvI30dNv7pr4lk0mmFLTYAEjHbKFT2bBk4sMzJmmcPNbi
Q4SEgEoS3XjuxXd00CgWeVMyXC0+yoVEoNFeC1yB0Fldw5KnYBESWsJ2pfSkFm2aLjQR3ud/wPQJ
9suQaQ5oUkzFk4VjUhMxS0NaU9b03rNxc1pWnmibmwYpbUIQRG9ljCZnv7lMZCNl/sBN7bbClvOr
S78y9J0Rs3MoYOhXc/Ji+O4f7xW1BGbXZEulMAtuclzuIOjyo8OFq9nTBCvmYqXTvt8Y5OKUW/KP
gIShmBC26cCrrvQXIjrwnLbAIdSj+aYXPpxSJJhSeyDAU2oO4MWiIpBWgPLXMgEFwUpZPydnfAW8
FIR4jZ9QtTu7ZkDI3coH2FY/FWQJ7afVSV3ynwvmMVTpa2UWC4ygoq2qEiJKaQHbOGNDpucEJWS3
kmLNLO7PisRlS0j/VL/4rjX2j87qppBMna8ffy8sDSsGWbii/sfReSw3jgRB9IsQAW+utKD39oIQ
JQ689/j6fdjTrBlRJAh0d1VlviSH/qX9Y6ZJgffJHwUQ3rf+5vy8CeqD1zHSuFfWbvjtLPa2VQGG
OMNtrtuBss/9R4GRTYF5h42qEgmLZgmUcP8013o9eDdHW5c282LvZjlnN6P5uSjbv5qHc7AQYhSL
VkABArjDZS8OPwTcYW6mKdXTUh4yFia8uqpqW3+1+wL01MnPKJyJKOfLc63P4n+5Ptf3AhO9YgXF
jLAp3JeSwskaQd4a0yfaaZ42XmuS/PrNj0ZxQuoopxOxWbT00E4arTcORv4PMskKRxwaT6IXance
06TqmdolVwLqJDyy/lQfyNNTJ/jKYuKI4U9fW5r+i9DfVeZKFJeQGtNk01Xa5Ck4WMmsbkWuZ0uX
cOzVPhpYNJDVzaWVnTQU6NIvWfRl9XHMfSPu++Qb6+YkZopFYaZCagHb6FI7bTxWcNMGRdCUdmWt
hwgRYnTJlWszBkswx0qxKB36YNXVa8Fcdv2GVNncAW2AEmnE+ips09qkbYxpSXKFSxjdeH5Mv51/
49m1vC0UB+SOf0b1JMrZjDcqd4FCYbJkGe6jtWXtOhbObFSPlx8nto1+L+Wr0f6P3JpbiD1eZD8m
UYcoCOI8wmzpAoCyPkr7tIpT0PGgs0hkfwa5stmvJzAbFVj/9uNm+eS5qfQP8SUClXFwzCx72JLA
xFWoSUPRPiHdz146Gcwodf5oHoI06f85ImPPXeEfiX3sC3TCse2mM/fcS2ihiR2IdDr5Eokgcw9B
TKf9K5WnDl0hJi/bvKIyF6wHo3a4QTGx2nth+CgUwTOYYplOD+BUq0cpmyvBtfkYDmFef43AcX8Z
1HZz1TCIS6N40GTE8nK7n7RjBryNDLDoeTPt6iXnlGGfITmh8DfBDRsM5+FvVsRG8/w447ApPVhj
mrW+YK9tBqDTdB/NzdBDtUpstMvpkVOETF9MgXTE18ihTCaet5sPDDRT2mKWROjmtDumxgzKt1wt
XEBQCNsG9537tsS8PWTnJ13V+CrbgnAIDJbwnGo4dHChhSCzuTGU351n3iqOnwoMWw1LcAGTK78T
zQhaXA7bPVq5uYdByLPOavTPoZFNehRR7r1eLSS1IavpY+p0vZhHOUwUpixZKLHXfq7PhotF1LuF
dkKgpze+5zymKObAE2zoZQv4QNmlH0xUMw4/B1QaAnQ+KKMGkW4lVavdf5inqfj+WCz6j3rywq2M
ctcJLsPWIwFhH4ETUW6CevAoCPEwLVx2/CTfqfTTRXFdh/wxfDCpFpzySZ5vYFXCHd5k2OPwzpfn
UFlm4aEEvWDcGqiEy8i0FetH6Rhp44BFm+YvGQuEJW38qZCua6SPjQyVGHRusuznaZ/NypzWpIta
pOJQrVwjLF0mnYs6/WNDSnkLAh0dPaS5c8aRatIzTIpZACdA/hur4N8BIyw51+MNBa1F3vrpvcWG
FAG2HuB/JPmyb7dGy5oXT0IP+Xc/K+tmRdoJkYHdwddY/oVnjOtK99kBJoSAMeoqDxXit0S6CWTh
1bbh/NLt5RxpLPgP5Jx3griRTNjHCXxCD3irGW58UwH+0u3rgBFk+9sRtRijvA0HeFo6QDkNV50i
7glE3XMjc25u7Ljk4grgd6Pi0GX6vuHvWQBBokQnzMlAaR6I5EHQd5BjEB4On6Ex5npB7lOv3NQq
Bo5OIZJGiyE1HibKKbWhjSQVzLNoxnvDTarlRyLiB4WkMhhbk8WKiQiNh3yuOxuteZnKqhOgyMv5
OfCqR1S808x/B+l23NM7Si5vRMGbyFtxlFmCQVYeoXxtWmCN/ev5Jh3T+S0kBKmNkl4dFfi5yInN
RUeBkNiCGK+h6I9C9dRRZMfEmuuJcladAPWgWiGjN6WXUIdnzf8dALvE1stPh1nN34vRTGRm96jx
S/OYK6x6NRYmAz5MWB/lMJ3l6kE2vBPp4NJ49uhRKpivrnYI4jEPTYnzidFoZlh8ji+xJvOyr9Zu
v+3bPy9inRTNq28W/wT0o1ZQPfyo24sY7QAghN2wER0Hy4Z+s4VK3XhWRz88w/X5lRLzlIqfSI4I
ccTUEgvblNRiC1JK3+ffmndN+6NVkXU7c4zFYqQxRkHaSfqoozAbiNOjSZVdm+I2H+Kre4lk9UCG
Z0ejSV+nvjZLHHMlYeDi3sWqwvdFygKKIE4qgtwwAnfWYfeHxxZJuiwAvg/KY5jEx/HK6Gp+FklT
FVk86uaf49GkGkIv4x2wlLJi9L+kjXyThua3484VnCBm/vCi+OIEVzVk/k2RSuHeJ8U8d1nNiY0S
lEs8wrx6RsVkuDv/oHJlAi5jGgYiij4uf1QdtBJmTpH+xI48Lcy5JqVnfOwiCrc6sjBGgdbg5XOl
wJDNGl4wYJdogqv51g0OHGsNQVvZeEmNJpppGeEWTGU7RzkaHjX2o9fQ2VHyusDbcKDTYKRoI7XO
tUEPKCm7J4GnvJla+UkrRqq834Hq06C1loXNWm4Ra3d/FcmAfvdXf3rE1HycEvehBm7/r9QMehVE
fCZktPB2WagyYYyJBY9D+a7YAxWoCvJeFWnXiiTL4sAAhiP2TJTcAiDkVEd423Hu6sdPSKOw3IT0
u128+iL9EffSW4T8kNIEsJzPPbTO1Dln/H3dwUZGhy9xkYNCMJGkexLOk+4UZT+W3mwBR3EHTngB
EfHbU+bnC5ljQ/NvJOJSIec9ZBzzVPr4jJjXA4N2aQk8ORX2Zv3/y4bDrOf5hz1JM+LVcyfA3U3S
H/6bgGHD4ZbLoRDwCoHYz2XvNQbnFnx+J2eaCKZXq6E3WAv+j5chqcQywguMKb/EXyIhHepDIGPf
PuQB3EHxY5pMs11YaTBq9bf3Frn/Gj6elJz5BB5MD0u5iM0/vd6P33TLmDQJ6B6WbwNtLOFmLoEa
irrXLJGIEW1+6niOKxF2uYDEtx41kSc9i4998w9erufiUBN7QkoQJjHxzyl95QQnS0kKDW5SvvOQ
gdF4SwjqvmvNZYZY1I3mwqySF1HAwUCxRfxC46cN3EtKc15A6Itm2TxxJ6u8SBEi5sGbQoo1OU+z
iq+c69tATFFhuqgWK/x40xdpNy27u1sCHJvdHOWWD79h/ysrP1EKPGvm0nquBG82kky42gmI1aC4
uf1fFNLwGnOOKz5uKc81C2VAsOl4o9yZlc490V1rBKtB/NGHelFk2+KbfdM6QVl8xQKSwSUxqXuG
jt64ux7cYE0nFegB78+REs43pBrymfmoSKrCbJbIlFyCPP6yzMKd1H8YikWk9MjaQQ2veNSzNOSn
vyoyF4V/BMnN/cMtk7Rj/xhG+yL76hqmS+pYfovAOmsFS362T+DDmP6s4CoVtGYwNLrEoNKOdNc6
4L6gO5s8fM6Ivwj7pRRks4HVoAt/aypQIFZaC/HqizU/lekKdxMDwXZZ4u6Fpa20InXaNIo/rsHk
PkMvhycFM04k5PB/RdtJs6XZ/+LtL8J76AoIVdPj2P43+Aoy71uh69PSM4yQkhsYBM5dhGMo0qru
IiAKGg/wDQxHSB3UeURJc9tIGaFyQ7eFRDPOEvGSGy0TrQe/td34/5Ope3WlBHeHT13zsUKDTIZo
anIngruRcGBD6yaUOaRsZOSwkbgqRXctwqNG0/dzz4BoiXgpEXM0xHhPmtZOxGfKAIBSIOGnlFCb
Ozm7DQMzBwqyR3rsRWy/lX7UsnKellCbeBpV7GtvUCotgZpRuNlIvG5Z0IFp5w3binvJ3rp5GtcI
qyYzpFZZ9KyZHZLeGm4EIio8dxV46xIhgukvuJMdCBgKvTtuXkBuatsSTce8si7AzDMpAVDVhJiy
SGfrtEeY6BuuZxJ/jA5QnvbQuVI04w1+T4iv8g5KHOpDnK4kIOY020OTfhgv103kID8NHVNZbQZ0
XExJfFwSIIwAKQj+nP5Xd14u76X0YDwzfDhG3wFU4UVpbagc47JHJ5TsJWRFWgukTaYJvoISkfju
OirfOXeKx3Oe8dHiXUFyGPDDomFRxfzcMF4K8Lkz82jpylrzLFCPerWhrpiS393lyxwbId+eWl4q
MFyCspO8rwH7LkI44BJXmjyrdqe0LxheFRGrdcXsjD9lrpo4WoKSFEjzTa0HG5vv+k6XaQT5DoBL
Mtwurb7QO1LFy+FmGt6y5CcUk/TikX7Ud1+Jq0LdrnjfniTl5ugVt7Gm2xjMVkEPcYDycKmhe0x2
ZIGJ/kLj1hTQhQcV/uqp4YfoOuc6utDiJj4Uz1pJ2l4DUMPFCPIfqV8nEjrvOVlWwHXTzZ1X6hgc
WrQiMGGz3W1OJU35AlzpyCALscecMm6VEkxFSjvB4ZsNAzqMFZYlVDWJj6O/qJclSpQgxxINSYAU
eLg5fjJRyjeE4bSH3gI5/6YW6IDVnxBfQkcIYE2ZmKN75/uDNz3tlWot+AUBLyiCuq/Dewn0R47g
yKSNgH7R1VewvvqTnz599eY7r6KzhfTM8m7CNZEXpY4Pzl+YZjEzUEkI3A1iTgdvQ3+bhwo+lsHL
9/5rYD2uyrfCCiSOGe1h922hRWQJzYDWpbBEHDl+V4z/ZPqs/Sw1xv4Q8mKE5n+D9KyS4VLgXE7p
jKt8cB9rZYvAtN8S9J7sStLf4RWQaZ366txJ7bZAnJRIkyY2pjJ6s5QYjYHVGKAjz+mu+LpweCwk
HcDaC88GyxPuxRy3MbHIVClUEyVaSkLykOAOmLa59q1wxYTVu1szJd7AAdHKzYHpIOW2Ga1M0oeA
ymmss63635CgE7lDUu3hCQoWDqU7DxrSVVF4Fd4aCrVUH2IN1RfQpf4uciE74pQSLhfntKXIAwVX
pQVjZaFQYKg2ZXTffkZqLtcpYpQrcYRK6+Emkm2QAZAIR04zHSZXIX0RDErL04fknOUCAXTxBduD
uYkvKYmlAwr4Djls0PSzQobLQpNViilEbYgURrEE6TiNWBaks4oRRyd9pwBTw7BRq97Nl50YdKGO
QpFls3thu2rYCVsahjGMIl80diG6zCJcWK6LoJ7TFJo/OjRRAGB8o38Egzn+gvu9dJWNjDHCT6xJ
yzS5CtWjwb4Lqr98QC1ETi5uWqZojEAHjaS46iDnxdxlvF9l3aFhZOJqiHQlZmI5Vqe9wlMJria0
AHDjSEmRgwj5gJaiPznOQF57wwyBobfZoPKnnFzXOMuMWKV1nq27BBsUApOsp6kGW6BiimjHF5M/
Da5Ppj9a0IQ0RpSe+SR3uB/Tt+IZjaFzs+Xp6AM6tfwVLLAshYQvBcopnQoU8HxbfvUorG2cPuGJ
64WO4jHYDHwFdELmYWzMjOJmclu3Rr8qRHHhiqmNI06L7kK/hrWkE9k4ehCT6F7ibQkEZ+2TFKXx
phpv5RMG2d18Yk4yvmuWtXhh9NeA0Tm+GDXcmXQiKwWOFhdF4WMKcCdGdrRuwWCB4zwqRp2RTeKP
0Og8sznnWf5Ooy0+fqs+Y0eF8DFeW+h0W6FSQvCJJ27QZlZRzgWPCXt2xg3m13wEjVgMc9LlW0Ts
eBKHbzAfIkiQHBpJa75TnaKaDiZq9XByKgAy0kNcnB2Dm0x+huK2uwVGO3HCg8n1xiaJ5H+km3bA
oMVVMBeg0ChsKYP3zw9fbEAw4/+E7FwE33poN9z+XLUe6J9J0PhbxkfPMLKkf4xmxoruEgl8KB16
F+13cjKg33E9tItAU6s9BgwPKrGdlfEVwhHXgldz+VFZveEjFWCNFgAaReHqsMA2u164KjUyoeho
AUMie7fd5+aa64Asv5GfnnkEWs434Xtbf2B0L3CAo9EdxL8pN4bSzUUXd3LxgwVCDl+th/4Yl7DJ
GA31bBIjO4UnoA//UvHeJfT5inWkPKPmLVtvF8aMeeyzp9sNmEOOOq+PmTgFVwAiyPMehn/JURBG
PaqVmIYtcyVCa0CB1JiPNe3aVqdguMXiJfCusYUC2r0H6cPV7RKzYvVnZk9jtAsTaBUyg5UEOgfi
l5wPHV529VeLXw3prSN8VPUj0nGi/1EVy9b4OplJFXXT/KfUcuJ95Oafqd3N/NDS2C7Kv6r8E5un
bPz58CSHW9aeVfj2zZaeM5I1WTZmInSuJEX60d9c85xXp4xhuDwDiI1oJcPzUp4oASe5QMbiAade
PiYhXrv+VlIVDvcyOGdCxjn9Jy53iDKV6hcNYu5AATsaLT2Yq+ReZeMst+0kMvEhd5+UNAxZY0qs
fvRyeUPhbaA9yslSs/An5LhaaiIhYPeyvmTn1ltK6b849Q6udrcMc3LMaLxXNeIjF9fYnNPlXJYx
ZUxSuL8trbrsIHg7OUQjkV+t7DgKrrrRQVbwmRNvyegTOZMc3nKEkHCb2huHdQc5myXxVWyD0UeP
RYtOTaUt9JZM75dPl7oKVhXSx14GMlJw0mIHZRvvLxn5ir1zyyvbY1ZY7Mo8XasOSCRdJDqCxcG0
EaoyyEBsJdEb3mNZfERgVapzJa9V5cu/Ny4pN6gBa44Uzb8K9kTRkptZrTWCmNoKc2j6F2NwGdZl
+2iDd0CHXSo/WfZX6OHC8cRlnWkkpp15rZxUzuHRGJvWxbb4MOi0izj40SIhuEKKjmnQORTAE+kv
SvQGQ26FkO5ghhYqwBaglGeVWV0qzXX8JFl2j6TXMA5YkPXGEgtRcEE5HAdvdwX6r82n9IpdYVGU
W2oNL2baXsDsBBvvrDPpiqCYJtekqs6p63Bv/5PJoxm4SKdCe6aGrYioVliKpBOWMci90T9RA1yk
bWT5nvJYFjHi+nlHk1ZeI+PDzBmwTiA1jQkrDOQlNURv2H5Dg3aD1LqHfWiaPzUcSoWuqVhg3zGB
jt8UC9MLs91c+YdKlHPdFDdFzg8wOeRLQrJpFitDo+HkjhkZD4rEqPiVhrfn7KNWYRekysqO+PNd
n9G4yl5FhqM+2b46X2Y7hXAHfiTg/cXl02S+aLoiVkWODN2iND510ZI5ewu88DCQjOuF6wCajOAj
ME2ZL26tdJNads2jxbumHOWhvRTOXDbdjdWvfDpRxjWdAgtJOjrMRIrJCJAVot9/JMoWkdBBhuhZ
R7LWlGRY2p0bNUJlavyaMFgbRJ+H5owQEo8E6voqmRHvg7aH5ccBdeVM1o5HChAJF9wSd6umjzPX
n/Jz+Ie6TnwGoFP6OUZX6Jp4IAlJgaIj4omY9CjicJiLMwn9G0fX5GII86ZceLDG79P4F6dRoc3g
OYbOK1zUH45vBsOwZkFDglo+z+e42KtuCnJwkU3d2ZR2jq4thfBeVw9NP7Y0GtpdH105wnPKpcrs
qfmH7KZSbEh0x4aZReNOBc2R4+zLulMIaQ2C9Mjwk8OaUQd1LX0Tu0ztKiB1lNNsM9cE27AINBA6
glXwKk0VpMmc36iJ8iXyFWRLNGj68CTQ0k5XAj2dyPubBeiR2Z1CB53zLWleBkBz5E/eCyqGRjFe
qnjTU7v8dPiERG3HuzOwIcF2Xo/NKwovoul7mjI0XVzaqj79P5kbLcSOUgubkr5/l90k76/lkEpw
jxocRPoKdpQjeQzQz12dZFVQP3HKpJ4y225L/vAkYHcGVK5xouzXAAoVSG2ceav2FCDRTsGVBBsk
H0H7kmkbtQ+z/fZMg3Agg2fEaE6hbeC/GqF+qI5/6nTF1cb4DSgNOsdOoRbTS2k2lD/Y8nJmZp5C
ZRStNH9nQe0Z2N6B9BdLvsraJa1mQaNyKhGHkooTSX11aI2KU+99tJzNJNzutWKRXwFLGhyZC7Ee
QRP8ihQ+knuNDTi0yQJTioQxSFnIHNJSZyFZFM/4TwZ/7SRPLPBYLdsRy2AyaOZ69FfL/9KgZfYA
qwYAmrOFPY52O5BsYhrHIEn54yGLo+6xmU5rzq9XzYY/FcFk3SWLFDUFtk1OScwDmCPUJoYKYcVZ
ri6xKl4QLXbJtDQWygUyOeIBVjTMcguXzNRlcO3X6jIo55vKf7fyykXqWC+46Rymf9TiJP3hrCQi
ms6CFiytK+WC5fcLkPd00dvV2ElEgxmE84KGlIp/Qz8PwdGkg5dgtRUdkLHczlknLkr0Nw9nOKfN
cTzFR/TrvFMyliGR1ZMFuc/drcCtqw/YU0PwIv5Mj+kxddfGnIvIHpuI1L9gYYSoIQ6M6iDB9msy
fzgmj6Mdjr1dN1VHEgXHXsIbgOuMutG10K2yaB9zTDYJuR+PxqVWE2U/M7MEoc1OBYILA1wsOONr
I2+xLjClTyVN5w2AsqCiEliZMyrKYSOXJwfhCFMigK6OvgowW+SkMXY3maUYfEpksQ6j9ScEBbQ4
BeE/C1UkrSIahiiBajowH6zoSM8rYS4WpwZ1HhuD8YRdyZrOjNFHJpKTLYttfxk6h0h5tT0RfpiV
2UjJDEewwXX2iMl1jkrCca6YTCxjUd6wtT58WG8CKJbZEO7U8uV0rIqAes2FDrWScTA+gRT3zBb4
XMkNAVt4GnIUSTEg4t9Emh9tnGq69e6IBc6VzyzkVNPSC2y1WnOK8H5y9Teud7l5LxEWPeABOguR
yvzJw5zYNI8baOONYjvhnuow0H0KJVRL++Kjea9yt+LqIDCE2pzQcZ2ARAyzqdUeTbrw+2wzyLaO
kqxb8gFxAdWNLf9BWGGZgJOMIm6OYZLxkTZb0fZ2KVJYX6YwhuHLv/LiIqxFPNAbLjOtKIKRLqJ+
hX2SMJXl6KD9kMaxZNLMmoD+b9nVK+pT6Vbsi2TJEYgjMO5IGvvb0f4iEmkf2JH/gKLcw68wMczh
yyO5zb3UDIP8lbRCUEydfaPPLanrFoNgegBbypK0RkDvNWeJfqk4g2NkWksYAyr9VnnRWidHI5GH
5o9gM9JX4ZgQsVcbh8GFj9JvnDFJd8Y25LrHTh9vJpTbCqTyUXSDSqmebPeu/uuZ0/pXp2N/MJsx
hCYY1cVgRVDsa8OKIyXpPZRXqOmO/M11CR2QxwhfIxYgm+UXvK1+ZozHKsI6Do5U8/7YM7w3Gx1R
I/BoszUd5qBfAz+mNdq5K3SRbPA8yLSQL6m+gocHT7erRhSzeIXhriN7WaMd5E5a6MaJ0w6GaC1C
4r/B1W3SC+gxEV4Z6Cw94YyKCI0oKq8y2iXKQ5XoxsxK9RBhTo9OHT1BvUNPwCZAE72ekWCQZrZ1
RN8WENZp02qk0g7p3lTV2wVpItz7bNVe221G4tWlx77FXMfZeJjXZrIEIXNOU3ZQYctOzA+Tolkc
AJwl4wsGGl3dowyYBsQLvW0GCFSu2aLUDuixtWWXnRucBBDUwTIe+XA9WsYlvfT4QPnIQbRnDL6u
CKWbFXc6XMXUv8t0k3bkFQgr7JVs3izSVEfE8wWjJDs5ST+JfJKm6TFZS0zL4ymDORyCU+mQPJOW
a0cuE+8FEMAediAzoB+onegrwNDn2k1BsLBBsYxgSB+g0E7A3DJ/ofehy2dsEBIyO/Ty1F0FOm3G
5WsoqnR9AoPnfcMRCkALpxhoi3wx1tFYoY6T/hr88XgI8oVPsKW/7CEtBAdDsJHaOPmy+dK7KjJG
Sm+PcCy0LQNl8gUd1Z72y3g8sstqP+z0ZumyIVczRd6bIl4jQpTncXRqN4Fn/7UWXUXuVOr2eh9n
a1Nblpikwg7Q3iQ85PRGyvaYs45XLGn0gUPyeKCtohNVhI5M1gPJHVF7iIAhCmAekdOwtCfm3K02
NbOCQ7PznVP710Nb/8mY+C22zT90Miyu2Moju3ifhBVvyBJOAriOhtzmMZOPmU0Nd3umTdWN5TDm
QyfO6RvqcksEA6FeKOLgik/rT7MbcPSStKOtpD944KicYBO2Mx09/BJqOQxwBBYLlEbJUqHZQFzk
2mRUYCEYxEpD73GmzxXcTFSXNuMZZ85RdDy1bk61LbyGHVEJJRGwHgStgQD3scc/kp+qYQ1ngiNe
tEm3JSYssKfhDLbulSH5AnkTY5xp9wp/NLb3bDUKCjn77eBtk1mjv4tViQZyKZ7LTadi4uji+Q/u
MyVk9lZuNpg9F8ZfQhgSJlr0GBaktKVKZvRAToBxhEk+NLalPXCTj3FT6Ch2qO6QQ6VzyAbaqsE4
38xZVIqcYyAKGZ4t6APyLxPgSc8DPfV+zGdE0saYTkCiCzMdsCicDSDbkzaLZGZ20wO09PlGhkhW
E9pE58TsuWTMl5WlO4PtXpy4xPwd9toOYnq4hok/+miwox/bz4gYhcrKi4QA/u0/bewlQieg7rph
bum4Y5I56Xdz3lP3r4ln7hQgjAtsXIVAQvso3Iy9hYH8cxJ9Z/2CiTBYheYmMdWBZ4z2mvMobWBL
goHPAz7kIOImNnhDNAFhwD25rrzL2A4HZQRpKGnpw3n0wcnFUp8VVkdjVdKGx8KEMyQ6kVEIc5wu
kEgHwfoHAc8KbQ3B7Agy5V6v9y0gjLL/GPXuNkSf8cL6wYtGbbi0XtEN6So7XnDs8ws5wNqRzAcR
Uw3Lcn6zSOU0fPDzC5w7I9xFDraSPpoRra+/6A41FIYFIpZa+pFV2JEvkmjZKsQpFYbo0KOeivq6
It/Te+N+yeUzBHk2PA938FbdaqIdjsccay8x9Zuq+N0Zb09a6HPiAvXjvrVAghorDr4akKSzieEG
Vs4CSSc9K+uV7agaP4gmegVzjndEsAjtxplH1QptDoopOKS6v9KKtSJdOu+3zeYkEJQiJ6OF90Yx
I8e76sTRx9wUAXb6B3PX2iEqAAMshBLtX5V9+34BMC/1UbbblTPLidjeWMPNJ5dgjFK79R+fiKiY
ZwG/aXEqeH52zSy1hQYRLckNwTw30AdAIDrKT4i6DD9YS3GscuMbR/IKmB+K5Jqzr2RbygBUJoI+
Y+VE+sIwD2Hgv+5JpAP72B6uyQWr66RYIfCR6D1QjdipSDTpRpP/whTPFQtGFJ/7nv7qjAhmykRU
6Wl4cutjDEaQc2gvbPhyGIAkbIdOtmZ/I82qUi4spmH8rPql4q4Jn2IUN5j1k2l0TRAm7fkSmDvl
DjAtCSxbWbDN0mNlgtR3QLyWuKZGhUHHkVwAXkSS0TgKrNgfmPMl4W9qvF3sW358oqLMmTGxIKnB
y+OCkh7MMo53ilwU8irchX9RH9Kw5t5chSypLJjUZOJTEp++z9Adno2BPZGonGIAI6E9Is/mGE+N
iX5d8hmMo4hwGry0YGwfrnIYi02+o5JHQV25l3E+XCCUJZupoNTkImXBXQo2gft1eAUacDUmDI6d
IlY/rXg3CHlAs43FCDooDF8es76IDBfSHCLiWYtLxHjQI+Cn+yMuSJgVjEJV2xcg4+P4oUZD0dDC
jFRXFbEYpB0IK0nlh1i9iCd21R8Jv1xsvGPmAy14Bip/tXh0hFbJlEi+pONRmAjiATwzlRyCd4bd
Yb1Px/wbjNPBvpZvrFvkUxAQtsrRstebccyfNt9euuX8U0xoakWNDOkSpfqsCX4LdsWOvVBYMXOW
nM4WrauS0ZWmDtT2UvXmyeW0FJLP1PnfHu7r2Juv0Y9Ycxld2m9aLc0LbBz9XF60F4TotWn7V+aS
iC2J1sWtNpeoRAHIM0CYJr+o5xVaS9qi+OVOU+Z8szRfGiAMHJQYXSxlqGE1wBCQ+TqqD+4QDj8e
BdAPQUAexmqO1XBef7jP1S2NY75fmFF4FNqTYFuXlFhrdB3T/md44vzwsG4yRCBNqloYB85F9+54
wR/P7bvqnqF3ENfwwDHxsRmqe4ego2zhzJEa6g4RA4gGVqWtOedRAcSiRuc9OCZM31VaCPSZSk5b
85oH+gVWbJX/sXs2+7gaHyLFuw90VJo54/lGR8SHjnk9Fq4bKzl35hYDKpNxnstxXxIg9FmvxqU0
4oQ6NfuZNIbEYxEO/pfzcOPWRBkzFGQxOSNKffP7OQubxto69kvnBPG9nbdn66BVL8H2THu4SEeE
eQQ+4NQK1jfr3uAWXwf4JjYsSmpWcEX23oaUBmduLffpi1teM5bM55kZZuN+CUl1pV9VdZbNdfgA
7SoadW+Fv0R9D2dkeQ9uCpJBkQDEPFzgqj6waiNmNx/GtTwEAimdBpKY/511MLE4P7B56XOyNojI
3rsPVSWN3Eb51bypgyHPCelk5qY2MqqyvDCdmYIDvIHBai/kAjZzozzkny575wRuKzbdAoP4lm7Z
yBsdrKj6Y1FActPiW13iHUkfHMr3DuR51tCp+A+yO9MEi5XlymdkjjJLVsbGA2Y0L+/aRLmMq9YY
wkBfL39YHKpouY3yIeJh2uGXqSA6pPJAJgmDGWkucUM42dzTZt3wzDNw7pM6R/Q+Y22D5j3Ff3Ss
VxQ6iGznKXPPGXSjJEVTOKWMxO1LDU+jnZ9xSadcTjM7epjHcJ+eJdpFZ+zPtvLVnxyWz/Leu8G6
nnu3aAtp8oYByzjSyYIQ2UA7gPYsLYflMRuD4mYwdH8H7L441h6+v4ZO3xrL6I5PYUfDJ35kFKbg
dJuf6kzlzFax1KxtEj4YbVjrYMPJKTHmzcw/MxkNsolv85aMa00H64guN1kNs3iNdyFbq8mUZukR
7x1u9Oh5p31YPGVwUJOQm8A9yPHKY81D1uFy3E5bnJqTHrol6xxdLeDndgm88pAiv045J2wIXQJU
33P+W5ZXMMLMdI21PR67lG5K8oNzUYaJ+hKoh6bGDegToutg1u1Gvi7sH4gtjCPkbkNz1JmLb577
obRb+ZWsnK9Cv6JZCf6SHh2EpanDMzglpNQjeg6BhXZUrm7FcSQcPd/iO4UjWi/Ar+36rwYFcU6/
j/zowaaunrmbcvel/4+MtwL+fpVBFx9oONbTDQYzjsmpukPY29Gce0VPnETgEcF/YcTYaUziX3h/
OWXUNhUgMWKIzkZFqR9dyTqiaKQE9El+7YK7hfQiXbT0nmJzGWwQ0BgL+R1BY5sUnBC2Xb7T6dOz
EocB4p6ZmB4lUGb6hjGPyol/0pJMioXOXTfN0R0x74witu0+4mRDKBqNEBb+P5HIMGr0iyrZfTKr
lbVk/Lb38q6vmXBK4F4Cnhu38RnJzjzzUwiLPM0WmVwywn03AaY7cCQq1YAWuVOpgI4jfRPItgyY
8RzBEHy7CBvXpnLwq6NU7QQRPrj0o4vznN9fomyj9y/my9C6YvZAVmHNUBblSHTShXy2uGUpA0Pa
+RKN6qa9oo8XvD+1pVzQ0Oo57aJCJ+O0PM01EzAPjYoXzIlyQbnWb1Ly9WjmYed+CyzaGRKWtDbR
xCj1QbMQrO/DCRHIVA4yYkuqCH349C4CkfZqOPnUFzYUtSHaageTak6vbVpX+5rqOEH0VZG8xqKM
mDZ9ONIP6lXXJ678RSoPffTE/YajqJDetnFkxywuKqpiTWkIpx4F2LDJ6WmPq0iKlFYlbZU13lD3
EfUZ+lKKyvyTIfqTxtzB1svovH/16FnRPM0hEJabyv3n0wcBuS6MCkrgSR3FWgHzhjScyIDupx3+
f3qQxtFb4owWoeLJoGMkariv+/9IOrPmRpUsCP8iIsQm4FVi1b5ZsvxCSC2bVQKJnV8/X92J29Mz
09dtIyiqzsnMk4kV7ASzswH/ScrtZK2Nvz17vcS4dfgNqqgbg/dsvrHwKTu8msNj1dBm98eKtubT
3lSGH5+MSNBaKsB4AMEfFwQJHqu0LlJ9ThjtvVuIcfoZIpZ3vJAutQ8ec5E2IwqbaNGs+ws0rw4P
fkzddtn9Vp7BcOMdf4tleXl/TX+rX2lTL9NLGTof39wV++eCrR3Lrd9s+fTbpbKbHPUf48faE++y
nkLyzsMVuGu+1GwsRY7T+XTXL+rllFQDjcG+fbvMl+oeTNRaY6D5rwu0e3TkRnDzyZGwEWnkX/U+
vkX4ewoZULnu2zV/1M/APhlqoIDXpQCpUOLoAinvlgARyuQiv47hnDlaaxsxyk7MO7GgBBtvp1g1
UAcz0OzWtq39sbk/kM7Q3mP6S/uF3YqDrVQpUnXJw3Gj3BXWFfE4l88TX3/wdNT22NwR2uDDp7hS
sdGYOvl6L6N7TcCvvSf0qxSOknhMV04+uxF0ilH0l6IgDHEmRJ9OXEgEnHPQmiNrAMJ4wjroODii
Miu9Hm1Lx7R+x0Cv4ra1DUbTzFW8mrC2eiCb0ef1lu3wPYC5wvSvUklMNEf35rmc7M0DN6Rc/ylL
jC3IFG5iD1Qn95aoir6p/KsY+GTOKzR+YcwOq94cocgNKrpBCO8AlXC9pE9Fj5adGlptiBAvlY4v
6ivu4IWDEls//AGS1w4IiDHJbkA7/u+TYs5ISrW41fmeTVJ3XlNQzgWgvZUveenLfwxVG+TtxQy0
o/oYU+LumYuNcDfD5xmK1OXnJVxJ72d39L9gOYhGUVzG8+1S84aSTAZeWpQIMRr3tZjBWUxskVIy
OiDb7yKAYRt0aIA545xGyQT6MJlTQoDy13sWDEiXfH2Cg+hzOYgSkQ7M++wz3I+TgfJDuwyjw4yM
Si2fOx/Jq/QFhf5HFgPRtbHiUp/tbhD+a9gu02/E6PCTeJsCksJftGurELpV1WBOplrSaTQIohKQ
xJbTJug9bhwuQIxUYBxEdhRqLgI/zZlxVaylzqBi5ijIMocgXhTsKEvJJQ8JjWPmhx6IzQfCRkb4
K+YQOaU0Jo7qdp+Ba/RcinYQU89Uqteo3YUIaVGbgX+ZeIQrtzo7W6TJTX/q3xCtaeOYhyRiGhVV
y+0FWUZ5AJbMLHChA2W6neYRoRbRO2BZ0jgIVZl/AgMek435CjQtiNkiGzIDdUZ3HDJvUXlRpQMR
PbWfOP1HLjB5MC2n1zc4LlTZRPcoNEQwEBUuJqewb1nqjxh4YCwwkuA2Hri9FeWXFP0meB2W/Qno
kMDMD30fbY9Mc4TCePxn6bs3xj1akCXXHBPCHHWryS5tGrLzSs9o06gLi+rIST52JxjP9P2FxB+C
UaOGofcssZoLz5pKj1LzlI5iU+bkirMdiwdonM8x7c5qy1Bt+yfx3ZOLBG2q8r+mnIwdPCqnnGep
WBRz0LodEuQYqV414lJMptfaojYfW9KmiA566KQJGQChOzH9UCDjpaOBFKS+7qyr0Jb6vgGitYEf
J3CbNDOFAwjFuAR6XjrnfLqbdvhV/+bFIQUoRDk8RaZd68S79nNyIdM5a/wCYm7YaKMhEYVNOUE6
02qEO8aeB4Gq0rTOhGYqCrRE1MekWdJfDhd4vUKx5oiUFXg4oBd68IZLRLj/ek5Xkj4RuX6od19r
AskJ8RIy2idS4o6+Ezy2lbC56efgfQbLAZd0dFEIkdGqjyZCCv5T0ls3dHpME73ERSWGnU7Bol/o
xiCgURjacMsxBu5j3u0ThjwJcBjL20jZoKIDl/jvnANcQ8gXEnJLUmXJjvHkqgvk99x1bWrwRBnh
JE79BW6LiTTm3ybvn3DmxKkK877K521Iy/m7xZt4Tqxm4UMSCBak20cobJ9nRJUjMZmo3iVYTu5V
NhLmhmTEQsxHzmH8PkQWakBPuWDKT7wDNemnv+oY7fdrwU9rd0Fs/0fxqzB3NAvARSpH+2SK5a+j
3VtxJ2DOs1OC074mD8EY/4bG4vNLvfDKdlNQqauRPF7vyP5QNuBeL6HKBQ/EqUXoD8PnvhjPJSyZ
CrE8viuwK/ycVex2uWyNV+ZNqVRyepYL1hUjBRa64aZTQK0upgQNBg/X79t8l30bNVnXjwyiqPNB
mI1uL4MMkbvY8LzjIRJG+tAw03Wub5oncHViJ9jtoBg0rCTQTICmZmGRM/s+waMRvBMA31trUqlf
GEqDd1eKn39BylEuNxcmUCot0KY/NGRYswxTx8SjAtLr6RGVSl+Lb9K4TU74NhnYdhe755lpRCwi
BubbNkZKc3jAMk0TFQJzxiv9K//htXrHruRr6kKh19wAm5pMelnYXyANXhrlVzM59P0ewAn/7vtH
KGtZ+/gGm59LRtmVITJAmy0TCfD5gr0mUucXgV4kH0z+LYoFK3t0sBZ9knqSuUIxdBl4txMEtz2Z
I8Sntfomjn0RL0irMOEFYlepcMQsweiGGfgSjYOMyWTOVEFMjZt7OHxdTB6WDFrMz43LQ4xuV8GH
U0Hiy5x9QoiG1J8Gy8Wp1dwl6I2L4Wxhl/YRY/hqu41IxkbwY76IJUdmF13w6affgdFiJBLSsScG
mlA599m7I7kl1vTSDGdBpAjIKsbW4OMImbQhuP4wSf0X1SkMX0yAZd2zLWFAlrFT1xnlO5pVrY2Z
IElQYGPbCcNiYZmE2AnX/iXntzndR8KFmynNaXwaKD4YBH1XvcNhUQ3/pPIngkdV8S5iQ/x+04Oj
aCdAGUoqcaHsxOb6BKmG+VuYrFqSAsdVhhb445DHiK9v9UQN73WgHl196fOHJfuStBkyyYniVVZd
KsGOdrc09iTtAFHBFXaEheANhHwSkqZNsRnZMllhUQyBk0BUlwFTt9Wmz1FibZ+SCNMlvx6NxwZb
woG0r72B1keYLPjI2qU/wE1OW5QvKYx5cgibAxp/NXHMfVTjXOvmA7uem9zO+Aw0KSb+QMPMX0Gz
aev+tUrJW30FabbJpmtKDRypKOQL3yLeJ3aEZQL5hq2vwm0ajp7SzMNbM9L3lJYvFeoWMQ8LCwIP
Xb+cOfQffKROY6c6AIYxe0kCLfQqnkZcRMFOSJVSLSyMi/Dye+MY7ir5uh6/U746A3bEUok37HN9
KUEFIMvJ3xE4i8nfQYyAp4GqnE2sdNQ1OHXCefA+Vu25Tv4xBzspj7yPecv8Cp2Wjy+NoCWY1esJ
hfHqFzr5pSHmIOHSW6IjVWnPswZgk5r9dLCnG00YUuHyc+pY1KsaQlPzQOSsQAr0q7R6jgdqR4oA
xuSrF4e34aTZfdzx10cV0WVmv/03xbj+wyrKPTzFJj4gULXUtWM8evhfF/I/wNGGA5BqKNyQ3YMB
EaM+pF5h/D+Xj4AflCpgsHd+estAvszcm828YVIGsfzN3hllJzZkkmUpwUxyHHAjP3G8cSDWxWps
kQjPrQCU8ouXbnQIO0L10s4+o0N4w8CIjNatMCHEHv9zwBKKcAaJVcQYUmGbG44z7Rm8LxQzjY76
RMaDosTArDZJY/oVfD0YlsTKRX9VHVH4wygofpwvFcunRuRtiNDMOmH4PbAH8LqsYfpSP/tjofMI
gR3bM+SY9Yits5puICc+R0R4HVbFuMuA4heLCL7TTwpf7eYNEa1fGQOv+H3OQn1NdBpoJWcxhHR0
ZKTrDeWcyAeEVxOmUXQbqA2+vYZS4+vo8l/6hf6ELkqqSYmofthTRiZFaHVB9ss11QAnNP0Nvb7c
2homTQ0SfKaPmFjSNUQwzKfWiDasB7hMhRsjp35/Uu5KtTRhkhE9wjgHdBz8YM6iw4cQNlv7sSGJ
Po2vJ+jwIhslLePKrwB+C++OBvQHcw2m8ItLzdB3VC66zzEC0tAOi948q7vCPPEq1/ouNPZWs7Ze
eOtd1WbdYHh21/Bou0CAWaQwCvj7j0KW6hnlNRXPaL8vDbMY1TyefOeeXNORESvoV5d4rygwMhIy
aXyfcD2Cl4g/P8ZjWu+msF6oJ3yc5JclVeSLoYqQ5nu60R9Y3YlM6PQUwjDx5KfnUMcqJ49d7HKS
Cx4Rj0cMt5y0DxYNdEjqYfrrlTKkDalkpTrxNZCffFhwRANVcVIgbhd75cfBtZo0g1xeJw8AoJuS
cCrHrBAYrm6NJxDxvwlmirUf5i4ZsQ3endQJm6phSD0I6+Xkjs98tB3fIsqaqmL1gvAX41yKaBbO
KNVAX1Ikbp6a0HfbMZ7S8VzCmZjsCxyHdjg/VLg1Px31Cwqa+rtbSukGPfIZtBmuHI0svgWUdOby
jT4lR/thD1gSHyTaRM8IaAWx5gAIFTeZahj/p2mBh88ZwwyeLNu73C51PGwZf8BLguPGKQX8hzPB
on0oGd4TPdUnjNprk6N8f6+N6GZG8VyPbpCQkxbRzlk0twn7BAG2BLWqyU7K+vmobrRwZSIp7s4N
9YjULczYVZsgB1To8UwnuSjbdUwn61DCkoahCgg5/GzTYheDegn5HZCYUTAUJkIQPh5O/QOpXb9I
WeUMMwenSWxKoQ4OycdfaaL6aDlGHuEKef6AFLX9BQAjTTt4fjyPUmRJ1YSD29OrBpsijYb8fdcj
9hfCTI7dvP/33VnHSF4AQnJCERD4p1fOK6irN925G6+U6R6maVDI0tDIi8END+GXV7A5XIV3gFn/
GY1jvHU7xKTCavdsD1JKCvimo2kYsPTncc3OlHHJ8e/j/eHvaP5gO6o7eCuxSX1+TRxogv5MBsKt
3+DjpCKWn71WE3LP7CcY0BsEQqhq1dcdW/u623OeUPYaPSZ/PGRaHwkADl8+7bPErKxrzzF74fNz
GZ57JiQzqlIJ1WpaHKBNJx1ietA/y8CS3yt/NRjLLfKokrpjZI+iqWDTeHrx6tgEzDYOtjUGiroy
EJ5i4IGqCDM7QNvmkog8gydiHpGbRD02zpgca+6IguWHphMhDDAw15fPcfFesLKIe8r+4JDp1+jt
euof1E9QWH/m6Ejf0aH6S3HjoUNqXfXRk9QjsxdgYwnKtW4udGppbWv78XvIfGDhqUy8myfsFlEE
yZdSchsyMTEsrhdAOyNuAahcixoyVOaViMV00Kxhp9hPewe7OcNaWx2tPWRB2LxcHa1vjs0ROlws
aLDOPibKLTVWY/IvbTHAIVwY55UEXRP78/Mnkk81pCYLxooOEwtl5hpDQBrVUTmar02J1XPscDEJ
tUxhHV/KOVcwL8RNEXtOJEcWIyWYkJlH+YXhZ2fDHarJypB/C/3bHLBtWRSTExWTBdHUP28JN6vn
Hpe8unXM+z5lLouBFW/6X7w62uem2lXjGq8erFD0z/aDZXR8Dm8KYY/tfjCuFYJ5NfmHPEe6Tt+X
kQDEfo9iiQE6jAca1ISl9LAeMrq/nLlnUGXroEw8fKqemMJjX0Xw4ebd3iwJK8ojxIDpIYNPbiF3
Eray+RqNc81R3jSu3qyBuaHGkLFI3yn+ZyiHZ8yT1hYGlSDLpMP4H1y6i9NorlOpni+LwpYeqEOI
HqRqMk70o+i8XtcenudgVD5m1/MQOAK0ksHIEwWwsJnIUtQu+F1XeF3aIUgV0vU508I6Vjbm4cko
XgNb703o8CaOYfwkTEsT8nmSlVmJT0TMYVEopAtuwo6YwpXsan8VXoyIX/TDmCEC/WCuTC5MGHIA
Nrc08lpgyitpmqZXkEtEVYiPJzNBo0JZkzjPz5SfDd6RIE+FRIMQDXt86SgkQNy53o8L7ZD/q639
53hnSQSVgyHmwwjS/QRElc8Xdius/sx6J73cSbydTlnGQQUupUnfGIPh02lYXyO0iMm8JW7fiFEa
5fo8o1eehBiZLFC7mepgmzIu6f1M34ZGR6w8CDdswUKoAiLsF7ofQz2E6mT+YvV1E0aW6lMcFUTv
/IhnqJTMyYZ8wooZxueNDGt6ITuHXh1sxl8yBBcDuKVXdSGC+xCVP7IFbfvuSKCKqEZwE4hcbOCM
CtGh093hiFQssRtCmmqkzh+CW/GzsE1r+SKpqlCwOmJQq/9RcszPKHGt9QSbWwVtLCbdzwhLoK+m
w7JNcuthB1zdu4lOIY4ADCZdWtImyxSob0pOPk6M6VkbTudwM2+EBLVytFLzXtQ494OLoXOoqAjg
gbqM1HVGEC37DUA8vtxuclNY5TFDNhEIVIvJh/C1mexbeSX1iq8RkPuRf7U97XrutKf3vWk2VkCR
OBKFHCqBGn0ZE1L2dm+MYvIBXBb4JOqwhG38WPpH4zsppq5GFYq+gxEjIZfq+oOWRb5crNH8TJ0G
xXrsKc2ZCRRM1yAYacl6fCKz7+6zfD0P4ctum9OnvoomAucAdETV5EvjgyTZtzn5CpM3TSY7LpHW
wyaRIrvB8yfirUnbU6wIiPU0TlcVRZ7iY4I7XhOYwII5i4CeRFaOcXONowX7nFl6DG7K5Azhl/U8
gJMO2fczXNIDYOIZpxuOwrgNOAQRqXIKR9BihHn3qGtcLHA+tV0RLCwL9khRA+O1ivqVwQfISEQ5
S1Kwz1u8vH34pZCuEhoaFVGEIN0v6VvAnmvUWJxCwTHrV+9wSbcRtw7HHnZGKTUitlxo6fR5xSFs
nuGvIhRLJQDmxvzgsbFo1IAGCENaU/P4+fjThHCfCC45VdmisCwHBIREpIvXPJXcdgZUX34MR29y
MmHNMOux4UTvoAvhiVB7TRdc7osru3K8p52PwFUIVd5O+PKBeOkOJnRo01WheUieKP5T9j32h5df
IY7DYiT8gxfBMyfhStWA2wQkDsQbKy5qVway2ISAEOkvqcT13XBnBGU1pSyieOUXfVqzltVNxyOI
3QKUlCVYIRr2kAcq+IgymapuQzE0suQNpZga3z/cUcAc7vYAwVct6TYtUoF64fuZcgJEPlIgnC4g
azCUxv5TvzYXjZzowYa/pLcEys0oVS966AuxcIMMLGBA5v0iHCloMOtC40NUCY6tmpfp60JfG+0J
BmmSbLXhkGlb7jvXUNwnxYK2NM82+JEhPuEHAPoCH2sfXLioNY8frgXFKYG1SDtQ3RozZtYkHyPM
D0hj4ff9glT0Aa/kxhYmzroXacGbDUQ4G0ami0UdbzUOi728VHuPwxV9IWFF1E0gPjAWOLRy0mgt
nLddcBBYAIJBRufDsoBoZIdHh0tjjINKv+JOgrxMwiXPHnHIe/qTWVfa9TbdtDDuDz4c7wFnHcuG
q0SLwlehfS+jBYMXDCRNNtDuWwn5B3kh33tWICwrfUqt2fR5tGbKQf43hURlqJ49Q/L018pANBO2
Z1B73jcj9NvWz1NgjKNaQI3xWHnd5GuPqcVw4HcDRcfdeoCiQCfTstHgcFd4bggx+d162MU92oIf
WI/iru6kxxNKGovL1KH9BfZgKiZVj80rEIv7Tg85PRiPFoUj8hPpwQOgspVOQAdAW+LH8UIakHQ0
n6d43RBapv4Oy3RunETv9UA+xZ1kXT3v3XIiukDG8ZRN/a9Y4vsMMLVU7vMMrTg6WCZ0gFw60UDK
EjjCmUcs3DlrJrAmRoPhCyWWkHnl35FU2mwiLFwgDgRjTIX/wm9V+EsaTnUpU9xRl61M3qr3IrLP
uGIBTFO9myAhDW0zrPe6BFDFZuGz7KDpYgnRmCOZH4YWt6iW87SGowPthgpXJrWdrhVOW5znbCnG
VZfvT2mOtofO4iqqlMbB25KmRzN4oX1KwwnoxCEvv1S6wgjVbEnrK8OD6yxN8kImL3/CR3lTzjxJ
JJTAwnj/re5UYWNrXg3R7PDVeaIhsMFoGoFOymYsDJBGBadTNAJDyTR/S1kEU1QqdD9IDyys1Rl9
8iZMDwx6Mu/E7nuV4PAi/kaPmVhinSqID8W6wl6BAsisLgNi/yX9RRaAHMKq9tkEQr6awN4gVni1
iOATSEftPUP1JyqsJkHwdKDXV6UDU1LTF6gOg1cO/EqFioCSrHDLyGcXfVAKafE1BCqptQsH/NDQ
vP/K6hEAkV2j5xFHviQvQbKnJnILIblmvEPFZEJnNmxBFye6eRYuoFJL2uKc/lioSVqfyQuAKgYE
TOyKE3dE86Mx+raChOQShHtTi33jv3TwICbY4MSGPR7U14Etggtg35CgxmDtaPwpy+htQch41btg
0LEEdLg80BzMSABykVny3SSmCFNngkQP6PlNNDMxKZj+7ilnkBJxA9gm8EPnOjm28kJ0e3HHgOmu
kJZ8xujjMW3It8oHj5EOEkngPa1owSdidX5y3EHRs/i9xhnuZExExmjxv14arbm+03CLg1vTPeRY
fGDuGtUI3ys1HXP6QzI3NTxnXyMLNy02Yzx4kPBxd7hoIKinKTScNIeoM6GY+LTDdMF0Im/8f+9v
c+cS+LqkXj6RWiokUYotib/MY4FV44fxgUBZadHQ6DPQOYQ2d46fyklppByx2D+KDUR8PT1o4QLE
MvfBeuocetSUEJkUSBvTXG9iukUovpAb8fqFOOQmZ2g8Q/vFTevm2HhB2TLTYtXYVHrCZAo/DARp
mCm1Lt+aD0qb2vy3VABBGMWkruTRjOkGpphVxAfgozPXw1pCaySmSPi4zY5nygPiPOEVHsYDMzro
7/Ai4gJCbSt1J5MJLJDryYHvw8c2EC+x9to1N5XPzCcAK8bajzeHMTqhwWfE68zRxk4AKczBCATP
npWvAfwQHvN3uGgU93yGvPPxXGCUhRsJ/sVTIDdM/DkAQemoEkQQRbS4x8jIJE56WgjeK9gt1BrM
Oz2JHiN6E8+7dK5yK7nnTNj98tLxHUAy+ZfMBKKpZL4HX5fJvbkbV6RfOmaL1ZI1yi1DdCkXbsur
mNmsRe41SDlrl+UkPjZTZcyscpKDYv7yrsXoc0TN5yDlpI8yQ1GSNXesSOKectnr4ER0HmHuYQsN
cSr/lr8w7HiT2+KEwaoKhhgvmC8oe5BU9nd9xxaWf+HGXrhIifkFo5OxiJhbYwuAwoCgp2PD84uj
BtUCmil8P6gd+NBI+u6UYFSAXAbwCbirJNG9QzI7PKY23eELwltJicK9Y0Fzm1Ep8EEVFqsJY4db
ETOSNqY5qL2l65MR0XLBkga1ZyW3LBMKPuxNOST4H7j+c08ZkPl49MRvjVFvsUKJs+Y28Vz4i2CX
mHTxfWLCrNlm4Kw7n3uNqhtE68OLztwzY20dWkuWnh9SL+Iig5cLVA2ABs5Z8hw3IBYHC7zYAvnA
HKoaKtod9i1stm+8YozFW3FY4jlyXV7YcjFi4WI6DFjBf3CN6C8Y5eAJEQTKqkWd+PJICBght2Mf
jS8WcVwiZkIjG2YU8AlROWM+C2WCaBPvkz5jXxGFDoMkPIr/9lWbSJLRXJXl6q35WrMRU6vlyqJY
Y52OK226NoYFUBqfkJ+FDEJNvRqT92ZraEfziQPrSe3AB48EfzOUhexegXFGdv/VSLZiCgi7/mVY
Y7hQOXNVfO6J5mOvZZBtGi96lQS90th9YH0bPWgUFu8cpXyqCtwOHhcWtxMRGvj8sMUwOYCWuJus
iLNmMY66nROyrQcEisc9YRgMPIpsEwNrkth/UvJBJJa+mW2haxFS8DsJnq3lYLjwMRjuwSUS+fyc
o7se5zU4bTsfPjQYsxKZ92t2g/Qj4JCXfIJ8CU0D3CZ0QkCUpe49P3sGDgnSKs9jtCZ0riXVzPAn
uUsETvF0TQWKi2/SzxFUW9C6QevVHJpwSUwoiDGM4kSSDnYTGqoUJo/lRa+5MZbuGoIkO2TeGVH3
qnET5KEw+bPpzMG8DwUId3U+2TbQh8QKpQqAoK1UTmX4+YwnN6tcYCqZwLwpgFj3pYjxxVnuYyVg
zlbsGnb5l1jbDM+H2AFQlUnqGhcktG1LX3cmgXdh8/mHHHiOEMhhoNGWPXK3CeBh0o7oJRFOPGP/
WZLAYPezf7Xzub1P2U5Cvs2INUZQf6i6mdiBpU4BRVCYNHS/sx45Lhp0QhGQEv/LN/ICQlSmWabe
m2u4XeZ47cyfZHoz2uX2aE1MEGaBd6fsMmfqmSfqgCW+JLv3w7y/vpi+37/dRThbJYH0a3xhEQDz
TYWfu+hPcti0j199N27lZkE75yZ/bj6srj94zE7N2Me5HxeZ7GQMN3e3AV4Vr367azzYgiWi5mzL
BMuTSvvBc0QEgYsLa0VaSAvsXnCaYInwOW4Zk8sMroMSzYz1E2EXwy2ZvbnxuPS9uh9s1cl/xM5O
QDLpjT+vNdEO89iz7Mdxkc6cDetqW5y+mAUGuVgybmPru+km3tfk3EsLg3/kc7wx1rhPbJ87xSVa
dN/EzGp9FiQh/gz/9D05hjtlSYwQGwa0JjmiPHXr93lUv1jSMvNcG2Kpt9iU3ow/ESrtAjlBu5mu
oCpwtNl/KSTzQJHNGFvi7FwwfjC7mbNrPnMuq87+OuLnNdsL31F0W+vp5n35rI8bcyaCQctztIvA
Ot3MlXYJ6kOix7+lRXHFn0I+E38FHyc98u/y+/kHIzGb0+kSg0UpTkfCmBvDCQwDUjfZHBvFHZEP
N/GD2xEVxOl1MO/Vsf4aeJO89ouUksndunbcYtN/brGYWz+FEQNtlegNoBwC9FOBdWLkn18lt4uQ
aUgyinhGpkeh2gc/YXyTgnMC18VJxq//fAVRGTa7wrXO/MQlNQE8zduZOsp66gx7zP/hJOkjHg/C
JEk4IOwZ57JvdGnLz68UiEmOL0pGpGxICIs7yWa/zZ0PEu+PIGKcJoxg1cJlAryXKMXoDLwb3RCX
h7/M79GBIoJXAaMTLyE/lmVHX7/+xv3PZfTLQ/OGNc2bbmwmREaGZ677reQXSwg8wd5dwAhQYKLN
ePkgrmSZWP7Em2xGXqwbyGPyF51lYkyMY3Kuv7Uf/cGV0BMBub4JzaNloiHn+/CHkNw/zO2hLuaP
C78VOmHraj2A7rs7KEVz58w3ruLoPvTA+Rd197xTJlGu0CWRJVRc5B3aSvzGmOYDAjVsygJmMeD3
QBSoGTglORJC+J19E3wW9Ze0o08StcOp30EsVbTJJzXg/WdtqKI5E8+SMx8eQOFh4eZxsVLYpdnr
i5VBw4Uu5AuLszvCX5zdpCtOHdcPqBp4G0IjUVTQbVKiL2t3uk7+wJhh/lFhQJLrKB0Q9M75uU8Z
G3mH37lMOkHAlcmAXw/TmnOzmqksYYNZgL+ELQuXDWw2GD7FTQT/v6dH5pS5No641r//0hUMieEm
F1aYeGCU2P//aSzejbJGPOAxvzWvZhznN4oj4tlm4Z64qTlciV0H+I3fzH3npDt1hQlLAKsW1D41
PcQ5Ye79kuTT8jGeVB+3cTdbE2XmtttwoYLf3p6H5iDfqy9rOa5AUpzsTHaEuR/wPfoL/wy/xGDo
EktzMP6rtptcp8x03hlc8CSqkondc03D4u11FHO/zS+9J+p60lEyzADu6J67tXaG+D6mR30ZjvNi
8UTxec/27mtbQelguIN7B68h64RB8nPHeA1TyzO+imho69Kty+v78D4wbzvH6Xb/XrwPxqVYyMvs
i1Gz1E32Lxebn0P+6M7pznDviV+d85Psyvb7B7udQ7I07s814/U7UK9deXz6TyzrZ++9ipYdmuT4
3AN+oYM9WtEs3HHPqt+KnRVMqZ5Fe/lSfQ2//T360Xksxuw3Wpe4LjAbhJzy2OFA1FOG2gY6Jl/2
y237mJ7hFUYE7P3s/QuMKh2yfbFGf7XQnPzRntKHbOMWFi6quX557l/iHlVrg3wD/Tvcq/+Y7Jx6
xfnFvJfXr/JTdsCaajm99SYei8x/zl9Mt9P6V7TIqHzgGVGnUaOTArbkdxgvGMliRPp+q5WzAc4f
H14ku1qbftxN9O/3sIX91JzaNiEBNbck4IisTEIILEYReYl/jRrPKn9qbippVX1cPPWe8rXkdERF
OuyGyT41cCICUHMbc0MGV1ruYaFGA/6UyDY7Gqg6vWT0E/wBPyvGzlBHgXE30GUMDt5gC5ijhFWW
Z2wYhiDbzK90BdVIUk1vofbFxGSGTgfc+/1CyIWr/ExZa0SaxR4I0tsAZpSWKKN4rdj58DdreEWp
f2b6NyQfIgtZbMZ8X77a3Lx9BvCjj8t7iIaLrgHjTVSwBqpHoGT2whSMakkUkoP9EkgSkpkZcmG4
Aqg0sUVOAHQ4aiKEeiivxIvdsQvzk4ECGRpGKfotNmC/uZRf2Tbem5vn/fU9HD7/sr/XNywlqhF2
yrcvM5iNAQZdC4APKlAccxm5P4S/yjq5d4x3pA7NsuiI0OoTh1Mtz5hkzJBGzpBKzNhh52zPvG5A
23aDC/8reOZr0CoQyJeMvRS5m95kOJTyEiwX8BYljLx8g8y8DrAxnekya8g0H9LhELQ/0MIlYHEt
M3rkA76/6WeMfVxvgeBHogDQ+qN+p73tV0DAg+wAiqcom5+B+Ai4HndiIjCnqwcpe3sJ2JcP8A2G
DTAIkY9EeQDoY0uod8z18tNk/hKgvEY2BakPM54BD5MlUIpGQWjwOfJo5rDtOJAzFYuxpU9Pk7Xl
Y2YEYaFpG5lm5JvYgAWAt0AbEBBgfCYmNK1PQ1hcOK+tFTpUgc3NoQG6hIDQOQf51LL7lNh5F+xX
wA3gJqb7xKGWbUh40KNIgugJUL00zd/rdRBq7wTsDL9IJOGsNcyhSBGwjPnQ/qJi06WDku1jVKwg
tpCS9KQHbTM+pgcpGJk9UJb//UMs5RtHgXTBmP8hxf6xWop/pJXE0HnDK3DvNQYpUOqun+5A4G31
3X2X52TXHNMf1l94Q0IleuELTQUOnrwEc9kBn7yAazIuTkg5IXfNINRp1YXihXFAsJV+Vvkcutwq
PLhp9gBQmGHIzjVdqEmUNQej1/q4nTjKarKs/L4RJLtBz3END8XR0GYWPaACgRZUpY+gPyXbTlRN
AAQdEwav+I++LDPQvnolcDVzgnsADiKkCBdVXzZTAFlNMtB+nLBbOGE+N9barlyqHhLWFdEVlNKU
/XgCPB+53xOh+4bsFl2IZmI44OB6pvWuWXv0NW+2po2+MPbm8bUhGtG3PM3O5i2nQLJKVi3V/9PO
HnBwnNjZrfubbADWKf8/i+jUIsipAnM5Wb7wmSAqfAMVxukfaC62QOoinFeL1oNaEYWftolXGOFs
Grdx88u4SVb5LUaQTAfO6Q9VbKPrQue6wGWC8PEQS1bQawLufsy1HOAGsSXCYhO5GDps4rV5oHg/
NASWxSfLDzc0vQusANxxIYYp+p/hTvae+ZXc2LPeXLC1eG3w3cG1RuAikD7Mubg84HQZIcRBebqb
+E1A58Hc5L9oR47IUWV0j10sOpIytcMFMSeKD/n/RfFpJABrMbD5pRupb+WeOnFOVIM7el2QHQuu
FXLyxmQ8s5cfH5BxbvFvQgrgE5hcdsHk6Mzv3hNfjJos2nA2bw/+B3kq/Xp4oYj1qsXISfvcTNfE
vLiKjbVKYRM+7OQrOgs72RVb5oQoYXjpfGNjohSBBz0Wd3lnrXKv9z6Lch/vqbWLpfzgHeV7s+TR
VsKp4ZSOqHtVUtJDkLjvc02PfGP42W0CWj3aerfY5gtgXqc6pgsgWQo4Za0swoVOeUoVbn5EJBtx
gbwI5gbV+9148Lj4MvmKAIBU8DskEfX6ga18OCSYsaO7YHgGZqu4GDuFvqFeD5fwQK2IUbziRzai
Wj/iLpqUFLE7tZHH4/vHezl41lHCaCN2FFqN/MtkToCDiq0IbP8SO42DjnJj2ZyuDtlHh7dvYata
z7FMEiuPb0zO5pbkRJGyINCW9YT3muZnCbPq8srHmN/m82aeHMrV+G/cDoectQHi7yAR/Df1Qi8P
tJ8ineu4R2NSO3/TQyJdxclk4DkZ23iVBtjiBmlAsAvX0vkLWuCFzicqPdwbnAqlI/Z8Sxm+DPXc
AQ31JvckHP9n6a37JvAns0tPD/JVgg0SC5ZY0B2OW/kh92nJ7KmXY/97SwPMKn2oiRlN7myYm2g/
ZtNhBoNh+egxU4vxKP1Y+abDJo0wmddwO/WURW2zDyLgGBZTr3Ie5N3P98qcS7aZwV8/yEH1GIRZ
Mii6APLg/+WrmMxC3U38cF9gzsR4xr1c1JuJz+y0P1lMvDP3i5uqbKiX7GaZXLSDSDcr7HxRzk3M
lzKbMWB7ctBtXJsC9ajt3/B/D+Wn/66D9wGIyWVw/n8kndl2qtgWhp/IMaQTvZW+Eew1uXFETWgU
QRpBn76+tWucnKpd2YkiLBZz/vNvQtVBG+bW1/yaEro5OyYBifPQJg6thwla7d2XHWToCy6s0rlf
tGHCfyFgZYAVDmH/h5SoiB52bg/YEIPGGjNaD42RGFcEIIGSxUPvZsDN4IDw1CLEivoPNYPF2BBM
p3KfJvXldur0/mCPLew9f28+B8HHb9kmql/AS90bR7e//i9dpt7sMnIRZbPmai9zlSDxn4u7mcc4
mRmvkGEmJm4CJmUnvzuzEBt/R4uQZ5myn7NEgOJNDNlsxXz+tMjEH5ziyuuc2/fNlw2mI45uD3bn
gw6v6ZKt0uoMgPk5TFCLgOy5EmZBZb/cithuonTo+4KTX4fZXh/ZELmkxCl/Rph4aOxDjfU2Rpf6
2twtFX8gsArsILFMdLMAuZ/13EGI0YLXtYqzFVim+9rc48LB4AxtJMJZK4vKaBBnxjo5vSPxYfFx
ciqO/c13gIGdlAIUmBZbdDD6AwMqv94+ru8Fe4QhR0i/mEPM9U1nYfgWF9/Cy31ebVlzSyYbVCVr
zGOxzwF9OKdcDijmhalcJn9dZtQT6/712M7iuyO865sAGtUSIgWabrokX7JZokti/9jhFoMxmT8d
cVifUNq+NgwT2/j+Mm7sITSMODiSiwmKsFMOz4hiP9/yrMfdrAASkB1iZyheLezmWPitR7+kTAl8
IDENT8Y53ety6tGVjCksV2WUHvMviRMNkczvnNey3qJJdv8tqihZS2G2otpb39Zt5zBZlh0Q7bgE
IJgu8NiFYBQXBwLQgrefrFHs/t1xMP15RkTvsarv+GpzX0G7WjzdflUQXYiCd5XFWN4gema/6flF
kjNs3esOGp256jz3Q0ijp8cdQSxsISOPLvvzJX/jJYz0E96LA/V+L12w/nhspaPKPQQThuvwNWzz
r5NTeUxiScKb/EHKEtsMmTUoJsAq3HssYWdwVXcovzuaQU5B9/2MhPxxeQuQcfmnlcjqJedujeW1
ag3uxHs6+fLuSSYmrMbJoRi2Tl6+AVW04eHKfy9v+qMcpfgPIQ0r/RkVERJ4rBTXBBbv2aws4s2i
FpZXYUwdKPkWqerG2BmW09V9y66xhKrabmlKYPcwCZiTn7gfEyw+z6+fsF+kJo0yX49N40z2gBAX
5rndBHGoeb82+/Kv81UeEYPdW7BaPhQd9KRmyh0YYU/ofALoPWYVvv1yjxuuAyHOTyJYEFzA6WoK
Sxdr70u/GpZQduA9tF/15b3+i3gc+DRYFCu2BhRQOpVIt3ZUEbHLlkOmq8ZoUd7Xx/dqFErLjid3
5o73SQRuQQf1uoAM0GTRngoF2d2cgKW3zhOFD+Q0Eaud8MABDfP7lX7FoC6cwL3nlh7h3ojHRH2U
NvRCCMNnaAuNG9QV3LBo9vBwmp08QK1s/ANjFgMQ2jMgl5nb+IG0hAs6XnUkPbXOpCKNgDTZcUQM
J8peOC4KjjxMZwCNrb3SiYBqFhd1hPQFce9BbhgUPFQ+Fk6cvHndOmgd6NjYY/DMJArsCxgMOIsw
q+eZLopXAuTjv2CxwZciHJjdmv6OJ0h/gAUWZOd8l9jPzeMblIuRKH0KwBDdR/6Lop5CweDZSPh1
YPL0WuLYggSGpOQjmQLShg/Lp2lY8FAIVsSUGLA4gX0fFsjk/C+drzDt4ekKWHdgfg6Q+MHby8Vr
0ZS8z4aiwGg9iF6GGpWHzB5+fTXMYsrvHblbNmRis9yb75WpxJXI9Y06f8L3KgyqWps5qjM2Jour
8L1glEJwQjq/1sZBMopQsw6JN/jjORuMoS5gVRivY+r1B+2Cve5Fj6tt5eXL9ovV8kf1FHOg+QrE
zKtR/d5iaA+HfNedXcWDZL18r/UvVpbP4AvPKiTEwt6L3ZD9S9ny0Bttkj/+dfqGGNpZn2Pyk0Sx
gpkplHWa3A91NLg1vPpjnszLpQXUnK+pkf815RApGJ3mS+HKU9kyFkVs03gZOn9xd5gtHytyhiml
R45GifMCOjOnQRp03mdPG7SZgGZO3VFIPK+LvOtmAbi/dvQ2jAWRAzAkNJjBLm4mSX9xKyZudMIT
+IwbZq/z9BfBB9XCm1oY5A+xX2Kylod8+aeZiO+Np8tCNWce88enO4ly46/3mAAYfzTTo5Bu7TC6
sjo7ldKqC8TkMw1JCjXM8aFCG0bqIauTSiwGvaxIfjidaakeC0BP/Ia17Z6sAZwTsUf12HIeS9mC
QmM1gHd7Tr2ropuwMhuMElJx9OaZhmcKlWW6LdjE2F+mGARG2B5YOkeL2sRhg8fDkJNEv4BIbqe4
Fdvg1H/EkAwfm8wST93mZ3TUePbyGDkqxzLqomalu6o/3msuJtrxsKkbs5MX3arfZd/wYLEH30EF
x0Tk9l0xj8Sel/kaRzPgYYo+Yj5GNRaUu4YnOJOzxHsPht6YfWITzX0TWXUmplAASJiKHCff3NZ7
1Um3kxULGgYK6DyUzXnHHVJiZdS5jSuGNafF53iTnYFWIUoiLOE4U/qSmV9Ys1lCr3FLixLqmIfE
DcPey60MJBcIQjQAeYgjhFOHPLrcjB6Fe8QRLz/Y6Ra2tVPsdTxiQvW78WsbAXc0UEnpYXIATJeW
8CDLDtamALfqi7aBfPimJKeM8G7nUSjWReqB6vij5YTkEzCUOVl4Bh/fkgB3PhjI4duS/GlbiPvc
qjDmeH+eNW8LXJY1yfXiPh7sMmD9jiMeoUaGsHyTh+w8TmYSFfZF00X9qEBSnvjAQ/OAxx7LZbRh
gydDobbVqPfVFSW6lYYn9mvxWKQK8u9U9TP3diDOmimCefsRheXrC8BrTCs5MxWvYjOBAckCf9MX
ZbY4uYhBh0vGSypbeF2kxdHJtI4ajpwJWxGO/Ti7du5Pvb5jGDEs3ysKcIYGW9JKg7swq+MTUiRY
VZheK+raCebuONhNHFJKOUPNmSg+OojHcna+WeTFm6nN4yJsN2TG3Jlzf78XivkJTl+3Xb/Q8MSc
g9wCz2J8f8jhSkiGiqFPZUJUeu/4potZe1wyZT4nu/yMy8ai3QJybxTc31ThqwEzb4OZ7jAWlVjJ
w6w00o3KaAg02JksFegH6hyPiAgbHGfqYSkp9DlUw5jjrMtducoCbC75HigJJcEseBNAlRs3QHfU
ErST3J0N1mCEa+FowIhizj2mQ7tInTEC1gsEeqJbZkeF53MTqbub23p0VFuKD3DJbF/sC/5LMpWg
WzR4PAqcnLoqYUOjwnrvIVjSPulzNG7YRzDSRvQyr88t1HIoHbR5GO/o1lRhMj7XmHfsygvcREdb
J7+4j3XHk0sQPMastTGsxl+lQ5TLmsLIfi7kPWzhBY/mGOqarZzmzSLbwYKG5bLvbHk5Wz9XmT/B
MWtmSESgIKiscEQxFY24TMSU9s0F9ees0jY1+EUA/3vVVvahuVroCL2TV9JCdLQSjH8MyrKNukys
3KbetkoH11rGFidPs2Ce2O0/N5Sb/wla9xPgjumKqGEw2sFIZ7b2gTUwfyDdZn5E7gw+b4D98Pcr
810aIPa37+ybn64kaiojpWUD0SCs5Lf4vS2qAFooReMnlPfy/v1DbR/kcblggr1INzeGCj1yp1hy
vQ9VZM0BoJ+yC0cCeDQk3hA8kOC3YjULJLdx8s2AeHUlmXQBP0THdPvmp9omP+pC3wIrMIWF45Cv
VmRdOaIgvs1hTxpA4LZ0+Bwy/7Z6sp0OzYaXbn5v34/4vil3FI6IVVmkcPNYpFJjtPCreFrEujvZ
qz99xLsHDDF9JrdVhFzHwn/KTPxiXW/GO+nAq0Hvb2T8GNwZkwgeneg9prYyXXXcHTCHoDVjHrug
54BEeNoPWwVGIGq52phOkCNDxjTzk5cq5nhPVzBspK2O0Qr7EdEejdmCSiqkC7AOMboLb2udzkFB
oj/np+SPUW1vTP8ZKfPsw3CJ+ogEmz+Zjitxn2tx6mhnlioK4jwa9q/oYbURgRbD2P3c/aYj5sVR
W/g2DIsdGZEGcizaLZVZ6TszCijlhbx4PwZ/OvPJWNy349PiDvbfAe5MrF6h5H4sX17i0grR1k89
7BDZhlWDFmfGHCJ6hYnLKMnpmF9pqUm/Hz28LGgw6pjz1Jn6t31OIHXuwVo2PmHt3aKTX7jY0jP/
/P3wOGbZ3hwifBhV0RGenhT3dr0t1hhTtcsman5wJQdPAcuRjh+78gqrcOEOOQXUIoNObYeTMp6g
68Ipf99sOWQZaM6HivfwXFW1NXQB1/tzZge47SQ3vaRHxm8HHXXOoQ5mEcsj3YzW9ZmR3TZbjNaj
KI1nkbxMQtE33xbsVnSKJbYFXklWIQ9ns475BG73q58ZjjHBaw/ZipsCjsgvwzEixu8H3FhnJ3aV
Obk4L1jgjFyZrEKxd7X3Ve6thjjpFMKmxWytmFnPMbw5oyYmFIAAx2WqvmO5fn+nR1o1LHa4WG1h
0+omH6w6XJZYCRhGZhm01rlybH5Q1H89vm7uFBvNzBxQkjxgukIrtx4zh9aLVoSb6o4p/Miq/9md
FeVvLzl8nzZO7THPNqTUfCUO6beMzV7tUVL2ypG/LJl5485rqv7dLNyTLwZwtJOksw+c9fIXk4Ps
54kxMRkaDgPIFd4569mFxiqnGZ4acLKnJ8a/Dnqle+dMVBuSlGqpKwpYmlwxOJdXk4W2mW2wUmEn
o+UrnK43CV+j7qXSPX2jbcLY8UOhLTNyCQc5fL6FmjyRcI8wqCNAx/hKt100bNrlDRHZyEZw1xeW
JpnDZbThcB4pogG8vcitQbDDENoaE2efe0BvqGQBiWnnYRAbOolPpGmDB76NT4OVzPylWsSHF0zc
iT3hDw9HemMlbzKLEwlxuZflpI9C6LebwpqV26y2J7QUexpBlPE1oPFsDlyw57SBNYBxvd/WALfo
bVVv+17Gpewj3mQ2p7f+MPKTj4VLq5aHVb4jlP7W2CWEImRItf3h84NFTp1MRmkRFtxYKKduiL/i
2XNVf6LZZ/k6LZh0DiBC/PxskTyChjOBnyMNkWr14Ao1LmxG8wjGtT39uFMZT5rfsbwayCj2U0Tj
xUY6xa9TLHNcp0ht18O/lx/VHkdPBs3b5qICmXBqeNjqmBl3GD7YRG83Q9xO3BmQmGQiCeT8S41V
kZ+jhIxb37n3nkWfavts15PX7vTavaa78r6p75Cr7E/tFS09fCwL6Z/H0hwycStox4q8lhET2IXs
PMLGqkEmajedvcxO+qp1d/aIWyybH7Hc0EYH6BAxaR4TmqMFMylMZmxG51P3U8jb7h1ryjVJFo83
ws5zBZw1nm7U6YbzBLxD7377Y7rKiFcfbJ0YocZS2PD2vf/ojNM3bT/3hvp3vyohd1//A6EAjTFy
UfRgukEQ501nY3dw8m0fwp1LqW3SA96U53+TC27E0dNW6YnlxTiiyAQQItxkeJr3xpeAuScYCHk3
1T5hCMxw4MQK9zATZP3QyyO/ZE3JE1NGw1pwX4zZUKc/SBQfCm8B3+B228jA+1nIjyKArFpUYRgn
O1h/vECrWYgjW2OfZxB0s9PaffTBo1rU1UKhVMacb2LeYK3lPtdNivMe2A1kIGFPsBBBZmTCN+Vl
yk2b0ZvxS083Vy0sUTgxd0dPg+kz6OpQHzB6ck4KFkNR3+6yfIN0WcNYjWgDhaGimCaTZwJ9BWE4
/XAf3ieujplL4WXoRgidriCaEl8+/2xaHMGJwUWoTAR5aY3Ih5I9WD1DZ8lYZ4w85F5MoNXvD54b
6H7HCCUx5rIpzYXF+SCgFL0IGZzylVB73Rn7GJ8OwjU0b4Nvol7WFBO9NjaOGgwJujk5TjEKYpoL
dQg5r/6FXRc0lTQLXqTuCY6TKfH+7NN4dqUwcpazXggyyTtBq/HJsIFwEDSg4rqjWeaxPzZSlAhA
nBmDaHKGxTfLhzt8VUqEOxn2WEx/eQHkgTkgUkuvfhzNGOwG75Yp4uw6AknPV313Iny3Nz/d9qQs
VGJT0A6Rhsr2x3gdGGRm6rzbS1ifMOR8zNYjqkAAN/r96JZtdQBYBFpIURJ618pBn5cIfVrUPnaa
HHUoXwUV2eVC6BmfmyeppxY8asJH51X4oas214OphDygd7LvrYP0l3yyT+cpnTuRvbb3Jd56gnrV
Aiom10oo65DEYW0W8pL857PweLEpihAs5qRN3W3lPsyQ4f27lNMZJDtx/aeKwwHScg6ZU3HeOxdP
5pY5ScXgHUmGpfSO0Ph0Ls07RKLs8PoaaBIrZoQjm60V/AJ+eW4lm9H2dmB8DjqVKtGpWZ54yPNa
WQCNgLkCKNfjwlqjseWQgMvoRUdj2MhQr8m9NKFWcFRCd4L4LumZwoq1AwWLwTwHkQmdGm7n4sxz
ABwZCkI4BzTMTS4IUPw+P4ZvAmp2sTaxvKgpQc0pvm9QkvCRzBd8jLxb5OryngUs21TefApUtuTJ
4c0gCSkTN8+hfK9bdfnOtqMRtPrgIQVonxBHZg9vaE1m+h2P6kba4RVQTG0dd1RcWUo29DnjUSbe
aWmPekfDTj6c6DY4Hkt8BBw0NuAB3NHgZw7nYxToG40RKj7LYb1sHOVAKhblbtaZNtUGxBK8MWBu
nd845oMJ+Q9fBcnMXYHy0NjCTkDVhICN0aEQcoEa4AlMJ/len+CZtI+Qg0Xoxo2mFD/v26Io/VkW
KBmqIRO2CRZ+heKiY0z453T/aWLuGigSfDAwRhkLpxzmmAF7QpM30EDwyQhyJC9NjJf8wPWhpCvw
dxkxPRLXEuYcJ5wXk57fOXEGDfqzIWyFNZ5gZqCwhIXRo55LbaHYY/wC9x0ygLxRu1/EeZrCjSF4
fLw75IiyCWBYSK8tf+bdYLI9oAaMoCiikuR7+pU1CBumfbl6t0Chd1Lisvt7IRQq7kchFn2/9k8B
rY6ueAfzS/wMJg8IfjpiL9BYUJB/zFSdc3At/g+vVZNvIWbwV/XLe1H8j7rFu2WWCBMrFzpF9JWc
aNyb68TvH8L+nKuen/7KNhoVmCG70yFstIXEjoep/xRjcAuRz4ndSYQKwEPxOVnl00FOOVEdDoQT
wsqCggOHEXpgEmN7i6oGo3RK2ulexbQLRWriy/lW/pxf8EGwZyACilQVXQYfWPM+wMVI3mGQwCx5
Vxano6WHzXFLJJnORmmKRvWDREjBzcBCYsfHRsL1Ya2iv5pue8wBE5cf7vHBQT3Bopj46HJeL6uC
JNIEhKHw4rPk2mL++jnDmAFRQXABsokeD04iNBd5CLPx+cTVGBHPiYYJM134OAgLUTth2AphEiMi
jZ/lTiVpBiAOBoRO+jPGsha2PszCJSEhCzkKvgOyWWC2MvFxXWvz/Q0j4tv2NVp/MEYefLQy4NsY
0KOzGOPii8bfrtWoU2NdwpdqiZkvAWg9nPA8UPDdZlwl0esHuLKjOMB14iUFXL7x0yGRBmXXRHFh
pLAWcMlB+s+pQYHTHZAJCDEjHIb74gWujU4hX/ICyGqQEpUwbzEURGCJdxx6a0aA/apijFgqP6M2
TnHEGZ+5mIih+Jo+hbgrT0hEgscHQwOnR84xSA1Olht9mS8U1JlktcoBqa5htXosWA9srC2cz07s
zchxgb3QncNLwndFaB/lHx1Owgh+psFpw972SQ2H0ktCXcT9FoNKQ+mFBwTRqRd/gXSG3yhff7CK
yKmbPg8p2ey9UGvBxBm/bLQV6HY4Sp1RBXpW1G3/ZJn8Gc0xt2OHuuvhIc35n+rEMsM9O6s3qbK5
v74Q0rE5QoriGkO+UqSg6lcjbsiZZrBkxSiD+QV4HDRhFM0PzDRhwIVcI2HC1F/Vzi4OVDYIoRlr
5xDRvRxaVLusXpQiXomQj21z5KAwZBOBjVU8BduKxcYdwKJ+vBYs26wJEg1jPh8BL/fYFLMq2KdK
rAMJQo5g92HJn3DNF5WRYNRRzXExQbx4tjwweEGS4nMrcG8R+YDsCBvQqc2NKMx9EFllAf985IGO
prf+7t8XVih8aXYDSGmjR6hSFCHwQ4b31QXFgZ26Z6T9TyfG5+UdWFJcFJXRvjpXqUyhvGJCwpTr
930ebZP9c6/Sy9BVgJkyq2EiD6yLMRj8D8hphyIedt2G6QAi6mvn0xTIKzSusXJ52bw+b8fS5TlN
HTv0AXUyjiEFzkwQ/niW4dieRZDToPsR/v5Cy8FEHj0/IBF85oYAQXYUWy59+XyHCNI6dzTBZUxY
xqp3iYtbE+sBLXuwTws6ko/9Dc0KG1E6wEXPUAexz5p1xyOJcp/1teOzc8NAoQFibc5M9lE8zb6Q
Q7HKBDsNj1tgSO1/lRdbBw5xJowXCF0QzyG79S44OaO7u6dQbdQc0fLmPrxyTwDTCuUSyx90I1CZ
M+pX/KohKoKjn3aYzIhnp3jXOTMsh9KPWRisJG4zrEKIqJtj3YDFV3eL4YkJi50DgxGrPuKs+BYO
Q6ffXNhM2B+4wkxtZ+ICTKCEdR6WTGO4F4wP2TYe3gtWdhfdcQsDcLltkalhAIxU7o2a8uUhAlVe
nmAz2nwuFS4lPrIl6gXkC3lA9F0L5pXbTaztCmxMIRsiH8L3Gm3UIv+GGa6G3bVkQL8h6IYV835a
XDLYWNzQbH9PV4snxHYEM8yUCmYHjO9JqAHp8DOGzGOf+V5WEPkMOzh8E0dZBzx+sBi4oUqkCKLs
5gqdmRmyV+BhPRXXI9uwchG4af7jQkNWz5s/pROT4Go5bN5k9gncjwm/zcQmJah8Xh+Z54X8Co+c
VxkKswJUjpBYLvjXwp/VLlNoxND9Sd+F9Eh8V8LFue8asvQo23DNgJTysFv4cNikDWvK/E9c2+Uf
zR52OCcCRZ4GbSHIAgDLR7WSfemmO+xfnPe2j59xtuGMzK5ipHz74YAAHzhsFbgcIAU1zhsO1YIX
wGQHUjCdliALsZ7IqgP7I3ruZtMe0vVQi9YJAhzBC+YgR1v2ODaGHmScYGxIKJWFhC1dUZk1Z6oo
hr1kYjBvudMWEcSO3/4sTBcIK3dFcCJNz8ZFi3b3cVFXoHXRY3kniQ62R7IaIaxFX/kxbURzNqw7
FjMsVbYtfYvsAJIuWTEUvNIJ/4qt3nkrxBUqOVXwfdmzGCNwLJUPaZbthMcFtxPJZ9kRIUuzfe0r
TPhRg2TL23Ww4EiRpyExL5laWLC7n3iyzg5jhuzbND5V89l6CGgbHKZoe9giNhE+0QuGTRuWEZsv
oyUMgzRMz5gmW/Agjpwz0B2mA/CHaIWMsQ89A6JUyWy8Z27U+x18JyID5iO/AioFUdvcvuhrrJac
L6Y1yeG0o0WF33kDWWaTg1e34r7FIHinxKNAuX5ieAO7NORK/1JHoennpu3OT7LIKos9mCIQMl1f
OR1FL/G+oRjDvVk4DPp5lUWyP+0m3xMNI/V5i3RnWGrwSb8HgC9zTJBIbbF3oihZT3cdoT6bUcx0
BNyz928M0SgNt5i1bx5H9uHhosXS5fWlRu+gDwiwWjSMiZgCoehBgsZUSGAlOJ5xLmBdobTav8J2
W2/ff6l3MrAI2WoEq2Mo7jzFPItrTbMIofFHZBjsZ9tplMXy+RlLix6XAd2brPHpsvWEG9egQxjF
RQQ6Q1L4/nOUjum29z/LAbsA2JtMVt+w1mpbuShHVHF/9KjM/mDJic03/ZWQklQObokwTR8LzEZh
yE3nbIcxUkH4kaDi38lGwypQLCvo6fJ3e1Eu+VbbEJrgTaI3dB+i3RZqdAN9Z7rAfZ3PtQ3aTo/p
63T+XmjszWS2uGIGmAihDNYhNGAZvYseC5IO9i1HRkKTn/vX2Ko9HJHCAY/B+ZNAGCptwJ56q9iA
K1gqMesbgxgZ2C4cbjE9gDd8lQGzvkvjy/hIPkIuV8rvN3/dPr++QsEp0+CqkRHgdzHUujXXyZFi
Kg0TMGZTfT9+m3NxeK/KIF3gbR7CiGEmqxyLdR9hNHS/DCHOoHECUwPxi878URcmRaydyeK9Lg9y
dPoRH2w9jaZrrpON+stWDAj+YLFP93NljfCcmOzgD0Z3A1o+HdjnqzqqDAuAgyHAflwJliVRWX+D
7kxQlJ21K50O9I8XriSZzaMPZTQWfmRkQHyo97L99Oof2Kv3CDklyrQZvkQqTIk14uRfnqSnCMqS
zfOsC7ip3bdIMJbXY+djwzTDEF/97lfjFRkYbwfpNnSmetEuVDelmSyDmmGu6ggiH2oayEkPrmDl
aZvheFqUERrRb0oGU0xtoeItSVa22JnW5AS10Bu5oca+7IuIjemCTZaJK8qOI+bz8EOnDlKST5hF
kJJgwZFcHcurZA9D0AdmTDKj3N/DO3w+AB3a6ARWgWCxYqkpt7jIje3ZagCsozASod0l0j3db/fE
FWmIJa7DftczP8aTJ8Ufiku2LvezELKNU8RpgHIYHisZmWbqfizNoISB0AsWBrkys9EMwom9O5RI
PlUfEPMc1bglLR8XZLje2+/9htskJ89rPcKNozzg2XTMveav3OubajZ/HSnwsx9VEB5jKPkW8Wsh
Y2KP/4UNVNF/x7Nm8DmiqNt3ZEexD00WDfIIwY/Lub/2WfT8e6+1L8lDPL6oGbXkhMgRrMnJvmBX
xp0eJwfgNHkBZSXmwQKU/f5DwQNdFVgeslOzRzAE7bs3Z3BKexNAHX7cGIdyJCnTCATCh3CNAWf9
S5KnNWbiX3sDnMsX2/kQFq7GhLJ1C6cmrkH2wH9dRhVu5jR2EiYOk9FgONy+x5bqi0uIWYibrIag
cj+OUN9K/vSSbCebYT0JtQgKtVc4c/j4Fs9Ac+aUZosKtPEGC/aYKdSrYw8Pg4PTUoBxuRnCIsai
ikCfe+Z9fMgygtIVfd42e50Ww8l9/ynHJzOR7KeB6TDxXyElgMEwFhWx1ZtP74FqpDcWZ+iKc6LH
HUIIq71WRiPSFkFiuYNF7oNbwsd9z8vjNGTAvDyFFWACvSPIg2S/zsyDxcCeAgy1PISwuEYMyvi4
I3LHZSg2xWO9gmqp/j5XD2nez6z+bhX4jDwM/WVMZsadrfAr/yrgdGdGQ4Q0q3uNpqwvnQkrEb8s
GZO7sGctphbG67epWTFJx0zwwtLQlVB+OBRuTINglrSjxexuK9iHLlkGdAFGfoJd45QNgIOwMvJG
z5Wmu30Z6A1251ZfmChwQHgZWBaG+o/D2zB5Ehny5kd3MfErClMDwectjgwy2Njq1u9zz5zU9lha
ZZqdc/GZXtx8ZhsV765aTIMqObyBfvLibwv9VhJNVjzviWGglIItR4bzigHOWws+mL811od9Wx1/
kUTRzA63Zl1MoxtEpolLPQU8j4BzOnYAwbVNN14hv9JOAh7OW5poZ8wiy4+6shy/LiCrzXg3gvP9
EFZctHy09RRchSxK3tFSQjQ788rNgKTjQDxrgPfOol7PuCG2I4/OtfZlPK7nuf/GDww4ZWZS4ayU
o+qTZCdcy81yMJgdakHvdBHzz+kfT1XAvEfYHvV4MYuznzs39P16X55W0Lh/Jt9UOcxw4AXTb4hN
kKkg9/BaPz4jTYZpYImUOCpjyAFTLx1QszpMnOQPLlFEhpFMiZ4UlZIzmZhS4zMEeFp4OBETC+I9
KbzxjCmXi1I1SwFBMRc3CbigFgQZG69JYN0yrGqogCEzUmb0ATOI6WDxrIEiNNYNnNLLP6ri/k+j
/qfQ7U2mXndU+8whCWxjcqc7jMaofGDyMAGTq/3t5j7/KsWYMkVJCJl2E8hzPACz/aONJT0k4gGY
gD6ddnB0BV/B/WKA9XeLC8pHvHj+oXHYatEuz1V89XlPRghvOx/5TAB5k/oRlx+PoQgWpS8cYl9Y
VhAwZk5pl7GuWDyYUzWQ2BVYj9icwiH9LG9NSOEN9gsiicEY4tUXI4kt0BH7cQoZNaB5Y/yA7EZ3
/3GAICos5APhGZGOF8D8cxl/FwdqD5oKNFuUi6KpQJ5fzvPnCrrwttoyYA9LQXi9X/Wg2gzBZImz
OKQGODYoUtFHlsQDTfGinSs8LTvuCjyIwebF/DBlO9FNRlawTKeLug9mPNNy4E4P+R56uidiwoEy
SL/IEBxOKEmZC2FB4dZP9nEIYWgsCk9rF8D+PPZI26CpFI+xRMzuVJbLd8v0ajZnfsg5ochBM0gB
oQprQeY/KKKLwpq+TP6e6dnz7Rayi8UqswQNijQq5lfA0lIU3MmwqrQY8KRYm9BQOLOxnWF3dKXu
4DdfE7fWPYxH2xm8L82DAZ/gwwT3xNRxmdCEyhF2KYmiEZld5O1IaG1sQkv4mj22zD1auiQgU5zK
VOGpjb07gAmlDLDe//A+U5wn0T4473ULWV2MgKtBZig71TnqZhACyKrU8W9slUdXynowC5iEiPn1
/7EDi2V3ffVCb3T/p2EGMwRdBhj8cKIrazQJ74PzyJYMfpgG8VdowAGIb/kW7Eg0B4pbK2hnAgE/
Kh69PwAN2CvAE154QM9NZ2M/CcSWNTSUwspIfCE3Zt3rNj6qYM28DtgZNwN42ockD4YUDw88CMhh
LFnIE7FrA69I86DNLTwvqfswfUFDeVoDaun9CksaPIdYuEJQf2BSQMUH3AvCJYB2nkW063RLQF3Y
IIF9fEz6ZhAmECjscDhuDq45Y+QHzgqOjDMO5wUcF9Im0FaCXzd2UIhz/nVHoy2nB5AbBIu/F2gr
sxDAkX/YC2grNoc3xQXGBYDEiGq4RSISBXg3x0LG4GggC5J2Q0BhceZTSbqwh5qSwDB/UIsDeM6q
Of/kw+OLhwPVBlUiEG+2SZ5Wc+7cFRsDCneQPk4aFGf0gaNeRG/iqfQ8A1HS3CIhA0LnL/kQfAEN
8bNideDRipTtsWON3HdAPjsE+aySb7yD8l/0UcU5hd4881y8qMAxMVoiFFoEdPPYhjxF7idhbBRU
kpDXYwfc/o5JvcxpxDkkhPHpgublJLvg7fCwBfAPzAEGBLOYe2SBTC/OF41LzYX/A5pX4Jpu3iJx
QLVszr5wdMACw5my5eB+Qb9xWmixupptdYGeQQHxMatyGoQFhZAxrTtjvJ4s/okWlOvtzOk5CzEM
cn8IYcI8iDPO0IFj4os1I7YtIAbkIrharYiF4Ocev+LQftNVuZFAjWFOwanF7OiX8/XPl0E+0+B1
QgqMH99SW86+mNiFNCQHbQnItCR1bAdllEmih18mi2507c8Y84hTRTVMrbO5mfUAp0MYFQGVlYfh
K19UDiProFveSaGg9XstBvSJLb6kpFWSRn0Zb3O33ZehvCUU5JCEGHcJQeM8c07hBC3ik6wCc4Zk
qrRg/cU8pBGF9ybN9ot6jgp2uqqPpx2jX2XzXumYi0M23/Bgt4alhFqlR/vrsQ5o9AnyPohTvysP
nyV4wA2K6TNglB3etvn6bQpeOOZoPh3d1+1M7wqYxWLRtymvJvF/nQ6pxKwA0PqoXEYuOA5E0Q3g
6nK4UMXAXZTikrd8H8q4WyYXrPdjchqEKxqTSP++4oI7XVAeCEnBihQkTTJHN3sydhrooIDykByL
uVDO4Q1GnBRLZc2rBak/IUD0h8wUIsrf8HecDY23LdEoUGHQ3ECpTXddgA8y3HAh9flKeOvP26mw
4oAdvOwPOv+GsOpDJ4O33rnKsmFSQVGPktNl8v2VXKW9hIyNzg6vJCLpgik6X1iwdk11pFxx7PUY
LkL7bjigqRBVIK6gMYmevhZQCAkmZxI8fUwLwFbnpy/oe48N2qbXJuO0X6E0w1eiqEj2N7p0XDGw
YkSirpoYwAHm49VGvVV9dx7eQD86sHXjFaf5Z19DNkVNoIdsUfRPokCCw5EaMIjw8YC3xqDUZGC+
apzEmhmFg4cJZjzwvZHWpdf0SvnrE9uQGuOKhveQzG6bAolKuXpsXtjt4q6FY/wwb6HvX0aUyRzt
V4nZMRStxpQHUhQ1vKrnFOTyw1IxK2nmVNlodT5wm6B81WaFib5sPkfWa+q9SWjEoWC2gclTQ/L5
uHCJeAZTunLEt8KiytUGxlS8gZX+C5p0CAmrMod4RWVsM3KHUfFAiw53k9wiyGUIjmSX4XdBt6h4
VDQI4vHyFDNQEM9rT6gtvh20qEwvcIojkayfsy+y607wXJ1umTGlWAUODpAxz7x/T5JgwsADky+y
iBb9AQkJU4unxh/ZozMbvNsF2edZhb/tE6kUcI6E8S39GIgKAy/Y1xj/4b0mRCGMvF6Lkcdu//j9
7NLUfwbgvYzYeSb1o+PwH0n3tZxYlkQB9IuIwJtXvLcCCV4IISS893x9r1MdMTHTM1Mlwb3HZO7c
pmPkkBrQxpKZiJgVAhycQoINcEXZwhylmtySZ+aaih/IeIBm9NSrTesEhuEIK1yokgBTiZ1jehQf
PJF4VqsOmS148jjANfBtTXxyqAzjG6RpHMxNli6Pdc896rb2pUIquHlB6NVNdjwG4+GDod0juBRw
q40SxrT9IzfQ3SdQ2xSNbZ85mdTYYNYS+Qi+mR+udXfv6Qq8MXviaWsNOylgPEqWdcUPWA+Brzf5
Y6fc+PBQk6kGd4draYf13TVg82NIdmUqmOz8G29QOlQuM1b1GADhBlhUM3zWTaNrLth5tu+/dYUU
PoK9m/vsTBPbo8OtCAXpZEu+OZMkHqKyUheDdDtWU4z1+C/E2zaYgZkLkCxYk0+TFCmamRiH2frL
oclKbuywcclhYXAKov4ZL1vrlqXAZLRsMlsNynKgtBFCfLJq537O5dxHmtmzQ6OX/VqBgLPDnBN6
613qERo0UVBJ3Hh2F4XFZ9yU5wSdkrIyfA8TY74JBWwmka1HUSOfLrFz/Tm5tnJdb0iNQefZmrZz
3QW7yw9jXyG/dgH22iBdcgu2qVe+dVZ/EuYhVtL4ADUnMmmFyS5orfz+fLS46O6ODPDDYVbJRvOr
Dmgt/MjM/N/7C++bv8BvvK+8T40Nsr1RF+G2okKA/S/K+HsqE1N0sqoTbz/3hsom1lX6xdt8h1Dy
GB0Hpv88M077IcNwx7ZUiFBlWRoh4Nkwd//rUfuBHvSFDub/AsFL/AefmsabIKMudJLVe8CVhm7R
W3XKtr9gfuD1guHLr0+jspIzuXpt9bYtLMfmwZex1aw7dTPdRevQURVBC/lYK3N+9xWOELMjc4dy
/PNY33/nRsyjqk0FWvlcGOzK616cLgdTzbIdcx6ZXG+8hhwbKvfgQ7QvjBSusFr1UGlXHDgMSqM1
KmT11jgPFWPGenlJpq2eO3UGNg8lF6M4espQfucXM/VuxpI995ONZc/Q/NFYMPvqZWeHgbxv39MG
ULhQJKlgOT61SMCeZS3Ki+RRo9ICxj/HzFmiFBaqfcYrBteFtAZ7SH+uyva4J8kQm+eHQZwf+cyc
TIWLyOobSKqMz1XfYxtHDzi0l1g+p/vLeylbiHVDydNglxbiJkKViuRVs4Gqy56XLkAgU9R3OO+m
FPpeIkvJruNlPRTbpf3Km4MiFg+E4V1hM3VTd8aQyle/itvWurMsKcqqibmoDGdF3Lc0MBcVnRq9
Zj6nu0/bZKCqSTLNWqRss0JYjr3hpUF0i5fBgyb4TuZqkS4vgX1+mFQ4HStip8zKBpwajPX4XzyT
+baH0JhyPu0ksc7MLnNVRz0UGYQN+8ZSc/TV1PzYdctVEzqKZm1dDjXB1jxy3sJ665rMK7AfCuj8
2zMq7a5tJfxmttGw1G6faSosu1UJ5Yb8hXl7xZ11T2hbGcuBGPpBZ+76jnSz7Z4D7rYLjZAJMd8B
XYQaqhb+/G2ulqZjy3VzXf/xFuf7G/3EeJ9EP4CrBr/jeMaJNCSKZe/XpdLgLcYqTHpNqIkjZh7z
l7IDyxeP1VxGmatf0Him8uf2aoxcc/9VT3nq/6YGDrncfI3nKEKZ/hhAfCrEnKWR7qmzL73N/9D8
J/YnJwucuNK1fGx+QUfMdTqZ4HdiN+Xv/SeJ5McVQH+svPINpj1V5rOtHIZxk3djzfwOOWK46pzm
DtUwOQtF7/v72uZWyue1H+/FeyBdSHPQIh1gFbnBGWp9IAVxv/isJjTGYFStgKPpkNLqX+yU8a0E
VidbYuxtuB4Z1iU/97+cYxaFV4PL9amKb+S41EIei/GGCU2d63OeL+2yheiohM3fib9R7TJzcwU8
q/Zh3dkuq69PFJmFwXB+M3ie8nJYXyrEF7fAjNuhwf/3wyzARmj4I8E4d1qME53IU5lhtN6K9k64
ejc91ASPTgMXF09i3HorH2birlKxBj8dR7qGMtB6VAuMddhpfsTOk+y0YSQvfRzF8f9DqxJDpKuw
f7+LiNHoIPggG0Wm/WCX6rMJlOj8rWwvPzFBdOksEhb0zDRzDONS+2+mt+Cky3UgU8kS2l86LuNp
KQsW0RK6OKfS2IwhkaNI7w/9FauaR1VLHAsO9roz+8rv49AMJiIJRoLR+10wAZ4YGqDlezV5+lT8
xKWmSWKNiw7mreo1+EMQl/NgHS/b9dPiy1ietzcpWVEDbZ8sxh6fxhLjsyf87lS33GK0jfGG535d
FFJFWNrovuB/GlxY/c3lpvuvkc6b/R5ACAE1lXrlPv1LMr/sX+L1wx+oxteKlINzR2wYeeVzFUmI
W4nVefywdmzo4z1QJpDB7Fu/M95IzuJBbVaH6THcMy/LcGPAwFDY6sdu4IswDRZbk+1fW5u5Ajxe
PJ4Lw9Tvpfb+Boy+PqQ4XL8XH5lh99mfsqrZZ4vr79sXA64serOue/GX4IPzs+lDDZfdMCul4ATZ
oOimi++sOD4zq1dD719b89TgPPsYrC5SscQtta+jBwp5Hi5MO3Bflh7pRmRbvtZMkOnWE2Wa7Fd9
+gzrWgkc2CPquX8jlhhmGBdr2bEpPTcURPKBWXvAOrQvPNfShSRopQfWfQ2micJzmOkaimgXf3mZ
PlsuQkwf1NLl77WyWZXek2svcNtuv/9qF5z7MCQuINolFiH57MQ2teUi46rPY5aJEAZNasFoZhnl
cd7MVTbjCDdSXL/S/hc7BmPicP3G+oVTOX5j6iofMjStncufg2TzLmWOHepDnvy5YryvXtjgTg0O
54pu/VyfCusNRvAIPE79MpbP9Ng5zKWWJSg8QnIr/kJzf61AKRFDWKG6aehMKqkxh12Gzlku15uC
KuZ56SgxwnKYqpiyeXW/p3RJF4FUC+GwrdRQ0mtudE7mr5OXWZIImG2NoVCOqYpePVuOAgQSxk2m
ARHyimUB+vvM1LJDCNvh09nr0kNXVdxvvxDlUwvNYF3vtWcenS4JCgiF1oHfdUhwPy5NVfIMctkB
24Tc/18c0f/RHhM5cibsreXGqPQpNDD+7cNmCUWyJclVjKx2t65C9bIch/R0v5W5gwEBpO8DIIJE
GbAtNE+MHyzXT/SkPfkySHpD/TCFvReRUuFbuHtRebsvK/eUkG4teXnaX0im4vLYZYD8esy366An
ZOB4Antznf18B2/uBuuYO8PhcvY0yNJFXJDsBtdIf3HvhnOMj/QssfwJk4dFPcWnREV+GRgkAN7m
khqj5o6HTCmZaiUip0J1g3DkCjoS2RjHXndFr+CMjpA/1g+nItzs16rYfbJORJM3BI7+rT9er3zi
AzyqtEcNyvhhMYF6FSWJk8VRdMVu5EeHi3jeyOimlTvkKul7Xp+trNUbxpVZNkkC41o7GJK1nD+g
fEIMX9DYWgRSQArhadsKAvnGoED2ptnAtmgulJ44obhlYyziIm6/731/T2mHT3IlvL4X3kMHqYZW
K5NYd98YfLFGciIdkxI2F2ygw5EXKxBIaGCnRLiHJnfn3bq8TPA8l1HBnqRo2yF2H+/VM8+kVm4h
k7vE680MdR3EEHkOEHTtyqIYylmimHkW7uqj3zVc09QpUwgkb/TjW4fKXCbcdls8PmsO+ztQjpHP
o3glKqTWS+Xjpj8Gn8Pt14VkmIaVehkaSNlwyCc1rA8mfJJv8/m7IuHLkRgmQ1DfSNEJ4irnZ7Hw
tLvGOKRJ2y/CjkP+/S6cyfLAiLpC8lrcPtQpt2Oyq0xOb3qE9+6VV5/2IxO6BaR+QvIIflf+cQ9t
jNNlb1J+aBM5xcY67oCv6o0cEdHiI93id3aXkYj/o1GVoLgoXAXhMA8O3W6wISRrmmioNdp3ENau
BK7PzVmYT7KfjJgY6XvWjztIG0FRRSTKzBs8cfFkYYuwsoTerOeO9ADzq3E038aV2ZriLjh/SjCl
v9kFUE6ZGNpovgDdx1JiHL1HOXs2rBJWEdlWtz1x6kCDhIIExdwgW8mCIV7A2UA4O2BumOrjRf7K
vv0N1R1kO1cEeMf92RlwLDW2biyy+aXhAF93b8PnzMz11o78LL4T8/Xv4p/BFjJVWDj/OMWJzupU
SHy55Na78m4iJxMmddWOKGYddeLtnnTVtBclAzMijLeSqkeJ9lwWX39oXnoxN6K/Avgxb8XaKsSr
cfyJzMA2lEC15yiilla6UohTkJg8TV4N6PQh+PyFKs7SoFEwIMs1vf6gBDiW4jP+c4gaQHpUzqSW
5lZ0VcPWxQ8dMH1ZtmD4P6CW4lqJy5IFmENQLOENHH/8Rm2QOiz0LJqSjxj+0beyepWpJ8B4boN8
XIVQWbpLxvd/oxL9p6I5SMi+z1OnP7FrHnZkxhv/XvGg+k3F0e5DhsRR+YjevyusqWwMq9tx+k6Y
7t97DJ/RsFiAbWd9uOHD/5KsOioccLKXv6k+TYEtIMdQhjRwiwDBOeg80T0wRKotG89nqP1UY6Gs
Vaxzvv098KHZcNlmqr3KJ4bvWGVN2DFI/WKxpLpUfAZKZ+6cMN47GoYo3XJ2shmd4/iC58laDf1J
4vT88dkuVRV7wgdmRd0JeY62fNAIZD/96NfPvqf+QvcvrU1Dx5ef5Nf+VMj0og3jMy/KoWTjvJon
EzddRIq7Sv6hQ5ssEoX0FyzShaS3UmAyoY8WV+M4P4ZAvM1ANjKFlddBg9PXCIf73wq4LoqLP2EC
V10iA2V5cnI8HOUYtspz/eWxrrK0b6NydDIyzjkUnn8SMRMzTruqIaMsNTbeeTi24ax/zEwjdG+n
mik5h1PasMO6ajabi44Oka+peWAy2aJ5OEsWzX5ABLMGORT9mTre4ZLdhE+iMsv5MVT7ZZiaAjXY
Yo/2bDDDBiWqiU5AUcQsaX2uAlSS2ZF+M0hR0TcdRMxOdNkvHcq+7pjCEhkvA2khP/2KzqxyHa7E
wXczd2d/KW9FP6/NtIUD3JTMp759FVBIZnTR7mAA3EZk1etsFUni8WQDqm20ZyKcc9DxiFXpeALT
kz7E1AbVN5UtZrfl86mQU1Ai/71U6/5/83yxGlHE1vG9pzES7gvkIwl5j/W8j5O41eINJcA7SIis
Lk7/YQlYASnqlnTdFXhe1q8GMIly0pIO9eK5uP5bLgvxRenoDHFF5CSL599DbW4O2Sc3js0PfwrK
yXZylRfy9fh41bbtqWnxbCuS6M0/YHotpCoEGiU0vb/jT+BN3itveZP59M++rir8h+Off3zRdnqW
GI331ezgVFOzPLQm58p7eGR1zLUG25BZajyfjFMYeGHXoWtrHRfRExa5fueGnEVijb37D5s+fEd7
mS4qW23Founj1bDCtKukq8VVM/L96D5yfsrix2Cgufk7/zjsDlWwzGu2/T1l8tvau5z52hiSjOJ/
+w9TjwF17GeihneYCLaPlfjs2MqMr2MTZrhLjPe1ZbNKdp78VSaXPhn4JZ/5Qc56VNLfCEpIYsnv
aeWGglu7KSEXRQPpzM0ujg2c6FRkliO2b1hBfu0/ljNFeyh96GkSQTQVbCwz4L7DJ2jmd91//yW/
dN25JlQqawN1DUIn696x59B+8Ds2gyjcJ7suiqwzcvQvA3bf8+xXH7kJReax7X5ejSPF0FL8wxqz
k8xgwaMn92/67rqbaUVn518qJDb5P2HRpfJ3EeG+FrbYq8EStxFIaOgfSWTB1ew0m/5Oh+HqyDiH
nA1sTt8DsVtogWRrjctntCiFsMst4nsHMMwne3cjJRWp4yVQpl899KWp+0VjJk+3Rh/8lrOAD/iu
xlefKd6gunY1CfbPgxdBO5XsOpP2wk6jSQDXp1UDpwHcQySwSPK7aRfpIPFqJ3gCSFOI1k9RaVyt
80k2bEM7omjW2mBsK47xwR2F4eRNt99k6jF2WYZg3eD9BOauURPWSf5KkRrVX+HrMULmi/Yuda10
TTyd0Ut5aZC27GIm8RBzq0cG2Ul6spqlh8qHN9/Mxc+ufGm+/15uH1GrD3z53GAXKeXYEvIVYaXH
ru0zg6ssCLUTmZ9Zxa1bdCWVN1ohw0KwzeQ+WTdst6lwA3EUw4GuvzDf5YEYq7ymKi7m1p0Dqvxd
16/9W/OKLHziFhT7QSIavmY4jE3hwisrphIokK/+m5uOrx7Fdsy21SluikiDVZUBnLGlWK44ngU8
6edOChjzda99PILfkG+26QwHYnv4m5J5S0dTnoBzJtFdaYJBw5Q7zDTUbF/iGfOe0UBFgUXF+wSq
awfkdywKzEhTujmgiYr6CgwUkRpn9/EvKmOWFaYVZr10AbmPbW1JCOhn3NSq7mbNH/DjVVPJKSAv
uhzT+pZhlfYoy5JCYEPPJR5G4Y3EL294G+kxi7aR5PCSWpkaPhoJKAu68mvA8j+e97HJZC9V7mi9
wycX20l0r7VgeI3mQD3x6GedkI6O06e6Ffic00J+pYyQGRGV0tij2Tpr2abjOd1bjy/Rmopp+nTH
lhaz1cjzqVIAcIdJ3QPp7QGkQ9fTpfzZyoohyPqTH0WuFDoghcrkJfxFOojDOp/MFhQu2eH2d/Uk
TdMrOJK1SOBjIDICJAoD/CXCjiYfGb6xykWbYZvF8zmcWP1UKV2N8vuc863urLxa9xUDPaO9adAF
sOzwUBecmoIzQ/76gyPlQLJJ9Dtgptjv7eM2M3NQm/LSwixAD0jPLmaOZgWQLX3Pg1mK895ZZ4NH
e091W7KQZluuTsp0Y7+Z7+vQYeweuXH4bbrWz4a6RKhcsp18c+FcorKAAJBZiTY5yEHpLZNTuaFe
NXHxVbsJd+Ix7xhz9b6aTg+Lp5P4YF0oDmI1yOIWpP12oejhyaa51nks6cbaA9mJbs8LDByv/hRy
EXzd96C3+1z8rUZvbmevTwERYX5defWif56JyRKGbmEzjja3PSk4FikQ8t2Zfqt807Mjcxo2Tpeg
yl3+0jmZg4CZzuwbLuVpBrRRkEZ6PDJwZ8WRmaXVGYvC+1ikxq+/PyKfiSSq8GP0CJolvPd3uBBy
kt9fgZq2MBDO/OPntHVzyB2P8v9zfR2JHidTE/razX3EJ4J6lYsM1O3nRflY1w/qJOxp7U9mvrWM
WrAcmnozB899a267I70p7S/VWKTFm+vKdPatA5V7SQ7Zvi8r2w/vcL0sOcbPDPeDE3WY3dxqUE0i
J+HhhLkn2sU4E3kAezHw33nRmQX+St3UYXcfdYNM5wmo+GSt3GYwPhBN1cojIkGHTF3qkSZ9reJ0
1Uj2ScpyKGJu42RblR9qac84QxoVMXprPOqpU/V+Kqrg/d5dCES0X0itVp+n2T2wNFyUMh2V4X6R
mCkNJwv1SJMq/ul+skBI5dGWHAuccl8Vh+1TUUjn87+a/Tfx4beRzl/L01XP0OKBc7jrmPamCqCi
ZyeeRnMOXHtbUVnktCMt+DobhrbX17pJN0sz4Zn64oyDpqT4glI8OzotjRW26vHO3KTIZ828kLZ5
Aa68W5gTSLmSR33HMvjdDb6cTP9VLfukQ/N1l1orU3t0r5xbrqPPd4r3cTDcDQfbeN1bsj5ksLD5
M8bEw/19d1w3p+q2ohXv+yRUMB4qk4u9OjmoRdzP+je8c5rnoHR+FOb+wJ7ps0HitBTnChlmfp6m
h/smqnE6r9vrh3QJcgYo12Vdz51L98fAOxRfL0Q7jgom45fDYwc71Sf0jxrjJSHVWnpHX+vrXcHI
SDeWxx76qrl+Bv351lttW3hoUHSzaxJJ/wAxOCQUmtVFuvf/yaBnzIk0Wj9bl0GEA9W/JxxtnxMM
BQbXH6L19brruYd4WJrOxGB+nf5dXD0hgFgJrrLK2qaZoOLTziTqKsqX1wX+gmbmz33+3ufy+TF4
bOhv9sPnu0J+V36sJgy0Iu1Fcw/Q6C9/p9+Kzmkvl7PFGTWzJoL9vfPBB0OeFOvrdHN1H6WHL7EK
2dY+28k1KSCRqlCPsvf8wQUycT4q7VC/2MAInoY70OmK7syKmSrc36XcqQBXXfed2u/QCb5dutrW
bPUerk6T9icbiXcQO4UnC7PpR/uOt9tswbYC3oZ4uAgGVEr5dXWHOvkLHiUZo4R5XutTypvjkqNL
7cbj4Ns0DuZB+nPrPhOq8/sai0o/sdpVXtdmxsACwikfbdGczqxOb/166yVLl0eRcO0WPLil8Mxy
3en3NFrCGTjjwC/LDCVypiXpvKCrN+iDb242nEYxo8p3wb+ON/58RerW/aEvZu0FEVs0n3tC0dpm
V3BeHVsafHN33sMSb5rJbxoPZEqIN03w/lFjfu/vRatZOHx8/MzCYgjFC/F//1oG76FyEim8kGjp
Uk29jvVlWEqvXnoC4Oh6ixvnFnkKzz4Xn2Jvyc5Lynk3iRJGZQ29JqvS+0VaCnlMGdxW2EBU25ww
NgjLaVuhbb6Tyec1KieoU9otHAb6mgh3hJ0FNnkf0CJcrk42sXCpDyy2FXZfFxS96SggAJu6fAd0
rhN/lda5yvNn//XovfqOA+PP0nF0/JNOcGKkM7l8gNoR2IbPrqCO1KmmjErnH3+ekqv7fDeWQQbE
+jlXtxpzFnvt0wy4p4I+xOrLbAfuF++lXuUDT3kmDz/Z4bsLUVbkxW8FejcP8bIs+osHbTKebkLM
bCGhsiidPg2qF/xKNVwQeAo/zaG1BzlMlnM/rzYcS9sejiZ0QXFIOVS03WA391P3tITX+lJ71sZo
Hut9DtX95D5adAWtV8+++7dgLZsHh+X642JC2rbgocEeM3t0vajaK5aHS6FHG5XFBkv8QFS5f0FO
hPTJaupduo/0d6oZxOH+8Fw5dfdWs0jdoEQ04LLt3uzVkMkaxngcnG6FyOChD2MgApnK5Kew7Y2a
JMhn1TicJZL/fCRV+RNvDZShNY3Poqlq9lZJ/V5Xrd2usJkfNs140USmwu32HxSnvOWkkC289sXb
t6kTPyTfSseq6+xOM3nkHBfDlLFAiEMsPysm3p8IzFgiKQE+N7/OnfnuNgLoiVowk32XzZXfpLPp
csy1CJ3F3jyVtTAJVoAaoHUXfpZwxsAOVVYSXBb/VNI5R350XTvjhJjFQ89cZSGVHVO+eTtBY4sI
celgE0JxKiEzdR9DBZxOyHRGKtueEPt3DP+3OuUV8mbwVZ2au2iXHCuR/nJTcZjuqIh772zhrJgX
5WRC/4oWAwci29p9L7BA+ol43kO5rHsOEwgwA4h9pA+z3z6h7qpLOvWE5O/tDMAHGGb/Ic3DrRSi
te/Vy471M1syk9Z99b7wCwyY4fzxRvaTXxyFLzoEvH6dbJts2JdTNxPLVwPud34nyLYhwHlxb98+
JZq/YsOlEapSPV1Xbm4O1WO2uRgE4sCxnuSKd/I1sunJ9inttXDOlTYDvxLbF+sCN2Vd8IuCTYAx
UkR2ofdAUXMrzvGsk8hZuo4NLQ5D1GMdWq0YyiUURoU1lZTuRkpokHC/N5X1q3I198TEvT3+0sux
LM/zto3jsB0moWd1KHxubtUeQpNhduZiB5xnUKqj+EIr5oWeisF0KiADNqdhkNHRuy80dR0YXya8
qsjHvSwpchnwO/Tq732kGrJWFvUkhoamF/k4Fmu8Ua90i2CheAlqEHnWe6kIhDdOLPfKM2ovDGUt
xuJfue3o+Mtax0ICuqC5r1gpvoa5ZXfzwCO4Y+HVjrHGgpabMBtXdNtLv7g+cli5DE73LjwQoU0e
bW6tPAJT/eYW2WJKaF8MvcP84IqPYgZnVZJp8E6RG+8WxCRFaktVno+qeM3YQXBXloHsj3W3es/X
pdu1cUkQJD3nC+WxSyWE9m1/iaKnu6pXjtsezASQ6G4dWGBsWcVlOTzK62dJz7I07Y1+WEGyndXY
mH6ZMRuGZ/mWC+4tkmiseLNPWO9QF4iZ+9xUHMIwXJ4uS5HBwmr9oWhBTK0Zvt4ByWP6eZmn9vxS
A20Guw0vbl0Xn0Q4fVbwLfLHH/fa/ifel9PLYARo99z8ZDP1w7WQyX1Ns4jK/XQjWY0nm6lsd0Wu
8nOMCEnZD09xU+yaK0aCmzO8q/ZREysFGc1sjnXf0yEWXX9S42UKl4Ze3k0C3dpFi9uJIN6nSmQz
TnxPp52sxj0ZjF9Cfpy9t8FLTuBm1LCqHoxHISgmCg+GAqc6Sg4eDRMPBEt832Np+/jgvn3HvngW
9tNRZpWxd4sOp0ekYPFLHGF2tAruPrF9GTCbwk991Y/H8iMivqjswIlgve5r6Vs8H6F/iPbf97AN
6A2MEYWWHhkruQLK622D/LSq6jnF6opUBSe4TPGP68zPmW+rTfzrePbag/BfsWoExi1/WaTaMWaL
9rg/9dSbunBXZXZdPUaAqEEtsBqAMFgHPaWou5RJhxxUV4OO9vnnLcPKsdB4DlPvAmXFJ2KnK13F
a7yrkNlV2PGBoUgYmL/ea5l7y1JxlhpDnzej9eo38TDvqW6ixahEkBAQXVxohtK49Kt2NOg4leAM
OkgtMotq5BlCmh1ExsWnZTnGGsiYRA0eitt/shagSigR7mGKcXJZREIqDKb6Ev6mMzLmIKVhuJBj
YZUL1Mf7s70IGiO6qMW6uvBPlqw6TXr5I9Hh/PFOBv4Gs+07HUM+3jRkRE/A+nNZPrvB4QA/IlfM
tmNzxvRLxb1DJff88lLpKJxkz1+XwXIYnTBkMbFL3huJeiDMMIgDYb2hi+k+fGT6i3aAquvvJChg
CuHK1iqvyseWbZeeJLL5ybm5aVym/X0VfnydrdKFBbfLT+68NIan0sd+nPliRg212YGzCLYquImh
GxshlNtiIDPobJjY9u5fqtp/ei+PRK7BvfmslVlC3Qday5FRK3arsYzKnyW+WSlfOLF+bL8Uli79
LsuFbC/zs8ixbD2OE81Xa8/Dc9s5uhIrPhg2deMyATqelZ/+vZv6svbPvC2jrcSltokMNPI0Zc8v
Mu1MVV0gA26JL8jjfTVh7Wpr/YP/0QNQEKQ+XxrmRN6cYdXUVCfj9kdTS8111QAmlifTfqyLKsHh
cHDppdf0zwUGyXWK1cPZCDP/3uU/uCNGM4Yk1K3WiFQBMifn9ClchAFtKWq0EahTZrf/CDKkQvex
+W99yam6tJwfvhG2tRRslrKpSvJijJMJZPVLCEhMzJMyD24tFUzv2jm7fk+VJaJ8a/2F1bz5XoxE
7aDUaKu4pdcuvGUjqRaD4ZUdkU9ElDbFazdWfID04/lU+fSdrAtUFyvzqm+bHrhwwFVlTse3mO1/
YjUTtmig5mSHhqAtw8zdtyea60x7ookHNuGmDzbbfSex4Kj4a9fyY2q9qNN5RZgXwnYskmOTiDBI
/BrvXF3iywAOvfl+l3XL65qVcW6Syj5K9vy7fOed3rl+nb9a4PD9D98+AICT5FGn4+o9nqUvCzlX
pTMJuFa8ojK9f+2Ziy/5HYMjSeFbu0eLp7FpZzT/It+m/rQSbuFL8lPoMdfrPmzdUW5g8DrtaQ2U
7QGyLYCSV+8S51DOnDlu9MkSeCfZivaWNRByxfQT0VRuDLcIiAMra1qRyekV/BgTHyl68sYhWVGy
uVkOnw6GuQBOlHaNU+QrgMmBhCmTzP4jRYINpku7xonvF5f2gmXCD+ElbdSefwHHgR2opNifgRMd
JpaNMNh8CwHso+AuKypkPkC54LOVmh+qD4t/XzslKyZRYbrrF8Egg0gpSBYdOoiytDQA3LljRWAo
ubjqmtlJphZkT9gdmblG0jUV+Xjyqg4R68W0Rm2wf5qEVYCaTDwexlp8aBzv8IxLKfdjxwHXo952
AbFP0bptMvKBJ27LWFTAZb9EeQRWd8uGe8ig4g2hfRQdpMf5NVLIZgsEDbG5SCQDfPNqCMXYFANX
helhrBvvw0t2M40r+wwMVZ2dGAFH2j/v2Mp9dnrm4yPcMi6b9OoppnObUWjrxRiKOtY8N7Ut8xy1
YPCWW/amnUf32Xt8yKPiqLIZRQu7a/kwsmsOf7QT5fuXuckaHNxbtk5lTO/usZ221yYsI9i7uG3A
bpf69BeshwTTBvR1U5aZanc63NXXJhhp2TDPsrnhe2CFnpu6VS2FR0Fy6BIFs7VBMM4F10aO6tf7
okQlLOsqAGCQx0B3rJBYHEbLr2PNrRuvrD/4udHHxAqHr8eDpzFUNxI6pFf/Pr40TjOv0BlBSAT8
wpPpPcW/GBjKh2xIZme/2sLEyoy9w5DLRVb1LEEsWQRn/7SiRyNA1BXkMbl9n8tajAtux5P3GxmS
c7F5Adid8ru/dG9TXUoKWjS8/LP0q11Ymvw1XDECjDwVx6ZBkY8jDgodF3wVsuhZaYR3a4Zm+wbC
OBmhl97Pdf8oOAIF+PYZuOvgRi2j/z/oRrVR1r9G3pGsPjP0G/ojVMfBfNSvsxD5PmnmWkwRsXWC
x40r0c/g9omreGowqrI+sczn6SFAgfui65cRtCOdsq/CzdOv8jsQ+wJaYPq7meGGIxM5pE/VbD/V
XVecwLma5mHavmAUWJ0ORfcYtHyWthQvn9M2QrslOtfdscTY5Ufo/fCNVYgHRHVhEKQnase6GGir
82cgoPICW47VMm1fItuHJC2K6hRbdl15+p3bGQphFh/72h5RY6kNP5A1OXkiatyqOEcwIUMp0sDU
BIltr4PN8dRYd8W12bos8bSuKm/QlyzKJM1UbhRqa10tjWZw6iucGqNbQ0kAOubk0EXwKjuhSrqr
yL2kW5nfGiNfxUeTOe/wsiQpLJb1YwUgUAezJGfGaXY3yp0xGkc97I3DJzrtKFc8JAnJMV5CcMEg
96xQlDzINEUsKtezwU8L0hwZr0Cfo/WiDGSvPeHAreehoHEagUy3Q8mIdYXwUxjj5etV3s1v3T8f
3FPVKwzJmlqPAWzj9SNuPixxpJ7ezQj0FIoTdhdTslDwrmnALR/7Jcn75O1x6LpvUAufgm3YQ0tG
LipHcLqN+c3mHp8m8358WL/Id2w2Grhiz1/cxmRVRXwLUsV9iyoCk6qnBM8z/6tl/tKNbSsTWoDI
IDWAi9eXZJColDy8KBTYGLGcfaEmprrc/3ws7w8hAb6smqOYXvWf89yX+Awm97V3h94bAWolgbh6
5zJnTOwdAafyKqjicW62fS8+t+UTU4ptmbFBhZIi2Zd8fSzFNJuTYa7mnEcq5hOzy3FKKLhKiHEV
39zHLPj8I+/TFK7l16rmfHTuuHkq78IQmGZOdRojE5WEzuycp2oL86FrhUOH2RznBbwKnYZzTdHS
s1mdKU4OgoaIq7Rr1ml5b6xnh4bqaBkPc3aWu/dMBe9P5rd/pzQzP4CVkSCNbK+RR8IuEdpwqa5u
7aGu+Zwlv6qmxLrIHCefFw6oWmLMxS0vmc8VN7jO0xjeZBEUnSQNixW0hUABggSzh8W14fwYLYrv
8SJRe49Rs5DWVTn9ET65LYYuiSIrFmy2mdkTmZoma/j6vLaOw7DI8q8L/7AGzMHpgN11+vRD7/eW
bY5/FlCFdXDGHP1zqbw+6/9eq14D91Xx6LC6vuqx9xduZY5lw7HmSn2OdReLwbWFgLNlF/x7x/Iu
v0Dm3ovr/mNrZ1FqnkpRg0p3s86G4lyliP5Nl2y8RXeOwp4c+OLLnunfgjlUsuJn++fXrQ2iWDNl
0zOFKHZptJnuHO6BHuLxZbqZeXgx28o0Ww4abIC+B0JQi2heis6cncNl7yyFwXxftHfXw/MRFv4M
R13llOu9QJs7p8SX9pWQgtKW/O1YxstArkl1HV+jbHtk0OCDPB8fiGSjNNX6tQFdvjXkGHh9xxLC
Vh2nXpQ1lxYcw8IQUTp7LCbeFeRPTVikeHmUGQnGyi84IInMlcpvWzpk6mQXUVUxQyXBpRwaGUPO
9q36bhceNLa7odWtSBFDGRh8+AAGkRoQiRRoZDWcARebe3fxah5su8zZjC9TH+5f4eZIrz/SZHAe
Q8R4MVPnk6ZFJluw6qAer4pPPXxGv6a8T9OtPZJofBgwoFRrhOprvgFa9qGSGHS39mHbM/YYgshW
gqH04c+6Q9nfez2ChUcXiHK/FZ/yjFdzSt7F33Avj4zEfAAO2TwqDteUxvU1ik8/QIqrdCl7UJxx
jJEQVglGXOkGGt55QrJVW4/uL2ri9x8avgeiRANKuMMcYbnu4NFIWCbFoQsrw87CZsHTDieDY6mo
z6X6Uu1kmlgd3/FP7+2akV/jglmXRoAMAEIZnfFPE+pQHD/Hqh83gkecpXk4lQa+3fSTm0chPriO
JEYwALX09DvGEv6Gqxoo5p+p85FXh/FWvK1CtomvlSiS8aIM1UE0XFmZrKB8V5RGBCiYDccOAt0q
mq3mfprppUvPsbmjahaZmmjz1FhA+zCjCpm0Oa8aKhz3kYY7PIxcm5TsyXZmjo8bet8D969rJd4M
iZyw3l60D8G4YvQxwrRYDdIzhWVdfRJtx3DiKijA1WxLLTgldVsBGAunP4VQlkXkHQUQtJP6Oqlo
n9lhUgq5ZIgYtHXNLgjPt7hSngLnyDz5IkiHlPsorwFv7cl5Lhnam/OX6Q3TgVKicy17LZM46ofi
uRn+N6YptVv9HEqCWPe16bGzjKAL3OrREP0s3qd2KsX9Oh8PxZ3zjbEa+5D7z7UY7KxcH4uRP3NW
Ssb1ClkiV9WSi7y3bZ4j9RNRu+IB9edUAm6MFuGvElD+LUa30mLk89X4Hbs0O752hNFecB3bBF+S
ZLJzmh1m0T61ekfE4KmQfuXT22o2EEH88l74zCll4y3kFErKjPbAbDMrZl3Z8NUpRFErkAHZFX0G
bTvnolTZTXY4/zCdYWhooHEuKiMHWUvQF45TWTYiZYumtPlkgUkSvE/J4UwN7j+JDsup3Z/Zzbtj
tMNDTQfr4cdqUPt/Gl2zY95HYf4LmFAsP7snAGbBnaqoozw3qzjhvh7KFmmsS+T5+eyIlojlhQZc
SnyFtu82qsmU0SJmj1IYc9dAKVlJGi7qN58KLe4UujkWdx+ArTQvlX0nBEZcTHje+ff1K5Wr7PlN
KcOC5FsPvmbSops8ucQ+nx/IEZFB8tKkMokLPAHUQh/MsqyTddM93QPYnasbK+2yYdZai8Y/UidI
xbkc4YXHUX+whhLmY2eh9WprSSEhd37xvT3XKEVbCCR/hDD2w8BKeeTa04pOfp/+WcQrkU6uo0/H
Vbq/yi9t8uv0E2I+iDGPKuTm+dB5Id5cYnizl9phU0tla3jHofM3scRZ5uoKwymvx9FIaSFCeVO7
pkgt/mPpzLYT1bYw/ESMQSMgt7TSiV0M8YaRxBIQsUFE9OnPt7LP2LWrUkkqIs1ac/7zb1b46OAf
BGOuWilNYphxUTvdKbtgCoHZwAxuCZIGhoMzTc9I/QHyZ3TF7OXWJ+nt7k8PDOmtSVIEF7YcRFhE
FOkHKBGlQez5DJDlWK8sbIq2LAcVyx2laDpm4qF4RTrFFNPdbi6PGE8Sg+FivolljxyI6A0laNVI
WqsRM3bOQ5dIL5/zpk1nZ4LLUAHBhBtxTISDRz4dCS4eZ408TFkJXmcKc3AKv93qmiPD4yG7oVif
8Pl7Ex7gqrp7mSbtrg/BSeB3QNlaojjgpLOatjBvbukUey9C216fDX1hK8+UMcb8TJzsZ4xllfKe
Y4N1x9QQ6yvexjmAJHLscJ7BfypQCcJkHseElKzjkkKHDsWx+kgMEnVxu/KKhClCs5CXfc5U8Nwt
USD2BMUci6yeqxbe5PtrQ+RC3CeTYn2bd8k0KJYFqZDOS1ni1HgSNd2L5pUb4hoyQGPEiDUPIBAd
KDpGnLjyP9+sjqKZwDdUhc/I2B0TgN5J9Di8H4H0a06xVXCMj2NAVXgBiUneC3SGYvrKoqHOiYtN
apEHeQJxz54oZrnRX9yg0/N8+D2Nn9hMkdWC+BP5z4zwZ7aJYd0ht+QDnPnWHI4xrhhI4usAIfYX
BipYAQqm3tfRpoQkilxgAogJuldZGYkcwhDr+IYgiGdTVJUe2GMJLVN3GEG9ywjOEKgK3RKYDmop
08QbGBToXEQFCiVUDEtgIXYvwLw1BljUhmgpnMk57juX5eHYez+tkk6U4AdWyg/WPHNmfmKfbTDt
prR2ium8PHB9uMfxvDsuzmySXB00uIRMh6Bo2DlR2XCy2cKBeq0IqwlGXJCwR++5ffsir4Sz50Ow
5SzBTpb+4jC0NeZyggRpWuFAJDnpzxdGoNwvZFI8Y24+Y4q3rTu4KCmgYjAUXwHfkpuzhvpxcyHm
IUPhdchHMkXIDXaK2GB1M60Ljw3MEFIVbAwuJiTEOqQb4Yhun6nCP7FXbtyWFezhXz+BYW/B+Ytp
LkFWvXHoakQ6sawFGnlDEjqr2tGtUEPH0fp8x3XA2vEvRna48+cTdXg4qC7JqVJ0lNIbrcL48u/9
CjoVMQocFBQrFDd4gADLPQKwCS7pmJMPdNX+1d9S6WHKokY8z0cw4huumIAfDK7HHNLqkayY8ZNg
GmnBjyJpkHBiWOSqXeVK3AY6ycXQdO8OHPKvxgw1SBpIA7DUjvXPiTPZskb/3L86z+LVvNdX5f4a
i9Nnd4nkc6LCfNyurkxPuZGQzuHSBVkiGmLpm7Te7LIwYjIhQe82RYbTtm6/9vq4gpPpVi6DEve3
//w18ALC+XtpAbxEPZs/2PQtUqa7B9nGxRg+1LB6BicMsW7Z4xQ2gN33dAJpziWfctUYftd8vMap
+3h72uTQ8cyMk39vBuIqtpmRwdr9ZnNTTbfHjBf4jRlf9aCZF1wyTkLlvaGBXi7w8AC1Cu+oHe7F
J4Zfkony87KdYnvCOX/ACN5LhGbWQTknc+yyRcB9JeEPaKublVvmMS/sw5izS7939UtsKXAse9Al
fOqY0kyYv4LTUpGIFKfOL5VN+8JEDtvOrdGKkCHkQU952VaZWQLUrBDnWMguoJkRgF7Yz9V1fW+8
Z8pJOesc85Kih4oHAsaTWMKyDhk0v5+CcQdl7UQ1tL7H5xxPsMmOkuI98c6/VLOgPBi10EbzGL1V
d7QyQoSKiY9TYG+GdZkCQwPgn9nohwBSikmKGWxMoXBnk6EiqngX1IYE4Mjc3Y5mzEC/72wEU3zh
QY8cIupU0hABlD67ngmLe6oC/ELRuT4xlXk2EUlChF9S6FoA93Xyx9miua6kSD3HuLJ15gfp7rTf
PL4g1K0HrHlpMSkLdDOAswMvtBK7VfFxxDiuY3OccV9rSoKcqhflVfWP0ftkEiNS42jRczz+Yrv0
yX7yxrkt6NXtA2YRpVEt9EDghcgotWkA8Dgt5mz0IA+CSMvghuuj5z7rEEsEuUxkhkYV3p6aULuU
c9B0PIjMGfJXUpPL0QETLFfwch5bixHR/Ky6P4ObwbaI2QsdduLd6GYwXeUDEwOocAnAh35zi1TU
VvvNsCARnYjCHu9Cle9idyaM5Sd6zoB89RCCp24fkLWztluCbjt8KZli2fE5iXFoYvmyj8mT0FiB
D0s4OIDz9JM9Rges2xRrSHay0b1fY+tX+CgjZbqF1OogsaVLF48tR7fenxyIMoIbJkMzRI4t2AYu
cFb8BKmlo45R5GgI8AtP8IZAK8F6wXw2F+BA+3WMzlgOkFhpMxJzt4PLdZQBsyKetNt3Vi04GdnL
szKeg8s2I+D1bAOQY0GOwyOA5NYItsRcI7XC0/AX57ofNosZ6L33VWEpgljSO7Dw842oYEVv9ooZ
jkbA5pS5p3yyM9lFYAgRT/rwKOXj+lv8zubMzs2cg5f/UTa1uFLe3cF5qOKou4xY7Q01k+aHYxlX
+3KVnTaDyy3LHOnP03Ww0jv+vez/AVTG44zzP9nRDKS8Xusxezi5Yx4TyYUvuxMTnlY5F1u+Onrj
D+6WssSbLrfGMhbnxbTjwY2N4K772E7E5Twec3GQ4rs4GFe8Bcpe1soTymqxv++Lj+KfROP1oujA
q/dlZ9cwY3JTLLfin/Y57dRe5tBuHm+bV+Sl+EAwrUDCAbZGH4wk2pI7BU2S55cih+oBlHagYzAz
c32xxSFQN4s/OB6O8BTyMUd7SiZXx0S2xNtMeVcBmzXTLHs/3dWoG2y6xFf6rEOmWti2OgNBuLFc
b8R8lx18fn2S0Y0OOhzP/vW3yzWqAQ6JhTIb7rO8njMA5T1XtCy4j5DxmJg0bdy6lsa8h9OPoXeW
shSRI4fPUyY7fMLARtbegBHydf7g1zQCHOTGwfAop9TkTEAq5/iAqiixsEVMto8D65DauhvwcSaV
BzLXve6XFaLhreFtnIsS9PyeU/7lz4jkOexu4Dhy+4unAKiIBhozE0Ah8Tz8/fr/BwLcBi5FPEMt
RFNgj7xRDJaMZY+j+FQAujgCDTxNcOcpsAAfcNSn8juHPPA/pc2IANthjO4ZgDn7YwJ74r8rwvW7
QMFYcpxQU36hTWvoJsvALKK43VLnfpn7w/WfOjt8SC5xAOBKbvS0P3goKJ7/vb84+78QPkCxXX4i
17RoAzkygphqIgZy8Z8RQ5jC0919XH1YX83aQ03qfTPpCoCcSCnmPXEeuTMZpuyAbA//f9NmGDMU
5pxMnQPePDB6SWGzuVc6X9hYXfN8S1YSSDP3v3hnVdjlnNe3L4beNqWSM4ODhR1TTxwKoC9gBo06
/C0ckQ4WhmemCFNbTnZ7diCegdVNdQ4fgEULLYStBNUeQTNTlJSOfXWEKsnpHhhMcWe+ou0S4PYX
SBvYhROvcwIQXDL66H3ABd2vv3kInxGrJdNeJonsjI8QmBmeNOWBEBOxhGi/6tPN1CgbS4zCHCrS
t48kY8vUTFyeUygeMvHG+Ij4oZxH57/Hjy9Ogr8vUpjybPGM8fzw2Xa7ZXtgMWRLYTX84XzRHRFb
itcw9yRJuPBAg5u9udt1vCGbggJ4Z8YjtAH4cGjrYjB7Vlo66W8x5q2D5F/yO/3SZnBD04rNBU4C
PBKbtXlqj7ZOuDG/z3YlP+jCM3NxphAmQqogbON4theTKLtDhV2QxO35Fye7pc9AmjjDBq1AgyYM
bOozKxbZCVTBVlxck9DeGTBYuUXBE8uAQnJMWIoCkU5M5qYG1bWwNyV0dxcFGvU2a9VV98SjqvnV
F0mpD/RpfPKIrI36hsqKr5C3vVV+ycik9csm0Q9bRb3KpCzDxp9t7OFwvSgOWPlZPxmCM/YFSAze
p6+W6fqE1xar5hF3l96HhcGdKK5RyeWZidRiljIGog/YA3xWLGF7OdqzFvEZPnG6iyqCy2etWZqu
7/l/F5b7t/eJ0QRmEqvqXqzQ3EQKd6Y4ir+LHzMJI0Kcv4gfBFAMHvEg6k50MYa8gVjOHNw+56y7
uvt09DYxBncJh8UIoRGZ2QQ+1i/7wjMiQBCaLscoluB2y57NsL2sUmxH6AN4fX2dM2p/MLbgTZE5
eH98QNIo///Wjb+9j4Eh/HI4KfcIaIx7OOdY2XvYy8Qth5qVzHVCjWHZOTVT1MYjxLjr7QW+2pvR
DpCAO4UbtAG5prbFDsnd1HFzWU5pLygK+P8cX4LgWrh+aZNtLKcdn1O/W2LsBoqYrvV/pM87N9mn
Pn8HXwtGXWm9bO9E/VI2Uw5RAlGJkNRZ4MZbiJKEBR2Eo7l4DQySSbW8oY3g5RHOZGRoM2ndXZkd
xJh7k6HDEzO4RFqQXg1hg+VTQt0TZo8tbhfbCVb1lNeA8wc4fxvxs/Uc2azx8ggm3aLsi60sJoiU
CModwBML/1PQQzXatpBvVvIT97I1xFy2UUPQH7TNJ2JAFij65KTYEi8tzlsDRazhrdjPjz4zfbK3
PF4XdvL4227r2uGFfegYYuv6e3vY5m1GVzzrGfhRRmHoT96722OFCr6e5z1LAxQk05Exlfp4OTNo
Thl9B5uEmH097QkWF9RJ9mxkpQKdX41od5RscEUArKvhcO9SWCBKhK4PDra99gFEZeAb1NwV8go6
4n+lhJrLQRcok2mMN4UnkTlD4wIN40CdCwLbzrlnhCi9J1sZTfiPhA6eOIJ/pBCvOHRavHoUsMSm
2uvikT9vjguBypgueBTF3t0rWGVpVV8EjuQ8e6eErQOzcMyQQik7LVS0zi6YW80zhRaytD7pZXHS
X2obc9Mx7qTCpOBEBovSryU7KtAzqvEeWhYR2YFS+RJEyI/nFZkO4BbR48SBO90PnYR7c/q17iP6
1b1dhX1UdvZPcIA/VAshp1PgCpJiZjOro9Kuo3t6g7uFwYJGWOYM61T0UOGZXolQ1rlxPpDUqwIt
8zTmqGq3oAoCWP3zW6aS8kScAJs7Z3pgZwEaCqEtwQvngK+PgMRX9RLjJOlxow99RAMDQpEB1aKz
g9QOh4bYKI/CfEtDz6bA6hHrLB3sIpw0sZ4IeRL8Hyx24Un8Fd/Jof1hrKoh+owaI45BOk9QOWht
5AXdyV0JQElMO4/f+Vb8BQbK2zjaLxpbAXjg56My7ImfI7clKceIErvwtOg35Ux1YDWdcJaBsrEd
3dE1CxviXztHZMRWSArtwU/x2qTnSBqTiInpSxRnwCRsaYLJAp/Afr2dx/ezdkyfBX7YXx6/gIL4
5YPeYc2pVB4MotHFlBzFkO5v0paHnMWaUokQqnz0xxyGEYHe1PWgE20TnuiliGSmQX7b2dm9LE3L
B8mo6MOc579jdub6Vs5A0gRU6Vg18nY1JBJUka73gJjA+NhJiiWgIwb8hDVfN/fvZsW65F5WVUmA
Aljm9PBCEFNBC/+4TYnpxkAcG9JOQDGFEvCUalIEmvviYRkSC86TVzkpnS+DDHbSYVbjAkH69S2d
sOfWnozAzAfNtRtYYJlW8DbczXi2i4aMU/FvevxV3AeepwCuYE6LekWOxJYH/al+UflQcvq7IqBP
KU+znRGdAMnwR7KnakTl2/c5OBv0OyAG9iuJm2iinWcIWXigOJVYmDVN9GB4wl3pM24njZnnj6kK
eL3hkmJ7OZBTyFD+rgDDc6Jc3aZgPyUIjmlXRRdfvEOQveiJarF1fCkj7EAN2rejPIQ4D5QVHaVK
aHbEFq+ICGydeoD17jUF5Duwve/hrULYEcUb27a0plmPhe0aPVnnwrE7sOlNPyjbUH1OmbIMeMnU
HMmAWd6v8gs2YiyfFKAhVnMvaXEOBfq8pABGJbNk2ZgE4zR4HF5OXuyMfoXEuWDYTrzCXMoz+SDC
lw+tGmjmbAQ5XgwJIB5DimZuBOrhJkKlKBwEPVDLYjh0052QmPrwhYBUCfXkAwyWyM+mY8VjKTiB
6pgguQPsR4zqZOfyg7khSuzJiiGsh9E9cubKpWxR/HLVd8sUTlA+XZJdfZxZMwgYOPgKnjQ7AwJE
PBD3ZPQs8GkUYzYpHn5VVjgjOCXTZUOhbf6C9uSomIXCFoGzQiTvbcNbUXRP6SPiIliHNrigRTq2
VTNuotMeVMCHeic7zxWzEyfjLXmMGN52icKsdXdWzr4rb3PR9RRXXAoTOrYdT7sCiu4xOyrGzFqn
Ny+HEPi4zBWNqtnMHyOpmKEo495+vZrAI29mVw7E/D0tpqf1HUjnz2Hfn3hDZkxsaGgXrCfhdM2u
8JtZURbQpjfylIPlKWYJLkG0YqX9Q2SBEfUVYSVstilGDZOwZyLP7t8srR/FzoZFEd3nqvM6XJPy
m+6wo0tgW2Dbmhlxf7e7D2MuiKOava0SMld6YVhhMP0STUp7eIg9BApteVB3hCwzoFrxCNB8rsmc
97Z8hRqqwUt5sNMn+RmYOrxwUCHinEcQ4jZ+wuxzR6gYTLby22S5u83fmD+IApQCvmHNZmhB4Qp1
jKbPGcrk7mwmZ/ak2Rubp7dHaptzw0zNNQ5gPD4JiJB7MsCj5fsTNguzba8IAQVbR7LcAl4gbxKi
I9fDa4LVwD51s1fhOBs++U2ZTeDrMfM6OyR9xD2GXTPq1Y/HR7kckIWMUfE1GYNiUadi+TELZ3it
AKdvH3X0gv8EhE3GOOY5CC1kewPXNnzsCjinRtC+XJ0lT3Nvq3ISHb8slhiKRFLAef+19+DJ869E
5iQSprdvaN2c1+ud9kGHZGzgmisq7TmlVCF9MiC7AgOcN7jsB7vXdX58+284sLCX0CGjNfnWIJbw
GSBaK6i1iBUWgJFIOzV6ccd37e7Ssbf89wNbyKvsnKjR1DJnDReyNFf/JfIFr5KQF4Y5eXt+W+Zs
oNaEedMaMbPUd85FpG9jMkEmPGup8ggsq7CBvYmGhyd5Ddm/GDvckS5+k77DWsNAHn7gbfPDtsYg
rmTZ+IKQwdiCmJjnWs+GKU0zezVb/ONAE56nj14lSvVVrSzJp5hkTqUpcLCR3Jcrfj6brckoXXo4
JnFeCvOUXL05mmqnS9SRkEa1iPtpeVpcb5sbbhRXrAsa4ntIXFJ+zXsEmkfknIpoXyphiUTtlnpu
uVnutAyk8rxht4jDU3L+fa0YbhdeR58PhXt2LDFZaOYnNAfcg6juBP7GbmCFFG/vXIU8RT1MH8Oi
jFTW2XAHy7OReDSHFQzeAEVvIqFwZkFLH6IJgaNM7V+FWwa5Am2sUAKffAuzVTXCAzxh2FP6qqMV
AXYO1wB5oiGKPBS+RcDnyFPipHCCgiO9uzx7xf0X0m7mLDtor2nvPsBWSh83wrwUDql1ZbvNGshk
BlTglgAFKyvWYgbHDSr3B5ZakJzL1XmPYNrpqN/ikRBp2OytLAjOHWlmoLETIioxHFtfgonh1Pb4
I80LgCeYMTATYqrxUpndt1rl3uZWzsIBY+hwwSarsHkGUOe3OLA5+X2r51R0oEJULUwObluGzrQF
6ORkQhmlNbSuicjmMgKuF6rEDIpV6YGtM29SI92GcTp7nDFPb7ciCQQuGHyBVyRRturQ6tCAgFE9
XeM8H9V/zAC95iLWJjTcbIRvCy934lYI2WHR/xW7JWkhXDw9OxOihoieHlAXDifkcfP6BH2NGdgr
SkWJACJPDFzd/tca56fkVoeA/te8PfA1oZpGjCf51JBQyQ2eieMU7EUiI3rf1J8PpAQA6SYoDfvb
oU9YEgUvmMoYKP8T9c3R5Zpl+te2/ISlwBE8TO5twe0AqunM7xrqFJBkebi6ZyXRN6QEQfwjvkxb
j1AX5ICMPgGbJHBUCFZX51N803a6MF7Hh13d8RMHK1JZAjuflDoNDsyfTTbGbtxW/RYCuaYDhYko
mYW6ZNfe0hlXIV+FCSGv2Av03rkj+8PwNwXFhsBnQzlvzgsGBuhu6Pzrh+8SlIAgLmGaMUXJyOLc
CVidtYA5DMorVEwmwRQ8HCFWCGM2ATKy4nFhtQlMauVBzzJZGR7mczgEePoG1UD+R54AG5l+UDiU
/T+U4Jwi1QeeOxEbiJk2NsE4jEXnxTtRSPF6Ec1IU6azTOjZHUsAGHof8onOjjpodFNqawXwnF1e
VFaUp+cv+YOVWewpx9plSeGuxWmGlWx6Jo4DspnfbVhhIVIujIDZ1jRlwMQu9o0cBeKoq7Fiz1g/
3wSyAtbk+DwGDMI7292pUUp0opfGPsZQN+RLKItbr1GC+tF4JOUwrNdJjeQf6GtuURhVrOUcJ7ui
cLuzuZ+vTLm4C2lm6DnoCfNyxpYQXnDiu7tvHc78ZU6z4B+VTygEdERMOiiN+dVqQaDi0KR/8cJ7
uvZp8KTjZC6JMKRk3Ae33EUZlOhXWjHwJqCmF2GPZuVOIwCDu33tUibiOfoPJ602N9FdoRQBPnIv
W01NLLIonweGvLmSEW3ptdtyfjuBSJLas8wHn1v2HuGKgT0w9gWUy6IWnBBQqwKYKr68vQ7x278f
2IRUt12ZaDKmwiSIdTaTAM6asIH3q4oRJccpTX9M6qVbdjvNJPBpPJBZWvCneQSiND5CjTt7L2rV
gfnQQ+h8ZO+CzF8j0MKEpsV5lM/Mdi5crHOMf8galfOr4zmsQqthgBioL6xLnwKe9ECpxPXImBre
GC6hT/bp/RmWG8z+TMKy+O8YFngusAFiRTTOM/paxCyjeNdTSzzH198HXMUrkUgMCtUAcI3hIFA7
F5f+DAZr9lr1/ot4PR6Li5f1X8pthsmarjqEQ0myy4mibDJwLLa7xkdB7lRJL6J3h8vydg1MljAl
wYxPiJRValKRxIUC/pRj7UmnK3xhAfPKA48vzKZSBGS9ltdS9ngF4+SxDFhXOhjZfy0JTTINj4oZ
3i/PKVwDtHSsWvEFAQTkd2Nmnjc8/bhNAGBh+MHx81ROaPAYH0HL4yfCoD+i4af9eC1YVjkPtU7q
dPzTeitq0aR6uwOEemt1/yKv/Oa/51W3NgbPmvpFmExDq6QMs4tnqP57BvyUm6fHp+YrK48YvjrT
7SiTQOT474TE8QEzoaD6uqw0X3qtUwx5+r1i+dan8Q87RH2gteZeBw4Dk91g/CPoLgxVVw/JM39H
msYtNzYF98G4/fI0M7TlEgPqGQEmitaaUvZGZ8NWxAhnOnzLr6zAsimtgM/w5bsnlhlQuXHu2yYl
tQin29WhcGZLZDXkSTsifOaOb5Q4obDrtrGEKTV0n9p7IiPi2YXWMWheHxbBvQnbOfUc68VDI1GO
o7CxJ4PBNJcsm+WGvmEaMnVlraBcgJNAW8GRY6GW3k9rTIs2xe4UAnfQRyFfAoWAU105yx07GhS6
8xfT3BK2F5y8jjv3KX91bsaWCNUrNmCHRI14rjGNldvgfvw8CnkVWkpGblqWnYqonuRgH6adwsPA
VRysl76jRIHw2QndPnASM2Be0GdGD/mLAGymYX66LVKVnFN2XPY2nvojXqysLsZMW4P48lyBU2ct
vfp+gxAkZ84kjEquToaIZrk7slahtmEmKwI0keHDJ6R28WRU/+zkXJtWIQrFHxQXEhM+2pksJZX5
QV+DrDj+yyjCF+6y5FdF3g3MlB3GgrwpAwZbs32iHGPmzB5lYgQHUqjrPwpLrtivGLnqBj23hz8K
2XpMb3F6v2NAK3bxpci8LQ7vMH163ebNskVaJWFouJ8gjqIJPYbsYF55UCrYEb6YWrG4d96GItCa
4dL2mT3kwJqBnh9ZV8HQSezDNe2OQa1HeEilrZrjms/IO/ZSCZap9Ge1iZcnD987Z3zpWrlFAzG6
02BwO/xUzQxiyrcccTXoxXnVZ6QGLKbBxVN3REsXHgGvsNFOEKwt9qw2En3QdFEuwV2rq/t4bq57
ugoeDvDIK14dE5EZ02clUtapfV5fiSH9oo29T9a3JrDL16abRud70IAioDi/4JsKeH1BxfaiU5GR
J/fTH0tfGdc2FLeqxNjtdod+jXwSgHJy3hfYmOV1sWjHrD0uGXY/ZVrBGbuYWzx31y6EcqM5Heyv
k/+CGUfYYJ1UCC5TpVqdCNVc9IicrteMLloZ1+wiNyTz6hdrKwLNK9AkctujaivYxB6430oWNYm6
z1yjE6NufLwhkBKrSX/CA/V2aCwQoo5PvMbuoMTw5qw5VLWrkgw5dCAQyPM10ymKZA3Doi9lgmN7
ZACMw13iUS7joo0syl/JO/dR2nH2TMiBb+ra9jsfcWcGEHH1v+fZENALQcyc4BzIBLUhpq5F9Pg+
YVwr2DSDS0PwiiaBDD0MlPrkAOJxGnkGXCAb0waN0cfP55ZExe8OJdFAoAy2wGCGgLy2xAAJusnE
kX6B2aH6Cc82EdbY0mWPkJWwQHn5rHCk9w0594waQTkRDz2zgOB2ILSaBcRjhYIlltSS1xj5ZTUs
HkxO4HfMeXX5Hd6UrzdkA2iHkG8uxcLov5kKo0hhRF9e5mKnJCsSDwh+xm33RI30wVMSXHNc7IxI
27/XBbwaDVvD9lY7JwWzpA22Hgbs1HOCggq98pGAgAsPDVNmzCK270Rz/+RwUy4lYaya//xmend8
hPK/ElxnwaiBWE5WP7qhY4hOU7yfdquB0OnZtYhOULGmx3WlJsxBjzwAMkAKOEiqCit5jkKHmoqq
QcF1IrMAiwBbg+vVNZ7e6coAdohgSZ32t1FUelOMp864ypjxMIHO7Z4onhuMqn7MY3ZEH/CAU3Bz
uRbnvfL2H2Seg+2zAU7+UbdM1U3f31xlUou5DfWWCsgQI/xg6jbD8ZTK+XCnBzCxsqtWA06iD+9c
X0ES6cdUvXUoW1RlQ4WiADKeErgHNz22FOyyf4uUkTv7Mgxp9vInXGW1/5brz+kTzAwXEwZ2F1wC
cdiAQ6hMfktw2/41r6l3If2/w+q21GppNsEyp/yeshwK3iLX6wo33C94jB6vrOP11E3dXSB0TAk5
6PFAIDDIBROAs1jKYaMu09scgh649+64f2yZsE5KwBmU1tkV+dzUxx/B2tSc/1cy4h/32x+TXkVL
pP2TeXdY+TVUjw0ZStbn+wqydMEWqsckhLfRA7WZgAQic0qGAwbESbH3qKmFH9cYqgkz1Qy09ngU
+7S6o5rCp4Re6Vc9PDnP+3oKV4m42ZqrR6GnbdWSjVoavde1dvEA0NYXKg5On1S7Agmw7OKyKJQl
s4fH3R96b4BHjlAr1Ea6zlAvqWbNXxldBGOL1xNQYboU7YWOrGriaVM6EbDPIjufs/6WCrcmZS35
WE63dQgOeoM6vxMwQfpm3PXOOzLEITw9nysrp1ehjpKZLQ9uTmdQ4fZ0coecHbg0qT6o9ykYpLGK
z1I4MZUZPmvGcrSeIQyeK+NlGGqmX1FbvfjXve6gRbgNWwyLzxTb9/GYjV9vltdW/rDwLMV/8/G0
nDsYQf0jqDfaoinRk7M9j9jQVtvisTWE/ivu6xhj8QkwyLQbvRErCfh8PWTqopnDqCKOV0fP/Ex6
mA98q8k2I7jQ2l7rZOdl3Elig/7fP5H6CWMm6l7KXOghxGtRnskpdGSVPuKD+jMx8+umWhf7Yn/D
ZeB99XQc8ymaKzGAA+VDUQJhBEOKj1H1gG0M59x9otYZoaegIyKmc0JXw9T4flw/Jkm/7D4wr0AH
shWShNvhXHnQl5ke0GO+HpoN9DydtaeZDF18ZEjxiHo8oroxnkAxtIkDvjSfzI95LinKOvdtzkxm
dOd/tTXXYPNe9jDDR5/trs8hCk3whBB6eSYEaMKiux5TF18BV4l2T7RMxfKwUrf324/aJY/zolEi
Sdm/XgCMDkgGb4zAeyFfuS9uVowlYf/YKH16E7Jcf4KaoSP/JeEm4Da/suBcpWCAl0wX2pyTVmFd
Ku8+vfuDBIPLFQspagrj9UN1ei8mbveuZlMrlk1fZRCJduN497kiDR4VlWkhFzly3E2zlKwV8lTo
czbmD8lYMlifBFxRaTZOQVHP2JA77X8iszoYjkzbKhh6SGPPM5J31G8KUDSjXA34JNqXoePjvG8L
YS6OqrwBzL9UmjDIJ8HToJ941VkPWne4608fFU8PCjaHAFD5T94/N+Jeq+f6m9gSy7VkHCTwKFzx
Gz7TZ45XeM2NCYmoyhmoJruccoz9UXDhnMIRsYFC0auQVjj4vLx1h1sUJwUKPulOEmzQ3NYnJS4a
CMpmovcZOm2yeR+MIiGPlwGLODHCsv/E3HmK9X/6uG/Vdk2vgi9PWKgxcozXcf6WV3CWB8NTMVgH
lUYYqvGmEx7oB/4JdN7Pp33/pkY430PVaeaPLR+X57Us77gZaVhYR08nn4Tj54HpHlS3N3xnMqux
ptfjSw997Fa7MRUNIyYkjRULpoJm4cg9Rl8eMYmx1gxCwLnOCaTVHeY9ws5w+D3TIMpLZW2K7oEv
ypFOJ29hksd0JZNwZUTdfqIzKECRin/dr4j96Xyh2iGn7UNZq8tJ+goIu+qAXyQQSPIQZq+lvqk/
65/JXNuoqfhWMIHoDWTwQeE1Ta+JKLXZUK45Cyqy0SosYVx1Oe0p9EVikCMjrRL4R5hHWDNp9oiY
+DCfRBCuMtvBMDJGs7RW+Ube4W74HX8xCF0TOhmZRvhC61RuXxwOUCcvzu+mD8aUvtf3CDPNqENC
hJQBhEsmAIO/auETn43YSrS9iu1xGyvY5j6pOWJ5hXMIs1nomQyW1NVlZqy4i2MLefUKOIXIx+aH
Y/Lxtzna97hKq9SYi7xRUpkSRvaiBbeSnui5m5A5rbSFHuqhSeBcOfU1CFcC6RIyBimmqGfcqIXS
DF1ZFewxvCLb8EvfjHwbfTgikp2yhkeVnAFcjguRzvmKIBlv69l5Y0TNHBgGKUFafgv4WMy/rgTb
X/c4U5Kq+c5hv266cEpo/UgnwZRUyghtWozhMzgzv7d+iL3ECQqH88eqmY1Jj9vxaSOoCPAL3k45
Q9IPisvsbwCcFtQFvPMahsMVtiG3LZYCm/uBBo1qBKnY0sxoo6W1HDEl7xP62WsC6tUlwLRrmkzw
XY4KXhG+yKRCU5RaWQNZA6r3gXuCOHHmjxEsh3POLRURcM2VpD8QriKQNUfsCabCebkKzfU1URa4
SyFrYgRafOln2jFr1QxfvScPM2mC875/pzw3kF9jFNt61nKaNaGctaESlWGdvIMyMTIpuvN3oKHs
nlYZEq1YSkGGkuv8hv15NZdS8Z3Sxysz8OBxxhUOl96FsmDGcCoYlyfMIcJJaM4vH23apmWqp2Yq
oTYLBl6FbJIQe7S4SCahkZThI7/wnEZ6pEUSOltPj5pFs+i+x0MbIqLalIt6Y0IR3FzCh5gF201Y
fb+wtcyMrE205Rg1YU+n/PvM63BkvkqxmIzRcXva1qG+1AMGgPxvrKttmZSJ9XE8yNk919JzfIqV
3d3v6TfmT43DP1Gte6cYH9s5XefHOCvCLrbSSyLx/yUZDjWjN2DP71vC+dr0B37s37m7oobnG97R
hI4mGZ1Xrv72hzuSlmWDyNV+5adtd0AQlJSbmhJ4W6yZyfvVXMNHZjtGVirt2mSSPZguZpO1EijL
d1BztMpSXsvZG2/OCwDW6rV/Lh5fnOqKnO6VNi8SDS8hcbzsKnN1oYbTv2v4XiqcFzO9/14s++6X
oZq9+Ymch9FjxzvH8A1XRaIupvvrDIn7Sg5vlCWYMa0wlA2v8QtRJfQ/aW7Oda8G6ajjeqblDOwp
xlD6bFh7KWLnXViv+kTCsUZYxHTk2IZXDDKYcvQhnDlfTyZeMUWONC4mqQjypYfXNnAoZ0iTlHDE
2ANtMM4NKXz7VAa0tujGFUg0t/SCqjYafoaYWk3mrRV+sZ+GxVebFqG0kubc2aifuEO5R/FbXUur
MR5n7d89d/mQ5g2eakya0/aftCoWzQdTzeHTnPpDDHXjEwBunDGsrJmXlrsyUuLLv3o5orUN30gc
Lk7zMcW9DXAq5afw79P6o//pOZz3zzi7QTmjUuTV+OKU9He7CI0voC94btLKWuHwyZ0/wBuS5sbf
x8onurZoxCMo1qCcNak5H7AneFLA2yYoMD9hgfCZxN36fzydV5OqWhqGf5FVKNFbJJswtnpD2doC
KogEAX/9PGufqqlxens6IGGFL7zBps3rIdjny3PFj2H+3B3Uyax421NYD5+xqdEpPnSTn6GHbDDa
0fQGMicK2nMEWAYE8D84kBH0dsovlOF7YaxI/T/kD3uxsWUCp5au8/B9zhakxONNzq6ob6o9vAK6
71Bi5ikPQfaiYOygihaonrhcca8Hi8+0/MGCRDq+LWXTHBDHkKl2IrQ6aY9h/iuBmA0jh1FpaxYt
2Kfw5UboARNHCqDKqrml62Lb+e/JAymoeBKv/qHvqFeaGoWvt83W92QtaU15Q93xrMP7BKuwS294
lLDxPkEXpDd2sMXrp2KtE/I6KLNEi8ExXkq/pTuaVhsDE4b38jNHzHozmrbe6DeHpi5NlemARUbF
NOHlPDZQTvzRXGMjpqgXMNpppMnLmBJq7VdsDrGXh1pAQgQm5hyvIUssaG1kiyfwtOf2fQZ81bF0
UYSKFxxjJUEwPNB7fe9FEYo/WpBH9Ci7IoYsuh4ATGkqs5ITLlG4n32nX1FOQikUsVlZQJGiIPcF
WZL+If2YQ1HbkcvZCHAgMJRyhpSt9d5TBp2TnRa+dbpvC59IHLZhQMETIg+7FSioyCy2QDE5oKvc
qj2AMNSZACC0OwiRkQuuhmNSnnHoFU+gJLAb3fGkEJ/a3yDW9jeqryDnSbMRlAPOSiF/05Ce3dL9
3d+3qFVwzUA3oJ305ulDB48aCQUGFgT05sjyZqII+L18wDs2NzZGV4O+b2YeRFOclUz5t5+T44MM
qLenku04ckGwAQCzAAvTmYnXgLS+Du+4lWTNC1GQEG55tIhoEYfRnFOi4z8D6m4OlvqSnRQm240b
Tgs1PRMAPH2+gAkDJwkGjEPTpqVrotyEYDlbkUDCNntVWiD5BS7WBhJVz5r90KFrol/Y3i0eHYBm
ZM6F5QYVWWBTC+U9AX9B/ruCaZh6r/XAnFOWxHCcAF/8HjBNrmUCCKHZd6WFSZ5g/SKKhVIWvdk9
lT+qBcw6kplACGXdyOpI2yi+UMtCJsmiezyXMwfj6YhDCRwdPblrv4fLWIGR68XpUpX0eYoU6uAl
cCD9QnSR+xXS/FRPvgfBPq9n2eIhAKyUSKHqOVT5BKkF+kBlH+aD5WvB1Z0BKojV4Kwv85l8EeiF
0cSRzgLE/Z3hpHad36EKo51WC1jQvqK9N5MdiaVlDtmIFr4WNFiIGK7hcs0CmIFvBWCMwUGZ5CGw
c74Pv6qzfmmi3RkIdBNpiIlCIczJDx/BCSeKCJ64bVTplAAbAINHO8+BtEZ0JyHKam57I+Wwv3SX
l0LZmRtLdWZPFYvi+heCBcxw8ff0urwC0DnMgMWBSg07OgCAGWic4cEi+slAg5SCW1tbWHijyxHb
oGwyYneGGuBIgWn+XBQaCGSrFKqBN6McYyVhsX0tHosC2xTqVcg+09Om5+Jys7Rbs0+uFOIpEtIR
DegIMiwZzoD7aHWqfNoN9VHR0WNO9hwPbB1zp3fihVrZHM4qsONyGvOASA8aK+jTo1gwWhHkST7j
SU53xPcrYJRUlMTQe6Arx7gAE7yl+CZukhPd2HIp1aNnBkoY/MR0PKXdj6w7vgUVEoIt84Nl6mVa
JEDc8Q9Qrg/ZVIP4FAgJTQjbkaXTyyw5ImrOHNbVDxSNMD4noMMEIe9MK9oJkBzgETYTnuGSYmxH
92HfQW/DenMKO4Xb+HEeOtQsPP5oqsJ5BBh2YsK1AiFzGAHZ4DLULwuIOIYgN03J/lHgyX4w2k7+
xtpMW3+RYZpWGFt5CTo1lkq8MPBwzrUSFVd2rpSl3Uvpf1LmnhgeE3/sNrM01MBm3Y4DVl5m9ay3
mnCHRdvAZ5PQgBz9kzQpKSkKctnz78W2Azclm5aWBaeVcZLPKJ5RZqZErC8ZY0K1yr5TJ5LNKaJW
ROy031gZkSO6PXFlF6ASFLHQ5VR+YXxOIjQAdyi0TlKMW7FPc4oV+AWqu0heWWd8l1BT1AO0oCXn
7smTs34j6D2WGj38r31fR+aQjrqZa47iQFJe9NZ7qwcSNUmYQrETH740W6m5/CUMe/Ea/5XlBGCK
2WzBrSHSzZ0waTpGps2HHDHb6mz9pgJ7tfqZyqjcxTQKzAIoLbqo5gflBUvBaIRSuxsfR1ZTUXaY
NCHCUcigMCJpwIOfpFW1qqyoD9PJAPubeQPW2R1TafHi7RDRjEvLf+f7PLOiJVLb2XbRAvn5mhdl
WdtvxFAyC8QFkskDzH4Re4mRq9Gt4TW2kJHh0azVK/o0KJP8RDSkYMAA8ENDsfSZrVPeyWPzcDDm
h/b3ljniEvUeRfoJlRGalEvt7ZdU86gKsEhP3lvJ0S5I6ROOo/ftx9da43azs1DVnNwDrGtJNJl0
9Bw0tL/ZOw6kWYooKPcBrGdU5Nv9UgsJ7sbT5a8yeayHCYp6dJhyUoA9ewk7Lbu05KmX3Mdeo9tU
n/MHr5q5YGoZ0+7GDOpPcRijU9qeEaZmPdVAIdifityrAy3+W15UhBrp+GkjoEh97QyxBmf1pnRc
UMZ8Cy4ZG0XWEGAPcam2kyFFkVIFLvDSp88w9RJQCSRg8fStTzPoyeCkVJQKfLb1m6MFKDGyxUEo
tIGyYY5LIGa1CwkNOhfzLiAfiDbYgh6J6AUAZvCUVIHx0kN049y8bD1xlRxyfKVsAV5rb3DtXpLa
b0Kj0ZDVuXoGlLHBcVLaBSZCWnw/qiP2rGz9HYVZv4vleeqpLJBQFT5j971o4NonyMb9Gn8fI1Dx
dtkLrBQ6AOyWJV9gjgvQ52ivsz8lwh1jRZUoj0O49UXkzzt6SxSoa+8zI7qh8EwZC11beP4AXrbQ
CkbogsDcsZ5b/b4GEjr0ise5P5fqvkA/v/msCz8zLGQrZOffx0JKsNLRPL+vafNFMKPa/QvFO1Zv
DPIovQWvZk35HAiy4dIBojnN6SEZ0FVuHYeIpi47FbbjJIsBWbzXxfEbWQ1qN8N1w/pKMrNq0Q+/
Ox8Wfv2xfAQQCBC+ttAfmRAJEQMDlqw6D/NCubCe9YTmCli0N7LNzI9PgJSoMy78FviQoKbjmol9
Xw1SaNnsovfsk9r9a5PnznfbJIQm1faxLmu+RK5QK8CO5dqfafw/lKCSg89jBuA1dhlUUDZYkOmr
RXOMiMFiSVCHiFS/lArmcg1kYVZ2l15HtYhuNeIjAcQxKsit/32739+UaQ/BevGX/2R4oL6s6OXE
j/A++h101xE/1NCqdBAqje6mSsMVfApySUM7jTeIRpBslYNJ26Hks8egUKA7e9vRHnBeOFMK89t3
4r3vl5zskI29eUzr+idJj1DOjDe721KX1gXiRaYfWYPCljOzH9BPueYdPMKc5OtDEXxg90NnqK9G
7cqQNwlCmGo4HLIcJPhF8BetpyGD7VUuj+E1NxRk9Wm18nA6XLJwa9hxjFKiSTrBRXIj2r4GeuoT
aunoytzRlbxPahVCKbgSW5eX95+OBfZoXKUjWu3zmr4X7SrAsuNF9vHfn1WXe1m6zz7bV7Qu0J8h
gYJNz4vwUQ00tCM6V7WljcjhI2eMGAT8E5FuZfP6B/h7ChzrF9kEYLoki8UvX8offTFepPPRUQXI
YfbHmlE4U7G46OzxefAEOj4pQdy8LL2cllPqq+oinstjS19DxF/rC/6/VsL6d7zuB6Yim8W0mHIo
8Xv6QgnjnRZ+fhium+rvuaxcGaAwjwiZink9/Xiaz51P5xzaK6cNjJjeKqZfWh0Ds+KxL95IUx3L
qeaX3ggO5m/tpXPxCREFCdnNZo0Dzs2vHNWmEkTZofY46hRMePCYRw6IQn7K/1gg/Nel8J6/Gtjk
0vuCZ3awX3ER1gtSv1Hsjq4x23QgyjLDIAKJM6susS9KKNmh8ESFpBT/n8qL+086MCmhQMkAPoKa
K3oz1p0FUrabS1I6ObhBCEIsv7RPwCWy6aKvr4Rc3hcFIxI25GYgyXEJrcM8tTDj9OV1/DceWwM8
d9Fi+9iZ0Ol3NWmq5bOmnfQo/N23ujLP1VNSIwkBYqFxEvJ6Yue7O8KUCQnujz/S7bZz9Tqk00yt
znCUyBtXC6NFAwthY9lKddtIEZu1UvTX8OwlWLk9eztmSAGjQ+9mQexQjZh67oDgMHeHVJIIncCO
Il/JvP6CtQirt+H1RrRReiGoJvF4pXQ6/Oxithr2NXvNGhfbEhoJ0LLBdYHP6wFx/b1m8es4xuxD
Nf+QEZkle9lNB+yg1L6MhxP8BbhkFuSRSWc+zc13klDlqlrzSwxhGRf8SsblZayaoeTMwjHS3mBN
XuGgJbQLjaV8k4PO5qwsHkh7oC+S334K4BuFadagtyf5vgLSxU4F68vs8M8Yre7nut25mBTQiayQ
vrTY33f8I5UrTD4275H18wQVUvqaOeNHxmZSZ+4a3il4RwxiIcSMrO/t+AGBjqtJ7P5k23y8qUTp
6Vp+QcjPha+Y7r22peSrgFLMu2m6VP9Wk3CsW58BWpBhWa/7p9NQA+5G2wcH/HoGnYiVWhKDsOdw
PjQ/Ju73ti1yVzoY5uNjhipCc/G2RbVksqMYa0aXAWGHqpju2A078vkel9ke2ID48SW6HMM4NEMs
rGzlMlaYHNzrvDcndCbN+vbwx/2SxY/oSyegGQy3MgpzEGLMb7C472MIV0FdOpNJWZoBZCWTRuCy
sCfQI6rLJ+gmW6lzGjksfsqpAsv8z7CA/P2o4CcmyQ8uESLGGpOQWiqWaD9tiH/WbUFJN6ALTQCW
oP12HsxHZAKoPfk8Prt4LZRiXmVH6AEhEwa8latQ4L2jpr8clpMHp2/FGDQBGaN0+oDoa3+D5pCB
aJ932LayhEH3d2Z9+6O6sksH7QUTZBKhAc8W8GEmZu54N9LdNmRKD+RTrsx1mwIm8fzpQ+oJSXX/
eK9q++E3OFyhJWmSchGnlP4lALpjN4cJ2i2rlpCeBpdb3Bj86jxG4sK8/2YM9z91TTnrNb7J2jZG
5taVqz9mX+HFbofOJtAOM6vdxqFMGxMH9txbfT7WrA+Q8JKcUnflE+YK5nC4/bpopHpt6qLY75is
NoE7Br/rF0SkZmCgSa37mrH8ILVHudwgsM6GVlCjq7FiSR9Bn8gn7+F+i9FMdg0/kJEAOeDD0/jx
x3vc7cFe1ScPlDkkeVE1/uA0+Cu9phG+hhk6XrDsLjqb/P3E4NMjm0i0tcbIYwMqY8p2gDer2RuE
DviHxk2L1RiWHWX7XQyGQu1+Jdxjk6GOiQrcepAPmEIYgP5R56Exv+oGhJRPMg9MP4VK+yhkrQyN
7CyXU3YoG5TjsB9PlOaxTr9YR9PbKE9tf1CjaU0G8wbyGKssassHrLEXDQpj6CgvR/9SVvrcnulR
zz2wRHcyH3yFjzhkEuAOeHml4n+8sXHMSY9fjgTY2ul1e9jNoBwP1kqi/furIbqd2J9DXjeOKVVl
uvPeHeylZ4x05w2LZryVXg4wDG3wN2z/8k/ISwe9VpPePrXlSJ4Wy/w7SyEPjNOj8d7JaIWTfaEo
RGsdBjIgGWp6D1NLA2gxOap8XNbuuUk0X50h9qGAEgTOX7sA71q7vII3Q30gDwUgglORqM13f1ni
9Z/l625YjeDpoLl/at9Ydpkq+klvclC/lr37HhPvqLvqaSA1Iu0MalTwRiNrlCAsbCWag8NKd/4o
22yENjA2icMebTg2ZAPyQe29Dfqt76UMtAY/YVyZO5SResyK21Dt3SH9mRUuMTgfLQBCmU9jigtO
oVlhRjf6ucvHE2lrfIKSxaCchPSb6ZPZtGnjBaZekWoHhuGRqcrjifrXMgaGi772/tBpSvBsMu94
+8ALhixoUlSKZnegFe1x1KwG2lEz3aWShEZu/sonGEXPxBkuimavNKuMYg00IsQ6LmfYyqwm7VTF
XHVoucZnym5g/w3o5kS2gZQirMjJHw+nIf8jBr87j87E8WlHzAu8zdMoLLPb3ilPEESV6bL4HevO
n45YeW11jYP41gvbLpseOr1wRv1kiwV9wRmnQeK8Veu5RPJqMCEKnsJzt14UyukneDQT6FokDn02
O6bnFbt1AO5oC8IUWzFikHSW8m8dVA7AKjtymEx0wkb+lx/hWdyyKJgFAR0hBMjCVwKFzFhV7XwY
WW3hcAa6RhKG/erA+uA50cy1EPDQa5fAEYH53+0gggoa+2StbAaKI9MJe13SpzM4VRb7+v11aWKb
N3Tb+Bnz2ECYtGDR0kZXmV09eMxYJoYredUeytt9XY6tiq22nuUEO3A/YIddAUAQCOk9oVmuWw9y
N2Vb41tJMKkU8PiJ7VLrO6PxsmY2w3lu/4jTG8WCPrYDxWDs6zoUabA3/mmIrnI7UkI9IRkDOvaI
XoG2lfUW9LNUkwZwJxIZE4y76aQ2ATPknW5Cod4m1JmP1wTg6Yo2TgWkXwPO5Wn7GLaJKLu7OZIZ
/f06+AQajVEKyeWRRK8eBFKPDFDiloMliXzBydvQSp7mfPo255ZAHajOLz4YZGxkYWAJ3zBY1la2
APZcgT9z+rPQOyTWQ8WetQFeHQDC9/SVTscO+gSk1c2p2JC7AwJVD2Cj6+EMjOeYvMSu2VqfI9wa
wS1bRjvJnawVnkCIFJ2kHDYkYT3lctJ9PoLwNEV1uttEcIS+J5jV95FQWbir1wGdbcOK9u3XLTPS
o3w90kG+BFGgUszulTfhJisCtQT6Sj2YxmGmTFtFhTqBEle+fb9DqGdGHjtGDz4NkB8cGERY9c9U
gS2TIgo2Gw7c7LMboHBFMTb/+7JsPjBES9RrRk+chYHfejZOp8y+BXW7/gxWi7oWHcl2oRVTbvZH
wTOca/C+BFzBiPZiHf7R6eo2Dw8y6We4YLWWNq/Mux8FX5qSFYXA994ICqc6ZdnvV/ptzrLz5Cnk
Uog61jAKkBRgQDAJgSZLdvYOqa5nNVnjM0BQTwGYRfRzpyuNuUmFsOESnijz//N7X8pT5ZytVdoF
42Ucz4sKQo96STU8h0f5FSSSdg90KFHxZwdsf5SzsQkR3/xOGkio+M3JkNisKhmR8nX7k25K6YAP
Ek7jreK9l8n9OpQ4UwpyWFjJaH6uH+qp+9ix4tUDrwYQF5aDK/CZmBRAIr5/OcndpuwvwZE0YSzj
0PIaT4fA9m+tysBRwnc5LS7jyIdr2lVBRQCKT4KWTWn/j8QqEch+Q5cFWYZ/BjiZr27V1h1o+6cB
mpGY9q7vH+Ct6r/n+AF4h+owW29BsuPmNX5ADhuSDm0bMCxBE4kgBKz71ECokdoFCjHbfNE8Znnm
lfN+29IHI5EzzgmURs3Ek23baJAFhenU6wfkP8cusaupl/ivRBhlgGr16b0InbejCjTDgAuH4+oV
7+gYuSpQrK1oudDdw0RDcunWoAILUlcl8fJ0xIqtwU9+RZEUqUygepT2a78AX1j+8g16TH28VfDj
o7LHUlfMwQXBIxrKNwldAKQIoF9uKRrWdCZ6T+r93r0TZzDriPn+Romrh9MR2pwdVaORuwdYilP1
fTWwvMTFEpSCqj/4RbTGA6rjIpqGKAPKCkBigBEOfWMOZ0gsB3MkSh5BHE8+v/R7f/Rqmp7yzcOm
s9Vt4SJDeczVWQOhlR16AgUQc5vXKMADr1IPccvSjkcF0+5neAURJoHkw9KZjiRVLkb6g1IY7Xpw
SKi5eyoJZfFD+VnXZ0USNG8bod8RXFqE2gGBQp8nlEJsyH71TrSU9x0AU5goDBNVIAohrzFwYMFg
XEtJXb6H/a+WOhLdbsVLaHgz9m80CMBWGQ+89AKjCOFmI63woREF+lA/ZOkko3IOd58eZnX+SiG1
sYF6ud93zMz3ZLCEzYTe44ywciS0bigyUV+X81na7gch7p9jcBZtkN9dGdSWZCJ5XYwn5M3zcfiE
NfWlAGOYcu+mkYP96gVvZNafPWhGqjTvv5GtopGC1zDjYgFETb6WnQOSIBp50SJCLmjebHYvdfZZ
a79oNmFqTothwTN4rBFDWLxRE6BO3s4g8eDbilo9VgxewdI2/K2i46edI3SvJ4Hczis90Gni4Bv1
8cBhQq4EjDMMBS5PMlFdBUGT42Nn2B2b29AuuskHfjp2az5K7y2VUiaRTAF+Er88mVA29tC5fybg
5bxGsEv+mRNgMovwP0zCjzStsR+SHE7vA1kA4AGiu1fIzID6wQhy18ZXbY3VRJ/7ze/7Kz5zcGyR
jMdA84/NUm6sFlLjots/04mMTmHuIpppEaDRVXhv2x9crNGpVnDbqQ+jObLdYIXGnkTj6wkmPbNl
MA3N/O4UDuawC2RX9ojAZOg01X65RYzltdB6Oq1jglktMILxAeAHrHY2OswM9s9ttAIccqF/os31
rb7lFqBWWUJ+Ln0wVnCiFtAfCEL99zxxcpw/Foxvnsxn+17X2zEfsM63dK1Z3s8C3kolmkfPMCOx
/qcv0O/xZ0mFmRBNXuUGudFCNXNX7dRptSrxTVt3m4KexZo6x2zExvHwar/eFsfnMT/ym6tmPfjp
NqMdQLFpsyjC1zrzPmFqZkG/Q2Duj6+7ETY7M4P23tbYUy6nqvvdJngMIRbEuRPPnIpjt6m39H0P
JRvcItr3pwrtIerF/AIQ6NS6H+stFep+b9w4cXX2hYSJfsI6gmp1YL/iZlKFJQrD2ePhQP0LwGy8
z9XqfQKIsuqmr1Ozq0MOWVy5QSg1D6l6b8stqhiOzieAR6BgjlhIfu227fnDyioc1utwiIyNCuQj
Xr9BTcNkgJqYrktf4HCSi0Trzqq3yr7eSufnMRJn9xh6I82sFnWozh6SHb+nY0AN6ISpDoDrx5ov
rKWcinEz/v4p3ILm+Vy5ieimnKsz2khwo7cki6xyREMSz5oAi6fGEnEkHEPHQ3wMcmHXwc8YR+Md
Kkv5pqYfZqu/BLYZ/RI0Gn+J2PnXCLOZMcWtgQkFepwpht0h+3t8eYcl7rYsPvXfa9NiWLEw4Hre
8BZFzZ8qVEIcAXqRUIJoYUKDaFoG/eYOlGaREG2sNLJKThW5haDbK4dhb35vyZrKzrmdDdxk2mMz
3m+i6Z138TEL02sze+4FvkUCp/V1o5k6L23qvgSsVAJqRCgmw5/2NYkDpFjWxlU7IpOq/zRg3kci
50D6UUTkiVm9EcixnxfUW/rTAzcdIWfFUGGfojMuQVJHhhBkHv2kYQXAk5YN4/wzpv1Y7R+e/GO8
HEQYODrtqPdfsmzmZJow0GGnP/kPsqffV9D/NaeR4PqJxfpGn4T2NKIGBQ1xsgk6hMoEeBZNAfAl
3fUdJEdB1IHgy++zmdZI8nzNE7smjeUv7bbKrzQhL0Hrhl0I1EDKns9uju4AlUGCUwA87AnIGoxN
DawvXVdMy1vrwVIiAMceUQXin6yaDZQY2gF0IfEaBTDawchBrHyC/gDf4es3RijEgpfO1+qJxlFo
jG3YXyyg/Pk3ndFUBqebZTaEmOw7589p1eJFDf8MCiaSPOnP4CqH/VoFApnPPsBg4UugMZW62mYw
H64Bj1GBSfaKb2yjrbrIYO8KdUNNCPyh7XEHHgKL9AJEIhnMyQdYZQDvwQqiiole6sjk6ml5g3Cg
Y809YI8swYT8Y/fRqRSawBcEY1Yg2+zELhfaaAZYUQcLlJojtNnM7kYflRpkyUh9Y4hnfm6UZvid
4lxXzmMbX1/bRb0vqGuutUMVjt+mymbLZ5/HPTwVU7tQzKUCWjXooVpUyZKvX13Gu+QnmhkzeR7z
QVBVb9UhOcur/jK6kOu9WWou7aW4yU/cgEju2ksizfsDpd62sl8EmUhWUqqCsGV2sUkPYz3evQ/V
obg9aESyiYOq5JRTQp9iQgUR65P2QuIjQaXkeuD+qibV9+fteXuPTYVUFNj9qTrwTzpTF5Evi/4f
ftxQfQWbEJSeXXqRRwmSv3+MuDlvYJPqnFx4CyKOToQUfhfflXwyYsrAuL7Mo5m+0AFgJl6FFwWE
zR/soNAru0I4Bb3zJo1kgDOUBT0VMpemCujtuxdcN/YjMoIKk2gQMGBngDOUmJYIvibcn3dkf2oX
NlxDI/bfzgsNv0omqOsZeEw0E8RWozcp2hMup407zxAgVbJGEg9aC7Ad/rKKbFwq+YAYxg0FPeC9
EMzQsqJ+imI7MSKpH1JU1NYJVElWiHrhaDDv9+wrLK+v9R09WCUQuyuPFljXANkS0Z+DsIOtEaAy
/hP9NOYcDECACRyXa6LMC9u6RTqu3TCljF0NuBtGWfBYP68GvfFzttdOqAJySlpnl4cEyBHL4h2r
RnjsPqdPa41tCEImHl1oWBLmFId037ymwLoQRERBgkl+Z7BTRkbu+zlh5o8Yyluu5gsO5R5oiNji
bUR1ki56PQEgThhjlGiaCCsOCBQadioD8SK4lBonQiUTNwjq6NzUeTXFp6ReKR6gBZj6zjhEFRVC
Cdv7CQwMHQNQV+m53399/ENJvei2Vi7b6dfUzhlN2t0A8xqwc8UWxJzoMZNKXLKFuNM3qM5MYmA6
6AmRObC2HsgTIJrns2oPdmuwSW/FBQqgdz+8TtIfUUL4OIv7QUQLkGYE6UU/8Iw+V1xaIWpeq7Ed
7ZF1G876U4ljZhkKTDhQAGkPmm7CatpiBUKRDV/MM9kg+SwDn2cDAH2bLniW3FRhRUBSAqbilp6j
t0Nzcq7Yj9P3971DCB1Qx7YH3SyGClcDCI6AK1R2hCTlUTmr8BfBaYDS+lBsDV6MJyr+aCY8IUGD
N3JqXOszod5MnfGJcjglryFxFIgRMcaLsSA9F4fvhnestwj1wvFlgKQ3Y9cEPTnOg7YhpU3/Huro
P7yC18NimxlPi/DLTsuNJ8hnxUAR4muS3rCrCIUFyaP/X52VG+fMveX8uSMMQkI8agW8B9LFFbGR
kPUZlLxBozJFEY5G+uSCIUV1rmft/tTspdtziwX3gcCPMI+m+eCSXFHMg52RYD9igJBt/2IPssuS
mVXdhgc+LLnytKnn8JQZ4kjljFCIxkkJrel/3hKNAS7kn8kEYTyXh/pKL9TLuG1MauB4lEMAgQxL
jzxTaLHf+MkdkNQ/RB9i/WzGKPMw6WGFwsKhzkDm/L0QinFqsd+RiSX7ko2eHB6/U9rL5D0Iq0SA
aoHxoFlFQD4GqOtJTJShScv93Vq8UHoRqvD/MCicB5gzVinmFkoaMM5p6OCRCb+b1ZSpi9AAjDfh
Tg9TG7GB/56omOLcWq6bTYUNevwv0QOryfUJild8Qzcjv7D88tD5BTLOF7ouqWBn88sMDondWXEG
sv2J7RI2sg6HdIK2S0IeQY0LTDqtBcrVskWqBTCXMcNp1EDdezG8OBnoCRyZzAUfIBKjA8vu47GB
TN4gF8GaOxahAGtEzQaBt4MLBBzBFdQXSpi4VFtN5WVzYG9ICTby4HuQ2+XI8OhHvaFYBLRqAYXp
iz1Fi7/otnQqA0wzSkqo4UTntL5hEU9BmyJLRWkEblc/8kfdGjnqu3HLVHzKIEZR+DXmL1hF9nsE
lxNqXVYtUL9UYeRk0y5fCnTu15d75x5PdWxppPlIhVbqUo4DcktJCwCnIEi3xHBF+Ow3PbRbeban
gtBr0wyc/Tr+npQ3BntLllCB8pPmiku9CVHeP1QVhkVMx3+XVB6imdikGDW6LsAw9x8yI5HQops5
ZW1QTX94ee+rG8EGY4xQns/WDl2GURl8hdRUxZNkQ1uqUG6Qkbz7+XhXobPktM8ADryM8Ej+OCkC
zZjfd4gCLaGZs/YrrxC1vU/lEZDPJDxNVlpOV8seZUhiBhxzLKx1FDjkgC5h9eJPMewdGfynMaGv
c0PF4O4LTCIyJ+cSZGALtJDzwF4F/aoWFN1rz9x6PzfjKChQo+rScxdi/ywcH4XRnXrEr2QUTWBT
3VEjnVNN0WWrClSEVBHdvXsUIY0SetZSR/m/mGCysyylIRozcKai1EOpQNjKYEc+wizbQg4iGQvg
qRE4D4DUlLyeTgeYEH0IAJZAmkENY4ojwFpw1vesulw+KSXE/CSsK490GhmKylthtlccV8158NhR
EX5NV6PHz8C0RnsqUhw2pyZfUAVnytpz6RHgj0APnrwDEZoKyP326bNTTVgrKMclCEqUo1k8+Pka
/kjyWfrAZ/PLj2Z2YOAD/Nyf2GoMN6MG+/B6CHDQ8NHrHiB6WNxGKKnuBUfYaVkf2XeBCIEZe696
0LBWvYltimPKA6VdLQcSewa9uykZQsTx1Lp5VGBo7zMiMxDdwIyQzZ1ByaTA1lV2i9f1Zqk3zPxN
PkwmS7GTn5CJ/RSgHZ/hfktsq6KcNwrKAuCBw77FOJLAEAyC0vCuLS1IyKDI+OIkh6gQGsalBUhv
NTYoo4mrtjWiJ9yNIE+L5YTQgtgMirl2EoXMhyOUpSYkipYOMEWog+55Toykj8MX+fC9sLhK4x8S
GNblpBKr4ZJ6JVP/cdPmne5Cs2NJ+cihrs5IBr3UmQ63xBjrp+8QPeCN6qc/3LbtB/QB4rbUb5Il
67Jxqu6oFWBQDsudM3N7u4JcCmkPC+LhZsoaSaCF7C3KEMVFha9HCMIgRJXCmDPnotTXB050YsUg
eQc1nCG2pNgg0jtiPfYWGQyGT640aFjIIwjvWyZ61C+/1QF1efTXECjpuh9o09zVh+Qzv5naxBrP
DocFIMV0jbgVGKHoXneJ1wn4rBOPEA2lPc+OuAS6M7fgQJhLVCb43KyoyG+CYeHHfVgc8M1iMScu
ZNAQn7L2k+TUbgfNEIgx0Ap4Ah2kG1iTfS9s0rgG6mJI67+l7QvaQ460p42qeaJY2c/jPsGuhx+i
FYKgB3QzDMRfjdNKQYXKFpYFKB+w14D25aGu6BewiALi7iE7Lmh5CDijzzACfxi5QNgpCJGTsrYC
8NStcRXIcCfZSV63Jg8IJVEqwJQgpCehoCSOCHJHuWymli69pNFfV1hf9K+wD6UPhFob4E+2XAkq
BYpsoMlAfoJVo+FfEsyCZ0wO9cCKJfdbWB84NJ1fAmGHM0Q4rNmkI8j3jPFvnTSSrWWBxkAfCAFS
IfSdLzWaVpQn4GCz5M50vuWL7BjPL1ZGUYOJASHWXvJrj22FfvhyaB5UeCMosWZeBYnkYROqrlG5
BZBoNgadQkjPv2jdIJ2pX6pAyEvWPoWbuzU64gXFTEXHY7AE3j8ERkKF54AGA4BLGUCmtKf91CxA
ZX4rH5nWR27LJZOlByIaZoCFRUCME4w7WOs2/C278obL7kJ0+m/NaM6UPEVYL66hXdD6sp97/TZe
UKdpOBQ1Y5xJriKYtZngeLdLPiRwpIF8Th/goyLNBW8S/ZGxCTZe/404ebYBtKNOsEaKbfF1KNXj
HIPA6AtM3xM/AvNTWQj3EG0MLHT7hvSKK48xwMxu8IxdNbu+sWS0uXwESTzq/7d+H33ZU200mcCs
AMOj9V2dCIvLX2k7RHFvhUEX/dyLBng6+jGc5noEb23mQUriGehnaulsBsjkahaWhd4QKIkavA5y
UG6ap41yUon9qGZrZ31gcceqs86te3QEuS5A1p6HEfmNZtLKm98r+vKidImDUVdNhr8OswewADkg
Ap0Iz1LK72/sKtG/qkFaOUpPh332/i4B6idbFrWS6WVnq4hc9OmU/4SyuW88Owz5yE5QFkHdHyrQ
BeNzCiIKbRFievkS4VLIM4dKMN6wBdQYuBCAQGrIMbwXuhRYgxO1oJxAzMCLZqRNMMY7loj/Xrwn
fhQRGq0BCwFk/oD/+v9rFOhLckjkGXuTF6kdCwaNKL4ScfKVAJP1EEbJiZyTMI+wlQj0BSLlX8rA
rKdkwovv8H3mLrwFhHVc2Yc43Ipv//dDIseXLZ0IdXgh8QCDmenIp7T/PHWZDmSElP0RwUhdoLfp
L6s2IhOUivgk3hNc8oYFjLPjDUmLiIQ5XCuIYizu/+kk8IYXB47+OGFWYxICphIvHgs5B6E9X5NC
pAi85/uMbL6D6s1/d4xvfpwp9pkgxUg9KF+xOhGUvAMaV/9uHjeUN7wIdllY+Qx0qhj9vDgWuzxb
bc+zppiNEDdx3Ms87XkQTEEOTj7DZ4m99Db8H09ntqQqs0ThJzKCQURuAUFEccCh9YbQ1kZQEQVB
fPrzlfxnx3bTiEVR1JiVuXIlHmZL1voS4sPXH+Xbdf/IgY4ErzzWOFxWvjlxQtvQZhx5e96Lh3NC
W/DhhCpGbqZ12AvQItQEn0J4glDZeS0+QE2J3EQeALuFKPAtAmXhhCUE/Rel5315t7YaOLntAblO
2NqAkKMDjc9u46PLqgLhqfmtGlqDl2Jj91/Z4H96rbBUhcWeNQ1VA1IpNUjAbhMHkEnDTPFVfwGi
Q+2FsAk9Bq1F8XkJ7ZdaZiTcTBElgxg4ZvnLMkUHxI9EdEV6AN/bCnizin2rxKcF+I3i8qH7UvEY
U2Dy4Wfokde4nYAcS805nTF9mJhf3tTUUrdvB3znByXiEhYZKK9hORI2FoRreJo4QWLAK+TVdx7f
yMQEvMLYI/na6vow+UJGHEnHiThHx4t/KG4ddF0iNQNlZv5GYb6pVuXDzPELAyj9fQKpOedI9uSF
aQekJFekTT2UDjHRBzZUC/F6efBTzHVYhQgyAZPBQBo+R2+3P5TYEQonfATygPgrc2ME+A8PClPe
IlvVw88kQUOeDiANWKNRymYoCqK/aG0AfFUJIgAZ1akJ8E/6odNJc6aoz+wuuPlQHOBpB+/DmtZ4
DgizTa3UQFAn6fKyr6HANI3xs5hiiUpCbc0ka6wT1ZbxBsGTQQKK8Uf045kgjFOCshpgeoMP1Uvs
zjiBfqX/BzcHASSBO9Nef+lY6IYGjdsd3PD5hZcgodkB+TjwyV4SD+G+GEGBidXyTEhSqEmuk+7D
xVL3PhEiHmXY0tim8JxvUtw9iU72dKmzbkA4o88sjYk9ab23Z+gDMJhB4UTILqwLpwtonlExJZdz
l8Q4BD2QU7eGV02SkPvlLWbWjuRn1RBWghqeQTCWxEGFrBMS6P78NTBCIgUETCz3fR+Eg9f5YWvQ
hTkhRJpye3h44jHHKsuWeWcs2ed6CYpkHxH77CHvd6Y3PMEq4bnHdN+LhOSo6h6RPpmNgSvih8dO
QyHiEfXBJiudIYvDw3+5DPEutfLHHDJglICMQRT9PdhiBTICxiMUS2ziitQjPB+mqr65bCyA2mw4
3lYXjuL9xcVlIbLc++qJ7xyujoAq1OFlAjpsc8NHGeC/V9K5zJIAsij8rQuOLeewqdDdMxXng300
vqTu4HqZv9cqSmCQC8s3DmlOtf+gC4fly3yP8sESYQnssjIDN9mZ/JpgnSk2LjiSwxjaPoJL5SVn
N5mUcPt3wcoO0oOOJZ3kGDQNcB2EnBSrLerpPi0fiwAx6FhvBOPFm0CJbQw6zJu18xaQRfeM1+O2
IuvnVFq9L9bLLUMQi1Be4kdK9cDhsYZ16Qn+f5kQ09bAJ8GS3hhuRyIM4Pg5TU4Y7PvmZ/MMNQ1o
YG/7UJziZV8umL0REVDup9PHy+6lbuRVvRFmHjCmoAW/YU0SwoFzMxJp7FUEBzpl4cNF/IRhkZg+
VxjwWdahhxKMDR8gsMwXEJKp5jV31MvgfHGVYR/RAssQIWsLCwrjA8wkI1Dc/vkyuNZzomZGe9Qi
T2La47cFPQzYkjeUddhr8doDRwsyAQcLwqh8zoQ1dYBoPWT/Raj5HOhJ0MOAmy47qqdBkdqzcIOA
aFXVR/dqSk1cGH6yL2iyeInc5grHnniwU8E9cpsL4CMcXBtCF6NqvQ8lbUJs1Q6YajcdnY3Brdzc
/ScQmtT9XFypO5RfU6J9v+vlm4buonVwVIDMeDUTrw/blP1hqvSLaqjLK/kyTzUX5iK5cir8tgni
fg0yfXJ5T4iCMiw6fo1rTTqLi5BAGGZFoPDOQr7OCwy3cxz2JdZA66lNeSHQnXHqY4FFlbeAAN+R
D/3Kw157nRpUDiD8eJBGLBBoOTpWE95nePLlp+4mm19rwl1Z8UUEqD7D9LAtAPzHl+kHXmdifPVR
mRpO0sGO7xH+/XoJktLP7otrb3atvWdvVkOPPixtBmnuVLefs7pif2JgN2Y58R97McM+5v0RQsQD
A3KIn8/rjMJ7jGx72XFIiXFYAmwzAYB1LB1/R7b2cdgpwg7xnYnl7CWB+gM7rdx3i2rFxo+dnh7C
N4OGvCKe9rT/XjderWLDEVCI2MJ0umaPSqe8bxqx2wPbXvrHNfrF85u9oqaiVwWRyBTznkPQDpyI
ECmsoOh+UDQ+ROTVGo6zGb3jbdV0mipoFHCgZueyzJ/u/W1ht8B5eY2P1h/7PnLy+I/KBQUSZFAc
X38GHAuAyb1ygwGl2YHheBNip9GC8jaXTvUaPWx/LsjNUhgjPmxeYxF8VDelRaWs1Xz+rjfw+Lx/
yrejRGPBCwbnSj3q4d/KWD/c+06GU23l38CIndfJwXhre1Xy+5kxu9VjCeucng06jCw4trqQgndn
vcf2/ulPMkveAnaranh0M1wdl5ce2s4rcQqdhlUP+hpdWCsqqKmxG8P8BCw4FmHWs26AGLSH0gCX
g14+YBnIcE+nGMTMfo9ZSI6dpcDRQKFRElWT5RjqgyIf0PcBRhlL9XjFV+ooa1asDmPZ6lVrIXoc
kOA+HfM6aQ4KOjZ4oSsvBvQpD3SY5BcfdSP1HfBeoKFfmVCk8fszHhkdD6LVyLCraqBgWlGnHWA+
qUvcAnoBkPlt/Jrd9PlDtjS8h2C6+NjATqCUgsWpz64Ufy7rkjgA2tR0wMlVo0vPtVmuzdJuQMju
FzT/sh93/CKyeS8dcVLxM8Wh73fgB3kMkhyozPxxhwuXKImd7RUiar8GySkJkRMRXUPx+/cHso8V
aIy9HG/9NxoTUTwybIZPjEzW+ZRjKkIO9WRLMudzsCGDO3zId+sRdkU0hnl2M9NhkPpnDPyR18cE
mSFHxrbMEu00/i1xlHxwHun4pzVj8FHAchi0jM8uIYi72OIIb+JfcC56EcVypIk5fUKQvK5kXkfK
BgvyCuzM282udsd9IsszUQ1KFEEu5DGEwfqpQdghvK/xKfbvmC4KdpGY4XAxezngvheg/3wcW2K7
+u3oTJ6D+j5EmTlt/PMgTH7IPPlVT/1DtZOWBKutFkDnZnXYhP3NZyWZ+VzmRwRJ0A0PbPrIKjgW
fM/fp3RenXqbbFdN8pWNzQy25DfuzDj9Ill4OsiFlbp6TZ9zQrImP/FvdKjDtwsJR8d+T/ChgO1C
xul0l0DCpezLdbWWAqxKW8RNDY04Et8GcZa/NC+iKUcuv4BBoef/XhRXUhcJlpMOMiFopNpsmKeo
grdI2V7hIiciwReUxE8i2fcKJ7mCdS+ePic3w+EnkgH+Qq/PCV85STFhAmViiUeq/ubAFYbRxSlX
bPodTM3Zrv2BFDyeskqb86gvL5BBXLhELUKX/xRH0PFdQBrfj3FShX+0fnodP7Dco7ZHKoFmgqZl
r4YGEvQ9QBes9MtGMQPJvi7ibbn/IN8I/kt4ephCttfdY4ZjNCqfhIS3qQr1z+WIEJSycWJ6p1Hx
9z3d7PgX4PxV9YedxkVj4Rrrzw7EqH7S9zzydaRrUTo2CfhpU4wY7ep3a9BWO7VH1VFX1DMflqo6
pJd71A8/CZReeHGebv8QHbSVJLDxg8cUOWT+CllzVtegHPTCaAjx/ryeNsjoYFpM4X/eyUJjV+7j
H3YSwP2GF+cessD135v2STyA3YYwsjDrgVVhygS98j354A8L1IYJHPfU0+X3seWrcbr98upUWxNS
XD6Uj3vL3OHI53lKsebmuye2embBbwa8+GNLZdAk+8exWF4XZMHnAWaafdyqh0X0R90xNNr+9S0K
j7/9qnuS0R4f3Cunl+Mndm7EAvJSojc5VOT1u+16HbOJMcXwEx/ETCeZyPz0Y8rGCf27DwUZ0cKv
E1YroIZ/GJY8+KT815A6IMl5pXdR99QnTA13ZCS8q8qLbmY9S0Iv98GTMddYvyNYN3AF6A96OBk+
kTeax0jqefrdbQCifOTHXregzLOxmaNhbCKAjdSsbHUwfejjplrf2B/gGXJjaNi0xEyyJR/uGtab
eb7rBy/dYcNI8dmMMvrOJwAx3xfhFTjhddguNiEjwJixiaTg/96T92gTtYOEPkVqPlznCrcx1Nrm
oUhtpbS/XhWnu5En3TG3MF6pf1IyfXKehDHSEv1SXKPislP7a2KIlqaL8FvbPdtxTNnb0cxXMudX
nsVYpbz0MI7c3h5Jxq/tg8j9v3x8gkn7rxm7/W/p20Qc23ua4WUKBQVfSE5HpQjinF3zIx7DCTBJ
d+WK6y9mToyQaAohAXKKGYiw91pwQ7Byr3vLNLystHlnhLwxRp0RQNsNnPu8E5Nv2I/MStBFPHfZ
TjQUw3iX/CY/9N2dvm+WLA0yotggD3SAfH+5WY+zBaAY2JrYX9g3DAA/fSINwNhz6MdmM+zYtMqZ
WnDn51V9oBHZSfc3+UrsWhlL7HtO5eJ5Mpas/ReUIvBRoII4gTKl/9J4HNuWZ3IQjf//RmrbssQf
5Dt8qQlGbTt8+Yl6J5u2kj4nkrSNy5zKmGoHBm3BV2WT7pqnGz66+8cFg/HoFqbDmGCT63Ki3vcU
seerK2Yr5srs1NtJ8zueG5i92ItYsYUddXpkdUDDDy0V05rzntF9EQA48g60MCWmNG0R2u4Do2TI
dxoZMkH6CR2JdmWKacLu+HLgNpYjdE/Sjr9UX1sXJGzz4YQX48OJsO58VTeUp1pxoAtSaVzjsU82
vwe+URMX5xbyAAXk2E7MZbCNvExpeJuSBw9BJG5HHFVNGbnIbRwpGasSVabQodi4gYRCazYFQ80d
tOpLIGRQpGzAYQ8rdDWOAmkG1fNYxoQvQDmGkuqhC+VmWyWcYHFGWUeUADR1KU5seDXp2LL+q7A2
JS2k7B6Dek7Z8hOKPwiPocwf3MMrhFdnF5muv/jMYBK1U7d0UCNOO0vt54MeXWiJ3949gMcAq6Ae
Vj/JsDuAvM0RwbsgYFqiPjHCZK8ukwWwGdCB2o8W9lYdIm+je4TC+6fYo/FHn4YSD0WELvSY6CZQ
SaJaU/4q1caaQZwJO9lLRLnIxz1IZh7E05LW2ewW9CeIvdmpK4KOkwNc9mws/AP58UG7ofv9HYo7
tiYgANBOqrl5GURgB3BCmd/Q3LEfsKGt9UDitAo+noywTZkEHgTb25TLQCXu+GorolhENAK9z3oE
eoOdPxpFwc7znxqVkqOGT2kYFJYCsNEdoaTeYiQFAw0xHbBdNqVfNTSVzyd5wDQqmgPdMycf9NCA
578tyN6bzkhXQW7nnIuqas47uUjddvi285Ki/TDRcsJUzvW8nP47b084cp3GVrfRgESccYP4tJ0e
kv3z6jWEYvM7CbRHuvz5BPkmwXsCdavPjoaHllNNASiYVwGrv2Iqt7hEF6b7pAwIRhk99ps/w6k9
afs4Y5BnkcywtS2LJPe8DlHAn3YAtCfc8e+E+3g0C+kkDuXU5Tpj/LpjMLR3kCMnJOH4x/TGvRmJ
gaJ/J7xLiOazt0Efl07yF5TmBHfPd9Qg6SgbMxzlEQ/4KkrJg9+bb/ITxWPQs5DwCFKgLklCSs4t
6EFT8ZcPebQZkIikTAccuc6RGaGtD0Z4e53hTXpjy+7lu5Ygdj/d3M1RWYknkAUnfNr7eTgSFHMQ
ThVkl+KU971CLpywWqiDh8PKQzq2Safs1K5U7f3D8+it+59Bg8LxVfx2pgQDt+aG/TcKU9Yndat6
Kgy3ma89PM0mKO8hX6U78HJ8qFuONCQfiiWWjTssZeKpHEPendrijGLyG0fOSUdqzllT+MqRNHzl
yCtzhZfgbcR1Xvp7S5ugzYT64Kc2t3+ZcBHcXvuu7Vu1X8mKE5K1BeJGcibb9kZ+FduZb53xIH7l
6Zx0vpM1X9uScEtbHr7y4fb2SG1yTv5ihftebLNty8yxTV/WA9qBBFwhMRcpDEc62tM9j7jEz3yn
KDyGIw3VCgrcw4JPaorSFpSU5NLez6985Xbx6zcHEgvx4nskK85FuUFRHWgIJO7v7u3vEXIDH/yj
EIN5MOnIiyNfWfvb12LPl86BApF0mrvtK7XFEGaFb8H42paEr9xKmSlP+1yy+VcSsiB7rpPJeXCd
y/0BX/hQUPLi074b2bUlDpF3uNTexCUyEHd/H8KjMDzwKyesauxf2+JwMw/nlvZ9SMCNn74oPyck
5njmfUTtfTMiOwpP7fG6XGkvcuROMmpP/hWzPSH3NhmPJDskMFJyEmY7rpBhOm+Gt7B9XpstZeXD
XSTo+sqQRHyXkN1w0cbb+ttsnPMROX4/lIDrzTCf/LtEBhQhjA78RsZt7XLPPSSrthrap3Lt9S0K
CflwkfvEE5nYuCtChhgLIZJE/47t27RvwBTCbR92WN/qNYDk0BmZOKDI/V6RxCZLXPi+efN9Fk8h
Vf1NxZFbeSgXRUm/X0nPxX/HBDjfNzMusoHjensvedOe7XkDMdn3Ojm0b6Ec7rbqAqVYbj8DnE8J
dFPFTHrEYXRv+bp6EtIiwowukCsYNBLJ5vO8RKhVHTDfMbEKu87rMQFv3jU7K5T0NWZ+m937DZCM
haSMHIkbzZJJj/on67aQmNA+3yakPG1p/xWbHs9FSkidUXN9BeZx0TjUH/cKAb1tD16JH3gN6hy1
X1vzXCQ7jqThEykDzvkpVgc8j9pGUSBf8aD7tsW3o5ADzyZrgBHiHu7nZ0Ugl0wqj75Ag3DkSvd7
0ubePobs2kbgXqpZHBFrGT8lLm4k4aEcSdI2NF+5g70x8iVZcpFf+XDC5/Ec8BBOSM8zU6LfYf8Q
17iJCkSbQTG57788vs1K2jD+bTPjesLCGIsEr2lbeEuIsshnoP2Fl5p4Da4YJx7Ak16oKMVf44RF
k5+uhqhtimmcuINWMk7cxodvbdkoPK9IiteRB3BrfaRcpCDD7ynbr7agGmoYkqIBWCtszai8+kg2
L5Gep/JpszZO5EJe+olLlLAQqYyTcSIn+OtqkQnPq48UhxQca1FqfuL+77vwjQRtMTjnVfiFk++L
te//X6kCxeY6+X+Lwu98o9R00Pcevc1aW923NzY3WGeQiM+uhuqbgLUgec3uzVJh4KxGRs+JI087
RX4FZqMc3tGvA+MlkJGTBb2bdVa8AlXP20YR070JnUV6HxTw3fcJYSXcH2+JLQlT2IUg8UHnYeF1
mwzkZFKAkoPr24630OT88S1LrGKmA6JGJGUXivHMgOEsyG4jCURQYaONqiHbgzH07qbK5AXLPrCD
s11lEMB5de+3TvZnYl6r4y4U+5fxdfGKzBK/HpwyQE4amBbMZJbiooCU/nf5OOljBp2QAjdLNngC
j2IjAf0mjD3I7vPOHHKAD/F85+qodhBsYES5eB3I938/I8mRYruEO/4X/uynB91AB8L8EUrLFLen
a6jiT8Hu6D696UNZnuMIU49vlaWBE+uetFE6LPePlxuFegNjnF0Rx6bCUXZyh6Rt+hjrgFaJT32z
L/B1BzLaP2Wu3Wf6JAdp+ZsvIDW8v1yIaVLCWoOnwL8JggYNZpXOSgLVzBsQA5QYWGFCN0cTsO9Y
nSDpYga8zHvLxIU9mpXGyab44rkv4XN1d+ByHqiLrk1xfHmOl+Ye1+Sb/SpHEAW9DFMQsLCf2/aO
SmYFdai6M20uCC9MPvBlmOcgwh3lZl3Y6/xAiDS87l4hjfQcJT/vHjFgLFGJ1V80xc+HpJ/BUxrK
624xvN+cMyyxR210XmSYhH/eqB6dWIUJYpDMROWx6O7hQIJlsYApZay6eBLhwoOLjwJ2hjHgApVT
3MLVcdhbKJUHJAOK6uXFkUf9XxlE7eL+HNyXKNr60+YnAyyDNxuMMfh2jM8w5v3Jc97dmEMFwcMM
l4CQ9HcrG7HcdYcVJNnWew/b0vU6iqZXKB4CdQ8/IwxL920X4Cxl8ULU5SMJrBkx0YHhPh2YMTxM
lgPs0StG7GVbjF8eoNS7g3ln3wfs80unuHsUYQ9jFErDRWNf5/2+WWKDxcbrnG/fqX2nreR99Msc
kOsWUTfQ59oMPeJBnAGiQHmDS52V42vN6Oo5TxhWGM432Evwn7YZyVXAtUwdMXYMFLkVhClOR7ex
DNVLhiW8JSlxKe7udSGDBsTrnBVPweEKBgj/cR4wSGTwMZjjh7pLbRRonEhluKBmOn0rQavUM+Uo
oJ67jk7s7sWjQP/YwXuOoL1/JFX/lO7g+lfPJIPAvmaNOe2vuFmMaJD5rrzv/ahuHyt64wnFEzS+
fOD0Ai/LV8HjSZXzsPoHSqeH13Hx4CAq8sv64PMy6k3TAxWuEcFODNyKvbIdgfDFLHMN7t4bSMbL
hTsKm0eJkXTcAzt7hqDWTBey5pCt6GFXp9f36JjlmhdmbGIZ1ef6nD9w4bDT9+BUQ0gYPOwBDPiz
lKm1N22cmyfZTLZ0AYZ8wVvgJLUs0I+pNHUOCnZJnnx4hTcMlszvZ/upwSX68F5ezXDHQYNBJpqi
xE2W5xLr6Gx1YQMm3F7sJsninLkVI7ohnJDLBCPBLiCbiBoyXt64TXRnzTb7Q/GeUzPx6DXBg9Nw
nqhQXgNGDLs9GLr2BT6P4EpGhDdoLAYPDx/jVqtaL3R6eH5FGNlMvN30XVexmDIihfAutlRsr5tb
De6beAbKrFjl0+6qCD5QKf48JmOc0Sx1mCGs3CaqTfTzvztWbpQQO9qVqDY2aN/rFKnVjh9Lgx3k
PMaBOgTWiJYZvd5C2yvj6iq2EO8dPVlGMpvi5n8PEfvQmUUBxiagNhhJMlc5oOX6bT4OXDsSDQK0
UHPkXTUg6oKC0tpSxukIoaRaPN3iKP/VU4NGk4UmLIZ3cqienhNUcyi2ccmYFbNycZ/1N0ZsZfNq
zmrNSkUNQXpWriFaLQmHTJOgS5LdB/5qf3DIxp0JLo7U5HUIjS14CdWlAnEjvHnpXpoq034YlUIS
zFILLhRDXkVLKC7t+xRL/ROeQkv1iJ1i4q7jlXjWTiVholB8ujxGwBHRBp0+jo3ijfQRhLXpItn2
nqJ7XYO3W6IALpgZ5lmQAOE/6OAtCBw4yHbUlLRBduw8cGSzijAjM4Xl9O4yDUCx1nY/A18VrBaG
7LAZYwOuIwjiUMHuHOPsCSVi8iuN6aMYe3bozB1tX7kv/2L3/CYfdXESqyd9uAGGUQTqfnj5yRdJ
5Raz5Dq+HcU6jBU0UAcU9kH4KTFun3Nm/b5fe8a66zzs0oWbrAPgZZzXgxtRJHvwF6to4ewbwbHU
ZeFHi/OO9mBiY71nKVQheOZVEVuYy95rBfc3UPhWHvScx5T5tAn1fQ+x4DnJgiha9XGPtIW1C1Ms
a1GIB6aIuxH5fR9MLVLVq2tpOKCAF0AsmBfHQRXclsyECc5Yfa8DERUEHbBD4KgE59eGIXmbIRx0
ryAe3GIcxW6hEb8jwsseFioY/fAYJHhU4XElAUhyP2VEJaQEdzFlwsZWF0Pp5W4l6kZlibdWwI38
v/k16MzPaN5gsLEiGVcCT76G3NDpYX4eReeFpP7lRIlZd+/bD/iBz/SK00EBeyC+zEtFW0T9xtSL
sb77SFYNoyDQaKi2WYfxO4ZCwXkATlH8PjSb8Bs2nqrb+1lYA/CHyG/2JHJTJpBixCNdXMU6Eyks
cX/ZqQAF6nT+FHxJB4CmoX4egKcQ4Zqc6JAOs/1tXI+3yu/T3Bpz7PsOppohUyDuDIJTGVGZdg41
G8iXgxBAD6a1HrE7VpyeeVJH40UAaV+RLJiC+gA9ZwaIeoBR3V/NbWzMBObLVvCadvfZWnFm4eNs
k/Pij9Guwc8MYzcwyCsSkkxMFNhMIT+GGfIz0fYp4sWICAkOqxTQjmgjEcDxOszn1eLl3ZaY44dK
5cIS2TO3+BpP6TTTmviPA5q+stTRWce8YBPMEvFAeBUXsMKwOLP+m8zls9n58LApBQvfFq8Gwc/5
W8PvCbwM0j1qD4ouY/5rrAWbdeLhw/ADQIGb8S9mO2IRoKbcM+EBJWNXYOMEi2PE0XDFKWsncklh
a6OP1QtZ5mC6sJE9Wc8Ayw0ogJ3tE1zSbCZ4TKzbfKDgyzfCiuc8xmIuheR6wNBwVw+HGMIegkqA
yXEuk6FmsbhakIg6tZMz0joeXCoWQdrMq8k2uLExsKJmrEO0VvRxArZMDIgK3+ve5jpCkABh58HQ
4TSbd8CajWEI2Nk03TPHseA+fkHpmcaECeH4GeSjYlO6q3h29lHFUsLnAo1aE9Z+OrekoWGn82iQ
WS/cWcqL+ye0foM41Je41zaoZzOQlsxExvLl3w/NEM1oEdRgq4fDLtsjT94KlArxyY7CFIKfnmVA
5muTi0whApysFEIaz0SoDCt2UJuuGj8D16v4aHVWPf/h4FyMqeF6isC3p5gZcOQYfE6f2gpx3FsB
Hp6Uq8+WsT/OdjpkUi760WwSwe91SNCieteRAb9IDJP906rFXDUq/oyxdNC3vKEb2zp2/8ugDhkF
Yw2h9348+8yGKM+3zDO/HwMUzhAulAL0tP3Zy+v7LD7CKqha8TYLYJl721WgEUN3ZLh5kMwQjx5e
Y3/wY7jN2CG5T9Gs/Iij+LIeV/hOw32C+KVaUmci4R7cGdy647gPlSthemlGpv5yjVyZfYjubKWw
QTSYdwi31UNSeD5/WRckp8qDAue6cpSttWuIyIYzPgmgNC3w4QP47QHQz48fOPFZYh0jngAJeTBh
ujfiDmgOV6+0rjTJoqC57HrKOsvXcexmeWBpwEue1zDtzOoGJ/HOTO0SqbmZqkA5GctFpQ1VOEj6
GcE/AXiWFwZBiSDbTHMNsVsq2an9FeSIH22CY8LnAQVh88SbZ/Qh7JI8YlKE/jwa9sH/34Nbtk3l
bcKM9Jg8fh622rNLBGluaIx9KqFoiFm+4X8sRwgpdxw18Dss3ft5gcTFySPes5tCRHxeRrdoksvu
M1/LRqA0wRu6489nosojBetPU4yMC4xczhtfU0hXbWnWZa97vgdlsSD6I0a4+xK+KVN1y6dTEA8G
apL4HPk5y5tqzJQwv2EWW32eF2Cguw4el918rnf9J06U0SyX5z38MpgkSkRlFaDGBSCIWeBzL295
1Zo4mB9j80SbfgdoxvDgXT7Afd5wdrJLU8a98D3qRoYFP153qrNNgOHgBUdAn0kow2GtKhJ8mMCw
AGJ6soG7hEp4h75In8hzY1L/ZH+vOmRfewHw3BsiIlIpMSKpU42UEEMwszBLSw+GFx3YpNnZIWzD
x9DZcakrmxtwtSKc57b5YdOAyP8oYKsWrA5ImFCqsveClyFd64KND3/iX6T64gfu3c6ORZvNWYV3
BcsoIhDy7hRC5TFSqTxP169fJEh1UmxjMYf9USxoEIsfVo00tUwpRGyNcMBgV4AbM4Jf43RjsUX+
5BZPRFyWd8xdHXymUNmp1gVftgpcJjhLvAUgT4D/zOzsbz/St7q51LzMmiE8Jg/eiFYgY064DDtq
M71SAOxxuzP1U1v6qnAqPM1sSMd+5B30vvpKCXmHCIH9726YUKbWD6+I7Yb8nWvipbpZ49JRWg0T
yJOYSFcc2tCnwcMES1dvcAZFQJyL0iY+FjSwPNNY6SvugtHiDsTLu/08ZDYUgpy6SVy46nLdNHBZ
D6k0GgQ1EVhG9GSQSI2J35QL/tLXlitPOMK3JYETu7a8yK+2dIwkp9SpGzCb6KcsfnskQJ3pbOlB
2uL2NXkTT9Hqe4mLH59ZwahY2G7sSbO+fXGTVcTfrq0NVBgpft9X+41wAh3WprPvjTvwS8o2lLhs
SuB4hob6rhGvlYgFgoz61rU7qqtJ1g1yqWouG3YG/WojOCwjolYno9fq6mj+C107mvyVqpvZoUFD
gawJgApCGxfpR4fbLyAPaurZwDZIME3nkQ6ed2I4m1lEF7YhC3+UaDTs/OzAK5t07TtxQ+BruuO3
Z93SwZsnb7jjCWjYeWGyA9APQRYar2N3+aLyFtQGNaQvyk18krYkOdVExaDDKdsnEUIiOOIgibYa
mJo6wMjxqLX6S9oPftvM7x35Kt9tKpiyq3B9QiaEqmPZPbYlfaJBAGigWZFmXVxUX/6CViazPMIx
3yopJKHf0uUVoyu+5d4VE94h/djx5LOocNY8nA/A4CngA9LVbTwxgvgUHeWA/vQJmOIJCdc7RoCs
Mbx5ZxsnsvEv4erYTmzTTffYQ0aAdr00T08f3vZmFqFU6pqnvkesOPsyOYFF+MkH+aBrn2BHh90C
KXALGeYqGjcg1LadAWQ+5SE+PTrm029YhuHEf7vF2wVdH0VDHQpMHFnh9oRQ6KjkJrh6BRUuYckw
tFoJAcFeMGwsNdbNfFQe+JsVVi5bxt1GfQVGN8E/GtvATt7IPjj6NHxvSoyxaBHR/3SG8Sief8gz
9nCrw+w0hIwE3tIUUtO7exllDrx6k3LasEfhRQljcoSkAUrN5g9PEh0ORuE4AqcDkT6vR2DA5VTE
+bzT8z93wheYNe+FM0hqa4B/e2MZuRGj+qpHc0OUdLGSviheZCdDZljjR3Nqtwq14RX89QZcJe+Q
Y2UMu9tkAqu6q6+YKWXJknLzegf5P6DpXUISNDVxfZz+Utoqs96xQY0N/jkVdPpyAl2v4E+/yise
DUu+FggcMufU3lZfwDRabsjCgDo/mkXEbrN724iYd+WGyG1QA11WeESgVsLivzJ08zap/HNfRILr
w1JfUPvw2UPOL9LDZunHCMEX67NJYus+8T4+S/UU1Oz8vkrm12kafvzXRPNpjN9rxz4nzEJ4plZL
BY3FtFC2iQGL2J1wd327d14kszdOm+dtNKuINNeblRuqra9DnbSSh4/V5xDP6QjEnTtF28sk3hWT
Ata2+zybQlk3UX0VTlrYYF8uXBR3ze5r7E2G+FB2V5erh7dJRYQM6OXs3IEhTSJqAysgrOn29VdM
HJ1hf1ZtejNBQyb7UFXpABAQqrfNLkX8pHMPMyee6wEUPg5KVS2Qg8hhHGdwSkLgL4h74P70cCtd
SADG/HIkzUinL3pgdg4Q5vqaT8hyaGROoOiH0O2ebUL9rWR4/y9e/jcW1NpgxgkSEBMDy4wJ0kim
C0PwhTPwux7jhr4AjXHHJO1EJb7Wth0j/WVGZIH7j4hXqGzVRSd3mReyDXB+Ygds1KBLMMenz/RO
SOyNeEwMqVdOQIHMf8M6JJihiEMwo6uIck/rLbMQk78e4MjhS94ZnYVHaAkfHum3SfA/XwBWaKmE
oU4dNEcRUlGqTaL/wQ5PI703yVwefj4IWfSiXmrfJjrjYVqfILGdC3h86Z/yoYi3SGEmkLcS47BH
7MrORCMEp+KkQQGurDfN1sbkHGiuPLrDSfYZ3cZRmK4Lx9hFcCl11ky9+JL9Zd83+RBlU52cN+ok
h19YBHRMD7lP3TCJvrZq8IGjdSaFIuACmoYhCQMtuG6oXZixFmogkNjoZSIH0ixHVA+BB6IxNUXT
nDeiKuUFA67nZRsxStELBMnKWODyUG5whyEuYyBiH5Ywf8ccRUTEyLsRDzIZigiqfQiKXsGN4IKi
Q99P0YwhagQiOXxRSyJaBrixA5lyPy4zwITiZAyFhFFYHggmOr+s1L5TbvLD88DyF7O1HMY9S1sQ
WUK0EGs8PRie7x5xOyrUyOBkjvGqRvgIiCAxQxsI8IC3kJg4eFvkO//NaBfzubJVECpm+SZaPtvy
HKUttND01Q0LJ7j+meg79MZSzAD5gPkmOhoLEt/M/kyp6bCMIJ9yVX7RtVPZYi4i8oitLZipCdex
0BdEDMk2pQ9NeRe5acJ7DKvNZUXEyWQn5plNJygP5LnpeckKGZnXrhgezPF0o5g5v79lEh8JYYOo
lCdWMFax/MD0XuJXgm2iE7BccBv/KFF+YJGlEuiYEssmDRkNafEFC6CoKG3x1sX6mQ3jsQTtEbwC
GGrnEGYgQges6MS7kOeyq0x7gtJLIuQrcbumED0PjdXVr0YiWika46k674bZUJp2VshO1UgmvseH
uy5E8EAVi6hOOFZcT6eoBUtLm5QjZQrFcfGD4QSVamx/bm7zix6ZAAI3OjmBWzWoeBECkZz7Ibai
PgYVcupOzTOq3XnndP6jmzDpR+PnUCceaGfRh611AhHxkKCSxBBB6kG8I8gsClCsKURXIfzrXohW
vwjYD/G0j0tpFRiiaZz/kXRmy4kzSxB+IkVIoAXdgvYNIcAY3xCDsYXEJlYhnn6+wjHnnzPDGC3d
1dXVVVmZeo5n53dEEJA2IcxBrgSHMIP7P70FGv5DHB+Upzj33aQh3hK3dYn74jySXojQSEz4wgwz
cSLcssqfTKadDcIXVReovkWEpGRZ0nyDi1l59Mr5JBT+6aGRsYEG/fgVW/QhxmyHh7Seym40CO2C
LpefV8yr0dwzbTyahzIIWqdnVgNSqDwYjXyFUpQRWTJEWl4QPh4C6/OUGfKAeAE8Q3Ao3d70Eb3I
cB8z6HISJepTeDl7FEQv0d4lBTAexM1EjyEs9lVlJLiZJq3Gq2xQ7NhJs60PTK6X0TnpmRlNIilo
SXK0pC8uKYjOqJmriy4A8xqW40FhFvu0H76WKie5hT2DChXJ5+V2rpHsJr+qBrcUrAfMwiQQ4kva
xkcUiKclt7NyWrjyLVLw+sREV9sOeuhJa7lZ3GMSEyDbQvIOBZQzQR3J88FmS15DyfepEh7n7aKV
tPHuOkKEutDxuKnNE5GEKFFZHPYC6JqpoxzdOoIYOHiQL7AnnJIohGXngHdL0R39WE2EUJumOZg0
UbJbfVlTJT4Hg6yNz/E1Judyh1ZoaBbntZnRQtqObNi90z77ElAiWj9o3KA5BQgs97bpTNNGDNc1
3pojOwTVF1NjAb1ntGQ8rbye71PQ6ItVIY9ap3yhW1RgeuA68MxAikVkFJk8JbWYlBp1bFS5Y5Pa
UB08f8qpXNMEDhGqfsl5nOqCGgEJDVdZOTYzbgvNnTfIyG/RU9OHOLOLaVsdQ9gb0YraRfqkl54C
DVFuIxxk4PWYot5CBrgci9TdPe4C9L7Ddq3Gu6ka9N4jp8cnj3EM7mG1EWPhO0ETgYLzIJYOr7GW
X3kOeNDzHXSvTrdy4QgJ1Gz188y18Hqgp9iaPZcHFMGBtcrgDYor09dqkDEH1LfC++JIKgqVvfti
UABu3M5vOK52hFr4DPjkwBKA4IqUFkheUeLbUrYtydjxN1BfhD+kF1Ml59XGvVTxIOPlPiYWfV8z
I0fsdkd9NDV+VIbTDs3sBQnd7uTQCmaRcbfyQWEHnU/fOFjRcqHl1kYLD4vD4rym64slYWbVFCAj
t8b6lvw53UfUV6YNNQZ+uf2ffbSN2lhEzs8LY4l5h4zkSt4zkNTfw++7ffce6l5DEeMCN9aAzfKQ
KVOFJmjI4RP4FFhsq8LKtzpmocZNCv0V10HpG7vpYpmsy7xJb74e17Jmp0rOsIAJ1fLOb5GPb1AX
R9r2V4l7nDCyLSviGoMivq7JGsoCH/CZEdKHUKcsWIVuttP6zHNe43sM8LKk/TvkaeerTEmMkL7S
bJXREJC2CxYzD4Hh5nYuqOi5EZ5jvWhPjl5gAbWzn/MsWNFiy8/FZgFGKNHCFwagJNd4UJRjVm06
KE6MDvyniT37uzzfyzBsWnZo1rivZVnQtLZbb1NrA8HPdcQavMbXxZOQa8NrWEs+GBQWNBQsMVKd
swHG3zHMZnaPWabkgTbKhq+g+8sHi16mhVCU523cLv7elYUnSGsZjvMaCO32hy9dF+Tr+W87l++u
ZfUD0ZXFIE7ljpuZQ0hZDAoc0bxO+9zYnp0XWybJxKzNok5xlVzgyleU5XEuD0cSN4Zxf0bnvAxx
6RjtsOZfVvi4OylT/CCPGzrMiJLQGoCfWfRzeXZaVZZ73GU5Rd1zQotZpHIBtM1ygnXmVXynkpxF
KjOs01PcH28T/h4zqDzNGcy4+EP+RFcMNoSHzF5L+ZMschlkbs1kllMeJLZzSoysH9DnyyOtvx04
ViXcDuWmYnPi3Dr//NHBJtKbNAnAa5MVfkxK+NkQPBkrAdYbQvsh8832YXMQjFuupjiVJ7vAbqyC
g7jukGXU48NYLs9bBucYZooTE/WkHZCxwpYCMSxsUdYzpufDfzgT94eoCnzsbXSgm0eesw2OOKKK
S+Hj0kHQhn2XdqSIXj92DHYNTCW/swtQoIZF5kjn4MXDK+H+ofvn4nQ289WGUeJveNBtquAK+qEd
tJESAFNzNBzFnds8fI2Vi5eKu6hJOhZandTMzX5Oe1EMdifW8aoKn9G6MjGo2bpVjthRQhQ0RnpF
HLq/d/cpzTxXli7p8GNqsP0x1jjc9wQymLITraJHaHsapLaQ0hdCtH7xbLzZNSo//tTTr7/wgJwC
XF2u0wSNlWIP23TFW5FfZleHRvgfUi15FT4iHsMDjxB2kQi4G2ydFb0FVWaP2XHhpDyiOdmLyqxD
UnrArcvCYC4phtJJjk1gKZzlyVJKS5/Xi82Aocz2WTU7JZaPIFlYEu2ckBEn3RBt4yPQ6JvfpF1Q
TkHS0KzTIct9jylPlFOxYXpBAU60yTVRUqn8G/kpHiAIfwrsHG8eOrLs8E0B/HYTCQNI8oeHsImk
LmEzRsq0hBMSN0acHXFAmMh1Wjosb/hUbpkckmto0v72SFUuZSds8wHOHc/K2kc7XRlDWx/p6erf
Pek54hNXBfWge3LJ8OlzaRZRqZbIPlFPTsEFfXuSH/B3H5PDxzHRxsbsFJzxNfKcFuvCDjs2TvpM
cbKZlmvLPmtUfG+vOMcsaVnqrdB+iBthwQHfW+C3WYlGboVs3kvuToEo3k5oy7EiB9JbxaO6g1+n
MxjyIgbwSJDGzDq0mzrSHkjMgKPhHyS0IWvngr/x0ARiiwF1H+lr+kovjMjA09wtXHVCLfygiA/c
QmEjYi75nh2+nQeoR/7CkgnEY6KfQCt6hQSyHu1DeIOCK1EA6JmAgzY/0fn0gHfRNpR/AMAe8Ipi
hXciQopFF2pNuKZQ8Q6cm/hUWgiUUFxALzDX1Em5LV+5ipEZ4QO5SJwUb4l3Dt5eLuDduuAPD29s
2MdR78M34LHtkDY+2cwJRvouK8ffsjeKSfVdncsS1cF0rzA70ArEmC0wVyzh9kPRil1PfileKwHq
HSfztz20rD55eRrLeHKFEfkD2XfB4+fiH7BhRpRB1IEBOfCTxadg/8mjQ+XCN9legou3DY/svL0I
Kti+o7vH5Q2q/Y6qBXUlPAn9Kx3EZkzqCY/Hu8uob6PHidC7xsEO1vtoR2VZRgYBXb8d95nO6ltG
Q+bQJiHwisiekxFg9tATiYzwzVknrkGmQcxArP/v+VT4SHg5jtshUHYZVyWU//gJR76K8+SVKS0y
Uc33RTgYYjo0zsQ/ql9RaPBpa+ZNL77Cr6PbBWLoNc/CXs94ylPJsJwcUsrBdgJTCyuNWJk2byQF
kc3ArEOByrMRypzgXqJt+vbaPAj9K22M7rl3QrkRTmi/H70gviEqoVrnWSFzv5D2DIXLEJmF+MwW
5y+WM+nWEtDgaj1iNabTJLstl5Nd2paf3KY6YQ3X6OEGKWl5FlBiQilGgbdVPC08u3H5i5Cxf8U0
ZfXI67DP8TfaU7rgTIRGo7FnM04GcQPbSExRlr2MDAXjgIeFwOj9nuSF5Ga01dUu4B1f3hdLlvGV
TwGBBILQOkM8L3PDmDMXxAjBbal+XTz1SwJVSEJZH/IA/CuvK9GifF/2QfkckjQKqwSVGPX7djwz
UyPTJ0Z98arfjrfh1YzRmY0Cl/Vdi7+HvzFRowtVKe4B0GbJ/sb1dpjP30pnGNnpTr/Iq3n8iIzG
ibp5P+pTXNXxJkwL6MFQ80XB6ooWJyqeDK28ARFUKBHtjQfBvZFCDAHUyDsrvrgiiU/ebtzd4/MV
/kYc5DXfGs9H4Pn3OjbVcg1T7zAesT4lkJUuToWBfC/Mt13rOEfeuflp2HKVsAcKBSNQPFnCON/g
YY5k3co1/nYPWe68KgwwAWBycW4MuwkbtyuWgZP1dD7Df/Do7w2UkUR+PLp87V2xGpkq7sWIsIhY
r/cYoqFt+oDAjxeF7oCllb/nomarNznDEA5iDJnMnaza9zhvh8HlB9pxbEm2RR4j5kwrJgXKJywX
MowOVg+eFlPrI0XG7HP+pasqJqqWuJJVxzh3hDPmGkTxF/AHVTZRWRGy/XCkDE3INYF3jeR5cp6H
BYR3la2PL0pUjbPDwb7XqEWUA7woexupRIGybjjK89Ay3HJBGUnZ9w8P5pBBI/oFsx7QNMrEU2ce
cfLiuiHLTq4mjy7exFzfOS2+vUowYjdrkYbiXWXKFZyJjLnKKJdrokjMXHyvbDVnMQaDt5ZTRwsX
DrdqUjlHydPJM8kTbiO2hN/LSfq1GG7WH1BZfonjkplTA8CpcsonTAUnQijNyml+ZE1xLmTdWrLj
EO/zuDIucsWgvcJl0cZcchvtn6Pm5yJm1HEi5ZqMo/wYW4FYnLwWsTEWIlZCF8wOGDEPzHnmhyMs
v/G4YkzysFYobXbkrhG+kRMWUe07ojWI2+U8QDxep5yDNJdvEVuSTHRkk5d/wLDECOSkhE3RgoO/
YRz5H0/S8cNiszLMzASHdh6cycDmBqsRFsDpLGvpHv5h75MtVMklsm0JxeS5MFB+huMHrLziZ1gw
guZgwIhI+DGxFW7J3MmbM0xyQpLDAy1pbOHycqVHvoU7yPBig0pYjQnQqUUpo23z3hj+7EhGhhuG
9Fz2+b+3T5Z1J+MteyxDz4Xk0MmxB7pgSHrEYFkQMQ/H7FDflKX3PrzglOUgQz/iO7cjk0RuBf/4
96ASXsgQsGb4hcFuI3l+Jl3uxVxKYz60n9yByx6uHMNYKYSDXCPnXapx2TjywISpVNJTXpe3p32f
EWFMeNM2sHHAew5tUAqEAoZhLviXPbPIOG85Rby32eN7jFYuYSu3Dm6mcKXwKCw5mUsG+s8xEJD4
9PTwoNwbG9dOnvw8fVp8ysaH65J1LZbEp/gO2Vj+TktYPg/PI7yt8PHDYvm6sUOL7csA/wVGvK7X
zWTBMYrvfeOMg5LlLU72xDlt/4nKFAbcUZDjlhLJgCySARfvJQtQXuZvN5G934bMa8iUDThSycOJ
aTCkWAd/wSRkZY8xI3lB7kOTyGBIgxFnJsu/sk9giyLRwGbDuucKOCSdBJMsUAIgvLM8ps2n74iF
KXjnPDAHizhZvJJKrCFHJ5lt0mucmRlRmTUxPexK4jdxtRImyPrgIcQT8u/ivFjjb3O9BxiTuI3+
htQSL4Dz46tEt7hAJlrclhyd5cVxa8aIhJ04AuIM3AcnFP7DCLg7x3IcC48r70tM+j7W/Dl+eS65
7mAFmRc7EBEc28pq/WBbQX+L1hMWGdaOPaY0mvytNDzlhiyGA2k2LDdvu5c1K1d6G13c4wAqvk4e
U9zknyPAZv7et/Kmsl2xnclSuqPU956a91lfzB0j5gAvFkKeTJwsb82GKk//Xm64LDls4fhZA2xo
Mak28Qn8+G3LxsUdjzQCi03i81s5rLyjJgxPlpMYBf8nAazsu5IaPaLWyF2Y4vfuRbcVr88mJvNO
px/r4wdJPTgz+Im3KwHnI2ec9eU9jYO1HhBSMXLkqDESWRU8KSMGewbri+/IwhOXLwMpQcN71I4/
fxb8+JFdl/OgsyeokXhOIrA6kmMRxasQJgh4vLZhd/WBWE+AkeZsvAdEhHTIXiCeI0eNbV3SC9V2
I9hUU/LZxCnMj/RZC9+BEj92H6Qy4R88LWQDJgP9A6bv51hF+gJsx9ye4W9wq4hqIMnI2gGcDje6
QwZv59BW8QHtFmepRH1+Tyb3lXOMDnCXRMwhkKXWol08uukScxj5dvihPOACA1zXc/of/3LUv+2Q
8KyxP3fUnPzXB604zp4uqWnZfN5Gn3RW7cp8dffrf+a4AX+a2D+qFV0H0QqJCRryTvBMbn/gJYBp
c7idN/MLGQrozaeUh3xz0U5poqDv5YR2lWhOX6Kdc1/0Q1ipYPmdNwTMaOAEGlo3F+/2rx7O2Ttx
EyviGUefbL/h+mLpQ8M7gqYpu3kgaYC6j+oYEwTTFJ6XgGq7DQRBirNyGR7OvaKDMG4oFHR9OQzl
WzjGaeqg2wqAN80w5wQGdYFG3En0PHdxj5P0aUqnSQ8sxBKSGWCeKZo6HUBcNsjK+1wV84HqOvYm
IrvpQNzTjiLO1pApDHz6f7fAWUdH8HWEFf8O/wbpbalR5/Yl4KMrM1C/epN9fp+D1flZOdTkq8n1
4XZfFN/AahZ7EI3qaIxOBlywH3RKorHsvb7hQX8Bwj4DVXK5GnNQuco3zMEN2CsggZuBDiQDONjH
MWy2zvVXGW64xtdk5Z+R46VxEcIDcOxj5bPOm4vzuLndLqAK8QWlBPJxeyVgsDofVQs0FlH1sEc2
YKlXas6NjTEbQByF3yPM3lg0Rn72st4WHfrhGZQDkjdPEZ26QkxUCRGESok6RCzAhBJ8ZEJOS7vB
3jV2HvwDwFef7v7ozkEX1cPd0NmGcLJDDW44JWRc4IMgSmiRyBm3RqyOwI4NWx8GMeDnsPsDUQR2
IAIkO2684CAV9LL7kDWImIFoYBhU6l6uNUzTEjHRUfO5fRIRHjlMk7oxo8n+h1RoUPv6Ck2I4R3S
OASXyc+AWEV7YclvKyjp9agxvf7HnDoAUtzD/RwCxiuUkLOLbzZCWUbq+SEkr334vhDs1L2SM+7E
nrFaacqkA94aVvsJTQOAUMFhnxPVeWbm4vEFeW5h+MePMumA7aMESc5pxFsPvGrKJrXvTclQN0Jw
26mj8uSYZ88AgAmGuB861eI4QM18VFturXknGC2+b1Omw/TR2SQEm8MrQKIAcSgw0C0MlD4iWNff
KoOFnXlFlweuCy3qszbhKXXqSdt6073/SwHn1hcVJFg1rsADz84RIVR0E5LD71EYyw973/ytisEX
pJlQu5VwfHHX7AxQer2jlJKxa3A4v/xIHJHWtfNhz8T/k64hJIaQDlquNQhkTOhAD5CwRz8/7dJX
Uw060aj3EGb2mQa4JLE92ueAR1Dapy5NefvrQdaojVAGtTbP8fH7HB/nq6KX7eecxowlt+H4pEJd
SVD7ZaH2e/RgpyOz/zJG1YKPYGBjEaUXRaSIAGra49c9ONCwA9QQtWjeqPFOfnt39kag9xCQ9TG8
9Cqie6es6TkIweyaXPuuui84VlcTGpuleiPnQjlxsPI56LIBACYHvzqu7TEAneu/MRzx56I3wicA
dIWaA07PQFEdxCjQ80CjjC1Vmd3XjU8G+7ADc106DrA4i2cFb8qJat5rRkwjtN6f+IBx831UvN7k
ljCkChoBpMvtyu1GrehrgPpvRg8HFZwXVLIXUJeKcAWf1lqopyYtlFPI+uswhjuxoTfM33UuMx7C
oe9fYPU6ctJQF2hmCAFIc3MU1qnoBXFh0xl86ay6rPmEjhOCw0wZP1FxogSIKup2IDpAtyrj9Xl7
+nDQGM0fS56gqV1jWmONNCsZaHlaDDQqIlgxCjJm+kBIKkJoqOdX67Y/7lc5FOBfleWbZ8QvYSJ1
d9MtdODsto3QXUB+YXl3tyqHd5f1b1cZI2/QVUt3Q13TKtYRISmOxPgg/kbk5WPiQ80TnmDYdJ7j
HnWzLv6F6CTXNg4P/pq+oDyPb2AG3dWkg90WT+M/h1vuXqhRjIZJvjo5T0AQg/FA9cGSjQzv/hyu
QSKrQN0qCMTQTLyXExiIdzYS0LuszND4wh/2aEqykVCETxYamQaKXYrZ6NmEKaTnSPN5DxBdQjVj
Xvgjml+orGgo/8wZS4Lha3xg6/M4McHMnL+mEM08ROoWJk7996yF200TXpIaZvzP+MZmMMNKpORd
LUov2s/B8j9ztCfukZJI5A84f4IzsYNqbGzOqK0zMMJ3Y3gdHNs9v07eR1+CZjmUcRQjGKujHhGV
RLHbiED8HWDyA5JnQe09pF4cSalYChuSrSzhCnqEq0j9N/iF6BhqzvLg4KuPyen3mNwSSf4ek92v
aN4lKMjwly7qkWbiI5rd0nu0TSRfI3k0ybjeUTdWSCdtyUvukz3ifPAGCRFyBcEkSdAuwufKFyTX
1EXiraAPQgICcMvEEpHceKDNqmPc1lNjysveDnCL6hfPnOAPUCHyQHPUEdkjBHyQS3N+tSXli1fw
FNFewBgXt2UAQa/Ts0k3OXNdlMXzk1kbP5BW9gZ7v1PdO6jUYam5cIVeqQg2Q2VGbf9VO0pzhzvq
fJ1eIH51WhQh5rBMTpwrebEAqXbY9cMnr2YGFoK1dmq6tjNB2eHYeWcjbu3cq7ajcVdHTzI0Z09v
fKI20g0XWCJH3Ir4ZiQrXBs1ZWAWALs5THXOVRJLdn/aQCTzcFcAKsfoucarb8UfAIf5BrLBMcy9
fhBbLPezEt4jf7K5yoHGDHrfOi2FgMg9+spB2pI01Vq3l1nDyww+pnp5nEkUgZhBJEPk1aZLMxCR
ymCEXAv6E8kNoEK6dzx0lWf0d89mB98qVA456qh7RkcAehAXdREYw3t6Naba+jDfeqcRkh1nHd/n
nr4flwIUMdAseih3o7LnHXSaxzyolA8DtwbLF6iss252VByrcZpesX1m+sgmVUyheYDkuh7dlDHt
erTYZSigVoVNJPWVqr8Xwz1k1yOIyOH2+3h2TuSV0W1HFgoQMtIcTTiYxIj06NGBLB91pt8bHSGo
kRqu3jqxfktOMDYNDSKky6SznNA4p9onVNEEauiyIjd2SY1X1qzm5cnVEjVVzVHZJGAWCeiU4YR9
lO6610S/eR1wmWtqXCYDpE3YuCL0cpvNiiPVqdAWs/FlfOFALPLD9TXVEMJoePYhQu0X/OnOBIWP
5kp6oXwQ3rzHJ9yvUamliJcmZpnqr6CeGRKIxttZeXRlomaUV2PDDncD5/MxU3ZFfxB8xWaT9X4J
F/qz5jxTFTe94PLN4bbzTH+MqsCtZAwP/tZ50l15Gz5hSPq5+lcrN2n6K6z75/mcP5IXNDS0IQ/W
pUquGmWorUfHycB/9LDxqM4RLaCzTJs973grgPWudfav6W6/qS4jpJY5wO2HHn2EdC11w1v/Y7v9
Bz9Ipo5QnXp8VsERW1tup/W3+WRvgbnpSURG2NGAeoeF7J9ByfbqIRi3ijx9VMV7x7fWFzBnO7+l
D0OJVv6XCCLCZ+w09nwVretP/WPw74v76hEbKKz/r8DDMQ2+VsdsTCjbOPSrfb80It+z/uVE7KZm
L9gtWAmVhhSP3LhJkOvB+L1YVwmkYVwX1QPTX13XaBqBIjYK3cfbq9RqosMvBcJjjnZzHRIBiMqk
O4Y6+bjcfTTlv31iT1u2fiLfp81jKFAXg16ms3aK7JsGV3+/YGrqT7tyiEXR2FnZsTLbEwhyCNVo
HYIFbt3Ljkc4w8cnoHgDwPfOswcDYLBHMIK2NnqOyvSj+mdM19ScUaOLzuYQ4d1YIYeFBcc71C8h
5qJ3YHrQ3ZUHqD5HkUzVh9XZsx4j8+Sfj45OO5odAulG4QwqdvRpW7Yy0nJsJxyU+r+DCBEwfOje
W/eDB52x/m3rlsi1S/mKs5JJR10zdG3Of6MNpT9IEZwTvW9mrOy/jmyXMAQoYw3IaM542tfP22kM
GbBbwU+iXMI7QdjzNPw8vILq8e+x946Qcr/GkD6/OMMDu6Kzn3PeNx0fUGi4qSWHElRqqKRdXy6R
S2sOY5IJN9ew1i8UM8PO/KyqkYkCPKcca+C3nVtfHFSsjok1ZqLFeiH19KCO056eKtj3auEdOqaQ
bY/le3qOT4PpDkrCHtzP1UdvohOTwfj3IfpWNvTqUNJxUnqNVdoiFwP1n3L6AmtyyMbHT46N1+hy
CZHFc9iPy2Lgm7d1i2GtOlhb8AJez31OYQnf+3RdjPQfvMsYRjsF5aiTQvOPrwvQsRmNRabNOoec
kS500l0c1aV2HF4+kRnlkHc+uB29Vd7VPX5WRwBbm3twqXKiqA0szhhYByMfI7761Xvp8xoiYIva
PAiva9LXsMk6tMbat1gqOYrxNtQn9tQeH5PVxKSqe3eBcfjWGCm4z+enPrn+WlTFSS6mhw+DT/eJ
CIjXyeWTAx+6CBbHehJXn0qgfw3mHCe0KUX1VPWv0WAucDJyd4kdtOjisg8+lpBDrnvFY0n9uziB
6jiBpQNQBV7hFN/JG1KnUYtGEWkXicrZXwEbIlSu5Ye1VANK1AlwtIWZ9SmR95eCs7Eolxu5TVDD
7zPgRTMlAZ7FOgdn9k8q+mjPjlEhLH+Ry6KwxTEkUinDGzOqijOghclrevGgQY9f+WHxWNqEIsfv
aqHzE6+l8r7kDjiPsalIc5yoLtsJJJgRDYU26KAoJtiJ1AnR9g79lrTjBvLa14iilSBeEnlDw9ko
yRNkh56R65z9jYvUsLW8xyvaM2ZQSfhNBxygF1p+Dnj73UIHdszLErdRBQhtkDwHgHuvJX8GBAX3
vkKGCrxAfqZuRJsn9+DGhZVQ6sXjypgyKBkhKOP11pIHJHVaEz2szQJQy7If9goQRpzFlJgxIMNp
J3pB9VxgmyadPOEB+AJZBU5ih8VA/OduIZWL3RqMJghP8lGwhZP3KnSaD0ETcc41Zmqhof/hE8Mz
CirvrHgxOCTivBqUhQSCYGWwRU77N8TNoHrvIrHHQQrHqK+NtbGKKmVUJ1hUcmfGFPLAKoAVMgvt
BFvp/MF16PRBFAAVqHiiCjyXmpVrgRQe8OZkb2B4lTfYCBBN2VgkKR8K53+pKoEkYli1nHPMzNhc
PN5CWzIXxWH9yvuM/pnSKkVY1PpCSvTMWkCaQArMvYIhyzDShwEKkbiR6mTxzNWCcypZlh2mx6vL
CKkMxgubPMXWjHAbWAPAMD3DkH0p+jArzIw12615NvIPsZnV8/Oa3C6VxFAgPALFPKN2TLEHvB+J
GjCeBBNzgYJJF/BhLbAuxdvyyWkN5DZjdbDoWAFKwjzbG7VgIkJjw2GfVLXYFRO3qDjJAzsAfdff
vFBBias1or0Yn2MxGH0wYbyrYEG1HHmYAAPckA4Ry92mzyVHXkrKFA3k3pteAejvTMVKPfLKPMdC
0H0GVsMoSgYWbOd5AZ+9TACYwsWTFrjwvAb8JgUg3pIUDmVSoneQzwz5Exb6kdhhtXguWaPgLgXn
RHivF/bMaMgY8fAYZWFvhMQej7wUyAjsHgzLa8nMgyhlNT+XdiJWTFwttSY59BywkUZqrVw7h34G
8QrJ/HTO26DOdyb3RmorVzw168/6Iaf3jPVGApgD8dHrGMu3E5xY09d3r8aW7xGbDLABUXed3iMg
HbellQiiY0+0AVz6NSQBhJWIldKdxho70qA6IVcGi2wvY0PBBc5YynhLFnPF8OkFNgZeiEVJYomE
C2g+jFN4P88BB3ISXg0Jk1m5fq8ufogUGr+bIPyY+ZkgAa/kJZL3umdMWvmBEy5ML0DPklVROO/x
r4LlBqbGfGkN3+Y98TrQmq5GrFiAeyJsM8A/trRIsxGXRVWg6plriU7r9BC6b/cccQp24JP6GDcb
NORvs0NwCDiBkw0Hh37NNPSQ+akbeHsaFviFT/TUMcg3OiePIOHpIBifgFZ0qPA8QLDuAROvPilU
JQPoCU5OE2n/7MjyVx4dagDRWv8VKOk1HHggllJzrI8fIOmJcuiVi9XNILmBEAxuUQOLSzAI+3Hj
sS1DtsFhFY0ddr1vASl1ZEaw0ve6DmXCyTyhLhHRsTV+xPA5UZhLV7QD0SQ2q1L6zWjzyc389Abk
0+ITPtaVtGDUtIC9AhpTIhq9TqNXoKEak57Sw3PIvcfnSUn2M+CU8gh7/5Cxzo4gILNXov+zPcT3
TOjEQg4ZP4TcU/LNXWpxBG/9Whs2Y6QYFwRud2I3rr6bb6f7MTF3pL0bHGgtKEza+RHNQglmaeYV
rWv0vKylfbBHdxNNDzckSakPB2VouD3a12x64R6BnUnfDvlmRl9aO6xUQV99B13LKypDgHKeQbrJ
afPXRNoa1LzyzZC+vEdcjyuGqJvrbt95kS04FDCiZ0AnJ+LMy6yecZIidkSwhygUIluqJBROsNaM
zpn4RTdsD1G3qP9FZxHmwNkr0Pj9FaxCWqTCHTAumjnqaTM9RKR86HA4Bruk5P63WFoi9uPTfBdZ
3j6vaSVqvBatmF1AqBqRM8eQe5Mya0gySODYi8jh7TL784Ehtln9rSxsfExwTeHCogMpqQLKA/J9
uiWAVe5oepNmSCOQPEG8w8sEtmcFBr9omCPvTh/X5Dg9TK5z5NGYkvKL5qPolB6n/eAQSQvuZUwK
v00BfAVXn4tNKjkmF7xlwLdpqvtiVPbjaiKNgbSpTDjmTQ87t/w6QxDgPIN6fE5PX6gGMssIMMFB
zfQZ7i3a093WLwy6PaD+D5gRete6pVbQxEX72G1hZbeAtjv6187tcBWooVFUaTWv5ruU1io2TA0O
K4eWwsa9LMq0pecnZoXMXrRZqpsypc24TPm5hlRwTlfxwN1ONRpIx1pwQGmW12Np3OiPsYqn5tJ1
amW05lqY0mVxWyvFY3Fifuh/nNIWaea0WfKs0idmZ8SpPo3gFa1Hpa/A6JDRkIRFBCafDBIz7HHR
m0UDGkuMR9kvVpv9WprujHT7oe2dhj6WPt1cOJHXYhWuQlr8NmrOqqenr6RL6rLeosGUSisbjWwl
b3yhr65f0NmZX9ND1KaHwKAh54eGMhxF8IwanJt013/Tnl8l9cK6jFga4p169MW9fBrmEhUgmsm/
GZm0StGiSI/WnBafkh4e2qXGz8kjGozLcAUMar/uSCGlz63HC57pJcNgKxnUd5Nw1uHs80vQL3CA
eqjPjkG9fhV0DN5dGnRyI+vltDLRMXyhnbaMV+iEIT9IKYQWjarY0QPN2TCqGQHyI6QOKkcnureX
285h/12pLhuNPbS/VZfsTn5FLQNWdmfS9YK2H36A5cP/0Afv1JIkC6h5BSMAj9s0Yv+jdUUb9p6O
ve5sd/Bj0mKvxdY5uh6d8Xr7OeCWXt134KzSyHRGHUe3pLRHxicsOwOLQzaHwLCZna0RSTMwGaTQ
F7dP4mCUvR2ys7Ao0XPBe0NnULuVQ7BzX7PjAUkpSaoNKaWSmiypTIGhAGYK9MCcarjFoKQLp/aq
c/jaIRbs0dtD4RuBF+mfIJwjwBBIkvQiCGjaJJggwNv6RBISfxHI0wEBmoiwk54DgHVZO+kmva92
osRWQjRJipbqOFBmAWgBYmgXyMqBAJdsq5SOhSJcrkt+ikiX7CqnFYL1XMDv0h8DJDiov7YREKKT
Q40bbaFnBMZMADZPISmlNacHsh0oA/FmgxJRIcFpL0MZQtpJiDPY6Xudo7MTc/apRz2LeJ5QDchD
Lh0T2/SVE08EEKv8IvzOAbE/ZmP+NNiYZXN+K4CSo9W+yfo0oKCtsciCcmB7J21JmUMfwXxyBCIX
YU2lHeROrYbc/Uk+7vzehKMmeUGqNljaIKpim8XOJhNf/QOe3PbOxSsxPyyvS5vx1Rdf+EqajXjM
fqzFJ/GXMUp4IKjt6WBCPWD2TCzPYufd1aRdJ5QrLvQ+XmMWPbl+U+k7BhWEjj6b4qEWLYxWTbL3
6t3sREGbNXjbT3rt8oYewWq5b0JFK1pytLCxfCmX5X3PUfnzSbFzIN3LgJPsaKVkL6gcsMxtyYEI
Bq5GzfR2bpqdU5rD3dW7nzcWxHKHeVlNVkf3sA8eq5inOrUp9BIt2zeadHSU0+y5JziDswlz3AYW
rA6knF4uG3gJPsJAo3dIdgWKgBIAPdLDHfiEjuAwKnVH5VBAj+aXGWqxmWyh/qF6dBzVvBIyZ2fQ
nYhNqmulcTszf4E1JC/zM3hFx0NSg8JiA6nm9OJC+UNjCDKmx2BLZaP9YKhKOENtSouHtN1l9Tk6
fLGtsCUNwBS4l8rdvYYWEf+59GjwfoxXS5qt6xFNq3vgAs30DkA+e539ylhcDbgKfbvnniywgQt9
TpTxgnqE7OcPla3B72lCu3ZQ7v0nieURA4xKWS9asxf0rEToJtrT6KE6+g9DhAozgqmU8W4/r7n9
c5ucxihIHCmkcVgCe8cMTXuL1eKlQ187ojbKhyT90H96lRGJ83sdYB0UxE9aQGHYKn1kUxFNf2yp
q3qSh6TsQnkWVigyy0/SUOdUoXWRDa9EfQJVbCsa7PIZqWdKOhXcgoy4NbqWXv8GDRQkHiPEDMLz
v4k9JL86IuFRRAP4HLF4f2M9ZyDkFJ3tyCF5rxikPcNWS1dXnvsyUtti1SNrOCN+uRxTnG+ZKmjF
eGsti2Bg2SUoGGaw1EAillb+ymmWV9JGtkU+IL0TAmE5AIRpRcS8SA+o6D+/IBrqGyvkq7G6cAvM
B1bk6c30621iDnI07O+T+8+DnNboWSMhvf9+5PrHdmn+CtkCitba4jitp2wUYA7YaCCzohw7OaWE
WaTZdzDA+Kgssu38nkWjWEFKFlE2bPwLiXd7SGvg/TU0YvC7X+bTDynP3nS/IrYpUEH8T9J5LTeO
JFH0ixABb14JT28kyrwwJLUEEN67r9+D2ZjpMd0SRQKFqsyb1wxv1uzkA8kNXoPJ7t6002+uVb2g
h9CvwGL8zSb1rMD6HPI+2RrpLGk6gRboIT+jI64OYHSA2/xsxlxW7QwRVnV+Z2ErxqnUOALpcBgr
Tk46XsfCmYhDUSFuBdU3dhVrYUb86wuxiN/wkdbBM8XDEBCPyIOGUW7dBY1hj/9weMYJuuS3JZvm
klS05zcNFTwFngIRSILWqMWYgazLl8o3a1/DNZDOszslvVPDJVq2Q7abMh8H5ZH5+jnH95BA2mXz
QKXMhMrHAhjp0woH8mh1NkN4XccvSWEKDLbSE0Bpx4NrWo6FRSqnfu/K2vb5PNXllg29Lh0t3ugu
HAAGUOIRpIy2ik6VdlVj8hOofGPvjvWtE7BaMsBIlhvcCxB+crMVK2CcMQ32A0bCF8HkkFEexO6R
q8vNw6O0CwfsDputkHiWBaXwdXCmH+IviNeoCabmhEaW8Bf/a/7J9zRImEjj6bidcfidjjNA0Yj1
RFic+6/mBWbAijCTz/TVU0cXSFsPkeRXvAB+poWXy9B9Q/Ne/1Jd8qauy+AI4J3NXv43Eho4HyZS
QDgJOUw/pKMCWvjf1J9dg9x2cziVU6gnvwaR3HGYz078+LGw1Ct8Zq0MccCuuek8ufWx5bBYNrpO
3+xGhhdVPs1E8dKpdtTY6/gbThQQb84VB9xxFUbgv8/CseI1UFz943u5aEwuSWYXsLqQN4xW6tVF
yGmZGfwjsTWBL5SGUxuwRkGQ2WsYKLQHyk/AEQJwAfB0qhj8JyN/LpHPOwDuUAWSjP7QhTn/wJqu
uZCyKidvEHS40LxpYPT/Ypvx0eIJqw3qH0cwwxqOH0K2bs/3CdXBQDfPlvDT/iH/UDUvYeL2xSw0
Dpuf/G+eeUqcYvGazm3EYwYxgB+OK+u0YwTQu2J04N3MfHb8O7AMxsNVPD2lw/i4LQBC45c0v0XN
XeXAFRQ7awM1CWX9vRRDkYj2cseAZs62JZbRncv0jAlSNfgyNPv2EqNNWdw635ZZoLHMI5kOmoxe
bwmfwMk6xYTzuLAe8q9m396577R71KWV7BolBgFYBLbtFVA9mekabKH4GCHVPEzOm8uDyWu3t37M
r1HZmeTSqBTfFUtE9PSP4l/88oQacYw+rc6j4aAUF88TGT2kEuK1a25oYPb46ElvVbdjhYpDkEte
rbrYPPSnePl+lnvLfEkspvd2PHmTjCPDJvuTruVqrirWNiy+fNxgzWJKO0JDGzs2g4wq7a32xyvn
l7Sn5QdXY85jNxOZioBIlKdCvkcgiHkAa9G2RmqZHo1b/Zsa9pDaMq842UriSabXMhI196TZN/th
fs/e+7/s/FS8Oj1PL9PslZh9Y88lm76A0Rw3dyPBJcL6qT2j28EcVW7DrMAbaqgc6uwRUQjd7eKM
Vx2V3lnF/ZNter8GCjeQgIzHJh69dNeyNnCQ1Tdl5Rt4aWKwgH8ZVAMInjvwHbiFFqfLa+4ZVBw1
gvteghdZlN6U3JUHMJJoXKp3lqrEXc5uxALtn//ldpNdO837/LM/Wsr6ur2ypQYyilCFpMEoAv7H
J332OSNjEGe31BvGlwwCoLkpPtPoNTox/BpRYbW+9cTegkKWDF7hbHwgiEW1fRFNDmoeWaZpjYZJ
a0xil1MBLU97lAVqtbWoJVc8D06k2u6i9i1NL7Be5O4rr44wp5g/MrXNUMWnwdhs/mEotRWqv2eG
PSJT+wRVnjT45HjlyBbFdyG9xxhFKbdxvmrr0G2tuoIczvC8n6JbTj4XBTq25y02vy1OIkmQZQMM
owLC2y6ejU0HB+bwTLwVw/sBZVOx4b+pONjjnfqnArS9TNqZvsZUAnDVR/HL2Cl/Y8/HIniPDfUT
vBHHSGp/4V2qP5UhSGs/xjpVo4sjVn27zpRYOXX0cScJtKDzoIb5r1JS8wBSQhK5Wetm76ZoW40b
sQfL/b34GVSAPbRv4o7Qz5i2A/c0AvD4Kl1eMS9m/LPMBie/8I5xENx0zZpr4kgiDOimfIlu02gP
8o0fP4sQLbxKcRphx55dE7y8Tozcx759ZX7NaYIVXqxX+oYy6ZTFbsXLt+7UOGn9J7QuyeBEQOEa
Kjpl5TwZMEPjybkJPEsQEB3dcKjOst7FZAifK0k+Jez6mKvCvhVtE16xSYDyWjU0OiWqJ/6yBjtG
FicKyBlvzgsTrKfu8RASNAVay5ePWO248j2KCd6m0NDCf8NPoTuRYJfmR7uNh4Nu3HiHvG7r8xhi
fsTYBy+exB1PGuebuhGgJkMEKV56cq4Yc9cOSViB9U7RAl2kEp0Oa4rP4YcrlPW2GKHnM/7xmCxk
McBjJ5UQ2lLjFDiUP7dhfkWtj7qriewZ1zhauTVWMGOsC8sOABVr2tyJcRYPn2mQnetP3hnTfc4/
coG8HGJGAusxWNLPTkaTlO552JmI/7cZSCocPOLYye/CQLo4UzOPVwKsubwsS/6v/yLBucFuI0xe
lB0lZ/U34BYL/JLepZccMS657KpTmdhC7zPLw8G+3kq6W4ie8fhOOzbQC6bV9bLhbjQffDZjuiE2
zvfaj2zY818c+zBXqfQwDRi8+q7Taf6kUDxtLTD/4Sv43LX9AW4BR/GDPAVxCTT9u0MjDnAvW2+x
cl2gRco2idx0JBzl+GgUYfbEAnSrlYfUxJXdhTyqZxdVVjYWwbZStNWHye0SCK7ltle+WvOjV0l5
1EjjflkfaOsKo3DUni41WGPerflM3vvuUbowhJ4T51iX2ZkFZ8QugIY+GKBDvB3G3fT81E4K7ozw
Ohxzgaf9ZEhdO0x6HtcqdR6Vq7WnXvUBVqAHxT1d+OOXIfDjwnk/4xbTub1fvk44zU6SDR76tNdr
FqSjqzDieKvoCj9MzkkstSxnNC6JuhGfpJj6hYJkpP9GOsIjfu/asMTHSd4nkb+26QzyIC3jfqol
gX7KAMI0lyBctGD0D3GGZFve5U71Vc9ela5W8OhYew831tzc0GMZqTMvu+aT0GERK28DJ214gJIF
0aPCPc70RJp+Kwp4eB/tF/uMRVfGYENRjoxN5v5fjPmP9VflX+X3AkAV/3TDSzFchj5ktMwFq2oc
icNIOKfUyGYSYC/a7hsg0p5e0pERZQhfonDWeZ+ybw3v8MV0D4qJ0fsM+aG76ux1Ck7nfCm1gQJT
IH/c5uw2GN+KehXNYzefa2s3EZGO42b0oVe35QzHWK49C6dJ/DtP0344KTvopi0R7SYB2dY7VgJ+
cqkrpyVCWD2YhcO7H3jEu5UbOP0ke9oRisnHH+IbCM5HGUcPPL2/q8/EcnJw/oGwYfEtBiZbn5lN
6epsmgc4NJHmCU2QWa8C0+KUzO6ZLan8ohseP6nOeSieXwaF93VYAyNRfZk9mRlubRLcx8DTYwql
75vEJ0O30hyaGL7qWV7giuJmMseeLp/qkSEiLXzu6ktIBTUYvvL0JcNF9MTs5oEppEg/unlou+WU
IHMRJOycI4cXuqcvzUb2quuEkHA4mkyR1LcGI57lig1KZdjZb98BC9S+Mbi0vFFNsSaQTx60jw+5
Py/PO5I+hnOTL8PPVx1mQFLtLJJDM7GkHi0VP15Kdg/plYEvox60LsStkQUCC7H8HqRNBBmv3knq
GQq5lH1pz32brJ9Ckfbm8vpEZAF9OucYwwnkXfyM/h71jj29N6i6YLk1yU4aDjHQFVASEGpOFKc2
8DHO/DShfpehZed/sEZHyqD4PzlPm5zsloqE4T22RP/Jo9jJkUbSgkIVkrlou7Fmi4Thw/TspYz2
4IcJwRBYO+M/j3BssS1YqgFZGUQMJIZXZO4c761oNRTQ/T45QbUfTJfjnimzVIf5Hfp7jHc/w9jU
FXV3zZTBj9hwiF3Jf/hqU4cYd0wupqf8tSdkE0+fAX68XV571jgzIogb9aFDlE/0qLJRTdzM33jz
QuGX81t+ZgVGxSsaQgEzy0/DtGMAtnQtHazUTVktaN80B8/xtHbkYZO+D4w+PgVGk/q2mnxY3HgF
9dE+/lyE3yLdYYCj4JTdwVWC8xI8PwrZF0FbVVtN7aGn+XSSCQlFJvuE/AgCtN8oSEBflV1bhun7
6uaNp/9GAxm8oprjTMMlRXBKE2HLTl0Oy/O9fUDBX92UdV9nvqKafmkxmcv7C/qg5WDKQGibcXHq
5UoC+2d+UtEM6jZR1JlrgqwBK4+XHNYeNqAYdVpstM6YvBSSw5FrJC6K3l4B/vMGIkJ+G67Gx+ML
BLHgMBmR3/iZsV80aIuvFiaMPNo0/RN8ZZyY+qAbAvBYNoBxN7SbKvGpJVgATO3NI3b38bwFOEd4
/EPRn9bbUX7lqpgrFfQdsrWbIc2ObEztb829QdNkUcfxes+3doceiViP5DykbvXKO6186YAxek2l
CKKc0kumI13n9oGrH/VWetSYBb7KZUh9ZP32gy3FYZpeZZzND23FRkIAjO7Wo2/011HdtwxGj9B8
/RwT3Kr6K/l/nF+7MFK04zhqtJwsS+Fr6q8Eoj+gobQbffDM/hhj8WC5yuKDVQz2mjQOlB8x+63B
9ah0H37T7HvRIfWH7IOB8g4FAyJPHBJL+GDumH3Ixj9Dvyklgd8QxCF0xrveOFnZlpxlyaQBJZul
/WZlK+0nTyTyMwoi2pQufAhoPOL33HSoCBv9ey52zXNPQ4wGwRpvPRQaiMymD42bkj+/G11ArTAC
C2GlTQL8Z9lDwiHvHr909B2Us9qHDimlIDMngmNEWU1NQIX8OIyTiywiR1xH0+lHGtDcvYy9CqgV
WqfhzrzXW/qlHoyP4RckUrzyQ8sAj6YVqupdKAgPjke4XwNChUvXH9gqpMIbqM2VkCLEBL4W/s15
2EruojpT6c3GRQMSe4icDYB2wirge61+WwgdDBsgCb+jSHtlZWM7Bm+9sMGgsgPF0qNbAlmaNzI9
c/MJtZ7ABlV4ibvP2txKsie0ryoMWMstKlvXvmpGPjiCsvORPEPC7jvxW50f0dsSayr8mbJjwH97
sjtsSmv7lLAdPad6KJirvbpeObnwXf4jbIVwqb4Nl/tqtZ6emw0WLKvEqqRu6QI1dheREzvyc+s7
BdP5JcE6jkOWeEIcFVlS0D+ewRKF0bv+OPByJsVmfasWaPDXot+vWVDTrhePWr+v8i05WEZ9jIOi
vZvJVc0JzMbhwiks2yReiVlI8Za3B9PyRXxG5p3UX+mfhG3SHL/6aGf2KFy+M/WF/oJ9L0EUX34Q
t0PyT1JQ0J+E7koATSyGam8XFTwH8zuddwNdJmTCPrkKmK0K30bhEtEz8Q1fKqdhXNGt/1RfMkNm
5EQyvt7AaLFr6Lyj1ducvVtcjgOY/bPfVoR8N54kfUQv6o+QhEu2zTWXHCXhzEaN6zVWQo+blW5b
Idt8PMgpkMnCgoveXDLLlt+Hu8arm3S4vR3jWUhrPlsnqb1O2q6W6Xafn/kaxRMBxHrYaWftcem9
5x6L7SJ5ixdsI65Z/4o1uPhPZU6gOOINZE2YQ86NJvZEmnHBw3sbJ2byK/rEBWnD8ph1pji5BbuA
II1gmkiYw5P2O2ntrPYHbTt1x6EIsmTbiV/qc6cpzIUB8EfUSp56jlIytA4mvDkgdXatz+wWRTeN
aCiJKXPl1CA1xamSjyOwLBaamybZmt3HtA5CYW7nmiMnu9RXX7o/ysjuSzG5RDRGW4tY7Gf4o6Ez
zkMhgga7MQe7f8dwPmIx0cWiTgF5o5WlzX8x9e+HtW3Fe/JEvu2rt1n0Un8Bmi9COOeyfMcfHU/+
H/JAns89JtL8mXG1XqctLujS7Kaz12ee3G6rVZeLVyXhPAQVEJm1x+GcNDBusUB84V3BdTfFJ+Gd
/zAeLkFDdXzlz5W/sTjFKLjwgCyTY0OICZpGa5cbrmU5/EGONZv5AgzFPY7VkwjFv/ZN9kLtqAsb
5gWC5IocxkjlMCrnCZ44XoL532ZBEPOt0eJX7sCbRl/COIKn4126xNWxrl7ohsFW2k36m77OQE9w
ieQtMSAdIH6SBv34VlI3QAY2QlG6w+Z4PgLtaAyfKcZDxl6uXgvpWxT+oIJksPEGN7ez72e0WnWr
HyBpcmfzU1hz0hVfUANkDjYGfhaGW6PuSF1p+e4hVcVONNq1vMeTnW9/qT2i6hlgFi4GQQomq8kq
+blRHSdC8GRbQxtCDqix1ZnmIH2i7pZsJfX7gJIwpkSG20MahuZMEQAa8jGqPFCIgNEssntOeynl
kMACEZVtqxG47GADU+EVN8ruInt9ICHlikLyfChxRnyN6FynXwZL8XBiUvzUfThstDQEd2HZLdml
fhqmy4KoX9gtiGqnezmcKXinaRP1QKi/0hgqyNCzY9wgaP1h5yBlRyNrSXb571sPikR1Cf1V9yvD
a0iwEx3ql9aJ4QK0Z7JGrPqqdqGGbTVAoEreTpTu+/fxPLHfw6KWDmT18GUE0zWmXYyO/pN0nll9
lLOHtbt5sgS3bygpEZB7ZeSPKVNNT/2mvEF1J9Rf1FaJDSd+RCx4kCxMLaBaM3Ff1bGNPaMSi14F
GI1WUAFFNNfySaQHTVvrPDExHaEajGLsPJoL+y43TW5e2Gif9MYchylZZ8p9omkjnDw+kglIQExK
m3Ds/vI2NFAOjvH1of1A04jzMPkboEynuL0gM+q97L1dQogCEzCasDbsa6OAT0LBoI16h5XRDG4N
AaN2MQuwMMF6hioXmArMvNPKgCeJENl8cDNohEwwSD8RfkWYVsxioBWZLmtJxbSrsTOSvtYCtAPc
SGjmg668LkhLRko49U1OyBd1AKNYCIRPj1TWP5nhRO1W+DRxDGYgFlq/skx8EoT2DcLgiWzAL/Pd
RDi53Djq5G9GVcoN+Uf2Tg2JuPqZYkHAsHxypdlfMj9KPlQtYCVlmtOIbmleKtrnzuYSdtfplc9N
o4tNP0fq80RTMwZrFNsxQXC/p9blVPrjdFHQXSQ22LWqrvLmuDlzdMcZmVkBnUnZh/I/Qb9w+bkd
FQ2LvSJdzIiorl9zit+PRfGKK30KaYyIraNlPSY7yxZEvOICdjZC2ATKM6yoCk+gkjmLsU+aUP4j
1i6lAAlOgvpiYE5T7fIJZBlhUW/5zfhKdJ2kv4/WqZfvifxRWbiu9+8TrbUBfQlIAN9dsI0mSGKv
6476080e5wKhEkziwsE2GGP9ivQBwijQaWkeKz0iH4XhR8m9V8Kp8p8vFBDP5kKOg9V4xHIAVwgE
0CeforQGNUwJY5IOsd2aP+FOEO0iYEm/wY6MQYczAk+PvivjTiM5tMXDBlKf6z5gQkyfhFi07r5U
n5u9pHqcnxgUV3+6hIz4KkgvMzTn2isfV5WwgtYuiTyIVwlSB85YnKKGpenKMAync/m8q08/m04P
w+80EjIgTDPhx4kYMmiTBNIVhzufp2q5ck5Jn7TRD1Irmnyz4CEl+E/Er1jWSFzWzd54hkVOZkbQ
1mGMrgMdDm2jD//woFzISavuj5v2WROMqa3DYuHeP33O9BEHAKwRV8x5Q+LK8KfhB9h9wa7dWHcF
Zj2iwsp74EMFG8bcUJKraw42grBsjUPHGYIGWLSZytKGPJh9Wo6eHjrA4GT3HJg+7JaJOK69Vlzx
Vmh+1TciP1/af73iTHdx35703bT2VeinsXFjs09JfbLTk/ymvpG7O2PrtPzBu7CQg8trbYjwjLFq
iuvfGLJzN1iefvE47Fp+/7/8XRNSD0++z7EgrbjuGrjWiDw5Eu4Pn/wpgdjs78BuCRuADa0Y8vJu
ua2yx+IddAoIDtJ1GRB7f0y/6b6nswXBGEXaG/tNjOI8cfNTdcFl9cDENHnL0j3oMDpqWr0Vnueq
PVdakqD7TAtLcvEMW57pehnGBwsWdyTBOWjsQJTy0kn/RBFsneIavQma6gqvDem1tRzTcmXRz98g
JAHui0c0O4PpZ+/8iL7aKuHwQy+BHcNigQu4DUIXSpEouTHz1vcz00t15SIhDLSW9ylx2y3yOsBm
jREMxdAFgFl5fxwi4uJyhJtSyKs9QcdHj/NVqpjtP1+LzAYSw4fn6dK6TB34CT4gc7PPBl4vPRok
GYSyxkPntIj90gOqbqs8VAi/eJh7u/5KvyD20OfQjNAWqQ9ngKZRLx64A+gTA2lm0+aFN8QVBJoB
nMs9jAPAlJkKQyiKVI8NHXuRF53SG+MO1A+X9SUZ0C42/gJwzBEelU5fIYqdJGdqAlaivr6Hxy/d
fl8GK4ZCpQAvBsEJmJ+FlQWFEjYwjBoROBkBiruJ6SvW0x2MHSfG7xj4gmGuJ5BTKrtmvNZqzDJY
ffSqxcW8SqexoHiCwFZSg+4JDnpFZTHskMQrNwW0HAF8shf/xK9OtsU1X2b7eGVpdd1Hi5SpPzwX
h3euKR6+wlCqkIezQAoIAnCVfjitwEb4acSrfpHRt/yyO9PzwRtnREElxXTkb15WbkwtokeVLz1b
IYLO6k0aLpg9SvCN/AHe1rQVHI6vnqfih96U0ciK6ZVXsIvo/QFLawBTxxfLXkum/1yHh8cBiRJH
AC1rnlxwQYqtq0IT9y1enkd+ciw54D0KfB2J+T4W5MOh1A+UWeKwHoDwGKiL0I727Y7Pk2o+ys9/
Ue4zkB30gCuezjaHATQFS7NH8qqhPOx4lhm/tctVwMNBD7jFy7STv4qT9MLEjrEE7hSMKFbIRfJ4
HjDz0NeFuQJMsPbwO31B6sLUCjTgWfEw0YHeeH3Aj6xaH6cZTdAcmOM/DAQW9QjoU3+Up5YYpG9U
TdnsNTwbqPivWcuh4j6QeYBFJ1EwqydV+YJYiPbH+IeTgvlazMdR+mBWP1+5EpV1T8x9MXwYz+PI
WDVxUJ2b6aVEL6v6Mb6CKg5OhLGcgNCelAbU4j/K/PauxjZz1Qd0MgZrgq8q6OE4LvuN1Jk/Kjeo
OGS/M1RHQdhEsAQdIQFZeB8n+A+EhiwYlqg8pxDtpLx2OyF2hJHhZ4yUpWFXOoPELtEN1L+L/qT0
XGnHhGRi9UZJ2vVEurG8DIvnECsBfatML7p5eTx2OWYDDyrBU050A2wvc0P9ErD42fI+Hy78qXgP
oWf1vE40psFBzIbcGiRD402FkZ3hdnRtHbVLeY30ExXJjKDDWt+8/PSE1Ge8MTBvZL0s1850Fd3u
QIPBNaKBUGvtIJsvcXpUHz2poDshCtIVU8a622mB16stEDNgBbOaEtEyv6vEvz2bRTy9ZCDP6k1J
dnKzZuHy/QyO6TLAqxMnYnkIqHml8aVd4255juMlsTl44sxZNPwZKugY+9honY5lVXcU5l+pdNXE
95pvNcprxupa4n9dhNsLwYHSd2f37a1WgyUBy4rCqXfUMpjnuz6cF+BA45znlxQvgfQ+TLQm8Gdh
ZJPSAEGmpi16U0kfJk4H93wl0IRA045mdhniwIwjIGG6R1JlCVM5UPHNNcEzPovHwh4yP1SKZz69
RxVU6ZEJsqG9GcNpkne9YGMw0/9Dv4Ct0WHtckam2LifsuGCsqb9f4cmlUkfMItWetQcvoWzIBBh
gltfvdOiLffHSn16FVwLuu40JT/MyaBMLqQlaB7+K0X/Er0ZYMhUUVgyFHBTgCNhwDAnQJo0/KpX
xbobMI6NFp8dpBYgWNwBngtbpI5OMEjigUl33F+VWzwdtDEAnkpMBgnjoRiDaviQyXK48kg0y3tZ
6nYW3Uw+x0gV4vGsKDiS7YSeDJ+V7jQi7IZdTNRjvVbE50y9xbI3wdD4fHrZa/P8Z5wbsDjAbVZW
RzFhkj3CQ4oLQXoxjQvbJC9t1m9Z/NuNL8mnrJ5gCbINo3YRXobEZeMBm/l+MPMJR82THidtpbiC
IsznobygsWUQjKAUsLB1xe1SridadJev8Pue3+jjmb/VO+SL2OSgGUS9elHFAzpSaznWhIUfxVdm
qf2XCMfm4a6acbwmrACN3Uu8L5kWv5PCyCyjl1yDO9e8YnPuENXJs88cjNGoL2ZbAWLKEo7Nd0v2
HGMQKr2Gi/OW9Yf5eephgTaGy6GuLwfOgpISpFg9YMUiZGDEAUBnpF4w9ojhTyHRLZGK7Mtqd6n1
bYcg+h0bETzh6OZoieVjStsRu+te2e4neFiQQYvytZi2M1s+tWMnewrKqs5B6oKNTzk5BWf4GgTs
A5TOAJsps8qNFtPIo8hix5YPuXmhSIrVI4wMZYaiYt8LyHfs+iXT5c0kBNR1D8FO0h3tWmy4APOc
mzXng4GTxXA24o8KPgWCfSids229TMlRrMkJxqWLHOjQuElNwInCOFnWPcBf9QLzhoLteVToYXGV
ykOInw+ylKp9NRyfxmpgEr9bRQhDJmGunf9XNDj8VERdVC58dPhVs4tlCrc8fgS0qs/a50NDdYRK
B4pCh7r2aeOdMohhJ1gvTh+teIJHgsJa/DTbY7nAefTZch/jvUwvTblfh6O18zAc+JVSGXQVfD5/
njikvJRhScyw+EuCfikT+dJ8U+eNuQ+bC25WBZke18MF8wK7JS13CSE2jEvQP95kLqJWkRaIAQi5
SzhzZU4tuJAzZg2nn43e7yPZn7CYJfL3sYWNCu2MqyS99GOoQtXMvYmyqcTK3ETvRm51ixoMzm4h
r0qigUBAkRFhtMt0sAvG8IMOYEOIXtBPJ7gfkFxV89ao8kb6gY05EPncYtuENJjmRiDz5cqoXhVf
KH4phJHmczarakXSKl4t5aGPUJIZaBvar3H6jNYxP3zV9GYRUo/jW3pbjED+Q8OvxoycCyH7TVFb
Z/cq+VUbbvjnzE4lWg/K7yt/zxJFYVRBgwFCr1y99hV29uwBkUdGmcJMnbOjw0FeZcogImSOYfol
d/gd+YoLRqyqQGM4VHp0BpOxj19Z8OAJ0+QzFBufJwUDD8Nt1GNTXKnJqpVPQD8HcNDENlNSOqNM
4VnCbE2BwYQTnra6CCoco47KyPRDzA6TwTIGMsDXnKoukJ+w/oY/K/yLARjW7zTomOb+PBWK3xiy
1yB96+MPkebWGjiU2n0rWnapUBdhDhpRdJ3L5m2lInE8zPHHMnBLvJg0Yu2wMM4WimuUkYZoug/5
deRA4wBn5+0d5qOzeWGMq+qfSXpOa7eCnGd6GUXIs3YbnOm8Ah596iOmACvBh47D38TTAGamlfjT
+nVIczX2CY5KhGhjyMY7N7e0DEtjm8TBhPSinv5F+OR8zxEE1eHwxxGfY3hPiNp4qCECT+urw5dP
bRMJ3vAHVYJzvsPvaRrDkqjP1WFT/+zaz/I/15Qs/37qh4bBYrWOqIrxUGonZnW8hkL3V+l2O3hM
Auv80CuvfOxC3mHBV1EWmc0bZ5WR7MYeB3PogeRqVA5QofxtJD7Xgx6mVcNR+UrGkLcljJfB3DfV
foEkYWxHjSoJ/x3pynAUIcTsq/P+0QPuvmXTxRgvkW4ge4H+Gv1h9AroRAKNvvwYERHTH2s5RQw3
ght4QKlTPz5EkItlWkUr4Wy9JBPI7a7EhAUNJFvXw+EzTogokJtgS12lnlJNTBu52oxVJN5ejTWD
wL2YHwWV8kHhVGpjjOzQ3RL7HTM6FIfzVDOwBLcq8BLpBZmAddjsGlnoI8TO6K9tb/nyk/NK8/ir
TveC3Bq+62ldKo7ttQLasujhRNMD5Gy4Maxz41N8fGiUdGhU14oq3UkMdrqejjWIn4EVB4yIZ/3A
VfvP6MYdXh/fy5eFy5+v/DI6SN2H9dKNwfTE/KQKwGQr8ton+1EGqRcte238mFbP8vIkW8Q12Yrs
SZWHkQsm1XxLV1Rb/XvML1MclFUALCBjqUfGgS0vzo2UYBiVlqd/3xjS32yR6eBXTpsOVWqAxsuc
upSu2eXCq4KDbFpSrKk3Z2MbIQOWA6fCkHL1i/owmTi5OWRqAlBxqhxo0vx8t/xRaEwug0ppWi25
WHDwgbVTq6BZYDUUlacz/VFTAPDinTBv1klQMiFJeALzkJ45obdtziIWGf/mUBy9vDiQjkQdzrn3
q2LroHMsgbE7oOWAHDj52CDZT+GFWjRxqT3ZFXKvh/cu5xcpDubNdmiFzTYGFvmb0y8JMxtkw6az
NK9K8yoh84pubEdgKoN6HBGMSWPAaFKhqM23MtM5ZiXQsYod0zIQIogeRH+TYQtbviPAscL4jfF+
SJMh4mNLDhXcyvFHL9ihT0nz1TDoRcbD0584nU4nAjqm8dieO3qH5AgVZE4g6NF8BxMnPGwok7IY
mj7vBNNuLPQ0VjGNo3FMOHea1OFvgEtgneF3OAD49CVWvfuUvaekexZlN7soIzGE96m6AqwuFGpl
cREyxovkj/rVBUjHw04yKG8LDX3mgnU12HtWWKNWfvYJy/S1va1fuv7/GnPwf/PsDI/w8ZQ7/OWt
v9aXWc081+8DGOV3ikvm5g7Aaua2N4BeF/qHp9mQ822ZX6VDSCTflLj//6vzV8N2GXyXkWb7sihY
npf7ZxiFa47Z+s+U/1v/+xku22bNTTB8bZtjZ1uuv/bKf7b1eVjzl4TlubaVsbO3fMakX4w3cV25
SryH9TOmHm6jwFyr0mxVq/3fABdobzVfbUgF4awHKv/tkPS5/cNfUFbcAW/XH7kGAUb4r0cIFPP3
KDQOiy8RmKeR9ox/PhckZclVXCxSunltKJIehgE8bLiF+Jo9fFnAjOtbn/40n7e7j495yKgOX3/M
3VeCSXdcTf2h7ezaU+3VZwpC/uAoOyh/PImj+cz5l37UGI4CV7oQPWrGzH0IpsAlwoaFTw4Yvy1D
pjlkghB3HuBXyFVZXNWTcZHHxASfsOcxCymjx+1q3Z+FDz/HdqzZF2ECI5MLhANuWF0aH9NezzrB
YAizMMG3bM2ZQI4XAjKtxg6Y8XLuYIC32sGO/PP/qwdiHIECNcZyuQf6RiTD71xvHxyX61LgjoDq
9wzMgvHUnivARnd9v4AB3nSvz6rH3LkMOeRF7uL6Kw0Tchi5+ST8IokOem/NXgA6PtOs2TQHW4ZI
yJUZn/qKX4fr5VJcKlxud8OtmLeUISEfbq146eY8yYGATpmAx8776kuMnpDMg/W+zWyuLAMW84wL
MYIstgNWxWqkz4wda+gYwgWrZ0EFyb85RPiMAJrezLdz3BIRhsPCdn16GniMPAE16xwGCve7DPXM
zol0HNBdC/fIH8gzjIgkKEPCQDRWWM5lEJ3qqu57rKgbLwuZROlbVN7cE2z5QvWN9Hi/INAC6c5q
5RGuKxa9/mUAo81x/aYcIdvBwKx6/Sc2LSHSnDEgG4J9msZw//B1lPhwFTtph5UnYAtm1dj2o/S6
kRHI5eQpZQly83C//R9J57WlqBKF4Rc6rkUS8JYomHO4YZlRFBAl+fTnq57lTE+PbSuhateuvf/w
wnbgQXH4b8BB5SAaIMfaRy53zvyG3sBVQiYFhRHJBczMcGG7F+aMfaH7zWYBpcIWhK6+7RAaen8+
Cjzro+AwLK+3YwztdM9I21eN9V5oQ2KDC6GKaS1MD0SMoGn6Fzco/BAjwK0xMZFD/ZtfQvJOwgOo
Fx2UsL7GAZ48LH0OKJDgBkFe4WdCLQ92JBJ6oAYhp6NaJIa66WsUc/PA2ApqhXi2vWqo8qUw62Go
uzScXAj1EBD7FS8Qc4NP4i9hlBZhHZJxkJlyWwiNKHejby+kqts+QCmOWUQAwV7F4YTPTrkK4o0j
/7uMfElw5PJAufK2HuJ7HFoRSGuYOTp6WxoHcxtrfv53HdPgi+Kf8H4R5wA36E810OsFIv4Ss1Co
Spm++pUabz6kPxtycOL8eE9cUMQleHLQKfIvQgBG4n/PAN1bLfwcELNFuE0PxaUwTn/vLy4EI0SM
ERWpqQpvZ7SWHClBNTHtjODcZGNxjcT1I7ch02AfLo468oVI4ZffFRcREsBQQhaOEsrk78p79/n7
kDNsxXPiDR78K06F/tPf3cEVgxjsdXm5uD/iYIQxEDqMwlZGWKmZ/peTQnTsylEPOUshKIHWIft7
fFeiAxYkdz9mx4yrlIkekBA/lPbCmCA6qIxE8YB9TgDr8ArmFhqKiCrSAsIlk4siBhAfzbPUFokU
LTI4f5KKYraEdC+Er4dw0hFvhGC7YDHzQINFTDM2QLgZoJIM5+pvkIuZJ/wNxAvEA/gSmT4tFgAv
Z6HIEw9vdCGFc0wgRJ4ewxg3I/SNkDHqYEnyZyn192k9NEHEQVPUHwvlHX7C/xlqlCQ4wpL59XfM
0Ui8m6Aa8w7k5X20IcUxC1MZiipcCMHKfqEJhJISOjtv3k8IPb2RgxL2ckIVibjP/1m6XgK0JZRk
BClbmK8IRzLiJchnEfrhXPx7mr0ZUxYAqYylufgZYGSGPyLzf2RucbpcRKahMcH9hFudg5Vnb/03
aBk35aEaUp162Xd0PSM/sxrHRBBEDCqToVEwtotA55aDfGBBYFigQMnZ3a7KnlIh6jDwzMU4oHcl
PH2iA6ot5zf1J/gQXCihP4PelbA3EtBvLty/28et6J7/yOoYlwhVe+7WWVxlccV4f3Q976Kl1Z08
/saGmP/i8EVUESfzd8XFXfuToQJyLqHnKR4PYhADC15v+HdbgdyHQkXpbyj5bW9KKep2paCJpBCV
EyHDD8K7R9vP/7ttrVBcFRMWCyN4eH9Bg+Lrd6i3xAyCQXDrE0YqVEjFPBJSpkJ3Qwl7E3GJUzSe
/h0lx8nSy4xnnf8OkTUWEw9PMx/0zbz2X0Dpu6hlPL1lFKCoEtzDnmd4YoaKj1HCCO2ul2NQ6mRK
MFTF2QjpUAnVU06Q9mT5F4w4VfGhYhBmTAVGEPejFR8uYp7OLRXvKG4jijBvQpxOkNEE8x2fMY6K
vTzHnXN9xbqRw36LiUviUAHKjFGn/TsnEc/zIc2xO08pYSUX7qMZyBOhayX56KP9TU4xacRQEF+L
U4za1ZPrQyAMoG4GXQ/Q7t9dZPuZjYugGsJI5Bm+yZG9Q4QwFOd/GwvdHcbakNKHcHkTwlni/ISD
jxIioYrCIiMxHf624hjFawG3c2U4bgDjhEIlxLSLMCLCERmQKJCCDeHKcbrcX55ieNVhflK5YNFB
8qMLUEz3TCVhSPj5e3EeME/Esd36XaYGwdYTsj89T3XEuUiumDKSW4/p4k3p7MxVB1VHshshGEgH
CLk+1GTFRdW5mGJZgcEjrrS4ln+RT8SLTl/Zf0JDiB0x/kuE23rEFmF3pBItngwEcfNufJSQl0FH
F+mXFzo0mD/z4WLOisH3Hf6CAuWcb//fwt1FOSjBPFrIGXz8ewicbvqcoNbTv+vTZqD2336KHfp7
9hHlC8egR7hIwDZAQ4+d3x3YA9xvFPNtfLy7HaclgbFrQlkM+zr+2qmDCil0MVfPxDL9tqj+pYuy
8Ts49SyMzkDteTLYjckPeFSfSlAk9VHtfIP6f0FstjX3F8gxBbPgHapOmblPVQiNHuEEwTLynhQ9
F6AIyC5RBcjcBO3FXZQilzj8UMNIbB3Au1d0HKlZZnv4ve963tPs37C5O5AS60tL3XuV5V4AjANJ
azdGIr9ASdFKwiryIhnpnIwVkr3FEL2bdmyua6rQNrJNdyqplvGyNSqYrrSG6gql43umgXDHNAWt
VTCyqEXiAg+gMagPX/QkKc52yd7ag37twuCv4FZFvskLRG8v/Yw+Y7ncyvCM4JZrz1ArEZhuBlLq
vxpnm61VwMJINB0MM3iqgMpQpKF0NoYmVshjpA1SGkNWfWNg5REtIQsqx0gL5W2XulY17G5Rf6ae
0qwi/9MzBZc4p2T7s0f71jVIDLf8xm3GL+lhNv/I6AF0aGQSFhBJjCAMySPau2ZCCCXeQdlC1kHo
7dN4cQwEBKlV6+zz0RbuWejVyac22cDWyjBdFm/SUlxgojFneosK5c3PUFaGWuQ2+bK2f3pkQfFF
tXzbNfo9y+GICIM/544BlQstV/drfZAcyqt6whPBYSoToHza6M22usH+QM0yw6hPsCr4ikKyDBxU
hwhc+obm5sN4GWVTGh8PzEKp5dJTQ7eaXdjN1fwKecXPnF8rtnpLadnvKOeKrS46UyHggKqHJ4i2
rV4UVL0eaqnGwWA7l72P6akD7Zo6VXwDnozDbR12lwUniXrZG6gJYerpd7746jZQFu4OVmICi9Bz
sMtFhbI7K1gC5mVDfZ7KMWgPyCAIVmUw+YCkaXv07w3Yo6h+F4PoewUpwOJtRH0UUVlC83JUll73
nOtDFIrLmRoI9hISzQ8mlIt6jXruxVNSEgTphGpinWxlZGHoCQCPqRDJ9YC/0OhOZhJ0Bj7wtmsq
mshgs0wg62g454AxgOzStf45+f1EIa47/ZUj1LSKQUm3w8qOANsi+ysjH2N2QzkdVrKnlF6Mz0IX
W4H3plstKTcbn4mh4anhveozPbE72uiAgGLYtoCZFjTpAR0ItR26Lmi4wERrcxo+B/Zn2fD3YXto
K/fJDHgk4DS2ryq6/uQ3MCB+0D94K9qIyR3YplNbVeXqc2yJv+PIzit8p1H1Q7CaNl9FspBygm+s
cJAWgtlLxTgH9UGd1CI3gkeM/zKCT5SQ2YSxzVD7n55hJzSmqI6bc+V3dPgkjqFJRfoU3y6UcN7H
spxyGTddrKo31JjQuTFcqq/YSoHFfvv44URznI6oxvIDKBwUZ8k2aTaqYluKMg4wERlf7E5iE82n
19lMjq6gETAAbP827X1aySA+H04071YBVdlMmzz97u7pPx6DMy3v+u1f4xV4gtnMxAeBaqxzo2HM
0c3gCvUebu+LNwjvwqfyqpwTVjX2eIgFwXl7js59vbrgGP7QB49Ox/neLi2eq+kblExu3zj/tJ49
aLvFCaDYr9sTKRva/OqdjlnFKyAjfFFBrCrLQErjiZGqzIJe0cmBDwRSJUbroXh84XOGnfeqSKiK
pdosaYfXp98rSrdMcBKCu5MVeGzoJloOkJmo9FaUkxXkfosXso/qI6Kxub577ESV+vIxwADnpL4R
mKAbjs7mby4BGpCSJciCeEbFOeLt7hRFE4fWdFTgmpg19pcIhD5R4pwp6EpgFCP1xXIVxrP0dcyT
AV3Yw5mK3bc2/c93IG1wytFefrIwARkrfSr/XR9Tho7Ye5j0iBJXOYre5viG6lhBQtUHG4PFCgDd
ZCFzEjkbdjAg4lyA3b4Xa/01Gny0Ay8jZqTZvLjcJNYTA4Bs+I4tHIH4eWqtuSBnUfn9YrYFxpIa
Movrm4+75cEgm9A1l0V1MR0tGtKU+3cBhje2ro+f31oDSqzpSoaR8CVPpqJeZT/r4WJM1rH59Vnq
DkAv4xFkUfy/Q8eh8kqeq48hW6zfE4DJXTrsCIfgqVo71bzc/B6OCbUQ3b+tfqSIqfdpXqENYLqg
J4AEGFhkZaLvIVHqBwUYo0rDtuk3o4mqs0vfDG5omTz3kO+MsN3QSOjdMF+Cs1O+GVXOTG6WFXUZ
GiDGvmQX0G5KQBYQMKMc/sHqy/HldZA+WYvjPo0w7AsLafv7feywNEKqyi/toNAV75VIKCF5Tr+i
JiwPKfICek4lzCBY6h+TOnfVu3A5zlc4BvivBXJICQH7cXgplgqtUbZ+AA1BYfgS5Fn3M7ybIG9g
8m3p6oJQswfaRtMC+jL0paXclcvgRkV3lAgZGBC8r98QrunDEjexame/kQznMwTPbH76FYyNaSbw
o6KE2kKItvKxDtckCm9LnWhVjdVVbNmGThMZcMLsQa8mtuRRl+E2v0XW0zrAz7OyCqBhn2thhK9z
cfNqbLKsqBhxyVkcaBohabKlbp++HOjp4RsPzsgB24nJTP91t+mlUglPKOYHpUev3QOdzIpn5Qdj
n0O8WJW8S8dKu6No2EtPNW4PYMAgfNvFGgCs6hOfH7YZAHiF0GBr51+obG/TlNp9Rqdb48o4MrOl
XGROAWnL7swQLwnQmpDRb48Gy+cxJtYTA6cUCk8qlvRLwsyjJQZZyqK3l39ozjwbFyAenA3uAaCp
kvJNBy5Xd1hPH2AEEOlj6yKudbEf5DPCONxld02l1RtAKaP9WthX3OZOlCV+6JSCKECpE4Vd2cGP
AzxpHe5RLsE7qSH7YmUpHApg0lpX/buGPYOxYGv0RoiFHnNBM9WP2628Y7xHNqAV2R5XLMPuZ8m8
RrHAGD7IwnHlyh3GR0Yt9OMzHCM69F8H+wsiPbIkO2ZHj3aQh7aqqxYiV1LNYLTFNiWD/g6FRBLo
hhAxru/w60xGbDB+3n0MKqF57Wg6n2M/zw4K6FNjmKCwyi7z16964bnOIPXPZlDrgfypoxpwZmQ3
9Op+w+9qQBOJoCVcAs/qlPCN0HsO/JKchbJkPAQBLX/X1f4LjCvGtN5ED3dOOvLuDPrC9oaTwNXE
BWN2fkC3XJTtuomRThFAoCYOq9z7rmjnETur7lg0u9gxxCJi8XYayutIlgx+Oz59R5kWcEyywBbN
aZkrkwRCg4YEghWysALkK4DKwBaWtuXdMb3E0T9YTeN2LJiq1LCFshK1XdibSCqRM2jAZrs1aBRj
EaN5g90cuPgU0Sg/7Y6JRjH1KFIhehkoDliFFX6Ct2I19q4+Gav47esOdVtm/5au/ORFKwIPcMAh
IMSN8N7SWrIpIENjJbNC0EwPb801+cLuTVQ3V5BnLpEZmUenxnVD7fR6eq+ONb+YOJGxFyRx8uXx
LVuiQ2Fyo8GDWfXwMTYe4ccpnd9nflsOv9cnaAsoRVfFDH62Edvqr092TscH2RU6KlPYZPWyruxm
/yyGdBWkbYSWhffavUgIKGfFVZBt3gNBxAc6NZVoGjyAzCOsK1giJBvQ/cD7Y59IQLjXovkTKkew
AzQIQehmcpgDpEGCcvnYpunod1SgXKxiuztEO9+cGTCOMItwf/iMONlBpdJTeAjsGEJKrUYiRba0
NzxupJuEQxBxKrdBU3d3MxDXQj3enOEu0AvIpNlsbbb2Nnx/5sbXVpfOinWiDnI81oT/Hv4o0Bzs
1xuVeJAgcK3BVKK9aLbud9u1EK83r0gVIVVBiUMAUlkllJe1A9tNFRwKhfC3JLCbSBRTp0k5/kG2
xk8N0DI8qDMqWHg8kbq5NOqflysf2g7SiwTCXwhjxFjAANrEOG3HwnygsAZXsevwVRq0VjIx5SNA
AjGBO2JB/1FZcl7L3XCXUL5xOyBqhjTmni6tRTcey3Z/p5tgQQiA3zERTlfQLaBQFLLwQ7QV71ke
DTHye9Ny0iEyoWlgZWCW2CUNf6Cu2KOHyZL2JX3bKXTqjo4PXjVjCAjS0XrRHgGzBskyCfLUhfPQ
XT/YStPSQSxjlu9baK6C+2D47+ln8gjB0IGT/u4/pVVOK4DC+LIISUrUqaGSncHtTgVa6HuMpz2j
jy4S+hUVBTmKCQj3P5Z6tEiSoKJTlAxhpHZAMP4AqACj2zZOvmx6fcBEQCrCSmG7rJ702faH1H/+
7f88c88egfnn0HzGEvu50gZlIhgyVJJF0QtvhkPa8b6KlcLwrNcfP959zX6UbF7vdS/img2S34R2
yoskGtqMj9DKDzE7cFXKHrnGXjPuGn7uUCSZg92EVS7sYu9HqIswPU41vo0vBz0cDQO1He3c8oho
Qk065wvzMUYT5gwGTJtAnoCpV3PALhl59JF90W+HLxHNJEqJduNlaxNru3gI6cTXTiaqaG0Qb1qV
dCRsNl0DTSasByc4Jfy8nPEhr2EpP3LXJA1W7Ps+PXZnr+V99/vZ3Ko3jcQDGIBxoO5Z+W7uY2Ec
6wuoJHXUdSUQ+4gTYVWjB207NnQHXE5pBDKLHz4ewI8Qw0pdSPMw5iD4SUY/+42hlGjghQ/v3XtC
6kCQTaO5/ECSAp0x+ykPQhXgR4+SyFCdopxBEC32Jrwn8IRsDB7Nh9gKYp1eUGeX+mWyJHtm1ItW
f9wXEJjXTDkO1wXJa80+0wGOAgpH0nDfRY4IvvYGjMsrt1LLXKg0O9aQPgX3C1zjx60FDNjJf66Q
/pl2U/+NRpSna+sbwiiyMw7ZeJ65uMC+1da9t+PuLInduzZUldFtKlQ1sMn+9OvH/AvtR7XtDSfe
Ul74+uap57dPD/xkjNvdMtoaITQY5qUBFJr64FZa4nczAOlb4icEYwAYJ5tuNM/ZE8fDGK4MtiTx
pJnA6RYYNDSyUFSielGcMrczyITt2hYNfWRdgX0g1feyB+XBhMHIihLPJSQhENShQ/hQUVaHRu0+
GaXvYMCzG8DHcDZah0ssUAR4XgGB18YmKpSgM8AeSXOUmAB+x+H3AgjkuWefA9SqN0WfATITCq+6
XWFfQVHrCJACY8cUuY+fXQ7vOwDyVGYExB26/xt2YsumkCfBygYx0uugI6ZI/mEEu4KNL4IPGx6E
p+e0FigDDZN5VNCN6y0Qcn91w0on66N+grDa+xFq3ZmpTHiPnFiO7c35L8Sqkx4Ligr7CppaH+An
pxHvK/qOnj57UcjzqWT/hOHM1wP7cbktrkRXeAhLeBT4OiIxGvUWACdf3CCEQUkhVHI79E8k2SfE
ozj0mDaBITqwfYTZIRwoDjPODIh05gkGJ3Mn7MBQZtqo/Rj6D5aClj4pMWKZQpV6EXl/Vgai09ac
0kv7epCSG7Lr2mjL+Q81TcCHd0sk/1Z8rVWL2mZ0hpjGHw15ToT/ayhNPyznKBfN1TmbcZKzBDWy
4uncArbHMpTF6CikR01Higcdc7r9xPta3pjlApx7XUNtGaEyAtqoaMNvbwi6BjCU0ocmRjHHhgAI
S2lJDoUHl1OsCQc6uYNOr27bRQgzAcbXFylJKU8zVLvA4ZFD+FIzRaPQXWAsXQ8053N6HjWEah9u
WnrSIneb2bsUfLx6GKl2U5NqxIYTvR2V/dj7Gs/x30GY0YoPpjyUoRhQXqntJ1tk3ZWCbCsV/dp5
o3Nf7uBu0vC5UKYpnbyf6cN34kJMvuH5BJhCXzwKBJlNFRHux0aGV9b40tSwyYrzfqSOlTqUTQ8t
6+w1IWBFw6o/NWieJ2ctsn42OBgoXTmrNcAI0iN11EAzocrrISszBW1fBq8TJ+yxNzAdhXTDQ4DY
odbrpjrN/rtz3wKH7f+su72TvPLMhplApFNWCZCgBUL3h3iAYLCnEGCykSctZTcHStKlwMZPg9rr
tpb7ntSDr69SPpo0o3jWAtUiruseM0oELc2uQOtOv3b/sxAbIJZ+1xyYAhztKhpJtQfdC1gl6AsE
jc662E1/L8iN1G+3tW5ea80oEWqWjO3FBrtgtxk1vux+AnxpoFAI6q6VwPcOq1EeLoomkNmGbxqE
y/10/3qHPexryMqJHTgN085zrsiOTNmxmS5mwYyjDUoxwKZglaHb9h1c6ZYtHZwU6hAfHuzS3wsc
at3Ur/nQDfaQ6E30iXxIflyefg0Un1x1eu+C/3MeVOhHd7ZmiW8KOwkHuZXHDDz05k7WAHTWxoR3
9V0VdnJ6oOrnX1P/MUIPgvf79OMVVAjIrxi82yRjQBxQj1PAXvvv5V0/Z1NWBXBMx9T/IEkEemJw
277KPls83k9xVaThhQxoubknEzYFNw9qA64NG+ivRLLMe9R9QKOaNonmV5CNwBY0B7LTrosckk1l
HTW/2Qv8ySYDlIrP4B7NHWyL8EXohT2H3U6mrcIP3EtOimmtePAvujv2KLN0T6oMQGBh7K6C9OpR
o8IuGNEERElSmvTdKyLH+QQYWh6GVM00gbqADATnbl9jmwMwNw2JrMrTM15hLLAQPVCA9ufIJW1B
p3jUWxdZHhaN+15Q8aOsGo3vHhTa1lqgewEdHZ4NLZUQWPARxAIvQRQAGDtOUzlUt5i9AYHJ/p6A
hLN+c+fpqiYbsO3nln2ml23gdDDHnyvKfAAerIxLOYCpkyzYlN6968Nn5ZfmGY7cPfhDPuR16Mt2
hqJkvUT7rUuhMCDZoTMNh+0Gfs/3SO5dGoKUGyiFQTSQbXi/d48lgL6oUDO8k2xSNCaVe174QM4M
Uz77ndgOHkN0xdCZHMfoISQ+Q4ncihpiy7yMXaXfQ5kczg2ImU8fDXZ1yablAde/D6OI4tIDuuWI
93u1fRl+cYzZ8FIZPch/MBHwylCiGUwBKvWfgkoXrygX74G3QW4CCdY6AJOcz7RcdMAGO58BziH9
3wl1mPAZnwrH+bjojCIupr8GeTttiYkTLhtMab2P95+oaQHMeuFeSEFe6FLd0AP1qjGDELL5e2Ru
wRiprsn6obfeb/XfTap7PbOIK8K57vRswzb5ajqI3NsAgFma/v2922i0/v2EDo79HZDQoqx/H+Wb
DguG3XETPwFvpDUOmvIDBKjHwPCPwoZGIAuY1T2hvMn2iLoe4By854bicV9TjnIbr8E+tHQrHP6+
Q8p1wW1wGyjgY8oZ88sRgKobjR2XjI5Hy0P2xNcfHcl/f0VX8t+jGSK6Ov73CvGqyL/DhfPFtzLd
RNlrnGxcDRvnNc7GDVJ3Ztg4wj8Ux0y+omVniX89WAV8Y1gk+k7hyBMULkY1Wzz2pLxnuxaQr78W
ah6U/Ee8v+id14dbnw/EvXOdzVXvu5RchI9dzdbX7PPov2k2xSC6iqhAe0iD8/XB4wnkgDIXFXDr
0nEv8hFLDJsurgP/zmbJZrmgwEeH7mPtJ2ZIWcGSHTaq4Bm4DF7NNSyG7EPYy1RIGNlxOqu5IWRd
KBb9wiaAMYlHyefp31GGD4G9UuilqZfNH7nzEm4Wal89/ro+jpyUyW1SEO5zw2oPjpQxsIFNan9B
vLE5AOOnbaS+flQGiUNR2kbnxyLv4W+BWunTpzwObB0Eqc3Kyu+1wdcmVAJjAvC2QA0TQQljJ2CS
ophPqcr7B4AUiEvstllI8/Xj0LRW66G67ZXOZnqpEEMBmmj3eEwv6NlwrWDU2aJBi/MidzQK8Sq1
xV/aQYN61MVtMHGNAc1cGro6zx+73sc6kgW5txklsBUt3VW+yGYpovfVAjMQ4dLsTRL3uJwg0uSV
s7s14btJbB8nFegiAYsTPfH3XIxD0ZyOfPHsz4H/6Gh8uPBQhKjKPabWZgGA+LttP+tyuZw2JzGb
cKC2UTiwL4gu2TcuM/OZy/3ijMQPEqbg5WlNqWHw0C1OXdyHhpsvXkbPhaEg7g9+0NZRc48kBxZ1
GB4lovf/HpS/kUUXQ1kM7dqFTO78Q3FUOPrlQ6wB/oY6AGNeR+d6wN4S+iEyWY4Y7djduWjmM9b/
zQExD4QJ3tf5nSpPTNm3Sy0Lj3DAglt4wBj8CR14BNNshMBtNkz2MzD/UFuRXzPx/s3XbwD07UDM
n+dT6LLzdFowP57TkQB0Vaj2VkPxXRG8xl8AGxgbg4gQcJhoZI66E5Ov5kgFlKFOvidtr+3TLbAG
pU/OL82onkObhiCsYvSzJvYXQeckwBKS/VkLMJ64FiIE/IsN1JPVZoB0IeUizC0jooDpp0txqbat
Pcis0fFjH9ExsW6DrjeZHI94+Fxi7izNUK7zUu0vlx97EtD8+butT2sDWd4ZskXmzsHTI2c02U7m
BFvIZdaBZRbdWZ2K1r+HgH0qjg6UteNHgFSf49Yxwt614xth5bJGLRu3WIu0VzwUkJKa9wQk2jpk
cJ6MWXvDqxoxeML3rFgYg2ISnwR4QnVS5+GJIYUyDboFzyMSCQF7AIK0GWi7f8GaryME6a1ADCzS
UR5HAqBPdRCPtoBWURsqwJ96fYEdknyo6gBV9FnpmjO2CZixgmohRoIxcuNp44gHMn1EZPRDaeeL
eH0fvOaYkHSBDqI4f4hXkdt1Yhj4LZY+j2F3gfv1WsFe4nYArEPlulLtZM1Hsw3LwQqD+beNSTwt
1685xY7e4nagXzErr7DnhjzFOou+OwFWQu/ZfmzzbRmuKbDp4xuy0QPqKdq4j1H2QMEixq7uyAM7
a/RD8SP2RTSn7f1bFGW/zX0cu3NcDXquAfzTtBG/BKoApgfJe8RYnmRt4CComwq1nZq8uP+DKSok
/xWg16jFbGi4UwGZS+i/WO35DvgnePUwK8AAkl9wMv8xea8kACk2NlIvKhLPgWJSCqGZ7aC+Mm76
96enFU7+DNkG4X+xpbpwJ/CtP8sWMffKihmMZ2Sqkl2hW/La3KbzscR9W+rUD9AhdakZ3IG5107c
cSXVRsgclh528zSXaIbcOA2Pb2TDflOeoUhDH4HxwjCiJDf9Z3ZzQZvJGMdUVebaUp3H5VrNERVz
zFPXF995aJyQptg6M945vvpvFqGKvMhOBhwYhsAvqzuXhUBVTQJ+7iBRM9WH0gJXHJyOeqN7ZvF6
22RDeX5eKTvg64NhUWK/0fBFmAnZxmbYkex5BbcK6QQEaxA5JvmlvhOy9ZNQn2UXPPqClq9YYXSH
bW99O8vAOsgRJXIRJZDn3KPa6rgxqkIcIaIVb2gLrKfqJmIXNoHOhii/QIZQQaBfsgb+pm7BCSLn
jA0KWJdD58hdfvtotDjduXI2uU+nbPvZZltt8TnFG2TwGGdn5Zwe2120/G5iXKya4zKZGZt8UiyU
lX6BZgh0CNiRcnhsE5CN/c8YIBVNnHGxBEcFbkyxucKeSEjyJUOb9eTex47nbosF5jUmQF+fQRcw
xkQOXqC9ltjXgn/L3nYMasPCxnyLxQvQsuwAI5HEW9LYpIwSar9I1eCMaF6osXcK12AEUO0lvsnH
H11t2a6ZO/HktVfA6qVT5uhaVWiMjbQMiWuMYWht4grW84BF3ffJhStckolDcd6Xp4gkAPwIUla3
g/L13yB82JvHdgKtvoOYJFqedvRxWsP/Sv6nAVXkJNzC3EaLpbOOP0AT+0qHGTOIYOUI+XVGlPWI
6I6jHGmnQHE0TzpJPSTXUGdAyABeFZQar+75UW/VgxiR+kZn+laH6aHzAqEA+dBrcGUk26SIAEz7
2m6xz1jSH0WD7cL0pQoPiTUmYUcqr+44d2NwS4UPwelFjeX+utR4YCRItfdEGHruSmZqYuFhZueD
XHRUA8Kog7proOCzlgy/7h3SGA0Jt3MxVgU1MUwpVGuJIDZoTlRIAEXPFExJY2px7YzolswLhG0R
ZP6M83M+Bdi2BWOI6TAbQVk0rAAkI7GBiqkDqZlfkE8UrFuotcvfNkn97rb2VZzp7rQyjRkaYy5K
02XPLuffZY2bRBJ0tvmZlIT8XhhLVMC/I9zKnvTP3ShQAESQilEmqIFplnu+a1e0VslzNNBg2qGc
G4Pe8YOkLsTiIeLnSLpQ2WMj1ARI3CrHPKfqvTCEl6OBJSdKXyMktWCuwsFq6JtV1P1tZYA4HspF
6LU3oM3o+05jxEopwUOZJbMAoUE3FvLelRIFqHvSyM4yB9pmvdY52QMxGZdmuJWHTtijZIyyKHuP
rkOXmk4+Iq3mQDrWC4MhTg+DYo57xwJ5e19Cmx5StKZkql6yRe8NAg8FLPTR6djFs9+FjTwh9YOU
IQgD3gmpFP7MkqMy+m5RTcE4GBo3lx1RbFQ0bH1E1fRFcqSMUIpFhRSNk9s1iYTnyhezXkpOFIjY
5gPO6IITcYkiuHZj+UBgrfk9KbaztTGF7/iFjf30f+dPbFdQAmJKvFg9SzO4/uC64BizDSJdO4EJ
hp4r7RtZdJLK2PvRhdvTd4IHjdxxgyj6CTgdM1/D6nKsI6gn2AIwIq4Sss1Wd3sfFIsWfR66cQ08
X2q8ForpH1YBhhHVu9gFy49tHO+wb5GPpFeIuBtpGzeE51LSaY1Ijqgre3TaU2/3yT4yxOsdUewM
2ZPSUSMgkzstP2RwxLpjY4B10fwzr8cIUe0/F8Z/s4FYerjPScQmL7YbCCGP5Lk0kcPHGmWo6T1U
DTiI9ndIACYeYh7SYoe2bvEBZC5CmW1F8GzH4N6KXQ4j/Hxjy77DJKTAs4JBAQSBjtIQZ5CXQ7L3
OXQ9DWFuLixQ0tUrfHga0/SzK3ddmj1CPxEjxu8U2N1rjnUg8M6JDvrCjULAd7im/MjrpBWKmTYE
ugXtZxgGnQlxaspaQaB8pHbilnOMpsi9NkmIV+Dl7tLVJzUrbGWk7REXg6n8htJRTL/S4pOGcT0G
JBpIlDn9l1p7buW6rDdr5KDW2jbaol4n3ttT4HVHVjHOsHaAgEONTrACLb7Jlo85JZ6PV28RFUOs
xyF/mFK495O7R3ZzRfaclc0rdeSE5wX3/7rihVRj20HOpnXcu5gbqtQp/D00R+2fYdPOm2FUFhho
ZvWrWTFu1sVK39D5frPh2CikjeeSdgWzhGxesbLzbZvPqGRXl44THU1qhqvy4cGBLRfGmp7efZmu
I0rIFhEfHaWw2dJTYBwjWcZ9u1SijgnzEcXziJY6PfuVunrzQ9gKbJJYpXMhj0zJBGhct/H1AqCC
1eziSz3shs9DCbOeaA9ykubKn86w0t1T7aouKnAJxEtNh2vVy2gmKCZQGKThECoDnZL/2Aajjx2k
ZPySMM40GpcTop9NXDAu3QuLCl0eJERpVlPK7rRuiXk3ZU8Gw1NAiH58bzgAWhvK4dv2RO2XplWi
WC4tG4IYLe3W6PNZAt9Dokj1F68eBesglxJ+NxsAZUI1BFptewQy9/vzWhKFGsIi6Dv2gqmlodb1
3Is2iag3IdKJxpi1MAAgAL542cYhYgPI+OOYhMcV3S5IyeIw9IWxV/cdFGK59Ff+baeGa6x6AD2R
YLFOkddzYaNPaDTMpV28waSkmcNn71rZVqV3mFlgZjB1H7NY3nZMQ3cou7ddj9B5J0enoIWb7P0o
1ACZbAwp1PqAetB+pr1I4wHSM9tRFW1E0QqhIFxD7L9UM2mYjnsa9jqYIlnYg47jI3lDzRaZVJiC
2zHd6DQ9lj9uLgTeFQozK+AamP7R1hM2AtbnWG9y6r2IVOXk9XuAWvTtqou+gedJujlTV+YAOvMl
I8jBHqZWDxVZqITVgBTw9FknV6QXcKFxEXZSd8iOfHc6tr+lOPAvFDvkgmiKqH0gfgJsOSIEEgjB
HDy30er7DjQfRG2EhZ3dYGRN1AXpjl4pNGQChObX1z1pzx70ItDtDS0v+vKIesPVzu4eQ5rCFwN4
2MXFEhdtHB0sCHFAzY7dM9YtE3mRucglUxxc0+UHhIyHUPNx8QJSYlpQ9I4nPQazzTyK0SADWn3o
TdqrxlBcI00irWNKDa99dUwuOhd/bsxJO3DfE1aWtYsxzhP09qAF74c26IZl4H0pjuxUWISt3rHY
qTiFxR64chpCH/8dGpsGKWfeN5uzYQbDsKMa1M/271Uyw0Gvr76s24VUuiD1QD0Ky14SD0/QO6B5
jBCTXcyT2QP8/T3kUxo8XZOZuiHpYIOkHoEgd+a4ImxvB7rQPsZkm7YPFrld0OJAgusIwIdGAxDP
uOvQBgdpgI4MSI8bo3f+PtKia4+MsH965QR4Fr/eVvnZ4NBn1LziKWwE4PE/9vaogpHO3zpw/G0l
t8mrfnRG+R0uMpcS16X3gdfCWaCQBcYMIPjPexOBIvYK9q1fYP/t43u0hEjH9lChkud8PR3chiBe
GEXAMsyulwII9Dj2UDUtX/Qm8YmAhyXvIvd+TA0Xm2pM5wHSNQDiQunTp1TLR3ja2QBJB4yc0pB/
Steqz/YnGTKdO9S0Czc7lTu0Cc1lEYpeDibJN0AZpvOayofm55ILNX4DP7FzTc7Vx4u2zzG03pt/
j6zH4SGcpoIu9UpWx9hpl9nHSSlyXJmLz4G5+I1rtLfQrpzURv8dOyAR0RGlo4CUGX1akiQ9c2Aq
S0dSI/q9FNtpizM7vrsKP3eSgcjLsSOzjScoaISJ/ifqvLpUhZYt/IeOYxhA4ZUsCAqYXxzaKpiz
Ir/+foVn37Np7d5Gwlq1qmbNmmXk6/36i089Y4U8tJ3meEV5QcJ/FopxCD5jKlkY3p2X0Y7xbklt
IHR2SEo8nC0VKzV8RNrxUTUFYWXzCjCFSOCo0hIbA3NYXSYQGmgZgWuCe8S79FSJ2jDzxd3aY7eG
KpKGJHXCYqN4aCWMT8Om9erRmOBFQIy9JOVKbrLeREjP24n4tamA0AwQ37sg9kUnBBo0mE3yJ4Qf
COF3hJmjUkBMSpj6EGL5YTnIVnhiu+0LHB+OOfVjw/vgnFn4RrSPighHw9qqSBfuYazT4rs1uKz0
tajrSeP1fciI4BCB3rmvu5CCXlu8lgtl6FEWHLwO8VugjJ6DT/jFIbHw2b5he4PrFNN4u0cDk/QC
l5iUCTaKczI5jvT1CyGwWQZLDtYLhBoqU3YUZ3B2OKG3CYi70/byQI/fvj5qzAu/FiKpTGaEoQ4+
Ocfsw37v1/GiZu8YMrF3wMfIPVrZWtjyLqPda/Yeg6fo7l5S/P/o2zuP39AHXgInQKR8LpVpfcpK
p8g0Zp7+wVqE6onEtKRWEWbmrKft2WcKgYHlFIjiHrISojavXS2Yj8gBY9w/tPKD5SuEuvPmhYbb
X2vDQGTkQ6wl58zj5B1HJG2Qer9TbUTMe0raLpl4YDtm7xVuUk6nXBMj8N0iK4F84WlMFTmRPQe8
LadKmJFA8t8SIb7HF2j81qcuYiagQyTYGNS4eAh1ul8wYvIaVoEQl0l6H6e+5r2njy2DAXW9Ji0z
mwb2C8WcHgHBkM72B1q09FpDfJXTkr4zadlX5u0YhGqFDlRjemXZbZC8NqfMH1wd+sOW6WL0Mbxt
EAdUrUzv1skIfD83XkYcrMcXsGbwZoGEh/2awd9DTpm1s1vBMDMS3EpjiCoYWN3NHEJntB1eMeTF
tNICTFIBu1fQfW1QvGFhJBcz4W2ynVzePuxmRlceJAKA69cFGxF0P0ncZJNscitJNpudm7iDASbJ
dW+WkSTJYJC4f+5sw4vKCAjerZlYrCTpsjfDnZHU7ISPlX0YDtnf1Up6CzeMpDAA0EEB+3M5zlV/
vuoP53MaqBnzuShrkYIxplPFnc7DqSCITTBEngBfsEPJu5TOnGf4xHmoG1KzKSAjRCfrC7TMK1Ca
AHXS5T0M+h15EF9eB2YL+bTPowJK3Yz+w+i3rGufb0K1y5gG1jiARBSRfjuOjibxWZAiCgnpe/1C
3/9gBAd2S2DsacsYf8zgY8aZFW/HSMdSi3Ptzqdh24XTN/2YqsEF6xhBeJJnrWk4fVuSKuqkbcQO
eA0m626xjvcbDuWONtGBXFHZTTnCOykvZIg5dn677ZA1gX0knos5KydjOoZewkslIybHBXLEfWHN
6+Y8/Nhy7JJxkN8Xbk1/Pl8pFGDpv6Pm2gAdgE9zwWUorVbyAMNh7wxXK9xARoVwOcqAgdLuJlza
Lj+MDh7jOd6YuJJ2IBvFu4Z97rqF8ScPvL2LWwRdGTECn8mJfdhjzsS0Y+y7HHiLvR8TExvTl8l5
jNcdK0bWMKSqd0KzD4ND40wH42AHaRLid3V4lAqaU07/OLg70zj2mLRXM825OHtj1DJHF2sZIYAd
rffG3RhF0dXwoxFLuDUi+eTxwu3Z3Ob2F6qhlxv8Pw2CdfwxqCyRT/O3JJbjgJQvH0gdS4uS6w+1
qus2cPTVatsBaC+71XQp1OMIXuxIHPAWbxwEiHV2G2neJYtd/C3mTUQtHh64gRdbMAEtynqO5pbv
8uKYdL2JqHJCoGUjgVWh/6QEetBm4e5asC4nD2s2mdH51oJ1bLd5RZ6cjQjEiM2VbMFsYj+sj9Mb
/A2Q/3DdnekOJhvJDW0GOmlYAi7zbfKkS04JOou1q5Jirvs0mJz8tGHaD/iXZGEb/gtl/xZv/Et0
051MehQI9GBSG5MZPccMHpjhSBk9HmcPxuzZjF1o+XtOMR0u5/tl7233ICXZ8jivmvUK055MDA5F
jnCm8b6rEflLdOzMWURFnFVlOyD88xEjGhlZozzwO+5jqLEuHYZkSWxeySdFMz54MtlM7NFs1uvZ
Nhf6avRIpPTuRoSZ2Sh8Ly0TzUt30mAvZ4XpKjwLAuH2ejN7YdgRvzjcKGKfNpteBEggX7pklBA+
f5GHIXVBd63crhvxlpSiDA4kifBebBkvurXd7iy4IluejOGXGaDkzjZN8UJYxeMgphhglOM7f4z1
eh3zageQJ9iTxaYAkjHDWI8taCYmHH7T89fxiRStwySW3/PCkfkxHb/MQB4ZA6BGF3tvxuuYfWCQ
b710u7e39Phi7Gb9qBeZOXpDoooUBNsRI3ub+tt0621jS4by2UxTKMCQDryYxuWnvQf2Y+sYLm5i
KajucYKX/TVD7KGYneGK+w4vmIbYYLG28znWg1wmTXocjPcjxIPAQGAnVtwwGBhqFn+DT+A4nhaz
Gt1lZohs5Ivl0eqJj4n1CzRzzMF9zfGY5MvN5ij3JrMPQsUH70Byw3fmMvEPcRJsvvWC4+9AtFiz
6mFoIRpKypCP4ES9SDx25Ivn7C4PWRyWZLnfPUm0irmTZKQY0TmxN5nFahX4ZyM5SngCWNJOdU/U
yY5o5noM98hCK5q6H42v1swgn4OH+D6DgSiT/ZSzz4kGQ7CWR2/JoCUgNpfRErLErJd7igNyU7eI
UYKOXyJTUkD7TgF+DLk6vJd4xoDiFAf5KAMMvRh858uAnxynfhqvxwF5UtnWYyqy4XmtH1xRno1Z
huL1GtJetI4BQdqwG1tPesfHnFp+WG24AG/JyS4XviIr5cLF5JNom58SWeYAncC85pSrVEvCzqsZ
YY1zwwuEIUAjY4NruoLSwsIxf3ariwshXZZPUp1cSjmdcsOE852YyYB1kgsrl1kWxJYRsNrNZeGZ
Fk4I40cel2fnkKhZljLvOyaDCmQGCClJb5LhpcXSw8Iz7LKaJIOkckEahjPUyQzKDgmJIWNnG+yK
XO+vySoKr5xp058TFsihj1knZFkI53yVjO5xDJ5rLJnkKY4UVbYBj7gwhM11PG7bre4Y0qsTrDn1
nFIbs4w9NmtDqdBcbz8Gszy3uVh0TkbaazQaNY0og6HQsvnIG8V7ZLNTYIX3yCdeAJ/uMA78nWrj
9x66dI7lHgOIjRr8kdSfzRpmafYwpL0oisQmIfhmYft8W/Vn2MTCjpYRVilaAvCJbUpjc7mMUrQZ
mBvsCIWlMLIwQ+s12nwDFd2PDlrbbXs9rjnMrDZ0OdYrVlHN3rugGUY68jlohqrvM/pk3KXbGppr
hpcu+RYJCQ2Tmiv7HkMMxA6io+O/sScEIZi+vQ/AtmJeesgQVY8ckFsDCOYMpOZoNolQw4OtwSvF
kt5omNUaU0QLLX85WnJoMwjLrGd3pOSg9qPhsoT1eenLM4XNagIOQv7WogMg1A36/NKgh6Wh3Z9Q
CKbHwEQWTUPId1/H2oXysDP79qS8A+I7crZyIsC9jTVzF8L6l/5ukLnmd1gJdPdhO3eZDHR7YiAK
FQc4l8T+FbIB/YhdBDPJ4xcWfTERUBC1jIf9sGltCWEBNWfnYl8wALHYANk44dD14KMSgSCowx/o
08s+6NWTdHbh955TDhBKIlq2LILagCwK3SYqP0FesbAzp2aJHZFNSJxUmXFjSRD3CKVWAzVEmV8l
LKEfYYS97EkK8OezteEeiSMsxAwoF76Yb9GFAF3iO6nQd8R4ySfLvXwyoRofHL6tcFo5W8yRqRzv
j7pBry5OlZS6y3yqm1mibDtBbYVqqf0EwAX9wbX7cY1w4gtjA2zjndwNJBsvqeH58djFLDxe2W8z
h7p05gqbNEsjakiEfLLDle/XTWzBz4GbTuU8YxEUQmExI2K5yCH0KEhxmZOVJVNceZS0PytEF5zN
gXaSahc7p8KI13J48Xgcj5n12BaMkyxgrFZYIiZAzGqwQq+XZapPtoAzIZvek3vsKA4ZbT5l6FBN
tu50A1y6WDyyBQz242jrMdf9NPVST5oKF+5n1UyUaMu0EYOCAzKZRUuswdJnGrtL398bPoVX0XJ2
6Yrrs5zMZgtjVqJvEH7IMD4u1h7cDcpGLX2s7wSTtYiaJsoSLXweQ8TaZLu6UFdJjGWUMss6s9Ob
XqPIbGrYjAlkePywyumjnawxUWNQTl8mjw01eGHgWyXQoY0Gk4jyA7ysaCQBI+7taFmaN7gm4oMx
8644k0+2O77jAv6G87De5t1GPQ6Mr0fZU8UEEXqRsEJqkKfgE1sEkhIjDWkDZPTnKidV4pYVZBci
xuTquTiZJRea8lkjGWjGMhpIvAeFUt5WxRTDyWyS5BbRARxAoMKDC7IUULdgFYQK8mVyz98GkqN8
MR0NhScjhpTDV4y/B2wJ2J/GDvW9p12YLxgtFB1YerwbXsewwZ5kTT4O1mT6cZ7kqADiUi39Heqd
A24JpQBGg0VKFPe4jEBXnOfVVJ64ybJRblpx2A7Qv3cuHSBm2Sgb1Wz6aQlvcWEdRvTKtGXfatXJ
gRKTc360GRkLGfjV7hMjHY2/qy2nlVqnh0XPWrxTMsw9+PsGac8zrC3rj/h5MvnjpU9DtQdK9w+P
lR/MJCwhoVaisVqdiZz7HCKFTDS4fyF9X2CE3Ug/VYw/5tgHvwzPzD35Mt/kBuWLn9x8uaTswIAh
pnKfm1MCQ5w2Ep4EgWzQBmQJZvI0K6LXL34WL2neB1RwwqvFDJOtcq/AkInNO07RZWWWbxEamXyj
+A58oazUwul5IF2GH4E/0cTZwH3Q3Pmc4SDWhCI9dtWhAKN6N/Q08zOiVyewxLkiJAklTkhxD0Ew
3N/xwA52oCg4HAlHATzG43I8wtYTaqd4fPMOLomYgxXHTisocxFLzCtHKFvlqL7xGUtcW/ok49bu
vFeiOnl/YU0QiZm0Z0+/NVfSOwL2Ziu+Tdv9bz9fNdx6955J3URtqQ3bQ15qHnpgZjGagLDnowLn
W34EIOC3hA0585rJB3ZVbdt0NEpH2228jclFs2LCg/GEDylL+s66hhIfyqrG3zz629KTrNU0neRx
uec/hLEkWk1Zrylh9QSTYKmtohgWc9Zh8oM8L560BMRgbNVveVQLwJYcWZ6bPWFZwsC0Dn35JriZ
1Yo/8uQ98k4QLPPTfXXFm6X4SEUHk4x8LUYtFM6lzLQnM60R37lXXYQtGdLk7Yi+xMn5UJEhhggl
DlJFZITgtVGl5v6M05HSQXrK8roJa0nO7N8csUmFXXc+lsa6X4txpAkIRWI1N5aEj5MzSosUcrsf
p+Wr/o2i0dtQgQ4nxyxkOYkb7uboaY46Gy3gCHG/oVSz0pJFwpZu0XCVk5G0TFw4C7ZBxYiTbxXm
6HUsRNL7WHh01WM4Y8Ki4+KW6FXWkSwUsdAn3wRpG1udV4KhdL7hgqjmO9kH++A1oAEM3pRsQMhm
3SEMJdKUeYuVyOxkgzmTMzXBy02SiVbNdoNGMcZ+opvnYOFJgN622pY21LEy5xX/62KITEyEEFkL
w3GEq3lbVkp5aOeRv2N+wSU1dabTgxacQmjHU+ZvmTj3lKYH1XxoWJO20RsMNgPsMrOSyZqxvEMv
FVsv1g9Dxe5BcyR2LynZoa4IQ8Q1+gGAPyq32CShCgrNWwjfIOXMFVlDCjMf7yq/l9wW6w3Kr3+U
64uVxsXrvxgUL0pbiup7gB9+YITYOSGQn0zO0YUJ3/DEsLXq7JvAT8J8FRzzwfKC9IsDGGVn9s8a
iukVdq+sFkKU5TAqy9mpTPnNIgliFj4kLllJnjZnXzZYEoaA2J+eLJW4mxys7K0csBxHs3tmOCi6
oUG1cVXGHAIcY4pexiyXLTdfygMN/4BeagOwouMi4+7o3KOY6bzHi78bXR5M6tRU/9GTYiTxYn+c
X+H9YpCDg3/wr5gzYq+xBFuyNdDYpJAfKc0X1w8DxgUSkyyQ5hvCKb1MIIVCvoDATVOG8YLuH0Ph
w5OFwoej0zexsUTEUHXxcwsrH4hNl6+UTcxy5THiOSLkYuJP8VvMIx4S3vEdWpl4lkDjntyLLyg3
wRXFmf6aFLlC6BSUUT5HXkH6lYG30g1B8V5ErOLNiZMn2KNEm9WHEzbegTY+7JxwhW+02H2Zv6iL
iSlBCXYSAqBExYIDyEZH++oDhTiMh5/RZe3nMiMTiu9n4fOLeysoAS4Mmzr4vaXDYf1OBfAJEJ3A
rwIl5l3WIKEXC01Z9l+8ZfGMX4bY5DVO576Lsxmv6ZYSgUpwqXkjIR7bsUvhII752yn+KBTuCoIh
/rIcKo4nyLOcC5mEXLPqR1bjHeNWaPs7+OMClcpopfIGd0L46Pyv/7/xewhlDP+234wQdrfMMZkl
FGB5kGi6ragAVeViFCx4YC9DWXqrxby/Gg5x0YTkDlOZe1yDTbFiwlAWQN6WFVemU1ZNp15Pdwm+
ognAoZvUOARBcDiQaduVC6tx/6FUYNogxv757PK0bH18bHnxBxhJwCQ5l//E9eRiy5mYV3blZvaH
fcHwif5jsLAYlPeEkz7HGZSkAD/YoRLEuL+SMzeXEyj4hIyaLxUbRTXwJKwB8vE17gUKAqH5XfLf
ZT+aMmJk7WQAQQ5rUmNA4oahdHS3UqUlo0rC56PN2un8BpsAwGeX2mpeSgspXrHnWYmQU4lnv0at
u+vLoAIJBiwAiFnHy4aJN80wle2IBhLFVhL+xWnKqpx6jJ8nc0SV0cp71tCoCCdLAs/fgGtuf5Pr
C/214NrBghC3GB0vLo/4UA/j4Ek2ZpPZMD68BibvV8rR4u+cgSXempxeuSQSUMrI/kJzljT5L3ZE
UbKKpMC1/LK6dFkkr5ZvpjU3Z/U3HyGY8U5x9Bg7/OhiMlC/lMuJFhxGo2l+xrKfYn0A1CyoiLxK
+PDfseyHrC1CBCcUZNv8tXFVWaJko6kQy4lsNNbhvs3qpiZP71l5+GKvseh+5u9TseMkrfgo8kGc
jYbFCWkwQiXekHyWOHpSpkEOZiCAlWIeqIm5Jb9x4lwi+QOZtkg0ctumUNnpe8sn1laQ3Ptq8Bgx
uKH1U/FNq4xUGxDQgjqFpBIyKXUlOujqCe5vtz64etAJVge3Yyvda6DT+5fmjB5dKZwyGl496oBt
2EMeKa9uc4DQvjB9ZxmDwM9Guq0nTVwn9vrNWSFMqKIo8h8mPv6O2KFmqyFyAOIlWe6id6K4NKMW
NQvpnmu1u0r3Vi38H6dm/skX7cxZ6T6cK0HLkUaHLv3cWJ0khqAg1ObL3VPv7X9ZiKTUCsUr4ri/
sxch8mEsPwOFByVuouTceSJ9mBHv6Pbb51u7DfcciLO2696sXbdAvnp/i9A7GmUfQ/PemvU1bjMQ
HVt8VJSliEt31OOg5gzu8UFrCHmhd5f0hQtchjpZjU0mnTiRdWNk44oh3rEwwJfEC4KGBrJDYY7E
bn8MEjFyCvXzojk9ObmCJaA+5cJA/f8V/DeScD7IehzQDJH8h8R2L+thyXPHCaHZQDwlheOV1f1g
AlGUjB0JH8WfkU2CJnEU9pYEFyIUebD/uQ97R0Kne3q2GCYMmgNmWow1IQiByQmBSfGi1OD+Mp4A
/fNGlGsE8rTLMaFiLBFQcqV642VJHZLUcEihnHjA4kvAJouOS5RO5CX0Fa3cXXlKHKOXVcfjFJ8B
MlWD5nM+rDLt79IVzQv8bNztR+/DbMUs907dPLr0SMjnUQdXRMXbkC+Ud3+tCPiNaONL3EH5K6S1
enqYl0FXxiHWgxkkG6lzbsRNEif90Fa0TqgF+7kWSCS79W3p0GDHKlFYf1u1vmBlMvFLsHSI5r54
EYjpEG1KAdou3sXih+VOnspvgFoWPZQxmMcsMOHNxbYP4IDiGf6BAZFWbg+I+yD9Yjo0Sr4oLcUX
14WU8Gxax/V78KBqnY6ADi3B9n1toF/pTg/Tx9T/TsvjAMV2Jqt1DjKk1o/L8+Qw0npE1vhoLQRU
YhhuOyKW4ZsOdeQ+0SChjZMunLKDNI+3CurbjxYVFldACxp0lmEr3Dfs7+A1O27b6XH7RRvERVOH
S9zxyCIhi40bSDfSFwoKRp2WRMalV5/qsXiJefQEOjmOxZnNhhIL0SQYZq0jfq5c47ctV6r5R+dp
hizF3dX1QnrKhQwhV865AQM/7UuPhmdRHsmAkUnyc0epHK8Cjsu63svMe9I0NEcgZ7Ro+hq9ZiW4
o0SO38w3rwo0+/uY+VdN1HyueIrX9CBWe1dU5PdzaZggikQO0k2oIlQ3qlOZ2/+VNJd2BPq4cB8D
UX1Ewl3WShipcDYYWLJAcrNT0pef4LP6rDKwT9TzUJgJF1SZB6K2n8e7VLqCKsFdWN3srERGIki+
tzOTlJ0EPr1JYU4AmObMbCZpUQ1QGZ47KuikZvGfvy+BjmzyG9tq1weapUZ0Nawq+aBfOQwnCNxP
VLoa9gU0z8mh8Je4+uLIC0b0X3MCXCPBAqCJK0NXZrg+ebL00KGrZh5gbGFPVqeRMmvOOoqrIxuG
/BKKFHa9f/oEGSaggDIucXOymBL5NqGC0w8ScSjGhaGSbb7QVULi1KMv10N8DRMcgCtXhYFiAuXY
ge4Y7LRnkJ3DEMrCeKBY4G0IACRmuzKNHPKOSitB3cRFlPCHaYVCWLXJpN4ZuFNkkc9uHIN6ktrq
z/G0gFbAzzjsQYJPRbkZU61m3IeyikuVldS+IuvKTeLHO7UkoqwuFX8y5Vd4jgLAbXaAYx/69DDM
OzHG1larexnTxDCsgVT2EAERFE1ljEusDNU9gXAG84WA+Vd6Vrd0/9Xdex9uEodfZo8BqysjggZf
fcZUDIpPeZviUZVDqT3NOfpI/HMa25O7qa0YOeRuJO/AACfpcQfvp9P9SoZztRb1qQypkHdJ0iHl
h9OvhNB4SdzdHQkLyBkGEpCgFoYEM2myrsQR5NmqiKMZiFMoNx8XeAe1JXGXuHGguMvIHwmMILAJ
6RABieVz4HCJoieb5O1RU6doCFdRPMgKvkFwRHxJuf5QuPhgYJXNv+dkCklShe4LzEmK/s21AN4g
/nfAeglBZJP4JrOYyHigv/kpPQ5kkgsS8l9gxmMlCHxBImRrgj/Q+UjOMGfvlbY4l4LcqIAc6EpY
lMRVMa5MCVl6ZYX9IYmCHorvebRUTw3kNyNsIssGlDv80ccB8I3AhRdRuCgQrjike+swR8KHKFyW
1VMo6M0/FFLee2OwSpDBeFYxlQJ2CldguWRCsGsCNImfsKc/n3mMIfO6pD8r+yJX+IdCtbEgj7Tp
PQ/GO5QTIIPmxAHLQcvLBaqSRzRS9W1u9OwM5f+3PpoElfVqhGfUCeDyDeCpsQJPJvDhYSH0ZuTX
cEvoSO/vPbQPu2Jhnwkp3GUFNnGBsFsXZ6TKFJb/EZKSLFyPyehLQJD6/jKa2YKPYGsavsbMBlRn
wcFAq2bdko+lUwp/ye1bbaxFmHwqjvATaNRIASdUUOc+loxfnUeBoEAhAOYp6rzSaYSyfHwmDcDk
CIzgo4RIkV4iXsZ9DE/Uxm0omIvy7YL0U9PfFdx/NxB4rQUAJZd9YTT5oJZ5TsQtOQ0pxaqekXso
oBgzyQR8rTNf+iUNgXwYQB3quxSLebVtST1NjZNEVQ0pbMSMkCdhklcgh3S6+YL6CQzScgX7uQN1
3yzZFKtj/ud7aT7yxeX+QCmg+UEYTEUrx73p1HjdDFi/OH4+SijIT5/Nxn1yQ8gaWvYxOCEiZT+h
XBZ0tzJvqql2UO0zUMSGcXyiHpKuwSbVea0DRVvxB619sIRW0BjCI/1uS1BgYNK21yJA3B7/MmDq
U6Rc4kd7RNj8+tDGzYRgvCv9spvTwOk6KiH3UJvQ9D5X87tFnrZ27Je9V+ZoeC/H4UVBJSdjIeq1
UFkavMydbqFjTafEnCK7p3tRnTJzW9hd1s1bzSiQJG3itXSpU6OC/kOcrvZ3x7/OacqeFq8ge4za
z/khhwJJxUl7oFDYTsOy5khtLM/abHGdPz9/p4ysW5OFFfFgeJiT8rlD6HpZv1HvhUej81FlG53a
BU4PhUkvmlUZ7dm3X9I73C4zus7pqC7sV8fVs0NTbpMd69ypNtgN3s9IOxGK7VrpBSIk9B8ytaJ4
TrKjEexoqXaxGzkpTvjMxn6lJx1qYeILZSTQxHXnrnTvteDxhH+d0IIPeGExW8w6aDqvnpPn6j7J
NsqswzJdodFisKRLi3gACPfQfKZlM7LcB05PLWz3a6HW12OSvH09fPul+/SbVa1cRmcdiRZzluvG
ZO9k871TQCRbdBddrdp+oedOoAxbogfJzEjzo4fTJHLLwizchVpX0pPyniIoAok3y6AMqKoNGwEj
6OC3vJeL9jpVlPQzdgQkg5aOU5H5pKYCjTqTSqeihvdRi04hMkxB3q8lsuX9R3h2pHj/gBz+u6tB
oqa/AO3WkYaStLFUvVOj5bytzOs4J7gzX1si9I/J85RKaJGGsgdaNzSyOId3F7mqylywRNrS7edM
Y5sjzz+CPU0v9uJq0Rdi1Jl1Zo+JksAOHdSjl9+mvgA+TlxOdvFjc2MrV5dNDs6x0TPjux8I6Z9a
zKTUHETLg8ZEDb5Rq2npf6h2TQ80Dzs4nSY5arq/u02KSwvifngAsGpx8Qmn+5+2Sf3nontBsB0q
HLnq2YH4XUeLzriuasnunDDsFg2KnddZIzhfrFybNRRXwQbq1qZO2fWb9uIUHBFKnebP1ZEqAbNY
BO1ua/ukgXZhZU0rH5/vRomsBlHs09LQA++wWEyYoyda0RoqkOQW/zfRexS36T19rSDOYreGsJmP
ww7sSYHIl++mp6A5iBCsh+OUFLRm6oCpNy72ebKg2gUe49NAXIsl6uw/aXFt70ta+6ERTyLw3Igv
vQ9sPaQyzs4OHp/ink/derf8InO+3GjWJsEhcxJJUQq9rscaRwHhgMyQRKQlebt6F4o4YzinyTfG
NeBw+JPOmvXZBmmuyXVy2NM0qpWhwrVY06Zxc13Va+xS7pyDm3Ues5bgu9BXnmZyaBHd3xa6hjur
EWb4B9fuYbqYaF7bWwT3TrSb4nk2KFMyDoVD/6PdHYIEqGTbeNKI4YKdIDTO0WmmBKYx0urp7mW3
xpoHU6Xml5lzpzFaI3yoI9bZDkFEr/mx1LQ+v1+dL+ViK0jXt18HXqZR7tC+fZGQOH8qk/YiUKpC
hsMKmfMrxcDUCCC11s2bS4pKwidasU6rYbdrJMwIG2+u6CI0tx8U8voXNJsA9iiMUDbn9FyzbvF5
QInAImyGcKnppYMQuUudjK+zDHaOnnc5AFZ9pcD0eYHjdSXs6+z+6GyIqJw+ftVXtOv1pF28yIMs
UByeXTeXZ1CiZZN7yAK9W8HRh2R5sE7pqX8BwSMR1BkA4h0HVFLRaPTo3ecoIDU++DzS5wFKyllN
O1SCKPDSdCQD6EnYDE715HSfKMW5j6Qd2iWwzr0tIqlmvXeh6dphqI6Qh32A81KUp0PfL/p1is3O
plZfaaikWygJKvCLACv3Bn+07vMdjnbZmmgUjGuKu6DucXbF2a8/B6fi7LDsnT00bk8iTttM0M/Y
r+pNj4Kh4/TwfjDGKQApIIwz8BBBp9UcmjnUXj1lBr5qmneuGxdg7tbko+F36Bbz97o6lvRl2BDr
FFQFU6TW6iDC2CIdjB+FaJbVrOMSPUxm8PUz/ma+NqBNulFoJgZ6UE4Ws4y1Y9VaUUo0XzjUtb8A
bM32ekcqaNNZIPZHmH9pOk98EfK3AKqw1kfN2Tu4k8unfmSy29TGizUe5oUCpIJWE9azZmp05/x4
dZqRo80/plzHp5S8RJtFWZbDxlCnIkhRhUN8PzrICu+pmT5Zr6+NFWtMmoA0R6Jk72DrQZN1f3Jr
m3WwssK8HIIvcgM4D17zQH9OirYF0LlTCoYWBgXrltoA6aBU5D7U/xZf4zqgkwTi1YhwooqwfU+U
vurqfBEhc5INvhbqp6KkoGF8Itqdu0WSua8RpI5BhqKV/YqOA7IldpMmLDo9seABJW2/0Ufd0Wsk
Wi93joj99jqTNz7P5rtUJ+d+Pdyn70k2WgzUAFFaszloz96rc/8yVycFFmqyu/Zwivo7Sqj2AwLX
66ADuYBUilCdMqpoQv0GEOK0gkxq76+rYkEHZjpumIuaAXbCNeCyKYrFgyzYV/pO4L+PyomCNMPw
8A6bF+fOZFXn94YJqHlx9ddAOSeXr5/sAM3UvmSsagCTQDi33Uy9+ue7e8r9BlVjb4eTyx831Wpx
0dHrrVuPDbWvdAYfvZARaluP5BV1cFeTBmJjFI0B2e2NN1AwmZjcuq7PV+M+eAMDXIz73yLMxocl
RS/zw/xKmWYdTW1OlawhK5WKI2nhUiNBaO3PTjlUWEI0ILzrWlkeTyY1b/chtuE8w2lRUYiiNh3V
gjZKTPSJ0YwnXeNZZ6cnHykjan9bwSO8xGUvWx7GSETu01MxPL2QwbD40v2dhjGcC5a8p3dfrTI/
R6fkZjxXl5F6ImBqkTXiHK9bgOwKLBB1Eez1mWYVXisBdcTT+KJ+at5ocvWHldO/TpNRqzrPaR7W
hhhylLeaBtIEKyXai4waRVWXY9jWg46ep7eaDyaIu4+9fbbGzeaoVg91ZqlPqc+R4A/tPpLrPbTU
ABDsy/hLLb5qtTMpr3ytKP866yYF5QP1AxV3MVciJVlE9aAzQEBudQ554aV/Syk2tfNQp9DwCgIH
AA+NpQw6FIGpDrWMGZ5IUw2VG7BngwJ06rr3UQstXtXcUXY9oWs1JfHfhCWiHfFNGYz1SYP8RvpB
HqpO9aQ0Ju0w+tVBZt0zr05DiJfzpCk9aunT1xYreVmhWhaefTCs8LQSdUNKe191k3rsVkBW6g7H
NNDfaDAE90+wIPlaejTQfn3NJ1Zyb36pyar6hKnDT4yU+L6b7RBCNjVwOv5zHlygbvRrADGskgwO
OFA9JW797RcJLdnbEWTKHe05qOIk5cf8oX3EsJg1Bndc64Q+JjXIZCcy+vDOKN7mhJE5HJyVr0n3
MS8PlegFG5cFjjfSFQ2pDBd6KOJdSc2hOpbkXqtPJ/vD6kl+Fqk2es1AgCWztjAz+C2Y170UmSIG
uC4/Ui2LkDMRAG6OvqbgsJ1kDzMjdViXAmjCAk4p1453bF+wb7FNhKZCVEMrS6VIUu/Yx81ros8Y
UnTe1hBTMPlTcDrkh8M6RbQ0lsxo7eDSPKHN/GLdBoCYU/A0yl6ponj5u6/DaTi4n+Byd9/0Ylek
hUhrb1Ggyn5mDEAK8ahSpZIsaANm5FmKwiGNRShjY9G763d6K/d4zx4xM9zpd/d56akkO56DJmq9
vOtBPq/LQZR7u1OHJf8ht/m0ar3vF0rzt44QMJQ9er3cwOUWHg1g6AIz5ErwurKF8qxRQ0Ua0fpT
8moD7BS2jtAIlN52bw9bmITKCcGaEyGchqgjBW2fK6qInMMDTNW9nxeF8XynxxQ7ce5ja/Gk/FeI
VSAWoH9uUHYVVIlUNFboeeUv6CT4E5wSLTdpAlc4bRLvePl4+2/nCXFUlN+u1GpRHYz/L+lASZ//
bqJ3JFvdXlE9Sa6qDe7Zsk5VwoHC2BTHOL6NJErJQEgOZrlzTpuMRXKzBzniJ72M9umxr0KPqPKF
pATPgHosdHbDoqkYmlgo6tOcsO3K7X/3ZSWpJQwp2Cx0x0JE2SfpQSR0C+GSheXkPTnQW0quqSq1
gvrDV9pBqX3M4jrLKQ2trWrTWoOM3sMh2j2/iNDRDYTf0VHDO9q3aj8vxHh3bySnT07WmN++TfN7
Qtn1ePQ7RJBXDMb3PDx2YPx2Rsd3y1Lmh+MOfiMMolPQLpLrAwzlrEEhrRPsk6O7OI1D27u/Wbtq
sAVQ4Lhfe2rt7Zw1vfdYX8vrpi1Zkpr9YgR9PmSNFYh6LIYiB9Mprdesvi7JTCnmZZjH7flpCxOX
fFax1PpZ9xrtg86YwBi5AyD21riEtNZE73yH8GIf5df4NPu0euo2r/ebf1C7tSLdPW0KdW7rK+We
1IqeD4r3yBOdhmNfetGsij2SK7ijiFSUhxSNpQKgCzeBvlIPII6/QxboDSqt6909XLcDldLPmMpb
5dhr0SqjBCo7rOm4cUVAEp1T782Kh8gojCW+lF7UhhYpqregQ/VhoAKT1L0MKPLr31Urw88FVGfF
o+Q9M29pWkNWtLXKb6A2C+QiS/cN3e1GOGU9YD5rxh4EkqgJwiNnoGXl6J0B7xaWwikgUBvvBkjQ
7tbIDKPU6y/6379DjzJ0tzWhIca7j1TXFh0g7zR6rh74mNjU4MtZAypvNxDTxes0S4pf/kjGcApa
cStuxIsURgzLvHe9Of9pNdufw/Nxeg5PtW5HN4+EoC/7sKdxlnXVnOzTPaDFQveDhnmHH7kwD8hx
4wthrTKkAhaXZQ1DjU2mspKEePSgpHx0pPcldhM+ATmBp3WlswwVIasaJA5cwRCBEYrU1eQUEiXf
iGlR+0YvB+eXFMO+j3jJY/PY4IGf3Dw92B8XX/KY4nOlVNBztDRTO8VMHly2Z79/CB4Jy4h/H5Ig
d3RwW5ork1ZE2h0D8nDrY9ScFts7AsysCFOd0tbZLSnITibfsXQz1UyeCD/jHNRvfP4/ws5rx3Xo
StOvYvjawjCHwXRfiFE5S6W6ESpSFMVMMT39fPu4B3C7BzZOqnwkanPvtf71Bz5+tjmeXtPUw5Zu
J52t+W1Xe4aHRfcqmd9j6lRy6UtnchAmAyq1e+Uad0cRPjH4zyza7wb3gkt24Ny4TC4p95RbQnMV
bbJ1brEvAkYxXSULZNVBYYz9t0YUwTE7YDWFnaYyTDVCDDbdj30pvslfl5qlCo5c+RV+TE+H+KOS
qvk9ywQs125aDBGtH+ozttDuR8crg0jUfF2fhTcfmWrdb8MciIn5Pl5TwIfxut5jaDQeScCgiZvq
bJP41LCRL2hCog9aWNlvZoL4UVDXmrBCoBp4fzQp9RnWE6Dz3UfPSnhfH7aYiHGuYbF0WV8Ek61Z
TPZY2f1MIrEu4nf+tThneJkvkeWNF0AMNTQxC0XyzzQoAeuhHfEiQRV/ov2sg8yvsXX540wgX9h7
b9fJerK3sVsbF3lQsg7K0/3Qg4zdrsWnCS7UXyrcGjbWsga0LQE/767tYQyNY8QP6xRoLnrXP+vV
BARy+OgCe1Gw0/Ox/eMCZAepyA4qJMmUeWuVSe8Dw8Pb3L5EcxDVIzgFGL9GYyOWXXOUhS3Ua41d
LtHk9IVuNZnfoLBp8JoyMl+ExiUfuEG8ilGsMTXfkjXC4g1cFXnDrgQMdeDAbr9ATl5n4xcjCRU5
6Uqapws+xANhLZmwvm5eG3nKzWuwM4FTApqDU917ie1B5Y9EmzKUy6bmt0nX/U0DxnHLaKRCTSaO
Qbt1XhPi/Tyrfc96X6V2A6PGoAFB2FfyW71h+KKMUx1I+jsqPMLeWn7OkUMbPwROektyCtOrRURZ
mOV+li+pip+JqzKTOjeO9wjbdw27AaYPePEmDoryAQe42iUc3cDXqRUWMvdd8SO8QH5ul+GYXOMv
9kdKHuOT5v3xU/TzhaD73zx20Ov9RExahqODRigWIhI/tfzng75lrpJmLrxmZAZfAPAEq9lHsnAM
PShJSCE+e1VutIff7It95052QrUCEjmG4yA882pYtzlqeuJqnOElfreMLWoP97GqdAbsOvBpfAXW
G+IWFdoloBGcXHauN/W3Pr7oD8hnB1i3cXKQ8W8UdNNhCal2HX8/9xicYd9AzAINAk3Ec10vMf/B
ySamzIGEAlcBXsHdY0dna88M30YTP/r56LfmQuLhAGFMuXZdC8Yh7B/qxjM/+o9Uc4jZVpb0DgOp
13A9WyelOkznuhJI/Lx2iqeK5gy6Nyzlc0MZAl9FdaUo4FszKcxq3ypWVjV73NYNwU7oN6ikeHmY
KpJb8JrLqUc5Vi8l6Eh3ryAiIQpMOIgagUE+HoScGSnwrnI2TeeZrf+mv155Yqh9c3xeTHjsnyb0
fCg23GhfNkNheDmLYsGsAbYxF0PRtzhXogelRgvtfZJ4lTQtUBlc7of2k13h1YamCbhQ3dxxMcE8
dHffMArOE/xIOHPxpKIwCso/jJIH0CnHhBiPTQFb+Vv+xEWTNmHOMJl3xZ9oug9+guBre4G2vGba
VH+V7leDPANrSgg8QmjLBBwis+APCAoR/ZoLNejKeI5hkhiVMR3ma3thws9iDsw1jSWW0mwoYO0B
KIybrwR/kKZmhgi/5z8Vu6FguNyEBsHHdEVMxRM+KZhVgvon5NfpDz40BzFI5n2HJMITBRWxn++Y
28K2+q9iEuRtrTEPO9nrEYuuBhAkc4FtOAPzXXOwAT2X3V4gFfU+Dftjdn3hTsgezqnGxiKdo7DQ
HN63fodzd7a/9Ld8XTxP1eSEf9h3132I/AViLaSQXluevRgbHu3HErucyeaxRepxuL9hnaXq3qhM
Odr4gvpDo/r4LT80fPqkUM+nxZETlWm2N3k5CoMqcLRzdbz9tjOwJTJnlzUvzZwTHj6WikztU33H
igmriTOJC+9i6pAuUxp6RuwY4dSQdc2dvZJ39kfHlVCnGrT4Aa9XpkrCL069i3ej1qshMazkdXoC
GrnpTgmQX3ip5sovH5pK0s5ux3g1BulsEuApt7x995/3Tby/EXd7c5/rOMgYmTBxAhF1bz7yj/B5
9zkRdPxAFJvo2G6ZWBdZwSf7NgY4Nk5v566eVjKDIIzI1BZYk5aBz29i9sGYu9JP4e3RjgIGxnjT
u8nL1QGU3lmZLzYt2Y8U/04aXyDLnwLyGpdPDCtUcldT6EAQLWJ3yANldCjoYQrYAamx9a5lGnBk
miWX9CUWMAhWm2tSG3G8JzSWgfIdJzEX8P9WgFwSqT0SQSHQeioz3XabUMb0falxJR+UXSDAGoWW
tHp2QX/Ql+My21KdcdaRbMLTQybzzXvSL445TeM9vuNFDeErdojd0X7xQDrHWMWlO5JyRNF0g5UV
lu/Dmhg8/F3t4EXpinULlUIu3gBJGgmjZgNgDk3rgWMXcDL3J6sSZWbtcVS2eHip4KdYt3/Sd8eQ
srgtqqkOwl75KjxjIAWqQVyC4Qz/SVyV5amykwXCKLr96NM6aTtGEj0r8VCBeyChmJd43sa/mPID
vI8Y/vHpq0LEXg4j4LGzAM+Ren3hDMNP7dmrKa0YUY9AVZqBCzdW9PZtisEntd0blkPfpe2ARttF
SMt6Z0h6m5qSWxFbbHLDAp1JP2JQX12fVzyvGqcbp5+cBmQsRlPzNtWXOOo6n9R22WPPXTPrl9zs
C9xM7bd4Ty5JKYW5EuSQK4TBOBWpvkzxpGBU9YAAv71h2fqTejiUnwsOB9hwCHVPseRQqLbHxzcl
3S0Y99nDaX8T/GIbh125ZfbDwIaNzJqKqWr7aX2/GAG+/f3WSp9O+TXuX28xCqxTV0yVwwhDJuz8
McgVCMlgRa740mw5+bj5OL2K/S2L/ZjZHc8ZzLMWcNC4FkNjc/q8OZ+J019Y+rrHSIXwFo2+wtkW
l+pTm7/O3QcT33Efy9xxOWRANvKJk9/nPC7RWdy2tL841mySzmPaKzxpReAnI4iJZ5oza5fUvgzp
NXLJ9A6GnT4JePXx4rgS0OEBxkQEJLL0BUgCLAWIEUjdWdI26lV+heOhfLzFopyvV3CKKulzIrMn
pd2O6LiweZBbFAJ6c7NatOJ3JZlSU7fJRvpJwzRx24Ym4hMfyZgdCGZHcm1WCYgSSheCGRmJEO2w
qFAgCl5IE/SWl+UORlhys4mI+iDniNgj+Q3cyC8vtPXgMRnQuKtuJWEo0JDx84Lwr+0sMEnuiJaH
EYExPpeVHab1NruORLoPtG4UXmx2X6xpCaNH0hCpF7hZubvjtQxYg6EWgpBF64OYbwBWMt0BP9Mq
rIRJiJsyEMlOZUaY3KzicC4AXpzmClSHVeXj4aYX+QoUhIVSDRyZwjjDbJYnme6KjtCSYn7KPoqP
Cvf0OOQeiX/x5OCn1gAVhkNS6LCI77jWeodnwYOgzUanU2BkgSSGh5jh7wbc1W3SLbMRiZyAJj6S
xMLAEVixeB/JhqFWdmw0i+rUMxksIV4mvmZyNaHxbeVDxFOan+TnogRvZrJmudxrqVMAfyZvaew+
6ZoZbU/zdm60xPfAx8CAbMn9iZnZGQmRK2y747f6SNGU+rTdFHCQ80g3yu5hZ/smW6+rLeWToTl8
CTFo1ICFk788bXm7yOA7NVUrjJR6Q/Ij6aFk/+WXBLWFMT+L3Y0iD97QjH85Gbn7XyiAtHmUe80s
0z12xHhvM7jAxFP3rQ+1fcsgwL3mnQdlot0OVDwEfmLOppylJ0nk/QGyxYPh475i0uqry2IrYQP2
GyvBWK0ktm2KFXrSGPsGY/+aR6GB25LD7vhi/IDrGxSN3+JNKK6FRiLGv0IJ4w2IJq8H/kjxJ+kz
/bK+4Hw1AzBmJYArk9i2pUxnVto7+sd4OuDWx+t6/cDJeqnARdyVm3bfrNNtPZPP0GSWr6O8shbF
vD3xctGFPH4ITp/dVuX5/p2vVVIKRa7JrKx9duoGDtBAGqRPyMhExoIJv6VkwImnwY7FxnsnZHkX
oitBXFyf6zN2ehlMy315zp8hIyeQeyy+eyowXBbd5+j3LpbwmuVEEsHcbnWgT5xGOoqL2CNl+95P
zSMQ79lIg25nkrk5vglzMxaRDKAFZ5WJq2/GSwY3yiq9xBmmzd+J9Glioz+t+nlcePYkKJupGm2k
W4CG6sGMGvuFZYmd57pZCSObjCAC+NBQYagJERySy8z1deNNvoFQx5o5EsQIiZ15Q3UEvjLezGRe
4VpLuCAyCkgWWEXidGV9mSuRfQQu5dSTmcWkaFZ/dVt5Dx2Ge3wWzfTd46zT0VjBRPNfGhxyYwl/
5wHbHJC7+TDeZJAD0lnDhmeE3M4frEBmmyA6p2aHIh3FniV+na3qOqiegeS268m8XRt+CZfSodLa
AuASPTE4NYUXFPyY0jcOHoJZogdsjf0FlGGp7/td7cdIDFuvQtQMf8l/0RJboUaoIAwpxV9Pgu4m
XMTu+2RrE2u5QfRBVGANhLaaXO87YW3K8e3RZg3HYp2BkTAEkchlO4wfxRpzyw9rur7iVYNjTDX1
oFI52CSsrzjUCEIL9iQHe5h+MfN98ZmXMHCAPEaTrkyv2NTwjYJqJRSPWDlEjka5B2AIYws8HH+E
+mjP1+Yc4wfZ8ZYvdGTY+U2vQGOMV7j8DM9mcJi1r/RY1jsc2iBrObd1ebGpozmnGJZyOpdBmInk
GPk+x7thri1I0TgUwdNTps2eiT6uFNoi5UDdkCzEJswIiLShO10x0hYWi0mes3vvHRYOmylJRCZT
afp0Sbj5DZwqdAtEJ7LVXp5BKO3ssMYGRf55HXrIM2/9u/nB1eMs2GSSk2w1P58xeJjdNqOnzvFf
HX97mWMd7/XXxAcHNCK3mcutq7nSuGUFsql/QHN40szth6X4tq5yL6zucjnZdUs6gHMJF3/buaQM
xtt4OwFATGb5spxJXMQX5Qpbg/GFgRzcb/vdfDdXk5N2GHDGRvtH3RFRHt+crBQTZjAZEMICkTej
EJChE7DQZE8tW+tO2gcDLxjYhSCgV8YOyu/kgxzfFiIqbkKdkzzcG7U33BRW8s2Rvg23ovLB8QEX
vhSFwgRLjDE0VyZkylUWwh3mMXGnPRfZ79D79zO08uYxay3HIIFvjTf5cP/gFOLIMM8jp3jil5Cz
OTUWDdA/sbOhdHn+8HLRJSN8CLDDch+KTzKh8tjgO07hWvJ/30L54bGv1pAKvo3qYG8f79Wq/aEg
DYZlymvsslwieM8wqQuXVKqXS6VCOtZVCrvLk/1c2LISXvsiXWiCCx6+Vp37ln9QNJtigPFCqmws
MLk2N6B0QPV1EeAFPNhkovq7+lMFKmGaNZmylaMoPOSLyfJ1KTCiD+dGOLmygEB/WFg84hGby3h0
ywuOlxsdrCdg68ZerfpJDsqn9Pkgy2qq0Kif+P7qh0VbBfiO7FqULoQvL5KNtoZ7PnGQqjCswvFW
hxz+Y7RMIhXYFyhvN08RJDXvz6DWRMxxoFfcaDAmThQpPIoGpoJLutA7Jczk63mtNvm+f4ux7+VS
fzH/fS/eECbElwg2GNDKm/31ODJVRV5iOYCTFV7f8+LlYKptVm/6AY1VvlKP3fyt3/Qd5JPCPXPC
6VuGrNXhgcF7eO+8wYCeChSFT22yzQ+6Q75Ur7Prc5jgMAbdq3OGfR2qIjq4OMVwv7GHn/VXlQwe
vJU9kl6VVcvDZ3i41NbEpBF4b4hAqHGrreVte6Vbm0L5cGgwEpjP9poxrR0vlV01iDe7fI1cFOWp
hxMiUqq3dF9dY0++wAMwrlnrd+3K0NbJOyFAZgFuYINOMoGi3xN0k5C+tb8YnLKcSPs8Qq/iCj4Z
BRmjM4Q2OscQw41ZWixlfWM+Njk50TTi+QpWgKEd7s2hnTiE7ICwurXqT/C9m2Pi6FFsdPuxDeQj
PQgTJJAE5RkaQFjha3RWmgP63Iz+fdsO/ioWdqHah4QETbUDWli4dyTBUo7NnlvQBeMxswZ4oNEH
15zp3xcnd4zRaU3Ng7Yz+aiqWU1Jy1gm8XFubIKWDY0hqG+qXg4aJQUDB/bguSYPvsJ/C0waKhAc
WpQ1gXxgSXCMywfrHVuS6wM66MdrTuMYnflqBscMqWkrL4yCCazLaTdE3U17yT7NqzUsKHAIdt7B
3JcWyYH4vHSjhfpJAer6E3beOJMgocKU1d3w9twbnyJJ8dIHk8D4Yq7Sc72gUOkL6TbnKIcZALLB
Hgua1pzLrQ6vi+15VUErLBew3k1GSBYtgZt58nzcP0j2srwJ+SQlCYPcQWoyLRhDOYWnIeygfjAu
yUHfdgt4Thd9RpzG6wqDSCBG8kKbcT961ld5fDAygrGoWo45bsAdb/h/uwUYE0+of4bplm5Q2uSU
OhCa8y0Zz1ayLF57RE4liFmMViOG//XyHxdFdU3Qclh65KMg3PDxZN1GxiynNGEPOE2iHz33B22G
l6nLDDn/VO7kjLuG8LWBE8Fjhv0EibHiyS80E0dPtQksgwaNe4YMIun8/HPPIHVcZ9thmOaCjrD4
s/W0PYCnoynek2VCk3qpkBzu71wRdvrR55ACne3e1DVyiHx6RY1lp96QXzHrhkOdLCMmXdRKW/n6
mrrCxzWx8IpVf8xzu6+eM5qBNpndYQSCcE6NyXyAdvcE7Zk2c9RJyqH5rQllB4EdHQ98uJ/XV5lR
MRh5yF+EFGBF00y/NM5MIWcX3n00jAhiBD3DmlULvkqbxbBdG/gI5lT4qTRwXiEowpV9YA5Ruim4
iLJMVU5ytpY1Q+9dSalym5Yt19x5Qt6T0RnaOzRSkxUCMsy2abNTRJeHGr/+HmzzSOQAVQLDt435
Wuts0KWnh/1h0x7bY7bk3uI+62WXDFM89XHUNkwHEpyWze04iEY34Wj4HK1NZ1/S3/gXCCEp/eJa
CJENrIT5yPOV3Bzv/hhimlMK0enzCPl6at9dZkoT0O11jeXt521pHQvOOvJcTZGFCvvNxJIS9MlM
pssHAeY3T+UMNp2J7UXYvXljApoS/9Q+xNPXOsUymhH1u147ovfGjaSflqh3mFp8AraWUHBQRXqQ
3xTTA89a3yFm3I8dqrnARPUHAc4ILbYNHfIN7Ep4Ye0wRealOjG+EB8mJ08J6R5EXIc09FvOXkfG
mZTnPv7VvQskhXyGehvOzpqVkdDzsUpA5WfUBO2HhL6hDdDKHLgHMfuiCHstzJmNVTT8QTYDLN8z
pyl8ldDzOWOO3W6YhuhiEDefTn/37KDwwTOMkvSDnY5mFCq2PeftyBF/sCfk9/oEDxtWPxNIftWz
Dwk/DL4H7Lo5Cw2asO8Qf1igxfmCPA07yphaDM345Y+Oy379kskCPi6E3DMIDTLBaZ+YLcVCegQr
G4eoaCp8fX5+otXPj81HfvjgQqia+ule4NPp6g9ufoznx9iDVeYc/wtiRxMMZdPF+6B1RRO5SnA3
/P7OnB0KncOwwJ4Rm8Zi9bo8Tt1iJ/wYUWmE39/4CXIAU+/yS3jVAfH7kvP+JjTCqIT/OOR8xtMN
3TAfyXx9oRIduXv94ThzUjWlZ1BSECwFxwFawpUUmlpd5ijW0JX2pDdj7K9CKCinxbjEr7yflXtA
tGcdxsnsQfffubcVIRAfT7LfYdAXbvRDO5TfXQngQhnX/e9tA4ky7KEMH+vRiejdJI6YIzxrI/cp
TMkcHCH0Eb+zTtAWT3HqbsZ31TQ9foqxQR7J7NofuQu/MTNwMTcu7l4VuUNAaJs7wfPNhx2217hF
X4R2LdJzfAFyIR4gmcZnaze+RQtp4rVbZh+did5insp+ZfnsFxC8TWPO4YW7Wedp0ZwbA04gcBsR
Sw+2XIwSyfDF7ZhyAA+AbxK1oVjdxE0SqgP6Dp9dBm5CdVK1A3wh6rn7nL8srDzgtpFkBOtoJI3C
zRHznts1p/fpcaLOJWQUvhcDxEQihKtutg9ioW/hRFpIIH1O/Vlv7vviMbMHMH8KwGlv+wZBTR0w
6jKf0NvanadClTCQkjEpLN5R1UCj/EoCo9/1KBLwg4IvGLnadcCFAm4ryNBaRzmtLjgCbjrp8Zh+
/dEruCVBCxcOFcSLJC0T9Y5olaP7s7z0V4aUA6Qu4UYguD7dHLx3g5kvBYX4JYRo9RzCLiywhQVX
nS/k9MeXD53vVojS6tClMHSMdQ8x2KE4huYr/Cne3oTrgmALYVeZOzPuKzFbEvI/YZQA5cE9MhAC
Cv1j/MToSeCjf1c8i2lQyukgJPe3I1A5b8H5gNo2BQxbCFY6CQ/j+nGJHWxghRGsAlf9a/vzs4+m
QkT/bjN5FwaZwhSAGSHuysLkUajUHrP/54YnAsLFgxXkJmPXQ3t6EvEm7rSGgcWK8QJTZSK3nW6h
LLJdBG2Pqrf0HvaSfFi88zBpOBEnyx2bnYShkTBvQKuDQW59EZ5svNIhSNIUbjQMwG/T/eZSeSMH
rLJWZ4UrrtWCStcED/lei31KRt0l1NXXxPhisKrUGN+LpkwQqtHk0IadUcrPmOAvsoX0ff9smBVz
K4JfckUXN7/8qkHsNvpKDpi1BrcFUMGmQ0jXr/NrfM3eq329haj9Jp/6n2yufA6fzU+Hl1KlsKfZ
EGJNHDoY67ExVl66vIXjevLzt6oyVcMuILc8X75C/3MCouasgYo7Xsp34hLQvIvIjfRtSZDV05rh
AM08Lewv3Ikq0hgKBI50sqIBtz2o6AqHjuw+lhGSe6ZJ4XNJVFcMbVI/RMNUJbjYM6FlzOyKlt+v
7HmH5cuX9dsfIJpBdsmhwJF/e6zGvdZCgnlw6nHmoceaM5U4Z7MBv8QOg9YTcYk7jnSgcBQZgrxx
x9NgCywYgD8Qolvcw90T4sT3w1H2wmyF076Tds01g3aAOoXJLoYaDCFJHZiL2ct8gu4V4gMuSjiT
ELbxXu841S2IM9mRLSuakA8Yr5npqYgXLZhMDrx8YSwi2LzAcsNe/6aCplEtMAZiSkgYe8kM6mOi
MHmYy3jjITMIpTV6BAzVIXYy80BL/sU1IMos5p4Zp1nrdB9PEGhmygrxvVCEcLFGJdNFP4+JQ+5X
44IYcFHa8ZM6yOCoFXx5yiw27v2Atq10KyjoXH1yQj/xgZQdhb0nCpPErcVKn4JoI137GU73Nwqm
upsC2oFuvd6y3/sv5YpNkzBMJWyFnnjlL5Go1xHRL15KOzySxsadS0Vo1DM7IMP5aBwm58kmPUNa
bdF91m59X5EDt2SsAIa615dPmHjzpnBh49xc5gxdB+HA0RBFC8o0BPMJlb732FTEYsHndORPht6b
FkHsPUyQgqsHDaZmWFkcv33YUYx4tzODpAOhuoxUYkK27kfjhMP9sEs+qbjVb+kdvvEUDsjzdFvL
3RReB7s+rU28AWA40evcRXp0jzW/pAUT/IKqZYQ9qSIFINWwlYBRM3gaKET57xBWUwFvuz2cPwLk
1iaZnwNrkv9Qm+oXaI/WFvJW8jNhj6D0JQfGgJ9zZyrK4XIoNuqFlUQvSP3INFiCBHNGK8jZHKFi
+GRuaW1Z/fWpW2XH8jw5lGueDEuKJap+sbBF0x+fn290/DCy/ZF4vNu8orzKrxVQ+pFh/O6xiIkE
ox0B0yhOt03zo4jjYHIFSQOTIeysfS/e0ZdsFFR+zJrArmH9A6xfoUPfYR1tGXcw/8jpx2j+GAC8
NkT5BJoPiqH+dAWiHmY7Av8IOXwe78Q8r5SFht45dT+G2NXB/gnvBFdxmxVBFKqFwPpeMf6BHxRq
k8X9HkYbXp/MPkMMjg6FtTSvt30MKKwyGnVpT0BPYGojGNksOJ8k+gzNfUE7V6/MteSrXXCTm8vm
+lyKGkZ+02CCHSQq5DmVPquJ6TKiiQfzJviU2D2sxy/LdJqvVuXEAmJXmeSLsMxhztbkGDsLdhJo
JOx2M5QITV1Bhr6aWyjiiLRfdBBz64uiShHB0wvyNfp1bczsPrxZ03bcZUWQ+wWneO7Vh5fMMx1Q
APsmDEd1jitbHruT2k8A8u7y6sFoZn4Lq/N9DxZnsdiejrSpGfhqXtcv9I60E7LIgmz0dHygx/BJ
B5gsjXI1sj+sKMwq2nbNiwVJFa+HUGmcOxO1Fn3nuf2APTPREYDSbLvU+gl1lukAzWVZoLK1gFI4
L20J5qfvemplTLhI3YsCyQyHx7JiC6J/Y4iAvThib0bEy4u6G9eyGKJPRTrguNO+NcCC/ctv1vKv
rhPTR/xS5f31L//rP//PV/+/o598mz+HKM/+kr3SbR5nTf0ff5Vt9a9/Kf7+8dn3f/zVskxVVizJ
sjTJUBVTVRU+//WBSC8SX/63pK5vk9GSu+3EmCkZf4dMbRK87yiVmIE+FZ2pwviuM/Wzq5WlsdsY
ZmDbJLT3Kxk0UXcHcIN0CqbKnoFEKMWF4eVBCcjpD/VZCzO6Y0M91FHIHkSYWUMdrL2oBROTVw4O
GM9OSr6Qkj61D+OxVVoovOqh1i5RsSwfQattIkSx0Szqjpq5jPJ92l61ScgmoA9L0z4Ww3JoZ08w
pu5o1ZumCIyOCcHsZngNRDkZz1XawbCsZypdNgfqZGveLvVtVfEq0tTYQTYB7ZmxKAwzvOH2oS7V
21p/CheWkta/QBBLuhAKLdfU3ITAd2yN29OoefDQpWSlpx+NuoYQFhUhwWogn0R2cfdGGeais1oL
X7FLitqAKwnDQqwc+iAu5nUejsmius8nSfAY52SS2Qz7WNKwxkHm4dk8fIkjOfHyyFUTt9NmkTlX
0jezn5dUoiSREEVVMniG2jxXo1DvZiX0gKfXy+ETObhO8tv0NYOUJdXhHUtgThhtUdthDrn3OYNm
rMqBzCXBdUVFqewnODkA+8W+rqIpDnI17PNlDfEtcXXdlWGlIDj4eqku5Ttkbg0vnsEvASKIVrO8
OvbvrWe+wn+zRlX5n9eoZmi2xC9NMwxVN8Tn/3GNjq8+S9Nnty2hEY7N/GHBnC9SGDk7u1c3mol4
vJVRc3RU3o+POlPZNBTf1kRyTbyzWubw/UljJliOmFE2dNctxEWMreXCv6tI5jCOiChruYCV/Tz1
+h0Pgxpaa85klPs0tZ4LVdlqCBDyFmFFCe81fddbJuUxitXiYTNuk72bzVHX25GvKhAB0hIWe76K
YNpEfUrwaDygi4O9hMRlqF/bRHn5CdyQgZTNuKrOERZSxs2TDZPsMwU1oQnOG2vw9RiWVNpznncM
d0cCmYl/yyIIvJkaWEW661JCrH9tCRlVP/CK4eDHA4qs7O2pzTvkaQ2zBsKIDUh7EaBmHX/chp/G
QE73wJnljunVnbJGoyfU1hlRdBlpVkMpA4cysstqT7vbbgwtvB3n9YT4UzhmiIsmagIJCoUob99Y
E4TWVQMlYXnWbawMUq+DjSlTaQJNyO37w4Qj+JD9WN2bSeVNZACmU9lpSz0+KBn4I485qUExymLd
v2ipzNj51wtJl/55Hem2YWiSZeuqrWuaLD7/D+vITiS5fRbDeMrsqbvq3XfrA8Tce9J7Ve5qtSHW
FOezDjczf5p9VpfgR6NOA/EA918vO9f7YCQ/uLzQonMlfI4AgB0CWErudPqvH6us/I8Hy8as2qpk
maZtaeafjfsfHqwU66aSF3p3slajj4LBCho32o8+Fo6gF49jHN4gQ7VLZCfbHh6ePcs9LWC27kV7
ac52uC0F5xpDl1Wyx05nLi+eiNThXt0xU6KkRY8Wmm9Qa6Y1feUFv5sAofNUJuXFmhUeIZOOQA2t
YxaqjLAslM32iuiCOWj8gpjPYLJFuIEzGpQUzMpItz0rbxXBlGBZj32HhO9DeL0w0wLgBg45SBeg
7tnTS31p4Si1M2e+BfooUSLigLLpPp8re/avL6PyP7aOP1fRtnXb1AxZ/3OV/+EqZkluaJZqtydj
18yq42ulwRY5UhZP1gI9lXw9YGrdrM2jTPYWdRIT9vH6bx6Erf/zwuNRaJLKqjNl27YV+78vvLYe
09sjf1qLpqCJqKJLV6GuatCE45tVQy3VjEDXTg9kp7KG4wYMKzl/v9fgTxbTGY2qu1L6aZ1DAbNu
ft1BRVOHkJ0EPXu/lGX29uq+SAUdTcWMs/8odJiEMePyTF42MdMb8324G2735Nx+7dPEu+WRb95m
jQnnj/7iGX1KcuVPAMPv+nlMqmUv0wZVN2/SpqvijtMtRUbvPaL17RU7lbRN63OUsvjYkGS8B3pE
Ool31yFEwOnu0UyTcmffl6/UtS2FtpuHJpoPCFUSlOB7oWyLez5LtYhwrmjafJdVE5ZdHIpnnLWG
N/Qf1Q2jEXLdmocavrKIobGOkI5zp7+OkBzsJztKkkOlijdZs08Y3BWY49nlynz0QTF5rCrE/3c2
9qLZRU9p1jYrfoQ7jLi63gf3Ab9Oe16koqGSKlZ3stukNOzIIuWh6+Xg3SXqmxgnI2N/z3H/G+F1
Ku83C+MIzs4sv46aOp+U+IcoJbF7Fhtjp8ObGDUu0LIyPro7xqRNGhSFMS/Sdi9esJRdXYJP/yi+
uts5Nwk8ASO53dQgxlw6RWKcZ7Nk4NnGt+PTeDD6Ot2eqDAN+Oi54bygYA0dGnVglXxfPPc3hgDx
ftLOFVqnsvwQb3WgPIDBqc5QBtgj35sZkdBP6tMHbBxq56dNmzakbtzSF2y7bKfY7xGaATWOw2iw
52YM4deggY0bXwbrS/tDd9+Lj1hW817YC/HU+kcoP4tTLxKIkd5OnkxFG+bpk76DisxP023yWO6Y
dSpw7aYG8Iti0su+skuX95Dk2pmUv8sKdSW14p1cePsJr+TxM8qYM0KZs7L3xriHehYtRyCRtCKt
Bu299cQnD+ainhqzxuowdENLWssLu6znhtJ7bAVuQx02UZCD3vwhks43im95SGc3Bc+SSoVixbdr
cViZnLYagXjDC2G67UgqYRMpU/OJCfppAtk/sPfgT81NJOm/ptIshyqeG3cpSPNoXfXj6okq/QWx
smS0nePWoNNQDJBkdNTofdkFjUHPpVcjgc+gGfg0klmtoPfGxv9FapymkG1uVqy2l2fdq597m7ld
YyCrmPdSsi7b2s8fgIkCvGGeKSUUG+kzmLQD6MBnXw40e8q/OSo5FP9/W5YsKYZpiN/6P9VcSOcf
Q39j42xK97ElBPwDRXTYzh5Hwyk2+fq1euH1SIMZyIv2oCMbtHCuxJB50V9QSSF418GMuI9mL+y+
jMPLjzHLitYDAniFUYPq1aEdwrfy1Y26sAie6OYiEDG73reP5X0ebYu5FNbHyQwSgI9T1soOy3N/
HGfiq6KztopHpt3xpg8sH08GmtJDtSOqadF/CUEvgWsGx0l6ttZ2mKxfwA3DpQmyuT5jdPtcWWE9
w3clLL0aZjoh1bxlf92/oaetXx/pHjxlON+v8Vrf3HbWLA5ITJ3jP7PpgjpQwyq0DsSZzh5b4ks9
6e0Ral8TkBw6GWQR3KH/l7Dzak6ca7bwL6JKWeKWoIQAY4PTDeVEjiKKX3+eJX1vnRnP1LgYjzEo
bO3Qu8Pq1SyxdxQrOzZGJmQY9gDH4+LRy47vtS5QFHQ9NqI7v1e/ByqWzqmMCm18ArVC/3IX4BmA
1Qaix0NESH5Apl2IuCOryQDDF9zVm/A6UZaC+ssRsKHQeKj1bhHRL8AulMbe3jNIxNK3kdfvNcZ9
cO6DWtuOCYsRPvf7x4yWp0CrOuMBVTBDFcWIsNVwfprRSQixBNDNvHElxe+KJuG0PSgWi2wZUnA6
spJzTCaXuEuhDYUihbDjMfUy6FBvoKG2nTGxTbsL1VW4DfdQuB36GqBV6kE1DxbtgZqRRGpEaAat
GXx/gwVIDmC/MEcFPKhCaPDLh+sEnrL2AkKrY9q7gyIcFBHVVLJpeIzW4H+2yS46RrOe2X6DT7Ff
A2wEqDA6tmut210t+zxBjvriD4lxBKP5+/Lp2icw33hVoIfSCF+7h0s3T/a9elhE56/8azdyX2bR
aoiLc3lPikg4B4d0V3tYDA9vp0cCOIUw47s1ftH6B7Ryt+7+DufYYbh+gQMQtxVx7fmnk11HFkVg
TNgqgZAdCObvfzCHnL9Z7E5gOZZtmoFl+843ZeJ6Oe03m/lldKSODPmevfWj+QxQYtzcx4S0k81w
XRIbkdY4YKoSNiNkBPfrKbxi8WRz6GMay2HAKDvPQbi9M7t5r+j4/XNGKmjvR+vNkQfhNw8DWrfv
+r4ZuIYb1EsV7RcV7Gxc3FV+PCG20TDlg6VGMA5LJ/VSXMn+87y3449V4qRWSnUohyzlec/ggxUJ
1Tuoz1f8T2lOK4WPBQgyPMbl//pa522SaXkF4lSx2FzJ4YsUISd/qD1OcKhTJsCOKD7bhuoiymO8
7ruYEtbwQy2TE7SruDMi8Zmt2pf4CHP6HPujiXsh9FhjflLAr7kC0SsiwyXJXBHwQju9TswUPABX
SY0PCFzDdWZz21tqR7uJ6hLs4D+DDm3NV/yfuBxohdj3/3FyppuvS1xLoM+NTzE0W+EPSqcppfK3
fpfVHDheQKcbvm988+yc9zUvcFbG5W5F2MsnU9sNrt3XddFa+W8+WNgCjPN5gfVSQ/1p4NvNX4x5
uqGc8xI61uUIU2HaWmDRXhBV9jFmT1dc/kJ6xOmA3iktsMBpvsLXAGIW4ok1XpIxYfkZJ22KTs3O
TnjCNjXQlP6DfUX1xC+6zNcU8h26EC8cVh8n8oCWndP884xF5e1Q1cx3m2iMf56YpLrN+ybVbcHJ
OuEZzBKy6BLNL52N+bLBM7oHE5mDCuqdrg8BWz9agZeNT8Pb7Z3AfbANZ0D9llEdrpZzCD3aDLYR
atWc4E1oGC7sLa3FrjdfhyC7gWXtLjhQBtttUhQf+eLDRZ84Dw0HaT0MrDf8NSsOWESHrd1Zks/u
tVckPc0S6CTGh2Y+i2+3dL/qz0HEeJEBe/R6UL90gVTCsgBusg6XQYeQvUGtYShSpgkESwFRxlPv
Ytzj0byMI1RHWL38eXQ6hxaMPHbHnvfOqHDWGAgtyPDabHDZwlY1fb7sZp3gNIOFftGcEVMMmvA8
zactz0ITaZrkvYKwx44I7TeK0R+oUwvhW1lI/PYlf9I5DAiiAh0lIHZoaSJs8Xo2bwEgZuXkHYT7
7QDDNomWHjs0emV1rtMv+9jfLKO11VzbbbsEG9cB/BO1BHcyH1rmyDwnlh1ftvAOxXs4nWFZgRZp
Fpv4CihCcWyf6vGYHv/ycB1j7NfiKxRhVuiCzFn84Ny0/tBhHN+0LAx9x/Yx8oJvknK9cm9bN9hO
R899IRCAIZyJkH41GvdJ1G4347Ja16Uz+UFC/+2+lkssz/Vs/KquKQn+i8TLrfX+aB5vsxGsfERQ
+5tPu3Xuk/LbTBp3ZPf56emsGnRwaUFwCZqpAVhh0Pm3ALC9vzz+b8349vjB5VQznfl6OoKPmZyA
BikvrwGle/BL5USVmZYU03sip4jMl4iEaoqwAo4mzEuoug+5afK5pxaeBYYQojro7eOAWLZY4jsT
cCcl6SkaT+sKw4XOgVW5/bqDRHZB6Ll4mXffXwkkE0qiNOzrfgKTNAHpW0N3AIdFdmuoyoDPXQNN
smh+kjkhgk6q5GzDS+NRkJ9PYACL5usypZjEYDOioiq1zHLKf1FEHVpU0ya2+Ujr+heC5of4kQmO
dQ1xPSyIIsyH4gk4zxbq6Yg68Q1IS420u2jde8ph496oA0NKCgHWd8P3WUh6ZwSvUX8fkV1E3rqT
HhMTNg7SIZ/ALuLs6zspyyYjE4OAGiA4kqcpYxwkw+E1o+YFzj8AV25PiCwSxMBWnluqNDS8wokK
29zoFnmZaj+NH/aZ8/HyQiQpwtt+t6KGILkpMGruM7IbQhj0SO012UtU6ZU6Iy1UjVnMXt32I8g5
VcUGHtp4lkLUk0e9zWPemPjUme1Q/q91TT/WcBxHFuTHJPu38Bo2X8gXgKLaHqjUiZOB7IF+JQrQ
B2zI9+7JqmoNUXvu27BA9HKYRDEuPszo/koQcRze4/cuybCP7Rc4oGG8nbZGoNhTVc5ZkXLzAOdZ
lDcHeWNwAEo3bj+sWxPgORPgVc1V5LYGkxEBYGhdt60JvDTJuD3ZRaTt8H7473n/p37k+L9Nezlj
fll9tdl4nJvbcW1o99c9u7W1w+ssWz2YZLVNYZ2D9aN5f346jZDe58Y7CmgHHgozOqdjo3V6vjV7
aHO1gKpFAfhK0vHugzgH975s5ripVl8FSgmYLaICg3833Pb+0OxoecBG7bhs2xYP8XvL84s5rTnz
1WzUCZ0mRSgHn9StFHJJpV42yWxY1tsg1nmOp417+OlH94wd4B6XcqVY2W3y9xp1joaKr/kJDuzU
eLyFMAsR/mgkX1AUDgF1MKb3wzBiapWVSLZRQu3cJ0p/N+7vwdAB3cD/CfW9ENAqfkkVTPYZIYmJ
CTBgwI1oUnffvJ8Cgnnx4NfcvX/tP+7ytt/szRpxLyN2Dfn+/bUJzKvpUMiX3AflOvN/NG2EOFlF
lhNSArr5QTlxfHJsKlSAABEWFeTVNq7EeAmlU2WoeYyhZhidYyhiO5Q6yknVq5fFE6BSnHadxLub
dlH0wjPC5tFtnxuYI5RXgI32FBb9Q+i0MvFuXWPxfM9CiIjbzQlQulbOjHwYrxukyCzSNXxXBtCR
cT/ov5C7CSS+uX14WD4UlGSlbE0ybg1fEV2fD/E6XLP4JnRyHYmn7ibW2XoWSuaCGOw8d5pA+lil
L2SCkDfSWzTiB5aBUCxrCKhhqUOAQQIRxlQQp7wgYdh9DF8VlWlIW33IkbGPLJj4seM2Wq0B9UTY
v8N97LXNT5idImiuJ5+q5qlyjod42XgkP5US4k0WHVVNVXayVi67AxkauHvCh8mKMI9u+n4h+psA
6fhh6v40c79vNftL4B+urLlVAkh7e3+iOs7zgtp5m/aKUpJzyENhDsqfIOBCH3b8eHaL18kKJusW
SUlk7jQBS45O2IWGG5OeEvTMHzzBOFz/0Id/X13f5MLFPPpnt2B1adMCF9Oh26ip2VWNERU0YO+6
UtTEBOnETonPn5x76jYSXSaYmxVhRspPI8Nv21h25poQiQlKCkRiNo37USMLWF59q530ST9uU7mK
9fYUHVqNZRaJY1vL7gNcb/vtTTT469B6ehgwFjFTYgAZbnNUtNKHzxPIsE+OUhmPHFhWu9Ec1DKN
9OmHEIPl/dkhLvajZ5uBWfd9X9//IihvddNabn0Grf5Azufea1gFOm2TLMFzc5cZu2YXjeVrD/3j
FO5dH1gVYtFkm3FezoeG1VmNpk//nkee/5cmeXadII3vBlgu3xzl1mx1GxvnxWyEPglNaD18VfXi
19B762+bX2n77sy4nJt3yy7ewIgeje7goF83w/dhP2ngeOj1ymSr3gOrttOKB+AlutTjnhxiv3VB
eBXxIGj+u9H2HxPLdY0AW5ye9Awi7HqoX/pxOrvua+PCp8Tc+WGMN246bwX5V4DD+EQ27u0eYuj5
/Kkwl2xEr8audzvCmbH/GMMt7a5OkQ2C/1h0x/jKCvjH7VnjA4vHzFeNuvGOS/m2eNotprFj91bb
HiaAj9lZ1JwfZkP9D3Px21NIm/zlKRbXy/Z0sw/X4YpsRYgD0TusVs3Jas8UFIIHA6q0Nik7Tq+e
nc2GDVnPFFpcAjoBbkDwNNcinEF6BMvp4dHvOJAdNULYoPJW8Wi0D/f1cNsFUB2ojE9r2VuTQYq+
BWt7CjMkyLeuG4QnKwFRMn31LqDYp9F+0wSvYTntMzoS0huDfrAxIw9MGLZ4PjRImp/D4+XiOwMm
eH44tD7MwRrlj6yzaYTHyMcRN2srAt8mKUKx82YBhX0A2C+chzuALp/1bCkAaWTufuhQT/b1b/a3
OtSyzMCxAtM33W/T4ugtdrV8CsjNd++3y0Vi1dfhpjbKF9wbgm9vDSXl25YozjHv7zcu6KxLIz8k
t2V2IuVrbIYE/yLvUKQbIlQFqWcrZ4PIpFjNGB68BfAZqAeL05W0pCdzi0K8aa0OLb0bH4MGsYoT
6vNyIU6/3bkzLyiQOO25IA+KjzVXxD3Q2m8pk/I2nkFuOk5qq3p6KABaz1/2bP3O+N44DE7joXXs
BPCozoxj52RdYn8x75hn68XYTh/Om+IHt0XwR6jsW699m4ZWbbyqHw716ajz/LxHE9Gr3+9ivqnE
AGl0zSFIrcY7+FRSTyk2i3Jdu++/tl6HSUL1jHtIA4R0vTbuGo1eW9qqlN9r84hSK603UCmONqjx
SZ1C6gBN2UgX0YSq3gV517OUSmHxpfGDbhf8YYu5rmnapmOZdcs3zOCbYCuYI8QojTMpCc/B0e8d
4B+c4msce88FvBXLsFaLbnZvQ5Si1s3xMpJCSGHzfbfYXF6nsBFj0+cks61OLUI44JySPDCzHXla
R2AsQMDqpHSSb4PB0+Lc65bU8+KtWN0dCO/WGxcPjBZ5LwccBBf/0yueDmeK1sGwDf1FfQVeJt0w
yDccch50f94rwFDb7kPBZsxH22C0OGRXAt8wjphA0WHO2MxNUPH1wZFgYGG2zuc32w19gEw5ORh1
ooXnqGb2V4T+VzAMTy9h/UwKxwFdhzIYFP3x4s0c8Pf8EHmQqLkACvqHC3GOopnXfliIfxFspukE
iGa/7lmG963rL95uy9wdg2HDk1d72t6i3erZmY5ye3AcP9YO/X9vByWK4Nu6//V+vuTCL4L0NF/V
dtOAoT5CmWgN6viGkW746skpqr/z/LefLIe/rBnTdF3Hxxlssw1902z2hD23JwPKwPFqDWDDbK8O
j7Aw/Pu5/rbNmaaH/5Z9rm4RTf/9uW777S7PVxf4eergfoxxr5ht0uvu1A3gDCfhDIRZ19vtvq65
lTgbnFFnBYHBd5mG+GlIhrafjHM0n6G+zmu3tCgucMqg3teDjhNQKGjtB42lQ/hhfgLY2ritwGtt
d49rEjBqSzucL2utxeIHzdX6Q+PQwvzlqb7ZXIa5Cs7E7okrONvGLJiltvgPIYDauau27YxOVCSx
B4c9dSNxi4BbvE6LN09IVJLIa3Znbs2zDZSKznbf2RekXQeQKOftunHpbXdQvQWr6QPLKmKq/Xs8
TPX3H/PMtzw8TaYtB+/v43GYO870ML6uMvaXwAUSckUfJe7jta83VKfcbm/2JL1An+5B3PDvm9v+
X+ecX3ct1/VQ1r7vbvm+Hqy27uUypPx6YkRGup9sstNk2uN+Kv5Ithu+eSO1oC6yIosS9EaUUwnB
iALcYpc0f4YCLMqT49BqK6plwKrq4izDgQTu2+OsWXIMLynYc1xQM6qgzpJLekl1HX2zAAJOvfpx
ZFEf+oDHZkyM7kiMSz8BJF8LLuVFasKCU4v0+sEWzN/1/q68sUulZ6MNN4bdsrOitwuPfcpHRxvK
+10wHWFzyxZvBp57G1NymVDqVeW8VG1Y4QSc+h/QfKcqfWTyo/d4/tsUGCAKQDqaEu9U/Xv5NU3X
NG/+lccweKHR63SXa9YjKwyerwBtFPk7w3kUAmOlfOxtsk3qBBI/TqH3oMubXJiMvzZcCjwcKTzR
uQMbJc6xENKuthmLlPZwry40YOjJkxzrGvY/nhPUUGZMdsktzLMNXQu00kgpYwB/dGR+qG/0J/po
ykf6s0hRODILguQy/MK4ONTAm1IcYfVEeQJevkA/EOyA87xRshDGqwhIIha42z6EUzrQae14zB1/
1UfFh4riwoVPLTs7rUd4+fW0/HKeNxAzoO/QAQ6MpPYE/YxO2ScuIU3FZJzQbJ/v5RVUFqgTqo6O
3pEtTQUR8tnjggBKjQDzuHfC60TxFUKOpwT6X2qKQBjM+arQjI+N144az7Fy5w4xCe4zJqP5oKlV
TTRNUD10jQgQNCYU7PDadjIjzV4VDnUnGFNSSnB84QnhMrPIHf4YsvnDipYs+mVNfdN9poaTX8dI
wCyf75r+h7X7NNbpArFnQt5Ts9rn4wk6PWp/HucDCwINahVSMQ+0gHVuX61lPN9Bdel5fTfYE9+Y
FLNXqIj+vfDrf5c6/7/uv+2mnm/ml9nlrHVfpONXo1zaKje6SPRS1K6aRlr0ei0Sza/D5MjinyXT
eE+NR3yhzBB8OvGGYiuagRIXFlUHax/iLnbDPZC1/46EwJC5pGVjst5UZQhmCTJ4lDnp87sgWhyg
4fPGj1SE0YBBIxChxA0bQGQbVBFL6wz8tv3v3jD/qtYFVh1omY3XrvQ5/LLX27N8Pp6dD6ts41oN
gDp169jKjwPhpYpFtwbx4MUHW8ra8mA5OZH5sCUkVHTsVQRJwmExDXfW+QfZ/Lc2IZW1qwWu6bnf
zPrAMkzvds0XmUNJFogZIHidYYjuKaVxuw7M9bj3707Q9b7vQ+xCjgVG1/O8csb80gfG1dpvbrPz
NNtSGfM4MKyH8/F9tn7/913+2tW/3uabWmVhc8ym4+0iM1ZfiyUudlwVNffxvDf69hpy2PGpMbeg
pagRvB3nAK0HteO9Yz+tCsJdALll9/y7SX/taPRKnBUOIe7vqD4jnzm2dbFX2bl4muZvY7IiqQlx
cciqdN7scfzvuwFW/EtH24yq57gYEobzTQGbXsxifpoucQ9fqB0hgvFxdw7iqmWkbr8gM/YV72aN
BLKgpeqx90uKBuL9xOuKwxeOI1gxI5lOHLV4uHZIIqToNG5XUgoRiIRnsLCIN3RhEx8sybhVHc8r
flelEQbZsXFHAiLckZhWKp0YJXdgS1567acnD5Yb5dypYhjUfh3jvUZcC//mw+iBusoPs3baKyMO
bw+f8ayRqmLaKZG3ZiROHKyXZg83M7wyIywvMoLawObu660DcXH5OU+Nzik9v1BKqfWjE8z82/S1
wQKbnm2bTOBvatTePK3GByeY4hY84dmevimWRcFqOwQAgrNPVfC2Teg0Q9xN9/QEXfZFPg3pynDa
kAzfJ72dXGKVa1fX3m8aUXRrJEk4JAKWhGH4GpITfZ8MX7vbRpf3w37Y50DCXyE9Okzu7/AOJskw
iaKoHQN4SdMUjqCXLMq+vrI7ejohjTpJoozvz+0XaIkKrNo241zDyx61X+Cyx65V3vZoRP/6j1PG
AorZ1ii14lgO38HnqqmUUrehh+u+D4f993cqRSqb8xGa0w6wNTr3U7UMoRq5dPCN7xi5xugc9UaH
pPfWfJiQ3fcJP3Xjh4n9NxXcJkoKpAV10v/DYBrffH9+qNeGkOMv7m6h/3Bo3J/wV8MDlVqtNN2k
lx/u6fxt7TpgwA3bAd7ml2vtF6FlHl0QiFNzOrr2V6iJXrp/2ySt57EHwsijvH3QnJUcH91+hySm
G65eghTrLn4uyGbut8cIjxMRo/jSgrXKesYWL0gkfh43YNyoPx7REuhDuCnuf9py/jZdfYDEAGnY
dUjy/l3r987G7XjardcZNM/TdW8FnnPF9hvMW/8elb8NCjhJzDwLm/IPYXOb5vX65VassqNJGpyL
7QNtlxdEzqm3mC5+GI7SVvm+h8h96pimadXrpjSjX4bDMgtv45i1y50EOMlTdTwSEIu2lhSNXsYW
lG1gNajbAaHFtg1XxJEhm8VrCtZQeaQg1Rx4jRvBP+ATQp3GYEUtaJAA5pG8aIY+FjFQ6qfZ+8UF
NdzCh72HRvxGok6cbyPSKPhnUWxy3wLIQIgERiGSG3ZUOL02gS24Nxy1ENE1Zl+QE/lHES9Z25hk
HFAdzjw87FIf1iNO2jZPFDaDCgcGqVn4w4j8xc9sYuaxUgzP0Kz9vZOCfG4tiiK/DCtL6hjie31F
W0fZP5IMjPYUgKwaRzaGlCwBq+2HsLmjvlNP5PUaw3EJ/ElmiF7r7jq6YaKoIp5Uepk8qE9EwaRh
g9qHtWLRO08MdHLp4uPnHF381Fe5UkGWVujGPhryFWAvMIF/P6vz07Nq/f4yIQx3elzWdqiZMk0E
CcNhLAsGomoYUqi1Uf/IYdKtHnNFMUAfQ0QqonRAHw3QR0mUEaGfelTitq5tgI083TysJz81WD4Q
mvTHHP5leL5pxoft5Tq+zbzLEL7qMMdMJdOtLP9Xi2W2spJKQ3Y5kQErQ/j8cQy9rlGaxhjEH+OR
DFuKCPO/NOegu8hQdyIjusgYpqAH9vAiW2X88cHGj3HcJZ8iC+Bq54vSkpM1M8POrXTwWYJigPlt
rpqy63SIFZX8LNLLpZnrowMZYCkFm7D75r1VUkykT+iLWbKGp5o3+mqTVe+kq28yfbLH2tesk0UN
9K68QRGhC2fdyhQgHQXYQWJ/VFbBFFRfpemX0L3ISut9XdXjneLB+s3tuVuJ/eMeKzhXhf4z0hwd
hZtZQKxoEQCrlB/VOVpA/VF9qJNYAJnHj2CDO6bLKtETyZ9A4a2+vnPK9UJ588o7QaPtD322gO+U
9eNFy55i7QvoPnQ1lpN+tm8GyA9qS9BDR+jOgSC6PNUmYU7OqMUgJKKOxuUA7RN/5hnJWlqZ+kb/
C9QojKOwjjLEc0qzUKzxTh2ovykZQXt1N3WFZri6Q+0m96eYCI2iq/JwXIR6eJr66RivG32ie89B
fqrxMqSWPW4++5QdJW+AfAA6WzdSVXeYcKEg5x4sJWOi2+bZktN1IXVZKU4osc6bPIMRlp5SS1YJ
9Mbq1HnvBubAi+yPys2jz6Y9NeAyWdLVVUtpNhfiq4BW6SQ9VZ7tH2mbGkoPM4n4lh7bZQQgKSuF
0pLa7Lscqee60Dj5kpid+AvKgzm5q+eoBjagUXm2Gvd1UystJrW+sKCaqLdQ88X+mJb3pbGHNp1a
Put/7ikNiZxN9Io6ecVDMAvcD4Tpjvtqup7hBCvvxcLhpQavmQrV/Jz2qM/H2tNk18GUF2L7Yqaq
BbqCZqIO1YvOBbpUfSZ465SOmsFGHcGnt0p8cPSbTBdR2zXhtcSmPb/PFTWddQENiFrBailvQKx9
oksHSq3eZE7Es4qWj9pWnKy2bTK/zxJ2Ir8/ft1wGbJVeQiPI7kYSd2SCjLeq8dTt9bBSBnpCRmg
uUf3ymGkF48kD5Ga4ajlEhi6C9eXcJC80J9qOa1Y4KxDCkXbiVxKEiWbrJCZQm/NknMdFJW8etcP
AxGk9HBGix5Y0cJxJT24ogRUmXqOQJNXiqKkGXJvwZXkyyOVAEKBlPpwutQiqzyRkpzINbkH9Ubi
iCujx2ccuMquHzOuiv+QZujadr/0dUGKxTJLa/EsOSGsZ8l4dOIvkl9MiFwkx+EIyPn8GJ6pV2FE
tXjzXItzBHX+kYMhl9AHjs3NJdBr8XikDeBEGxD9z8eXalM4pdTWwrUErThbUNDWeTW2Cm+kT6tX
LSRBt4MLigLlwiDvucv1pRau3/eAyV0+23dcnBlCd+i3m1R/uYkCWYvIhv0R2DKOLpxd4FUxoiDq
7JIB3PU5dMVf8mBhVnWowUHOyqn8u/YpukFddBFVN+KMyOvNom1nzzvhT+zETkA+rd9d3szALOvJ
9UT1uHoulTbT52r5/F3P6Y1ghK+2QY4+vhQRfCRgq/VbvXLmyfQ62g0Y2uIj7BW4iWrxIucgnXrk
ULIaoxXd7c5A/F1wz82ygn5esKXmz9Dw9YOuFe0nLnNXY6f9cTkpN03Gh032Fa8xU5CUHULt+Pdq
MXz63E1DrYaXClVn+kQNAl2cuaVpwGR8tRhozWXdgJQTbboc/LHE1H3W2ZowauORQeORHjT8ICZT
7f+6in60bVOs839/qXFEz/XB/9oqLzdqwHoi37amr07Q4eoJ9uCJ3c8/tFJ1G+3gQVcKwvkDj07l
Xtf9dC+ma18X1YEzOqeIoC3cPc9QIkql4H931MNVSobXzZ/V9FmCcqHpruE8cCMNHX/xbowDXiOQ
M3wryI3Ub+aD9/qfa17TvHLsl13DVZgjQ6PHSOrEdQcqGj2Y+WBwTq7JLe/qqzqANaXbnssbaWB0
KY2sbn4mCoRo0PPofyPaQbsuTcqJYF3UgOhDTQ2XKtI8PX/EsOJo3HXxamVLQJN2kCG8vFLUIOSG
bMPaYFNtt0h+roDQ/O8lQTUbsiVFKuQE7O6OnTVl43HSWp8tECdlnxriXMJhp62h/MBUc68NWqJZ
kl8/ymoIBpI/e4CPcrdro/Af0CMeJJ6DgWQ2UpN5y76nwyU6JcSrzUCYfPYDfjlcpiC+ogt4g2mv
9oDm8//SVkeNB7W+SWJFkKoyHSw6wK/WKDKk+rDnVJu7dITumJ13dmdTUenc3xA9gOp72VbJOSo7
h8bXKVrxIUGFFJNhSTmUW3z6OpH9/0QBJCoszV+hX6GCCJ5bBTemqWwKVeauAgPOEDWcasf6G5ui
4w3z2Pqk/E64IyqweHdaztDC2lBEQJo43F9IIWoFIvokEhAXpIXJRS+Jg2gkQUuzRUJSgpDxRZ55
wEZhp6yRAKSfebj5koNeoQC9SI1Lai86AiYGsHpknm5k1YRGuIdER4aBnR4AdK2JtWz5vYe3edUz
wmv7MLxksoCc8PC/KMIstkJot4lSbBMYh6P5nQyKkpEYJzOlcm+4pOe4o6cQERPXgZDY6y+T+sAk
eWoBMHfW8/lMP3Jf6wjyv8B2jfvLTKGRoH/IVpNd2ySwZEckWHO9FT7sKqS0JQesICw05baVNVPm
giVKM8nh3N7RtdTMpGyJnOQumS9yre9if0RY5hUWx5G+32HeKUglJ3q9a3Ol40RXkBNdznQ/2rxt
KJ3SkwW4T0iMo0b7MTp2Ya+Jc6Iqh36RbIAe+8SnHPLdwAVMo8VT7VH3nWfk2iS3stj6OCYzhHiV
QkH6GYcyLfUpXAdZfWRSGrtqj77bEUBSy6oI14lr6bhxeEzP6SG8DvR+Hu061/txzHMQ4OMvnpiw
WxkQEG0Z7NEPlNd+mpKYBnsoPVLd//ShlujJ72DbgjSJrNihy800G3XDc6obKlPHadmv9VH5KJx+
ClcTmZLk73AECXE0fMrgUYcnvaZTct50jt+98i1O5YSSEGoUj1gfwWdNN+i6JhNCw3NOt8+6Go+T
6tqKZMz5xmdwqjiirqt26NtTWF1fR5EPzHFq53VgPdBqApP1N32joVYXUVzmWXc6hEbye8frmXRu
dUcLbC9NqW6jRlcNFDSWfnxRh+hTNULRxgPdpZ7TmP4XejmncxL81XTF/vzRNNrFNwiBvYTqS4wC
5T5qj9dBfbSJLbs9T/bPOpuE5djgjNrjtOz2y93h5To4pv5Io3R4cYZfxNq5veQGkcMOhX44ULLE
SqxSlozDPHahu+jA/x4FGVDfHrVZIaWM845/PycUeuyAT0rwaoyokIzkyTukvs+78Ab1HISTd5dT
WF5fiAjVuav3qvfQvXn4PuYRV+naYHl7VCnniCNukmMMp6L8fVGQbHGS7KM9KZ9Gl5qfmB7okop2
S42s9tzxF9trtO/AuYwyVulOBrkNvEVooTxJK5o+4Q7AhS1FWEacctX2A7slEw21PnJe0QdH3mse
yuRnLwRjw0aSsw1pl5IyfqR8ABE2tic2PvaCYDCOjsmyvYelYRk59IFir6UQ6CkCfu4UL3DPMdyK
xmqYlQB3JkUhqJ68jMIdwtqjlo2WpU//a9g0Dgx9DNn5rr0luHuM671arxL8imcT14YKiT1AnTWP
PJYmdevyzhwHk0PsAQmEFNqV24DTgiS98jnlnRz/09FXLStupkFfsHLzePZOjtmu+pwrtOBvdJLL
iwZdU02/daaTFC/OZ85l55F+82lnx5DxVykcquC4hnpJ4XKKdHXIhgUvv48oz0g1vGVb/69CvUiN
fKqG9vauGYdkQByukyPC94Iv7MAUlvhg0rPDlZIjIj6PZNxFm2hXvpbEFveck9M+ce3q/iBleawL
kAEF+G9tk/i2UgfZf1p6t6Vkm4EPjSAJsWVtULqGIAZa8cIRVBKmQhTciKfP2W/XXBfih3AzMZmM
oB4mlFKjZVq0tREi/VUt1TJWm51G2atko7Q1eagl8YEZBym2nINT4ALnO8hzcQuuqGS2aJl0lTb0
K+VlWFHqVWEoNEvOsQadg8qD84cDpwhvIdzBntqIQh8cyJqp07+LcEMusdmCXwJMhn7kgST3Hve6
cNVHuErgf0TPkQVeWeOVQXwOUc/w7JRKmkxNGVxeG+j7pu2EQu1p5ybqC06/wFqZRZ0cnxWXTKTr
VM8o61VeijlmeZVNKo/MthekdjjnmQFTfmkCLGkUqSCxHVJYSt0xjf3Q5/n05Bpnbb3qS+0VlRTS
7ApaX3DCMMM1s0lvopOmDPj5v0k77Vae1RyghDcsyrkLHY6mrpZHwM+RsxFQDKjO1KQVnkNTuzqm
eJm9a/ZrX4O640nvnCGElK1yJx2xtNk99/A/i7fTZf2wdcFSlGm2FeF8uIEtoKHSCAYKjCoE1iEK
d1MSVn1yXYVcqUQ83MWviPPnJWfO7n0OEQ6jnlogJki5Z5bKaSrwC7nCCrijwZSLQ+H3KgxP3eZK
nwHUweSGFMcJHVSsGp1XbWYuCwoK3Ed1pHZ+Myo+LrynqR/1V2k76Duv+l+vOam42pcu5RZZbrEj
1EV6QP3tDasey5mQUjsllTWS0lvPD2bryvQS2Q2OLUq+DORC8fs+xH2V56RyZGmC2B9HkkZLL4Xc
KI48S+tezsyU32+JKi01GZuAlOPyZKZk5feUGVF6eXpkuuLk0TV1dU26gDtq0v1nAMinphznMSvV
wcqQaSAlvJhsSm9oZbpQuhor/UR8Tka8DOfpkyZ+IUcRXvtDpLW3Za3pZw/vwPZ/n1zjKRWwpIUf
37UDyouvzUoSSFPsGBe1RvC/XQ+BG8PchdpdCWHrRQeUQpJT9Hv8qanvoyHIey6hNYN5QdlmSosW
OKdSgfV7/Cxh5jDOUqmrz/M3HOugev5TsQkZwKlTylENq4oES5H4T+ErVUImtXYkl+qGO6SrwE2S
nXAL8Cx6atYjchtpE8JKglRxw+LNbM1j+I1iLXvZMPrthtfMDqlOMY60lI8kmE+hRlrcORP9PiId
jDaV1dunewrrcbIwZnote7vEDevMoj3dS2d2ql5RE8gt0Cfl6/x+7dAgqKmruo8wBJbi8Ka6kGWu
oKQhlR8hXQtNPoRrCXn6DmI9hVwT4bmNzu9I1/LRtOL1mNMU+jqNmwSCFnKlc443DVHxuu36SKqQ
9Fzp8NqQa/UmNdAQHVoQSnHnHSJBeDMU5bjaPbTADs9uJPW+QqtpBOaJ9n6uffogPJWZAIV565kN
rbN8ohx1Kbjacg7P2ki8O2bPS9U4fUe5Ia6I9l8HW2WSxK49UKnrm6gAeXWJlyE5VNB0rLHqYEwm
IQ0j6kWWlKZPPd31hO26tStAXe11mYgDlbtLjZZmWe9aQLpWCB4233I7HcOGIVAf5FLP0PWKjqoM
TMHS03Jp7eLNTC9IjOv9MoHsjrkpINm5p+AVd8+CUIVyFciSHMR4oVNqr5JNsrUknWRRacYLMEa9
gkhcJUFbri6YICLl/RMK46zrQOccwv2zFClN41IxeC4+hDXSRu+jGvi8r+JORXhl8mPHCTEIng+T
jiDqPKmzSVf3rwZLck/SUa/qN6q60zq6FP0E3z8tRaK+qH40kno/R5K7nKrmW6FH/y6gWLFa0BO3
4Nuinx0apvsytHAVYIrovtUdio8lmrwUjWp6uBFJCGwDFy6ri9458H7IepGmoeG5lao/BZbobBmw
Ok26yjI5Two+WSYGl3TVRp7TpjILUwn/DFQeOmXxpl2A0jyLN6htBZJUOzTb9KrMpDk3u6YoUewW
s94Rj0e9wS3oUXavZs5I1D/l68Qh+I7rkkmXRxfKSUgClSNLvWvmt+z5Y3vNVlVpU2rPmtpAMIW8
qcd8+kT7pFqrJmjlaFj/05wuH0DSZSfpp+ohovzV8Gq722ZXztez55Mt9WeMspe1aLS36qrrTMfp
rjzyL/g0pgesXvSGTmfYBpp1aqiJxC3xalRMC6stVXJT59vpOtM1qx8Nkg7VS5BRiWmP3ZrVhgZZ
aZRah2A9Onh48fn6yR6UYuXjlBcFmwEfqtXd4qfUPlPcyz2N5w4f6+Y5x/mGr/DIr8pby8HYIfKy
zSAv5agaxkydY038ncJH6v+Cu7jJ/H2BNnxswlyJJiwFobKJNX8PpUWrx54nMODcyg6UcFL/yj5E
l4lm2O2VNSB74IRdiIGMEo3BO9Kkr+av3ml63VINI5rFGxQxdIluU8lKsLulgZGXWpXMnGNHMmw5
IvBdGokYjaVs0RHC0WIkIeOnEPsgipHV1EJPZC6ouDdFgaX/ynSVq0SL20KkuEBzrsgxNf86kIhW
U6XSSY2TLMfwKSW0DGzNsdmTpK811N9ymei8OT4FPZjmoVb0ZgKVG+sOgfbMLKxMD8kKdaWe+0Q2
9gn1n07UQl0nsx7aGV9IJVtnPmeKhaQGKw/dgVCtoz7J/QJYGLtpysmy8DSftGQkIRgnBJpcRbKt
1l86FqWUzUfCQu1ijdDVWjnrpNaVK8r78EHnSjd0mbrbrJ3TOWoleuiY42XY62k3WCv/R9h5LbeN
Nlv0iVhFgiQA3jJn5WDdsCRZYs6ZT3/WAmbO75FdVtGWKAaEL3bv3r073aMK1+7r7PN0usujQz8h
O5e4gCUYGHMc139QHz0VfmglCwRsn90Xhq3sVTYxaLCPf9LMrRNzCNcMx8fxkoCP9OucW2THTDoi
dYEvt+iC/BiCNm0AGzV+l0wmh6a3U6SxXAZ87nhySqcT1/noMmID/7tgoJpjqzn7/JAAWgnrmZWR
FaRIIV+0PutFBKab1MC7s0tsj0bUCzhQ1NiCLton+KFcND1FlQ1KFQFt2S5gpNzg7AkXeUOTCYZM
yHCmDFlDLNaa0+MP3Q/vP2gB9DAmxA+ZTnS6rue068yweWn6Jr85AXtlPYs8gI7mqO2+mq26s+b4
hKhI6tYlvHT9+OlHauoAgXTkiNgNyQRkNJPMcb9qTj7dRs45qrOCv2C2sDu/CDvY2XZ6ujVR+5iV
02mfQlAOJEHfZCiwCzlcbdeI8kXS3VnM6NHze/SSQ4xg9bqmSl6TssKjZZUMQgSR+7vOqXN4GqHn
Vim+7Y+1+Q1Cz6YP4ug9Tsjf2pSxMD4huI7fl6X6/OqMbhvKBqTA72B5j1+tbLVHnO1xj/esMb/C
VyDDqlgv1gMsS8FvTECkktYNEsxwLbSsBxRB2nXUibwlMXH5wdVMextqXQ0qcKEK+HXz1gUAaFxf
34xvgz7xNazlXfWEvjuZUevmOLoZIguzozYUkZLamqiIcbVzw9BjyrwgRHE/IgyGSjHhHEEfYk+s
3TPW8Q3IwBK8gFotGlSABnV01JKYGwHXiKAlcReKTuRbuZbHDPBNjPvK6MgTA1p0aYAarxBg1zcJ
wIsMJomiE++ao9Ml3uSmYBSCRzfXyr5QlYIyoj3LZqYBXcK/xomNTwl2hdAxdHLim103gjdB5IEP
FoizroCljE0tP43fuHMMeiu+GTYyd0JlAldZ4iymiZjd4fciwsGFxqn+TFCEMIqEBz0sL4jgSW/3
TtzEPBHjepyXgIABoDzRPvkdadzY98La+O1IfCwk4E10EHdLH0CQwfMapk/Obyzbm4i5HTc22TW2
mb5aATWquOGISMdEUDOQImAiuWIK40EiRMwVjmlnGyDL7c66pbsVcTaIWBxvxtF4lZsz4LYjhHW+
yXTkAhmlI4CNCMuVlJzojj6Mb1atzFXcWPYFJwo4IZOrCP1v5pTrmfDLtIdWFU5Jp3Cta7IB6Rz2
dOLycHtDHIpTc9xeIGugZzhHgM+JqR9YomILx/ARJ34fstSkYAhBaREPMAoxmLPMG23I06OOnG8l
kY97Mydm4P+T2hyrflYb85Naqf6NRkuIRV9KprHLiauCO4ZuDYtBck3zD3+nfs0Az4S9n6hcPfX1
U3SZTZCd3zW8AFeZ7RPwRIfGPV/kOd0sYpJG3Hb/ZXK5dbiGuzGFaL1xGRX9UzfmiFdP7bK76xCP
mCocJInHrSKFAlhmwxYtqeMlrrWiFSOuWL/TAILXD5LP7unylWF99xTUycrfrD6N7hCPwWoQ+3Hl
tIFPHQQrhYX1ylNPfVYXYwRHukU1ilFkWpNrjENxk6ie5eqogPIMrbaQEeqAKxA1lGkh5YSsnfTT
fjv1ePNVCW4xH04pMSIY6QRcMa/zjM/j40VqDMMI/mrwWThWZ3NQ6kGDk3BWsA5OGQMoyI2SVeNn
9YqLYGJx+wBEkefzYoSCFkYuWVwAKxLN4ZmTrAIrN53AjG5Hsgw1SRPpf8h5LAquao7xCZQOQ9gD
5kP84jNJHlIxWApu/Ez6GrKPOfgWrBmNzbOnkVXiagDr5TX3ngIrTDkOICXMpSuNjbsSCH47o0et
3LvrABONwzoNDVa7NKbhYNaW5H2npN9zYRGuMcfMFpFOJQDpEYcwYpzSCxgwADp85kDF9AEyinvc
+1k930Tlks6w3wwc56sr/HsolJ0lz3PVFKKXg5VBSc+FQhCK87CELIkWC+R7V2kWW9okaYP9k43l
BYJNORqgn9EP/E4jyC2StrxdEabh67ZGEID1lUiBGwCJSC0UJysU34AJMQaaSnYR95E89Yakhsjs
iFqzXuIdECZVZpm/8NszrRKlxPiLnKYJB5LPOXs2L8om9HxpA5XeS++Z93x9Q6OcH3MEbhnGjOzz
a56fDubSM/sMYPO8H7bn/UPX3ynEYlOKAPv3jgFIUP3T0PSgAZHLryKzlPCi7Am3KXs7286923aC
PHkmFRKVne1NoXbuZZ72nMiTRkpIxQxoVm+CJVxqAiozkh3Vflc8yEnlFBonz70ULygh+IV8d/tq
ByVTAgwQw6AVky3nJLHDXPP9DdmUd51AwIXuf2DV9lcS7peg5cLvHuiL7jhUyeILwH5M5CPjQ3Do
0sx1yM9i9RCRM2qGHYvlqVW/fddq8iEWQIiP3L/UZ8czJ9EwxUmWYDMC/C5yvusqqW2rO6qJqs6g
PmZW91lvfYPBpY9h2C71dIu1awTkscmIxBIWhNDHcplrBPcesXCfLIj3BkpZuPlU9k73JzXpV7X5
84BgkeEhY7MZpJNKic6i2KIAXupVuWG5GfiX25amJHruLPV8zFt3BxshBZG868/EUwOj9NOTJ12Q
yVO6N4i2ZF5xnu6Wz96Ey7bbnHsGrstLCkeQ4G7DeY/6GOxsmEsj5MWN0ozYuxBC4FdHTkAJPUf4
AWj+NCa9CZjrFvbB8AmjbZOwbg78lFWSGkq60UcUfwjRsCWi24sVTf0YkKklm9yhuXjzdvhby/sm
x3sX7lYLWYxv2mDXcUvb0FmgNs809DvxzCf0LhrIluAXmLSGHwd06uPwyJamQwQSH8BWCJ716dyP
MtyqTjN7KT2LshEDJsvASPv58OkWmSRWshlq6Pvp4M6uSlsl8RJbIzResAGgw4ttwZkQwksegAZH
2sdl4Eg9MigWM9hikw8JZSN+ysnwxQbU6R+TF4pKJz5IoaovNm4Mftp3u6Q9/O2ea4TCMVTCti+B
uwH4EdHmw6mX7EB2fJpkG1EBsQi66LWbFGsWqE6CbZQlrrHt4iziS8Xvh0+df+8vRcGmUCEAByfA
n+jlfOpf6M2N+ilKgGfJ4TmK4It+7hhLacqSvm0gAFY7vemu6SCmcAza9Ynjp29s2wEoMFGN5egN
6Qvp3Tv0dMNsW6fiFrfNd43ApvcW3s93hFojqoc+7TAYUjx7TnE+U53d5U181u7D/2hqQwg80Gid
A/7XFC8sHT6DJPw8B7Q+dVnQACU06xK8n2cJB6e3XJeXPQ0u1hcU/XdXJR0bFjDJrRPAGshb0GmM
Rvtwx8hmK6NGHl/AFzPjKoXparoh8vlkXknRWjzrHUzgTqJNiWWNanOyr66e/e22/j9Ke0pC0wLX
BB6+rj/PbSxc7QNNb5dEN2q9E+2XHXk+cofdHo23YPlgemACsYayfmoVuUenxOR0t3XHdZH2UdS2
x2BesANv7gjo4rRtCfLKW9p+TMHe08e8AVdJXw65dsB9FAE7a8JGFkLgQ53tB7A/8eGU8LR9YDf3
jzVd4W9b05/bHjHDKkVwCHsu6Kx5zeCnsSeK2cyIeRqdIZmOkwomibW4NDv/BBkirGtBZrWSRYo2
9G+6AroFsFDcF6ozJgoLCOMT4ejii/50OqzcDzyQ67zPZPyMGfBrxGv1m0+UO0lWvRQVNtLijPJx
4W2gIi9CBFvogj/dLCb90atoRgAC5DhPV06X3CHmLQPp7fRmVMNqzR+4FRij7qIxnalTc6ivIaLN
SMRIe8kt01iqW7z7KrZVMj408/yclhXcTNxOUXXNEk1FqcwEbXC95yTP2Ye7q3x1SyloXHhe86Fj
nrtfVMPEVTfYk8dmzXI1xnRGP8N2tibX7QyxO2xcMDslRsCL5Pimv+vWk3RL7SzAFOPVearpsSlz
I4IAGBHMRurlkbmgQenXNSn9MsYwJ7O2BkFCx6VfcTgPX9P8AonnGkfpOw7y7adj1jtCzYcxBGrB
OujyQYw2WazsQRcu0RH793STdLgrkCMmuHPLj+j6yy3bMB/73+NYz8yq5zqwurs6yDtsNB2jGJfO
aO3wh1EWw3JiwzGrmC4Rfh1pv0mCvdsJ6voS2T5dblNIbw2k7NLH4EwwVVfPFJEm7FukSBUDl2cW
yRD7y9ZniOazDK/ZtuSMuTjHV3uKHoMGUi6I/arE4Rhht/kEJVy9ekqD0OFzpkEY2oGXDkKxfUFE
3rzZI3lJdVSS9YPqkedEr+G9je+h180xbFaPnjJqu0O4P8jJo9L1rL8EBE0HezrgbTTNnHS+2N4G
L6at1ePgTrvI+KbuHTMHdHH7DER3JVTpEi/RQtKLD9lnieYCVLfwbtrFvSUmMGDhn7cWzfnz+fp9
jeFTOpULTF9gvpdBXZvJwl1OI2kuQqk+0r2QPZEYIjSOjwPonpuIppDWFsy2JqicyF8zAHYTqpXt
5GKhgzp6k/axqlmCpfQqvexQxMudo7jcKPakoUW9KYEJDb0TIQPc1hD61nRpUZYrerQt91DzQ7jW
+DmxvWsXqtR6ASwAY9OvlTLDUplc57aXZ43bXUmMGDZLz4duxmSPezNUSlRnxFmaPsY9l/ygcXqW
zO8qT1bHvR5ujqXywvA/3dpwlJ9qye1iyLeLNH8S4il+zqFTOi4NYhgmlEHAX8fq6HVEvEaF+s2j
48jB2BjdrpORsW5pv2gibRka4ZWxyzR+mfLTJMwVXyTLaV8nVm0VdprDQhqaIAOIZtU6n8XahN1Z
nILqsdqwwgMyMfyNhQnU4qbuK7M3fxJD+CnZbNfR7iv1B63BtSVypugnA4iGUN4cckVuCynqLnJa
rUN/UcujLJ4GJdPMuumPyW2xbch8es3kYYIwC44QYgktNLdXiFhU87TJsrrr5/lyjPUpahOjHh5U
10hcqB5oLVqDr1lCr1izmdaoHWCowqgF9KWANUwl6tzXipTboG3z0JDWHGdZXV9huxFFs3Aj0lCQ
byHbQvmPWtS8Z75foDg6NgutpP0wt5wxW3D6yS2Fsu9LjdmtEzqoL/pOxhk/Ndsw4FhH7DLMWcBY
KCiybPfVkOig1teIDwqqpy4PYegE5IFM8svDyIOnDQCMo9oa/8uthfS+N/IY8SDd6gW/UxtQQ8/O
d0vUCsy1D9QIcHkjMZNVMUALZEcF+QW3PqvlHoyTGaVevaAG0sg2qdOYxQbeNQpvtOUJFdApoLlN
aznGCe24aWQ7Ko3w9xNFC5JvnZtLkGrqAGcR3xca2xCN9OekFnQmVDSiNpr9sOvtepP2GD/Eb05q
u96qERgnr20awVvinfQSVO1UWRHh1FFJXRZ+UvZAihnFaxLgTZ4zGdkE96b1BV8aX507uDQ+gUPW
kwSNr/NACRu+pteDtl1j1ZucKlnEAEgNHmcqs/UD1QsXhfKRUN6yuwgr41V1rMzpHDLY9DFDLch9
f/VBiYB17WbURpybL3+O2rPh5+KjZL3L8+zmgFlHXUmyYIfz3gCAelLNHGpCC4iJZ1YPi49MNftU
hR2ATlllO7vJZjqMznOmQ+nL0bFHMZ8s2PG0dgiGFRJup5XRsbleoqtePk3ePeMavjEV1+vTO1ol
9zZCGHNWrO6CznJOOZ8yoq0kETWDbJlP7cJK81ymTM5m/sZZNkcrSlACYF0bcfSrOWWxpx3ucUUu
b1iZs2eStLRqZ67HV7OPYf3IRd0U48fFoZm7Dqa9NUWuKge07q/Hq9poO6+MDz/35eGpO38Ka/PO
EkdxSWZOoZ/pCtRjPCcx6Uw305UzAD29Q4LMiqhDvnU4wv8s9CG291EZxHkChukeJxQx9ok8URNo
Lj/8SmKW81rCHu3krtOkHj/Ja52wj+fV91SjRqGPKQ9wT3mJLpeCwW7Owxnu6fhJ0woPDYO+K+dU
877UNQcnxxf9m1ABnNd+1OJouAHGAYgLN2NkDhrjpzSfR8ho2UFNvoIe4pJPJBTWxHkI+oTfObBp
STREJ4/+Tb4VnKvevTfleU0W8ku+Zl7SHimBiOrKlTF1pbhMUkNotSyXycLDE6SNqYbaS1izLEQE
Jbq85vGin+smGU+dwq0NYPQ/NMjC7eeuTRjIcRwaDL1rsC3EDSK4G57TRgs8PnQBLmjb5GTef6Zr
fyWrHY0f2UujXtqqma6fzV9z6X2kFU9RzRPxkW0THdof2w5rpRH1PSc33j3h8vjfMb/KLCsZXGRD
T8ol/oyuJ8Br+45h+FlvxES5MiZfalHgrHl8U2+YK42uh1f7DkGq6DpF4/hwY0JBiOQoHhht7EEf
aeJ9h68sxO4m1DtInHVTHDgW7rrlIxYM8rJ/AOVx3gEVPLhQ4BWezHp787nAOega/Hnlj/ZNEsTw
8/2TlLBUEcl2SbPJtqgLVc372tJZ3iU8gqRh/+1WxuSE1ibDq2tb60+avuFgybdOP2zr1LE8M1wP
P5wpaSbbknHhpzL14VPymfsz31wSu4EVjUw63IIhEw3xj2cd0eHTdznaf9J8QFg7ly0UKEWCiMJ/
c8pRTwrymWkx05kR4SRJiyV0jDkEkH7qTbNvf89g/6OuyC9nK3zRFSkU1qdSabonXxvJv0xOIfJF
+TJF1n35kj8/Hlbt0uZut77bRmjpUsDpFBKvP0FcuzyMi42/X8yfxNriYlCKQhRpUHX4cufnzCpL
ha38qDs9BpXSGv3hzAP6Q38/yZ/y3+MiEg7I5YXFOP6i4bBezjPzzDgad7OT5oKaQYvafvU6w/0K
mofN44bW/vv5/qSEQXHEbIDsUgkVHiUEfpEIOJaC82wyXI26m81zjtLyIB/ZRTn8riP/pETw62m+
iCue14vxdhJF0+4oDsuD3LCS3X5XhfcPd5IP0PRB3SGmg/LBf+9kutqG42xpxinyuPjZRulye47e
tkziv7fYHzQ9OA+DHzm/OBd+VdmYnwuT0SGXQzFw08xFKAWSUZkPqtGhFq/33yg4/F5+pljM84/C
GwXkpcOvQiWbeHkZ7vKjaZcyYtXj4vo8fa5ul51tYViNMocqYlnxrlg5jlaUe76aH2q5M0pAYS2g
9uG+eCrn0Z9erQbfXNWfWgC9whCxTORTCokk9i9j5rLdzePtGb2u+f5tP3jckaCWvylO3hffqYD+
Ya3J08YBBUiUaIy+aDUF03g8XORLU0WxRiSk5I+o9TERdm9If40m3yhRFX8/HSKMlDlhjhcj+vfr
6cbxZHs4bsdIKxJGq7yg7DOqbCtbSCT8REL35Tlf7sxah+ozbyFnf9+4fqcKYgUBfogOSO1Q6hmR
3JgqYFTvguT00H89NShRVkZQaFU5l9liBQn/PiATiaz/amZw3XFYzFInBZ3krwvTaT/MHven3OVh
U32GdE2dwf66XKwfrmHPnjpDlHyj2qx8/aMLiLtvURbo42GLdG/zm6Ur9/skRxYN/aGQS6CQSvhl
LQnO4Wm9yM5HD1RaaB9ptSXZROMKFFNcptKkSp75N6ppOdf//946p6Q0DaJHoVUfviyXm+NlV5hf
8uf77WhUmYyy5TBDuuPi2Ak1hgOqO2bITh9/Zo7Db3aDpOLWl1MjeVRS+4hmz2a/rDeLw6VYuoyW
o4ewBxb7ObxVxDdT24JnfmRb4PTSfTGsJYCPK2FzWoXH8PeeR4D39/tHw4arcK9gS/qyrh5YM/an
weJ0n32RKhG8GCJW4MWwnuCc+G4iUAO4Kikn11yBwSp0ScVT44Igg9Rvr65v1KeUKZwibAhIVqgw
iK9EQASMwLiRzN1h43IrKqBHL94xbIeVCKjCKCFhvTS2btAWDkqDPOjbkOKFcnZIzkqgxnEzqp9+
poAlzAvwXMgI+PEUdgyht6ZYq9cgCnUpAnYJk5lPaURKeEN+xRLH3sekdukdr1YUcoHPigk3w53X
hDPEssfO0ziT8jrBSzBBvlj9pgd+L1OExD7Lc5bhXqQnoi9WQXFUnBTW8RTFd9rSNvT/JUnsOT6Y
H2Rcmwgm4QpsJMgGop5SAIzGLzHTTA4nJRlk3iCqsVpReqKeRr7BiokbkM6LsdyjSPLkY4/xJ4g6
IwKyIOlo+5ByJ0Tltw+SLimeAwJA2QOQAhvRJhUFlTkpjGrjGsny/QMsOmAHcEUTFgBI6iWiZkZw
Qv4nvBY+ET/b5kUWtFmt8KRuqLCJ+gdy149Ytt+0avy7QGYpV2Ri5wpFCpZT7ve/m3mwCs/D/IEy
E45r2Cf9gDy/ZaM+PDfqyOvFYeWE4IKFiYjmtGdw1MPK5H0YlU+Qr5aVfHN2tewtK4Rki5QsorLR
mRjb06RPXZ9K9DK4o5r9+3JPAyB6WR71Z+sKuqo3oRM2gD33GLznR5V9Fe2qGnHgMxV6gnIOyJAB
OCkXOtE1XvLVAFLHtlxsFipk6a8JjjLqfix6lGV82PWyT0M8AMM7o9aqGlf2qA1u6oVePlE6mD4V
W3EN6AQlAAuWbKrMExbIbSeDjt+xKiS3ptzg9VO23n69G92wkNQ/Z5Vmj2DJuHz18kgJhtvOqHtz
d2MZmfJz5+exTCmUm2blZlg9IZ026g5voUVF7JiVefMZbYPG8G5avfSmIwrD1S40yqKymeDfTr6t
GfancoW5iEkRx1EchLgK/+2/+SRfHOQW0+B+Cquc0gA7yDqlgCprrXVt/0iUKn45QZJDr2L3flZO
j4XjeXCLyNHVFANxVs1+7vaV01XAZb/PM/jY1ABDz/AhmldyFFy6HZNp3TjkK+M+EaQ1QMW0un5F
sTWTqcwpwscWvC8fZIgNX46NCA5cbbgpZyaVzXv0fMz3ZoVm8ZkIXgapPjaNYnk5qhTXze0bF/m2
I4ZDsfdhtUQUblyh5nB5f7maPg0f96U+VRna8wCFaip0jX4C45bylfmiunydZPuHQbkQVYe5q4Ci
VovaCQ001GWpO4PU95qy9dcW0grLG8p9jcqHIkjcDBji3A+GvcHL8QHCWfBz/RDMbtfH9oHoxOTS
yt5NN1XK1AcUs1hVsscGLg81SjfXbyXKdN0vEZFEjL6atRBzeffBqI2fokO1GPeL1DZgorL4Bwgb
5igBQG3LTZWCP1Ql3f44sxT0kPvcvg0P5Qwa9udmdJNpUIkuW509RuObTPE5HN4e76fjKsA4KcYU
/WwXxuXRS+7S3LRhH2cWH4M9NflaAyiBg7tsl2qCOcI0h+vj1fo6SyX7YT3T4pImN0wiaqvmoVMh
s7PsTVHAlAX9wpzaTAn6L57W57vB8mb8DpQ1zdF71f31oXbq5QNoptV9Dr378uDjtG+Ms9XJprJa
3+5qZ9LziAfEtbC5jculEYXAolp2W90GlQheHKxRSjgsJ9/Y//HvNgcK+BFCi2GuVIhLhS977my7
OgXL/PKE5+1CLNcG9QnidcZ9dfDl/iPS8Wy6gK8YT/O/rCU5VX7LANqqm6tKYjAtVRa9mPnqTcaD
QpkGXX0um1km8JkStLNjdVML3k16MHLlT4Fj1RjmCftBkNv1eVqffbMmx9oz/7V3/nvb+l+/WP2z
+DzLBMHM297Vx6yTyHyRDAzb0FRiiNiVa8MtZKKR7Azd5VYeJYLd3NCJnGohfiPxJh2O22bCbnuL
6i5hb0o1ndUTkiVodNQwjAHe30y5kqtGIQtWnKZKgSSBl0CqAGu3ruissfxHRwfQ4wG9HCC87yCP
P6AQ3noYxkEujKN84qX9cutr2mkwWmXO98ucI71XgEwwrB82tcGouSBdY/1UWj4FUAUmL6VFY71r
TfKd0eb8ja1BZdo/dUGcpUoO0rXF6CsaEh1Gk0EpZuS5Ky5rKvcYMpJcZUTf+LJRXINIcqlCWHTZ
zy1jU7It4+3Z2HGEugcxD8W4AbmNfGg7CZ3ZsmJRsh2SyDNk3HS8SoVOmVlyCZXYk2PoK+ZBwysj
kXJARGfagzJKtztuZfRIwODR2RD5SWgdxPTS+JBMUIJICeMFSm5C+RgbO0vGu6wX0gEu8HYdPWZu
mmxs/qJmFJYPYoXzJMjkV40/eQLDfoYiDTPmCO4TCy6W87BmNIPIVCDIYXxvCYUYJkyxkqsZuhDd
88ZHsHRE99JYRcJ7+hASFNQTgHMia9Me2bM1tpnw7yrw5O5ssPx9XIPWg8FMxQMTPmGUEjMydf0C
3feM4WWI2tCWRAPzB41Mou3wU42NNJoNQxaTrfSg5MW0a3DN2eV6AKUAjqTGnX/NoFhnawfyMVf1
FXnYxvm1MxeQJSily6IQEUomwamd49x5BOCXxMV2BFAM2oippgYxiHN9cCkLMouMX34El7LgIWgj
aUphzdVrA5PluxkV/qFQElOqlI+pJZKPSrnoC7A3mCxLx8lydLpHWIySw/OazA9SPJuHbSXJoidX
lCXDEciYXQtAq6S17QRzSGfaw7KsxMrF3LGQxcOTT/zTj6Lh5lbFD8uaS/P4U0bmBrVIiTfy/Get
5WPmagOHoYQlvcKwkv6jHQ3H4WZ5Y4Z+SlgxC3/5YqK0mbRSWuBBNCVaYGjWjw8YF2j4HN6kJcpM
MRnYFJyU0WQAVCWJORznlPyqIJLTNOUhG+tdwHseUpFQPouERiN75/rmc0/6jhlIWbRLZJdsOoUf
iaZGKhqxg++dRsHTaHjy14NU7FVCqzIinnk0r0tijBnMY1oVP5CcWxJw9RyOD/uGU7j0LK1zw0Lh
xCaHuyZBJ6wEDLFFFQWCGjq5MD7kc0oBlulxYFlgKYCgaYQxJeYqh5dtw2mtZqEXSR+RQLIlD5ln
LBPDl9ybZQRVRZIahPPJ3dOS1d1dQlapkp38KEHl/BgiTnCA1ZSqC6YFFZATTOS7zomamLpGzlzm
MDi9Xh8qbQyHbPLfnWrfTuHy4n1C61VtTnmuTX3LGwTeXRdhFLuWJeRgxlv8oC5doov2ngbnvaWU
nK0woJ9DBDEhYlGEqw83GQq7PWJfZB7l5Kedb879hrgNhAb+v6UhYekJ1Lbgk68ke12Q8ZDsMGyc
FfhIhFdcNJODPaCZg4fBturx/CALHDH19DcaPjBIZbO6oqxqJTSRBk25T0NWl39JTS6DMheo3k1u
Fal0OUwx37T/gQggARfaa0ZugaVHnzDl+a0+JW9QSaOGY82ygYsFxxIKASXP1d+AcADRICFGFcum
c0mEStNG9apycGHQYUpcUcmT5/chh2flNRfWRLEkJy6hVBl1lomDAOX7GdyC9csk6WwdqouHlKAg
5SeNVJu0lSY/bbk2JRMOISutvBwfklvi90stfhYk2OGwEoQm5WJZHTVPrMUzHumON+X97f3iVoNJ
GGHCTZmsQbi6eSZOvDeqXSA+nESNtDSUNcbnTbQG3iYPRq0mmPVJAEsSrJGzSW9YN6TE15KU7sUH
MSo2EAUBjasZkDQIloSP3G1iYomExkYMXkNMbjaoCRoh4/+10TxXtVWGdRn/hLp4hJ22zWBS8Yis
eYID646aXgoKGscr/Sy20BOev7lGCoYY4DK8bXx8Q2cacc++ofdFQG1CkC7RO0wCqOwF3sY33jyF
ov9guOSDXJ5S6kEcpjDWLwbUPijsl+v9+nQvnEGCQU+zIiXuH+rbT1cTQRGNilRgU9FRieCqdkqA
IwPrRkBk1U1SKgYIuKn/qWSqmQZYK8mH/KgfU79kuqbUMN9ozahm2kUfVU0LaeemTjGd8WTuTena
dNG7GCNB57smcBQSNVN/j64LzA2SHKDs/Cu+imrtkuPhAbYXB/JNCu3h7a5L/ohPB43xretB5j2G
xD+GKCfjJ80K4dMlkkJcPwc3C1g+Zzjyyfe3qOGR+cARs5+e0heVyTMbxYtQuNbL8Uhq5okOKYyR
qsLGR9ImOIAMOxO/4NexUCOvkearpekoppGxaKmgh4CnKRo2UtoSLmh+ZdhHJs83xn0b3y9yHrTv
kHY903ome5heIHkvaB+qUTlD0yvx56uqhCzXlfMZVx54i8vQBB330fqzWWl/JGXa/CXjMcsdKeWh
UmqEwEhKabU/2ZAhXL7buamyrGc40632WXqDLsGOk8HNMVFujRCf917IS1TsqTAiqzG9+DRVJ92z
vEo7Imjv+ZZX+K+ooek6prt58kWLwcBFxjg37nYSaRlQHI+aUEjjesRNN4MYHhfkl4a3ixZZQnaJ
+Rgv6mKI39k3ATkZ9uS/Pear4nreSjq41Yl15P7TSGRg+L63rkihraJ+ip+wqVNzwUY1S2PWSopE
2Y/egSPbVlKJkSM4mSBh2uG+64blSdW+9c1Jy5oXcDwRgZSxaQuTVnOtutDylZMpJ+w9+J9un6MP
7UM6qudxsxTRta9V0OUqOEd62sEN42zM/HS6etgMHeRxLiRgmaxndlQyXENUr/0+F5r0sf2bkkTD
G1eHGV93s/WszmXOpOwxnUL1ct4hqYmSERzAU5MaCEyCwThA2JP3uMIRyZFcJY633DpZdiYOuvbE
L17vqe44G5Cp6bHQAiPfCplYWNaohnNQGsdbjjVp+KpG/478qPTCkNNO/K7ZT6ex8126q1RYcXfq
sd9i2Cb6z5hHbTb9qjYZFFXVKUY4RGbJykTXxQ9gvWuiuVWL0JKOgivgTulfSsltExqeP6FYkpgd
otz1bzaI9NgirGjR9PR5muIi5utJs3cy7c0lTx0Mt+opeKC3gzIrm4Kpf8mrif+dJsH4iqRbuWVe
2RjUQV7e/ll3Sg8r6pksAyXaFG333T2F18Gj/I5yAid4i/NuphdCAVVbz3xtsgkxWLA0brQiTMt1
+00ZY/P6iaqSUsEWL8u7AukVk9oBh8XaUW7Xo6Y1qTQP8ubNt8YITSdcW+r86tNpdlhyDAInid1r
ktUpYXRl0jrZCTe+n2/sPouNTE8uuRaInyiCj2PVjMsHaFtcrS4aCgCQ9ewL/9p9KkApNW/UN3tf
1QALm2krIVDCbyIUJJKjUNFevUoA9HXSsj8PnA10BsCN4Ftqm/h7gkgkVywDj+/omiaPPAy/HAvl
oaz541FzZ54K0yf3kDL2bO/kslKbS70P1FXak36EsURSfHfWtyjYuXp5lGOscIcM4YgyrvQyTxIz
yY8useRKJLpfatKAuRsCPbahd+K9cR8QQ00tdxSOcZ7t+fmz/acgoQ6qfglQR4jbnaaBYoHKfCRN
5HI7qB/3JEfp7prvv8WbsUXzWIwvPsHRgQpH+8Gz31TRLFHxQ/vTKxXRMu5j5EHT7ACBTzNLWpSm
lnZ+qqMRYdzsKhGzxeuZPRWIc0hk1fD0iskteVG0Z/Yp9T+FA4qNzad2pfelRbntTvqKjQ6uVPBU
ngubk7gUkGgjTJRMtX992IEFxLp07UfNMJFvkkEuORx6Jkk2PGw2hqDZAhHvSPIkssJ39vfWX0uJ
uvxFTk4BvncMv9MeoAkcXAsGkXawgycZ1CC84H3r1roltZsITcJYN213/DMblBec1752WEodh9jt
YJNWqt5b2ufkAF07PKCWMhgZJq/eqfINKRc0HV2ppMOye/hMZ1MqyeP64LEyNw4o860mXKZjyAsN
380s8tjIpKHUsFdlpY0tD5RHGMnTeTeDKw/maAZ84RkSsp80G7b5giWAIue1AxG8hOWbrS76J7wP
55byFjaEMyrLTFV11mkvnTaloSf9xWBKxycrj+RuOz57l2aTqaNq/l0WD+10q5xIym2WOa4rVHpI
hT1ksSf+tAkmCSqVZt+B0KKgcAIcUExrDRwFSGCMj2zKEuzuQyuo6doHJCdRaYX1X6dXp0rUaw8Z
oDGc40Bx+ZTfA3bi/+4WqZd/VAkgHL8U3kTkxkloTXTOZc9ApuK+MEPxDKS2WTKklGQZ6dzqzcoT
K/5MGWTS6ISxJJzpFugYCH+ED/n7eRFf4RvLPvsnRLJYKoVhPsqWKKij4f+LYR/Mg8NmOcocMeyF
cUyjvxATFqkS0DGv17yqHSAwHHnCc6AglLKNrws/opqMeTniZoKf3oaAwmNQxCWtNmZLZEPs6g+b
QylStkKLZFU7M1Z2SBHD4WU5kA5IoB8OtoVU9rAFQTe7YT/xrmwMvKFW3DcW7FuieUaIBUCTL+Im
SawTsFcbWR6p3lbxG4ZG7k/YeQh2DLcEYglcjf8207E4jWbB/ni+H0aTyipbLGfyUMrzN4vCop7Z
ThE1iGvF7dsgGNzEhddzsf33fkrQtK/YPUhbQFnEYkA49Us4bnpZD+NTPMlfUx7hNt8JK1DnSFgb
ct8E7UvEEMaVWRV1bipar6nlObp6D47l91H1FFVC+PmrJvrEZYKSlfXH8VJG0WP0tH8ffQZXIX42
vnN7tK9m7jPV2cvhZdF/z/eohlIe7iC9sNkR51xny1D4WQCn1eNTvKNG9HlYXrxPevGl/Pd7LSSs
oN9uFkpGqciALBBD/m9jD6bhYjOajE/32/YciW9SmejdJjW5R60tXiCIlVVkEM94we4F2ks0N7SX
cX/0DEp3y2I9Naqx13FsaCKA7tsDCnmiJdrapgVSEQY19gkcYkbMfTJyejj6/IWePQAqJTKxXDkH
z1WI0n0XaU44pIzMPQK55fjWCIZ+v2UDEjYus1vEU7IpZOGaUS/Sai2UIPDOhH8Q3Yq6mY5AFvhW
gksHDZQxMHy5vSwm75n4E3MSq5U3kAHBHcMExpDmHZkH8Qt2Mwa11rOO0DkxsM8Y4Dp5/tTJwvU6
l8MzDpXOcWK7Y8nrJOjTaImrNkC2P16uWJoT6ZKwV40zTJK1S1CdzgafqO+Q0AkARorchX7JoRtW
zBxMM/9224rrhTyVXAdw1azE6v6BSp0AhbkOA9MgA0Gxt9EdS3Fv3KbzQGL3MI3OJxTYLXY5wLyc
vE6Sfdj11jKobhQp3UFQNcnsNpFJuwtAStCLlBrMPLN/lH1KxWNNqlApS/NAKCw1hDXNfZ14ApqX
SL5pUSw+tRT9UK6xSzTqepMZa74ftBCuCtcz0tNNSRxilyjYlnnQOhbpRQVpVNGw1uAjowvjNAW7
TFP2wOpY+bXUmE91/QSajaykSsuDJNtEUz96MBwSEy8wd1z9bq9YmE6TVFTOZxkMd6WXXGcDWgxF
8OZ4UlW/m40QeaJ//Qg8hi1I5eXWHGWMPlIr8SOEl/nEgz7FU4EbnbdUIhq8m3pN0XQZO/97nD7d
vQ+1zauWiw8tp13l0M/11ncySBaJNWcwQjLzBp5OQoY2UaD599UhNjj7++JQoEphnnrVUfAl7jAM
xuvzKbs7EsU8kJQlsp8tMHYcRrm0jCoAwWheKbSPj8UkB2vLkMRPIxUx+c+2ljzecm/TJK1TiYTg
0cF60nxgmSvAUTL96HgXsF2JUR6xtLURU/VGW4BsvwScNJ9lgzcWsOGbAENGDTkzczJeRi8Lcsa/
ReP+FL6GkfH/LfBlecyzS2SKEDTw9Z19w9r18CfIM43+96bO//lEESXW8gWKQpa+EOS2g9JhPZ9m
zg/RAoZL5zmIK6cqicCWgFxXG91cpf9aK908vUNQ6FKO8ebn/Onvl/AH+iymSeF/l/CFHlgYhKv5
tLg/3otYqU27uYYubloblqRSq6UGhB6MiS02wN/P/QdW5n/P/ZUNOVqFg3nhdHko9KovxI2fe6Nl
GS2m3vNLC6LHj9nTx6wT3z0FlHDux5T5zFQ7j3+/hvzv9ECuoRhTWhwSDgTJL6P9sMpNNrMiUTYJ
ZpL9jLUYwzI1mGwwjFbrdxtZLWBw6bfqqRiyLNSHK/RHl7jn8+qUGhAmRS2wLf9+iYU/QcMhlX8p
WZiPC8Xwi2m0y20Pg+Mpe4F0Wyw/rx+zFZIub9flc1jOlDf5amZQjtfdXPn4cL8tUGL18HY/7TVm
ZZTOflQ27XbxcDVWQXwDR6eer7webkblLVU3s+XPc+fu5hvGZWSv/bZ+/HK5Xwze/CK3P+5WtOjG
WHBbdZ5RK48KD9Y4+frlLdRhX7J2SuGl1DTb23IrCdvvnChnASWNE+xtQcGwFYAIpQfuhokm3YW1
Xt/RrUO9B11n9TkstoDD/fBOfhirbhY8CNVE3j7il+mvF0l/+65r4oTC+tvNRrANIONh5Cew/i/W
/TmXz2cPmYTyETFs3HyNPKv+O2yCQIO3oTmmsQGqiJkhZhc0tp/DqKri2I5s8v2oAr4oMJfEzLAd
RM6tEWV7cQShzGN79WxDCa0FjfmnRBl13HboZELnBTU39oft8yyR5vJTa92IveFf3RtNFQ0ZgdUL
phuoJEXPLFZEIayHNNxHsSFrA5Wapebs2VhK9HP8ZAkj0VYEFJISgmM+sasrS5YW50thxB1drcml
6aUpV2pusXTEYc+fA1DaiLs7U5bLW0jpAJp7bmLGVsjXqXGTMCVUUhbfVYDIMOYAdbck5pii9UK9
4rASeDVHU6Vr0Wf1HVKEGbkrWLSE+tmD2LoZ9wo/6iwdcE4l9vpwnhudnryvmOnObbX6T+zq6n3A
7aS4ikmq6htMUTBX0Jf01DpGC2q7vssAxFRIMBBsF1EUSrO8S0ewnoAyNChz7LiIee/U3CIGElbU
kvA0Ck5L8zEknknUJQ1/nm7HsDf4WuJ8g0TKRsUFZGc1yq7rXIT6mkMUSeDcvtMOGCVEFahpgK9g
s6xgKhAoPb8hFLLpFq/CBzEglVeDmz2jUNkZCiahndyYlqflTIe8KDLzUnJH5mdEWI3MNsXvlFnI
Jkbj9mP5gfWJzYRoyKEZ/MDrp+wDNRi4xMutxQOMwJrdTBQ2EY/bNY2kz7GxXE7XN/NaEUTg/yg7
s+W2tSY6v0oq96xgHlJJLjCQlERqlizpBiVrAAEQ84ynz9fSn+RYxyVVysc6tkxxAPbe3b16rdXH
db8ZQQiEUS1vlWMW7zn8tT97CNJ/kEaOYNnpzsUmuf9oFYrCVT4jqkLIF906GNbOEyvw40aav1os
FaW7HIfXknnITAYd2g2Y/F1F/itnuTgviv8J6fOZiM/lTwk9eclQBJgw1/01PfoPWEJ4DmJaKd4n
wkwQR4+WR8saEydweZ4Clo2YSwgTQoAOoWRIyin42ge/Zi3Oedmb8BXEkUgWhPEKxI1CXTLE6Qr1
/Mnhw1xaB+UUk4HP9La6Z3XR8W13tUaiWJyLTc8neiX5Oj1flX/VN7DnHfAiwY0WfLbFQCG5Fcxo
BRArfxIIWOVn5RFktGjZLVpNYGTirdqClwrEJFiigGK84ieoKmFfGDKytP8P4C3YkJy04nIqlcIR
9O0TPJaNgO2erHuZrkJCzX6RzFZwM9kVNhm/4OJSaEwhdJt3+bMgpw0Q3G4EKpfnlB8h9XuXTwg2
Jx/4E0cT84gPy/dAEEGHMNtA0klDqZREbt6eiCuFwfwAkkiJxhKPkcLhLIils2Qu4nFJzkiQFuNu
MQGQn5H4XV2LtfNnti0/VlJ/iXob+foHoipPBrFSB4YXREUgVoMnApVau1gcfdiEi5+hcPH4R4K/
gFGf/WVpLQvUJDCT/PosWaFOsKLtkxwOFJVeUF/Ka8nb7vmToLjy5PKvBSgQcNR8/X02wcDxv8Vn
ABZXVRWh439JJw6zYcZMKV/uookTIB6DNjSZj2pyQAYuM7ufDhHGoshyvWwKnNo3/OnGyIJb61kJ
l2DvQgfyp/W8FCi4fR779KTvbj3tFpOvo42SxvXfDkEcFqgQPXv9tCf4zf7Dfn174r0VZ8s5J6gX
29tfK9hp9RXo9qNqnYGIal672mPob2AG0gQLe/elD2KSLQ6MQH/X86DyFMbI+9EZWqGbZr91H6+y
zuu9bWt7ihvM+KN+f7E+tH3/Cu9wGjVbgVDIeOo/gZJYyarFGO35zvQClytyQdvO03+jmWU6u0a0
CvTy1Hkc1GeGyiyYhBy9UH0Pq2t1D2f617bwt6OXd54dHMp1E297L/udeYW1rV762Ft0T/8B2/kY
KP7dO/5CvT1kSLfSgXxeYI3lxcqZGtuhY5GeK1yx9bCVACe1PsYI70Ia6U4lUjknEGqF2SUArshh
bLY77i4seek9CeNP6BHFBn0lFCIWtiQW319uREl/W5v/uN5f1mZUq4o+zRVSERqjn/1NtAEyflDC
nfCQZH5ptIe1bt7Mp5KMSL5z3MXSpK2aIIFaQOwHJMn3lt/Rk5YzXSJ8xKcSt1AxSxFAVQy4M/hX
wmqLGfQFiEc3RICA+Ba+t3juC/BPM0u82Q/nq72cRAVns4h9pPsinT15kDwsowvk7sWCrH+RFFUY
afKLahfekoT3T7djDOs4249cT2ww6M98wFiSp23NW8Gvym32S9haBcM+V+vlUZTj7glkFH7i8zST
AkMQ2Z+KUdX+aynkOK7rKppoS74k7sdsMRcjY+lIavlprVntUBEImieZl9JAz0hWofTJBfiS25Ge
uDeqC2QoZIZPvpcCOiCURYGv5IGfSa801PkOoid5JH15uvDS8ZbZ2tITEHamcDSxUCCkCmMTR8wr
cWvqLiRrguwVSqsJmc1ODk0xkf0kN4nwRhpLtFNY15+mbYIGCZQEu+rDo6XvScgEixFURrrI1Tbi
XCemfXrDS39j2dQwUOuHJpSv0jbRT8UuzniQ2QufnofynJ+ugZ/DNIiLNHVUDn9hjQpQI5Kq4tMY
gyZtBVghIyvkdsvfPjeRdC1SONg/3UJN8IJ/b/7/dwe/gNh1tkJtkhrzXfFgNuH9/uK2FqqoJKLF
qYHm8jz1TuMAZWxgvr7+sHn/Mpgc+a2mo0cF0DDVr8LsalUVVVQ0cK8pRAT1lN+Cm0q9JwQKoSVK
+SLzcCR5EgR1ZqS4ODn3p8uNdGJmHtkBfYrHFYa3b5JqLSR0Ai0BtYU9jpU53L1st7qjbfmgcFBJ
8qGw5WSoEtkELkXSRpd8NIHGt7oTZp/UjKBzbH+XlFp6L0d4wS19KvFbq8jK8/DjVXgEPRRSDtxQ
Pu6sBOr/c+9ghnkkCB/mKpJWCDD1OahLuLbyW0J9gr0I+1NUdbK/PydO/nC1/xbF/3Gx3S8Y1ZDo
WjkVyXI3n/b3+TY7NUYPTvgmrzwsUqbH719O+xsoiFpJ05H/mhS7XwLhwbHNg7bS57vxysWwzcue
9xetd4JV0ZtxK6rebFfN3q9z37+6onjIfghrH2vn68q2Rb6LpFo0Bl8+rps27ljnBIZ5k70LRt9Q
+OLcAe18RbUqCIKsOugoUhtLjShjubF9pbIThq2gOlIJjG8ClAurV0qQnrJMJeIJyxZfpVsBemUU
ADRMetgTvesPBjw96SWcd4fGw+CJ7K8/mZ4lM5Y1JcMa5awQguYBOobI/n6CGVTlb0DhPz++bPx/
wAydlg+O0XT/wVT4+PRV2EYT7GIprGWDfZbjn9vLxDJdKDcS8imRgCImJj2JNkBqX6kkRZAqlnsG
v0UCKyJMmaVWyhbjGCUVvxeUS3JjGXkj2XjxLM1pZp+8RxfDe3YrbWqZgyKXQmIidQRRUBB+oS6g
fhIoV07GNBxhYoojh/hwCIj9/eo0Rev43er4AmKaixuD8XHyiOIGbuFDTSlnflDJR2ja8Vbsdz99
sKGvhSSqxCILuTnZwcSGl8l2EgykHS5ljsqnNU+ZB8eQH9nuVBIf7ZLpPnkVZF5yfiHJikNK+wP+
rpl/v9k2qJKpmI77VUtj5Nk0xWoPJEm2s29DQWtkiJTAQpaMHpOA/En7VOT0/Lj9cuMF9PnPGcqy
aNayTyRrkkDNzHahtwkFUpiO8lV4ahbAvUR4OlgSq4nLQhaVEfGSaEnIliN6PmVjDR9+hxLP5Zuf
3T8BIj7ooBDzRc/yCZJkJ5rkTEJekW8ICUdwOCzkwFXEMvUjuNJSku99plnS/3BAVaQWlTUmdIh5
bbxAAZISNTuh2AWJ2UmDZ3UvfqmfOgKp0D9JB8jEQkF0Pg0dZWVbvlT1SiikM/ktVp/Sz/hECMRW
l3wQMEOeCWvgVwWp5bb9iPxSFMvbn9chGjwCARwUcmFtXd5+mpJJmRq/fvZqeK/vUlUb7JqIR396
rk2h+AhKT0MhVZH6EJj4I4tOnxQ6GWK1hfnO6qPxjqGSVIqyRcQgVYxSv98iOG/8dY/831X1ta2j
W4rSHrDhuGUN0C7NjzetcjIy34JuIF1scoLb6Kps1tXoYbWl4z9CAXc/XeSuv9pWV/G9STePv4+/
DOQwN1HqFw8Z1gW3yX1UpCLaRH1aqydm6iODZART7ze3bekr6l5dztvEV3u/PQfOQ85u48fhu9Xe
Xjfc5NqbLo674dYE8On9aPHnfOssvtFcakevRh4KedQ6M56bXfKeQt9ukfV0QdZ6FIaOD6/4AGpG
TVn58fNKCeJV2OehffRn8ExEUdkVhjiJ4XWg3s9p5quxl15W6DBZMVfV7GuPC/DjIVjKs8YOHKIb
A2qSXWbvzMjHfr9cNja18D5j7voS1K2X4ZZmeIkbjjqaFO3exm58ptStBm84qffucd2gvIS5BGn6
XcugeADiTmfabd0HjRIkTtDDWav9sfHrKFAYLmL7h9voWTsG2vvwEkHzSbEDC3IlzNyg1s760TsC
4JGqzuGkeDimWjEJLTpRhL2pp9lhipuZGXAFRme3Uv0VLZxfGYpg2kpRgNS3xLVvCsYNPz3tevz/
7ozL6t3qAmva2JlnnjsxdmZehPfn7NW3CVcnCqvnVX4GBDVFIYOynBenDpLbVeEfzPM09qfYH5i+
l78Xp4faPy4hLJMqDpSDv6qDo4avp8caUfe9Fui11x6CQ+7FAB2XxyK0WTeGN+yb95Z/XXwt91P8
/zsPN7DhXdnNv3OW1/5gBfOw0Tqve++jwDojM7/rHp0lGAcPte9yjVgXu6ruWq99gQ9enUNQUzWB
Pzs+nyF7WPKgo86emdIwlDJHD1IGrAsgWDPU60v7EUYv/nWeuiBSRnm7gfNrdwHOU8YW3QmCXghu
l+kbPnCspkn18PKDpoTetmKEpCwrv6i9asHtjs1S9L+dOiyyAHO2mYHn0KynTfzI9HnzMXIQ9/r8
SPVW9rwj3zo7TAGaeDMPmyftJbFPFCNMF39Z/IkRwMrJUb8a+sAcPea7cDFV56KzdmBC3UN7YU9e
fDOlIdwQtOrkm/GN5Xi14Ucu68tDrn5YvOadSWjcGxiS7hgUTpBkLLUfMrN/4Uk4z+DDJJpP2sX4
3Xx4xvwjN1FnrSrTxjnuTM/EWWX2XZxVXLoWQ0DhLn8D5Riv7h9+g9IGnB1nKiQae33wb/PNyh+8
3L+MPdWD2+AN3nR1zYhWaA4Th/EmwhjGWIfhJvEFFTe8l83j83N4/vjceM5a8WgJ+1LPJMAUszd7
dzXffBe1/OqGJJVfQE/g20e/8rPgzj5lPJp/F/s3/Q+XAVufP89XuQwqDjPYX9maSpPuS4pWdpGj
NDWqcPTxNYDVIbAT0cynvT8v/vjGwWGzbLOwFOdAr382fzeZv/xKaOSx8xhEnIZI9E1KWwTmgBxc
tMJXjQ2jgAbEwXR5Zkb2bdriurC9WsYSxNlZR9LCGVGukyxU0iAZwvptzjw19ZmTfHxVFm+FovzR
jXyVlmXrVyrmR167+EJZcTcpUB+eAXQ0aq/EZ1/3EmvYM4mtPLXxzBu87ujDCGIMUkQ2TMXUnNRI
+KZQs4JK86LKz9s1DPPpEORX1sGPF5+DrQG2JhG3PVGz6z76ctIH5hadxdfTr/iphlkVQ+4aggNu
o7yPQ0D8a4g7GJhhhFjz5ry08grVQ51Oe6A32LfKymN8tnZzYHJl61WX5V1ucArgPmQ7HscXjy4O
HhISI8zudAbmiPbk4yYsnTfux3frKTmr3/WXklj7iCChpnLRtyhH3pPr5FngytzDj4A/OGlQZphG
cnmCIlnnXJvTlqM1PGq+kYUOleYSKG+r3yPv6WkF/6f3Odow9228esXm9mzFxzigq32o7Clf+1DG
latBSQRgfnXtp3k4T2sbpLohVIUKXni0nysvbnxCVAT64QQVo5nwt22DI2aXGUe1t4qCOPbtzstL
f8GY03ljDu/qHRWwUnmr5/HhcDYqHj62XbWxXK8hvXD94p6hkOXrCueHu+EpU/35lncIxKVxZr1B
p22PPnTj+tUeg0QTxHUkJVD8NvIU9iMr+Dm/wS2xwiYEVHiFsZzvREGL3XWzGYZwKHxe1Lb8UfVV
VmHka7Y3XJuVP3CfUDsvgdoHWuavTC9l+xOJuaCON8LkoIbqgsj159/Ry2R4+bDOyq2GdyGMxVd9
9M0JNwPMIQL9dWbKFQaEDMw6+IVLas6RW2NikWHF6Y2Op0QekYQTO2oI0sFAVGGtw0sjBCy+vGTS
3PNGD5M/70bdiy0/IpC6Xjvws7JIpzdz5RFtdBDansASRsV2xpZJ89vfDT4MfkdWc5GtaaLYjwxc
ujN+uzvrdMQNw6+1MOt8p/dtIQmyJP24JGGME4DWAWPF3zqD3n175Y038H2PeKEFBZ/DoP2thEoS
HPcOqt7usF50v1auOpwzkvM8uxqYBzZ7xBNr3sVAhjKy3M/ddQdOlgVH2k64YJibzg7b+QQd83ty
2+BjQaOk8fkoJZer8A6EwNQjJ1tely4ocwzzSBHCIg1N+4c8U5VS6x+lmByDGmY/aO9t3XSdD9ua
f0SD1TG3yuMqtndKqYZNhBty3O7iRr/NrnNQW6ub/bG+ih2Eq4V+rpYVvpNX//W//Lf/9T9epv8e
v5WXny/2X4o+vyyTomv/53/963sArqcrbyqKqalfYDC9SKZlOpTWLhoavy9cP1VHv3R2io78o31J
83M7u09pf7irit8MsbJ/oJPqf7sMRANCgYrzFe6BXKZ/XAazKyMjHY/aTsWrhnxXGK0R5uqtfqfb
d0M0e2M+383HrVFFnpmm57VZe3kF7kpD1facqN2saOpphzlMdMLImcuJ0eW23xmPM4NizNy3Mvia
BWCF+daPm5X2WOGSWxmx//3V/NpRkDtKbBdIGP4yEMwX6MWwlvZQmPNx19B0FQv6LhhD+eV6rhdv
a+/3EBhYvaQ0fQ7rFcMds416rV/b/uAf752L6AKPIL8LyWvATmS6LpOL+RUHka/DCsGBzI98Rzja
wU/tEP1LQ+E/b163aeAIycqQqP2P+9Dbx9TJOi3bqyuD7TmeH2c9cJQ4VHCMMaw+SJ0Ld+WnNXUB
8GRMdICJgR7hqHhDu2s5N+Rvw1avOq9R4GvWWGgqDwY8hZbZc/wAU+u8LpmYA3ilNLKm3tzjiF4t
u/7+Rnx1DPrPZ7FVSxfbJ1jSf36WKJnLxiyyfNesspNu3CwJLUnIcSDph0HfRjMOyWni64fxPkuB
KYZNe5g9Q3lqR+vEiA/+ECxpvOnVngOFFNIO2vluGsnjV4/ReLUy9qMx+tmuW9g1NFTNTLkx8MiZ
QEqOHNtOBSQ/G+vogPkQZ95Urc5r/Jtzx7m1KuuHjOpfOMjn5zUUeDUKGxk05M/Pqx+ThiU9KDtj
H9+X72IOJT6vyvnqTBpnoz+SbGJ/RoI5+6Kck0HpABdXzp65SMHoD2u4uTQy/AzEkk2FwCdgaBSy
TKo+Xw0+rAs9cjHYJ3Q0faYVAo+kt7mFAZBf0G7MvLSX/3os+Gv5K/9RVMHGuON/h96rJ6+lJGD8
zuKpaK0GT+cr1Y/mZYvX80SWV0Reskgeo1AHYS3NvMjfU+MdLOKdd7jHrOBI7j55FJUjQGrsE+Op
OxO+frxsR2pCgGVmn+5VRENbnqUlGyBUKV7q8PI+3xkKT+U/2nOdN3UeeHBmyL8eHPmR2vAqR16C
Hzy+HCsvyeWx5BI89+fr8yF5yum3cjPMHt7qx9Zbnig0rQ8T7AFUGd6r4lHNLZnXWIH7lqUe/2k8
zVvC/wePrzGuv4OXDRR7Hs3d4jr6nT04pdeWHvF29XZAMYhFDEU4FHnk4q/4LvGUoA1IW3iFjLe7
8iq49IrHi/NSFQlb7s1c11kEaA3lTOYNeF2el2uqL4LqSufib/nq4PjEjcYsi7rd+c+79fMX3lfT
eknlRb+Ih9Yv876/GH9X++F+uTd+85LH2F/AKqpAoUZ4YWdswWZQs9uPPcJ0Bytu41y7Vq7t3feb
WpXT80u8RBhim3gkuo7CGfvnIu+yqkkPqXvcLcUtN8Nul3U8XaXk36vLlMbRkAczH3JGRv/9K38F
TWV7oQwgWpuKrlG0fAFN2zzJIq3TYecXDPcDe5jRS0/59kiGpNXmmt7CwivnzVuymv1ufGhIjSuK
WTs6WUYsipzJPzrK6SR3o9sDTzgE934Apmgab7BKH+LliT2+rdKa2QqU6ENzZiVhcTwdWeQWaXVU
mIFlTNx21lSD0dh4FaXgt+MY9LDVjlOot3cFK6841F5p1/uWNr9rAYY6si7G/bJ6OiIHnLQ33Xm3
EytAYB8sGJX31g8Y85fm6H+uFvAZ4DzWzl9tZq1VsZSFo6a7HABcQdhg7vks/coJJ3hE9Q9p1F+K
ScM2HEuHmatYuvulFZvGRTQlxZzu6srXk7BV92YSrrL9oXrrklM3/iFd+WrfJJ+OZEVKeCyIXfsr
EblsBucwum15e9+HzulCs0B7HjdQSb0+OFwPT8mjBZHh+wWo/2XpQ2slqdBw51RxZv1z6au51mjD
TJzEKNhLtn21Nufd8Nv81c8bSrBC+W0ZwcpeOMqQ2Fw7r6u3pPeHdxeJwOgpUHxifwWYtcJSa+Xl
lL1NuTa07SH6AZL/yyY1cU8Filc1DW+rj630jywiOmr2ITWV+lxwGI0iz+2fF/utYqZh/mb02Znl
ZhtDu9TqzffX6N/rAETWVeTmaI77L8dmvWmWvIiOxS28PeAR9Mv+Y0bm9P2r/OX2y8vo3AVsrm2M
vP68E7HRJ71tHfW9QfUXZ5OXMBhxOYmzyyRegt6ltB7vm+p+sVqGDyNgscmOOqQ5rrFdSFq/fzva
vxcGls4cThprUaPl96XZOM+JaRy1eLma6q0bU4ZdAg13za1LqmwyvjYmlqX+HAdDeR6f1IfLBT5i
f5q86KVvqOGU/EAD+ksKzBuyXYUup66C7nw5KpOysPpjn2h7o7jUE2ZEM3pZC7vhIasuk9VuYXCP
+mLEGDvYb2VzPgODWMA2kQ5NUE/XKaHIUpqbGpIQMNFtlmZrNc4Ceqr7wWRIWk9Coa9OjAHsvH9N
nOsEk+6pYQbsYvhZzhyCGn5cTUFO9qqagdo+OTXF0+OQnjkYJTol8b4mwSuztdOTkye/XYrlg+3P
ZsPLKD8cT7r2r6jFBXE0U6Mg4NeHmu8fG6I42mY1W8p8laVbnBni41Yrzydu1ZW9rNNXDbPRs1zb
uAkYfVT4ixIa9cOOrlAdh7p7nsdnEXKuxHdjv9tov4g49skVli+X368k69+ntqnjPy5rCXASA/c/
F3aq6Fk8H9pxrxj46qyejCK96RWY5Iuf6sGE5+IKoCkBrSeDiCyvu0g7K4wa129bT1chcwxJWB6W
UFfeS5XELW/8hVZmyXBwS/GPxz5oj/XOHOedbb3OZnxiZnM4djH48LkV9TtlxRgxNP/aS5FO4Up/
PA7lZuWQ0c3Ga22EvW0DVeyr/nfe6tuGFnPrbiuES9NxP+Tdxi6AMK233i2fkgMUSmf0hroAvTnP
5pTCMVBJwBL62RHzDPvBTwHUx/zhcLj//kr+paDlSmq0laT7z5n95bAukrFXhkFv9zX3rFGPL7PC
OFj6HNSvMf2GpQSIUwq/W/Jtrsa/DgfFU60cq8v9sQEeS+4Vy709JNXJVCERJGdwi9CJ+5ucy26Z
+155VC+WcpeY47ZU56sREjpZ7LHUyfl+Mqj86wnjInrBzh+TNefriAZlzs2hPqTGVa3uDwm79xJX
VGPYjhwn8GX1k4yWC7jLCNLnO5kf4wyRrrXhvH4sNd+hPdj9UGb/JRoixsQt01B0y2S9flmqupnb
o3Kwtb3DkrPBa5TxMRNw56Ucbyf1EDhL6g/6fUwiW6S3YmhvMa40j7FnpUMSe9Vc+it3BsBTzvVy
PX6cCw+V+zy5k8dkeAxBeHDb+ol7O/U/WS+afzm0TU0zXPWDfmR8TScLvSvqJZvr8yGrfNt6q1os
ZxMw3oRJW5FX2xqIfjNSb+SgT/qh9YZD9jBBMATHdd07lX+f9Z5mBpvPJn3PhxPdeDMiRjjbr+74
lnCQOADJOhWM2Q/BUJMCapQkVkYpjCynXrZm8V6UMPtrrfe15c3MJ3911Pbm5I02IyLsGN1eOV1F
B2WjO+V5PuLHOl4Y2sugKZt4YTjbj6nVX66LzSQAxXBwwXY5if48gppuVJvYWjnnk3Fc2wMw0PF0
ypXtouB8sDxGvRK6GXa0uHyUzg+RVJUS+c/qglEP+Atjwco5bX2on/5xTqvZ0Y5jbaQ3Q7Z0CNmv
PbsOleu0KaMHRMomtn1mOMzPlXYRtT6A4vfnxldSIZml2BvDKURWTZL5AWr88x3UlbLMjTFfpXHo
2H4zraMpEMwr9+eEZjxGOfAo7E20nDhzeHjsppuj9UpHguWbMmbG+ZA7jPgbt5Tx2hh0OmXDpkmD
GjgAs9szDGwwRwAPwN/43KWlMu+A13QcC6ugc9gH6xgGh7UeoXglmPtu7TxQXszjJok33XFrvZBC
xjBeqvvxEK6Gu3xwPc3dZO3eZAQ1p+o6qnAs9bk8BxVH6E07bGp7Xz42y4Yz+2eyj+z0LzcNDzBb
JdlwVfFM/3PFaObS9+NROe5ANi5GX5AM86ILZJwpOMeldLe00wn0AnNzFGCJh7J3s3gMI0KhfoTG
Y9CBz7f0hn28jz9+0wbi1xLM4QVIhJ/7mf9ieBTbfrMFSTw5iYLNtR2+XP769avyskuUY5V3/gzv
xWOksZcFLJ9TR3gwHuOB1pp3R0PUSwI3wL0tGM+YoeE/P5/TkuDR7++v3y+if2fB0NUNlPnikw0v
9csFSXo3ctrMQWiMeEXZV6vAWgnm2TBEAIM+7e77l/s4av+8AQi9XJ0hKST8uv51zbqNc+jyqolg
fNlBFI/+ir6B7lwMxn0f0cB3Td+xNTo2x0A/un5jryf30bGH9TG51avE1xQO3DpchtuK7mxTLmFT
kHD0T1qx+iFsfOADX98r0x0UMFqEjPDz/lwsyjJ0WrNE6mVEz3FZJ+H4Uu7m41rZWb+oir6/MizB
f61N0GwAC83gK2rJL3iqbukrLa0mLKSKZFs0D42ZXM3FmRu3F0N91a02mZsEY3+v8IGJrcUAzK+E
00yWU61COIvBUMC/AZByR3Yt0chZ9vgFx7H5ehwx3WVIRVzg+B7dHkr9ujaZ/3Rgrjoh2SA0zurp
0ExB3L7n7ZNuB+px8o5p6Y9Lvabm95XS8RmD4cfphmk6FIi/K+y6a8KJPmjgTtfqCnGL/jQoA8ct
jbnpbhkytvEVk1TCyniLqbS7ZXuAeZJEu2OubV0rXqcYsHfQn42O2FsySC/9nbp3q7q57GnNOKtL
9+ju6w6jygLSD0h9cwg7+Bkr675zm914QGa0zPsa+kWnLGHiwiQsGF28CgcaoWOBYWtt4aIOZ9SC
hETuOUGYceiNNt1bkb87dXkSp5A/stOkumrUZ9MOiubuqD2N+RPSCdzdTZCBfKNqd5F15zgn5WrP
Kzi4YJJJ6PrIAUmOncYnNjgwEm/f5BQsQTOrBFv3AixVg+nQXWUQJA1M/gEvD/ngT5rmLcO+6vTQ
Nr0e3OOYXTX0DM0CXpd523NTG3qDqqMEzUh3IgXtIZ+rrvrCfjhm03Xn4NZER63U3yoFTUejUNBA
xBiMlVe36FuS0OpOSmd6q/UscOdqfViOgWmnG7V4z2sIajTPEyaqAna3MBmibP/9mrb+vaJR1dK4
V0Gahbr8ZQMdDiujbe18X+N+anFnnHZjxRubfuP3L/S3rapTEeNxwvAXXfkajG21LIx2sIrbFryZ
ycL+G5j6S+r9BKx8bvovhwLRVnFtPpKhg1f9+ZmWckqOw6pf9nV12TfSfa+xJEG+58Cqwvr/or53
mQ1xRAkab8ribESEFDLtpNnEZ1r1OpSPKx0Of0o/KfEipo7W+9RmvW8b91mB3d74U+HV40lnbPK7
ioZ8Fejx+SFfW/imTM96TrZ8mlJIHfbH8rF8d/IthIB48dr6bIruqvlMwwcRotehCaLXyb5wGPQB
zfFRe3PG/UDkP1we8ObSzwCFShO7/jWH/uEIZepSbQOmcWPk9OQ05yQJnBTR9JiVt7l+qRqP5FHw
CvuTMffLPizOC0ImQLPJ3MebtHwbeMaraLnMrG1uXWruef+cmYhz3hiJPaf3DG2PvNXjPN6smuvZ
2rU6AwW2VRlw3Gd3IGHUrdDlAEVhCIS1RgsgSFCGDD7ape54pqwuUidoo3Uan/LZhvnB2CPVNmk1
AVL7nUZD5dSomIw6KU+LckGjuqueh/HKSa/KZE0SynxJ+n7Ch3goGSjaAqIGUDSa/sqKfKv1B/RP
MjXyLiuvZhodDDlJ/HF1F7e3Bm/Dbvz8zqDBE+KyQZk5XjguUx4cHozRZHHugurMl5N/cC/RyHXt
y1zf2kjWcAB+xDWtzu9U5aloPYtgtqmN/aHYTc6utPdqsq0ZHLL8OiAppnhbvdIgH/SzA54OcFqG
NX366SWloXGSR4F60TrC8Yt8uFFN8ur+hMhJWPu6wg0U8Q6UcFW3P/baP9JKpcuMxprU4nYEt/da
cpo6wKAkbBgh9cO2/fcBwR7CC4J5BgxaoRn152aqomiy8qgrb7mLp8UtHJSRIbG/Jw+ZwAMdHGSN
95r3/sOrCqT05wfktUBYbE18CRgj9uerlku2wvLoYO8aC/cc9y5lXBnYw2it5+FKaw/rQbu1tHum
fI3p7ZQG37/8X8p9FwUHrC6qcnBo+0s1ukSaabiaguXbiTExLcuG/Hu4TKbAIAM/GS6PsLUUr4c9
ccL07PbkyJjfUzvUyRe3QovH2QM52Y6VilkH4D0lavLr+/f4F9TSxQ4BeNSkgCdj/nLKKVFil7Ot
F7dEeG+E5Q01B68sI4An6JOfYlMfwzj//lX/shpYAi6D7ZhvSCf2S7jA2mAFObus9i1YjQE7z63e
UuR93dP3r8NS/roCdEVRVMAJ27Vk8X35eDScD0Vhp/qO+bnXLjQ5YXdeZkeUzPMYlu2dYgY9/MEV
s3zm4z3fMIYLeoXlAZBaeamPZz1NLWNrYYwjDJDhfLb8AaLsTF8phZ6k9RdHY9tCPFiMi3zcJhCe
8BAud4fq1KW/wlCgUr/B5yV+rVevnKKFc1uuXjUG7q5OhsrnxkOF0e/Uu77YW7916zwrH4gBxUN1
fLEoWTiqiod5fjVxcziWPmNI4jgwMYyms1cBiwVwXjhoxvame8tvIiv3kouU9VPu7FeYjSv1LLNP
i8Np1Qf9EsDVaBEhEDNbv0P7151FDI+GCkoD0FL9YT7V6cP2ML/xUF3R+dx18alSnAwQ2gxPRX9d
b7qSIdZh1vqMqNX0rVX8f59LopFxmTuhIxYl1H9ZHtFs2VU6ddrOAmEw3mjP6yrJDzPAkrBWL+fD
U0Zz7PuloslZ8MdZQTKhg5hTXzNwRf2awtjVrGlF78CKpn+NYS0atfdjE3aIBVLIGN1pQ0+0gJHv
2oGG2XV1PlPVnRZorTbzEHTFD5nOp4b4u3f0pWIry1Gp28gc9t0E7x0qlDMMJ4oVaPnZpGb+fATw
YLASyVzToI0rEBKrKZBItCl5VJLCOC5e2+jmmN4uyq5tnxQHLQ60257UsS1eas9q7gcQo34CzE0s
f8nIR5X3JQIj7wsvgiQ+w2dz8XIhWh1gdznH2yp6MydCaKvtDgtumC1+WZC09Y7W5lOnqX6nquer
DJqlvis6I4QMnJUYs+fvx+Wmc6dgWm5cdOfRxTRisTAwcgfmZZSfmcCZel/jo03z03xzeyz5U2pi
6IdMjbPj3HMyQmNO/G5Xse8oxzPrkG1wsctVuvnWgzInflLfUeXCay/9oTkZ6xmGugJ1/EyvbmHl
Bmm1vNswI6degXRMfxztg/k2H9/TZjyxtZ3OtKgR3ofZaCfqogdpek98dLD8dZfz3vWzJgkNrLBr
wzrRDsZmxXMaKeTOqA7nCHZF6oYUfUGe0tlscJXhUubbRu88zbmbpt3ICcKkCr8c/zdn57UbObKt
6SciQG9uadIbpaRMmRtCUkn03vPpz8c6A0y3qqHCzN5oU10F0UWsWOY3uCRl97EqumE3XmpQl5ny
4YOPlnNzK1q7UvcSAS4dFHmxmM7JcKhFDMDir14HnMAEI6Yb1XK3dYRhGmXgLHWnxhH1B2KuV0yW
B6oKnJtv9+Or9tUql4wvFXV8OWNXCswQcidIR6fXrM1YpU4qretw9EYn6fCbp8sm6jluV1igvMvI
049A85prhNgr6Ej5oSlZdxYNIqHbKtpzJj9UJv6T6HfphqMIq7R7DpOTL+gPJIb6YPt3wGYngfT5
JOjuCL6GubXvwOcui5WUA9qjknSsvN205SniqfxwOR2zYKdWW998L8xN0AGNDi9yjpnRUwTfZu5a
N9M/pxbkE0EiE7bVy4D8w/Rr6O8KJpt6k9+VfMup7XZ+CKYKa09LfSirz7wenLzvnVwGdhI7WVy6
aneZDZo6ysfcwEgIL0OBbVn+kYFfyMZxrUyIrZBpNoeSoVAra6ss67w5qdeSojkJ7PxufhBDwW7i
3JbLbTjhKhMFT5aCgogeesYrcz+nmZWdOc1uEVpeKDSuMHiK8GTOD4L5YKFoHAM+6fT3ZpFe0MgF
9WMUPtYwl/Vr2wu/ph4obzitZMGeAtOVlQFIY7cAZkTooHIFhBcMJzCmWR+OoegT6Fkzysqa7gy1
PlhNswYe6Rk8j95GXq3HK2YD8ClUJxMN2rsVkJRXmR8kw24KcJqhXUeVn4vUv9mvAuWjcFPwRnwU
Q6uFrVA4zZDvNbFzTHZzkuMQVDUHU3sYJsVT9Wcl3BuWq+nPALK8tAShh7Sb0bjS8K5PD3UCCQKK
lTR6OaDdAMzJ0PQM66GNWMaLJJ2D+EWKvap6qqlFxkBZhRKaAB14DqC7Y4x6REJT5KTLw33dKWBQ
d3H1IfXv3fggSPkulmmSogdaFIfOdFMdrycdwzbOxUBu3KGEHPPRCeuOXlOEMksUf6g9Af7YhYWT
t3gGBF+6eY77Qx/jVk9xAZ5GAuCtdg9aBP6O4bk4EkcxjJXz14joljXHBBxcLoHc6+jilA37KnEL
tXIZV53T9kPybxG3NTe140vGOp8Cr2l3urWbRASEx9nJVO0qk03MIXKi7SUzScHo0+bLLGKQgEus
M8v05PZZI0Zpimc2xCMTi0Jxhk0CGX/4qNOHsTolgrTKrAaQULMd+O5S9anP0V2fBF5lXIxG28TB
r2jB4wEqykLZNuQHSeyxwzxZZe9m7JcBV9wALXP4NEJ8kvlOqRPGt4qFTkAD/zyXnxZoP9ZdlM+u
XuZOiYxx/FJwM/rwaYwIdpYnS5n2QTidGstO6g1X7FEJ6ytbBYxUugMAmTl0Abluo+RkaMwY+luJ
solFNkPIW5a9BbBK8xPPoKpLyQY6HArAtBjKUVZCdsBrPMMRICMpqjOSCeDeL6YY7gENrenqb4dC
sHPlrddjR5hoSrPSUW3zysLadMzOJvMSLmpZ0T4AFyFu+3a3akUMBaXDKNwiHeIex6QR4fk2etnc
sqiE7TJHNMRo5Yum18/P9ZIEtj0s7Vi8D/gzU5I4Gbwi7P1io/bo7NsGvN+0gcAtj3eZQS8hpO2s
Ix5ZPfVMRHkuRWlc1dCZm5pOOObvKue1wagbxMDW1PO/ZD3Sf2U99D15IxImSdr3zmdUSVbmz0xx
xtpTDXoYXgzgG9FCjAvjXQBsvtyH0U6fPn5Ot76b+BqAYRU6w2ikiCB05O9ogEwKM9RqlflQa5y4
/TUceNsFBJOlEcm8tkIwfrg24fyacOIi8F3u+r/5R/4Gx3zPsFSTqpRtogPc+FagJUk6tXoi+XeV
4Bk+8d2ZXcNfkwG3qwTowUU61OdqjWHicDJ9L0ADHX9OIpSGA0e6T+gGasem97oXhjKmU9YfWT/Y
YP5rtn+YAV/U8cSCk7HSq1VwS6/B+8+v8Tdo5qcnWFrN/yjhFSOUKyUgvVu86oe1Tvc0prfhNPln
3jmxuU1B4goHVMlIeOoVuW14x2omA/Izz/9iq2Fjil3kNCKjFSGdwVmm3Cv0owdHRe0O2xu09fuN
dgLqn4E5BqqWOKQzwUVHnU1yS/gIJ+urn+1Ru7TK8yCTRmJhczRAWIzHRnDM2IESEL2X2l8y5D9r
12UN/ePzfasTDDltmjSuxDsp8FSaU+Vx/ki3xoccPMfCmzmiZVBAkZPnwoWaSC5p/qWOBQz/H1WD
ainMVeBssYe+1ZdF7It+GljygY4wrRpYOGqyIdRG4zVhSCjwL+6s3FpUoeASaKdSfg+lezCASn8X
aQs9JpL31bGQ96Wxg9rY74fP4tjDzpNXzFpn3y2O7HyoDy4RpcIFfXbjs/7Y7yciR+Ji1w5GRsAn
acOkLoJ7t/aNAzLPxZERXlnuIDvp7VlXT3F2lAnUAFm7srO5oAzVEBUHql9+Zm9eBuG+7FfjAN2I
5mHe7Cf4odQ2d5So7YazoM93wBUYGdHrqukIRlsZKr/upqcA8RJkwDRXFV4gtkjWgRxpSh+T8Yv4
Xw8b1Xf9+GypTLmwS4Pr48mb8U0FaYuaAMyLdQWqdWB0TTt+r0oOyFVIKhV2ro2NfRLOOp3bsohe
foNVxxdxD/+RxioQ0/a+/3RMBJFRew42+RGeC5V56UTlTsWtbUNqaeYbaBxAU63BbqV9Rnm/6kR7
U6jnCdESaZ8eOxgz6tlMQcKGvzh15p6Wi24uQCBbpKCmOze7OB/BAKFyb08+3TJ1/fNmRqj7L6tp
idb/2M1lpDRqHwXyIafVGbBpczgXUkViUyfVntb/qSymr2o2V4qW76MpcpXMmRXV8ydtD24eGWoq
v6I2V1baHwS/pnsJjBeNy1xErWPCqCTEOsJIXpIOZ0cFvXNZeOMssyvov6VxUTTpuevQ0u6tfZxD
2wnVWxqjHZznL7oQ7jWj/CjGZDPM+ND02QPeydjBjvLFEtRTpqAKEpEg99Kj2QuncvpMkujcVs0q
tx7VmIlryN30dMnLXYCNOXDMMb10PvJYoLqLtN6bc7+yCvDm8bvcVWstYZmkhRsxzUBxCxEoyLAg
9U2oVk16r8iA27AalgZPTK+VUe39asfrIq0YKYtBn6TBpbdYAwmojjjcBQqay5p+5B1vTMZRwWSd
WnrQPezVcUH777L8dZwJGeXSr7dDtXfq6VKF/VUWB767U6V0jdrgKAjiVtBWlWqc9VaD1sUwQvms
OtPJaLRUPI4o965ev9Dx1LCSTUNKRyplkU9QFadSA3LPe1W1wqlnelJLepFWq6HKPR8VvoAdZt75
gX6XNEyLp2ylSdWDCmPYXIDFGY9PuW/U56LHgSsLn4w6uCsbkUoQEu91GfFCAZ7lcy/WcMq7o5iH
T9o4c3rl5mWU9vQ/4MlpjeLRGOycyugcTYoAz3UthMSHUFr9ZW3/1n7/46T6R6RcerX/WNtDp9Sm
r4TywbxSiayGewn2Ws9keCX1TqjYI/6yq7I9pspd1H8EzZ2aneh9jw6DEPEKey+AW2CcImTIKXwF
x3rvUq8s7ZAy1bzr1rME57Xrz4KO7a8dtw9jfzIkh69LKCWOJsW9YHW2j/1huevUU48ef3pJwk1w
MbUlFhMvVdQVqtqGYChpyzxuVcTr4AKUvIsiyG13o3zVSAfGQ6U8DNYNq4GcziCS1ozitOMIjZTo
GTD+SuUr1E8zSrDa88ddT9ZeHNJiE0erUHsNKsgCjwqKDDFCOkH/KPnUoG4sXTX1yJ+FOjKO9wMY
goUkyY9xg34DKbYz1ovs9/AkIoSE/8HdpBy0G69nz9Kip9cPrMuNMa5DuHTSOx3j6J2eXzw6YuMo
PuGkuNeCDTVEWdyL5iVNoVGYinlb+or0AOf4Rj9vHh4j1BzVU6nfBdkxy45L/Fviqyre9905KLZ9
fEPeoEbwR30IgD8MxzYGZqa53IQw7vg9n2aZ9przKqhBho6k/s4gX0gewRkz7smz94r9mSx10+xS
PFTFJoBZUKEM9F4mXhg8GALW5+WwMdNjkzxCz+uiFU7ig7lq3pt3ovDPC1RdkoWf1ue3XLDvkliW
OlE7zAkj2/CtZkhUpuHG0L8GadMxYq1LWKf4CgmPerQvMM0eZoHSrfkVL/0/db32u8kJUPkTjRhU
UsGMFvkEZDDNwwjltnxULzghzPfyZUoRv2s3AaebP97oRzmddJHAelXztsUTU38rl2oElqtk3Hq6
dT8/q/xfz6pJoq4BGzeYbn571kQpZEnNJOmQd+tQC8gzZkowk2VJldW1r9lUOr7fHyK9eygT4X2q
o4P+YqaBy+kvq59+/jobd5EVHfWMA3RqPmoFnpqS3LdlcRrq+b6kFvr5ps3l8Pv+gf55099T3Wk2
BxPvZKYpwX2EmZ25UJx9cSMJO1Fk+TghVGtE9fh7YWcnyF3F6E3hTjJ2oX6kC2AGnwLIZuKjvG+E
DQlss26tlza5jBzzvxmD9130IS2/6H+F8tUsbXWr+Psc9W6J7sC6bJm+vkI2IkOTcXNUEWatDn7i
yOVm1pBJcOT+DowhDRIMiUbyluGlYrbA10weRNLmIjtS4CSVB4exKt1kZEYZwkXYqMONRsfcX5J3
ppsjerDjs4SZFZru8l/660vf+M8XqYoYV1DyAEH+dyTWzbykXxIxmrau1bAwMGCTSOHf6ytJXr7J
T5f6hnTp5DJu40nnmxEXNxWV0E1vztFntiuClZja/ppOAYlsu6K3Krz3B4j+RuCaqB1sesOe98GJ
nA7PFplZzUqetinQ3c4eJkqqcBttiPS9fhn3KNSwYpFy2Gqv4guzX5pw0SfMc8IvM5pHfRnyRNsa
kj0/Tnwwf6FciAY5wzb0a8C6pBMgXP5Euk7OM0ELP8R4gwBA/iSgEgHHF3LaDk6YSlLqNfIp9Z0a
e5W18djJZ/JRhH6ec0eU3wyFCLjO4UV3JEBrfXIHwQUD94UWiIDmoIx63VHBZF5woL1ot+kBpa8U
sJE97JIni+GzsG6MlUmb33jklz9vot9UzR8+iP5tDgtIXhzrDFJmcJPo0Tn9c3Y/vek3ti9lYR65
yRt6l6/Gx3SClPECrXd+r16NJ3+w6/eK8QfaRx/dc/4Wvv3+XZRnH+pP88l/ql5o0+Z2+hmZNseR
+a68+c/zm/kU/bVp8QeUjbpPA671fxbwd2TGIDSj2hSGdBikdQx/KP5k+GsbMbBQ1c0K61hP10o/
+sL1K4W0JlnId4Q79E0G/TVBXZxW419e63/Hpv97R8vv/yO50Tpr6Jo6QHSFMs9PEA2rwFxYiIu3
+UMGZTkSMTcmP0/bcS1ap4IBXt1eNNI/Q5DWqe57dTQeA5HJn3YqjkmfnLSpxspT5RAEPFLP6i9/
CrGrKiCOFgxtshawZ/aqqS9SPmxaMuRulra+jtx2UXlD0G67QNk1Ks3Ktti0xfXnR/4TiPPtI3zL
54Qy6WfwyNrB4PyY8i+FyJoeNemCpq8oMDqg6y+ff77ofzZsNBAESCQCkqZ59+/3bGVTrmQ6BZKa
pxtDGD8jUGlh3lbkyJpNl3JV0qBTAbUkFZOlKjEcQyKyJA3wFQnQGH06OoirGnkQP55WfZhdALad
OdZqGZgzkxylRo0rA3to0BiJ+qsVKaDimAYi9FMqzUdvgZgRm+tUGOj+0iLCUCmPYI9amrjpZBSL
xL8Ry8TlXf6xa//x2N8aHbVlzm06FepBNZ51wHK9dhsb2ZuqFsKhCNEdr8duOoPqCRvtqlTTaZqZ
R8FxMEQg4qYP1uYu4kyhLKfDil2D3Vu4AMrmuqeB2eUE5q52y3FJNl+L7pHOilfmCQgXHloMvQII
b/QqSW8NrckeDN14GJmW0HbVaqBlIGyy4NWcmDgWtQfOWCkmBxKCbdaBWxsD9fxDCl65Fwcv98P9
nHIf+BThIJ9uZ2Iu+h20IQwn0TZAIntKQ0SwYYokTolayOjEgUvzafmlT4POSbBR0QH1OIzNDDQq
aKdort/uM42cag17KdNwgoUC6Y1I8TNylLZheJnTJ8E8DMnkKE13H1mIvmeXfu62QvEXQup3Fc/f
3c1/rtPvo9thSOpGrFXMYsFQGP0myKf7sLQHRMlykD09eD7gXJJxbbl/n/JUnWo3ZgJvIdo0jK+1
AcRskmkD77p5F9QXYzgITGt5NVErbAYf4c/6piYHsdll87NUIGAUk4OHZbnPghyAAMJ7VLVGLjvG
/FyBE/t5K/7eaj+tyW9ZxDiqQZSXKBZh6P5OgNrCrmDyfDpju7JCqGqFugrg6eUvCekXzn/+j2Gb
/UmtDSeSP9baiAEfgEm/oQZ46B5Ne94VB0DT1yv0ZDd1kK1H56AGh5Kuf11eG/u4p4Lz0vWE41cO
Sol6wP5bdvy9CaMx/leQYxJNoIw4hXzLWfKhiYO20ZNDVX9E8yXsTjIgvOheSm9J/fDzW5T/vJis
ILKxUILA3vwhrRCagWL4uhahHL4FElXBE540RrSfcnpTEDkKp5scXWigu8WIYgxz/nK2nChHxwUJ
FGB6E8LOvuDKQrmy+syxorshRZETKaQakWndDO3+InSbn2/7+wEM+pemuSxblmzJOqDPf4dhNbLM
ptGb6DCQYvXTk569j/pLxtSyVi4QqTSl/8uO+p6zfr/i9z4r4idNo5XxQUFIptjzdmJ5IyAQLt7/
/Gh/4NaXK0EW1oCAQHkDZvrvZwNaYEWyVih3woOwH7zuGmhu/a4KFGzoqS+UeebGNBCnPWWuhGDP
Hpmam2LfTKqGXz/fzHdjnf+NIwsqCwqzKUFu/3YzUzOMMW0bvLJNKMsLqVdEL7E8KOgB7WPRBwJw
sehalukl7VdTsIsA2nvBMT7Nb8aXZHnjpzJsm3Yv4RqTHYUG4j7WtcEhQPxqIGw6Ad2AcV1GdygG
VX9ZJ3+Ml5aXaahsI4i35ALmtzgYRnXYa0quwLewYDEaGADFq49i6+8fxPef39Uf2mG/rwVgSOd/
CHt8p3sHg5Y2g8i1gA/Mq3mb7caN4LQ4XQJ12qT7mA69K2CBEdsHBjbrq+B2joqMxb21LdFdWWXv
fxMm+JPiSZJkgmYSVTDLTNm+xZJhUKYxaeT8EQKeG98xzH5sz5XTuJFzHg/9dnhViY7WU+Ahwe9a
63I3ZU64V/fqpl/nTrwebEgzkfvzq/rjs2CoA03OFOEhIu8Da/zfy8pvChPPqDw9NCWKlEsTVsgu
SJ3Ax8/ll7Z2yuQWzJ/CX3lcf9aDDP1YxpoCKhJpo2/bOJSHockytTxrwirOQOvAtrW1D+MZT5N3
8zFH9Gvegn03mlXS2j8/9X90PeAfE9fhaEu6YXxPHgme4TRGVXxorFMZpK4AjyzMm3s98bQBEHe5
bVw8Bi3kQ7uHXjIg9qTxpWJEYCSfKsW7gZrJ3L4rcIjD4GuBodEjEuqrqf6/wul5N/+8028xSA3K
hvQ+TQ/V5BH+tWI3BhepfPv5hXyPqawCXTUXaKyMIDTc/H+vgiyLxbQsWQU0pPn4lXmHek0m1fYM
CfvnS30/MJZL0ee2wGGqXFD8FsfiUjUSVeuThUJntLu4WU8DQ8rQy8t1pF4Z7v58vf+oThSdqS41
AsDb5fm+PVsB8qOAvXIAJsXI4KLOV7E/VqE3DowChitrXPybzsB/bCtOcnSFZOhOFlI830qioZSs
OopBTAA7i1BPr5YJB8KhoQ9I34U9tyhOwoEL/vJ2/2QosquoiEUWtoUKyXetrkKflWAy1PgAuhn2
ioaKPrydtN0L5ZqVo0ZeOB6ZCKTd0e++lGgvovPw8xv/czEtt2Cg7iAtDNzflds/KmAznWumLQkS
A0wSIkjJG/lXEezH4fLzdf7zJesgyBclCV1E3uDfX7ZW50QkgcN7fUmN4ZC5Tb6zWLWAQ4DGycD0
0A0qw4s0/u3Syyr9d8pL8ELCAtNXTMroKfz70rlmAEAcWMWyfMH6JSm/OuVoIboadxeEcBddEeUa
DbtlIqSmjCDVa1NcRla6ZYAgyf/mQfvnruJ+uBPwzRIaNOK3aBqNU9wEVcSuMrdGflT8FzWjM3qs
Ka/SaVeU3l/e/fID//UCQONqQCVMHUYq0nDfFnhb61KbMAs5CN0aVG618FGy90LcG9Vqwn8UKn03
3uJx/f9zXaD8HOvoEGjKt28uhFY0CcBET615jUx4aABlcoZHU3XVo2s/HedyROF4N6Dw+POlDfk/
HtlY2qQAyQEl698ubQqSxqWz8dEV17cFPUElhXUPtGP0rzDkmW7A98FdyS5ks0XtZUt3uEBm1bOu
1iVemJ5nMsPce4kxI1pjUW7vHOfry/TczW5cX52D/PzioRFyd/DsdZY6B+/NwaPxi0m7DeL258f5
k7PPF/zn43wLxGUDejHrxexgxG9DQ8dDjziCW8eq66UJosvoYLZ2bExn00DNTV6y+XJoV41aO4IA
6kVjuqY9KBlaUvoLymKrn2/wN+Don0uMU0IFpm8RtDmi9e+AimlKk0LXmu5au/p68Nq7+oxr7XOG
9jw2JvEqWVuOtDPP0m7+KuhAOIC/XOWMOiq2U4pHif2XwPa//O6fbmlZIv8IbZYocPgrQnvX9rQc
0+F1HqpjO0unVL3PKsWbg+ZNo+sj9tWmh5NFO2Uz1F8GkBwiCZqtol0b+XPcxLSi6ztmlnkeO4qB
rYL8irJcgVirOZfXWP8cgM/I0CZTTg3IKmF+za2LVLyGM83BKHNndHP4cmjbbxsnDgtbyAkzSuWh
W8J0eBXL45PY3IM1dyy/f2lbmkRK5wWolFdTcZyGxpYbZk894Aqoit2r7n+lkrAeaIlOyBmoAd1n
62tE6raFndYKCoOPaQvKMyoBq+p24n8RGRyU7tgwx2A8hvg0LliCEgTU8NXVuJLl2NsVtStOA6DK
HcBaofM3RZO7foh7RJHtu6qxRT1eFwOjfPpH4zQdujhzTWlXlYIOQBT1VtlfWZLgpPWzpn/K0Zdl
ZfBmGLTGzMe5Ggog1GKKVJ4adYKK3TUTEgncKXMDbZacRnvuV0hq6Xq3n4BPt4J21/c+7CYLIEh/
M6Qd8OS0hEQLVUsAfQK2ISseh8ptxhit00Uv7BYPM/9AiLa+dHoF1GAnId3bO0PsCdUujICwCDLN
//RNtyrGlV+jdoVkCc3WV/3HssQnHgW7/G15fMUvIbzdlqjZqphbakzmJ5TtkVLwP7ME24BQwh5p
Whtc1O/WQn3SOh3YIWkq/8wVyzFyw41zhK2x5puiXSAfswqNcTN0REifg1CiyFKtdEN4FSH1LlEa
lC7p3OfcL8iEFjbdbNTrqok/ggwghT6w/SH3h8VZZMilMlAuZckxQd4YC0ku2AWq2wfl2myQ6B0Q
6WYyE3ms8kOG7qMlNp4YzndiE61TsfLAGNqz2bnlABb2KitoQsbiMZSUUyUlYHwa0M7VuZkBXk5M
0gq1pZUJxIxhuynAtM3vUU1BuFc+DTrf3gjwH4gm4hBTxiAvd2GLiogkwWrxh02dQNtLpge2B4k9
3OBLNp5KNMil0dEga9R9fVb9Y9sP68GSDoUyr2PJKJ0QkrIQZq6+Eod0B+DBrTTJkRvkYWWmlkr/
mhZvTSihCKh7UZu5TTmvpLE+muawGrSrDpQo/hUi2x8mN4oA2XyD8TcWOpB8FXbDsZhOZnKNjGNK
Hr3orug1Ivuy74Wav0vIRwGZ5KzgvqZPV16lHqc6TN+meLqUibRHr9VDGaVXy/vZmMESju9Du+bC
VshsYfoAv45Q+FoO35jjuRna/jGT2062nBIlaRG2bzDfhzrUQRwj8GNSrsOcPLQiuqlTsVFUWIZy
uC7RXpoYRynpDp7wtoe2qIRnZTYfjZ7daQanCt1LgZ5lHzMF6kha84DjIAsQdt9byraI3ylt0VX3
QrPYKwbL3PCGLHctZlcj+WcrcppN0bTyoSd1OoqMWuBko48wCQqyOVYAMYqu1WFGSDkGkZ0Us51X
O60DcN+tRWZJY96e0sxYd4puM9XJaxhcN0PdSUhwqLnodiUeZX0C58ruC3STtaMq3SJJslMeIWkh
K6R4YmXoW8KPrnI3yCInFtQNg2pbjwDoxjcFMfm2QhYOMG5VNIeaNi0DgyVGGPypqQejK02oEH0p
I3ZhMKTAVhR8iA6+udC+UVPaXFczLjoEnRk8RWP2bhMA9c1Octqd/NBfTcIXu7qKEGgbknNW5fsu
Ni6Jdt8P7hB0aC5r6E6K2yKZt4IMtkMy72arojd/HDoHaJOYaU+qeiXJh01SL/KQ1YpZcwUDqVeN
VatMb5nY3ZBW72whzT/U8Suc8JoOPxsTVVtdZXdfGkD8puR0Ag0HAd3OzkThvNmlgeaN+SHsHycc
BSj8EaeO+RTGYDwliboSpXczqNzYwOMGCFeZie6ydub8TRWDr9DX3D5CZFH9zPjm4qwcfVKKVABs
EukHIwK4wg8ru9eEVos/ffZge/uwXRed+qIHr7ERulEEz0Dmjd6L9S6abvVgQnWja6VigJKB/jKO
IxCvJqy2MR9Vi24dhGQ/BT5Fvs/XWvYGFzRBBSH2nwLNZrm62Nk4CqR9ZTxmnFyVP6wkPdzTRkXv
Yfsw+I+mZVKk7VpOjoAtgeLiNuxfR1xSJusxhindhz76VskRFvS6ZQXP7WsntTvk3zijLOCS4JT7
8KoKw64BoSRUkxsFNDSscDN00i8BQr8/G64jpyg3cXRrllf1qBAHX1o57ypIqJM4o7kzbeqgdRHc
2XQ1m60A9tYLwss8AJ1Fyxp9Ak176RTG2g1DLeVqfU6S5AzFURqWXviy/5tkfLDYaNqM3BJvfLld
K0tWjFxcI58e9bw9Wo+GNLBNMZF1ixL1dTP5DHXhJW86b0mdgUK7VuUzQPIdFYCFugqhJegG7hth
/BbF82bugxdpaXRqmERM0h1Cb3c6wkSFhAI6XVI4DTTEwLpmXyCJEvbumEaff0kRl+7Uv/MxRTGx
9QH5ix6Z9bsa/kc+VpTROKDXMVxLnJjju+CU4bhuncNVdGVkx7wBCpbd7ITNu7nNsTe4m3cgGPGi
gu++bbbivrxMT8N7/qlsf76z30XutzvjjADkxjElmvL3BoABwUTWBe5Mvviv5qW6KW5wWSyFpk15
aFdI624X59z+Ca8Yx7Rtx+sxSzS9/Ej5ilfsvK695tm4FIfyVBwA6zHD/Us6a1pLkfb9JplxLFrO
pglq+VtFU3ZRXvR9NV5L94iROL5j+Ro6k4UHqeq9Thg71QfDwoQi9W1p9bwny8RDOlsn2BKUp2f9
UoOzu+Wym9mtC6gmdPhvIGYfhIPwiEeEix7FDsLc8173fvle7NywW2/d531iXyz3RvoJetHDK9XG
UdvZuNdpe31w3RtuHmvE9IP14ok226ujZh+P53i1epWes5NlY671vt0Kzup9dqP9WXaEj8o+i8d3
XTpGYCjuqtPZ2mPWVxy3urPK787nRwu8B+Imqy3iPvReEPJZ1S8pKtuP7/nLGbC8zX6yV8kJseNF
uHheHUEArwSb0x1Q9HZR5y6QWACYs/ybbXy8DqdXvqL9jOQr3ov9c+t2u1+Dfdnfjv4aLaiPY394
5r8dn2XH32nP9eNquwpX28dkj7PyvNmuKi5pFfYRyT/ONXAx4Kv5YWdtc149Pz9X3v5orp8VQNLu
HgzMamA5M3h4zuw9kQoCy+EXc7GvwWbysH+eWVbPhT04OHTsL3ilIi8kug8bbftLcDe5t/MZoz0g
W+V95bSTr/L+AZO7tbSF8ACpFuqi3Ux2AYLG4R4a+/wJ7CVbP55hpN8GD3KT80p2cHyV7Md7dXt/
XzjVerU6Zm/S6l11Ivsx8BZDV2t1bo7n4fTO06ASgzZ0+IJS//q94IPcHw5IIdnru/vRflyB6bbH
hW7eu8dXf/36urxaRGFRIrPTR+4i2ayOr+kWUiDuaxLyFmtV4E4y9Dfoox9v+NfZl026vhTv3R6a
3nWz2bMUkZxyju5tH7gXXkfvCudXZoasGY+/eM/v53T1KDrPBr4/9vQlOsyct6/Qh87HI+/1giXr
/tajVc3jcpkj0tbMLB9hNlJ7HlTndZFrz0AXOx1vrEIojh5A+8GHqW7jaqEn2s/6+tXcnXXnfZue
A3vFo6ntfZOvoRRPpmM8L4+KF+f5Xr3bUsOdBS90H1P33v4sONc750MsLlLqQhcDrA8D6k3EizB2
nsBYuLntrQ+YbrqfHU9wGrmuwoaxkbBW1nccW57nuOF1sL8mexM43pO0vku2hw9+ROk9xSdbffC8
S+J6Xu158xcWJs+wfM9PWE83Ljkxc61gyzw2uIvfFoNh7ujppb2BIqBzgaI0vqHh/UE40p+fPPUZ
BDKqJev0jUTCObXObrMxncvm6ni/f4dZ9s5Dwhp7idnjbzzpG9Onj+DOq+23/oKf59dF216ocR0M
WjebQ26vldlO9z366S/56a2/3z1s+DC35+B0vJXu5cu5ntgB+qKqdb/zUt32fDv+H8LOa7ltbNui
X4Qq5PBKJGaRytILSrZl5Jzx9XdAfR+6eVzW8em27JYNAgQ39lprzjG3PJLstvfVbu9Oz8SInEku
GjKCw4I7mjXW5qgqdrX52My7j/KRdOgH8eX33tzq8eaMVnYzPfEPez3BeYLA8HRud9WGY8gh50xw
GevSRpk3/fHMH0VRZPfU7/bh13b7QBAo+/PNdj/yCdsodrDZyw5/28O83Yqs7pfyJ3Xbpj1GH0fD
l2xX987NM69aeW8Yh+8ofx+O8aPZb96Y98+vnBD+yBVBTjbu+OqWuwaE9IWCDBfeW4L8dFNhxHQC
SpWNK3rmg7vPXOf6LO5XhLvz8HR25dfxVf652C2PD7v5aAlUnB2MY3tg9GcDW4G1OTdrNLjhhG97
zohm0/XX3x+E/8tdoEsIMw8zvYkzRpK0m55JmGty2UzZ9PQsX19Pp90jK+Cdd0IQt2yeT9j+XtWr
9oCNTwfMFj6jrXfl/ZqG+Rhu/E9AjNnvnykRINAPN8fw4hv2J9WB4+12n352kN79dSHJnEeTv7U/
s5R8sD7d7aYNfpXLvXD2f/rH6P5y8QmqvP+5OWp795grduO+nN2MhMmJABM4a4BiOIhz5Z18KE6Y
Wu0eX/Y2sbHzfHNJxPWUb567K5eSrYtB/9pUb1pv0xKFU13M0RNnDayUmW66n22ev6/l+hjAQjPY
Kvs97/2dODaeMK/r6vuOgOdHi1/fR0vxY/e4M99yW7kf1g8nVkWBNPkm939aH+maGJ7TgKwJiMLn
49yLu4uLyMcJeu7+AEmGsi8f9/Doog3Pj9jjpFlybGEPUMrhzrtSg7BHii8f8FF28qa5EvSy+T0e
funuYfJe5dMhK71fuvVNW3ltm//nwuiSZmDCBBwFBde87SobodJMXR/CV8xLYoperJINZnL4+/W/
7d2z41lpI4BO6N2zLb0ZeWbAuRvZYPhHTlwSnjkM+FlL3MEBQr/292Pd9uU5FuNemSMyp2CQd/NO
y71ijEGbI87Zi1XCjPEpGNzCWrFHahCjZvn74dY53c31s8jNQqsCWFsB98x//9d+eBLqaAyamfBY
84eYrTYoz6KzFuDi+vuBbieokOpkEZAOPxtEmGAY/e+RZqUZBLEKx5OKpZlBF0/kJymsvUSAY5Z4
cX4W61cJh36ZkVeJH1gVf1OUbFTdF+BnLdqLBhRhWmE3IiGS3kA6Tw9YwsZpJWXFN7372yHgPy9X
gzZv6DIN5Vslj0kXKMiMtngk1+LygycLK6Kwb+zv5kI3HKWv4xBZxkiKa4JoZL3B//UGlPrcFHVX
pSeNTTzJjOqDhOVKGdhJnfR2pwAETdlz/P3NuLnJ1oMys8VACw90JaLe3GSTngRFNSb1UWYJCcan
xDgF+FD0cW8igFDotajlN1PVPx2S6Y8sishRLPHWLMyAMRzDsUnvWyZa3GZrlgbPMfk4b5G8//30
mF/997b+OsF/H+1mujUIgRwqQmge6zR5C1QK/+UiBHgsmfUZ0mcVCw+M38yhO8q5cC5Um8UlpK6d
d+3McF9RTiOZg8r7VF9pAyuC/moBxwsZeuh1fR9j7cH/ey8qSDmZ0IXtk2E2CPJFW8ekLefsX2Wk
efjGJVo+0jRg64ju0qJ/XQhE0cqcgMf52BAiRhm/Ck2ZDZ6L5jNSwO4iGjeWp9VWNnan3toV03sL
ctwixiwTLiGQe7Ii6gCfQPzOwE7sqToCbGf4i5O9FOTv0RTf5dAFktFJ+o8AXoNxHDp0cyOpImYB
AYAm84Dz6OeknIRpRjZJGG//2nVPucVTE6dYxWsSc+mEeKGvV10rkvaK4E5ePBybLuo21jDS+FIe
qslyM+xGCRIgQeNhmiRbwCv6yyTi3uRordw/N2wYoDaRmFSCI/4cML+PueZgz6n1d8X6xEwwkwjW
k0ixOt2C0OLBNG1qteSZKm0HiZPJsXrHZFcV6tGMgL+o80eMBHpYCGiajHssmzGMiYqeUoaLaIb1
to6cRMUPOCdh+TYd5083tKVQqLNH4cMr3aycDKIK6Nk1GubpTE/bK37FlrVVgsjP5vDE4CNZpajq
YYBXL4m5r7NGpQG1jkh48cwJyfs0CLFPPFfSnRAM2yp+GMcadbLkSEJxHiCnSAlOW7zQ2sPfPyDo
p/7wAVlfOANRi2XZWAv9fy07g5IpYznKa6ZUQiBz70qENWfQSzF7fcXyWJuJ+OLOqwATZiQfNzsN
j51I6pR2t3g6vxbJs8br5cXbZlee43sMNcklupBHC2rvrpBJgCSQULgDSX+3Zh2b1/435f/kZbRe
6g91j9rWr5zEByzohp7gBLSWGmfeN4S2r1/TTNq1W2On7Wg973QXe45fbmv+jV3eUf3FI1f7DjAK
pRZNNX6wO7ID1+JvCh3BwU7ggbsiXcj0JW9xWpKoxWfNU23ZLdZse2LH433pJ17tE0X7rmwLr/e1
Q4EATHWnXfJT2xrb5o3hiI8kbBsful+GN3Ahut38oXmEK44f65XAWvsVfSTvC5KiYdTt1mt3GO1n
wSOEF6kYwTp3vd0TmLRe69bFcO4QB8vVLJ9RMXvAUbi2RAtwRYXc7i6KU9GzgANDx5/d/kG1FTJB
hkdQrseaCtnaKB7qXL5ibdkT2jh56lUhK9LFDmMrF+uY2YJjXXBdcV1WdnHvUrPaWNmR1woQh3Ob
avzxB717jrFGMeGlO/TnhVqVxrfTXvUP1V5fpcjFKhydy6zxElaEMRpuB5jxIywaCnnUhPxXbm78
ML1PtibJz5WnM0jhlx31qnZs3hZn/QFpm2YDMXwOb8vanFhDoEg15McXX7lxWi4P1KyvfyBDjW52
Wf+gapMv4oouscJ0APi/tFk29xf/8x/mcsFdMJ9a2nfER/JC4q8f9Gq8O4zed7G7xp6uoac06r9+
JJ70wl73IfOg2HDXp+76b5oR19hlcQXjzGuiP7FsHt/Xi81Czu+M/vp3ZIyuNikflHzPtz1lTvfA
HyfAHdTV178rb3iAZ3OAhnsiZfK0Xr7cLbw1Htt4ybk4hcc4d/2Cc+J569QhnRI6q8f125Svq6kd
5tOqgEYY7ay06NRWfxl0J82vXweO6RhngghtnL4Oj9L1m6ZD6KKM9h8j4SCVTjls8XOj1rf148Uf
x81Pyx020pkg6CvNene6IpSnb+Iqfuuku9HrXOxIdkbd7rqt01MdxBidmKtSRCVYSjb0yYM74apb
YBviHLMwyMHs3FMgtUfiuvmBCfqYHmPiwpe9cDL55nrXH1Wv3dU72TP4DoPqtOdH+3Pxo5eWdHKo
kUR9gxBxOlLF1/x68UHy62PJnxHIgTco4IZt6eu7ZlvR8lT2awK47g1X8Jxef7dQzOa7NzZNexsM
r00mmzP4/UMHGqDzewy//FT5RDl50X4NjCeqmfj4joq8cCluNaoaMhxg4Xjrj/At2mb0vmx5Mz5g
lndVT/AR1N+Pj7ID1pSQx55U8WRr7UEv0tpbf6I1TPj4Ptm2vGRjL9PlPAq+6i38aX75df6cDZuP
fffBEOSeQAsiyxdsXRMvn7RMG3G+HT/pDpHLF+bh7ot1ItzBo/uBaNdhWgHo7GXgVLC1f6qH5kQI
9qGCdXCgjXUqTiBdaetv4D0dkn3nh6/d+z9XgBBTr3kHNsy14is/9qy3wk/IQs/5VeJ2TylfZe+J
S1ayrRASuNi9AxKEa0m2J8vz2rbg6QsDhPHautQCRQfaZBP3BWA0eWKP4gP8y/zqcwZ9kLjrX1ty
WA758M/PpTOdSZp2gS7ZogeQAVoY73kIcyJE8BJ4vLfb2H6Z9kSWpbvyWNLm2wNO9ICEGFg6JD/d
rRn1Mu9G/7gmvate6eRfee6Fn/kWQIfJm/iURrQPWe4AdgSuwQMFFwpBh4CfecPXl1b41m4+sN1l
yj0e5gMRW1zDrUmu3Xo6prs+XRqHZMTt+u3r5dN5Bzo7ccVt6q1/vPBDL/U4R2e4lnxV+ejl5238
UPHtpILyH2iO8EbP6HJBA7g515EUYa/msYYwd0tPbztvhZ2wM2jhA1H6+r2KlZ0XtP62RSr9t8SR
P9QaOuBwAjEpaiCL3kjvRy1d8AXM4xHvSNFcMbnq9Xs8rXCWJyZ3qfbOlvfvO40/1VEc09CoMpBx
Qgn670YjFcEVFTVhOYQXw2lKFAJTPQORYX3CX9Nqvmh8IwO6KWnXvb9OfYFEGSotydg3hWYvJl3R
giY6Wjpo52lTtvsBEPp3wQq3wsn/Pw7KbB1VH56Pmw3g3BZDJiVrRTPdwa7B8xi0jsjqDZC2s6cT
fbiNY+y+uZ43Mrp/jqqi2qMVAWryVq4ZqrPeaA1cwc4behsXMuRd41Q8R/fJtwjcPx8L74DIRFLj
gP997yRZt4ayrgv63jr97nBzWatgNnbOdwpQ6WYu989paYhuV42gKks3g6U8UeZ0ysv5MszcKUdx
8XuedYYbkzleOwH+94z2EkE+c2dX2LX/flX/dMugfl3T+LhrqFL/e6JBWUxS3BWQeGqbT0WXnxic
f6tgN74+YP/qtnydJRInhnyU/KZ0SzKOonyMZgK3jjkGOHU2zq2Afko1nZEoDgMPs1z/QHkMzuNc
gDdguhCZd4CAwtraTUHnGgzMCCsDwUCnUZQrwGs1ttprFWl2PBy58+2yCHfTUryEORxv5TloGGHh
PR5wNMYGCjf29OCvia3dlBQihpnZ5b0saJCt4WQUu1BifjW96xirC2JksrG2g/y3GICZxdYHcm61
oIXIKDMz2PYC4YAyyQL0wIFwNkr+ki1G7RTSLwkT3zRGu3pEbWa8tmw0xil2+uC1zVT6y4o3dsC6
GpoOFpFbl2mu3dQiXyYi04KgFONQ6Q3n2DCO/23MwO0rWCbju8m6PUp4/1L45YglARcZ0LnLucVG
L90p4nLtRE+P632hG3cKMdJiN7+FEfbZoO5fBuE9CacdFmFbpJkt69eQQj0yKXEVsrKn/CnCK95E
8NNMSIWp4FuBs6jDi9RyIUy2W2R7m/0u0zEgSJ/i8NhmTPvkp1nfFqE3TzouXSJssdkKhJnr3bXi
VTarsVHCjh4hvCv3Fa9dJSehECpHE08B3KEenG55MQaSCWRSL5GQEX4hm8u2Vy1nadSdwQ1ZmfXn
gAMxTDs/L3lA9udYu0rmz7n5rKWeoJ2nML7mUG0wxBvypngbVEoJ3PJV5Cs4F+zsVxP4xM+LJMDA
o6MC+WgekXFll5kvRBDGmxHN13E6kh3wa80hpLBDvMN4dDhWjzkA4032BggE8eDPhYqxxf6tExef
UfEBiAn2rb6BFcItDGJy8dLtzJwntzEjUxE+Epok4a1nai28iAMzIsPcEEdFPjHutWQ70/IEJyT1
j4WAfPAzhXTY5cIGBoYA5SS0PKWOfQl4VRN8hrgWpwT/WkpAm06qavuzaxEoXCf1hw6Ips3YuwQD
QCPoITqRyJOxUeg6xvGIagg1S78zMuxL7WUu0B21CARVnKwgENOAnO4Clg6B8NWcgqsqj2MxAtva
pTB9lJENUmntR4l6VIn2avSQmwMzVolJpsR9Xau0XUKad6pdmcOusxAOaeFRQktUUPAbofgYmZO2
McXuTjEyQupI5QwRmKUwxcPmkGrKVtdLV1bZxQakK5I81ZwDoLqJYfliDdHRuFQhpIG5M94aRCi1
Efoo2+3GTLyOEPg5JJxmjN6A+EBHRTqm7JOy2QvxD1Oltll7ptpeU4HMky7QqBPViJvD2I3JSAfe
F65ySj6ZKhiSupG2cSzZqZo8CWnkEIi1kJneyQPKkddRZCAAhrZq0ecM+l4Zh1OetU/tCu6VP1kI
nQqb7TBJ21DWHxbCa40o9lQV7FvwkKIyHZG0aZNh5zj/E962SXpf6ZwF35mY8rkmJzdAftivUNRs
J6rbWlvgKpN9DKxWydzQSjY6y9xQOzOS3mzhIxpw983ByohFI4wKaDpN3PtCmDuCZbh9I3uDoY8g
inMWjbnlwVaJXiBcRRMU8RRsslr3IsPRpie19bm/0Gi3Tt7rZ6g7AjbnRIUHWY2+OJm21mETYR4d
9cwAB6fiRkjImKnKn4lUkgjWgfGFoj1JDnI4VILDS6GxNVXNXRrQ4BopybJHejHbmR3kkMnbeCye
xkiA9SCSSVBsjZ5kBqKIprZ9HZAtlXL0s4VdukwCDT15XYX6UXgw5mvXvidl+pgugzPWE5+c2C5K
ApPL6ZcBM4POftLJj0pP6BAPgi72B6qHHDX8aFm+kpwF8Wgtr0ml7EaW3mhE10OOHa13tZQvwhy+
Lh3idRLMwkDYaP38qqpEE0cafLDBDvN017cGk9AO/Nu73j/P1Sc8Gy+bDKeSI/Iv6BlKQJILuESF
cBCz2pk0ClS19sQcPSPZhHOj8EnkaRLCscoKyG7J/VCSBCWVd00EzqdKtqPK2Joo4xQ0oGVMW9Na
+LQqpPFFHgaLc4YnPU+aqwx1wyzYSMODhXKsmBjGqIQHWkwDXTdJJKbNl9hClW3tSJwFtISHKu9A
DoLo1Xj64lgXa8HpckYSHVwQ8nRGkfLkgaafzw1np+FTzJNCLkRuLsLMJyLgEr8tf4La7o3rQghW
V50ig6ACAfwqnx4jzghmjM/y0PsNsumBJ3NC09SKQ9cikC2zkOtm2D1GGjIZKpnitY/BKkfqyeS8
SwAhYTluIoIu4oyXLB965YcS/ib6DBDv4Idm55S6QpfX2GoVLjn8WB3SXgSrPCThEPGIs+fyuTGO
puoj69zFA40fAw4Dc3gxcXL44CGxSX2pX6Y+Pq5oH0N7MNPC7o0FFDztohGALpLLWnjqRlS/lj9X
NCdCxY40GITjtTXfYwxvlojKhRdsZq/ZIrpZ3O9bomSKU0hXN5tTQhZpWwyjnQ3dozl7Sm49jGIG
SfR9aooN4RKPtapcS9FTo+YgFuuIqPZawHJz+Tqhsq4CzDOydgjVnhFCaq/Y+/LYov80xtOICDMe
6uc4FxyxarZlQxlfQoQNk9NSkJJ0l0w4OgWDLPrrQJMpMg91rB/M/LXvHsKp9LTkF+L8S2u22xjC
VJObaDZU9qRke/DW6EnhSogjzKSCLRuxP/Em7ZwajF9NHfn0uM6q2p0R18eWgJBoHp1Q+6a4uplL
fm0nNUXGwW2SwWDczqiUMukkBWLSySwSHl0fRXqvTccgPoYmD7z09e+b5D/t0XES6yyaq0iNA/53
l5zJgloHTZceG4vnfUlCts59SUZSH5d2zs+MEybio0qtsJlR+BKu2Z7Q4PCbUdKfXwjIVcvC/07t
dTMzQzS/lEa+JMeoJ/N6AnjlK62t1k9i+1m1ka1o13WONSyju05Uogwj2++/X4w/XHpi9dZ0MtEg
qEy7GTAFerJ0emTNJ0TAdhnAXUh+NMmd3FlORFx6C3rt7weU/lCMEYpGUhIFEnPh22KsFKQurvuy
eHyd3eGSb5fN5xt9ieLbqu8PpRh5heSnMY2kwvt6If8aDVhiRplCBNhZ6mxhkmwwFHgHTkWV7qTh
NxY1g16GtssbiBrS60I8pNV+c2PfRm+sd/Z/XsNNQZZH4VxLyVicU5wWdAs69KRN0MJ3JLwi/D2M
EZwA+qrnvgEz3NFDnU6BtNiZlTjdE/XCBsfi398A5U9vAAIMESmALjM3ueme9P2QlEKZoqZJurdg
+RCZc4jtfCeO9GSbz4DUsZYQoxD+GVF0dp0+twlza7JJmmSxY1l0BYlaYQn3LxlUH71LHnmwuxNE
P8LUJVuN0HcZMO8SeGPZegKBpHoxTLhvTuR/32AmzQS20RpBaSPeKk2VpEpCMWmqkyY/K+jOVIV+
V8OcElgLpl9/EmvHCzrxXbSeYPfX5CaJBFcJDRUYO9A2GbAHmgz2SIHUQzfLSEU41GLuiNqE3rMw
3nIJWYqgwGQc3qTqWNUEjOb3ApL1wfzNhfj7CX3ZNv9bVhPrteozEDLAXxDXE/7XHav22PfrJV4u
qONnWm2RYwnUVMxqWQpcLWX66YqCK1fnnmK3eTWWuzJy9Mwzmx0bfQmmrOquRM7Lqo+ytjnGu+HX
31/k14pw8yKZulvQfonKITTpppmSZ6Y0iyKcYWLlN5jJN0DlW5glgisV+TaVS0hefQWUbnlVx+5u
UFvIu/W2Wi0IZmfPM5htz8RKsXSLVzMGMQi+OlL4G+xVNP2ulo+dab0IqXhKZHUryuiTwklwe+Uz
X4Nbd0Q5Aa+R3NlidzfVPqzH0BTPUisObti9CAMTInPehcHor2+m0j5P8gHnl51A6/37xZDWk/3v
xVC58zTeq7WJRLn933dMz5eirgIZ+vJ0KJB6auoO20PvjeSnDL5Q2tGe0uY7O97/LtocFX8v9nhZ
xmN98wAbx4kr1McwXEWS5pYnVSd5pyRt+rr04Li/tZ7+b7+V4/E/U9MMA/D6zVtea8oSx2FfPj4H
1+IC/ANOQ/mYoB37++W8xVewXHIgxOx8AgwWTvnmQKKam2MtR9WJDTZeMtdK7qd2m0rXhGS/+wDC
1KbOSrce51NOn6Hk8ziy4+tKbW909McbjGrpmoXNpHJg8jVjgZnvc+VpPoyDvJnpvTTZTxI7nyEw
ffPiMWj+6Wb416u/+fiGFpgSsagqQLPps2GSMUPRs6lryUWuv8F3SNRT7jRgmhRWKVG7psu+WxGE
iZ1hqOq6/fJQju1ez2i1yBq0X31NhId0ErW6JxmnkDlqoSGVX7xI/kG7LWGrnuvkz5DT+oNcHBee
hPVgPehofzEfIi3HOnNvOY2dbD6yE+L0Y9ihqB/30Y558oZQ0q/hQnvAZLFR7nj+XEybdFhXduOD
zJBy2A071Vbt8UzVJx3bc3m/jj/F5+ZReIX6ug32NDaYTRyeDedQ7ZYjFSJKaMZ/29b+cWf6BE+A
OIwu+VlCXz/tUoaYLGy25E820SvIZ1HbFpuXF2jd25jZKwPGreX9mB6t3A4P7Vl9NpjN8zMvA7/W
R7dD9r5pzxLz1AmgyOwq69QZ5fZp/RYgNXvaBc74LHmSs45ZZfv91NvOGnFbn6djfi5Bg9nWa0B2
Ynwf32ePkoe6GseL2x0nR+Y/KfzGAEOTO/25fy4/jJ+Ew9UoQ8aVz90J0LwoIEt6N+ryWFBJDNpv
GoL+kq9FmH4ZjPg16ePHJCbSIc1+CNyNKgob2Yq8og2u/sBA00jRJ1WiU+b61jJiFyrhJqZ5oyvj
s14mL31tuXG49hPJfIWloI6i34Onb9JHSWYG16+kUkYH1M7cTmQzV3Gzbev4xxDhNy1flKm6V2gr
ZWzrZCn2scJcRyM+yVnhZmrPWkqOlcLzxFRfRlLsLcoB7L37pYrOgeyqnb6ZVHGzUH3IRGuP9HqG
nl7lFG6Njp5rmrt5FL/khXqSksyequcB8dc5IcxDT7D5Yt2Ch/A6AaMmPAUAXWOXlqfWd2noK9Z4
nEAXFKyUJgGjWlUj3UHtHUr7Kt/KSKpJSw/qCawPdrkyVhwxFY6y9AMJkVlIIAOZiMx0CmnufLMK
rZuy20XdXAdMCBgtiDo3G6QgJyUuJ3nz2Kh8hqfQTVlVhYGOoIZ6XSGTjg+wiLqH2pqGsjm9TDp7
uPGY1efSi8iGllNiA+qZ2wGAinbq6+8w6eq6xN+8Rigu7KHhyIiG+LXJ+9dWYaT2g8IgaCeqRyjp
ZLrMNbIcZLHib0JWO9ph40C/jgEuTatAfp/o5Z5W63RC9RkFylOT5Sc1fNY60zHTZm/y1oy00jLM
tZDqc2PejBXzEn24GgUs5piZr/ZmWe1TDn27lzN3aH71RLjx1Nal+6brvMXCkUYOSG9mW5ZyX+4p
27lJhuY97Gk30QX6+zv1lUd2exUgbvDsNRnJMST77+M3LS0rMbJAPxF+kCKTCH91NRIuTXJSSm8B
KS0NwiR7bgQ4QnHv0F8M2kuNqScPh52eHLT5wUDog45M8lHGbSbliewLOTmb1Xlajnlx7Ix3g+4r
q9H40yKKqHueZt1ekYt9d1zyo8DAuEy1nQVmiT08WfMGHZZwOfRcmEV7sIzDUJwzcmuy6Uh+UFM/
8wklMcDIXmM2ra21TYvzyMKW5bYEjJ/Hl3Dt+f6iPrfVY13CaM02PbugKb6ELRVa+bOkc5UUkpfm
39TGX0/Y2yvKQFVk/ymyr/7SW/3rvorUoKNAytJ72SdCK1X266ZZ3Fqq3RCCbrxrYH6nHYK/4O0C
cZGbJ8Ji2vw2s6e1kZO6RA8Qw/P39/kPw1d1TZ9l36mRdcHX/32fxyg0oEpW2qnM6CV1Dv5Yh5lF
2u4sxcuXc85WD+Pm34/KqPUPH7J/H/bmgV6NdZfqi5CfF/Mk1/WdZnW2mrGSI93oZK/vgciQgFyV
SMhCRvOT5Tfm00wiiMKevGNMJOeujvwnasbHLtN8YIebFXs/KxMUifcWjKOasspmBKeSniVWszNr
ohvCbG6SYpdKaBVFx6x+h/ny0iulH4pIighohKMRckcs9ILbOHGU4vdAgu5IIEENwWpYnjNwCDgx
hQXvAyEcTf7UFpbd1iitiA1LxMh+ZXK+lqFj89xaoyPGMborP2pCT2qfJJpKatduGhPCXPjRdjkd
0oahiul07T6gN1GQZ1KM18hM7xrGTr2cboAamUpOrJK4Bdg0wRMDsOzparwlBSHkPGWSZ0ucznq9
D/Xopau0XZR/pPj6B+G6SlrXulNPAzZ3nVthGoWsTX7dZ1zQYo5NQrr5BATiQQpwO8+psosZJnTl
Ch/xpVq/SErgrpdc7N4DlfS/VgMDAOCN3jB4hY04A82be2e2nmUqlkBumccsJOLqPCK7Q5PSK6cr
uR5prgkZa9+nmA9Ah4knPK5cASIbJuCboMKs5rq+4ypGPn2IHr9SB6ynTFr8bprtuFEdqZN3o9V4
Ah8LkoolUjOWZrv0+0oOt2tD3IKtCmuK5CY74v3WDMWvWFXWxlPBDq64S3PRl8OnDHwyFNhNWpW7
lb2nfBRa7VXWdZp/zXnniF+4A9S9K8HsPUJfon8KxHHiljWEizGVRPa4Yj67Yt1TFKY7eVp2WfpZ
8TZ1QMJjmWYsV8halLeQKi5cCnfsEKjCjtpkinoh8xNIxyfiCAgIOOqzzJlKg0cA4qECm7sKA7p5
6rTmIYCUOrII6io1gg7ADQRHnnOxxA29ILbidwaZKapmvGcR7m7MWqUS7Mw0hH+dfwVG5HnGRC+y
525fkYCO4fptbF/zmXTcemZ3lMYfnF5C20Fbq0/xXUKf1yhvtVSTpU4gWMCX9J3XHLPmhxQ9yWq7
N4Wa/LvJgWtEPph0mBmfpTzfylbexea4k/rOX+Z3QsY3clycpHxfAfPXSFuApJAiW5RXQEYqOgzc
r6myuFEVnfrAkeUn4ra0dNtgmOmBJNQI2FQuoSB03pRLboEqC5o+xirLLtRlI9Ya6Mr5K5N9bS4q
MU7YnMDB+qkKKwIOSOuRkABJ/WGgB71e7cgV9eobstqfl1MInyJ9P4tA2JvlNGjqdsIaq59G8XEK
Lw16AZ0xwm/6sBueP8KC79X8Bl75pSP+nycLjRoqV+pk47a5UfAcT6R0ZJ5gbCFtz4DkCyYpFC8P
yd2MYCwrQrw48qH8kSiHZi31QJ6OCLb+vqz/oQGpInbhKYJCgirz1mrTpvESBkHQnYYWXuSukh2R
gJhxusrM7cXko0di3jTHHkXjN0f+w8aSQxvm6h3QcCzcKHqkKtNqjB/aqYtZ+XaNBLIC2nKPACIp
f2VrkShechmxsXZtzG8e7ZzaHx5nGFcQ+hCcBgHp5nEW4+9X2nnRTpEZHrAJpFV7jnWybo5y8TNs
nisQ9c34Y0hGMtRNbxGCnSR0m7SVoEXoPyeaMJZxzFhzl+LNzLHTxxuheiroDmo1rNXykfxDhO/N
xkKxBwNA4R3s4g9Id7H5DL/KNgfIF8sH42YSP1S4WbSOLKZ3BlsqcHIb4VjyaDFaXwigClggAcQa
f5pySAaqrY7SLtu30eQoFhVmFx1SEimKTGPyIx0hB4nqNU30k5n8MmOiOBaTFftumC1YOJ9kcoLe
IeThPEDDT5enNemYhDJ1Ys2FJhD8aLT3IGIzq06gfZi6GBrrO0tnhmw3R0xeFsBDPusBGyS/VDpk
FxUKlNX80TP9mZg8pe9GfVX734l231eMy3oYA2N0b/X9Xpx2CxPBwvDJGrDyVzOmWk8Y5gyLrxri
b8AL25QPPdRaVurPCKVB8RYJT0Mlb/MJpYF1TMNHZdisEbGrpKWUGE+h4y0OYtjTCejIWyXjb4ns
ge7bVCERmKdTrP+AuILponRkdhcFMcogdZRDy2CVfJJ5Yg02G28KFq/NlhclxZ2qa56kIPrt623W
9udo3aUOSIEjmYzPzomEwu3naWctJPFQgXYFU/cMwGidMzBmp20yO8WbsQnuhx7hDHrqqnaqFI1E
cj8yWqFPmWmNrfEBm3nWWs3kxDnEvJ7xap5+ijhGzGraFbnqGmz4jIZ5J0GTGsoR+RJQXiFkMLN0
a1XxfdhlflYQRZV7Xf6roJeeJKkjGKE7lHvCgzeB9Bqo15Yhep/udXB5pGz15VNDWhgRf9FItBWN
a6G98CAIJnFTNYWtyg9m9EuW7owycVRp1+jEXWjeyK5pDJdL0GKJDxBI1qD+2eW3KUnhJNoYOzFQ
7cS6WgEaB+udjxTh1QPxZv0xzC+L/hlVuwqlhPFihRd5+MibwDNIMW7is0WhW3SH2npqKaAsza4H
pD3Se88IEHXv+JyCdCrrM131jVp9SOp7BmeiVRenxr8jt2SA4iXJccnGCE6n50n9XFviUXQY02ek
SaaKgLTapdpwlAR8Oog7yzNBo+QPCe/pxaAtvuSuknTO3PQ7EYEVA8tSpJne1/sxrPZGyjR1qd8Y
JN0lbewIZuhXaJFxy20qc93HvuEiEpAWqYysujq6b1LQVBndqeo8zMFRJ5Rv0cyN3xZkj/wW0NZM
Tb5DhGH0u2jUeO77US0irvw5JyhXsjeLrIyIMt9UnlrjrpDel+LZUj25JfSTwSWDcaagJIPTFdlY
4T5B5VS3kjO3ZJbO/8fZee3GrWVp+IkIMIfbIlmsXKqy8g0hyzJzznz6+egBuu2yYA0GOOgD95HF
vPda//qDeg21gJdhoGNHkdbxrCmFwuhlENbBQByxhSGmRY7RFjv8pPs5MXqMtZNMlEMy2Bia9YdJ
wDKnHmwhvyYCm9agUfTIXha++UQKVwHrQ8pISW3cIQFp00MkaGTqCjh6ys8JH3vB19HX5HBqT3J8
9kEtSJplMWrstG03Qibv0x7VSWNdlEmGsaW4fRST+oo3gdxteyqNdsYxCRLEqP7qFE5SgTVNaFfq
AJTSeNRpzjwcuE9Jpq2FmQjb5k3NBnvpZeNSZLnJ15EefFcyyStLb4JwoSi2NQ6bAJ8Uwyc8DfpR
h1xDxCQkn9aa/12jVJaTu9yCfsIMv8Hoh51jpY1XaTjEhHWOhG4DvrsaTpuT3u61+TVWQEjqcMl6
7OAMtUyNW619GIGLBgx6ohg2nlDxt9OrYIKrZU+GQMzRwPoVpvfY1GdKspvzaC2L7zHRuDNIv4+d
UQ/GohX+OsNV24KBI4/pWktqrGpUvNrSb5KhuTQM98L0Ovln0fyeJBkEQSH/CXy+jchKkiOGNdGz
DuuqHoptUVv7bPnFvnDXosNsK3ghtXqvjKh51MEbu/Fe7zC1pjjR02Ad4LwQVeGWDtASWzgF8U4g
pgowdxu0MLUDeP+ZuE9Je5CmciNKAr7cPPka+bBM7JmK8zw4Y8T5x8RF4xpQxpcZFVf9YoTDSqyr
9Zz+1BLM333d7nB3iJZKWUsPRq44uL9g0KbsQ4gjiPyIhxvtIF7GJPiO6Pg/3Rnzya81tyH/mn7T
yjZj9jxNKK7wmIVRkod3Uo2P8ISz8xwd4NWwEryPKTcgkVZxklP83rUmAv0gY1QGJaC+H3XjzbB2
deuJe6K6HdlcpxDUTN6umcQWMQy98Znk13gfm5tR+yGL2lnNmr2UMJsJBJgEMkQQ4zKNgucP6V5j
JclqFhdddgGaOxF6oc+48OfirtyZq+qe73rqNACSYa0JJ0WJ7arDzC5gIzYVaEqQH+vqbmyHVyzI
bGu6J1e7IQGtgBU9Iy+b8me/qVcqaHvX78aW1bcD6fmFzEBt17hpFigXALpINAW9TlbL2Eakq9Ha
E7HVxgpb+a6oPXhZLXMUnTB7Ox5dkvqgf2a4UBJJA8vT95q72Iv8NbWLSPznSwgC+hr1hHzYyTtt
fz46KnW8zHrloKCf14XAO0+syXu46yi3z8hhnyGpqsPa+Kk8qk/xvQFREPJoj0ECFpTwVAJgd9rd
2jnVkV39gN1JQ2Pu4dTPdwursHd1dSsNBEe8VzF9ILLadltztvWYuBZgw6wWXtpplwBEAYteFiVz
AzI5azlhPqObYHWnBc9iSIozahiIt3LVHvPWOhSj9QWE8hlKCRkZkjAe+RpZW3/iNpT8BHbAjjrm
4dsofkv1nRkfVCSfBMv+u7b+DKoBrxWZyug4IilL6f0bbpUEetkLYxgvcThtez+NLzI1GdZzqadr
j9JXg335s2EPSQUy9TRXocHf+POAVhnKY9YR9SKxEIYPZvQUqVtLWg2vZUdkKWSNtRmuyefEyo1p
ssH+QZ48JlskDFlbUdqQiGjVnk+COeVQ4Aykggyk7xJHtq/CTRXfweoMYvrDFREINR1suBFJPzAP
0DmZdBbIZqoVLgEciwWbzKgKQZe/1uGLGJtQdmogUXljju6grhWUTgjDmnVF1OJ39ay8sr7G3xCm
pyQmrJuXGLOQyTYxAmLvIWx0sOWBz2s73xNMSEolBgycYJMQPOJ0pptR02hO90GkoMAlPTDIqNsV
lYc2uV1KRKEriHYTO3VyTPhf39WJQMk8sOVW3lFnUKAukzBtXScbWBgCfS6zBZxlgl2KMEZZwUxL
J88cDxISm9MS/4zM5QlZLSsXy0NODCx39oUTDjHF6TFlWkXvBXX9fZ45/GqIdbiodEsABDXmiv8c
PjJaNj3aW5NYF4u0Tcfku1A8JsWsS2gQXycIpBP2cA5fdIe0cB9eZckhbZAdF4fOal4LGdSu9TxA
5l5pD0bstYarqiAuO13ZZMVW7dZ+tNFabEBtFqM2ZedbQYlQcKMo3aq0NYZL2BqisZ63yx8DJ5K8
6CcFcyCDI9qG4fIrpW5V/xhAxfg5yQVjmgIuwQFVaQPCIlcECleVKxbOv7+hT/hI6PZVA3zV4BvC
heLPd1omO0gbjDI7yMVjnr8Kg7pNpd7RtNe++pgBpvTGy4EvMdIb0ktQfR948744h0+WDE2ToBao
GFSATdycgzX7VE5BTMhFcK07ZnadB5goKvQaJorq5rWv7Rz/igXEkSz4n8E2N9+saWeR6O6b9/8+
nV8r1A1q8cfpLOvOb+tKrFpFpRTEK/uP4kMxuHq7Vh99DxxPI16tRPf1Nvl3RUb4yF2LUydYL8GH
yQQ4am5jOD33k3DSwyMU7PefEBkSe+bFxa+WWL2x9eqDXDG/oSw4jxb0ytfeUV2Z8MkP9OsCE4y7
SnUHhaqeupoQMYvPDMK03FUrkeBhgUCgnNamHB9G5WLMrwSd6rWDy01Z2up3cXisv/IkILyBS/7H
LbnlDyUm1QqB6fGlZFSqehavpfRcoIXcMZa+S4nQfG6KX+OYEskyb2xTedMFm8yRH49XHdao6tb8
0L2U1EHmeE7+JBUugrlp+Vor67EYNsL3NLcF4ANR8oxmM1b35o6CRxqeU3IjxrfM2uuPuFnO4ikv
z03Mt9JsRDvT95L8OAopU3e7eJtQ3fl04StjD46QTj8GtITFVjHXxM4KqmfeUVOlypvMg0EDDfvJ
KSaJKKnz6MblSQwxNX0VlZ9hcPTLbB2QIiO6VbCxxmvenMLkEuZ3OtlNx/57kH2Hdpr0xxjl7lPZ
rcdLlp+H1G4nHKcoHBO2JUpZ+DswTr0s2Ag49JGpfqd5GCtZXkeMNJh75bAhMw+u8nNqPRW9qzGj
9VGiQNrdZTG8K24RgtgX4m7hYG2wTQrUq3yftle1B3Rdgchq9M6naDvIp26tqc/Cm7oFnrFEdzqD
lWuih10orRs/zK8fnOaucJjyClcRTeFOm3eJQrTDqlEPMHpbMtGRRlrMQh1juJDcycyJ5Yyu+3nh
EFTuc01oFp5lg61PGMF7crGVzglt/XwnreW3ZN8hZBfuMVZO4vMgokv6pu/wDtfRqrAAF+dwS/1T
YKW4iYGLzZ3gfJP13XThqyBLNMSCuHRg6vNav5Lh0heHWVlTHk7aawGXNtqaJ5SPpVecJUS/D4m4
onvObcSeZfuipsywNkG/pl6l0cECiz1qleH9f3gc4h2tbhpiQAE50Ju84qlNvOVreo/WqbImbttn
FiPgmrzK3pQ1bzaeV9YLRVjO/ekTl4RKLdwT/EUNKj3EbnXorZOG6bWj0HZus/YuK3dWeAD0QuKi
e/9emz6DcbVF0kZWD6I2CLR/rk3WQO4YTOniHgclO0ZPTe3nojfAGO7fR/psTdYVHXsFYh0k3Kz+
PJBc5fk8BUaxRKXS8xEnnIzo2rai/PDvA31+Sf89knkz0B0lBjKJOhSHHgdY3zMJfzJ2Jc01XgLt
OsEJQP1i0/tbMqdC3/rPtZk3BFhDrokPGPWCQS/dykPePxY1FsRfPKtPqH0cBsOrhVEgI9C7qYQV
sS+M1pjkOwWl0Pw8RtBQKmqhg88+gN2eej+8hOEapnFRHKhwsDCCXDIQ8fyCmoqiX9lK8km+itSU
2y9u+ie8JQ06mcQUiZPD1ejPxysKdIqBBnwbbyXnTDKrDSTq0tuvvrLe//T5kpmlqbCvySW5pS3I
k0lYlzbEB2aFVLP94iwd7eTY09tdG38MpFLjm/fv6/ukNYC2RvMBPwBS2a/97LctvAuruIjIJFlE
kVQToNGieRCj77zAM7OrL5Ma1E/vJxoQfaHXQpC8eYlJbMxCJSUVDs5EibVvs4qu9OgRyywLJs0c
CT8909JV0nH1npjbwbhq0CCQruomXq+tpMwd/W8N5K3xRPC9YZuMUL0A4f+reRouo3VWL+MZ2Y8U
bGgMF9Gg8cU3//mj+u0qbhqc2vKjLtOUCFbRFdjdamyzfLAwBUl3ZK1lxussfPEiap89KcLGUHab
Mqva7YCi5hOJsha5Rh1NmF7DHaYZT3dhxgit2y1sJziYWzWBwoQ+j5nxwPsTDMCN0RsATcEsBeGg
/JZP2rYKfwY49MwnFU0e2d7mCzME5o0fdYMuVR1e1Mo4o65wBISSfosVLbhLMLCTkPSwhMUgHJMr
4gliptkJGkrlA2OjafwwFka+pnvtdbHyUXt4AAZZB8Soo5cScCCL0OC1mYFJUOrU+W7uvxrfLev6
TQGmaxImu9AzNN7pm7VEnmSdeL4IHeKBLmuFoyq6WHtaMx91zC8+HunTg7FuwRUXZay9bg4G+JIL
spnm91y1g/D9O7ZSeGsUPXYO1Tr6YjWWPlmO2cyYUSGd1jjoshX99rEafTLTVHA4uHZnrKhfmHjo
drz+AKyhFrKbe39f2l8Raj+/Sha/5cDsprdrRDv6oi4XHHa6iDu8aT3YPJh5dM4Dt9T993r06TXq
RBQta65KlMvNLZVgZAldnpBGhKhD3anZdC3i4JCWwp1l1naaUoJGr2k63qnqd6i+a0NonLKS97Wt
6l+kyX72mZMVZ6ik/bG7szX9ecOLPsz7TuNlWmwnYNd47erJXIGyffFkP1sVmTlK0MZp7DTU3X8e
SAqnKpzNXj4K052vfwuSJym7ApRP6AuhgU/QLYP6gI9xw7TcMB4IO0QN86yZP2LT4Is7ZoCQSfGW
jQOMSHcZg+nTZVB2KlowzXotaAwVceenLylMlyB8rClMo1reKrBHrGFwxgxmSFE4mo+Vs4mnRvL4
7wf768O7/TBhg8sKLxLZLdbNgzVGTQ3iesaQDTzBMj+mWLqoGqxPAgmD/FsL+05hLArn09brhdWB
hb4qwQZ695ml0WturYHskfAUx5yqbqzk4WRVjDrlZ3+w7Kmqv1jkgeA+WUt+P+Xlv//2vU01VhoA
9+oFgkgjLDS4vMNdjrGlA5cYbAkgGc7XCPYbOnLuKlT6eEbKuCb5u+nU1u7//oDYrPXBUVRXhCdY
MFdcdR944QMzVbAFQVyv/AR4Bj/ByC9kTEwnde1GgBA7ho53AsrtvOY4Rtv6PG/93QDnzbRbxX6c
rgBC0MqSPTnFDxrS23x7jUuHAYLI0kBH3diCssGLjW10cV4z3fSMiLkg1uM+KFxgA5pGHLuayWUA
qOb784SZ057RdpqvVOGKND5v7aFzVMOdmP3U+zjbhhoRLc4krRmuWjhX4SDbOaiIevkhLaFZreJv
2ZueuTE4ElReQD5yRwY2ezfU9wCdhCu3dFXmvYDMd6fjAYONXL/mV4nR3WQcyj2dHf8WR2/o72fV
Yyg5l9hWY0tHXC7uUuJqDF4E5ZzFJx1oK27IeTgCqJUP6YBQeOvnV/C3vtzN0wG+T1SuQQnJKyau
IUr2YHUZQwJjx/+jhGu/uwfXw6yvStyS+EfMc9C9aUdF33Ee0bBtdZwb2Qw3s+71ldt94F3XNl4M
TqifDclutbM5QCo6mvjwqY41HXgSXDwgYVhh7LDqXhSwRuzU1Duj3qcmtIZ1pTnIZbkeaDmxp25r
+F+xi4w1qLeriph7QH+Uotkqj+9GXHq+1/k1jT0WQTlcy7499OsZcpa2isrVQg8wGAwAerjVfAIz
rC13Nl2iUXKEcXzjiRMNKyKhB3MFuldBBTftKvSqDAtAe8A3jWFp5WJq2OnuGC1S2nre1tBGDUAb
Ot2lVw/fpJr3FObmuhHv1NC1JI/RCBCevpwn6SogkVHIMMNRYYuABUBs9vcCLlPKVmMFQlQ/kTzu
DtXGjFzQhL4mfPO6yK3uLQ15tg1FvEJuLm0T1DAQdXUbR0GxhEBMgNkqesQ+ryd6xzahUXceACKC
AZO85PJAVsoQOhM+fOV+1tcDzmMM8BKn/cAlMZgOGGKwaOgQj8i8QBFiF2xjHwavLjNm/AR3EHun
9DhVHraYwIcR3u0qCmxPktb02dV3JiYi6Y/9RlU203yt0gsnCN3XCn/MvQsQYEZnQdrnuKiY67Fz
Q5kMkW3euAlqpRZy3KUd1xbEiGPcejDaYwXs62zo7qA7ebLm4xdMT89YglcV2Qo4LzUbC8ms6kr1
ttH3rNjjC+021LpJRcuN2eJOthx4xORItfmaeVUanzqiiFKkz3tBOU3FroWT0m+QCkmjUwgLeqEI
G6k79qgoeB92k2+PABnUDrg9YEMHc11am9DiwrOsO7xoYMwEcgQa+TJ7TtogQSvgaIjC881cHCZM
yojbluxl6PYBrBv9AJC2MJg18CZbRp7whvRL3iPaYF60SuHUAQkIK+WH/pq9sZIuN+47mrnqjB2A
hGekuVaTyyhsmmYP5A3nQu5OQJjpiCzeVuQ1Nxivz5Z6n0wfsiwiB08FXeSVgHMJLdSml/j33vUZ
K4rt+b97103h1fsFHIk8ye9rDOfPaK6d9wVOINPuiz3nExYSB4J/RIMkkrt5cyADt2xlbovhWOXB
RcFDt5WI9MEqBCqvrzIJtobTF9e2NFy3+zLtrYJiaskK1G82uUxL/cIPjerE9wUPiK1A4EkljtYQ
MYWiz5n/HypXrHY1mSKdAp1m96anlrtJy0cDbCa8V39+71eLPVx4ZSCPBdm/r+5XhfbX1WHuS57t
0jlZN4VVr/vJPIscSsZJErz5TXwMqZitjOzWyhHX2k8GiMyXV4/5AXeHVbeNOY0vq9pPb/Jvp3FT
/GhhZLaSzGnUjrzrcd8e9++j223L/09HsrAWKdUXTOVWLR7C4BGY/ub30BxWePDgBRnZL+SvOP8H
wGK5eX/dXBOiJCZVioJw+c/6qAlLrRnbqrhvXOFdet4vDRfcMFvx5p/5VV79+PfD/LQcx/HrP8e7
eZizVoRZ3E3FPXIs7BXDdUt2gOLiDPfVbfz0ef12pJvn1Vi51cdaWWCKpdr0kOmq5Bb+H/iWn5gY
Q2Aj193gHSVQ/LaF1Ksa35AW+SqTJ/ZWGQ4U2vZscH0LDnuhCW6Mv0IyXeJeX2ctsYAqVjPpcWRm
OVSXoUsRvmL0OSZHVct2ogjy3bJ5ww1L4Abk2BT4DA8UVEsp4iXCB/GKF8zKBmRK2oJktg/F5xNo
Li26LwkmcJMkT6pSXwRBdHQUVimcRdkYcJmE4260QO+08GhIyYE8jZ14RDwq9Na+bi8TmM6gXXyV
fiTHh9OiGWXzEKXJPXHlzyhqyBCkvH9ZQs5IJ9KS3kEMj3iDvwidJu4eFoq3WZg47Wz0lKljzaCw
vSM/TQuUtdEXdi6TBReBIEgfpE8uLAdr4SaL5JVgeZyiY1d5//ojv94PMTjkzI258JJgWjJuaeLt
VCG/rI+3pLiNveFa7EaZNCB/Fg9ykroRuyuiJoLL+NVERC1hqQNlRgxzpMT7Z/bJAkfkxrqY4wsK
9Fr11arGyjgAblKbYqOBfcRmfwA+p6RrVrPSfksn/KAadZuXCrFd6bmUcXqN8IyIkrU8Ft4gXrpd
K0NvofEJG/Ni8Ky/+H4++V6XXQxBkL60tL/M7n7rZ9pWNdC3B/l9v5YXZSImuJH7sdgtmmuworXy
xeqrfHXAm70liYumETpWo3BLwtumdSJ4G9DdbWUtEbhjIF1bVY7lCqd29VLbrfcGAOgUD4JLVOp7
7ZIX1q7UU4s9pbX54mYofy9ef9yMm61WbfzKKlpuhn4c15AsVz25KTX2lBSHRxLOvrr5y2J4s1hC
7hZhVQNusNHebHrW0Gk15msFWJHqFW/DG0dcQc+h7vJy9yvB7WegzR+HW+DE3551HotB3lbg1vX6
OGDmK2EhWOL4inQD1+R/30v1s3v527XdSs2sKfPLNJQXn3J9K8JHE/R3Is+i9tB02HbI+bazcPSU
aASjK1ZhU2WhHbCImvuGSqxjPGYloZsQk9um3SpaxFsYeI3vnUJziVq8I9g1bt0OvoQ2kIoi6h54
6Gog27TrMRCL6Vi6RFxXyUs90w1hbNeLzyI2ARH0LX36iq7/yfbw+839Bef8dnPBhJhMZ9xcJtJ4
EX9gGGbLq2D9RSTFLzD8H+/Mr83jt+NEqNAUv5EYEOO3jrVm7fr5Pp72sngU2k1uvscy7K09kmjs
dpLODlovZzo4eIr/BJODqBiM3qbXonV16zsGN9ij0skpSJPjy/CV7FL6VZ3+fbqGrIKVoWW4pSfg
tzXItajKl1w6yKU9PZpv8bv0RIsLllA80U5R3Bs/IBH3z+Uz88IqXor1hgwrGnu0cbAX8Ja47z6S
1wDMJ7c1Anz9lfxQClBZbYgDFQTg5CSkR9JhG6aSyWk2dpiNwvkUI69pXIZh2PY1kFRSpsK4KK1E
FTNsPXbi+d1vz5q+G8oHmvBc2WakUsAzYUIYOlKyYduMJQ/uAYZaUG45AzP2CPjLCv66C9FoTpYT
Kp8M6HQ8bmDlno0EiphDL/QkB3ZOJmjnZGQ/q6uoclJIuNrCwDECOxKdWN5LLT7vS/uTxiiKbWgs
2VuLSxn+TBZO+Gs6R8g19OjEz5vAEykkb48sR9INK+LGmHaI+0h2fWoRiC+mre9UzyD/aVwl8YIG
lKbbRGtGr7G6cKsWiuc1q9eQbrjV/FPH2FO5U/bVQq8sq+Vfj14SSf7AsEciUePP5UYsdKmqdW1C
z4T79w7rKzE+miCOCMOklcq4un7vUVPgC4a58bxhtiRZ3qDvE5Av4SymG0M5KKy/sz0QRiXsVd2F
8UqtIj8M+gv8KkR7s75MWiwQDPbShwBB/pPcERNmPrYYujnCo0GLuKokxz8XOInyGI6HYNvCDCoY
APsSMMQGUkgMz4JXq9ik9b5kOBy/dD1SOR9uVv5kxNfQ/z4K0yrDcYYNWsa+2j83WMKJzaEycX9C
iZEOx4WIVXk00bEKHfhH+aydfSZYV/MD6qs1XVmnRp5mDLUS0eq26TdJ4k4jsci8XdnGV3ZEJE6S
J3xLsUXGEFJwG3k3Ijdxxm9z7YENDYTC4F44O1a+M8L1FO/B9Kb0zo8Qf6GscCM8xa362FR3FllV
un8yYioSXJPxbhTD0S0Hy+lFZIHoL2H/K2q9GaMHwd8FxY/AcNKOkgQ6Mw4q6bVWTlbsppg7qxCX
0mCj5GsD63a6/ZDOsH8Yx30XHme0F/gJwqxouoVLH35TeELD/STtW3/fig+B/COqt2W2la2joO6H
dQf9jIvfhvNW8jr9oUJDTGTlGvYsqZmTU9VukZxF2a7Fc41zOyamUntN2p3WvVWN2zyLDUbwpF5E
1WpZ1xG5fteYhY5b6XsKwbrZixIf6D611h0+JvG56bcFhItibWLyrxzVbd+u5G9KcFREWM8HUXOT
HjM7gMkLnj3lW2aSlcwsbb24JW9B0DNlAzVffpKATCMP3Xg9bkfFw0F8EcK8ZNO+DS9qgPkVZXSB
T71yGeVjJTMUtpLH3jzUD2EGCy95GcOnnmdUNBcUAfWA2idB9b01N4nDT6bDOem2cMLtZolIKBGD
DMfsHHT70GCVtmdyKxHaQYxG11EDFGOsynOG0DMoHyxV1vgqYYTtv835CQlGoTzK5ha3cSh2Mjmx
npRAQ3dGjNSbb0Px2lI0fwdRi8pN1WEssE1fK9zaNbuovo3lg6A86cm9HK3raCPuFwfsBvOibv3v
WuHzwoT5lSYTTIMH4s1K0dTSTGa2Lx2V/hl3r+FxaN4l8SmadkKCML+0G2HXglcvmsF/H/ozMGDJ
+vnPoW/6VUuexFZr6MKlc//ck2iQkG7BgGWvYcOxjHciWz+bh+L5CS7M64E6nHDKf5/Drxr774Xy
v+ewlFK/bemjkke5n8j9cdJ4twc8TFE7RJnvRg3rdP8gDSVindMi4EiiBhw1JrZYdNL5Ici/GCl/
NpL5437cdLnFKE9DrHI/hl1MqARBHuiQSYhYvb8HgAdAjauPYIt7sHlWdt6A0XnqDvvY++KWfFoZ
//ZYbroEZNuJIYB6URlD+njOt/fv0bZxlN3ofoWvfQYhgK1RoKjY6ZAltnQsv91+dBepIE1AFoM9
PhureyYCu8EpQX6+uKhfw9i/HjTTPEun4gF5uukvmqmLGOKL8kU/TmRcwH3EFh/RzSEgoAfXUsix
jDsufYSWeqEq1y28FrtIXdxDSI7hj3q5xpkWr5u4t3EtNZ6oS1rZTV+AfOEtT+jzLhAp+ZMy7AM6
unoTkvZAoMWSGWBX1MTo7+8zEMSfCG4YCf3vVEL/CSarMhcCbL00uCeuAoMtFc4A0ie3/s4Yxn8p
v/GLyucRvjbeNu9LmDmDpqdm3OL3QTlHGnAVoKbbFR/o0mnnYf02vK9OieZLxysTHQvr/sp/AsFF
4cEcMotXuBY+lMDnMY6TbvMiTTabBBnXP4AJ4P3DzQwfmYlxqs0RvXC55zeE15SJ1n44ZA0MaQ9x
CxMLEXExEbRn+Tn6BrLPFFM22a3dwfJMeRkEKMJdk67BOzg1lOYVPqPvCacIlzlAJQG8AitypXwE
zBn8ZU6QJw7uNbqwT9ElAoOr+Lk4Wo9TgFs+VP26h9cXf7EiURj9XTctmWCioitYRxna0mn89j72
itT0ai2Z7OH036yARf6o+MclXnz5U53lRMWPcK5M1DmgUDAoIz7SECG1Mp+sxbUvflDF7BwmmtfP
MCGBcY2pR/aR4osIGK69qgGzhGFXwlgEmtd/kUe07mIBg4TgOyHwj9FZTtMcmuaKd5lcRiigFgH/
z0TOvCw9yrl5EqnULTiWrfgoLl4TGnMkD+sEwXiN5gf8EjTpUWAHbTeSivsMVY8K+aSzxI1SlDbZ
7W6kp6diKtcR0WNS8VqErcuLN4WKG5WoMhDvQW1xMsJNZez15ADGFZ4FUf/a6+hLjGhboRWomm4r
Z9E5wmfOGBFjmT9V7Gu7xHqTBv/SaEzLgw+fmBblPMaS7bfpOStyRLYd000wF6jvs2/YcGFagu+n
eiMzldUjxp9T+Q1KwrYtYHXXEduv3Oxis9ooBGHiBZEzNSxMVE9QWIpaoDy5CBJDS7C0Wg832fzz
ISsJQa0foC8gcVDWi+gecrgI57FAu+/LjoB8XxCqn+ai90twYeYvB4rIwH5wdKxNhuy18pNDBt95
+RuEB+KI1O8VDhka8oMauEpjnbs5IO01kjcTwp5AU9xYoBCJp1OJGUqUXBZ2kBnRzWB/Iwg4QA8f
6K/wTRxIVmfRIefdhwy9PHQsH77a4D9pBf54pW82eHTUcjbUU3XKwFGS1whsTx39A3bRTyUNuxz9
zNRhNckfVZHfxUwUBcTEPnqNtIl3nKKBO80Xi/FnXxn2qTL2/yTiWb+c6n77yswWNhoIIZ4x86sY
4SCZ2xLE5HG05XbXYLiEr0Ax2lE4fbHda38PdDRsC+EiIfPBh+c26bETcrzY5lq/iN5zcpUOM4mx
H6y4eGYn9oDblBc+D8fGk/Yjbro8G8MVX/J95SCCgiDHGomfhYzSwDVc+b5bZwcSZnD6XRGA+xC9
zw/1EWEx7xmyvcjHmhrzKpa/dUukwlX5wQTxTmTCfGr28leDo08UEeSKyYa+CJiWNewW0UpTNe7b
MUNuJlHjB7gbLmvW0EBtjpMnkY0i74qNpBFu1uMA9lbT2xiKdtZTwuNIza7VVwNwWcguy9/TIvyy
C8uWdWjI2geNho86cXrCHTTrfjYMtiVM3kjTQ6DCPGKVZrlrChsTYy48aeMJXzNd8Mqu3/u1RehB
5spieM4EC8lNYjcZTYklvungsDOldBjxbUiFV4aGV4qsBSL258ZdEpHFzmYrzSI5lXh9z6/LZ6NA
OpzC15byveCDynMckCruqfjTxBIZXe+I/e8CN6vBuK/T7U4YLm0PXMCvw7x9jW91HkR0Iz/rSER9
k9PXdxAK6EzrXS0+VumEasVDLkMEQVc9LvD9grc3QkEr8WYBGltje64KfZeyBuunToDXI/FpB+0m
C/NtGwMj97COe+iPBTZ2abFn2kASwUGTwi9wqc+QHh794gC22FyqqnlTSYthOgddbzbHqbkqaD3k
xsfggxkB20Ye3BXatybproOxD62NoJBIphTP8dCcpVLYlgrxaQKZ5X390HfyNhe6AyXZOh8wh/GL
iyogZfGf4+KtgbU/KQZycS/2iQzvhrWs9V4ZEE5QCpvZ8qoAXxfNvIIlZJ34IWEvaJhOOmFtA3pD
31cVNapt1aQmMdc6yYpkYPnGen6qw+qiyyEzbJKB9CcdA4MUBW9fvqV9c8qD8A6C7kqJcezLtwom
WNZA9q6IQ17pr8GO1LyHWzMwlQW8FLXnsYm3hpFcTH0ThNQnySum1JFwaWpm8uUVVtuDkmFB3Qvs
eL4dCpU3owM3G8HpAEBqqDNliDHNiHGlIj5XE5UOJG8EVqrwKpv5oRcR1JfSpSnlrRwiH89jfd1W
7WZUipcIJSh9P++GIwbZRoyjSxC9FPXVhLxTJ+leNl8HvMkVKr+SM64649oWOUIx3baiu7lsz34x
b6ywdMqgf23KfDdQ+hmVwueW0Zm+FjIKinvRtHAtzJHld+oyGdqMDZHgM8U0w6KmgsugznhgTYeI
LOoALWZvfIG9fragWhbDMtJqVBlb5j8Lpi4ngDYyJzokOOLS0R8umBXj+ISmB4L0v/eNvym3vOUW
ZRn5sEv4401/1M1po1aYSx8rWIgRUJZSedZ8jIAKZG7BMrkSqy+6IX3pQP7sG5iKWzQnomUqy670
5wXGdagPWUVYq1V3J4Fh4EAz7HfH5Rp7lh/lQw1Ke66puKNdHcnfl16SMRlZpSuhWtYnQBJsr2T5
IvmtU+HFg9AYxMtTof5Zw8eQ7Cgyq3wnYk4/Y4WBc5PQ71o1tMnEUaD2DlQnHR8cOS920uB52cDj
MSlgnjv1sQZKjdJXOD6MkgDZBNePShvWs+q/JNXkYrRBP1LZESVNnV77qLB/zsM9uzocOoRbvCwR
ol7F+orK/tl+xNgbfatpGArs0ZvH5RtqryH+Tq7sJWefRcfWbWkP9jvAVx0JNscaYPMlKXf5rbfP
S2Kqo+pwGtDl3byQtaaS+VD3yrETcA0VnjI+AL7zVTfWezNpXLJ6cGfhmxQdVUNUQ/hrCMWq1r4o
NT5BFjSce/57IjetbZOEg4BJrXoMVTz5RRv512zUHp4XxE9QHYzfIpxhEkpURXjKx20tbHVmjZi9
uv/+bD4x9v7zTG4eRKBKfaCOQnzVgdblXdsQHYpNczISvpg86IpLq0JaySluryTqjhhOaR40nn+f
xa/H/deDIRrMRGtAmXLLqS3TTFcnvohrb+3+h7Lz2o0c2dL1ExGgN7dMMr2XKUk3RKmqRG+STNqn
n4+ag9MSJSgx2LvRDXSjmGRErFjmN9c/QnHS4An24kJ/bBeU0WDDRZdSGFMRMJnFEb2+5cUB3TZC
m+8HaSFLdgJV7fIL8UoVyCooqOqp7ucUHVw5NmZAwb46gE27lAs0sSIVvR8b4SohXNyUtHyfDv70
MpMeiZL7Ha0jxtoxjTntX8oKer9LWJA6RhcghAUN55sCJq/0p8yAF0ZvZZdvPfraPmxjIUeuUGXM
zY0YI4WQgX8Z8iclFtmrfwbjX+ORRqAqEW9RsH6xUI6VqVS03H/0EFrzvHRU5VuLWWa3wP1vdqIk
+WsPiC3zYbGm3ZIiyzTItcXOS5NZKQGpLHrXzI1ljNtG0r61GC7J6PGhaRSluPUMKIseU8ITxEEU
gXzowXmIJ4qkrAphZ8UHCBCCl+EWKvWkVU+MzkTzF8gIUhWUOMwYPT+IRdrToOOhlNEMGbRl5ZEn
KAjepOlW7ZutVgyPHQy5Ir5HqHh9sf4ZPtL/2hXGhQpoGUvFoln2QvDn2ryllfmnfB1VYTorneMq
gWtAuDGzctOKOJGCmWyuvtuzBxMaPpZluUzR0I40nq2+X8h0O7LG3xZGOBd89FxOGmdGWJgJHhiI
SgnCv67Yl/ld0wIrAHfvv8rWQ5Oy+wwLiiumLa2/yBtsg069+FxGWA0jBH2xvF2n7gdQiF79Ly3P
voreBlwO5IzFy7ZP4pXeysi5v5poJGKZNLtG4JBT/5QGcAYjFA2jx0bZV5SLJsK79HQSJV5EZvZb
qylh/Zy/3khtKVxuVm1j5Py651Xs74ArwL+a7IlswMLm6hvyjix6LsMXjzFCSKQ7RF8XIUhGsbnP
qrNhcl6japlY8CFZvJ+jyLue7dcfQb9WHaUT+Nvn63jAuFs1hhEM3KdLLemYMXO8gZK8isIaBLQa
vBFdbTmXHRNtX0C9FflwquOL9BIPW12hketbJzW5kSeQ1nz3ecDs4ew8gq+mQufFcMlFnIqMUzjY
FRBb2QYQiZZMpdklrbrycGXOMyB6w0B9bYEMz5c05lbDL4FV3r6KkMUdC9WYdebZqMpo/WMO7vPV
OkKl1rHaLZby6ygXtYJ/KoozmO1IX9P/yI7aoUXC/hTtGhj3fW0XWx03T2MjjdJPK3EdPCfBxsJH
Ckyo7JpI7GJvg6pAvzYapmNuT6Qxd7GxioaVVm37bC4DrdJpAqwVqr7OqU8DzUoVOC0WRXZ8OYJi
wgsXhUI8ONcFeGT0qMv7Ab83jDmw1ong5fUMgedWaaPwc012/hXlVYZqa25lrK6O19TNxaP4N38x
V/+AKbf1LPyr0apZWM0DngjCulzAB0cU44xJgFmsFAklulmz72AE2+Zr8CI4eglbtf2VnYAMMyiz
oOWCHJoNf+uljLLJvEVKfGXYG33hoxV8RPmTXq9/3UZbfcOIvlySIHf0Je/LRSJvLNp4iEnurXwe
8QZPBHMpP/b3iISV68bFaEp9ah7wdt7oIONnDMiUftY8Bpd5SV23kauZ/yrEm2RhAqbYg2fn6y/x
Or24KkqY2Y22jv4V80CE/rDdJtU+Q4imKJNaPw35CaE0Ek56q+VKjZYD3iDQXdeXEXJIWzg5Su9Y
e6D/V5xqUHuINyGDSw3u9oyWZL64vpav3t+6tZM33cQh2IThkcP9j+lIPyHZZa3i5+Hf0O7q9lh5
8/CCRsYWx/pqUyB+dUipnVp7LUmbBM+laFTBw3fnILU2Stq4Fv0cAr5Bt3x+8wmUxpI9X0ithmnh
fam4kNuEufTUeLZ1YMMbdxKz5+dGGikhIWOT3x5g8Vm4HoVc4C3MjZTpIpk5Xfl1f48R8GXZvAGh
k7CSxfBXWIRPNBjCeKdwP2f2OnSMY3VrQP8eK7+Esf9W730u8qEDppqFJ+ZeYuwSQAxlKrhlIvJX
BQIbxRTqbN/XF5WH03GJpway7z326cOjGGpu3bxcZM21yPIRQMoKDt1VO8dB7QShhQsylnTGPI8W
fbmXEA/AGUu8r+k1Rz59+WjZyf76OpRzRUOcAEREX+wlrgxk1/Ue+kzvrwbpxQj+KPKjVuG53T1W
fDoffosA9KMzIST6u6JGAs1fyf6mId/JlQjMnDUXS7jpAB5xmURIhEOI/7T1cKVKMxoA5cFeCpAC
8x3k0ujP2FZzj5rnRQ8JWp17vZwvgoBf1o0C9QtYfGTu6iomIJRwWJ2++zh8+NQQhjypUstkKyGI
zDwbYCDOOhRZaBtSOPk+gIYXLz39vEvHy/DjAk+eOuXV1kUo4FiVJlvqvipbk9Gge0xVpuc3iuIv
Zdb7k9A5xH8XUSHzvQ758H7XuJVqzBDNfVEyiodIc1TlRSP/GcWZPf2Rx14N9ProXlGQh9CyDITV
/u8va0rYbQA8HhVDJ7EIdioOdgWi/lds9sJdgQofzJkKJaW3nx/0hY44vuzHJ03OftIkqRk14jib
1Nfgpjaxm8+Qz5pbs2f675v6jgB9I+BMWxz4P5mmxHySfxhNZCblU4HxVXW5aP3GzzYyw4VRQEtY
BPJu6E6B8uvnN7z1sElhIUWqxlm7iLsR6TySZattu6xv1abTBvz7K2GGC4dyFKTXJk+JpEiUivYi
bjTCPb3vo9/trlcIOJD9UDOuGSFFdiE+/fxuXwb+749VaDBjl6KBTpr0UkpkYBD3bJR7Z747rAD/
nEAGrnz7fHTttefZ67vlRj3f1oR4zwo/nsb3B8M30HVADjq47s9Zo5QKIS3OqN2kOCT0Hfwl/VVN
1K0iIYJlKKs6vZNrwkHPILVLufdflMgE5e3W5atRQR8uklmlnFoRHI8ByBETv7Z89Ck7hUqD8oKH
xF4L6ZVrgLnxLtSZ5Q0thDdYWhVGtGn2EtNZRCAx0etRtBu9PuFX3Vzu4sR09OJNJmXKfYa0neyk
SuGWerciVZ3FigU8Ddpl/qw15DGIVLfmjVD1Jaeefp1JTp3GatiajSDtaFkx/8ZV5FG5rrSld8yW
FXgX23zqt9fzyKDGSelPs7jljvUFhCJDd1EgoaLjxGiG5sDn9fGz+trIlt/vgqNCrrK8viFQu7vu
fDjiltPeeOH32/Xzdvj8uMk+lL2sKcOqGLZiujHEbaXeER29itnmjFZYgFzs9UaE/PaRAF3QPmFC
w0tOApcfepdrY0rDZlBc/is7LH+b+W/tsulBIAC4Q6UKyv/P5216B41f9cMzv9xBYlxapa5gby9j
HrbAAeASsKPdXrvB8v/+QTCkONYYfExRHGlaqgLTh24TeL+lBmVUFyPTqHhL+huXnTyuzHTlcDlh
1IHslmKYk8/YiKavink7bBodCKr8UmirnqLby9OVmKTbZujWnfGPAl6T1k2SGFA2QS7jeBKhBUPW
5CcPugqxoblLKIhUjJd//uTf7mQI4wpG4yj8sdSfd3KbKBnGw4kIyDtejjo3xRL3XhdPIx+64M8P
+wIYel9gC2EFFhpa/BTnbcR5k/RtIO7iR1Ku9ILePfId3bZd6PfegQkYZCNc8I7BJtgXb+YBTdcl
QFlH3N+UXhhjxHRhDDIsLn8gXbI2bpEPWYgQD3rf1I24uaolktENKnzhXMu7Od+9zs5p9FoF8aYn
S+2QTr/ouj0Kc+g39se3x8xAjAG2FSIQCA5NfgZS9EVWie93NVogyvAvjWElyX+SZI0gnEWI1RBa
/nkd3nvK05c36WyOfh/o0kynyrpXKWF/1d4PGvs/QczU8DFXkpiKvrZXaVQ4oyvp43McImfbhDcG
gON1/eX5WIKIosRrq9Yknolip/iNVnSbq7AbJUYKHQNHfIatG4FT+eb4qaImQi3jVdFKndwUQXXt
DeKmev+0O9T7A+3r9QAqzVudz8gYLOztL9ddR/YSbvIJ9q2D1oj99xaN5WuKBFcGWQYJayNGC1NY
OzHP66Q0g6hggFspbLSle38pp9vr9bXrFz+v7Tc5y/g0bZwlGLJO/vl5R8mREbd9HGlknLvd7vA6
B0tyWJ2v9nFb2DPRRo2LKtmu7cefH/ylbuFw82BLIZioOjPdybcWaqGuTLFPEItHrvGvbtCpDJCO
KJj3uRcVCHl5fQuQ3DSiG9vp/Y+e7CfSQi5inUVGGmKyn/q6lIKguci70mlddC23VweoO/a7s3pd
u80W8ctDdIyek6OgusW9v2l/Y8FLSSddXW9dPgPP3TbbESDvmL97Zd7vkoN+b83CLf4xtGBkp87t
8i3PkSpwwIV34O35f2lLFCn5qNdS/MYaHD+o1fWMNSGzrJlPHV4CqIdAb4N/nDUvcJGsZeVKK2Gb
viKlFu2653In/MUsAMiFTe/6Vto83i4/fRf5814QVEFNhz7V0B952u3m83+Nffy32O73y+Xplo7Z
d0Hl0yJM1v/qCap11dnmyV+a2IE11/otZT2fqEbDHi6gNwOaTYeliW5cYvI39/lYFvC/0d4TZcvP
7ymGpMpY0mr3j6n9JM7mF2RtXtP1PZn6IrHt/X5tPa5nd6fljY33Xfj+9ODJO7c50B2vkKP7foEh
4H2KxtTYy57rm1tB5P1Cmq6lTCmCbg9gGe6Mz++YxkN0uRg1RoNL5k1ATPQdNc/gL0FhZTIGh2gf
2Okp3Pfn7h4IVArGB7je1RZQ5xefzHpnaTtNcruN3wH/tNWH4Dn4q/0J/l4ewONZqys3b24HCDLN
NOa94HfffNGR/vmho+P52sxUw+7w5kMsdrDLh/Q1xTwhsJuX+JZszrvm3fRdQTRiI4IpOUXQZN9e
dTpNBPT6IN0Jm/oNSki1jgEholi6QSfi0QCNWQBxdeJXDHzyX5qTbjDJk/fi4uJCkT4FozUjTWYV
4yQbcRVkwnzgrBi3Jo65UxfoY97HAvYTTktHbVaBjAxcGYGQ3sYopMltRAz4R0QJQZC8WfZOm2O+
SBhAKQkhDDdd+7tsmdVzwKbbehsMrspvQzu+hAU0b5bJpnBjhInRYSCzwJQdEbaxO+ktjRd/a95V
8xp1Rdt4uDjCi4Sc6KF+8iT+M1vZKS843CQb6wGfu+FMYqrft0dpz1i+P0gL/Y4GGlKe8h393stT
//dqo+vjXEsb+KqtI3TJiAVLwiMok96REUp5VZ3u3CF9JGyxZ8hewjt/rsP7QHv/eTl2v9JdQyRC
e94ScdVcB7bl5K8wrbJ/l19J7bxJR6CVxt8N2hNSuO30Y7OAb4WmBXV+e9Lub1Erv6l+LSzS/lv+
yanqK4lRl29Eu2DbrhnFn7J7aXtZa5viLjxp3mzI115N1eVt5Wf0X6qHtlsZv+oXGFSXtYK0jG3s
m7V58A4p2iRb0KyD6z0lSzBCa3lTPJiSGx6SdbNL1hgslMJZWRGO/UMvufV1j76EdaOn994o+Lqh
dXpNKLAhVTgpA4ISXdc8HHVKBkankQyDTRc36SDOJXSkxQD+Ru/nizrzX5LwvtOaZR3oTp/+MVGF
xu2j7o/1vEHYLqm3uvAHTb8SKb84ov8BbzrudGx2NgP3VDHso/G/D7S5n0OBk62VhFJ3iT6NH6rH
VvYXPldwhJK1oZ37jHFPr8wSsXIVDnbGTW016QzRtXnaEsh8pXdEne56aYWLIUcWvjSzRRoDpFXD
yIT+Br3nXciT0Uc7rBTkoX0/c8Kgcn5OL75LohSUBrEUMhlsvsvbfcjXh0ulC2Ti8bYFENAukFN3
M2sz8rrT1wg6989P+zawf3jc+zTjw+PkXuvqqxyImwiell69yt0ObwiXxNzXQc1hukPOfLnewER+
v0/+e8upQlsreZVZZVQlfhgc0el3ew+k2dnLOOwG6kXYYp5qSX4o+2yTexX2BNIJFd7YwAsoyCCs
p09tkKCzz5QFyaHfHvL8dW64WL9ehW02oPr825O3OTrXanMn4gLKXEvulXUmgPIIk6XuvSZohmmp
P0/E0BVaH/If0vfYQ7TSsQAZKCOKbCLKz2DKXAZD4TTSS5zD0I1++w1Nf1mmdV+Q6J0SwwRNlJ4i
wk5zORoo7SD0//NCvXf+vpwsE1a6qmicrqlAxzVVi0gZrG4TMRn38je1epVQrmkUNxDnjbfTMeRs
e7fEiqO4nKR+I0YyUsHVLC7+Nc2TGiSbtN6pCU20vnEytKaszltFzIatQH/tU/0xt+IX01sybsyy
X0ryqHf0yiTCegxeB3wdeS/yB5V7TcJZxuSlYMitoSc3mivnKwvb5Fj+Y4ApDCGuyvhfKXC2ZSx1
Ckj7yBwZb+pwtgqYjDe+zXsZ99O3maQMcqEHUirJ3cZqRna0Mm/RTuq0eJH4UHEu4hJnuBcT4qId
XiWM1XaVwlQtrud6fj11Gu54wULymINqv5ohAyNy2er9UwDDR89mYWa4RfOnlyQixKom3/MblHVi
aV9nkevXpP0jDxbxe1FC1P6yVlXDqRFoL/sHoLABxkjMpDEeEvetxohDjzG4Qbetum7V+u/Pu+Tb
42wgF2pKKu1+apTPyZPWeNK1Clp5189qt3Pgas2EnYcS362U+2vFqRKbMH7TmS5QfJmTzmA0+E2o
xL16/8jLr5+eWtILirDYXXXLfPbvWCyPW5q288Lem/OHmbA6MXu+Ud+/O6N/WvjxRxigAEeII4jV
ST0k4AYiGl2hkPen9m4OFWxH33p+GJwDNfB5RRmw2NrPs/VDPE/c5RKjWfvv5sZHf/+ok18xXnZ8
DYa7pvneDfoQQ4fKlCsLs6D73H1ydvNhdV/czVcL257tc2fmLvgh0Xxl/9nOZv1qtly2y7e/0exG
iv61NlDHwuC/XzEZHQRaJ6Nx2qn3F/fxaUcqd4BkbUfzbnP+82fh2tJsf3cXrcP56e3Go/+31v7y
BUyo/paIxw/74vO2M9rhmsVGNWwqoUHXD015u5ZwVdMH6JnWHO39RtH2lZgtk6bDrrx3kwHJrFBb
SqGIDt7ZlK6ItlhLrxQ2pRLukPi9x3h9JsIt8nJzJ6qnXonWijwcctl3MsB5ZofRJlplCcjfAWFG
0R2CYl8DaW9FV47ltaZBmK2jVQCOl+bP2MVXh3rToZuWGOUM+RLcl5mzeozE6sKV8LLxYlCezD0t
/2Clb7l5ULu9auZOXB1yH3sFEoRQeBt0rkSlwgdTc0LrEcwLSqv2Rf7VWwgIgVkXPaqRagRV01UD
nxyai1aQ0NfjQhOLeSBivMZwXMCZA9eZBm62NkgPhWXOpIu0ieLwD0XQpvUgexvRL7U1dvBujh5W
Z9chyG0rCHGnV3Z9aa0VBcZ3UjhiihIbXLOySm9E1+83FqHEFCnyOOyTxVWlQejl63XYyK3qJMVL
RSWCOECOvK1/1q5ga3unaQHFlvUi0WNHAkKqoMmDyaiULkOg0RWXqDmCqSNXlnOnQ79CzwwnQ1FX
h+V96R6T5lapPMb8L1vyw6+e5NZgbQ1PtBr1nqIE+x17s8vt+YFymQCxgjCyoE31lNlu566Xy5+j
sKl882z8j6GyEBEAKU/CUhkUl7CLU2UjLsR1syXJ9BHejHYD/AdhFyL6v23MZW06KDd023BvJm4S
OACTipV+GS2abUn47Q0HuuB4QQgHFfU/iO/r7K+aObCgTRQZ5vEu+KWOLiPGGv+nzI32YrGLV8j4
lFQA0PvrWdHDZ3Mo29K7bpjB98ud5swsheS4UmbYlISrlD+336C9g5EQN0W1DET8wnATcgbi+t11
foVPIC+8h3qTg6ETHUGfmdWsvhFC5O8/GU1D1WTwwaTpcwSRq15qU4Po1S8cVmo3T91VMLfPxmyL
pNTvyF6fstmttsa7uP10k+C6A/qAOTJumpPEIbaCHhZFqyL+smGw+3RAulzbJM5lF9wFdyt78ee4
dZ9ZkcUDZgFvxM5k9vfWq3/J+AncDM9xHTKYYVtTYfxEbIss8VDmDeJ+f6E6kYLfqfyiY5RZPKcX
bSM1v0zrlMSIk2DABDSor+wrxlOVWDlxjqkyLhQ62gM1m2FA2UKGR3e5Rq6eXh5rHeM1/IiLCz33
5kYa/z4c+/r9/v9PnyYBYVKU6tC0zI2faDxr28MLHZvF/OXVntsLW1o/F7bo7Ifd+m15o0z6gp2W
P3+1Kb9BjQcZMQ3c7/zorrqeE59eTX6SEZuq+10Y7RX8bSwI+tkzyDmvAdwWIQ6PMw9aIshThsKN
ZfxiTfv+gxgiivB8SPHed/iHLMDz5dAv9VLaIU/lAGtD4Rqfsx02SpB9hZ00q47joBYb5P3/HTYw
fowPz54Eu6DvskJsQnHj5fsRBqGpDwIixfRkovY3bXmu2pMMJaxubplzfUHT/+9r06rTGeODPp1k
nGHRBC0O4sMmK5c92bXK5DRYFebaGyxXEZ7C6EFrFTcPz5XwDG6rx1rmck3mP4fc7+MHCIL/9zPe
E+MPXz+M5CrJtZp09OmpWL3AZZ4fImdB04gEVHb25vJueSvl+ibxG18YXCsjAQnsxCTOx3Kc5b4K
qTyFWo5vz+UYBA/xdZs1G2TcL/46lJ+KysmTjVKSAdhm7ZiXY62ua9TTkmXuYdi9C8BwU2ng9OU9
VN2xlJYDuwZ4rBXC907LnYmrKbLUERoX62ijPJpBcSOP/oLeoaiUgA+PySszDXEqUNg0Ujvkao/i
6rHfN6vOGUeVwqyZUVVv69VlXt3FQAx+XrPvn0qrly3EaBqK/+eYX18R8taSQSbebyRH2hbzw3nh
Fvvreb28FWWV8Qh8DlW8osxkSpc0nQHfeAF92CBXcCbKoHXiJrg8lVcME+KrgyObMwjopfaD7V2I
qo2GUyGw305B0SSmnZTJy8FmeKd2Ox+qviePSJB6FgPZxKP8PhoYvwCe9yHSp202G9pHJbrTaWmK
/VOCb6UJBUrDzCZpLGgH1Y0k5+tQm3WTJRKNUXVe4tU+v1RT+bVUhBIbEFne6iElEYwQDuDoK1rK
L2T2rDQrWnKL/gKetLjx/G/uz/H5o0i5RuKPdujn5weCN5J9dG8bbP29htTwbrBs/4wIgjWv9pjr
zvMRUe2f4hNf1cQhcRW8DYB20SNPla2xjpby5jJsIcfRCjrkt2Ly16t1/H2wnGBmgvCY1ocWzSsr
Dmma+PnRM4C9yjGmSCmOlNF7aZGXhd0MzMwu5jPlOmltlXjQNqRZOkhzahlN3pc48N3Y+OOyTPci
UzwRdAAapPgifP5sfaKZVdr44u7qjMJooms64tOW9G9262YY/6QfnjSVTahj2Tf8Ou5AQeN9rD5U
eeVyK6CjqPUIpsTv2MMbbydOEdBjNMHih08OI1CWpwVDxojS9/Km2yHM7Wiri/33cdfYZ7I6baW7
L95Mcsr53aPk/H0hx7Rhs4KMB3YOAKJaZ/NqSXrjxDS4g3ljH3yXHpYdOQwkFwPMo3/MLZzOEfYy
VKTndOZue0cHqfb7V29T5965hZ3O794enjM7s7e8oJ3YvwCfz/jLVWa5g3jI6KuJxsOf6wxZsxuZ
yVhnf/nk/739O6jrQ6DBDtfyYkEYyAMQpl/GoS3fqC++TiDHD0yiDIZIRRplmraaVQsxyYyUXYK6
/lbiRTFA5bO4mKwuvU11aH8VN97qC/FoXFQNbKBMV4n+43S4H14ukYS9sb8zdxKTipxrQtvEOw1Y
vmPty42/GxbRPttDl9yUiEDkMwSgbpxnbbwRpt9W00AXyaaJ29D0PBteUAmi2QR8W+Fw2XuP2SE6
ZHfWHPj8OjmGZ/TBLvv8Og83+ZpK+qC80qXVmReO4ID4wTgLu3rVLaKludSX7cGcexvlNwHcY8Kz
ajPGfcxN1nQEERdblA+MqgkU+1vYhe/CEiFb5yVI978ckKiHARwKIj/QXKBZE6LKcr3uR+xNaR7T
4XzjQH4XbnQAwOwVDqUxhQDVXhapqWF0m8rc+/DAvJGx7L/o3Ee+9ahaD3KLypyO4KH1+POj33fF
dMF0VVSAhmGfZE13amSlEQxgcCmPT5vdXOWkh/bK9pwFKA3268yd3d1ZztvmdGOnfJMPjuByha9L
JNIZsH4OsXGoinhE05MLtk9Ph8P9/dkezmNHbs/cD/DL5sYDv1tS/L9UIDiGivnMpJLkCsoEToi4
ifN/YuJKCHJ6mCSkm1x9k7I/P3/W70LMx4eN//5DiEniTBMvUtJtzHx/GRaVvCegq8bp56d8v3iQ
xMbslj7vtMRK+zQXhoRv6DjF6jCf+y5e7JvVSpid051vI0vrurLNecfIfWQEbS63At1315eBlQ7s
LxlV+SnGRwiFtEtqrLGZb1sedmIDgg4NwsSPDSPn2kI9Ut7RXVQVPO1PVfi7vojuOKsJ2OaWKhIV
z018q+od13K6qT/+qsneAurVmlLaavdP5P07BNJedpkDBkPY/wtR9f71PLw9zx5my/pWp/m7Tfbx
wZN1DzOsu+WUFmEJC1LxfgM56iDcZziEyljd3sDsfVFVHUM+m5m+rqrqMMUnPZle0bPB1Nr+HtHf
eliMUth293oWZsHcdLTzwnZna/H1Dr/0p7vILRdv1ooxT+HeOsxfRDP5IbIlqgD4YIlgMDSZNZSZ
GHmRVrb3w7xYIetD6gARdS/sY9AGw4n9GC7ltTqrF8PGf7n+Cheqg92MGy3VpYyV4xEwjrDqHoKT
QC0TO39/PijfpeGKSJKpGQrxlSD7+TyG0kUPkkvZMwAwT9qyZggRLphh79s7Rqmzn5/2XSVD2SlC
nQEfQ4ib7II27Mu6lkp5h/WYO9LJHnu4fbPBkWwNZGt08Jw2npuHBmQ8BRwCXh2Dr/vLU3cGNA4y
LnYCEAECEO72JK2q4gYyT/qCUoJnKZGXADgl/ftCKDejVh/iDIBUcb3YUgqypBRRoqntBuA4Q3lP
Xlx9ZYa0Az90X4PDQX/OrvXOVeiMq4wmL/6tEve7C4EfZWjSaBvBP0zWyBKMqNUIZzt4nEd/048e
QKqL1ucmX+ALaRsuzLm36yL4B4k7cvsVqm/xnXq9VWp/E9IoREWAH8xJ2NCT3D/N60FoR6ja49OL
Tyv66C8YztzN7v7W9i0s1ddx4LgSKmUsAiA0Z9TJwTFVsUuqK7CtYHXZQwx1lYVuPyRudSNUfMVE
vj/IHH03DCr6927dhxspVriFaUvK70lvgI/odVNsyj3qneyyn/f/Nx2n8aX+e9bkCwpZyBxMYnuV
ueQYyWnASeeqZW6jPVzMfI7rka48etllI4kg8dBuRQkAETTBfLvxQ8YtM7kHlBHqDqwcwawvXzdt
K01sowKX6e5X1Z/Yt+VwzvsnAQbUtXZl3e2rk19JI3dOajCtNbtbu+mbhFjhRmDYIL+7XU9igRn6
mhn5Ct+daW+8bAnSI5oTIvCymN1Kv8c/bPq+Hx82uQ/02kquQp2nDMdnAEqNej8Ue72+cb1+4c0R
7ZWRsYYAPO3wL9mx3IZNFl00eYcxVufM5wdscqnh5KfrW74K57cqm28PCWuI0vyIOSTb+By9NSO9
pFnDIenmMd0eb44gtY3wFLXqzxvmm6NPUNQxLeUa4/CPi/nhkOilbHQ1XCsOSeNwSObZspt1i1uj
+e8OIwxkgtxoFEvqPTn1voagZs4b7dpZc6hOysZ3tbVnNwswcTcgjF9R2KpC33fEAaDcyQhjElYz
X2vS/KpG9yHaB7NLZVfnMp7FD9598osLaB6vwnqhzYzfd5CcMeMArZygYDeSeJtb4c76ZoOCjhlL
HNwfx7Tl8wfus1jrBzYVI/CnXX7e7TbmbIOymzd7tJZPTy8vOah4UgT7jChRZRP3V/O5ZT+ltnza
vNwfzp19NNw/W22xVe1/1gxLEPzg2H3DHmXScVoIoLi1l2pln2b5nG/aO1v3T5PaC3d9B4Xir+Y8
bnZDbj/tlneXu7el53KL3Dj0320jgOeA3rnN+PvkGHbMtaX4Uo8g8IY8KGDQgKvlTa/F725MEHwk
fswwDc7GpLmHSKAXa2YWbbnM7Qol5EIuFyPIrgMRu2mMf2Z+FuW7jm+UlHcl4g5N1s8iwmBTbox8
XyEaU1zwoO3+BlXtCpIxL/tbcDn5mzX/9CsnERBQT2kUaqDdg7yo7Nf7cH2fLs6rI2iLsThpbZLS
xdvpVj/5ayo+tq3Jb0ZyFWdtEjTMSlIKRbXCrQoe1xTONNWuzdm8rD18+sTkxpJ/033hcYhq0PUY
m9fTizyJLN0fBBPDZ4Rd9FpZZGjZRZK3kulKY/nsesbgcOFEKf4VmI+K+rIGoH1pQoT5I2cYsQ4I
7QuZSV3qWceiuhEIvhl/jb9w1I4kCR6BAp/P3iW04rbJSuZANQhhfk1qJCuf6izb9BDoMPexr8AB
4KxDD9MxJHgEsVFqBu571lIZQVKd9hiM+rTFLVuyb2BCTOJFIOUmLWqDifzn39aEWa1kXt1t1XDF
rMoWEWnxFCQN96pqy9dDBe4a07r2pGMwEgJGgQp6OQvqTr48Wb0TpCvo/YxkjGhxxb/cuEuLp1Bf
19FBpjAVlI3qHdAQ1IxZIaJvdFJU5/96c/AC/Prx5uDzvh+CDzdHpEpCmxnovtPn12e5fDCFfxg7
Ay+jz+anNwYz7237zxc9sGSDkpvoAnNcnayl0NZ9EEXxgPgz6iX3IkDs7XUl3Sfz4OBfbH9dzbzH
wbZm6MRvRfhzs99EhdbWnuFQ8e9rWp58yaWwGL3Kfv4U3xx4lEK5REEb0WyhG/h5Mft46A2zK4Z7
xQblVuJebK7L++D58JqfVnblbCk49pdjdi5shn7F7HRjLb4pbzRgZ8RDWGwSYjeTW8Zra8ss2rbb
VuDgBze43sPNNbzfWD6jo2vguVdjx47A23VR7tFXQLyiTU5XmqI/fwnla+jjh2CFaxqMNlRjGoMo
dKpOlgUVBpQDH2h3gQg1zJm/V/b9Cvb2kWuumm8Xz8+XFVPQyL674/KCJWHf+CTv3a3JhiE00W3T
ULrkYphEw0EY/ESLs+6grvMXYx49I7Q516JFd9TwcXzMX9THHseApXRG9gbjjwWJwSL/ZzarZjmc
DcNO//V4kAToe8/UDo9FvFhXtTbrjHmBUQPq3xIWjsiB2701x/XDwADnDY8r070+WSsTQ9LX3E0w
erZWZYyktZ38aw8g4d12abql4fZnDKPwIz1pc3kRLFTsVES7XorLTrWrJSyElYxeiaagz23zn4ui
e5Pa/M1iQcLkKpVJbmVx2j+vgbcEusCukeM7PJ7ERXx5jMx1WB8wv7I0O/UXvYVcCwajaCUhPwc3
4ef98t4YmKwSptQwrBn00pSdssdS1qgIwsZ/uDJ0whr0qDgZY5UK6oi6R4DPrvdMfZm9vCF0uBrz
X7T/be21enwUnGrpLRiezQz3sgAqe/bXi+eWbVXSFMQdNnzpqNoZ+wHpcuD6Lum/zMQ57PgF8Dqn
fEF0cxnjhAFEbdfa+aa1ERS3MVtxoUUuLCZCP7/t/3B2nj2ualka/kWWyJivZGeX7Ur+glyJYIID
mPDr56FG6qny8ZRHo9t9u1vnqgGz2Xutd73hX/E85+XPp736TLH8Ssk0FC9TiRV0RgJjQvhfCJ/H
R8Cz+nXA/crWvnXJNXQu20coe3oOY+TOp3GjQOY2aLQFkrHRR18X4+0xwLtSztXNBGWaZm0Se+UJ
oyWjKQsoZm1/6fbD072xX78HXr9p5vn0MsgT+dvVgXcok3Na1+33FhU2pKzY7EwQvw7SnV/5RrPG
UEiVEBYDtFMKXV0pOWepJEbYvWpNbgZseuLIwIDoVJ7M9PJJZNCpTS25si/BnAQ+Q52X6p0D4dZp
RWUECZiMTK13O/19IFSVljaZHDRkEIrwXSEhklXRubgEWUMy03AbIpcBMHCVm++xYxBnSVo0fcj5
rbLIKbUehJW4vNfr3bwrHdsEhg8q2ejXevOmqoLy1Kq8d0SB5nY/J0l6CyV3s1rBBDlMDj5xnrl5
eMJQwRqr1tjyB/YHyTIPk3vjpn/l6ERcQn3oLdBEFSj1qpInNV1HzXHsOCheJqfp9u0NLtAGZfDK
me43zsnSfIHh80PlV+a9IUK/9V8txV/XvjoaJDWjhwjCvj4nx8YcmC5I+cjLJ6YDsQ+F5hpe34N9
bwp7g1yiMn+mp8cf9hud+b0qkmwvRlK5bxbGyVZRCWKWBmG4ZPcaYPM3Ij1RkHDfJX7KUfLZhfCI
e0XbDYo8t6AorACBkh1+1u9b2OcJ7TFn9JRsoIGxOFRjkfMlshrNGQ6nsbZUJV/s7DzBdITMGnVO
BdpXEIfPmIWMVXkwiQ1Xa0Ozy545GU6x5fAfQ6mPgIiUdXR3XNd/Klcvq3fwoxg3KOLpb37f8bEr
xWEbBApSt8l2JjiUVJvCMlexZZqv0528s9Z8L09/79Q3NisuqhuCZgjAh9/W8D+KW+aVl7Y0OBk5
FM+kL1NeGmaZO4Ho/H2hG8g5L6TvmBm8Ap9fE/UHeBe2GE510D01T/rCfn2MJx4NkVM7lNXe3pNX
whKWMiC1OA+nxkx7V8eRjz2TiwnfLP8MeX6SL2Z9XXHn5m4UCDwqZwW9E5PSayOSqCibQ5gdVOpa
jgoEmpIlfSExek1kk4JulVkrKiQLQuphx7Frik+wYo+AEILpx+5Xbdp3Rpo3AADuh86fBhdEFznJ
79UgBbSQCRg2d2S31gxS3WLT8e2OLpbntPb8cT2w7Tv7xQ1099dFr4va4TATg+50aqbC0a1125BM
USd64LPUe99P/EAhxuHa7kj1V6SMNWN5d+75DcFffwUatlKcnHy7YKu/n9sIooF+6pL4ESAH4w70
/UwqwsdoV2wOT9pH3MC8tc4eROlRmI4G51E3qmZ7tPfEECwT+OwuZP1ptZE7G1Zu4GcbzRVKs31V
Q+ZCxiO95ulk5j5ItYyywcLYl664z1Whay4wy4qx79Qs1Rp8Ys32WRPtyUhkCRlhlzwgbnW6hU6F
mHvqssRQZfT3QrxVsfQWHfyr3z3Fa3ZSdtbxglcoHoD1QLRd+prmjH7YVDu3JHvmOKekSMoR4g7a
Z2oLRfPZligvNE54+YBojG74YFbk+S3V+k7Xc3NVgtKyQTFzw+/i6rg31OhiyK0Ib76CGCksSxnb
XnWUpcSe9P13K38V0eqkry/6xsjnRKtpJydVZW948mVMpTubvu00wFZIY+YU3/mMb/CSgWhQImkA
vP0NXi0e8luO54toNPTOmtc6ivP5fpzuZyQTmRIz8so82bhw3Ati/t6Zr9esAfwKq4w4a3yMfq/Z
oR6qQpntB5vSfRLdrQtnylk1fmPuLecV2ZFkP/pw1/9eKjcGn329BSQBcg5R4BsU+rF1N8IpqowW
f5+2wKExq+1+vHc5hFaWzk9kPXYNYgEy7LrWGhxRCw5Wf9/A7cfGcVan54S6KlwtBqkqDtqZyOJN
5RAM4Rs+u/lY6e2zrXxSPu+hffWpsYLbx7kadrf8+/q3sICeUipB3JdAvb7//McPIColDd9AajfG
urJKd0vsst2Z8Uyx0R6NdE9w6TPN9s5j3xhZoPHjcfF7gWL3z1khSWVXGqnUTLNieWrXVBCI5kXE
SReYJ+MoxfOj9v5+1Fu4C09JYk1vL9Nf9/cKq4+GcK4EGhmZDvFl6OkcUKiqTRB1cwTSsDRf1fFx
JDBi9teTe0XC965ztcBpZeDu8sysNf2qho21fdaRVdIsAq9NfQIL+bfmyK/snLJDYJWCwK/yFUA9
R3m6rM+fwWuKN8En3HvdalbKWtnkJ3IczLyzySxSdSa+7QupJZ94O4AYDC6zXtPKOGYG/Idga6V4
/EmIxdsdVoval7z/PArsNeyQmM/Qs/z+JYt9ejwM6lP8KHglEZHveLNGj7p9dFAGYS2oz3t6Q/B6
BnVrV8wRWVNIGpxyEputo7qYps7OVroYzENyQdyQhFQrw5ndTCZkEkhvoRvNODDSGVYkJoqHmsWf
O8dFsiXQ1rD/XhY3hk2QnfrQHlQ7AKzXdh1aHMVhEDXNVJWsdKS+H/s5KABYhRMMWW4P1T2L1n/H
H78ueG2/cyjj5phraB16T6VmlgEH4R0BAUZuZum+NMt7Jk63kATMOQifp8ekebqGbgTE/+2x7JRF
WCMBRtxtkcEomhHOIYGJZZwumMPENhVsLHA8ek9yZxA+ENug4nQ/uHP8KTfKxJ83803J/rHj1LWc
lGWkCgsMPYK9SWQecrETgW2tc857uVjWmu1uMHRJj0mquVJMj8X0kJNS6uM62yp2phKD5OqiE8I/
TKxotyecd0TS0IA4GUoNrOvxbUOUQCoRSb29xNGtO/zNbZ3wpWacNl55cZB4l9WdD+Peo1194rKQ
H0Rpz6OFRxKCL3ZwsS7tTEJ6/veavcEnYj4I8xKQGxQMfsTvD1AvL6TLD9V0GhXh60AkapvqRi4E
PHdXxrAyhbQ006AcZ06i5xPdqEgchN+uihZqEEfFu1wNiJcqhOlJxKyjErFUmQ1JZC7f0taJhoTL
RKGpHS52pTyfaxFTQYLvL+UzzHzPyOOFmsmmEVPN5potifE9Bs6NjurX812disJ+32pFUuyn0Uk1
e3+qw2Vctx4mGvpBvUP9+CdxoZ/6/PgxrwGu4mA0VWMkzQKot6k8rJ5ZgT0eG51sbSusLi5qK//c
OOJb7g6/wAoNlIomKQvHxBbWRh/NakSW+FXu4tfTvMrcaqM+SVhaeppTTf5fZ+fP+73qcZUsTqNj
Q/1IUlbUuWrtEhxMTyHh40+QYGXH4p31Jt15H9dAQJgVQXvWk8Hm6WLP8Lp/WmwMbLHsjTdCoNQ4
g9acn5drabKmjfuCl3+npGcqeePI6atCHeQZq6FrH89U3+dZXlGVyrgKJRj2LI5PpSusDi/tuFle
3P2c2IUFntxevNI4W5rYJZHuof2MXOwc3cBO3Oj9E9G1W9mfHEAT1cdR3WaI79ZWuGLn6PPGsYSw
1GlnvotjHY+hl2J0LszYGgARI3F2IgT6S+NBZRbiHt+zl3ZJvqW8Gjg5EBgh4cvgozPreWG9Ayov
GyefgI09dU/ykzgmn/1sJoD4S8DxI3RDovAws+4DneTPbpY62GhOho68ORe2hn51rc2q1kFk3S34
nxpCg/iLtJ7mlf59XIE5/b2l3KDkf5tLQnnDmk2hJPy9pZxqAiiqsxgvxXX1ZDwzE+c4KBMrexHe
syXdHHKLVHTvXLVfq1eVBLxIaqLeE6S/9O+rZlJYZEIdtZsWGzC4f4Z1oTHPsPe7hyjffsAfl7oq
WmShag0BqTfQ0MUmGxmDZwMmhSdaNT60/h0Y4LuL++fJqI8k1HXAMkY/f/9xzAXGAVCXP8fZYQJw
+JLNZ9BZXgYLyXL1yRGGWceaeWbWf4FiCNRbmqrzHI9ea9uaZy6FkY0DycHzB8uvlInXxz1Q9QYB
gJHy/9zgFThyEA7HAcugdy93MgxANOx50jU87ItwJkviDhZzq8z6cTlGe79/j316Ih205U3LWHbJ
gNwFT9x/j7nzdWdR3dit+phChdmBLuvC9YYeDUohUGN6qsJpXDDTRWEuIrvMIFNM5uQee69f96rI
W30cCkp8WQXamX9dSmOJrC61UxWmJPmI6725nu4sYVJD2Gdo+WDf4wrx/3rj2+lJez2nmM/2H6vt
oV7nRzGoFqehh4EcMaBSYLUnSM4eyW0fiqNgSfquPjd2+dIsqk1pN+/qOpu3O+012zaLeCeb1W7w
IXR2+1Dv6q9BaMvtM+4ye4qyuPUzzLqJirEH5Rw6RMzA3lZONjmEFd1FN492zQPZiU/YT6W74F15
r1+Udb67PBy29Zv4Kqzqh+aVc/S5e83e1Fd8E1oUvVi0vmXP4VP33iz2z9VbvTit8l3y1C61Tbc6
PEuvzZsBxwP7hbfD2/6TmerpTXo9POfP2ma4aZco7Jftsu7/eol2g203568Had0uDs/NA7f1dH5J
nvRtvVTW9bJ7oHHir3QSToNgZDzWy4MTPbXvlWFW/HPVy3nolV/ENLTMwA+TIQ8KSe/oXV4pxfNt
ur3kGENaQANV5Qb5WNPJvJylmn9sqYA8Ylj+Xr1Kj69cbxwQB6GBMYcG5L36Lpm6EBnYnAdsHI0r
4oDTTYe7qjNXwqyanV73NMlABIkrMKs0ROds60/5OBtldvUcTGAucMZED2c/cnIHRzXzSfCrXqdI
h/b3jd6C2RCn/OdGrwdEmZLG5Bnr8fKlMqMRxdNhEzCQNh6NcA6NtdPdIQuzdEj5xKsNJTdu3yWR
mier3EYPAXBocqeXu4WP/7qlq99uqJyCUyFTGoGpgfEVQ1JcYnV5AcGhxzmQnShajPQOHcQdV5On
ebAujfUpIa/2qccBAdXqPnfZ1JVxrX7mR1fGkgvL0WxFUI6S9AVWh+ME/3EBOrjTPvzrjtrTRf/n
F70uckgzHYZypTebreG349qprOOkwCEz29ae6oqbYqw+J7hLEGPfuRLH12EdOgOH9TAyLEZE9nBC
A7RTzPfGPxKWYgnL2Nsmoz7pfWDpVjfuxlRt74hVmZa9ktrhU9xYS8GNVpq5rDiKpqJ1svZuve72
jtTZSE4N+2CL7sPexWDsgzty7nnu3Twafj72VUGbkCIRyQrsJuYnbWcBBgmRz5vC8wCjPOni/Z9q
2hsV5a8fW/p9IB2kfZJGyEc2HL7mTOz1L4Ddq9VKs9+njrNbA2o469QL3cD6uLd732B09f242BtK
A4MB/f2+etp0kR53fOWL0i3MfCQR/mVG79GSRsIvp9QnTuO/K/AzNci8O8LinZ3mG+PgGXWihV+r
Sy4PXgz3WAc32nPiPqDEcnLCiP1HZp62p04bZFqwQVCI64zizbbNmqH/5mxiMKKhFzJM5Ij+whyd
KRBN3apcbyp+vTqWZLNXw43wP5SV7zOE2vr+x9+bzo21ogmYgxkS8hHylq8NO8T4go/BPsVcCbz0
DUWAFUynezvgS/n7Sjdmzv2VhgjwVE524Prfb+hY74Wg04t+Ko+k1wr9A0wtsibd06T3Pq/tAMTq
4MzHHyGxTvju29qquLMj6H2j+/sw4CZYpqRK9yyIbz3pjyryclD0QD3hJbWfSw+CRcKQrTiNOWV+
owDP94yWakfWOSTg/aSaheNPeQyC5D87gm+9ByOFe1T8qeEUXuy8Q2eZShianZyG730nU/vSh4xP
Y+QitmgNXWJ1zK+KF1n76Sy1Cod8GfTFha+PQqx0Lu69X/kGENw/oAEVDjFQD8D9/pWjc6IFajJI
ppfBTsGpNFcbr1bmJ/nhEBW+7KjDoynhufz3y70xpPt12esScVirrVIGGe3kmmREh0/O151mfGDY
dXLmtS++3pXy9+vl+lUykkJHouJmT4Dn7ycdqMVFEgo9npKf1zJXUHVQFChLaIANBMcvFcaH58Gs
nHeNrVT3NAn9bnZ9dTScTDngbv0LfufRWRKDo3GZwvatio82cxj7UdB16jhMEKJMSlbI692J9c3t
hAlL32cAsKrX9JpLEkmBdm6CjbadNe5sG0/e6qfF2XQjd4SZFcP5YtaZn7ieTxsLu0Vn/mi1k4+D
7dvj3cWZg8WfZqfx2L7zZd2g+2q9of5/buxq+4fSEZ1FJUmmuKvWmepgVRoRmpUZ2MzGTp3oJt7K
Wekrb9R5Q4yDe9btSG/HUdysirg2/1+fws87ugK9mq6OD6mx7yEOTFuZ5mNqbAYc1fealRsjPg1t
m4rxBlE5qO+vlqKUD4VzZoQNR19jn83aEyyiDInTxo4ARhxEZ2cXu8dnY/P3Z3cDR2IsDcEaspUB
mfAaRzpctEhvhLZdhJppQLdf6MvsS13KJmnUS3V6WRPR/Ykdczg+PlaJN3gsaM0XVObVBxFiYW7G
kVm9/X1T35a+V58G9i2E22MKoDL5vEI+Mgn72K4pj484Tc9xO1pjoXo0hw+XpdCYA8ONHw5rOTej
gR1u28SW30SF3q7DWFoxw+XJ6YW8rvKCUTeJAVCzsneogvQO/pmATSsio0NyMzuftZ5MNxo44ftl
pU0EXyNrdQwyS+igc4pxV+FXEPGam0de/SYvT09YgCsmabOpAk80mpAkBDISL3rb+uMkHafYU4j2
fiWNtS25cpLV+uKd8eCNZgSn9p6vrcMi0ChZfm9al0FiyLkid4uLTik/3WfePnCOiaUIFjM6AFKh
54IpT/qxQM+Lq2ClmGUCXpy19vG8GJDhUG2KiMKbpx3ClSW5dfhY9b1gupUWRO2Ks3hd5aN8iPkM
GY9HZSSlhO0NDejssTlEbNnah3vmejcaBbZiJFqUEoCKyrdc4ce5mqra/pJcQpkvYIL8ebsYucXj
6K1BToNjGx6+4bR5eMb/c77z19Uz6ZcY35lwrMiA/Hv53RhB/76Vq88+zYPDPkaRTb93YSpJpeFw
GOF6KkyJ8rT/vtoNA4qegA+EKqvQlYzr4VNSpGIVhsPTo7wYOsNZvAtm6TTYHqbp6DClFHWk8Wl6
6VXK6HJUR6PCObtQwO39aPdOErj57KHP806+Rul1ti/cawxNtrQktzR7cxIcPBzJL5y7fLh/h47c
OZwEHFkQa5Ee8Hsp7pPCkPL9BdoEiUpkzb3oldcSxLwnkPvghmK/olQg3FPm44NRevAk/v7t/jW7
B2nRIUIi5mbkwr38vgPBqNKyGg4CNuiXs4Nh7Eycbo7eRtktDi5A3iZ2NpBMEGGNIos/GIUzz1NM
Z3ocvUJerxdjy4M3yL/N49R8VmfP80eMooq3h9rMvQfdnsRfDwlaH388Nkgs8ytTc4Ld30+BVPff
UuDnY1xvwpdQDJpjUgkLbaaRnH6wGCN54DKEFMiVWXz1Tk+F2WA2zjyE4IKPPDZxTt7vqjFm5ATx
yadRiU2xxuZoDlK3ji3iZ44Aa5uEpzybAvHNsH8SYqXtAeYqYHwisctmKjqMezFX1Q1YtSDLzcNw
I2CrqdhyYSuv0RujvSq30sDCgf/4IoJ7r8ONRngkW2xtkSbLPxJPOsMWAj8p5+HArxpULDRHivEK
gyNe45cdH+x0O5wcVoPx/gU2U/iebNPHPVnZe2soQhUdvNJQJpFvhL3YSUhnH8LRk8iSJEm2cIko
b2knZF9hV8cG7x7/5wbj+Ncyusa8tZMoRviYtTh7YK3KPFy0P5uxYb0/y1a1TKy/3/eN4S+X0xFX
AK9jhXBtORNJybmslON+qdUdQnrJq4yL+aaL0VQ5nWdCNiYx04qgZoZtuRPr0I6C0NP2UGEasksV
fX3UzqNQ8cO9MFake8Kw74bt6vTFO5KeE1aGTDl29VFdojSnDe6B06cZrjymEsy3p81llDGTsYXx
bFHP5OkbY+Ht24JvradEYxqKN+R0enLIBFp/FJMP/8t3nGf54VXDJ+BA1CrMwuJ1PJ46zxmbOFQ/
KB3txF8/Gk/ZKwYqXwfvCy1UfdfR+dux7H9/HsR1vzeJ6KynF5kcWejCBqxprKCG4632uRgdPzv8
W7etM1swRiq8Ue5uNp9eDBWxAW6QHRIPUrxcHzTHt1JH3z1K7uNu7T8cnQcrs8cYP/+9Mvpf9vpO
pe+oa3IvacGu6p6BVupoKf57Qz3pbx2RN8kTCr1juyaKVwjuNNTfVeU/12PbBCBH2ovp2u9fRq2l
NG4C2MR5Q+KMaufDjyOAbegxxDwcTIiSwn6SGVYVW6oWYxBqGcYjgrYKIDjoUw+X/B9YBqsydcGI
uvOauWc4QFGz4O8JyRy115be3vD0zEuFR7qbVPbzi6uj2GsZkpoHYJSi9fSosDJm4rGQTw+4N8dw
TzoTaFvMa+ssrvxSudd+9Yf4P8+OzTi5bWSpco78fnZMTeVWl+IGYa9hxk5gn/z3cCaNKDBCd0+J
fyfH4lsK888Fkb2ibYC8bQyvxi1qYaSoaOSAPK3Gnm3fdHfLFGo20R4Bu/bzrQuCM+JTWo7YFCaA
y2tMxqaCOxfIB6fqAWx6xG08tm1GT7VPbMvfi+/7bf91g1fffZ3IgG+1GrALfkcBBR40oSUOhgvd
3zBVNl1e+eYtxXecooMJa2C+lvM5vYAzbrzq47H0WrR5mE7c+SxuFWQyQYk9vQkPEGwJf7+rSgul
8JBHzYYYZ+etR05XzRjiDGf0PRjwxtiIaSsSPGpsSN14Df6+1vAo7Y2iBvq8VOYAC0lMCbJNoTzk
6vSU7tTCR0PGaP9EdERWvrTEx0gP8tkVkSYx89dNQz7i7ngv3vEW9iUTEtYXpj2j+3sa/6M8low8
VVUQSsrjRWcubNV8eUG9Rtx1983IPELMYl+VzHX9zKnr3nkFN/gtfCaYXQr9r6Nhd/L7Z1EjRcoG
9IqAkCXCQIjkGJ0kbjAi+NQcPJEfYUfrz/fSdHY7Zu/jV3bHwVReIvG2tV6txcI1+Ctw/l61t7ZM
xAVsYHTNsAivGuda1KLieGRpwL63OjrmZwlH3Htc2Bujah6f9oTjkN6LxMffjx81qRypGv15SSH+
FtnaSLODaW3D/fOiWeT9/VA3bLKQ+ACbQpYG94Uh9vty4ulySvUMtjHyQfOlMNONZC2GTxsaPPfz
NOlWbA2OM++268vM73MQvDubwQ0bzl93cJ0n2h1OuXaQuIPJVoGjTxIJR+Qq2Oy9ZbN6NkOL+APt
7Wvy9HKazibZ5Cn32rvQcv/yrnekb6kAJjD42nxDWT8WfaSV8V49RdgzcSacJfLlySR5UrXPWp4N
46e9cHIuVMvy4ZOYtErb/v0WQF5uXZ9KDcI+43Hu4fdrCPLzMA3PXbs4EsLnwtvPxu2OPlp4lAOc
byTRbHz9ee/h9P9FJ+0PBDNKrfYB5iIGim4xO70dPyXDSfavhKgHtZUH/d9XA6Y8fEW5pSOW7Gw1
W+bQuBUHPSpheYJskceyL33JHaaW6JxCq2t66rvhNV+Kq2KA5AzfmdJ6h88Qxw9Pov6SXME/kkB6
mEI8JQNg1VxGg1Gwt9rV0BNWySimPXQr+OkrlZ4yxLIpsc5vA1QrpRsYzv5ZJ6zHKUic8w+fxkjt
Vf4+PUhZgIc49wZrt1oeGeotHrP6EBRS7UfpP16tUNa6fMmSdjGQ9Z1evB5Dc5grq6zZW8fBaySN
OgZO+Z0z+OZVeZ0qvTbCYr6t31dFPAWJ7ZgT8mYTLdL5F3MPupZbyZ0P+Obn8/NCffXx4/EOl0Me
cNYHmydl+8InYpj4udGR4jS6dzZmOklNXDynnWVZY+i0+Il9fRWLe5SXvqS4/n763CyV3xnrm+td
q+7qaNie0fifkDUgoZTD2T6aawEXbMo7bg3fCv6/LnZVUBXnSpaiIwzBspPtwpgneupKA8HLqjet
gv4poEApFFwQdiGeLrGRkjEZODEpW+d8PFCIoAuGVpP4XSX6iUqIanj022YnnGXsZRmsEI+l4Uga
xbKvS8enSqisgKA5g89SLounDrPJS4dPGdFbR0bwQ2mmMHsXBnu+KXE6MMJRz6o8BMJLGqITxtBe
S2HTNvGd9u67W/z3h2AURnRLj+ZeHUlCE+/FSyB9gxIYqTlHsxktmNQB68RzUgJLZ4tOZMAUufKo
ZVZ7bwR1QBmT7rl4WbijEZEY5vNANaV3AjIPpIAw2OqeINFK5jly5pGPsJMR8FMKPPQxqSb57F6K
wa0WFek9pTFxw+i69atnOKjn0zHHRBQILBkNCL9JbayYX8uJbgElAKJCd1PQiNWMqyrz7333+3S7
/gGhz3ADhF30OrHfHw8n47AoRFCdJ9WMd1tmm6G5GEUL9GpkqhmWZ82xgugd1frT17w87m3oQw/F
ndLihj6gf3S8aZH1EVBzPfzPtFyt0jiMl+0D0IpEwshTCyFxbRzG9WP0cloqR0vZdZDFGyseE2rq
S40l4gEHCRW34ZkqmHK6OW+Hip3AVbCDRXk2RcPSY78kCbJ2Wj8IsGo1o71dPhogy+TWPR+26cW+
PJ4e0+Cp0u75cNw40n4909UOiHVYLUYXprV6bjbu0YzWZyYOqBOgEQwW2USCqdQXUj1FE+b2q26R
3ow0MPERYT20ruKe7XZ5ZEWuz36Z3Hn1NzasX3fXI44/ts39+ZQ0nRIbi1MfXm4VMB4yIOzTTEPd
dorv9ID/0rV4v0Oib7EUxPr4uxX4cTV1r3dxrZbNtJBBtggLtMLcPTSWUezurOgbSClMfzzzDFHR
+my83891EvM0urRAKr3KZXuex5NR7KzePe+1IizFtEKOATKc/g867Rv1MVfG7pSsVQFzoauDSD4n
Q+2oUB9DHLAqJB+FGVgEobpHhynfcNSIoMqffZzXwXpEmLgCdYSnlDj1W+XfQ4xvgfy/7uYK4IjL
s5KXQqdv4G89YS6yeBOR+mQz9QBpxou9eklWI7GgOuZXmf0IQFRP1gjIlc78CJyHv9/KDZp5P3BA
5E9nY7BPX21ywTE/p2HOWyFk60U3twu09Imb2HvFHH3y31aabC4V+90xrRIx/aBvYEZfYS+M1Qf9
Dd3b+W7Yr3BHEo5CuLgjRrwefIU5UY2dofddVt/ezc7mwe39jXHkgfAcwzuy1LmJKTY5xDhRPbST
zLW4nYdohsX58+Tp71/o1uLpuTCQO2g8GRH+XrbnfdJKTVvAay93CGdL3NfgWOnOOdkCzwDZ/n25
WxwAyGt9VA/unOjbrzancy5dDsJlj67dmJFYc5JPxGs9DvTtAcFVQSwNzDGZqZWYO6r62kFaO+Cx
lIt37uPWjI37YKQB26aPsLjahvQQ4b1y7hHQEiO3zmWfXBzN0SZZj3rhuudMSWaeOnPL9g+JaTMc
cEza71eO5b9/kVttf59igaIL4wew4qsPRgyQkFTRIHlMp/udQNjqZaQ9Rhbx2yfKKWD1wzh8DNxO
NQPqgym56Ez7ZgMQe1LHaNHke9YY3yf/1eHMqAXNUl8fKP+kKml6ISvYcsHtfJcwPNgVOy3zypN/
Ee0jk9RkpOMTJljCVtmbBeWYjlLFDHdlZhUdlm9Wjd9LYEqxT37aJXMPRxumsx67GQ78OYk6bry3
q4HPREEeugbq5cgv6lFOBiv1nrFo9dHw7AWyXeomY4gS6mDupdI4bCcoQttFYZj8GLI4vnwdQjck
q9CrxNVBs6OLrROKvJ8I+0WhLurzRMeOPbeGiaWPunu6I/HW2aJCVWLXxxpA//7zH2dLmzf6cS8C
L+JCZqHhfD84Q7vXPAzmDGesx9DNzqhL/14uNxxCenoqB1o/HAaluNrtD5euORTqEVXIS/W03U/e
jhbEXdz8NqNmtPGWz83QmhI9tY7dkGWbOJb/Iazu7Bq3IDQSX/iODY5Verurzyc/t8wQiub4SOSL
oz1F74qVrFNqyIno1fbR7Y5mMTqhXEZi7cJArib3RizfhlnXqxRGBYUbYRFDaO6/d66wPDL/LrNu
IUt2Kbh6OAk1VxraZ4hpGD1l1vkhBdl7LsSRGtji24Xs68Bu4DLg/1xj2XnJR8O922AXimXjsDaz
gT9oV23hhvunJH1JJN/IJp2Oks3LA2uo9RVdPLAFye7dDB8lmJ6BGSvTWJznJGUPxxfJJby9FCda
sjEuIzF3j60VVfiJF2MlYx+xJdGp40WpT4flnULnGwX75+cAd2ZU24enXPvZYJQsBumBiXYGjRzQ
Yj9DekfNF+0ddaSbsAPGIJd2f+K3FlF6amEWq40XRnayk1wNhU4MY+0gmJfJcg9Evl/y4Vg64W/Q
KKy79qn9ufLX7V6BA4PudFGr/nahu5H3OnbLibxSzGwU4PB0T2fTb6H/XAw+n2aI0GDQ2fxeKu25
CoKh2nWLQBznsXcYTLGCyPfO35/mLeiBIcN/LvN95vzYEMS4zjrUgzW6mlngGc6SFMoeebjTfd6a
ZeKvrvSjRUrNfwg90T7jo0DP+ihZmWaFfcxJCo3tofSHi+P61FjhAofEe6/s21Hln1/xx2Wvdh6p
PjfnvBO6BXY0h1HyWtV2RN+KBBTjw9oJP4PhUy9ZSO0D4uEOTzduTUm8894J9/NjOzZIxXgtMzN/
E1dN4GSwdL7ogYPUinCAlZAcn4CIDLNuXexJhskmHU737Cm1Kb4CfIFR7XFMto14ku2t+uDrNfNR
SyzcxNNZR4p3fPv7jao3pvaoiAQmOYDCSD+vHjk8XbJzKZ6Pj7IZT0TmOaopQCCyiJoZWDF7yIBy
LV0glyDJyYo5mM2B05WmhtnJ7jJfJkTRdFbgc0wzQBu3b2QAXz7btw/No8u0al//KNzcejr69R10
d3jrdPp561fbozwolfCUDM6PPYM0H7XOYuhVaARPdvOCBAVbB5uAUxd/qdNId8XnoykbCMXLkcyk
70XwOoZVpzUwuK2YqqdsAnvvdKPCupifulU6oqVM6/UZfhhHnUE3WT0U2x4xPVPc00m/QKbh4HU8
YTl4ktZH+/tbcM5TeNTPwtANCZU9eQz+FzTHiXPECw6znDs/AnjCjS9fF2jKaI5QJn13Kz8+yVOc
VdmhbY+I5gckJBIaamIWGK21UTDdM6p0BwdbLqknFsOho7+I6MCxw+cN7uckNo9LVprH0RDPMKRb
4YI/iXxlqXvVUlvHYxGFfIRff7tWXi5bbdNqFmYix4N79uq53IsB+rSbZEHiBo6XmgsDLeT3at9P
UAD5SEsZd0GcjX3NTJ+P03oqTIYcJJY8CmbDZ21SLCOnsAVfmA5GyaRatBNxgePLo7gobWPTYp+B
GAYfA9XKP6vFfnF+S0btvNhCGZjXc2Od1Ja+TBsCOYvMIpzbEjYDZvhvQx+GlzDRRxcCd8+WtJU/
orHh4XPwrOFphHaovrNl3eIgYg+FLyjlAlr4a+pXF3aRUJ1UkaDOGscLTO3eNnialRNG8WY/AXVQ
qvjWw13bzf4L/bFpMWJXsNFioCUPe8e875HtjwXQnIT/4uy8duPGtjD9RASYwy1DBVWQSqEUbghF
5pz59PNRPcDYdQQLGBz4QN12m1Uk995r/esPZh0pWYaxCrEH55fMmzfY6NWvs9dC6fv494ZxuTX/
dzk8RsnpWYZI3xvKH5fruj5TpzLK7g3Qv2J9H9gZZKTBTdx8Ha/Pv7S3lyfOf5ezTEbO3FigtIve
QY47NS6F2D/2uC7KVOMH4FfRsq3wKhpWd+3w/P/x/ZZ7+R22CsR+sSHWOeR9Uynz+8TGzMjJDvXG
p3QIgBbOrav8qne6RNm/vyFhEFj2LP7c4v8U2U2nC6Ff68ep8KrwS6iR3HeffYQYx7Lu8qZZhdAb
TSFHQi6tpeQ+NyLykDPXD67y/MUf12VcgyifUhlbgjrZxP456vK9ij9A7+N/UuP9M36G0WQ32aEz
4dcNyVVo1L/AXpfdwvcXgYUOxEjfSd1+gQ+JcxElqCeloyGsLKTboXYO04ehOsvxVWd603hlNMd6
uu5bPKyeF7t8k0DfaBNEq38/w8vJ43+f5Jt0i8egRfDo39VQammjWvihwZGcg3KshhyIWjgVLXOl
1wKfqk64SWvM89Prdgxsq3uacgILqZxN4aPCZSQqndrAJqTpNhmdVjQ50ajZwnArlPsRMmASrWr5
6d+f+pIg8H8/NQUcPv+iwZT670/dZZY6tsubh2MPZA68XoEvZ6dGAmJsf5PpXipe/rsak3DqaTYO
zHr+vlpuhFPWdmlGb7esZDh5GL8sligQ937ZGy9JGd/Xopgj6Yq33JS+AYI/9ozEENp+SELh6Gvw
wtqrsISRu8jUq2M1HNrpNm7WEWEs/gjbElRA//AN5IbEsyqftYXZFjytMRThbuREaPv3anE3tB+x
Qpzv/KSIV0116KR2W1uZM5UlsZXm1qyguRceHDa3Sl8M5ix9up2E2pnhUE/tb8qP/9JlLrdhKimL
fhHNOfEzl/cz8bN5ZHkOTEGSDfDzKt6jgsaUbeVfwUKCf+Rrq/yGLzmrTmO6Y79Onxev7dFNP/SM
7+IEJvMc7GZJYXlrtOOoblBz+/GO+HW5cxXRnt+iBwA9g133Ib0OAAnemtOM48C4iVfKpsMoZ9xY
tze4cxzDaDXBogYAvwlXVuPE1/gv3YxAqKon7ZapoXLgMz1nD7FbXUnfybwSNFwRphtjgKzAKivD
JvRRgiZjORL5hOYqO5SNU+/0vWQ4cof5P67SynosHethhrhbf8vsYw/fIds6KFfNqvVKm3V1LJ1X
R+EMlkHiC2ZAiyb/sd00FF8Q0qIVMLyGuDdelwDJ2X16zCHooIvi9+vUnlbhRvos1wbKNOMulW0K
vB15PbscWoaxFe6RiM128pQeoYyuvoqd5XKhd+XUe6L90Vx9TDRds8fftVk4x+I7AoiN9Szca88L
imB8LCaGyarbtqgUjRvqEw/KZ7aCJtM7OOEunryiQbf/XG8gV6UP/SH0kDC+m96wC9FCCQQ6Wi7O
1oUzPEIKNWK7pCaWXf5jGQIpv1TIzLTeONQxelKuuqf51LnVtucjI9IHsl5PT0w5CfMQ3e76S6dw
0skIXcUOsSIrzvZ17ZqQ/VkZ63ptbZksniJU0OZtdjfwZUjl2bRrvoyrH6Q7ZQs641b3LZAvuV9b
iEDU5+FuJhAd4E84GbiR4LFHCAX2yt6S+AindUXMn0MKHnXd6Fa1XZw1crwArbxFHjAwSYc307u7
JZMTp1gv50mmpFTWeCuxz06ouqwPMbAx7FzfDaiHBbfwsrdvE6eQjcXY/mbAcEmf/m9z+WPhXQza
BmQEs5iWyrGjZynttvYYwUqt0w9EP9Bc9f3W7FatsDHQ2+kuPR1WWGHn0OYYnRcUbkPYUeLUUHwo
kPHmaz0hW5mDl0DCQejGDWw9S1+n5SYTbgt5xUxH1Fel7onhdraQba87BGayh7CsDldzfBXt/Wqj
WodUWkMi1kQvy6+j+jDqpu0Lh7l/yQPJrvx1C4ijrZjdir0Taq5eXlXamtu18K/s2vQadaP7jpwu
n7aHkMz61q705pdz+1JL9d8NNCjmkItKJljX3ztXnySZKI1xdh13d635Ug29PczYgI3neHqXo8jO
jL1R9PYCOxVOZTwOE5CndpWMd2Wx9gUSDdaKeJ3nrkqr2O/T6FDR7pVbuVuPwk0ZnEbQJ3NVC6i4
r2r11sD9Tb8K9WNePwTaNtCuy36j626gbK3ovRN2ovVLm/SN1l3uznijiYsfPPKMSxJOVgtCNdcR
RZbTMqy6KvH4Fh6NN+0xeqnW9bV4iHbtvfmlRLZ+NZxlb7xbTmCMHknzm6+EExlcDoA9p7G8Gpot
psm3CgV9Rt0LF9xg7RvPINaBWzqFidRJthmTym69/q0gXsYHl9+EKR8oD2N5KGwXr3td4O6btFPO
LAzWNJHmq88U3r91VV79dqmL1vL7xVgqfULBoMth6f/3i9FVdVJJLbV3aW7LQrJztznVA6YNOzXf
B+UzW1lu2X3qWM8ik+x6r2qbMvs1Gex7YnL5lf/8HBflnBGmLUC+oB4t+tLME9XVjJildgUZWGUT
Ym6Y7EvIMI/lOrue70hZZsytCG44rAJGLmgn4HumRPCNaO0cMXCMeq22q/BjzJwaoVXpZnh6SbYI
vSnx8OHv+CNQeAYPii++TIy+cXJEhYWVg+mIWFWi1zEQJDkF2eWhjV/pHK5UetFuhc5AGFxptEfy
saWNpa8KkXHsJsW257agBZWvTBXrfTcUPHglPd0aUufUwXEs53yJbekep7g3dpTms02cHhsZ2knD
rt45BX22DaBExWYkkHVQN50SAoiEbnt+7WFofAYChcWq5TOQC0yW+huMzjh1Mc3PBEdunK5eB5jU
s4kTvlW6YuQl71VuB7M7APjeI7LItNWEsr/eJvpOKA9zssKogqugA7PwKortNLAXH0vZq7tfxvry
Mqr83+esWIuDI3yf79//o0xUlD4NwzbjGVp2aj6001FiYeECWBTHTtwI7SP87GS6H/Odityjiddi
tRHGFxN3LRGpBvazR3b9OTrq+W9DiQuA9b+1sLBIdAOZoXI5DtA7LPOLSNePQiJ7VT47Vqav0kC5
zcvM1Ro8kU1keBJAy6hflwnLohTfBF3GUD0yWzuOkq3eKx+RH95ZnU6sbbLutM9oDLdZVdyFCREp
Zr/X+WP9PGheF+SeVUBkC0OOB5ya6g7HDr1Zm7HOoWviMNvelKL2y1nw04pfsu5FwnQWOvlFU2Bo
YeTLhplc19ZVnjwklkvYSyfDxQVP+Xe7cwnffd/RP651Sc6U+yCSelOvjyOroY5TW4yydTyBlkaH
WrgvhtSVxWhb8gEaYEeGp2WBjrOCV6J9zlgOJrK2MplYLDxKai3ohXUeOoL0MLGER7CCrk1cGRFX
Y4Hgih+leQggRiTSZ2RuQ7WzX8uxcGpLc7SauceA48VQH9N+9DpKYEVJ7XhYzRMxEL51pw6qLeWn
NFR20tgj83GGpFkbceIYeuNYLRtxL7NxgPVTq8f6LsTYptTcJEWT2SJbMo27YMJt35RQA4unofbK
Kl+lEK3TvnD9DKvSHOJNMNk1wqUOkybNAtiihjDKh0Z5mHANyd7z5kUTE7SM6goawi+P5KcFiIIC
NuMSoy3DRP57w5/FKaktqcjuz6BnznXlKO79drt4SAH42nv7eUnJvBtg3qm/DHd+gpWW9EecWwnV
XaD/vy8t10UnqdOc3KuHOLJjuIbD7W3v+NfhMf9aLIJ/wbF+WM+kcAJiQVQgC+4ylskcAiSoUuQf
DdnlNW/Y0sKd+dtEYTmML3Y0orAg56jcVLC5i6bQKgVdHYe6P2bzgeZPl1/iyhOrQ1rd9PP9vxfU
T/jLXxe7qAzCqSDBqqCj3x3iG1ggkm3ThXlHHR+Juy/3l6tdDA6W5UsRgiM7UWiI/y9toqxplAy/
Epc6ZPCWZMsMUBwLTe83YdullOt/rnSxKcUNwfGNFWpH6Uk9Z+fyqd37BBEy5ULdg4b7Ntj1NFUn
bd/djm/sEcHLdJB2YmV3D/29fq5eGihi4eL91CJ9PY5v/ES/pd/J9/pgc8Qq+PA9Y+Z0nvbyDsse
OprXkBwnwu1UJ2cDvjexJZRXIM3zZ00T+YkD6NCyzh3prjgLd7yy8tE8VqvyVJ6Ct5KtCCInGopb
ld9psUS1u7fxF7LqT9jon49AvwCMcjWX9FoHMNJgvxEws6RBwuu2f2uxfsKKOA8k0F6eNIHlF4tT
AmA0+rDKwXwruFfZVUZYiHAwaeyt395i+YclwzXgMyEQkeCM/L0RKKXpT1IEnN2TQoBpqFOQU9J6
OJfTcv4mlPkJc1v0IAvHAaxXvtx2CmUeI6NkGwgwkcocErKLl0Q6Z5JbS9uhPJCsJEerDlfbX5bP
DyctF4a5xS67RFcvtdAftQ7wZJH28phAkpLX5Z7SzyEZEBsY3VVIgSowt/IeSkf6bTVdTtG/V9Of
F1b/vrCUd6EyBGEKTlXvh/MS/7Ntt/NqmYcxMU9vgluGZbZ+o2FcEqAQiVfzrn7TQOrsqF3rjHeq
a33TbJWJA3TNBgon9Da8Kk+Cmzy2g/2bddAloeq/T4wlDyF6MMCRx/z9if2CFMNM6KyjT/NmvNTD
OsjOyyygEXeTtamTRxV3qQAN087qXqrouppvf3laP1Sm2MhgSs0JBSXlG+D842klKVYOQsZLWeGJ
s0wTK8BZaj0odcYVW8Fvb8ePS5sJBK8/eb4wYS4ODiWvJTUtaXmY6FNPMLj6Sj8ENNLv/nl8S3b1
x3Br4AKBjwWWe/7LdBUdzYN1kz/kJBqCJd2k+/EpQYZfHdUvETMOdZnkzYhWX9ve7gu7Oo+1yz4a
Ps/bvCVoDGcsjMrYKvNuwSorVBZ0sHQEGEl86Hc+cE76JZ2jLSPDg7qdz81N9VzdlQ/ykqPd9bb5
rtau/AREKw0uzrW14MWzU3IJRMCyrd/nb+MtggHxqboP9s39AGb3UoC8vPRH49wf6gfpkJ+60M7u
2DrpVthpQQUnUoj+/Th/OpVx5idYBZ8G9HHLFvTH0+wiSRwFJYHdb2400fXRZ6srgZRgFDLK9t/X
+vlJ/nGxi/0s61KpkLLWOlbQCqQb7FPsJNnp0T4sz+LC7RfflV8lIj/tLqQfg+kgm4BCdHFkzo1m
yEPC4YyLrQuGi8Us8+CNuJ2ua49n4jSPzWZE5vjLl/3lupd5d0prpGaQc2d146lQUV3j1c4IBXf5
oloVwVYsDoEOnnqIGmIAT0Jx0ypPrbgJ51/cl3/cNBjiWRoZvLCirYsFJGR9MMaBWh/b5qoLD7g8
kIX9qVq4T6iSpwfnvowBAbBFm9eFvtVABYCffjPa+hY7XxaARChDryCZkcSliyNaFXJfSfVaPOrg
1tCA+mi2QwU+SwBtwkSRnHrKjLni9BCZh3hEejVBpore/Io5ifvvp/O9aVx+GEh8MprQxaToW/Px
x3s/VFrUlUOiHEPcFSa7pwoSVjG06cgzkS7rDnY05EGJrF7iEhN8DvcK1t6MJWYHCFUQ3FpxSlSS
TDASpxg2Q7ABcR0QjmqeJjhVstN6J6tWmrmS6nU97wfCDS3UYZtivNPHx759U+OHuNgF4o1e3cfA
zbITRFg5uP1kl7ey6tRfdIOWuNZUxp4OLsaNiZeVEz7MsBtivOztkfAyxVZJxos9U/Sm6TZvr8FG
pWiHCNzqNslvzf93zfGvG3dxAi19AuMyOJeVp3XwQMt9SW58spsOfW5rlWd2YE1HXiGhcVBSUHkW
V8Up8fAYQHNSrHXSk0lXg5T1ku9qT7+bEQJ4qb1fXIlFzO3qdfsCeoN10YEz7U18DF+Gx/hA0z3s
yk8ARkwowGlodttP9Y1/EB8nQIWH8PO3/UpZerz/+a4UQhKx1UAAl1tHB0VIz/F1uPbr1iaebOJ+
57VmN8p1l5+SgMJo1QtXhrIvNAY0JQDW9DExtxrv+/G9mHF5mt61dG2IJUpi8CLzSRlfJWOHky3P
8zyPW5O3x9RvA+M6kd5GZMZytjOUx3+/7Zc+ot9lA34+qqiAluIPcFFhRYKcWUkbQRMhkuCm36ow
Jftd+mYdS84c09ZjtySLYJ0frdEZtmbN9EbcaFsZDu8zltj//jjf6oj/ua9/fJyLd6iPAiFNpCnb
i1/gtiFBEK/yFwGpsw0POngd3/Xatt6F9/Aj9Ncg68/hB0yd+mm61Z67LxEz8em1vzHeaGQW41r9
Xn6ej9UTRrWn6UnDssn38lfjK3p2sD567gEL36f79hQ950uQB+f2h/lk1fb42p7qW/Nevitfjfvh
JDMZJy7rUXr+9/flFv/0Iv2/L3y525hhqNV6shhBS2721T4Frw3/XzxWb8vPVCDjU/fVP7ETvwdn
8ZaiJXwp3son/0XhNuSk1H6FT8Kj/ID/+md36m8CAydL8YEeENuW1/yjv8EsnsloCr0KHT9gvGqb
z4xGA6CawKapy7H9zd/yN/NDMhaPVrm0pdt0sfyNbeuxfGsJtW+eunf5fkzd8BW20fxVv5pPycf8
Knxlz8P1cGe+iW/TWwnydK2crfNUecOddPaf5lfx3n+sQlt+UyFTAZFBkYMz8rZgSp8EEH/Wn/zu
9Esp+tMJ++3tqcP2EGHh/F271BWzmnrkNcKlHzQ0Y0SbOwjqsJv59wOUf2jwEdssVS9qDsQMF2BQ
VfRJUZWjcEpyT3k3KoD2db5Nbts7GUP17qOv90HtHssX861LcRmaTQ+DxdW/P8VPb9Ffn+IC1IgG
WS2nmnGHeYr3kMKYpjf2Z+Wm8F8Yx/6WIf9TuYa+CZwXqQg2Vt/b4x9npK9bUShZQ46ttey8kM+N
89q3uPaX/eC7Ob/YD/660MWDJItoRDqTtocsP6oTBO/cX/d96o1N4w5asooGZoBjuUb6ZM/duhmY
Adb3fsFUWsUzYpBshVNEndey/xmWm4npQa5jiIa0hCZJMO8aBHvpU6V6xTCgk4bjOJ26+a7kmKID
9PKJ+accuFMP+tpC50QVSJTVBp5tb4an0krXldatu35T+w9tRU5GzIjjZl5CeYbTHGIIDtXTFOTd
aA17YzwIoXpTZLVXZ6+V/puK/YdTibsFhr5Y+uj/45El5/NoBmR9L/Dg9okejDfh3tzmO6nENJVT
xvkNkVzu//88Hy7JAYJlNjOwvxdarGVNMYlltk/NdZXOXkKsslKtTZMpOXPuPCHtrl7/8rb/sOb4
doxhafsW+dTFIVG3o9zXDRDekkQMx93u+Xbf8Wi/vH6XsrHldMQ3BugOZQOiOuNidcuxkeVJ6jdH
VT4FzcOYgSt/adHDIlcqSuZSztiuqZhL8zMgdK/ZytFJYKylyrywpEULhPm1ZOCYyuegepjT2Cq0
aJWJ4JR4UXOAs+dOTD864dmKawbv0M74VVujVzalE8rRNi0exjT/pciVvru3iwfHAzPJJMJnZXGe
+PvBFQJiXJEopL0GpoILq4NjNXNSC0QbWgO2/R0EBuF6oTFIGCeGN1SzMK7xZpy+giOsWOKlYA1j
ltm6u8XEefmTI5LH5FZ7mjxp1Z3rrUScuEQEKdtRcuvz4/IvitclZTzdkpp9pb3jvYj/IMgKuQSY
9/unnnd2+QwGf/XLkhhJzc3/Wjty8k3LozYOCxvGwv+xcqWTdRiRl6wESCIRE3k88cLb0cvI/zDW
rTfBDBtxeFr+fX5uvc5tICDjHwzhhuQWDy9eZ4K3uPx74oIcFQCfKp5fs5MCC8MKAi2EVsX1l59n
B6IR1BwMzh0Ovu20HY/xLt5JnuiK+xDCR8syq/GdjE8RcgmkE8f4EB8aZC+/1Uo/4Y2YoEAlhPZp
ojRdSos/NmFh8RhqtLHYT+Ip1ULHrz9R0eLDpAg8zOEBzkE4HpAH/Hv5/bDkiSTGm5vuWFPVb+js
j8s2GCKHuWB9n60YmDXzC7RqkhBn8YAE1e7rX3a1n6ifXJAhPsmIjFy+D6O/LjilulCq6b74il6F
9+41fFa/1IWEIJ/Hu+mBMoWJ8FK/EIrwZT757wkRmazH1+y5u5s/l8oEdwvhA4zkN/eHnyYydK7G
wrylgYUY8vdDYO8IjM7Psj1T9yKlNm0au3jhwwBdvE7X49eUOeLkavf/fgg/Pfxlj18MehZg9LJu
n0uj0MKUrV65K+x7RAjreU2sL1u88FtxsWynF1uFLoEEMfQizpNN/u+vOOa+Hypsg0She7J8WoaJ
mjraepfScH0Z7VUxnAL1U0t6d8pK5rBbq/nlHQBH/2HT51MglQWoQRwpXyBExji2li6k3aGnGFez
dV2nVwKUAQFGgUxvYtKtjG5uLaaB0Cw0ZnGl4sAotqvJtPuAoD9NXgeTYQ+9gtM9lNuPiJQdSVna
1AJrQjiVjHsPBr4kQhY7oADuWDdrpZHXiYRDLxSEQvDM9rYwBrcahPWYFTt/6t3GP2WjttcAcCrg
cRn6lkGYILQoLG0cNHr2JLJ/6bHDNNex+mpXS7pX9RYsm3M3J6/1XtcKL4rYLlJsgJhqthHhYRtU
AOXcuGYbuUHzNUvzTk5qR8hrbyg+kup9DmFp5ptAWhfJlczfF/Smm03RTuW/iHxmTQ2Nthyyf/f5
kamiM8B11PRurbRPOtQuf5hcw/js1MRrAy6kXCXFR9RwHV10OHaOTQ26OS3W89EGlw5bLxAS6E6T
qBsjW1J0xKvQ772q+IxiyVO0wYkWCgnk4Zrch9WoMbAmYq+qfTsZDTwS+JndyZ/BzaX4OEedZ+Wh
G2rBBhauW6a3pXAouk8Mwrh5+UYUHvHO3hgGXOwJu2ShcptRYdowvLRubSg7X2hva9CWofqsirUQ
hHBBBcIL6G/mzGskvKp8eaPjotmWuS1MqRvluqPHT2MDTq7WnjLcjfJgd1/1ELpif90F762x6mXL
iYVTrYtXot6vG0Wn/LsLY+buyXKVVam48VCthJzMqYJ8MssRzFd0xrZG8lstd6t8OGvRfVudU9id
9T4D52lEaDk9vBHxRgVjDnNAm7a1h1xaV366NqHM5cR1jwlmxAasHL1f6aHiRam/UgPNS9Ztfpq7
K/zKqFPTgRpL4wdpxCUoe4WaRiAZfA9/NY3hquoBDOJm5/fAK1AT0hn/znhw5ebckv4Bld41IG1G
urBW5pWaboI4g/IXu40Ub+VwOyRnffYMqX2JF+uUmhl9AEsxtuyiXfL7Xi3zYNbPsnYtAXuAhThC
hKce3OI8ua0oWMSh8fBrXRuCdW6Fhwmy0PSpFi0p7qGxXV6gWRZWZQMlzEeLGZdewMsygPy18Vns
PlOhcGLlHGXHZgxuYGfzjCbpLKAWS5PQXRZ0V1lrBSZwLCRe1QCtx+tAfLJVOtsG0lIqwlcY31TW
Q+3SP4yslqE4Rs150HFcqXaZAdmJLw3/cdMam3HcSU/J5MEhIcNT6ewUIZSJSPk6gdR4XZ5mze2t
/SQ5wWMxuBOudBVCH1eF+NpfBTw44lYyt6/dWWHxEKXhqpPboq4anIL8LkaCZ2j20shbw/wnyDyz
dMr2KpZdUubr1qlFdzignKvvWCaGtk6t1WB6PYY6VCXbIHctvBw2850akADtKooDF3pE+xO+qujB
YYqPwB4wPe2wuI/TsyA3bst9F5leCQpOjN12mF/ipXQdcreM80PSv5o6Fm7puGsHEmuyp6bc+pZg
j2LuWBLrgXzKfr6TG1qXEJKvO2api7AHIiYWKT2S122aNA4Q8y71rzV/NYQYHHXbDnGsMopeL+Er
mYMqlfo2zpK9H5sgy5sCXKMHglD0F51NsIeoE53b4UkSVZjne0P+hMjmhCSCVOWXocKwqLbsGGp5
O9aQQFNis6vQrUfcTG774JzB0FV7xatrJIDWx6zjoWApeyl7CazB1Se4yynahphuMDB2cv+W4KMt
gvdEcbbOhtoNu+ZaNx3AhJMlvJlzfxwhus2TbFsB76PIY2cfr3tbBTEi/7lkQSnGeDWH8tEvUPhK
GkeFaPviS4KHppGFq4g/GSO3MstdV78KUboNx/xo5iXEwGpV1ZCTx8HJssADRVwJxqHLzvNkQG8t
ALqL7FlP1GPbPeW9ZJvtO1rvVVMdu55xOntpVKN42PYiqmpU9+UA1y8ZrkNuJG25jSHRquLgs+YU
mfEGezlb7l/AoJUKunR/TrPI7v1drtKd6rXTGAMHAQVuMK5D7MVTAnYqfyOBG3VaQ6QnnwCOTkCD
PMBfH5djkHPH/win1vWjfdvte9V0i/kxMDb77VhUOOOMXlianh+Nu4IIZ0W444WRTOVRzJ/16G1K
XjTTJQXN1ue7VsDBfGPo7ALFTZGfp/6T9h64uFxXeWVb4zYSAi8q2cZjwTXGB0Fd4SLq6oHuDqzp
qn7yayxrCNVSUC+m2wGfygBxqiHOTPkg7o1kfOuOOoEVSPDLU0J22FOj+DznT0O1kcs99ONKPVNn
8vbST7IbKc1eBrLSp8pl8g00cNT5K3XhpGYPjD7XcrkVeLusFt826SUtPpXpofqoO7R8Fq6+z4Eo
uf6Hme9jKsIse9K1w6zPmwD2jKjSZ4jaauBGawDWfmKtamkPw7cDXtD88LqYNr0qb+SaldvS6PjD
2mhkN0dOUDewyM3YNePnIX0assPy+9GwbeuYkkzi9VBvxdh3VJ9kuZDjlQNBi/MrrdGuRo9pl6eT
LG9JgJrEmrAXGswy7zrU+8pR4XbX2EnjkGTHcJHH/iy8kIDqGMohYYHEls4RIB1kY91gFz+jjyxD
6FfCaSItNDn6yksthDi5MvTFDNisPUqjEl88KqzhvQGDI5/55GMokZMwnq/b8AzE5OIkZifiulKv
R5Ek1OClwy+vswB6YPynZ7XjNfF3voIx9PQuhV8JBR6Fy8DZ2XfbCs6bRFk0ZNgcyU+pJboEfTzS
oCnVShyitTH3u7qlAceQTVqpW8A8J2muJTaAuh/doMR6iqnNZEGPKeT7nmQvQiXVZ5HSLtfvJqX0
/HyvNC27+HvYmu7UbYuZ80xXDqLi5hBol/pO00yIqHdJEHo9MG1PGal3XxIHh+qJjCeU20FjIjOT
XoVjR8t5RgSZ27RPc00dtB1TiaMoZNf74mYq5W0G28B4mJt532bHWUfjAM0hRbEv4LmhD707j6KT
aMkVtjau2BwSxdx35nVL5Tv0Xqk13qBJdsf8MlEqZzka/OYmhosbqEvoIblHFqOL+s7CecxkhgJ3
5WQuZgfDBvqewLaWxp9lrzm9eiUEmVvLxtnPlVMpU3MYNXYfb21HIp2IYzn1Ddt5CUFQLWNEYcBN
CY5dS7R7YzqJZd0rqboxmRdoCrocGcXp9N42gWeN82tsIXBBCpsRaZt004GW08nKDDVc4HbJWc3I
CS3fJf2kMN2q57ek5TRQAnfwkfXR46qiK1A7dkkA5WHAtGZdC5Oba9MmJ0JE0J8mkQBCivNMxDg9
8ib8FXOCDdCtHaXRvBNjTEcwSW86cua1k+FD64uCK7F4q8TIScpXybrH/5VgZlXzqEP2QYz+iwO+
MXSPEblTGOVBqaZ1gwgrYyiflL2NP8deYn+bdpFxnRbicRCko2rl28HqR6f0IbNk2VYVv9rhkzpR
p0mojVOLBxdVi8GRoxtIKkLTk7Vql/T5jS4kNBw4TjRN/REZXxNhY9P0KCnNsckY8IXZs4zzZD4u
RlqgGdGm42/CSGsYOVAwz4myaid0b2Wr2ORj3oV4kVNIVCG/o+l2mJnuQPPUduiIB0Zp+X0Z36TK
SsKwXM5MO1BaRySxeso/83KvGx9lzIBNecxFyCTjymw2Ccx+TboqrQIJJaTt/nbZ4EJouHIGT5d0
+bZ81Tp2D4PNWoTGMxcfKTCtltJxdZ8Jm76BCpNzJorKjRBdNcurFh8NAu3qk9QCUJnhXqryu9hM
HpWsdnEVzAfgF+FBDFjdyNBT5cEfNbeVsL5s4pu5Weka+h3e/tJ4rVjuqr8XCjLWVHEXiTJ5yk8m
hRqXT+eHZtqTtZrJt6SHekFwbKiUq7L+QOS7Kgirad4FUqVF85OkpIM4Dm6dv+T5k29+Jsrn5G90
8SbTS08LcqfuXjIDWpa5nAcQx8dqFUulW8njYWYiWJCzQraakFCMGcO2X55R8IQzsgP4vGwdmX5V
oOXrSuVGbLsr1b8upUOtWJuwr9cxzOpMeDEqxDvKcCghFwVIuKvGS1G/ySEEQ/CPNvrS5YdsoZto
18smGgGSC6JqhyKB9UrjjNGSHFHI4T5IMvx4zk3LbodAJbxv9BdrESjpNT1X5C0noaaUbgcTsFXf
qhBzxnwjNDcRVOE6OU3zvKlC/JOYkzfWJk3P5Zgci6F66B9EFQkVyKEkdY4hXVN/JP2T1Kt03poz
UaJoyImWC3CPGJ1X5M8dteRMtdpPp7h4l1XKE9IDRMrvZYrD3LhvlH0nrBMWTRByBneukaza6SrN
pJWFmB23/I1WviuMgJdaJ2orqpfK7bHIgUWc+fM66GubmyP7TKy6L1/1nVqhhMifVZkmrKU+p0jA
nqCdGeQb4j6WqQeNcDUOgztWxfYXNOeHKaAOtsKriI0kU6T/Q9l57biNdVH6iQgwh1tSJCUqlFS5
6oaoyJyTyKefT/6BmbZsuDDoi3a7y5ZIHp6z99orXKGxil61i9SA5rAeeuLEBEf9zJzzrXTS7W/G
vj+hR39COhp4DlxFgBSoH9dCH1FrYqtU+wr6YLs7889+OCirDMyzpCG6Fe2fuFp/goZ8INJ04GbG
Evo1xber0YLWOh9oEJ+ZBM3qpfJo5H7A6/8yl9J0LgoDVObZUJYv1/0fqFBYsjqaqqG6XzwMSFww
QJt55grH3Z+4Zxf20++gmAERktQiFTtB6ENX4Gtpjspi5nxSvSphupXwFz5wGYLmhv7L/WF5/O3D
kHvg93Qhe+Ji8ftliYnMNKvgw57PK/mNK7M3T4IvkB33/y9mMsBaVV3HBg5M+Q87tFQTEDzznAob
eM94lnE3oR56ZpK82oBnqY6oIdHpnR8++C+DPsqlC+mGnHHgvV9453+enCzXC+hFOcJEWodiQAys
0DyX1LNDtxPNjp0j87V2XSFalMqNAmaRDOFKz7oNMmOsmVYD9S9a6NrsbJ1GVE/WU/ItxrmTJbnT
+BYBK/LAMTaO9iwkttoA/QHMqvFDWN0/dRkGnuadYFBqnp8m9dM6hWoL7gRsaFBMY3C7JK1d4jG1
qPcJ9nhhC6Gn4gyuN6WorBfG4nmNnf+wMYobYQrCek258u+F8EtufrXqdFbcxav1Yst2ra8ZeWKY
a1TjQUkfGM+0pyG/05XT3L2qyMyabKVGdyEupPVDgQm0qjwJIciodiwQWPYPde2j+zCyk64eNLoL
eHbxV9oOmPNAVx3uBA23Q+3JYA8eCux225spDbTqoedszaO74vyVVj8ME/4C7htckSkaMEcVHGCv
3tg5S1lyyNAPRudLBS5cdCPSe9M+yN1DIu8jaS9q21ndpvWpx22OcKM8OJtrSX5Ihy8p9qb6Ialf
e+vJEo4hZIaieE21l0w5Zv0Tfg5zc4ZJ9jTlP6zX652GwdnF7hcfCkPEJx/zwN9fyS7u1LbQ+gur
HEudyCXW9WJ+8fnDA786GH59zEVIxZQHBjRub79/DNCIjoIFp+WlMR1TxoXekD7kmbSGUXtMmWRT
4h4z8CaxBG/QXgfh7JqU3BxfbhdHvi7qrjUd2uZO0vDmied1ZuA4tCROFU2Pc0zIdPEdqRjsjam/
jBtRtlCJCU49gfX2b6Fu/jRNEK/Onl+XpOIniDUZxFIA/d8vSdXDJKbyKHbKr8ljuJcDJn1AdGig
yZMgC51/nUznkaBdlPt37Wr+NQ5EwkQoqmHvb27wjCHEhTxQcL9f8vsODxJMtxec2CX7nUqQjIJh
XwUlxLJ8RXKwLdmbkRHihfyPZh4jI/7jfKuuamaC8rPozasF7Wpta0FtM+JL1/JOXCmuvBpJQZQJ
W7OZMvHPr9ALDHX//Zx/0UT+82Jfbgrx5dgHYlYO5fD64CKIIpTycijvRV8/VW9mYNidff8FD5iQ
5Nxm53G0n4qO6xnSHx96Nd1eZG0sm15YjtLd8hGVfvSY9PYQKLnHVLbDmiSxZ9G3kFCiv8YiqXN1
WBC7+Rsv7va+qLfqd8lpgBDJWA+zLX53CSJNGNSu9cxovP4kkQpdafMqIIsmXCRz+ieqt/yzwH3J
p7kHSkq/xU35rmzp/apb4XlOHK798qfbl+W2ew7X59uh3vffukU7GRT3C/0vqjLuCyaUwMCC2y9u
DtBjMLF1Lz4F+bp/5P9HQImCK4OTfo9vmPN9ROTEynZ1k63GL0x4YJT5OYCzvKP/FU7QvooVLOen
Crcceki0+T9xJX5Vcf96yFcjLDlG0VFLhnSsZsdqntVoP2RBGOjOa3EKMQW8F9vNnOyU0K1RXn+V
P3CV/rZn4bkEygatgcrlF9vhP2esWWVFGkYyfggHwMBuDwQBdi8/m2uwTGv97yX9q1S4vloFQRez
PBMzwuvxdCaEs1rNBilXc3eQh/S9hLvXVo2bQp2fL9OYQsm8lAlG2pFPiMNoBdqsiqe4vAFYgDdi
+Q1DhKzp15My8QrgMjcC4hgzZj75zhLvhCJ3u6Xxp5yyeQz0cW8C4hTEK8TyizDPa5E5XgHMIc+N
D4HdAvSEKafWXoq9PE05QNYseT3Fb4nJuYQRg6C5Qv5hBBAdpfmWbqEZXmhq8eAROjIaSLzLgEMt
jLtwoFPGe818zhfhdUiEdTTFay2qXRn6Z5OT1NBsNDyHagPGAZ3WUoo7Yj9tbdhZ2Uc1FyuiAB36
E0cpkGiLaU17+yqL74r8k2zwckr88SgUS4QahPYN+4Lft9xwyJV8oLqCMFNvcOhEhTbirZEhw7dW
/37sEGB/+LCrYlWOxXzRZ1a5cJOGPi4Sg3kXlltMW9LJpwfEZqNy5DXaaBHeSRaoHeSQpbJJxZ3L
I7ckemrxzEpv8DfQWrciusG6rY01P4I7cXI33rMj4cypr7XnHjXO2WNddOe3Bgj3LcmeFg4Mfdvk
l5T29sOyMABg7cxbBjx34rTGYF79NtKHaXFj/VYPGKuUaytdg+SlACYX59a6hy2AGYZKB7oy5Z2Q
IJ8Jkt7NQYaih3p5LaqXSvtQRiKclrWSeHjWJl8o3aUZemnev5uA6TY72hddN0kf+nJMuqBJDsAG
m0tXX3nJV075auxK66Ro+1D0hNtlTWM6w7JNgkml9XYYsCaDYzF1cpFaieHNOeBg89J3MVoTwqZN
jwpINq5yya0ZBjkeo9SA+4W2/ZJmDPB3YadVOy2zF7BOa3ZcK8iOMNmn27nbLI1jkeBYsLRVTnuL
6l6AKLarx70mfMXpVp/Xtfwopxspf2Xv1z7qXbnLvpX7Nl6300Z/6lALL1htACutMZqMVnBkz0Jr
M0cqU18+LOKXGVv25zn1LXmLobFX7hBrV+7ItPdHStPfCgtq4v+7yn9RNf+zvSVGmlhDMmg7Stp1
kSv3iTFziIktD61+GD1F7WjiU3/sHjQB/gJuwC/54ICnZxVz72CghDOxWs6dpXsuDNMzga+6ljob
V4NlwuUMf64+uauMnK9frFJ4iMTySSWUZIZuiajcJXXrheeX6YxvEI6KncROcx58CqGX7iwHMRVZ
jmmBmbxFlgftehVBEEsjqEun4WgK7xfoJhtjxG0ShpgSg7sEGumMZyZEOutb1z918ZNBy7y07lD2
XpSUL6WO7aY+OTroqiUVgUC3VArV16yNKPQ48YZhNXbS11ANLqlOzIyVVS3Nm8bQbOMpVNwBkHY9
xI84KWczR2oif+tLs4otja10eWk7YzVnkjMa4b3WMgmckneFudVZZXXF5X2ONKHsq58qor9UvtSG
F2UOXSgapCvWSS13i9jq7FmdK9zVm4v0D2df+9gQNfJz6NVfNy10c/SgmH1hB/77DrlYSWNGoowc
jGSzCjqFC6OJm4nX6L/3x1+K3+u9WNcuifKXZg0nu98/aRhSOLUp1ORILddn4bXFWTjEsqnH1xqq
W4dZamvLDKg166FJzJXRY6kWHST52LW4T9QBmPFUzit+Ukd0JkwURNOD0RAEJH9FmrXSNN5WiO6M
m2kEMDeSb6EnbCP5mGYnaqjZUFbWdEpEXy2/+wb5bed2WVBP+4yIr4WImuaUS/mqXZhZZrDfzq8L
d4QXN4QBM5bU4fUPOiTtCuD4VYnquixi0UjiB0Xw1U0J50WbezM56XmQ7iDyRuIGQrXRuSmzgdd8
N2BFnN+3NCbMcGsP+pFAUuiEVz4F5gK4K9DQ3OXi7Zy6YuZF3QaBzIIZYLmSYVJMXjr7Em9x46Td
w7JfMCF5i45lcBaYd9wjaaJsoAnathc9357cGQQayfHfj/6yhn5/8szNMINENgJPHPjo94uEoN3H
UmlFJ8v0+08oGiWpYnJpIwFpfvKN+CNhXYSu9d8Pu+pPp7jIgRqN6BTNN+X5QLR1JvuFHFBhHkxc
tyDrF3ZXetYr01T5eTBuBxIRvszzT+/xn7UHX+QS3MvOfKHTXrd7vaqnUteV9y1A2TOyc5tRDRlW
qf3479v7q6D84/7+55Ou2pmuCLOwbXN4gn3iTeG0CtPEmTOsvPQvVKALlSbEcK9FUad8RRl1QPmt
WF+10tqSBvnlTIsRsvQSfj39j9+m0XUXlX6bXFDxvH0+KwpbAqV5+Vrh5iZVrzJWFA22HEZLCWrC
j5qObXYX9wOeOSS4aqe8yfd9rAXLQJyeiNhExr8ilD05h3Y6+VZ3Xp2V/TygTk+Z/jTx+txwouYV
0rFiNRWvYTy7ZnPqpVfdBDtv79Fg6tKX1fQ7OazWGfuD1B6rcNyME1/JhJuUoUeWoSIhKf33Pf5L
y/j707xqYbS8BwUfeZr1Dh9n+4YX0i02i3v3+e8P+kXn+9fDvNoRZmsU56hVhl02QgubKaOhOYHC
vzHAcJqekTQZovqZCXB8OCOhY+KaFKLTm85UVkFOMtplMqeYbm19ZZzjJhHIMuOfSXvICmVVpDem
8hNJ8VJG//GdYSJxiBDhADXz9xc8VrQ5E2I6yqhx6jFIG92JC42W5nWcyB/APQnPITX5msdT3ZOa
3e1j6yjUXl+9Dxmju5/Omr80fDwty5DJ7dYwhVWubmJcSmIpTvrlDLVgbnOLYD4//IyGG38en79/
0FWDgS40lYZFUXdhQnT5ApUIVZYpVcfB+jaz7QK6Glok4d3qeeubIAbJ0NtSPR9adVgvQLPnGJVc
ILWZL2uRUxHcld63lhwIqWN2+n0aj7cCrdUyQh1DmrEYd4u4qi34HVbmKFWxGeLe081+08+KGyU5
pDYqsuVuSncx3qVNj+n4lxF9nutPCRAn/hRZLLm0N7qtPBP2px3m50S20zNmhDiTndOzLYfUTpB9
cn8J8xvJeMxj3MaVzQBFT5TeRjoEXjbXLB8TJs4YEiiTrZmluyyzi2/KWsJh64eX4s+a6PfbfFWl
NEPUF0PC81xdzMfbTb3pYecj9MLPEsxLvTH2+HVQ069Ag+84A3Fa+/dX+J/V+e+LnIwhBlUKVsMw
wJWrg6WT2sFqCjU5xaZf1vdbqsC59im0w4YRnZtrbiutFJgeopugcYe5L2MjMtg0W4v5YJ5vRvW2
iMgJQW6MfGKy1WwTql59D0IUf7Jbz9kaJW2UrVEkhsQGqyt4SozmpX4V67gbObUVFBDizLWlUh64
LXKCCw/upYE9lG6y+TUNb+bSb4xtU/ogQ2m3n7O7BPO65jMzth1KU2Nb1YesOjTfSxgYzals7uf8
blwOYX8rWofZgFixrfRnhTgqLKlCxI93c79LrMMZF79wrxrQTVw5PBT1IVpuouorDI+4rGEHVulb
BSGS4J5BKoSgkDb96LfqYyuvDHAByGPAS3iiYWzfOu2zBU8QNz2eJwaS2G+2ezybmmXDD3bato/o
nvHX2wwNE2GUR9CBHEYgG0YLCW2nBLvt8ue5k0qymr+6vcwNJWxyXhH2Dvm43tJE8uYRxzyX0Bqd
BaWT4E63YXAZx9pnQm1fStW9GEqZh1LmFt9yQwclgNo3zh7PwMAfu/flwlWavVn6obQP+10cPoRy
UFrQCdzqkH50eWAlD4A007wJv4QK++J1q2PS6IXShg9Us7ve2DRIXMAHm5vQXF1WRrdqWifHHUKi
9XcGCS21K2ICP2HO7i4psmnmNnYv44rsqGgani7rRsQFzm6KdRU/l0yBlJOV3BaFL3NMKLt23nZv
arauYNIp0MfWZ8PN8lMr3BpEZH6JsaOCeYT7RHAZQsOgDbveboUgEdfSeavWR3oyZbQ1rFNhtLab
EhJr7MitR3GgYj7yHRceFkWpbC9gyp/ywRK3IOd5HHRGIJLTLu4K/UbO7rXkWNVuDkeweijktYLi
5R5uaQwfUtzA5DOwgpeDHhK5coeQGPgKk81NAaks3VblxnrBtleKPNNaa9aurD0BFQ5Zc6/El8Ha
NVgNq7l7k+V9Iq21di/m6/C8L0VPJi5PPIpQfBAmMsbZVrGHvSeB4lVpq8q6y+E6OBoKwdw5N5sV
2nCJqMJ836KBkWzIAuy/F4ISrASxfYrUja76ADVMiCbZNYRbsQrE80fXH0pAiNjrYlAWLydwrPJV
1mXnj/fl5ww2DMJLozkdJXV9hs0BHkxHJbmL6SnKJolRbFRro3b11IevqT2JpCpL2ygKsnHdMZtT
/Uk9qJTn1RquIqt4TG7E9IP5kIT1JfSZ8lmPsfrER79/lbqnRH7uoW/m9zBHu+Jjbhjx3WJIKuAR
EL8v8lGJtjJWAuY6F/H0T0nz67ajetNMawnam9BvVRya0JvrIMoeX0+avJAhNU7iw6Efj4pANnpQ
d74KF6Tx+KusC8TnxGMw3ZoJj9IBtZnBRch9idbFHMy1Z03fmeXGhg9x0RMSDgwbxwBdu0BhMhAU
ggPwwNbmh6T+iWfa5ZcdqwExtBBv+t1HMQHvvMbSSW3WpXVMNJLywLzcpfAbxVGx1ZVxSWOLCsJ2
3YlHzBObBbnaTs8dqOaTiZvEi1E/iuXNLO8G9l5oZskmxOBC20ppoNJPhUFbHubiZZHureIzU90I
2Zbq8YuY0MVbCE+qw98rIifEJVGBKOXMnStdPOhcy1qliZc9sNeIkq3hE3s57h1xcvPGPS+k1JIJ
b4udi81pGEMxdiasWsL6haB7spxySIBQc4lsg5oZMbGEtRlNjkjBICYmwl1yaOqPFpJQz2upV6ek
uj/rL6X4Zmo0pIIvNXcsok53+LhM8biRJqxgywmJ3Iw2VXaIMjc3Ieh582feenruJd1KygL0nNBz
GCVYGJwaz8b0Rm+IbyVksggX2zkwy02rHoT+psjuC30/KCtJ3kPzz4hGmLyxPZjRFmyoTPZh+hCZ
oS0kmwxebKub0HP3YXtKFFc52xGiYK7FbePTJDthv5WK98o6TcJLU+6HGSZj/yRLGCA2u7jdqfDZ
lH0THZpw04j0hZ6IUq13+UUJ/ww2jupEuqtJ+6J3Szax2W0ET5lW5prGXKxWpYHgGVGDY9WekkMm
dbn3Q+6ZH2O+rpLL221qvjKuI/UGDv4UvsgwoIpTHqgzQau7wbgR4o3VgEYBLsQb6ZKqJNwl2peh
QwSbLGqcmjP7dQbHGuvHSt713e25O5x5SQGa4NR0N6bxZlr7SEQIGbmCsWog3NFuQbgWMdz0Qw6s
xQaSFDEak7w63S5xAI+JDdBS7qT6bQrvQ3VtaXf9eFMY+MDdUmL1J8I0GdLImttZ/hTesJYuHX7i
GPFaJl1KWiWcLKwUjMlmyrfAwh0jPLTJvkBig1ooCxReqd5P000NU7qzk89IQRkBrhsIcjCWq54R
JDt49Kriqh6fNBjXGy1+NopAYmAwD4FgbAvrnRB4hQQBAAqEA5zMoc33qmo7fBJ7R3kb8H2Wg3CL
8EUcvTjfjpNLGTPU7jlEgvwDeHJt4fALPDEurACVcsz6g7PB0LifR0EtMcmqd9bzTfp5/4QcMHE2
+fEyCo1IcWr9/CAiDqtXUDTXP7F7rlVwf3yFq86nb/VFGkK+wsVj7RV2uS0ea/cFsqIbOj+GhV+T
Bv74uKu+ZlHKqj9X1MFw3+/Te/SATurBvzfcZIegc3WRYZIyyUze9MbH1tkSbOthDrHlRLRrv9+n
px+pR3+DsP77FK5aIEmdqko+o3GoIG2D5vXDVs1WE7ZNxJarz4scWBmAlv8jePaXLk8kvhc1Pvwg
5KDmFaJYT0uGaSQ9ubkn+gg5tOaODruJbf7Uf1we4++1P2YKioKoUQOkhDvwe4Nbl2mtqomZ7UpV
t63LOwyeIknYUMmndqBvy9wKdo4gvyaQoYH0NnWi3pdPBrop8NQc5aCRfcn4CeUFmU0XdigA44XA
3VSLQ/L7aMw/fGckIn/50kgXkY+JsBcwYvz9S5+VNoNOsywnQtjqXfUWKoEUb2u2XBEBEEWqiqWc
fpInulCKEkJoL1oLPejUvfUpAaGU48tkrVQXuZZF/fLe4pauPEgd/PoHQbmZqltzDpjflqXd+Ut7
Nw03jAPw0mjOQTs8jnjQSOndOdmok2+uIuTW2bbWmA3e9/QI/bum+tDanSzGpw1nwgH+umIrb4TK
kYh1pv0gMAD6NWGtTC1C+02P2dch7ABqntdtkCgriIN5eqD/XKD18oazsUPeDBV0b+v2hJywuCkj
r4HATnqT6V2GYKsO3i2qFx1RN+cllYyXnHdwqP7dL177Y/Cqcu91aGuktphk7161rHndFSBdabhP
cVFTMmRvRnteS/NdRNp8RRKkOr4CagOUZSOBS3xzszl7JRu4ot4PGb0Qp1zFCEsbeu+cLT98P0Qr
f1kesgrhjAgUFc/zqy9Yn7ssi7Uk3OXpruiKjZ5rdBTxWhyG+7CWyAoUvEvRnw/vSylsmnI61AUq
9LRbyVW0blvJxieNKe+jZD7kVbztROo8PbdAqdhraSWnSfeNogrOZ2KfKqHxF7xps/lD1zDn1u6U
ROVMC4mQzm/KXPCREjRVvxUkOis1/OhKPJ+UbCcYTFK1DkNNLGD6szdGwBR9vrJqaTtHuFTBG4R5
LjjptG+LD7jtDeRW1MOOsByyaXc20tu4YH4tak6kEXnVM6lOmR+mz+gdtdTwsbh3GvrHPindHIma
yNB8AjUaYdiesZc2o2OWu40WHdUMnaHYoU+hVq2pQyfRIK4i38W6T2+/wktj1cYaPFwEIlBr72F3
tJ94jqaCgzKzfU9S2jO3ZWNsNylH6iX+Yiz9Dga/vBLxKE4QzBlw/OX6vgqRuEzo6B57SF/nVxWW
c04RreOdN18EPocJjRRoK47bN+G538yFuRE08LelCywkOmcyVPv13MEDGOo8yKjV8M/0cnMCBkyP
IlbVpnFjavKmGOUnoyQyCG9yrd20VFoSAr8JaynzwrHqxYujZ4fexBz9kjqVrRAaupcmX4TN+9zz
GV4zhjB0qSRcKFSDwBWY+0xMLlqx8JKyOcz9dEtIsS31w62QLPc11cUoZu6lFZy9QtHWOhIU5MVK
l6yWWdkpFtkgyXSnZPlaQq0Wmg9hcxOhAl7wWleTH1031QtSfr3P/+eduFZ8a7nazJViJSdD2jGe
xxDi7GUCtSX9nRu9W60rfBQ467ACjoRMMYEnDch6It7WVq070zkvx0tjj+5Z9ZBJWsI+Up/wOsxg
cvdI1RVlTc6bK1SbrH7I26eMnjddgXQoDfOuINd9pmHFCjkc3diEA1W0a9VVbLijcqhaT+rWFl5g
dSCOmxqpXYTODMa/Uw/HrnKMBiex4bWVXWnXM1qB735+7J8M1YG2haAAN6mz8lCeX4fRRSibCCgU
wSxXQxcsb8xERSxbwQBWho4c+HJcJ5J7ftCOs/q1VDukpnO4qo6i185OfivFe4Xc5tYnfbB45yJf
Z51vc4MeRTxAp+QoCVW/YLVx6XiuO8PgmyqzWjvDVfE4+oprPJxleO7OeErNLWYhrG/T3OB+dymT
zw9tyZZtI70RnPyneKO/7s6YmMEF0gnFk34NK/8zMi9nw2jqcVyO7QdTx+ip/JDuxMDyIqwQ1Q22
TxyIot296DfGabg3tz8ZF8nG307n/36Dq1JOsvq5rSRjOYYPAhz+Z3gb3SOIbHKbvWHVueNIRolL
t/nRPguf2fsM6ybZJu+EkJBkzwLZpw/afcVkFDd8SCQn7Y7g02dhm9zgLr411+KTtok3kW7z2/3L
+JKwDL/zDRS2sL38HoBUzknLnCdxFqDKwrG6VY74lxVO32pjsQUYUH+iwUW3IXFg03aMl9/rFkYO
Nm2pBAoMBwCIHQrZbJO7I3MzOe7ux97Hxu8R4+NwdjP+ho+2siVUYBRCJLESCQkdggYmwR7Qnm51
aBjvuDQblgd+MT90RCgCRKj+INjpeyFth+nyPJDXydwWkmvnS0ymQYCKjKjMzme3w5zr0tNbrxVo
WhgshxYdaGFDtsvfU15PpOXucpAO4sauB888mjsam/GbqATGYIpmm7D9mBXuJwzhvywYBbcD+q4O
y7As9dFbiBtVcYvIn58ZnnUEDpcpDUaCg4Id3/ZvVtAdy1P7oADRhQ7XfhMiuLWNNxQ3vKCvLHci
Z3W7+pTX4hZPVgdgKnHLwqZfvkMU/Shh3TJsYNpIKOzo4O+am+mm2qQHTO4ZtXH7TmSnUd1wYmDI
OvvhvXyUXs2duRqxjyk3g69voo15J70CB/mwW6qb/GTBvrHlyq5hW72Fo40HgWgi5UXvYPPO5afl
K/nAw6Xkp0XZjRBjv2pfmLlsh7vwtnvCbzLn+PqK90DShrb7d5X0lxIegi/cPDi+FCL6tYsIEvVa
Tjuso7ezW6wn//aJ6Bz4WT98zF9msShMIN6Cp5CGqV9NSNsuy7NikMr7KUg31vPFOina9N8z8Szh
T3X3X84QgjZlrIXgdeM0dNWV4HKxyLWsLLu2b3hM7lBbJ/Oc4hhw34YvoSq4Gv1REX5X5lm36w5P
Ou0lR+sjCpX77+v+2zanaRLWIcgLMLM3r2YWimrEcSVm0YlNDuRXgIUjPJTWA2RVs7xjjCDXH6JD
uRTqu0q57QU8KvH9TcVX6myKNiP54Unof3aL6Hz+X9WpXf7/fzZevSXzQVc5Yc/dJgN0yHzxHMTi
CjQpDso6WBaEti5OfWDL6k1fBTI8nelJmJ1scKLBz0aXtz2/wU+BE1VlkMZGkr7mULTUVe/E0Voc
VxmD7NW8NZ+6dG18RE8MUWZfG91BOpEmGDdQgw6jeIiDovHzXfeOwOGTg6iQnKZxZ5yqoXYBfaFT
/Pfz+HV1f9QXTCTJiITuwYL//eqVaFjMUp3jkyK89uxwS+5hNjFl2K3tyCsxPzHwAQA1RKfstm2x
D03X0tAHExezmmf/LDNUQgJL9geDELLZcCARYk+xVvgANYp9nh02xCr1ck5T0S6aVdp4gGg6HhpW
ULW+NoHqrPG0EKINPMTzHAA9tak/jY8x53j2A/H2f4v9+oL/e8pd9aBJOwuWmeWk+MGtwjciqg+9
XG7kadpJ2bwLKUt0alTs0taN2GIOC/ZsHqI5M2it62BGIDmnl7BhgtyqBjFfFNA7SB3OEDqVPBbz
FqE6wvkRlfYRnxev0fWdiYTO6JkEZhUKyBlFHU17Ujwt0m0cjdghPMsW2/lQH8XKeOjV894C08tC
Amwug5G8P5ZJ6IiEpauwcBpxP5DhkVHLtLix6/Cyl9ZrlfQ2kWa/wbskTYZVSxFXacKDEj7IfpOQ
PafuSjPoLSR+zTqJ8PQQADERj88E9kl55OmkZUUDjhK0hpNBSkz0LA4HtT7bdQ5fP98WcknIs7KS
CQiWh+e2/EDhBRB/iM0TrkQuNAFHvGB3vKVjfC9ZQCA99l8TOpdC863aXIkmtLY688dpN3SnGbOf
mg3drJ5l5l44wK2QkwXqyOikQkeOTHCk9B6LQGx9UNVET1Yil158j+C7GYoDyRV2EPlX0Vna6OZn
ip5SxhJCwCRhNPYXMWVjIgXOOydpUlcavlpcxeWEfDAc+KCJ5rjLSFrkFrRWRb7VwhtO/LJo8AgR
nJn44FanAqOxb8IHw9rhYuELMtYGfEOyzdpR3ZbK88KBPDeVd57d6NL6p4Ind88ZIX3WeRte/DGQ
hESz6hvVDjWw1t9iSkM3s/Q4uMbUp8J3tYxOz/MYzQSX12pV4ahQ+GFeQH1jfpJsMUEw9c4Wxveo
xxW1ZizGozPQR0bMzzv5Y26fZnI/JSKGCvXBxBBJNBhFqyZURFLnw1dG+rhGZA7GFzqyaHTshPLI
3ogUnmfa1I8ZDKgiurHM1JObxyjrcGC8E+VnXVcc1r0H5MT+Bt/LUFwVQXUxho7S3XlLk2KboTuL
FK11lUENiqUJ+uKsGPsGERDD1Hlog7rUueJqU3FDVEO3Af2nNCJcpj6lKfNp3iqRkeIEHJIb1vry
oITuLUxfRQNfmCzFHmkbs7iKQ3aDPYRb1c8RzkZW+nRe1ibYPF4Tc7E35MQtciYn9WaJziuzPRmM
ZSujXUuDydJ0aB0mbCRSCJj/3kzVy+H1r73lCsDQpNhaupSWS4HAhao/Af3mvcSsYEMgO0oO0SHq
KRi3sVddKjr8X6s9MeUIrd7Lp+UQY1a/+LHqld+NtAJpOZ86D3KTeZeRARe7oHQFdq7v1oi7jc1w
IZ1+QLBxjPjLNcj4mIkXVRBMsasDep7PAlIhOTql8Eo1SLs67hLTnUrQOK+bcqKbDwMl8iXU9ZZ+
O47kd3bePDhNu29UnI7AI2cTZolduFiwBIO0r6qtvODKucePJ+k8+goleVCe68TYRuoLVftkOefo
ATNpAjnP4S/qUPwNT7fZjU3pjEf9TRJuTCaDicf5YnR3lkyd4KGdE7J93hJTrzmJ9dhZ35Ph6pXH
7HqSvT6QKCo6t9kxDpqCLn40/KWETOnn/vCuV8G8Do1Xrb5Vxn0obJUUiBhu0MegPSp5cMH5Cleo
H8O7GDXiY7gmhxVXhCDDbHLZjeSR9lStK6X+4vKPl6J8RZbxwJ1BFof3Zt0cK809VhucS7KVhRTb
RFdR+9U+fZpWLGTF6Zmo8yKL9CDR8oh2GiyFjWr+GgyEg+4SrUemQ4yH5dpfKLKXn6YFv0q/6xWr
4CUniiplqCperdixlGU9ivv0xMxeu1EqxETxJ9yDeXHwUuK/md7TOeFYBUjL1PsCVZ594V4/FGD8
9QWmxXVl+q6PHVjna6StmCvrKoYw6yj6P5yd6U7jarttr8iS++ZvbMfpSYBAwR+L1n3f++r3MPsc
aS0WKqT9oY9VRZE4cey3eZ45x7S1BaiwLmv6x6u54Yx4obk2TmgCI1piOL8G6A92BjWupYa6yv7M
t/EnWmf6SvVt9u53NpykA63Aal0fS9rLZMImdK7X5L9xcDb1ISnezxjXsXsqlIdhfTzDARht5Clw
Bi086r+yHn9o8rCOpopK2oUMjVT+tnQX+8aohdZAgM/9LNrCDfmmW8K7vixpRFGQfspGj3+D7bJ6
zTaYDnaEU90Y0FxWuLk8iPrOvGdMs7FhsewfL8xltr+NLvE6dN5Ip93ln0CdYF3OO/adXwxMzNPr
leAVW3P1ONvJ9uw9nqkm2v3Kct8EsJyg23j0+Vrb12n1CaJrNazsl4O5Ot2xPbeRguxpT66AnO/m
G8g3J2BWBJx2K+1sEkrPVGh/Quvji7NtL4+vNn8fH3+WLMoapV1FlBWsSP9ebBpJWmdFYxXAl04U
l0xu6SDctdmWwiqslsHfCgACA/GXcfnLVPOfq/wfx/225msmv9S7rIsvaHfKs7WuLt1Htgtoltx1
VBEe4g217n0KOHqVvGr3f3/X+tcF8bfDf7vJkizUxV6CP1S5MNsdmsC0j1fhPcI8utb3gyvb5Ta4
De91z7ygAHcXMhvlDvySiUv3cCM53Wm+zzYK4FdhtQZ1Zi/px/kdqvN4HVwKj7F6QwHNZaHNV+KW
d8Zj6gysId10TWqb0zwXFwAzj4D4LthZ3IaYIkKR+FoetHxnVeXma5rsrgTLV+YajrcLj3ZCVbS8
xGZ1+/aorrjWaOpyldQrLGKrjw+wUmi/Yydw+X7DM3qwHVzmuut9tctca6043YUEySe04q7K3xdA
1DbZUM3Jn7Q1CtqH+Km5jTbUDHaofaaXYDO8tFv/k9rO8PWX9B32F5DRhXF7Y9HXjFgquCROAqPH
v4iLijdog5XilqtWr/dLCnPGTzkbToyLaPl3lig2X6fCGzeZF65Nx3Tk8+IxonW/Wu41xigPWott
uNYtDqmv50T69XWiEvst4UnJnfaWp8W0hXsVdgjnD/4T0dBUrG3/nNgWXxFfCx4X1tWFIie/tbwc
wx1X99Xq/nCQPMU7U/jguMuTpBzdx7K8ZLUCkedrcbgiDlgtNNyFfQsRcxXcUzTjz7Md3i5jg06u
68K/fdFXj48YifijyVMtv4T9+CSC0h148BmrMR8IKRQ83wuNNuyrATf+3Sk9lTzqRV8vDyUa9pYR
huT2wEkh5TLadxszWximzufEo0Zilym7O9n77M54cYszJn5+DjbPTm5yDx7SMbcjB4D86tM4+wAl
NEborY+trdhX+yXNOWeIMV2BiOXkJryEFwSerwuY17eNd7aVHNhyFv3PedgLTrAG/hNQpl8lNxMZ
zyU0X/I/8AV7nvdEM8jm4N716Wn0Yt4A76Tb0nVxKMt9/e7T4bFZH15exNXn++JeBrrHdwMAO0At
CMDhkYqlx8bBIYRoeeFuiUPjJV/lxIObX8/Inp1xcDlby2kgDIL5mS6NE6/4taflHiAkaA/rayNz
/AAg8TIwE9Cwuu5Op6fd+0O7fmcFtSK+2RVfET6uWURfEp4mdYuv1jiFPizOVAJXB+/2nK9elr/Q
K+f4VDo5Vn2kMrNGakEfnW4RX7LzsvzK4/JKn/CnrMzHO+QczvI7CIK22Nw4DcnN8hN2gjzP8kwB
b7T05L28R4lqa8AxFgM1NT8iyuZ3xDYnw+FkrIO7/Cicl/dsOL9NneqP2mQYyZosL8P/d2u1OuS9
0voZ3kHOCr0k+pBzrx772N+3Bvgvluu6RAPP/EA1abJ0hi+6UM0qurG9wec2POPnQXXjgCC0WA0p
oVuL/qazFim5HUCuqRbvIcQzJbmkuHfr/uPRpBits0bIB4fQa1HK7rKBPiYO6sJRClTECEArJEyz
kZyGV9T+FtKfv88BP85AeE0sCfaKhvXz28w3SyoiHqnNobwMLlhJAMqE6wSQuFmlWHYDXssBI1Lx
Ofrub9jgn4puEmgEcB6EwUJK+LamN/KhL3Dk1Ud5ApL0POA2LrOLETwHs6fQYhgvNUJq9b0mqPAm
TT4UhPGP1UBl13hWUpCr119Oxw/qBVjuBvFkhDVgwPl2OqyGRpoewjYpHTx9TFINy6j/D5Cf1iRy
Kdxt+i/m2y/r2LeJWKILTkiZqmPu/+5tqutSn8e+yQ6+ti+bbdUnbEyhHIjmvhcufYSQ0EhXSV2j
2GQ9HOAATH2XakxcUcoe7s2uc8dCXWtEbcc19iRQlHOI92Fa6exhlgdH5j0r00C9Rg3l7PBhSHYV
m9uF1Ny3R0H22bklLEyfW0NdUy6JqHorZbVaXgvgAThz52xpj8SF04+3c3M255ieGPb8SMz3CCgW
lCRivGsQXHMZd+p7Z75rKopRRV2LqBW1CP1prrGXCTcGgc59Mrq+tjUw/baR9Us5TfqheEqQiqVS
wgbAATfp3ys6PZXVrmsVrmuHLL6RSY09EuxtD+9pfWoZ3P9+5fy0PZWwcKpcPBSQGUb+fcDJN2YM
3lmA+vAN6a/0JiAjRLDyKWwSTL8w510fDRiDyJ95nb77nIjxvrEOyD/ZbQfxXoY0gNNBsJxq9Ey6
G64Blr440cyy851Aigb9wWhYZHETBl8yWVKKMq4Wu4LimNH/YUkscSEuTnADfNH3ALKmTNMimGg3
YLsnQIEdIkuLx4Ic9t/2etIPO/slIwkDCqQU+T8th26YjDoLeusCnWub4Cgd3An2wLh+QSMuI69d
OdmeGfvj7x/ZTx0VmejaxTr6ZX751n5IpiDMu9GQD/gcw8gdzYsZPaBBUgTXZI8SQ5j4+xF/qsPA
VkACJkuAG0Gz//siCbpOU/pZzQ6hKhyBXuPnqXfNKOyk4mlCM5mnImr0j4BQ5LjxmvRFi7kDI0/G
FV8iq0ADzm5ytO5HzUuExSSEPSwNScHmCkkresZkSD3DLKWkDRTUNrQ/Cm4IAwAMHJeAtI2YAkAV
izt61osIrevLp04y179MK1+QoW8DmqyoGk0kEGJsqr6d2iaPCiErUuUgyMuaGCN9I+Fqf4yooVCj
c3vtYNbnTL6x0psuO7fwD1nCJR61p/AmwfsPccF3JECYmrId9Z3WUcAZPZ00D8fYcfuycFBcXXYJ
b8cb6cdP0N/MaqclS72+Hu0mP8IlEh4KeB3GLtbvOpxyurET2H9Ldpg8WJBqL3//eH/aRsoAqki7
4Womrfjb7EEpLxqnPpAPZRJtyT2wgme/O8YjbkaLCxtI5xuKu+GX69hYxrL/nOx/HPbbLlIYgiH3
M7Vf4PsDDRq1e1HCExHQrCfxlunVQz8EiO8/22ZXTJatKl5sXaOZqQCcIbJsUILKvmQK0MbPOSEL
eCEp2kKwa6NTiqaq93PPiB7yzhOyS6+xZkeNVbh8Z8LR5n4hzweUUrQmc4yods0e1U4f26TBrMLF
IC8PbmUdBkDo2K5Ers/pWaivcbxjSnEUusQBLhXpA+exSMK3GGIk4Ci9Otp+Tig9Cy1ETtUGiCF6
44s5HaZ6TxM9kxGW06QHTU6KhQxaQBovv+sDvzxw/z3BOkAUHRKe/r0YNWm1qM6lrh7GSdm1qG2w
DNDj6DRbxnejaZ+i1j60k+UMlK4nPNtNd5jb/YCdIsSLXuQFMNNonZmM7Shh/NF6iBf7cUdrf3JK
LEChIHgwR1aw3DkR7JcQgPhLR0VO97LyJwX4DAZrXRCp7vcPf79sFfWH6wddsC4zcYkKAYv/HpVi
NEUxFbgKmxKO6mZVNdJmoP4QFrfacBnjvcB1U+w7bW1EQCfaa2/tAD8E0XGajVVtXsLwJgh9W54o
HrA3R0MwocIoDmm0NODPKmkP81FpsWgh2Yq7NyV7y5Nf1lBfa8XvHxLV+YW0BXQPNN2/3wVpvAjT
BhrXKEbRFu+Sl5tg9ZYdJKy7O0jAv9Vulgn9v8ejT26ZROrq8rex3C9KoUrLOr+PtybViCW4Ozoa
9uMiLQ53v8VpWcuI+e1w1EPNJWIDBppofDucXsRVabXoxETxuMQMRdhZupfRIDkgfEDholAC4JoM
YIs36nNCutoIaQTophvlMCrLcb0s96AIlIT/Zqz6wvkD+zwTJN4HlppoQ+ot/yxo2mqQPLUlOwF4
OuackN2QzEXtM5D3amgr4ifDR9terHiyZ/QsnTadRsItRQVIsO9ZYGObFMGARj0ke1Hm9qTqFGGF
D99C2NHyLF176JVy28RvZAdWxlYGMd6DHeFmp8077q34/W5VYveZethsYC6Utj1wDXEnwo01j/rI
f1soZB7sSnIvU0cL61WCgLLqeXepBSR2cqNZeeynyRU0mTAMAi0MbHV59cukrvxwIXDbsGWgTI16
4HsIrigP7TAo03CAcGw6sGNwEekf/ZZ1p4Bs4LP6wCDVLV2laNtvjE20gy/thTOmaIkTyHmf3Q6b
40vznu+G1wTLE4nsv3EB2dP99wrSRPJzJR2JLZftt9kp9adWnYpMOXAfpzfmIvzHHJlfqufRugTB
41S98L0bN7TSzem+8+oUZ8UJx4wCPdm/NNWtqKyj1G0xOCVM61f5Whuw9xxJ9/xyraFIGp/06oWJ
T3jCz4W+UVBfqupFqT2MNln83qb3grGSqJYLBJ5BuMX+M60EydWqR9hLYX0nNfsJQ5z8UhUv+atK
fAgbU9r9iyrQqX0g3QT5uEHnmFtD9RLS4NmlNTv/vVAeo5Z8zVV3wNIB+6IimWDTI9jKTvqAhM9J
dNZMjrw3QrIip91gIp1bwQF+r15Rwm+ydesF3Z1eEs2wVpYW+WqONth6OyoP8SlPveGGTq9eOJTJ
dgVSgkNbLaX+7FFeqXftZ7gRpvtGe5FJdi+xxG3y5x4bMvTc4ICaoCm2k7DX1a2pbhEDFq+m+Jql
F+FMzGHU7hXjoIH80W5w/Jg0s1yjP6rpsbCQG6FoCNccqaRMou/80+TvLTLpFumHTWerYDFYPw6U
EzGXTYdZdfiJkd9qJUV/zQOt85ta5gu5+G00YtUMXXIpmCiKuSzp/6FNKdSy1eQ20w9C2rCYuMS9
z5r9RdIOVUaNtsc3k586UnD9GeXXKQ29OTj0Kz80Xyd5RN0znomEW+kAspoOMWYMX0mhruafF1BC
og6oEPAL0utPMPEqwKZbYoRojBrJQ4Ucz1BP3fQx9jdigcXMR4oHYUke/iiYuOTkyOxD+l5NXoUv
o9jyqankMy3W4r4IIecOPmHFvW2hcPn7VPrTVuZf5+XbVBq1gmEsINZjNzybxp0IsKqZd138YDUN
wa942JEPKlDtCmDH5R34RRpHrxqbvr+/EFn+6W6niWp+FXbQCn9j4wyJn45jUEiHrARUcw0o4VRi
7hiM9TnCQdZ99NqdZc+vT4AOETGRULw0zxnlvCA1bCWmNp7czIzASil6kbmXQmM3KIjF6Y/2GDJV
tIhR8hZoFGlrkasVy2lLiwvvRmD251jHSaWk5wJb8+SLuDq1XTVgOBjug0Z5V6L5pomREJpunnSX
Dlkt2I0eA2yPLims8mtM0Eu1cCrUiZO1FRTzfoyq9Tzn5zpV9h3WjJSSSGAUuzlOtgJoKum1G9lN
J+HOiC037hJqrpo+U0lBrUgRkVFXTC7WKB8she6usqnCi7NYUsZ0myEDGAo6nygd+vZxNuJ1V02r
uNtJLRKvhHwF/GlU0cXnkjpGEF1CSikImPhtYMyIribtXtLQX5jitkQLoYUTFjsVUwV0+oIGMijr
ar3QcXyViOjJ3Kujuq7nZ5k6S50PGGiRaCyUAIxg/nwziGQ0xik66W0DkwWsXWJu8SWiXec7fxYp
IEr+uc6NT0KhNoa/tXAvm+pFgEkwCdvO7x1Z/WiNiqEM2zRXW+o/NxWTZwr7J4Y20bCREpNdY05b
PSFkp9e5IgUK8Hl4X+JOxVIB/gvfqr4U3PqCCnEAj+0mjbdFGzhg+qL0eY6n7Rwra5UFRZlFTx0f
oJhUZFAgxB6xUlLOsuKD8rTYeVo+tjaMNioYtyR4BsOI6UnmTOpwWIP5tsbl/EiRIF5BZKXm52d/
enkvzAhCR98dlcwx/cKVK2rx7U2EAybXtWMiJk/ZsK6IB1L656InkT7eISHzZD66sH+2Kv+kcI1H
InktwnSM+axhq1vZR0SqhJ6Hd63c3cCkO8qPeebD8J4MBL/lVsM8byi0m5hZ/n6Lfg+OXGwvmiJS
9tQJZzPU74KGeBglX8pG9aBo3IgMCKn6GuMLKOJ0HQ9sZSARcn4MUh3A6PtmdlPTNPbh/o+9sA66
+KVFQFxghzWNI+BGAk7PZZTY5ZzfRaAvB3zxieFFRJKE/TLTgghQuBgeTfaJWvuWclkU5tWIPsy2
AIPYur+8wR/2FRprVX2RdpID+H3BoajS0GtaYB6y+SiF4kYFBr+UNoxa9BQdT3VB76S1TnIL7p2d
PeOHJhIjIMWU/Kt5I07PpcCPNS6iK/GXE9koTfIcywWpZuElVZFxRfnF0oFqQFGLqKMxV92Ns7rK
JDoUkAiCurj7+7uSl33E96mPyg0CPqqLkmIs7/ofU59WKB2mHtzw+XwSepb+onUzmP0Gr4kax2/A
w56aXtsvSTJtEB+VTNsoM0sVpPoZITxywciQMi8IffbHbOv3ZBLIzfDQuDsmg2p7rGDHdXBhjJTE
KNm4/b+8fvZJskYEjUow+b9ff9dGrMinKjsUw1V/mIXXOnRH6gNi+7wUeOcAWrF0J4eEEKF6z5Fj
PTFEsV33GVSKlLW4aa1oSMeg9rWbFCNbepTGXSktqIl49P7+crWfVtfKEpW+iECJT/5WSRqrOgqm
sBmOo05jaALL0/orGQnY3Mkvna0oZytuoAXeFtVwknN1IxhvzfBatMx1Atp36DBda20inNbZAP+i
RVBvAlDSjg0+oDmAn0Q6VVijKSORoDygwypTR48eMD1F0Wcs47NTiM9pRy8JCaWHzikJ4O/7ASv3
i1VXm7YOz0F40hGW8mC5pYwXDrRy1sgy7VaX11ol/rLn+EnqoYGx13Q+Q6Il5W/rr7zoxlQeivGQ
AqKgfY0ok3pxsUIudzQNlyWyfq94XXxotrlb84/C4mwRUfy43V7cJ90vC59l7/D9puCSMqGz0TWh
afTvi0osrECUhlY+MAP01pbbtieEcLgCkfv79fCjDkzTsQlRmKay/59iTN1NJdHBtXggBdIeEGNW
0hF6V9hdTILA2t2ywmEJ46vHokeTFmNnKzdL60RvHyoNWUzwEpLN1KELoh6mFLkzgb1eiqE6QjKl
sic00DQmxuCTmlfUMCdbrJmEa5hfzXkRY06vqTK7rdTcLYAv0//MTB6hiBBuwMxSVMXpETTPlnak
LJSpGf47FjAN6peg0N0xuMyFq5T8znjJjedRXOcdMTTkQ3pyuCtBH+jztcf7z05cKwhPxQrLy09E
y+WkxsIZDmOrqisRp2NjXsfuocMSi0qeIjBpQHp3EYtrB/fOeFAaWHUDciY2KvNVCnchK2nCltsh
Ofa80og9A9BKP7skwweNnk5wcKwXHeADyzbb+xi2Q+rlxYsob0p88GpYuuUo2TG+lzHE1SFfpN5b
Uj61YVebrFSO1vhMkorNiE0MCqmfy1KEWiHB6gl1PLU5SswAYnXUqQwYoB/sWl3A8jqidXKgLaJZ
lgcgjxW1Y0FJUpSvFDN/uYiWYsn3y5USLW4mGn2Air6N4UY8jiCQwbYyxVAXNfSPvNotqzkVcBRv
WpyYUlgaz+2zUV5/OfgywP7n4LipDFKVkRt9rdz/MYFEvZhXzCIkcF9a514+bxM7fqwcd9i/Tzsy
XtzfSlVIJH86JJt/pJMw6cnW+PftGcaiNqSalh4W3czsQDlBPcMud71IU/gs8V07KEoYSkC9OLo9
Ov1aCIkZadcsdt8AIXgAuKoNNldPvm02oSes5zsYE/DYZW/+M/8Z17qne8pbcOqdgdZ9Z2M/dehK
rsf18h1GrRPRPBI39QfIGnQOi+Zh4mjGmj3ApVybxEcsWhmmUb5kG0KUI9Mq0B8kJ9lzq9vEWdGk
bg/PDQ8kjMyLXmBgzm/Trl/LF9kb7IUcjH+j2Jv2JfYeqs2lo42+chJEFo51+FIVUEmwq73PK8A+
6sQebW0kCIscJPViz3DMWwvlBbKEte92jyxxPdqcLk2o0oOm5Flb4Sl8JlWer9zrNtbTsFnEGgIP
x69+w1NBueUGcpC2oSoBye/Kt/NZYrfrlpTHXQWxEPoyBEJIfJD+GCcTjY5x8g/ik/gUP5r8lJ6t
Gy2yIDvzhNtwjeL6nH2gY1rzdRNivgvQTy2iKkTgXwon1Jsmgp5FbrfojpA+7UB1Ou0r1ojFMvKU
2ffSftFnRavl++uiVMJC4WQn/GDOIq0K7Qryos1Jt5XD/34IQEJXsTOuPuT7zP5gKFwRY7FaUPqq
/fwHCIu9XDDVrcQ1hctz1blLTjiCKFSDIcImdEdAFhYRWLvRt+a9vi1f+43g6mgM+ddrjJAMbCLP
Mr0sx63Py4fenJYXRGzalzwq5H1yBq6C6yOK4t2iSVyCviOEUZR3Th8fb0/Xa+HEmKHAs6F3mZxF
OKTZizKluR9dwP1EfE9OjECpOSzh3gBRvUWscugRjbEN+hK36Kt+V9Fgytk8iQ/zqXI8CM9u+hA/
4Jx4k2+69XghDGBNqLiHtvZGc3ECI4f1SlfyCNxdE6bpUnrxku30Z0LoxGFt/a51ATavR/7cu9N6
WhsgVpFLLYHijZMcGgfhL7Kp2X56ub6Eq6vIm5BscU0YFs+GA5Vf5ZEOZTJbPdS7zLn2z5Th7OlO
Oo5kDwAxtLUHYYfJ+iDZA4dlEf2l+rEurds54hqzMn+f6J2VJ+Ey0t9czgH5e1sMM7yw5c/motvx
V4vuahFQLV/Eyy8qodW1/n9/XeRPxJ3wOS/XsGiT0Un0QsVVXrgF32khPRnb3Esv4XJbrTHofN0J
eGzdfq0eYfxcekaV+a50FrnTcocs+h6B/3On2LBFqRSj7lpun1/G3R9c/Bgu4FJQrMew8V3bYWTm
AJw97U7we2swLZ3t34cx5SDLhZsTa499/vL3Q/64xfvnIb8ti/wIAmBiyfk91XjCYZAQ4q04IGi0
IdYhRpjWCIO4qcyDcgQzj/qK1RrKV7i7XnIa13sNMVn3ePci3rz8hs/8WpN9n4egC1PCo82P6GVZ
ef9jHsrEVoowk0jnyu0+p5fUeQ5G27Q+5H6TMQyLTv1UH7ClmtlGwBOz98M1BfSYsi2je7JP1wTP
5iV4gqNWcUJP1VVlBbyRoPiQExXBcLOjM9K8bK0LjqKhU+vZxdn5eK/jX1XOXfMLPJcX/t95TmcF
qpswSJhYv0r1/3hLSadnbRp3w3EWYTuR5C5PS5V5YwXGJbBQdPfhWR8Vt9UJ3mzLh5GuFZS1xGcq
oD6fji1RAB2drtJJFYud9Gy3hJKOwk0iXoeJMiMVZ7H6nChhN0QvSxGepfAuT2VPLMmD6CNA4DSW
c0S88nTs8n6nFkwqSDW40tya8L9pCs8hmjIVfY9WAxgy5/AWVuh9MHR4BUgVntP8oiPcNNxZpKCL
OhvQZSktmh+yynFaKB+GRawR7CUJkQDPo0pEDmVP1k2mi+jRQpdI3CU2tqvzdZdUt1nELDM2Xg4F
uWO9Ryg8EUZ/DLKBxbxx5Gk/QtmwxD8YlObhpuq6XSHQ1Z0lmxovSd7wDiSE1+gPYggmOXWtKdgF
5b2BdWpYl43pLDF+lkKiNROrgXSwp3LfTte+Ei/1qNla/DlnynE0ejQO7SUnw6OKDrPuwGfzM5rT
cWlX4nk2IPYPdKRfOsIWJr+B8BE480x/h0zFUoo2sf5nLn0kSFdD+tNTJU+Kg6+gSCUVNaQQUASv
AmX9IobxwI681YGhhXgD5ODc0YJt+3uZKphKSNwo/SGnSuqU9Si5PZ3KiFW+gUwo1jAYnlrpjZ8b
iyAhoWTRGadKiXGisYgXH4ks5diUmVipVn/iGaKTz+JR8VcGWDxx8N2Wc0VUw0xnesDzdNBqfEUa
nw72jbl/Q2+1RhHolRI+Rb9nUXwiy2oa6Ys6IWFUExai7Llkawe6Foic3mz16RDHD758U7YMHdlB
1W7K8FOv1kqNCOgBYxnpE8G0l0PUseKfoZ0IslgbtQl/D6igFnOgu4ic6SWhkd+matYp2rofUSfl
938f+KQf1rjLdtBEocZuEODyv8cWw+9GmYBf6SAv3nl2ZEr4EgM4s9ZlhxfmYLSnHuyIYp2N3KMo
mmf7Zh7d9jeNj/VDGXxxDFG0NujO8b9/v5BywT236TwfG+j49ZJ4zmbIDccMBRUOFrtlbyfIGESH
lnpoCDgjhBnKDAQ+3B+3S5q7ohkHixGuTgg9F2A7N5s64jMa+tnuR9oPReiNwE8SAihoclMEmHGP
cKS8wEqBqYhWnR2P+dEqxY2xTtCQB7dlcJ7kx5KCD4Qk0JwRuetZeKtKJC5ATUz6CrlAs4QN4LEJ
7AaP4Eiorn5jaeA1AD1E0kcRwXLmGjQWqeB09wKwn8LnoLd7zj/txzvfWPIEaqgZ8HvyCuQMhcS+
sGxNnryaHvDYsN9YkcP4kXeQr2mVQb8WV1aZuRkhrQFrVhGjrJIwyj0ltDYt9dRAc2YkFMSDr8o7
pYuvaiBv/CC5aVVax+r/QclHmY3NPqoahT3bt0ZG0isjHL+mAF02uBKrZnl7i9ZndZ02xebvl+1X
E/3fU6LMVUupUid2SlW+Q036PgZNU4h0sbAC9cpZL9/CKYYMCJGYobWiiZMOCPmAzpPAtw6NAAFH
/R7L4oOBQ7BE+dCw/xCJZxhbFOehtTWk2pZQrVcD3ipcpWGT30R98UgfNCoOUQyAtt4zWDtWUm9C
DRI7I18UJa4Cpc4g5D0tCPmdeo+4COJ2AbSO5gqLW9x8jJFka+lpDuxa050AZ0+4z9blbAK2g6GE
+mQqgElbpGgr9akxcorGo+NDDc2E0jErjAOFYVtW8lDzGiMFFMp4XYKZJ9gnYG2tOvilmveD5A6b
LAB/TjMkMnD+/74de5KPzVgwkkMauElLq3SBYDfRjqznDGlBP1zphv79Q0X88Z9VAQclTYHYQra+
MOb/fdAuqnzR6CLxErO39cTPoEKC0DwF6XuJr4iVtnkY4geC3WMfh0ryHA2c+solQUUctl1NDtNT
QGtLcBd3h3RTv/vCkgszOuyhkS6X9NElr5TxPV5bEpUzb6oiWz8q1sIB8fW1avyBJA/OM76j3tLY
5oPUuGNvw+kVbhTNrZLtCI4o7klj+LSoEzMe94Gjx8cwXWvGBnizROVScMVj5YHPDJS9LO0jctqE
zxJhnGowYe1B0w6bCuWV1p+ZkIiF0NqB7F6yt2eXjZ2k37D33I++Y5zE/FaW12p/jPvTtNSBjmO9
H0hjwQjwMZD8mi15iGruskP7bInzGuFu74GxZsKmnGgs38nuswV/lx07uFfFIdeW7NQl5GSvieya
NLYnezBOkMzCtfg+NLu2Xnf1RlP3KIZbZEKPBsvuyKLezJxo08He5gxd73lwCap0Nzi48+NmrfDe
9dAtgHkMxq0+n0N9LSh7Idk2EEtMbQPSu6HG2a7jbNX2xyY4cKYe8QCyyX81CpgBb1rsgVVkurNy
4KZbyzz47YpYh/jYFp5kHCowkgL3GoHFyKtxqcAOluGtBdTBibAuCELfzzGsYZomIKWOBP6aBLXL
ayhs+j55yxXWhTDZ7ozEw40yraJwn5yZ09KTEd5Fgjcd6If3nrhicvfz7UgEFIuq6QBEQZfcIjsG
2DvfVBD+rCFiCBgAlVYy0Qv7v98JuvHDFshQkNkC5qMvLBrfZsNobLm2pbo8ldZxaR7NcbVNTMVe
6pmL6U3R8r0Ifj2q4ZOVxlsZvJSsiS3Wq11jnWcBEQ0iDAUls8w410qf7JmUQtsGJkoMloI6MeSk
C1CGTeiw5X19DnpWAGX6NCUI9qYJtvJM8PFimawOqs8GkxkvNJob+oZkLycAWHx3QO6REczQykC1
Jpxb6a2a509NZKyUsb1VA27O2byJgX7rrLusUV/3Wbyv6QpE7FKiEG+mSh1NfM57T1IwvcuXXAt3
knYcxUsEj9hERa2ItAfoV5sA1Qgw3kS9bkcUWgVZOtHTdnkTyB0NwhcI63bIUqkQUfnDhVJwy1g1
CCU3d+cMrQaRS9o0UfA5qCgWx34vUMRdeipjl9wtb1rOPzt1cfo/iFxcvQl3d0rXja+fxqF6SBWE
c2U2Ho2AQJZev5IZYeT9WWgDLjM0DGA4hArzmmFdNKlyrMzfSrG+i5GXFC0X7ZBt5gFvvHxp8p0k
WV6pBms1OiqwhzEJ6MJHrvvw3smhTXeRetVRZskQ+LuWcWAR8Uu0apmPLEC5SkqxJkKQEE+mi0qg
k7Ibva4OGguiWfnkA64o984t8mGcXvJlsR1YzeyNxSZGdKbEVDPDcivTCAgQZGqFfESyOTXsdPyG
5Fv5049MDsA20aSoRsjsqxUW8FN0XvKs7vQ0XGLQXLz6thkrWwn6OfquJIcFNkvbxCKoiyi8+oMO
+dmcpF0tomYIRypr5lZnbVNQNk9TajEdMK2llozCKEwI4H0dwDdV5ArmY7bB85CJ8KTC8U/s4yIH
6Uix3kBKzYrxkGoqei2d1jIiZJkkGEi7I8jf4DnX45ta8wIoZHnXXROWtrP+pUptFdFNIY/VxbxT
Gp658EqFZgtmnwLUUd9pLyksCjBtE8i/Q5RDiZcvVoHVFvZ2BcAOrs/Uu9o0XGoRMYFqT9GLGQxu
nmYtZhyJOp0Jfr7W7+TxIvQstupnpez3kWLju6CIr8tXgdF8qVxrRuwRq3KPBkq0xkOvCqvFfOGP
MicmBGQFvLIyWOZqR27hBgiawY2mw7xrsSvwKfe6yRZXI9ss3zetuJ9ndqa8U6MMdqRwc1/mAPAF
RrDOi9UIter/3q/NWNuyicUTQWHDyTZoqlQCQL9Ef7dkkaytpyF/EYlEkYIH2h8ipf4ipmjGfRbJ
YPOG6qjKx255H3RPIpDN4ypG4aPROgivNRQqrjqx+SjCzynlXqHB34fjPgvvihI98HIDY19fHqgm
oluzTkUmr6XNqkAaqAbpNlZ3FTiuhnt4tE56V62JMjqPanEcJaqVsH6XT7WP57UKzK9e1nwhT5J2
O2TLpXUwSXkT54Xd+KIF4z43XggqBGIC2cRiPGMkTNq7uVx3lFPKHlU/4u8v4YOc/NF5ebFartox
ftVyKC4S7cTxGoKum2e0Qi1V8uz2fzg7r+W2sSyKfhGqkMMrERklisovLCUjJyLz62dd+6Utd7Wr
ZjTutmU1CSLccM7eazsVtnqZ8ngfprJySAUSedbXCaTkWB2Dq7pwqgyvq4+FIaFy4WGF5dkZUyCP
Pzr7s8g+SX2ZAQTNA+EYy6sC+6CmB3gd/F6XgkG5wgN5Ex0X+lUeramKRlbfP5BQ7JOx5Mo1rOQE
6DqVYqHrvnQR7TC5Ohaj7SWLTGv1lhYZkcfEU9Xo9nDFDbj67NupJfTTfHIuX8RinRtmdh7Yth7v
5hjzQuW4Wg4QU9kjD/dECK198dkmHtgFdjBIDXg76jis6vqjp6fVwgdx4jtnoPxr4Q/vzVXrlNsF
fUCK2joZqlPBChovg2MRN1o5vr7gqTCUnQzhX2VdQ6YBDSSpOIcyOXhnqicGFr90JGKhYvVGlBqQ
t5HzdqUxaKg39Tk5tcNr3BmbsW1Xsjqwl0I2cTxXip/pDzHjhN1WWBVIB8LrmktirrvkZJ6e2+NU
W8QsNGBs3Lo+XBU8DgOhBJNr1HeKQaRie74dqgkCCFK4UfVzOrNV/jgS1TUjBVfjB9vWsGa07rQs
aDfOEAeU0p/TaT0zVsVvSG9j5s+mMB7EvCke2UF6loq70rJ2zeVB6Ug8aVXW+83KkqmaDEQ0gzQq
GXkvSXNk+7++EhIB2mfJ001ufi2UqxDNZ/S7rYIrMrjVdLT4hAZ3KY5yb2GDPFikC9JpPtszhAOQ
eF0ZZRPknQFNpk53SLvTVGaFUVnFKVpvlRBD9s1UvuzZ8hQgmOa0PS/yA3dsh3SJRwa31EGvUeyg
zUPs7A5tHiL2USrqUNyL4syId7chP00gy2Mtjq49tDjJ2v1s57ZEc6JiEZY12FhVx1iv0wWyytBO
Zjdr1LvL8lBar0QcbhYN2E5SenQrGdiyBUdji36Bn08p8M2FtOXzVRJV67T6lFNQpHw7U38sg7Zj
Sxfp3YQGlTUaAYfO6LWyFBogoRwb9IhydZGWdu0mLduAJEO2apAf2Otdcv0tL9oDdKIp7dcirEka
WfgqN3kzANRFVY9TL4/RrzDAFWSzoXmihMUyHj992VEHw7fSCM5ctxr6Eouo48u4vFuDUhCjohNz
z32xG3wXQx0T6JhIf9k6/UvxxMLEYzkidA0X2Lfyda/lQ5ZXc842FQNPuiEWXGW47mmdk3s32UdN
/0sJF8DHH5s1MMA6WzVFaKNQqPy+WcvVNkmtBgfm5HaPtsQ+e9XeOfUqPbCV2FEZWxVRSttO0CzG
3USFbmXdZDsGDWnXPTU06xzvgo8VJy1dimFDZBupCF+s1VbobmjN4aSgywoMEV92HbBD8uHf0LHv
11YwR5XHDvlI4mM0BkAaqdl3j0oAWw3vILPLc+p/SXvMqYd8n5yUp3QzRjPEG3mVUpSD/PzUPZRs
i16tQIsoKLYbQNA0RIXR2wzBSvp5GId91D8Rd/FAG+h86lh+W57+wT6BRhHui/X4Q65Xqqc8dp/W
Brg0msNlhzR83QY93Z3+cVgv66L2cerg4qIe6xpe+5e9gvqz1vF7LYQWuIrvQ9go2ax/k4unqjq1
uTTBAHk+F2HeHBY5GjBxAYtBz1Kzjp3uii5C8l5JyNAmtptrligMeGyc6vWwRXdGBdb8MraMPu0+
SUIwCwZ4RQY0vKwufBZ4N1uASqDZ6VoeSkJYzWJdWJ/1dJfRDASvZ/rFGNp9YNRro4lM8AtIGvpL
lNM/MwMcqHa25YnTzgzhrmSTjOHqlWdTWTgwSF3KQN4DDdO2SetbCxmVq/ILcYraU1AO1l3u4TIj
6teweDB9Ubk33AnxI7caUdFv5bMyBLXpxpfoTKcOwCblNY12GXHQbESvB4rjxY0cb1pQKiAw5fVM
XAeP6xgamGxtH6wBfRAUkI95IL937xTR2616AE4DbGBdbKi3SyVdn0sTsL2U6IgBJpv8LHpjAHq6
U9fdB/aVXlkP/QYKlWZyAww2tv3lfYpwgebKHWsdifgcWraI1dNV+mJiT0/WDaiDrd5F11ca0ocE
GpWXwk185s5ixqdtobE0gxhx7E5dC0LY1xOvhazSn2Qtmsx9rEVlGkw3b1cWTc+au4Geg0PPCEtv
PqiB9IV+g2Q1p0aID2UURfZmeWItO4elDIGhW8+Qj6PUfqjVlbTJby5AyMobZT7UUX0qA33X2tG0
7kNWhHmzYX8ss9NeUca6/FBhTlJWO7NlZgNxfdCBjkXMxUfMwtKqeP7vTTHypD/rQ4rNjlg3kIRQ
lZa/7Yr7TGmuy2wXOwDVmF0xFET9mkQfRhDlQ/Q4yQd2jYDWXSAECELSwFQTjkFHQx9gzStSgj1L
GeQHPZIH5A6eeBXZff3VHiWG6ye2QGgOBOWB7gmNc/TYKC5IEAIbYtDzZKiZPSqcQf1GAWaFXJyv
KUTo9rM57wSgklE9iPf/9b4C2gInzyd75zgHOi3D2pdf6WpyNJ8Q1WjEd2BApJX2Udyz8PvFdwlB
GWy0gC2HL8Qf9R3bjJ8vqoeiNQuVyu8/EAltRZtXRDUQIQjphVL0Cryy14UKXmDsfI9mOAfOyTqN
ASDIcBTyBimon0Q3F62PZ29hURB3wajbuGaE8gOEQMFrCh3HyCjrEAk/M0SLj4M56VGcOIojP0+u
GRIctha/ZnV15g8M0frmHJobjBUbm2+oG6E56RlanYjCMOe1XH0OMDHwSFc8XemJAGgUJuI880xy
KiUuoyBtCCBSwUkSPBF6TBzdjx+PNT+ICDf81dVWXSJMVtp64noKvQzVDw6R2KOVeMMx+Nnp5mpP
7vVDfJT0TtwZl91+4czwtHsKAoh7cQcIUQVZhIgy7FvHd9A8aAf+iSZifDp7BNFAaBFsFv7tO6gi
iLbfWQwwykYHqSKILShBXFGyi79K2sbX1fu7EdBagoIjjvX16/7+nf+JJGkMk6uvj6cnwzfQjkCL
XH0Y/setwLwIsJMQYzBZcTbyTRYA+eflBDjMiMQV1Tz9Udx04iwtfOwJMYayE5OXuFtHr7i3w4WJ
DY3OSgts7iLx0dAJeTV3AjFfa/kH8VM8Igp/qwTToxYoaIqA78EGyu8YYFD0YALg0RAPBwUuUDwx
BX0CpVybaRKP1kGoUJxnwRIimYUjAUocGKvHx8ft8TN69ETHiLCx1f6yyw/JrVAJTT4Gf4741z1V
HtAN7cAFeULiUm4CdC5OkG8BFfKe7yAYOZziloydDVflIPvaLufWljgBeBaMVYUgihAfL4/2SIsj
nt8Zos6OK0wVlwsJBagEjXEOxQMkPpCoAfP4Pk+Piy/78Va8Eu+5f8WywzdAKgbt3XVX3F536tu4
tlkjQxiyAiFsAjv0wC4xBDIRzifNG28E4wj/J4cw3nS8urRiJ+Mj80sjmlUR3gQDaNGvn6g3zCze
e3LL/RacQz5S2Nxf1pitgsua2K07kA081xeVR0xcQqFzWE2Ivgy+xNEJshP7Op1Lx9Ld+onlEk8E
kTv0hLBw8mTQ7nelLQ0k3z4W9+JZYlASH/BdXLd3qgAhqXQbg1k/C6/SSqg2Mh6LyZUirkq4FU+K
AHiB84p4Mj0xCIgVWvT585FD1eUntwLiBO+c0ZDn1C28YS9OSXOCGMX9VvosmvzUZ1YDLdW9Ao0K
jK34GXGdEbwexXeKoDmJn2pOxrvxBHrBV56UpzYcHsA+hUWgbCFjY30P2TICpdlQrwshzG/SjfZO
JS688vucjZxrvdesbvnb6sRvCD3iVqJeEhGYzWO9PBSeeHFi9DhQDpU/Lw/a9td3BRZLfInDEfQq
kHBPHTuVMLvhV86m0KUmUIftA324a6S8czBBdlKQVF2jGvwaXYKb2lWicqNt842ytSBO3gCMOaW0
tB/qPcXxZBMn/CxfQumFjsxv0YW1IYuYqN0QUr7JjwS80w5IVLc8ctgcRn/D2eLMnVFb8UcB4vp5
YrfNCyuYoAXTBX6K3UkwPs3v9gvSLcRWDFMMTMRLM3Logj/lXvyL33qtZ+xTV16zAeSL1cNB/G3r
DQFBFkiN1MAJHXRLHT/ZeRMSKqFkEsyoEY7i4NVrTFqBgDZpjxq8IaqY3nQzv043vTvvyafy82eW
vz5i+QBMLey1VXWnB5qv+IIzRFKxj6mLH6j8NkAGpe7GO8NNtuK1+DcTVVDfAq26U+BBQT/as3ZJ
V8OZdJT2fljrwa+v8U3lxa1N+qkG6Wf/Nvusa0JyojwSCbzZlwMjNMLheQpI8aSncfG75yHI11ZI
AsgH8qxHOKu0a0PxeW2+Ub1Z/AdLwCcm5JCPvQTqh31aguax3UF8XC1B6Lsf+JNuhRYLKxK/1AAg
fNTs5S18ozWugj0dm5jW3bbZJxtpXe3jG5hJN1NU8Ltm3+yrr4p/ZpvLVw62iZI5MfOripODYgcO
FeEYyODwZzINU4rjb1Tv5/c88kZ95TGJsiiJrvy8+J0UmoEZDOturfjgo9dmoPETbDui+KUHhP4o
XnZ+xFIZsabza86XFOrBr3PF5WHR4vdv10eZK+WEKRAuThyXBslCgHiJd9ZgEvAvLpNHuhfHx96L
8BAfSCiCPSHRAz+IgE3j0oojvSBoEydnQfPGHEZbOipWk8findvFcMfDdGO46NufUGIE9t2wOm4/
Ca1CKKUi/bscxCuJw5MDiK7caQuX0QnPH/gw10447Np1uxZMlV83QXM3v6UvYMM+xdFyowSXO5AR
fCpqbPdLID830DlLDLvkj/jAJ9zlFuQNX0LvZ4QHcTsbG/vDCds1Di1xqhTuyZSRUKzB+GKCQBm7
YgCMpLW0xhseXPaXUFy8S6hHA8vhNnC+EM6HbVBzRuyg8lkoezqeVKLxArQKfnvqkTOyUwjp3vIz
6AD5zGIwFSvK6eccPbLtFQsUHAt8DatPhKwshOKb5LUJf0SbiHN0EtsNTXDSxFdA1HuU8AtZ7qv9
1IdjWPPmbGFQAQUyD0LH47LsbO4QZyNteCI95+czS3sLWgRERuexfQFXxZ4li+Y3goO4haZ78Sfl
TfUm7AfiFnAeh1um0BRQJCGBgcUzQz6hX98Scs1IsKznA9fj2UI76YS4NO8X3lscovY1JSsxPAjG
mPhPf/3qGVCIPOKXtRcqyuJgs9gUp4TUom20rCIWDKfNZvbRNApoGdQfnhPKs9DUhLLxl0wUsTfz
nOPx8AmkGWcYpj6zHtOVGz/Nt5+ct8r9HHjBnyLIX5i6v+HHlH/dgGBNgqVNOJv1HcJlKgRLlf0V
calDnHBgvhVGCMzdPhG64IqQu1vL++9djyrEfd939/jOLNSQCkxd61tpB0tMObYKb0meTHEhjgu4
mA80Hd2c/Tavz4jWkEPh7R9W+gs619knHIH6g7Bf+vL9bO+k7i/HpP0L4gB1pqUh9TBAN8vfrD5V
lU5llxkL7uetIbFZ39Y/MgKp7nJmIOymy+raRHH9Dvy6niLiX1V2DuVGfZYwbdiUpfj7QCfIjmXK
OYjRnL6r7xpu8Y9r9pfyCMWofzmBlqJqeFE4YJKhfq9TTTOGz6lls5vsCE+i+F1eiceAQ+CJ6ga1
CDSSFOVY+FMbZsxb/J6SFVWSenXR3aJZFURhdmiyPJJti6uX9Cv7E5xG20KWgzftDrnX4vBGo+iR
FEwOlH4+EFg/J/7ImlQX/zcR8DYhDQrpaUS1c2d1qwt1Jh4Bbt9xlV68mP8DEmV7QPYYZBjkINRt
buUPlUX/O2ULevSUH7Wn8qvaUo6Sjt0zLlDzdHkEAHL1IbNvimOvbuUI2dzC+v8Lf+0EC3VCQrHK
XyhYNbM7oGuY3UvuWezTmecYqy5up5BQNqjENLuGtBreNbB493S2C+zCjkg4WZ6Mh7ZZLUDdkbTQ
PKc9N650g9PBi3rS0QbefN9R7/ibBePPi4cABeidKYsmOHl1v1+8blIWSeoIB1xc8sY396Svbbp1
7/7FrPQvXkGUJ4Krp2Ffw37x7Y7Wlup8Na5qt6suUXnoqWJGgO6pc7DsZ/1ZrcatAvzwXjHoSaza
Z1JKkT380Kmf9K/nQ4tLIo4gItz999OviCLq70//78clBqR/6GRNlG7AX39mMbKtoDI5+Tf00f14
LSbaYhMH//2G6p/CXPGGIPU4GQqywG9PS1VUZwNhwHLErk8Qz9j5bIUWfByo7d7zPdFX9TFmKcrm
XgV9VTDYN2pIxSqmGdSvjPuGBpsvSd65+4sX6E/nmirrsKqQKaJVBL/3+6lY0DSojVRWSBLpS7zi
oaJdh/MYQ9P/cQ4MdE84wvHgOD+ZCv846e18haPECLcbPwiGY5SoXrR3WPI87vHX1/VQvc9H53X+
0bxpj/3Rfrfonr9079mX82nd//ex6D9RVN/vAEMn7FA3FEeA3n7/2OVgZoiXjfl4DRw4t8l23tU0
Bckp71hQSPshOSqolaXEMyjEVa/qjIrjmnjjNAc2P1IVJP7eS8UOTYOKwHmVMcCogWluksGzyzW2
Kc7gfAEovKMX5kRIchpSEEsKp2RAunFJl+XxbIRZ+X7u6JJT+2TPmB0ay7cJ06JHAw+WzfTFIxdb
0eLVgNsmRzkTTfWH0W0oQ1MZVkm25tbw7E9atTkNruF+0AXHu4tPRCiyj9wDLMmMdU88FW7u4p4w
EHtaZ7xd6svlrcW2RqVerBiRc/2gnElYMSgyTbTHV63tJ6d4eEGm5FCqzgOpDBtjaymbkQywilhL
AptuK9CwPVys6pjr93pzyORTbWGf8jub/VWhYsg/LQx+EibrivSHd8TPl/nWUQ4QEI2zhzemc8fW
N013eU2IQEM16xrPUBVa7didD0MRxex9x+U00hpHcyCvA7nDL4WKpkw2M01NJ0Yvs1VfVAjFJF/l
fmZvRqDVFNYJM72E2eVkjn47r2xwLAdy/HLbu94z/Zxps6vVXdzfCAhLExrmBukHSmmstn5tr5k5
rMOwV8oHdboxbf9S3BOrnr6SyK0aT2dukEPFBi7dIdOe06cJjcB1j/ZC++GMD6yynRMcwxznrsIo
byMY2+jDWps/VNQJzQaTszOgsoCeID/XTD/FzTT5w1DhQnTVYVdo9PKjMoKWYOR3w+zGVFqnQAPI
uXjyybC8DscBvHck8B9m76eguq/UmX0b9N0G5u19dohvr/FRU0IVDHHRuA+szYcTOlwQRSSHrDSR
YREYD2cgiwd2iA/t8hUrCp2L0JrfoLc7yno6nTFSESVDuLp8J2Vnj3gQcHS0c+BSp6j01poMCGEI
0T6QQuH3VMZ8IqtgFdDLLN6IVc5J2WpZ4/JdY9OzdXHtJ/0JYBMxiSjcNT++sQb/QoGg9Bn2iVdc
Nj1TdQaiAVt78tUBHab6w51BBZHV/RNHo+f3Wh2AHVsNYqhMbyodQDKzKJ3DmcjJR4sUcVpi9jbD
T1C+likBiPrGeBuPSeN2JzqV/ascsViyWoChrp7ckcQsA5+k4mnsZDPUhyf2zSWFLTb8y1ezoPUg
6Tw6H6QBgITpjs0udVAysdai0yYR8WGtOnlF1J0cFfrJpNJ06mU4Hs46Tb2peGE5Ly1hTjsm4xFH
dzeuTRkPVn8DQb+hB4BQeWVmwRQfrhZuCsQhD/HoNo/aQsCcdAlmjlN3cVqXgpVAd4NdRvOiXk/E
nFp7KTtM5eq/R8t/QYuRuqVryI+hNMhwDX8fLJWusMbewbFJoM5Jilh1UgXFrfqh38gBLbm/vN+f
bVdAcwoeJQd8omV+X5uXVXO1JrUTJDOCclct/cInUUH/y6cSk/z3KQAZIPlKcEvxUX9bBClzCQrW
5FO1vqh2rrQDmJzVhpaa+zfAvvq39xILkn/MffJ5MJKxqZdjzorr0GCq00hjXE171fbHfqvhKhQL
Wd94624uWrDcV9TOyZ73iEzoyfYz/vLh1X9bAf7zw3+7pAityqWbs3Z3cTZGc1QAsTgpmn2HJXlK
kzJukCUI8g0tSaLaM0KmfqLFzuvq8pDoJx0u0yyRziTT7f/LshEf8r9eGsLemJstHVzo76eLnJ1h
Xha138sjTOB+CspBFpF/1NxRhJs6RKercXMe7mwcRwNg3aFutgXJNk1iPs0pT2ZlR61W8+hvkuJI
0pJkPJRZtKBAyBBtDea2QT971o6T8pBIj1LzKjUPDsv8SQWr+FianAkSfCb9tSZ8r1CjWfuwrs8i
PzYmCmCEbdGsHQUTJ/rkpiYyjW1BZcINe6hQgQBu8s/XaNBCJ03erkSqz8TOEOfkTiQwXW2a+Oeb
+LKb47BpqB7zH89018VoNx/amMcLFbqs2/jFEauoRlDJmdvYEoDF/VRShqWicH1dsFB/ttKHqu4G
m6IS7KdYuylX1/mJLPhrSr//wDjhrMfpeC7RN/uFg7CUjFfXmB+6dp2OG/4+7rcx9p+Ksdc+OAPx
tc5hvJ5S7A5DS8VKiMFs5VO/qmQ+0tEzjSdLYiT3pQUyvcbnzuH/J8bTZOIeIudXQRBrtzT5y4TV
XVa/ZvJjJSTvpEx1b9L1Vp20VaeDzK/o5LJTapRDb3JlaNPqNYWkjAjoWt0UaD7zs70e1WhIeJvr
zpLJrEKoKR0vEqFKmAfRx5wHgintTbE86HY4SceCmRxlbJs+ZM2t4oyrhv5ETLv4h0OAHkMn548o
7Uv2NvQsrcfnKnlT8fnV/Z1sHIfsORNzPyqhtPSLCzdB+WXXYZr8KJsDgo0g7VI/lR+y7l4rSE4j
sFRdsDmg3qpg3DP/XjMm71OB6K8bDw7z4t2EVY7yslmAsJy+yoqKMP2t9GVkjwhPE9QSN7URoCV0
C7rQY41MnAynJN6mOJ/frw19uG6dqQNOB9oINvLi1PGUdLm/JhfXGDp3zj6sC2sdkMsMFgSa2TK3
6RvZg2wzhk+TyCNTW0I42zdDpbsVMtq4f7Os96SGmqEe+uEZpWBuPiMVXU3ps0PTQyM7TGLtNYX1
wJXVbpLsUbWO4jLLBgixqt7IdcJhUYs6c7kufVTYV6KeKNPN4aStk8vzNDxclSxATbnTLvKW3Kq+
1TYtQTTOTXftdqCHjq1mUH25+MX9lFL/a+4X0qBr+fXsYBnh7OTGWksmb8zPm2TuTyKzuRhUboZn
ETl1JWwrRQf/qkskc9E4rzW/IpQ3kYlr6rPbeQYJh0RQS6RbdSyxxZ3ahcV4c/HmeQicOMFV8ny+
HCbWJwbWWPjvpU4MRnmvCA2qEmQmz62ybw2KcmxWugv6GxXUJz3fzNBDZfpKFO4TyTjihlZp/qfl
ZuFmH6SQtLFp3FNnuEi7GhmzZRFxvbviQ8ziZ5Pdvoydpr/ENG3pOOlnH3L29A6JRR82g04x8Awo
h7Vll1S3V/wHA6pTZaR9m/28s7McgT4CNe3yOXMEFebjJFqmj7mYH9mX+7W0N8+vPW0P2f66Mp40
7e6qHcuRzitp2pBBlZsRTq4mnUqHxe+2IeTVvExuxoMPZ9LJPxqGQeTIseaSm91o6MWmx0x6cuZ1
rfYISe+M6l1xJK+NiVENeoyFXb0rszzoamrZ4Fy7CwLXdsCa5fVkUU+QMIrieS55FERUMOAshoVB
c4F+uqikoVV9df1zybKooug6kZ7Aqy/WDt5oeCmfzey2rt8bEqSWy4AyEc+3g7O6qVYm9kdsuCkS
lvPNuBwxAXbx45m7r61eNW4a06IbQxBzSvO/eD3LOwLXHOs06xpyrnUsHkJYQJX8mjTbjmRmh6n3
QR+fp0vltlc2ORSUpHFdAnztPl6WVdmfzuZR1t5i50O74GQwH6b5R2W1SE3QweNtOPdvU5cCALtV
2r3VAROSAWssJ6d86eavwaTmjtffWI9xaPAJkuHZuNBZTHFKk642siYfCPS7EPRG1muLDa5ZJ5jd
0uGkDCiPnnXrp7tzxHQ5tERWoI25Ti8/ppYieoI6qgCMs54xQU1jlMpy1OpUMr06qYjh8uecTWn1
KHIcrppFp/d5mUYG3Js0Jo0jJwFmBoCCSv2jHmXXGj1uWYXNCF0M+0OrThl7x3lBvqh5suanGOhU
cp3OuRMtydusn65MtgjBZ3kvd3izGKkbtKvNsJ6Riy4S7qtm0zk3pA7bm47kQUylbXk3Ex6rmMdK
o2qtCYFgKFlT2CTeAI9pam/jjs4dIWS9FqLb2ifqYyvfiIHTVtNgzs8nE9pR38XbHn+O2r/SRrVd
qb2Q2ETDiGFNU26c7CTHXikn1Osg/df3Sfw8Z/cJstqE8AedyaE4LZx6ZZy9TAoL9YcsQ2oZ0MZ1
BnP0D7XcVNftNXZ8hcAwGdmTtWytZdfCuVsGGQbgiad/umaHJR1DRH1ruQtNI7rINzYx3pZJbiAz
ZdanjBjWaqeXRCRfvqxW2l5zj5tb72hlWiUl0CdGY8mBfePgLrg2XqyYPhmOaNC9ptfIU74rWtTC
LsZmvM+IhkHCmeyJzRraq8pCpb3T4tiXqkvQTHSii+m5mhB7WUR4xDMWB22jdPE6m94IImX3Ac+y
oLFvB5ZJPjnPRjUxSoKNHNCsx5dn63qc0b7Omr7N/BzoEzP8Cmq2Z4xdZMUf0/Xd0g6ydVKnx6L5
rOkZXf1JogcGKNvANGIlRTRWP2RKAm3OqNflrjwp64otITaF1KQ1jK7WYg4bbW+ZnwoTZweWvVWC
/Cm7mVAKD6gNl+TDtlFgqXfxVLqdDOLBDpYW73UCvR7SbiqUufG9k99XdrqVyTTqWM0sZx9YOLuq
zwqkCwGxDhM4qb+rIWFIISPd1TCGTvFrlyKnyR44+LlDEsUPd+cHxs9BgUGt9yv2XRB+pP6Tx74a
zpGCfcpkBWflP+C4qhkcA7XxGJt6QrQaG4dhhs2N/Fxl16UUDpBbnNksYoZO9dFNWeCULBwUjsTu
9pJ5FEGgJvL19ryRl6eLfejlF8mkH62eRhTSA5sF9pXFCK8ji+wz5JKEhBST1s70aigPZ/nZfouX
ng3vgwzs07KbbcbWcOIjX8XSrr/nYl7w28+XBTRnDkMSHiD9lnb2cxW3/6OYBObqzKb/4i+siCdz
1xApvYDR6uXNleHMqGiGWlh+1tYSzM6XlO2KYptgA7BVv63IuCBZfowW23TNsaTGDwixSoCQ3ebx
M7RtLX3UqDFdVzodweqjrQWNTMFrQM/gsrvawL3M0SUYRrkcFkrlI1pCcY5bGUHplfGgrAObqjx+
9ZbKvwL1KbHpkOmHy0jWa5ih/54tpGlJWEqh3Qz45T+l/q2vzhSvMOxOq3lez9VXmj1WJn3E+M1J
yhvU/7L+2Cno3hp6a8W2LrcN1NzeWl+aB726xVZNuMiuYaBW6OiyMrL8ieKF42yuCR9bOf33XvVn
2sQfe1WA+oZlA9a31e/7x2qITTVV+n1nGK4lljyUocqLtarGCaDjq65QS1e7QEbdMj0n81O1a0SB
fS8IDI9506PSfbEVdODVNs/ubQsEcb8/1/TzyfOeYzT7Qr8uHQey32f8gcYE+HgzqFht1irbHY1a
l6aRl84ixm7ekkH22f5wNZ+W4vGKd+Vs4kW41/vBbyhrSTz+0OnFvCIWO4miE/h3yFl6azUmv2lj
TkWY5EAqZLwCxKdZ1lZXSbeziNtosU6VN7rVuwQQ+fFMBE4xRDHM7ZZdkSZvSFbYaFC9ixhxdKx7
cmpzK8oHp/qqYbtO1vtVPzbWiKw5LMzD2UzdhhT0bMGkNyU3lUIqxEIgy8WrrdT970v1LyEIVC/+
cam+7aznKrWNWGz1e3QiNOP59MzsZ9ZNvxQbJzSu//2W5r9WF/7xlt8EnNq1iC1mLe4O6SmN7+GU
TbusG3cDq369XoJOIXEMuhcOUnJXupz4lIbLOHyk0gkkAXcs3DEiKehl5fbKMb6mTl7XOV075UYs
ZhVnwg7zdum+shmLL3Wu8sIYkUTT/Dw2H2PyXGdLEMcHxRiJl2iFW2fVzehZ9iq2+Dj15iIlJdbY
m9m9OkMXsNUgh4+iEDtiXA23ME5kUK0KhhQJt39ePF953M7UvRJGwb+cLdHa/fNZckxyKkA1YgP9
vbjAcm9RRhkLWS7tkgvr/NE1jWaVtEeDjXkzb8eCasBxsrxB2S/VqR9Xl53T+cslWJSwuAY8KefE
ZQFTDjvsAHlygiihLVvZIZcjWgR8fTVHC0v0aVeaoAEoejOQ4R/+cnTCJG4BtVME9JUf9T2lUaV6
yl8w/6hToOyZ20q6o18YggbsM+tE8q3xIZ5PxWNLGGdhe3ofTZiGtuO47v+W4vOz0/7t3OCaJQaS
upiqK/a3wouljFNbFzh3YD2yIi5dWWBastg906pQyPEVTN+0OXblg/AIOulezxD60Snps69YUjeZ
9PXfl+uP1hnsA+AVXCf6lUR7fr9ck3ZNja4zALK7+er5dT+E5BokwZ3lhjvfdzV/8yP2Iu/zL28r
qn//PBPf3/Zb67LNkiJrscjee/v9K9rJ9Xr9Fd7u/GblbqIf0+r4lzf8XvT8/n7fzvzo9HPKVJUS
GgEoJUotxnW2FM8lt1b3kFKX+u8P+Edg0883JLrBNHgMjF81uH+UJAuz0HvMbQtV1uf9zetNHtGv
V+5v7rOb9Vp9CT925Q4x0+Il0c6/LZ/Dg+K+dbfQuX6k3vF4CSZgjK7y8vjfx/VHb/bnccH01CxS
0VTYnr8/noPTkxlyyfOdDid6eiCbCL8jRmQSeg1mnDoTxGUsW6AU4wlu9PQX4IYj3uD7lRfZWcA1
DSLxvh/AXBRDCbJE26GVX/c0hWDhbk22igzocEg+WGcT2Ra0xqnG+TxzYI9D8qOpX2Zi2gsxFcn4
ABLHnzNEW6kWSICIz2BmzpeHa44PrfLLtD62xfWUd9XLeWE1qE09vSi09HVK5kMeFAAh6jLKU5j9
nba264XkXuulbfJ9b+bRBWnaeTE8h434NNw7RXKsSyLMQTGY8ilOXoYRk21OX6Q6sE5JaCTljbMh
x8M3QF4I3TntZYeF9WyzI0A+55h7xSk33XkIrzP0y/whGXYEUaXV3XxhwG5kFhSode29im93/ojJ
5puaAv1lkflywwa5hMlxvkMAkV05mG0ybPKh3SwNgbqx6uWzdfnLQC5atH9cJxW2jrDy2wxa326U
JtEmJWHJCWJkRRAPqJjm+sptgUvsL/fkvw0GOMBoR5ATo6natwkWOrojs+ZMdhquw7NanQTmNNdK
YYmc48o3qZFO9b4csOq25VZ4QRe79/5yFOJd/vjA/zgKcUL+8cRm7aLhKcyynXp511js5UXuXZOt
0j+k9HOli+Km00ZGMyLf0kFZXakkZvG6kiNMa38598r3/oF4Sv95Rr7ppzKnP+uKPhe7sth0y3Ga
kJZV62VaAb2q4pNdPsfG618+v7igf3x+wyDMDnQ20VrfLriUxEks+Ga7FEZ+IKirBUkn+f84O6/m
RtWsC/8iVZHDLYokZcmybig5IRBRCIT49d+D52K6bVe7vqmeOaeP222C4A17r/UsvMOYJ4FoFJgo
TKRumQO3tFNQH7e/dCb0r42Jz8v+4xS+LO5MQQwqDd++J93k8bV7NxDZ4ulSxbMVCICTHtYx7gMv
Q81vqanHSTmJm/cau7owVM/UJ3BIoOfoSWLndhFjX8I9WZof9+pNVadaNU7upGH08y1so5vohMG+
RbGoURKZB08XYL4Ig8Cy19Li2mHoPe8IjsNnjnRtFESrCmXBoFhKHQaQ5r2Eb/YoNoEKsKMOvAdF
HMTB2Q3vLCzkxgeGgP96VEYnqVnRqKXEDJw3AYCA9sAMNtcCPXbh/ftTlH98lzT0R+xjGGO/bmWM
vOpybSCnno7e1iRfy4nOB9WwpfytwEgHKkJTJ2fzRRAWOjKDLrljfAYhxvaEPXS7iyRQULU3kLfp
eYQsoaPNrq1a7VmElaIWyzwjlvW2ypNFhcO4++UllIwf30Ltc2JAoydo/fX98RYWXXzNpBKcP+g3
K20XtR6SrMgQBGFrLLUgWcljSxw988VGPN1JO8jhHaOoycUVydtDo2PeouSaKJOu9Cvov8xydUSU
WGbfb57OihT2fxRsEmn0yMYwP+A9VLCF1WwmYwiDtEXvCSwPJeiaHhaNIQTuSPAdsZuWKNz0+wIl
WjigLwAuDgbH6B4/q8+xbSIxrj3qa+kZ49qQ4UHBXqv6t4T94+6SBU9RoFN/FYZiItg9NLm4+wOK
gYLynoKC1jU88rfJHTEBfIfw1FM+HhmFFmE6wPErVubocT2zAXAEGf1SNoBAkoyAGVyNnXyWbVlf
DgBPGh29687v39+mdS7gQbSMqNkx03x/YyQSnPL7mzEXLv+JcyvPBZMtUIvwWIjDjIpTWO0adg9d
+36jgj8408sQ3RuxwZeDLoDgXFO5cCqiysSPHmxR5R9ngT6FesEtDm/g/MTaXAoXhuga0Klb4U4z
CDuWiuAiJ/djMBI0+qIbtClmKmyNYFbGo0KgG9QXpBjj4gF6nKiaSghEGn3W854zevhG2m6M0JMu
AB9GQkhmBh4TdSZ14AnGVTsZ1B/9dWTovtr7IcE29FbmwzxDTY3nj7cRyDziqwhIRk9g0GW0jDAS
Ks0neqK4atYDbHS9Sq8rTQMMjVy7JddkBZyldyTzkBnFLuJ6FeqGxB3eC+yjw1JbSaB/2DAnU9An
po4DOL9MMpNX5tg3HiL4KqMSTGA9aikzxzly0mmDrTIrngw2YGwKGTTYjp3hogiY1Od9bzo4DSKy
uTvwIkOBjTasJ0dYpNsQifDL4BnE+iF4RdbXvxcRDSWrq6CQsJQtp2edfqYCXYs01ytCi3gH4n6Y
SRQnrn5JjbUUStQ+5IAgI8XFLpDjJTTbtlbx0H882Eqb9x0shhypsKE4Pdr8miijVDn12B6lSkdy
zEpGhpGrE/f1IA89o04urgIlmckayAG1/WU6VH4e1P47KHyZmi5iqujRQ0+9smR6km+vePun91N+
fZNue1U76VA6WsxW+ZQFC9vnlVpriFvGtxv7Rz5rRWTURd2KPb7B81q6oWqLBaw8q46nV/lmVc9x
MgMfEOvL8j4tHxNl0z5QcsmjJHi66+LwYh5NlKvloB3KcjDqflsWfxNpf059f4x7X6a+6ho2oXmJ
Lwifxwldnvr4aBYmMLXOnD9Urxbek+pY3cnb+GXeV3+8uf26q3enkg/8Zd0jBLGkJXUQe+duaZrH
SD102U6HpFpPMx1z38B/DKjVDhBVxNQW12b3pNFbT3YGDQte13stjMpsmhLQkq2TApnjoTQ8hpsY
fgf0/Ah7dy/0S8f3YkGd3uxWYrB50LVLmC+FDOJKMWvk1Znpt686AqHhnMgweh0MMrQZHyWNPC3E
gxosk/PbVUIvJv3yhP20PQRAoMiIJ4lJ/rb2aWO51fJzQkIy8wl9JIsLC9CJxhZ1RxKh/z1L/7S2
5kajj1cUJqXPddAfk5xWXlopunM4bg8EpR5G1W/yzerYNL+sqX6aTxGQiwh++lCRr9ut7mx2xaMB
iafAqKFTCfWGvI1fD/PTDTSIONclUSNHUPqyn7+xoxtEdw7D9KSbO7liI4XKc6+ZOy0kwWf/7xv4
4wIZGb/A54W+lsf272VCNgCKc67VC0FLuJyzDzYovO8kpA57ig4+jRI8zPTfB/3hVqpoeQU2KATO
sEX9+5iFPiDL48w1NsK1v5XE4baoQJhl/32cH56Ov47zZbR7BPSWtCS4eCwFcsAe3MmStUCf7ARt
5n84Fvos2tVc2DehrqY/6kqK08QTb8jmd1CQBgXUXbqv5S9X9dPdU3WeeFgQpgk9+e+7F4r5+Sq3
LOxgY/FR5fJ79l7Sivv39fzwHKoYT9DTCZoqql+jCDSUF5nYFInXIMEs9klgtwUl8PvKpDnCk8hs
/+8DfpN6MXBzGHatZDQS0C18GbgvgdYEQVo8treJP/InE9sYaaPX8ZM3HpIPYKm/rZB/2BoCmhT5
sEhzJ3Khv89/jB3ZTbhnYlY+tnvff9luW2u9vlmWR+Esw2oeD3+zovx4R/84Xv/nfxyvzSpR7szm
Qd37IAz9ib/drhtrGQ2t4Zzi+/g3eeI3OSQ31FTRyku9WUlBn/b3AYu4VPJAuFF4INySki0oCcZI
YGREjfT7thSP4n2Xtss+YkTUfwvOEr8WsL8e/8sHen4Qn5ZRJeqjUElZfvDaXZMHlG4XVochz1Pd
YzFJANjjQo8R0oYyCullRyuJ+tmvuv4fXhtMDRRmkfRzZp/rhj9ufxznjU756uLd0N/dZAhlqO/Y
lQu/vDifG8Mv2/+/DvTl/byHj/sl7C6xJ4gmdlbxSJBydQ5HPVk2v6U0IslSRSvz2JfX3T3F0g65
LqBydgdJdc7AA1ywbsGsKkd9oGIE0O8sS1TmVWpg0f7fb90PHxK+CpirkioTQmh8boP/uC2heM4f
UUugUgWV5QLJrCKL8xzu8vzUxmzU0G3BgeuqYsRXRHWVhqcMIFIGUZEhQEETfkluvwwFP0xKCHnB
UuMww+yhffXjhDFV7TSQYi97bZS1fLVzASXxxLg6CogXIkJ/3S4r3+eKvw75tXwv3MMmELsg4T6M
g+lljSDLy9fhLJjmc4UdoAcODb8+wJHnao5m5WYHDnsYTG+QTz8MJ3Cy5WN/3ZIzvFTrYTpPltdt
smy86lTYyAXmj4/8lHgwsOx8HkyvhALyQyEjnfK1DMDI639VcxGTrRe6oqftZQ+REL9DXOci/7jP
Wc3KnoglxaaPPVNnyo6APOyt09sSsKTd2bRaZyznp8RDu50dua1dd9b1jQZj6DZ2Y4duNb9thVP/
X60t8vPrOblK1friqNMzEnz2P6XNHo8ASJsKYmWbHxVO4rv38EwnfavsM5ZkPNq9bfSMS7l3ndZ8
sVzW24GjucSlTlpfmZ1ddWrY6lh2dKfZD7Dchs93L1sTCM4PenjiHqrq2+UNUFzvVzadbF1ibR5M
u32zpxkFn73/0jLDGo44bZLNZQdgK5rJOT9sywKMn4KYgsOTj1jMr3PisEkeHDi3ef/rvn3Y8Uzw
JH4lMxqwMzywZHNrrjbTZooLDla0EgeszYz3jd/4itv/SpxmJ83ysyVh6Y1XwS8epu8zAPkNBDnQ
0GOXQD/j7wFZ6ESphAVHvE9XjhmR763DisKq9Je2mzXtVPptefytySvKfx/xyxynd0Zd3jP97J3v
5qR++I0O9Tje9+o39V2D7devKXu81W9LvB/aYZJgKr2DSiPngQilv6+1vgh1kF+72NMazHPGR5+X
1Rp+lIEFq0gKzD9T7Orr3jjD+IfhOaBooijLStQwXh4BbQZnbVPFySjudteuGJJMif4Pyrl27JGm
/x4G+6no7zGbs+2j62RVlCTh6+SQBcQxPVI17XPReprtgMJY9cv+8KcR5s9jfLkjmIpvWZnIiWeG
a5h4t+u0n4evq1+z1z73CF+upp/5e3Q3yYFsjv6+9/mAjzy9iQk6WWVJPYItYLWO5X7dBq7wAUqE
akjHAFTTPBavAM/UY02gK8W2Ls2nPTaUukUZyjg1VpfeM4vM/t83/PtsjGae50KVDUWTja83fCAE
lZzobY7aFEjskXUlRRVEIr8s8n6455Ios8rTPv2/n0/pH7Ob/FDrIqIt4lERArJ7IfbMo+Ci/dZn
+P5mU+lnE0XEIGknivLljidlWbNtC5NNW1vB6rYUqIwiAtvjttXW/75zqvTtWWWfpogsYgSBh/ar
RzNuuzYMi/tjldXD+gOST7YdnKc6dlyUJca0jOCv4pRTiYuJx0Hs6vNUdMkkEZZhUVvyOgqdRAQH
jgoaNAe069xp6n2OzN6Ywi9MJAdetjAyXurrlCTsXBhVmChuDNTm9tKtu9uoySfXzFObWUW6E1wp
xUaF+u+r/JbQLLIHYB/cY+1w9Ojyl9XyvQLmn9TXYB6lb5p+m2R3JNPNTggPNFiT6LkQTy0h40Zg
kzIIz7weB0jbcwSFv5zI9ydVIRuDdFTM46qhGV9kGBIJzRmQ2cFc6RYXxWEeLbc5JnIq22T1KtGo
LHEFRxLCz1mZr268YjIaU+E8+eVEvo9RfOS6LkDGp5OoflpF/3iWB0bdsFmnp3MhJUNeaa0fGVfC
u/0Ag4GRqbaZkLegkeVIM/o8DQZ9qmMYRdtfzuN7b+nv8/jSUuvI572ilYm8az1soMYlkwHK4CeU
9o96zFtMEuGvZYrv7zHHpHeKDsAwZYa0v0c0+dKStiJgsswp1HcLAf4acPDeVfLLLk3+/naxBcU/
htm2b+4LX46k3e4lIyJW2PoGl1a/zAQNKWiwKEIxsiSisEPyoUMYrErWOcUVfGB08x7axb4C+1Tv
JNVcso3Ra6BLFChSTC/EWFbFMYw+8tuDmiedzutOR9l+MeESmeKqknf3AM2ANMzCX0oFtKr6NcXf
c8Hf1/Pl0xL1AttS3ubz22twDE+wMm8SJh7sNZTcJ0VDi8OSocCkI1ITNPLNYExhAaK0T4F+D/zg
9lZTGALwspfGzSIA5BV7taO/Ku8D0AUQSMDaEFu5PTdW8ib4UBVX6VxdtMvzMd1IM+1pgAYWC6P8
rJGt/cyzOqC+pIwKnDLv0dm6r5pXeWPMxY18kB6W7lEIJ3HhzKIZP2p6UheZd/OiOdVcz1jVH9ge
GppH2+CIDacuhvLCOBbJRLv2V3U0Pjjl5DVBWI6E1cEKuMQuMW5tuFqHZkt+3RgHCM5+dMJ7vO3Z
smd2EbM4BCQHiyWZGnMk6xa7N+f6+W3guKoPWmjIZlvitowxcQCDgW2+KchQltmhXYobY5d+aLvo
o3LA+46E6W0C7cdF00yEWvt63iorCl2DRePJQAoP2VIGIjC/2ig17QBcm8F24D6VXeIdgYFBnmAq
XiTsBCZg1oCmuZjH3OqJpAMWUKfepZvzNznBSW8CFJz2IK2YQJ+EubqFWp5+mLVVf6Qn/YAvcSEf
Lmt2MB0YOUIk10DGbXYfY1Fi+MaSCUsPTNyk54uBNowZ4sdyZCXLnjtIJLKLQHYOVNFrt8H0EENZ
hLJmrZE2jeIJJDFQe0cyB1GSoCwYti5T4NPFyXdkhSyuN59w9lKfZBOUZ+I2IOHkuV5hcbgL40xG
cslGBLgbJLf+/4+xOjEndx+2q40Ust0SAfemshMCkzYTTuWaurY+6TyTUwC2OBFHplUsb/ZlLjmD
TWLfRn3GpUKuJPw4QHgO2DuP+7QPnGqdQnPjujSAcjq3tbReQsB2Pbwut9yLxUX0iY3xhkXCLABf
eH4GZsszv8dJMAxd1WsW991C8EO3WNJIFXraLFcPuxFSH7rVhzZJnoEf4zjFtjFM9zdPhIpWQix7
QarqXdx0reyV03VZAdduhtdnKiL7+iQ5ZHdOSUbmgsB28Bd6wBjgOTae/IzAKR086242KZ6NdJRX
FrHKPBq8uK06btTxBbpXSy7YENtbh6YC0Y1KE29kdDO6/PUHlg+uA7b3Ph/3AN4SENxtXhYIU4dY
/O8Wqcrp0wWIDnmAh7O9D0c3WIKiLXM/qzHtSK9HKt45n5vHwtWhftrfewB6PVjvvnuRJ+BMP3Fz
5Rw8ITzOFDwvb+Eom/RgQR5mSxzVTFiW+YQvCb/7PNnQ+fINkib1Na38BbvW93B1fSK4+dDZ50W6
S4/y0801luoLDOtNzwHEmNY8havKPy+aiQkfENuOZfSAmWGqWLeXckTPjDQf7PL5LsENRH8T8pE6
ilYqmUB9XWWovNdHairx63UZuZe1Okt9+ckUevDsRFsay/y9fAf1oKPXhxCMyf3xXvIq07V8yd8R
Bc/K4wAIFlb2mUxU5u0FgTK9UfFGSNAQCWgCbq43uQ2VN9WXFvclpZL4hS/VyshkaAQANbCu+Pnv
w/alD3m6We0LTRLExuXOHAuL+ARCv5hHx8yVTAv9ZbAp3NKjbxkpw+BAAvKNz7KdoLE0T/zEjptE
83seS9CghjkULqCkupXujDdxnriPA9lW2qE9ZfPz/Lq/bO9bjN3Cy71f9g0pyKGvNWkU+8WcwzHj
dR/KQVwLG8xa2QeN3e4j2YdTdhHge65zDUX9BbcBiAlsgZxnQfjpeXiFJwjGk/nxVaAZhTgVoRPt
8tqCknA/j2ScLeCbAK82FiJ65LIPcKEHeMm4/Vu6re8B/DvANC0uAEugZwTw0sA/aBmzZi3umyFk
I2jO2ggkziKN6LqSEj3Fdx4WFqFgKs4IcwhS4M7iYB6mkxapk7m7syaTiGnDAThOgXRALoRBwXOA
phhXkiU8Xd6ynPF2yIaHLyI3KJ/KpYTRkHlI6Hl24l5yLxtmqXLTnrqP+KR5kt3NO3DhlknLOLBM
LqwcJswFWDO2AqBZFLIC3lbKZpCCJBJj9bF8mfZaGV4bMt9u/Gyrv0+ovGG64DfklciWUPz4jUfJ
EFKCgvDWhrj2lNpNn3AzwPc6YKq1srlIcmtG6igWfP3DQDjNoD0dME9Dnfw4n+iD17xj0B+ptp4G
e4U7BM0AUk24o3LDp0UFlHdFduInHCrnZbyAZuNFU/Hp4oPZnxl42B9uiuhixudBeSSehZ7+cnvC
lIpRyuUdQJZ37BorPtQ7MlnX7Nj5VK+nihtXDNu1uK48kv5GyuK6JvNnU4DLBLY9u7mCrWHFthCX
bKN3UmYpfpeQEA2bsJRh9V7ueqPDC5kRx4oolXXoBVvsz9AeoSGBPyrBId4sqRmbD9rx2E9Hcj4S
SI5856mvdsbz7UVZUtcdgGZ1z3MVRIcPEm4l6vjTRygIhNu4d9GYfWgHt46nh2c5dsM3GqMmNWgG
LTIjafdbwwe2SxIxaJiCOtgYT8CqkmPhY815bMUPbRPa6AUeWDCf1Y/G57NG7fD5YZRbSjoRI3Q0
rJcXm6wdt7+JzvUJzQsSJy6Rp+D2gjv16iJ/C0klQSRDRRGD9SH0YInwCMAs5F8Rvg2n26v7B+dB
59dArTJuyXPhuYPHcUWDORwQhSJa4MWrF6MYYz26V0PU8XcCkkL4FKB2w0X6lPndh7bQRkvZbVy4
iIWF5YFDg7PS7Pbho1G6bDvY++BTWRyS7ktCcc/3IK9lyIFC2WqPYoghG2O1JbLqwOMr2EY1vlWT
BuMUKRSEhrSWVowfjxEbRj1jIZJTY3C7XZ4yGAxV+kcF4ZvTkBtBxBKhsqDcSFEF+k5r4pgc5OfH
S/2CrEgvrPRJWMc7bBwAwiDt+cak8ZPp7TL+uL4/NtVGeen8DBalvGc/hiyFWEe4RFYIP4SArtcH
7ywfCieE5mBT+AwpM/zHmLnU5/qlp/zzEpGgcjR5CK4T4qcOBQjeTeWaG83XD8Hq7lbUdNuJ4D7c
2L4tozUKuuaQf6heuGpmhjdV5/mUna9opwyUb8EYq5rEXSWlMB/V+MQhSDLYRhP0j3wW/K9/TAgT
WcQ+Ni1WwrEtv2aSFUF/rq2raWWvqEtYTRuwWBXCBjCdDcnnAOkFJyTB//iYYjtAoxGQRgOGlQc0
HdKqvQdWdrwA4HvBC4cJ+xqPE30srP+989O/VznoBqrQ6HRV7pN5v/SmH3LZNtdzXs9Zuk1wrSlO
Oh8sQO632wcnx0A8K/Bdcf7PGbRWZae+nBfRTnjGY4x/a6WNWsdcIXCZTYsZQ5AvLBB9eRr0wm7H
+mmOKMeNd4M3ZV2Mbq83gojvlvJyh016ih18gF5tGeTAucH4je3CJh4KgArlD9jkE0DYFniDUf00
uA91+99X/s1vgIiU6ybxwOhdB8pnnfWPvbeRCHd8IPdiXqYjlvLn3AuDMWEEyWCk6eNCPhkgMrsR
gVGFOR90U4VFAqTt9JfGyDdQ2ed5kAKMskJS6WN9qYqQrnW9GNntPDfu8GfQeOhsh2Itc5TOMR+v
3T2YPQZ2VDYp0+1ljJluEhjdqkjfRR7Cu76mjtHbi66BNM5qbfaRd69njQ6EHtk6QUyRtOuiZk7G
yy/1PvXbPrS/g/8988/u7x93MDc7IYu0mjQRvx4DLSAuaWlMCzYfYHzDkXGUXxHalafgAwHW4uZK
9s1RNpGPjr4AKEi06xD+wyoY5dN0SlTL+QW/lfKWueJRnF622CHv43SBx+46TaFxJn5yqCExj/Sl
Ntd+uZgfHwfE3Gj/pb5zLH4p9+lBchNKIqrwJJCYN1GtA6Qs//W1h4Fn1njc8+P//QR+r6cTsUHu
koauWjR49770DtR7buTZPW+3bj08+Jf5URxt7a3yvJ5ay/nzqV46Z7wevx1WRHTytYDQH5iYTdKn
KcaJn/HUf3xwl4zIMaGTwy0tsFW4uzFq9Yt3+luac5nn+9jrFoYPnMB7OGfbWElOtS+24Qzbz4bY
Y7/y0xXQY7dYZAvxKV6wjFgrtj4XbDxIy2CGgnNp2OExWchP4ixfyaO7nzvKe+mY7HrUWbYJncBu
mLaC2WClgrUlG4ceUzG9+sITlNYFi9mejErHxiHGF1QueFIwgQNjaM6zRd8auy7EWbLpccvXWenl
kx7ZK80SR5mRxzhFmg5Pth+HiIaZ9XBVKD6QdUWnda5ur6PcBMvWNdfXmcaJq+toit1Yn2u2Yr8b
oxunhqR52m9NG++8ZNP2sJhNtudnfRLNBgtjFfjKCpGg4sTLgvtIA9C52ubEdC/sbIGPM9PPQvfi
NouIHfHNLti8Nh6FgGAaLwN+cmBH3nl+XsfrvgMXHPrOF60xpxs3YG8VG6HeLHfS8ZWPpljUU9VV
3XQlz6pjDzAUXfMlclJ+5Y48EwBDTqOZMoZ2sqzW3G+WjEC2b24+TKeNW/mqCwbdybx9OUYjZute
6aq2agfvpNFOBm7gS/7Ziz3RLt3SxSs/VY61Uzmmpy7l5aDfYkq+4ssbxRcXn38wQzs5pbk9v9gD
nyYLcF9pVDiKO3Ci5Xkez809pWj+PfCVRWQ33PjqoK7U1XmuLLRF7olOSgiMutTW6A05IcXXfON4
2avc3P5MC4+CTu8qWQHF4asEFvJfgR/OBxtzEc0vc8EhoC48XU7piS+c9EXhKU6+x0i7iU6FF0sk
pQ3NzXnLJtmW+MT0RbQfzMwNplm78M62MnWjPY0Evll9RbZHceg1OqX7wgv8+0d0Cudnu3tFE/tw
ulegFYtwbm4EJ/58MTT/4fTrijs5Mcz6mcfp+/JCWJ29u3N3xAWpfN51om6uk9h7TEVqXnen/yEC
75TmIwH0gvfBRJjnLEqk+cMx/MTrP4P+HAk8W7CMSl3FH7gUrlbighOfiZvKKQ7Rh7g522db5msP
lQJSmwwv+4TqUbqvP8jNIPfBw378cNqJthpsQBp4/ZlTP9pT9+L3rOH0BbJ2gz/BqEkdnn8afnB8
OOVHzLRhZdyC9sBMZPj8V0Qi3CY4coasYw/lB9/dHB5OX793+BJW6g1dwZXJSpptU6eMAwyL5B3O
76jqh2XBh9VANwIXtif3IhvV+8Iu5e1lXp4exvDxoTgCa6mpxKK+/zY2gCQDjQU236PuKZ1CW2fU
KbXlILWi1XmDBT+kDm5lTwMKnBF5umjO7Tid3kQmbjsPZ2fmlxSNv/2YmLuywmw7o1U3jglWnvJ3
0oHdZE4fgbqqJiUz/NXS41lxscNiUazZKdqPZJTGw1Sdsui+bK7v942ZWM/CRERKsLierh3gBjbL
hvXcjB+fyFe2JhBFemHxRNuITGgeK+kCdgy0xCtngRa0b22EXrzHEuuO5SdqCmexLyOE+JjIT8fm
/8pWUNNngPqGmYG4jT3sMGaXL37Unu4UJ7YOju6bx4sXwsUuvXiWT/Chs9rK5qh9wqWxuB+MjbJA
iMc3GgvdBRdBIBL708jBzLei6rFr3dzP/WyjuqF7tR8U43odBJIFWR1PcF4uBuRGvMd2cEwtP9ki
Hweben3r/1kR81DOo768eoIh2peliHZswCb2ARM69U3+lDVMX6+jog/aLLeqccrgqQyP6clwpGGx
nUhU5PjbR+gaJJwQ+2pVJEJcmyH6UhC+YwF43qTbwkF5ZQywb8DJSVsaU9hgVOUEBnOJUuZlXPsv
wvsWagffnVnR2GSdM5Wf4kk4TpTZZQpNasb2MnkpiB+hVwpqORnlUPcr+8mcaoCGaryuFQPF633C
xpBN7qHFeXjqOeZsMtLh83NHTc3KPXS3DvUUSgwTYPp7dnIC8GyY9AGlsCHZkT3m2gBenqZDfHj6
qMdrz4nm8R4j4DfsPke3U0AO35hSUIU1wTIxyY/jdYkygpqaNW2GwtXG2KqNJHp6jHaJdRsrh9s+
0d18y08IrMvyGXK3TcRtYxEwjvGegMwPlPDD4DXvAbKThEeEYM6PYt9wAUgo8PQ2p7sdLVFZUKK2
GZhXFArmPDvzdJsu4zWwR6Qa1z1D8pQlpx96+SGcNo6xEJ3/PErBTLLleTcNZnSqvNyD77AYrOJ1
MZc1y4D4//AGTOIgEZ1ino2VGTtapnRM2qDt77bc4+03vTIjX/RTdC8n4XtW/H5Fb8kp/GgRjFfk
UXn9gEfi0Exemna8wxMQzCu3cvOZMldtYV3woDjC/LGqHWE1YJYS1qnbz1mFL6EJGUyLXTAePD8I
OR01zE8QlMdM/n7mkHvkdn7L79ppubiMLpN8IdDJALo07c+sWFFi6U+KSe1IQSyflAv+P4nRslRw
1Yt5so7eqMSEb8l8DG/+cF5rB9WJ19EyYbfmFfMBn7XM4W7TzL8/6ctk59bQGuXlebcC5vF89tkC
n98JJNXW552yrvhjrvDsk9dFpZbew2CrpJa85Hqf9Gf5uXoavNVu4ut2+VS5wdxY32fiL9ug7xLN
XnOKNJN/svyVv4rF0lYKsXTQhusY6S2ArzJUYOlYtNynph22eDO6Mhs23Sti4ohIvgxySxvXk9tt
l0ovPdatAw788e+1sfypKv+rydWfl0H8Hetj1GLml43pRTfzay0Tkq0cNUi5ALynA8yptm69pZtk
GIPbZ+YhSPm+qimy7bTdBUS+P5g1z8oUW8pz9EQy4YD6oTYj4fJF/lzrtOKoW+A0khcP2gkAHq32
lTQ/7SisLsQgfWq+wLpN1UPjpXRKymO5qlf1DjZ7+2KuL1NxFM3A8B6Dd3lz2YdrKGAVdFNL61tp
ZEKxeKKVobskF01ur/rmQ3kJRzTApsE4mWIf4c22YIrZyZRKbeYHQ9mCtsk0XY6rWTUTpsZOI7uO
5wZP1tnRaUrJMM+eqqdydl81NDfOVu3IC7inB2kavpCRNT+ztLysIzcbUUIPx1CWHpZ0bJfhnNzc
LfE8E/P1sceuMWKUdup91HNdcTCO+gVkAtxsGB0v76Sb4/+aadvEvUxTX58bNqFIdvZUjONRsjiP
wimh4Ct5bQ5FBul0GvrM2NQ8erRs7rWO5qmrZqxtLrZCIkfpDfx2fJ4lJ0YYyEYSERzRsh0Kb+H7
dQbsyX7wQ7zKq0fSNvVgcDP4iqNrQlJacapGhkdArC2uQz+YpH4w0/3EpRY2D71mpmwGx9JjorME
Vv547kblgqF1TJEOtQvLeMq01pKwJ58+LV6FSeopB+FgTgmWGMnW7kaiCPV+knFn9+WV1CZtAx/C
gsITG8PlhUI2C6ATY+XkPHpVNpDjj4NdPaE5Mx4T9MT6lbSoxyS1B0fhIB26cijxd1xqtMNdtW33
xqReEggnRNZ1nj/XG/YzRHSdLXlPqcE1n+E1jcDpEqkY81mPOzqE+oQSBy1BVpNTc6SwCQrJN/v3
S/WpwPnXO9U3yv/Y9wXXNKgeN/nck6OREQ+ls9NHkYNKDDERk1NGsU1my46Dq5ZP/8PBJUGSDR3p
BwNNr4X44+BKUCdn48pu92K5gtOMLvAJL+bQeI3bEaXBX8a170ppxo8/D/dlP38/s+vG4BFBylnD
lhiXTgvzS2JFGhInOK1pRjFsydGHnp8iRf9tb/9Nid4fXpQ0Ez06OZ6f5YY/rtYwrq2eJVxtvV5c
A+v4MrGs6XhMBfl5mI2Hm2w4+OXTlfpP7+unK+miSGargn/G+CJzMNWBWtVmE+G29ZNqejZ3RAq3
MqU8BX2CNL6xROnN4yrrmbAyyC5ctV1Cv4b83sgY6UAqM4A89Hcjy2RzEFEF/OUZ+F4xQpPcGyoE
XZU0/FR/PwORIXaSMVAG8xwT5jQS2mFDwTp7uNJ9K2l2BK7mdnnKOqwBLCPy2b8P/01xwmeiUg5B
zYUqGsbv30e/RB2KlBK1jRkn46ZeNsHmrvs56Fm03b9c6s/HUoEJy1jHDOHLsYCmJldOZjC/UcpO
XpG2VC3cNf8aL/99UT++1DxqJlO3bBoI1f6+KiGXCvOW90eSPOZuHCRVvbgJ7zHl8puyqM0pGvnx
XSco9PKLbqi/iK9PHJJXHUW3hqH6qzsuhvt2vUh8nAbaaBaXuRsSFdhsBxS7EcUk/1+1JZ8fiRGA
xHSEQ0Qa/H2lchUF90Gd5F4MtAwofAbbop5yDr87Cz7LfV8ujedEkAlfhQWMSOzvY+Vp02KtMyhb
0raS5WXZaXAmaQ92L1lDYxaM2IB00mj3oDFpNJssf7nzKF/L2tK7XyQ/Un9h305Go0KMG07hzf4y
dKqXWIiVtAYflew6GIgdhHW1RwSi7j4i+R2Gd8L+spkS+EX51OROi76nhKY4oDkagrh7v2TsloFZ
Upm9XAIEXqkFKmry70exvydfTpOb1S8jTT4cYAl/37NQDq/lTdWrRYSaW4Mi1MvpPoLsl8fgc+n3
5TgGZg/yakB140nsB8I/xtZBVRSXPNGFrTuZTIrN9jzaTiaj0eXJ3ZxXG3c1y13X9Q8Lf5uMtq0b
WjQry2FIS9ZeYuFe2/TuqBxuJ/pkUQ63FCz+j7IzW24U29b1EykC0Qi4pUeosST3N4q0M40QSEL0
8PT7w+ucs23kMGdVRmZW2S5NmO2YY/zN08FyfdW8W8jG4u7ske7FBeNo7LyP43JzxutpN/23o9y7
ax52O/LQ5oHf2hid6DPWHr6YOBNk6hGcktonoeHLi11iZZLXoiAg/NNYr06WEmeVLvfb0xLvYnLo
W5czZKWYXhFb82wz39XBR/D38fdhvOH4KPSpDMAWFBmTThpE3oIQI9t7OO1X53RZdY86uB1C/7IJ
kBkRUHn4vbXbxDsclRnuSxAxEcYCE/d9NLW4kSbptTgsZoJ7/ZNN/lyp6+3BPc5AfXCUXWK7UQ09
fo5SDIqJD6/U5y/QToUxxsgtUJDMv8xuBlSQSSyqgwl8nE7S+oAM9So52N3fye6cW/rJ0RDXI6+U
AaI2p5EjaU6NhjCiYnBhPygxoxqJBUE6Q0PMuEhQHsFseNPSSjU7xTGMAqVkAx3FhD4fJQPcLLn+
iTWqCFNdINgY2oQnBynS1IoEm7KTuB3pwERfJxCETyGy0bEbA/dIpDUnEQZCgXAEktXdp3wvHNOp
kW4OPJ6EwcO0esZRBEj9+zCK1aTJ64r6Sc/zU4LIWPdYrvpsO45xVxhP0oashk0yZOUd5zh7eZ4W
sL42h+XjmKnXzQRGPEmArs22revEmoNHkVI9rNQ6Paxj6pmJJ+Df2t1NYo/z71yOlO9uyVY01uNK
WbOcS7NhUAGkVEcSNL0sJHLGF1vuEqtQELt+LaNVhJB2oxRexXaMDMJEUYxa0xw8JM6VYCh3bZza
E6TVR1bUT+//5ZGGvCcxvl6lrFWPvUBOIVhK0IYUORA4hZSbgzhrhI1C7hM4DbyrEFCJeJws2lDn
kmZH1V1ZjE3TkQeaDfDWeqmXxzTuDosTV9ZW8hLKfxISfDFgpQM5uWpkT/m8S3zbSL8PymcB7MtG
GjZde52G+WWV6UusAi7Nay8mJ5SgrGtwh4C8S7m2e02vUkWUIWdpTmpLRQi1K+e9bkp7fZhMHyJN
s2dFNK+bs3lJTp5WSvPD1ZT0u2LW+HUMUrV6rYBQtFVjnJQrVaLODQvsRRVqyOrIW93GJDAeJFif
BM9T3IOG9dZwqsZHfS+RaT/hCL9Mq/m0+rhy/GvHbkf0gZEx5MsIM0vJOESytT9tQgExri4aIT3d
IvlRvlJxlYJoK8H0UAZXDfl0aIvDfhItjt1dHM/TdlU2r0qFnlDnItxRYOUQccmfJyk6vulHoljC
dKQ3bhNXPAPkHiLenjEhCINjqiyEU3tQ6hoPDey3OSkPDqrZBg6etmpTdjBqQ7PPpvnQ4qT7+woT
bwLfQduDM+tQHWItSyZUbp2ltHh91Z8dcIp3b7F9v7dct+cc2w+nkiv/Q+x4nvTfXi4+m1ehFwmf
ionS9732pMhpJ+pIfnSHLUEWJ2SXb8FC4eH0+4veWO1NBy0NtlJ9XzKPq0N7T1pLBIZsyC5Sw671
us4Nvwt8d79gU3+xUWPBGhZ1Qm9sM+vf5ftS7of5f991EPsKqSBL8Yx3FdMEQaF5Tga3pPAH3g51
UGXJXX4WkcpIgT+f5nU6Env/ONW/tt+fwF+2kuLSSHq2T2oo3lQ3Fr23cEpIqVnvyKMbEL7AlY68
809TW+zvqdyoWOY3OdmZckky8ZrV93g3OCHwvKl3XaZP56Dr7VBJHqB05xLFW/y5Kscmd9+jgx6H
8CSIqLpyzwKV8v2Nlf200JW93txPgmWwXB5Mwujz7t5wcXzCRLdx52CvzuZGMze/z7ZbKAzWk3Lv
vNKniMhiDMZ639Z62Ja893Ntg7k3lxgVgk4n/jV157wDkotokD172S9y6+UIoxO9ctTM5uG6AEf2
+8Pc8iw/H4Ydt99yuXcObvDoYR5T6cjDKCAq38h6wo7G7RcDhpEO56p+2+MShG3SNrDZib4HW1k+
nVzyIr7U99zKXMD0MCshA5wt5Q05onpLaau3EqFciiylqTAPCSdABs+vG+y5uPqdNtdNtTuApkKg
9VGnHOnFFBIEKwRQvb7+uyyzp9ANSVfuHZFdyTrilj2x5b97H5Kq8SQ+z3bELfL9hVrWJrwP73Ac
Vd0HkFrUqSkef5CTbnCLX169Ej/KXb7uUb5/xMig9tTaEU7n/J8ARTdtakCUK4+Wvmreoj5jDAs5
s9MAuKdqT93p/LCVXPwwMTpBMM7e4+2MdBEf5FbeZRltesaBB4VN9nG8PlmLi394PCKlTfUL6bCX
y9TUbNVvXnpw+zU3wx2QwJrMObWgzd48L7N/6VK1DrCyZ/zcdWpSSlzkHxlrRX/hCne9Il+FHpSF
bHwNrN+bvYm4qZlk2Sn1gp0G8KiBRH8An3vlU682WAhw8oe/B5ZjyzumRvzWqHbODqQaozna24ie
NcClSwRbpXH/GqyB7jRBZ7FVlAA4GMg4GDjSI3FlClel1EkwzJZnMTHlQ3DGC0TIN6eabF6Ff2M7
l5vt72tA/HFi/u/DfCZZv2x+pzNFc2ozzX3mBKrx7CxFW/XWLtvAZGOvDt7c9EbIWsoPRyuOkHAu
ySCQxdT7WPJLk6kmx/s9xi/3wkagWKwEKKG7xTtyc7OlYL4dLOEO2wa/YIKkQYHXejjXwZLH/kL/
0yhGZnN5pHABcp2pSDkAS+eC4gs4OCv3WBl/SnO/Ct+ATbhtT5VY701YFMbz43Gpe793349bCEkK
6lgzlRv9sLYGnzcvU+x8gppKyMHtFLtNnaTYqeGVgOhJ3C9RcrsQN46025/Kgx1cQrNY50pCs4I6
CM/ifV2LahIhWgaQdHo4BFGV+lk3eVLDVyXtHM7MaTxDQll2r3vJyNBmlXJsy6P64fcn+dyxb54E
Ci2k8Z5E+wkh/DKaRXyd1VrHBCIfQ6QEgnQ9u1BV2brSSsnMf//u49d/xmLxIi52BwMvkdaAx47O
b5CY07voKQjQ8zS8wLvYvz/Z7ZVkhjjGjNSDokNWHk6zg6pXjVRoSjDdL4vanVB4vcgfEzDoWA2N
RFG3+TuOkj5WFgll9B5r+31Oq7UkdNdC60sfwqY1j35rUpUDWg7RwFjCtSExldqLyH96OcZ+X7z6
/WV/CihQ4FFFlFL6Q/3z4P0yDE2tXZWpWhRrmQp6hqVDfn+hln05/K3q1yqxNAA+vQDhFfJdkn/s
owc5hByL6QYWk2WH3bGOpTPkj8t5ZI18ig4NZ4iOynafweAiMaRzX4um3FdX+iZ47sFe7tl3uEkY
r3v3tXfHvVA6oXay3d9zrGzbu4VrP5g8l3VX4uMMNrOXxZ6bVuJuzMq1X44rvrhevPyZm5vZdm9u
Jv7maKIbP7JP3W7TWq9yhfYPhQRAlIPAuClmZZNluRqcJw+XRjDxktIhe7AL/z50nx/0vX80GKAk
U3HxxS98WDaLm3N6OqvxLJggqQFFaFq56Mti0jNxlWYraqzmvU+z4XHXJ8WQ3qGg9fsz/DB9NC56
ZMZgKKOI/nkd+jJ9EH/bZ5OT2q/iZc+Rm5m+v6AYqiFI/uCNRYH9CTd8Y/Jvci/M1qcgB9FQOosP
9SxiRmTOyQiU3TMJpXvfxy3b/FeZT+I76lGmZ2kjYdgPq5S3/NLuIO5FXuHY6ccpJbte7T24GI6z
vjcM0V+4T7ZprzyvHJtFnxnd23fVqKGg1nZ72pfpaUrAS5tLa609vl3mAKbeOqPyto1x196Rqz46
238kfSeuPd9tuNJukTyxA8/M1zs4PR+xk5ofTP7HkSH/aX6TjhVJnyGYSxrt+5alJbK4r5G3Yshn
5lp5Stf+0fK3qm3YovXAVr0BZOMk5kcwNvy3MQfD8KXlQQDQ5mlR6Qe65HEZNEAEVqAyka9x1o5r
EA3u31vrsmfJm9bIVvSJtB8MhsR0o2rMTNegin9/51yqL13YZf07izBYHd/f3i2M0udaq4819sNd
B8UYFckHrvAq7IO+G76sqclJTztForGl9dr5sP4OxtvlZJxgsPpQcQ37Jf47tYGUOQ/7tx04gYm1
Gbln3rywKKKxiJy1rOBDirhIPwm+PUNfkW85nWNjuWTDFWzH3/LOq/J+PlbcuMnzDxsb9G7SXNty
FtNYiq2BaK792LxzDXsVmt7f3ydv/0lfx/GzJUlRZlNkJqBUDG5uoTYrtb2uKtw5dsVkeab0r5C3
e8zasbk6jCI+W6LnSHkrAOmHpAG9rdOsqtgYIeZZJ8wM3vxtFmz9fq1QT1oYLw+aY5qbj0Adi/GG
cXLfNDeEWa/lJ6rUTr6PXVJMUwSGP/fk4Owv1zk96ruu8aLPTdEYeVFlGFEij0ndnmu5ytqQiJm+
t5ZPYilTalpjR14ChPeXQbJ4fo62r7m5Zcbio3c07sqXBXCeFWfCgcB6bs7tlyeXYa6Cf0WPfphD
wuPyWBh/KVm+/T7oN/CH/hH7SFsRUf2aqcMFVUmXWZL1HQK+ZHn2MTL901mO25hPeN992GxbhAlj
K2i4TfaNotuIisiU1L88jPBnWkJp5tKSsQBUZcOEPvG+HTnHIHIeaguXZ1cZaVPsz7/v0xuyCMEA
SQnSQ0jhD8aiwRMv0XpoCZeYg6m3zlsH7QJ5h7+NeXrOJ0a3WsBn9NoFRh5w5jx9BHNwcy/ktRWk
HfXeIJdb6vB0OMnVWTpok/p+Nt9/XLeiWdwhQx/ZW+POds8zo3APxsyDQrjIEOKqRxOgNwnYzwf4
JLDoci/pMZiPaMLEIq6M9T3sa2DBz4oPeg81AA9ddpPsxrwCDhaazYOh+XtftyGSGwWpq8mdthLH
SkBDrM9/HoaKKWUvpt4wG55ll6qpKSDcg59cINVmuLoLG5nT8fcpfgP16BvqK8OqhKjVDAjN95Hv
qkTv2k453AtuuK18JA9W3eYlvBOBqdYjAe5P60mRcfwiuBWgpQ2raNfL5azULW+FckAvcTFd1Mt4
ozuXVXO/BdHM9eFOXhyDhzPOucbMaY2Rbfzn1/3yBINUSI6eYJruP19XnmPUFYgve+cCGBeFdSDB
I5370yjK2JBoU0FRUekdnE8T9FcjLO0O9yRS5s2CJIJ/gZKDddx/G9L3w4iC+nQGsGTaE8C+D+O5
aoUkAuoRHEUCqRw91haRBa1P7nApP2EO5V6E1C3FR1HK7GP6EfVRfj4ym25y+5+PwaULXWdSzBRR
vj+GmmVxqUm1SKAVec59DwV96xYOyRO8hg5bc/XgCW8nxyNLshmZXLcnNAEW4sSsXSY0iIbvTcty
IejaqVCDVpyT0Zrmq3S65BKDJenIqP6wQSPzRGpV4ybBRtVvpl9DHDUvDmeZOQR8uEfXLrV5BAOM
TJ8NTw1i0snH4nnMtv6nxfOt2cFKndSpPI3zWOpvTKlzf3F94+wtOvNsmA8EPN4GMsJIruVGYZPx
xI+G5YpoGeW5YTQXxU2ZROkMaZr5G5DObgNd39FWB3fqj3Tqj00hw0wrHESslsH2G8lSPjvOymId
Qk/xyyBdoD2bN2ZSOZcluWp0Vrr30lXZksXEm8GYAtqMlxumuvDeVPuCeSlmn+d7PahSL0ZNCEhO
SkGpODr5w/QN2oy9Fe4UhAI+5F0zv5gHiwQ3CP2+SaPbiruJG7khxT405139A6Pqq9P6B5RQUIIF
/yi6mWZlrznqFIJ3BG67t99RvdwJHuFHOsFK9qEGgKxPPBXxgr/tNm+9FA6ODQz/UFphbuae/leY
J387DXmlXvwzxtPYjPBbNCt+QKP8UKBoIFsHWHCbNqhCE/2V33v6RtxfFNn/5F59mowwCreDhXJS
L+l1P9NF7qSPGGjO4eO8SiDtto5PytyoKHdO+4ux+Jfw6uCtOtOcU/H1MoLOs+vtCnM375WW9+bj
7092g3v4fLKZ0B8PGleI4Vkkpmp4SmdZRPm1g8+D0pUlBcDGzdqpbAnw1AmOxd+SO/PvDX9O4+/h
D13ScwKQsAZMOtw7Cu0iJeAxRNIDzxYRqFP5vhMaPrNtAU3UhnNzNObe+Kb1Q9RDnofdUtU13ABu
0qpaeJyo0oVFbb2qnuO7/4CKgRTLzJ1n7U3YXWN3phtAUt/J7F0IEMqcSzdGaackhIPB7nYfWMvX
dbVL6OMOgz8XcLv7tDAqu0/AtAYwsCPJgbN5dP/7rRpgZ4+51ETE/xnowQYqlWdtn5YkuhA7EFMs
o5cNyzsqEJIcC6RuI1viWUGGl4wgP6XnwdW/kvNaO2iC2ufLM61Y4llrlVO3qZED4nCYPh20etMA
ZZyMWUx8nu7fZhXKhCg9Qjdh8xSR1/7+ml0ym+SNlEn33ZqF9kwGwHx99RNyAO47tABUxeBwMdgf
4z18O6++ty0PFrmOxDw8bdrur+HOa5/q+gfSb0HWydx9eMFopuumn2mQUId8tAYSH03m7y8rn06h
TtqJiXwy4GL27D1e1DdwNYzvX1aJN1bZpXbFR37rX3I6aC5OgauBiCcL/r3JY7vPpJSAKChV0rFo
2RSVr0S7k7oh42Zc67/79K5DTC/LIjdV0MEQn87yv/bg55m6AstlSGd/GgZ7EiGHWDfa1tXE1rlc
K3tSVcYGcFNyfgnjJ6F7k0L+RIGjudPi2DxOg1wlXBWxfE5geHTC40nHl7UXujNPCHBMpqB6k12n
IIhvpoeX5PiAwHdy3Nb1MsRwWlidGn+vPUyK1aFcXSH+HaXFSXbF1srIk1OlSzAEUbp/0ybYCy/7
YtHlm2sLsJ761BSnzu0er5wcSLsC9ac9OEIjob0mKf8a1IyjvX1F3KRK7usWvt/Jr6uaCmqBXssy
epUvWx2bc1k8mMdzkJLfbTD048Zp41G9OzVkKk+5kdXqGg2y6dTDHwqW1DabJLjFY8IQI+GkwFOl
VPjCcKd7W2ycskrsKEYXqGkc/J7m0wvKOR0qPeHRUYFBdU20jERxEYpee3rKJMwZTygx11YWisFp
klGGVTCTaTLrnHZ2XFd3Ex69udjHCaS9veKEmAQ3MkBoDT54Is0z+UWLVEcARZrg59s0pVHUkX0S
GleN39XTn5ET4oe51tc4CGwBEgAQHsR809k1r1DQzdcdRKW216KZXP0qcarnGpEp7FOnOA7dN2ym
KKskVOKMU2nOMhs5rDnVZFlzxNSux1Adn7jZwRL49liDJTA9TuMQioZ0X3KMc2PKDIE9pvFPJ+MN
EPLWd6WlsaCIgGiyg+yB/rij0mF5Iyf3TTafQ+Xbc/S5ni8h8TWWi+aCg2G/+lVjaU2Mewos725P
UZ3vxtL5s9sInOZIFqicHaTIbnIF4l5NJD2l9tSsRX2VHRdh8ZbNtieIj1zMY+aCc5gtD5Gzj9zZ
FB91UwZtEDty5cin57bbHnDZS1f7IjM5idDSQfs8v7vkf7JUN6QG9C0M5Gj2NE2etdPijMH4NL2Y
+yPWUCnEostLhQrYXkDlSA2O10e5eZJn73n7FGow9w5/ZjM0RZyimx8vi1qzTiXbxvKSoT0p7zTk
Aze99d2s2GXhPC/vJuV9LrIcomBSjtxAbwoQnwPzpacG23KPeD838LPurdp8lBITJiHlr6Xjbp9i
FKucxUt0/0Jyb6zdm+OgnxBf2h2cfWKdxdNDyH00wVs8qQDrQf5Dao/RNJA0T+uPagrkvcPfMHrZ
Vi1SGJeUAH4lqrGFS9YVFnWj3hVAKkV1M7KY+9l4s2pIrajQHyQ01geLOZbTqdxNma1Bj7GbGvf+
cbfdbt3IXPxRTIoy+21tPI4m2fq+/q3ZwQVO2guZWGaMRetyRnbPywtcUYoQHJMuWdaFvkkfIf8D
gPCssQU69sqDjSKTs/AUnnhl4gEHoc37k7vdvp8Dap2rhznX8aDhlX/v5xucm9gDrkBTkkuGPcbu
+X1XQP64ioSK3enyiJTPdVXdTa0cFuixM8M7KC7Ik7r102kkEfCZrPzWz32zQEjwMxTJaSn97vFl
M1K6WFQbtZPuVTKGaOAkL+0/fZmjDNIfIJuZcxlp8TZ1CGBVBxWBYj9BJmj17y0y0ZOIGlN/NVfe
G2oRKMCaa2wfEJjzt+8LKPyoBK5EY76D1gzKbaSnb5f59wdQB+FeeIhKML6hdJ/PyQ685aZ/Mrez
e8F3F1xfzLnlfQSc9GOg0dsbG5lalNOxZyJNIJOD+v7idVrp8UxihPvJ/Ko6cWD4kema9vXlYJCS
+H1C/fSakP0gK6ESxe1hKDJUR/vqMCHq44IY0KA2f327T9f324lJbQtpBOWBw8Yaa/Ums8RLUorp
c9I9bk8azCchay7wamhVMk6cr2FnL9fVnb/2twYdbC9guNp7A8E1s1vy1mMFgds4l9AaoAsriHC3
dzH73snH00UuLhrtPwavyjN6EfPcWF9f8Q0v3vor6t0C2OjFWCHtFFGQWM2MRcK9YgWVx9h4qWUt
95ul5ZnXNSPiBWNz7yY0QpufugE2tjwkqOnBHGiuVRslTf94z8gWzvtNbenk5r3vyoxKiZMHpfVg
bMn1m+X3RU6rJDQFLpLQ14YViyrBgjOfIvjCVmqtHW7rJ9N379ynlYktU/A4liO4AV7BMsb7BgpV
75TASh+8pigca1Knn6EWIiRkCHQHnbEdEo5icBi7tfYbxuDtgG2SyISJA/FtWItoNKmQp/uaDcV5
zRHNxXaKI4LqwxzhAW8MIPfDjskFlYo84vX46EjDlFDZRCHkv32xriabWlpOLnilgtTZh5rVJR+p
AmL0uinOc7gdB1GwE77++8q+TRxTdvz6BIOjYprHp7aNW4niC0AJWD6v63bFDKdq7f+DRecuEMox
/5yBv5seBJ+xNd6P3qDDKe/B4QWM0i+0weg2+5l2mSl0uGWxkbX2ehnRtuP+ky0QQCZafoYHlOvv
yDTut46bZmfEsKS8eibx4FhuL3mjT05kIGVXslRkU44Pv3fsbWTeb859RU8j26eQieAJvhyGQsbt
Ssp4MezE/hPtOH2RHMwTMoqe93ekIz/zKcM34jCQyOBRv6Sw9L29vFKVY3ZkNwiQvzCC5+PBLm3B
1GDnOBwQ67d0d6+9bC8VqgcdhDv/HfXipxUcruJiP3T2fB47c4q8K/rcM70Pa/OY26xm0FgBguvB
c2UFz4D3+uNlpKt+WHT9Ofb/Hn3QVdfJsSSb02tIGeqUa0y2uBhr3/GNxfmD2DA/O3f208veYDvb
kP9UolE1hZ8CCcJmqIskx9hkhvPhqiRxJgp97zVQToxoBeO0fXWkwCd7s6DqDFpFLs0VodPc9qxR
/cDPFOtw+LDzw4CGBKHOofN9+MRzoSdh0288JBYM1Ftem8VasgAfQHl1ls+FxQH0KttT8IVbo8da
tBYVeWCG9suLPQcRm7qtAUAWSkE6lrv8uXtmoAUA0PcFmMHTVXsZ1kRXsUtsdO/xuQM35sAawQTw
Ln+pTPCOjfmymKOF4P0do7DeoGt6mYlPqhRlanJcnzX0LyvpfBWTLsFNB3RNbb8ibc7FoYK2AYze
Mxak8lZ9ux+TF05da1RL8iaAp3WGhFoieXHi2v77X1pP1KSRwuIsBrm2ItNmtSf1oeFSi0SneUi4
jIrIfiEvGu8Tp2iXalO5cGvP4Rjv7jZXPniQwU5ZgFiIwALLn1C659Zcvl7hDgA4DQ333V7Y4IvI
+AGmG9kqb3Md3xseMpmj6THTRZHl2a2JcUV7PZsvnR426DME/0BtKpvCthcmSLKD3QLn3IzsbT/O
ABmkCp5zfRioDgLB4zkiudfHHAFEktciIu7YsjBzBybBenX1/6wq14Q/vUnMzeMYiv+TIzNcmsBz
yLOoIIzloS1YBtRPbAs6XmcfFLlCVta6s1JmoWMUpHp8h6DUeXpiTWbbOff6T2wMSKi/SNOzmFm6
QUAA+GCunhbiejEzVoSIY7HEbZmyHybqdzMQTCSCh+DSI3DTg3hlB3l87lNSS57P3b5H5t55Sji7
PdVPTGvsbn0LO+tb7fdMIlCWyXBxZiGpziRn48R3wFGg+HDLXbuoDQMrsB8EDouR6fjje8Jk4mYL
HJ/9crAOyuleUcuWvcgi5/W6Bk0amxRQbO54/x+ozh/PcXpUxgsLRJIwJODq5b4Ir3Xf3PPzcrl2
+g2ZfziO5rvdGIrvJlNBAl8QQQQBdoNF9BmtfdlsTnoR4oh1zddlk9tKugEgLOkzt7f2JgRMGnfk
5P3hhgWan5oQ8YnCAA6iv2aWC+lEaos1N3axWeNOIZRvUvTnjJlbMbEo1GiCc+i8OsHRwYcGqoXb
9n2iWEjOTA++PvWh3WJUglYkIs9vVW3WY2u/v0EPVh+PSDwDZpp/lMFwN/UVO+uj3O/+jpMAHr6Y
1FOMVWFSKzubowWVH4IRKoKEhuiVEbrpg2SRChejjI9EhiKckpk5NTCQdy9W5Pze9Z9FqOF7kach
9oUBDKlicKSGUidHk0SSWTjPzzGyYWuqVOVjhi3Jeo1ZBX63EGPsBZaMKFMi1eciFrhKew1AwqAQ
Syl7TOfmp6VFIoUTlkkFmnRYjm30adkeij4YBzHd3yevhuPjgesugGkjoVFzyf69G250kzncwSBS
kAStA/zrE2n6ZcZf90JeFBe2dgWkH5s754vj99YkXR/ouKzqqDZ25FF+b/eniY8VNIOsAIUHjP/9
VA+TJDtlIaOcn2wUaEIuVyrKcuerOWq1+NP5qckYNYOwI/dJnup7W4V4aeNZzSs+1orxGOQnY+Ip
nAwVCQLeEVV7QG5mffceRYx3Y5OuMjebzdg59mNXk79hD4PAwp16cIpG0Jp0Je5P0ednovnXzwTo
5wH+QhqFG643hv++xZYwumhTg4enSojCy+DVQ13NyRzVQqBFXiy6uEpOZvNQtJrYm+D9UN+JxRik
4Kct9GuTg/UbqZNWr6+lTKyA+RFmRKGHa5FEvAjt8+7uBcVH+2yXd7t+NgdjnfzT7vG19cG9Mjp2
l7qTMwEq0hwq0qzBOMwF6D6xag/jh98n8U9pOfRCiEgA8vbslUFrddZNp+eo5l2Xy2iFbdL6aG1B
kLBewzviQWIiRMfHko+jzQ5C4jabVFdRqcXg/wgs1HZ5wgnrVOGQ1mFrcTLStPPRMfLKuF4XDSYX
M0RnojLo/64izInKxctMez+QPFLXmFHEIaYWWWX/3j/yD7d8DXkF/EIB9YLuHWRn88k5OeviUQoI
JjwVzENRNp6M+pOMpP05rG2hmxiH4lm+XPCc1M1Zortx/X5EKvkqIFKLqqOIxioitmE0T08fUgKD
TXdOysQ57BGflXOnOwDnm4rG9ax5ZTH9NPpr0l1lSC2+U3xIU/jXgy0W0z/H2JI5Z1VxGZM3TFGh
nP6tu9oTx/TyfoqXeW8WHZEZmPmh4FVcpsiIKZcumFwKX6EINKlUaxKCLhLy9wxz0y5C2EYAx9VW
bpG2dsM6bKpToOvdUuzfpsOQp+L92byXQO2vcu0rmi1IezuP3pTCCWOn3OeG2s7P+Pb+Pmw/ZcW+
Pf4gHxAJSRt1US4saxMNTBDJMjBgkfw2tkQZwptjGIrpD3e8rw3qg3lSlCd932kZjr92YTXWHk51
ucT+x0IU16TibI2ySX+cmUBTwBiTWcZE8/uZcN2HYZYJEzEQD7I3q9+6uDJiTcSZZCUeFRsPzSYG
lZY/lCS5tej8J5cn2Ig8KBoeJ+JYj/+0aykYCFCz4ViQhioB2j4uunNaCcEVn7/zJm0ep/jcLfPJ
chpyqYtHws5bBgLHwtf2BhvIcVILdXkuxKAW8KvjRWXRLVWQg3VoK3qzk8/vannCO3qFIbN5PWaM
PBreyGO0CEzqp2yjxWRJk9TS5cTKpal5mCimAu1bY/MJp49xqC87HRxbQQU+m5/D1lLOS/mCMOu5
tABeGg2uygi+xPXZFfOJKSOIkU6xSgu7u5NwJ1RPqdZaRxWwEmTt+ioalpZGVpsnzkV+ryO2DtEu
Y7M6KCOb1o9jAXWJmg5wXiLf7zPjoNaqmnSSEMTo3WMtd8QsNiQnNJ23M1evMOGDWfT7gvss3wxj
0ZmKOi8XSJL7wwhFOx/2U7ngHIHO4yyvxv02xjjhfuk8BhvVoj559aitOT7WThMOF7JhTx2J4ZVN
2aclPzudGAkYy7Ek7U9BGoau8H6IHQDEDroib/ZNdzhOi3Wa2700CurAtYtkXoXw5e898GOg8qWp
YR1PieVZqGaVGOwBtChIb1Wv6IvuOdKU9g1hwmr/qKjXseC3j0WG/Q48vUfesldzC/s+1tUZXHlT
kll4BKIm/KHY4LvozUDFXDUu8fbHWCblp+s6hQag073xN+J0g1uHWgiZEqYHISgv75PwD6ARrCvs
JPUUuTOL9mSRp0Xz36+6t0O6q6WPHE3Z5Kqb3XFvKfLFifJ6JIr5cbtHqI0SCOE/l+x+Gny5AojT
RkqvE6XtZ3wq22c6XUhXR8xJMnTgpRW2Xw0OUA2Y2cuyisdQ5T8tOK4AzHxqjbA+BmFxKDQptYBp
G3SSDYQdzU2p+RDOp13Gdba6FHabrVsFg9V8KcheZAFtL5q5BE9Gujj1JLKj2ZhI5C1bgg3y6zMN
hqmOM3CkZSbgQaGuS5to2Tx7zPqTj2eYNYYB/ylkhv/MGiNYYhYODqOznhTRKU4aJkWgvufRvJDd
Sfe6DzFSGOvtn9Y0Y40uRh+bQBf4Ptja5NqeZ+dYCMIaT7hJZeZoxE4eJuV8gpNmtSy0yFGrvRFl
ChZgbPZIYut3abdnBiLeUXcj2y3qBcNHglYIdYGqNqdff/UfnEZ60sWwvuX6vnf6FF2UKvAXlRx+
WSebWYi/i+JofO3si3wPHDl/y/zb2dfceJX6qS8mRrVIfQHzC83d8yv09q7kpNjH4sWAJLTkNZ7m
V55uZ55q466LVU3mCS8zv8DaIHIzL3JlCxtF+/C0dw5PJ1xtnnJHtkrn+hz5aFx/LI5/Yl+AMyPN
BUd2dDdZCQ7qdLZio6Vt8zn/Lv8uPY7+uD5hwklu+urim7ElYLXPTu7G8xgD26vbePm/g1N5VYBD
Jk+k8QyFh6aLdDTJq+PmE85xlnDDeTg/otfNovNw+OENKg9K3BIfwl5/swiiJY8f8K03POtczY/5
wS64uFMvtqdQ6ARbtP9vr6HQ8XHGWIWec4+YtYj8SYaF/5Lp8d6Hpea36KbPmYOJjYdOCKPRbkW+
n/lxbzFE83ivegmKhGcLg1p/5mK+YodvM+RhLnbyfOHPCZa+jOJr/5WJN3vInP5r2Hg8JM/935kj
ciVD+ipHQ5cr+J4uSh1hGc0ju//03hC28cJXtsV5Q1tXN6H7GH/EDHheN/cO/D5ifBaiQZIHE6e3
Yr3w1TpAJdU7/iuxPJg4/IybuLqvwpaI3w7u+RnDmAfBvXgzRGgAY/UPekEKQ7oPn/ovHtz+Vx4g
Z+cpvoTujtdSc+7tsi7OzJHmrZM/l05qCzvFDv1u208W/UFh+FV78qd+ke/PQehyhnt71M0xIukp
G2jyiLvcKfklvyv4LuluZ/fTp7FlplI/nUq0K94lt59kbPVA00J/ylzEdfLzYxRbeEmZs902RWAd
U0o+KvlAQB18fuuI+DScbdTmeVDhKXVTtybRjNK9f33LvSn6H0HOFw6u4ufBLOSlyrcab6jDa/WA
66eFaYadry+7GB5Y/3+f+R05vHftlQgBHdykV1vHWcctMfJKFbPvqv4LM5sx/fxbgAwkvkYfLTMm
fFLur/xEP+r/+Q0Gyo6f+k+a/O2fJEf0qPTqN92njaD2Jj4Xc+/EAyBC7OVvfI+Wj4xxzucwXnY7
7/eEo3/9wKOgnWNsRwVGBqnLABZO6/awMsGdPewfmNP477A9SO8zFwGMfo7X85Zxx6aX3eN/CDvT
5sSRZgv/IkVIArF81S6xGbMY84XAdrNvEpvg19/niDdi5vZMTAfRboNBlKqyMk+ezMo80Nh5FlVp
tnmgk/A5Ovg1uvE6NBOmxTUNfKU8qnz81Fb/n2pEgwFtEPXtem0XvYj1CfXKfnEJ72n9wozkYcaM
ZfTHWSf2sDqchefQimgpM7mysHfKNm2TI6GZUCvmRA5PHX5rRrNviscEF0/HOzT39/LGaRUZ0C88
2kQs3K8dr2rFNC1ZTPUkussU7YYUJZNTSSqfx+DCpqIheJs2jKyUxN8plzxj2ul0/3RXEQ1BmOld
ZCSPGA2/cZu0TSiXJcxI7mENL+HtW/P0YMZKHRvRyIrLUmayi8agl2FtsaYZOMo0zIckRtOICyXr
b5k7ijj7TbS0GdzatXK1NLwsQHq06VEkqUHDpVVCCjHahfnSChuJRI7uIf6OBmNHn0e4C/YhbUPY
dRtE8xJtEFI61vjPgH5eTJaT1vv5ohJdw1sq1UsjFbaJFdkDK0Jp13mJTejX0fNbVCK1OoMivYdW
uk22iX7Tznl8049+QdcE1uBCXws7atIl6sF8mnTwujBix/ZeuqtJ2SoJ3EueaSiBXqsF6w+m2NcO
kLRrkovPSpKVO+alSCrJiWYJI22KyrAxOn3XAivRB7SByv+DJ92sWGveI7UoFXY7ucbar9Fbgtnb
qZvUJjFZAo1I49I77YhmoNLOEkR1z9IKmWklrAZrzIV005Z2RnqcgkokTeQEa1oC0qChHtiDZ7rn
vvdomyuqSepri8p1QpL+ZV7LxZN5eEm9nuurZDIk/Y0OTa7YHjK+u6T5fcHqNqIaNb2qGGg1Sb+F
s0jbSJtJpll/z9vafLXIppeXjE0No8KdcdXbpDGVkGmTV/l/17b57gsGiLlBGG2+UdItuX4ZLI1E
co5xYeKd5KrAGuKCmvat4MlDOlFWmjZ3kYOt3id1Sv1JAizWn0497L5n6kRmyHsRvWVPen/FbtN+
wCbw3VpwjeSR7hcyhizFgZb3FC1LrwxVA9KwTm2bosClwtDuO7Ub/WXXjtT3a5Uc6Q6uq+z43SzB
Ck59uIwvyb27ZMYtZkrzovuiGrOMMnPG0Qw6s9A4Qi9povWSJo3pWdPgQspm/ZFpjBPN2CqxBle2
9Lq3Dh+tRyzFKgvGkbukETiJIQPMuw2k57UX8bBOE02jJpUeGUz+8/ul2O4p7obWQw+BgRqFvFDB
7IwVqvSOLOh1Cd6Be6VTJcPUdBhcX+pac6V1pYMbq/6CFZoF1neqrzt8axzMULBr7xfZQpJGPrT0
bb3XGLGspaDbaOGqxsYXs8z81elxJoLNoIHMeJ8udvnmH7+VgrChI/Sd+5bWlPFAvfCn27fgJBKY
ZPNDckFv1spLa5S6j9cmkixqw9ECjrEbPaS4LRRpceISYClRxnaUQgw2RURNbQtEX5vguihoxap2
eRJ1bSFhVF2QbT61QjOdRbs3ehsmddrW8YyOfFgY0NI51d3pK03au23o1kZXO6kYKZVjTB0pbT5s
mqRd8/vACkvbSyPUeJ9WVCvNPnjLOMVtAYT0XlavbYT71hGptt5e76APFAqKf7xPMiEJf6kODVY3
1egcA612HkoXamIl6pjVvoaox+PdCHcT9I8+uuzuWGbMrESn3JssTo62qzFCjYETBXnYGAnT64v4
AlChxBIz16lhul5Dkr68xhSCjx4l4pJh2rANXyrvxs3SFw81IiBfwcacQg7Doq7kAdjRjZnXAr+U
Am30mDFtJ0HtvHd/t4MG6oiRon70Ge0jtikqK0dET+39fMeVLR+bxsbTVKy7rHeq1/ZggnLd9c6k
Rk9K3kdobA2Q5+98gnGATuWn1DyH57W0xlheYraMa54aXDb0ufDS1l8kVH89KiiDSghDzP92kEWm
b0R2yElaMzzM62nGeepzmwOgabE4osMa31lbcMKid1hzpA5Cck6gwLF3h9gJDrGgp2An7dQBNUIK
F2SeQaExnZ5070vrMiG0OYLdC26DJsMGWuM55Thds+jBrc3YJfKc7t0TNyiPBR+FTkbLiGNH+8mK
AphURG6r0+cN10WGVo9ZYpAVhGfFaWKMzzJZUyWTgyBY3G2pgx/Y4WNiY3UFg7MkI0n72BaoFoiu
8rkbF8O1oQdbsudraWrKVS+4P3t8mwZvwIQl9dEJl4sxJNvoEuc8KMjJiJpzIQEnyCZV32Kidt3j
G3gCcFWje5qNuq8E+/AWVUPbr4a1b1jFAw81z+QkmoyE+pFXpvUAZ6u1/yWXi5qeXxeaJVFcvPMM
CE+86SdV7enGmTH0l51dJnqH/MVzqDGuGZduR/j/Gr5gh6UpibbljKkn6g1fZ0eVDe7tVyNZ9Z6t
mod0sWBCX7PpS42iBVfUyy6tgTpP2mm570rbIGO77h7aFkBCW1pb9gxARmM49LtcyJxq29Z7EgBd
TxZl3T2hyfRbjs6SZDfKv+b+5NC+YOcQBxkl7dvn9y7JdiQEyio5SIc+Qt/p/ssOVKdCJ0IzRrzH
38C7YHub5WaWus7Rotp+t/a2Kx0sJLDt5hwN8nSf2o+l/tDXyRJU+6fve+ogcZX4EBZIXIUD2dHL
SVc72SpttbTWEn5Bl1lojKu4SjTbw4ES6t4t9JdDvOQZf4/PCJeQYtV/RtokJoCwmtw/68GhtaUm
Kxe8hm7GNfSYhacY+QpO8bJDqXkkrvYpyebQHRtAz9kGHYgE5BLXnY6IDeRUz2tva2gEPL4R38ym
1E+tuMYEWxXlwRpUtk5erSYrUa1HXyyHF568yYrMAUOO7tRFRkae7+IdzjzwHNg+HGTkKg4SfomN
rvxjjgz2BHWrviQO+mHEu1AOa+RQ32oUXKhGUc9Gwgw2IZK4uSeTpF2pi17LYd3DJ0PjzP+DFmIc
2hpro27ZttpF1eE1vOOy7FFDxUJgao+/KtdFj2cJqM90rS+fqgWtXrzzEcFPOT2HxXmiSdUzhw/L
3V3FjlcLqxNKL6MJpNXq6ALpO7V/pG14smds8oUF8bXR6yN7IK32ml7piUZyjFDCOCLqtdlY0P60
WwnPc6lSG7W/6y3TNZh2j+pHrjpCI4cSiaLEIzWnlYN3zJBBSAjqsVjhvossYtOFOoS5KJEC41QD
tMm6nMoPPIIqTAVFGAJ5QVKaIBF65AmDbNhnskBA1raJyZSB1kMGW61x191bskIzULoXOTwjtfiI
n1o5HrFZynUtkUa7ANLRHUjTMrKmsAmssTwcm7+W653UhnmL93aYkA6670vyKS14ided05fRPXxJ
MpD0AVJgPd0zso6Y0/4x1AZAQBlAPUDGHp9V305svn0JAVblmiLFRIZd4h3XvbSaCJH0q6TyqOZv
DgLdnNvJ40eqDS2P1L5oDq3M6eGh/5CXGk3rjqj356LglDCExxFLZofntglj0QSVczqClb9OaNb8
vU94BRmg52ol2nSftGXlSUQPZ+r+iH+h+g9aPCcLyPYbofo62/7Fs/EXreCacMQIuG+zSyoo8gqf
lqO9TzbzrG0jaHX0veyqyafVwdLEmTYp94cPfI/XGIDSJ5aT/Yj1HXIi5GcaUYGJknjLYXDYJtqT
omZe8ytt/potp8tqoS+quJuU7uLEb2f2A6vIS0W8TmkeTYnobZpFx0gNpC/sysaJmrsl4TiiQWjp
jIklKOjsbJXfox554hBkyaq0DhQp1BxZ0YEKQlPtCM06X4qOlAjUqXYXNTnkiOEqmcPps7UBqBQS
C/aO/GDtfe2tO6eH2baydZv5mZwu0ZRbWJETjKsN2S3YcPjRb3JY7EBNbYWI2BPgIe0R+Q4iFyq0
vRZPI9fWiOXKqTHzy5VjP4iCAaI1y5bO4CqQsQgVOZCndpO+i3KZhMi083ZsTqzBAQuzKyHfDX7F
jJ4DEU4ViEYrWX6dJtpQq4Q8deFrYOqn8P/L/eB4YcsaLLF7omsEaivfckBptj4UR1EM66Si2MG9
u4ch3QYU+h5avvYygId9L1tZ5Tfd47aLsUvWsfAebBElYFrr9BgVbAkttCqAsxcgeIpU+KUoyYhT
uU1fG0YbeFZqMSvVlpAYvXxS+aL7pPH9CE1oxaztpE5aWdDyO6RXI/tCe8QsMZJ2jcmu0Y5pRue2
rnKk0fkDvS1tqSWUaEjPyuBJ9Tenwl0yiPcrZKK0jazC03GxNQiX8KLMkszjfiL6RG+RPEnHzv73
2zJqHvz6DVEXNpOZEZCRwN5PrrBWdai328NSDPUcHYKy9qLZwX3pNVkvJoR3SMfR0j5wpvWzKw0i
hcTsxDLdpXIbrj40Gqk4MTebL6kgAShIbaBUg6pjyPEvSGiIbvHsoonpylPS0rTmYSPqs06QB8bo
FBwnsmoUT1mUgI7fRRDpm55CsHVPCIJbRa/VRyL+qX2NRIi/kmMubC95NwM9P75XgzNIjZosvEfy
IKx/GcpjeGH5VyxC8vNylM64/6IO7vQWvYQvhmY2yie1k7dsUOPnxl6RIBPDwhfHO6IzVcmP5ZMl
4Yw9NmyJrBEH+KW9KyXzgpKCmYXjSkdY2HqRWdewOZWm4H8U+53jG6Pzt+AHawxdrTWnoXdS9Gf0
Iy36BipEUqKf528aOrI4h5VXigBTqEJOmAzR2s9oR+vzwEK89zQzfumlCq2MBR7yQN8sQZIAGaOi
L8RwJnBSl4Dk8erjBYZFR/Hhvr5nDyDSb/gtGB7JnzF61vluKtgLdmjFxMqJn3JYsyvjl+wJhujv
AjgPfMpFpaRv9IHXG0klwGTsSiiSL6hwdHRfpKvwjT7rREAt/VKnZv5tUcXk7GiZA0Ok/aPpoyiJ
5vOIKZKtEN9Yw9KY+AnyyppYmOaKNqXafxTYf1G4z7RGW2d4Xnjp8NgWq/YyF81oefPsMMM24Wuw
rfUH6mVo5usdaWG5GlkbUrge2ROcoMSh0zSRAOkGJzI6Gn9OLRoUQYYLmGFRHewadjGlmbauWjKi
NmO0fcfjJwpD4ah1ovoqLGVOjIjpY3nBwOdJvnNnPVpsRcfhKpYrxLFgtMtLF816Dv3PZ+XNrNuz
+Ig+WcvXnGh+hN6ksYTxNIEyzsJy2xWV4k02Ge3UmaE6Mycbu4pXsYkVrYVEC2B0a/EmeGArVuJD
IAheDKoImsOve7xK71jdvX/rn7kWw0EZSb9o0bQWGa/qC+sRdyB0qdXaT+RiCYG8bNuuhDzSUBJU
LQ74MUVvptfEZkh0V6CrOy4f00UhxcQBPNSYwlv38l7QAu7CuZ1dQBPL/p4B7/1NkEM8K6bCoR7g
wqn8bZWugSP3eAvPdi9DJMpeg/SQ9RHaE00L7YIjdOjspjkfFdZQYIX/MxfivSc2X3ylwjLPz3NL
/KUCH4Q+CIus1IukTqRGIRxFQURnnXnD6pciWXKueDNvlKu1+0WwpiM+/94yv+giQuBGgQLRYA+i
LM3ESDYdRVQ2cCv60te/JteZvXM1vkX/9FMDEJGqb6EBBLd3b9Etm/jZjjSs2EgaS3cX8UOgib/O
9rzqCEBtiOJsIk0IN6b8H3fZuwtbve6L92j8xo+4cY26Svs5vmbXaZBOwLfzhNXYeM2E6FTJ28FZ
6deKhlTO84FbY765CX21puAe061CI+4zZwhWxmeyltHmZ2w/YZ3+VOG+rJP990yRV4yaY7dkBVHO
uMzc/luOxH63s5trw9qMsuDCsYecqhKGxcmSukvDYdqqNDkK9KV8bcvP3KpnUNb7i6PoN69KSK/g
3OHN/eZ/o8NZkHZzRBVVytfVyHBruDknqDfuKF76iwGdCFck1Tf9uv+nVjTU+1YewT9uglpfTZOj
Daro+/9j/81ivXau5qEg0L5qV/syUXJclu9iRWnXTSHME8/F7sKSDpdxFZdnH2SE4AURr9Gyxfv6
Dqn5+qzYU1G2D8ycCVkLEAMAyuBBwLX1+qzzSJsDERBiYQF4KHoM3KUthkzOmJhSYcC8vYd1q4Sr
HweOTzb41s7LcMKpfVw4vQpfKT6i0XF6xbeIBVBkYi5yuFHApPMNLfIOUSGez5rM+hVYOfiVTjn4
fh3HcPMD19B+2WLhPHG3CgArUpwDNCE6O2KhX4z7pW3BMsI4+HIkLV+4Fz+QkW/jSvmAh0w05hN8
ivh5fVb3InQrQrTJLcOucE9CC8+hWMKK75AGQMs2JQMQg7zixm7TM1N7TJ2vfXB/F59o+XWoFsUk
mQufO4E6kWfZGCHaD0LgIsGvbDoF0YgUElal3cYPMZAvtvKXoY2U/6qidXM0gpSYgovyn+RHbfGm
NnhNshkPX3YNT0uuWVJt70OpNoUQNmJko6p2OZu3VChSYtvwMNXFTPbh+WvXQV/RiF1RZX1Eqgp1
iGYjaJbmLHGzDCiawHuBf5ztdReCCQqK/o4QkgpLtEiOZbse44KM4InCYFlLukKYXoEHRBHSaA1p
tKd4BpIq2rbZI+WD5TSRxiV/EpWF0w6dKzeizqFigX/kASarZHn5tULvk9QYCKu9PBFlj+iDy66E
Uyso3uuSVHwlWvzPqyaiL98bDAtYFaSXK0XJS+ApxMoJ13gNrUT6VolvsJqgcLmJwtGKRNbAr/ID
9Zgl4lHX0IqrkJdP8IpiTxs/S/x4fd8e91DJH7cWMoeUWEjaPsX7EAk7zejbZP8S+ywQfGnl8anV
nN9SEFh84uuFxa4v4IcZfBnIWnJL6djOqHFKS+dTSTA3XERRbBk/6YbFP/0k02YEqN66xw5DIB85
XqbiYJcpXGiHlsi4rZqXGVyYQTsdbqFq4HUWpKwoR6P4AR1/WLHydRTami0On5c3eZQOsUkkPTDZ
j/qt4l9+RExryV6xAe2c1wooekx4iEAOwgyRaIMOtiFlRQcyw2pOpNCXyEW5gfpUA6JazKkeSrR5
ebFN/FplD+3h6te43rrLdfqEz33yPyRR+NS4SY3HRwZrb1zmhFQb3cs6JYPnl3JRMpJ2lqn1MUu2
OB8NsSOAU6EdsA0dPEART+gHbaMjuPUGNNUSUA2VJcgDvLS2/MNt+wjSEuddDYVILt51cAS2VTgJ
cX5rELnc+1lIHkdJdIik2AQ7nu1JPcn7BbBKMFI0h6KX6zeoFbYtAGkqN2AzFoY1OiVy5p0iRApI
6hfP9wqQz9omRI+oT3le8hS3bYcRFotmR26a5FX0YrMLk4CoIlFbUD94H2RJoogGJvBDUW5IFD25
9IWiNC6bdJaaUmTIQ4GsKRHUDlh6DE+jDeBHCGqVklArMmfl6gnICD1ziugX9ZVHulx5Uf8W2UyF
8gHIdNx5R9oNvRTZ600bvkGk0Kl/KdMG9G33HvPFO20/e3OoYpS9CYRqRLZvcqlKIHx3BOvxvP0K
sSgqLAycvdlAfnuieEQdUv/I4mask54xv2BeG//eAaLb3+T/gj6fqZxbbbQnsy/aqc4k3VlzGkhq
Tqc3KBx5X7aFHyw0K3rgGW3Ib5bnU3rbmm+5oMpRKLcUG0te7otOwiEtQweCwbyLdsVSC+IeSJBq
PVsvHonABBtZ3rJ0S03C2XopKF4pqeoyCDGE4BviZ+MEvBljwhwiic+hTZKKfDAh5hfFfGVu9iEl
XRXBZVsK1CrmqLACUT3ySTK2npKijIRws1bxZVuEcWVVlC2161xjocQEEIjleAFV4ThZkVVgbf2u
dgEofGyyd5afWu4921sX2Ia3UR5dMFh66LKg8BT4DP4T6hN83XXKK3cAmI+WsO8BFGx+rVIjMd5W
wQYxs+MLlk48HouO3dvFF+/y3sCPg9XTxgupvBdKu1w2f0hjLkv3/xfC+u2w5Dl/bvb5ZUu7v1hB
agVRRAWAtzDfyvawBljDSBBmkxxLokrBTVFqEA0Ii2RJ+SmyIS8v/R4eFvfwEsh3NEYyQlX/+J1j
ccTHyPF/yKBjef87Jbs8r/xf9/JbWvCmfl5m1crmObp7Iigc12jpPoqQdtqWv21lXmIQpkNzGrQR
pClB8d5oV/08OFD16dRtTCoeaf7bgCqfP/89tH8cgCrR+F9A9vc+R5t19XIz7MNz1KLm3j6mp9LK
y7wrUVmKa9R8tTK6UyXJzd6KEc5ni16qZw+w8of88ca/Zq6Stk77CLvOcc3fpuhcv9eWtaz+YKnv
HnWZKMnQK76GVHpzqeKYub2vSswRq6P3dMNLbzu9rVwrptLwDIix3lLjf9fLqMDs9laqJjDmLAZx
7Q6zGw6T5L36s915b/Wav9kHl5X3llXcC8XyEqfTDihKTEGY/upX3QqNItpaXr0gCUANsjm0Y7jN
N7bUYhdlH2Rg3Sjgmx/DP6zCPwrqvlbhr7v/7XjAMqPb2s5ePUebplt11IArz4dG03UGD9PbLqzv
GpHDT+cjG12Xv4g/NKc3ALu3qbk03dvU+vVps796uuaK6oCuU/Oay7Rq0pbw/qemkGUG8T9F+a+R
/pbOfVqfDkjz6TmyejDMzU07X/n51Wtm/r3mN0hlbb6fz13L7p4dd0bZ6ul2Xrl6nEttcvaMwoY5
d+ZfsEdzzn40v46/qkVKkj6scI2CQcvWY1xvfF7I4DoNisr0SC4jnC8k7W7pks5/JS+g4l1omlAZ
Hp492whZ1+fDv528GddcckrMW00bVnD+OFDF03CXnJeEg2TlrkMytP978/z7slHMiWoBdZPaOzoU
8TdXdncw6s/tOi+9QDJzCBHT3zELOlfcNRQRHgvfDWrbQsUSuIFk5ixPeljIbMAtbZOVXP3kv0dF
EeZ/c07/NqzfkuAphHRqnp2zhqUIGlmHoFK2CRAa0/i2Aq+tU86D+w1GKN61RlTtFZtT8hgJVuRN
YLfqPQXfKmhe+UnK69P/eKUhsRGgHzER2VFgoPWVleD1evTIBWWDZmU2gYxobag0BsI1OL8HX56o
Et7k9JZOMz5JjbC2EiTWzJUZiAk2xxoVmJZHTiDyEj/xHU4lU/rKxVOE5wkcFIwQUaiQANyhuD7h
xi1srF5EdZ3mAihq0NSMirGByRTIEjBZ/ig0APyD3hJcUWQWjhCmsU5AdQc81MUw6uX/N/jbs5Is
kgcsZsFVdB2bMKxiWwX8ZgVjfAGIyit8gLoVbFGSkQ1bp/wBNBsBl8rgntIykinVQ3953Pznp3IW
jTY5ZvigWavyWaVAvuiwP8hGWS/xH/v3b7Ih2fmbyB6Wtd3GUpeWHHLhwFw3ojVRG827jVdhkUWu
x5LIVZW0lwq+OYXK2orsKJlFeTeNVIyAfDdBraVWmigqqTKdJq+/PJuXz7cmnHAoAxCk2TcSfpR+
Gj5XGV+Tw3OZ+bhIiNOS2qhvK7Q5fD2uwz6tSK6Qsg0um42zU/HpKopTIgalTG4vo3Mvt8uhgyNY
jhMlKT+U7S+c10jMTwVLTnFBirmiq06w+SB0jJepAee4pIqN6Abk1un3E7nFNuh6C6wRThK4EUMg
Mk/J33pVydegJlFpj3gzVbrxJt2Hzp3QqjD9qZ8XrvgBXI5IMAywDSi78NslynqXvi4PBUDt7pLS
XFGvij97//NUuMKB9BqR0Y63C6yOTW75IbhxKeWWK+CqxONdp0nAsP4mroC0/eDYqhA6FELS1jJI
VCmoQ9Yof7NJTjm05ewJh5aZaxCGkAP8FBehUcuLgq/Fyzhwl0qpq5UHEZDLxP4Qi6sk4gf84H/L
ZP33o2Ol8fubSP5u+o8cIb1db8Xomk46h+H06Z/d2dpz2gVtBX2rfTj7nSVkrPv0be+ceSqdlw8z
txhYrtPijEj4q3DNt7dZ2CCU3TOmykS6X6Ngbt9odD4Z2VT6wlui6nbta7CvuLhSpjuqzwG+7mLV
P/Y8g8ORPh0JdPTvT2fM/1Eeo7w/+qnUKexEc4rfCzRUzDPdTJvVx6hCXZnWZJq8r3/lraI+nJlh
g8zDCjhraxBDApmooPuc8ur92fvOq/tLy/u5m0M0BMcmr0F1H4+NYWs2/+8V+Hej/rcR/mbHjtfr
7jYznsWI89Ibo/cITNpUYbxp++Le8zEQrEZz1i4ghJLcVmyPrTblXA77NiWI127PJRLZnJ6PLj1/
Nt1zMnMfie0WnWqr2PrnAfKe0pcZwvLcaT6D/U+1upid41O3e3u/0KagXvNSqzN/4LnSricZ9Ze+
7v0P9/j7ybDfV+E3o9hY08v66BQFAFO1jM4BIPN4/HUPjpRVmFrDr0vS5BjNw6u7Kxs6mrThKWWp
Dp9rF+ICbiN6ryZW7hlnoKOZ0NeKlAx6ok4s7/TefXDQz5/X93517Xo0H8o9u0Wfsc172fhiHQ6u
bv+/b6gqB+gfmvxvi/abJl9VD7dbNc9k5eUCKVNAHJDIY1JGoTP1oFU09F0N5kZqU2xcs7v7Em1x
wp4qINXsn9uK0zUxm0dKtKD9UGp/qi5LKcY/DPe3Xf6o2pfdqfrQLs/9ifVdwbz4BYdPrsGk8BvP
6S0fro/Rfe3tl8OvLehx62/uBAFMcK7TvvxYBs079m5133U4RG9ENyICxPwRUSf3O8O1+75TaPIC
HnCH1QBVsfYax5YJHX2ILs+Qpqjm07uZ3TsQx1syU8SvKv2n7VaqS5dyjXQvb7HY/exXk8hK9/Dx
pNL857PuNija6kHj0fB9NIQ1pPSAa7ibMzqIDEOvMjm6kxuZPTDynPKjnJwTr13rw9jQHsYI8o/7
xrXelxf/jSPclwelAN3Gt0PJd7C+0bHD2SQ9BHTrMOMFgShvRSsBt9oaPJJrYhq9y5OKJnUn7BqL
z88tWTtuNbz3usF2WHNngwO1KNxPy5vfopW7oG7sMZjUolmOJLfQGRx4vrYGdjyoGb41shvu1h8s
/dn70qegl9kdTzrN7861Sw28Wf8K0+n26Kq5Tknl6FH0eENkdEKt73ug0iPU2Q4r3OlkPOAgvTtr
zR9m16ZEOYv2aKFqL9XPW8PnReqWWwQQaB45X3r1+TXhe4dtWu29Pz9WIR1EKcZJ/zucylXAZJwW
H5/nm2t5+JrtdBcMTHewp13fZ9Zu0zPF202LjhcUudvuZieXFvRr7+Q6i+4Nxqp9T6oQj97JinNa
uynKuA6NhMIK3Z9j4I9ndOu9BtlYLOqx4U8RlefR3RNGgFjlzuaPwKh4z5BgyKQVp0U0P4EYKWs5
WPb6dcdbhovMckfZJjRdmwOzwa1IGl8rxx09C//ehA8pZu2L93A4U9067r1K2jbONBtsnIPDOfxs
33J6K3hgfrdidigjJnwYxwtKP/78tzr4dytKBwuO2tMZBY/k/wO7zaZxaz6Ps2JophysJ1Ry8EUg
X39tSIwVaiLtAuL44CsOBY7yz9EprH9AjbcE2UWSS0UA0iFtlU5LC3DQERmNnIq7N9w1pNKGkIXg
Qv4ro3UFvNJhKsZpBzLQ/+KfZh96JgpSjNMJ3uq/7/MfBRdeevyv+/xNjz/t476ebenDqmRBMuM5
OZOT9s1RKo6gkVICxa+0TiWVrgHvymSp+kVfMW5lYShPBc13TMoTUF4OuDGSZcm4vehV4XZQOfpT
BwIcDn78qQ5jWb/0n5r7r1v4TXOfqrdiuTxeitExcMhZmahv5cobZt4wtNqd6WSyHj883wo7eFqU
Dn17t9+SxHJ7WKyTP5tOTK8HLh9OJ1WiMNQ4OGOEM4iR4oN6bmSBePWG13DP55gGeLt36mzN3Mo4
dw/UlixrGrZ+/oRx6O5Ztf5dw/91W78xdpdZ/Xw/b5rPkdHKJ7t2bRMT2023dKmhZYAzoOBgSvvs
Spi51/dOZ0y83r33J7lfWD4atBZNKf3dqx9RrUfav1A3CqaSIojPwbjaJ0jSx02irm6vMZ8SHE87
Ez8PW5Tx3Xi7SQuku117mRFMJhW3v1gMaEcwWKyiFols7uQe3GwuOoFaOTKK1VtnQpMF6pzXB/5+
bnoPI7iRMOJWeq3DN+jgwyEoXTBsYl1Ln1N80hBTxKtFxU4/H4Yrz9y6X81LkMOXVRhxp5WHRNAp
KXr1KCSTE9iudnDjmsMfjtf2YpTR2EGRgiho1uL6k5NPzTeSB+iN1IkHp+ng4FGfIq8SrqbsqBlN
iKN5+4IikYyb+Di9HRhC1dvHPaJvi6bbo7VquKQ7PEUzyb+LVv7aNd7fG/770Wt8UnJtRVMAy6f8
6mRDbIn57SxbBNTpLMMkHOd10gNZlpU75gATlUbIkAH6QMu4z/YUAsqhv3FYXXvTe9DxW7Wgfwct
m0CfeDlYNIKNt6eYiMurtgpCFr0tR258Zjpcfc5qBPAjxsY/6k5PQ+prb9p+h2lLnvFw5aF5jW++
s8uZpwrfSv+ThnrPNyKEuTutNrxZdFOpyTHXHz+iFgVjm65FPyBaWVLvi5KhnOh55sHdU01KQtfk
bLKeY2rJ3VuUU2nNT90RRbzv7u2ueh4Xtz/WrTaCn8V65Q68RmvQ33TYDgOvi+3xbHfgt1ZMyLr7
4JrWoNWPB3SUXq79eTHF51JOQSO4bjx6hzX98Q/Vn1ZRTLDEGxUUx180k1lwUuHp7OTR3eYD2Sb7
AOxruovloG+tqc9ld8x+i9SERzIY4EISr83Dc8CxN8lXA9TtgUonV3DRuFpnFJNTG+vLOkwKG4kn
Q8brDc9Uld7G1EefVutIxyO4skY5YRb2EMFgRB0mg/KVzhYYODbC2fuaKrqndLRKuQXJY9O/utlX
P06pdNrsBKpGjCjGx49ji+QRNu3YYh2rdqp8DFJLGEljdOVsJzfXimOPpIvC45v8Ty+txgNiFT/j
06Q1MR8sAkcsyg0Hln435z3LPRJt3RdoJ+Pr7Fb8DhmsQyywe2ny4+aTx1B3DSIVAJbG6Pb5w5Y/
ePveoMVOyn3HhT2kJHw0bvl4cQ+wATWM+j92x3FJXaXhkosEhK2mPzBbi12n7o9rJJbkeXwOag+G
klv+iYJc40sek9A6rq/eqLTOYQUrWPt3EyM2uG0gtbe9bGC3VB+JanUbnyFsgjRYvnVHi3Pr0FEh
2Dwcr9qEdBecknf7XlqM05F38Batn+IanPy+B+jyR+zjH/bxxh3DDbCn3I2HXE327mEVXIOWhdLb
eODNq2tO9ysvr7hb10n6Mf4nFKjppqz00Z2vyGI5eHf35+qd/LEc+kpPjQOIG8RxOl+9z6msl3cW
VHLHcb2Mg9F1MK8v5nQTPnjx0+CLY2STAwOfDar6n/op/ecCj1ykeESWzMmdpwvDH/RpEEgU59Yd
me6lcBnCYokGqryRL+CZqU+rn+DTIZN83p3f+mySFTMz2zCw7IvdwD4Bem+GT3gb221WPG7yvKhF
k+X7EatkrX2All9dTKdbNGelte5Tus4evr3vMXW9L3QTj6uLQZtS7X+bgqxH5E8//N7m4t1xvsJO
r4r2zX2/2SZGbDJ3tWDSUdFmZQhV0HkH8CpnpcIErdppsPaq2vrALfgakmBCtMK9vX3RrGSDwnR7
DVCiR93NOr3Mnh/JV29636tSPE1jvPWZqtQjw8SaUox4mt946j2TYbH1zpTP/Mp/vrL+V6dz8zto
496E2tFNSq7FtpfNr2ZiepS4n3c2B/4vVvR36CWNt8IdWnFC4cn95FezW3Bpkl+/zmcGf9i4m0pQ
W8WZd+6vEeWne+3XP9bTXfhFWjUbBkmIZuM1DaH8gup/7HBSKR/M2YUjVlTUah+yjsmR8H1g7+n7
1dtdI4NoVu+sTI+iGFycM2GQMUXGmTYnJeK4uNK/oei12N8dlBjq8KSiBA8qsnh5uM7d8eYMgV1x
VesdBTl77z/c3a8+Ii0c9Kh7lczfaGNeNY7dCp01Pc9tsrQe0yrOvnf6XOaehY4/9ofDm4lx+rJW
rdq8uWvXsfy0BQOGX069nUGJzHV3O2fvbxs0JfOoSbQF38QIYfoYpjFD6v8c7u5pj+RDRmMA6TXI
Iu6nSc1Dj2CksI3nYJLt/DuuLHdAs0Nm0e2j4xeHdFAyCfmGNk3BTx+uzU1XrcGin7FBosqduOwD
BbFR2GLjZcF4v/cvaJzTzqMLxRMvlZOyD5dlnppBj55778vITbDCj9PPHSpk2UGAcf+oq0YlJweF
E1Vnwc3Pnr1T9edQtAqcACKKWd+6kI14GpoFjbBR8ykfMb3rOcxtiKu6v6KMfXgkl9t9GuGlCDfV
oIGRqw8wdSz1wUi3TviokyF3XnD2hGok2/iQNIm60BCHHqDY7CKPTZxLf2L0JhcEd71EwpijWR/T
OYHPn9W9HZGac5D7q2S78uoDB0WM6d1Hd3Y65wWe3QY9qnSq5yG6kHeDleqytZjmnXebGPSaihjM
zJEIUtgesDouejQFeDL0xsN92kzH0R0vx5PJZo/afngbUjywScc5CpDFavaI7Nkjft58CgqSVHQc
HyGVprs9H8yTaf75dRis2SZVj1lf8EqWDtcB+Tzv5mfyfsT44Vq3DX3+4aIejK/M/RKcCHv74Iud
PVz575UPShm5wxpimblTYZrmQIWkp1PeBFaOzBPQWmkA70bQDFa+/bn3jPclYcSw9xz2hsMVyYQm
BUVr7VOVXhaBCbLYe/kHCfNevnKHqwlsgSt+/PBGqbuHS70pODN6QK459GFFF/8AA0aAzF3HPbMD
cme4RFjNYFqfTJfkO92invF/JJ1Zk6pIFIR/kREuyPJaxeK+4vpCaKsIiAiiIL9+vroTd2Jipvt2
q1CcJTNPHhFsO0/hP2xmPXeuPz+WE0JLcsOd2T1HQs/cDDI2gvpTW1Wbt2wGr5YsEvm7GvyPuKPI
sFy/F9jocURgs4YsWBDcdvPenRKMBtzuQ4UkE63l5Kf7QmcMJRkEhct+XA4d1RcXoxkwXPK+tSsb
aVfUSK1wy8JmNqYn022+bT5eF0mNaG9/AA5eR32mx+GzcpuW9CMCVujQO85rccfqt0+usINKukyE
mawuAuaPNtcAHo58z5Pg9MbvK4G9GUP4JTwNRHGiJURuNx6HTlod3swk07tyBqix00VDidOVVO8M
kiw6relXCUIb/9hFdS3mxq6f8bNcKfn1mbYFpuMy2QZvueE8UUdy3LC82fEQxcKnJnVIFYFdDFLZ
HS5608/fQ7x+oqPb97sEoGA2IhutKJ8H0TKTqcZV7+yIH9VQ/Wya2ExN1IwbBZNq0T+WAtgW0Gn5
FEUOJqGTBjkGeKfDKN+q3UuuzcEsXSCagccVg3z+mcsKxMNYwlVp79Euns1OzRFcqys3/PsPGHH2
ZKriZooHVsm1YXf/dLXmM3pN70AV0UC3GUxgjQRw0n33NbiwnFMedvmZch7s1KPon+mTryELZ0Lu
f85mmVLC3oIVpUlbNFfAm0JUfle8RMWusk3lU3B0XefZyD7qlEIcFgwbs+3qKVj651ij2egzRwF5
LFBI3wiun/OtPRjlrmx5pvjxEHMFesv6cesVkyZz6mrSzJh88Lrz0ukvs/1f/J7VtbOwJHsiz55u
79QiFhZBR/JJPf8W8V1ax92EQmXW25jntug5M8uUp3o2SudPTUCUrLWB6TIHoP89RUaZ0JOfeqe9
/C701ReIxWlaSLloelsAONByXfGzU98UzY330Bd6aFtYpSKrwq1FvmMnkRpVpoyuIPFE39mCqwUs
x2cx/04xlWa+/q1P5ZuL9DyZQp9jWEYzLRgFUkM7Ob1T7ZWBTGK7/ZzAQHcxGRVm7LRW1/u8HF+V
gp6BIxTxm9QdISGbOJqolxbqHQvxyV9R2R87+YodL/t+O2iYTXKD27N23O2HCNkIwSy+iBYcKwKA
aDUenq+zGrMeYfCNbk9+nRKkQ0IphxDi9Tz8yEUkVytqjrl7JPZ2qY2/f72OKuEJuYZwH/bQe2LP
oI6Uic3L+zn/xW2RfeS97+5KZonF5HCIEu5F3rVfot7SAFEvokEfIukyuUIm+BEB8yFZJfr7czJS
ArRrUbiLx3ih8yMKJH17d6lv9S0beWkEno7WWqSnHzZzVORfm6bGUIEZzCO2V68xxci+dsfNOjmT
0wZbcwoKrznj3112R/Sk4n7JG9kiB9lg3J2R3he5KRODXI2chnWh79T7BU7/N6MX2Ffy+ZRbVN/i
fb4YlzG9iSoStNGxZ89fLg58lIrHY3qaGvP+HwnrlOmihdJWvZDKWprXsUTxcE1SY8e7/9ZRJFv8
ReJfV/YxOE9O4exduIU1pcnC1PJrf0x+rt6Xf/2u3BI8R9vMgSi7hRl6EayjWBV56WUu+t5/8hFz
Fnspw9StYVmJtBS9nqD3AnJgGEhVu3sk0NBcc43Yf3dX6AjrzEb9ihzO2t7t2DUPbyhOSUiSRscJ
RzT+oAC56rh1Gbv3dbMLbOZVP3ZnHIVkCqux/e5V5ZJm/Pq6YTXkWVS1ae7NtU1HIKd52NM5+QHx
fdtRZRq1msu9cquCRFHPm8Myb4v0vOyryz4Z76MZYUO+ib2w/Wxo4KJ2SPZ7TMkEhWJhW+uvy7ZL
KhiWRBOr6f/cY0jp20idttV5/2vff97SeEp9BooyxoDf2x/d0Iltt1y3c3yuV6t4TrmX0/9yXkjq
1+RKxhF3eljJHqDv+nyc9tQxm/8oD9Ol38rsfDqkfrgvwDi6qrRSe4OeX7EH5f3anf0PnyWUD3xa
ND4DojrISSn8TGH8/5LE0GoLY4waSuTH2O6cy7bQII+NpdZxkQdWAptWpe5FV+Dlm9dTxHYLyPRl
K+AlaHmCuzH0ycHs7+t9scMHkKVevSmHDFtHq/JikWbihoatHy302WOr4mAsA9WZK4iBHmyBFm8Q
zosrmh76XkEK+bxlsVkSxddPXSbzddjh6yluWw19fSz6i0u0+3l48LP4PGHuzp1TOfnDFLAgfLJO
lRvF+XCGNA98KQeGilZHdMRcVGbcsXKfkUodvz+hHJDD2NVAMLg8gDiu+tpquGhmYvie5vKcjM+/
iMRMhUmZ+pPHs+VyCc2ThkL/vaUubojQyQhnGkHf3KPrxYlkc3dem8i27AuWCshJFURGJ3KcG4Mz
FRJ4huIZzm8ag1AtCIpIbOqYGhTeC+/wnhx21V/pPMRu7ioTbnm8Lygqu4HT/bHpqHb1ABcd/Hfl
Mx9GseyJfGDKmkyJuB5+hYvojOAcSBGxaKabU8sb0dOumYiRGYhNd7qlSsTuQrZKuVerm/iDZ7bp
qQCyNWhBL9XgBgkvPvPRpIHFWO4Q9kxmEnmSUs++ZHm1YvvyQvssaS7qRUX//nWfz3klgdheIZ+6
00NSx/d1qm2D21YJ43B7SUigUwLgoDZpsksTdBI0RUEqlPwJKMHUBdBLPB9of56u5tXs/FobY6C9
lVrt4L5MID/8nq+tVKxUlaxAopCo1r0ZwEq5ML48rsppBxSh/sNRuNh3jOH+OTx2HT9xIN+kqjY5
sZwVi7haOjkbN9lMgy8ZHXRsN4NV6l27Q25AMty1P/RIpKrFa/CVCGUW5cgrxqt64FNArf6Cr/yS
a+HOTHtRsXfhs7dIxMLsiL9wEtLcTnS7/keu1dzjjGP12UTHFW9DQ7WxWGjk3AUF/fn4WLiub8zQ
I04Ub/SxJ+352yZxZvj8bNtzhhTvW83vrK7GDBkJtXtsU37mCXRe5PyrhYd0EIvfAoHuziwGRcpS
wUjMOvLwRWOpUav413tHPh7Ta0BElihValHi2O3QWvbtCB3UfeIfsdMQxh9nvo/fkOpHW+gUN356
5U5SU6hKNnbrkh7A/qlr2XvREdO/Vyu3Kx+cVUDMjzzOXR+wnj+mz4ZgFi2yUFSUfXcyqYyhCaf3
pagcHRavQuwe295SExE7FTrI3uWvtNELdNmSPcFy4zH+YxzR0Tp2w+AJI0Yde/c8VbY8zX4Rpcvo
BDoH4tyRULoISKirDphwM70oC8POTa+zZMb4K34Hjo7PMwX6PvU/nr+6apdF59j85CObfezydvjQ
nn1PeTH89vdv26rnkTVPJzrZtC+s35CC1JRguaUdd7cp2sP+nAeSugYF9UdWhl22Rl+bSRVWI3cn
hhgjAlR2bb+HghMMzjimUj4I9dxXbDs19uFa79gdItgcNqfp+Dlk4TtWDJKszWTg9uPc3wMSNRdE
baAg8aoFRR96CFslluq5re4uOJwS5ClSf8/SbRHDFYoe8mCy5TWFnsUsnwcT4Olh3+VRAeSfr32m
IS3MwZGhi/Vc4UCPRU4P5vvP9fA8nd/945GaaqOCE1bnuAqt6KUkB+bcAEfBrInyYqTYbdPJy2/j
pu05MAGqORuWlYaD8V6lrCj9z+zJqA7AVkq387ycK6dNq5WrGgQYIuLrNl09+y1yBf32xmR04P7B
8chSN0QKX2yML/TeqjBSNVUPCMuFKZliCWYMt9QlpQsU1wKvAQKlRSWyWdQMOW1RvDiWw/OHSOF3
xsMQ47pxK5A6/irBuDxDH6irE6LsFzxOXyoGrlBHnAF3SOPqUmZHEubqeSbBG8K7fnehAJv2f6SV
6vReTY/hav8iOieUCcd6eMaLmc5r1ZuVbXlFsIOXSgcLbq2EIoe7SJwGdM81SmiVcTN5k1hnPyf9
nJ+on4YWhko1eQanETbZFG7/78GMrmwr41M6WvWJGGm9FW2esW52F+FjwH5JuP5eb1IibivVOy5a
ttWSH6+axrZvJLKlyaLtIjhQIreWJdqP9ac9pcwsbYPc/ajXRe+SUhMXNimGTRDYtVbj6GR6fKIu
Fg8wjTQKCR8lWtJXEj/5zW/5C+EhybIx7chm+F62EtneaC+S8uLjdVr2T/t3AYsOl1SjsabdZYlC
glhRWqWYnzXnaI4iJd7qtGcdBbFVptwzy7PMAszDOfGt57w/3ya3bcnM8yyWoNGMQkZYWSEZR5hS
bA+5PxrpA4qFqqRKWL/bZMBLUMBNAECrucu96R1zGlV5HO/HS5YCrcGc8xe6NRbQ0S7Z+OcvLt+D
7iT3edL2tiShDJyDGwACFTKuLM2++9CoAgDiKIB7H7aZj3r6oLt8WjgNai/Ja+xzMY+cTklp6l8J
zi2eE05U9O8AhAKr3u6B8a/Wz06mOfME0SJFD8g8U0wava2fLCuVl59lN30ZY5txaCpGWz+D3iIv
UWMPm9i+T6MGwdDjiqc9C5xyN/7X2eL1xcN+tzVUAc7DlM4uNmw2ATTaHgOH3c+dvBp5SN92IKr3
4McAIdvf+jSA6XOeWVPavO7wL7hgJHwl8fg6OT/HH2Lh6EL18y+v33UxX707vZa4ce3K5cOhwsD5
P5GjYjTD8BlWiZ0UXm8zM5BvC5KVAyd5BEHnxNj4pXQHg1yNPpWQZ6N03T5HtgGSKm7Uex74JXwM
Ig0TTOhrp7PjmIWOzf6lmigtEZ0FLC8qQ7F9j5e353UZOLRQlWLG6AVBTLak5wn9eQM0kSwOwfpg
eS9U7/IUaXIm+9e0P9iwHOMUwniLEBVgKUff5QmFxenwc++nfsHPKhzA/MhDfKLvRqxxOpSzU2ca
/b2W6AH5uLgH6x02Dx302aW7MmXJsAxNDyNNhoinibm83ad3TX2m+jeK7Jbda13ZH0INGx9/ot1i
K8UzlNW40Ni516ucYIdYpcWMvbCY2vyJqMsEOxO+ybFX2QoVec3ugx/4RewYCZ0lJNRdmC35/ohN
a1QIliz1ZaBhJ4lwhl9heR2izMhamvSpxpFkX7edDM9FnH+Gj60uvn0XKwE16k9RQTnQk8FYvcx2
p69zINSn+EPjMUCoKvolD7uSsLTkIhjk6to2UO09GcpNufxOmbHhcRE36nlmwBWB85j+dressS9Z
x3nIQZ/7436vo8LgcBTswKJhBulgvw1kDtPYgnv5AgdnvVJPvBSP1/qOcwfu8vFoCaZsnp9peK4o
CXteq2ffM1cRjRkyQX22hO+DNkYRAX/Rm1ByqN4ZEPu532pYB58T2NueEsPfBlBfg8FveJrEs6fY
RRltf380e43+zZYxwz/mrWl7XagRFGdWzoC1ElFuiKx2rAmCw+rDfAHtCm8F3ntdYHoDGKRCzbdm
Q9/6J4rNrRpfAnlBkLrcIqjQ4N34q+Bi09C9BFcGVedbRQq719TzzyAUqlVT+esn6db/tXvAbkel
yVKxNQI97LCs0r0jlbXf1PSsNgHZ3p776A9Bmevg9K9g/uD/kF2+rWNwfFJrQEpVwJ+Ff67X1vlh
twL7MUcQd/zQY9xlZcnIosH8LFWP+uqRKVjzE1m271eKnKnfMsazRqQjKCy8KBxyoOaEMRRWAp+V
Tt+lbfbsVS1AO31wTQVd9iIHYNoSP8yMFWzQds7v5XeBtPJ+96KSe/NK6fDTTi3J3OZjHT5G+hLs
93ltrb9g01ugjGZBbYTZzI3KBmsQt4EsPAc/OzsbkPFtXDqRDDQxbLNBq74ttxjgLM05vk0p2E0e
iFN3ghxzFMq1xHwA1Q4T8SGu+0qqY3YdBQiyb0ToO+SKdmt0OgBfdmR5Aur5/8G3YJIEMs/tm55K
xG2+/KKW+wnwSw5OCx3RfWpa4qtAtozHAOGHaLFvhrqakw3zuzDF5vASHWe2QajFAcqeKkLWs1O7
q7bZr+PNVrlcktf2Ju4pKejfN3ZeGhP9+IeW3htAcVyrUqKp1g9j8Hj5euoZ1jTsu1Uf7cKbo1bm
otXhnQYLvTyxBlDk9bzfW4XmjA3CilF0vm6DD4NT3dpAOBHCgwTmeA3RJXrDi9UTKG3zc+DQeo1v
68cyHpHTzqGb7+7ZBBJ2PFWUZtvRRyDa29Iu7yDktWtOmzXGE8zpLZnjk+oBgX7VGUBgotTexugB
IG+3l8GDjY5jxZciK3gs/+eZx7351tyMlbglEcvlmiuzDt3BWkl/SXO0xwnr1aK7pCtVGQAsG70t
jwlZdR9PlkxvzuRn8hmeJI/gVqlaoVxunCr+643wRtH8H35Pd9o85PY9ous+x/gz8/6n02NvgtL6
CDqjL9WVpxMVj2q8pWRWNDcNryE6e2rVPpwlL52PxLxogcCo+oQ+faV0CvpzBmP2kCYz+S6VOv0W
j0Qw/MECDFMqZCUoYwt3MIKNovTVofFA9TJq/BnQkGqwobFSze/eOsyS0G0fmRHa8m7G9z/2pLxK
lBM4flFY0l35dRs4PqR6+oTI22J9+JaUzj07U89vBtX49shRuRM5sMKirLw5k94az3Cp09bU8mF/
12CKjOPrM2NXJjS88TrVJcgNBaiaXWE1j1PTcZy70Erpj1ZAE6/cbl/ntHE5hs9HJs3YqaRU5/W5
M8gkM87iezlPNeCot10EYM1LCyoMMgjBmd+/O0+0wca+R2OootSDMsAc/PQvzHeOQfU6rTbsh/pA
Han7p3s5jkh235rfKf25ZD857bM1gC1fD5LiA2MiB7doYBf++r5gnhy+wIQXAp6uwqmFwdJD5AyG
5ZrSVIVMBVTjtFxx1VPxL5wUrtZ2zA1TZi9Z73WNV9MK2q/3KTUR2Js835PGDZ/Onpo6v6Ek0Qf1
H483RxB65Rgs1de3udBvaIRquLguUkN+EqWQ0k+nYqtTrgjOq9J6VbNjxFgeNFWHav9azP2+As+c
XgnuDwfEEQkdPzuaTDx+8IWCf/+AHgNCqNPB7F9bH7dN2XE778FzQf/tEnorr7XT1LXntzRnIrRi
2l9jNcE9e09mgXj7H0QZEGDO7+60uodDq3Cf2ww3qLvdaabsH6l/TnzqE67RoZrGWYMr17oTIlqR
b+s2ZSATHmEqn1usRn7Hd+hl/OSPSPdNyNzB7FGWQt+/GA66fYN1krqtyo7as7g3ajOJ+5oH4m5J
9r88VuVjF6FVpueCn6vs+6pTbbo8VcEjlmYxZM+eV+Sy+ET2R7urObbuvtUM4TdKJyg9vC311/Rj
DAuyIvnbhmbw72+WqCwOh3xICEXFIn9KbHSCqXA8evKHKEOx0F4CJIZS0+FoeSl+Yl9J1+Ncww+/
pBigjZw0I7F7jq86evaxKJ2vE/nUwQGIzmKhX74ivH5j+bvEarjZQWdciNM6Bf96DGbfFrUBJrRL
QgKU4FfqwOjc8qDv8hjPk7HmFGtYUhL8Ho098D/8J93AcFiLPw28xR4SVLAEE73RDkVwIjFDANJe
gacy9cdT7qfyVayvqj8MjyzOyOV3DTYZAnchoii+njqOHCy+zVDoOQhWUKC252tfPnGMpDUbvcV0
quyqaVHaiMqQiaqjFYnqmqooxorSv48zpaUdNmN/Pj82bn/9j3HgPvBpSss7TisksTFehHzM85w4
pnDlLzSDefx5JXeHU3a4POWDVm4HybvYWgMeTTwtF9UJHK1nMkuVo7utxdn82PfCaRE7QJ0SRLaW
G6GSdasadkGWNIzyNz0bXYFgxqcxXzFrAIs0wX239ROZT2kqZu8FA/ov0avt9I/+c85M9nHD9gmk
Z8PMNd94IjhOMIdX2sOdPaQlLefaWgEesKdvXLNUMW8xH8/pu8fSo4J/UfxGIfxU4aAmE5PPi3Ea
AAA/RvPASnQN/40/bbgCJBoqjno+ZV30c7x770uxoKkHPWxYtFUSKWwMyCLprdTWFsVDILNZJMCJ
9H9LcAO/9I867XNCt95Mnwr5YdnjczF9i5+iI1R1TY0pmszmpppOOdaGOQgPHpvxToEs3e+AblF7
z1/n5uVc61jGuKK+PCte3rnLi/A7CHuznBYQxaPfXTAz3pu//rbAy8fKiyynvovK2BUfcWyfXn4N
AlSemQWgTt7HRDi2iRI2DWIXcW/dY40SXWxpzaOcseIhdPw1nMZnfr9BH6ugcYKQDdBnu0d+hf0Z
jTuHse0m2D6aiLluF9VvtxjjXnAfhktaV4Gx4jw4Whgw4VypmLDeHxk0vjtIIDl6T++XjZVpDhS3
6xLUVgArX9JZPr2vff8tz2BnWxUbg5LnrrtFNMvBObvGm/lJ1++yzZykspn78V6tnl0Fi9XTpGWB
mVj4oBLue/rmXrxnPKW1f1R+raiwKCu6PwpWJasqDnA5RXvW2IxhdVVQR8DxQCyyR0LHfk5XMWja
g7/d/0ge6RdhOWskAwP+c2Ir4YwCGLhyPAbJbE+VgZHIOE0E3MK8B9wIdc8sEfmhsKMZRVk2gw/c
qhdX2NILjU/Pbmxquj+0Lduk5SSoMmsIuofYH8/GuDc4dzdnSAKwh1uNhzmZDhVUrarIoHZ6cwLO
l2prYbFh6kAfegkCQuQ3k+s17dlPJG37OdpEDJF4TAzn61ctRlbOktFBQEMdaoimLhBemnLYuoXu
8qv6XEro+/SiZJB8LsDfqeGeTQXzmj/KjrkB4N3CcMiEsH+iUlDzRKQvsOk+AORPMRQUW7W1eafU
jj/q3d9zzIVC660tDUXSWt/xswO4A2US1vMX+UfDi0tHAQG7gIoYlKHZqB4LBW5FbVfW3rLaEfhf
yzUSLfVzKIX3Sg+EMA2iRXy2SmxZgoh+QH6WSHfXVKHTfftGLOaCQo8V6qgDoTJgdmdKGlHfb/na
G6G9DxIgW1VmlMgXE2Gp8TiL/h304scu1mq5DaadP+rGHj3SAOixtp+LRpN6a42QyKdLgxJCzjEz
I1ZjUZyRC87o2ixehv2kosu0F3Ej7ojh3b6y0dNCDTV/cHfQmEytBFze4ikbUjJAKuB+A3uB1xVu
S31uFGLrQZ+3lUHE2nk6Bgpp1nC+g/FA9mpYHdWEB06ktkuzstf4DFiB+qf8xtJtArxU2D10ukCi
/za10WWdVNkc/gRqmHSLhAcB5K22mVzvMZe2ChBIudEKeZX1UaS6MCkBpSK2tt8nHI/VRrKuH5E+
1T0gsmT7kR1MBGkWlO4dHZVSlwPzBIMItyggPUasYKaND2+oO73oheQ+j8O7vEOEPZxlwYAR/nSd
7yCOx/dMXpYI1YDw3m9AhT55mgkcWu9LOo6hgOwnkwzrKBvWbLmppgXPIy2sHdl3Rx14tp9ygjko
N3a03kX9saOWHR9Z4Erkprqmk7Pj6GbuundwKgtfxPrpBULjSvimCH2aO/wdEVQwSCBrT5Uc2Xq0
yXrIAmJLjrpocx0aphKUZzAyd/EoT+gri6WcRQtHzbx35z3vMEkZ4ga+qU+nBDcUnpflF6IZRSGI
DdKl/WxknHR39Onap1nHkkwOaVCGDWN0dfsYXngHQHH4ANgltQgY2RZ1xqyFFCW1N99cSW4ihpvW
ldDwgncAnToGI16DrOQgBDwfJqonB/Qzc1Lw9X2OlIJJ3tApoKhfE5R7eG1Q+jHE9eBoyifPDqC6
egiI/12Ga1On+dNZfVLZXYpzuMW7/fqKurAVBk+n6tb3U5KjoxnUGAmjCKBKQHeChU5nZPKMQfp1
qH/tbzAqtNWX7T3Os+XCxbH7PZbNujN8YXjEZOjP1hvUkLHT0WAH3zyD4NOk1kiyUO5tOb3UrRJg
adZ9oDyDH5grgN51idBDBLDQZtHRt1x3GnjHsx+iMd75RF3onWCKgpW6zE8TpzBHIe0Eo00tZXIZ
ESaImoEE086CSd0j0nXncev8C/cJTQfmAfQmPOCYaFCx6+Go7G5SfFRiJ2rfWtu0JUjIyXdqxovi
O+uE8N7YPTUiROlTjyNr9isnfW63/0uGDwAmOq+vm5GadMdSj8LnCsBWvsgCfUOAwL5MjLedHwXt
2Vp94lm/O6+g9p5YHzrdnmPh19hbPPujHIlWtxJlm5I8c41s8Hkz7ObUnxngepENvi0JmZeSYUXl
tWM7XD7uE9oI3gPPd7qEMrX6ow5eQqx/wZWUD2IYbmQmdn4nqgK3fpe17jcYswgq08Jw0w/Dh/I+
frwm0PAfv4OBZHv4frgapm6tSRufANZlfQa81zeaAaLeg0B0Wd1JxLSo62wKrU1ZLvULfB4cijVe
UA4ALKqS4t2fZTqlcI0zzKsj+89BhGaOhknlbu+OgVqxaWEmDcErIuiyZ8v+QBHlzqvr8IYbfkVh
qqILPwZo22Lt3917tX0CmYOwiEdmVwy4KsVSZAlscibvrjggM3rSVIsmHbwKeaKtTBb6hylKsQOL
+SuAN4DtvQeaM2bqwhVGTNGw4J94FBOzQUdKz+svDxZqLg9Ljq53CP408YcU7eVUpbc7WNCuXi+C
Pw6RJnndD9Bp3PVA6j82sGvgWEvcFWinHTEx5HWRygCCDqCP0gUHyGgDbiR698OQD5L36MD4AFgH
ICu/2xZs3LW7aOlL2h5W0FPCFs4fPQXqfBcncb6fyaah9Ke6OB6Jtf90LYye4hEDZ6cI0CKgvuUv
TD/UPJ2Qf6HHnLcoSIZKoJlJWj78CiDHjBWByKZlmkQMFikJ3IH1yj1ntIZ8ujv1dIQ5Uzzb7eol
i3XFa8eNBRw0OnK4siQXoDedeLPgLxtOEGO93YUl6bMWCzHJh84u5E5wERzsibxVtDEvfcQZTr2j
gveoE7yjJpXn22t496H4gJnUgBXC9y6LxeBXJ76fbgLbVXM+oJ+KLmCqxemhTlRNtctIjqIuu0DR
6gCxLyOrnKGHzTVgpNQsQmy8xfFW1dshnVTirIZ/v3n/6Cg1Go3H1qFRJGc8bFy6psbGG1599sOo
KST1igTAf2Jbpm2PzEAJgyK4exxX8Gop4oqb8ffJ5fE7fK96ke2jsFHoqh+N50VvYuwBNkCrkBhB
8KnZkIhWAa0X12/yiG1c0u/jcMdvNA7UQXcRh4pNIdPL9NwtpBpQiZ11yES5fMz0HjxHV4zWkZ0+
qF7w9DFxERl3cIdD8bGtliyfg/DxaA8bGnJMUaoVmh2jHEeYP5zfm//5Ya6SQh0UYQfgUMPD6ryi
nX2nOg5SMp1+kkW45KDCz0APxPY3R5Q1LHcsI3GVXguYIdh+kVysgYyPCI12q8Uq+nlUN68xOyrW
HhezxRNG0Xd/n/vNNMiHcWUH8B7sFqDviaF+7YiNDS1PJ+tFc1Bny0mtVV/7kIAm95tWOIsndAkD
dTJqjT4h3sdWsAgs9AX1XJ/jQGz38Ec/hPLDHNmiPMVQn5VdWDNy6h9kyWt2qhtxQly4n9TSXLeH
0B14pr0IXTZ6yd9TLrp+Z6kLSEbGf059uTFyAVfC6/7m4YT+L6ZXyMRO+2O4qHkImI0OqT1nqmXe
NYYO/6EV9kH/e4Cr1PipHPPM7xrK0TnF2Y9g67RgP0Blu4NgEqCvetjWmHLyeUD5G56VoKV905cJ
+LQCDMFh1d4svRneC7uFLsDASgFgkpX2zJVDDd/9x1e8t2hIzuWiI0ogCywIzUVrZV40XH3bot1x
0VT/Vhm5mttloVF72ohmqM/V+cORVHZv9FtvwYEOB0l7XvpzqPD3FJk5WJUxUNPg5u0Huoe6A1r0
PeGhbDMw1HI7hwuHlNKoLS4JSFdgXwoXeRRVcT4q1y9cqTOZLDtn4g9Hh7NnGhPo9pWSpbK1YseV
Rl9pz5LDyWluRM5JJK3MITauYro74+xHR4QksbgqFUqgYqZSjM5+zJzPuEsP+Wed3rQSU0J+A+A0
TCBhOfTI2N1ElgO2n2T27ztol0TwN1mD2XjmNGSDrzATKpFrYLy1rLNBqCC7MAFrKRXCSgjBqyVi
0a2dtp03utTH5KymZVSn8VtO951sDm481cEtnk5t11+Rr2jzkU5Q8ReV22LjjkhDxn4YD8v5Y+Fp
wgPN3hGCcHaErZl/fYR/oXxUsy6w9oiJx+pErfNgkDk8vjct1gnBy26+uqebDs4gteyhVnDBOZlY
0BCZD4tm1KkcMxu+ZKJ7qDGXSi2yn3Kf3+S7pTEGS4VBv63BHT/joJqNys0AtTSNwJKnloFbQG+W
2fz8oCN7v1FNonXe2BW2BUzXCBQjFKfOY3CCZUQj8xjVbcqPYdFGLaviJdLd0cbYhpQn0rhuzHLM
OF6djNu74H5YqwgGkSXzHSa0Hcd0ugYG59EYJoLOLVmmj6kGLGxnu6AtNcP/kLDfHzaWjRXQOnVT
Zwj8RVspkk2N+hkOavAF+oCjWZnD0OFDYqE0IajiAoXjVDzAy4BT/d5OabBn7g/FQiMShO4oQYeV
Sq98Xw1n9OkmL0v6h9969KRVGFiLC6QEJ8lO+95Thjaz8Z8dfZb+HP7Gj+stYbPzNQPR4jMti0x2
d+sE8VvlV/Daa/hDbZwZzFzilATWRSOLYfn4Ek9pgVpi+fAYwOtpYg39/eCbD9nys3F3RkuEOgY0
nya2O0p0ktrxyHGzRIqy5MskEgM13Z9UeQ6mh/gnste6zO3c4QwkICWGBfIKhtGLBB4G0ARKGUd3
XrCpPF/RlrZ2DYoZmx715WqNp1mORghlzgg1XFvouGnMH/H8le8iTQT55B3QGvKwvph425Z+bk4+
ffv1WAV85ExSglkMBz+7TvxZRNRBlvtkEOTV32ThOmWrx2eQJ3aNZwBrL1rSiJkE3GSZbNcywww6
lCariqsLm3ko+fQhCTttnOfHy94TUlS9BkahwL1nQz2Z6SfAFtrP33cRfW9mW9aV14+8+DNPTf+z
oKoLA8QM6ONhRcQ78gPMTYk3iwbYmjBwybACQCOuJEjMk+A+HY76YC3a3Eq8/F3KZ8WeBSbj8EBq
C5PZ+paXwK83NNv8wHdjom9gkq3nfrVRv5E1e632n8L5/UfSmS0pikRh+ImIAETAW1ZBcMHdG6Ms
LTYVFAT16efLnpjp7pmuTSHJPOffDn45LGUIGxXKMLvriUua65/o9QaUdug46VHLT6RR2mrOs3M5
3rVifBst29aXyBydZCPnNpNaJxf0uYnMxm4iykwNFYDdj/MTQohns8sGpLGgLLNupX2j9C9iRCP3
zlXLWCbY/+hoStIolq5FH0DjChsBxexd3tM33DjtIWN09zbTnksabiIsMSvZDUZaNEY8BLAC7VRv
r94Rq+iRPXeVaW5deuXp7itvq4AyRU7Rel9jVyAil/Cy+AXl9nVak4CAVZZDk0f2n2imui6HWvIc
JiUBMb4YSlqEFQcbRx5A/Vebw6KrkLIdJbqjjML247Xtx0YzByUjPyaN6TRPOsn5vR7fCT2iGkDO
NOuVQFcCSeX4ed2Xjzrz5eMSAYBqKXVctOHzOLsCstFWqE76ZEaXcO19oD6OgaGKx0Ed4sC/dm52
YMDh9DvCc+CYmteBLT4BZB1OWRUt31U/1Q8CWQZerwJfsB2Du6QKuOvhTUSGuu76xXHo69m+7d2i
tqtzjdJcmX+uqw9cuYGCaoFkSbs6QEzZ46BCJ2kOqabvFVvog9AG2sEhpYPzJe4VD846JZ8BVv3j
5Cj7ac7opVQ0kUObneJFBDbv5OZ8AZiW9M7yyPnoIq+nCsm5QBLSeD2Ih/z8U7UV0M3nO/tQSnHL
0+bUUaI9xqMHjIpTVpv+7d4oHVGYdXuJmq5yjCpJyX/7Oh1zpkD3eMWWgAAXg/lG7SOmCQebe7Qr
2R6JMJg8Tucx3v94pyo+R9070i4VjBFNusuONJzXCAtOnyRrQwrkgTfq5n2Jjer7W7CB4R9RfxTE
4/uygGpWD0+qAMry3mkBmdjMEcWTHMjJtM0iSLrP4UM2hZkg2nmM+7ADY4rMCbpwnlQkGiw2Qst5
mBp8X0Sk3LEwWI/9Zzx429lCWacgIKU9LCisbRU2MPxE3cdqgpprL8IXbTMx6Mr5+pOc8Ppyh9mv
3PeZGl05hGv7GlZY1XtbF07wDBH69iX7o/Mn6HPxQBy3lWZrjBd4+6+ojHRqvQbdzfvnM1HOr219
0JIs+O5Q2JmMfpXH4AvG/OOPFCFwpnhnjN3RViZg0TTjgURW9+8NqUGNwMwZwXRwYqwwdg3Qda2Z
icLZOuEM+NgcbNKSABgo/JhF/CEDyQwL2uXZOyKb0iS1njzCU6Zgl3gsiK/7a+m5dyXhckyZCgzW
5XSguhwDeDgbK91QCjWMjhH2c3VxjaopTbUSyX8PrNGz46ILeiqkjTy9dfT7FoIssJ3Rrpt3jFKI
e6q9DYAqFnoXcelggofO0fZXaFX1GzAXAC4QFzKbAKrN1xicur7PMlxtmqNNuRAsxLdvupStN1Iw
iTORw+/AhTZ+XMfDaLCVTK9WrO+u+20F05VfwKr+cIpwXEC7cIKZ4gr1fy9fRm+zyAjJ54IBrV4K
zS5prAphXzAh7zWrKO2v6nYwiDPicP5MH8QGK2xqGdM8Kg/yOY/5FGlLBtN7/CDl2H65vMTRrPEp
MDVGGQ0sSKyZvIBE8HIdOaGyU5z3yKnSUK3vDvzuu5sOGLhXuuhLsbEwDAk2cSiHKTLAW+nlJO8W
NmMqKQUbQBHilVNb+p6eVWlfwW0KvEWhmtskbdwYfMD8ojomNOBzHRfEaKPmfBKFIt1smfFyLo0C
XhBBGKRxbazNxXOOUfKRDGiLA+BJtDebDj0BBbB0qqaN5FabIwRc8F2RM1AKjoKYAhTSH1ehXaSq
iAYT7p0n/6nFeIQ7d99RMM2uBEzxeqsFkxcWt8nnpFw+Y5MZwpG0lH8K4Jg7elEue0IN8q2tlvy/
bf43hMLQHXK4aJQXx0UTDs/33RGkElY3wj6EMGr7VCY6aR7r8miT03SiB+ljhUyy5e0NpbLO4xRj
BBKJYvUitPmI8bhyvkbYAskWjk5m9Ko9ycPtsYpYJeZfC1eYvHzk6d9y9QQeqgLWwghLgmLdKKbI
p9qno4gi+547j7eD3nQ42Kg15a8y13tMPDRbmxGB0q0POD66r+VDu8upVuqXnT85dXWn43IeSanj
pQJjogitJ88OJMvNv2PTxKYnNE7DSVP4lFPNlBruy8CAB5rDxgaVBQ/l3IEoHcuI1FUy/64v5jZl
X0cvnFvv8j6MoQut0tbOI7zOZdbtHhGPq6v2qwCh926XmnSNyv4cBq2rst3jY8pogl3tYz+QNGEX
QpeB1IAw4xjY1kDJOS0agfc+V5+B39HMuDJhnTq7NJROOyeGFjE7MeWZ3ULODZkFcTdsaV5uU77f
wNbj7KJj3LKEDUaA9ew70u+1QavcL4bz1huyQNCWuez3LqvvBbEPiiXzWLtUqGKIAhUIMfU4jWTi
DrMx0p7jpWFGae2b6F5gP+0nlB/5D8U6v4652g+kz4tj7yDWAZwCU8WseyuC8pVgqb8N9h27m+G9
AW1yu5WBvrhdNxsBi9LY/ADcrHqOZMJgf79of9/dsF8aHyRMXe/z6l9ENdC9+iWiqFHjDndfUYFy
tfGgAn4jmVfGHzpDExGKNHsjElVdNfUAWM3hKsWwS1tBs8SUKMT7JHSt0PrMFCznzuD8ckdeK9nS
icmnsO8g6/PuzHpWNQfRQIeAB214Pb2uMnUqMaCTtSA5Cg0WzfR+OMEw9pwjGfqg+qCUafAoI7bH
QbuGQ3+9AaMxYKfPX6pC6v733W5OTwIdn6F80pPRDC1ORyOeO+aRFKt+gdsdA2R0PwyEdkyZcVRK
0Pe7qhzztL5RTW1LE3xJCUYcIBkqzp8RY1PangeSeoXaTgNxCukp9B+Jdgcpc6wc0pi3r/+J1UVM
EzTJqp6VDN3QQ53Aqdk34zjIL5QtD4QIf/Qtws8ontFryRnRBVVYrkftHzA2bTdqpOvpyX1OlMH6
Frf3UD4mb/xAQD9/er+8QRK1tu5g5pPJtZwYTHdoNKtt7OEgUKXgO/xaHaTvML5DV420oNveGIho
IGOemDytH31dwZLcbWxfA+rb6ofN+VhQObvpWrrNM3OaHe307Ve5X/e/qrLlkLz/NK/woZR2eR7k
nGH+cctEMrjDuSlZMsj4Y3bXz1DGtewwySIu/qXoIekwWKk8sl+Eh6Da2BE5a8mtL2yp/81ZrPLA
rQFeSPNNwyOXtz2R6F0Yh+6UUY8dEOuM1uWhXeYJlemXJvv8oWIpQGcHxAPG+MifW1B0UNLCk/AO
lMgHB7TJMxl0jpP6gGOvxxKiTfMFPnCkqugiSn90tGVANDLKBhZEJcafUkMq6JU8QaMg379H7qd1
U80eyYGSeqKcIR0HblpyU/BXIim6k3J365+XAEqU+C4HuunDXKhzczkEewF/8oaslqCuuCDVgnB3
AndkEo9o782fvHHef101fx5dg5jXp30/PdnFaQWrqCAot1liy5De5zwLMQjwjm73RD2Os1MVDXHv
5JClJrB5ktL5v7fJheLJJ5hSjEl6aYxRRDt2BixirMHFnCdccYDrvrcuqBd8TbHmamtv9VkE3YKk
yCqmOHsBApc+guD3x9reJK+z8XGDsVvg3zMvpmwRuSvAX+A8VwcUGZUSMezszzitqphXz6Xzq7sd
MRssJWTmNf8ZhKi2sWnl0efpAiAxQKH2wbZQeszewA7sC28wU0oO1gNY+TH6jTh9WrcllHbD+5Pm
UeteEi9YVeET77t1iPOkzdz4wFITCbCNjSYF9cUV2RrKO2ekOpiPJHw6QAXGGHUYBRCBBLr/rB0Q
PmHgv3xm8+39bz433DlWx4RCDfA/XZSlw494kxrAGPFGyArj+PazMxiV5MQHUtpIcyFgAsLp8rae
XydJnigLpOBd7vCbAMMIcHg12uK3hFzhSIP8chOePyu/r39HrroXWqyUHZjTYE7ewHXyKL3fhBLo
kvsXyAAXG7wd4ie4AKNY4e1oud3fNv14T/a41Xbq1xwmmBbkCCeIXe66EoSCtMRyzgC8O/iEI+58
d3XmW/NlzVkhWM8jTMLim9qLRX7CKPCQgcw573GmWOY4lP6mWuYM7B8q8hD13KhfAxncxEzvt10K
6e/WvNoY1WrXugSgn3DxIHqZe8AAFzzslc8ETwyAoM+tKyEn2GHwH/6xAorGwplGfjv96ooYUgBo
M8CqRbCZkEUf63kF28rZRrGr68IPzlP5RQXIs+wMZexUX0rUzFp9J93p1SMIAPD12aw6kaqOZiiz
38s+tU/sCgC1kLH/y1/vmiumLJyxjUzEmCfSPhHXvFsUDU9SLT3tQ1rLkYvbu230dgymkV/HJd5k
bnnCAr+L1Q0rE/kldu7dKJ4b9q9GrjfFs0gw0gH7TaRELJaesUC+nLq+f5345K+9BXnJb2Vc2jyS
1BZGY0WCRLtlru/+zpPg6qHj0ZhwZkkmv6FpA7vN8WA1rK8nzL0bMKt7OP0dtZ7+cgdTSEvrkttb
P8q+NnEBBYe1LYNyus+fcgeP//H1IZm7d3ctszZKVGKvp6NpmF54o1hB2tlokiJF+LDnTiggpF/0
rd7IQ0k3HPMQN2tETHgoLI5TQLJDK2FZk4yxwAK9GQ0BXnRM1Aehn7jvdhjZmK8wsIWLFAAO6vv7
mTau8SZwfgjmc+XYv/2h78I7hdnvCnb8Rr5OhFAn1Ka2aQ+NmUQukOFBqywFInmoAyGRebjGapG+
ptmac3gyXLUQldYZqDF9WaEsO+mAqFSc0Q7yTEw/9kvnfIueD1o1oomqHnwlC5ohiXEz2nHZdp4e
RRqa4Xx+XuDecnqkk6z6XBy8eEtwn1w5wO8WXXZ36dLgWQLXZ6X1JwafsOGdf3hA2I9i+Yv2ZbTH
t4LZ+iMs22PtaAMNZMT7k832RmBxRwnNHzLD0FALO721rEB7ez0Oh0Pn2PKdwSoIHUsdkE8G+VWT
RzOdLJotJhmXEDYk8dNr4k4zjENdzKv6Y04MBRJ4i0E540socWlMdoTnCrGYiVyZDxEgLS4pWW9E
eE02/7KSCM+joUEDjf5sM2gh1EC9ZRu+BPGixy8iCNVomHLdvm3MhAZbIn1qlaIoeNmUg8e1Nn1o
gXr6LCGQ0IVcSdOhueXtITr7BhRxGqwPVWwx04oJJeYHIyT7XYWh3vr0bu8LL/F7cmoDCiLkCbgs
XUb3Nc7vhXwC9IB3hHMM8hLZA+ySBwVmbdyJtBVkFRYyyeJXWzdY50amVU66peY+wjffYv6J23k7
pxPYV4j5YV++0TtIWakBNehIRSHMX6zSlJhJ8X85ETzphI7ZypzDQVqaPhFMLhqMVZG7BrmwDbQe
Ln/RICS4erB0xmKOVTBKMt1/1RG29POLow1/S2nX62a5aCZmwnHMKB7y2HBhERVacyGFnv4N50H6
GrcHzYaX/hFqgCmfQbMeGEELKM3XiT605+OUxRZFNFvpcMdgZYfZfvYI5ousA1A6aXdfEbe/kO2v
UwcagTZMr8McKgyVZCevnqsvEUP8GwEvF/OWHONdnqTj6ypHMbO6itz+HCgiTXLC+v6y+Ud4s1DK
kQvS/10DMX7xhbIOBjwdm+Qtfn+vwde7rkTfYGkbJKtt8HLFGF06BlBDNn00AWDRZGB+/4nEryge
rDqYrQyyVGaHzabH8QWoxSbx9pDMAJQPfrUFMaD2G1bKNWENgP3satIVyLJGjlCvwSTz1y+uyZHU
b57mAJQFfRWJXCAx+xe0sTFjfDXZmrjkKVlXo7GcPBiR6dOakGw2zU9GpMUKxkZaUpMept4NkdJ8
FkBhQ4LLpLM2xY5P8c+IPZef45IqRsDfPpu2yJTQUX0YL0rHa30imWe0wAblLG3imO3MJ4xBPK84
L3nSNj0AyNcjURim4Q7r5/7VF2GVHAWS08bA7LgQZRYKexN6MJaG/ZpskNXwBXAwiscNhvV6xcaJ
pwRv+ES/DCe6DX8FsoeA0xOZF7DuK8Eq/mMUxcHWMpvh7lydyi85KAGZCRSwVnQy42whBWxHkvMZ
P2OGRznY4qyfBxHsWZLO98X4Z0mUIYK0p7fL5m80AyjyOfrMBYBSOU2nVNCMj+HmCjvHcKn5yNfe
SBzFBMDmr/zB7j7DLnIE3cTsj3bzIxp71hFAEO4qmWl/KJx2NFL9kKEhEuH06lRGossj3aKeQhEk
vDXSagB5tK+2DW5HyeL2D+bUsBNh/Sn/7mjjsbXEzR+uhLgnNoIsBx8y1aRZA/brfocUYLTAr6f3
lkj9fYUdrzvuIMLEwiGcctzbX2JTOu+tMzxdwhRPGCDbGt/2kG80n7iN7Bno8Vcfo/groheaPJtP
y7EBIaB+AOrgRZeZnLeDEalGDvlw1eT4tUR3uBrh2eReVpxP44J9DhFETUwsOS7rel3OwHsmxlyg
4jfeEdgdHqs7CfAki2ANQ6poIP/FvGewjP7drT/qfGeZe03LaSEYlP/H8U1M8qYYlk2MSBWZ1LAE
xKQhuJUKHF0jSALdsh+jBYzmcH3d0HlQ2Q5DSF66ASN86K76cLNLZ/KQOsdy8TFWGaIEI7wxXopS
5NLa+fm7vpZzrXLSR5je49wbIlYNUL2ZYDnK6UilwQJOiWSRQg0m4XItHbpejrq23MgnvlB7wWh3
1ErGghOqJsvMH+21CYgDb6ctXV5v365VIHnZRmCKjY1dgr2qeDIHVWXZI8MDJGIno/onwckeMckD
Og7s9Don6e7olxOmeGg/zWaAVIvetCGwzR6QuVBvyopYci4zP6qISGxUmD5O4DHRk/sG3QnnYAhm
ko6NqaKvZDCVZpbh3ISwYSoryLURicqN7X4Co9JfcjrYMe6kr93z77Qh683R1Al7HK8PeVhV07sy
bsR4M/GAEyVOP8ywwQsEHFk97VT3MKrdBou2WXyZL/N0zMZ7cpQ3Xv2eKOqmrhAi5duUbD3n/fsg
moYD2yBQwpYejrKD1OB0G9EPQB9tGoChzUDbqG/nuUcXQAK+DK3NGsQGiNzgLmJ8gG8z+3mzR1+g
konAEX6bRMUNWo/zA7lAMYfgPfNLEkNhRCuWAZEVWKHg33E7nEkvImyNXAHS3idHxl0BBnK2Uew9
4yvsaAhEx7vvgQaJ/dYnRCNfO59z9LjBnpP93s+8DDDVL0fjHxXWN0DroiFW1cYNBqvC0k2yF2iS
se13eB98SgwVIIyQy4Ty9tl5cCMgVbylFKPNd05Lryi4m1XaS09+rZv7dPB0hwqySGmRYyP+UGk9
r4mpwkXYtwnf72V49StmmaXDANyPkxE8BySAG4qAvkF/dv6egcjIhLs0CSYR/GEgUVLmZCsIhZrd
uHfLMYwRKVUYi9AsMppZnUiD4L01qA05wHgYAM5O5py0PWMY9AzXCp+8FabRfl+hCV5iQc32GCd+
HnLwZjzNYywt72dSDbfDxi0naPK6kxk9PzbwAk1N2VtvhJQMbCUllTw3vqv/PK5YYLQ5A6BxJjio
dDeFun6Ro0R10BNaZzddcK/Gw9xLa88802ENmT+zq6HyEZZnNnIg8zlrXtxcMkiIFMK9QAmAqZoA
QwVYAmlNNiUDAq6MrA520AUfyR5O/0Np3vhq/pvCczHlvPUzYpdpzZjxOKGj+k6MZEDBKNsdBfcr
gEeQz1hBgGQQICFTLEPtYmqiSaNZA3NSap8XW3Vjo4/0ao3sbvTzJjpSd/blOmUHAexDZFhCCHj9
Yw11cS/tAEnd9WhLw/Cu2K+XU1RBe4thwW/M9J2+03XhHa9J+Q6hNxQFKwviIuWgz4db/eexgOMx
MBQC6MR3aQLKwv+xc5RMcALQYdwlqSu1IylcfLzDry+iHRtkDTLHKn6HJN5XMcvCPp7VgAaM8BYH
jQn6P+wDxHrdg4GQB0rWc0lKPpWaTL32cU8fyur5h6DPVEzidZ87Nqa/2997B9eUJrdpTHwkqjAP
/b80O3jgDUekWo3hfrijXD1mhq+YAMvsV+h994jzCKaAro8oA17MfPu2/fmljI/INxi1h1gPimlp
JLxOAashY8T1GL6X75Uq7EXgXSBuR2oL0zd+8XBGDxdd/gxxODK6XoQV9HQF8nQSO3GAWSfwmIz3
CRECguoINxC0NIgE//Pym8Wbji53GoZxnRRkb+geEU8jEUEO4WIETZieaa+4krL72dzAvq8Ug/X5
lcyC10U4pJEmrkRUdT/tZozaFcae6anxS7Z9hAdutVYmxbLkPy4sRwv0Up/j7hkhSPLzBZNkQZD0
4M5f7wVoUm8LeD9iLwN/btm1FUXgaYq/5SAMrz/qr9BDoXOzi1kxk+owWOUXEyvBtPFumJGDz6zZ
ayvUT/JZRwuf2fWYWRwfOM6zgQ+Bdy7RCUzbEJ0dQ0cX/a+2fNNUo/B2UHegjM020qGK8OTp/6Z9
tuHlQkZRkvj0/AE/yoww98X11kDZy2NQMepWjM1liY1wOfqjAR0NS/cOMIuk69a5uoN6a/TDHEJh
wUNZB/zKa6Z5LGaK6SWMNB4VxN4QogRS6V9KBpfGaHYTxF1OChkarbh6b+syEBqu35rEbvtSb1WY
DS6xDwxnV2vQdNJwj6ymB9MzHYDzwZCVXvoJkYXa3HSS2zrI3QeWWvRiQeIXpxq9WX1K5trK375D
gCQCEHRr7zaOLHkChyP2cD5ViUonDfE3iggQLKNXEz5M/0Z2AK7ancroL/e+YS/eUNMPKcQ9MYlJ
X5JfJLIT2by22+NYwT8mJPVFwGIV5hODgyn2XosT0j6G7gAwLnOrv6yMCRgMeu4M6+iYB7o3GWJD
m2arEEgO+wCt1oCqGqZNaFyF5lQTOWu3RCSlEz4m2Ece6ViuvEt7KmEnneM7TCoR61kTR+q0p24i
aayf3HRRww0dLb2sBlhKWe5IgLqSG0GW08Mvs7HgfOlyQbsYfEchsBL9ZIDZLVLC4WL+cK6QnuI7
G9qYZyS4MI9WiGhtbUkQhXfJBDiKag91AOGrstOQJIuFLL4g5OTnxEkQDEDlSPkTNBVP5gkyFKJy
jIq7m6BkZrGi1BKhlRpPTkE6bblOiCR62EOIB9LE7JPYwwxQ4MsgYf+jDgCKm81x7iGFwX3I+3ks
4II2s4NKbIswkj/uPk6mY8iZiS4YVu9rQRI+0L2yMdOaM0fjZgcic371kkWKGPJOIiWWO6J3T6tE
Sm5YSgU0jTr7YvahZAtgc2gnw2l/ty+JwerGZt3b+E/TtXmPLojPOZ1OYv4IIFiBRsh7DHz1MWF0
+wL8j0cH2MDktyDQ55j9LvW4ducM9734hh3pxFGEIfU1YzunrjnTdm+3nD83Iso+euEzzZwIrNJv
HBbnr7p6J4ar5b66JzkLnAeGoHBEOLCnOCeSq+HLRTRYcGGTIBAqdQU4q2yZo4H2dY4K9lfG9/hv
xmFqmfNLop/B9OjQ2KDeVl+43MWkPJD2w/VHdy1wPGtWz0+r1cpKrIcjErwiCEsqJZk22XDb1Prl
uhTcfG4TX1757CgBytmjndvz4SLaP/gu5hxQ3jHcX/cWWfMhAHjlozQuySxGHSmdckALChufB/l+
amFabHYxY/brPzp2h+Ne7KQLcPoT0xx6lzsG/EOQ1OHwSu7OEFqW1N4m4xmBmL96BQZ4l2oYc7Md
BPna98XBHoL+6w7uSn6L/a1h2PoDkPvozXO/4pUrYN00pKQpfaYznO8E9Y78nM2MLPh/WR4xGdMc
HMQe2zGxdQ87yJbJ8yRRtnArOtBhlrOqeOni1YOUv8cg5WzQHcQMWFoz5ZG6odf5jFNE+BNqDO4k
aiJmtT8cth11hz8BUab9Q9DOYorz+1/azRb/GIyDOSVQ/AXFAYadM/yGam+qUGGT9LOJtiDtCKYZ
w/aPe6AqWVGFq5IV+NyEgU9RHzwEGncUv2GJliCxgv1+Ovz5Gdi9I4lpPg+SvmhBKEDN0MQMxJCo
SBpRxaVohW3jtydNmHePIX6EywRFENJ29qzRrprG9f7UHE50E9wixeToNX8GEXJlG70QMn1rRsQ0
CjGuEdp106nNMRo5SOTafiKF9ilP8inUeMCPQsWYMweibwAPUIrh2mQcjs1WqJVbhCwNQZgytUsO
UfJkZ+VQR7lQ2XcN7K2qIlipai0h9CKI66OQPx5hRUARTVWMJHehOww837NDCa9A9q8CuXAe0SaW
8Qsym3MlK1dD3EqZ0+UUO8nITfzXy7rffJ0z3r4aTuNc/14aQEC9YBEhomQXt75FsMVG0zhD/zOw
t7LiGCaKZQLTG2+PVM/Z0teSpG0xBJYjKYqwJu8H9ndDbN+AZKDwG+aRsSabdfPaYxLO41ssZMQo
gCFetjQc0OHEfYl3XMyocaBWOwz0lnxk/8ZER8NZcB5TWiiQNffJi57XkfeSfRXLEj5ztMJGhb1d
mHfs6sAcgNQaInsUfz7iFXEwDiStP8uAikXYN8qSktsEOBJ3qjPEa+0c7mcVd7B54UeuKQsDj1aD
av+SwNXSlVJ0/buuS2Y/i4ghdqmXIR5gGl82oslggtRZBHYqDCfDVVyzXQarFyc88mgskW6TehCU
JtbffsqRJHil9xbq4DlyErYytjQEOjA07P/EnZ0RCTH1VUJFwyQdeAdyPhFkWuWCw9LNdgwuc3kW
gna0L0333+m7wiS4IFqSypmDV0QdX+FqIeqSO4C4bSR5LBi8dCGMSNK0Ffjp279c0jBzHviLOKjF
Q0Bv22ieKi94HoQpVhB0qMObBKrls8ZXMWnW1LY+CXpAW6vv6hvhp8eCKUzZNw2Ip7lNvvQtmGUr
UDWXzpce8sC2w9I/TrUQYvjlGsBCPo1nrN+cUznmeCRMll8PG9IKyIKNCf6HJ8Z0/lUbL9yIjlYg
y2qjJxnwJKI76UQFU+YYwjxsDcdYBiAP+WKNbR9DpxUIlbqjjMk1mZX4+m2QGdJjudoeySHHvxMu
5wfXvYDU7CaXdgLLLO4DBldqgJLlZJI5+OLiqUMetGKro6jmgpoiXXy1OpHAyzBWO2tdCheCswl2
u2KjmM4v7exk4GYQ89qeqggr5kAeaPbrj6B2hHJuQX6L4FKA6v4lh0ATYOgV0O3sSozUhkE/f1/i
kkWib+Nir9lVPzAvnw2gYELdYeMTW6VYRDkNuBlhPhZVFkEtoNlF8BHwcYzv+0Do74+ovt6e+Ls1
2DbDb6LHRmLLO8h8N9pbFGVUYVRzDLCePiMM2uxRSKsg/fwhSB3yEEQsU9pp9ifqEcYZEQoigOWA
lHPqLL8QCf3jzMuxNtxEMUVEHEx+GnLm8ArXmccxQqMsOoajw1RjXnfmHQMUa2LQIc6bWcepMuMR
5ogrD3yMeAhRdWFcsKgDiuWD/vLNTLpqfdyzK4KrLsXQWZoOqvHJdVnMmFFrSaL2cuHi8WA94o5T
TyEPx8oT8eZmpyDhUxgjwPKZ6nvxOhRx4o2gRoOEFqX3/BHPyZFyE2XDg6Lqd86p1PD4Ob139B7O
hTCYJL0MUkvet+OasbTinLue5H1HX8Q6meOOvuhEZGiBRmHynXb20cPfRpE5l5cUh5Sw61HClXDA
vAy7gsChBHdzHlp0N4zlRfJwIyWFy1WS0nqjxxfbzY2xUWko2A5i7j3hoxMtqLZnRMfpuRW9Abv2
y+AYmV2dfy3gmCQr3b65Pc/sjQx+qCQzVn3hYv96A2YPGkQsvx2OJS4OH+dPakoRVi1uknWKB4Aj
P6xBAPSeEpQ67OCM12FYMw1rrcNEnQFKBeH1byH7vBFEiQ3dp9ihEEvT4IjG5gKRpDn32r1uU/85
vm/pkpLPOQ1+jx4fahwKb8fgdGk8DHbOb0fE/C1SfHNJyNv2Dcv+dHtP/jVnNzCXH84gr3M/uydl
ARHD+m+Gq4kgVbT1FhFvexH2i5fRiLeUV7ZOsj0xi5H4byWkaMbA2LqIJr4hmXDXTetm05zMOnw7
NQTDAEP1yP+Z4vHCSel8RqgbOPL4PqSHWMcXyhVXLIgntiX75VRHIvdYHfLvl+/44VP2R3g8mW7H
BA+yGDDAZKrBVEHX184MNh1Ut/iOQOdl5Lybnj1TtvWQB380KyGNuihP+HMhzdS/Z9RsxMM3WsLP
XAP02qs6Qu1t7JCn2s+VcBDSSYGYozaLhWevt0n05qZmqqWjHsVyaDKpZ3pFVcXRyKwpaQm36x0X
zyj/GfxCNVDizF6u6O86plmlU6IdZowTAdEnNqHZ5Akc/c+bVdJFjPR1qWXZLt3jnuPL1u0ZIAt0
ZeeRDhLRxjqbnrHZcAHuEPrMWEI4W2cI4Hr9t5iA1JBDSkNE8C7uwDEhLT2BmQSmQWXwMcmKmVAU
JxeuRTw6pKKq5zH5WiiC+VwMZMhrRUYzfBwCcxYeEJmNfE9UazN2SEwn8FdKICe1wLMnkic4qg36
9+lmcqcPwfq6FHmZKzwUJJiupTnZQGB8lwL13Pq1vcZDvHtbpXOPbuGTV+LrCeOkz/AKwvNdjZlW
BVuuLUZLQenq4HlcZBS2mzo4iPTpYjXiWZr1hCJxYhrWhiy9glc8waHG9irYSyjOxQMtDBTpv8eG
WLIZrDdih7fjUfYTrP4iq0DZZ742JaWc+zqAoxshtYUeHgTalNaa8dG6m29N5jHYZ6TwiRiYUzrk
bzJ5xmHSFCIqi++0IVtiTrwTvaVfROa6CQewIvw4zuiCz622pks0vwPwNmmRB+9U9suzOv1gS3Ib
aFo4oXmGyBFmCOQPfu0vY4gcxFuABHy9FMaiq88vu4iHTLhWk3vBC1CCoVNNzlkMdzQ8S5GWDOYN
1Aoc7GZxcyrnxteNHH4EIUvzAvACloJXfD6/54gRKDkYVVRiHIJ9ZfOkm+0F6X1nZomtkNbRMSv3
uzyTOcYjL5QF+rQ6Me97NWAW9mhsrq+7V6gdHi5zselrkJPMGAJBricbB4724W9JDXLkqRFlPsgf
vKwZUsUzc+HudWeFHWxAEtl9ZkyMseaKOPaWIxLBtYel/9QTS9suWyp1+iSKoLkSITOfiqyiOwlK
4tNzINfnUkBsj6n5hw6TI4g+4bjPQ1L+RcwTCUkij/8bVYm0O/rFXAux9yPg4kun5BbB8XK8Dr2h
R6tGAYTchKOMn+YAcDrkR7tVCKHOQ8jeQH6SGL+OqJSImy+PKNs9MjzK0fAYrHg/i+GEAlh8h8EE
cCRfULlwIVc8z7lL8eMKOyNKZx9DE8k5QAonOlg/W4qPofTjMKYOdcXhZzOGYzQVnurnWJ1fBNbF
wSRCiN+UW9RaD14TP5dA7uBfJTxxtFADjgUwioVD8yQEBgf2I2KcQTawO+PaDK+BGn6QTegHcZjU
kcYTwT+cWVc47d4FnRR9tGafTjSIjNmiOAnFI7WiaaAKN6nbxECdbGnuSf+arK6AJLBUXs4HxW5F
MQhdSxsVP9biBVNVUggkVZwAh/zOyWQiXd5h3gFHUGfPnwyYP9JBX0xQFY20K05bQveZZ08fChTr
g/6sOXFFX0CJmXMyA4Og2h8j0RVXAynh9r4t/ZtvOs/TyD1G9TiNuYKmoztNRwlCUlLH4FM8sAB6
eqDt6dXM4L59nkA2qGEy53uiRKJM+v5Tp1U+TQ5vgF9NfFsQjBlevZdPAB7JPzryitoTRHTNJkT8
OdcaCtQ6fb3OI21gR3YfD5bEEgD+yF1aeO4cmJqb0ocghDvNBND0ppQ3Q0YffZ2BR+TEmKCYAPQJ
DLqcthFu+w0CCY6KawBQQUkJsv5yGYLZeufzyPn7g67CdpjPrrCwPaoLTkmIfcyco8DJ/Gb8BNRl
f1aQCaD6GtcjwmoGy4bv9090scuCYmCDRGRBRQoMyU7MvpQX2EZabzQ+K3OCXM4DYC06OCoS0T1T
8ApkcoaAAYI5kH0mt9NzOOLv79h7id2wez7r7Wl+y5pCOO8NqIjJiPmh9f+3ATxXwOgTgHIXLeKc
cmhz9AmBn+r/kXReS4qjSRR+IkUIgSS4lfcghL8hMI23QoDE08+XNTuzvTs91UWBfpN58hhirYzo
MpKFtlas20iYFc51+MGoWo56cT9S03bS8xhBs0Q+lGskIGBT6vOpAgzFx/FQdNl3nibCbHByaS+e
ODlvOZ5T7FNNcd+j+LLxMuAGbey0SmB5YM8D8Ip2aQsrgXgBEiMtMFbFZblQDbLsaJTWDEbgH/GW
lj53cc+DAylvVu+/3C4nHyMWy4jkNTj9YIckpIvp3CZCtCLkEtpWIA62eiHO6/egYqEsCX9IwHo/
Ht4rnMNqAz9GckJqD1quXW6g6GW/reGKfw9DuIEQJ8hFG5shA8A/6gVHMXoEtxn2gKL/VkntwV3m
QWPjQUyz6cjlSn3E2wmMBctz95mJeAH+zgZDQ3pRBjgrziYWv+KOwGA5VNtY+rS8TkRFxiEi7024
D5zvf+QNLgge82/WIq4twp3rEpJ58oL9QWwWDmY1Bz8fkzeR40R+Ft68DdTOejEpiSRAkVqKcLw6
wRyT9iZCmg19UYZ8YMoX5gSSxswPZotnL2KTEF0AgRgnNhlcRn4ijuutnkDDC3BZdNdXLg7ksJE+
BR3oUtVLwyMycBRM9Ey6R+vK7JtD8f+fDEYHul8KuJRZOTQU8YWid5IJARHJYp0BOuCIU98B37kn
UAddK4D5Uk6pQM4QjGxg5rO+ZK1xTrHK7gRNyWyKfxKk/A1WfOIYO3nXhXBbWbTybfA4iEFPWD4A
rfLe5Q2vxdmRI4GuiTyRz5Sqjf/DzIJDdwGA8oUMZVDLSm0ojrn8+ZNQJdvg2yKxl1sQr0lrDVEK
K5yah9oG/jjGLY59/OZ+JM2wi/+4bnJOyZRAwAd5sB8YS1TF/mkESYyMdjmrON/90FtMcCjm30CP
M8g8Nflinq78+b/+rg5fGWeXfHZcMBfCJfkcL8g6ZvDxIRv97SPZ/+9V21t3bMKuYCNT4iKtCRVr
Peq/0tG6J9FkX3Tw5N5Q+gBUY2nW65/C2brtLCfvDLUfPyvnDYkFKNjsLju3Ykt17RxpeGxC7GMb
QhUD3GLIISvkEB4ntXcJa5y35BSWu+xCA7sc0Nsy7cHBhE8QEb3q0kTZeiLXHb/RpuMWKhLKaQ6w
j9dESyIDZq3CYG6okwEZ8p4IaJBYZpxSIFEhgzsOZdJCE6BG2O2rDaOXPSAeSERyGp0GDB//drPJ
XKehr+vx4ZMb37/TbUwmYmPMXxuOIdzPquSkC/EMHBu3klbScvZATXZVfMc35zDrdfH0B3jhOiZ/
a36MjzA0KNcydgtz+vTOzc8u4HZam5zp9s3jP2sGs3JVqa4w6rSdvNF20CeSqOaxS09ARcaThFOF
yoXhFcZThoyQ3sPmMTjDiee9fiflx17Uzu/gVA86xmWqalHLo8o+Yi67/ro33V1geW/AOA8X6JTm
vwRZmtudXOaP+Svvk2rtxLymeL8xjaID4bjj2CerpjfjHtgcth3WOvQUvoQ1PrkNeDXnwTfhOtYo
yXozuDHwCKkDUSN9Eka1O9ozze7u2kTWt+mgZlsxFRRcWZz5lM3jw7UjhD9QMmrPL/89jBqbIj0r
w5KE9BbtRdRFcMYDR6P1t3y7kbFreTfGN0OTbzPhm9xF5sJ2+rH7UGF5wGgdqCpD1uwEvn2VVImy
0WdGdBzKYFxFLshvQ4HAQ1AWVJuq8pzhpgFjrQcbU0iEHFtIgWqHemzSooGM1rRp1Ewu8yAGyYBq
2DocuZhaXuNSnqFJ5nTgo31msp2WPk0i60heT5ELjZNln3tnQiZaCRgwB17LQWA/AJU6zD/JVRbV
Mpcf9bUyoZWvlL7hV5AkKTWwxXsQ2Cg8Yz5lLmTmsiAIFs9c4ZaFZUddMmKijXJz10M+iScJb+fA
TSH9KUAlMnRMq6zL9hib8ZrpHdeul0ptCZS5gA9yGRiki/8fTrugiAzTlHTsbWyDN8wzTLAPlpOn
7RlmuWs82jg/zlZMT4xB+QxCsDggWzMniKOIcDcghn2YzDte19rbLmCEHTgOY/0gWDWkDK5cmBo2
k7EhhRZHDGMqJA0MXCPiCbJnGI0DmjGSTXNG35FEI6v0frB7hcPyvP9bpoIMEG9WnpP2nujSDIEp
p8RvCgH8eY3aFN/AJ934TjzqvLM6HOIbde/V2+89hhKXKlDVoKW7sAAOaGTvPpvxbQgdlJYHK1Ue
Sa2krN3v5Johus361OiUqhXyCy3cDD3u75iyCzCX3v7htPElpF9/SsikI7RURMyz90Tf+w/sodkk
QOrL/tJX+ufh+ZDeKpdO2Zyd2cUHh1UIU0kmmtT5LHpeFgj+Tk5BO0Lod6Cv5+HOIf34ay7KqcFU
Fx3r9FF80wMzSHwQgTKY+MNUo0WSzKfFJ+E+oqBUfWHBP9gqAno0NhVFIbWgyVXda3Gg6xsw53DJ
S3PJ8AVyJkJLsaXRENKn/FCAqEb+7tqs8Ds+tjB6Sfe+jGCT0p8LWEgRce8bOV93pJZB019oUqFq
/gdu0dv6maF86xTj7+WC+mM/4Y7qwWr94mfYzVtI9rG0gxkHaTFn53LiRShMsU9u+ZfLAtng9Rwe
tl0683Zy2MIA44+wWZggMbL4OACWYLCLBRuXu8REDTJ7jJZkcKrB+RppqHFslZU/b8NsfITnOmgy
HjaTD9hwQ3bK4npjlzL/Eif7/evvPDqM6g0qt+cO0qiR/xBUAuDoFqaXP579dcIHgIMzEvFiD97E
ew+7CwSXQhgm8wLjm65P3a75EEzNAgH4Hrv0amMWl2Q/KR3auVb0abL/0axlit7gBWO43uBdKXam
j/CKgykk8n8yChJqj0C74td6t386xfMxAj8+p9cxzKTjP37RwBlgbQd0YZz4/6h7PujGmXtayy0q
WwNdHv0ZntDTctqlQW3LfEXatmqKF5lGhTKvmXf/+3G+feJyyoDkPNapJsYdZszd7T2tgv2/5QBb
ZYZA+OhQxh0Z6JJ181cTkmsniu9jPuw6TMIP3gORy5jMUngP93E1fYpkDdX0h7KtXsMSIPfVRXRF
oUaw518LKTg53cLBa8m/E+jV85w0jglcANKhEhoAoDsTmgRh/7BjwOlPxALDoKmndOWULZiTxKDi
1qb3NwWjwOx/VOsJ7BrijwRcDP+gFK4+GswAMvJyHyxvzILPdLW6NqbKhRhDadgZ1FO+8WsseZhV
rGQ1eakRaEWqZFIM0tB+KIelp9/nnzUqviWT5zrASYOnhWuj2BTp9wA+xnO8HGh3uu57jqH8uC2s
IEh0UBV/RM/CS0Sg/Q+C5NleMuFhoDX6DiGaInG+5zVyGgCSZwTJ6oXNwMNjBCP9eqv0GebdsTKg
zNM8cvxQQ3E20LLQtyzQVHcOASwejR5Mt89MVHnUw+XP/Q6ZuVQYlt0GOlsFT2aaDCNvbw5wUXNE
tFeSVFnY3BzwtILuvE0tCeI2bC+u73xvhnsmyMxHg9MaGWXfXBwUfLDQ0kNl6oF7z9S2Yz69N4LB
i4vtXrt2v88QKl0PsyzrGEJswGir5IRD+wYeqfoYN1atCFO9ihBvGr8Zob+/FIpOLdZ8+jF8tXDX
kATTFzhrZbcf9nNWHcMHYAnoDcaXDMe8h3uankrrUVq1Gpnj+4N4S4iggYJw+oVlU+ldNeDr2zni
xUq8Lngoj7ztM1THoIVRrnZBymlr9BkXD7/1/cF9ki+iYY+3Wvbf3MCHoNWymf3sM6UMgac/zmzC
f4CqOO3pq+4TNOTHq1MeIFqeM2m3BX/upFouaONEKp4TpcLvr3jlADT4fdx+ZZhQ0UrCaHR7xbmF
kAqOuxzKH8eggEOGTSf0cjt5NWv3yb3rq2jCzATAHW5dz4IMTjTA3jnvyhkwQb2pe9xdXjnDi/cL
PtT26WjR/sGLPdizycmeGJCtaF/BKu+TG6Lh+wi99qkMsOmne+TovjQZ3+n9C803QGwTveDARt+r
20FvxJc9Ul65xGLgBqHVrWYkK/UYSPydfY8ZpPQnj7sXKfAx+USQIZ0ifgANw8trTNz5voHFJopy
ItfQ0cN576SVGElAkG3yN4L7Po3w+VSoqt0COxco5ZAgkXWg5uvbP+T1HffCvaMSBULC6ewb1j6+
C34PrwXmFli6seWt29XRwcCTe4i2kFC58BArPsEin8nl5i43PwgOvuFx0Trv/jK+z/GtU606bfE4
fBPjOLvML/ktKn0SfQZKKJYOh+jetTrrcx/Jta+MTl0XuqGEADUgzUgpsHpj6qJa49qPDlbp33xl
kC/tu8v68ntGYPY13B9smi+Bm08gQqc0f0OtBxxCQlWwemDegyTbcFhXe5tZp0eGFll+nuII9P4D
+kZ98tdonbhUv2qoY/IKRrzad51mUiVH7Kh5La5kEUUcQi0nfQTu7K9HC3Ne6cuIf0jlJof+6zz8
dil5utPbpPcLK3jVsIqtNjFZPJCd7n+d+6jTeJescTqeBAB0NvBT2Y3t5MvsD36f3xk93L1/CyCI
Cq5zTZWTrbdo9E20ISZdzdvHhA3mLKNIAEZbd9ENWHeG8WRXubDPXcMSsl2NyvOOhcOBENL5GUXK
ovx3x0ADcyzv/vX25FuYCBLt69e7ad5Jdy6aSBAeT7IgMP5wl5n5tS4ch0vHePo6Bcd6OXxCu3WU
0Oj0dawp7s7uCEuXD/2S3vBuGZg1wWXB5Z/a9Y6FGiDvkYEH/1Lzbuhm9lhR5af05pvQ3CorP3Y9
LWB9Nv7r6X5j7BufCPIWPVTIOBujqOgB5DSoUoEt9ziBAVf8O/3DG8VY2jcyVU6Af/ePhw+Z/P+9
85ri4BsyUBm8AAZplS9+G/Ypn59DCOdPt9uV8yCk+R4p2+e6vnu66Z46ONxgX/OOn2uFSx6lnfw2
isLXtPOKb3ieQA7y794t78RVyoWYvgs8d9TkECAZVYGZbT1S8gskeRQSB3tfOurmgktC/0zsqYeD
AUNBTlslbfs1Ez0JpfjtEGpwtphOqaYNsdUh3h2QXzhVGexBlII4qaAFAtaqwOQpmzukUr1mNCFh
p3+boMX2IU6ENk9c99vRsvjZh2wuA8WPq6SPKrlMPu4l0zzFf43uTrdrndFKMvkp8Jb2WPHBa6BZ
OzW+Ou3aKkGmt0UAlwYNbLgK7KDrBnb0lzDd6SQwx5n9RCvxrzO8EuE9p0N0ca/Oa4vdjZUx1mQu
+uNP4/lziq/KWO3YXTofc3swvfP8NTI5WBKbwppw8Z/bO4fo3Tsfktk9Hcv0yr3hr6D5h1b/0rP5
s+cjZEcqEVz1nHqiv7z9VqU62LQYaR5cpbS6G/x9wvnPxMsqbfY+eRt3OLST5UyPjgPSy9WDu6c0
JCX8FPwmJ6ZObpMo0Ss8wLyIKmBVF3t46xmOMbl1VeeET5/TxpFt2ELhnBU0alIkMaEDD26L1V2J
HBkvSY4kPNXwzCZ19+YXZ4+EPEDof6CaHECT6otMrETIKtOvD2UKTO0M3Q1LC3IKtGOh/1MitYX5
KNA+BsTW8GxvDAsBeNnx/w0pgSjbPtbAz7KA0+5i76Js+m9Ii8n4/x/TFtrcuFSgDNkAcwwawP6Q
XEKpgil+TjuDjrO5WauOR2gcXSS+0zGhgMSKfx0fkM73s1tWHtPvaFz5HAcI7swBQoqAbfaNMZgm
7ziEnc7oi2MSdZx/9M5OwZuNxvK0VQsXN/9ODDzmfvs+R0CUJTSbfriGKgPYx48ElOeWECdmIhJk
FhCQAVH6VIAQMTBBlbJO0GxJItkMBknWix7D8xxrOFxM5hgovvBa4PRiEy4hyvRJ1DV5dliV4rI8
/I5Ow0NwGmLYwmmIyJzqx7A65L2RQsJUzWJ478zHnLGZBNubGNf4bNXHIzsPzC7Gv/arY2MnNn9k
rXZkonhvu1yd4W24fznnwX0fH+f3kXoa8iGpV/vN36NMTbIOpqnfBIuRyUp1WCaIlq52G1MroK8I
4UnIpi6d86iXw/j2XwnMQN+ApAaI4KgzRvaQ1siYpF2/QT98O5l7CjIonbovAVnzLieJ6TcHR0c6
mOlXbM3sAyO8meKT0XfcNg63MUeN3Lm3DKtbi5/haB8HCgVAkiUQE+c1zq0VTTC5XX9ffmJe4+jR
nqgyj69eXUevRN9dkdxQp+2oxrqbnv8caQTjmVxO5gOsYL9FvDQxvIdE54TPEGO+nRj9zr/OXLe/
yX5+HWgYBNRwaS3ocxrdoPPIXqNyiMTwlnU81TmjlhqofFqHAIN3nccm36tJKDfd11bOzufgELxh
Qj6s3+o14uuPbMSVmqgJFvfIyCCmTnqTJVw8V0uaUB8bXbAMHUK4f6CatqI99Ultq19Zm0FADkba
8tLUcQKsDNBP4GUYNFaZFlUKnOe0Jqoz1mtrJe8Fck/M+191OpPswij6rGb3ys1WYDIuRBDDMv1T
cGMmcQ7K1bMXvq7e4xJWXVlP5go+1cFHGXawRCVeRLbtKnnmttzyEiJ5CqKCWZSTx2ZCjar3Z8C4
MgY2C8GGvBQWH0AwEPIsnQQoAx8+mkbeg8OkRPG4t4LtyWbEzvaLsuzruNQ/AXc6C8+1o6sXsQUv
rs12/tlR1JvDSdECOyPTUjGglFysORWaG9nRzc6DuBkGrK2ffTyjIQySY5hk80OQXaCx3JPpoJVj
MlG5U2oXKl/eOe46EGJhWHZ6VBXC68dzfjzo2W/dHiiTzbRFXqZEMJ7YqWXeqQu4MdD7s6bhEcP4
fWO2XNVj4xVWgCw3Z3VuW1FHdy+s5A7PlTfVPltFPW44QeHUuHb2HM3vPX/euVtZa5JlRHE+WLUY
ZWHJYj8ZkwTHJQkE3aBHUi5OGNgIJpFsWF2nhsrG2sc+fYg+e2/vEDqJxQjgxNRHTD5Yw8BCP3v1
qFmwsgwjItQ1q0HvSh6sfcHh+PgpLmXyEz4f3EmHq/189N9qcdCC6HSBcBdxChUE433sw9XK9B05
oeFx0GLRH49stwN1onOEqQUl1zFeAS05VxofHu2C4rFCpRjAr4opy+5JkwFe6xCkrBynpfuXZcni
8LFlgH5rJQYUJ4abISHaQjnCNYUeLGdNXQeGZ3h7XrTlsiN4m+jGnMovmlhd0wkE+ZhTAcIsBKOe
37AQkg0XiskcvZUd4Vuhq7HNTApG0/5BpP3OeICh6pUTZtIwklqAXe7qvn2P7gO8DoZiKEJy8xh9
eEirxm6/hi+UEJvTSvXu4TWU8Kpn+E4a5zX6uV02fW/ShNiTDq+j82CJHSdHIImCwSHQ2ICX4O78
RXKqVoFzGQtfH/QGS6gmPYeNenSKkw82ycOlVJ9wcVN0RKfoAp3DWJ+9u/fsGzGGFvLWqXTjb4CM
mMQNNkqdljzb0qbSDD75iRof0wZk0Mg1YeT0vhg0NGi82WOKU1y4l99WFGWGNeX4SepId0uXw5Mr
gJMuuq1qt8Upx4XPt0T/6PJrcC84k22FvgLMjE4JeTn3cr7vN+Lg++YuBBUheeLiahz6VRZBWv46
K2zxMJOgeOIq5evocv4pIXYQdD/kTlK9nsA7v1Gcs2mkJnwnCGqgSUNSt7Vw6k/3g9p9JQbMtDc0
tt7i4SoUf/TyNnZkvNJv9wwb5zScU3qNPpNy1UOts+yrHlavYdfisyx534+xFqAJpw2STw/5oCfm
F9jtoRTn8qe+gyJr5UKZOfIXKJ93iQiddTlweYC3bDl7cKx/GQfw2Zj+OXxcKTS/Dh0Dx5LqlFxH
uELw9ZdAIWJS8ds7odWxd38EOzrSf4lAAxM8DElGtCZzTjZ6RurhHxqr2tWjSwagyxrsUVxSj8VS
dWIrakvQyJd1BTOHg2G40rzzi9vXjFRvPgU+2wCmR/mXdnbCOqIocXoDef4aLsXBmRhHyExzFQMr
PnCsice38RcEzABi9b9xw1t9D6gNiCCYGtaRzEzY/gnbT+x5xMPnaq9bIsOHR2qTbn+09ZQvxKZ2
1LVWfK7n2SV65HevssuhrHNNbHTEUIA5g/+hHNq+BvoKrq/XCaSFpWB8pBXX2Jg0E7/0LxG7zF5y
yVeoiQbVRI/Olfvr2tiirxqv7Zdy9vMcKbijKOoExRMlF+fRcsmfI8CXmjzoxMWuiU/5w46akMKA
jtLoskN7e9iDmrf65NL73tAuHLB/cDjb3zCVqsQgK9c7I7f23k63mOo0hLaBTtLy3w4tBwvxlbxn
D/dJB59eGU/DouwhEqY6hfMvZNJhGZzt1qK5rDYnqrTqYPPjKr+ApveA3IInTE81Wa0+WUecU061
hU80nVrQ205a38hwn0L7uiBLfMc8PnVadFCtW+TkslnSvVOTfXVn6SdXgl4srY8Khz2ieizHDLX5
GGXey4vMicjTV0sWTcPGL/KebtO93jpW0VkX3z623CdrjJWw1RqfHcTt0cfPKC1X2R4iLE8/u7lR
Tv8p50QkIMiYDa9hSHE820FEFC5vo7XrQXmEvcMojBaK9Z4DStwdN3qCiBAczH1pxGBd7AzUCY2z
nEWfIfui+keN3c+jvRNgHGBy1gVGMKYS4XDvemNOJrxdOmvEjR50v4Do2sz+ZFhOkOPEJITS5ov3
JNOF2URLJyXapQEQVN2/3XC8gQHxRvhMHMIRlrT9utfWcX17Lq7oZobwPZ5wMX41imrUMQMYbkcv
uPeRVAoSQDjCbocL+uTawJyAavtGwmLvHxFmHNLBSCdjGq5uuPs3piYfTr1XJGEn/L5CBWu/SSGG
dCNRUHsO16oeNewtm0TgYPIQ23u1CT5et+7P9tkR+uJtCf38MHCg95Ab87vP4XxwsAIyXd3aHCPT
xmrimZtF1bMmP9OHLYJqowFiwz3UKqEcfq0PXGycshl9dYgYAmK7c2QBEoCNdl01FpgJGfUb4+gO
J2//rLm7Z5fD/AUoFblzypv9wcE+P5uXGSO4hiBa0CvOEDYR9MMthsbbrgudU3GCgAbJLwpebdsZ
Emnes6svaJEsVxNmlRfILZFRE2TjuzcuMH+YK9xht8XD3n2DCvMtuz1ohdUcXx6w1b8g1mdAY4nV
Lc75LNVvJSbnn7MVYEi0A/nYCqKo1S5pTpXVGwRqXGCcRjP9CrOCuxNUyMtjeZwAhIajLrbakGBy
tz1HIDN4W7FAY4+3LexrUwQorBpFTQLlZO12WgB187B4jBsL4I3yNS2EbP39WKsokFuqN2c9mGxP
PA+g95zwwMPb+Mq43sFZeftuucSQ8/xhhYrHRXFLi86UnHAdlwJAYa7gtmFHcmlkXaxondVvRVVx
qp15izK087Gi1rhQ1zd/xyYsThbp3VgtU+e47Eh2QkT5NQYKYXD5iNA5uOPfIspeVznXIhqbqBvw
s1d7IEJwGcBBdrgyCF7c0/62FxKXCRRo3SAS8S4wU96Tvul2uNvyQ07Jae2UcLet5/T0FsDoN2+g
nm7xdfkig7d2ZB8uWh3rL79qBxCmzPNbfnZWlU03Bb7AYdalaKqge9tZZAe8DYaWCh41udFyt+1B
PplgjUq88N7BGemMSotJ/hZT94e7zQGlIzLuJhMdyQmjr48ZsrPzk32dnrAsAXQLMWdpHFlfwAV0
ASDutNrz+D7Nwb/ADewJnkwwng8Ip/nfJ3Weq2+Pt5DdTvbzyf9aeHKwgA+wRPITjjKvf7gnItgA
kv+notQi/u7dWr3uDjcir6CqLp+E1Zo/152GP2iYVvEx7Adg8qJ4ck68WAigQ1iWW51AVZwfx8ts
zENtPCzgftgxI2lo7n2mpVSCVdY2qBk56Lnm4pxKy9YYn10gbScA1Ly+cOY6H061evD5WpMlwJ19
aE/fwCsxlJa3nfegCWPZLs+3+vdIwRjU+JJr09OCaBYjAtA7+A+dd49T4uA2XrpG1sneAW8hhpkL
6+tCnYX5gacPwBixIHJZ0meARpJrfSMm7YXJAZW0MUNNHJ3BGOoJSaZn51yQQU9dyc8yq4jrwItk
a4bwkclzIDKCQEBKC/LSo587PnqqRa3VUOB+3KwwpgfYxblM8N8uTIgPrtsih3+uIJh8J2hdLHhJ
GNg9/SVTbdiRN+97tE/zcqD+MUiZxAyY+DHwbnllglEKQRos4H4KrZJ8QNVn4tnQ3P+rYLklkLSH
rJFQ3qhD7sy6XJA05TfrHgxC/5TjU66tu+yJ3Ig7L+e3ML6DZ6ESpsFiiJqu9Xqg07Nu43f8A6Jy
LuOLHRv+ayIja5k/QyGaEOK4zGH3aKXlKAVzWMLj28Vxsl/NnsKYF2Yw2YYVRTQCoqwctJNnrifY
w715ctjQxdhrfscwmdnPi/e4Zs2j39sTrGyiPoTnAx1Sn62hcoAFEUEi0ht79MBaKXjnmCqkH6z+
sHVdCa9mjYgboTakO+bcv1l70+anlAFPg9oIazlGvIyDZHsxPZHhuEiakaMshBslEnAJj9GhzP0J
MtubkuEZsD/M7lzvM3jRVBKsLKbpSRPBIe9mujOD7PjCIVzhO0DqgF315oxjSR/Xwj19+Nf+bruF
t9DNn6S96RaThwnUSAYSSp+RPlP49LmrmfjfQpgyPtK1Sdd/QLlGRjUw/K6Pid4xw64skJBl3H6j
r27xGvwtdEIhy8AoyMsBYIEJ/1SeEGEy7whHOchg4KWDNy/cQM85Dd6wEa33StvJm33mfIxowVbf
1TIiJDnY92zoPQ28nXLErALmbh9FwGa/OoQHxF85nt2IBpkEnsTYBDOrDvRtUQpwjJ58LYN1z7Ib
VV7Fz6lhvQat58crl46xYPz12XT5haFdN8cEDTcoH7riDALjA6N0vviGpTMcqxUSC4iM4otxmAtR
+Aw1XFRaUL8lpAYtz7CaoiNH887sM1WG/Dabyn7Eb4j+GRYfQnc2h7CK7Tbywp7bHTCoP/td4NVw
n+OYsYcFXQbgp+iYzunR12gRMLw+01E9nXb+gTiLzeaGqxnhDY2MS0XLHGXgP+mZ396PehvbzJej
bZpZp18z16NHqVw9xVHXvXPmXeIzKm/f9+c0i/hPtLF2FJXmgznFfDnHOfYp0boy49e7yM6ejJc1
LT7XoTBM1LHQDuDMe6mUdt5MmEw9Qi2gv2E/AVkfauBtJHFetcP9AWvsk5SJFqmAnNCsTDgZcBO1
yOC0kRkemohM8e5YZ334i7DKbMlyVApZiHBPIL1Dd5K8FIUST0neGAnxZAEhsF7run8UaptC7YdH
yAJiwhrgPjJnC3T/vB7EMQh8cLxR9/MWEamlZgyn0AG+xqYVZ7K4HEhI68HzPmtm5y3eDeNjjjj2
eogBXg3hE5Q7JFCsopfaW3CBcqFU9zCRRQLL374/XeK0MQXg5ghc38ejKwg4HzGjZiY+HmBlBtc9
OEDphVL/L+wjd3FiYnuY3NsjOpB/wxiHQ7iS2DAeciyfYy41+LoQv/uwDUdKgnPSVBt2M3NOnExw
7Je+MWU65TOdYib0Wjq3sUIK7MmVLpEyKqDpAInb9xlC2vtdxQesZgqJt6BGkBqFokIwHKwT5CGh
Upib+xXGSPjAFjiCmocarhWgIRQXE3x5JjpRRQ0sR0mwVYoXuOQfRYfT9fYKhALESBDCH4y/jZB1
4RonRC0QQ4npNOy3zkSFPto+QqQEsc21BksPR1J4xTFDy5fImnDYivd0LxtjjPE25Q9dPv+rjwRf
gAj+CvhltkhH1VT8aNZVgVA1wC7Q6W3wC0RmWQ74obvYKBFBQyY592F+QgaIF3z/Uuyx9sWcxyG4
2X/D/P2t2zFkEe8cnZCt/GOW6A3RCiuwYwZXf4nShUlHDUgFd2TPPrzaAwZW/v8CRHSc4sZxQRgr
fDpChYfVoKXB5r31r1+sFjvzKkYZ0m9P24E5feWjK9x3JoI+CaUx5q9gfGgvTaoTArfE5+LkPApE
gRv1DC3vLVnFMMOeK0Om5CJ4+TjLVFRpt/AUXkZ4iqGtZyQO6w+iqcgdDIdQbCG8Eywmilk5jjn9
IjnDLolCDQCpo5sLmU9EOmLT+EPrBjexw1W+R8YJS4Ubvg7xxEquw2bS2SFKsTErOSIDtE9dOc7+
oDeTs0jJrmkrAOL2ltF1KJL8nlAxsyc/+hMX43PUjHuoS8baGJ73a3gMjlhiiDAbPD9j5CgHHG34
fdNOH8EyMJweYV57XyPK+9/5HxpO4gigJ7J1ue9iaML34frq8vE8jmKW/XMg6rGtDx5H7PDqP/9B
I/on9y9mPP5SmE+oiFJRWK67IAbYRIBkpBeHpToQH+PneNQ3dkYE6w6LyaGOkkNYuM+FOkbOpFHt
fEIMzSFRiopG3hzsX+gaeLOTj7PiqTBEd9acKsM+nMlOyr3NCYhlFIR5KGEccX0ovTAesk8Cid01
Vg/P9BiW1jx0HJscuEEuNgTGoH64xgBnkhRzItboL36m58XLf9WUW8iD/oj1ZSHyJNE67YOGouOa
tb3LQJuYMFyXeIfKodeDzCrsEPg5LmwQj5kAh2rpyGDl5ey5KdTtpu2DPizvwLL+1ZPhUo8u5RJU
2cenNgAXMBizzCsSaW3BxMDDIvLYcW1wPvgxNsGb2Mw+6FOL2vU5nejWjOORC0AohrDQR+lM+he5
dU2Hnrq/Ly54aG51HAn//CI4Rb5QiLWICS+7f/bHKl6ZKGRj5gJ6pB0csqdmV2YvNFKl//CFR2Fy
iD3BHhQ6ZXpcCucRlBV3Euw90YgLJbpxn9g8tZ1GPuGr+x5+h7+wQx4ETgNsi/YUZXCMK4YMGGsu
gP2CI2HEAfzv9a8EQQFZYWdgC0VgW7+XwJcBOoxoNdNzcYHzQeTULf0GvZCBh63M8fWc0+MsUf47
xR00pWimDfhYxaekxoBy96JgVsQHeLKIGUJ2A2oizooy8ufNUlyh0loLn59WVM47FhYAZIFNJ8CR
TQPCkX70BJdlhuB1p4+/rjTqgbTi6o57R5cpGW4hVMkA/AwywUS/oKQMxAE0X/0z3RC/F5z7xLKB
JSnOjgGrHRlrLeD7ea30FIOTg6cAM3tfGo03ic0MfpZuGwqCyBYZywW5HmLGG9MKll5nQXm3wx8N
jbTohPDeZMWJKNZE2Gk07AiSMPdx414z0QRpsK8Z9Qo9PU1nqUOcL0Z49LRkgTg0lUNc5kad7Ake
svuQ2cOnsOdZ4/HXdquN8KOE59QuTglyKFGYyjjqlAgntYaTWjqn8GtvuUwoJHANSm+bt93DPPWU
fLxJjHATXaVIRHsBkh6kFL3gs4nzAoMSR0/VkH0x1wKGEYwdijn5jB+s3jM4I7YZLu2iWGUgpthi
AecdHYBSx86mv8yf81mDJNDFbem6eWY5dfPSRmUgP/FtQDw3XtSQTeFpGRzCUmvfUoYEhpsXzHYR
siGwp+/056vumnDaV/gK6c+ziHdOje7e4Q/rjkYFL7PzZEDiAlI7gFv+QMu9OzLLBo8jxMM+pMq2
a6sZlQX3OsCaJ1uJK5Mub/5iqyevPw3+i85xoGScMv5yQM0hRz5xNJZWTHHIYeTtDxLSM6zVCohG
DSIrQaAvmbCk0Jrwc/w53xIYAreggeLkxZyB299XyJVASUoJqo02PZeRmD1lZNXV+GRAu1jpBvIP
1XCwjVwr+Im+4oni4YvL81eQU3XhOZlMUVryXp5xe6Rm3ZqlRu/q/IpypuUomLzrbIkRs9dg1YPR
ieF0HXOISQo6+fFL/NDO6HN6ZEPWyNjd0hpL5cBiQFEnAi4zJPsQCoo03M57mhelNTXBlcHMbc15
DOtJe8I0zGO6jfMowW/2DUy4wxf5LphrEx/7sh3v3ncEfxwj7bZdrh4v/jSjfJoSxhd0tv1Wiaua
mV/ptKG4ebWvQhmp+c4lPmLLJjtkj8nX+eAoln12qqeYTs14cvRYMdH2K+bvzwS7HmT4QljLIggc
zFMTFgPmq734CQlo3rY6iMH2K1ngWtSe3SAffgWL4f3ChTOGBr9gooZq+0NuFQg7U0dL8Zd9JX0B
P1fWcMQK8XCJYdiuM7xk+Plk8XnnAdQl5z44gBPNZYZhyEDAbwKTtz29/auY+UVNsOtAd4LWtG3I
tgKiAhEkSAjmW0mXo1ryW6EyUGMt+KUg/HZ7VH/tH0S+lqtBioa/N1dGODmCmHOwg590xcu3Yp+I
qbAU1VLrYMl+tpwz0XVw0ZJXRIoewu5Rq9BSHNlBKERTVjknShrVv8AIBHEBTaCR5s75gjiCgQS9
ZAuOCto5vNn3Psl/nHFvzJEB3ap/Jag2+NiejXRyd5cUwp4F6O4Ep2jHKpnr/xF1XkuqI9kafiIi
AIEQt8h7gwDBDYEpEB4ECPP08y12nzizY3Z3VxUUkjJXLvObpBM9OnRLgFXdJyJKToWcdN2Lf6EO
EQQ90e7oXsaHiE8vX7nC7veJCkzJNprOrIoeBv0pVAvpwnqmHdHp/+rRMF0Tm9LPgLbZmoDs8JIx
PKWYu0O/8hjcNxBGF0InFFKiZh8WHRD7RBihPnYNdSQcg4a1PnAMnJAOMFGnabvz9XVSORWhOf/P
+Hil/FgXqEd17f2C+cu0E9tPZDYuq5UKphn5KwPBKGR5og7gHgxyFbsb3i017+kJMBFrkOGiFbui
17E1/xIbjMek9vAEYnUzIWdKYv+sp4VgA+8NxhwZXU1MgW/gIk5y0JEpwI/jRH0EpQkIv1kAkH0O
thMp7VCS5EjemppBbAANxtAlVYCgKMCfGLoy6aHVbvb4XRSpr6BTEPpoeqs9KpvBk11CE/MYBUnC
OdizGXzac0d+33giuoc34+xjmmm043fJNEilwv7rmsps7uwC5WjW3hUWeNZ0m8P28Is6CUk+NG8Z
lv31ACSWnHxJiwruDym8nj5nqLgnCir26mpqwcNDi8vVYmZcgD+tj9X/e88eNtB1Sq49DdkKohCI
P+QQPqka4hlNzwX+G2r+GPnZx6IXsNTWD7q4nLYsEKQFevZ2eeHIKkOFs4fYn69PmkX/j7gOAtB5
TYAxMnRm5PeEKgylU/BZe52eI8eMDycNXWejN91ZFUIHtJcB13kcbB5iHjoZxdxMx6UrSiS/iDt9
LTn37Wt4nj2HNHzpmI68lyu6A4fVzep73TEYlvei9Kuo4d1ADji7ZEo/kDx9Z6++mWqsDkE7/sQE
N8b2TG1BIygg6urw17w7zy6cqj4zDP89g/HskMoxbPz9Agq7hiugLNKNO4N89uR11iPjH7Yw6IAZ
vWUb91yW9275TvpBDbGORuGSlJa0oxtr6UfXqIy83YKa8KmrJtrbd+mhk2l2Imn4KG5hpLppTs3h
KX6xZLkFL7CQ7ESNe9L03+GheDKU3bPQntaHhFX/smcN1grzxdHJwLlAZvUnwwMccwNBcFl/+Zbb
Goti2sW95W+Vk2nvY4Sr6ndaksMzBrNM6iccGHRDkvLv3tKBfO4Mxjga89JHqDqgOTgAMsAKFFQu
FsxuuUH8FugkGEpmlgYi7tqyOeAQ+Lg/6FUPDC4urjKOfJi4XgU9XiRY2x1+x8gBgnVXmHZyrlwX
ILDMAwnn4B6fLFw5D4Q5JktnDsQjcNO70yWwFnGcW30fKBqDkwU1/UCB3TxflHvzRpcu5yBhprC1
NmsVoErWStadmTJsz65FSSOGDxI/rHa0najfAbNXevb4/HLGExKxMztAAtj0Cshv0FZk7rfXd5M2
LdWBH0o4ozyQtE3aGz3co0mG4cOfdRKFLg29pz5ezxF/lGHGnFPtPkGNmzwWDwb7w1ftd8cogUvy
di8cqf10Rzqpa9aQvgmJ6vC3vkpzZz2BB4yOEda+MlznKKUvTN6hkLzQKW7iqlFZBmACpxNtAAF/
kzMJMnAM5sicD4BrOCxSGHeM6xjF84bncA7omj+ovGfVw+D8YvWKiIjUJprJo1eoEGbXtGU+GLoA
jNf9J3yra+A7Oousm94Cpq0NY82Z5VAX8Mq8tE9L4YUz43cw95JTjkRWGO1MQFTe4smjeA6KyoAp
KUzdB2j1oFVQtAEiFPwn4IqguZqg7iyKrMSxC3oTaNW5fyodJ1Q7nWpSX4zzEjYGOgYicDg8/cSj
0DyTjmAN3HBqHj0mzIAXdHxFK7Mxmls73WYeMlVehkTXBihDprQEfubX8i0Gjw0S0Xf0yTXazuS9
0THq2VeBCrLXQBGhD9MIuoaSSBLbcEvpTRXtEqQ4kIKKYkZU/QVFXqWjFo64XVQuJ2rOidR22wwJ
SCkF2UVaZvToEKctIOWPn1KfTU5+t9prpvh+icZd5exF3q9aCun/i7V3ljAziLTgNcX8OKkn4MwR
SalJ7O5WT34SzYELEhfNt93Qs8QGV8ss5HEF0vEpBIIMYaSxaEXIyLJcWXebZ/Esdu4bpXTUfbHY
0j9FNwW5R6OsuBTfi8mUl74Le1I6sC37brXSu9U1r74oaUE3t2ouixPaRx7thfcfpy+aTi3EXfA0
atmHoKYRNjy8BjRsX6/hgSF13E3LqEsr3ex5yvieAA5wBOhxRRewNN4cUasX6BLxl0IOshOr0GiD
clyOa3Qhi7eutYN5DHyzAYMcu/KAKELTbsW0EpxXqVrP4AoWpU/YF4jQdtX/03w8URmT03ShUW18
QwyCh1KDAhwHdY3jHAjrwxrgKgthm4A6ILyQN2lmh0yHcpHJMQ9bkcx+qjDMxJ2HSo8Olkx5zt77
zyMLeoP8a8x66XlcZkQ8C8Km3VkBPBeoBegeI2X5H8j8KMPIk/wxbTmCrELi9aYbSt0QdCL/AtCw
i9YFAAwTPVBybyzudfqmMl9i+0jO1oqZv8+kHkoN5hzlTqjwj4J+/wuanrwVdleD5nLIRZ7i2qaU
AK2oe2mfX3ywRuZEPl1j1hleN+JcD/3HursyHJYSskXH/SuJdAvxxg6kRogA+tUUJHE/lQu7F1SY
D3MApKqpcSa3wL846ebfwa0kWgYWG4kl7o/wVpjR8uNdMxC3KSg8Vj99FedNYOopU15oOb3gG1+N
C2WkASuyqGntfOkPoYXut4iHnsyEuR5H4jylTyDB6eXTvwDZtquZcirpHGkTqVMqqJjFNoFxIUgg
gP+u6YDeXBM12/7Dfug8JmyyJihxrh7U18POkCXWLMCEdIFOa5aUFTJtCKbAkkbIIj9hZ9X6JND1
oSQZCne3FX9SIcp/PC08Q0Nh7iIcUPVmfWyxR2EwqU9pNQU0PbaU25v1uPsQyYsaVSB5RNJkOPBm
XdKBNoWyAPDQymaOwCEO9B2qTkT2gTI2/lFTaV8dAVk9sQuZmhPb7pl/9jQwgR0tPoAIqdMUE9j3
sAPIBuRk9FiwEjcf4svNAA8fmAtPlyh1Bv815/k+jQ5ZYJK0vB5bnQf88DjcSHHVYNKMJywA7xU0
LTACYksC+hwcEIScacMay62nL84uAN8HWmZTEgv7GCR1Sw6xCxOPM8XXQ5oask1SUPjlD70m5/Rr
An8FDCXFCPvydjOkkgSDvUB+jZNsrqeNxgBM/ogpAY0aKNEP+0NsBtsLTPNNuhtEI6niR3f3DFeD
ef+HR3UvVtgAGCqNxtNol0q/9GArmZq3IkD5roLAhYgDBxNWaXPgTbX4bpgBmdDVHnlNSlJFBwB0
uJOcdrI5H5Dnd/UWrXH1NhreNQIPzgJzuGccoYPpOwTtSQuCBB5qL3wx47h4GSpSdALEpM6e2Aq4
Tniq647bi0Q7nBR81OP0ClX4MKbmvrHQofWB4DQdMKOTI4y37IDxqZ0OMl6IvNCb+LGHmoALn2RB
FO786guAbwRypHvIaT8im85O/mkJtIjE+azrUdO6kfnd15LI0QlipPb2LsEWf3l391tLhDdWmMAp
a7PHwcOOvnMusMrIz7zhhigDvetgUTyS/z+DLz2HxQQFPFKwnt1PBYXtsTGeA5x4Oo7qK29uFRkw
jTYSQghE+uhsMqAQ+CIV4RlNDFaLZqoZ1eC6O21ND5OGZawRr2QaRKDAZAjhGP7tTuDDqhkPI68l
LGI6+zWgkR2yFJy1stv0E/8KNRKAgn9mm2k66ZotkRN2Zd4zpGtJzYFYW8WP16hdgyRs0HKpVrCU
mcpGdw+vJ9qqNHWZANxo5Vm0Umm3i14S2JwVyZImwmoI/mVath/13zYUki1rmAODUvs6enBxqC7Q
wk77yHYUzfxiKeYZZdS23bG0ArO1H2RYWkeoQcIVmXBqyXTzkyjRE86G34rmnJB50/3U/n7zTfth
d8Z5e1mdHV7ltpE+xJkP7IJouaEbS/oEFulsaxFWZHvb8H01lP7S3l6f7QtrdaSQ79g1WDZJ2k6k
dgDTsE62OljvvGO25nf4u6zLch+S3AwvPwZY6QFLSObc+U6kZsoV3Baqd1iR6OnFrC1OlLEPKoe0
FTdzNE7i28tAY2/YD96J1HKUMgmFW0j6Yx1H0lht4J+zpxSUyX5tGAjBjW/mk1SRhyLsL/xgvH5A
5NvsA2Uoo/kqQN5s8W8GsXWw+vb30xdqqO9VIepMx0QmnUhYAazbTRpBGUpPsJ93jfd14J/6Bk+5
FsOe25J2mo8mSJMpQW2Mr0URwlftrzSP6YpI1ezQ3BE5GQRlYGijf0xL6uqrU2Zjb9JJma+cnCsh
niLBa5H5iR4FCWl8GteMb7HKStBOZgiChQuxjfupDL6QVMuA5Xby90HbpnhjjtXUZ33UdSpEnGoD
SISw3TupeGMBF/lpZqRvsUBb5jtgJR3kgPqsPxAEJgTULu2Yh3WkLSyFtRKP2zPhrcbHFl9qZmho
0evxWNo+95PHvY2BFAHqMA5MaZDZMSBagGuYPXnNjrqdO7YFbX2FcCCnqIgXITXLLiGxv+r8r0Xn
hiTiwcMyfWYcUZk3hmoqBT3bbg2a0GmnCpKAX9bHwdis+TkDywpUvkKB5OCoBcYNh62L49Pz1j4w
JS4oWtwZalDcSz0PXa8LLDJlSmCwkz+eEVL3MrC6/d0OpoTEaNshLnYjlLMwTkJRFogAtErI9fvK
ZlgLq02Y+ksUnzWuHZWPNwrIZ0sFq4JQmY+NHUpAqwasvqaL4S9D37EKXwflaPf5wW5g8CKVpLcO
MoWQweW84wtCa3un+cNIPJ3u3OqABCInTebkvPmzBwf/7qz7YMovaPFHHzxMaPcuK3u38qh69nCl
FU/w04DeAfmXYQ/Lc6CyFOu/0ngPTLvSG+B14CVK+th3NzJfaTCZoPbePGVv7el408HlfZBltxa4
Dq9HHIUiBkIMPuprmo/UoQ1rA9if2pDhm78+65X9GJ1pM2oZMjYz0aZChcqcUU2pgMZoQnBP3bt/
pR1FodoBrKkiMMK6lQFW096Oi7WYKPCTTFaAhZbASrG8Cvp5P6DJEHYiEFrSbNcLjO28O/uvZkpx
Mdl1R+5C9skEbXruGJ2onnZo0H9gLpPO3vzWmvqXGlDyoy+7RlwjajAOl3FZoihbsYGQwLkTX0Qg
E2Qci6eT1YwXJzA/fary6YN6o280QeMyRnY+9P0flLDUzhpTko7RYN9h5P0agB+8rizrzuJAoe3h
KmBxoCLaVfAujSdEQyRAyqRCZOYAx2SHqs02U4nFKyjtov4CNooEFY1UhGtkAspfKE5ZOcCHZZ+P
KbAefv4RgOxgfXVRTYbssmkj1kQQcTjQRVtwb8zdvzcEIlT+UIm+0ydMJo/NhFlyzQQ8l2czT8MY
/QYeq+NRaHS9k+s5tCy4VT+BqSdP+eZoIHOg19BmA3oX9hONK+bOcziGaPzjYBM0ESahBbI4ZV+j
WmtjDHWf8FNI3PjDzFFY+POZRm+Dl9G7UNA+cgurKJ4L5EKYZSEC9ZvitIJXhEZX8sit9ni/PicN
kGMtmkJRv6hycjaq72sGPlSGpk8XrhrEX1pFe0f/5KcVAjRk/a/gkGirvgfqusx69gSRTRNCzb2w
v14JiUOxlXQfDa6ZsM/ouVMf6SfrZl1Z7g0P0Qa79JuGUORQrg5u+YKiaw+NatFIGd2ab7pBdrSj
L/DFprjmT0W1qsb98OsdMLqKKReh9lZjEpOQGYM7jw8uDie7fL/46s/5AEMidhXKTlCRtjBBFJPk
/45t46oJBGWBRavSHSAVDABWOrLb/LIbkMoBFp82vBO8jS/10FTrUwbhKEC+CLHSO5NgkEVSVpJK
K94tmA8PcHV4bngACBFq/DUbNqDE8X7BN1eMTO6DV35PXq7cgnveJWk4e681pLo6FQLLZzmPhLv6
d2Aah0B0DOueaoF52h+3gY6NQbq7d1owOMNr+mImW49o/L1HJdj4DLKs/gYtAR5Eigua/vVIBqqw
JJnrPGi6oVgP3MUa6t6oq/IZ70MpJs48E6bjKdLm9iunYNjlZbbPILqQEN+SU6IsCFwznjKPHY54
dllv9b53cfeR0DubRg1pH+5EDO/OG5HNW9e04sYwUyb/ozUnygEEPYlEnEHWhg9G/xauOSknbfAU
k1ZijoakLSsdlV/Ajs2B8gdMBKwQcFe22F7ymH7c8dobUUIWEWM2A97pzGL2I2QJ3H1akYQZyNt4
BxgtqMLoR5OqfgJEFag5epaURJBUjFuwzZH2Xd1dJkHOVSPetlgprJ+a1iOGHyMa/KTvJLomyvj2
YQQ4tpocaxRa9MekTzZlvmjXMRJs0QXZ2vJPNYbmS+mExB2T654t2gFwDbmKVgjQAikDxsHWLi7N
poN77dkmhvWmL+ccAmva4yCxBG8Qfae0/V5wnyHFNFNt1kWPAFGy9MGBTmlKlx+k2Bc9LBmZiO6h
QL7f9ACSTiacAMW5LIEe+42uTnTk3spiGu3owmJsbJ+ZnC+ftdWfXjF1N44hv5efAW8wZB07b1jv
s/ayMd0O20uaGjTuX5w7R5vmn8kD4BSgUdew0nFIK57cChI8Yoxwv4ns+NIQMYnPC2CQO4fpNJpY
kqxzFoylc4oS9EkOjGdpMQFlvmN2mrq2T7vrOW55iDF/pzenalmHpQYaOynfnpLUdXqatPhZbOJg
OmxlCqdm3SnHVSO/kNKs6wboLyGOVbiCePhVMuIfcU0ggNstVtNriV4AJAHOqr8PSpodAyaes8VJ
eLY1GPVyN+q33vs70v3cXg0oQixVBt42ki/WZwI8AsLexxieOILhFzDEZd4hCLYu+jkvPV1rI5Gc
bOKtLIC94oRQXHuDy0ewjd7FF7SmiHBuyHu1ETKY9fS82jFpw9jLMtAe9UO0P/bublMjKHYtPghW
YvDLgVjtBowFe/w5LSqjxCAM+CwSLwMVPtkKgFSiFKfFKSIvLXNkmrr0PNKXieOxvv3qgMVg5ML+
YdR4XLXmAAwPEVsGTbdjLrDFHfBDxKfQIVw1PZL7dnraqLPWcDyHSUCiERai2CIocCWW5gSUElQa
pOQSGKscl0jvtTEOABvB896SKfLRUkSuRLOSjhTNOfCtJ2RSzkGJBI3JB8J+mquiW0zNIlPO5wA6
zJ5eNwrXTJI47gWfoWYsD0kiRQ9CjsWn7qPcPCxdnpYHxIZZyX5POxpcQt8lPeoFms6WURCb9uUT
Asm1e0OgJ1bMtC62GsWsT/rRo0n9n7gmSLv27JW23JK+u2BdxsYYSS/RV5zF2rhj4hSAXeeqEZ9O
tPGR4uOnyRKdK7HIPCzRNH1aa6ISowNAuEDjyZAhpEitKJQLQLDT+3JvjzUTuKMvgIBGcHO2y68o
RTYj2OeD5q9phKmFgCxJi+n7cRDp1ET0qinddqYKFNfpsALXNUGQcAZl8mqyD3prsqsGKYPPfSAv
4ks7nMsmNx86GvMERnMGP0Eh5NCktBo5oELfpxQoCmUwPvkXcBQ4nlItWeDsUNS5kLDvbVhFEwDr
SEuBcQWwY9OCk+6hn6ZQopw0Xd/J5eWdy0C8W31IFS6gFgcVvA7g1tR3HOmS/lgb3JIuy5apgA7r
G9Qn7dkBz2fNpfIu6HtbcCNo+4sqOvKrNgCcTLALmgmzBm6NIIjWWIHrznBNOSezEd4f7BGf5A4o
tiQ1goImswwdRgYxikqXsTUlMg7d9BkEf7HZ2+VIBg60SoUNJH3Tlz7m4wim9iIkmUga9/JJZATB
7eJiGIqkTPpZkidCDN3am00IUZl1Zi3g0CC3R4rIL6hUynQqJhC28j7oVSW/0Lu9sUcyQB0rhIjO
xR6s7HB+pH27RT6mIuHeByDYlbjhVCuQ3C385BkCL9qzhq+FV0pNeKpkogA5PvSKzGOghdvxnqZo
l3qbkpMuMF0MImpxDMCE2Tvm8OSSjM5TgBQODY23RepHjs2BAbKy8zHLZAshtGiC5htrISKlHqrL
XC03hReAQ/gB1x8GUy/0XdJPOl5v6E1TV9ItEMNpMZbXgCCEqGqGfbZ+i7DfXyng2UGN43t9ikij
mxsB4ANAGo/TdEN599MixcFNj8MQGEtwDbqxjxoTDJt0N5n/0b1hyXMVGBsgLAWW81G8V1z3cwOO
Ey0oxOVAc5LCFx3kuub8e9s7gMOs8v1UHWvjdz5HcLONBvrc1jyR0u0X++SY9AsuuGbeyPCcIgBy
QM2B2fGMKr8tEL77jDGW9VAH81Ad5Pc8AqWgSExPY8HbX4MGVgi1dQ5kd2i0V5DqooUixbg8Plge
bUI+G9LoZF2jnlZkTSlFFbUku5ttI60oOhZU+edCGrzQ6JgWPtFUPOY1KBCxoOQYN3bOwRdNzMq9
RYiJfoM5qGS5ib14Dv5aOAPo1AdSF8wAgKA1JWpZZwAhZ+I53gy8krsPxt/AnMtRvQtbjIUu5CNQ
60Y4s3aM/EU0d2dnA9daxhl6JIICoObu+ei1Iq548/BHig+QPYjeIkdvn+Mr3gUnqaTk1fGyxUvE
5nEwQHOFWQj5o0bz00TKhqms9VkLdEtN+hFOSSX1MFK2ChJBkKr/PuEre6IWs9NPgGLHD/cLIpYy
CHGINYfXEwg6iwBzE+aPO8q0L4qctPE3D7YC2RPKY3JetU2EYtPOX3/5JSPF9AVnNQTT8TwZ2Enr
o1NvPAYrm96vLRrt6pQhGXLJtFkpCPcW4thHzGGwT4MPA30HHPQRCLK4MIh3veB1RbTpCU5ZMd50
AfscnQBvd4O8BU+jisH1Okj/Y5r2HtaxugDaCvYNUSm3RE/2GxwTLqsCtIygILKZwiV6oGy6i7im
+1jFZKBCYDgsgS3HVFeiJSmO9ozNmVBf1wcYLzhObWp37tFzUkQcjzUn4t2CJ/2Y5FmgwBWe9zHv
FkqBLziPXKDtFLZQPHZYhciBwkEJlFgwuux8RKw/0JwIWcbZuGJKFccGCcp4zRLZfHjS0nHqE5cl
YrBX5uk222UdTxI64L+8kQhPK9wcWD3yDidWi2D+GEFR+OuhrGAEUU3B485povIZeeEZhxLkJlmf
8k/RiGPlmv3B1j9k2NETD6QFx75DKhcX+809Oyfwr+Z2R0dtXm7bF3l/IcvsMrlzNM4wHELuOzhE
fChPohslOJUAutmKVXMLdryxaOT2mKf0BnJr8i+Ks4L5p96ukKtv0vf7J6WcMzoWAVjUzQOxFJBE
NgxnYMQBW3MdKQ2DX2+gu2oTHyTc8QuikI4RoG+8qviUbgvEJ+I0PBf5/5P6GXwwmTDRCDSohkEj
DK2PxPDT+E27kOyDJ0n0Bh8sH5CG5mVMnCc1oiFF2vSBt4/+HR1O4sWLvKuYAYv+90tEXl4SkmMu
XvNWY0ACNmMKyMmJTx/4de+aU/yPG/FO4nCZbyPiS0UAagw1AqeWyiMQAb6WpRL2PuZMI2oesme0
Oxvtcc3SW7yyq7UljR+38vfwhUY4uszIYUhDvE1OiR4FWR9SzKJ5fXYrovFlQRPFYcEQsMdKIaY0
x6B0S5ezmmWI8jo35Ptv9eCDtt3ig9a3OkTrg4MTxnHd2WBw3aKD5zxcbLfzJ9ytt7Q0hIqEJiYF
jjSPpcpQrK+hgiax+6xKWQj9FbdCVlxr8JypF/1Dv9N5vCzw8Clx5xqfPNCfQL1pqbbHKmsdq4iv
20AfYNgNmmFjslyG8tjFUi3mgKpomh1Esp21eedW4oy0MkT8nmOUv8YVz98C2yQYPvB7xIkzkQPV
EciC+B1evdsfwprSmNyDChsh1P4LswgK59ngL3Eh18AyOJgHhEGFWYivEPH2MaxgRMDkCE9m3yLi
CpgeRivhqGvNjsnW6YKGb7N8uQPBnZ1xTGQ5UL+gFXrGD1M0YOlKcIr8W5NoNrNMl1+ipLB8mian
ii0WAhLSOl4DpsoFs7ZsxSTnyxRtYgOs29lnH8g7XhU9M3PzmMaxAFhVyRJzwRWDKGRNgsRjYcob
UeJFclCRMfxiTc/h0+P4wQnCV7AgYBOwFag+kHMMpWSVeMr3dIt3luqB7isfhGkL8aReo7no9JyL
dx3Kf4tWuPgjkYZLoEBa+/dfhOMW6vNv6lxML25Mm2KFO8o9U7Hb+MzwQiaUtxwsMSwJ2yVi1XSO
r1Yuzlf3QUxi/7Rz98+F1yUsBs5f551jJKhwGAjDC/tBWs6cG4zdvgw/DC3hqAlvIXQF+xYissrX
xAoA+01DOC5I69tlDE8M5xSDE8BH6QsB1z4+5xyXYtDAWetdZtUQldMrJN3RyeMPe4DAT8xkQlEo
tK4l0P5T0RcN7jZbdNnjwctmaxNp5W9Q5wRveQwkbDWGvHn+7yTnrsgDzZBmpZUBOCTDPzWT5dfy
Ifj8QIqCWH4wdn9znMMm+dlxiWwGfSSeCYQx3FhyENMMMjgTydjI9JhJDHLWbQ67BEUZdhDHAIvA
VDGelb+XaGvr8irR2BaCkFzDT3FbFzYM56hJhHF2joQvuYTZcomlH//Mw5ks8xm6/PxNaKX3xpoo
E66wmFG6Feg0yyqjmSU3wJxhiNrUC77tF7Ofn63EZZaFbAbS168R83yp82ZLPG6FzcXn/t0fLgAB
MJhqW7YMwCHmBXsrx0mZbS/MRlmxXDs/Lp4FXCiXm8fMhvg+b8nL//9PnqOSnbtxngsFlis/mL/f
wd4+eHmWw5VjaREP+N1u9p9trZn9e0zYGRIn+DA4K5hdh8RCYoKVs8h/T5DfvLS+5CPy41ae57J2
xB9h6/Ew7ZKERr7Dv8ujzXlX3Gjpg7BhxQ/o90Ek8RLfnt+nxobHjf/vw//Ji/77ci+St85cXKh5
Nevlb5XRYeND53HIBXywDv7dltbvk/Ggl9wUuXdCJiwNNgKsHmzQsTmBM0UYZFAjjnEsLUwuftSk
N9pyOQtoSXj8vRfxmIgpV3o0HvGBgY2QleivX3gl185tiI9WfnJOpHq4bFg4AdyJAUTtYAlTzPuM
edKyimQt4UA3m0k6gRh/+7dCxMmFhFGWheya2hVZ8gd/yws4X9hDLJgipvluhVZY/NocGkWsgfZe
k8yZ5skM/Fk4C2MCkxhT9jmsX5ybsx4JeJdTQDzGwPDNRwBUqLOFsi9AOsrTMfMRGnf6Fj3+K9SN
PifEzaM6hwm39S5hPwO5PJkHNyi78CIYBoRNOlTJdvSlb8KUPdSY1dh3yKKRkh2XzURhEwti+JX0
zG6m5d3toHKUcA/jwv2mHeOKzwdCg4R/eseO+kJVkF/CdCpvmIPtaDtqJy+YMKPKn9cpfUvQYfBx
FSY/5HvEJdi8yeEPbqjVXEjY23ratMfvrkAitGZA6vzHkranOm21TBEvfKNuN6iX4ryoOPJMT4jh
/0kark3dHJvDv/NEPJbzjvmJhAqGALQxz+cBZrRW7T28bgiW1l5BNxUPDujRMMgKnzwYyPDTk9EG
mk1XppSN4Eg7RSaV9AN02g0UBeQtbEaJUz2ryj8Y2aN4GspOImuRLYvirynZkhADxQiBGpUsFVoN
82YqZx4ckUUeppZKXirrCBonXgxNUvUuuQTrj20vceajUzXJLsMLEkKkPg2AQDFeMh9eY3F2ToE2
xMQWOrFo6jwcLWEnuHIbyph/h33SwJgcz6x4OzpOxI9Rmx6YKMNfRKMb13vOCX4kw8kShuZJP6Es
cMPc5RJiAH+MT+k9Q9LHfUY9shF4iWnJNZ+cL5YdXBSU1QfOd3bff0W37JYdMHvq+VerxoijC11S
DhNyLWe+ud05PPeJ3IzZE16qMFblXq99GiLOBy7BWLxJ5DSXZS4HjAzqBYyE2jtJNyG5kzKzF5OK
eSh5T8d+k4e/+RmMgbTZlbz6g3cH9FjrkJ6H8EAn5yHi48bRuGK9IKWCvK3CuX/APolSlUJvF3WL
K3vWe22khd30ZDi1A7b9Ej59L+6QrZK8iqQ9vYbmQpD3uLwgqRxdxq1iF+GQultAxorrgrZBf6jE
cnpIgw/K1IeWSGXRaRWUiMB1eSuKB3Br4DxS2nmyKITJBUubFcBiYQXJKSMrqsHhJnkVAcm8Q7Ek
riF+iXwSGsjLHuKk0Z3NRh5rPkrrCsGcOTAcp4rd3IaAtB39c/t6gTPB3fK4RDZd2AJseW1di39x
K8Ja9sBZ3DVv6DhDVoRwwA/0Is1oRRU2or1oa/ejBnBKJSNm/72XcNSRXcg0yJMsIQdsaz2ZJwwh
KG29rw/OCfgrp/z08HL3HDF/mW2bDF9gaAyl0NuIzhoiYtaVEY3nmYsgsF2oUYJ+kEOFRGYAJ5ZU
5mQuYw5XuSdbfyZJiXhQd4i7SxKtG7LzIiZRwfBgf5BR/nNMkJ1Fa/nnadMmjor+ctOT1sl9A0k5
FTlFHo3JTJbydQbNV3jldGfPLjLBXFtLD88IhTFhoRxAGhKSeEd4BQ4NQ37MYoM3TEtNhJbuuhaG
ZkFoGW7uurZrIwts2IlN9uNyAP87t8TrTSp/OQn/iK/MaqpJg+23NZ9/br6867M249JEnOFE9pSw
AlmIk4hwJi0EPLTR4JPkTaxnJcm72zXNPMLC8sWEvWk+0Uys9QM3hhHx12fxk3D+Wi0YzWL/Rma0
80lrpPA9hGf0tfnq2bpQk5zM3CVD28G0Ri7LtvEbscSzkwgFz0Fgn6k0bsDMmnLlVhbnM47H76D2
4f5L7dgExHAC8Xmi0/6g190abr/uy7uw6Qii3WHT/g6BoajhfKZ2ByXLz6ap2FphwUyt2WArICmA
uCkISCJmqqZ9UB394WNVrUBYojvweNjf+FGM7/QXU+wiQ1Lw4DNqggUEejT8jK7DewhbmnvjoJWC
0P8lFIGIfga9OcDbTD/w/7nFNvEfk3qCTgQnCFxwHBG0BGMI80VpArnk4N6t1xSiCVQLttdz2opU
t5IHAMgNbwHns66ch/PwoaJbN/3vb8VG4FbsBmD4gG3aGZwb6moJa4cI2IMNP9LEfY6Jo7FnSAO0
/LfWxFYKGvsO5qvktyg7sOilUmEl18iW3AcveymREAcP2j1P4gbMVWCnAzqGUcuAFC2+q7ilZh+T
6p1OJev/IocGDZ1W/qXOfTEhXkOk3lzzn0+SoA0YemzVQSh6AnR0xT0DRQhbzFe3AEU79nbRi6Xn
O4O0MvzG5xXqD8E5EKmPyrrS7wcH1897AZCiH2aqAf1qH6BxP2xT3XB++LU/T5C3xPxLfCqqCfmZ
VS1PFCyXvwNd/imQmjmgLOJaz0H0pXsHFXUjJltwGLj6HSrkhIeFoAUgpY5Fr8Eit8RiS/jGvfi5
EY8/Pv1usRvvxvudoIurYrthTqHkpYuGUiflONgyix224jeCJmHLbWff5AKnFdMPbAy44xtWEX3I
EUJKwaOgqUtzq5My4vriBDBHpOHXMUnpt5JVkRPgVojH1MuGEO4/yf2h2zNgRqEb0Q6HXKiGgEDY
7Ve+ku2XH9r6LKzPVF3P86vfzdpJh3ghy/Ia35iSTpp/eIIjyC58UB9LRbY++KE/KRKlIyWqBSp2
67Q8yWw8bKGICNmKODDYZuvU96Wjsc+xiqBNw6HC0aHRqy3XNW29N9089nmEQAO9WskzK3eboWRA
h7ZoFZjpIhM+7MUybdu7Ag5je5Zuw7mbkCcYd/hruMaIUuEzDuE2eOJWKgMeBi2u4MIhGCbXlg/H
sDudm+s1GK8LlqZlALrRlO7/T3IKmKL5Xd/I7pLvELA0FqgyrgUYumW0tl77dP6ovOWsxA6MoE0a
5u3xBWS+wDl6DOah9KVlIcBdCeRP+5xI7BYLtDaZxQUBgetarLTkttFG5cSQhgY1t08BjC2lHJyn
lFKZG4rftC0/Ke1Uepqqjh31kiol6QNzfXh3i1F7WAMlv0NHAs2LS8WANu5xQASmMmmy9VUD32vb
FgkYZED5OhoVaKQeflaZ74E8yD0nRwastkndRJ4/+fvhatsvEis63eZFULadaeX35tiYPpaHsDRa
7HMydbKfZigXgckpR2xpxPYcoQoA/hW5Hr2RDwbSTM19FFHw13a14CDnMAkQU0LmIJRWf9kKJC6j
5d0P/9ECN93hAoS0JEqUwoHGXsRaCVoZNkBEGgEAATLuoL3CqQGT69XOlVeINj3iv24DOMuW5tfm
Dr/iSZ2OAofOy7Uf4Bkz64Nk2NZyllv2wIYGHHRnyuzLKfj1oBbyG/mJU7ilgQEO53fE0yui9YGE
h7EHw4+0DQ5uE7LF6BOJcsArkkJ9Fhq0Fphf3H5CcqFFso0AuW2a4kfeGMMVJGzG7VS6y+JtGrJA
SaipkBFJlsYahwLHG899yydMTE+dHOHrH5IRLTg+WJJRatpBEC06weIJHAXNVWRHwNdDxgkQa7Te
3hWUz5FenEycWJBCExWZK37Bag97EyF9NFI+ODqJWz3CU0gySW9EkjeVHqhkt+w+9hkSTcCkcP8k
g4T2nUvluuckv/D8NKN7GkiyRiOQNcJBjAzKH/cN8xvjeYYn80fwi5fEB4z5yAXFDHdvfP5O3nL5
r8Mh+iYyKxENdXlLjicSFEQ9Trwl0Bvy4e/g7z5tDt/UaSc9B4qFPo/9xLRaGucMMyeic/pymDT6
hR+GMdkDJ6J0vOgKxPQWLKATIC8gNG4ACAoOBsyx8UFwU3TgGfZ9tsQAwM7+h3RXps4A7skesAgd
i4k3QzgsM0QOxy4Z8LZB/cEk/n1D6Golrk0yygdCqCFd1CYeiPXdg067WDM1sA5H5M1sMquXeECc
CMSMhHwgU0dgqMHyzUdf5luV8aFWgylsEZwIXSr84T32JQ0L0QMqOZCfAIJfgxdUeM0UBVHgbFhA
iKgPWOqhiOsiMwClGL+Tjy2XdPEPk4vfy+cg2ff23Zc/AsYQFVwgLOHTmWec6+DI35T4SAz11poA
I4lav7jI2alijSifSKCIx4Ol9XWkERlle88eEVOh9S8ddkHgfn8OtkBsjkEnBR9tqYinyOqDUkMi
BOC1DM5F0wZCC2pVYi7FheMLyOFBM0qJa/C5qFnbFBsApUWQRO46WuUDlRa9JGx3BuIG829jDQrA
kq4BkZjXCplavi//5RfN6BiMmcOb6gi9M+FNUwuvU+Q5pYxBckznSRO+eSFxSyeL+xVIv/wD1Ym9
i6gUb2n4CI8B4Bjgi3Axx4WB2rp0x2ahUOt4pJUwz3kpGl/sDrC3Mh2SUY/02qgvcfxhyNIH8SzF
sZxzS2mx0aUDBZlI8df/5ejwkIT7KMAMkXH7H0vntaQ4FgTRLyICb17lDUJICPtCIBrvvfn6Pcls
TMRs73S3kK7uLZOVlcXOYCepwCDEvkltZ/0HaZqK1dTFGoXVAVgmON1kpGq/ZTlITTVMl6j7Bz4q
NFPMjhFnVPUe5EhTBvPsARIlmDwHOj/3CHCxXvz9q2qWQmLPyW3HmHVUjxi3grzVr6JVNJHmI38a
QY98Dch/28+Y+ByFHywrYBW3IScIxKcD28JU0zdnvYdbxQRGRqhaANXFyYDKMMe3T73Svg/vYQkb
hlMB4+LoKxk5YSLeFCAONuqqPdRtLOJf4jAJpdU6ZV/cMSKIvnR4d+4Udh2JZDmrkOhJk5cFmJcf
dCzh984QzxaELmp1/QOJBLCUyWX4WMNe4SIg3BpoVROQzLGD7e5eqWQBlya8t6tgW/pmpJLeKkFW
yEXWit+fb8zTqPx3p1SNhcL/MfALPxBT5XXRniOkFjgKcBAKeYdpTYiObJB37En6T1k7PWnGmaoN
Y63DNfjcgytXSAIcqoIMY9v2TpNtj7G0YR3Rim476CNwYdg4n5YNxlH3mTZGkN6xpV9tqctU4iy9
pjlA8KPJrTNodoGYO3YU14EsUyMsLzaM465b/+bljMeE+Xxp9xEWVYTwoSee9mBWWZN0SZxexDgD
xAl6xQBPwGUq7TdH4YFJUI3yRd6J2R4Th/DWQGxDQEiWqNndRN25LHXBbtCfU0Mpk0bhOdxR4TNg
0dzVxlwRgGyYrfv19E6o75DXP80XPTLob6Akh0ClQdbJVcyu5hG0ISM7F/wTPpFCv4TZ1OVwx2jA
MQElhyTyQHGEgTj2e1yO7uN6H6MBOYI2ByuaUi9M3wJq6PpedSCFLVvyhyYqgI46zuQ3aNpwDj10
JOHeiG2DWpxArh6EDngxj2EzrXUf9M8facChLQNqZRVK1Tra8mfjTDv8FiOnvrhJuYgvRwdO33dM
a3lIqFjx4eHhfcRLUlR+tcL+aYz+8RIdi8G/Zo6GhMrEBiKQgbfFGOhpn4wFrgMiZpzopZQKRZtA
5QVWg6gZL7fIEFhAX3ChS1IhCcFYgNBpjq2c1zaqdRvjZkfttDQN4MqmMHR+IK2sC+NhzfKggO3D
6GLnGkaeH51Hn5o+ATs1hUFrpOC7Cu8CBI+Lk7MEtV4tPpJyESYMElrezD+1cp+xbDTrifx/p0mP
vNt/AnYhw3KkHYVJdPRTjqInhndAs41x7X8MOt3pcEC1vEe7E28S/4Qbe8uvJYTyBkIHLbr9UT7C
LakruIk3uvIepR4kthxxN2rLiA5PxOSHseitJ6UX7qsGIXYpfj8qs5GYGwV6/KtkT7yKNb4OBiPk
RlSOmLWCFDqfIqGFFZjm3y/b7cDLRGgVcYU6CjO1btPeAEpZ5EM4neEbli2CeZBjD3TakQN4RWMp
uRpY1yv419wy5FmJ7BR8yaAU/I+Hnj5fSeJhy2ZbT9bBg7FEznVRhw2J5q7WZB98+zNU3230IPgl
EhJx56RPordGQOKpJ5aeBLWjXUIR024B5LTOxWPP4y9aTFF+OpsBXS6Q6sGLXjbkTmc9kkSd//Wx
NH1SC+/crTmb8IK6GKOSgTc33hWyxC5sULzyCxsqyrAvmAN7Sl+unNUbRkKpvWP4dkvW3K0gJlpr
r0LYNZSPlbo8kmf33dupXhkA/sB9UVR3YwZiIyz2a22KR6TKjKd9DFrziWoVqvVJqq2Er4T8D2GN
o/xj+8CgQwPts6yyQzqk0bCHmAMBkN17Hdx9m7SvIubhMTt1yvCjsC3GF13RD4X+Bg3ELXF636NC
SZ5RA3NBw4q6WNNl+io7+SdlSnDyQGOWtHJAi8JusAadAICQvfjYR/gV5Q+fcW7vLvg9MmUWEpFX
5wzPE7qCA3AKTrHyLujYQo1CRwOWEVUIm86hrBpVetDQNAqe1jka4n5M1nmDIBqKdcOjtgJrZ3pJ
y+cuM5kZ9GTVa84bqUcCokcA46th3lEhqdr3hldDHpQ9X0UHyWmsEQ5AxdwunHDalYfbpDvNaL6s
1tqq9j80D2Ctdu4VItXFviGDsDKfdDqiNNErPAd38uOmVd50n7WIYn7t3ikdfwjQAZdcLWjcp1nv
HnPAdasFZFT/+wIYZtOsOH5z/t9Ijzb9p0ek/xyue4X0TSc8naATVXF3SSV8RTXvETVoxsTVwRw4
9sgUzTtgnu8Yw647bc/JAjSVc04+tSEWEEgLrIU/uFN30QzMKmxCqnVUb+hNJHW7OewvXzmFangX
M1NpEQC36n/XTjUDC9uSKRQ6+ORq7xNLg+Nq49z24aYY3sGUQfhEKce3HXH6qPV3po40Uhu4oZsl
IbTOcC4FQemY1vYufa1yg4s9boipwvKH0F11201fJd6WKtD1F1EKGqfj6ta930GCEN4redmUysr4
/bWoQfRvEeu/xZ23hlc4+Vjqz4JsCVID6tW/eIyIiCy61lH9T+ny2jrTt9LhLphxPxNCp9tC0+SA
UUHNgyyulCDF1H601wwnYjTByqeJPH0aRB9Tq/rXgClfiUpXJu4YDF69GQtebB/0EGzQdOddMvxV
hKIsCE+Vp6FcjTgPY12njLMvL159ue0VaRQhGutjP8YbsxJp2sbBH86HQ3pBENjbdOnwmJWC7t0Y
grSi0TOukp4pyORG3gZVU2xLzSitf5kc+SlMfzSxjhj05QYhMvgRbgl3g7otGGp30z/n9yEVrbF0
MgWnQUT44JK6wu2nznY5xPKa6b+EEOoA4Y1iRBB/FYqYVcf13skXQKBucd1Fw/6mVcTH4KyBbgyV
BaPnsHPnBFIvZ3j23umqXSHzZW7a7PIyCqiPzWkHdQ7tmyXQpLBYudthwz6wawD92/Oyz7iHaVbP
2MHfjmEH1ENd2/VjsDwqXCv21/RPMWoTUSSuaj8h/NArfeYVlglfFeN+uoyHHhVmteiKakYlnTp7
GpoNm/U7QVYqMQhkGhOMIpE0uNvMGLra684T9a+9YAx6StDHoGd+/vVA+oWGva3mhxkCDH8l69hm
mCmqMQ+bDryjr+YvaKUf6nHKRNiHaGzmuZOL+uBTrqaoh9psDP4qmVy4APYTtgEK2VbZvscZmXIe
E8cStjAtCK+/0jBryCYBjQhkSzJsjyUgJBkwGGWVplzonIQTHxIc6hzEOBLYoqkCmd66msUARj/E
GXUYDBVUJ6ODJ7LaEwbXF+NI35WFvgItdP1KTN+aVSOYcoGE25AaJJRFNwG2eUCWpuFygzVP5R2g
uyNye/UeeAieYmLpWcXxEJ+hHlE7BnTN2JI7Xo0QHu3vFOuR/VAIFfrrvqC1d9OgcEPs7t6iI71u
HM9gl6yd0rAxtUp5KTxFR3YzciF8h6vsEYe9Rfv4SHHwlKD/yr+h/UgKpe3bCst92kCo7UIZKuFE
xYBphCJFwg6QIXmjR2/yP2Aohr/YMLJOpREsWgfdlaml+hQiy4gHuOiauEMEghEAoZ120+dA/xCV
V3dIrnIEnoKaFbQBquhOZiQz84EtOujdavy8Ion1Zj7bTVIE8wYCXCUpZFgztDHAiMrefWf8dFTM
pic5lQsiAIBu6OkYTBdBGjKo8BsH/wjf89Fhz3DrCz4AQ4Ay4JjvMXu013IfbfRB6r0awYf4/UUi
ybsaEpASXzbJHcr9d/tINQermZawVcXe05R+HDdjU6ajxsSU9AjioFL6fRuMYBQmUxuUFsC7FxLL
kpR/GN37AxY4WDhxlQuUov+acbk1qBasJugR+ZlqGC7CXgx3oe/o1EYsgHUCCHyhj/RFss65Gh2K
z4h/IWrTtNy0+3B8KsIMqI9AEdjebPIOcD3AE4xGzshkC0Ow4ohe20S3/MuJg6XVdGvgPA3UvQ2i
iA2syGj6IyOyAU/c7Buk5DkX23k1AyNeLaXMKJlmQTuq7qkAzN8UggTyFGh/0cwDKhJElImSOkQj
ewKlavSbi6pfaIcFTpnES1u9LXzAGl+H/MAtVLJCpcAqdv5JRorKT2+Yu1zb57fJJNiDA8F45fAV
Ih+Idi0FeJ3uhoWs/xLDYSS/+D9+O/8e4u4DcShYginNyqioX6M+CDohNiU8tVSGJirbRPR7vzb/
Z0XEoLtSzqTskwPmlpdFckXeXFD8IWUC6vbYERWJWdavJULDhChNvO4D14OARUX8H4sNXtKPD8sa
kYCARKqwLE0BcUUdUucs/32IEBcO/AhEn9RCOQHLHyM+JxCRmi/IdrmL8Biu4oigDmVi4hjACXv+
O1TgDgHuE0MgsPCRwGEkoAXaOftCbnJAET+O+LJu8EQQZC4GlM0XZGm1/5QcyDEfcC1ImxSwIlCn
kLZm3suaLt/d3RjUJcGIXABtF2pbUSZEHjS6DH53TerHmwNgVHeUZe2zQ1o2damI6NiJzj58tUd6
M2P/GYr384+LAVIjNDRXURT6D843Axs5uSn1WDt1q1i7apeTQO0vypihngqPwZlR2vNT/RIFKn6R
3DtshS14kLKbJAr8ncPX0HdFTGpaBcre8NuQu6wb7+WbhJ7lrBgbPPU6/mIZD8ku2E1OSYOvbzCN
6Z1u0MEE5NqEWCd6JYFzyJqh3idWT4O5wzX/TyI71ZTYCffrDGhpN18UqrHfcCPB2diNXjjg+X1i
UrlV15+IAU5VmHpyCyCjZX+eqeJwUfTFMl+bkzeMhskU7mxxdumcu6vQyVK30cHxGra0T7gqIqwo
xuDfMa2aJ5gkCK/wgajcvWdG+07pYbeAUtKEmLLyJXh4tQWP1A0CMLszbHcxw4r8KsydP0Xg0lYM
y1VpMRWtG0WtD1t+cvfZ0yMKxciSseUnkwiOfsTMdpzQ22ul+m/mgKvBj4DLrcOwwqK8KXgxKaE2
4jkg5VDUSe8hlm1tCTmfvGiveLd5QZQM/Gzbg+zqUHU32Jy7TnzvqmIGndtviVU4yU4uKKADbcmH
L3IR0Khy2pMqgKQHbg3EsH95fa1FgkX7A30ddJjRRBK86en5Vc7DIqItXk+ju7AXDKRS2ruu0mWp
jnbmWIVhAiBOqgFsi7guXryMUz/7OhirVFlUbX6lEQqMswjsIfhbxbCVgGDl0uTzDkeWMQPQ2eXE
f4AEPZbsTCr6WaHDOqxNLArzA1nyxQK3h9BRB5VYYwERixJBp5ASdONeWK7X4t67TApsxk0iOHEP
N67hQa3YhDmKE0hhlEgbW5QcgVtZ3y9I9nQ22LdpcSqjg7ujDoIdhXNWxEg/V/Z9RWhytsrRFYSD
s42PiDAtpRyW4pGMdmM0heMS0chYNOD6/+MD7am1KhGvMnbjh6zIiKkagLQ6K48yOEYEPbaivfHI
t4/jR7oJM2BAtjKdC2QL25Fon3eGav8RRpCnMwDk2777Nxo0jDPAGzEcGuqqtOFccc4npS4/DqP4
XGSDkE7bDJbyX51nD9cIUftW5KTvx5pucEhl5mjAYGdMYNETxz6S38VWNsQCKjvxUQW6jSuajGhb
mAXVcfOJIGi5v7VIR6KoTCdlQH5mMfOMIv7TxGSQr6piW2SKyrV9Iarw9dDNJZ4y1UKp+v2s0Hq5
LePwwyT8Qx+vx6Zy9mbyBx/wYdNnuFJqxXHk1POE8Ci5VW2WFc09nDB8yMqDs5uXeJP0yLy9Lwqi
C7dmu6tFLU2PIbEU0zLsK5XInXukj0xPZpGiKu4Di6RiDa3T5xRxDRkz2msoj5f7cH9XhMhU9j3o
PxA0YKFBNMpBazdOiQa3sexSy1TEtUaBOGn0NSh0Ukrm85R7TQ16tsujbWeTKa7vSC54Vus3vTMC
URRcPkavZlbBqDVmtAvBWf9RoPJx6iN66olfwKWRZaRQSPLGhF3maN/aYwp8CIKRNdANj6ACuKy7
HazIFhjeZ1ei1tFqMmnKr9LBU3ILyctCqMssMV7xORh/zUYNeaeHb88AvU9oO31aBmHQeVgw56Tg
wRzpv7p19sgfCUnJP6WkdzqaXXGtRIgMmxCz7C6V2Kknkivr2OHX3sFccZyTf2z5xnP4bb8g1NjN
Gx00K9oPEMsNiZ/E3AlrwHoZVoO6C3HO2pagjTRsENFR5dwv4/BPdqnbBBHSmePAEeKpkrxKa6MT
GtaeWA7lf2GIUe2L/lrvEsUZR1LCKS81y2nmcUpWtM4032lJ26ux8xX/Pl1p+eKKTjYddYQK5UFo
JUFv6wE7A89Fy+DWfWNd1l5/4yDiqF4MNVvs7E+08/JzNqFNHhYRLYfmgdsCwFyhx3hj3GBxXkj2
A5I0pA+fYH1MnQwr3a1NGfsR73rn/raPl3vTCkfTsE/ScW4ahXRnO1AOCSUgnrc6MYp1BF4fDlpM
/InPTrMs8ihngFL+/TGlRCIUSR+t92Q0DRT7/CWogNchyRtH2vIVR9BUgXGGuUnDwAhGLuQThgML
L/066y4rymn7x1iIJvmGj5i206eVw/QiUyfk/Q0YqRmWOL0ns6HCDdx+fDhcDewarlj8dp0eCAE0
P9EwA7kzziFbUm3IR6xs0R1FHCpYmU1/s8BGm657c+YNgrC61SWBUE7LSAwcFfEVCefKAKCE50mc
dnoZbk1vHDsrtyWeKlEWPZBQ2CR2D5Gr8isqaexFHFmf5Ff2gwhHoETYg97wcDujrK+8SfxrfOZk
1OpV2TJ0iZUIGeR4b4wSwBmMFPj8A5MluPIKmpO7U+/jlnaDEfkysZDlo3msAlVGqsdEoe3P/D7g
YZTY5QUaaYgO91nTnSYEAnNR9VRa5I4npBGicMAF9OTJZJHzqtngouD3bNEbz7+rKbTUg5YDMh2q
phkVi5WXNxjb8ONCMR9B+UchvuLCq8E0AdJ8ME6JihzJfjE43mhifAFyc4RgYsKJkhKYnwzCFf1i
79EIzq3vDjnri4WfQ8jmFb04A8VkFE38OAXMgQXiF/rdruGmsc+q0yykpjX6xmY4b2rH8DxHcdnm
NnaouWjJakRfp43ZPBB2PG7Onba430rO1JSp4uhhVtGkqn+Muo9pUaT4bUOB1HBczZICjaI77W8h
2JEycTospu8Q+tBV2S5E4IMqryL8TFVkaiY3xhviQL5ROapGJ3u1bHmDY5tEX9TnI9XntT9ljNqH
urvqGQVaxGlNph29MqZwTPkYu9HqoX7uriETWTUK/G3q0U9qUxRkynidSk+XAm4WzxW5pRaN2VZE
+AYgZUexDwu509wasPSUvlPrXNls0hylheG1x+5w6stNWqIjHBkIr9gmR5Y4+DoooB37wNgzlwFd
iGa6XxCOCr3/2zHodme2jc4tm6I+FyBySYaGZnSM6hiSH/fJ2rhkFbRQdmNNaniFiBJfzf7443SC
uveKaya/4jLmc2UiMVJ0npqNbV/xODfowI5GzHZQ96ugzELK9zcgRVGyJozETm7hI6+wdlQgjD4K
s1cEpyRlpXribM1cCo9wr+VvnJ2jgd/7moFkA/wSZ8oVmYosLU+kEbGs44Ov4duSMAIdq7n2uD/T
szMfsPu6G17vEZ+cJgqgXBUNGmP5pKbSezPP1mIuW6/VReedsRO9nuQzrzVGJjDSdAxJiUA9CPin
xasgxRaP9j8ayc3eNdDHIknDxa6J3TS6jQgmTMmu8yP88QrjaSpp38HLxHIR4Xywsy12lM6n6Bof
UComi0oUF+4PFS/7QmFcaJkaYB4J8ILzJJZVSySVDnK/aELbOL0IbwoDBB+Tm2lBHKAKyyhL9GrO
zCInXrHu5vlqMnV9Qbw8XgeMmHOlnlxAy6sXgEm0x6iYnPxN9qZqYX0kTGWx+B9jE99RZ7njpBAf
RFVsjwSfUkeBAiKi3RBqoNx5pTDrlFOQMCp5eySUP9jo9tpNYKzZpFSaYWzVnRmL8nHegIhX1MvL
vQcjvVQWP/nVvTPuzIIj1IqvvWK67tpDZCtrOrfugXOD0BcwuhAURH7Q1TW6IORzsqhiVm4jRMON
8rwXqgRbcgGKqxbukDrvrBnWnd/3mXGNELdmYfCmkOLqzWZBn2nWvG0J1LyGBX/TWyYM8ByQMJKU
/IgTNVKQ8AVx9mWCA1Xo8z9TMEXwAFECJAyYgUeJToOLr4xOC0TdYUs5HaYvWszbLDovUjVAXCFj
DHofB8GszHwTEaLuVOXY3cyiKSAZ01yx1hoHQ92WZnniXP5ZPO6id0RpFT3PunsGN3R4UCKHo4EY
m0q3OFDUHFgaUnhhNeT0Ui78cDKYLaQZnk3nO3hkyGnelKWg2ToNOZQtF9ipx+X5gATBB3ExSSbK
jF+ous3JLaj4CDj7BxLN8OIEtxsXk6pOhYPMOwSyu6aHbtVBSNO5E23sgzJjj48ahY6SQz3cWaUq
Q7XMjaN9WBuT6X7ckv9JH5QY+oh9UPVl+s7wjETpcjBQvklLOwE0u9cyGVhpAcUpIfaWaxaryOHn
xdoUNXVSKW72OHJHhrqivYa6ogmoRFkCFxU3afidbHkZpQVFtKbBZEhmxpxNCrprG1qSyraPkGnH
ktySYi7SowyDrtgyH2XAZes5+A6uLH2fudZrr4IcVJ2Z6WzBAO1VkHF2MmNsPCypCXmXMbHbhEfx
inppPU8bauPcmZ1+pWRa5G4vrNMM04VTsjBqv/3GzYKHFfy9i94TOxS1i5e3/NBjRFgWobzOw/7G
8BzdHnPXPe7+E/LsqMixa5gsigIHevDI0+7NAJtnB2skTGGWIq2dhEwM5NEGBJXgupRkm3ZYTPEf
LHtIndr6dU4wg429TOOnBDgQ7fN4XWcTvsHkhjV/dEvRo1dsIlMHAaLXLzHT/U1zC28X+aUa0+Ht
A40GJ36UMa0BpMYAC6Gs3EWHrjxEq112O7jKUkoG7+8wbGIJXhWv0V33p51LfrqZNSRHqX3fSvoO
+vpY4sP8g2YWLx1BqafLxPkPU3ePlObvbh2uj7lGrQoF+/YWd2LbM5Ox3VcTJBEiFYVxWOE/oFIl
fGjEHASF0OwSo/ZX7KDf8fcYrpoGwtNB0HsMOXGOxyFByzRiUCeCapgtBD4eJmMTKeM5pAbhEh9w
N1cQsfq9i3M1L3HQdALEo4MDDuQdoby1EgPS1oxq6aEusEDhARFcXmuTWyCjeGmOCYf8gvgTqvpy
XKhQc2i84w5vxk0u1kGjK/LMu4aB/Vtxdxsk+qroK/owA9nvkORqYyL444I9jhuEb4fjBVPlXSOL
4qMOA1EOBJUN6lH3s9FNmrIkyO2t3TVDI9GVKUet9gnJqYIjJRv1t63bIhBDBx0M0F99YEOQ1Acq
NwlIgFEg/v3g8zbja03CXLo0rAFkwflAdY8Vs9KtWhnMpBq96I67eMk/YoR4ATwdi/waNvwK539Q
CDdD68KscbSpjKQMLLxbPlUTx+6wcUy415qhSTDwHVE0LwbXDfzlZgLYfjCcyYRA2ab3HDCHDvgn
bQAN1JGUNEhZBkYfBlH5GhGM4OgDRGziLkCJpC7gQxKblIOYBXynxGNJXO8urj9zSv0RSv32bfl2
qgm5P7czKPkcpNXsg1YBkbrzWUYDSgCdEOhEhMJqsEehrQP5m+llEUAi43NjZE+lTts0v+PKmRei
3Y5h0E4udJfqcVsmiSh/F8h/kG+66B52gPvwst5SXAs2D/wYyIWDC0dllYfFxIJvsjWR26R9sRrU
UWsaDe4OFJ8WGqwJoj/0qTNEx+XUE+CSU8S0B3fFMbvaBiVemibgFIFaS40Vc8AbsolQIfEFCkmZ
z2uHlZiEjDnmI9ipBl17cZ3kNooGop6Q3kRE+hEjq70QFYgRyQMAF2ikgVK1QR5C/Vkl89ghM7Yc
6tLqMiInIW5GaIGd4e+7ms1H8m0y5OLcppaCoihWYvy3HPBLUZQZcz91WGekHQblJT/LG4UR/Amw
rvTJYMzEm4E2ZOGnwPsZUOrkRP3qH1YT2UifzY5BIIk/DWYModgdj84UOgjuQccddR6D7yA3goQF
REGL+0GbEfYzTdOAchCoDWILmyfnuhRfNmbqkiHKb1cNG4Pbnq9JHcFgtk5caU/USDh16fSme4Ie
RUQMqMMkDYPt/GI6ejTwuGvw84SgljXrpg4dh/cNN7H1EXVB2IWfnE4sBzjKXaXqeB4MIAQJkBcb
VpJYoNNCPS1Y3koG0SsKhWmxgwXajVif0m9ZSUc+gTi9olGf0dPRi/qwY8KkMOYlXuwm4G/1x1Fj
RXhWxyGNYutELK83iOh6cTPkma0RO2xnTNK5gU6C9cfLd2KDe+djXgN6sBWqPv3JbVDiAnTQDgYV
XwWELaplH5Oz89bwI8ehIghClDpWxEF9z0EoyYFd92gw84APR1ZYml2SRvBd4sG7YcSQRsUhI23r
IORlUxgwKBDadH7xQtTrufHKduzvwI+rthSu1BaqvjWhZU0V7B52RIeWMyGKgBwU+rAfcuVID5Lq
K7Exu5yN36KkwM6X1SBIXuHCwrU/gjPLHTj4x4tnRWGUn+Cm0jVGRgVK2UYvwP16xpCdDxe/BEuD
0bg+dXTYI/T4p93UV1sqBZK1lcUVKzuiG0DBFE56S88ZN10xv6nFAbFbF1iHLoYnUyV47eiDIIOD
J7pGx57NyeCCje1T2kTanKjSAoRVW7sYFW8PTALWYq56hpp5oaDEjkNrM6UJWthtR0hJAX3YCCh4
7xiAcobLbUBh76tzy2ciXK9HlXNLX13dzPjPk4oGdSfEqTkDmYFSfDtdW5ySSDkKCbIG5D7ztcOY
isXGJO6+B36L5raYVivGDoHpH61rjxpE5N8WtLi6XJiSfTbJfcGlwknXUCScDOiBj+AhWcUU6gpP
yh+Hh5lExLNWAkF+E6Rpu0Pub5hVj1FJQ4NagSP8dJEyYHLy9n4FcsBl8J0JvinE31uhkzuL9ItO
OZGDae8N27MNloOXlg6lJO8eh01r1W/Zt61VZ0qk/YQO2rSqwDsF+oue3qZP36HLC5li4LBgrFbm
UDgE/5aQUCvMYF5w6DG0spPpkKDLKNEESKMZ4kpqNsuQPHAoUWFOeJ9gTW9/Pz6lqrwyvafeAftw
HAAi+uPjQ4cMHmzIInqlWebrOahoMa6AgJFg9jdGKxE+GceVXM0HKvJrTGvKlDrkjwxXxOmvlUvT
JLq2V2k5EOpNBhmEDcaUhInyOvlUGAd7JAgBzwalLtMC1wByykZ/qfSqB5gA0C6TgFd8mCKK+z5V
J9+1O4YBPe8NxMhxtUJikCVFMGdSMDKJbADfuG2T4agHG1wQgguH3oYbkPpZTnUWw/cwB++5SIhh
BEj4HEbVhHNPTQrSLDsD4Id+FPw9P82/V23ft9vAGiyMKp+QG7Db1oB9DbfG5n2KII4KB7VEmD51
w3XZCiu8BuWPbJUg/tTjVILOcEU0i6zQ63mUd94cD3j2eGArCfWNcMDOW7RsCl5wUChcspH56bUq
/HJiJNyYQ4p36sKWCfiGGwz9htLaIzr2aEwNFcd7P+8YUXZx2wwXw2rQC86BDznRaJuIICEfyXba
gNXu6EjEPD1AMMGjccTs9Zzzm/MeRY0X/T1X2+LOhpKATTMMe4Z4xT4GQvQxAhncbF4UPaoVKMoq
fyyAxvw8d+irc3Kfrbu4etjZyY26FWR5a/SXYPt5IgsFhp0NCEkRoIuvBcBzcnwoK8Hq03lgNQwh
YarMYaJOgFy82jYRBFwP7qXFx2FXxbG5s0s9tuoEr51Wja5PScRN2+QfJulI6vNEoU+npDpboGta
qEwYXAMOlsfhqbogaRtjMQcQYos5LEUjjngulYxZ1giiM3Eu3cuYA4xaRBVL7zEh8NAiqfmWIsiU
nTc2WAEXjVfDB5GkvE6lyOBneQu4aARh3h4qF1sLlTADA6rbaCMmXEHZ7EVX9JrnoVuDoj0YC4WW
dGG0jTZUF+oUPn1sIkDCEWxilIfaeryJDGpIN/161LZgdNEfDr4/h7SPBUY3BWS5arKpQZkM1sEB
Ps1uLi9Xpa9MjAJsB/5mGVosIklujEQF/cFzGlsZKc6urRkjh5CEPY+wydqM3hb7+h6iO0vBi02H
djrHhAiwjhiiNaGBAaCeOI3XW8c+4JgMDk7MKhZTAEKRRaTvg1sUqR8j70zuwt4HkTNhwWAGsUrs
l7Tr83b2PWwAMXYCwgxfNoDXQ1TEZGE8TA/dEChn+xDGHF1yPB1tTshS9kLSlXDXEaRstMEMXdAZ
f0Kj00gIPMVvtY4YvDQnYo8KC59IZwV/5BCmrrDqXReHgF9UTByO9CQC+GPCNX6sSpWdCJYoN3K6
/tFJ/UXabbcNRxWBgmcBtCNiP0AlJ8p49RYqoDSKc3BS1zb6mGe8qwNEzw2p0Q3cO1gZMSQNh5aF
tSOvHftUjNxNxG+1cUpse7sLqmQOx/zLk0sxJRVKHAchBWuHx5NSu+erXXDs7eh7ZMNzMpF2U+Vf
4Qs+s8beiUIGKgADo2SJOq4OjWf2Nc4Hskr0Fzq4R6ZHa/ex9/luoBS2R2ZvM1EnwWxv/YmT83bR
4KCmLpjaIkALRWbCRPMwVCg2GBEKRoronvqplZ1zP1gJzAfbiMhTpwJuboYMClNbOLkOa6ZIQVYv
51UsfN4AW5aKB803ihNukeL3HGuQuQt7yDcQwuElAeyYVxeZXgtckAQzMG2dbHtsQsFi2WZ2GzYn
Xe94fZaJf8M0RBHGhZsQd4P9oda77oISEnGPBUuXD2Oq9hXir7cd5UW6kFS8lcNiY2JVfWonEN/6
lET72FnJaKgj3LVnejmYKKLEN+4W4uAkZLHREIwyAi+4FFgvN30OiRb7+QQEHh8z8TFV7KiMM4EH
RlCK+JP9YpvMMcLZYbP8HGYDm4vNxKZkZX9vCAPsczP6SYqdmEU28CZhTxAbTwnc3kNZehwTTTWi
Gqtkjku5YbxInmLWmt33E1UKFhj3jblgCtLVtCGDsihKnw6i7hZwSmZaMKECLYwUjh+KIqiN4P0e
SDRw+PuHKNUK3NxDkl2ClxuXKWqoQRwJAZ2cEn8mSF5x6CJEtHFTJqw5tiAGBzyZhYAPxL64YAQm
/gIiasns3ohiXc4FcgtYZN9g/5+NoY/PiJiYCVUG8UGfFelxkZh3idvgeLJGxCl4Agc7r70mUgH5
g5y3lKFkcI3UAauOiY1R/IxiEghibDZHUzEpFC7eFKZEwCPXg0iDBcJTowSkGIONqplBvAgLz8GM
v4ylc9n1hHpsJgJEiu9XH8GUvIKAFk/GBsCG8uicB+TN+ACl/LlKsMQnOhOoXlTYk5paGQ4StIBB
zHFCBBD8jSEeEdw5BhSfnxdly4gZ8OLIUWpyi4EiApzMGmolsk9vojkcKaRldKIaLK9ijgoLo6AM
J5FR6CdyTn2sFmyZjQd/lVJtNKBcSCioxJDBhfSfEjSMGMmAlWDBlRvEzsjxt7Slo+W5Ur4Ugdvd
wr8Cy014Eux7ildAAJcwEyysJhkEp4Zj4BRohM0g2qwtSo52YKdNpVi22fMCg1nhUDnTm8N1N656
paEjuB8RiamcN3lhRy/lXlsdlTpZQ3zntE38kk27fm2Yi9KEP1sZk3smYi7ch/UffRKk1Ei+0G4g
Qm41YPNpv4nDRMxLFqq2xBo3yAsVZLvkSXFDpJaPfs5msqylgC6qI2Agg6hM6T20iBMKzE7DSpM8
9LA/3Sci7HoSk+JFgBd3eTTokPzTmYi/bHHeuetUol8pWSME1HnTYi8XHYPe5otF29rCbXffXIRE
po0gCzNg3SJOBgso0gM+A6tVb3cxKRxwMiOXXba4e/PFfOgWJgjXUisuQj/FbYkcC3Of8iCdB29+
mDCAORCUJ3CZdDJA9yGDFAEX2b+ggmU9O5UmMtjYAdg03TwndUKLLY+jZsAza2UbIfszmkj/TCVc
mrW/7UnDyy9sug/iRXcaYCQSSFY7ucwqbL4JGgUatMGBQW6V9FuKq+zVQDPpC3Np3n4grRzwvdYf
XpDtHq1gGMGH2aW0cFT4fSQsLLUBX5Hj5LO3WYQKyNSFqq26LvkVr2tqAgZQnXO1Aa1kCUEziS4d
fRaBBJbgapoWAsNJ0bDIn5FwgFEtzmXGyR0RVYD50BjcXf5R7MNbEylFI04gkV0P85Rgu8kSREhS
P+qxK0WIOm14OQgCwZ/YAlYuOZYYbdOLSbyOUgfZkT4eB1hVzZjdjVJMnE8I3BV5CvSjNSqCutbi
iWlCs0hCCPWQk0lTYmfqeMzSfPgMSYeuywhBwh2MAFYlUr4TgaF65DucK7wst82WHQE4TURQEHKE
8Bv7DfGulE2gRBZuQjzCbVDchhZIjng3UiycSyOjixIPIeQOUZKGg6flcJVQ20WCDDNA1blHyZca
MP/DJDyCWIsHKLsRFxP9DBEc5ujw0RWe20fd1eHtcF+kBeSqYRrnMSKHlA2R8SBB9awDbWdH3ggG
5aCeJ2ErMqLZIWBkFUnrJZKxdfI8i31oexPiTaLm1YSs0kQY6GWDH0XETYnGdBkJJlgxB2FbLMuT
eNCMJwBfE2yCsuP32riT8+zsVi5KqFhshQ78OM9PFxwyzlpKwp+Wcj9icR3J8nFBQhhMHf8v94cs
mXwQvnf0STDDP7ohFgZ7m+e7/5sD2EtwBd0GL50iHXtSjMx6IOacEg7efBSn6x+UQ/TsAGaKZOLg
1U59ICL+jdSdY02Y97BAFIAd2U1wUngPI3iG0PNJ7mkMx/q9h1CvkORSKxhobzm4NKxajH7KhjY2
0GGxA5oIMzPIifRQzYkFIxfpb3GC6CdWF4SU3tej6+hCAv9Gv0npXQ4uSmH3MNnG2DZbRDY0CX6p
mRRd1J70o+HjXn57CgggO8AZVVcaBPyv6U557Xj8Dv3c+EoOgrp16v68ySYGu4XaQ9vLM3yj9CSI
oRby4iOycJg1JXIVdKMW7SFhjE2PjgYqPSKJCWq40nPITFUITgwURTfQdiqIzuBIdmalyWymlCCP
+k+fPK/bnQP7SvNSClrkr8pvRgTuDOdG6WgBVatb4JHV50RbFWZzbSFfRahT6mA5oW0N+RzBqbvk
DOhv1+vGFKHu5tGeXszmUmK7n8FrsGlatHY/6G+YwuHqfJYVkOE1ev1fmjR2nSdwwOzoV0ZvaH0f
owpHYr5GiKdzbrfidXYZFHotBnlp+gHCu2+nBA9GqtofOF0SrmLicod2RhQKMxqF6taTaadMyPSr
xhc4rJKI58YD0Notvt7OrXbvHk01/n5qIa93z2/MCjA2vNuzXVz/bZ90DhVmr/l29iE+pFZK8iA4
5/ODdFTEpHZmU7GJxKVYQSzUJDzKAtRh+xT5xm2jQs93zd4zWLLpVcEx6dm2RGc4ZJozAl1OZAo1
DjTpJHhYjeRKEPmvHedmDQmv+aMBmE8prxBsHxESpJN85TIx3MTng+xglcSi5AW2bNy+TJhCcsBG
+Gy/SJReO0hPfZqf3AMSqQB40oDkfbJTta8JCAAEkd1qwkFCAhfSMd/6yeBKhFtiWnhhTJO+ombt
bvgc/XmGBzrsOKD3YfozuNQTabn+KXcLMMU+CuKhzSf4+ieaNi/I+iByYnMWgmd+grNnEwdfIqBd
9bxIfgaqi77c2JWhKg9Tcpq0TsyiIyiypDKPVExcXHrGAQCPxS1LCAyI6ceo5Dal08iP4T7icORB
JKYAV6d9WuWEZW92Nig/KimTSIbqN+IG7QbCq9meb3TnSzgjwlt4waXhXlOzkjMzJk9//7F0XkuK
o0sQfiIiACEEt/IChFHjb4gWDUJ4J9zT75fMxpyz43oakH6VycrK7FTWi+WxW55qjGAOCr9geXAy
g5uCw+KotQ7Xf5uAofSWEeXbXjMGCmmsQtIWAy+F/m9D2ebphWvRHYQOmWT51TAB4ux4o9HvrybM
Gimva3f5KPWgCISqpqShwQgHh60MRQ2ohOmRefTZyf1rcA+O3t67w+Vhksz49IqbjngIOd5+m9Wi
e0tliFk7sJ5RyKJDskOZyrQycKXYHwtAxLXmVcUEj0fmU7gShngw8EmCnA2lLQsgmmVqW7oJQ6LJ
eEa6ILIv1Kbwa7YJxDZCO0QiGu1NB72NZRkibRZsihalyfnjH47epk5A6FeGZngBhCSi0guByP6T
5WXpiSpUs6YyK7J0WtwBBURmBUQ+iSMj2M1ie7UFviCEhuEoJcb4zUzlxcbHnRsHOjKnwNKfP3wu
89/Ywp8Iiwx4Vk84JfJb05ggwzF7xyPEvHgzkIVOmfkrTuQMXzN/zxcxJGbm2nQv6Ybt7m2sC6bf
M2H5XgL/GPD3Gd984XHZbK4eHT/nTNQhfBjw6+Aa8i9mBfSELUwbebCuGU6L3JK5DY6j1P71Q0GD
fynISHtqGAgFsit4ML8UQge9ji76wdoM+jiIjGtBHWcTVMge/iaqowdzZ14KelMNzJ87X3jBksRk
6qkqTLsgOBD3zB6E0ts3XNaxYyjYVda/Y8gUvXzt8puIBCHl6EjUiw3o/4n6sFA6Y76Atyb+LPtG
ZFVDajXzOVWVyQ9eRsdgz3q8Jlx6bw+4bloWFwNPiBGEVh4rhplkF1I/NG+UMfUwnNn8Z9OeG8j/
+c5yLfkLuZBr1vU13pEWBAMtygcgS+ZO6vrjyHVCd8zTSyoYixDeCKRqqHEw4BEKBCF349/B1gXQ
S9DLOa46FQT6OFrSeufhBs4bKuj0VAOqzlG+Z/ENGuMqARUyUCwRk1NAkD6JflhUZbXvk5yFc3XG
zbZ8214R30JjHTZiAsRx68xDLo6UQHWddKV8PFTgzHLlmohjUgPB73dTmPe8sipQZFSI3hIuhLdP
dbifATthdaB5Cjz6G6DKDTYxGqgbJEENJo3TsRu+ArXUFXdg1Z0fyTxUEXnaeS/kuGljK7ZWgqlU
0LNkUzmMfVwTESvriQVg8bZEPEZiygHYQAqPWfqYPrTFst6CeGYxvgj3RI4rd3fhIPXDOI9bOnar
WuaCVoVIOxeG6rHJ1ZdmB/2q5bMX8AxeVMQsTyegj9SmL9vgq2dIJFF1G4xEZS+qkV9ajN4jgnyN
epoH+jtDojYKqU0Xomnj96OTpEKdur+9hjWjgQrOcRxuCep8PwGtIKUON5AGnFIXjJKAwfeQLyzV
5GZha1atSo82pb2+x+f41jv8hCqjGPLS39D5a9WBi0StL1ETJl5x2Aa4uJAbtf2g0FQExpH/0NWX
f2sIpsHkB15DMBY2NWMtyUs1WG2gIDy1ivhBTwhYxwg5YBc/eHzXvRjfMyqiG0FlC/Ni1obcefqk
7g+Zv057w9xrTl6wjvkEUrKKQJ3mHBadtAqptGIbgl20m4ivQHT3GXhrcgQ2q6cF+RDuRMV3wfWg
E9xo+d6MWana+3RoorHCCAbdbMVPurENcBjlvP3sOAmi2YOU23OhtWIyBA1EB6RLa5esVjbM6D/u
AbW9bhXt59UHciqJ/9329Ui47TVuQSx6UYWzyjKfQ/MHfgKApt/gH8qnhDXNP4b1XCmWK4Z5Ilej
L2Gi4bRhSEHWA0cvO5QLYMRqTxg88ciuwxZ3Cghcfdb3D0EeQMIY/zAojCP6U+1Jx+rA+WePDo00
VvdtQBSG7VUYwz4d6rykhkHEtB2k46y9HaoT+LgGUyEecpX8KDR7zSkV6362owcAeE25sJS5wxv+
CQfVtGotyprhN+307KeaBcbgqRw8hjD0/cpYly6GBAm7WiW633n+q0eGTvyJ41aDp5fHZM1p5HbJ
cIGGHHVjfR/xi7XLdXVzZHEIoH493kS1+CIfZOIqMl4oPgxKIfvQ++mGEhmKACn9F5AGLkB7/Pkx
+EoMaDn/+86TxRySglY/N+hrErnpeEUR4VfLKvxbHB/ytWlnYyzQlnxPueS8qa35FcL+voU8L0LP
PHtPJPeukHVOnsjOKH21LsoHCCIyXeLZNzExQ+iGJotUrYOJhjz3Acj5xL4Pk1dCmtb3h9pnRi6q
9eU2V9hXPgyqF055qmWjAqY+fmeHJEM7RKXXwTuE2+W7++BGpUPalxuNhRYIX/h9cU3f37DenM7r
4wcWEC9MAXDs7T7hzONZc2oQLoQ/s4hEFYr2LuR92QchiIrMzKZfbXCZDLmIAq605g00r7R8i6wi
x1WroLicuO81/Sa7dk8A6VTTSWreOlQs9xRTwVJ2r5Y5G3sqszduqSud6D3I42XUvNs0ioQGagxv
qHiofXRMUjSL6qbV8Yu3XEEH5MLaI5dNOqQV/pbz1hFYdO8rqTBx6vlzNhMarCRjsJfogEGccLL2
g6mctL9EpuAQ+1eTmukIkfjwlVzhjzAH/Qyr2hzbYnXsN9Ym3KhhhdIIkKW7+dslcplBiWT4HgNY
9Ss+NioyRbkODZJzvVV/25RsZee9zhJas+uGBCFvPLK5bJZUoYFMgTChlUm9rN14oqiC1jBr0SuA
pCeSwb8h8MV6XfSmxb0PdQUEPmDtgFq8FWqDHU4GqDNurixVztF9wVECXwkmZGlTtQKTDHhf3MOP
Wx5nXEdh7xwxxyTEp0zp66vvF5Br8/D4p/d/jZoS89z26y0+NrvVU7xTIPwQ9kgYdXQHxSqZgyVG
do8LIjG1Xchh7KZGB/A3RaSIEXfvmRioYT+TZyLR0TQltOiaA2yAOQmfItL1mpN3nFkc2FNLfgQb
Rcxqn/ntCpziq9PcVuXDD7ONCkCrtnomTX+75b0L/NdC2KX1Jol/OBBa0VS1hHSv++jkENL4LLLs
Sw9eMWA0hW43E23qAo1gWRFsTgAiC1JRmZWy7waopwZu56CpQod3h2vLWwJPUfF1GihHlSZ5u3f/
0fqf5WvzT5oGJ86DSSREqTz8DO9A14q38s3YqXoAT1BDtoUPQmA0OwanFmPaP6VObU03Wtv+7Rfq
B9f7gVvv9KuAB3xP768tXZVcXL25pfOuMkDQTERYSLJRFkuapYSOhzrSq3RJojJ0d3bqBKYslx5s
a6vV9ezZ07fi4Eo2tpdZBL2F/gkQ2SuNtuslnfYkAwpv0tyqm20CvxF7gG9xo3ZfFw+NhWK1d0vp
o8GHA+yqkrcF9zyw4dXp1TGsr6vrJh9NFgVSwdv+5UnOpqOPHhkPH3OZoRE+IQ7sS3hfZ7QwTYY8
ACLBKX6UbWRgotViJjSl0b+mJQ8mykz8lDv7x2E1Or7d28WtuZ+BMT97O6Ltcs+2b3xv1atoqm4h
xiJ7MvsEOdpeQXO0oOUvR4aB6JwRf5LSOAsanWq0mQC8DElzQekGAN6gxd/FuxHdN+r9oB8JWHfW
Wfgr2kv8CIJ7CL7Oxeyflq+kPiyzcAdegEodAE7TMxgh6NKvQA76cGsUsBlYpIy6hzpMOkhZbCX9
EmfrhO49T4Xa7Wh1xlCCcilAZe5HZd5XVt8p2KXGQWDHVUdGCO76aEU89pLVKeaiTBDFoFDt7ycM
K66I5KKrl8eNCMnptglmDDLNHB7UpuLlK+pG7mSCPH+fJSckcwi/T0LCkBBZtxGJx1IND7fCMwzw
uyfUefIhkucUW2kqvgV1ZQ9lsfXpd85gf68RpC2AxIj3bXvTffoHikzsCxDH618a3mYf36CZVez7
26uMdlD8aOIGVwvOf5RcnIiZ3pPqxK90N2k1Kti6ZMPBvlac4WNHUBoCwCBB0T9wBl4Y2uRscJGq
16Av7MT67x0bP02bq83JrsGOMqlRmA1MpHpFaO7ewVUA0QB13NPZ22yCA82r8xxUDxR4tSGfQBgJ
bh9QG+aLwKTnufr0Fbm/hzmNLbIfDtQSIfxL2jPpTVKs9kB1uRU8MgHtAMJZ3KfehdcmJVJx6Fs0
nAqqXzRglruh2YVVDNNE62xMJOiDbt8AIPWZC9cfcZtjmH33dhWByPddXNTMjTyO6jxGlMbEqMxj
WMDeNkfFpAdCaqxXx6uzsKkyGnHzpzF/8ceEwLlMht40gJUfVDmJdlUnRWwMUZgQmqd2IMhMaBBA
iAQkYm8GvGErO3R2gk+0AFS4qw3w62HV6BtkR7bDMaOiLW9ybZcLsEHQGGjn4ApluoYDf/eYqlOt
BZ9lffCEPIXrWIO1cTlENW1KNyHv0trS7h7PvvvskqxwSaMcF+gP/2aAO1AM9AUs17dgJx8YIXM7
J/lvjeqJTwNnmAV4SjukNRHpqAX5+MFAW4rMn84DI7KyRwpAH+HAZytf7Dtwxss2qxRvf3OGGuWj
U/257vb+At0R+1SqUp9S24wpcwHfbQ6sf0s+6PHM+IIgAcWDOZMFBmLFi852wsBW2Ukc3Gt0BBKm
B09QMzAd1QGTPCl/5sXuBPo/deP3AeDdj/YOyiO7d6fCmr0Z1mqgEaxXOvnk7teyewdKMb5bPTNn
HVBd9K1KWseKXj1PZlefAJSnKULQ430Wb1r1Pd4P3maNv24Gdsyae4ppCURM9xPu3SfU5dxePDDC
47A3iZ8IPwG/msTuDSS1CqAjX0JZGDHYY71oAXkH1cwZqKHBKB3WACvLkxXzzYIxKLP6b2NhdO48
Ih/0pHcjmukOjjd2/8PYhgZLHVz8b/39Rc4DLySM10YNasOfR1++NYeBCdKk9sSaqvVBjo53TOfM
hPEfuYzOPueukwuZ8+5L7qHVxCHNRPP8w7zmLZmOe6eJcizhld+DsmwQd8sSOT3eo+301BKSNZe+
Sa+2olGueue/VwenkC29U721hRqibiTcD5u8kQ9uIjdMWbDC+f0AIzDbM6Y1qFOUKs+uwVDtSXmd
z1GQw/rB261eIP0ijrUJ9pMNpSiSHaRYCpLlUoSefnRYbTaMM/lDBXX4Y5+g3iHWvtDO/nQX4X7y
lP/MaWu/ksfe7U/O0C8PnckRkUyIHa1L9EFg6wVMYjly0oAp7RISaRLQGeIWcbWaFeS7zXbK3VvV
d4wUgDRGmsCKFqa7IyYE2mqzb1mRfiZkaPLyj/DdCwpvqj0u891c0MyBFmLrPlGR/rk27Ee6gaB+
kHXOV0IOha/7JVj8Wcm1DIAtmPhfgOfDg0rXH+E9fSPkFDAK2zPT3Y00jLkxVpaiGdojzEKSlaBw
3hJ80UeqN7f/2e3sbI7sbEuHhswg2q5MKf7lQkYLy9UEPsvTvcNBm6BS1r/sYcPAaZUSClpBZOub
D50Ed53VgdRmaUJ5DKEdraIX34/XJEmz6E4ign4v74RGlMevBVoyEFv5F5ok0VfmgzP7+4Ao4spt
l02qLVXQLIYLhHp0DNK2e8TE3jco0aFn4A+QlJZN2UAT/KCjX7VoW4xLPZM/swrns2eor05YpjEP
15xC6gJHk3YQZA1JVNiVCHV7TIjzdFAfHZda/L3RTdKuAw8tnDW6+qBz2jYZN4cN7Qju1pJbFgJx
aN9a1e47odqSVuoJ+ZOS/6TNHUPSwGsVFpUNSC64cMxuHv9GOBQGY5jA4c1NZ3C/U5eiL+E9+KCg
MaJA3fQLyl2o1NyRIrjCoJK8DJjbfGhNLHAAOLHgk/VYiBQa8Sy6MHYUNrDReFJjzfOP5O1TxquU
nVCH+pPC72cRWn7StkLUfboE6cF7C7BNF5r1aSSQwwXLmY8OrgtESZY2yInCmQE9HAwVzB/We0lo
ynOQ8acQUpjDqnK+OEPVSciDIMl7oQcixn/dW1P83Wzrbj/wM0JRCHqRfmiy9vguUt6WV4/6YmDO
F/6NE2YFFWfEzmZ8DULW7p3ui1ERSjnEyhqPHjQFVzphJuqIVlvcLM6504e4VHe368LfjM+eGRtn
pwnmZjlmjL6xYyBRtWWOdR094sbk0qt+x0xnz9i2zPlkb/9uWAc7+GyYOg/U3Y2g3Dt7qNdYDjve
iCwycp3Ufqy4xp/0OfARpKDebf6gvz/A3CXeTC7uq/XuXa/24u5Y82JpxZfpfv3cIyFYo1olkHoF
C448lbCV+jnb+mbQvPom6mG/Rqu8fHjNwUeSWpLHOY63XfKFd5eIMt+ayIVUJNFmz5IIw3JEDs3E
zOw3ULjdZ9Fwdup/vGbLOfWfBx8ZDPPjHJO322xtu3WDz1TZhfV76+G93fvkHAEQlno1EIElo3Kj
CLRhXSeT/d2jNxYBa1AlzuJmdh8Si6njYo2pY4bjusNnpO84JxmPnzAEmtT4jjYQzyMQQqfqWeFi
LFVhyiB+AM4j4bulqBmLZCWAW36xN+/0ppaTC6q8Rix7ISqBvuIOng+ue7BhkLKuwSMLabD7T8OJ
hCO97+9uzgviPiS48E1ewBMYvedHTxYOeaI2suodSB63cXlMTgnIwTCvEYrEMgNxXx4k2MjtJ47C
CAj4eOICn727B7aZ5VWLQUbnDNSkIQsIUOH83dpa/EKCNmYg1a4x3ZCXBVU4E6BGtyhLhYl48mxh
6oLKOkYa7MncKXXrCBjwvP9WpqdfBKpwUSFBSrkFCN9/ry/jxkDTtzLx5jYu1qiBH7mopd7h98ql
BW8HMOApIhr/cMq/qKh6V/hKaxVWAgVkypUNDqNLgO8PvUlKCuWheLXh18Llg1j5pIGxJvzrH7pn
/9ZVF/jP2hf6zC9gmyeLEPXBuEr5L/gVkHmIIN/UNXpglQWDHNbWDjVuWson/Q/DcCYb7dx7UmEo
hyBO7R3Dpndnd5T14KOtvozSniuaQaY42JUn0YtDWc8pcxhDVsSF05cgYXFxm3GdRRqtfTVRScH6
5Cs8js7laEe+aHr0yF8HqzqBq8lYu9HBfQoOEyKjgbhfaqaUY+/IiUOfdrOVVGr4An0Zstw0fxbP
9Z1IUkHhD+aiGdxcI7h0NA0QxWFPwgPx0TQVwriykVgbXFwuMIkQWpQcmE5qtHmSN0r8/FfcBTVq
B/6cwun72uiggYKRHh9fNc1mcuBN6tmt2cw7naLmEazo2hloI7ZqyxiqYGG9k0E81JSENorPDItd
BIWR8mMV3VCZ7H1Q/Li4N//ms+3ifrDce/BnC19CnYhh8hmoPPgbAjyB8sy1pHSjXrnbhY+GewOe
hKbakydz3JeTR4X7XDKIvbgXd9btbKs4GTmXaN+FXWJwea6eycAfeYWoxpxnZkUL75Bm7o8Gre/w
OWHEyJhxE2/YFdTz4CJpdQxYAHaIpS5sBufcEuS/Z0S70YKzf3buo9PPNTh8B7da3/5xGA+yoDp6
+yZL5wZz3QY7qWZQuBf0ZU5ReWq0DAJX9tdAB0DfytDEN9gPrsG1VWWtFnWFgCnkLWzyrtB/dky+
5TnYsgq99/Q+8FLrVP23X3GawSlqIFxDwuHTyeOkAYUUnGWVA5uy9YRO5UPWqN6/4wWBkJT0QPKx
3tvBuduhd6qfxaKr4iVudaVgWenI31V7Ha/2KTDD8wxJGaINJ/8Cbmq0t73qhZRX5rnTs4IhgA/m
683plIm7QH0MYSCHwYuhXKzYgLPMl7w5LGkzpF/cBZEBowy3yd5psEDF1eyWo7xTLEvxAf71uvFT
mmdX1wrq0wpXbxOW2dw/dV6OFbATpbNmV5IIhMLs1kt2prIOwgweKCao3wJ7d8Iri6pIqGODcBpv
CIcmgzw80KI+dA22CDM71cxxCP3QaJGhvdeAM0QBNsbOpXeDznHjyhQQYrP43D6GeVBJzC5KxgA0
jNO7JiZlssPhqgw+sitluahDcGZ2sOsiyCcqnNljU1b1hjgKmgCcMJI4yMWXrh3c9oW3MduBg2bv
DV61Y0KRI0QLeQSyG+hKUJ2/E8t9QgjYMfBmMZvCTgqMspRmOuyO1+GAI1hOc59jGzW62U8jgbUZ
PdtrMQLGLB+1LbKYuegt3PPv1p0suYHUZqowoGTwCAcFwI+2Ea4QiwB5U0ytaaDAjqB5DErJFmNF
DZnk13oKoNaozVMRVluVBYofK0zTWJijLwBcTIkYuJDyq5DeD5YUqFQgIPUfoCfgZuPvqMlThi2a
fxxAxvdBLd6AgiNGv3Uu7aLN07ixdz1WwIPzCjX0uGhvEJnTQLnSRytg6xxr7mFS6Z8gIQTn5fOM
/9UDf6fN8DtHZwTFJZd6/z7a/e7Re0EcCIYOBtIv8G/Nxs/LgvkJSIZJEgzvaNHvt6S7z18Zgh0D
Rc1BxQFNT7K0/oQ7uHCVsJKeqALzFg/H5IwnSbCF6gUlXP5Kw1Oct5qT3YBwhSZ0ulvVZ0RtG6E0
PX27GKARMB2CTUA3R/u79x+goz5yWuc2jKAHg0vvw2Y32A+Rthy9exathHS3qv2qwZrHsQ1w6B4n
wFnwp7V15WHysE0TMLckuaDpghK3aya0t/jEinGsyC8fTB7bhlsbblPi9gg8M7g8HaSNl8HkDk3+
FL39iVd0nu52jOwIXJijvfip9c7jpy/vTWOAIPIBRO3M62ZxvQ9QiSYa8+6BVnUzMvalBYWUa55p
+5xNJ250FpaOVHLVft0FWJ8qJd5cC2XjrKpN5dl+vOjVl4qKEqh9eKU5peLdyx4y23ix0EmM8ulh
J58gi3adWm87vnqgFIyA7SUVov1oZZSzrD+iR7WCd9y/uMtnn+ifk6r6lLl23vkM+OLSuF8a7dt1
hFbGVdjFyzOBPCDRVKOJUhXftifB6TNpA/Ep/nXOTSFgEtjUbDIl1PI060dsA3HRTwBF9rDSLjJS
k6TGCyKjFjJezkRvGmy4gMznOCMEEX4xz7jOW1T8529sfjmXDle42922y27FQ7WDYJ6hXPFbdV/B
MzKqgdO6+N3dX6XhdH+9PXIXH0QVqpCKTphG2L9dHoWfbr0nuix3y+vendbE46PvbeabPZhMJ1fc
NVp9RBkeWph+OUcbHDQfFr4ZP1p5tIBJNbXeDgV5YTgoxPFf1IBvb3/T3QF8BFUfjlWGco+34DHt
vMi//sfjp66DyHjgJNx2mPQr0jdLOyw4wLNlQ0ATkiFn/ls9ZIDTGSA2mntOB5IVYSASOg8oSMwO
mbbfEX1m9YUmWe2IPfNaR697Ao9g7Np7InpTm6JP1PFmsMrJGH4JkUgKegitySFmcKC+onADdpKT
1aLEFJ+9UXvVyaJPQGPIjIglmdkMobwZixWTydv/6GrU1aucQxDja1hRp3UmuhfCu5HipjagrwdH
gH7GulpEnBqquRseYimKroCQE2W0IfuYnC2IJp0k4GJoftxjho8LNegxmADJipe/uAEv21mqPQ2g
pDRYZUNOWPFUpNiUuZBGUvcolQ+6ZknaJhxuSbyg//P9hukri0EGWLCstuZwrumHNT3CZTBI9IAT
Wyjvlsu+RAYezp4rsoCbxmXvn6Y1HkH1pQj+EQb4Wi7uDF9bsRqsVN23tmnT9Cv0qJBs0XuryYFg
DElX+9CNSOgM6uYJd1aZVt9IP4spowjHLe/1GKoAcdlaN4EhrL2MOvQvYGD5eTNychgaM7jZuxAr
qCrRyCKIcOnbSL2tFBo5Q4xqer2UXwNuEwSXd1ifgY3vaMxOCHAKwmQJq0dUfJwAlqAYKWNxs0om
dsd2flh/ogp9JdaIiHAM5cxW+EIzUdnR8csg4j54uKl4UDTUYw5i414z+xzW+kQUUCQPBFRSChkh
OgJuonDRmgvnU59WL2qF3DLeTDZA3JcQKMBLP59oH2ggyGxcJPiTukqiYjI0UZLFB4EqdWWVuU/c
lxWWdu411N/IOoBeg0BDLHlxt6/MuliMYUuA0h/zG2p1BCcfP686Qzi1oDAstFLDbg/eVdrlmFIo
fe/bdKoKQUiG+AhqOLfRGPtK1ltox+yUFY7LPKceh6VLBgfmUifRACHM4QgDLDB9U/C8+TxyBCmp
Zv12URZiv+znKw4Nr8thXzlEW0zCWh/PfnlGC3HvEstGLTOQn9wX14gXIV13h+EK3gAtg2GJXBeO
CO4rHvT7Aj3qUX9lelvIEXhlLo7gQyzYJBoYctf7V5qbYN9mSsiji9seW4YZODLBhqef8TQ5TZec
SJNwf/hfosuolYHKZEFzKfgm7SE/x5yzjMUIYI56BW6PzNxLjs98AsSJ1+RmAdY3xmfOWbXFNgFr
QfANWqLZmCD0zD6Zb5MAOuU1xW1rLkU9OV2VeueqbTHZt4GRxJgrWhaLJv2Sb8G0NCLUR8S6UlkD
YjbIfGRzAvGP1Sac3BbTeekHwUFGe+bgs12DIBIkxbas2f4qfUkhi7TFBAVOqoQd/lCrw/4caAHu
SeeCyJGDZyVzkKKl/Z6GA4kzA+KbsrswECQh22hNSyThL/vtYlwj/PK458znU9VuuDLh+P7op7dA
KIKFwixIr36c5gWEHdptPbWhj99xq4KzOqyIy5zpfSBW1LHEcpXoACkXVq0Z4QDirzn5TGrc8AuS
l13D6T7dh2dJ/4tHEfk3mhTDKb0ZlbQWhHrfIMWzvns2eneGKbZfjE+DKeOnDGa6u/swe27AvdoP
X0NRCj4QL7Tj/9xR1NczjLs3LMlF+FE7SyJAH1xY24yowlYmQ8JJlLBPGnVbHORR8XPqF32aN/sy
e3Kv4g+5D7rjmiKEmRc8GMQU3i4jTQ7kA2qbOp7MObzs9MsuJOhywNqNZ7wFq7CcUxMQNq8E08Hf
gBofNRwEP6bHPoCtuaxbbrZvGcvDeM8dcK2/N/fIZCZXfIVvDmxvl3zN67jRkuQ6NCCbgiWUGKnI
rHQ8dtsxWBGXaM1BpBChc0KJ4uinzXZj/CDgoHjc7L4MVDGLYPNDO0J/6985HG4xqnnb6b2/O7SK
sZkFu25zz+Y9c0W/wBSCUrrm0Z4wkGOQgtp/wEDNAtvaoxrpvflKHZp3UB/JYE+S7OgPRTBFpYLy
5GCii0KiKAeAXrQ0cf7duD11LZ9dIPUDPRgmtEXsMzXYUR7eSvB+6cOYFwJmHel9FKF4nK4omMDi
8o23vx2aS3VBOPuwTZB39fOzwnIJeozkE8ac0JFhSiOowrYLU8ddmOIgP1H2XSltLzXWmFAxLvDU
2KebdMvMEKJ99P7jp8bG7mCcQq+3Wq5IxKQdkH2AnT3o5JFzu+U8PX720EVqTCBR2iShQagjylCe
rEiFG99OOmx8IMMLntFw92nTqSRwB1hNnpFjSrEx6Ng5R1GpC/vQnGqZfSR5tJTAU5SuG2S+TXoM
+wp0OzoxIBm3uoIsF+btHIs0YhGzfxZiUKeTAwEKqHUbCxrTafgVr0tNOVM8/scOPwcwzo/0/JR7
WocTZUCLBpLzm8PsggEmLqpwSOZV7FaTaYIEIxoQ7RNQIbxRdapTny3dFyt8/eVXcceHI8PqJavp
QJgMWll/IvNwI9jbwunAAFrv2Ukw4e0gRubNOiRMLTjikULUpiCyBlrgqyvx8khOWLfkdRhTILlJ
pdjraaa07Q1pFFbf4kCP17yo4/msfWpRlL/KDyy2wrUtgTO8x3PYwz0LmOFKJDCmp3GO3NMD26X3
+tzJu4COSxSk3AzrNjpt77FFOUa8bMnQSetJnHehPAgwIvX3g/dBgAoUcoinNLvbp8kpfMM2geIt
GPSERpvZR47RP7RLYZ11T5Skkou8oPtWhOyiv+tBOx+c5aBAjMfqNzlh/Hs37E9jdQq3Ctt/F35G
tG9Y75aw5xRZHBXoPmN6hXSLga4VVRDbhrCO4yb7pM1hheDI3+JQhSTKHz5nEK6gtYQCpN6kLsJE
xADYiEzK84rDJsCn5m5H29V+VbAZZmIphiLT1S+FkL3hnG+5nudhaVolRIu8zYo6mB91JrWbjl76
JYxyZxekQ3E5318GPZgDHHE94E8iATN1vEnv0xsRmyc+A1eg+YXnLoLp03Krref6u2RPqhFTes49
kz7xiX3EOQX0v7UJ/dfi4HxyttM4TaJvPbl1arbfDiRHJjK07HF5DhiA5qr+xGmGqCKhl85WFxEA
9iX4OWt57yCfoIg4xNqPSFmskSbD0NPAV6/GVjAgNTKmv5rzKLZIXeoT/ZNBv1C5AjBBM1VGr7eq
rXKrPsC3dvBuGdg3y0/0uLzPSsgpN4jZJe64TsQGf9QmhqSSBH35eIAHPtcGMkIBhXcfIYBG1JqS
BimIWwf2tz7g96rpNEvJEPHF+gnrGEhMNMzeIS6BbdKCRIQtSk9V6GDAXZpU4F31n9W+0FELo6ec
sqxGT1t3X0mjw3bscN/WYGYXNXoP7xAp5Knuv7nUVYvOub3aIHRC4x1pp3ipirfJ/8mOcb2XY211
5q7Fuw563PXOabqh4vsy/XyZr8GopwBr6qsHbx+EsSPzlhcGjWpUkWB0TyjQYmDfLQVWcB5vujfX
+WEhp8Ie1K7K/OcQyVDl0Kn2rLjcu03ptbGYp000gg/bzK/EiF8J1KdfpkmLjf0ZyHz4SuctG+Jj
eGcqCs1Iu0lYZoXY0gdCNd/9G5Awzjelb/+hMoPJiOKzgG5QRrDonAat3m92tZ6v1UWYRkK1M2py
BsKszlH+hXkLjFtuHoyqMRdmvC7EWzxQinFQeXyeoiWhWd8QPFzPC5WQnhbBotA4GELq1dkyIwMk
vI30wFuG6PpgsZOTzXe6TvRdxLTJR43+g1V37XlVZ/CgshjjtQne6V3hMCWv/LT3YBhICOGrFlBr
XCcUo+o3aZEw3gLjGeHX0dWv9EZzbEi0zwU3gO1FfJ7ChE6QvKSJwT8Pr4vL0hzwJX6d7qFPpeUj
ookq6DVB+ju8O9fkFdydEbO5oIHVjxQ8Qb6Ck39s/bxi1iptFnAFSlRt6lSt1KhWNb5flmOHfHek
KCpd+gpIAPIiKMa3Sq2q3626dyDqrkZ9lSDv3Bh+vBiHCtY/hreZ4Cs8R2Y67mf6dCbx3A5IkIwk
1PbK7GkOX5trreEWXByYajAcAMl0DbNRQidJmc9kMhoqMavl1twZneLCo+kUYqf2EWqYsO6Frw5v
gZYZ+vgReBJj/poNgqZrpfuN/fQfzTNQ1r9YqHuceyUSGU+jR949r2t0haRx8CqtiwWzrtf/MEiV
hbrGzTicLRm17sHfd5FweIa9vCLkC+gITE/ocXmdJRhzHgVomqj6QEqCA0TbKPrDroXQFHHYVR+u
QkPIScIRg/vWUJHD2LLP36LoBIMLEpb4pVRv9CNVyMdVRn2yFxInXhF+B9uK+uprfEm8J4crQImy
Dj29NYVthhgcooMNp5aRZ5R4tCultR+TTmMT17oyH1Lt9/Ilivfvm70IlXoJdZQPYvyXM94kd4h+
eoQizKOhH5rd7eCrCcjQ5xNAoIdPjwtPClUVBay6aR3mL2AS06h8vxskSooLvRw16DdhnGx6HIoP
bqzuMFsfkszEd8Me5H7+c4zZ2mJIooWwZ5ghapvr/+xo/VtjkqL3WNWL0szHLbrytgCk0Ds7fcGL
3pMORr8lLYLn7AYsm8f/nnh9GGxn2XXU4BAzS35Qy4qnrR5cWMw/MjOFK/ZjmFSfXahxzH6HEFX4
J28v/Yjt8XWj1xCkyR+KGwvP6UtCCZaJro5gAtGexCIqBrLGobWn9tIKiHp63j6kfbIct0wdZZ4a
rENJNV5rQovWcSgOiYw2NEKuuJZ/H2qa2mgJ0NGF1IdXPSu87YAb9Buxga4Vnv13t8YWlH5AUuIR
/NIdRJTTlooggvTD/g+COGz0VciYB+8WGBCI9TvhRvwg3onOyOPLdxiuhlxIlLDIcZBvmime9/nL
LkZbtDBSxU3KdA+a6eR24QAoxApAxG6J8LjSKqoI1hwVEI/dSr+SYTLNZMhbaU8vniyF9WnE3ysu
vCp3idFtDJ30ceZtYcmjp2goiQ/wbo4Zp+/LptA6q2BcdnkG9x2c8yP4fWWCNxGvVXzbXhjVkLWs
sErZCV0Q92UtpqbG5AHsMj4kcNE3D057mSEqdJISuipF/MYJ7jD/8AZPJBnMUH5k94MJIfRnYf7C
6FcgTQu/5tYBlTA7BhB8YZh2J+VNsI4Oy7gzZsHFNWImxjz/EiD6Rr0QF00uk45qgqKGcM6K8xqr
1Fe2B4+N4Fy3mWR1FqTmo2cBvoV1gv3s6XoFffchmhngvoV/Zzv8GtailWKT8B56AKbiLO3q6JMf
wzKY7PwFzZyROAwdeGhyeI6gZcNV+VBa3CkolCTr0erA/cV7e+ectC9+iY2U+5kRqvW59ZYT8XsQ
lMNamCk714s3C9GMfG7G9U7GgJBufIs7ZNG5j9/kkzLleMWr+pQVdAzkr5ZSvngpiBou3PLWrWNb
4B1WcLM/VFEnEFK48h+24UwW5cgFl+7zE9x5msNPhweCsef25zDf+IcRw30k4EZlCtqfA7FYbpJg
vsJ/eb+kljsGki+CYacx/CTlPvF5BFKVihDMwH6T+0CC+AQhAQdIXJ5hIj7bfZewNz6cr8mON0aM
+J5u5Q2ywaO96F9GYkymR46+Obk4ZfRvWRnLwqeHExwr77ZBamW22CQ/kpkUBwZviCTzA4y1L6sP
JofTWD3+TknecJEtdA+ri2Qj02dS6Yg+IVQQwDBjhatJMakzz0PctoiuwOBAIJygrMUiBiOlNg9D
NmCjJc+cU3zN0ZU4xFwTqpUuWBl3C9JemuMnnpGq2C5sV8p2MYc+wG6aGusaCpOWU7o65Nbt5BrW
+1S1gn0F+ySrzp2ZqtcBqSV2fZHfIGp0BDVrm/yrMvVzWpqegPYXUS1ADEELeXTssg6FTRdA9es3
osu2rataRa5AcCSKMXDmuVpYCLvHt3PitxeXxM7i/w6qImfb3pzCzdmFVQrwwZthkHm3b2zwSZUB
4bzboP6rjHScfVS+vnmKyn5zfvUqDkUrPCw61EVYCXAw4IzKuebGhw0NliFnoLRDExhgRm0ISAgv
k6PKFsnMpFH8442KSs3f4ndLibaD9iZu+7Hk5Fze+paHiFg0bzAu5YNSNUgi62Wf0+26hoEOSnar
1XPG8I8XZdDHogHUTowjpGICXg83mccf6fmASVtrAQGxRkhYzo4JnJPvd5JOZh1cHNZ2T/ZW4oxU
eJI/IbI3p5fDcQGKVvkJ3rpziq37Bvib30mCPPgwYDBl3XClLvGbapTJnrvaUhwH0MvAU7x7ShnN
0dKcWC6IgO9Y8AKU91dVfEu5niqzdsEn5dDpnaZscFFVa2kj+tyoZeQ19Wpz1Rb95kRrMuRGltfs
+vAaHvGX7DN1WXSsETUR8N/7SJOzZ0TlbSFtUMZ+WhoDELqYSLazmlv+o4IkTi+ch2UX4HO8kGgj
d+hoTcIBDOOXsxkbOiQ1KGs6NRw5fscz5txmvN2d3d+ki85d774anabG/Hay+0wAmB1OEdPTl36c
GjgGBAle3IgffEp53L7OmAffabHneCYRyXuLH8LVHi8mTBogn3HESGJreG/Ev27hbimEby6MFJ8x
ZWY/C7xTCj+PqsvS/NskRdffbVfOS0bwXu7X5cLmJd5/GzS8tx7vDWAg1SeveOxYnB5sY1pe1vkE
jDOOdom56dN/Tmt6A5Wnmw/z/pM89B9JZ9akqBYE4V9EhKIivLKDgKLt+kK4NOIOboi/fr7qib5z
Z6an20Y4p05VVlZmYKRwYej11e6BGpAK3jsFvdRYMaYCGMaghDKFE3xh3udpVdted0A52KtcdQg9
8G6+tt0X39pPWT/RFbLk9sX41oK2mbY10lPweHEY1Iy/xDeIkCQOkM3SO9+HTnbjPLYK7YfVGR+e
6T46RAWJMe3ai/O8m3QXlVhIj9rkDj2G8x2dBkRT0GG4MQ1JetMztbZdqzOl68qf8QWAzH4b0ZPk
EX0A8tAzvtgfUGSAeSbO8KLdO50uvHaHhs5JTpYLSV7ldj7OW7O5j4zjfADvP07BMHllK9NmJ11e
Uee4mtMLEg3r/ciBUEMHUUGi7u1E42AjWZhMVEjGy3aRtAV5SQt68I15hDU3S+cUJsvaASjWcFIN
m4XTW30ZheTCzGpRzM44U0DXjPUXdi5h1bGajkVvBB/ajrWHOARUCMVVZZF0F1BbMKQhv0ja4UkJ
3zoVFVyy5mVxg8tZuzEfwL4qJl084G9+e+h4fD3QPI7kbfTR+S/GxbhSAdv3S9XthY/oPdPJE8gW
vk4P4pApXX4mCK06SLRFFSjeYVlH1egN3qaZxfg0wiMl2netbNEPsYSJrsn9a6k3c330P047V12U
XuznrMvM9gIaZrYoE83dAxrb/TzDl+Rmt2Sg+zJiA8FWeoLb0yJSbRwa6mExMM6mzoqM2nSzrziT
JN/ZbYSfhMZSM53bz9fRsOjQXCxlEfHfW/qgHJ+vtoLACgjinGb/iPhcuw+UCc5msaZrfV7LHmOp
Q8sLrnT3KLCoeN1vfvg5Bdz+xoXjE8xr+/bXJZ734wd/xODL04aYOLsa3/eE2nCePex9xCscqERZ
HB9LWbFuHwtWNQuNP9b/kQrW8Gv7bSy20GOhT14uUXzCFymXATRd9s6BnWK2+9Y36awMwzmzPifE
yQHsIbovV+tJ8cRAjPelyjcQgD1azH2Vgz2jeTB9JVb1iPCdpMVxo0UMmi01m+/vM61dcO7QmD2a
pMvlgC4iscCgx1lTVPfOzhsrGTMDDbG7w+6wgCexfxN7lOkcozHQ7+6wv9q/qEGPa4M9mA1ZvxMl
luJcOIqsPWRrctri+8jDVfqoOB2QPu8T9lL+n2N1ErBieynbsrW4QC4BQftbwQSBIrmp5p57XrH9
gnLGWr3R1oj5GnjArNhsyHfoZvS+sr8+mDaAZrfVVNviwuKOTLeykBWlhHaiKlKOQVlqVk19yksj
Dn9a0+lE1PqKVyRD9w59CfoGIqcrBlfdUNk21mH9sZ/RbX1av3jkSZfnRK1wBFdEhHQsudGQGlO8
ntSx+Pkw+ykWZAyBiyGnlHcy0niNSqDkx4xGwwVEwyCkmcoWEpnXR4pc92TsR8posR3Yu3RUsTOj
uJ6p4VNaPVjepiVtQSmVxewWdqiLyRb9t5LGiZa24PAvXvk5uswu0itE5sNuy8XDvP/7pNmF9EeP
DjmYmfBXwVZvdzhgGW5CLcLhIXhv0WNZ9QqMDWjZHI82bj5xJygFqz1iItEdd0bdBFOkWHM0p72s
5mDI+82uj+BMb1QenY4WHa137XXHmlg94DhA3xCYVyOBRc1hZt9RrT9GwN3QzPFASDtDqbq65INE
OdBhLe4g/g/kepgdyfN6tCC7saia6CnexKh5yPsugRiECpRNcfRNWx7o7YKJ9GvUw1tNuG7ie/bI
UcBY0O6zHzmqJnhp9ff2QcdiAsYwsimNGKzZr1zw51ZKUyr6bt/uEfcu1B9RW0MgMqYkZDeCGCA7
hWHpw+nwiHeQxWirCUdODAs6mJaiTrYV6wIeBcJ84k4ADjde9IFHLlhTEk4v6xNMaVkPJR9vW5mA
m4jKwB1P5/62G/YXzeww/mIgxE8X7vjPrzm/mip2GK6Y1AFvzqMP5wpkdLriVkFsYs4mujFp87JL
qrYO0Uk3sy1h+hYZqzkY0GbD+iFQgSerqbRWxDBa7C8gxjBay5DF2eOpyDJDPATSITK5XNc5OPIa
JsgQw3d3lBIqKltFtPTpb6RI9tEtRG0QqvU3+kTVA/n+h5CfwVFkxIm3TAEvpTiGAjQY4d1ZNQUv
+wCoRmoUDh3Ump9BzTEEh/OA5/JIRk0eDk511PkQO60NB+OA6UqKVdLPZRsQBCJ7W6VR04UcODsl
zDozgsHT6YmC4uYSbqQncBkzFO22t9I/F8jnQc2CTKcjfQF5sqiAgVo0iI55xai3uCR6WI7Oo2eE
Xei2GH1UXtI9jGUSmVlALkr2W+ZpecPYn9DqaU8J0UFAf4HFjKFQQK+B/LwP34J1tPQE2mxorh7+
kUD4fNkCp9LRCamUn2KUAZcJVb23MLYl4/hfUCnVFp+79ksmQXlmp/WJnP7vj3fOxFQrLH7/uO0s
fEK+sE6zY9DZPvLD2WxlzvfJXKIMStIIvUffBaFGuKE06KnbWYTUuunxHqipQjLOp7bXnvWBcs9h
1Bq0PDxgGqv/Msujfe9Zbwj/tf3Ztkovow1HFf0YZ4y99u3D1TtT1cNVZCK1iitl9EFPkryjtk+6
df0M1AuQCCNAWVhpA6xVvLuoiSCh0LE6230PHzDrYxAou3fipVHG3z7iEbzwgpCqhkKj1M4owGL8
JRuW93CGt2vqD05Lp4CRaConV49vF49+Mc6G8YCmiqXLHqV855xGyB3BX3CFMTRS6j/qzpWCt4wg
9WCvkwsXlIBqMwBGO/ZonSHnPaxJ2q9pm4nlCuMVmwNMWEzFcGXCkAl/I0H7uvDCA3tn+FxbrScK
+8I+3F2onfuZivrN7L2txUeQUdv03Y6ehjn4dpxZb3LL9aN/y9kz1UJNG7rcRJhjx3p2nds6I6DT
wRe1iWEtnm+i0Cht463680SO42x5tWR1N91bqty3YH5evxHqE/K9bFog2dyQWPEzhtFSk2Od19Bs
GJJJqCsAS+mPZ4hQjgUjhhOPNzONNdDZ/k/l33zCFdG55WnxfdFBCeFgIjEJtEYG0TXMevFJDSQI
8e4amfSKn86k70E+9OIf5HepwjENgTUS9cydqDI9IWU2IRNiLUSrRD+s8WT7icouo1JQWKnutB25
VVL90e55OqKIQcMFnbqDEmxr1mNMM+ltzbXhO38sjo+oOTB1uH2iuTI55ndHHUp6rw8dDAVFl7Vi
S8GkpbXXhETUzlD4DqgFLlDjdlnqV/E2gPOzp1kuSP1t8XDr0XZL88Q65OrHqYzBFxiaIgFtERY6
LeFbACI1AQNGkx5CjIpwsEDSkKD2s0eucUozZ2uiJvJxOxEQ5xBT08VChuXQXOULUWVZvAGFIUhw
ag+/RBPUoCsbkW7qPHgmoDQ/0nwhFnr0uOMYeTUl2NPtFCS5w6mtYXUiQ8ZsXN4bsTjDDeZLWQmk
+QX0o+L1ywfYEm6r1J6XBTAM3RvQfvo5P1ANehsFDA+KAFM8+5geiI+m2hXEV6BT5lLvc330nWeQ
1RgSHIM6Pg7iI4+QB9rPz6HGdBUzNbhe8gSZki/skvqdhg01Wg+mBOv8RaE3U4Bp8/6ws5Vxnf34
ss6+AQOtZCvGsM6FaqESawq78xItR+RfiGBkXOXb7GxVyjrD3NOToZuqo7XaH5YRLqGN9VzsIRje
zX3ervw2QWlxuThZX9wwEWe6zPbJTeKDMamICrmkOosjn5dIeCSAVHfJc0R1Rp4Gic4FhkF7iLXn
k77CHV9iS6VfL58WVpNsRVYv88cc7SdSjz6nqPXChei5NCKwF4B/2t0lejvl4rtsj2h9k6e8TDUp
PHrhVnuElN+uY+rTfvRd4o6L5lTLNH52iL5Zt41hZ4k0DLKEGg5HzclUBOSYUmeFSSOEfGJA/kQc
cSlwQ6zNy1gJSiufHPF7K80JrB+MwhgEk90kwtSDvDuYTtSBPi69wsFJ78o3GKMp9mvw2VW/MKfc
5vB4s8Qx3TFg0mBzCWgEYAAaN5J2DBldF3yD98YrZxYGw8LsEo1KFOqm5/A0zJJeYIhz66waXD0m
OdsB9lTufYqVWYiz2WV4sEvvMNF8GrbBPaFWdJKeNcXyTqImtCRbWfp5WqOEd51euf6ZRrNbt9J0
kjbzLmaBGMRJZ4WNdpo/2ASgoLhucqW3DfZ6YYl3MYagjfnVrPK3m+xgNAxOQ0J1icVaaeE8uLr/
NpAuEMrLrPsv31nGNfdFBhryyZ2ucf7aFDd87ozRSTcVFBqPXbNY7XQLMQSQkEE5PaNjIFQJRKq5
U/JcXiyDSixJM0eUCjtBqjMqrgiZwlKiGQT4+/8l3lhXhjlY7wtoBPBcDoS8yh/s9kP/Nj/G6dHT
xrL8xBzTyjH+iwy/M+qNXv6goLszFv5D+pKXVhN1NWA4en1D7/4/xRkDK6AB5LhS7gC6fzOG6hdi
fTbb4Ro9kGBBZYG2mw+5bzIg4tW8nHBadtzzfMB14i4lAQ1GCT0tViVkC4T+fLTN1LTNJQlzZZK2
g8tAjgHeg2mta5cTEcizg/I1KFAJWs68iAthm81GvfuWPuX47RTjMlzDMVcXKjKT57jT4TQt8Z3q
R4dNXqRyG+8uwyhY2O/hnaEDCdVCWCf8i5gTssU+I0aDhUx6I7OeKREWcfMa474vCfkAn0GvKR3c
AUPOq8fguKp9lgin1YIto4FZtlmvT9ruceOHoRNO/68EA1pkj5kr0bKkWUcs7NqvAWf58DBs+PEM
FXus8fDmZuxSWmoqIorf7XPRn3zYvU9SXe9cByxbsD4GtIRNJyqCOlOYhB4KsKibkfBfZvrXr3vM
evz1E7/I2n3cFhWAljnC97gvWBKdYSvd0/sdwhWq2WAkHFa75om0qXSSLEEQkc5ozzaojXqMnVQ+
DpxIahg2a/GcSiLCqBhmkzqEOJ8d/ZhnDhye0Z7kBboO7cpod9pUpDDsGG6WRJbXhqSe1o2769sG
DSUnm4r2fWvFBtq9oPlAHGLPUDAcbcw+Nw8ZxJRZ6/T4K1GAUOb0lywNdsRIIzW/Rbe5uLuKAary
A4logwvy3rwwiBF0/sKJsmM5HXoeFnbjo/fFfNeR+yb+cxpek9Wgv9sZdEsRAKPBSgyODXxooTQl
IkyqYrV5ZXDUYwRt8kk602LQBM80m1/s6+oyKYgEVJZ7q/+rD85+b/Zd0dmA4JlbSbQWW84ShlVB
Iincp2Os2CWjphVj5GyrsURZERWRd5U5uYwzH2AzEVK90gobtwpaNnPTCqEuflMZnUwiEbG3EPFC
bOHD5TeMQlRPHCVoBrSFXRWNVfJggm7Ou/YJIyzMu5UNhMpAoEMRZQxkat6IhPD5uNCLe/a77pXx
jDaVHCPVbNCDrQ6wE2TYbm/l9Sad7YjlPmrBOB8r9hHlBhYiWdQRrEI8RvXxAZXXAv9UWtHDmviC
e7N3YJccJg2qNKzbXwaV/q5LteuCTt1l+Ef15UB4WiCFo5wpQGsZ+mkX14T/NG5KFlccfqQIF15S
Z2iwR8lbKiroyulPXlTgwRkVOANVZYTI1hk9oQLNi/cP7UmP8VaaQ7Bc3LIgpdE5SKGuAt2yLxlk
oVc3YaIrvKEofKRZ/cej4QtDRpi8ShqstPY8RMjfdH2Rp6AzSIeFiVyqR2mlIef5RSZHYwYJpjta
QcyuJrBe0J/IRvQh6MrQsDtteh2zmtFUeqOGSt9j95pWv3d6c8mJ2JlA88qP2w4Y0tFS6WJ2idt2
BgbonX/KAFIfeVbyAOmE5XUH0+kvRCDhGVVXxwBLTYztR5z0KKhQjXw51exNExh5hFcOkzQnWeIF
RJ/8GnwXADvwiCmZ23/lYZ+OPdVitRci6XknFvKaVyUVsiEHP2ONjO8j7uqYgfEZTHAUX2Dc3sai
LNByzru2fQ+qpAMGQN54oZe+9xnjgKtIto2KGay9mUBGLYhhDQPYF4itzVpagEKmU4w/sOTChZBP
UjA4XLdM9ZX49JDngjuLDChi55SmSJGQZ14jMin4tgQWMSqnvplUyPeS5UOHk1xFRlbZvtZ3xO7y
DvkrrNNHyJw69ARoBaJY3IM7gOKO89w+3SLq7CkkgUO26EzQs6XjzQ8VxhzyWLT9Jzz6zSFucbqO
UQjv4Vw71eAzdSmmbrb69vUli4uNxJzxV1hOsRCRpBOJjEnFEHPhtjeXqayx/oaxqdVtVVCWzxUE
menrwzuvpwb6cccFiu1ADqtuaAArrM5U/vAlWMlCOTlDrRONUIofcABl+1qDOkAAHxuc3hd0IkFH
DPAZuKAwTnzYhSeWpYPOpo3mkGo9f64l4mpMdUN6IIMNacSQSGUbGs/RN9aoacan5Xd9TzSchGlz
a+Z3rSPVMxDbdDBzRm2/ThW84K138stFrMzDLiO8LfcIcg7Cbn1WBAq49CergtHGHId7GXY3pDsP
uIMHVwKiT5rHudgw0VvGRmDY/EUbq2TBW4bxjZKHCInb0RMhiBImdyRKAZnQAW9WjiGv2FvZkeAo
etEkKwrJ1Pv35nZ9EYvWXd2nSxRdfhSvbemQdGHbHQKZBmttHwsg70kvBnEKzOVTzDmY0WD+twc/
r5MAEQubgDcdniId1jKaEJa0b475bVHC5GEp3v3+yjznH+tBCBa0l77SE2GX4KNb5foR6FuCo33Y
fZ06M60LLOXGngJnmkZ4H08LH8oZ3tZPlByw2LYBiexHIDIYV0fJdf/OuFnLrgN6DFH7K47yV68P
9da3IokrIyTC3NJUSRp9OiOwBW78NTpZy1ckejbQtOiGrWmxEAPC/a6xlXQJYGF/nMNIpuN1sy7s
lmp3Hq5ueE/VK9CEfg3adUCmKslwawCwMEevuMeBeHN2QhPWZEyjv5xw0hwtzoM9ZN0s6QcPnsaV
gI01cSwC0JK7nH8PLuc7y0pOU/EK1ZLvssITVjZctr7bfXAfRBjIpUB7vcPmSHKNevdlIvdiOhEf
VazPatJmR/mRXAy9Z2KA7FjOO9EC37vXXwbB4XlweFH4mJO9i/wslA1b0iapj3hF3fKnSNJ/nFAF
iywg9rEeURXXWDWSfbCknNegd6S4yJKz9zkSM+74DqvxrmaRcrCm/DTaYiWHXxt3+g7D8+v5R2hs
PwevZvl8rONaSdvWM2kCrl7c0MkXScU4hOnLwsWpGawv8KTvLcmedlCaEaWyFysp00Tr7DS7R3oK
EA9G3B8eZoJzdEiqoDxzOsvbJiSimmEjlAotWgqzFnbXaL2TjpIbFea0NMFa6TtxHocd2N1vryWX
LGtBRrqu/pZmrhBYnWmbThg8pL9WMagEi9ygVXenD82XVPathlraGX+BrX3I+yGtQgAEuzP9YsU8
xzZ826cUogcdvoYfel69TqiqLDeacq3jVNuCuTgFegtjI+xGOhkC30LKTSLDLL/qIxyA9Xu1Ob/T
zjJLlECWDk7ofBBAWfNwaWmoSuNKcvencEGsdspk6o75qUBdlOtO3nAU6P4r4sp6DU2+Xnj46ZqM
Zx3JWLAeaKG0AK2Tv7yEChS+WNUr/ofoPAr2OlWmYleT1mA/wQb86qmk8UwhDSQx4tb+BRCyH1YH
7gdOB866Et0GvY59G1Sbvt1eKja74BtbR18g7HohrUWxYEesz317iM+QW00as5nzQ+blqj2l8sN/
/kkmLxbeTHf3WVckUHBKv7Hq32wWNBGSg4O3cCKqskI/cTtWT9abAhxRe7EtnxI0uURuJU+XKJE2
E52GEF7kvd92LKyhezxtCianer/veIIOA1/HOpGcMm0AbUhl7Ly0pk/UE/Z8yB36D8LrRBTVVXB5
111JbLNBPaGrO9B9VnXURC/Szr1FJHV7rK6a7kiH/P+MSj7lODuFPXKPce42NXYkWZtwYJdrjZYn
d4LawPIn8jbYkHSK/AP2Ejz5mD8BN+xdyUkVkvsaVwNZ9sLDFCYjIwDk3YYvsistRJxEf0I4+Kx6
UlIFnXojeHEVWIvzi60StCkEJBMVawEKMBzvDRtHenSYZTynz7wYxEFWuMnd4ZOUeeMiJt+nrkD0
nyBLCkv84EFNmeJgqCTtB9Qz/AyZO1PYbPuJTE30cEGXnUgAIY3v2Y3Xs2UKTXiIgnQy4uMJwm4A
ggj/UMZ5pAX0v4OusKVFuFpQncaiQTEY9PmUGKBIyckvqnwptES/CoUZV8pdGVTCA5vEjQ4CUUEA
IokgUisbNuem3DlJvI/cubNVTuV93PBbiPnwpDbUyYUq8qAXQVV4o1S61UCJesg92p/hhQuitcWM
XH9yjkAZPbAtvl46dgIhkV1xw+U2iJaWUC4FwgeeZYtwMTMWw0AAE9KoQAy828OG70OGscOlP5mI
eLsENV9mp5AkoPNA9+OPudhDgVB49vAFoV0JAfVPZoV0Z4Pyao2llDQlDsk+Qf4w6JMqSlfyC+Qo
P/4FIgecjiP509Wchgh5I4AL3hBv0GKnuyntB7pDCzwFZDpDHkGPGSz5ECc/cV9gwFHAyzvC0Mh6
0wqClITCphCoZZKvRJe4HKmI1gq/fsMlogEjFNUH0737wSs5+d+/4S0xd5cpjTvqCVSvqUItf/Yo
j6XWYwnlb+8bf5CnWjOqDxRgjMpps2ltqL0eQ93/eLchGz9px2+vS+1YLa/hCRUV3Z1+iL6by9HV
BvrgOW1B1m5bx/DqPQZfgl7AYyHxBc4IKr8XPAYXEKozNZY1zWDGmWFr8ET/ngBynyp2SgDI8/Mv
NSEUYc5tPDhkMzfga685jhyTo3ebFzDG5qwkJnKy8evP9psdwE96cZzThegtudcymmmMilj0Y17A
SK+5wQbi2ImBgaZf5LwIABLoCPKmMdPd149KIoJgDLXfMeyCm92nd27iRJ2zYokLAF/ltFxd2Z4y
4I+MpVPGF4R/B6IVdg01Hz4F+eiR3/U5L5q/IH58nFMGK+eZb5Evpdd+zmnP0xSAIWKffvpekSCj
EiE/E5brt3MatcPGVt1zkm3vs/v6XkFFsPdQUDnpdOga3Cd+ukB+0lA5uKBhecsME9NDxACwCLt3
zFDywnlPQWCQHuQ7CRf3yrRCSE5rNOWDgDJ4KmwDjXQsQ3PBeSLnJwMVTjcY004QZT1SUOoIkXpE
4BbKHCQ271fGAVSEVLbQPPCItHLLUbwGtj7xF8FCyd/+E3aggjBwJtKFd1Rr0G4QYYi7Iykekgpz
6P2IH9nM4zeQQqj0SHNHiDyIlNg6QTdhGfFC/CUEOjtY2zmJ5RcZsSvu117kJaHlY36WjY8pEw5m
O+1yyDK9T8cGI1KEGJLtO0Q3ADJjuKVpw1sZtUYPCKEalfTX68Pl9FAdQPioRjYGfq4JHQSZGhQb
P8zTCPlrz7RwukzWJ3c9nZCivYL96EKL2PB4WxXjA5JYtVxouxl3kaUxPrI3gSRCxrGnSfv3Dlbk
yzn3BnQ5k0XIMSggy5NzCgG4VTtmp7H0xU5G9S82oHOq+sAQnETZmPgINMQjBtktgE3OYCzkAkDG
hHYMULD74wzJKx2XGaRLKV1OzMu1BochK0CiIZKBuzMSLUYkdjOCSOM0EU7UjKSULTl+cezh/LFT
IonCzzYAtiDNnCBL+QGCZDGTB+jErt1MJhNrV0Bc2HHE0s3hnw1AUj4awWSRrymiVqrHakpijo1k
YwEuyovcyKwzhzkAgXw0ZNp5S+y/o0nyIFn43k51B+w2Pc3bAayP5MZxkMFv9/s7ydDPnsrkKUg2
GlrEkP/nCPcE0SUjQDyHTiOYPb8kt82SvxNdDl3yTymx6cnrjkFadLJP7okYJdkOO4hV98GZtonW
qFhof/gRBDqSsNtEvHwaRhXOU2V0sAG3Jd2iAmSmkLNJGxPMfgSL97F3G6SElUD7U3EUxI8fx435
kXKiBD75hK3xCwu5yO+RnNwnh5Y5a+/tzs/547X6cDEWVMBqz8VmhBNP0QKNwberVc37R7tNjAxR
cxYFpQynVrbDNARatGd3e5Zy0gek7zxUgiLPn4KIQKA7n1HjafiYt1YtT/FrxuTknjIyeQbDJyES
SLczKj0ihTaWv5zaYPMauOaD87Yg1fXr9LnsRxUn/p1TvrMrKYady6aVHDbPJSwVf6YLNFzBU8mS
GjwTGJVYe5rQiYBj56tgsx4AKqEb3O3tMCFPIEJ6JwE4e0kaebHRCKS10rEOI4llxDAgQmataeKC
Eb8sf6Zy0pEk0LPCK/nuct3kvqdhTfpKBRmX/F/qQdbpOZCEgxzMy/+klzgEqMCd68dsbUj8+bg6
vdllqdoNQtHRO8nM8DLqQICYtexXkJAvSzp3tmYg/40l6u8nHnaIe8Zy73fcPXTZpJKxn2bWnclU
I5wm0LUMpAoRQ6Y6OMnDIiiCS9dd3JwuKmiwmqxZOxB1nZ3dTW5zYFXyQ3g21gESdHxmmLWhkeru
h8df0vaREnVhftfsVoVcRptqMXjbnj0lOG+PI/Axl74Rr+J0cDiSO54K/AB+zSozn7+slpPdpy/F
EmEVTxSPThX3j7R1J5HhTuUht5vp+GULaTMGAH8gwr7hlKEZhBQE+C2Euyd+n5cfiGDn5As79k3/
xxV+/7yKEF2lLUrvmQlhk3k0lekFylbgG9JviYeGh4DOZ93LNYhmENsH4fnGgLrZTG6SGzx57O9V
/1cBw0hfDzu8LAuQPsf6cvazcHwVmTiODyvFvPnSF4slxIOpwQVtrnlP+JRSYnADIAa0h9KBYRAq
qBBGRInB/EwvLBbrMvwrYxDdJb0uprI5OM+7LBUWxVSQ/kc4owXaTfWzjSUtvK/iBzHzrYbeFIqP
TF3BNZMVBaVHBpUEstFc6lf3qJlhx9FIbiG2OpYRVruPV5iUR0SXYTNIqw05h9kPPleLwkaswI70
NcELRo9Bh+wH1J6q4ghMvQeX6iEixzN2jWV/VM2VCPn5iRYfZuqKJRAQ7hToJBUZ7tfFg29yJ9Mm
6kvaxJH9cdDJ6RHK0PyAYOIk6z1/lMV+JtBKyAJywOFRhsTYoKRF/wUqBKIoHGDzYP21IA2THsi3
KUscuczTpNmchuq82Zz3VpHeIYYCHfy25se0O3j+Pj11c5o8KNE/dP6KUPUlQyrjsqGmoclEuMzG
xa9GDHqBeMtAc4Y1DTQC2jhwhYA9z/D2KkAEldgkrC8AYNhfTXjJWww8sfZZ7mEJJyoGPOe/29X7
Lj7b0+xygaZ3FJerI3mPDInrA6mogZG6jKJ0wjp6cmzTxZ99ZpeRvj2IMa0SQyFFha522+Hyhchj
B6WTdgqTGVrvLcrUWRv+rcKEpTbQ/l5PCLd9om42fyMSKL/Oadf/xLzry9WkR7q5Mp8OTZOGnnf/
3bM+5GZIhqhKo3XKQtjc0RhsERfrOeDNY/AKz9HTFQ8PqBUDAx2+9MOJuYZzhx76Z5GtXrnqdVfa
SothGIGSDx/QA9CAqE++MoQwR1XQsVo5au9r4TldA2bGWK5Z3F5In0yH1if1hzFEKBfWYjfuxt9h
HZ7y/YwXhKZJS+6RK+gMYWfzCLNpnX4Zoj6sswYykVA0OVNKxqcJ/gRwuO3DR9+czQ7wZHPpu6Iq
JWSqDhAvEA6MS4K11ErMd8PmlLpSnubbXXDhvW2dL7DmWcDEwnnZOUKc/tHCbn5LVj+VFaAGjH2R
DeBoJZOLG1qPoJc/ZyovT0b9cFtMP2KURVqnAQYtYebRg//CzLvn+58anA0+BXzXZZJQ2duWLTar
2PdIc1hW99WyynSaOHRUqZHPYZiQTydT30oZDL/MkWW385BpBjNco7eVP/OCrJjprgjujAeoAwF3
gjinNml7kQpx+E1Gn6owfR+ucPpR7oYRQ74I3fsU7H+abTF7Mw6l5KflJ6mW3/jsQIvm3ewvVmsB
/DPCcxLMLTknaPoJygvplsx72OG8G2pDfXJQTdj/vEXIuwdYhw3if3V09gv/9vMKXkEzeY8fQxgM
yXV8GZ19AyikHxYUYYLDHBhf9e4rbaMfsNYjKxRqBCmiS1bmS49Rinb5YHOBW6Mem8ifHhxxa3ac
lNtqcl4IgmH84H2ACcK0P6Jme23o2m+qefZyBaqg5ipikVN4bPgJRNo7WS0hVx8ghDakOllOu1Qb
zNWg2MCZCu8ip9rCpSr1/VQi0sWeTKhXsjFZp8TxrM9vXJ3l0172093uO7oNWmPN+d/U5pIRv+ZY
l+IRuwQAEp6wdcqvi87kM5wpdHpv/qwLVrnncPwMQQqWLUponjOBkoxzx4J3OHL7tjR7K+DXSQ76
skHH5wzq1QVnFTRZen93tOomBccSzb2/xjqIxAwLJvFD/9hQbprZw4BmKUa3CzKjnr1LBaEhG5ux
9ABI4h4e6LAMas4UFBAWOutjLdBJa6ZSuf/RmEReGM7BrGMOdghCopctMh13Bnell0P5/nO1YY9S
pcdI2cu07VBZvnK8mMQX2ZjA9aO7JFmKDPaq4YITQghTcnYZE0EPoGjF9iKWLlq8QRv7QAKD29FP
1UeU6rioKYQc0RESyW14Z+KDJRsHavBKZDggD4/aDDP5ZN4+CWw3UZPn8kXEuDR0fsXcChrLWWg5
ld+ClyWlJiIU4RtUj26Hd4/ftDpIN1KIBMvlx2JcRMZHAlq/26sfzZe6yZgApH8o7x8KOkbwDtDJ
UHv1+Kel1LZIZSdRd/vNuwvZucYvh657pY1JcnNfvXnqthpJ4VSMqcbSZTE+/KBk9UDBiFrXAeB7
5pUMCTQutdGocbVhD+RXAOf5dksavayiJGn9CExMd/fpVUy1uExkuPtFPenPpt/4Zj/HNZuvs36S
LgqGyuhAiKaL356G68voNMoYN4Hmw79+aa1Q0Xe8x0J6MwcgYsrHxcNgIr2sbXErzcxEJO0SZj5G
63UioJ8VLpFeUKn066iE8iMjPG8n4Q0k/L502gQwKMi6B4qsAI5/GDzK/Dk30JFRjfA4Lvz1VMSo
nvCF13faWKCwTZRIbIPF0bL5XMf524hKIKhhC8VcmuFSffHZm+0DCUjhlvvPqbq5TqXoYWM4IhUG
Yt8LHX2IGN68spFznM+ZCGS8HYdfkepD9Yw3xL84CXdFHtjbWa8vtjaXnhnbKS73VEhHCt47L3oM
KXHxrKR6hUvSC7rJpeu1Set3V/gFbCdB3cDOhC9bBI33GbVH0P+QDoFtjVemSqtRfNHI+Tj0J/BH
kkFn2IQCtFHgBErUCPFWuF/UaXCxhiewcxGP2fNm2mG2vZKlHmkw0MVqoVMoFG9keuYiW6aba8yB
ZyyeZNlmRRZjfUhuy6pmwZCrrUszTBl/NbzGFcCA76P15UhRr9iEGVhcwEkQytynB7xt9WZrQt3n
tzUAE3KkyDmNGvucrG9k1yI/0A22UVKTobwYWyudC3QW7qcNWwheGgEu6NQ254dgJxFDGbaTv8et
iJbY72ti/Ary1HbW9e7sEN8p6cERflVfyiiIZMPSU/m5/lS1efegcDEeynPRhVBtC7TmDvg/KJwz
Rrf0QEuG8wt6RCtcHhmAXL3HN3ci6HMLRcyelyTwKUi60UhmAgvcoQUrhmNl70pQFoaKMLsyTpCb
w9MEiE0HxKkVlgAEqgiV/reLh6k5g89Fj6zNY4a59p3UxByIhxociRvEXlwEKNZjG867wuj6MKYO
m8169gA6Pxh1XyzCwahbd9KXt2tDKkHfKKYNT5hjImGAEyI2o118HheYOyJRKfP1EnOxLaQw8OWr
cR4bI5GIbBLCsvcI75WTxSdExoCJfLIpPcSG0Z78vbJrgrIGFANP+PAsTDpnYRMepHJ/hXsoSwCe
zMrLrRgAHmeMuoiInyjDr+Cg2vZg4tv8WBj46CTFjUW9IVJHcEA/eF9xOYM0tpmVqUOSJHj140o0
l/W7SfoE/Dw8JPXFPqAfvxCnQQGK/9fiGlH5AAEYUF0IfbJ7IWcNe8t6UFNvSxErZx8gBAJA0E6K
gNPKrdInxbLV5yhyRG1ZZAZgVXBbv1zEIIYY4mKrhjmYAakfcBq5oBB/mgqcmfEAHsqKESJQcAUl
5OsIUgaAMr4WI4OvuwvlDqzm5fdtUHoqMpYnp/tY2hJdqkBPT4pfmIbnXy6Sgrw7RzsP5yYwZaTm
AARlz1FN0lditsPmlG7S+hSWW2kvSMkDNCRZXeFgETyZThMG6QipdzMIcGtFshJzOwa6hQKNXCxQ
4EP4zBbgI+nllFPo6zwC6SclTBKHCNwJIanL9Df8EZSGZmz0W2F/uZPRSXdKGFxT6DAlPXH6ez1U
EnWThCZEu8ehk5b/ZZ+cLmSKvfQbJsW65/XCl10k8y/+1AKoQtB3euujIJVfTJFyup7HgcAOIo0N
HcsiL717E2LTN6YQpBOZcCiG05YfSj13safS/DqiUWY6Np7VFHyw/d3EensPAjc4AFdyoYJv867o
Gs6vsDrhcZDlgIOhKyIBt/w9InhFwOXSHUu8laXCO4dSKh9hZaUXQCMgRPIw33rGvmNFrB1YcCkU
hqkSCHd/kkufSoigJ6hjviXxEP9UeSS2Dzhr+vljAw30TF5YkIXRS7iRaMlahaz4GR7hwTkpwwsM
tu4QfYg62CKrITQKDs/hBxpLn5AgORLrX+gkoooCpmPHV3vFPsocVpRIaLMmWaCLp8tIG7EDRSmp
LkhhhkPx0/rH0nktKa4lUfSLiEASSPAq7wEJ/0JgCi+MhHBff1fSd3qmpquawsick5nbfayEIueC
OyQ3SxjZVGaDiCJLIBXEGPwywmVPDymwEuo3+VazO+HJF1+MLJN4VfQ40NvBTeCx4ITuIsEntiSh
+hOzNXQ0vRVK02U5vGeSOgGL6RMmT0SmuPlLJtNtStfagTalQPjy9zvH4EwVkZqc8X1JjqCWoDbc
3+yKvjzG1ghvQD1TmLvafQ3QkDD5a17CNoB0CbHRO6zezLjAC18cuztzzJUYkSHd3JkvqWi7yK+5
16lp3Y9fJg/vwYXN8JP1OpfgvnhmWTmAIs3yAOm3NYqxdIj7cimcMA67s2mBXBSMn9iA7TkBrxTr
ZLaPGL5mZy/lchJy7KD2adGhd22k5WQPprHfgVOzAp3/xMFM5osSOfEB6/qEXX/6hvsj0X4svyzj
NmBnji/i1Vy5mObhUokpgrjloC+hbWMZJwZKcDUMcLr/8C+zM1cHndG0w+9r5niw5b6HjMdYiLMh
KGAbTBKzf371gO2qPR1T57eDzTixb9iK0XPC71Udlwto3EE6B/0ciRu+jz6JttvXAH8Wzj9lOATg
ZIreCeLv0YRM/UJw09dTbcNfuH6ZmX5nzI7j9qY97FRIZ8zvzWxmfCk4A8MImnEdRvRXC4c6Gdv/
YaPpahB2viyJjPkata9mrawRk572dMbV0eJZWS9baeV/9q6u+nfGgU0TYsf76Px4rJXiACuzgsJW
9Lq8EIXhO1Ya/pUhU3wGGBnlgmvBFmDrViv6lzJRoxse1IeLTFS5uZ2mT9L6J3/lDDUmnWgHLB/V
wR7S0QutMX3m44MA+ztoQQrMgnmXU3WYwyvE12kds7qegsbNeiMOhtQPXEOdx/pJzc3ofEctw1rK
YrxjaLlwPgyNmHwJLbLqlQkrDwO3Cxch8cEQQ2zrxaTfKUNpZXX3SnWCtx84gDBhBAvmk1rLEUAf
gzpcBJjlHyDet3jCfOu/X6YGnA9c2ARBHn5ZLi7ccER38XOmyRdwOvz0wfGIV6DflIGztuGxP670
C/bh7+Ea5/SDtyIELWH8vqJG/wrnH+4H+OIFsKUBv4BRFhKqu3BGQRo72c6VQR06DcECJvKGlYTN
KW/X9vNtnrvx94R4HcTeKUfNVfn3pJI4OeWbw/9g+W9sX8FzcOdYUVODeD1MhS6sATP5FQmbh3n9
hbmhMMSOKASARWjcmdvxBpjjXkzwHkplTqTLP7s3ijh9UnpAPRJgIUEWozNUXVpX0NPb36l3DPlI
fk1Ze7Wk/tvPT0JxnVMET6TgL/IdqAfMonciVKmmr64+kTS7R4QCon3gLLIzt3UGa/wm2UcPj0ZL
+eusBC8REsgzeTFvURn2rh/ZF0pHaCzrDawKeqMQ4Je9m9eHhQueskN/hHy9Hhr0RQjQ6yDW3RNk
ry8OHsVQPOoQpUhlfaEnOmbXQMeeEFey9vY6VLa4Ysyabmfd9d7ONWitsTY4Lotgz+CYcCYZUhcB
kxIs9Nm74wZhHQZBKviGtpzSsN+wW9yn4gmzilR18Dg5ySfAHWaI1PMfG9COgUvbW+Tvgjwx2iy6
zpEKI+QVSMV+y1S3XHa9fVbFDIdqjO5h6CHnJ7lNt3VIs6WP8KmDoGoibJJ7wPgK+vPLrmIgQzpM
5Bti6677nLgo3w7YM+8OBsOdjIvgaBGmvTBzXzN9xu30SGm6T4U2hiAAuHqw9wxbzgqSgm1EGSb4
P7bASC9ksVdXQrgBzMoxtQRC+J1f8k6eg6dXgopd823ROw/yPHTwsceAFKANWrYU9SfXB1/HJT5i
QIbl+dPy4nL8skdpYQt7kkMjVMBTjzcxZnn80dul7Gd841E/wE66ytXBW0uPPiwUGYwTZ44JxzXA
wYgOUGqMPfJwpGe89I9zxkUhPcWH67KgR6JhBChV6OmFUfWkvjzzuE+Fv75qtyiRUrINLNpYhkx8
GJaiOYQijhLTWJvqh5bSKgDCWXBAZdt0w18Hy+ILYzjJcDkF77AlPhvMqU0ewAhzKK2Uk9LUXEw8
UJDfcXXJlSENL1RZekQWdjenRFMgEh0zKS+/NMLylcF63ZerQvhFD+mNfOzM6KFBcLkLXkR5sRSM
vqO3x0W0mzKogEYQX+17vwNZvcwEbXlzmSElxM1ARtJtOsnJy25OsVSwZztrxmz6FOhdhtcvHswZ
k2H+M+HW8x4J+/egVn+oJTP/xkDuHRlt3vOKG/J8AqmEy87BNa4M2R4ehA0sHfhwAQQyOYwRVz8L
nsCadG4JWB0FXCu9R+yBHYfYYKHCCCsFA1JmyBUU6NpZDIjeQCNTOQ2fORQzdKtcN1ACHFZAI9Br
1gvEucx6yaN+/UJQvq74ID9JUacVfyPuMrBAa6V6WkUfigpqhUEhMOT2PKKrlD6lbf8ADQISmizH
Id5VAP8yAbJCuawF/6OtYQk9O5QcqHRs9n4JCy+WY4YGIn1hYInnJysV0MndQX8JXD3+Ak/DvUkQ
YARqCuhJowKQXfvaTC+oVuF4sVrJNQQczCUixEswZF6OOyv0N22Zhftar+Rr6S6wfQIHfYVYqjpi
WgpVKjTM41C6KFK7ieTulHx7SnWUi2i5h88nDPGFp6E29Ag0I9RUHiSUHvm6omyd695NpdmCeUXf
KcJtg15UaOktay5xXEVaj//Fj3fFpQlROenokvrdxreC4YygkjtfLBgpqF7JaiV6aaJT0xU9G86l
Z+hLvV2kYiotOeH0SLieVZS9kmT5gS0kSvSDT2WLlIAmWOj0p7RDmYRjD/9TUF2LVvvGEJsKWmTv
i6Qhxs5i9Gxw2ov0gDxcbJclJF2ml/ex4i5I8UFMeEF/+IHgDw8KBSMvSCCaNKDGHgU4lKltk3Gi
K44tmi2B1u94EfZYYKFZwW1ShVrF68eIu+HyI6x0IFw9abUZc1Lxy5t8k1cu8e0cEX6/haRcDZGI
BwtP4Si/iWb/xS1iZkFXzj/yS0RLDw/pLcBXnfBAUGV4Yv9YV0KGo4+1rkR//uzRa2+O8J6Eg3o8
p10mp/t3kMRQAN9AhzC6N31Lx9OQ+HOoJEaJjNFzIMYGFwizcg/hf4GNxI/DBbMrRF8wFeNZBKhj
cJ6pKCY/wGDAibPaUn92GXQbaNbkVIl3pjiLdZ0nZk1DVPLStZ+Hny3CtaVI3uViqLhkYILJyZM+
6jhEUC/ENZ2uvcKkkIi5Od656P25Gt0rmgYs+fgonfA3a7lJXG0rRFPLxYR3m+i8z273wQX1Gilo
DAyuprbfxXVvb7VGhl9jQifPzcFp8JeVIRF25ntIdJ2DNoDDj2JiDL0QSDw5DhnPjT9bPBiWX4wZ
mlbNOow0/0N6HxFweBuTAcWVKsW/ZKwP/9m7EkbER+/YWvYgQa2AwwMDif3UkpSANvuLfR9I0lzF
mzI4XfpShtyae5x9GQE4u4h8enwuRbWAZaG2k4CKN5eWMnmTEmLszBuJA+LrqKyYbvDIC++AcIoO
gnEiqSIxV7xa5BtjWUo9x9NgH28TqDu4jo629Cpyg5Qc69uwUVtPjNICY4q6HwHJm41MLhI+65iO
I+rNa+/uDdE2YlR+cJjoP11Q/TlkA43W9yhuI1yNBB59HBwLAA6+LtoZB+iz5WlMvTjHwGpGfqc8
8y7Cdzzg4AwsDAjwgc/47RESLIabIj1qsQS2DU9lPuMcyeuyH5iLuy+6sk4XWQn+AWSF3nFl732y
xRK7ZvSmpCNeLlZ5NL+bd/8xY76q0QVdI1Y9lkEqdGvxR2wBWrMjREObBhanEVZu+fPJnrMWBzY4
TZoYFVsQHUhh9N64XjKFmFSGqaOKQvsrPJ7DqpkdW3CK2qjX7nRG9FdXkOACJKERq5lI4uRx1+h5
dFrZPkHwO6zNwwqJH+nTBkzQPvzOFV0BzKRRBY6lzJDc0Qo24gq7BP79TR5p2sn09L6SbmLz0+QK
dZapMKo6oCD6RDYfsCHh4CO1g2Aoz/edVcyv6NnuE8ZmRwTp+JXIhihipIUnS4v2W7zV8BLsMnGk
4NaRedgtqJayYMsa22awwGYAd4g1shorsFJYO5+cASBY3Exk2eSYAPqqnkYkaY5Ym462kxg5YC1l
K7g4LBCWrCm82wXaEfrZc6zido0pgFu6cuAbUElrEtsZBSKKhjf84leYwf/zHb8jL15w84dq8snG
YqtzicX7+zYFIZt1mKCzd6uDqZjjiH2HYEc3GLUlExAdMqpAurssOaQHzFZaHokk7LIO49kLuSV3
585wRy7ZPZCy0msyELjEMhRYzI+B0nusSSHo3bfHAN/EXVrgq8F6RwTnGDeNwduNEDFxtjnkjKNA
nOUbIfYeAzUUcFxaeyYJXjMj0BaCrsZnQW9FUQE88Iz1ELOA8WfANQjhlwOHfpitfx/IkEjNMHUN
9nEjeoUN8PykblMDlBwsoQbLVSL03zrUeoZidndMBPCy+H3Cmk7XgTTFGJtuX6oOS5tBsokM/gcD
7xUtUhmJNPo2nSfu7SOmrz99IkAh1dQ2h0c3+Kct/oeN0tvJs4guneJjsxXP2zNIGbwffnSgqoer
JBPNZvSjbUk1pP0qIq4BumMhxaF+h3bOswjLRzQATNeAN+gKMDSiYoKiOmeAcwyfQqWtaBnJkEVF
8KGg1d1ceK2ATNLPHCmfHtZSGCxSEiNacA7DIojBydioJTVs+3AI8BtKnwMb0mbUuNXBVQ5jToKw
hbkC2ghDGPNsrn4XWyJAZT6SJYRwOPBD4TPJ7fVrqC16HZSfhQt879BuFbQLD/qP0voE2A7QWi3M
USr9nTk7mkyxobRwFGizEfRL3Uo9n6hIGF42pXcTXzEFyCaFfyhsVxi7lNvSgNwo1qQ6VCOQR35K
N0I6HTba+jqVOch2w62AaNbt6zaz4BD4Qvhvg204gkthf/hDcFqPUTIT27EGnedDB/KAM9pv2ues
u11MQfembwcy1IXZscGYtwg0j2ycqUFaqBAU4BggKsgKaNDRZdCalCfBEh9/5O5Yp5nQPVWfxAcj
XI5G9eaNCiG96eZyVPVolRlBoCo95A1m4yNavwZKKWozzl/Lb02Q4lrQbdCM0boxAxDqZ40QgJpd
3KAESYYO/oT9jVtTwBjLoIikMlRYsoAtZFlhsaMIxwRfYwq/95q4XB0pgpndsZYGevaPrqT15fWr
FRw9dODd/lF1d3mX0RZeov0u25/beFFAv3BxGTHf4We4CYGr9vYHOBl8DOm1CPmlTVY8fLe78CpP
2HReUJ7RirPl095R+Xkm7TKcnFgJpTlsrolvwwHj9nuS2EgelPlmnIl3LU7CYmSKsT3e+SKj56R4
mGk+zEwPDqTP/4lwiPgvtqqsZEPHV1OM3Pt/EwOxfTsUpf1TZFA8CBtcG9B34fIEb0jOWGYOnmw9
yTt6rA4YMYR7N/vrAwf2J3+FVSQKNUHv1ru/TYJ2cnL/gGat7woREgG3BjPjOiHMdoAtI9lMp5By
6eLePW0yLHvXubGSQqPBgVyJ5fEp1DvOZ9Re4cDbWA3vCYbGhUOkol/B4KbQKOZV8lZRbxYYWhfz
z9+DERrFKvgMcTZKBGuSM0m50TRbMzw/g5qmbtLAnsTIyJuFhIyrJoY9mZHeOU0WR6PZ+2xQf8F1
98QPs7tUN6SiV7OFaySTNQYxHowlNzOdyYguMkd7TSRJe8B84/CRVABcIj9rPe/AEbGJ9OQrBG0Y
G259FTmi43RyY3AG9hCTdfjtE8gzotRpJCLJXhJ9AtjOvT8TDCaeNddn1hidByjb3ebFOPE8jmfO
73YFbyVWEOPI8LO+le7lY3IV4EVX0wo7xRTXPtzxZN7Da7WxTmQWMyX9M/lAXmXIo/d4A8ggPzYv
9eCcQzqfdb04RgNHKhajDdCbvJN3EwXsHE9NMXNmNnQ20+5WVKIvFML9esiARFaMk8t6qSQX5zQ9
RntoT3ZOm8+K9IPW8/y3VLGcWSlX/G4Db7aPZBKSbsWKcZ29CeKEm7OHt9OEm4BMvQW238Vtv7EV
5/4QHBkipBuWyX5AO+7SvZeetdyG99kjZYIrPEq8FKJ9tPflb9ecPtrTI1ndRBU4Ws5mS4RkKTak
zACWh77haRZkdFY3EKRStJVLlTMwbUCHO2ZNFzXs9G1NHBiCHxBvDt0cm6qMUJ2KzqJNkxG35xCc
Or1Or4UhiowelERzGGWAIMOxeIq29pYSH3Aachug1xj3uZfi/qSI17uAHCh7Uo6bbBoMWM5Q7zsc
Y5It4NJ7SvgmLML7htgIBgBmzmQW42I6LIaLHt+ehk68lpPndgf4PtJn8nYnHjoBhTV2IssHmTqA
GrovfIcRRAdPAMDTLByV808+erBLLLDo9VL+jUP5B6IBsmKpsUyboR2TB87+pnm1K5IEx2sGceng
yPoTIehrcL1QZlVMhmTM7cShHuGfPX4FI7juuHaKV1wMuyQlsxFmRvrAMN25hOxlI6QYvg87PGei
xpjrHjip/8s8NeADTY8B0wkAbDzvKQQ+EcRWKJMdbmEWI3RrI1QyZsgENzRYEsXc1B21eNdh3dcj
DTkARbhj/LXp7NgNQ94jZATmb0LfZ9Yl3CqZh13zJ/4yBUxIzanzfQTlokSkjNhTxH7FcKkx8H+k
6eztMMuCVWamrMXkQIwNUYLIh2ujBFgfMyZndoMWbvDkDuRgfcwJZzB+sSvyUtvj+B1+ByzqCKFS
5p52NzsRueZJbgdwDo07Vs5XyUMQ62R8ItfNGS68LOR/EoLNz5CMsIT3DSvr2Iug37V2HubEGdTj
PtoTE+EH0XtduDMA5T9sAmnImwtndoW/SRoG9yKfk+mRVDKKIwuXCrLETdNiGuflxN3RqjA7tfyO
G1IpQK1FH6I7PiyIvCMyihsMFOGZMwnLcQehYKOkoBfQ+lJ51D4E4xLuXo5yBsZN4IckT8/Zn+0B
daV4iWyE899gbGT7W0pFtuHdWFiQNyrg3VjE/afJZgNFgIl7a2E/KXkgtnjM9p8J55kJOkBclXe4
nAW2FfuMvXmmOkbbeLW53bn5mIZ+gpOGh6x9frgtMNqLrcMNvNg1TFTq+qHotr9obsr0PW7xmy3R
DXHjS6FUbKBuDSv4whhlDEvMb5lsYqfCcJHFkoW8o2W74OW+GJM+MNRVvRvLdSMR+U1rivXQ2CAI
ioromEncSDzRBhXVINeCGHw3rL8Cw/wg01KEQmlno+Mmgb/0ROaaop7BhLqPfkeWsn9rI/ouAKtb
2HGbSBdaxJnc3cfg6iptG27xEVMWPqZXduIa+lG3X68MCMS4dChi5iJERmi1HCNmuCAUj1FnkpcM
Xhf8kAK7h+BFhJkyH5RJ+Y9TmDLcs3PdB2kaHNYtH7ibNYF6ksEyxpXgWIDuzgg8bNi0n4hJGV7D
sbnDqtTdavhMj/iZ2bsZEvWjXwcdN5Wb/xWoTxMr3OcS6nwdt1kB14Tj4QbMKVPj5bKKD3352J94
sT7rpqaGe+6pxRruDiwq1pmGh3qVLfAewzwTE98CJhiV9s9S+B4vL5TFe//oK5wsZP2wrBz2RrjZ
vszQ5azititj8+cAlJdr3W/C0+3amwiFJqpIk/7/ZkfdHNCLeducaYJVpVWquXj0OasGPwN3dNqu
Zs/r5SHb90W1qA8etq3Pga3HhMWpcyW4StN0xc+OtABrgMKbOpALXYpIYdjyZ4wfmZPAS5FXUsgI
g9q434gmwqBdFocHw2bqM75wCaYHJo60ft7Ob3Kbx+01tmhCGWZyAbPmxO0j6VRUMBBcxsIB+zLU
am0J/u59mFDNIeU4rWUbkzNb0gOYvTirOXSU30RUkH3RRVL2QOj4JIs/JKhpFTaeILE3+A6Zmt0j
IFY0UBNDXIKKVTtouM2UsTHq3U5GDJiMgw3p+CRNKnjP7jTMGGZQOD9I5Xq4n+xEOcS0wI5AQ2rz
m2vDO14D7DXbj0RX8REwaIBJucQ0QBxt+Szg1ICQLwTzKnPC+1KFVICWhMw91WpfmTPOu0wCZJKJ
9lR8HfERpe7HU/KhwJJ48vvQP4WZGbV5xdJVNsxS8JC9+yfUI7gOCaCEaYFfXW2d1PNVCYXmhqeX
CjEbwsTD5C9YPjX41Iz2WjgYieBLv9q4ZRnK/65HV6p9bqWrdf7bbjDtQv2OWbAL/3t1vJuXER3B
+eSAJe9yWH2zRv88whvnjIbxZZY6tx0OY83J5+lyA4Z7ZD635LOS7qBhvSb7+aNlNknz+eOh/PUL
R+VkLw7u+c24wj4OhCR/atjCXQNyFWTC226tEOgIr+GQ/6grqPUqHd55cJwDHBOdRRfwJh47+O4s
DarPH2gQ/63yY9jgRWgD239fSr9cGY0aIdJzq8t00jurAVv3A06V+8YUAMe7bTtMW25KmuQ9OPSf
7P4i+vP+0DVKgp+RfMP9kuo3gaQWyJrm+Gf6x0VmIRlbE2PaJ0kojgEYnZi9Sw0qt0vx/bd+hE+z
/zckgp1g8YXdCY6EwZpaRqSJOPOzjJIQBks0aFNeBiKzYUkQtvfRT4/Zrt8YfLFsZFsUbwSRPcbU
SjhFwlz9hjWW1wLHo0TJ6D2XbWT9e19qbYpd/wpZxl9Ed6pKY4kQCoLHApYnDG0MoZps9ytt9Jx/
/97eCdT2wCXv1IGKFTZ2CVLUCmIJJDI/swzdZ5itnIJLtnw71AO13SLGYY2XPBvHbQzkGT7DBwsb
NWNzSt1ZBNchNRzAVld68Do4szYKsCrW+RfsdVvyEPBRFtTb8sEsgjC88JZqY7Cep3PMWnSQX6fl
Ppba+Pq0zr4wo9pglTSs+fuNvrgE6n9A/YVCgPbEPA7OYfcKm/M92js03hbFz9nB4YqrQhstoieS
pF7BsVCjghoTG4NixuYjHXn0ACaVvZwNWyqre097szFVbBvCCej2n1haFRQFzCXqaCC8dQHPLt6p
J5JLUVRiL7biJkTDshUpEhagEaTWTKY72zMcZXlSXmvI13ndq3kbOFRAkhb27X6O5x6wHAJI9vJx
CegIl5di/Q6yRdfrMe14Qj0jaR36xRfTLFBLTvBlqYUHOqAlBS0POPVlE/myd1FDp1jwAiXuhlpI
mwWb7jS8A6IW7BpitFGBeHNi2hjhCBdZg6R6oXEpXAXZMlwQdlrI/kB0jYv1Al0GJXexSStbVJ0y
+9JYplKmWIygbKxOWTeRlUm/VK9wzhrVyLp/0tH+CwGUOuFJTGNoxB34ZVuICvf+O23GuxnmER2G
5zTIljq9cBlR3DlfoBqq06PoMpMaKR6xZjnCtZ1bs3igHN3ZrB4HxN8GAgAZPoFNN00uV3G1bz7N
Cg96KnAKI6zpcfAFziM3r2M9YVBIR7gLQFc5wfYkZuKTVgG1N9TXAxwH1Fe2NsO7REafCCJfXCgH
9zGqwHZz7hq6C6nEdYb6trYt2igWfJ750+KzP8lYoJG8LLvYfa8h1bTWnZaDI2vcLRx1TR6Avi7I
GStoUvD1aU53T1P5OI+tji92GWBDQlFWOXpvN6StgkU2fW7phDWhN7xs/N/iTg4m3Ovis/uyFzld
+W2r0VQ9C+czPZDIJWvIiTBcpBekOwwu4zNluvjIn81yS+CFT4ZCIpfOfin5PA8ugzbxfF+vMcLU
+sQ4hdYRVnorL2KDjnbhcmFhEUvIdZ/2q78mZCUpnYtPts9ck4kXz64OjRGTlcBImhuDlexusxbw
LOf0FCMXILT7YMUyJJOYwCKupwu/lVeucPMXMVIZ3tP4ENfu2nDIebMOHCYu3EmbiMM10YZx9iZR
VQTmOt4qkjYzIeHX33mXqIWgq2O3CVFRCdfAqN+JlxOgHaLj7EV8JIeDBy18nW8Mh/wb8KxMse+W
euSmUmetmUJllLVmWtZkbJSiJnZ0G+51WZhagqXMZaJkStYK9ANxHpgqWWsNj2RIHp3NLrnBPLsR
WdIZaqk645mvLOuFl+kcsLazX+k2v5w2N6LU3a8kKrL0/1CVkyoooSitoYxtoloznxD+vHq2aLrk
pqx+PzpC6rvx09IgYoVOSay4MA6m4vSfDMOyg0OVffCUVJJNMgJkbtGBj9oZlv4hwZ04JcHQKf3m
TMzzD8kf+9CB3LwW3x+Sh0QMdTPZfEChXBJ+xeiW5KRUQv0uK1Jm9pX1YcDkl9FLwRCsQxJlGUFS
7/6yp8ho3ImZ2GMlzrgtuOp9gvB+kUB3Uu0xpOOp29DuIiyRgfRkkwuAyfzDnD8hthmEIGIqRoQV
GO4O9NkdusdePTj42PiuyIeO7ynwdMookxoSM4y91XWFbcwYLqe75NomFqxl3bN/AEtl1gPQPQBA
Qo1CyXw7g+DpeDQ/N8LnJIOdVz/n15GgyfeEqV3vlrdXhWNEGgFUwIvO218EGtw7TNZ9DTqMTSC8
18XNGhuEuydBb4tgQR6TNtnhyEeINCj5KeLZwWXFW0Ns40STwARWi78BhEYQdLzjPs65JcLgRUmN
eopWbVcKcV3wWAtEPuEo2NUvnU28OUDu+YbPiubbvmY8AfAoMPwSqJoIFgjgdHLLbw32fgYCQUW5
PaTNrRjc80gA4K8tJT1BIICwDAw5CPO33fsk8myC6Upw397+w0oFA5MGaKekqlYEsrWZYt6tMxwS
SyFoU+FDtZzCJ6ARmFWi3Y42VwsdffKN6OBZCYPdYM+q90c+0Go3ICxu55BItgKSZUQJbxYiwTva
8/t3j8PEVfAvOI+TJLbhOyKFJLmMq4Kz1sCOlU4G62S5LCUJ6o6NOFHZxEuenP1UTAvrUc3PGC+E
SqSxYONPLadCgv54OJ51wlgkMkrSz96+fL5Fn8OJ8TftBTBcEHgB7tI9eQgXhW4dTO4iOJlShWGh
+Fdi/lyuZGSxI1RShhcd0peeE+YTdmfWTQkBzLgaSJECOmYa7WRHF+2zAOUZmWGsKdnwagUB/8Dw
Y5//XT3uMskTLKzsKy+WwXXgFNAx361MXpdwJ4/gNg7uzjyRwkYrzdhEPlci5wqCsEODHe1JvoOU
rJjcb0cbIjLWjcPCAp12We4kJ28oSXuScYWckrQpzh4vSL4fkPjdIiiRN3axsc+j7ZivFnRfYvJz
w1b/4+jEi0M7sReh6ihD4n3tnQ8bYG9Bbz5AF5Gf7GcIcL3b0JjCaqghdTDSt9+xECl2PvB0MseT
npgBCJ5NWCmiIuu1YHggdJh3xgaLDJcBF5L4nculILC7pNCx91urnkD1BEOjTRPUX0wTGSWZ5QYZ
BH9a3Mf3sKcuuXsk1rDHVfkiSNpX7JWwVOY4CK4u/VWVkWiQ7qKKXOyK339zsrtuD9B7g6whhnRt
PQPuBl5rKvcpUDrMk7kCz0S3nkMoJnB3liD/0Yf3rFtDifJ7eadfgOGZ5YUcdo7KULIkLzYzftEY
QKzhDe6tR87feXM1S9IXEhDM81+SQT3gKPJpQhcWxztoLoVLUvgvr8Zdwfp2zCb3KfJZr8K+29qv
CzL0bLzEGyt11Brd3FqWrFyWOx0LRYgcCPWUCMzhGvIj6pSEd8bFIxdQlZByfwBKYLVjLM47X7Fk
cRvW3pCEM1yLeOssXFwyzN8EeSl99o87fmsl1SVxwVOpBrSkzQ5fMQbLtOwJkkJuIGscsQL9dnZj
eCcpgWzWC3fH/o7zoH1cyYZIKK51nlz4O7nFGMeU0ZctsmGeVw+/TSkudxpbil+RJ4smJP0r2T8a
1hllxWRHEwmvOWDXoSFiQxzhM8N9p5nKzVnAaw+gaUDP5nbppo8J0MfC3rGEUrWwhXNnPiM2SAYm
bsFd1CZidwfttGEpOD3wFdq2WdFh2mXHfP1pbAe33iN/7nF8NHu61Ubz/lt3Db/w60xd3rN7BQHp
MexOxe6B0L+2iHkGTxQ7uFKLz1Rt/VS08Ob88fjpnoHUmZnc0anenReahMEZOo9Eq6joqnFinmIv
TQAHZhJxa093L/odkbIsUtFOiDDhYyldFNNouAf7Icw5omgYbMDnCU9tVvKmQ38N2eYukNPkQqRg
G3hPg5R1C+7mYnyccuHc0Yp+7aLiriQ7lFtXY0cg0yLQuPkvkp/Jqin+nt3swGzu7e9CAhZZbliL
JHbz4LTh77RjbMCCg/9uWeXmOFOd24zNFn0Gse01Rq6Pg9lh3fAOV4QceuG8Pj+eYLm++m8KevSg
NufrdbR1Cg4uDG8x7NxYY8sINI2Cq3/DXoCo56e/mC36xR/Je1UiUYsK7SE8INEjEXXCKgZ5TGYe
ew4dFr6ecPhkQiIUM41FhcVDdvYCG26rt2pgMeOIvSs7cxiIgS5zrpa1evQIBOAOKaxyZWQS1d0M
9g/Kmy69tx6jtGv21i37hQ8iqU1apgY1hF2wS4pbytueVKUVhPzC7DcDfIIIiUSYR/mKOpwvJpld
KArBjhaMXPFQYPhDGczPmSx2ohPTk072MTHLFna30LjxCzgyS25FpOCiRvTyQw8G66DqwTmHrmnd
siXgDZRmkq8gpYJdo0nES3MyKQKVGv1FZg1k56VmLRt4blSA6CFG8zj6oN0zB3b0sKcbcdDfANL6
mw1yqS5t7HZUMgGReWcViIZVuNe8Q9iDEJVvvPGP/WJq2bTRHOGBgEK1In66C5iCypX5rcSU/gCQ
gzjmCWh/ydrW8sasAHlJBYAjXSVrAjRigDn0nw1AukPAMzFg9bku0P7ASRC+dcvVyU0TWLbtaR45
04NPT/HeNLMAEcixHKjHWL5gZ8+Tz24WXTqwzMjhbTujDszWVCTvSBcvVs6otOWq7uPiVAxGx2Kg
daAJZKq2/kgSnbp+MpSJwSW7wJCfaSN5hy/Us/VaGqIvFTvVeV/FSTSlfvYMRyJtpX4u/UckideM
ZMiSYvJTOoph7eIdaDURImZ2wk43I3YyWh9LkyHQgsseEeEajXM88RZ2f41w1yPAkavmHTbXCtox
Gdow+nfu2DPwYL132xIAyAgaHDWmFZ/xC8izfCTyBZfFJcTiCZ3VLYKe7tBfmdTzWWP8zdCHPjh+
6ICdXR/NMAv40wlFB8pp7J48ZmstyChBm/BBNLgAl/CZNlukm8BY4H8YWwnZ27KwQRG+ME6PMozY
/VIDBtoQtSWmTUwgrAire7goki8tTb3lQ9HYdPhxE+qTFLrTCOYUACzsG7F1knPSQCqqMH7LczwR
mQ0/XQamci+zYSfTsbgVyZAeRUU+gEtk9KLxIMcQVbGY3sjgHjch2Br4GukQkadzppi9p9uEyIBS
XtxWox3cLawct0whhGsi3wD4MNo94OYq3oiGGF4RWLD/w3BDPIn8d4MBuTETc97Lb8bLW0XO1Gjz
W+ICUU3aM+acO2J5rArJgYuRbbBImftgAIkz3gzygxBv9kAL3T7E/BFzT4EsduL9cXA/WAdwk+do
LfLPBOm7EHE4tgMoIPvBTZggok+52thC9FvxYS3iPvyHMlzcOPX4OoD3LqbydyAdxmDAuPlgg4MX
Ag3oLARAAC06Eyfnbrr7jFob9mN+zi7cMk2zs2J4VYJFAg1iaM+JtG4JOg4WmwOCEWH7gzcibBJK
PtOeUHLkjyaTPQCnMP35jjWh+6MkZ8jREI2iPzPCR7q8pU2IMCKcFqSJay3GM3g6ewl+yBsSD03B
EkHyGe0zXbqZs+6HGEII7Qj54tv4yGKwT4tArO1e+GyJVPwa74a086GegwU/LXp9MCS62Z3pGSkg
Lm2u13UoPdbcjRTSMC7MP2YABYpDz6Od/dXBbPsJHukU6xTU8lunJKPZzU4e4JTXsrk9s4PFN8GD
ggdPAeYYzGhHKCGAcRhNihYtmrKl8H8YYonC4JD7eK5Z+QhxFbZyOTDfgEHgk0Mo08F/vm0IVVnD
BXSFngHLPudAadZz7IQWgC+KZDFF2DKzNyOusg8BAsDVVt7lrDQBsLeYhUHLx37YxjKsxhffwjaC
TLrziGsHaJB7LD/PC7cVdSZf4GAdGFNkNygKHuBOWViz3ygMbIHrPA54eiFeQgkRnf6z0VUGL8Wc
PLZvC1M9ij1RpzJJ2oM1CZyEYpZkSP4P1IrztZQTzAgSqKuwLcIi5bkZi+EmMBix/r+CkI8IkId2
Zha2JthNSaBLtBmPIeyZmyuw6laN8DNipwESlWGqFvj5w/txK1GHItFjieCjCW6rsnXIxFfgr1m8
FFcHZimeEYp9XpsLX+Svk5irZ6bg0/102FzErgFNBw/jwmPC6f2h/IGgs7BZA0HUxAnXhwDJKJBL
N0Sm6oeA2LgQYAxog4vZeSh2eDhGgCCKsgNnCE6ZjEPDEfoPOZ9sfWmcClUJPsoI1xaWBgeaCRqE
5XUowa1CcRHxyMU04ZQg4gDUQWzU9Xg2j61O1C9Lxrk5uLxIR0I5w7/zO7At+E41X3cmT8MNF4bQ
PODnccDNLQNri5s2Z0W8JRLtAqTn8+7QstkjWXbDLiwALLws6zBEIoKFioEX2MAiRcECnWsjVDfM
MSsDl5NYmkoiD5xcE5SK9bti1WRyy6wUv2kwbC4vGIG4hWGZyemCRM0NzoaKOl4W8W3YtmqKBaHQ
wcnz/TGrvtNkedtSTjDF3UoxxioekZYy5dX5A8P7Rc2ZfF0KOGHB/9ozoaN93V7DdMEk5Rsx1ceu
xK6WBDPiCBQzuoAQyy4gFR6VHouxBYVVd8SVBloajursP6zmDWwLN9iG2ri4ZGTWYPx1ZKPQ0xr8
CuHp0WRb4m7byDx+jy+15LOMeeKGz+WKfRiAIgRPYb+SORUJ75etwUf24gP44RXotNhn+h1ocRxa
ojiM2f4PxqeDormCauAtMgRXPazdXyZA2nEEWfguIRLdoMP+szKgwCsOOwA1X4U1aaNfV2gTQbI+
Ynj3z5pwkUFtpOgG6SdaMIEy4gr1hxl7ckOAgWFDcyX0UCA2lDoYNexD/tJc7R129CO7yHHQ5MZE
Gw4Y9u04gBloZdxX6b25yZPzXLw2Tkf3Ep4HF2iBLruOSLBEalVSmTJ+P6MNLKERAY+4TTzTnKqn
T55J4YKf7KaqXz246skwBmhmDRCtVgdKJbD5xXnl0KC+yZ1kHUClw/Tsnx3UfdQY9oJ5AcPx8R7y
CYP9ihk/MfZDlZVFcZD91WAP4P/7SHGubjhKVcqeU1+8Mpt2h0FfaGyBtKEGwkaghC7i9uDYsZhr
1+6dQlxYRIonbjFX1rwHJTFmI3jJXBFvgYBpVNw/5b3X9sA2vP9YOq8tRbEoDD8Ra4kRbsmIiCCG
4sZlREyYBZ9+vm3P1ExPdZUi4YQd/vDwQS1QencR5XNg7h1Hokb6sdiYhE8l4VIHFTCwmewLTMcr
8bAw0GSVPUE7K/5uG4hxFew340SAifGV0+SOEG4vl4u5bJTDYZ7epyKZ1nNpeRGSa5FC7Z+To0kj
apKvOdAZTGnvWLzq4cNpjG/WccDVOPtdT/Y2cQT/XI0RLUraOxLso7SP7JjQ/YvRw3+kt1Tu0nW4
p8aIrKruLtGZuREp1NZSFMN1tzuXO/meojPOT9Euq4glxSSASr0BXObDGii6IthK03v7W75SGml8
TfbG5MO+xubCEhVPZflAs4uZRgIHTP1XJRF2i8ztjykUgRaY3/ZQg9zcGuXESF6TSjB8b0jRR2QS
fOi1rb9y1gZdM5AD3dgdJ8ogF7EB4ieaznBSwdKAg+om6PKuBIctwr4CHiZ9YSGKmfDo8utMiwKE
jij8CgCa9KmxYGtBoYC7wzwB41NEh4yxO/Y2poK6jcYWAYiZFhW7oVDw2KoJCuNSsD2ondLXGgOp
IwR60c1ZAgmip1jz7UQ1/ybsDURPxgELHOE9lmllozl2G9CmQejVaqwHVO1Hs547G7z7OlUXhg2U
aSBkAk8Sv7zZ7OhrWBABcutII4Px+u7frG5K/1jySW2s9n+78N8bAb6PRyQbB7JNyIa98P6EGQnC
CM1Ks7wb3vjvxDqMquO4vZoMcoyPB8unW4Ehcp9YVACCWZmxrKZv/DGlnMDGF8cABOoVFgfbGsUP
F8ZJsJ9oIDZeOxULOMw+y+ECAvxajS4D5EAdgduLwt7T6dr56g5rgCAbDgHRd8c6B5207BnFbK86
T/aIlwNtryltQRwwRh9WJRaeS2yisQuWh+2LGB85jl85QfmV+hINUi8N50VQg49A/JXOYl+btYSX
qFhTrIGlvv2wrd3Zai37jAGvCUKKFEA0XdgDwORPcYqzm0jdlQBauCDKJb7uXXwsawc39FxFWfUw
IV7/tQdFZhqIvAlAIjhMOjBLSAb+DttD+CBQEdNfeIvcNv8dNe15O6bkXtj465Tmlo6MRnW8NHsL
o9e0smyzo25z5lF4AFEwrzMyp4IrlHJeiNpIVdNoRVMwN1PmSgih4EXmwpMg815MgIEMxWcQ61RQ
eN6VNpsoNom1h7uVstzKyea4ARVLnDljOj19ZJjXRG8FYXEjejnJy1bF4+9Ab37IUBz2aC0o89No
1TXP/ew8ZLcn9DqRU0uw8GLysvi4J1qUI67qO3uEYJEpEmH0iSgDut4++z2qCD+/GrPcVY7KeSOl
AynrtAEe0r+SouHCunvZwRSntQ2CNZIA3n3HP0U9INKUPD/0L4R+HJCBed0g1q2Agi9NB9thX7Ys
2h9WZ95iq0+vURUI/yXUYceAf6Elgc7YPKKm72RwRdHXkFo2Fdtf/Wmb0rmQClf1NFLKOaKEJuSX
Yodrfb+N0tgTICWEKQzFFpkQp1BOvOFErGXcRwQdYJTmKMbny4f9bPFiYdZ0QNHw4jn6kWPqdHDE
5924N8bCcPzYLTLBHEFMpIJr4X76nN/A8JwGd0znhIUlKj7C7aypfKAYb+8pRJ38NiPon7jFyS+E
yMZH1H1sYUVq4kktUF6AYAXVb0leK0fqeRTJeGfbgVsi0ozvdYWG5cmnnPhdd6IDSlcNF5e0NTAq
nC5Pg04kfFpk9KPKKZZIuaFIP++6ZNJwTjXmOQ5obwcPTizWuLF34/gRoBDOy0cKFeRuXPXB76ic
2+8LM2U+CyMq0mjuAmCT3XvNyXz6LdWoER48Ya0MMQnW2Px4huKrTT6YOL/QUunr4wPjlGwOH6K7
1Rs/neda3NewhUa28rzr0TSn43DzEX2KuuETihot6LPd4EYDY1pkKiovx6kWdjN8Q5t05/Bn3bWO
ziLDTnuHIGW5Y7rgw+Hz3muOKOjeL70XEksciH+5vOe6mIJjwlMIP1EKolB8sC8Y3/jEa+W0M5Qq
sYv0X6ASvUZsnXIIPMgGoe2heOoTwNZ382YdmnSQ5LC+497guu4NkObN4Fv22wh5jHI2eecM3I1m
26SkWo6HHkS4BzWLm/MmoOkvls+fTGIjY1U8IBYP2Xp+04VW5zz6DZCqTo8Kq80HfSOtMrrExXvj
S9sbrl543u0H2oSPQthgDME6vK/rmKvhFkOcirkdUK6AGnF7MQbwHnvzALt43I21bJG1xntKr9Se
11qIutTujRhKNW/XJq6d3DjAYXt0xfAKbWH6Y+tr2oXHYUVE4qrzx/SCCQHzTdhVog2QOz1feGXI
DkwG/Ri0GYH3m6vvGCHd1X0UEdFLIUjEBB52WJoZrrbMbkHIIIvEGkzM782nH+LDwTJmoZZuCnE+
js/t/rxKaWVmObWSIJxTgeaYiIkYDZ/6GL0DesUz4ZphI1GICmJtclgmGuF5JqvEw/hRLj0/D+iN
HFkhKNjT1SWfyAiZ2F6k1+47ERoyU5JKACADsfX7IFpYoao6ZzNpkGf2xzsUD4ytMViiAkYi5IEv
JSQIlgR9ffrWPCrZzHrAdeXaSFxoI6N/4WlLcY712gIoZm01OVMgemcPCSIpSTo7ftAwL6NHjDuY
eHRfrN7sTTXPVFPaMX26MGx/X9o26ElZ3T6aqjxHFL2hsDX6ABTBCYpZNkNbyzSReD2LIhrZ/95i
rcFrHVEDk1uD7R6hIDbr+xS+ZwN4x5QHzuvz6Xf9dnBClM37ve5x/mjNDfTx3j/uejeruQc/WWGY
PW9hueMrAHWY+Ocd6wf1Oqh1zB4ZWYyqptsZX/BNVmFpfSyFYjlBK2vQnOHWG7MyhPCUmcZvdsvp
3UFvx+Vcu1kjbsvbWeyEqSjUSJbrnSiNSzeEKOO9FiRqM+bbi05Kmn+997zBkgM4Wszpr/P94AIB
VpTT+k1XJ7/vt9ijlbuthVzr07mRArZpocgYkRh0sZUEEZbk5DAoWfj5XA7eGX8jxVuwccXNmJWT
CfZiK7uSKPLJLOXzCo04ISpqmbRpMAuyxDm77ssxFa8ZCrcNCjbQ037DLUCvsZuwuwrklTWDHV3g
nx1DxC6VAFjqadCNhSl+X4vC7A8s2xpzanAs9yVMN1EyojZpmlTHTBBrFBKW/bHnBTSATv5cjApA
gO28ocmgpU4x7JNgU06ZWwGpNm+zUfbYEU9QuqBY4RESbsR96R83vUiy6BGvMnYHPppJiF0NkROs
V/7ONKf+tDDnVihNm49N5/E9YmAyqWgEHsb+1fmEV2RAaY/yJUuDAHfbLmsPboQFF/86WdzZYtdg
jRBZf3xoiNqhNww2SFcjB0BSnDs7YR18yJf32/GYqoK+wRAtwVCX8v2YsGA31qFLcnYku1brg1Gw
KHVNJSBjTmFUgB5eyBXzUincyl0LwwgD5dDBFlqo0PNpPO1RH3ux953J7W1IFK/+Jo5jJBqk8CZw
57s158DZypcCoeOw6feMcEqUyIsDJJFIvIMpYUwQoudEfh1Dj6aPFpVG2LYjZlkQHL+cgWYC5LNQ
DOOfeRig5WR4EAbN0ApXYFAoDBjzLLuP3tiqCLQZOrC1EUlF0SaKPZSq+RApZ2QcE3XuivPa+7zO
UQddDAVoD3u5J31niZ7mVryzzAC2789WPVp9wjSLwmxOqcoT3R8TvSSWIzCyV8NBxlDCayo85yGA
aoGWZKvG5DPs8KsbIQoKZim4Jx8dCcSumm54M3tw9E9OGoYgumnHQ13/esklurl+MaETCD7AIENl
cU1KlG75G3Qp6QiP7rYLJ+PogjaV1sWMXwHRkfb92fXXvmuTm9q8l2jQYUwSGgYJSJ4IlVmHh4Dd
hjk0KNGCd8Cg3IdJZ5CgDwZGAnYhWR8pSHKiM6H2acQ/jj6ESd+PnPA6mFKKDfkwsBqfEQ2nAeCJ
5Dp+xJ9hwZ1CaG3R143TSJ/flgCDDiN2BBGMaFkr1ueFiyQGbVMmWW/M7payPcQ9Ke/yrB+YgQfz
DbXJXUwExW5ARYt7igkzt4+qlRUyBrnnbDQJVLih6yLx5vDoWYZFXYwBxdg6i8TkXMqJZAC4IklT
I+CJMcipJKNEabPugIEPfotPaU8p6W2CQKeNK7IR7JQhe6tH2t2gJHxGaAyxakppBuxf8Z3irzKG
uJfkUqhTAu6KeLZhhq8EcmZhKNJ0AV2agK0VgUY/efYTHrmMIzIVTou5QOd0RmWN00TuLyajlvHh
4PPp7x02YJ9joMJt0ayW+x06naBrUojwjdRZsVDTKxUsQ5gJsP88RDcDsvmcwc8kwmdCgOGiI+fR
SpIhGWYpYTxwlBVKevFmjAoQv49jJrfOuLu5fFpw5d7wSahWSAmwXOoMF7o4U1mVuSruu+XgWklf
mzphANfS9BXj7Uci/kld0XHStDVo2/R7FRBiH7c7ffps0dOYRxY6K8cKZVojzIdCH0sKqqNoe+a4
w+sRywFDiu/llhC/BuEqvHPazC40J4hMWAt5qCefn4vCoFyS4ytDuUuEND8yLSEAy4JhuHKgFBlA
DhVYmh17jpWjGhoyD0I/ZbbVQGBMmXOiLsKI00xuPtGXxSpqBexRoEUIZHhgskBLUvuyw7AlS97c
QmWQSUX4JSsJ4661blBIbdjgB0I07Bz/Nkl52KQaPA7pvF181RHVgT0ZYcoAg6YfRk+VKSFPS5Yp
hpdA6Rkzv6HLneC2+FvREIH6IeFJ9GCNo5n2S/ZU9EMAV0SFcYtbQYqG6tdyGEcIlHIGTuozSpBM
8p00YgPKviyVvLYFEi6UlBiUC860AI9owhOY8iXNmcjPuPegjx7GCU3RkItZqQbBILBJHnqa7sc3
kwOuUoHDncY+qfnFKvug5nPxtcpUToHSjzyZVciFzB2G283kgdDM4KnIw1WtkGWAacPhqTYD/XKR
zbZDlqADN1ZOz8oc4GFGYtr8AUrQ8VmBODmEaAgwalAFaTnh5oFOAp4uXVuiVi6VcT1layJnp3Lv
yCPmUQiW6cPY5jExMoC5Mq0YkXNkUll5RTzlAYgrSdwBxTh3kCSp79BN7ti0jbeK+QV6PDvSJF6w
FB+s1uzFiM29VQiqS8A9jBI2IRncfCx4Jj4toeSU8OuznXJfh+DxeB4Jj1LAiXwocreOse3ZPB3B
BCW6veUq5ckQB3GgxQjAB0eZJTylynJ8cDqgQQD5cH4j10/8yJE7ZLhHrovf+64BYn/AuR8Az4Cf
CAwmGufpLMDkJoY7kzcJugI46NoxZAeUewwEjueTDIwhE0buU9QLottEPIgZKbZorDzcU5QayYno
3C9ArbHq1ICuGIgXd0PZa0PzmV2X1T1l0AAUS0FyRelrkkbs3ORbnAd4LdBfNcdjHLkohst4E/bh
2wITpjscbCeaaQFpCIEF0UHTzpi5OhsMjUJzvTZoDnHl8j7uZprwP4cRxBOUukTpymRTuQIXoMdM
WpPceMR4AKwxb0RjZS4cILImJ+IrDBXWbCvI0oTOI2ZYLo8fwFprQNba53b60EYYrn4K1K0czkOL
/U5qFGxPPCDgZlya4ySK7UcUh0JC1v/n7Jz1RRQzQ9F2erjcrkw0RzvrK/kCnsgHlhEWDJGZZzi+
yePmgEQbfYHPPK1yly9RDCH4uhO3SnmBBocE+BQ+zJ+qCd+QXdDrKYyK3VNMRm424X+FgFe9k12P
7RTpL441lUBIUobbjpJI5Wgwxoopzu3sEl3iRdFi7bCYiuZARZlRyjVSD5FaxlOif2otWqiShhFq
UzchIxLtJcX7IjOWD4/TcveADOlrIWxHbdgl1yXd0UjT86kUD2JqAb/Eqe1qFDjIqU6WNsFFZP4G
JHU132DwyS+AXelSnLjrBro3X8ogg6KWjIvbNUFXJMSNmSxFyiD7QU1Kdid2pjSEWkkxpHX53dwp
5VTrB4xtGIcsh5SI1l0QYJSvyYF64zruhlzBQJwDu+xinOBMuSA/3Ref2E8fjQzkFiS9IvOZ4U4D
3WJMCZ0s4mrlgJmx5aJlqtpjAS/soDyAe1gM32HuTG6Y4sVPyKtyP2lisY6LXtqOvg/d6+WECbLr
7eFX2wj60swTvsaGyRddHAYOMX+Uso9WFpjbaD6ltHdxFAONERsiMUTZ5QlVE+geDZrdGi7x0vlq
wh/cEy4QqlNMbHrjDd58FgU2qQtQR5biHdtjwKCs5selpA63odZf9LXpEYwcazs+5YUhVTupIIAD
Z625kREfWCyAgo18JoEJ8higIiOWWSZWugI9oRI8Ko4iH0sCU1LE1hCxEfMbZInm8CbTDvE9zEIL
IiDITvJp8pq2/WRjqByR2XnE0RMZLfa6N8lpQoma6dLoYzPAVCX2JXcEx3fuXyIBmbXABqzbsvsA
mz2D6i/dVYWuGdU+88pMJYEScLas9R1he1lb5ee7wGUB0nUF3HiDdDBi2axYLpj2H3LpivyKHZu1
qDK2D6Sk2BSN6W/G8Dk5mlu8Hh0oyFpf0A0UgFPwDUnEmR4GrNt7qze82usiHFV93BH4Vu7T2aSJ
M6qMsAY0ux4dfUgaNLwBPcTnyYNFE7w9u4Gca5JAsucu8kKKWdZvEJzjxHdplfNr9qYsBLOEAbCh
ZrzOvK7YhIJj9pl83HOOJ0XbrHHloSiIq5sx9DYf6osoFM19Y0Qz6ezTgudTIuCulmx66PdyR5DK
oKCFbBAzKZAC0hwo8poIASGvH4xXtih2PuoppFJSXbrBGE7epp8+wYYriG2Qa5iJc3Vq1M01t7KA
4QCZQ0Fcqqxon3pfZH2NH9KaOn3BTXkIuIPNWQAkue2SKPyNoKkIwlQszUvzMymISCJKFG+cZloF
4OVTqvWpn3e8d4p2HBRYZqBJTR0vTBDyRBuxCI+llfeY7B0O3gU7Wx+tLTti5vtG+rKjIyPkTj3P
U41TxO3eWynY5fBE8UkieOyiSRNaFC4fOOoQGaFbxdJX91niyVrE8IjlPFshC0cF1xVFMmYXo+PK
vi/gTGERXH3Rtvt/I5Oi+js9CpXi1u+Bae9aCbBM0VwnaABP78KK4HvaD+xuL8KNHoHNhc1LKr1h
6mwrj+isoGKPsoifar5svwdS7L0jxXzxd9zm/aZfmRTlLipj95bJnTmi5EfnAZzlNEP4isQFzA5P
/FfBZ1Gav8dMeuvlcmCQqT9iADT9kgOo6Dq9nRaLGi/rOKdNy3kCuecsgjKhYsYnOITHFC79u7//
q1LwrR5jeGH98OpVoA9VAO+alYgticy5rn8OD060GBGEOL3E96NslS589mEiWYC/xBdAPc39+AGw
NaT0gY7U/DJWiH2SLojOq90Dry/OMA03JHC8gtWHuGWtDg5z6hdekFFiKkBlzl+BnycH0e1EjsYA
NW90UUQI7wBnBcG4ABmV7UoCsgUh4C8swwUT9VKDJXdU/ymmgiBC15e+YHuk2FeWwS8UGQKxSRui
jAGLBq17SDfIG/DKa/CcLUYwaYwjFHrw1kzgAroPRBaLNHwv5AN/bz3aBIn0pigtXqw3QHuVJatB
e4nO37BEplEUtDEuQ62TLIBVKbl6fifIDVQUACZy/kex6gRGzXghloOTASXiGJ633EeoIJCopGBZ
uoIbl+HHXAdH757DW5hPSuLUH8NnVmQLAm/ujXGesKqk7CtTgn7iUfMYYucCfpJR89cYgfm17ii5
WZBE77terBl/b1iaYxqyB1e6w6gcsuUKzhEBBKGXHoLcrJbU+zflCJ4d1rJUi2MkqtOTV49vf1+c
6hvWa5ObL7zmdbf0lfAwRWkAfGfRhiYPTM3puPub2Y5A7q75dvi0lVDQlhVwtPnV3l5tPXzltpod
dsqkiewXN4QR7F/uRk5kNVdjfZL7baqvkT55OAqgmMF5fq0Fajl40gkY6TZc5o/g4RW78TGfs3cA
9aQDP0AG+UcMCGyFnZKgMAy/6SumGix50Vx6l1R+7qZeGCcMC6kZ32LZNMvtQTMOZLxyjztJz+6A
9U6fsxrBV0horB5p86/LkEVdCc0GzMPnz+mXRa8BGqBGHZZmD7Wwvd2FlZPkCohiJGCbQRuSDN3E
MUYAT7bK0uyuvmwZe0ObYeRtv4dNS2vaugDbupCZc+ipdAeaq/aKXvrPuQzYIOokrwhy9RVa+NXs
bInAgjNEyT0tXdiiE3AdXRATaMxaT/OMjAVt9dpDbs9rZF/480oqRjOCRsRUVLyBAEDygjyighiJ
914nJVB1abzRr0EtkJXz6VwGenSennBbFcUxNIWJKBEfm3U2LYH5+D2I7Rqt6zLobWpk/Z5Ghyjg
abRAcT/pbuwngBJ6HbNHnRGe7su7hDhAhsW4XjWZlQ1gMgpnwvUCtYlRYSkjyNw+t6YK730VPAII
F5S47oRe2Fk5CLmjvNACHdKbKidDx6OVVjESFifdfLFeP6xyBF8ZWN70St/h5cNoXczzDXRmoAQd
gC21pd2th1/Tyh1dhgoh8Lw7x2xRiTs7RDfAjq+xBBad6+76OX0u5aGi1zH97tQ+30PT7a51t0An
R0V5J8ci7VdgQ7lGbBpOU51meKj226wHMEExv7vdrdMZtic/edd2QSkQ6Vug1j1aCDQanMJnSo7h
uCOnVA4a0ExjcNE1MBSUrePT9LID5ZBVFOH7oLnhm7eyLnrmMBA7oRo/+w/nslswGMYL3H+AtdBa
Wp/AKMtaA6112IINQj+9RWdoyCY/6VoX+JnuYqQAO2br4j9YGqqVjOz+0GexJasZIUkZQQnp8puz
ewz3Tm8IcYT4kWUJ6tLe8C+0jiHSu8cJBCL2MVmBWx57ofUMFn7xssD1N2h9kzH2D9GDka8Z+uyz
LXMz/RJ81JWpUmTqzF7bY7+ePNAkD2/uddwk34/1oMn84JlnHQ/RratzYmBDSYiV0u8hAvqiA0Qp
MituTitQFbMza1OeBYtEIdr5sPURG/hflCfM76Bl6bNzdkM1lQavd41OY/Yv5+RAeRnm2zxknQR4
/vY6NszLpJcQ0plP9r0Dm6qQ2VaADbrEttQ04QVCO2p5B0uD0HZ09xaEh8a26L8mp/Elos3I/vAl
LHDV7OqdOYyecN+/MMk+xo1FpGeqWe5+QPHD33D02iom2sVsC3FT6RnaX8UEaBvldj8+HNnuPtsz
d1gIfaSaPeKo26S1UmeXMfQiMACPia6aysOsrt6nMg+qcYetMdqvtW1NH4ewnkU/qQY4o8JL3I+O
F/tC5JsCAFhWdN/J5eLybF3Y2GKyQRATxVC6T8qLQLhJ776uabqT5NHEIj8jf6QRyl9JCkn/6vjp
qGM6pt+oN1DpCAB1nEENh4d/oEtT/mOog5vzDrFM9Z+xm3uaFA7COShniwveK7iJ7zdYJY32Re6w
dpuHQQM2qKGvVeeYtOac6Gu5B8i6t9rTioeZe8K+aZvARvz35jGUB9zxOrMjeBBoRK4yY9+ErlhR
ERkMlPjYNM54ZKHaEHwTIobFoJMb8GjJ5HJDh9HiEK1RJIHhlE9kd95HC+IO0o7VMXtMPpOShJLz
5/XBfXwA+Mv2qqWXYLQlZwhqrLKOK0IatpGXW8aLkrN7hTCaHpPu0ebND07saH4g73kPwFk2HDpi
yybKvjhEQJ4hOYYJ9xiyF1GuOzBnNV83KYLs/0KKGhukuaUYDinVeK+INi39bl3S2xJG65RgetNz
OgMgLDSkA2eOGABtLWkNioIJS2+EzgnNzspRxufdwaezdNVZwR/ICdDqL6YgEgb4Pc4AFOH2x7nU
ZjFgsSl8PBxpFgCsXZLj3i11zcLmfWqSK+AU9OtUMn5gDmuERqkfgPkQbAYqM/9QBuA2+qiz8GEi
/XniudJN7tcuAi5d+svqmNbjUvGulBvy1SduDvUNHbQLMNr3X1dsqyY9XxH7jkS3EOtKpqAyAIbH
ijPdfbyufbW+oz142YcAYfGPp7R6HCOLIhBJBfkuDD+N1lJkm26b2xUIGthOLPAQVREugIDHF2Y+
boGJAXj689u5EUmuHqszISn7VQ+ZhfJKy5mNO4/QQAc3OhF0+U4b4j/hNDBVRW7R328Pkw+Fp1Hn
YHeHOYse1vKDfAbcYdAubbAMqwX2JEDZVycwqQ3zRXt2JPrCiLVSmZCttrNBOQblxz9geRgWjT6B
CLoc4pp0HX4//uQTHfae+5ihN0qstmGD7dG6gyY/uuBulIt/OBqVUPYQHSWZj/eVUQNdPbDLo6r1
MsG0S22oHepE3h3QN+r6SfOakjWJDTFkb8bII2XjDKn134gx8211IShd+Pqwie6dn2v2G/+dMcRr
4cMeIqhiqldCDGXhD0+ioBx3ZO+QJeozOdFsKMGFmqzIF6lDs/Yrs05wZ9B3t9X4hDhMj1SoB6mH
tQxiNphDdpi/z/LpA90wFLJ2Vq7voGmjJD7QDWWde6j42GesA808uZyRx5XaAIZiqDpL5b3yMZb5
IGv+oVvbSx8zkn5yxfRGdsXn290/inpkO3ScD6AsqGkyyeDqmgVJQ0aDFrAVWrUu2DiKOHEgFZ8e
IJp8SLiYVFRNbhlXTp63sK4rGPgD6LPcixcK78r8Sfe2KBD71uKbTQGoRTfgMdXnsmYV9st9Q29c
uEzTg0O8DsubmswWBi6biQIV8LNVSWaF85qc6e5RqReiKQJR7JES5TfCl5tQjyS76QVHW/UeW+Fc
X1dkmmxK5BFkKZV3wlCMJcRLj0EdtqhIfJKL1YKJu5i+hu8ReLHk6e9H+wVrvcjj3wfUa8RHk1wk
olKh9TsQi2nuuTU2eZY6OCcd5zlq0HzigsjpDtR5IwrNDqJWztlIj0QZafq1AFvgnQvAjRN6f0kP
z7bPEIHhCaZJ+lh7qsZU9YXhrwzlNn5nkMVluZUWU+W94EWPj1m5PY2luCMs6jKEk14ZeazB+Ztx
1PeqWrGKEqmLuGbCHkm+BAt2i0ySc5sUfTKk/turIMl3VpeIGOJKTYSiitcJruNjDAin38QlvMUV
tsjoG8wKLcbpabKKdKOLGwWJs5IAewsY0wiHXqOif49qeAaUoFur65gPse/RnWC+TyYGkbfB6+Dq
F/0WBtnb8kjGKvTKBYn2KcpjdfZeLUZQaNlv9k7FNIO0zzxy2n+waClsT87h4gM9n1xhxazr5xlM
zM19dqXkREr4RZtgDE0+fkMQRe8pPvdvAtM7cxbHrLHtMrIPzrHfIRxqEYMpHJ/cx+0wEoRdzx5X
Y3WPGMWFmhoyEnAthyQ29ccQ6m+R5hOdG/jtGZ+3LWk6EFrzMvv8tcJmepsjErlD8lNFUKgcfPuH
ae53n+bFYx99Gud504ey+aCuewL7rUWNOawQuKBJi9d/+6p7BUDjFTCMW0PNuilGzQKK8JV5Yjym
quboCINQvBk/VVaWM9zZj3lmHlQzHvEY6OEV45JYDXpEEdsya9ygLpu91ctlQDGqwhpa9vNpKrMz
K4HQuVE8MqVrgkoGfxAY+XrwHoO5WF4Kt/l09gDIRwWdz1WZIRTr3ZCn3YgoAmNzdaXVpQ7KpGs2
WVD/3n45FNUG4tx4zxQkrOPW5ZMWjarXR5LBCqsThKKperTMx3zWct9U27niwr94e/ZJFkh34TTg
/LyMev2hAm7z68daY7FqOWs1vkPXcos7eHq9a7H9Ps/uAwUjq+o3xwXL854WFfq4jQhxlUFhPvuH
BdBVqa0JPyuHH3n3juYJCq+5PYfdURGKpohuiw98l+i9/VerDvEnsS3BpS/KCQvr/KtafkmVRdGf
goaME6oc7xmh6wo5gBmFTG4fv0U/4kthU4QhEJtYPSbEWKLoga7HrEUUfiDmVVePUJ01S/MFopSR
CXuYSEQjXn2O6+0XUXo8UOzHVij8KyEE47+1lf+LnMTVWUyxGqDeQiKgMVnJxrYvBu/FadIDGPU8
PTjghw5e7m3e/05UlomDWKrpFie3pD3t7F12DerbXuGpA8XIA1wTKYRQ3RpKW0iENwrvmTbse3pl
FYPhYpP0N8HRNqZdqLEb0MXNqcZKKKIDDXv/V1MzaCybpkgviLdEkzI3EnlQoT9o4PRViAe8Up8f
Nh+4DhRq29SSlzgQL8vKeqBuROEoPYyu6R3tqE0nd5+LyUsN20i1o3vUNCoMs5/2sbKQIjmdzU7t
3EG1g/MCRAFn6YMDRx4UrNwnYtES5QoRH947t+25r3b8OjywpV+55Ht6Tp5ph8k+rV+DtmI/lnf/
My2HR+qyCc6sx+FjikAEcwKAfL+FEzF2Jr15e7fo44GwK5IGLfeTFbHy/VpZTK89HXHx0Tsn7wFY
9k17Wianp1dPKd9/W4Mb27lYW8y7hOtXzDpqMlnU6sPMp1qbZhn9c2z8Wh4xO7IxuiEW6NysDsjn
yuIOsD+2XiYwSMW++MBpiWNBRTrZKox4zKsww5SU3kKZCDKnGFaDTHj48wyvFLPbPyZvv8BAQr6v
ObMvG9TbErMNjQ4DBZ3dBdAh3a43ioNGZqFOF4AyB19HPsGR2ubViejW0UfMUJ/Q1+9BORT1Dfpo
69v0lF5S+PrqQNvxSG88XLKmC1wfn4oxQ+SUgiBv2otdd4ex5Qkt/CFZyEBsPOqQnPMCuuhFFK+1
mTNU8GadVavJxg+Qcc2WwR5BC6RGRYJ7JUIpue1LF5mG7lGUcoJzqF/84kOlk32l9N7BPUCpYWGR
RTMzeTfH5L8aZ5mgDFOqtQIEOlh6j4Sxy6iA84/KC1osRpJPnkxiHXrr7MvyQLuRgxC2sNQSfxHl
/fWSYkIidCV8Zt0dlZNbSJZOsmOfNEOS2Ral4GeUH8y2ZvVgLDqHEXGW2IN04D87Dax0yM0efImH
BeX041BZ0/9MT2lI3ZluhRKp8wL9uxsxr0XEodz9qjVdxC+7pCtNkY36MloejFxIVkeP3PSCZCp0
IFya2sC8F2G3me7PZvVyF+hyPxxC1t6ddqZOq2/90swv2Mb4TaKUHnjv3j6WweU73PP4v/6dI2Mg
RCCJ6AJz4GxXNBica5Mw73b08uvoqvnNcojVLSoQrcNgn7uHKljUpoLygE4k7RUd5/rsa7U5b6IF
VRuHMqpaZu+alpq5pwoJ6JCnrf5xbO0xUD9BCz5fk83QeewYdJcA6FPP0kK957/1JTj5GjfaJ761
ND5RqSQF2N+txUlwpYe7RQsXc5qr+V3TZG2hqQMkfhF+YCDT1lhkxfTBGSAEloE2BeK7xibhSY71
BZq+yJ5Um7BAErQnSHBgk4uMo/BRpwH/50d1P58CsReo+nP+nnNY3vIBpX/jJZ0xDdlLy+SXQMv5
ng8AeYqHCX92KP1DjyeS7BhgTPktrd18yrf8kj/vwLvJNIFJAGW/oR1r7+ke/97BC3n3p88PiloO
wZvvsMJZMH/H+v1cDndC9N/lb/SNP1TReSFWuyo5v0DdTwM5KdpLv3ORV3F2Uw7Mv3wmfhLyJxkd
oEw4XbV8/5wfd/zv/1/7nFSTUpa8qTXmDHgPr5NTqQ29aR53FcULkMdIoJCPvm8W/4KBxauFbwQb
3mgHdR2e5o2sGl0R4oRer9ufu/mg6Es+F1VXQ3+bjeFi+eaCG2a+UjfPvyp6w2VrmCR+VdRIapeX
fXKjGaob5ExhhsHNbVlPHEhQXIWc/rTu4rAhRxx9CX4xfQEQ7bb8NiWIN/2satRIGlRm6QuTOP40
PjheKRk0XUAiklE1OuFWufmOq6hjFbNipuPe0kzOM0xdhtUFX2CUQkbVXyfFCNXFr7Tj91J9UAPB
pb2t4gPW23zadAVuQQ9BwYOL5SY8szYcz+5Q2XSHHXTZySnF2/gRaHY5U9JGz/jSp06oBcvrSYV9
vkblbB8q2E8caMbdZvLFC7sJMH5PSfVNz+/8LXixZu/DffiAJopZ2KTzd1sdJt+DhdowBNPRYSIW
G9LP+6Cd0E6olA1fM96VtEYHXGgAwfq90Qvbktus9XebVTj4hVpym32xXMGRofMnF6H7KBSObtjf
4myJH64G60sb6pbiCxUNvKyFDzIyBP+OpWHzCSuMehRUngB69UguYoNMq9lBC86CeIDOIjquZO0F
ZeKhMmjX1h1G6586UhzCar8DjP47avacvavwHyRaQvFB9fIbwzrZEwhDiKhhxVJwz57rJpoMAo4T
X+gX/UixyZIQCU2wI0v8HuyhIE3ME6EVJAVkh8g5SPjIUJD0Uqk7FTZKXDN1dgtLsiBJVQ6Oj9ga
eF/7FJEnnaIyRM0KRg+9RveMzAetLtkXvmwtJOshNS901kJRCVOG2ojvaFbRypNMznx7T2Lf868f
d5ycJ0iNzc4TxV6M+FuIJADVZNrmkLFG2ugYokpmH8MnbzqCX+LjSHRI0fgDaaGcBsveUobvQIJJ
gkLB8ZDgHjNiQkIe+UxpiqNqOujY6vAeaBSsWwl9GO+NLhihLS4Jd6qrIkretaBuamTQuElA4aSa
G2r+gnCdKNWKEnJT7mRKB9k6I07wnJ1dkbsS2oL0CX1MrGjyIXUnsnLyrfRrCwEj5IjykKNKTY6c
kLeDnpBbR2p9GgP8oseqkMjKD+TIcp8kgZeAE6oBR6tkQ0+U5IywHHpVdLQ7PBRCYUS0pIJMAEAH
kZp5QMLDR4h4Xc77pLpCO5usHfO1/0g6ryXVsSWIfhERgLCv2vLe4F+IxgjvjRBff1ZxYu6daUOD
zNauqqysTLAZLhJhn6xgsBhk8kFA7ajeIfBGWk456UgqT4hFYqclOn4wjSm6+SDpvv/KbconVJgo
S1HWM07cMP6hm1gzm4xpWHwz/PgHqOn0z95cYqkj7uMedFeRO+NScXN7yXMMOPT2n5R9FBtc+3lQ
47JkHBlDKVwGX/B0aWtuuPM9Ss6aSrpRjbte455muFxkctl3a9BTl6XDSb6pNeF+oWrFq+QS8678
WMABbgB9z2ayXrNmw/VH5zthRTeTrplsbDpwEPikmr3y/yef9XZ4BzqfrIi7fMtb/xp1FEnHRTXd
QQPr/NZVneIQB94koeUerTsuwkMc7Nl/X21ELqrkfvfrCE53dbqn13EXjJiTwCCEf75M0mctl+JX
OgR3n+tEj/w87rh3/7PncDrs6WP5act90liByiiGIHeKezm2Xcgoiv1F3LGEXeBcqd0OVP2wYPi1
vEj+2aDWxXuxjAfScJYfoZkV8QQDLfI33Ye+nFvyt7tQqnD/6oAdDhpwF6CSRShdZqAPlhbSB0Lu
yRIxTe0LIV0+7P8V4hg4ii+/pIKdW6eGoc3k4ZlbD6uKq5jPI9WMbsuGTRhW0pB1KVxbyBDTU+A0
q+Rrd/J9cWfogCW/THZ9fQ4tgQyGAbHloR9+bepjpqlRx7HlAOsvaeqeJrwchrsrVe7yNGntDN70
RALO485gWHxb8pb878w0CGAYbDeo2AxErJ76vuDrKkHqzObMOgi9AHGfDT6Dm9fVH1Peg4vAq7cL
XCpmHA/fcrUO9MDlKkLvsPFI0EIgiysim1enASfha++Leixfc+cdDug1/Ua1UZVw81hBQRVrM478
RhF+WyJFKlIesrTlSrbwTdBCrszHmzN8C7fH3Y4a1Oe9AXm7tXEx4fgweN77WCcaw6UBTLI9ClhS
m+1Hr0mHph9weydv8Wr+f0BCmt8fi4+qiDHLU3AKmGDn1NtmK/+mqDJ53Al66C9rO3pYh6BhNxgf
SLmcjVkj/ab7osOrWzm3oaXzJxEvmPHSJcfP9AyHJO/CfarHjRkySPG+2Lgc9tdu5Q3WxL44FlUM
7vDUqxin1qfiMnLRvmmtD/JwdThOUif4ZhvjocFeOk1qay4aFybie/k9t4FfchtgHBwEH+Fu1UY8
GHMgCfC6qEpa7NtfnkHWGUAz4rU74/8tfU25nS2AC2k4yq6B3CePhTBk7s4Ljfzk9UGRpm8OhIME
McSuqW6WEXBg23RNEFl3zlPDbsPmTaxQGbQFx+25A3mN35m6dD8RQiXESMRLQEVkDo69Cw1MggIs
kphmG31NnzJWyv6PIYzL0QoTPpwuhlfl/YlIM+oxk+o3esKlICRDmSYXZbCH8GHqnIDVjlrsMyKP
C5v/7VwXLpJWY4j9WQZ+BMdM4vdBiEwoo1E5sse7bnPqEhwFvQThlC+J1ihlssdmwFlbw51D3Yu3
FtRXogeolNSDUmliRcQriRkknwedBuWDHx/pdH7H2T7m5RBegWtgCkssog4FVJZ4476gUi+IwdK4
hdglcqzCl8vgY/OVREZKRMIdKP5g4L7QRjxal9SVl4NPD2idSbg8WjGHf8+vcfn7vgrPxhOpU0BJ
gt2ghV4eLHiRiYzjR3bwhQsIIG8tGkAddew/UYU0Ds4M58onqNvcpjqnXoflWJnbJGQG4wsdDX6X
xT5jdzwIyuYklL4Zgw1h2PIge1PbPJACrBSsI6aNPoA/iFGCLG9VvJD2rSRUF+8KW15OlUea23Um
OQDzBO/V7cEXwImDgLAnH81qY0ak4uAmVvgY+bPfR4Ud2HT0BtmHuqYQxkQF9Mil+NlTon9nCmAm
/DFJZWASCXRf2hB76D3rmatDNJSiWXrLe2L1muNDKlG2faB91BL6ZgtuovpjVpIqhIc/qGNjpo93
ag3zDf4hLG9CIjzA4RAzZL2pM3/1RALuymBbkkTK8fj7xESHTuZChhCJ1Q5XI93ESE2JCpzaJWjk
KYUkh7vNkFZArwyFKyyANklQR7coCC4BQgjmGKmKXs5XFJ0vHKYg48TH4mq2ELBAX44jo6naH9Zd
qFX4FcEtsOzBb9JyACvrd22QiYLUZScmThutuG2Od679st5wrh7GDc23b/RfagptQpso8tuleWI4
S8RkM2nS7wD0BKe6KdiYTwSo/tAHXIvX5yEkpeReZlbGA3cn5ciuY5dMQYQ8ZKthbwAl5REkhi0J
9B2E8mkUxVPUxqFyjt9KlJhM9Da7CnMyU6w8CBoKZrg5jsaio+39cZH51vwLKPBQXMq5oF70pyES
9wpEsAjzkCAyudwRPypd8TpCNVB97D9003vWRomuFbeIEdjh3kQPxmYTqblQrQrCnAnRByMnXJXR
MOlhP7VBElC+JqbY+dnML8aWBqY1lE9GWYzutf9XwV7ZKLTSEVPR4B6xHfErXtKBrWxFR/HbRgpJ
pFN0k7dialE8qHUmbj3NlGOx0EzX8SBHV5DTjXROALt2hYMeOmH8aQBrZRrgZPUyUAsz5du3OT3/
TT9FDz31WrpDf4mFcx+dXBaJyXCBGXDdpvIVguG8qSiA0D3eDXjHrl1LkfwLTIzoliY/uAXmbsA7
91Pz+FdLpz2uu+ahn2JHlWjh30e/44lwIgtQljJZlpvB1EQ1a/p7VwzZd4NHwIc3J6KgJ053U44o
mKJRddUDMxCp/WCqR3xpciwollgmr+RDLi63UzRmNM/Ea+o86toKoRb7z+YqMMKC3BUSXuDXwcec
isERilNdmzeV94Uk9FVySfbRuIfZGgfIB3DeJh/O34+5EHy3R7jq9ys+n8PSFcpa/JzTkIPEU49D
OLilMe2n+z+uQsOTw4zst9mL0U2J7J5uRyfEbORsevFx9AU9Qa5++0ePZUk/huexFz9LA2IDLQrx
dNuq+cbopjtXSxvMCcfNGL+2Xh6M585bmdrsmz3H24t7JMt+GhoEiIv1ZFp+3AU0gBaxY+bZenzs
C8ZH50jrqu0YjfS3mjvLNQVcwrPZHXYZBQX4YFuSXoJUKkKMpijJsoaTZczdEHmRtHbbWfNMgkzu
DL+YOEO0oIo1UJnd67uWDlbZgbYPYsG+e7Np5SEH7jBwtEtFlZzmwZXnWmoiOOHReu66JP7uwHUR
j6fCoG5wLuF3DO9R8RFSKRB2EbBmqIZt9nUjHt3jF1vEZnY07md9gfIo0ZOIaDSH1eziaY7ENFod
Ti2CcUPbkC37HhPHpSkcymQJzWnmKGcnxuwYuf0NXO3Ytb8wf2Fqk8NSci0qU5pNFkSLMHy/UXqV
GIMDMns6FbHUMCFXMeMg2XsQnWeLC2yXSLIPfEgN/oh5OIZM1hnb+824Fs14PFW50slKxyzUmr3H
rshrilil93dZ8b3zSl5ue1Qf4Fl3sY9s33UUSOkRmXgXbdiCjtFYcvZlwvQKg21va3IPmgXqtMTD
TQYHxZXZlQd9WgbrsmU9FyF/kkbs3TswRNm09ICZMoi9E8bBgcTM7YDJEmBLqgvrtlMzBhoYS0rE
hSCYNsxoaptu1lgcrYVIwIP70mIX+ZODvvKLMxassNfpLwPREw2jJ1UlMjNl8aZgjZ5A6wLOw60k
dFdwf94WQ/XirAsNyVqlYu/ay1qsV0Uzn3Y8L28wJAhjnADzpa99pvucMQ3EfFlfj8mKBjGM+JpF
B5+JSi4wE3OwV3z0fSC8OryLDOjCnOUk4XDDHCbHzNZcNTxX2U1NFrxuK5QB2R+wQQjY/0VAVDhy
QOe0q1iI9nLnTMJZvJ3IyoZS39dhaYtv9wBkPoaKHvMZxt01GBVkcE+oPYK+MKVA3uOXNA5qsK8Q
2pnMyJi42NryN29kyWycCJvQCchq0BVmNRakfKFZzDK2bM6IKXpGKhl2+PJqURYG+1VMV9L2ki4I
9E0/BBQnQWUKijwHojsnzRiGjWTLZOQzOorsASoPX97yHogdOCUW0/q92a7B+E3Figm/SQ8EgvF9
+EuwCrdxf9BdfZCo3GPo3EXVrQSnsL9Po9X2emaPCaBov56r7bDBO/u1AdadkP9o28P75OarFhwY
SYu2UJ1QgNhEbyQmeADc9Obcz4KYuTVE5LZALWrlT4wZA4YyEszoy6HFUE+ZVkyTkIpPkELKvT/0
+ZiVGRoO83/VkJEGiAl+KINysKUXWZYsMxjRTO6tXYtJWCNvwm9OGd2SSWPcRBzSKqW/rEAdlnsf
QQBfBnOPMjHIhGFzNmKilylDMD7vNmxL2358jfex9mRoLDEzrnUsbK02W9t3vPMyGFuyYYlKPsPc
jF0zXcYRxAvS5vUbpoMgNheKkF3pPBdgRuyqkIyHUrNgm2qzb2Z2sr43VJv89dfLBehK6FoncDdf
dA24DoasIA2zZLbRF3AdrSTLmhmdgyP25nswY/0FJWxD+0ym7lgY24QmHA3P7tYUJg0dT/GA3zkv
+l5MJ1tlJHME+pJE7oafpEbKEIngozkcEu+GT0XY+4z+9j7KtmoouYYo/KJPTNuRwHOMvkUX5uDG
/hSdvj6+Hpxu2pl73fROEjpeCkyysZuDy+QnvIX0avRFKBcOa1Ba3RAyOH9sXc0nnfJ+eMHk0jIR
G2Z2GpYSjzs5PuPXfscUFTSRLICmjjy3/bTQzUA10MAv+47p9pYNg3XNqyf+xfRRTqBf8LQuppHy
zBNdn4WI/X48GLYQ0swT4HP4vRLekkSQgR0VboJoHUd3+Rmk1HCEhLjkJNTj/I96WkuvLWvcD8dd
aleme5Z2GwnTI0H2bu4oxPkzc0mZ2qL2Xwrd8GHtlCBFdJPdPhQnEa7Wop1N001jEB/JYB0c7TDM
1lCgXNG7TpJWvExgs/SCvklX/6CS5K0AKpZ3Yhc+L8A2lJRJJnWZa7uoiSZdpUVrgKJknTB1ycnc
BZfsuC1wEf/AqYmPQzvqozBBvX0163G55MSbcfuqjkfoB42r6rNpA2xdnbUItY6DjMMCF2K8KtS6
MDlZdkINEACXuQrZ+BmcxKwkJlHvJLVImL+ungHWwXN5tIxzwxRa1NagPAf71XoCIrIHCnzZc58L
uARjwqgAjvp6uQma3AxbzopnRETxmUFiWGqsE9p11g2P3A498JZRTz7ZfvFlksthyJWoDymmNyUY
PfWEv+BN7SfSN6rtw4hBFpQ8gjBPfwQesd2AdiDSG5+efvM+ed2k0F1ogbTZUWJAzxDSTB9Ewmf8
J7bE4G7u1Xmq2FAZkJPhyUbM9svclOsyPBJsQo1SXqpsyKNhnwhFvO8MjuMaE3MPven2CEuMANmJ
zWU9jkEi/J/CAvCpy+FS8NHmQckSvCHVfNi6t/Tk3BOBwul/kRLRGGTZOJpTD6/4090Z3oCv17FD
F+3/LdY7IKFd1WYDivjXg4J0O+Y+A15exzKKvAaWB/MF4u0la/5FAwWktr24eJS9aoGcPh1+mFAn
9SV3ASub9Iq7e3WtQXaFXxhtG2YC0Mfz62bYY9h2EhAx9QAnWZtlqCetfO4IGpU8rDHWs2NKCFET
ZmwGorqQ5SM0kyvnpaEyOyXu665A1tC8sBS5KaaAjd8c7aDh49EAfLEAdvGAJ3BNqGh4ibwDdWTM
FKBV4qAthIK3cQ1QbZnJ/ktBbrHNtX4shobvZkli26gCJi0OgRz1qj8p/cC+SQolLPSAeg+IFdcT
/BEi4ccseWRkXjkxVYRTKakXwjAUdabamt6QIkCm2nA9+oFDC2Zrdp4w7SwLwq5BdhWCtHMpH6Ql
fXarIxIjkj9u1Qy+wRxOAplhpVDvo/RCB6Gezoet8P3CyhlSbNsYwbKF1kpKTdEqb8dXNjkbcisd
ezuQNOqKcglD3JxC2I2EdcQzjZEnmfkamk9w91lejCZlnIiQA+11S183EaqNMB8C03I3L6GUyQyV
sNU2TE/hDUrqvocMh93ANReFgK88El+3vJjMccJx2CoGl+6AVA/jkEEGbAKEXYU0ONgP5g1bm5wH
TXTxGGU7QqTnGWRYI9O4CtCR9mOKbqSKNafpXq6MwUu2uANygqyBWkvHppuO+i7xezIJnwwrUtxn
0PNonfCg0kdo4qiN5HUXet+JEh5iPt7aMsYwt25GE9N4xri06Mjyv/vwyjIC6KAzqLtLMSLvs+EJ
MNhV1RQIwO64y0SCEG0jyhWYgbBp1HwlrQHZG3fDt9PHnLszlQ+6j2WsXLo9A9pL0smQkuINMBge
ZqeNe0lpj7PYDj6tONfCL3Ld8Mnn4tk1eWWadQPVmhf76YGHMSqjBqmEFDgiQlqcyAA5PsEDbT43
lDzQvazZBnhEyRNk3h+ON3lsR8laJQHXAlQTSGWZXQI+EoBQOngDnhRTgiDjnSw/GDDgI6BbYGTx
ICP+POnxIH6/AD+hn7LnqgpRBHTwNLzJtPrHWLDzoRXx+cmSQHJ9W6KNOCFfpFCiOPERI4G2wMA7
q5iO42ImRwGbgHwNsST0kYsXPdMRmaE5GtGKpjJwTyIan0s3NR21VzxFVLQimEwtLRhLXhzlPRWP
AvpKezi4gtFZotoibVURsBbqT5dkZAH8SnE1n248DldYL71kmzOhK/EBWBTKLIFhmbSmghJDOwVk
6pGcg2za0h6ldETk0cfYhzsDBVfATuviQRmkdfqFYVshQPOInqv7qmVqPXRJKhV33zpM6CMzkfFv
HJV0O8bboyI5H9BKY97lRBbHHq4TWGW0hgyO1ZYJA4en6RWhnEPeZh/WrZbx9utMAkoivGjxEIpc
zU/3ZmaBQLJjldkFVlRaD5+5hudVQyekoOCQyGSwRrYeL7qLPQP9kHvIuhCIn7Ugm7c4BuM7u1ji
hIhiDfRxv+/uWrj7bcNO1KGVP50jwCYKN7MZ9FPZO91b6LJCkSLixhoTBvzyF7DCkLmx9R2tf6Zy
ZlevyeTQCgFh85g+mfLtMcB2yvnE4I5w8dYrF3cIeigr74co/KNhluZk0BQDBGHjOESCNHg4e/wN
bgtMR1PWCatqsyDpn91RPKh79ZT/MkN8M1vpqRTJNQuWtVdjShlKwgceP637BY4tXDSdrv36BXUA
qZT4vJZue4GL6RVH8bPNwLwqlKfyFv0q3ABPRqXDoUhyjAHDilGTWoIY1g9ng/neRfX8YsmqLO6K
ZYvnAsoufkxZ0LXKv04lKQyu6IxzmQhrAPu2J08kM5/JrK7IpWU4mAcjrv4eSEvCCaqj5Ah7ae/K
hLsB1e1tzElT/yAOiygaNTWrJ+a52iboXiAeA4mZ5EwW5DoJqDdIiGQvotlLlsZuT/Epw1GXnrnz
YFeazydP/xpEGVuhekiZ+Kf9FqUUjYuQTfcelEUXclK0QYDpNhJqGtEGxk9UFSf8GfqETeGzwVP6
6dEaPTmsiWbBNsI7GHscCVECc1CUUQ4dg6Y49ZamzKvWoSEgpWb8572jfIfeK3eNiXrYhKIfJxHP
JiNlofI+aFscVUv+sDVDkuETi98mumuMgmgiPTkVo2KmBX8CnzDxWS6f6daubORbA9g1cPQh933Y
Ji1SAxfyOYoyxMDJi/e6OPM/9N9GTVv2hhvskNsYjZ9y3OGPxiLczUxgiDjXTVcApQg2qmHdaOJF
Sil35xSExE9JQMnJupcj8Sf0TUIK+Zgt1WDwkTV88Vcp0kmAdIoFsiVXQpu7Mx4OvyDWDnMTd0NK
i9VIYyZlhS4UbT70kNM6xSRr3ECffTTiti9mACTkJHxYeGNmykgVHu7m1okuwRR5+0hfLueDnQ1l
f50l/CbaOuCckbjHIxdBzfJf1+06o8byiq47ek7PsEJNLe7n4dFtTCCInrCXo1g3+004in14sJpz
Yyz4Zmt+dUGcEbWeRl13d/jOHmSSA6TtiaPqx3svGmdXY6ac0vLcH+xx+NwbFX1v99yFQJrekVT8
2JtDxBCS5bdXQBBWDw4mamZX43gf3+/2h/5MO+8dk/vcLf96jXiDNHF6gCd9cbZdr4UjwM3bHc3P
jcU9f/OvBQxQTciwID4NOoRYdHThoI9PAHx38wEK94WLu3PA0L46SDG26elZRx8IFjv7OirHAezY
uQ1jd9SDrNrv2a8RU3/Ws6lvcbB8q+0A7t7m7zohAGm5D2Bzo7P9px5F4+528R87TmozLFm3QPaV
ZZc3o5pcmsahBvMrqppq99IbYO8b1Rlf0/Ow8jtRMzvbkJoQjDVXu7g5/oS9RX+ndjX7CJVtz8wc
rJ8n/P6D3wY3aBtFww0nva85q4d1xIrpB9cR+8kABXfZI1rsX7RBeRKbkKUWLX3KR2+JccTQ2se+
79nEzbqf15+qg5wIcW+i8ePSKR9q9UZJCpF5/U3sZ3Rd/0Rflqdeg7s0qrI2prAwOqjnZqUXojCK
REDrspyIJsylY7XRVBzFzJzg+wm891eafnk1cWrul+ya57ZRLl59a4sxNLly6VzIk/G9SkodLetN
Qx07atQlt8BxYe9XJ5SS6r42uJRBZ9byKiyYEPX8q+k9ptkwshN+trPuDvHTMZ89WNL6CfmDy9fL
YKM3waG8FkR57M71a3DR5zed7h5mbt6MjYyH2YNGd2V2zivnfnFDRJYl4KYaY3S5158CM6XQDV8K
V6M/8sqWrm7JfRve9aOjXa1LT9+vmyRAg3TT0xEP5MXe7a1Hb5gKeWdRH8j4OpA1fsnMspnbutMv
h+e/D2cAnhtd4J4grsBeeTJwPVbTrl237n/tSv9QoRaY1R7PzGU754c1j5vMppmg77yRR/unbx//
2ghJt0WaRG8Tyw7e1wPejntx4259ARuQH7dpIpxcVl7X+TD7MuiHT5ofzSWaMe9ifwbzL42mJX23
utW0AjsbvF2ZDcqQMkhwnTJ37sNgjpEuBcJHlCY6Hhhf3CxMK9PpNvxxu/6OUeCZDutaR6XSmUAw
bdm+4Sn9fKRTZ+sWG/dsZtEgpnNu/tGueHs2RU+01T30EpFgcyKTDs11NI85xQvnAwpEUwaIo4rH
NPuoIm19HSxvE6xbaFao4V15tDTATduYOM3z/kz6aTjQ0sCkWSmoigZYLwUoNp+oRnzo0G0X6x7o
qYBoqHGZ1JFrwRbc5fqHz4vg4SdllvluUkcGU8/Zoqg97Fgq99Otnb5EXjxsMGIPsx/hA6tWKube
sEanXjLPVFlimlSD1leIpufeLvIOFL2cwbhjWDQhNQi0hMokskRW7myRmFdO360YQi+Y5EtTBNrB
jqmJ4kMsTj/FqvwhmIQcRtnDoqgDIl6NtDaYm8IoZEhxulpdfBSBcF0u9ecFv6Mb04l7KIUXmAyJ
02+r/XBj7RiLfTCRR7wi7rRdRGDhNu7DDngqH/cal7TkNoyT11aI9eoM+8PjRkyo6ezIcd723qwW
7ZK0mySGU6RNw5Nr82RwwsVPyb8ikvTdUt/ONriWbMm9iVI1UsIVes6jEfLkDDyKeD8Bp54VKTo/
L1/0AUm56rjFs0Ezg+uDDJOUd5M2mVSNuQdejn0LkoqOJlcRz48Hl++BjQVznGnX7ZkyK5fy/ik+
LymfbyNK3A18DElWI7QXcP1gXxlffP7DB9esmnO3etRIXr1OukpyzHKl6Lg4NUvTW7PRinDLpOl1
+W7oO5Rlt66GpqxorqLUq0gbkRsYbSr0p4jPVh2L7xrjjRSMsWjIrkZzExsfgJofPnVSSQZgQX2s
j3meAumsU9DrbgBSgFg+aAxwkzRLKu/CtuyUvGvP/Oa8TX+V4iiPiBvsd+BcwSVHIzCgUY8ZTET+
uwZ5rcPV8HE1eMBv7aMVtYnLxXV9DpFk9T5mzds6t0HLquFmczT/2xZ9mjiMnG/YzFAt9Uvuep5L
mo0MKz9Xl7go/YLrjsMX85usqhUg+uNqogIvRlvPt9nKGiXE3Vb2TVb+0T6Nv8nNXPUUNvMjQtf+
PzcYJVf7BUzeR/9ybh5V5XBzQpYvyVRa4MBwVohe1Yzr7BZfUaqosLXS30OMRXik6GGTYPEoY2PH
GpF5V+Q6uegOjCybACEitykL1oCbSxqUUviJmCxrYbVXaRsa7vq8RkiK1VBs8iPuVyJF+4K6TG9G
Xn1zWNgOLxZ0ZG860H9LHLyceVRcxn0j3cob8j0pmlFwoHm6WvkVOddIjqOfdOAF+yPQ3pS/2Epo
NM4h67UoDMrUa5ivUuT/XW7WPkTMk7tlOENHunnsEPnDqbNcUf5mgbYHMCXk0vtoY47Sgvq0TDWi
IYiQN8dCJZfUj31SuPsohusjujp0C2NjJoqLdGF8zSUd9H/ycfyCdWvGYCgyjlbLWYnuT6uPegyx
uV+pACn/MEIV1/CBuKmClSSiisMjaSX9EjCIWZqnAfaFsiZa6sh+ygqnZ0o6jNGC2UY5nTyWZ5U0
XlACH171igLnBiIOqvREhJARKpT55dcii3TS7zIHwMzErMZsaYqYPYKiJcHLO2Ut5ueuzGw+qKGl
mSd9zDbttTYF6iPsY2nGqn2CUYIHyERUhd+lhsPxxUOPiMZOCNNUkGCmQB0SAEGSxDmy4/VQgmWY
o8/OBXwHnLmhdhKCjdTjLCO6N0J0/YBioKB3pVC8RKeKYuNlvicXNKyBJ1C/YogAu4G6TVinpsC7
U27DFm16kZjfs0MwNICwUA95+CWT76Vx+avFm6yDBS5njQg/3afvZA+l7K9OcOxKP83cg+FQpXr4
NBzdw6hieHcXwfmnfECIVjTU616Ld2d+5FFoS3po8tFIqTZ+ndG6ak/eTb39kzFcwMUG6lrQl8NE
iZrgCZqB/wCixMjv7f7OqOG2mOcl/UG1EpcG5iL4iLCjyCUdsnkKvVl/yXBVUzGLK/fgYVtdjpIL
PXnQgwgYrwcytlge5wTlptcI5hOHQ1Ossg0WMkAhTFqXLmhNxzCVq0xliExeZIjXgmHQFOzBFdRf
BQWiUUOhnjwR4Ohl8t4cUsiZQLfCqNRqeVKZYVrwk4JIX5Xi4j5OuB0ISEMHNmN6CrQFLS6xZqBq
zEU2kHsDcih7I0EOOV9rYr3ntH5BjzolB2Awm9ONt65gpeRc9KXuRqd4Mm08EZW02aLzVzdLE9vi
UYWhYWXeohOSSqwN2fr3wX2J6P5wG3zzeZ/ITy7HzCXJn991S2cO6CBCtjUEo9v576EQ4VcEpI36
DB6AonfZXu3fZndF35KvYfKZPbZSYtBpwdbEueKNtxY0BZGcHsIDfaOO2n6p98hSXka/RvpNNmHs
Z3Xn+tEpGZ9h0+85NU9Fbe8+uo/0ryc8K1InYbdMoV2Z44/a7HRKTJL0YK+Tr8FYKa0b7jhdFeiQ
fypGFhxPTel+QSiaj9tkPPBwcBNDCRKHJ7zg5pQ3aT+h3rWLNrVrUVLgOhLhcagxOyY35ZKx8BAb
mlW2w06HROuK7Y39Dl6ImP5glki2gPJtT63on5A3iKlAa4z/Dv5PwvIy90BKrQx5HgxfNLQNFHZE
ywOv/CkFuTkfRzxRO6MQY1MDYFu2mzZqFhTUsi1xnTDNM44msRJdUGrmPrGBbAv/gV3unHJ1nsGk
jHQoO3BpSBUT0jxzSOdAmeJINySJFRBxi2ADQ7/EA/FKFBaUkxNu8aRJR5xL5dxFVklM8f4otD+V
PqUVqX6eeOJe18DJqg0Ry6tDmRqSyrbtiL4i6FEQ1byHi+2V4UGk+vPE07QyPE+C4U8S62jju5YX
DjtpWuTeUJQiJEYXBaAYgBPBsMiJLEjzFYUINjXlCCVJo1nt0yparaA88J+DnqdEE8KKhDXwzxXq
6pKDGdWiNj3kBwMFSE6gzbWSEyV14pMfOGKEfxF+slP6bOMxSfrUBDGYcq/36PPgYhqhb+RACCOC
c3RXVqGkfpX+Wqza+sohiqb5ybhZf16O9AP7JeGQG+20hx+aq8OKCFtz+UigB5OLN+UiiUrLySC0
bwzvnR6dvT/f6bVio7qwCg+J2JmWFjORxhISVSBsMxOWCN3pNf05mt3TANIQboTDnLPYcY1O1jPN
CfiarKlfolqyrEhY7RyXsrwg7L8wCBTJftSORXWey8sLWVuEflJGp8j37CIpqWDJZs8cJ3eeExHE
pODHI7JNDvoakmCQD22HArNKcCC98fmVLKKVYDZ97gzYH2ggjquSzQCJGEKbm5bGV5XWNto0jfpE
GGGK987FlWeExEnKSB4WEE0GZydsscxHsdey2GOUTLvQr8IOytX0nv0zjP2NMVql27WohwKev8Cz
GZ/iyJGxXyGvpvcHpPG8oD9o8zCu2GqcmisoqUR/chiBw9v8HFz8iZzVXcaF2I3s0YiP/hDDe8ff
awR3R6518foByhei1B2DaImmUFxF7KxO158J22PyCRZA1wNBpwWAFM7pQtIRGB9Hq4aWIUk3b0wb
vZZXWKLYDTwsRCT2/PAuJqKpZBoiyUqXQeBBmaVuKfQjTGy5U6yBaIA1jP+EKfBFAQcrOvZiihCK
FMcbnu+C6PPT2wj4YUXUl9AZP4pWqdMn/npj2m9LWqU99DaF2PD1X2vEksGOGBSi/2706f+Qn4P7
q0MqAyoyw0o/4yd2gzo2fUKUSxaaj4IIKhMA61EPwckDiqQM+HNZROVN/iuIp8hrM+DNBUDcfvfX
lEMlktfNwYOWHvt7vuuo3QxhQTquHXo5P9Ias7FM/NM8dU9r0C7ReRSKR9fXjOP0nLwizaCZ8GOg
gdbn0glvQ9/epTf63XRmOS2aE2+Y8eJCgpghPpSodxyRP0VqmjH6m/0KhcSEbB8vbRnQaL+wxeBj
0K4XtBgBPxodqGCK6Bw4Db0HUOWwh937jhq7Hx1RYXUP6/uiuYfzPnfndM8imn8Ii1j6GrFXERPJ
+G7LmLDbQHXyStuhP0abAk65Iucj+XhlO8dCGEEANu4tXCTQ7QqWGJofbetyVxCJ0GpGT7DiahL9
pUuICMgCmI6B9uugz5RpMvdQYPsiJ0nmsUCY6+KJQEXDuGUHxrZnzKFLP4bm2R7NgWotvZWt2rB4
dG6rNHEgXummaLo5Yh/KJsc+PkX1eofJM9MswgwQbAlxxBDODQjJ3MLKwAI84F0RvWacmnadcAg6
7nobuzsPeYMT80ZchI+/hqrFHaHbyUUfDJCx1nt/QP00dCGOcf3J5enfsioQhQ5limuD/DPqzx1P
1FLhivc8lE2SpxtP8J03aENz5ILuU1CK/KwwVFjrsNUJxeeA7KdhkK5Z+DQ1vZ/TzId5NJJEyYds
4xB9rQ//wHYKSdmQPudDyL1sSef5/IPZpV/ONeZe8Dbg4iN8o/u04bTcuFDmwbfyHLTEZLZGuKvs
YSKHx9WTmC8EKTZ1LE8V8siKXDL8CaZTQ7I3bUNHecHLwkHV/BPoYWv2nkS6FN1lF5k+XPF6mWyp
bAEcglA/4DOmjBGwaKTnaI3Y/rDIEAMbK4y73MpBlsCd6+jdFFK1nWwQ90ZXY+7NmBmXM5408bOj
+GO0C8tOJQL/+NNiIS4hFvUp0rBSh65MTGxZU1xdN4FuThHYyw0iLsJgNlkuJCEV9uS4wNllYvIE
dEDsPKCUSNpgpWrkQwtixto+DxptbOh7DNzgyGTUqEsoX8jT97klmvWsUdq4lDUoFQmbaj7dxw3n
NjukH4LjUy2gg3F+cEAsWrAssQ1daW2xS1lU4FqsOpprooGXsU2tl+gZkRGicVTBkGjmGmK0ONog
vVX3AEFPhZY3bXxW57Z0OZ6yscqNfSZQCHaI2f/cMrBBWlOE0vOFO3Mp+XGGxvsT/6WGgTQJHE0k
3UioHyPUbhMevZ1zy64rZjHkBFg/lJ0icSCdLaBMsiptpHPvKCl2fteJLarSyjx9nRHEPEI141b2
s6XXFyUm2UNMjVkyV/scbr1b3qopdccVlfzzaHb8S/yIW87FkjB5tvP5mMThbt9n97A+BqnSSEYe
uXolCFaa5HsCYvGXTcw6S1ddoQond3XDR32LhzyYUp37vrPIFArFs04vxvExhuXJQIFZtUC3YpeL
vqgtqXKuNGGwreC5ACi2eVZ4TAAt5Qk4glwg54QpL+AEfRzY9RywU+YRrHU1JItQ0Z9JLogjNEk4
ebnet9ueR8fHg9oJiZw8VC+Dw2A+iaaP4JA0qUwA3KMyqIKe0wyGSgPYXICMcNS8X57TgH2Gezyt
nG6iipPliDZY5QN/qWJnYH8IulOSYR14qPCy9HDHTEsQBgFzFPzD4vRQ/YFRMIxsgkJ0DQn31Il4
jBH0JS+A5fNrYmGjJtxMGlk9qsjSa+E/RiHmIexGYgqFiwJvsifAXoPNX72gQkaQRAgkW6D2289R
iB5YA8GvZnoNJv6kJLVh9R10MDj8lmgiw1DZFSf/w1uuyrSRCJ6opnoCPqyKX50xcr4rfNt4AWkK
hbGmO/2AWWicDJ8WA+vZFrB5QledrTIUHIR7YrRXsD/RQmtF6LgZDvZsPN9yauh5sG34jUQgmcPi
tOhl3w21l2BXbG6Vz2cK8rXBuGhA6RWRUgJ20u8+WEcn55op1hauzqzNnET3TgVFRvoJP3Z71B9t
zWYANF1n9TGbgVgoXBNgTcjECNJT8KRFuhLEtZSEd2uLJCoKQkb6wI/+wMg/6Wkz+NjXrtRcwQWH
7L3Jij3Fd9WEwE/nnKV8WNb1YfdvPtZGDKxZc1zb8X+F1JIDFKn8bWNuGnwZYhg63OT8asuTMtzL
AMlf01Cqb+NNnEwvK009mY+VXVAHBOoxS951dwwPckSsaatiDr0xBWSF7GZ04PEYSM1p0y6G0Jix
ipEqePIHi+urarR06jMvamC0TcPriEYqTW+nZIxfc3cAywjpSmBhAxqFo4cniejNAYelQusrgK+e
agi093JWRj+oZz0F2EuRRQ4qIO2Kh+/shhzklff7x9J5LamqBWH4iaxCBJRbclDM8cYyDYoBURHl
6c/X7lOnzg6zZwy4WKv7T/2m4R+A6TFYjrnLDPkkBXMEZwYaGJFazysGYitoZ7gz5FXSGdK9f32B
pGLRm7CJk174kysTvsJylP/fy7tz5Gsu0QRTSmxKXhASNl9qzymxh9De4skDwZnpXhF9UR9Sbljm
mgN1BVYGzoaDj5P6CgRFwD2sMtoHckH3GfHXxJfZC9JwhFn8dE3y2lZOG4RGEIwcfv/OWEZCDWUM
1Uomp2BM6DMDxQvvBAC6ZyLbOLhXolUXSlgKYzGJrZyFDEEt4oJ70CHlwX8tNTQnZCqkLyuGqwBH
dhrLGys6vkG7+nj+Cb8IBUkyJAoFZKbX6/iAIQuPwB5eTYfRMR2eSTAyDGw47lbqoYAxu1Fg1kiH
kRXN39vGCE36tJE8MDqitsTe18TXUPpmTG1Zx/JX/FMUvi0KdRA5KVT4j7cx4biQ0vSzhQ4HtxJz
hpmI11sq4RY6F07ogHqI/PGtSWLovwGc6S+Doz0uI0ZO0Bx8o5mDzgeSC7j4YUETzVXinmW2PXah
KfslzfSQ5EMQhM4IpmLMfevT+v2OHg8C4ndKUGmwcDdraheylWj8yQtl8wzyu/PoafPfmHMiGeLj
wRmygMVyQcVFCbiu+IP47W7OFRtlOaIUB11DpTSevn36cga4swTlINpz5wieIF+ggWJcrT6A7qH9
xtcZ4J2iq4QOshg9LD0o48H5oWzYZg0iL2D9l3TRTEhiSogMMJaHGttJw0dm4dTTToAumkKqC9V/
CV5sSEyoL0OZF11z6qAhDAdhf+L7fNdgPnDxdkDD/NVDZa+2rA4EjHD5lOkodwGluilmdSn0EYr6
3eXd+oanxZNo7py9iGIJ2Q9z0O29CATRqf6GHsgrlH1TAXWgVpq1x9yn1FgkNDMLrjPqALn5bVI1
lCvpzSXLWCOK06oIcdXHLdBhWtZgVkYPmknO2ooJwd6t7d6ZTs386ukNPF9ncuL6Gr/htHUELE6z
soDcTIxxmZtvIc8TFB0ADUTyxY8FWTIyjyR3r9vzyfs0vbLwC1Q7oxqAhpwlu6R67VEKmhNjdPEb
S26VdmYxQp3z80wyxrYBJY2YOBt83oFKCOgEbJGho82He9+ZXSRnZJvkTEBnYiuppqqvrl5eRgwr
udWfgTq6t92Muzg29+1JrQ1ysqMbo+cRJj3jGObB2U8DleGR9L5VtH5yAYnr7LfHOEyILK6NqEEK
f3y5hi3mA9V48dM0amc2beAl8x6Ii5kJg333QO6SyshGxaJoLGcV0y6uB1ROX278s5fOzGO3JTNe
vrQGT5cxkcwETf1cl5YJ8L3Mk5o9uYmbjvjKFO5URxdvMqAAgPAMYTc6UsNKHNEL0Qeq8NaDfL57
Z6Ki8Oi4H8W64vsh0CC5ExYxLEqHPlaBttedixmdUrLJGNaMn6SDvSZEwtAc51lURc4N0e8l/Jru
kxy2yivZJ/vaRkWmeHMb1ThnWxhdkV9O7qrFz6L1qWkRGJgioTGO4T/C19s+gV1fh6g+HkerCb9q
DOq3nTK+iRQ3bGoZfbn7NiYGAeEPljklRJJ+7KdPIQ0UnvmNEeJfFniCjoUt7sr0FOiEMfIog/wP
kqRFZ4dprSqXGRWa0b1m8QktebwmzsnN/JxjgXBXAkvZH5kn/mWMeQetE4x0cju7mt7/bi/nQZtB
mHYzS/i4OyTY3ABnu7cdSA4hUulm/Q2abOKFBAQdxbRSaoH5dtO+Mkch8WG7eBfWWGrljOA0qBAS
A73xJcoRHN2DcmwEGrGqr0Dpkste3Z0b2bNuWsLaTu9PdhYh4tYj4WQfPaR2l7uvEeewIgy+IEyi
6V5fiUkIJ5Mv9+dr+ALFSbmTjdIDpf3iQ6WxUYk5cW9ux6OcZkvrxHnhdoJLcERJl01b+eB68bov
9/3CXal6L4r916KB+d/G6uvqHzazL+jeEw8+OTdv0BdKowmlmW5TbajERM+5FnO2Y8qKisx+Ddpu
/2TEgYK2cwib3a2O3kJJ7gtCFAHQ8vDurk+uyb2eu+sqOuXdt+ajLHo2ApOtJg+Iq6gG5eJoWO+k
6J88KOvjgTwf+7Tt5K7SZkX3O8rucx5c++3LTsyqeU4iYtI+3A0n4x2sLQNnE6MnzsGTyUSmv3yg
OgbH+atn6qJTOASrX9c9/UNPsCu9UwNjMSeRTu5W5VxGOZz7M759vCcVBgHT3OlMuyncup5cwdiC
BprGwtMYTmpH6sMvSaagiD85L93RKW+RL1X4iJv2t3ZERZC3XCB/GNGrFraOnE+c6KmdtnsqHU0V
vAGHviGqEvDFfPwunbLunps7cvm/UYdMRiYqAIuQpHRi6LnmvUu70GO1V97dgvmSVdQef6Pq22+c
uuu2fd+h1mmCuaJ7PPtfksRbVv4M1uam0buGb93rXidcoXxN9v72QyVJx8FCe3C8XRv2F+WG6p2d
4mbR0atzJUBdlHuIsUB/ozH8hWDGZKOBs5DLxgIF+wYVhaDA7dwBPr+iWMFEXDlvLLdn9Cforcic
QNqCPXoNv8FnhZP55YvZWacurjcC8wp2C9zPscCBCSUNz3zpMc6oTfEKFU1CMxMQpmm/LUKCdZL2
oRU8XjKvR9adxDKt+Wl5RXDBtFNENftqjKaCk+9GOXt25Pt/HMomkU+gjHX0jiAcHDl0F7DK8j6o
HQT/4JyCiRIdYCfROKhIgJa3KoqJzFXnd9SDt2mDZKis11oSXcK5L1g9xBAVLhqNAdtTl0QoatlG
SFIU32+CnZApNXjOQVDaIb85nKdF8Awk9KoVru0ibnSlHDz21hAze6k16ADZAvhB+dGl/AOvjFLz
zFcZTiov8YcRMxyhzSNoSQdCp3CPXWV47BJ97bYduzPKppdDOr4dSmJmt2bDSsfZCrXWd04H8CBf
F0qqwfVvhMrvOqfjlCj8EKGMQeHe+84bS76Rd+zfCBggo1ZuSRpS8tj76Gwp5b8xiDwNKPWpCVMi
hZjwGlzviIKITSnQYjXgU5+yvnv34T0qB887nNYxuC5ZBA7SusF1QFiMXfeaUy0wtlocYfXdCoVy
5GFuQ/Qs8Quc4O8PuEaqmSvAATVY2+7EZG5vaK3o5FYc1VHhXWTjak0fPM835F+OcXG3csUr9lHT
ZYCDs15U3Xvy7X4ZoXFX/foCBKZ4Yv1m3UbK4khwQsuvvN1v1hIr4AeGox0n+MV5WXPNkoADAlc4
dD+Ily4zCtzwhM5KB37dAeqQ7kC1aZCkAyotdTKQI8Zt81ftkdraK7lJ2KdISUflb0H1lZAKROI6
82uIjU6mcOBwkxoutTe8b3CqTlCDgQ7Y6Go3fYXnfQsblv1IzgMaMLd2NXRpoyJUvetEj+6kUHpQ
W9Q3qMPWHFmk6xpENpxEtNb+4mA3+rqfTq7kwhAYwfvodpcadN7HvnZ3mKfcuehe5i7VhP9zGb6t
wU5yb/BpbA6gWBM6AgZ7k1isamCnhC44sAW2dpAOQZwSDGDiail43k7olzu4EzB43OaMTXDXE9xY
KbkwHQefUGv0QWMQtLHzEeDFhAkPe9Pv4oiB3iXOhrKXLQjxEqJdegbaZBWJ483N3BdaJjya9+iG
TkQqcRpsdLM4ECGTWCTsLp4Cvvdr7IX3g8hxnt1kQ9MLHxTj60UJISttjCDcaexF4XIbCrTI71MY
jpgqn/5bECPhlHJoa6ZnY3qFPxcgCbRzLriNKG+4G4jtYAc69emt7917DzUYgoUhWkiUYVuIrN4X
SsfYcnu4QjIWg6zjMGDE5lnYYa/jqdrVujZ3wfw55kbpT6t9c1NORM7pNv50ckFCPnjTt+H6zpi6
v47iVY74uW80D3zWLOYvn2MRkoBQOl/G6VxD3Wc94y5cByfIHwJ9JAdLw9fEx6DtW711cO6eoegs
/CZk+aCja/Te7ocehOufKCxVYjXdhDuQ60SOxTTYi5xeohHI+19ywaGyu/Olu+FzmEILc7BY1UKW
9RIzF9AVOsGbJaxhTZhIFiSwaPw9kk+T/fHsjTlMuQ7kSmjg9kkihPF4A0LDRzd0hj0+J/xbmHtl
tDYoP4jSjD+7y2Q5xS3Gxs12voeAI7g1ntmcs/JxotuTnfRvloGptsEOdJD3ySfuN8HFAch8k1b8
7m232wn7BCGvNPGL2YyZRqnH4oATdOgJOaJhdjmFGPUrx4PQ18LP/mH+FWGNCHaks/dAqVgSks4n
w9H5imjkhUgSO2AbFGsNxhwvfkMenZk0XkCmwDFItUBKhgGHLIAWq1VasRI+kHcN+o0uYS94OegX
a5UnqVxeBQk2wOI8OFzcD+74+W6eqHIk1XZxg0zhN7gzzAeISmRePXJxW03Oc3lmDjUXZ4OM35hx
qNQ48PGdAcatehAvPCw/PGugnFng5hEarPK3wBZrX+QVKHIA8b9RC3sj/TyhhGdqPQVosAQNiFv7
Ux6BTaISZ4giYEnmzO48/SO+VMQbtvZUkg9eEgX3ywmaFOK3QPkC6s2cJ+/YpU+MnbpFNOR5e2r1
s/fwW+2K4PtKESMyGqnpqSOeyOy+KwJa6Q05VXGBuA8CEtuTFq0a4yxKr0YK7de6nXOTEljWWLzb
LoUpVXw+pzvVkZRN1grdJN/eAnR4u7QCa/A6zafJLBg6Fn4BDUGUEiRqMSHKiETu1jM2acyQCZAH
OKeLuDVj8ewEtIb8TQYilsGxpy9bREgWEjQ5AJYD7sydvGmfcFnRPzocsGaos0apEChpHHNJp90A
mHBm/5aYdNYsAD7j1hhTMm0qV57F/YBBErmZ1ltPF8JlaL5EH8M9qfCYPXDwN0uF3h6kqSHD6j9E
OXhq8tPysdoevfv0D9Grf+nxnh80V9RIFENgEtRiTZceQriiFnrcXOoCIE9TRB+QP3TOqFRzB+Fi
GTSXXHzNFN6ZL61rypLWhNIEpE7kbsIZM+pU8ovKIScDmVX0eUR0gLRxPDA65xFDyxEPYqPbba4Y
SuNlcxVkGCryCTg5r+FJ0pVJt+8UUBRwcySnDkyy/kgRCSW9g2Ho2DIZfSskk8QpkLIsVG1sBjOh
cE2rj8kTjoSh5YBuHwe1CXdQxk4OFx8KKCTG/6MDacyvTx9mcOR/bIx1ECFsBZxKzsMjAmIIzsqW
MhaRIUNVRCWq2ijs2IzGUk/COf6YdSf+7U6O+MsX/BQmEY4n+VQFeJECbhbvwTqQtvJBEr/ryMRV
kUbx+SF92yq8UzDEHEOjxC4LZ4u1ATQSiPw3e0y2kQVbR0uSGbjxiRnhUVH/tX4gOSA69y07RjDj
accVO6tgwSJ2+GCQFHqe3Q0olZk8Lim/GEYFR+V2QSEnSw4WzznP2cUEm2XxE6UhCNeZpug6jhB6
RsHLVzjCYPyGM3FiyU/JheKpRT6+Xt15MJHCyRJoMldDsNcWMnKYSInnkIm4JlNcePmwFBJmys0L
KijEesXnxy4D5ytTuNnVkALAOnxlI5zlgfgA0UxXHMQqmDQbn8gRfrSxyuRnruLYJA7VGD7dmA9A
LthqtSJKAXiE/7i6TKLk1cjtIk8mA265APwIGPB1c00M34BMkddCB8WEYtYyRQd65DW6bOJiudCp
aKLGUh8M/5hvyvqAE2EDNWnELgzQLWZvR2M8Rn1iwd3CN3MiRPxmsu5C2YkvDEp6eSJ6kEv2m6LI
4N3jQOF9gBLwJojhwe3Kxy0Ui1xEtl9gaOcp8kiUh5hjGXQO2yyfNBdPHJ1yCAFMi2iynEn4GG2d
vW3H276oGY5LAurFSN8nKScCwhXCBQ0oml4mfqKQk6UkFIudzmF2/POaXVrW65442/ifwFv4kwxp
8clDi9Qc4NtkjCwyWX76GaXzZ3SHTzKZ+Fdar9SVGAa0cpBQgtgv+Axlhq42lA8Z7YooT/ryfppA
mOeVqEzIeBPMXi7Jv/gQdqEJFzg8sjJzVCJ1Xz53kbO+CILp+P+uz4Xk9re37jX5V2ED4rdT/b1k
7BQcE4pxh3O4BeH09YX8EmGK3GsSz8dyZD2ipW143I2/OcIz+apIYZredcTKY4wyGfALbcgZyF8/
JMjLa2xbjTFvW/HjxZtPfsG9h35HHl2uJAY3R7JpZPqL6Ajf3cp9daHh+JhlT0oDCf8X3SpR9pKx
L8WBkG6yXLmmkoHz4QPqk7CH/5L4+Ujy7mX+KB84liUrhtl0UIwhoOOxKz5tGQPF/SWPInQFVC4W
acQsoiUhxC8lsE4P+hJej4xUBBrCijB1ACMgxAaDW15dOdTRZggUTjgwo3magW4Ff1/YVhpralXp
3V92guSO2o1Bd/ZXQr6+QIyDJLE3l2D68eGxUPTb3Hk8BSUWYDM3y/Vm/Tn7RXwJ9RZO7v+LkcZY
iVBLMQxK82t4bvXIjY23UWj4xWq75ZpLUTWL6dKHM/n0+ThQIbf6p5nRe3ty67TG7OEk5fBZym4l
2wsnnlRxshG6rZL8bPSfIYYvpKDQnUh6HYAUPiY+5h0I5e1JsAyXxW2G1Roa7VjZwyOCPJZCZc/Y
/Cp6hvEapBkcxVXZ1dbgAThFkUlkv8IBWNppGO4RWdNpeuW5IAaXsILYmyjsbpRKL3Z/nRIKkehK
QcHZsMfjJmpVvxw0N5r3gEX+pn5Kr0dUnOkqwUVHks6wql+58QJ0gBFPGKk8VwtfJ6abUdx2DcXZ
QA48MU8SmXOpAhUqp3ftH5mp5fGxtFEvYFit7UsQKXfndHfeB0huVD57bVtus3fYevU6q4LMd2WY
booZIyQq90ocBQtXZ4PcVe5NdXTCxe6uyi2qkuiiQTeTklXY36v3UIKiqxPoWjY8rUW7V1DSt3Wa
GpzzLGaUPTg3j0wvebHjswu9PdJn6nXMSCi8WrQhd898xsDQyqH9dBrFEr1QfrKz3XoACnih+KDD
H+YQUgSjTw/4EpW2eyM9nIgQnWoJRg2HoaXm3h3FE20Pt8L50JzUqKbOVmhu0U0RcgDqTYoSOCUZ
7R/rCeq3/IwI2G2PWiPNaU8lcoM+SH5DStUgFpr5rmRXGPvWnfqiLZNe7bf9wpl+nDGt5j5LsHsV
xKw9ecOwN7pfLloyX3F4sfzCOXW7SqhOtMmgQd/PMwCCNabmJiUm+EP3hTeM/m1ZIY5MB6dBlmzK
8EnMCLAG4K5ImMwlxom0/+o9+yhXEdzaAMlXfNxeSa9bjS9Auo0/JqNi06Lxa/5t6H6D9p/qFQR8
SURd3v38fZ2mS9jcBfwBbMvBs4S4NcIZBlVCKjV8EzoA/3iAQOmAazcHJQRROv4DC7rbr96LYZtj
Omj47s/qO8HberYwedhLLGT5ILVbLne9uwFMTN+gf7Wt7Fr+qVsNTpXt717RThnw7q3ctAbKoE2d
t6OftF9fXh0PUYO0wDjXs0ugeh9MeseTrXhkAmmelltu7uEwZOSo/6RTY/sKmv7TEaylu1OZy2j7
Sp8L6+5GPiSLcse3T+3Gr7c5o3l7XOh0OiocrV95XReRk9Ln6f3jVnMerrqDfrD10flwnrIKmpkd
EhVHtRUS5ABqQ/wTXurDYNB9OtcQXfaMGbWMJeiSDGO1o0sCmDSoHF4qa4F+Wd23ebxqp6+0/rnb
7hlWuSAEMVKtZPOhB688gS8sgGDWwYUM5Eu87ir0CilM3UhEae9tmE8RA5EXQsjsmchJ/u0Rpz1e
XktwEtishzWogEV2g7M/IKbP3/kXvMEn0lXmPgP3BITdIEoBOdjVkdn72C22lUV+su6AU68/3ZdJ
ofpQ2TV6uo9+lXBFmKOmzwqCqPDavjkU8KuzyMPyxGoRtfMHIcIm2ahWhJzqwP9NW1bXEufhY6Z4
701Nfy9JcwyT9JuzInxxmUIWpAAHl1ECPUs5vLR8XNro7brWcolKGaipyXPjTxSH48R2a4aldqiW
fCOY2q9RCxjnTseNYJzBqP7D5f0tmzPyDomDPA+KibFo6Z6repLpyHkE0OAkUZLgdAD64CPylywk
puqeAbcEk0b7BNf89S7WvI5IdSbAu54f+y/2kZ1II4lLkqjPwZzgFt4dk2Azxm6S1Eygh0j05C4m
PHSnc/cyUeeXGU9pPk0jfCfbY78TajI57eyL6FKC65GDoQK4Ru1AJ05D8u61MNs+l4PRgTydw8Hn
yc5U9iS4OgcSv2PhzRlN1scSmyIOcBvIFe1QpjLdFeJ/mCzN7Q/JO5JwfGbrkQHPaHMorl7Gi5tL
llHHObyC+9x/xVqLTcztOGRxG86zsto0Upl9/COYiRzsZkpoVwYyR77SiF2vnVx7WMsJOyGsht8H
8DHeiXPl5pQt6+T/9qunp/Tn5UISuLv0R3N33YdOcA2v4X82BEZBX7vI6G9gdqcBs5wfrKlOP4Pn
5mZZgvrIArvNjiPUUcBWfBE1OgGnuBz8+a5Lxicqe6nUhg6iPSoM4Ex2SBvwJ/VwMqBJwViPqVOW
k6s4yO5T5woqrwU3XgVZl1bCXkUtFjvDv2jMNlUOpsEbAZc7HxCcgvNU0nlsQdy6bMujbrftd1g4
KYwGelEffdUzLADSOhQ2biTSLLAZsa1hcyAlt8XeSSdgTyvGW7LIBBjrWPaSqcokmyWo3W3VGiMI
AkQGlB3lYOBH6z1qo6WKjO19Zb9R2xSQgWJ8w+jANji40EgZ8wuqBQV8nTM8sIuQDouhkUI20Gkw
0zl37qNqAvI2RpCEN/IvYrMlyYIoujHpYugIPhCEguZIyOvbR9l0R2g3bHQDe1l6couAlCNDOzCx
earyqoYBrjPgjgjLH9pemnxE4qh2ENWBdWQukqbhA9MDQkVYFdHBQ2C6dnspBIEnKgxlu7b5tKTW
lTAD7nOMhqib5tR/Eq2RenuKJRHvmCjFRP0ljYx8sweAh9lYFAcN7+HRcrjIeqw4pSP6eEiKCEou
XZmoRCmCUWsKUpQhjZHEEHyEiKSOP3x3DGE0pS8HJMSXPqQ+4y0wrYNiPhjS8wII480t48ZAGKIH
w2Np2QKDSogLgC2xH6DZgsFw8Bu1Q4CnB6JbJnzj3eIPdCB0wGiUYDAwAtD7/2lQG/LRzRikMnzv
nlTj222fVgaZ3IKfloYZ1sbmCnMT/wQnNCrd3jU5B1Le02dI/yjZFVn4cIi6sPYECnK6UibeiOQQ
aWztYQJESkqvioIRC9fHwWImzqZ718BoSsvbp1n6zeIA/5CJVuKlOy7I/LHqLhjHL3/k6SpRzbsh
0HS5ejNwuMaQt21671CRmRLuiry7jxd3QD9PdObHwdXKJpLUgfwv1PhgYesRDe8vTDZpITkSZ9vH
k+neJeaswPkLxlhjcFmfiNDbS0/m9NAbiW6fz4w3T2OLNIE6n4ZlKxArmV28I8Jf2efoY7XZc0Rm
V8LwjujQGUykOSdcSGRE7IgHco1o2/N/Y7zWXGmVuEnqvT6fzWKRju7h6jLQ/sRM+GXqidjI6Jd1
y1ihOuNvwJJGj7FFIqMFbKn7D0+TtpYhRA8KZibilIrNwlJH2khN4OCcN5gDDFbQGgyvcyPRGPHS
bFhGUpLtYDrGCIUxSeIJzQzza7BmoPkzHbwjCY4MQN2LD4mHs4ovp3yfSyE1SR0dCjCf/0R4GHy3
zY9vOhoaiMoCaUOKI0PPSwbQmqH5ctrL9YhZMgdjxPMRXcpPBK1PdDnkQJKJvkTuCUQ4IqmgRcwL
nXgDzT6FEcPz5ie5/y+/wcj8XSjS4U8ziovbHIhikUCI1Lv78kW5g6IqPo0VeP1jpKKVhzlLbi7A
/dWTvwgRpzgNf0lpGlgR++byGmJi8zGlMQh6dLraT4IDF/oMcyRzaBzFIdMgKgbTTUmJyi55JopE
8p4UiYV4HyRjB4LY8LLRMVDZjNgE+4BIsQ07ePed23AcCIfTmT/7um0eNuWVo4RTA7bA9NM9gQtE
1MKCCeUHTfKv96TKJYDBYyHWbIiQWoyCHNUoJKE+oCWwQtFgiaHohGP+OUd2OmgDYfza9BtN5xG1
bv87yl1AJay8v+5bej4BGRox93dQRV8gwrcnBpS2VczQ3fkkqf5zw9BxyjRjae1lZwNQA+1Au5Qm
nR5Yz2dncuoNv346e3nXuB78NWGp25M2LiE0r038AtgLsYT9DF+xzNh67MoIGR/3jIBT91Af422P
1ZT9OrMCZ6+zPsUcmQcF6IIMgQYdIJHXweYL5C3DiGTd4Wd0WaCsxhgf2hsT4PgPtf3DEa+Q8OlV
8Iz5NyKgPNrbfTsUoSUg3zjvI6NzOPsgnxiCzOEZvfmUkI2wy3K6CesufDQ46MXF+Ob/8SysVRdx
55DEXQgRgcfkMP2jtaCD4W+ETLHVfWm5K5sNAdBj0kOKCTpFwH9ORioDbdC3jJHP2+9xDWoBYzwj
rAbhOX4XoneQ3veN6DS6JiAbKCwnBCeitg8JKsWDIlMITi6bT+XfvAdIMo8sUC9Sd0G+clzpF/w6
fXAU1PMbSRIRVBKUAO3kCjei3j8l4usVsIYJwCBwWD8RhQIufvlL8feEivRjBEG2Nmz/kKMvvmI+
Vz4pEUUzfw1RyqbV51siY3jBpMpK6bG+1geWD8AEp1KXjy9Gx/VXui8wCHazp1swtTpeT3X49qBk
WHqfVKheFlYRfA/oqpjSblyP3EqRT6QuzlVSHDti15or7oX7Efdxxtsth2/uO24OMeoYeDf85rbs
GTl5lO8BIBuJTw8gdZsooBQ04DTKSr+1O6NgSnsFsqcsKOpe+hx9ilBR/JRJfa8Nc6mMW2Sug44a
GEcP2qu5FMXRLcz849SAIGGan8s6oIrjBS5O3hViJXPby0aO/Mitl2fk4djCU+Zgh7dXv+MWpVe0
EZRj5U1Jm2ReHsowxUFYl45IcTY4+ZivHMpuboIQLr50yWPz6d4YO3H2nqilTarg+LxFpPWAsLy7
xnSdRQoiHKpmkOeK35H04ZjGs31Bc6Z56tcqNqVJWGBJ4B1QDzGiL7d4etWMiArD6mThRSMZgQCv
9TDncqcJA/rWQ3Vz3bx3F9O67VqE89lZY6d+e+e/z8t/ZvMPrxZ8EzkrW/WVvI0WVA0COENfVTnW
dGaiEBAEzzu+dNzX2a3W2IEZpoVGvYkrHpmBmD/ZTtOlygYqsITbvcC6zjaItKCvi26luRnZRk98
DrTgJiVQZadHIpQvJI4iJ+idGYJjlYOHnzfsJkf9MuPoL9j0mnZxRSNJgj5vVIqRbEhtyZD1Ovw4
D9KyIx1fLkPQH06j/2K0A+NjHeYDfkjDBfhsWfU432i+GpXgp/i6Tf84+GWUtxb1WOfubiPpBPsk
kW2jMRmre+n+XH9iT32OOarCN5sR7RyWeB1HIw9x6R6ZzI7mzkZvqZNIWDfsCjf44M2d8XCbjfDD
XkuYFKge2WRIcLKDxrE6zFKqQ4DWL3keEHWIP9VbUDOgLXcgMp4Qi7nseiav3+fLH6OrrDKqn1W9
TEmtQj5ztPkQtQRey+Yb1jDdCTIBY7DmDibPAo2fS5qKD+rHpfXP4vXocP5JnrFIhh7TQnUV+q1V
1b8OrugM0FUgVLxbGZRH9I0zOBS/eRBF0f62qLLgWnUfHoZ3A/nNmfq21T/eewUwwYMwtAdank5i
6D1qgYL7heC2DAJBXT3d1ePr8dLb2L0bVguMKo/aSGU150hSaSNOFQdlYYt9VO+bzfh1gq0B9gIt
IOrt3VuDLCArYZ4BeE6DXY32dcgcV7pAgDmTidVl8ggp+HA7EieyM8e12a+B5x5HV0/9d5gtbp6Z
9dvsW4XDwBXGP7R7lx0up/Yi3xwZj50YTJTkkyEckr27gS+kqnv62dPaGOcfZWCg52O/ZdotGoHm
y9m39vnraK2fCWuKcfM4MXL7TqhP/510ju6bkpK4PoXD1RhehW/5HX0MicWaxL2quwXyjknpNo3g
eEr4Dv7rV4lylulm0TPOViqyV+znCAOKEGmyddOcojmtmeoKZ1i55hsx9tr9O7Nqzj3ytyqGpb+9
azHeN9+TxgkZqU1Z2Aheu6f7Ma0XU/EU4jgM63ie4rZifPnL/SCnDkiqaJpeeY7PSPy2V/ASbvLx
C8yY3N+GXZAK+IJ89U/s+wdl+horhFhIKl9f734mTCom89u7jUnszcm5IOmCWrhM6q6OKJNj8Ek+
qGrfBtdRNbtNxLK1bVr9rcD0dz6zD6h+QWsgZybeQnI1bgRCqNjU1L8OfJWBYt2+djiTspZd99GX
QZBIgQGuDeItEX0KQzzvplWf4aqEdHtGxkpIuzdKBN2affrNMA8yo9ua7Clxh8pc4veNpLl8ieKd
W83gGKLDqcgH5C41pk8at5T7CgrYaHuQyHnuPBHATVRh8dURl7YkYGB+nO5h7iROX3JgzxjQjCib
PAg1xVdH0O2Maa50FycLzgYby/CUZEeHk4DvALIvcBoRqJpbGvcTRy32B4L6ejdIBKD/ftbl1IS5
wdr3sHIGpz4I+fkOSxZK0+JgrYZ1SS6Q1mtBuAxPDNYma6IaKr4BpEsJRU1n9cI+GZoy5uuQYhAd
TSSFsWr6WfjZsU+yS2xE4aCRzofDw2cWs02tBUcuXm/NP89oU5Ns/0WtOvmEre6b8LQXoLBV9cqV
jsi5gpnmok+f/tNS3XdIsN2XAFwMwF67JO3T7DcoQEpXiEFSS5BJF4DlQXMAXh1ccBGPqffXROOj
VigIbRCGXWgMcycDH0uOsXVECOltqW7ee9WUeVJSMfEuqD840ihnhhJHIk2ngZhAOMXSPSXcdzR8
QjmJG8X0flOrOMNKKoSXS6Sz/+imya+1Ghkk9cy4iJKGKNQ5dnUkDGQ9EDIs/k0IgRYPKwISCNeK
a0GG6rdXMc1J796w4/V7qwVx7DF1aadNm0TR4ZrkDv1LgYAlxBZS92PHDB5oEFImXubui41f8ztc
+AeV9YeSTPWNFftTiKE+OnYryMsa4xmOmDOpoGLgR5HCyzjRH34c2A2V19FkM5O6qJe6NanFN4+c
XO44JOkEuqIHd6mUyMtmvgWu5/OwmMqIZZm5gD4+XeknZjOe3TeTXl11uoU5E3pM2VyQ7kXCN0vL
zib19/GOtBRrw2HFpX/CMoqB/YPbkO2E8Rd0sJXfsNrelejFd/8cvwev8c2h1HUpXCtfnVXJY/CP
XYQz7mrEz0jbgQXUNqkLgRnIBX5A1gk9LLiLhnmlTUH8EzCFLcpbPkVeHPg10UKaXSC4EFNOH1aV
y8JCcGGMqYyZTP4cYbnFMY/v2f1VkE82FtmWMP44zW3mNefltD1vMmyy3hZABlyQSFz7X5dmSEhz
afQh2WQhIhoS96gMnBxJpLV3jiUuXVZVQwxD2/t4sqXWfj8cyjoFfwNFnohYABh+9CDqBDtY8CB4
/4E0hBzmuwEc9H5nlc460/TvCMn7QtUilJ9U6B1fdjWCLpn5C91O+T36IBmQ6ye3tWTEKK5Q/eJp
rL0vFY6MsSgwhr3xf77QKZndji3cd8lWIMYqSbLh2MTRBTTA0DABqwAzsAvHBJvGNVvHL6iEdlFE
U2sG2R7ZJKn9UfeAdSHuFT8bdhOIpTClUXpCsiGToC2StCuJaCMD9/frjU6c6tC79e69xs9jd/L4
G0piCZPiz2N+nnyuC/Nn5SsSuSGdeRUiOkoQzMLFqnTXWvD2wSdps6GOKGvcBk+M2peHEi30ERnk
A0Q7tRF4812KZcD5bDjGLWTX4/EfeaGke4EdkJ8iwl3RnAJ3yncCkwGoPfz770VJG4f+h1/l+2V4
mAyDEsMTz8n/yPcEsZfHIPuXR0nWZBmWyMCpK4Ut4EtTcVZS3SbJct2nvZdvfx/IfIkEX/z3jAIZ
yIOIOFxx8A3x3wMy4ou+UfV0ptmItNwcVp4vKQamfYckOYu4FKrwBOsDnwe440DGQV10eNYUfPTs
kN/BWwB+yWBxqfZ8A76rg26hRa5Gh7cGlOMKfkPcJpiM0GCgmPJfFoF9WnjMQLdnohCWsMfUniJb
/Mm+TSouudr/5OHovLodBDQdt+EZ7ml+pTNGBtfwOm4rzLGb6wBmXxQvshIV/7GTP4mpD4jqtzI5
lpBPIMuR+wopzFaGAk0ung6Ap+BhBuWDwf+wroEcTtyCbebaXROTU/7efSO7op/B2S55YgIjyA0v
v8pWIpqIDubg9ljEHqLOkF5YLEQyzkVwTAEMRR+J1Yf/oTDsyzjzcF/5TFjiayR3oO8VYYkEfnFn
P7nDtyI00L00eJAIS8mx9u9hmweVh5SWWtQQcuuukYDIduGRCIAQ2GUusCuUxr+JmCa/MwwVDkWY
C3N09k9Tmc5IfxHDk+DoEQPVtEFKg7Gkh2PIvYij8B46Eub9EQbll/8hv+Y9RMk/6RRGx8fT5qeY
G3v0mCg8vTKGTyg3IjSCf3Bj6n6Yg8u4RKF6cmFlHOYdIsFivA9DjRln/JtmC07B6F+3jj+/mSwy
hlcSmJF5c7DwmG7qNuh1GbMLhsmoxSttuARoEKnOMNyr/RttPD066LpEbjZgKrJPTC39uzM6eszH
nYvW68p3HGAFtQFSAjJMPgFp9r75m3nMv6Kca/CW4Y0YKZNPeZUFumtIKkIkpHCRS3yX3zQ0FWCw
L4Bb+ZR75ETg6BQRXQ3RJENlqHWYsQVXxaPK4woBJRdGvmNS2DLskYdl7TJwV66L6EhAnmVnB6f9
jTXipGF8DooskR9RXUqxIdvmwvF+WjaOhRExPwMZWsFPyxxJ+XkYUxu4laTeagZivd0eGRvgtll4
WwbBB/zCqCSJI1hkE1HJfDgSOGuoYtneeS/I5JA6HgdyAq99WbRonCQZgWeW1SZlyIduQlJuFqI+
kpRbViMwMrpYmkdrxRMQOdaTID2i/rDZyYm6DyQKACRrtpfpReKzfbqq3J0LEvZ5eR5XeAbWvUBi
J88mBzHWzhdKMUxVU90BKwfrkmMCvg07PnJDJJAAdVov3u8f3gyRr6RaYZXeBzMRoohwjD8w83ss
8iTRFKn+gwFacifL/yJt4hhCtfgT4iE4dhwKIyP+sJ8Ki5ShznPJGxRjRKQFY4XAqygCtYUSPUIl
gcBW7GOygwtz8x9N57WcuLaE4SeiSoASt8oBEDndUMbGIkkICUnA05+vPfuUa5IHExTW6v5TywcG
3wyIRKNckpd/2xskTkBOYKOY8SmIUUGkUznnJFTA30tuCv+4jygnJPRGriOgB3/BiUg4W/2/cdIE
7GBC5CrhRuAaIgRHpjDKBDf5MSQq/PrzFeOMOFOZkBfI424e4i9QPpYaueuoPoABmXDK4JQg/8ME
KUz+u3J5aeyusUxP4hFMaCv+JinxQLor3laEFRa7cg5weHPgUHhrsl5psUFwztXVYmm7MnRwPSiQ
cvIJm0l3SE0W1P6JuMKW3xn8eTiIVG5EXSaDGZA7ywV2EJaFl6c8kQUSZR0Fo3NGyCXLsVxSorki
nRjIECEnbcW/dXeAr3O3S96oGmXtvmw1ZpfIIiu1mqj0IGz4PygDX/4uheJOQZslz4aU2eXlO995
yOUuraAaScH5YnSD3BZS9iAN5MWAvlEwkVnC4rv338w5K8Le74ifEo3Xi16wYP6LvBxMD2UkbAr1
udxLUlgWzNI4Lf6r3amduOeEcDmIHvE87iTCxzV/r0czEsiteCYXEKHjDaiuItOe5tkTLZd8CfP0
oqm84YmXPuO1UUpuQwXtObvaMB8CQ21uYbMhC0J+WnSoiEUBMuCegABEAsZ7AB7FFMgzSz0vFS+g
FfehxM5LfkuBkB3oTWID5qIVYKNed9jfWy7z1KMEm8hOL8XNxRffIlF8DvLs4c9giIhcBOYm3iiT
32kwF1jw4x4914KuhFKgCrpw5vy8NpESr5eCeOO9gtOh+vElw5b6wKnWqfOAVCDL4AiSA/mz530T
KobVSkoqygeR64jdJPr6EjulaX19LZ8QGcjkYAgxwMGURPx7gJ+CEqNvL8dRjo9chfS9RWI4z0nZ
leLoL3KNF5d1BYUumL9UuZx8ls6cZqYe1T7yaor3lvQfHCJ/2zSLafzGTnsgatvWhhJjwzAnTq1c
EQagayfpQROmtIJSH8ipkAbxHwLb82/E+JfUDFAjcqakhSDAiXVcdoSSYSHoJ8ImzlAjdP4NMkKu
Pf0npNlv2fJouTDb49SVPTSdys4sWx+7LrIH9uxAkgdkcWD3nF7YMv9MU0D556kUICSKyjwDYBN+
Z62IUSTGkqHFAjC9yp/kXDJ3mPux7+Q0J9LvyFqBH5kgGGlnBCfRORrcUFizAfL4oiEk0EgjYOkP
eqEtq/m6eX9HkAAww9tH7deJ+UZyn/41kN41EARNdV/zV4gLgiWP3ICee5AZQn2H3+ULzoLRT9zH
su+w8+wErZHEow83pzAJotSUm0p2qH+FWTkcJE9nMKebI+5UsJxGRg/QK0qnQ3uO65jgKPArXkZ6
RV6GF0HeiEBv868O/DjFol2J6LP9SgOVqcWythj0MxLUKt2OAkF6/ZWtpfReiZj0sKv/SLeMvQD6
iay4ERkPJyqe499CTzXAxv/CD4MoCnIwpiqI6Y8ZfS0nrKtAQFe+xvTpavqvc3z4N8gaGtJADvLH
SaT3S4MnxnQ5zvKrQ08q/Smk78uRVUqNCAVjXetwemTFk5PThO+VHKwuy2Sfk/RClSpS2YaGg72e
+c5Sp4rmVpYFkdn+v8ZVhdSWZRHhtQewxX/9V4FyryjA9SIUlyQ+mcAhCuB/ZTFTJth0pT4V3TcU
Agb3lq5bwAx5rKBrcrQV1qEnrDZ8Nira/G9rzocUB9KPChAjK6Q8hPmEzh9McLZm3xMxK3TEm0/i
nOTMyT7UJLT77EDSJKvcl2xUN+8gBdLdpgE+MD+BI/LvgEmTT7gcEU4qR6pLUS2Flhw/KW/EsiPf
vf+T/nIwf2UH2TPwuhmaURPKka/Y4M7u7MwrsywwMUl2KNEciAZW+DgwDW4WGY4j5TzIq1OEz2GX
2BMZn6wN5QxTZbKhkprHvCeDVkQeCYvPbiv5bOTI2cryEf2N8WRW0wGIhEtV82pSR6efBPcKacBH
Ntl5++GnvN3He3pQmW9ELcHZtAbHag3q+/NEctFNCDRRQABRqpzlfs3s8kegs+T0fSLHYWoeCfQj
pcOIywbDywM9l+E2pJY86Oni7Gw/uSk3BBO7HRzHHprrFUUB4oWRGZUXDtqAi9rprqsR3D5IMU3w
CYG516wqFkcaUDgF7Yg9lNJxeLq7DTWrZq3f3vhJCCm20mxtop60rptm2gWwWOY75Umu1W1azh57
6zm9HT9zfWoMGXnzwh9Jws0BJg3LN8FAN1Z1/CLEABQEzwuhelvm/I4/lpZX4zEKos2702fAc4bC
CaOF1wkHE2Nbx8bWkOT3JYKCGWMIJ6cjRiT2tTquiLGVwG4kMmEbD5C8pAm/E31JDAGwAOIdMkid
0r574rZVvVOQj43IMJEbfZgb3GeEwAviqOcZEQlBYRs2fhF1l89pMX0kalxE/aOJozMop/Kr3NXz
KtEDwo6ian5/2vt1fSLCy1zLg5uRzp/V/JMS2nVz2c0Muxfnu4eYSIgCIxQHA6ZJMDmZP4QzdSbE
tqyrKwf3BKGSOsJOy+dgJE+yH/PFYgZQckcyAHXhI2V+jpSgJBj8OfqMLsHAl0EJT7fPiGX0hRw6
n8wCbJby8TFq8zRvIhEnOXrWzoTjvVQO6LAxNrcH0Jd5JxTtBaZNpsO0cX+C5//f4ezg1F/WwSO+
jNj8j4ArMLVbIsyNbTpXRfUBxLOWjHK+lhinE045VxQPS/GxAp1PqEvCAUZVcV8bW9KYTkf+QFo0
vy05P1QtJyEK/xAbJOXom8QMKJCMnHf0GhiOSI1IkzO2a0GXZABBfSAfFFs8EhEs6KgKUBYgYKnI
tsCkggZKHdMusG8TvkG5T1sk2w2pH3zdWdxlPJo0fIvFNejjLTrMZPXHl8buzHcTujln9YMwCjBJ
pAEIkNs/gOOXMFpSSOUtTi++AB3sIuwwxoIDXLxsg7ev2XphD+ZSM16oSF8/AOAwJzW7M7E9neCE
3Yf5hHZV83oZk02lx6YXB8RpMCKrIXrIgIlZ6/NUtvcPf+81bkkCA5ZFTOmUTsQJbAdjBffZ9ro8
H1X44sySTB8M5Iei5xYoHchaYT5iynQb67rjG+xYo+5Ba6gaWmgok/rizmPm7TV++G94My7g5fvq
16ldLwHsy9xig+NmVfl+SzUPLIT+NyHTScFjET/Am/nfh2U85f8gut7LiqmLB+1w3/GXelnM3xyR
w0MimKbKSAuMNSGjyvG9HKx5eLusR3lSzuUbd5gCSIPBOsfEM2+BXu87Qqo663Z0n76XBQ+7T3n4
nGzRsKbkoW2iHZFSiG6HL3RU7CiZi76rHRlMorxHQDSRxni8e6TRMlEbJlRSXsVEDZn5E3WlNFxm
THSEH6QYMvjzPTrBArbHPMmi97IdVRQTaSzpfwMSORk0KSgUrVPCVg+SXgEMVaP6WPn9QDYJyUjM
6fAB2GlEbpO/AHL2o4YqQCMOlC3v+JyzAY0HtGQwnP49Ejic9izIXI5P8MSup4wGcSEzNZXRe9xZ
Gzw0o/wygibhoXz+06aZvEcQmj58XCx/tr58P6NyfCb8qBG0Y4MpWEy/BIvOUJKQ9uUacUvAVbsr
vHZWePUOFQXGRKTkQFl9h7EyAf/j71dXHnf7zoKM93MlrZWqL8z4v67Ds2XBB7jsttTLyQUNV+fK
x055ifhNU3izy+0Nrvw6O3XoJZO9Ok3eZFnQE6OhHL+f30Xr32fF2VFXvbP9ejIlOCyhQ5vo8UDv
TY0Lbbarxntll8a714P7oVq1t+CMkpiG23TedJimUzRRF/t2ZRXsb+b31QB3YRdUgos63F/DAfg2
01s/nvaOmzQ20WPi6XzaT/JwKME6o5KsqbPbSxcM1Q6vA1tjTb2GZwR6BM2r24dOBTFSleAOQQLx
9aQ5Bdy3s+OAisxI/fox1kH4cK/StKWxTj/gD1SiYMk/j7LH5J5FGbpFZYy1qWMEt8bvlxjhaPFW
cHBEEb4t2ut6fI/K+Q34k6K1Bg4l+oL8CmwYIEW2iRR+Ccu7QraBzMXgGs+k+36GzIZ6/zYhF59N
XlEaycBPqM6T+/h69pyHjGciRcyJKTpy5Er2p2s15UbXnRx8DXEDcx4jMmlFN0j5VnboqSnxKIXI
ycNWJ6XhlbzWykOXUqPAGFYUlmhVAijPkqry9mNsekKI+HmXNoV7iTGnA8NeGwB+N6/wPsOCGD8W
h7qYXMh2pFATrrbN/UzBbYnEKEL5FxB3Q9aJR32FGzYoQ/SJEgjSgwY8hRWlA5olhBa53R1WX6qt
pHbzcwVggY9GG/2aX4uJ/pw9VpfFgFZO6UVXZrjfdqe9dS8mOZBSBaGxx6BEVu2oNzVKxCqwuTWK
B0fSXbpoSC5wKLS5TNDGEEpbPTGsGloIZpNenpufovGI/+DJJ0dq/qG0o8RlL1kVE/FRyfDGyzAd
zDegbSXH1G4AieeQsimilTG3Kk7d7vh5cwaARmiXpn0OWBbfhvrX3jfRb14D6Ke2YRX74FD7BIyL
qHf0YAhx2khBLsf1cFmaqD0O8PdvgIJcta8gb56x2bPEVTO6oxUAQZKuqlfSURx0S/eYPy+t/QBS
ujj6fmjo5KKkB5zhJwBRD6L5+d0YX3oWMwSLJmvYnfcJk0WP/MCSzgCdOAO/o7pJnV6GVFd9ehrV
bwgvTeI1EVdVZ/jpOorhwLo/+mC7VJmPlYDqLaqP+YXpRWRzazIDAHBxY2xwqCZGor28TW/vflSm
IaBxboi5AvNQDX7esMqQqzOdfbDlwuD3wTiQ2HBJqWjdcGTJEFUA/x6DVvr2izsS22sPiZbbgR28
hOcv4+Y9EH9MsmZWk9Dc2PcBKtddSsnbA32pgWYQEigQ2KPLUMQWJFYwI4EeC9b0YeNWvZJGUpKY
BMGfHow/2olctX5IJtoUCLXxOh6qLuINVCfd003ShQGkvmKqfdtclix/rBTNnO2GTp7tuDNTEBy/
NxmCiGKrr2REMDpXYA2MJo6KeBIeMdC2jBxjCqmOkBUaK5/evIFbBHuvc8UoJZh46z8pVCpf71sv
WiWTgCLQ9BPJSqNBO8lfq/1kwKU0BUaIjPUgW7D00xXlQ6yFozp6QVnhKoreLgu7lyfn1n2hkWJC
DcjkqQgzMBsuOLIx3Q4Jayx5RKVM0DcwpugGVUODThsvy8ysuUenBGySALfHEcvHc175BpF+p4gS
4EGcrzAN8CW727ZedTeIj+oV+sHf09Pvwwmu87tHZCY65T3a9jL1mQF5+lGi98muVntmS9/IoaJf
vwaoTrp7K8vpf4yYmz5s6d2mj+muR09Pj99azXzxrdSUTAcWKTPqUQ7U8JScVHQ2Xofwd9LJPR1p
uWSiMTKehgiXlB59SAfrh5VErNpv5ll8re+avSeLD0QIYQv+PBwuRyJpThg68HH4d8YOM/EpuS5Y
5TCS6Z/xa9xx6gDt7Ju11TmF90vwrj2As5cvSgXh6yX6iCzR7ldJ9hXXh5cN6fNwYWKzD/OZfrN5
+gGw3HAwUv+gMLQAE9U8vLAWMqoJx4lXbc50sKWlf5dGvDeC05fCqVixENBXVxZasjvaJwFfv5QM
MRtnWtpjw+Ji1t8um9zDKgghRBtov7HoIqOtJsWOuWzTYX/ajSpGrytJU2JNOynWM7rCbzgaiz95
FMduB4G94a7TyQ0sxL0RCaRbg5EMUOvggiewzPmWnPkOmBzCFyi1v3ARcA4BNDB3As+qjK9BPiQ0
tClSEZr8BLmeSL+1CUqdJxWzp9MgQj8wLDTlcMcDFGCnImKCcEMBZnjsAFrQ5yLbKeicIVKH5KHa
r4Xx/QpBxEFoJhe4c9BoWKgDm9qBRkvbohxRZoKZImr1T/PLesAW/nQ6wT53Rn0nRRA+fc0+gXK1
BocH+VHkwt1GkJ9GqGIsKNBGAzCEFC+PWTojQLq0OizugjVczOA9pdltWaNAadl/PsMe4DIKBHYs
uas+rHvQSjK9+T49Yy3JPXXJKdwyXpLCjqs3SGunYku7JXvTuTxtddkdnrtBZnhXcJTOPA0M41uQ
auUWSQ//KQurgxLhi93mJjZ6GhuMZGaok1yCjPTqPTJ0ehPlLVqpdtW858qqSXJwO0aPK6HxcvcB
nSfGqNO8I0pVVOrD/t6i2mmG2axaXSZFyO7GSow4CcrGjKhJ43ZGZsAZiY2IPTpzQeQEOBIzg/qX
KwEvQiWCxHOGMI0lnVFEhMrQoo/u9ZJTvKgK95eet/BxWdIYariljiRaMoVJ6Jfuz4lYzgoWueeU
i0H8ksaC/myMr0urvfso88snftQuYNuLGm7BynCeoWj+gMgarLjG2zNo+dIROs3G0a/BZbufvqcl
gLXuXsfsW3KEuIWJ5WXjQPO54HrjckzHbFPgLDwBSQnYPehPa5kBRVh6ayks/wTsNCB8FAIhHF8Z
mbxcF/ztjrwwi38Rrka6i4zUY0zF3rtzIH/I3Dugqr2CxojqLWUqQG+Xzvqe+dVzKXZbUgD2rPB0
ocF5140vppUjhWiG1RigzyT6XtmNGIY4RE/U+1g1Oz3afkyVmKN+03OIwLAT79LpA5riIWB2HQUK
hiZmToLqEo0uNcdiJ3nFA2txPTJ+CeA6CzrgXVUgMLYyNfgIDL3VIZPSo27vare36zIwKmUvHMS9
VTYD1Zred3dESD1PubgF2Q/oOM/eh47Sb/A6ncLadHEd0yeG9yiNKcrQUYJ1euYUOW0RpsxhykDn
JMrgCeED5odQjIiBOYGaXMknl5piT+0YJK8hWtmKnY6r7TTvwUL3nd49HhC/sUrjHG7yYlNaNECS
1Dk0VozKdTcdhlhAPhHtg1/6/btP7Wx2wbXI1gV1iwa5Hbh5kpvWDcNqw446UNxci/RaOHVy3ehi
6Zd3D7v8oJS2TqiWXBrshswHAmE0pwu6yjjVO3Z19zGlcUZkHHPP5u3PU7EqEiLYnZGn4z9an2vn
wUBP1ao7x/7eJmWTMLB5AXSqj7WG+rUPNgPb2/doQaqv/OQbZphn3v2LOxlgF7SD5ObxbWK+rXo/
1zR2qkkGYIJUrk9v8HK19TliDD20J4mfyEoK0AiMeajeXOMUtCiIcVB3fJ34CtSpSYVm/BN2Rj3v
8cMeqSEGIfkM4QxkqRqfHVA70i0xyqaLysGSHdPnM+Mdk3EawtSMNRs35CmpIHLZMeyr6bYnDOXM
raXh+5Bt57LpnxF6pu6jCQfnYMDBxpb5njxVTxu1W/DCdJgfam8wLRgBjvAedTtHPErRcRckNif7
4Wdc5JPuJbqG97DvEj866/z8dJz7fDA2Chd5C5HinmB2Er71CMFZ92gKefXBmPGYduc4GF3GTVgM
R50nssd/JoO7K+PIzl8NePHVLbs2L5jT4DBH7Ngfp36Je8kzK/9WkrbzivSkQtwJ9PfoWSlTa76K
RR5S08LkXyb113MBzz0efIMUJ+0l4qKbNQj07NNcndQXp9fS/Wjc6me5TTDVnkyrg2CO0NVjnyPK
9RCod+/NCE+tH9wgyT6YSZETR93C5aCSevsguRiJCzLaNOKyfEDXIV1lAyexDLUPZdyvtjK9/fqG
rPIqM16KdbY0HdNhu57Ijrx+WpM0dMfRkrIngf8XtuofPSAsDLlfB09v3HPh3SCSUiqY6X7SNqO7
NtG3BnodxP+soCI04c21rEw8R8JdqLGEMF0mtUS6Bhcgk9GdlGHbj/jKYPjrirleRRMaXe9GqBKV
D2jhtZoXnCh1/GolBrnSHVYkWsKMjznOOF2HNAtf4XV3YStFX+imr8XpknwwSGFaGhVzvVyWDb4s
SEBTguuVi8fAH46l10ADfBySrdt1Lv6y/dv5yXA84dDTCVvhHLOevQ4dyA2gBFRU2OlKcJeDcmz9
pH6InOqrxGlqkvoGzI8t+WoXwFfi/b/AL6CrJCPtt2KZ724vRLKpcfnwXmkisdq/zPRILRK1CN1C
h2os8pwQmgYG/H4KwYPA2eJ2VW7fV6c6foiBhRD4uoP4TfZjuiy7ADr3sul9ydhfsC9Oxkip7JLw
nGO+01SrHLgf2qXnvFsgfgMw/Wwf+ANyUqh7ABAHXkALessdLSzhpNdDTcYTIGpitASIJWyxxcWt
OG6cg6JDah/p9ORzDWDCKOUIQDJQipJc83B15Ai7D3c/+8o5wEtxw6pC2LD9XCJpfUOrkRZGhYyE
qnF6jJ1jioXuVmjIslBF59Txm2ZBbYWavUcA7PIdP1kluOZyDDgwD4gxkGmPCOfqTd8koIBneyd0
h9RO7wtabiKS66/L5gyqd3L6oxK9Lal37iNhuYuoT3rWGpd5fEIFiGCJ6T7XKYjc7DqjhKYQBhO0
bsQP1Iz0AKShG1X8QZCt0b4vmbk8U2o/RU5qdcV9U8dfPYbUMlS2JT7pY9NmpB/a0595gzgyucDQ
dW2MbjSEC6gbahRjVCJwWytH5Yb+dWD1mZWNnagPvmam5EAD950YFf+AeEKOlgZXNsNamxSVztAT
NE29JjBrZH6v70v7c+a6rdk9jcVlH+s9jtll0Ycs4Oa7de1nDKqr5WlcDraUOiarneE+0mjwWHdv
mzfw67Mep7zoYHWBu9EnPW196iyywiYjpMM+nvn9mnaEjrfSPY0kh5tFQWNyruf7T5ijxKa/1kWw
hARkeJtwI5J0QhNNBrE1OqOT69sqBGy+iFUh+WQ+jP7mN+a0qtHA8ootfJffF9FJLbj4SxapP8jV
yZPE/KKKAQA9sCXco8W+DQ8P5OdMucQQ8P5EB3CXWxNlBN0uoON6wCXG/CStrjCEj1V2i7BRAFyd
rd2zgfwsQx0zIYtP9qY5HFggnGB+mnPoLqoxygvpsnsGxWX8EFh/Uw6Ru+KHOCw4Vjjk/glGaGQn
oMVna3EikeCYMZXSmlHP46G3rkuCJWYLlVQDvmUQw2LtGWvE+s0roeLOKbeBFBmMWgpDSCSPXWXu
e6rlHrZZIQwb3h6ohx7RXHzRYC12SHCpOZAPRDkys/Rsj6CldRozbDJ2CiqLzlob3hmAwL1ocY72
iGz8LAM7oH3zSKkDVuAhJOaAfjA9GeslPgagYT7u/m11S87WLk1xce1omTejDWHmVpF5+d7XpQ8+
MBwqAsyl+xkABSNDLraAue7icUyt58E0YF+THRsaysMXUx2MyvaeHJ88AWF0Zi9DZHDhAliA5fhl
Tch9OD7XV9twu6V9VPGVSz7E5aDULk3xUd3qTm9h2I/vlDl25DMJ4RoimFLDyYloB/+5zrv2bL8P
SLXm0EOfL667xxKbErKTUCtt/ew00ettTwiZwApwsY6M2GrWxqyxXpwVuzOwjwM3vPuIoajkogOw
m+u9Vz37gtT8hwvzEy7CTEXyd8i3ur2Aqj8+yAJyCDJpiLHwbytsw8zQFvL5hvDVGuDEQL61n3DC
Cz4vJ57d5z6iZMuhO02QYkeUgCgVP1a2W3CpfawR7XPed65PPiAuQpqdbiCiAH6CaAoEFsmn55iE
eVqJfPsZs/+D4sFgV9hdFh/i++BOzhYSEZ3B32AP1tJlbHcoMg0vHGoja8aOujgcUNVt9rsRTpC7
lRzE8/keYcowxi8LN3wxSYPXXOir9F/XdftmugaiDwD5wjoQhBEW6xkLmEILmuxXB3Db5HCYzcKb
NdwnYx/1YQhP87HKvXPs2JMys74vb2vt08Lr0KyN3873zBdQROc5B3MySMJ9URIqKrQxcxj8yUXx
Z+oWk6A2ms3e5sp0qHPBVojQSK2CzRY5CybWR8+7c6e6Nb99kH6ya3GeMOv1A/12EN5NrbGFBipu
QSKhhgXFIekOgQqB3SXcUA85PfxjjC50eLU7XwYhrYarO3svj8/+lddrgo57HhkzbTwgoUh3joPx
My4PFCvXZYYQ9hoRN+y/gnQnaJjoNRC8ulTq9zu81gNICOobpwP5SSzdXBWU8ZA2kg3H2DDYICZi
BCqUCcALdM9h4PWHLA32gtPiwIO03HXyQJEn6HYiTizuTwRyGTg4skA0IKyArJZIAK1qxAqGMgSj
suKiehCd8BXNnEwExLoyqpbwaFyzTFq5Y4chjsw6wOFEZOCIdhD4BtUpYj4YGpYot7vmSkF5wHU2
M8MXb1hEFXJRHJiM63atGbHMZLxQEZK/TtrwxHRY3yjrBrYv/35Pju56yH8C6zBrDKN4663XZ7s/
1sZHdUEiPy26X8Q9sKLFv6M9uyQZn0KEirc5cwPhIUD9A0whwFWjV3BdmiG05ovPdGa1U0aslW57
lDF+iLHw6iyBC++kUXO0od66cT/WYojE+zSbAjLIDBINsu/hg0l0Yddu3EJIG71+zBgEJBsPZitQ
FfHkQsH08DQMkGWo7jUmb4GByYxRFpkUB0EKLBc9GJ1wnEVowP78IaIAga4TbQkU3fDE+xQNyYKh
j4BiSBsp4EWlBALJcTS3PKG9ENkySkvOZLsUxQewxI884PBhdKOBEkpYPjnyUMcEiBMCsRFVIwpJ
7lIR8Rzasayn8og/bSeQKBeYXGIHod3khbusGaTXsArL15/kWt4zSwfiXdRA8sZZY4o5rBhvHlr6
ZIec9JTyihlqHDjeZMrFILdVGcvZeq5l9AxT2YHf+baIqQWeO/vPABKjy6ZqPwno/i7XVlm49L+a
/LwIwqnP91u5WeSK/FPc/F1cD7974FbikKD05hZH4c3dppLdgHablT3dUY/N2DYOIqI2F108c1Ad
DwdE32aRJ61KMgw+tk6aNXPJXMN+b7szA4W7DGmZob/2J39X65G/IuZOabpncuwZVCnnhEmD2N1B
JUXhjJTZswiTIvaJ8KBvhNUSpyW/lORBrNVW0o8wKkgmTJcvyT3SmECvE8BDzjLSgrdFeELmuO4L
a0RhbcUVEkkkNqnUYuVA+yKx/uhTRigOsX9kOE2QJ5AFUQ+r4Z6fkSdHeKzGdC+gwz16R3Fa9KPe
phuli9PYvQ9TUr9IwZ9mhC6pIE9DJZHJJJ8oZfaD6uhDFjNb42AYhKX3JqpkvX0QfIb9scEhK3m+
fYILjb89nO4OAt4rgvLtNKnVctBHAP/f4CQ+O/Fk8r1mYGAYyia4X6jhhwKIShQh9h7uSbs7SAaa
w8ljEohOTb0kwMk6cDA11rSD5JRz+Ieq9SfUOnlcDXhKNGomg6FGuErCmZwfMSzMJCV9IuYAUTHy
MMwL7PeGy3jOpZxN//t4zHyTwPObtQXks3haw1bCy6Hd6uA3QId8nNprCcd6e6B2PgeN/KTbTDzH
EpnVeg17D6v90BySHkca3ZtxOVI2XDksrFjAGHS832RVUdpY32moEuUUFLFOHK5uuOWhiZtDhypA
dqSGwTOhSPYey/66YGwI2hVKmYiF5g6TUG7RwCMjQB4xRV8SmeSKEV3P8imXUccF6EJCJkLlJimT
hP6dneM27x5EOJVF5ckya4ei3ui5zJABP7pB7iT7BzNOrMvmCgCCE4HmC24foI5YXmwlWMbOKLae
Z6e3ypn5KaLFbIzciwr+ldkKtCK+loo5XdlsVJJsKWpNWeVRglvtjNUPaE52NGN2JkLr7XWj4qs+
W50RsBBJTiSgjz/u8hG+SVyD0QZCebqdabaQ8Kb32YIZ8p5uu6E27du3r55nEjb3ZfJ5TetE3Ijk
iuDNJ1CscoYFjnwLTVQL2rSekFvHoW/cYkU61JfulTIF+PkrySOa/fI17gVmapAG2OeOa3ErXSen
mfmdfzUMrN7K3T+ptkrY36lzYGe/71+Hva5VwpSG7Qb8ijC3AZfeecSa9MLQzIsVFk4tlFe8dzJO
ni4DBuwL9x+oYvRkbfXr2lLCz4zgyNFAChEucK6W3oQVxu6sWtpElr4oxRKHcuPm9kd9dg4KRP0v
Hr4eyvCBKxl3ko2n459Cknt4Wf6VRjLmxvNZx5afWXemhtpMCU9rqpAA3shs7EHufHjq6jsP+gDh
Voolqm/fNw9S0rrcxHuvlyhhtsnjdrv3WGuTM8kOfESWgT5Wu9+MRojTjpSTPJ7padxl/chCWUMq
5rKc7OcvaQjZsH36apJDMtln3IHRZ0qbyCdRuPnVEMomP/wt7dzbhrunZP5QDuK0hVCPUOrM/22e
OsQiDcGza9Wz0/a9YjpFzLSgSGc2SB+zHSOknBfzQrD7M5HyuSz8EgXx6DZl0kUi2dyX5WkEAqCO
yfgcvhi3gyX1QhxT6fSm6s7c/QlsK5c+CEw99Z+4L9GZCqerRs9hNgarJfhPWne4fXhFVyrdFQZo
8bE2HlPYRwZ7nhjDZSuTJQqiBp25MVlh4/eVWWtv2EB9c/vC4VBHppspZNBrTj95wY2o3EjM+LTM
3YnKLaijPtsnzJZhZyUiBHtAKMrD4Y2jAVArWPRO3Bu/4J+qt33+vb8dzUiKTZM6/e/BN/hyRDYx
PkJlrXOVzUn0HZA9AL6BcUJ3UiqM2moYRPJwTJjTQ2/3d1BwY6OOAHxGdiGIdu8vvkSCs3DfTX8E
kWu+0Rm/lwcJA1Z1p8SdxJYmCvaEvxbO/kVgDjoLt4vqDP8Az1ICQK76G/iOAbplVu0dESlELVMk
7EROLFpYMqHMqShyMSYAlIC34YYtwssPHBz8k6V9nxaf7x7JLIyeGhLmAun+rUzNkYancWoktLAS
CJPNniERFSJagewm5UAjJEEnTpmCw068zRQT9qrYaHNglBaiH5tDTVCLM5IuntCfE6phEJ7Rg/TX
TQWTx7PTQ1nPb0Jh/Cd9MsgC7bjzI7l3kggp1sYrnlCUZwnaUCqFPtv7eULAPAbGJwuH4pieiTJ0
3oJQ3eOfFk9BEIElfBCq4th0pki39d9snOP6U6d8TtT8GWwB7PeEiYXZOB1ADAAu/ECQV9b+945P
ZPIigt2kixfactNHnNCuTvJwnQwaxgtRukISYMKtOA89h6MBMF8SG2keOs/oorntLzXcfq3MeiOg
tNf2ugZWqw3c/3j+VRQbfnbQ3U5QELekbRFXgs2ZiK/FeURIGqpK0udxYqJQTE5OQtA1bhAyxynS
AFpJCrFXbcTgM0AIMTIyIgu6DH0MlouB6OM33ERWFRjDk08gvc27mPQRcpH1fF5pST+pI/mBXio2
fX38CFAijVFsTEzO81Yfk4U+Q1+p+zfy+ApMoeYs92uLKThYO3jmaeO/iefCQmL/yNCJCoeX7t7j
t494gsCvDh6TKg/1GTfTK6nEJfEkkbvnvH/VSDw4aiSJQhc2nFUH20HmFvyVEM7KvQ2Vwlamg4AD
Ngj2aLMxuqsIMnJemskiJx9AN/wAg4Nu0p4Er7tnbB9oD4MX6SXAocwoENu8RnzMpjcitkEyjj+J
jAveM1m+jtrpayLT3okn27WBmJEnnfCayBUEcvshVuAB5UN8zyO4ASYCf/6wTIDBIHKBHKxZWDCq
XfD3cKsw5wQnKls4yRRCrP+Tk75dGdaKuX9Xr0wCBVjMqeqbYf2lR7cF8i6ChPNwP61/LzRMXPfE
OmCDz0ggySdQDCLLNrwdfPk3nohVnwKXRbLv0GlYB1IECdYEsIIK7Xnsafsfpvi14BcMakMN8fwh
OcMhOYOlgAgTVFLGN4j9cci2wQ7NPt1xm/UAqAOJtsqTAVjsh9IIAMEvL/PUrdAFml9YDVwudXEi
4FpkFGB/rpLpc/0SmwDINqTlZdtz71NuG7zvUoZIG9P6AIJ0XNKqMEF5nC/Os+dQ+TW+axMrQJeC
CS2giArrEcgj5Zc8UK5sNbWNgG72u9x2F/VYXXWdazyg3RDxPQ9mnB1/oUYTbWU3eJIjibLwTbEl
trlPcH5Z9yW4dgCEdZsz196lex7B4sdwqeIzxRFKw4JAVbRxB5T/4z4Emnfa9tHFccz6hDEgvfWl
M5v4CJuuYW6w0rRe12enrb3TikkM/RHltqv8aC7FBqWmAWluhuWhs4ez3XfkmDZBE5yPjDWElLvD
BIqUIHgiL+Dh8icqFDHcQhQWFa5ePawwdbnvCacBaMCXMZVnX5tpMxoyfETU2dtsxE8eaO5orMLT
/HGEG/ZSUUGEe4BMdVIGaqhs1bBj9/D/anC9DC+l18OGtKbGL4XxQAeBuXBxUO0LhSTWZFLCKnI5
DtLAXwhf8aHPPus0wnpEhhgZ57sFpAnXCAbcjwMMF19HxUHaxLP9l/ZLttxKmiXNp9Q+22AyLq2q
119L0zo50+R9PwBwnhEykugcKt/rbzKJzzTHklohK4NEOIh16jp+w6P3CGKS+DbEbdMN/cfxmALr
mMxQNQErzv5tDfbnM4fOpdKpvSFF/43mQyfpWKVqe3vXkDhc5nrDvejcVYIEs/OGLdQ8o2oKJ30T
BM56oPgbL5TOFQkJcuDcM9adQ+beGQ3iUxD1c1EWksxDjV8uspncA9y32bgIr2xRmxUxWyzWsgJj
QSJsQeKxWI0JxAc8l7AJnUx6camIm1LzbpPTj87aZ2xuCzbrfQYPqfqvb5hqkupEx2FGKBf0SFy7
sCLubgdmCqD6XbizBSoPYjREWQFq8PgSxTpRaajQJRgf8+uqv10xg0Wi0SSsgS+JseesituLZm6A
3Yf93b//j6Tz2lJVW8LwEzmGihJuyUFEEeONw4gYEcxPv77qdXqcHdbuthUmc1b99YcJ5nx7yF4l
uqprANnhCjHua7U2NTpZRIe4WlFu9J57BfZeyK58E8ApWwh+LYKaNUJS3pdgBrTnrBAPEZuZYDxl
RucY8nsn3f53ZKg88QMlAiLnYJIN+SlE0/OsDmvqRxdR76yRHLKqd8ONjPadQWIIaokbT3juGSMC
DlyJ96lwucAWKuRDHjFUPcqsn1NRMhBK0gJ4Y/hggqEK1CHy7P9OwRSYTpDdBPLwwVBdgISTJ2Wj
Eq1jFTeLGYT/mqsjKEnutCKmp2MB8ACkfjg9dX1Gr2wf/nN8Ht1jGWOArgF5tMdAgTMRzSprdttY
EEXAWlLV5bpbb+SV+MziiJDbWyo1Yrjl4OQNI8ykAJP0WEwvsZDlgghcAVYmWIZAkexRJoQIMgAs
nUPV2kYLtnrBgLjAqMg5T7ihcpl4OGndK7rayte3bCPoBA9JI204hgPE3WYoiGjpYXfoWMFiGA1g
UNKMP0FyJm8wSIyo8TCzb9mD9WRXHPQftstsiTvz6NsnWKQBXY5Cj9DzmtRFqCVnjqal+VopFhaY
FAQoMlptaAJfNA2W/rOPJ8IgzdFzdJ+H2FQ3LxZKoHD0xQWRezbX7HbahlrhVHiJDzpPvB6Yler9
RiaXQsJRuqabydmBAQ28feT1x/+gTttyVWDCBQsMpZ4MOhZr1FNcMEYTg90UxpzT8wbA7SkjHLKq
7Tc1AJI9ru6sbcWTLfGgJB8SxzOL16IBEMgUAkywiPkusesQTCds24iJEBydvf0W4WuAhENchOSm
sbDlG28ARuKAJrGFb//B9BerNdGTMDjlA+buKSnH+Jwx1oYox1MIJSbTtk/GzqBz2AnfcSsBUIMa
jHAUErWw5ZnnwzTJFJJgJYWeuFS8fTVFFKvcct3Dj7a3ZHItvRIbJSvp6BUrygJ9SOUMVVr1Gsml
/6PFEQZrd7RcMFNxT5PGSHaW0/4OAIXPgRzbk3ZMrySfaBEzyQSexKVBUNiuXyXwdjCzTh+ZBnfI
p3YFVmiKilumPoCaMmu6wc+hUUOVt1bcOAADPdguOm7Ggg7sPL4MKLo3pl4StiHY5NV+jeDZpKLh
Ez+McgRci14FawWmUeyLEKB+Nv6/BkpIiLAIuJs8RvgyTHBVgo5LIxzMauey5zCDLNgO4dzQxIgE
EF6twvYqZVHLfiUNNqoPBEdiZQJ4/7LvorOMW+T6diTsQr4oig/cTojEBzZDCf9aC5yO/YGAqbDz
xwZ0kD+wNF1jrYuGcDZ8s4V1poWNdyysJKTFaTuVxhJh6BOZIGzLuTD12dlApJP1bCYF4I0lM7Ep
eiysFnsQqr+Ye3YYcr/mTXinA91bCxrnpgGDJHZVSFzYO0EW51Pw9PEfmXWdrApOFTsB6Hxu1jsF
WUh7hRMibTHk8MMAnQVo89cRS8YTb/cw0Ifa4NA/ZbfMABKYGDp6tQ5Q3aQT6Yi37jQkV+ZgtA9P
+IwNgnEb9shZiXsMhjQXu1+/eJ6YjHkCmnYSZfgkUQDugPNnx864dFPzvUgUeMreZoh7NtjPGHoS
NqYEYrHYnnz8vU/zbbWco9+1vhlyPYBYorIAh+YC6zAKp78zQExLwhZUdyx+2IXYAHnleHSxtVX5
l2PYdEnN093/gj9wjuie3OwxhjfESjqn0Qnzmh2H+eLUplkSgFadAnhgEJS7kuCFQRv24TrMAQDH
CMAZ4Kdc6/bJmnbjDfylAcm2nK9aHzi090sLyzNCseLpelCsvGqyTB4T1X1h/EvMKPZFxfqHP+6X
APIBbadfzI4Rtu6b80pn6+9V/Xf26SOsA4BZFQM9eZDKqG4++zzDyBdYGADZ7RdM9Q6rzoY66Atu
xYGCTfytMA26uuTpMnVT4kf4shRx6H/3dBimztfuzNSNzla14urTSuBBfHVazrWfD4gTgOISfUD1
2sgLgqP/sdqJWPlTlBHzWUGMWtG+2wbOQPNb7175gw1Y7clL65pgxAb6NQwCwlUp2J+tusbkheAe
BMm8Lh7xIRyN7m6712Y3+DMb6nMa8AWrwuVQeNsg5KKX1N0O56WLDm4kAjziylki+68vbho4ltNq
wS2xR2OSb52RSA+XKWn1d/8xv/tdEtfl3jfowvKkZMMQ1+Y9EKj/+VjHkGhPeD77Mz7yXnNduCfO
V96y/3gHyPzoR7FqZ5s9wPoVilekpvhXR3iHj6BkP1BYfqORODF9fUI7xmV8fQfUOmEVX0addXu9
ZCRRMYCkRuFdYk6ALHSN9Ts+B3cfTI5f8OYLR2hfHI0eY9W/u6cjBkwHdiS84GGH7R6eGiHBkLME
Z0wLjpu1koRXgmPnJMWeWNz0m0F+47GDBD6nz6z9F35t/c98CbWPi0AMLb8K9TmPVo2ekFQ59zxU
1zAXeUrLmHdMO65GYjeVo2E0gv2LtBccEC4E+N7denuz23Q2kH/Qyt5cfNlhGsJXwJPQ8cvj5msS
t0y2zXOdu/tuh5NSP7g1jC7T2G6PUA9KrBG/eEJcPT8M50/cpiEwIl7xLkELtwBTGbbxfD76b/tt
5whvsUMi4AUUUtRVditUN8w13qhBOMtm4nnNoiJiE7BYsmIvvQbU8P3NlxO/K7+9zxIJRw48VmDm
3px33i3NwxghKXSxvc6lFKv9y0aSDbohYmMjrJOXx6vWQb/TwxCiG1aFdXuh0VVnl8HzZbJ/3Uhd
qOHXRyyY582uoPpsYW89VeCdHnKAeUHki+beSiCX5dNtvRwIXq1j1FBGrK2SZPdeE7cwggo+3uqe
zZ0im3dRAZkXZhgEa6zwAgZ4rnEIG5/90XkxQnqrSvpMaT1/9n6vNgGeSsvSMYp+eeEerhaPS7SU
vem4GLYVLLT2DaSaNt8ZVjDlSaGxuJq9Xu9MsCEmpLndc4ij7Yt9PLnIhiBChT1e6uZXsVlXwNoS
n92Yg8LQFY8JYA0fKcLpcdMPfz+TZ6YdgbIR/QsVVTcxS0MT68Ox7EfkUAJMgFmct+KXggUAgAYW
lZQGuD123bcVfcgSAA0ZN2xfkI5YfVMAxAp5EkjwzB+Vs4OhoGYqtUMrcWuFxYSu4YdoCNsqmVW7
MGGFSIF9XrZg369srB6C4ETVcLbXaw68lZzoOsUj1HOv2F/JPofl/2tOgDjzaXQBI/vNu1tEuudY
lgldKdE6XHjjY3dv3hsf7tH1JB/sGW3vmIDDjZn+Rm3DbhScQ1et17zZgDwtt6h5XISJ+LQ75JVI
3rgYyOVJ7hL3x234y759eNcFu8LJ2UPlI6yWsrBcFDyE5GKCml6xI/qu0e/u99pgO7z50ds63+BW
R/55PIxagf2pwy4WSwvKZ+H5R8tF9IEGYN65TMSVZlEjuk3RxcxayQxv86aFmtTNatqLLI5tqTNy
mzszi1GsHu1kvZjNwIVm+AEuY9yHoEeJnuxLd2pxM45Lsk2hIQ3FueVk2kfUZnFE7kA7Gg0nh96E
bNNF3MpcGlXc+OZ8CkdsnHDYjk/9RW1mcjdUhYY/YFpNaCm/K46KNUXxy52pXkxHBlGcCTLTdnHM
pJXc4AjFJAz/T92bnSbYu7udCVRxE7fAytUra/tgr7Qwr6GKcWkUWQPBrlKCwoNacAIOYQApsAAv
OVx/aPqk9prNarlwzLttoAYhviNxdel3qFSoWgH+AYyY8KbpYZ3SMK2xIICraQGwUWWhpFuynmfi
9SFkwHRpB5keum4AW4RInWWYgXalmJbGpC2gE8N1c09uHCjJzpPl+UxdE5ZIGrg50Ru7q8+c6dIb
QHuET9KEAwmjdhd0KXShrS/irLaCBgaSboDN+nMSJ+QNitES5MU+dTII3+Sy4rlolMMPrT0EUTAO
nEIXiesK+rRYVKCYJhMQonkbpKvDGVviVqPQDFaBuy7EV0RFFM5E/7dmuL249BMMOFkk4k0Xx/B9
giBo9FN9S5wn3y4umlFTDD8OJB4iRAH83ccgxjG8IcgdAa6twgoIMU3Tt6lB/WnCaOOKwkta1CtD
sDdxZ6ouvLF1OXChegkbAsYWIhSoW7BYENd2JuLWIneIP3v4O0KsrAH499JvADIhHtrRaqefNTjV
VKznlja/Sho1tCti6CFmTfjeUeveun9BoAhVTZwf0Ulxaksy4SyGfLnAGiVlEIyqZMKWCnyRZQeX
tDE1ICKJKcOsNOQ1mG44NPi8F2mVREpUO+rdZX7C+yMegxvG2lIqJ+9G+jeYuWuhLFcgnTaXOY55
gOv/Qk7mAzLnTRYgtssdD5fw59Z8aOg8XL4Adx7L8w7TQREMmsHGS4txNwX94OInD9xT5XXh2+xQ
BnD6vE0831zmN7RePLexm4nPHe8zzUiTzPeCzzChGar4OSP/Ryz0TrPsNoZN4mepcHCYFw4CMeIi
TBHaKJ/DS8pEIAzCqOHfpClvqLYQjYCczR4bnh6uhlypIACEdLizd65OyHvQZGufgbcsKZ4hK8CF
RcMqqXs4Hig0yJeUdjtb2sKiEIzo7XSY0sxm2ghwS0W8ih/3g+MxgC4ANPfn/mk+WIMd4Cg4oKNP
y45vlGLm8DdiuPDDAfTmCNu2gXy3w3DN+YYzEpMVuZZJwkOKNObGXnT3bdYoe+WCmy6blxQGLAcp
dHwe7ChmfJXIgstgiOVAvqAgyU1Meff27Ej4JvE4MiyBAs6HYstiQqKY7KOS2rE/epP3cIKwhIKa
sR7gYpEuXlQK5q0tzxDOT1PuCfwEMqAGbpCxK79Li2ERz2o5kMsnOa06F3FGL0sXDO512EApOic/
n9uzfl3oXz/oOYv+knPME8rnSxhBSpS1xwUyJ961EAlPHhII4jpqwFh+PUyZVGceTteGquMPnQWG
cbNMnIGeN69Tu+/CKsropYL2pN2zuxRC6APOn6UOcfpnuob6eHhY+nBC+fxf4mJPEHk5nZHMHuiP
OZgciGAM3FA7LT3pEmueJ94kHfDZ/SjWSeOBee8/IgZccFOES8hjkYCxoB9qQa2F3rLFPonthc3+
A0b5hn9LnwxVBxRT0EgVOwXzwRDs7JAxcMNVSWMo/43VRuUyMlUxc1P6P9TZ7ONU0BERl4+TrVD6
UaLaj923JUH1hGaerBBCjXWmj1ymJDZBrYE8TolPlFWHwCWSXUZUSoplcWeH1oNxYBOehq3Q2CCV
JZle2+VWl6dFsY9dGDtOmeYWha9PGblnlkUpj7soq3gWQ6U49TEPpNYYfbAnyN6migxjSj1GK8lL
jY8RjeuPRCsNIhgjL/AzxlwKGsP5/pLsKSP2tDqbkbjGXO7OCMsYOxRgkj9GV3gMqWwV3ihjGbqY
Nvuf9duCzfI0BoBKFAVDIpm+UxJofvMtmNL+zbecwbMdY0v5wlCK+KDnWkArpnbZMzeNmrb6+pdu
wF4ZESAAzUhaq8qNODeacAZ/3HTXrUbs9OXDFFPhpEiFnwLEAaUNfC9IYkKBBABDkSzRqPtRYT+n
WlBydPwZjIshH5MYwt8xN5QZgTyWIroPDpT5GBCi+2c/eU1Tdt1FzI/hFMtO8EZEegGDvYccwFWw
TpJ6vF5r7MCMUoPZ7HADrLYnOGy7bu1lf+dngCk2lteQMZrIPmcLxV4sFHcm9GkONNjRbOdsn/hJ
UoBkF/8A/xu0ZXMdLBYcbbNz7y5QtqmA4/JwchJ8IqE4NfplE/6uH7ALspVrNM14pT5wu8Z48A/l
uTgvVARMUYi4Y1yXqnPyo5MLRs7wmYTUA+mWkkhMWPFNtR8/O91RKC1xUT15xxbW3xyguLVxtrE3
obGNoPiIgQH8c4A5r/2nP2esfaTaelD7aVux1cUuDz0Ad5qilItPwMxQsr1gkAOhgSRaLrv4OZgI
yNf+cibe14g4ZLl0TYbpYkkrj+LHpgIqRzIRvk3Y2yeGfwZsIEhsz/qjVSaJu+3N+M+dPbfvuSf+
dn+ZHCRI+WR2gKVYhxvOeTdLGxwpHIVSOmhQIyp79sHFU+qLyjezZCH50vJT9qTRi8AOxXcQ/jE3
TWbOFDSQTKjIEg2TBu4yd1os9SUV+N0Y3CHeuIeBGOi1OKKY9YNfi9/YMmQsOePPSvbWCWsD8IsX
cKneOFAXs5i5OuaMgHx/riLMJIR7IK0K+O/PipsTsLowBlST0dHCAOtj7gpmGhBHw2thS4z9Iqgh
S7cOo6EWDClSC/xJcDbHKZbFjXo1Y30uSObegucMt1vJNmNsTkzuJ1tAuS9xseQGkl2MyR2QuDiJ
odFhc2e9UeNr/ppt05g1OGqzkpVM1UWMBYPwsvfh/dygYi00Rmt4eDJPw+zPVgfXEloj/JWfjcrg
83Sr0itg3W+MWEE9bZKO+kthKsF0vIylsjlRsXWuMn3b8ZYpa/4WOeUc/5oKLsvcOCQEObsM+VxZ
YojN7WNKXGKanTkuU4JVe3dIC39o23zV7PX7v/3bNmE0nU1dDQaoQbZ6sFNSjyRZpo3EzlCldzqU
SEmeS+ERUBsvbS/p+lmgi3QZciBBaYt7n5kVHmIsWZDfDUV6bQaeUHNgi/Jt1O9RN4soqQhBMYu+
qAsgvgcuz1sWMNtO2h+yra6UbztUi1RQ0IitjE0qbvOZ3ABDNk5L3tEOCfnD3aQSP0AhZjAJuJiD
Zbe37FVPt0moC9OoJsHtXNoHUbkWHEMmpn3ZOJ7xWp8ADadIzmdFCs8FnlFwHMCTc7LPmvX/aUE7
uniyo0FVlqo7xT54lAXk7fpIX2/9js52Cb+Fb06h1NWbae5xr6KUbkUqPzYPEHH24Bi28h+RWI59
wzneoLCixWN0S6EOG/AO88dpn/vvn1efnRrLr0sfQczj7uufID+Gl06k5BNYv0RpsBu1IuHqtiGy
1s9sCZwCTzSYn4VPdxIaHjGj6YF1Qe8xfnmNk7PEmhIBKq5hYFAfMn0rq4bQATgEd1/FYffutP1O
dHFxoLGXrf4bizxCKa9tD6OTG2eqa+y/zEHaABkn8LISI75x4Y7fI3J0X634c/XuKLIOhBVDVBsY
q00Z7dhbCzctz0NuOuM7lfPl5zUqDJiaYzV3XVIfaIfpct6r4if6/0f4A1clowd6de6Xc8pWBvpS
0BZROXg9nOrgLdoX27glrx4T58KpMAaFDo6b6pJFtv46yxK1T91niNGYKhHPJJzEQZrHzUE7aBGK
09s1gGM89ePtHkBgTG2S12xynuV3T2ZP+OtBTztQuH2J1gmJTaF6soZb/wyafHQwAwEPpf33RnCz
hNL2mrdGWuUww8Mi+OtSuWvkRvzcRRXU/VokZ0beL9osb03dv0gkhn0UlfrWkMoiz8rC6f7oYW9M
A7o0XfixsKSBXzAaasy67hP3tHlHCZfwXw58su+qvjK+ZUh8gxmx12X487XgzuHU8zQnXwthE7bP
bmeoD8Xrtos8obDvqgvZgkc2yJSIx6j1xbSco5Qm6tEyj5VzpozZNID0yCIGX0AaxMlzOfvfwmqw
qbGBUSvPZq+DqMy79AbsbKB+LhUFZGFOihblgWAQtE0I+mRWMRFbXXEBPbxNmlQaFDzM2K7gZ6MI
kBl8VygxMQQw6GhUAa8Z5x21ChvpXwCBdXw47CHFhP2XaqzkkOoQyHHM1BBfUX0l/qLtPaFcsrMz
oZ4AWGgmWz8KNNdVdy2MPidrqo4mR7N7/1gueWmoJrcIv8jDJh1HwQmiW/lGi6swObZzzhqxtzxm
xdkv4XAlM3XYhQ5FYotjIBO9Q/GZ+NqfLPK5tD4MfJzWiHEUlfMAkEKfLLQZ/UCWEW7LSVKzF7MX
dCAgG5B4RULxt5vZGdZVVvYcpxm2bc15yrDspFpB8mEidkuBH2lBnuPgsxaDpMIsXnb23B3dNlTM
HG3HzaNx76bIM2BurxugG9yg+Leh2+I2LFGXzGLIlV1mYmKftDB4DOxyvjbMToNy7IB+s83ZBI/h
BZ7Cush5wp5DUAyMJYM1IiANc0EL5W3LRukwyf1bH9QH8wOXEDKpUDjP384CfENY96H+CiCreBnF
GFZmOHZQtahhc4/WrbjY5Mc/acTeH6fNbh9jf3E3Czo4WS5xngIb2nH87rsL977ilJX2E0bVOxS3
8ZYbr0/4iGUa6kEzg5zNJRX6MjUak+8aF5ngQaA85Dho4W+scFV2c6CFCCVRsxw3NBYn5BW31Pkb
QkNp7p5pqwcny3wzuIZR0gxwvOIqJR38u5A72i1qJariL1IOnC7lqHBbohFUkHe1piKzUA6UnWgV
NV4F5SC1UNgEIx2xXCn2wF25wHZy0zH3ZNDpcmFAtRalJKTwEmYJl5ZngGdn0E1P1gf6DMfMA+8d
rCoulrplKtcOfiXlZvdkqr2iIaOopsLJhnyhJkd4o/xMJlRQZTaDugFR/glJGvLWBeH7UmD3082c
bvTCHlRHvwSbkEC0+bnrTj/h1PtWEJQ2bQZsrKHDz9aIRP7OWg+EQ5qMOPU3y0672VzLJTZOTf5o
CS9q+cw2XfYvuDTzjguV2rEcVHwpH2+Ntxx4n9QARbg7QahW7U0H3yhGLA/a2X6He8ptciHkrF4T
bX9NO2KyxuSr+QDBL7ZH1k0Vz/EbOMDRdZWOWxrTTX11vy3z/fZK0jd3HLB277XnCORjllHKbvKn
D6PfQ4eFuugdZwZsesrDC4oTjlqz/TZ3IEQtszkWkG+mLmYuRzEB5V+kRvCobhahBhZSgJ6O7iN8
Mym+T/r9xpXk7tfkiG2N/DowQDOpYF8TehB4te2QwtxatT62BZjuM8kaAtb5GJD25+XKIGrJ7Hzd
eeV8H97nbKskdTCxPXVwdaNXyKkvsNnTBbikboupOtEh5AgedEZF2C1hLUDu4jmjBlaHR/ZpjedH
KRnGDN/rD+Jl3dzv/b0RwCCpfVy42t/gwGocwYzZfPfgvwYP94NCwK4gksrw+2MfK6mwMSLjIcv9
BftiAPEL8MmhMKSwbzHT/XkLzhYf642TXcCfBEGhZAgvEYnGR1R59mH8l/n1t+VVPEnCNSbHiXx3
C/ek0qGdp8TGzlPIkp0Uf/EtVEzf2EKGiiZVy1awtEvarNc/W3P2YR0SDPuiddPJmvSozI0ckS4i
3yceXZykjaecdEcM1vmncw9cvZwp5Ru6ZQOswrwLk6LZGncfN3N7fx1Emb+E5ml1gy3cTr4NAJ2q
/J2uPyee/bMGHnvHHh+KCyYjtnt9iTtfbS5+bVNQ95ZJ3YaTswFet6l53F4y3fIus9152gCr0wcB
ukQW7kEYVEovUdwFH4CwqL95RbeC7cr9X2LqzrXBzwwra4jBsCN+fTXEfi15p8hBFIPaRqUJZhXw
egKGI3wttaFx9fVgyWWydsLuSbHu8eDwfYQBLwJRUY5hG9IyX1verewm56c4ILtZkA/THYJYKcNP
QlWrrduC/flo65hQ4/mpznG0gIQYiJIVZSB97ZOSApvgJ6SIQMQnwFEWT/oJAdzV/mw71vLHUX/O
8hRyBcdz03q05VyUiE5Jarihf5/QliOmx4lPnn5qPSDWXWcLzIpEwVRXYIcfSkNXLI+1WtAyJWqx
w74GeWTA4OHgbE++fSCCGHBBJgFURge2aruBjhdWSh9pLy+K/+mFky5mu3l6LfOiyWM+RLwn27J5
rb0GxE57/f3BA5L3KwhAnkoLmCCI/ZPtprsONITBruIt0uJLbWb+SZR6XY+dbBAsG3L7gxIHqrmG
ShLUWmObKRkJDUH2qWMBaczH2ki5isx9bU/pM2RfeKTWl2s29Plup6GZ/HvDB4pYMxg832bAa8CJ
cZIMOS8IwmOQZKB6Zrr5wCxojD2PjTjdoJUyD6uriTatViRzXZ3NzWkeDN4DdKwUEVYXEJ2pnkNp
z7Y0ZVs7YRzO1XGCXTkN5KKi8gOYv4UJj/KBcl95UkxfgeqARThyewsX3iInF7pSTtA8zED2KtB2
xc7ecFNpuhj7cAo9G2b6WNNjVX63aZHFIh+fBZVzRgU/X34sua/cRFDNqiSnAhPcgxm0NK7KcpBh
RSiC58BrzvmrgmaWJQg+LUys3Ex0j0oY1/RsOYAwyCd4+WDAIEDXUaZPEuoIuVJMDJmvecut3Ks7
oYFdD/NpPr0c6k0gVSTLTWzn7PKBWfoXMX92sXhqeWbRoKdr4K0l9hJO8wWnKCdp8GOXtX1AxnTo
X/wHzMlCdds/q63bxsE7Ysd0WWj1sMrX58ZYK5NaCelFCD35jm7NRCfxtYhryBRXp4RweXBy//yN
jIN9T/84obWJOsxAOSrVQs0cWyv/ctDB9YsJGxTPEPRXkNtlOfhVcWff0rH2AbmhTru0IYyHnduu
YWBU814128PFHSvbKvh9phqbMQDHRP0FL2SiF6cDTaKlCsL7or2Gip/97IUA6dxZtPbykEktyRP9
JewFOQ3uieZXEJtLi0VwTk9VtNzxRyEUM+zKKZaop2mccARqDgQPYwYZP53GSN513ocuKPg+YDIc
MXIcOGxmbKGyJLjI+GwOmCowe2OpQSPgvGHLZWSUuFmyhqGJKQ3uuAp2azZSYBC2ITRiFPgLnAbv
Hi8iexYhTbfdx99V0Idj1IFUXuIMJk5hbUSxj+AVuDGk7zRP40NGAl+CYUXj6zKhUkpfhYGBKTbq
OQjht+GVSIO/aAECCbCA1CeuvE5SltRrEG4lzaDuF/579QhcA5qVHuIhJTRb/iaKj6+DzasEfeih
Hhozg8K0YnR4Xwl9rQziNsaf3Ljw7b2ogqnnhLl3GGC+5rwvNpskRoQQ9cGM8JMV2ynsO0NO5K9z
GDxImoKMxgi+V/VO/Tc+YxIpofAd/HMqhHix7X86ixdYSXt/6nPPOGPqiaSQkM6LzKYMzqjncdog
azYse2D7WBmJs5t49H9cofmiJ0ISIXOPg9egcyGjlaRrYT/KqIfcHQIB9WGM8Re0euXvasEfYxE0
LRtjjzUYEroLZ91Afigbrlgm/xh2XqCiUWV6x8FhAKFvj+OZdcRqs//oicHGo4dbp2TiToCjZYpJ
Op3WG86YtDARcIVYmZV2A72BgJeViUNwQv9LyTKbfIegbpH93bucMbNDjzxn+gxx27/z186wzQY3
A81RbdamJsxZmcBAu+bhxzM6drtsiSmbNjMLesysiCQw5jsRP37hPT9mVFO/u60umD/FzX6V23ax
r5CndIOjRastIQ82iRK8bI55LfOODsxmTEV1q6RZ1Fo2A2yAYb4ipgXxdVtzwf77Jr2hkUqXNKjj
F3EPIlzgjKeW1tDeXuR0IRroEXXjK2SOq7npQYpvTDqKfd43W2ZPG7a8XndRWL9h7jE+1Xuas7vC
lJe8EIDBh6lUlmlg1c/uhziDQpRT4EDdG7zuaBkI6xij6dp0IIhrCf6xMTsLVEvzjpV2CZQbT0jF
hCAQG2ZMjmKACp0ghc5qIYGCM9k65LNIBFVjFLNge/hf2hxFu4xne/YN4QbEshLwPMASE3sGQoAW
LKKKHp4WxEesLqxUhlr089vhYffa2PIkPFHdrhhYzma2v7/A0FIjSubtFtdS97kXsRUGL4MnwpCF
Rudvn7Puxo2bKzBUUPPOnvMqdr/EHC0DCiJ2fsoN9+k+e83eynGgKDCWVmFoVlD+EvxFhwcXIuIy
edtHcthhAANcUjZ9xzgoPZkat9Csk6bAWFN+CqOK044jk36ugTj2R9QCH7DVNDEsaEP7xEC2GlSj
U9dm5PtYly+3GIskvhNQasHApKk/rttHDr1dsbtjvifYCQbV1KxHAF62SC5fy10zDPjDopn7WuTv
mIxImjS4HGCMwZmctKzMndm2/1wP7QgOwg3XSbxh22SzMbaAm4LJuxKdSKXE49vh6OuhR6Dbjjmq
S5BVhg4OvNfxHSzhRQYnn1T8x3GKYIso+opE3DG5/o6biHpEfyx1Dp2MF/wlRwFXIQk4z5sT8oM7
E1wQ8CQvmNkgTdLN9q4cLU8DnFjg2YF+sXliUQc9XNoZUFgqF7ZixpVSV8oxJK/JG08PSTG8Jp2O
2UVamlHRGhYVLV7F4JjQrAS3eFuwOBb46GZsNFbC5aB1BzQn8NQfFiMGYBACADYApRjlyNTlNCyG
bgw9YgoPHmaA0HfZSli4V/zXZAiSAdeGXHrIDMhAqK6oXGjb8UABnqD2o7R/ccWygovJG/us7+Pn
rrWmHm9zEhy2zC9hStONw/A7xFLoThY2eQFdkw3SZnZAO8MhxxyKC8zsVE49xErWMeHBVNYVXlDM
M6nQcKtgNkayluK3d1d7vZCPrPHDMuOOZgtm2KhLENNwgnjKVJtid5EPTxyDt10+rAH6FzzidaxE
a4m5ek/Y/weizmGkPOyyo4JS4oUfEnm2+eVs+GeUjFAHcJ9TKAGI53qmTdKN3sycG0xOluGPLclr
zUrCaXFUDQ/oHj8z8PjhOypcJuNKMIQ2ySnzxSyDaRq7bO5ut+qQUVqHwgzdzhdhTUarzWx81+H2
k08rRz/eyCLfWr934rTR/LD6geAQtbgNooJoKrj2xKREDbrvIGF6AjrpruXONCzU+thNSCZSwRN+
wxVRgnpcQpC8QenswOy9Qe9pSzM+rwPd78+xGvTeiIl7pf+hB0zzxSsqxvpcHewGptf1TK5jmpq9
n6V5X5sJSu0OHk5n8+UAsHQovMc+JLpuxb+dJ0UAtODeNkr869/tIrj0IMP2risD4abZ8L5u15sz
YIaahxigflnUTwOhEp4CJBPYggWYNODU/WKjZ971tQ/sj/hCWR27i/0MdhV8aM05TjtbxhNnaBgy
MMQ+NOhAOKb071IBYR9QX5F7iS+ClLvHNZv+tNip885At/WMn8bahi6ObvCx5jhAjxc3nOsamUev
im64sE2pl8dKXMEAgEe5MBjPwjDC6KbrlECU++NeiY/T5qiDj8IXNc4IOrE54JdFd6yG4Eup1m/6
+dls73gUvpxj4QKOjD83H0jti6dsbqIYWQ4QgvldWPYXyWm4jii6ZKqi8nW3ew9H8+BStgE4rHfv
zqtPOrD8AHWoJrAVGNxnn+Er7F2yqn9A2Ecw6bV/w9oJgRatlPcZfgd5D8Dcbez0HtAJp6RmXfdG
iRPl1/17lTzTvFZ4ATFpDWE9z/REh0yq7M8U3daDoJW22Sqs50AC/krvOv76l6SDxA2W7D3p0tAO
C1cyQLT5mTZWymf0qJREKoINZQ7DNC74vevCrjBpiIrHX/CLzFWwJoCK/YIk7r1tLSSnAKGh3dg/
e/gkBB/sRDQLkxS8o3BE4ktCXLvhk1UoP0CD3//2PvuXg17EubOAmNh0DPPYxzoSs//4bm/wHnBQ
YJL62Jv3V5UF4QHCPMomX7Hm/MCkNx9/4tzCQYGPj5utp7H+sOOJ86DJV4deiYYEOygTasyFTXOR
yQH+ddhZjy5bH5e0i5WGeJ6IZ4MD+oCJ0xdmcE41keCunN6nbzwTD4t8VE+1+QEBv96vIxJZGTob
2PadkB/EjyE8UxgawEXVsN3DPc+9B0377jazo59vsFzme2uf/5lOF7sSlX5+YIbQOZb9g7nC4eNq
fkKODpZ4DkdWQrLYM0pXEV8eoJYTEMyBUZcYL4FTjVXWcjMp/cGgFYrPCfrL1Q/ee4em2Yi1uGPe
UB3Wdt6r4BbVThEYsTHG/6BgLsGnxdDCv/qfYf6El6babaJS9KDDAGnbbfuCWIqt5xz49HiwSr8Z
PEItvoPzDZloFQGY3MFm9eXZxwH+zK37XOWjQ0EPv/7TV4mRMQJxgQnHpNY5HXScydF5jA9UcAPS
h4Kjd8dLUOrvSGManK+05LRqh0v233fYIFSMWD2Scww7T8q4YC7AoqWVsIr5wW9Zde8DGbrfGM5V
9O0DMUGRXOAji4Mv+LxtbmA5LmCpg0vEh7E2QHZkf6cSfdzC16aFFdePbF+vJ1gkJ4x4tYhpZw7y
YmsIPVmveFPgIZM0Fg+nQPUKT+FiSwxx3Tukrf9OGo3hIZVBsXC4SUEuiAce9+csJSP+WGXX3KgJ
Fh0LAFUuZP9YWPXDKfvK5NHHwQx++u7gVBKi/LXFN0QFojyb7Y0Svg/2vMWyxi/94hYQcHk8baw6
KROP4gYqSinorGvoZA+cOkhdMHqt4Ahz0Gsx0MC0bmlV7mNeuRT4S2bz4NQIvJWttm1AsoDHffZg
FV2I3Nl1CrcdIeqOTm4FYQhlAsd1m7EmxyliHpSKmFrCqYlKWx+rwLD6MJoZ/vCyRGYwcqbT0nkD
UxJARil67fIQtmCXICc0buFy/lkrPkAQzzDCc3FMgTWIGwGPHBwZFBrMsNgLvAboNMe/nx9t1hov
dWPayWjO0hbd+IO7uIJTbWcO6cS/7EDujL6R7naDHvEcQODYGFHD4KeHsgvaG0RRWw5OyZEDWHn1
dud1Gf0JRD+pHG6/0IifFCxPD9EJ3uKcoiYhVt6cQBM2arfmTbSTpV+7RXBlZe1PbVMMWhoiE9LY
Rld3UqIg+4cPx4hPvV/IIToUD9yvKwZGfW7e2z73kfO03RamR/J/GNkICxAF8RSxz4iQrolcpJg/
/tF0XkuqI0sU/SIikEPoVd7gPbwoMA0IKwMI8fV35Zm4MXNcG6CRqipz5zYd+zprjdu+nOnqUJ8W
yIDlpOyyJHHS8cR0TP5kxkU6IvN7hIwJxlqB/EtSd88wcvBJ/oeAAuuiS8d9D5Qpw9DrjkU2lQZ4
KemKkcgn+YwryKlQWQkBpBZEWU/HIyWnFG+CEmJEeHFNbK5kyM9ji5+YxKFSzSHynENzStdSa2Pz
gx0LVxS/oTT8BbKGMBSP0TGg/abZgenFTyXS4+fq7T8WYnzDOlBiVE3Rln7DFcr/JVaTG2YUt5BB
goer5sHkC9D1uGZwjUQIxbjbYzeLmr04OcnTiCHWGZnM99/Tf7HRR3Z+xxDHQIYhZ8xpZo0vJAPo
q9Q+Hba/+dP/kPplOFUksQHl4DFpYZvU8X9eiUyoE8IsYJcqgzuyECjzHJYB1H4S0ywwdJSYHiCW
C9uMFCuCurF6IVsMCdU5bodqUrTdz1jvlbHm6b1q9I7OIS/Jq3sWltGt4MuvCl/pAovmBhMsvoqA
NDP+LcrBdyGvSD6v8FUat4Xut+I6Ut27uMnEDVHtbbfpyVfkA+qImYriSZLXqihGiMcn5Z6S/yT3
7TlS2GQI9PDrSD6uoXmpo5I7DjIl8nY0Syi9iFII4PjvOE9JkmsYVUhG/AnL3AelAOnlgw4coXVr
VhFZ9u8TvoXEQsJORZjbdSpEEC9klkzLsd+QDf25gz44kAyxmrQ0riybtproSGxuXndXUi52/Ofo
Jsl2FZ4osbiKtVdvFx3dyw6oZvG6cqbjEIlCMp5Op0//5XjeRb6eH5idt2P3AuRoLY87kzkNcT69
jCAFOiQZHkmLk1MKTgosKitucEhFNObIDfHYE9MpcnvFIJocUcbGmOKiroxxY8MbACRyiGs0JJWp
4MfUHIk5ID6MKi6dZRgEdRDUtzwNXjSfeCXQ3/qyDE9QuT8EjTNqnEshK2tUlNQdmPyMkFwqN8wS
zs7mH4lAmiJsYAHlBNv17whstfAKilDhRiFxIs8NRliMIsa0Syiq6XQeuDBiHLuUmC4t4etonx7D
qk9bTlArpuFY2vEBrPFAsBFas5QlEPlHp4VzQyAxroxZiSW7bxj7B9exvBNK+GacwohQzB06vFXS
HKeBoG8WLkCCoGEvEgnbHrPvxfMoce+3Xo3pwAv5ScbEC4NvUF2+DG2DEH7kvxlMOOz4xB8UT73/
cGnZhrkyDCD/e0GiHBf07ElRL306Jy89jvzHpYBdwq7DtzuQwbw7eaBYPvALDBM3yYJBExJ0vvRO
LSS2d6JQlJ1RCr8PRzbVe3vd7e155ykLPnHhfpyMgrD0pBh9u5w+VNUUWdxCPAQnElYIhDFQkf0m
P5yu1Bm9O0XTlf3jiauOuO2JJmvdRZbZ9tPhh4BDeRw5wpZs6HRTqi+FRFd82oDX7Tnu1GxgF4SE
okeU7Z81iCsbU9BVuUBDRd3e4Cn2duWcac1x96NOZpqBcrTyCa1z9x1eN6cVVQ817D//P6ZuS4ho
vBgSq9w6aiH7pLJCz0Z/68k6uSQS9vhC6CV75ptC5cs37VH7/2ec+OOqi/2hpNlzXACQiIBE1gH0
OU7V/RK318kEHASCu7TXiIGlkZXh6QaUAuxaRskC5ctKk6ZMSFv4VLMRI8BqXCoi3IRsiMHTY2OH
IgEsMR9/Ba++dA8t9P0STihqPeSJyK2uLpwu8SoaMInz3hFTUChVGjsYpi6cn/z3772FBWOjI0NJ
72gcuHIWiK+aginij9pXwVxMLpqcnkLgk6+Q94rPch+ggLXVKeMpa1qDwxLuhHQ8lfCPATgxIdKt
acbfvr4k6Qp6K3A9wAIzBOBpbj9+7LsH/KaCZndhiGNJ7FzESRJc6RfCauE85Wbl/ZBfYqXY5VhS
4jP1BNdsNBrV/kg+zCWUolMMQNZBitFOLC1c5WJeRsE+xqSt4fVr9HDtvcEhJqWmmPk9o3QotyEj
AtDV2Q6EnkBZgoeE62RrewG62zGZL7GYRrVjHZow6vixfMwcfkE3hNuKyzUh2/hMHcnzEu66/KSC
AQmrhdkh61IYz9wumFQSuQSX8TIlDImGHIDoFyBhXQmrQt5rHa9Tub9YKL3WRgO6BVHg429m9bLa
fkGOmtZlpzY9GLL5hXYC7+TgN+nSpvEIMY1hTE+KWUzJSqq4Y7+8MbKQin/IBouD6ynXsnbV1eco
rcboMmj7GbaQeN+zijr7de33et1pvbpTXVOD/6sWXt5jIasTi3JsEOVV0s1H3APD5YgXxFbh7PFb
lmoFshTbgbxwYBXZP9IebfvsvNRZhGKVK7uLmP2IrYw46sm/BdrrAhfeAz7OuqBf4KT57/ChneTA
kO0F3ERWsArZSQxAyCNdvkI5R4zBeUlx9+9ukYe2cOVteZ21WNVggcNWR+IhvyRGMft3bVQP1tFW
5/cMbjfzNGRvwlRX8KeQaZPwt0QiSHiwxA2o3LTsmxwp+DdwXIiDQGsg2ixrAgtESO18kzB/Co4V
sfBlOkUNyD0vM2l5ZHADYGaJXlb+TWGEq30bNTCfvr00PjEqFEPVfNaASv3czrEkEL4btKy5cSJ3
WkZ4/LG5vTzGhV/3vdXRiWHXhIckY5LLSCKF///AYq3y8yUaWX7lPSzuIC7nEM7pyplRnTsehjKL
DDLSEUqzzCBWjFLCnMbp6uvhFG7G1bVy/mr8AiKAL3ExzJ2pQpmDlFxyz53/Npqn79D30eF7OXs5
ZhgljqYxfyrHwYCP5FSAiKcff1R1ywv+FNR46KtRJ3BBRmKEcnGw7PIogdwDe5kThqCxkBqgoTAF
xigAOwxxuehOED42aGYlKN6Ay271JAmebwsv5KzW4geAvpSqqV8svwx7lk/Fc3mM9kD7Z7MBcmmL
A8FvdChdjV1LIFeXJ69tTHl0nHV/UO3MGXwPYrNaeL8wkIxoX0OLwgVOr2zpX3A1qpYo38H6xa4k
BObvtyZIzpKn2IfTRvHP1uBPOiWoN+K1a0g+OsXSPRarZZgJS6lNHn4+laPjX18Ri3DKokwanjZQ
EGzZ+sSOFxbcAU8igHlG2FREIBZBd8RGAnuEkoevePcj2gYOHgR1AMo4UUFBmRE+ICOMkw1Qf6Hy
YUoO+pvDA+G75saSDAiqoy80dIofh7AJJyLrNBjiF/RgKAFRXZfyieVCVAhDU24sZpaQITmJEJwB
+zaeDDEH3VhdtFYEBWIDYgg7k5vdeb2xmsh88qdQuQDqYaFnL5jQTWPHW6bhy17WvmcJuHTv9bxn
tK5mBpcBNwmvONOdgLJxYI3FnMka4vmz6K+cQZbbWcon6lkzzePnuhvCLfZTor3+sYuXafKtvZxN
afo2AtIIkVWf3EXSp6MXaMe7ozvzS+gg/AwvBr2moOQa+hhujtUGNJnLLecsaFisp/aHbuXh/bYX
2Hb+Lb5s7sP8L5s2u+u0JJv2r70s52/yaVjM8MJoQIFpFGeOQWWsLq/TsEluUqoDCyIpgzQLCOmL
zYdoo9hOFnJP0v9j1XISb7u+tBFI9GkVWkzWWLMZ7NYPvfRR2aN0BRKbtuPfChJutiWjYU+8A5Qr
Pwf13Jd7dYMGVfzliuMZmDGPzqN0rO3f9IBM6t4Lko1IilG3MIHVxY8K7/iEYzeDZmCuYKS3S/bb
s2sMOF/ImwHUB7U+pis9s9VVxrvCGBkYaHHG4xESnCUpMRYRD4B9IL2/iT77DX5w73VErakAzde+
gfn6i/b5FDNYfLsZYU3WzqBZaC1/EUaAyNMiE+odsGg6LlmQe0iw4OChPlaG16MYBHbgc8LICazI
XFsjQb+QHLU+iJmeCWgMy/WOKAxRxINIsBM/KiZtxe671tbGKNupk+YEbHPWXRqqjGKjsUmTEHFG
gw2Uy4wWVsMUqheemTd22hJ6QMsn8ACt5j35+m3mr/DMoTb3UupITNeYffG2rLLkSbgxG0wfTKRM
HhxrJ/yKZuoIsuOpjzrnlbwJsyJn/k9ZIvbh4NqcW853qa9LcvFqW8XwD+HAqLq4+gHv1ZDEohX5
MG3/9CLyDwclD2ufpxbq7G858S+DOvfQsRELZzL1wcbvG+iTu+IYtXOFek7DiN3J+g0d6etBNO5u
ELswCv+sTotyX8VF46gBkRX8sOSwVSzHEpZb5Z0WmD3AlZkahYs+p0WnSVK0RG5ITEdB9tagOrYH
xkiJ0j9uVp5AmyH36aEB5BmK4wcdCrRDGo8j+R8YvvQ0jIBQjF9Rn3xGRcxO1T/1vhilVxNYMvcF
fp7GEHbgIj97RH1A6dhC9i4BmSDU9FIGgYhA8XBAxxd8sV1NJ096JwkGImQY/888+rFqp9nW7GlD
7eZ8EZ+JlxeTzzSyJoSWAEh3LrSQnUNuuR2SBZHPgTkWAejWDeHZhKvEtelGClaN4EfXoES9SLrg
/jbj+kJ3HzciS2wNM9qErtNRAgNvWkbmQJqSfoyPTgS59YUCBhp2//yOyVWaMNisZRD7XU5qEz8s
yHYwVhj1Qlwa7r4dT3ObP9b03wQb6lsy6k5VzbFWG0xMka9ME8xOHXXCm0p0GUEx1+m0uzvbaYJ/
VUKKW3BnYI6Qpuuw92o9rcfUGhp7BpvhQx7BuMOMiUzWfR3juNk7wc3dVtuyh5V/PSerLemuae2Z
xHi3hNS0Qdnjds8oSHBspZSFCZI7F9rTko0RmRreW4pr+VeKlWusTKBd7XWCXl9r1GwMBK3phT2B
g2tUbb/Lk/ciIO2N11PjWX7Rgf51XfBZNc6JS3mMrhPE10zyry6jHCNJUVHweNpUiVCj1bDqccFk
RwFWyMUJgv/lMQ7VgPPw4tYwhvq8lYzQjcRcZdsODihEqnEjvSy7Ojvvo7W3fCYRDQnkLDXqOchz
eGnD5FSdM7GFWoL1SL/DcuOmELNKYFfcujnNeur2OWYSnI5gUEAs60S3JVOzOTP7gXFQyVEC9eGc
P9uWxqKzK5qVkFfdnlSxNkNd+attSo2LYD63OC08ou43ZYAdbMBJdGHoeOg6txX72muVDX6W7EDs
Qw1u2di27tmwWHlfDrtNa5ozxngnl3kBEAzewms0HIoSc3bdpfSGCGi4DMOvZb+7AKui5ej+VdDh
9r9Zhg7yZ38AKPgpVjpGQWcv5fDm+VX/FSikW7xdqw6fF5/zqtr91myZP23yKVycg3OKpqOCQIWN
sQvrnp+n5ddQL1+BefIMHPao8kFdSaTOUaRhTQHtl0r779c3Fh22UYZKTMZXDwioOWQR54UN++Hx
9ybYxVZZB39NXB+5UqbqpGSrkBmzxfHYAJbGkYa0RAiGuUM05OXsUqXqODhtr19Gnh6BKnOm/xr7
WwH5CUonlxPV1mfabCDLV8zEFyX3V7XQwbr9U4KWAH9Ig7WCZHXXPWFk/qvcF/+/wva2Q6FLO0K1
igEb3jQcpZA6CUtlIsgGdEe9Oy7vDszmevs5lHCCmWeicz3wqSdbVpVgoivefZxvJXsZ3Byc9vAN
MtwOiiM0KZxmESHohEVU49uaTIglJFdxb5fosLG1+6Zir0g/u3/Hv+lPIxO5WjQ4rvDc40/UORaL
B01APcEY+V8+D7Q/DmpIYGwTpYqKDWMHigDmJSZ+H3CGoKmgXaSPgF2JOQ2BBNxhePkiM0HZaxsM
lJaotXOstR2N4MBDF8zpT59XOCLO9KHK6PEI44w8BSagQCmLBtMxmunKN84el5w7rfk57cIxkWxf
o1YxxmQFT74OrtrZkeaX9NRhl2YSl/SBOa3iK9Al21UHreRp28XAiPVxDnD75R71TpN6Cymjhmc5
xt7wO8Nq6SqmrX8vjBo3db+BKZbP3gVCceXtiAp3K0kaLP7b8BlDwusuFJUspw/6OZbtw9HXMJrV
C1acKCa9GjgsdducxocaZGLyXWYeFuN9Fjl5di5Pfd63+58DUYwVrGGQryfSHwXR5CnUF5+e7phL
qvMYY9Ppw70cbsiAXow6D5i6nV0hylUFtca/6aQfajYaJSRPiyKEpNxw7PKS4y6LnSGzQwCZhT3k
KXz0vntyjkcaCdqIYHYd7NzQ8OtePlLCBoUIKSmhgodWy6n+suR2gIVnQlEfGvzgDNx4M/qUO+Qm
Lh49DDbh8/RPjJHqkB10zAWAgxeevUfcHajY+Z62yJRu2EWTgzyFYe2jcYPWZ5swQkga3rX4q/Pe
06YjhGJH7DGa+1LfMX0JL7gp7rouY359yifGb+HUwB5HG6QDe2E5RW6jXY5eh5r+5d/OYPIQgx9F
SgEVEceCJjDW952KhpJU9jm1D4iqWuFhTPNL5Q05lpPr9AwaHJwyVCkuu0snOB9UzKdZBXIA6wj8
3gE1YYcmg0E1mgj3w7CZT2PNxiZahfy9oH7Gv4xJXIlGj/NOGbJvvhv3qvetA0RNJ99cuVRVCL+C
uEg9uXGrbQDf78uX/+qZKEOtXhV/iNUk8jjmwJtY0+u2PX6tnotvoq8t75EUlH8UTBQG3fGnx/VC
I5bQTgxOk25wBufDYyA6YVC7fxN4r4RlckvSWZuIKtuCvx++djAdhuysGBjsYYC6yqTA3HD0IiuW
cIWQlN+wXuhHC4Loi4a9GIBQAIP/iB8QJ7jW4IXLJ2cVGxsORAlaFKopdD0aoBpWzW7WVyZl+FhS
4yiJGTb9LKk3Fwx321ytpLP+ildxh4PAvqxbK+nOckop6L9mmCEuyuG4zzk20zUyoB9mCm49sjaP
bbM6L55IkD39YHmY0FBYXf8unVio7ZgbLdsopwhW3M0ytJx2BiyQ0YvZGVP++9hYfrDVJGCn5ol3
QJv9bMNZCkGOQEpClRg3pr1qTeRVuTvNLaIIGBwGp71MqarePbI2X96qXsV0Bvs+OC2pW9JFdBw0
BrxWUSiY4XNDU7u5bj4c9VTQEjV0Jpjc7dDaAmnabCwWjPHU583LNdyeU6ok2EBQ7XtQS7mxFLAa
+tWmsl8f50QrgSd0N1Tag7eCqyvE61uofZMPE5ZvQj2jIKOCx1OOG1yXZ9S4oPHu4+XhvV5L9xpi
kSFldNr/4OUkDCzcRV6HfCRCLZuTR2U7ozj6uFBjMbCG7Nl2brDAMK4Sd8vND0sDC+bXm8A/Nhe6
yphbVOjcm+HkD5U7enfi0KD6Z318gzPxWRkWXIbP7HGQbNYNC127bv4Z6FOp6YFsDr+RMk0MFybs
m8oySToBvgYfd/M4cNCzETEAxJ0PM6iQLUlYhBnLEluLEdJXXjM47eoz0+dDdcFFhhthghVRIsfv
qodZevHDQ9gidH5/WnCodzZ3RIKcoFgyrbAOOwLfJCvDDFnrG//KHWBnE44SENd2f8iGCgezjysK
l2H3QGKyu08gTA7ZFTF+tqsJ0VbhzoA5/gaBLpwNHOXNJYIkitdEPYFvAv2VAGa0YYQuCQ9fxKto
EngjLNp9Bjqin9vd+Fl1JarvsMPaW9wSqE4di4CKh9eFQKI5ucor5jQjVz2ixLpElGwJ/afG8dA4
K6SgeBEk3fkC54dXhFsWB2wCt8zivoJ9turDtkzeaJQoVRZsLL+hiPnhpWI5AbmYwn3x3uJxVcRD
YwcvEj1DgrkOUIBYbDVHNYBhh+0VmOGFImt035or7k0RUHIZ3PsAVjO+nneMBWCd/MutYKvEKGVI
bdAlkMXmxkOb+wXbukD/AMd6cC7wQvguNO4Lk2N69cCSQO40nkUmDkhHLKH8dY4bLg+jPmTCrFZ5
k7Jw08c2VMo0NkA0RgueGlY+0RjVQmjUr0hffK3QB0VhrO3ft32ei/AHiM9hd4OlxsLsXRzCQbkB
lKgJMGcp99wpbzGeguc+FK8FpgczsAC96zY47IMvdZhhWUsiNkSKw871BOzCzRsHubUMkJSbK4l8
+8eSPQkJp+Q7odOZC6ymtFwybhQ7XVDLZUWieqbhneFtqQGTKDoo5wbWwkJjrX6L/itHX2Vtf5LT
jokBGz127dvawGOh2EKhF/PsVWJWQdsUZak51ZHtNcOyDdEm73dSrDxu5wnSudLXzPDtZYWjNlhF
E3Le6Z+xq6QGM5kHPKwtRrK1WxxV8CzcHowDs9xJJ8Xe8QJHd8Hdw+XQF7fDp2ftNyS1I7dwW2zL
j3/2EU/wStp0RBjveEw8Od+CBRfKXpquaEeIKQNLJ8FObwOyDftK2c12G192n9RIgH4M/v7oARO9
ZcvhIrkaawiHjoV7bYtwhCqG7QCFlgNT1Ucn3V+JxQ9dKeZi//iw5HtxyUCIGyfxd1BZYUMLmZ61
kHWdFaUxq6mDw+6OLPYAOQjO9j+o8dR0SK+hdN65m9gYisZG0/XjBW02lAS7MtrIfnhmc1zV1xAc
+gOlzu+XK1kbfRy7RNXKEbOZGSGsZwYjumCqLOjd9RbzKtM5R7eQZH04rr9lMZ81c404MISliifk
a0mC23xROpwPlB1f/A4R056SoXq1d1SD7T4I/WCDv9BKlhcuaRRtCT4XxR9pb2CcF6zmJHztAT//
FW2+1ILOkGGpiPMkuWa24ycvHO5duXO4zSx2ss90KH7F5wov4ftgQ9e0sWw22WJLSr3mKjM8Plx3
xc2QeocFbwk9FBHb+Mu0MDlzcjEsZBv97sUiCBoSJY6goABmBUq62xquKwctE4lynZlOm/5CEzU3
hwznGsxq9GvEBrnsaZrFFeCx2WM+e9p8UT9CC97KoOsy47XBDQY5aXud2LSfFT/Cc2Hi/wDb+TKT
lfD9Z2+MzxmHDWJOnziVceolWgRtqTNGxY5jmxAFeG/OmNMJRJKxnuR4ZKkBQA+gieo+M2057tKq
d73Gab6vP/AM9M+/zPslqHw4TppJMs6wq+wzWQD7FylGn5qQii+hscLEe4rdKWOI4+GQuwmb4xAW
jjjW9I0pv/8bpyIWoomXVAL8tfwNhTZ306rc03uv8Opz+5iVnEqnTxw7zV/19JTZwzd22DF8IPJg
qgVqFNVsNa/vLkWKf/hQMyPGxKOr+PunOydhEHk1G7iRNNxCz41JCcB2TorC9DYsvg4JBhbSDc5+
08v+EHdD3C0nHGmW4d1uvY+B5qZOB8h3uCb0eJbIZNmF0XRxB0eUxgm5nrT3iItYI8NigLSH5xih
kl5wCiOBmQjDfrADGOEenM8KpxyWXZASNkOqvlpqJmNgVqPz+0CpNumuSRJdonb8xa1d++ahFtfk
JjXZ8LXl7DoP/trTvTaGLBWlbHt2TWcCFYiNFpqotrnsDHA0gwHdbXdf6QxSsfB1r1ZQyvzYirdZ
2+cv694SkbaP9QFiYOwB5J52dXy0IpgkZMWKnoXSG6P/AzYiRfB5OAfsh7APIMcac/CCAxc4NcO6
nUv/PN6J7hIHig2N9VenzfJ5w4F1IDNgGL6kcl1vLoS8w/o+s3ed9zSw3wMFnunTwmaMFZvl79r7
cpqzMPLK3YCdsWdB1DTomvV2v68TAPQkwQZwHcRA8/AQiFbYorMhiyt3MMvJX4OCfk1AzDbpWDa6
foPfBowQRoFkaXLr1PMZB9UZcaB9Bnx0WpO/S+WkWXBvkxDB0YUcQdQIEJphlfzCO9FWV4653G8Z
zCG/s9tBIy2yvdhw+KPCFiX1KewesxBaPSgcllmqIyYIEnHCuoe/YkHL8WiddzIHKhzY8sw4OUlz
H4+c5xyAEQLC9I4LAENKSWbzqfVp5J7xPTRIB5V59I/YW2rI6yYfitfi5MMdAqzh8flBOQL1AC6h
Jdp0YkQTiK15aVw9e5UkY6FrJQdlJBUqixSnnAibn86hhepi6GNKCddhYlWQDlNYoJh3ROA2DGCr
cRUMMdK0ljIOpXOu8GGgoB4RL4dpJdoQQs+8fCZTkl053a3cJBRelOQ3YRGVDc6jvLfqIJX6Nj5t
4M/PT4Erho5M5reyQUpxOMOrI++R3sUn5Gu4yGWPvz2iWgmoPSTJ4bkgLuPYmv6zqqPuP+rBz8+2
L+Bxn99AVOjoEM5AuMNlVJX5AIfNDYd7SVJN+qHLyDBBGObDXyh453EN8n2XASa+aiG+dhiPyD9T
J/QT2aIoxPiDY0ocT9KuM6Rs5aqyBfSp6UGShR6C2gRbuD4Onz52iHxXUnmu33LExYTqSgwmN0NM
zmaTaGI6f1zyDiKHv79oNutj8yjcUPgQYH2UShzSXF4K3RMTSbARYfbsUdnia0HGS84CW8GIYUbf
GUKfYMJjjr93TwvOC40SM0JrEOlTJXiErzuDfYpp5NEE2ZoTKFpsiPiZ6gy90Q2J1ltGjB+JnTkX
3L3MwsnbtP+6MwvfdnLroEefj9b2XsME4BEA9LgtN9D/H1MxuxCEfKcl5VSIEvlUslI5malkAPwe
lP8YHbJT/bp0wE+hVjnqH+AVcD4goPAsfd0OgojqEK0a43geNfervrJDH3tDS48t31I60mp8htN7
ABylh4Rq4eAC5ibcrpI6IN5n7jFZwGOxUfacxvZlN+F9h5SV+H7m/Il3wY/b0Kdj4c5NcLrxqYMm
tke8HoGXknpzDejMyh3khSTbmHCgCk//K9dkGgCqg6nRbLEtnUAmGWxyI7rt7R1RZDOXuXI2v10c
ve1DhWh7d91F37HXwSjp2nwcLc4wkmwGTb6sMLFOLm/+q+TW3/jo4O+rjwPn99KFl2GyF4L64LIS
WsH37v6g8TYVtB6csHvZ3elphp3fg6pFa+O0kWB55BIKM926h5DVDxOR1HsyqiZr1f8Ah3MCHpgl
M7TIm//41uttwej1NRjk0IS3UKZeY5V+28F0yWmSCtbbprGnZezcR2CproZlPYsTfQLpe42ffgfn
RpIOce9QO97lHv1ln/HlEWZOJw2hxUCwhTtM8WObbBVng5qr7ivhJAOihDO//zoFjFbOyNm21Q51
uKcWlmae2g1/XtqKy+1phHiiePMuaJCMF+umV0cWehHoagXL0GmhvQu0/rWK7/m4Z+GlAMTgpLMX
z4wxWnv9SCp/SegS0yMXxIeR3Sd12vpIpAJE9dQAGRQj0xrWwTs55J9Z11kUXrdf8mPqm4tzEXKB
nHV4PW/rsRUyYsMwszqeSMqgyBJP1R2NyJPszjIiM5zOCREPNDWp8E53yeuVYPoJjSNIs1hSrLi4
tjECvjKgcu94f+ca/LZlb+vEChYPgBwOPIvavvSr5JWGVzirB4alrdkzIW3o1glbXWCeD6fqE4zw
jd9vQVf4gd/SkRaoG1gYLAwhVP7jfKZrvaainl1SDg+01jB9w3c7pFVRURxR5r7Qdv0bbGBEUTFa
AlX7ogxznqgIEezhxPxyH5cdwpebd3sFBZO45/EHEJrRu0thSQu6I+I6Cgzv+Ri2bt4ezwKaj9Oi
+0E0rOq+MTRRYqtxK5ufX3Hz3p4jXLMy+uS0wLiFbS63Pyhf10hE4CJBZsOrXw+/wY/E8KuP177T
9TVYuU/JzgjviwL4UIyOv+7l5bXpn+utrsYao0AY4aarIh57BC+tJzmBXGiGUt3IKsZZOsWtacDM
Cyjm9Npx/Jx+zhWXI3IUYTdhsnjdGPsS6hVCMCIhdcgGgojTFD4iaGG1xeU/EU7ntKY1BAvrrvpl
tWqnXptnqogbgWR0Wd5eGBXeq1276l2IMbkflSo+VbviqDewWp6q16oURhZhxgwavurp47cKy32x
tdweNCRQD164RT5nJmu7W2TO9bngnlPJPUU8dX29got289vtsWJhAcCtQsmilAAyKTr07+CRbl5X
/5lFBoiaMpXPXprR95V7d/zqnxh8qcXH7ZaI8c6jinPBTPedeaVgdn6al+/ISPfG2fS+LXoPdaDX
PeW0/5lfUstAjO9IxTKoahUMuRb8eiYyWWB0IoWAik8DbKEar57xaPs8AkCwOjRukydX6HZegOgW
rVWnPf9xNNVwx42zjzic5rJVB93KHicvJtOYhHzA+98h/zDr+E3hcJ59XuvbeZ/lCLrxu9XL5F5M
b/RYWY5rhTb4oJ8sQTdazMYnqTo8f8L6xeDky1ZJPsnbr5GS2ddLTOxmoftWwTFe82JxjKIAYb5J
e8VYowPpzv3QxhGHA1IsJT07q4MwH8t5rYcpmDj7RUHmAOrGVW+QMqpzuqu1RNESpMyxOKG5eI0o
yvGJ6dhnRsXFAHXjwrhDGtPnYMWEpDGQo8qnxKZ2au07R34QaAwrA8cJdmvKO6fAYr1h5n6mTN60
JqDAUn7CkIEdAFGhCNIGEctD2hyyNElp6inN5H3i5Ditu1mgcSarpF82ux/lhgIrkdHPWQtzCuT6
GzSfsEVP2ufP8sRYDBac2asx6GarZqpafEKrgxr/vGDO2ig4uKmhef3BcmyPrq1IR8ePBuAepWfs
ouB+qZFaso18J3l7Vjzmv3tUGvHvzd7CxCp1LtXgXCYlZC/L5fffeflIuOlaT6+WXuRteiajUUeF
/NfxTmAcpb00b8dbjWKGhDWmAr52D0iNsEA90v7b3P3iZvVLvbsFb4Drudfo2k7mXHcL+J0X3Iyd
4jbJX9vP9Zg5NWqbanBV/Otjm0Lr0O0f0eCP8PYMa6Kvca0KX3D0vnGXrGMQZqvrm5DBA2tAN3B1
MDMxBy0GhWk2Yi79d3/6OnwQKGIph/0bbZ7i6a9hy2GKxQPMFSOAnHWNqVjw0rn4wn1kOLCMGNul
l4BahtqKjk9ZPlFVifXhiYB3JO0uknk9bu03YsgG/oIN7T3AAOqFismxmCNTcbrfCbMIrjfEAsX5
pQ46ImT+eVIh/ufOxIScDuLLyyb/eNlC4na3UNONmeMurX6RjzW2cKiovdNovSWNXPrzBhU9hK75
unftIaMp/GVXsUeFRpXpnNlKO2HQ2qKgeaG8kzSfkscKcMMv8MmOV2yl2WBDLxAFX2aFDI/hHEHU
pS5xEZ2h/aX0vrlfmMhIEyzgWLrPyRpPg69h926Fs+zYVK+Ku/wXKGne/yhlR6zdCQ7kT9YbnjmP
pCcvOH45IaRAEhw4sR00Zv+8tkRuFCwlWnnJK6upIdsRTjwE+/1xSIaj8+LBWEq453HhQ20MR187
+4OzuweldHttPCw26/Pg1g75dubIgF26/wIgJYE9fLCHmo7S9vbQaXs9mylNFJgA/0Cxm4rGuOus
lw0TuC6qoDb09KWquCkopemM2hGdk8qUG6GEI25tHsKLBTo3Je4ttX4QfGGYFAZk/m8y+aNACTBC
+3sySH+QST5Sgp+zHuCZ1ltDxa0L90Pa9mDEdwFMaJjprFyKHioKld/rMQFxkZto084cf9z94nTG
XQLZILsJQn56m5ydkN1GPTJ7xwqTKFFQQLBEllskZslkJ7srjcjlDN2rOWfMJVxv2jBOlWQofsZ0
DCGcJ+4N6S9nd3YnyiwRCOSECtkqmLmtzjirWC8AGE/ntVS4tbq+CJdPLZuSK19+8a1ELOcwOcMI
AYgBhz6a3pHYIlycFxl4hqOlPUtb1Wbw6HDAOl/TqRFuT3vcWB/Dvz0QCzV+C/o4NQAKPmikvWsZ
5c9RQfzqs1zVbBWd5ywNL9wiRdSd5gwodYwlwN1aI90Mc8PPO4kBVYZYs5t/VxedKlYuIfcpAQS/
9SWLsssOSlwFQUgbqe3kD/NbbOd6no0fNsis60/M199exAc32KSUzeBwDGz6J7N3uu4uVcJmm/Wh
O9BZNZdAtxY6InsEHHMGYD9WKfPYe9+CJuoW7ZX5OX6wGzjhwQZT17PIcj+vVWtB20e1Cgc1ypoA
LkxDxj3d/YWWqqq976+H4c3X0Yi4hKJCHI+D+wPmEBwaMq3lUHoPWp7asnnD2SB4gSWCmxJ8cfxh
tO1B97BECoEoAPGW/TvesMmDJiipTKpvccR1p0saTaZ3sLphUD/he18DrirsH7K0uHIM/s5TklS/
RnBjuIyu5ua2EfSXXDHnA5m0w5tFk/Z++d2T/wazwytYKC7nr/+GDgE3DfJHzMfOK/rhU5zD67It
snhoCznyeLuh4tL8OXRk+FqNTs2gVGJFRwZC8KX/p45GFwBPKPp2ey8bGFrw2SPkb8d8QWTWG6Fx
bt8Pc3oYwJqOSDYh5w8v4eC6b2ZVlNrnyXlA83zsDOXeYKbQgIzRWJw0COpiF9wmjwIBCLIQAJoZ
01DJy2WqgTHExRl9Smd/7QYpzmqQbZ+MEPFMwc7a1iYTf+f3IcxmOyvkHBbwlBIbLjSuRhI4cKxD
BA2py+Bq/YALfcO2BYg0I8cZEbKf1W6330KGcgpaU0p7PKklGgBwaZKFRu8zu7L+6apNMDTBhypG
ZO/Ne/AYUW99Gf9sFRxJSWCACqlcqe4Rfh7hW9lnDjDY+eiFETr2WuEVMV2CmHjGpJEDGmLxP3db
7UKY1MUhLYTGPrrPpb+nf5/BE8ZU3xlK4CvhE/Gbjg0U9BauCm0GO0IQcKhnaOM9SWMDXSEfghma
oOhMDEGzGyW4Gj7k4o/O+EVhrvaoIjoSsN7hu38dY4rFArkCkdxeDkyLbu6fuzHPLwqozw5GKrf0
HyDc7uIaesjLykIzwentPOSI/yxnzxOytsvbNhMg0AMBE1HrNutavecmuv9xkmWo7pFOm6PT8JAY
I+3tnhRb6b+cN3vtENL8310RXnxR+wh1sN5oHIwpADHATK6wBZoNrV0avyIVwdpIxAU4vWIjMB9c
JlRU4Pf7Ow0PAp8vjMXgQvxAziVymlkMwYNS/dT6H0tntqwosoXhJzJCRQVvM5kERAHnG8NhiziA
iij49OfL6hMd3VVdVXuXYg5r/esf4J/pPR7PDZq3GCyvdokOwu61IBmfB/LB+FP0evMOF1J336+U
UBwviVGIOvghajSOZpdUohdtj6lhlkB4ZR8CD2xQw/zRPIs1cg+erzWM+Ip71zQae3c97vo02NEZ
2gg9Pp7/0kBTDZXJRpR1I6HDiLOrnSE9RvsKPWrrEMmG/KptEZJHAFkj0iSpP2OenPm5WHg19adw
nkQ3zg+w4d4mdXTKfNdh2s5wUs0sKiaarObW9PVi1NAlFbWeMNE8U0dSkWOFw4drnYqn9XAMzXVf
TA1ahpXX0q32qclvp2bFtbMkgesHCftqGj0IIaeIfYKpkpsY7nxAD93DaMcsH14L8pj5KoJB4VUP
Bvr0sdvwJpMrsAmrjYeay+7+AryP+hwNGNpQ3dMuzqfltvub6y8uX0n2sbulr0OVuIS9odntuiXA
EF07/Q/tBbNp5Ap311Cj5jJ8/8uZglXcu5nDNH6bkN/6BXic8RB0llv0DiAcv6HoPWTaCnobWN46
nK0PpJLftH65mU4IWYcTh7tYd/XLpkDsrY8MLvJiojJ4UszrCJntfkxf7UeW7JMJ9YcDh2Kj34LK
L982ORnY97x3562n01DrKY0MeOfAgct/65oY7CoxCpkg93C8MsaNVHgl1ehIcKct10+qGwdL9f2G
1FAVyGlR4LG41Yxt37M+E0woh/8Me9pi9upThvwZmuBQ/nst/+rYORgJqWajNSswQMGkj8lj/FhB
MKVyDfQxOiTsEKhBl6GF66lliOCgz5kxSWOmhPBKVseD51S9GGK033eU6+pkFGfzP8aPHyySHT2M
scaZzFRxh+Wh/59wrXXjHnhgnykDqIvrdXpEE7daX7t0ZD0Q0VvbAY5Dutf3lQVM9RDLy+JbWh04
1CIdBc7D/fv4wuEZQNjGdit+L2vhqGKtODiBCrF8CGup/HFJK2zDTpriXQ7nBhPCFpKYdcdD6D1w
X9Z01sVJrUKMemPZE7VknKAgDqnWfog4e7DimEu3R7ToQAW03/wof4ctQRKw+rZerWb87b7K4Lij
MqUPVSkHRG8NCIQFTldD6X9sCZqD8UZpD0xjc6c+Y5SxjbrAcBq/xszu3/wsJ1GkJ8Ga36bfjjsT
nyMWxJ6B5YWIUbQhFXE5VLsxX9Wxz0c1RIS9Qrv7eSEuAsUii4VJD0xkwxljiraHxqkErXxHhrUP
Zsrl1aVJBqdggdLoywtDIuQ/Tom5iKLjGA2Q1FilvfSurmLKpNCvUU9ckmMvNuTjQIrhgkW8ODtY
M0V+ui/d4xBJfWHfMztpszPty1/09IczEI7oK7ObYHzuHweheetRQIjLU0RKUwBCJo4q5QdaxmNk
b3AGewc4tPOUuw0VbskjwjZ6xaPdN8rXrzZhHooK5hi/zrgK5sZdLMhVkVHU7COC4v6zbFqtNNKX
XEzBseCl6vXwKlMuicz3SUtYrV7MNVxPhiyL0Lvb0WIFowYGPAiCJly0m4ylnOYt5+FuXaHAe1uW
lXBw+cOEcf3i1BqBoJshFvyBFRwcvAyYXcIoKbxR7EwtvtwaIvoeTKyd60FDAysRvRhIsthjJ/8g
1xCQXF6i5LX5JhCVZVS5R216Su3kYiXMYjtT5FCEGuE6wpX9lW9NfD9AANA6/3FZkAO9A8wbPRQS
3H3YqZPg8i2n/W74JIHQa2ej7t2HYtC7uPcTbDHiIrc+DA+uDmTPadjDE1L+0ri36Zw3fej86mR5
qXlxZZ0JjrXhH8GtGQo19hgSQTfZ0N/uqfzw2ocBGky+mjfBQVER8ZgzPw3wltaENd/Bn6GYsD1Y
ynkWd7YTdAY0ySw54lujRrIOWX9kQlFxccc80L7wT5dwI7VvFDcBphGTVVgGh9tHwNyA5NR/zC5M
IW0D6rn5Ww3S8blZ1pe5/sTdupjw2REtoX2YGeKcVs5jClAUYP3Ce7u/3D3rUYaQjzAy+pXYcaiN
OSZa9Jz9LmcZ01orVjJ3pje/j+lweunx4EtBS+WC8+zN7CFftKlsKB6RFTBkZgiSMVJTAiyIbPfk
DIQKl9XOz2Z5oj3DWwvW+RsXMbD4iFwjh3zNFrQkFSbFkJX2QaX1NMp88PpiEnKP71pUwLmATQTm
08MI4AUxUa8wUMW71Br0oudLPrl7BouiGRWER0CuGxXRd6y8YT0KJ4TpKHX/cN7PCyZCf29jZkx7
HywTPX1LJT48k23T+7j9LUJ/Mi/Knpmna/D826plgbH/Q3VQTsRgUF/njOS6Mam4nO9XpBz51Zs5
RM5hW5hqyKPHfw/XEmvSmb7YACj1Oz1/DMwClawUz5yGsU8/wFChmwzQ0kEzlcs7YDCa4H8q5+ts
9w1CWsOvuTZWW3Gf7ry2SNKEvZ+0ifdlxpFK0ieY7lshLWVkMMpgb62VeP1OzWzmDBmfi/U5zo7W
wPaoq2QztE/tZbVstnhNQ/bRIciZp9fVOltf3O49lbrpJhQpW9lNxaJwG4cjjrcQPA7sUI3ehVmJ
CVT5xQWLBKf8j+EdwgSMGenWxNP2QpUImpc2amje6Gin/2So1+Y78gb710YlUTHgImhn733Yw1ub
EdD8EYFdR7WBm05eOPOc8+tI3PL1A/9QyC3Vtdi+zB62LRaeFwVTmwZ6vB3ej7teIdZE/6rElqCD
ZO9r3m+bS4lCeACXyyppXzAo/LtcudH06N5VOcKIDTDRUCMrbeCDcV49I8XJhPqFwVtqOq2F4/QZ
U2/fZq1HW2UdndEWsjtQ7sRK2xjP6EgzaneWXEvOJlWk25zTjIzxZUUq5Z/y+ZeTF3Kvw4hhs7rB
OIEbo5nfgvHxL3jMYBS+qM5NArgVYMFh/eOWG1OOK6nbv1xBJhBMTgktu9NPrDhI1KxdmXnCIQj3
zw1jOWt2tmsRZ0575FhrD91rkv+5v7FHrCz8CAdZqBq33yYQhguIQxmnPXN3D0zNcoxATeYuDSZZ
uKzcWkEnunPA8Fzo0YxRlYllZTeTm3/e36BdQ7KgbUWo6TLgxGFjaGaoAi3dnSkT5e1I3J5OSasn
O3VgmN8W8jfrpzMybClHN1o5Gno4ccdMJaIrTS2GUPiMtZlHycK/D83f9AsiY0b9j3W8fhaw80o/
apbKnYgNqJkJFiUu4zzsHHBXCZV/CezutzhFyqil+Rcf1Z991vnqjAMg8v7FbQpzW66oMrTnqF/b
eT55Dz1EJRoWtgw96CFVRse4ZwFWg+6ANIi4+Ljsfpx2FJ+XCxKlazm/WwgCbmSPdfilTCgRqwbv
8z1TuRME9NGFWpvMBQTAPRJj4HJBR9qFYLRSIRvTGu4+KiB3z596wel7a7J+OxrmSSU1FPiR6EwB
eDtsqfPm++Se4zKMIDJ0x4vrghrq1MZzF5rAEQB+k1GosEGletFbqOTlstO1uldkbAiZkOySlsNL
kb+XN6lniKctzEg7ao2pfHiKdkYDag5AzZTwDRDfq+NRRUYATc7KSOMpMAGHqZQJNGQb+CaMh48b
LSijHo6pVFi4IhN/NVio3lmxd4B/lOUE1HNFMjJLFWMPf5N7nzBerilmthf+Grw9BISwPX/nw0YJ
5W8oqFT4jUUF2ajCPFPfv9CcScNjbLdRe/UPq0E1/0cM3WzgHbLrlFvLX+Y407fniD/ICbM9/IU8
IF0Wg1J7huIVfft+ojF0IL2CKofUi9F2PZp8Q+zH4XX+xITKEZrD6A4UJWMswDEOfzPkz83PdELF
RUwm+4W9NQMfHQJG0JT/zMxqPTE5ufPOSq4S/CCu1gSmo2YzN+XmViN/C8rKU7GfimjyWIMUYZSq
vB8zsBRomPOJPVxBylaYxyZfv4/FTxHA2xbomKqzzsfxpDcH3zJhOzVM0JVL/uy3JGkTjZLbQs1k
lTHuqpKBLOBnzhTBeqmZJxbaFM+Fbn7RHqwgjdC3Kv5hd8zU6bZadCkw+gdMUBfKEl6pu/hNSoMq
nLyxlzd7AyhOW+5glEKEQsMRvoYsFnUXw05UBA9sh8mSZT1mIeVPrbvoid5O21NsvFcXjROizEfp
fpmkIVKCQILahF6AwRgCKKZBKEfU9AmwJwQrnT6x5Stgrtk4j0xIY7CZ+qgtOPl8IFaRTvDHBmFI
MAELuMLFuMILyqz2w8YuBz8Z9UiVqy4UyU0GaU0JgsAt7iyjrcOkGAp3QT/NM/gXSNQX27vza2xw
ot2/YRnDZmXbfPz/y9SgvKoUBmZm/4hYUKOJlgW9YYFN+HHDN0WChgMuXQNFigbxPWOL5CZY889m
U5vb7ZTy/OquVq2rsjcgIm1EOa5KdSohntuAj+C29T72GWvsjA5YYUgKdili7oh/rHuo4/7TKhp5
P0HLKdkGQ9ASFJMV543iV9ZK366yX3F8hQk5fndM2mo9WcBW4wrTRLr897Hi8TCK+xiQ7espXPEu
paz69THMdDRcuwfxNQ2fxzayx1+HMlkArPPGkUlumOXyU8UChcx4OkYVYTovrLUxxzr41AB+07a+
DSYH7yeV/3B2VHN9P4f/1RbMPJ/+sVLJy/4QarfLdN+LMMwy+8qHG/3g8CFObd/1FyvuMkran32x
HiRLnrKJEh/LSn1J6m7j02OewNu4WZQKuXdrzF8qcxzS7F34yGT4JNDdcL3Bw9z686GXh2vud4PW
FsO19bDjgP7CsTAqxkQD5jaql4alUvRoktuHNZMRa1lQjdpBb7UO2wHIGH9f2RZHxTqucSiRL3RS
oMjsNNEGHlLpI9vQTbYPK5ucOaQnXnYMv2drl1uc3Oj5z7icOQPAXTMfF4l3GZpeSAVGm3RrxBJi
0xLPN4F97HFa2Wu8BXC+yi3P4+nQgfg+TNBbsCi9gRUl58hdMOu9yARfgq8pMRqMjjVF1puzB1j1
gqUnrPxxcvGbIGR81LjeHC6hwB1PXeHl2QohHZDUqc2Bk5Q/Yi6HKtH7ErWmp60ukD88KfXy2kF2
7efjU2oee7QqeI3IY9KauuRW56vFb+1fEIn1ReeAMh2CBk2y85VNxwPNeQhgm6yn7ChyG22seyRc
Nh9/GUuI0h2OTnQ69MIorExWiXGhG0UnXlh5z0z36NL2dHRIVsslxuMQNYDenW0IhvwaA8RFtNR9
MOQnihPlCXm6miees33Uj8cjZSz+hWfYPfOzS0eglJ4YA4RWW0je393m7Xx5DRr4Ft8YVtLVZW3D
Eq88N6r/8GWnJZc0pHOguzjcJS0TJYrK98aBGwCZpswchLSjEfaWyuGJMBzpuaf+iFJg/pg/ZBfc
s8oFGGmxTuUOuTZNc/i0Ez6pRadt0/yfoouF3ZF870Kv3oQV7m4JfkhXiYcJwB1H9x8EUZEe4PHw
CSqosDMGgznH687ivXvtzj+rOpuhtN5OkoH//MzkLAw/1D2vsOc4ldAcL5o71Hta0WIxTODlt9yz
c7yNXR4X6xkHB6tS+Ph1GbExk8c4guE67MuKqfDs7OjatG9ugSoRT9N5+tGAco6D2qzqoH1dtRvz
lU01pfml6O14YAvDgbsdPxmzCDgmm9sUVI1i9R6fj5tJ5mO2PL9jm81N/0r2GqXPhvuFTAU4B70b
qUCcXNB6osvobaNU3ZbCh/4ietvp8+rS9CIRFXTqtMuk2fJxIJb6pzCn3V8YmwHKudRSiW/8qQUg
OxAV6Dz3ImKXUnSCf7foGEL7R1mkoIUArFEUotYEFEfZOH2d9hwg7hm+Spcmmtg9yqO31wJrCjef
URcOMofuajWB3c0pyDyNnop8VUlaZwvKi+LZkESB1bM+wgQD+csLuut2IPYdpthkb3KLc5cqs5EP
32lPRg0uBks1Mp9pNEsSwZI8wwyCpkeKHOZPvO4blZ/cVPRAuQXZik63q81Q9vKq4GBBH9VNOMdj
Cku6jByLQIAJgeETUNQVv0oY5C8T3MaTRiVDKBUs62/CSjl9Bb21hhaBxoTxBhqtUWyPILdSXIxv
I1/vCGDt1qRrkN6uIRu6T+C7t+y74B1cGX7TgRj/kAmcDexNRqEIEUR0FJH/Rvbf5JXUPkNCbIJo
AmDGUenBfoH6/Z1/K3B8q4JBaHWWzz8GeHenoYe6M+b4N26CKW2NYCsDKGJfIZmO4U/xcB3mzoeL
+tNvzY1pvfaMnsp5R3wGVDU2CYq4+V3FpEZBj9XBWVmNX6AqAkmPJpQd2soEsmm8hZa8cZ0hk+JG
fU6ZjuLEGl+vrnboGA5QNyEkqdul+vbvfYq7Cozyaf3N4NpvR39dTFC+gTEjBMdsfwhPcdGkiyKX
B+OIRwnZBHF8h+HOckazydUGFxKauILk6PbgkX3Rnrqn15ggKTODKrmka46J99bE0e98ZaRXo15j
gur3MV/h1myxDs09K+GTtGuqe3TA+y8ba5BbHaV1+1Aemecpo0HKlEpd3mOFmbLw36h18Z+wkBh8
48celsDNT1v2WSWuExmERU8K09qO787oD3oFGYht+KgxrDdQEcee7fc21UkrOHL9Kv8joDZ2qcsR
zGV2Ui/8WENFN/FSHMVX2ko6vhmkVLQ96rTgmuQRkL0NLnscxP2+PB574bHRRnAt6JgnH1h7ihX/
WkO/Lqmgv1e8J37UengbYJMPg/cuYayoLrtZHyC7QO7ntWdjuCxfOYuRcNb0EfxHUcEp/nEwOo+I
IuyseZpKncFxxQXe445T0VtH8M5vpMI0xuZkgqP8bGjv64CXAQUFRLLej+7egwrhXwod6rm+SY3i
GogrxmeLn8KTM49Y14l5N1dpl2pOdHpDYUTp5Go985RQpeDsAgsYUmnSdtvibqakKePc23B8UQBA
b/zkNHslLT/do+qV2BBYFz1Vwp/P/cP5f7M8bYf6VXhFy0weqOrAG6SS3gzy0c3hfSj2w9fDpkHk
9CBvM3q9zdvFQXcFYsnMZYxbyNXLdp3U8vHJACfsebyq2VD0NalRwDcsnWHXfI2GBKOtKkjsAbJO
/gyhQexhJj+KxMlxXm2nwHMlP0H6IMbbaCiyClgYXnDvlN2W1W8CC1Md34ARQBKXjEEbxs/UzDhe
h7D9KmaYYnu2by23dCumpGaDZRCuGe6zkQRcP22NCPIXWohm1SY/vrKf2Je+TWTar9q598fkpkVn
CwJWavOnqG+axItyVQu0gkXLpUH5BOMVP3Fb60Z475ip2TAYmsmr5hZt+9z5bm5YZFWZbsRphuZg
slJ1sb+No/LL4tO9ZIsYAqxqjiXsDHLeFOHdX2aDY2H6NcRarZSJ8XKqT6hC4Ag85/lPal4QOg2x
M9xcqYHv0uKEHc35oo3b4LSU2YwOHLUK6g220cfq42Tgr5n80bg8sP+QP/xef/hwiOEJn6iPo+OU
SxjQbfmzzqn9zMyBqt7A1DVvPdQxiw07Vm7NKd0wsOYnIIJM387W+r0IaejuAu91zFVQ3jMZVW7I
NzZ2TN8PcWnqsGj9l0dWBaWEVkOnwYlYk3PvHYXWdgKDqRM5wZpYgPlvDA1kbQXb2mbiml9xRVZO
7v+I2Xpx/DQCircyV/x9TfhJUKjgLJCJfKijw3Jdns3AeETvOxcDsNLLXL5wki3+INTOwl1f7nrb
eX0dfc0WIyF8d8OmJ1tQMe53jB07zFNOEJmGWC8K7SwDy7tZuOyqWexQ5cirNy6t9TJwHEK5xvEh
dZx1t5JB4Cz//gwlNXB4a3iDz4bO+oaDq/WvCtuK3cWFhCrnViv6yYAE4IRSqcMImGOMwwLTbsaf
rremZHtqQbDL1gp4bJthVwvaoIb8A39WZLN1bf2eMrzoq5BCTllnJV4XS9t5NeVcYIqNw7C5ewnM
LK3lAw56KN3b3O25t838Tv3/k6/FbrvST7sE/UXieWE6xdaxlwSWguxcGflUQX4UzTuU7xZTP+Z0
Z6a/pkXfQOUIIDLx7mZoBc8VERKjYLAK5zu3NU3mHo+UhShhnAUW33X9w6EYMPjHs7XCuUy2YaK+
NAhUEGYA021dYp4v76ZC1XoBpuVOT0xhlU+1sWOFVddcL7uMGGs+3Tvn7HiwhtBD213zn74/oWlX
/iT1cT+rMJyRl5UCbJBnTtVNRHytjgLX3vRxY5kSizYrlekQaGonvsJ1UV6RkOsru8t8oWP2DmDk
F0br+DSHmSbCYXtTnJ1H3ATlEal+M8YTlPkpu8eE70n7xajE5MxZARTHeI7eRWis2tyaYN7pB5EX
9f9DzM98GCzUABhTnNsT7UQYtLbQPGs6nC+X62wGre4sSbtkwsW5PLlEpwWhQKuuh8ug7KyPfHwJ
H4Vw2jhHzB2xvo9QE8Re7ahbwFTDpsXqH6Lmv21VdeUwjBipapJlJX0qZTOpHbkeOlYTqLkw1MB0
WlsNWlLrYZj/1tETh9txcjW7gh4xQDbsc/fx6FuEI/1geIpQcpu43AD0RfROrpSeWhzsYa6e4+cr
j6ltPiTHWLCeKi/Z255wVEXaCcBHdyxlYVXMe/FMhZGD/2igDPQ5fjz6wie/DMPwYHxkUHuBdWm7
9JhzL5etEcdu8TR33iPccXKpJpJ/63DO1np2TTQTmDGgcju9tSh84MYiGDU0EImTabtlax1Pg+Y3
IFcV7jboPMIQcfuNt+5hMAMFZm6siGLYL8NG4rrvh7x2+PEB5Mctn94bzphkwEZgnSim4XrJhrpP
jVUfpJClg8PncMynbH0h7Q3H0POnKvCd7xGIMJVcqswXpJEJGQakKowACQW/Y/GeuhAsA8FfCZzm
M4wkn1H9ZNpMD6SZKuZoRC9Fg6/6NaaaEK9gjMLGSscx4YLVnBSdqbBkj08Cg1eqmB9Cn1l8nfeQ
IIjDn2QHSS95jRN6RT5yi2gWysWqNWqo7g17CA4G74vgRPM+zq7Wnf+X3enB2boOURhkDK30Yupo
0ZJMxHiAxpFnNZjG8Nxu1Z/xELEqhYF4QfExI5KjjLj3q5g6g+mdyGjQs7/e0Qj+sIPs0gIy5XJ/
oNVO+6sUdG0oLgQQ7K8YhjHsoqL6J7saEIsMppVCXvXQwORkL/KzTw+LWoPiQ1zIl/gRUMr4ZDju
FjM8Tktv2YMx71h89of1F3sQXWXSFsEHJtzVDmr4EmcU0CzjH6di+A53SFVW+LqqE/WTjlFoGpfg
thhgxtyHZL4k84f1OGAA84TZIRyOce4r5ArULpx5/RemrsX5IaHxYhsbtBjbC+gdiqCeC2vQ4sXW
r/1HZsEgwEf5tpWQKZa3BdDfRpftJAXcjhuNky6bU/+ysv4BjY2SqfHUVLxmbwSJ8Mf+6DKF0+Dx
nrsR27oC1jWHyKe7Zrq+p/4P8KhJWndzN5dzXpFKVGn88yaj8YPvTfcOIMb4Y8QEfii9bPWIwInA
GHa/BUjRuuI3WOBe2hHeywtzAirOzq4wvcy+JpADemJrtY5EV5ifr3iB1cgbWhG70cURXWzL7M+o
0inKuSE/bmZ/uSqiFp05anEfLhHQQNvs7zpcvOWs5ur5MW1vn3HJRVw1vHrQWd6n4Gm2Ewf6z1Dm
SluVLwkMNnvAM2Y/Phx+IevqDVVv1JuUKwqFEGo04nvwRMYjce6K5XUk1NCxz0d2vrqqasB4Fwhe
PBkgwZRySiQfOmZkkyksWcWf7U5jmMC6NS1NhBKDpATErGW/kct1wyhPa03Z4FgGFj5IznXW8ch5
Qbqcpc6y0xdDJs+KaqDow4xCr0+TQWDrxHjQKE3vUjgP1HzYvKL4KhpCNH6ljfgKb/3+T2rcDfJT
YAhq6jRybTPD0xChB1Fpsg69PA5JDhb3/uhBtZ+q55gkO0hpHsEApHSExYfjY/cDmDk99+oQ/lmU
XzrDn8iDmzAIb3+JRyWhn7ijLj+rZqhqrweatLjOMRm5Tjy4adSnFPoEpRT8DbCDHPfm7nLyQDzZ
Cww1nk3ab3oJ94qhdxG/aqynpMKdUjvCCTCXHcR2KkhYo3/8zq4PBQOdPR5zQ6gHXT5XAv0BeJWF
JR/UvpV/VEy2YzdeMFu7XqIrPPvHDevGVGFzXzQMsgN6967ta0OP3x3jgyV0DTusRduBfqVhOOkA
wqyjK4iYU38xSV1BAiHLrLZ8IJVtjy5BKeE7o0UvPpYekwPCEUXl6Vh1iPqw2P4VPkg2cmlmZHjT
mOOc3BldAlWVOCZrxIPSex8vKZ7B8ePl1qkFG0YbHdFopRMs9FIPu4kvmGDE5+e9D5cAX4JFB7qS
vNJ1EE3IW1syTiaYXVkkIA+hz1GjFZgEDPh06iW2UPQVaXJK3nNYJBHuvHRxADu8egD/AvlaP0nv
vGK+I+gN0ZJ4rfj+76gy3umwB1+g61Opw5oa9WBcVNL4Qf5BKELuOrXPXfdhJbTxfMIYSVlEgDKa
aQxKRLdOG8f5ZG3OaJatyeUw9PsteSYSHPomrlMdFeypALTXY41sUn0JDRmTFsW3ui8w2oCKUkwq
yuEEcxP0IQD25YIJKiK5E+/4BzKXnUChmLMw/F5UJMzTr4CbQf3BI8HND/7H7osPXFX4SmSd3WFa
1EyB5KJlEyvDY+W3GUYoCisUKP+dz43MxcWUBPKjnjksi3T97ezaaEPAYDmSWCeN49NmMiuix3L1
Ucs8Et7T5tLWbTVKgFTVvXgMD87OV2gtoa0H4X1PR/45kEe9bgUVQHqBB6DJa1y8UbhDZTsdQUOo
dvbIBcDgny+fYcZj6MGuark62Ugv64wIHmrXV6YwK1A+3XYPcDTCM0SJDstvgFIuVq1bUbVP2l0w
DLDirYxSts5FNi+14AchIH58OquNY6iApnyeFOwlqEgfqw1j3az/iP/LRXW8gMdiEBazT1VQmiqY
vGW/pJ5YW7u5On0Flidn4C076u0hs1bTvgy7fQBD+1m64PDfFUWoYILhJu3eqPuxFTrxxfwZFEG9
V1j0q/YNggjNEzRli5BDVW0zYYSShSrOmhXjvz9VhcI8Wcbcj44KR16jnOX70iI401GvJeKS7Xhr
oU2BaCwH0xtxSHjltwX5wSPBj/CIPkA2KGYp2RNUxz/89pbMahE3K/sTCN1UmAD10WKB3Yo9IX8C
kHX/d8YP/rlkSMoMdQ5r8TWZldAnhTF9LQuM6rnNlYKmtJFyth3op0rkyx1/N8/xFirI4ACL50Xt
WV+obzKC2NCM4leFEQ+eivZD3Gf/WlgqVPV10BCfI54exN8OhMRy1LO9L1JSJop4lkOnvXnJY854
AKMaZgO5rL8OGNdXnOfbuDWq/CzhJHSPgwZ2IkQ5HnHU52TsxoRMvG00zHz6Q4R0LAyERheynoNe
XBo2X8Cx0PfwfThnh2/uFu/wqpF2B4xxjbqF2dYIuNp+GHe3jsB1qalV6x5GIxd2Um9T+INLhK1v
Nin9W+2hal1eCvvXANrwOu59591yvxmbFowCOv+Am2Y4ivp0++5tzN0NofrE07+2hY6tBFbhxDaB
K2UTFizyWL2a3X/7T4omQw90k29W8tzTpFMEpws0b3sbHgFeDOtYcRpD6WRDHIFH5gwSNJY5N2Mx
pTEa/hX4cKBiFG+ICr1gW3mAGozvRcMdXpkQSHEpvfNmF1qbGCZraV0Do7ZRDXwQOwED9CbLfEFB
VgYUXmsETOHA3uXNqCqhoY7QUV4/PkJnAm6z5GbV4/JCAFenS+Kp98Br+hhxuzwtCG1mxSPA5ZzW
96FuAkPS0bAJkbucMhv6H3ntKGV1h3Jw2SGUhdTXwqwgNYvtzGkmzrIy15bEw9ptjQCNGBjm2WJo
tvrw0yNEyPr0DposHxezoul0NEZ6X9HUwbv2nh/42LBZzO8ypWFrRP1H3o7ImR7QBgBlCUjVP0RX
osUtz68u9JvYgQ50anmuLUq3EzlBKXRl5H5AAjdPnSO9PagT7sYsbhrTl9DmA0ZuF67wEytHal8v
fTrHM7IlWmiWYWetI5C4oz75BfnZTYc2uVwqFykpWSVUF6m8fYKzDwMPkNYcDJxsCPtF78E2kwMg
oYzx1j+bEiWtKH6jdPF4O03EgbdA70wLx3X2w7eCaBboDjegD0V+VhizphxLFEmSq03nouGz4MTm
YtY6gX4Ww3paIec2Xvwn0gqOOcLADL7pkMn2z4a8ALoOXEw+MZOFCI/7gYUbRAvAbzBWjNMeF43D
Tb5g/D15cbW0POY63MuMf4bM9ie8MAa/KKghTBnOO7iXTJtVYD2FguIvSMymDTiXc67hSc8ZOEgL
GMTGFcx6ecwPn07APWKmYbexthsm+38LlViU4pTfT9AxU8ioamVRr9ngPJ4Mh35Ib1Euk1NKtSoj
HjX4PK9N+RbnqgzYYHBEKpnYA94zsdfBf3CLBjWFitEw1BbbUxH/zOpjTt4MExmfAMQTYUTF+98c
HaOu07/vwVWPad+8nLDR5oiO2IkyM30l8KAYKS5RAURgIpjBtVd32BKuS6mY+w9u+Bq1fww7MByY
1boN4fQdpuPDffVc/TzUjLOwnO2qzLyv0ZBMEhjRESAyr83qjxipvrDQ/MqBRZ1QB6X/fIc3bIA5
Vob3GGeU3/ZEvdQcbunfmTSu9yVMyf9LER+yF7jLzPN2SKwT8LZSGFTcUsMRzwpXJkqIr/zduATx
aRX6FO8HwCULavPZe2Zca6ldGhHhTZXSLHQhMnFkT9ru+++B70IxaQOi8yQQmWAnTAF12ELcIyLT
1Kjr23bfG3ISgdvMvwbxiFvs3R9x+RG4zntwgY0lh0VLJBfWP6Tz+fAn+/M55jiQy8yt2nwvLiWF
rcE4ZE7O59FizbaCi7L/RCnxlt5tIELEs3wUmII8FbSiAMEnZlHHVhs6odVicfOhUhRCSaDuaiT0
MHyhlNGnpF7EzzZZtAKNTacqoAREgbkMkW4erGQoRZxdI7TKUHDXADONf29TolvgNhHZhnCo7Qy7
zspp462gmZC51caDpK1CWaB0YI9W47yFRwHzxkWfPYrr6w7Im5sZhvRF3v0FJCdthYSBIcZdCXMJ
+xAY1xGGDo0E4OhpYu94wygIHjSCDsq8A5F94p/fIaNaq2SMh/qKZUuhDF/+Ouc+03G7BsVCbflG
GsXJ3csmCE64ISe5LL6nSF9/KaL/nSjCfudixl5IKWY3sJApU7MdqKnjm1HivhUUBLcCrABgeleN
UjlccH3zdFhPPxEZofaxaImqzOY7F5wGZ0tFAhlvv6vNke/8FBU14+PAHrRzC1ONCQdzUwtmUs0P
nQV5HSGrBoiAVv2JlhyoUgYZ4C9DlJeC39KE0u7COb4LuLPA3Crxgm11tamowYrv81gsnVYEMLe+
vsEW7sGyE2/tJWTThVLkshMlDTUvRpHNMc9dEaWj4wFA+pk6b9tLTWbTNWg7N8a/f0JvTuc+NG9z
XFwNf96jnUVlSH/sKFQpM/Ekox4FpQX5DdpvR2UFtSJjJcOz+FxNDwaItT1gAmsUIuyqhMjrJJFA
5wpB6R2Gu7/XHmreOYnRi9z5Y1t4xBdiR2eoUh4ngBqRI5oXz1Vpnu8AutA468YKvjf7skNQ3FhF
yfVdg8isO3JOyYrTLO8TuJdLv1Rk4ZfF61LaY+qzIGhXIsh4nk+5Y24RliMAUGBaJlBAsJrOJIHW
nYzxYazHupoxxgUsU+MDyRnbeqAwXaYjqzXuR63xF3ofwz/IDSCHO/UJ8r+WFkGIIbPnDJ9VXkKD
3wX0kxw2hcWcepNPN0w3faQRSizlYp3Cn9nawtpZkHwCz3PdW0s8JwmjKyqb50inpAQxFkBQS3SO
F3yVXgIx61R5AnGrgPmBam5ml4RSO9TDQ7me5qcrymgeHASLVntcVo6RWq/TIDXzE/FSIOCkR/bQ
/IhBX3bpMbARAEOqEYEtwapODww0BKlHlMHc4vjEMtfqU68gVUV0kzJjGUwKOGqi+PoviNw3YNSQ
qcFroYCx5Yd5BzqbIZoiYA41vvkfS+e1rKq2hOEnssqAordkBAQRFbmxjICYE+rT76/n2rXrnB3W
nAZgjNH99x+gIAt3Z3FlzsTQwiz2ilwkiYecS1bNacHIILrRPRs+N8p8j1aHj2Hej+5I0rR4oXkx
o0tCIpVodg+enSrgzKL2QZjg0IIoMPNYfQ2mGnlBvY2WnXsJnuGNoE5zmN2tBUm8jIOaRuHAb5In
tn7adfrcn/fmgntfMWumMM/1kiXWBfEAGX645uKzV5fRywC1MRtffgCdlIwUELhPemusT4g9HX4n
hPGA1x/plXO794etAa/4Wiuzza4KSnU/myM4Foz1td+KH+ejQKJHLMl89XbW9qeLC3cmtw9kgUKb
JWSpDy7EJZ53hyaTjt66TyO29Hi4BXfHlSHaFaR8YM24jHY7VRffHOMho4GUqQEXo97emTzb6PMY
ijCc+c2qLr8Kx9y/4KwAID1mQX6164X/g/BDWdqd3QqbbiZaYEG1wX9udzV5/8FwweQu4q4n8d20
F0oqj3zL7EEeparkVMqN/VY1lMLaD1zgWjZY9o3t2PmB6RrY+HNO6aPlhkkCewI9aSNi2AqjbSpM
pl4uBu5TSuynNpYmXhQhJQ5nXuGPlRhA9ql3t8S88hn102KiT+g28glHHEyg9xR2U8MQIASldscB
U6qIzaRyamKv771OdgoVBmdzGez+abmCJ76UOEdYtC1hE4qMSKfOPqIabQbkElIBS3vtqMafKcrY
IX8JFGy/98AfrsiIBs72hbha+4JFDCDuah7UwK/d5xQrADyELaRifmZgn6CD07Tc8zL+daGn5aVF
dc6JoUI0CT4KAJszQdSItBSc0BlPPtA6LqvHOqetpAOi3kc19XVu1yFUhXLyRnFdmd8q6b4Xl4FV
XOKHgLL1uFWh9rEJbv6W1pc2UTIv+bs32TfIHiZ/+8Qhagxoyo9j9ZE1GK7cd/IlbwOr+fWb8xLp
j1cMG4eoh7sG+g/rKhE7JA6U4flrwxrI2a1UZcK9hpiGwVkvEvLHr+09v8Nn5d2Dfpd4HtRJjpD3
rsWwbK8hHdzt93FEcXJ5gVVWC5o+/KPYCaQ6Oo5GHBC/2uQpBDcK6y0UeNlK2F/abNQMOCH8aNC6
JoOSf2hfjSl9y8X4EnvVAMMmTxyVDj/pt/arUe0CZyxwfpiX6J4pyvSLMZ3QNt/WKNP4NiRh0aIa
1+DJMoQx/LSKJgHMoFIwnuC/WrXR28yXbJIcB2gSr2JF0b0K4h7lpBpxJskxwakoLQqvtZ/QUNnT
g7NqlxR9lNxj6PtniIlLVKV7UYNRGPq19f4F8oVRvSzD+haA6AIrK3cQ/+VTf6Rvzm//CRuTbQra
Ou/6A23oxXeCRh5u+bM6Q6Qd8H4sIsUZLy9MRmHsnTJAyKKNpMxHzNuxYBO6+yUA+F8m0YZiV6tB
HNh8eMWm+zb9x0DzF1c5DnGunLEzmoXXJHohhn+Xkg4F7/xK7BZFiuz7b33zWAbss3cOt69PmcL5
wyT5OhrSiw7ZmHUOtrO9vazxyEKzpgvSG3y9F0IpY99qaKpbyTCQ1OUJE2Pm+5vN80rOnsrjpf2I
QN7JhAj1y+gj0DMkR06HOaeFb1L2sD1RRnHPwr1CW3jaPAbgVoqQCZi/HUYy4v2Gu0/OpMh8Qpyt
Ep5z5NJpj+NGzhWzTq4xCm+rd+Q8WJ0ixar6Dn8yWo36Hh0sRZkxUV38i1TMozj1GK+SW36BMcBe
qa96DuM2DvVOEMfHCtM9+FOaHflvEwH3CKbE0juzO3/sEbD4Mhxk8xHT8umRCzRtM0+/x8u3tpJZ
jqpHsXph7nVec3orSFB4zk7JiEEkjlXEKIBiSeVObebQ8LDdUZ1CA34kzJ4cHjmhS7BrUr7tBxfr
1WbZqBx9GlqSwUEYEJ+bpTBpfZrdIjg3Rm2rTVH+TN+zfHtCAMSs5MXAQTVGvx41bITzqaJNu1MQ
E04j5pkvvbNvDN92D9Pfs7EuvQ8UmetJt2piNt8Q/Fuam49ttwsd4EZmYLetFQ1zAf9DV7oxBOGT
cYWv458I0zNfA4qvC9PlW3QeFViWtgjoNh7nsPnBDYLfaSbngbFZJjGnmBbmjIMg2eJs+YEJ/8Fu
pw8b7whLym7Fcrm10TOAgeOtZOH7j3T+ZJQ/MLklWjU9iJUGigZMVd06wvuFMqoY65MDui1KCQpq
Rh20WJOqr03gx4w4fNvp4o2JOjp36/GL3lD5I8lCXLrnr491UENvvayfqjHbKaiFtOoDx1eDz8XH
DZ6Q5Kir5WUREy2QXOXYyDGCqu8O65d5IJcCwsvf5Ab3DZ35o2woWhfeY8s+gY2f9CkNH1SFecl2
o7P97ysCFIUj9fCaN3tyoP+9H008uGW3YfdesBs7mE7Yk67O7tbjNB0x4cl1ndOZUqdh69MnbHP4
zYNocrIoXnx6Qxk+P5JSbA7uQ3LSntOrXaGue+qrN88B5KTwzNOqLbSSfddcTE83A4s7vP1W6PLk
eSxDwtXXHIs0qGjy2OLmuR+R5Knr+8ecdLkzpsgAO99Krydfd5hvTWkcwj11VEcfTci9lwphPHza
04IZ1PKkOQBLoqQdTc+QgGEiOaNFu6MvAKOfjMLYrsY8GqXuQ17mMwiozuXo/xgDckYsxNNQSUfD
IdQmIX9jIkivz8Xk5NH3x+n4dzBfLZOWfwqqSiPfs989/QludVTlRBGMioG1u9dHv72wACA/fTIx
OqZL58hw9m0KCahFfOXh8D0zp7rz8EDZ6PUdWrE/+tywcPiylcWrFRV5iT8ycekcoj136BFOJnwM
Bgt4Y3CJjtmnSzT98eOW/I0vhI1Fu7DwDZtjGV9CR+fnbYdWaohdDqU+9TCYA/A7shRDBBakEzik
NDKl44hj4yg1RSORdbSiNipBTIZ8rMkx8Fpn/40nMfYgjMOwA9w3HQje1/hjk+oN2MAluaxvmC3o
wmW/78BNLvDun3Tz3KI2rpoaJEGFnQZ4byzzjIbH26fpaQUDhikN/woYQwHETak3uEmgYviQoVyB
3EOE0u7odcQb/Q6mK1jFA12RoEO/Lb8FYI4IGOUYpuMDLcALG2rNa1iPqaBAeFFZiHCaZ798cSeZ
tAuMyCmgKWzGYHk3ztzrELjE2XPmeI4++bdtOjl9/RZsWm+5XpAeoqyP206MZeiISc6k0uDZCXTB
S0Cq72rDpv+kPJjoe6+BlN5qA1VE0IGzp9EcyrRMQY4q5DqnJ1eCi/JwZio14u3Lf225MLiyIZD9
gPj0wjao/FrWmZ2T5Y2DoPZ2X/Exov/J7YB4iW+wznoiAlufO1oWVCvJCFTsu/DBu2jqe6eodzFf
d6/fSB9n5wNccbPr1rQYzA6NuPz6uFsIVXV/1Ms+32T5HClnV4YFzhhe4YRx7WABzK5Aq9PzQbIf
T/agWjA5X/PJ+cIZ3TjHezaRaM8oSHmNqhA+6VJxJUBrCjewGBZmrxdcnt69sq9QM9Z32GRdHlmm
gV7FJLpvTZR1E/B2yjb6QQu0ZAv5UsHryrpBgGKBy8h+8gv0lfr9N+KgOViZb/up509dhPPXmG1r
z0kFokW2lKJNkLuAzUMHMgezIa8FfjDwT2L9AVGRTosSBcY/AVpsi/sZJPmb81cPU+A2PRlL0fPd
zBIu4M3Na+0KPcIpKTHZy050acqNNGqAPShDi1P018PQxg5p7HB0kAb1wf9g1tCRoP0PhqgTyMH2
mU9bmEews34NDi6O+GozHD0pTcDxmkgVrPPUmQ7pZsTva8QJPpwUbLsYB9A0juDjgc6zWVFS94BN
esB+YDdnYLUHzAg4/pi1stuXxiASHqeRIasPoM0641dTG1/m4z2f5AIywErYOvvzmBvrQFuHsZ99
sVHBtlxLZ7MxLCt2OnYICK0ImgLPo69iA2Sbtxk0jLEDFJT7WY/H5LtJoXBzkKGKgAngxhEDC/EK
gvmAFVVhoPXLjFmf7oS9ANCVD4kFlkxhMQ7RcpnPfsilISzniaQHK88AbzJDEg8IwXLP/i8n0sNB
02s2WTAENyCnIb1Kw8r3agzIsy50YsfwLRpjB3HU2X39vnno6jPMfZ4HuqkLvwwxXxliMM8568ZX
uiTmey65CuQbdTeBiOncn7NbQvonaJ2h3Zpv7vWDN3ZJRXbfvK2LRGPpD9DcBFEbEkVqCli9XvCm
QGVw3hsLdM5l58tnvBzd2xCaJMq0wuXN2ZIg91sZdkxMFlrJ3Zi9FwxEkE6hIFKZm3Mh0KTIzlCN
jPQGSGkodmfzHjCAfjI9jgeOkVYjIl0SjO2AwR08qp8T7IvdUxDDMg/b+jlCHyoCCkQOjCQBHAda
NQo8kij5sdAlp/qgYV1+wgjY7S9231rbxRfsotCdYO5Ekkxaj7t8mKppAz52I1HB3I1Dqc2QW/Go
bWHSTEGMAZ4mztEe90ZbJYC+TyN80bAS98ZO0ykyRrVr1VVdBnKFfTF7mIEdjU7IIIT3emSW4VUy
t4Bxka0L2nTdct/YM/9Fslxwh4QRp81ULm/QNJNkAN6qPYJi4ibQKYOU5v0vEuW5wN5ZsfFTzz4J
fpp04gL0npwwzrXiz1VAgoXgVOJrh5mNC/5nWxZiBwLbuAtrfM7PRIyhWYC7VrsA5R4BwPMP/pbI
1Yf5MKaIdK2GVnlH/LtxVqRclaDQ+1OuYjlGeQ6vTB1FxX6DHQ0l8lVziZG2rCLCfiQ8WHH8wLsU
6LPF+jw4NyPaQWVL3OPGFVl0HBP53Yndwkrc2k4DsRjFVQ46MvIQGFeSGEyKjrr+Ii5+TI9odZ9h
HXPTY6Z7LdU6dlyodu4teJg81Dk8jBwVssUwbeNlZ/EZzyBkpJnqrBkegWyjknUziBeiTW2Og4C0
gZwvlVgfN8TSDJaiibgkEfs2FDpZJnJGgIqbhgiNmRorGz94WpUkK+MwSM4trrjbj7gsUOvmczpB
e8flXw+sN6RlqKHWmaA7HAQZmZmKbTiTTzDZSylg/Tk3Be9Sy6qYu8obqAAHRKUyp4YYDwHexF1E
dlWYGpJxo15kQVnV7ohf0Yd4ZkQKaKgbqE1rEoNgd/4YuD3Cwwdh1vfDb9ecg9mdOw1kcjkMcTu7
mNsOxAaO3fmZVlJo8PRUdFnCQmrUVNKQOKX5VJjWUF5Nx/huamqLOqU2B2D41dnAN/zu4zsi1zBf
pZaVxLiE/mlya5vVCYdS1B4iBn/w119EMDWO0EmOLlUDeBRjMKNcUxgBxVxF7Ndi/HwAqaK28igm
8DixK2OCjNRDi0VwzUvfgmaRlAFLiIxWFKCoXls4qRtBNU/Zwl8M4Lqb1z6wXrZlpKpPxCtWApBV
Unk2jg+X6cyKm9dyQkS+tck0QZMEKtjGFz3e3Ze66wZvFLMJDgnfgxZ3flrEozWN397uo1qHtrNR
Ip5Zl/RW3KVwcQFj+2qpxA1DAmKtMqj8jm4ZNM2u4SoIB82AcQycDc6LHiVjwze4lTyjvCUX9MtM
CE7VlPpjT3eC7GyBKTdSjtmFQ8FDDC+7pfHbsG9kufNjybQveoj78HZ9Gv7PqlicMGfkQ7k/18Iw
5OrUWGi68U/Ez+CYZ3BJXFoUDFYV+hCqW5/+ujZoEU4uvlQ7F45e/S+C4kfMDKZPPSOan/wSQYAd
fzRkzOGnANZ7U37JlDNscY3uhRiqLMc8APA2CpNLEcinRHqUlEI6/dL+8GJ0eDl/MfRp61ljvc6y
TtpG9P70zwB69Sg5WoThVCb+QtqFgm/LHIkZG6aAja0it+8Ez11qwIFmYTp6sRP7wabt8i9rK1Mw
64PVOtDX98X6Y9Rwis1n0vU5gFi3s9v674jl9DhQYLLbLpHDU2qnB1ZvrmW1mbLuPFC1Mp0yHQhw
XrZ4twYGORqbvgygJU9NdTK+2/WFBFFW8jXhTMKekz/ptg1CAvBpAJZhLsP/0Wvz1O+qq8XytPuk
48l2cDDYl+E5xaqF4K+VMPPHy+BvdPySZCjukL3x4V0y/hqOUC4wFmFo9iChQVckU+XqDlIU+3L6
tbyE8/oaVY6VnCfrxvw8OVg1EAJvnYSnwH1q9svw1eHCbGR+5LocGijcRozQp1eRLxHHXo1DANrs
iOkFFTYXE4sDo81JdDDjGnREVwxY7xRiYgeSuBwv3MXhRyOLqdDJ+lmOkX0ORl+qZr1XSrZY1rcz
WUw47bP0k/WA662Mz27Q04mBqXTqTvYidh81QmrFP3FP+QViQEr5/pxxeI4APhNCp/+cm93SGmv8
Mxdr7mUXly58UphRIVThK+DKRnAPbj3gw6JeeiNRxzqIIePwoXWQ6NmQDvNZmlrZyeHhqsa3KX6i
yZ+OKvt2Laz4Jkc/IHej7/6tMSpg7Rlx4zgMyozzhZ0l6w/xS0c9mVnqg9vcFGhbTDHI6n1aW90Z
/h7Ml03KSUoYJqFb1noaYNiUsUEkt+Cis3SgFfbIi0I0Jn1ZeNxYRWkuh7WaYgCFQq1jhH0EsdUo
TUVv6br4SiRYQUB5yOOZaNT27SaNOFo1beYhdsL8AvYDhxc70BkXCcBBBp98Ppoj2S7kqKNOYiBt
hAPw6JD97TN3I9EK2O7a7e3WZXaaEsypdfw/MuJaajWeqg9UVAtrADKrl/r+Coy9r9fb32J/tMHu
9S4zJwO2G2QqoURC+pghjObSd0uteOM1kjvviKeJsfJXn90tRMvgb8KF/VPDcZnG49dwlgYd7g6p
FJRK68ZiPJMzKujbAWZMbVNhLbclWCIjB+PPbeyDrWWTHhY4nmE4A5xRlgKYyP4JOQV+pIEXmUUq
3eWutSag4dCr6a/3ymjbwNWTV771iO6jUR0/A6eGemhcSANaDxZtWnPHq+U7yLgWCqvK3PWPbfd3
zrADFLArLYJ8O5VVl24nJ/mSZrprIPFv9ozrRiirKRFUvxQyDN6HvFRHXFOCEsT7ZMLy6Gp9lS+Y
lvFJG+eT8eyE2BqPYR5BBmlsAQmPl4WT7c+zEowX+WVsfchxwdefX08hiHLSAA44rQiCzFfVnxY1
MR5eL8lS/erFMXsxhsKGgRbCCOp9dk74lxkSTxTUpVbeZ90GKUsNPGbjv/utmDxB9JjMvNmWGBHn
00uN/3BszrGHB/+1TwhvUF3jYKD5NyxpFKb0tokLx2onsKCk/sTuI+2aO0pK3Dh+TkKGSXAjK4hQ
7KZixI+eTrxW8FqpL5Ers2EmacGOR1kZsjfgJNEeBhKsg4KXYjJpnVlw3IMXHYzTdhzk/ijqs8pB
fsmRK55ET/yTbdEUcaTxW9jHWPjXjD543PK4wC/oWqikIRaeWai5Y9XU2gkq4ZtOxIjUX+kALyT+
TunNJ6IWxEJQVvpvfg5b/BPAz1T+HQcYljTRU0tJoAJCPedGCxrjKfuteR60W5D0GKLLwrrwgZCS
yIiAlu0vbYdS5C8QArdGPGEuVBMN03XXRDdSDXz3JK5AhVwQccM2ylhTGofLqP6wgFsQIrWPTwND
plyD2bmFYEvci6a4nK5o9SkbAYhEiXa86PvtC0VRhgdKSKfZN1zJy0sbPBpto7/HuVNjlwyC5peS
1SrBgbXCQsv70DAlOSCa0PI7J3L4V8bd3wSX2WIHeIsz9h1QCHaXHE9XcmobRBMNaUIfWEp1SB6L
2ZBxmEkwcUvWTfMvPYNSpWIJ5TH2JHJupnSFPOK8Lvu6UFZofToWsWDfKQ0MyeozFq8YLQUI5SnR
+ThLanfv4LaJo74guB6lBRk+yPWp6hC2zxS9C67AQ1Vo1OW4JYvMHDQKMP3vnk0pO9ZPztYfpQK/
QZ1yTr8cJ6xAggyYx9tEhHK1kmpMit6i1L67kLbosce+neICgs1Njzk9uU1ZgnChhb9MbQYhPVcS
yIdLOxt21yuLK1DG3KSMFeaJ0Jp11t81nsiEocQT4J1hSwSN++FKKEhYOevkNiXKShwXuc/S1rMf
SF66KiPOu39b/TOF4U0pnSCW0CFpIe1Tdn+a5Hpwldpm8r3omFxjTXTj2LDKWGhAlxnVNEWolJRx
0DLEBRmBSrz0dwVbivtucWA+pi7WcjHeOEfz+9GesnpYFgl7gniKJbnZpobM4ROLTRUNDWc4DUYi
TisSsEndn9HMUVzu7Dmu7b0JKk4KY8JitZrGm8zdJkstpyMfmCXBSWAIVADVMMnHrtYNHsaOVUt3
+hS0nxGEpiyWNEwJki55KHfHNV6m3JYS0EmjH9s91/z2Z8I8E44fdhBec7qsvFLiAoqaoh8XVlp8
W6xmYKN/xyAMxB5SVAnkArOiREsitSfeSUdrOVt/2B9YakmafixvQD3eazslHntEoYppKKNKvA1S
Q/XpK7ioGkySNR5lpZmjt8Lrjy2HbUghtlu4enLhgz8NQ/QYAiJjfSMLEHMSGWUkyZ1Ao58hnfiR
35JS5WexgctM+6ufWSX4VmRByoPBh5IJeSM3bgd3CZHrVOiw1WUBVaOvua688Hc1QGmwtNIQIsOZ
YsHjV5AGfR2GVzFlM+gDJ2MtAoyOl3P0p2FvsM9NVBTj5vVpwlEkrpLTSR0+CJ1gf5N0hF7NBXo7
z7l0ETH+DgSVIk3bvCwGs0P4FKC/DWIg4d8wjPQ7Y4SYxNOwzwAd2BddIgn50pHIc7oY/sN99xG/
lQ3R+vbEA5+pKPwjoxF3GSICMCCoNHT7telyjnzg07CQqei4trzIrtRbWXHe9gptfjc/cSQaMpjh
EHNkpN1Q+FTmgGJiuKrSkUnj8h4i1lyps9V7NTqaOkyFPTjnnopj5kOkEEcIBEjDUybNffyL7T+v
sdj2Ga68Vyv/lTPNRrSVbfxRL13wCzyFPNJuPDdRQfqrlz/62LeztRrCPRqZrQe7cB7VxrJh3cmy
Vs18uuvlxCuB5Gn3PqeMtOHc801P/zR0/CMPRo4TiXaeR7G4XBK0WLAi/4j1i0hc/vnDuJzGu9ze
zFlUiHXgLfsjZrWmbReGe560MMg4BYycUZTOu10YK2b0UTXkVni3bxjRYuP72uSu7UpAWdQabWhd
eSvK+ZPO0O2WYg2PEDGxwg9PwnW7rjPuP/hKOS4KjUSJSBCd0zjXFI4eROCvMescA7S4b5B2wYuy
bYXsYq67jBo62M0i15Ao2nEVwHaKjmfn7/C7VMalxzm7DnIqz2MSUIRK4seLY4Z4Wdb8DpgpxkTB
wZhWjsX0cdfIiiOeQnnqke2SO66vHyNxUKOHtc3VCNoNDKbValpS+0ZDJr24KI/iYm6bjP90QGWd
Jy7mYxcTNv9Xhna4VfLd1u1pQsoqb3zQXdT8rhV/IwqIJKm8FsjRe+2uFaqWm81Usl4MzPgn1xn7
5dMUC0c/vuhaYxURchh1AkmyO1rsoGbXBgHXyxpJaBQRiVBRM72d78KNZUQaIRVkAB8nyVoSjIP1
FxhX2gopYs24eOj4peIOZag9ZrSDAddStlspwh9Ac6VdHewnjwmaTDI7RALnd/CBSNFOIlBsoeHp
SpqB/E5SOnQVdOJBuE4OoR0/rAieAm2fjMo1Hp04vPDgx1wVnjngtoo1DiW46c4foEjgHNzXhham
xEJRGKXByWTbZfvauZzrbtyYAdWJTPLhz303xhiPEo071+FH9B38pdpq9+0PSU9wDeqWBhnF2TEM
MSg39HxEvXG2UN5TawQcphZw5JhmNpD5DWDZrmtu0PnVNMr4SyuLD5+QEnLNEYI7CtJb3+8OfQ7C
nKJ/dAkeOzEcXrrUWSUOUlpEqFZ/mIUv+8f1us95zA/oBaPiMH8YUEl49JHeJpXzWrWM2r6QGokU
nV2AbSCyKx9GNPlpoytMHRY2rfZvHseKpvFQYRGGSSrFrn8kawVzKOHRPEKT/zI/ejbsTBnX9KD2
QBxoQPAfHUW0ezN4sp9rNlRNSQQ7+Z8h6VMdVlMxey3WZ4cRiS7OBdBg2gqyRJxEkbswm/21x23L
ZB4qCARsYXxnw77OJIaZK3HVJ8NfDNjv0eteR2VynZ18yBBPFJG9aW9pNT50Q2X4Xnp1CVxi71ot
cwnvrS6vRt/ttgCQXVAYDA6vBU1G2R3dPmP0R3Axm0hO2apsmAEw/YPXjnT7d9s8WwMIX9/xm6Pl
HeZHUrbwXZ1Sf4UHht08MnQoZ5dZALlgoHPjHtURNxptGg2tz0P/029L2MLfh5WtD0KM5b63KJAw
TM95I3X9wMqv5f/wPpr1h6E0Wh08T1Sat2FXqzjQlk73Prw2ZIDR139Rvi9nAIEN2i7SMr/DY0fv
f0lld/oDXOXQOoYEtWxm7YBTksEEFBIEI3K2ouyDOkseK7FL7hhmESrAcBnn+I7TUKMJvNZDVEGq
uW1y/n4aFqMW8TPMUCwwDcDh1j8eTOy/5MD/0Ea8Ab4Q15BJYGHa06AQyUop+4Jg1u+B8cP7xuZI
CkAcj24r1gO++7jpLCUymXZsLei1OqfdXodZc08PlLR4jOlhmcX06aLbJPm61DyU7FlGxBT1a6Ua
BK994a32dWpp/M5JLE6vAgsvkWG13J7ZwfZA9/Cl7rjw/h4/g2+HVhJ7L9Y3qwVwMD6S5go4T6tC
OdDTX+P1YYIM9sfqY3XBMw9D1i8G+3bRc1T/h9TmQDw6aBkfwrr1rAbG4V0/OYMqWI25gilV+PvR
dOEkal4tHpeWdqCu71rtG5/7A3NBp1C6G18ZX7HfUwTtOyg6vdk4Dx1ubOotx/0gxSlYP4Je48e6
nalnmSFlGLRzTkg0DxaVGS/qSwvW2/3q6D7IasSLuJGDs7OhVFJHck69o6MRfvvE8UzAqNt6SJOb
nHY7GDQa5wuIl569mQgQNi4oEwRKLWzIvOCGq6bhhoDYO2n4MCJlWnMzb9TJRph8tlfrwJszNO1r
cQg4wyMl9eHnZjLDGJhHdkO/U1o4e46Ze/FquFrSDxZS8RabP8nc4SUBoHIoEdpx4EepJ+liMjpR
IGlxw+1R2uOPlKWU8zjDe15ApUuLeWL7oIQajFipnLBAf6CY7Pyu5kIhVbN5qduxHP8tEF81Rt4w
a4ZAvR29epg1lReNiKDj7zYPNZ2ODBVfkn77oUa9X6lfOUzQVbGADIszNEzzPa0bjc9tJ6cN5qTI
sWk3Dm1QlPgx6voPTRKCqfGFuERzc7BABS3vJ3FytGwrOfa6/pqBX87m+/buc+ktgPoACZGfDgJ1
Qt8D585HIyEq3S3MHpU5KqK7sRIQKkX3CAa+HRjbTsL4Zd9rMruumY5sbw7khElvjohr7HjVnufz
6pO+jqdqveNjhIF3t1KDbhOWK1G7Z5mMeqBAVPrDwNhuv7wSfJq7/XW+2rbYjZELsU7UEFCmGjGJ
CZsdG5z6kIBm6901WgIjAJo4MZBD0fFX3pDfosF4bVPSE5Kpz9BM104DGyC0PnM01B7gmFgZRdtt
hzktLUX45aoMeAHm0dgx2XAtjmNhqKIs1RkxpYg9wu+ox+bKUw9f9uLM9pAruRBgSow7/IzF5MnE
YLtHkgS155wJQacGMGFIwplbee8JqCmzbJPfcXoxiX/6923Mtnw4kYUv24SXPAOx65DYEFoXptRd
j0eZ/ujssvCDSsgnWD5ilPSnQ2kkIDKv4U+85HkXUifHTEeDQPaldAamlsOE4JUIOMD0d8l9DzID
hbsDHazhyndDjcjb41T5Zlotv0HoJlq4Lowb2A18+C5ULh2i/BA3OkChLHu6YDnrGzAf+/BDyMNs
AuzESBUHBxOuiTaI7mxfZCUMHHomUNCf0Sq1tGHNmKRcA8PhA3myPYf0cIx71mzOkDsgUTTF6MMD
tD1ksJfMRpRD6Pky6E+zD1ONK59jYCZ3CvWPI83O1en7NsTFORY4xB3G9mlH8hwbZutmsrhZ7DZ1
EQWYGBugKxleKWFAXc5+ZsAAYMHa7TtNJCuJ9lTw4yvRw1TUrpVcbMw2pDBJBBto8GiJ1ocVT48Q
509MxU1+KwwyBUUxsy6KcAzMEAxqH88K65PBFzz6KZpqIV0rJiCKLqNwoI7ku93E0lvh/xsMAEoY
3iG1ZybONbGSJzyEiM+jOkDmoz9dkYK8spc9jsZMfhAU9+1ncH0Lbf39h8gutR9DM/RfzMPpmnG8
WLCrgD9c/Q+AC/YQBbeCaU1fyhFtlh5dyWwBr6ZcYObStvO7dbi5wKhe78OZiaM6gBJDlWVX88gA
PT+HXaESnGm6oS6xJZEGvBGzxisMSb1s29mjz+hR2bf7Oo/bcXuj2QIR+mnHCUgE5oEZSPiRKi4q
Bk73N2mvwBD02xjraFUd3sYn8wknGKybLesU2O2GTXyz+wDzO6SnoYu9ubtpb6Neh/nJi+YImO7t
UNub0sefrefks4Uk8ESrD/jE7IL5jO6W45Oixf9G37ioAJt0GCdph8l7rrWk+VxGcH5pkugOk5qN
pfxxuCFjn/MQkZrQ4y415QADO0BpDQBEsfYhMUCv8Am0k7BtrvvyAIS/vyYHWCp32EcbdycQm++Z
pzvwmbRDBlNrPLuALrOb1SbPS6nVdDl95hcK95TqJA1+y/DEtLdtBK1UjkHNpYW886gjlad2jJ/e
jnIEQOfIAdXS6CqwRraFDtICxQi+PGPcfGstEEJC78ZwCHgCfKMrKxUOM+NdRv8ZUe6ccTRQCp5h
c8Wgd4zjEuZGHeNgT7tEOd52GRRw2BqlzVspcB32KgfiaqD19u1ZcyUVCsMqo7I3wAqyGgV8fe2K
vmYloK1nFLp8R3dAfiHsbk66OKZrJguexcBozgJu+5H969AMPfQnEx0wuttU0NfdDRoAES6kENDB
YCQ0gHyOTBKcVcNa5ur0DGk/oBkEFbc6qzwceElcUEzSEm31rw36INgwzUM8VcEzVov3TOizataY
RbRJwCSMf8qh5s7tBSYAOfBpCmOqaQ3QqNM5TDsDk8Ep1mmgui1oeEIcVfwhkiUlZcNRg8+YI1Y1
l/DHNWiLcGBfZElK198H01aMhq5ezQvmRvTUgnOpPwPgmurng6PqXbZihiY21pAc1tzeuDPaVDlh
kA6lHvvr1bIIDSYRzMiuiKH4rp057MYaNCNpnKA08OwPRhe7AhEtY8a2vJG4ctInc92iE3sP4qod
91XmfXXgfmSICTixWxKKeV6ENM1xGy15rgH/UVYJdg6pF6dKHnEjdjvEfDE6ZQi8ynqrhtaDeCpV
9GypG8Nqg40VbCi8GNmLmNcPD23ghAoDcke92wnYilZA6sV+E9PHAfdK9oDiqeNTwDemUbZghL8d
ZuNGhGXadDI02b8Hes9A9RZVUyHGAJowfqZmkN232dN6s5PT6WuU9AznSiGMsGo4gygumGvSg/bc
xgMQwwHmySEsCp/6aGSUs8s29GHYlSesLsbUb9ix673dvWai2PJA1/gYURxdeV5WbzTaKu2B6WOI
x4pTajdZKkaHZ6ChV7l+bbASH0HILhJeYjkxUu8TddgAGJjIJ2HOTCNmiYTHY0OHJzYUJPYGXNyx
mjouG5A6ttRAQdApiLzkNYBVH/aghWcEvrjxi1xN/tuLtcOlavz4O80Hg4OmfozW4u/PXINVwV84
rLupiKWDI0LT4sB1YnpZ1BrD9sCjABMyi2BvW1IHxMiN8x+8+0v2AbodtvcnWwnkCNValzIwac1P
4AQ9QlLeMmDCcs6ErMBVqkeV0zZh9NpK1xCLuG7PXs6oZSi1szcz7Lhh8tAwLnZA0gVqjrumdOyF
N4JbLVhKy3ex2DCPGlyIBxqktVShxw0zXTsWzz9B/ngcZysfANIG6oJBcI1oZ9yW92EzTpq7o/GY
XvQTWwQEHwjpPDzw4/1SZ/tOOt6xrQOT8N+F1fdQtATU0EbMa6JbG+hClOA6U8L9XH6YLQ42xSBW
Fl0VmA8bsRXeeRq/wuV1T2OO/0owODbCnYJS9kBgDutk8eOZZVAL530xrJOnjoWfzfgrTi5jxtg6
vZfFseVDxVSHGPaR4hEJFythXFA6bLvAQwDFuFQka27jDiQv3pAH5msRrfdxkgAmQukKe0PLPYTx
EzQPKiBXiKAzzRa0kD+EYJIM7gZEj8Ri2/PNtk9W606DFUVygcQaZnQFso2wuJkAxqx9K4SPSOXQ
ILoNZxUNVtrTpRvixwBGL5xyJaFlYN4MBCmAzsbZ0rgrnLKIgeZabFnrgNoos6DvCDSH+SoPU1Ci
hIRYxHWX84d6lRZlk2V3SMysBEZrve3OhRfzjBhFSaGMn2AQciJJzwjYJ1N4Tu+1ERgdlGQzGgHq
GqK99aURR+p0J7s1Vxxzt4OqRXXK2JNt6vSmn3hk3XlhVJzqTGXZBrOgbVNNKebaegAU941YNKOU
di4ELjZUPIATOTXrEe+Qj+MHOchAUYkLlcDmzGcmAtBaWDEUfII2Z+jaObS4RBY2PCxeaQ/O9GqW
JVkru7g12pEP1KCgi5WDLdDYLbVt6z+WzqxJVW0Jwr+ICFEUeGVGRJynF6Ox3TgLAiL++vtVnxs7
7j199rEVYa1aVVmZWZ0YQAd2CRQBmkQc8Je/MnF4oxb7I3f8ZY3w1cOgsSItRnwiMADFL8tzxiLF
J5dpdpJPPm3/67eeFTIjDOgPwHKTAPMsWnGXObPCJRd4AtlY3sZYOhu+xickp2YH9HSLuptBDB6c
rk1jR7+Y90P/lLqSft6OsL1LC3o6akp5CPFzxJy9mfE7C3UGPVGtWLD+yclRVfz7Dcj9HUaq4KmL
NAXFuSgVab6RYck1cItnOjsbbrH/+BlZj2B25F4z30wbcjo8hxSyYM93+Iqgiy9OBMWuWP6+blvI
7bfb0tkqPtoaFiqacAZQSwpycXrcUVssoE82wZ7VM6efT6eEot7edeKNuVg5cLcBgmAaUGnKDEf0
9jdSbWIQ952WnPuWdE/eKbMVJWLgtZf+0T5Afv7WLmpIQdyj3h6Bil1pZJS0P9z872I4uV9zyI3P
6SLEyAeYd6buRmasTLcdhDVo2VCf8O2+ONZt3HXmZ2/4leSUPBNfms/0wnE2pj2wdYcK6OUY2jTp
Q+1Nrg2g6CswlPA4IAF9bmazy5w7eUq8iokmn4A8lwPNvaEqtV9R2QBf+7QqOH7osJE4EyeILo33
sbclzujIde3bP2ZZLTrA4utRtXJfY7w0RVqmbWqKBbuEZDwHDGbCJKQU+1nH6isyW3ZBp7F18q2I
JUP/3H6n2bAvU1GE3BHqj3CR9R2Obhad208vFROGIFuTFO3IXTKNK3PNXtiSqz6QE4bv4J0C6bQK
SD19+tJ+xq83hN6GuMzS5FbmnNYYbvFdzpkNGa9s/T4IPFkflA75ENyO4BB0IeqNH3gIPBkJP3yZ
no5CHtXlG5OQ4aDr9V/+/upfPzGZUQ2btfRvSffKc78yTIS2j7bk6fe/+KA87ZrnjzuQdvX3UJ5Q
JmJt0Li9OnrwA2lwMeRJd0CLlGnDxBiDdq3enTyU6cB+9JzP18PXKz3r1qWe8ypmWNJD8r5v28js
4rR+04y8DAdgvtaZWvo3w72fg7/naVcn1TvwwLFXt8vZaxBWzPswZrd7UjWb3Pj9vrZNEV2uHp8y
ePoF0uWXqx3TFpWpWzF4UqOM6X0mvOjewliGk41D5KwFsdwz4OUc380IDPeBlGaAP9TcWGUdl3/7
ZhN+eJq2wchhZXzNvM571oHwlkWFEZU0b3H+D3f5wO3i+JdDR8Kanvj8cvpNVNzmZXdqWpeJTAuC
or1pp/BI2e3HUPrBYGGQ3arRjhDAwJeYwzphIzIkJRAStUIFcKcs4URQaHQSA1LOa9D33wkxbQbP
i3IYyTmxWl837N5XKMVFDHiaYzwD8HuBXrmTKPMXFhdhqBMb/vA+6gThF5AO/dMPOpgv/wOZgNIk
nIaoGr0dyj/ApVWETx8Od8LVjKHt54vE+OHwpXwnr5rR+Gt/Jx3AfvIEnDXlCBSC8XPgnCO4FzxL
GPjCkU2xgoPulD68toA5p7msj48RY+OufXiwvlkPW+T9Rfn7+D1nnl5JE9oAvcsRnpg+xS5vYFpq
7SuHXff1+1CSK0N2g16W5ie/Y7Is9l+7/jj3ih6kf9rCRouNYnUpc8y6UdzpGwUuJ4ZTcdHbGgNM
68qQx19RTRDy8Ni7jMrnpH2lG510VCE8eDmMM7TGzLEIIOtMKeFjwt2mPz+j6pApGF1owxUgGIpp
BOu6i6amTeEbb9EK06f+hW1FJSlAQvpOHp6xAgytV+AjXav89z7QcNgxwQW15goRkx0z/5Mi+OuS
pjICVGicXVRrfufl0VNHYsOcjn/CL3625AAcUxBUaEDSEKEMSesp5SC9ZVCSZQqRPpnhdsZKhWWI
uRWFvyQcTGSTQQ5GCe+BHIe6CALTgrzzSNg57EkKzCcPUX17mUSd8JZ4eLLaj5TsjLjFjKkK2tS9
GPFA+14S0yNpVh4+dsClJvnldx0+3oRaI+w+l13oxQLsnhKqxN3F0RCTE81NegxSlhCmCfG1k2NZ
QBy1VQ4z6iVGMebebZD0K6ttXMqAzjKF4lfvPgblt6OsmWk1zlgzfNPk9GBeBdxxv2sn1+gBueQL
iYPeYQIrfRcbPw/vvgOgUnWKPfJ6KqrFZ95fC7n0AjOHX0ryeYVa06pIbcsiKkiIWbRMFIbuIcPX
aVokg399IP9YRnbEMI9ASMFLr9PLnLd7cvy34xhsjsbBiXKPnn9REP/rJTfphNuOlWckXAVkhy+Y
xLv2aUbSmAQ87iOYIq6rHcrKSfoc03ZC97b3T3t076NXFunXUSPOyEF7d86QP0UFFlHSDmZNPql6
cBNxkkK+YtK6kRGdL5gXKFeERL1QZgwtsxMP+zHp5egFyWF3R/dBpMHP6NvxLsyeyRxM2v+BuW42
KkqCxQfnjZW2eof3GXynk3Mhb5Q5ShACk978ySRTluZQCMaNrc4Br/810e/efkL8xrkNrAYRyh/o
T03J2j50crtAG+JfBMdr7ZjNVSuIbHRLJmxswLhoCGHEAt9k0w5htK6lBQYJxe4Iqtb3FDMc2NSs
JDNSWzdY1Vpp+pjUgAXjd9fZbfa4bpF6SfYXZ1xeLD1pGN8LFUL0Rkl0Ln4Qg7BX8fRf9GsGpIrx
8weGFq6bTKX4wckGPNf6Xa1g+nZepNcVwgQMhqatKAqnv3/yKWnokzDR9IfSot4oQ3cJ1SIOC4zN
JY/byGAqUSBVI1RCIONkkiZ6Gw9ZMhuVX4LKuIvT0PtQjLCTaNwQL1n1LDGk/QJPyGR3nLUZ4pBR
MVL0hQBqaVLM+h5oR/mj5ZPXnf4wPFK7+lAa016ACIMAAPTzLVIk5icy2pc9x9umqEyuQnjbpcL7
bZcXaIvwhxfwb8PUi2uqfaYkAC17MsQLNuMtef534jClHGSFN9bnG+YSc6x0XJLpM9NgmWPSZ6ur
4HrUiR2Z3UkGf4cV0IsWd5xHqPZSJBILtDyeGdXLtIFgL6UiqRhI8qyX0otr/fAaAIj8Y6sA4Xgz
YztbMJRAQI+ZP/jlXbwFI+f4KoAeCeTz2VVn9UPPl3XRZVulPOMZYMWR9WAeTDYlq14KHYE99qr3
fI7OwDYCr5U7+Am0pQBljmZpPdIj8IYM3uBBdNjm+9A/TFzoMDhZC14NA8Q971SIWQnl38wYkYn1
HOSXicAP6K1+aPHcmP4FDsgwuz+aIN0Z6X6y2BCRTWVNti61IZX33tFyUEgRJQmyGF85kd1zMa5R
3p7jckxXz4i/YU/jNPFy3X9qEMMIJAlHrGCrBEpAwT4OXN7Ja/ExU3wS377LdOsbLsPbZesh4F4W
NDTu3vvIbA5cB0Y+djflOWp/18pSS3CweRiMzPEAjtAviuswzwtY2ZCmHCvSnskKkeLqxN3r22FI
QQME8/FiBvedLUaUhLNXFFJG8TJswvMAz2+G3bujoznz4focAWJJYYSKQ3bBUGxKJEr1M3JUlgoA
DAd/CKmI7zM7u9axGk7+//X+OOv1D6+HnQTQplmCV4lcorOD4O41foIF3W8CK+yR9PcOxCOahbxN
r3XIwUHjqIJGGEdbY3CDUIA4EnSSV+py+74h6UEGxX5FPxT6L+iEYyAPLEJnN0a/kKB4u7ifxGRm
YDAgGQCsHo9pU7iQSkmyq2jGAHOfrVgLE3XX/XejNRRH/TlJEbn94upz86iNgcDYsLwbapy/rIuv
TA0GlAVooaOB+guKaAAj2HUorEjmYc0iJ/k6TGDcncdE75ij/UUFBtFHjiCm6MX5YseNq1CuK0yy
/SBrH3cpnIDXNLgqM47NIBtSn0FlROrgvSd0KYbwwpbUzQ276TuejKjDYZ11aZpeYDPQxBkUAfXc
xTqc8BRGi80jek7/MjU9CBkCzPnPjqHWRzOGfNv6ay5p68D5ZVBEbPyjW8HFSYnGgR6G5S4BMvWh
dRmWTIBw/TUID+srqT92L0gRpNFTHqL0GcTwz2nNER6J710rkU4Yg4Ap06DduP7oPAEI1hJ/ogG2
Zkf0PcYTKIAZnj2oTdRgC/bZX7ugbzF/iuBecuwx3PyCo8TizcDwo4p1joWU3WQ3/gk6YTDgOsPJ
dPklV6TNuKElb/gxG5Tq6zvD6QSIKUxev1xNG1OWFXZazFLJVnspm1CxfP9LsZgQAYRguzgP6JQ9
aCUAk8DOcmbHzxSAh9HraQL6bB37wKg8Gwj+hJnjQhItWdwgq4knfWpJMhazmclePK33wSNQCKcC
rdDVeDko9JwixuzQKb2SCImOo6Znz9Hq6kTcj4zTIiTp9nVYhTCIaD52feyJA3zOUA2SCnmaL/Or
AdHHn6AKsLcdNj4M08AYFj/ZrP1nJoOpZ97s54D5qbfJ/t91dh1/N5cRRtULZaSM7ulTjAbYEP4t
LoLT6LvVpi+H2bS+NswCM+kwIO8e4iUX9NFoInkyAUa6krfuGGLj3zxO7jEOs3Y+ogplJO6D4khn
fOTAryGP3JwBLs9Ir+2TzBjHn3Le477TLkH51uWfGEy6MV0FT/ff/PY30plxK/onWAOYdjiQtiBw
ZQwd+bo8jYyj6eK8QEYp9pwPczexOv5XI0rOZqrToOw4i9sX7srAtu6/5YvL77pM/bUmMiFrXYc/
JkOhMvchvoMjbVnHd47wHuejSlPu4qmRHmVT067sbrQ1nB4Z5yf4BByIALs9WMIc9XTKIFKv9KTT
kl9XSI9c3Qk+VDO4t0zO/3ph11foW42Z2undQBNfjhqeVx2UtjcpEC+BCdic+wO/656nikuZzNx2
Y5hzOt7mn+jpt+7Hw4OSLrmUGbivRvfdZ17xZWMYGHRsEY1SdPYoFUI01yTdWXgU/AeXFpwvEM2y
v4QkowLeInXhy1WjisWEiIgdC9x1Jh9rhtfVnmsAc6eBHqDnga0/eQevSOX7y5Tor48hmJMNWbeR
AowMKMDKO08B9ni5BdGPKbDwBSBGYhHBMa9SWkhogq9M24ITFv+VKxOtYOT7bHKn4vTsAJAfPpzu
JtGFPhCjmmxpKUEpc+CkBn0olHJaAWPz93jkSffT9yuXc6bLylA43Ax+K+OdVTyXn7zzJyIY+pm/
HTgYGoUlNcZ1WMKsewDGcy2G/3XekQos9PShC0fQr4cNSGXtIo3jfTq2JHhk9Fzh3b0G2rQLQevu
H2SlqMHNY+KAbbI/wR1l+K0NsMpMW0fnNT3vJeqz57gaFWPjn2lfR0zJDGvvDFeypNJQI9PWl6fx
MyxGLVZNXGHyDGt+Xucr6zrBh8frISDl9ZCgxw9Wb4bNMlmqbfpPpiFxh9zcv/g4A1hXH95q61TL
F0TkfvwditMabmB2n8hMpBnPYTrYevL2Vn3ctx/D3NfDO6wD5nLhtVA4A8ftIawDVHMx+474LAfv
JkccGGiO2x2vdU54Gpj+PYRj7OrT79CMteQcfphuInrKjD+qX4ExDmtP7K8Pi5QWhSPPF0yMqQqs
PXpUtfPD5Epvyw3hzxDPluUWri9/Gp5z6WUh/gvcoprPJmd1TPuSnIgnPDxSA5GVX3gagrNdnEMv
YDQniyuTyUBrKll6zGwbanxswzrwq2kd0nABC8K2myWRcYjKr1JrgqKWzvLwowGJz542TTe6NgUc
MqAWEixnz6dwX+2JYi0qDmAbvwGXF3P7v/YRSSzAC9biBOT1z7D1Wo/eprUu/JLhzas+8fzGG77t
Iwg4hTPRvaSApx3FxlBY0pW7LvlOmFtTZXKDCiAC0jF7Qgjkgb3cWUFpDEX8/nefJnA1sLAhh4O6
WuCTZPKd+TAfyRi3RIQ/pTvgm9JGRCHWs1YfD0mivegnt1BmPEKMdjY1BJwS5oXGJ8jGBXTmF6Wq
hQTF2wAGO1KhNfztJup6c4o1Ukt67oDr/NfCfzhYaHr7ydUfsOW7qMJz15gzUAJuo6g/Ss68K7eq
IZBceI4CBh/OMU2mSencVpdVg70lNQRGwl8vc2nAA9A5i4S4TkM+9KH8OunCgO1NK+Hl/vBEOoQJ
FKXQQ66sZ6bENnhO/S0RsUladlgLCm+5dw7QYawJz8A+GixZEh4OmNEPg/SOlXW4kgPCWSQ0/72W
7hz7an0lPeOTZUTy+b/v+nVSOUzwxLPgS2/nIgmTtctolsORMEX2IxXHRxiP8GP4geoNSFi2qYpS
QN5MYZU3rN+7MwH9wNAKZr31AwufHz/cHcHL+DWm0FFDoh7j0/dEdwZtgikxYpClJUUnUtIvmAZv
qfFLYpE5ABemQgak43nwST6V3tl9B2LlSmYANqKxAeTskhKOAYk8BDYKXCWaia7MisXOltjDOhze
Y5VAKgLfgh4KrBS4INReJw8gxGr8bLgPKxabSZzhZOECcoysAb/tg/CMXjgk04djickNOmDa+vOP
QS5/X/zuNWw/1X6GlfsZVsNs1A2NRX/cm2k9SrD94hXtfzsKShlzTAV5YRsE1/gefyM1su47NaDs
mBY+D2GYg9KUyx5D04flsmnceplDeHglbfwctnEO646YQFB/eP2o9HFsiLIIM+rZNXiHr8V9lgX5
gkxk3IdI9B69QzWQfuh+Uq0H1KDba6yPs2Uf+vhjvR+9os5EmygkE92hWBJRwtgTXOys5dXnGOH4
qv2C1po8RiYHROZYxsTcHI4ZWuVW+sdz4rC7E6hMFhvHmcAIBiviTiosmkN2ClSI1v5lbbJ6z7Yk
NrTB6Noy/A6yyNWn+IQNyqHt9Jz07B62Ig6G5kvknyvs8K4req3WXcFt4bGV3AEBAl5AP8DkfIK8
MXIDAQWYfpEWPmcqFzCwj6iFDz+Y73D9Py8GwnFpAJqEWpRlzjlA7sa5BsGE6ydhbWMIdxw/DQ8a
YhS/diFvo1TrOCNZsoujFDnihcMxL9DGVbgq/vZAPkBhCeS5wnwD4xLZeGCMeHSxspasRH6JIQdc
6qjkxNF5AdgSf9A9TXeHt5XKAqdyJERRCHPtXdYYKTX6TInAAjqwpY/HhWCUb1ba8GSNeG6eLAcN
bxWxZJGQRh0jlrQHhiP9MU2oHrUhmykkneZGU6XQYPoLCSKh42Y37FiyIBrhwQffRDlFa9ImWut0
RGUnFaQGp18+B/W7ziu+rmozZ651rvilSSCHP8XBQulDidxJmGd1J5dsk+78tK6iM8nIgEiGYGxa
++SVAbQXv8+6kvX08PT1ANka/uz4zTOJHZ9WEjp2msETkTRH2AsJSmYqVtX5VcIr13dmcEMmkxz4
3qhnnQJGA1Fg+KcVG94g/km02g/Pse5itWn9YKS4QSVJAufh0OOR13O36Rm6rD8e9skFuoUgGMlR
qPkXABOJ5FtSRiSvbA6qPQK8d2JFFbHG6nnxjAreBRaDZ2z3PGAO3bdn2EzptV6eNqZAcenjEUOw
ZnauzKShPmfJf2zD08dGmAc3kqFDWro90HcFLmVBMBswUBYRBQcdAY6V944622p9uto9pPPE59PQ
LIUS03LKJ720XOpkhgn/R8+rJoKyHO0bc9atlhCsWV3qMQGyaSpS27FZOk6zFB7Ih9ljbvmxr/S+
tCborzuscrh0gzEN6MIFlDi7bZ+T9ZzbCoebwo9dbOHAGd7jQd9pTRUz9u3tMe1dkYnsEUKIqNbM
Ru3XH9RX7xve71EG8d9sxr16fmaxnDdvgGN9TzvNe95CZU/Syxtr5+MjD/dXJ2/GTTG7mPSz6nkb
g6Z9fYQGRhYq6avjZN+p9k48XY/332GzH90pxW7RAzuFT2B8F824zkkImJ3BZFb7Rf1IjnZa9PZe
p6Sd10gny4TIny1ug9UAR9DX7/4WvPbh5T2sB979PbqcneY+HKihUmxvv2rXMhnKUYwLZaye3H7t
Nw83C26g1W2kDbyKNKLLRPcIzFqVs7TdlbvvAmnVTbPVjOOIllMEQa2NKTt6NDWdLxu3z9mn993a
2BiUV2rydcpbcJ3xbl5zDQed8Jkz5G38oq9aP9ynChSkJDRzEHNRX9EvycOXltGvDPeI1L/zvnfp
MGeGUoJ7e8qTxr0bm4s+U9tIr4c5lH4lgeFzIwcz/VsVGLiPWdWVHXJ6eGrp06NssUxtCFS3Zdkb
fp1XudjtDbtb4HSsbyp10usfVQQPBWj9De3/9UOke02vfeqVR8dtukOzmA6e447ql91F7xV+uyAU
t/1QVbybmVSKV2VuXcHq/Ww6MJLeYc78WiTP/76Qo1i4Vhdq8QlvZ4zPCKtPX5xr8YuHi+QvoWE5
PXz9sLsQvHET5Y4TEGawN2bYKr1au8RF0R7O57/K4rdwVyjvA4q45LXok7xZHt1QqC3kXhhIeVMo
w8t5APiNAJcUAz11BL31tVEGgUySkKyypPUFVzXZMDsCOhZIVowVTNSzIvFj5kPhYM8AoQOwoYhI
LzAtkLGabICMOSAmN3qioCHMHFmGVz9EChYl4oeEQFy8geLEE0j6ciAWB2cGt1jXIS4gCHFipj6Z
QG0v59ehNMDf4OlunM/JgURxwjPMnuKDRnfS8XKPp4iCDJCVPkDNrYGvSbuiIRMWQx1y780DpcfL
m/Z6/N3KWEYxVkuhtQ98yfzBG9HENn732O6ENTLzNcvHENsla4QJswAexwBpApgY40SE+4W0OR4L
cUoC1OSV3prDaAYvykm7di7OKVd45+vnhwwe7BnzIP4jKCHaMMWeYUnwfdkHoDfQogKiJyFI2qXk
bD+7ZkxaeR+veLJ49s+nnR21BPR5msDFUEAmbj5FOB3a3Wt724Lwyw3/6+LAOnFh9z0WIlADX9Iw
o4IeBI8E4IrN2POA+iXb16YAofMYGu1GGNbQtRPU+pLlt9MVImKwT1ckFwdYEyT6dAH3Dvo0s+Me
AbwyWD7QFRPagDvENNGOs8gLuxon/pf2MDeKo/m+4cNp9gGwUgIX9oaGI3I8k09/THDmukCWiujP
gHtEGzh+QoZC2RA7Hti7Bz9PcLTMf25krPVs0oeDpkzXA0tZrm+WjDkEuVFW2uLga8lo28UGfx/k
dwtp2qg/ZugkollyW3WKoytW4WRhQmMz5pDjJpAU/W6KK7SFZ7DLKY4+lQSimdvjy8Pdz/11O5nA
7ND6yAsgtzNZ+3GHhqsyKMQunqAGwJ7AEG/vJeTC8Cqrljyjc0E4jHs+2CqFIa3HBX+pNfa7BlHd
b1kDcnhDf8b0tLGqlCDCxBE6gO+vg58OsLZOYSr0mfMUhienLirmSrUhgHHTLeGhvlTSIJBRV+Gl
koKi9HFfLxo3nIL18tlnhpAP6Hzz/n+kWbD56aW2bceGCwGPjpO+gbFgF3dagp/4PlWq6DG/XTzl
O8oTEKSFrtgvxSELhPDs4mxD3fhyXy1RtvBo2/PXaI80cIXC/cCfBzSFLYGS7Zx21LBvhjTsNPtR
QGi+D/fIhq3e295dbqOzEd22g5/3y61nl215jnc1GlKENo8TNYz+totzoFBC//QxD055j3zva9m0
q8xVBm46PYgCZlhmXjcnw3+o4w69RUs/uY/Br1JvYAQ01MtWTw8oF/+Z+FHlUmSe4VvrPapsHSmG
DHl7nmCiotmovd9L3MCQtiDiZl70i5+O2rM1MVJCJhZ/ISCcoyexkwE/7Ikv3Z8elFEIG8CsYQoP
lOY2D6m0ZOyH0oIaFdI1itHVwYW2GxmWko9iWhgp9HIg/78FsTNamGPQXz2g6PKO9ialjNt5yI7I
uI1J+WG/XbtUYeHkTALsjuqutT79mxxlIPx3D97GsgNqhFDPLlUl/4HUKXFmsWBwfA3wmoXX4SXp
fhZGAwOrvk3uhUdy0v0OofVckzPmwMVP7SMYUK0cveENeVsHw38zuKP1wyPstFD3CGBhzR6g7HTd
PuaaVzN6VqtLHZ4GK/O1zQ3q/PrQfhzlDCajJmaRkEiYrFqced+z6jvPS2eQR5zVX9zr3S4O5DqH
EDr87srQFhnpbZG8Rz3v3ctdtR4++Dd2WzEue9OKcskIsjy6vf09R6996uNFqzJdptqcCwpi732e
0aQKLwui43nWv5e2Vqw0yB0bZb6PL/RE5u/DcyUKRjQG1D1oRfCEinNC8D7u48t1CxRGebVWudoY
+O45GvW39BTorl4EFRlM6z3qvrhcQTteQZyAz7OgzfI+VE5UbTvjaqvFVR7nZlz2I0bNoEChFVH/
Q9fMIBTVgSz4rv0Bon0AGB2WoJoCqfaclqza/fz2Rx/+vgpJL4p6JgIZMcDSKeEHhBGoXVNZXM04
vUL3ES+gvzGITzSXFVQhCIaM+RKhE20jTkW6j5d1O9yYIsHZUS7tyaFcWCTCQqHXQdFAV1Y4RRyq
iDymvTkcRNv5eqxN+sYC1QZwPtEWp6RtF9pcpkAP9G77Y05oOrFsdUjOmAhQWKxnC6meUEUr0UIS
ZJa+Jz1oIcCK6vO9JjDMewbkNh4Agd/wNzWNh7dzWVSjHCBw06eCIJwwwhhpEMhRwavKcXLP7ZQ+
60wapqK06AV9oiHNuQ6dT+mi0B2g2/FiMsuxHdOZ1dgJpA0Ue1NOYJ4CeQXg13Cld238mK5jej7N
MKaZvYn3y1Vn+B8U0BVDqdolV4DZ24zA71Gv3bAu6SN/nUJFYOnQMBEWqihV9AAK7tcxGR7rppg2
JvF+2trMR4CVw3rcpQlFBVhEIN+lf9CJI40KWPzsg8P1ElKWFYmRsEmSDpYw24KXcjZWXU57GFzb
VHRZYlfQ24NBhguqFMYvyMHCcC0WkZi4/HfLP9Bj2O7AJch0KRuAQkABKPna1Qu+FGo3+Ywb3DDg
ewp1+FAXzT6JzEjBRyAl6xBBUWpGSVotYPYmvTVnFeaJ9vUIBGPpqRixdQG1kuTKygTFFbYDiQVI
F0qiHWcVvDOynV35Qxd/2AFrjelaWe0PG7n+Mr+T2Iv3z8CKs5/VZn/E4IPorIvSEur8mC9L+/IT
FYygoOvpHKBdzg8GM13laJXc48xao6DkQKCuFSMRjTF5sNTwNcMQFEN4ev2VxcjojIqO84/ktV7B
tvNItDhC95M/ig4X1j1qwmMFPxbvtAR5ADTJihrAEqaGCPvOQTvulXyd2xlR6+CL7hO/3As3Owfs
RBVCJou+n9RJlmSKVoJ9gRO7TTjr2l4DERhDKizzcCPDkOCUmJAN9uyYk8rv0QknrKXcLGI6tsnr
46ID9RglKsl0UrzAU87BnQodk5tx3mDY1bG5dTsUWISL2/zsUvbhNiOtbfpNKtWbOxB1g0kaeqaj
meIh07oZSdhJ1GIZPprwqzn+6GeJRwSShL/jQY081jBNTQ9+jXAv0MjQn+gOYZCUstfg6CGWY52x
MKTJSbRQWHLwE68FK+Y+LaGLOjeIGdcjj4ruLOZBLHrC8aIzoAlt/KTa1+Z6eg7ZwcNjY4KieSy6
W0BSS5lJ3vwJOVJkvwIVhN0+a10hUbzMQRI4ulz2umDzPIDvWYQcKhjr4p2SNGPqJv+qscvs968o
nHg3cfyQd8UlG4932/hh7b/e7DOvmfEjZ0e96nt9dBo/1PSQpZCaygLi9sutIv2AaSGOueGh8+fg
we1LyWIFzzrDH9vrBEZJvwo/hJEGtj9DVcE2QAcWw6CJ2Nfsf2g0ymbw8Hd9L719PLjq6CmcJh8t
jG0NjBnTzZudvD0YCr1z1tN7roFUyVMQw4GS0LAZ7ACXXl5jfyi0ZALaTtJ4tHKSWROB0vQV0o2H
Z9XllNIBiGO+zUK4nHAjd6YHmMSVp+EChQbZ5gc7mOwtE1qZQyKtlt4d84xbPIPZzfBqGGLko9CJ
m2M1pwnKGWvvdJj0faTCUMYikhY+QDRoAMziHNiFiR9y9wdc9T3o2pxUIE04uG54HXggX40sUVxt
ywxrHMjqt4qEzAPdBBzU0cP13Rlwq2/Zg4i5PnRZusnhDG9DuKnw2dejK2JwmlmqMspGOOn4ihaT
VncV1nL+Xt1l3GegfyD3DBom4fBtoSt+yGsNKP+W9t2gk0EHRCFCJt2egg8dSH0Y5h2nS/jae5Qt
XNxVFi2NQBdbZN1T92LW4OheM/BgBPcVJ0FRiYuASl4FdztzTWPK8NnzDqbErR4rNHO/Tq4FPTCw
q18sb+0vYTsq2WbHKp11tkfzBwc+Gsz0ru36UAt8/nbVDlY/33+I6JilEd/03DJBC+GZZtwg036s
EQDSXw2U8TtA/+D316lxNAW1vQ9Ix1XFzsm4oexYt3TgPHG3vThtMlmb8ej0c6E9UdvZ3atH+iV0
v9PJ8Uo6+eAc5izG2WbSJod7icjgbB9ODNlARgoYhgLW1o6r0t239vewedEfyj/enYHTv/d0IPMR
oQazJHbwlTBdu4PCkVNyDXTTvoxp9TPDxXnyj4y+fovPyUWx4RU9WSBUNEN1ncH+1OG0wUFtBxPc
8+ThsOmwtgIM5etcx80pqA22uf1A4n7ph90srHJoj2f74XWOl9NI3Xtn2lJ9If/k3ErGXgAG7lf5
rxy1HWomdiBnuTL/eJ/Ns4RsSGrz7z+vQnpp6OqG2vBydiFrXxAo+t8RYa05UkRBI0jbuL8GWZSv
xa6Fz0osDvsBn5SxW93PAiIkKSx/rUO7LePLe6KP1bfTG1+Sq5x0PHzT1QknS+pkIgpWc4DOJ/IG
iLze7fcdfkIG59IsSa/MMvE+a+kcZwXv1v6cAw5oaIJpDYfjzalCogww3cQL7lS5Gxx7I7n5+C2R
q3vX4J55HIpvw+r3AnDPb39pQH+dc1avc8ZK+vtJroV4MhTDS+m8J9kpNG6TTqwRYp9TRVlUzZjY
TAg2MEgooVYB9FWLjzrRlQSUr394ttZ3bna8p2ssO362UjElsd8jILXRY349Pl4RQbtLRxXkty1C
82PhcU0RjckKuz0thtrHMVYVvIG3U085ctWThcxJUPH3mhQPPB2ZAbqF07wXgUG7VURA2k/OsWSg
HIk6u3cfTI45pe95mdEQEV6tbUaYPJIuU78RaOjnbi+eOR5seUgf2kZX1/RynsUCcgFhGgaFybrA
a/BHpQ9POPVWplMiH5ZuG8ResjOODf6Q+gon80FH7i49LkBwMqFYmQ1gPciF7Z0BLaE+2/LOJRIJ
sKQef4MrgodyyjccfUcdfLDFsYieJmkFXGEJ7sj+CDp8+Z26Bo0m5gArQxPpo2M7HXjzIYyhP4b8
biXaskdIMYTIkFWJlzNFoe0LDJLB2hkgBT2ua48mwZkGDR5QH04I8aJS7AXO2+DsVJ9cmAnqAEJg
D4i/KZL90QrPgYaOM6EyEGYolcN/kBg1NkUDX1m6mT1uusTYSiZjDY+CMLAhrduvSdO4gCdyssUV
WSahNZTR+oi2Eu0057G4Lb60BhYAsw6PT7pFNClyOOGlD7/X70o5TQJpz6RBKQe2mOmQFHEkJmJs
QOZmH+n5+z30q/sQIIgLwoAXSINIzaEFuCb9RbKDyobjrhy1M5etPCGs4GPioSyaoYUanrF1fkSP
ICMS2KZu4w+CWrnxBjRUVaeT9Px2s59fxs3I8N6zrnNChbqowzrpQWQddYBt4JaGPSCjf0bS51QL
i42yvI++KP5rq92cQzQuvrJqnHZEF94v1levS9cD9RwSSZgW0E4+kCLWMG7e9kzofm/qIdoK3DUZ
LcBpSn1qL2An2H7+U7mHAVpsntnqDCfqDXep51Ea8nqaZfZ+rjJEkWlPztd/UZ3x6QUoU+1Wztu7
jJIPzhAGHRZho2JjA9XcO43o/RyKf/efGi/LmnF+IJ88p/P402OaSc7e3vQ3z/GbhwPQIG0YlksB
SYzhgQwhcrIluBZnXLHsRWgt0tI3pQ0Dp2d6StAascmeRxrt/HJogA9PWXlkozTghCz/lHYYD8UY
ff0nl4vJ13solBqDjSWPvcFPZIVEMcVTD1XnkccUDw4c+Cfcw5ikU+yZS6Ylp5981fHKEGmA3/WE
wkKTsO+qwyskDBrxpD0pLquoJ3Sg8CcDlGZ0xUZZ0Pxrh13KNoAajO+8d9hZmR6lj7b6jgYf5xOK
lmmNn8FRg5HlXxIMn0mLGibtXn/zn69rBJdhN8KRihbZC1MEcWwUWBasmbYYGeRwjy88gIHGepQB
aW/GfdkttLxbOIDtQ5tVl13mocwKHtHZrqI8ekefC7uRKNKI6hg+MrBLCfJ7dslZOCU2lOuNf/yS
z0WdcB/cFtrL2mC/xIgLRFoQ+bKHQ6ICv2sP++fpmhusihq/3Y9uD7S47SfsLDPdNo1hdnOfXFki
emt9kZ2jb+u0fKLqAbCAOxZH+mDfCkfaUEcEGDSoEvjsG0yXIj550h6U0Ul4XYTCX/qrqn0D5PMa
0+g+0lQ746MMMshhfvH6/yPpvJZUR7Io+kVEyEu8yjt8AUW9KIAqEEYCOYT4+l55O2Jm+s7tKoyU
yjxnn22291m9usCIRIby3pbsESg53BHH3hzUx0MAzKyW41pQ2wN9Is2gPsSfxYvlxhi3jeVpGxpR
HYrR+p/4uRk7vZ1C6tGDIx9iJmhAxxb3RcgBAcaKUIEYGcI2cz7wQAY4FaSowYp4Q1h6wEUsCc/d
CyYSFZe5eMXMjpOOrY8qmRfAC1JYCIyhRIzEeBeWShFUE5YX2x3loHAzF+PJ45yai4nv/Cl8+Dqf
TEx2g3M0h33kvtAK184OZdmc45OrQCXP2N1yiUAl9i7BOkBQa66QVsXM9W/ydHHziooNZyFoICOy
1BBuXUS8kUWCkILSZXn/EsREneEFZZO9kWmYRuy/oArslKKmJpXEht1agLY6bBtAq9yUecM5Bf67
EA2UCBELDlxo1g/0QRhIBWMQNtgjfS5qpcUQ05WkZXqPnnARh4ASacrGDv3FgsIjC5KZtHuZ0MjY
a2Hz5Sv6WfyDYLAQVeQMiTV99ba0bH19dj7p7vgLhGV6+XknmndZ9jjmyq5S+1h51UfLAd4OFm9f
BMBw6HL8CCoLybo8vsi/AgmiBw4iCcWhfxB87z/RUPEQi/EFWRDw6QhS4giUOSpR9UMeZaDMwFvw
e1TgbbeIIWV9WIvw7ziocqc9mB6TApxgTdbXM3zKECXErkT5FJgJ1kPw9OirKu/lonAJy3mbqsfL
FB4rxQQRmKd7ynxW+rG8bGk5xfY5ETcIoouNSNL5fU96ws3s8JqAo7oVc/crDBhB3bzGzJTg0eHr
iyFTuSaGLV7UXAIDU7aBmMebTLRhk4xcZTpOx/hca1Pza+Ccj6DJhFieTepgFK8Qq3GhGVqUk4dP
PoSfB4VLPhuziydvcLUNX/DuzqRaUKU7WWIx9luPCHQr0rXFNGOvuCqxEvQ6kBHunsWzIU/ysHbW
g3sNC3dwY3ktuW9IfIYPawon61Txm7SCpHP+ypcqOy57MO9GthFUI8kFcg8a/wjZkBy29SN6BRf/
BljOKJP0CvHV75MnvmbOMyojKX4d34DkTF+djQUfhUbi1OJa1HjPbznKJ+2VMeEDIs9s5OrzK8Gt
WWFfVtLhGg/hbUaodkKoDFcyn+TBOBJO5fmintz/6r8nb/z+u/h3T/Wu5GOPkNnBQ+UDtAQ9Zh7X
NkTvyRO4Jp1moYJHHvlNbCCuRJ4P6OgYCatM++EHHCmDD92Ptm7n50QP5XSYZnE5f0ViQ3xMjdiK
zW/zGyN8gEoeb99MmeGApQ7e81fbg5B/okuIJzdiEqiHucO5YlSY9l4SbXM/tiv25ClYLph6PRcM
W+ogR9l37AdfEsPTa4TnXmR+S5uOoDIvj6+xFkL7dfK4dj6Tdlr5cD5HcR2bf1qOacrwVS6esZIW
T2QOZMfdvt/TOm6X95ABcbfKEp04Bvsaav55/tmM4vHpyr3N7df06u0Nm5XgM1Z+BfUkZokYq2PF
htvBhKS1X7B7x2r4XpSJqJYy+77HxuWRtuwNUyVlcIKNVRXJk3pRLl4/7Y8RPh+OwsF628lQfNkP
y2+LARQdC2HPYb3IGRJzZrIKD+Y5utNJIwAm4uiPBHEipQxMacD0DuuL29AfkUdKioxbT57nSDm0
63LxwfSRHOHBHZ1o+OeqZx3Ks2PQGSNvhDuweMzKSaaGPQjNA1GxK887oImltKzCa9AwKOfTfI+Z
mY+Cp2N5j3CMTf55SdQMU8nDyK+87OeyQbosEDQ9AW+CMELb2lSiXu/XtJfKH16S8qGej7dMxlBJ
P35GmdvhzgOcCJGZIFPMa34KkLR3NNbWn3b7GHYW4sU8Va5opYmXhDCdA72vGQdK6zvL9Pt67OFO
2Pl3FWM8ZfwNYAwpsmkO5JkG0MLzzAnHaMs+M6b56hZf1s0tTBIKHePsAL5be5YvUQms6cweYJMS
HE7l9LRHsLcklE59wIfX/vJjfuRVux+DVoC4tRttI7/Oj2OSb4CK2yxGa59hNzqll1Qgu3Ntz8Sx
uNLkZURd5QMo3xKpsSmc+OeaBU0fTakG95mzX4Txukx9FJim39lGTXnp9vf9RavcYzb1WvGbw3TM
26JU3lsbE2OcMSinmjIQLH+RzrV5QPP5irSPxyvz7xsIc6IQuoVNAHqAJwU7Tw6iZVq2oM8s3onh
3qmQCFifmuvRAHUIVEkv4BemoE2HCD4QmFCC9l40hGPvmZjrW2QfIRdCwJrcJtRbVGCMRm34KJSP
VCc1yovbGr5kiAgC/uXhi95Hsxn9X+ZbLEpSCjRB6GTWyHhhmYUcl/a+hOYliMyC5ATK+2IkR+Ws
9dgTnv8ouKhS1jjwQXPMXBo1f27ZRxxFqQcQ2Xp1eJkouPKanr6kBg/morrUaaZpgIDCLBeSAARM
dy5FCsd85kOAMp07OxhZXd4Iv3FBmJ3PweUps/FCgFYnmuS/OpRKTnMNNwRYhBQjFORTnmtv7FHr
GLzlCLLiDf/cMXWeylm/5pz3b4GwEkoeOInUW8x7Q85QXBZFz0XRiy/SVsAWL9ICBGXrhrUYzbHo
AUTfYOwArGBnWVG9rQ9vil9aZvwLkj/DzXzCCtzt21GOnZszuosrZvj1Jl9KJCR+qXHxNVCcbOo9
TQDtV+/uFDvu3S4SJxEmCR5Ql9cGdVDjhgytRedIyjDtve4f6WiCX5QGnZnshpCIzBe/MP5QY7QB
kG9yhnsLXVZPZNAM7+EWPpGueBr6+eR04Xa5d1TcznvdTthOflpa16CM8WSwh2iMbddXHgK4JEOE
nUXwIELqQXAm7zFEQB+uDuNGQZhCGhYsIntnEeFMqbhWSPMt/Bu902agjnH5TtbMmJ0JGeAzudpM
Ji2DMmyUfpZGF/ZXm6B0VIyWC/J0m2gqjsEgppf1SI0k0kbaKUYeRUAbcRiB+67/IWfji68mMNdq
i/Eroa/CrucMNW7Lw1IFFkNv7g0UVzKxZzfR0QHkI8zuzmGt/4AAj6uAAZOGhkWLzmKtwmnBJurN
1UCeG763YsRQNsG1ZesHsqEw733p9nuHovd0sRuYyOnoe3xdP7+M52lMeVo7Db0O0KPljj4+Y/6i
mkIU6JSf+zi0DF8ZTXVlXquEq9h3MSS4JdozAccqYMB0Kf87ThgwSKMI/4+0G4u1IPnT51QerXAs
7tMxpajKOJIiNRpkkqtfmg/sdMWs4+r+YS3Uj8IbZTZCIyXJ9Pm9Dj4XPy9oW5VRyGXNEIZA1v3R
8F4hRQMRckqT90PZJfs9IS0GoeyPEI9Za3rm3ERy9oxJziSRPodAXv0CD+jxqExYtwolPK48qpMR
M0K9NMvgZ26a2n2e9Cd9+vbW2zns5rBxWe8MuNIHcNT3Z1F0i/FeZw5PkunPePKCeB2UgARn4N2I
JGjYr0Am66a0r8n59/52MUcZOgdgtIMaYgXlKO421olLCEv4aoK1cN2EtLsj6QvpTM3IxMVALINm
JIc4bQFlhrdQZlPdVxUNwVAjFrc79pHFuYOLZiuVb/1oRDyigIeliUXSh4f8DVtSncvT/uq9x5Td
dE/j6Vv2rnqgzV9kvpreR3K6XYcB73tWyvHVcgwzss7uC8I71HUzyjob+GX4bXRHH1yT7DGKviGW
FL+bQEBDsiQUVTM1gUv5XHUTjsgHQ1TmW7E0+Nn3jXSDTUP1uvl4ClvFc6YbyeXLZK8fbPyhowb/
/o+HJWV6Q2WReffBwUqut/4k2KL5bDTN3CfEZhnzGRwPBuHj3JVBJweV5VybkAijuvoaI94BLGrC
qgzuX5cKZp9nQiUADWuiEZnueznluFYEF42hQLO4xa9tHfY74+Let2YR3bc3uA1lDKFBWmVG9DAj
oBqe8ap2t7ti8B+cI3z+KvXa8wTZyVIQim9fYyIxwaYvwjl1TAwuTX6xnFyWdaotyFGEgXJB9gbO
gdBR/h5bwXnKlJkbl0fyTLmuLpcI92K2ip5Uk/COC43qvnZnavJsWf5docPaxayZkYvOw78r8BQo
4g/zAcUVKfe9+zKT5pa+HsmVCnIDmSJHfJKeW6/MpkqNM8aKi/ueGhJbi0vE7/jrKkKY0H/bQ5Ho
7ykkRtbMx89bD9eK6h43pHRHOiGFDcrrHBcmE04//FrFaedMNhXGjfhu9mD401xzs9ItqPQl0L2R
O4TtnxJWsw9NnBdaZUREa6jTvuZ2ZsT34H21QbeUn83YmpXp+/umxMrg3MpAl10DUVe9LGge9Ljk
9MWYRqNDMIMeTcyhkp3n38XCTRVeFsMOxjYcnzm7i8NVf38XhK9jmmsSkkzklPB1ukAxncKKfTPr
byaXBZyI0CzQodavDce6lP8+1pyXYYG+EF2FucREDMLHhVETPHxoDPGtmcoRbOfCxhKBrPXHxcdH
4A6MWwd90hxyYtNe/hPnnZGt7+64YjzjLizAX8Ke0dU8qx3d7Reb6qSAEgFjyS5r9MowFrSYu0xZ
U7kypxQf7e5asM7nQoKg9NSFwvJOltLxARma4l8GcqHm1LRMvXwACgIr/vA4h+yBrSlRfGefMMyz
y8mH17AeXW8eA6l88kikRf2dRx9cteh9VKSbTGKN0aa7xDXJLRj/MBkBuFc57LP5Y4IARouYeXC1
dJcBFaMMTLU8fSuA7ipQFD/wL39s7+c4d5s/OSziMfwtxsTdJlvco9um1xPt54PMJDRluwb8taKW
wCGIXXRPd8mtgvagLpcVic7fn0BZaauH6hir/CT/yMu8tTVGEdQYADiMJJW4RV1Rep+1tiUD+H0N
PqXT7lqOY1IBIRIt+vgFhjB7ImsH0gvwo+/tQo/aYB8T5E2VumuZUzOi2BtHFanZP02aq7ANH9+O
cRyZ4lhnooe9pZIMh550nZ6WXNuqmLH8nBXP7NGnh2csS2jaANQBMSHz0jJU9M4iMfgz4eEKqxUP
WAmE9MMD84WH0kFLtZC/yGidn4jCeNoC1J4OWs+vEfJVV0t4C4N6h2p61TIfl78HCbK+Nf1VJnlk
zm6G/Rh5bcrQm1XDI2rKKXxeM9Uorr9YkDTgI0d9+p+foQ3vMD5Il2nInvYHEEpbcaetvqj7Q//7
zqNRPc+Tt+E/pwN10bToQL7U/RmBBoM2NW4Nv8qCvnVkuoj09lu8gl5LO6y2nkl3Th4ZA0CbE628
xDdzcnnl7EqKZI9gNOrTcTt7YQioBy3P49tMIcvhX+/qrUs/R1uoP1C5frSpzg5Y9lHmdZnDX9+f
qarznOODNbGMhQpZP4Md/2LG7CmMf5fvuXZZdP/oV8/089hh6f0cTXAPkjDxd5gCX82ZsPMe/dMh
vL1xXDCusMLbvAH8SS74a3TOh8g+lbwWtB1Soi/VK7wzz4KynsD2rn8uk3s3bxgto52iuo/Yjx5e
lbNhy4Kb4b7ukw4/arelXu4h5NnNHyRK5P7SKxxJTvb70YIc+2qQnEWLiceqIqrzx2IPuYUsSm2h
X1KxOLnx9eHDHBYK22XZRi0SZhNZyJP+fOySojp2x6rdf5almXZJU7/thfPwW3CbztfQYVZYprJQ
x84DqfD8De2K4pMv/vQLy7YyV4L2yMmJGP7OdAxOWXo2bBleBmlSQM1DrKc3WDjLMpLrCOYuxrdf
7PbnD0xPD6E1+gzLIY+9TeuveqdgeO3W8wtzNDxBMlurCXZnCuFBSYLLQvU2Oua/st/se8+cgdpT
imixEosj7qhNxDJg4AgJ+YqIcQITAs9lDGH0LxJfi606N2DGOHqkRvpOwDFvXj2PzpvL4R48J+W6
wsnjbwjVqwvmUyJszUyblTKmG2Vw797XA1hZvrhPRnOBZpZ/XWLuaAjMuYwIjfJqeQ10ADgQAmaY
uvPZGdi2l995mv31i4be2VeQZbf+qnFRH/ZOLw5t4CwhuwSY9Ri1EYWMVAS/9y7cJFoMm9q9O2jm
N7+cAEEFxNPB0jbRd4NX+fc1DQgugWSyO6AiQZWoHH2Y7Pt8ppeXM1gIu/CKvLcPyyD/M6ZX2LD2
4yAQjp6tQefJ78MGcj5yEUZxbQTyS1G5uu2hlAE2g101e8k7T/XZB3uvj4/y/gQmt88C2KGrrzYa
HZElwKdDkB0o8ywF9tOdNffGyZdbfEirpQXxlvoc6/XonZL5NWdskJxRvGcxTLflJVQ2aOpmV5y7
PnQFyl4Y6zXMrR0kHAhRQytowdVyyk+h7ia3yR88lVe6he/UAOlm1gFxk21bJSWwYKb4gAR5CWWX
fGGUAgqBEaBUgBxg9BB7RQSgHOFPCuLPrkSMr06sLkCnFA4iJWpNCY4A8e1dQ0ABAZVe7T1xicTW
B0NieKddGaoxMsakmt3RS9zDJqqXwGifvXwCQUvHcY/+3a18ymn3NX0CcMRGIqW3+eVrNJF8yS1j
y6/JKem/rkv6epirsR7LzpKCiOmOGIYeOWt9A80UpseFe5sz6m3s4+6N9mrgGwqZHkIUOop2M6BH
nSvJjTx6IhB/WYIC14Sp/PXYDsgWWE4crUKeB+NdqPBuQKCc8ScDrG0UYQzmF5FMotN7aiX5QhHX
we3p2gEW5VdozgHfmhnDNBJYtK2WyJt2cY1NYjR+qeYYEEob9WXXhjdGsIbojcMpyjaQ/WBBLN8r
br2etvMHTF3ME5Y0exoS7rCen1ndjRAQASyxCvg5+NoqOM11V+7gSJKpGPLTdHvlDiL3vJvqPgtB
gpqMyxkKAJCgO+Pl6+854QO0X8aGl6w4fT/MoY1NxlXCVgHS4q6cWzHGFUgnEb+WDJfF+Fja3H+1
Tb9/sDHC1WB6sJRdwT7VfWXDn6bnZNgrnrSplqPvW6j6HQa8jBWmvCF6UAZvYL6YcqWDWOBL8dnF
ygSSgiogUtC+MS9wbtAn4Q7gXTD9pB3cZt6gRX4rOFs1CJxHWN7FufJQ0M/8/oh3zwKE/vzfH+PE
yzPUxRbQEep/vNdAOHj2MFZw6n96xnRAx4nxD8yYzW2ZBaiBvhgA7YW+t9qDP/OKdcTTCr0pLqZW
nDFklP3LkuQZfrPZ5PMrUww+J/5iPPNsmd+qL1h2cT6/LM1jnSLw6Dy8MGI8ORbYbLWYT1wjaEDp
EOck8ZAaQHzEr7oTIpkfmH+CYCdQ7TuOEExmnlBUlDUjm6mJx8Tom8oXgq0H5RzMqCQUjWnA25G1
EGyUUg/5wHMFVaWICd+EXT6vitCopqwveqh+7IxHPE/17MOoBXXuRSI2JuKQ0ZGQQfapZ4UysywX
Idrrq345vRLcVfaHe4QF4JsHdmdma43JT+tB+x8QoTkKja3l9q0/tsJOCbgIEMd1QewVGq+St3s+
RKvFBP8Wjdr4dg/LDwfnZX8Dc7zK84EpQoF/3xGzrBdTRCWAjc3mKXMxaWHP3yOQVO92Y77ReS/N
G88u0/Gs2KM749HFEnTzkaY1dnq8M9MR8a1M27rEDyuRgUhrGNPYkDZ4qy7xgB5chldwzC7JzVzV
elq/SPqx72dXZ6BoLTGtxT8PN0l4ZpJPnrLKtJBtKk9Go1l52xfagioAFAVut/HxDKCVOzyp+PEI
St689Ue5m7859lg6T8T1EMs+Puu24F077et/5JZ+rLtFwmFtz78Cf8VQcWeJfMd30hPyd8WBqzzA
OXyBmsEnQsgi5OzgiTYN7BDmGwCN8XmSPXZKNSmG1duTmvCTIYvvqAoRs3jZsQDCxGiFqV8ZWGMx
TziNWFIp4+bwrbLT3UHme1YlASNoLJLiQHnXJPKvSrGH2IuDcASPyc5/3vRON390uvIQ3P1xGbC7
KT77JkkegOgYGLGLx2fMTwLEDxJkYKARTmbk4EVynJfhMDekBFCjyEK03UbayuzD8HPfSTn25RIu
O2Rq2qrevkyQ+zw0N99KGEzyRUDMfIWJNpq8lRKVW6N3yNmBF6Ym5hbIm6XHGr7/XgC+vpvpfT6c
hsL717DRPAF3uzRB8va9Zcw6wbpqXU0EqewS60AzSDUrMWH/X5z6g9S6xOX5Hxd4WsBYPRKNzWze
Pysi41xNbgkjMdMGtxQSfpx1Fm0mzng2ccrcd0q/uK5XY3/E/b+66D4oKIpE1FGUedc+qtpkvMvX
DHHlpy2hKt0RKPw4lbyCHLx8KWAqNaKaoQSEdCCCqNCcYcKh+4bpQg9kTFpl3hPWCwlSWiJRcVwC
Fa4P+SwIv+kehSugqh9uhScxw3U+dwz87PERPnq/eX4xJJiZTKhfB0TClm9E0B2BmR9hThZA5XXn
yBqCAoW/rXP2dgtl/rT8geYNku7ySs3LMIdULMrGGdEERDoUa7ISsCrocc1N2gR6nfUSnAq0VSiU
cVK1HHV+oqMuEoJxR4n5yxjvSHrVhNErJC32uudOx2mAGEP8p2EscUih7KQk6SESr03XLJenzMP0
Vo+aw8i94QoEZ5YLCDPjbJNONqGphKslBXRZTSz/WtP7xLr4LxipcA7+QDX4+znDPJcCtd9eniFr
FtQxos3hrDdxH3Ulk+lhUN/cfkXNUPCUxbr3DBvTg6NJrV82vsFjHfYzRmgRuMGQJR8+kss03vJb
qAJQ9ShDzyh/cHacsweSEMzpYTwSQi3y/XvYwu4G/gKnByysULkUHrU+FfyjOUondgE5fcQmn3DS
/TwginFovd3xjH0Ou4eG38JR04oH8s5hfSGbh+YCO8aTXaqyEiULkMJInBsrGJLCLY4T/IR6R/2G
DMfKWnB9yPK4WpHoTvmCKuqzfysWIyfC6IViOi5hGvEBbTTyDO2ZyHgXyct3nJR0s29XxCxv2Ge1
WO0w8qK2YFQXPzxp+WbySNSda3KCaXEPqQGmTQHd/yFHcu5Kg/3YvEbxQPup+aSzZD/Zoo66qbF5
+gfkeFCXuOxLg24uJ12eFu0fezg+n21AnvKc8CXAeVrUz59x8CIGGM3GOal1r/ySEAHzGYW12L2h
eK5dxZDcR/Un1b/Se3++g4xEaA2q5mqbJSlpDW7DNIKHAm5noQTDht0YKbR8ccsL0PzHx5m1fDmX
2iE4XXkd7u0XERbocjRow2qFbaeNRBmCZbPEONd8BZyrHA9SEddUb3hXwbBbvl/Bm6kM9fELE/XA
4PBqw06OwOdfL1sqyZmdioNjP5ZxRZ62PJ/15pUBRSPBDi/aV35O0LCaivsi/YwH7R4Wz0S5Rc8h
aZFpQYXdj0FR2Sig0fw7jFlD3HBL959WKEBAJdDKgH2DFpGvee/iNyzJhrPXb5uIeyl3TouNDAIF
eGiWY5ku4j3Ocw0xgkTD6Ra3qGp8xFDNyAOia3PvjE1Etq/V9JZP+kfSEMDXhOie6DfV7wyiLesi
s28X57GnW81pgcqAhQ6a9MFmix0yJ+TUYwl1J14KbE1pl6jAzGrxIM5vr8KWoWQfB6OzVzN2z5vw
QtlElQHr5MlIgcaehtp51+545Gs94n6v2dCpoCvmEcGI7Cd70PGet8CyoMygzcxOnJP7XOTe4uzT
//kVNo7AHD1FPsES6OtteksRK/N7mVUJuHGssG8KzAdzYbc7WB7O3jF8v4iAXPIHZHgu4ieEklk4
PIzRTsI/UNjHB84Dnj34pZCwAN1BQzQOdKat1IoWjel7ltN7/rLbYFoAKaFyTFrkJQO94INhveJ1
e2a3k2IJFnDKudz8wIqcMnFdQOP8e3QBg98oP9XVaTkwUzkS57fkEHXAIbaATO/duIcz8pXK6fvY
nwwA69+KyvlDB3gWDs7MmMYkggWkpyEZgcJ9x0Lr6t+fcbGAo+k901yBu/1zoEMIGWxglEVntoUY
DWvI9FFtvP0W8gv+ZxAarVNuRLLxj4vGyJeHF3UjGp5573W5A7ZoeK9VZ2ENc0Nsh0fLgb4oJb3l
gi2yl6UEReSrSzyajj3ti3xx2Ag7IdAVk12oWpu38/QwutBxn8VNitiKFi0lmaCu4ByGBbF4ImGS
TwhNyY1gYBF4e3UUZrL65ELUEDwa3XnT4VPgxjrGWT+fKSXw8plgE7eqojxUN4+55NcU7PgGBUep
Z0wrL7kh2ybAnQpK1Nuf4ecCQQupgVvNqRD4LIIBTFw4jlgMZBliw/0nqJTUZ3ufJTA4eBUuG6uJ
781oWokGqGKX2t23Cw7p796lQgNB3F+guY28JaZqK/RSmJbRoHw/N3iOOVoqe/hrQoYeecxGc7bk
DNbti19kX3ceTDvJ44wgw/pcpKejIGaAp8cHLJngznTRg8efAHpk8ydeuzm7eBDjGHCNzzOljJhT
J1I2wTdqlfny1HD/YKGxDwPgB66wbRGDyYpBNzMw97V8TWvn7BZbc06nAFr33FBYWzgM1UHFF7Qh
m/jGUToKaiEpt1RN4kbimsk0NzaO5ekDiZW4da7+y053dz5G4Z+dEh7ysqHS02316XTf2K/uDLtn
SOgxO4hx5EA867exlcrL8gDU/Ia3/IXDHQw/+H4FccnCNg2HMAjXs+qbm9y4PS4h0ZHkLWb49nV6
g4fpak348pjVp3c7bT2MbyDWdNSxd6csvL6z+86D0Ny3KEOD8fJz/24eKcghPZZy3VRj3gQRIdqJ
Eidx6BIcFQ0zFMbujX+LXtwppuD6x8sJf6OBYIVg1gMDbXbDbMmDTtNAJrcmUuuocFNK8YcRZG4e
blGlvKaaL586Vw/y5W1+b+wsm436tQyb7ZvhBvoAxwwsIS7BqJ+sS39MLCf+fvgeWc6gLbV/f9bQ
kGSTS+upFgiqWy5VnqFlC9PaAEuRgd3O/o1YsNJRlk+Xo89j7sSkDlo9LD6ac6ef1hFd/0JfdacM
zvp5+vI/+EwOWH3+XE5AiVQcBMu66hHLdC//hdrMLr5Ayxr0scjPoxQQ+xIHqR0VznImtFKL6SkJ
Wcz2c8Jkqp30bKAMCJ5Ou2in/Upeswzs1fOvhsN9gW0cX5eXr8dc+24UOxvDucAPp91LPl8suEWM
HtlEBu4AD5zDOLgABfp4AGbhkD4AzOvpm3DxejqOKTYiKwFK9EoPNhKD37hc5/EoEpgUhDyiJd6n
PgXdTiS/xz1uHI9j3Xm44/gylyDlnedmnB2t7zsB3tms83UYfUzL54p/m2d3Xx9s+quL4o4XBsLk
PeupBZDFce40NIIKa62YxlI13xhSgc17xkyb9UegbRMKiRqoCwWZ69mtYe/p2Fwou2cyMM+E+o8f
AO0/ZkvMooHLyMVANaROqUUxTHjH45+petK+97h/GHCApkC/Afw1zT7dQSUFg/JDBTgFnQahR6bk
X+01boTCMpCP84pZ8PjRdrvrQcVl6p4gKGH7YN35dfLcSnMlkmY6u8mH7QW+x56xss9/3R5/JTPu
gPWaOSf9/L43g/tUzOB35/kdgs1GXWCLR3L5zdkyIvK7r+JXQxGlx8o3XBOuabnsFdc8ceM0LKIY
jbOBDbjd2OWebGmDnU9c3fwRyPAs5cnrh7jk51R3jJBiaA8hcqr4lh3D2wPtZdAPArt6+NCxoybq
V69JN4OC7T929bJJ2Q5zhLW64sGC4+Qe4BDRm7ov4dDEdYbQDB2InR0/tdQMJMh3lJjCfim0kpsv
KJGj+Wh3hQC6bTBSb5ysDpRnqGv2g2Ibq6aS9+1eDnFrn0cwOukbCXoXZMB5ubwuodNn3zI0PsRD
tXul27qHLZ53Siy3KfwF470aL8QykBeMz6UZq6GmVmZvW6i9W0Ss7/Ncj8/z69TkyZMmtPI1wMh5
UkSFYo8oQDSPUdigOin/OMM7HJyOjn/fnp4Qf6yo65zadJXjdQ+mCgTgMbhkwv9d4Uw3+LR0180L
+kAPLvBZSKt+J0VSRZyE0jrmz6XDackua67OM/OUFd/RcPUfnYjHnoR2qt0jTBG1nNYehxbKwlpg
DedxwId90baTyIjuC6p3EfBv+UNlhvyB6Tz0vu/21OOFyej0zOoxkS6+k6yOLl9ioT10JNueHqvV
poo+iFCYm4uBoFnbXBNoxVNCBqN2EJGYRQrvoYVPO8NVGhqjHDBAMo5F7lWc6XHr1dhN4pQJ5wPb
zHvjy8O/mzxeMKRm1kLatfR9348W7ClPjA7P5P+U+6dhn+dq3DThTVBvs8FnwQqQmRsDrNLkHt/n
dYLfZLr8BI9/uencf3/Hn9tTy5BhAwmDudcxtzitZVS4QOee1CfCm7Nym+OZ7+9cpUBiSoeCft6b
KRwj/nPjRtv6AXCPfGAR2gAVnadc6LwKiE9ETuswRyKWixpwNc9f8ukyz8NiPmjQs4aon7GlfcNS
FYZxfcrHn+nBeHLmTD8R9hdVBpaCcsAOzexBBEaNcBcQPZgo82Du8X7CTaVcyYmod4mXv2Erazg9
LTj6IkzkRsn94V5vWxNQikkX2/2SO8mEGbmNEGfBig8/ByzBqBBi4bB2wRdOTuAWQj0f+92CcU3Y
zmrF+cDkgwMp3gWkhh9z7yt5q4aPmFnFHpeRX0FOH9aYptzcDwqYF7wG38wc7DdoFT1zellTRteH
C7IXWP8tUKarTyGHwkPcMv3uXEg56ogqHNsTMM4sfixBdUWzCwJFhYKcgevIgzeeoJCgQebvSnxK
Fnd4e3VoessJYbmtq4LsIiSHj+FcJjC8zkjDjjsV/+I/Tvz58kxs4u5BjhtqkxqfQWuWzVh5BB/N
K5bvdfoG1XRGa3b7MvPeSmS4bxRn4fJ94GNIuN7nM9ivsBsmGNCEqNbkAwUHYl5cUQ/Q0wgmeh40
PExaNA4pzlixdbyMo9xMNGT9QbYagSCh8cLoU5ASt2JzE5l2dNjkWmqoxYt1thsDm4xEpJh2SdQi
YqcO2tuXfNDg6SI6INdNJrs1OiP2QpQi2Ily2BLid/h80fIPG1AIA3SddpMGe1JjCV9RZCFSWI+5
DRJ+khdkU63HYVhvKqRjQrbVYkBZIsUhOmgrRPQIzFkpf8ByPiOBPTDaR0WyhvT6Gz6WCwiEcIDK
eSm+8DP5aMmnXl4hXag24OKI0MgOF1T45Ef55rd+D1qPLOvZOUzZxquG+ieb0Usyhx5iGSNRDX4A
OcT0DI8kN5YSjAKMe1fZXmGApYmyNqq2ENV7wpxLaG2oIr3XJ15fMSUZJhkon1P4V9yumu0oRZhp
YUBnG6Y9Lp1ma0yh488fZnwqF5XidKt6qaXXMXTy0++GXkrZTAoAvRce2PzhZof3NXmG+d910gD4
2LDwHUagedAxuPzMksnBcu8H0APUmQ+HMhr61abYkBnFlBae9aJ0oETZKzraLlTnDGcBXTa4bPvP
yW3WBqpIggKbrWM+BcGtrUP7A4kuEKIF+Azgn5gdwRc90WDjw/JhA44JTsKf4oHPM5u47t2N5ZOy
5vbzaHzauNwDIYstMEqOhORJiQSUJ//Ku5YoZwakpdMhqEaa7xmD8/iEonPVmHCAMdC5ormLGQCF
qBsRgmZBt282DC7pDqL77xnA6lhtbpvKg7iNJfKS0xIUrovGUigz8QUtQN0WVh3sT1jUs/f/9Awh
TqFgtTeJcDJAhgIRuMYZCHqdPcC9f8FjH0W181pAOmKtIXjgK4Y8Zp6EBqSL785/JJ3ZtqpYloaf
iDEQEORWekRU7L1x2GxpFFFUBJ8+vnViZFVWZWTE2duGteb822KmLv8Fag4xsZFJoB+EXg/K6tBG
hJCQmAVa8WMAtd5Ewvc2uvfiCjTBdiO9gxbKcDOs0J7AhgmqCA7YawJ8McxqXASvZsg9c3r4Pxi6
eqEBoXHezzUqmhyV1HRsB0ARFXTUI6pW6ClQJ4mMtcofxKAU6lQiPtludpevxZbGKy3CiuGoP/tZ
NbQredPed90nbLK7gFhVBwNOx+LKDZ9PNji+7+z+nhCxmHOdFFnhRkXLQ8gkWlUho/WVvYXkCUyv
ReEkkpmUEKj69xgCbbIm8OPNqWA4WzBPPeavY81IaAjmz/Ae5lEVMW6IYWY5H91v8sSm7ocP1uBp
6q3jbqg7vAqiRYIWZmsiWd0UfD9JjhvqtknTR+hEnia9SwjUyAQSAnHyQsQxIkphS28B4ABeARwH
nCAYPyVM+UGogfheTopAm41aSLUuJFNw0+0xFCCgpCRnkkUvB6GjtTLslfinOVWwYQnXUcf3Fykg
10nrNm5fVIUPPIIbKE30KnIXeJBofueJ3c/gMt06uh6OiEgAtrEp8jiiZYeHwcHLjTZxd6PReY5l
Zgp/dwV4r4kBKlAS5PMPsP8Z0cBwNe4QDTpyWB7q6BGQ7cGxRj6ETvrLjvgIqqogJ9wm6lbIOcGI
dv9SeoDT4LBJRCAD2kLbgEbKOU568nBBFAzvmwn3qVijM+gzNbZCa8WHx/o6KWP8y1hTFa/G90tY
Dy+V1qkjde88ItwFV890GK1OxnWojtVxH037BVygKUJ6eLk55i/cfDvFk2e/M9UNFHajDkOrxjNG
XOFIZbf7zfP1P+exEJEIJEh3RGrPKvP6ZGolIhnVJpTrSDhS4anD1R2Ll3x5NIg4SdoRp/TkmM8W
YKoLfdvSrMhrvGEzAnjhMRR74zEfijJLcM1jis1MhLykCeYeZP6ZW1oGt1rrT3VKYQQCDbBGyThN
ZODlRSDyO8y5SN3MUPQ3VgsoOZN2Mr5jhJKnB/n7Sc/qM/fyf/CzBtkqRY8fSMAywLjDmm9wNKUR
gxioqXOLr9N2FYemvdQnX9cYY0NWNtmBqcsrVQszQMOXBS3wQIQ8A/ksQWB4q0a3vVWs4Q4qBMy4
+q5kQqKn7WykCtgmE5wA6KwhxGD4LHWWW7KM9AK5GE1uSNri/MIkiF4a3dkenbxhM+jxNv1ctuk+
QSOOjqsOmPN+yqKHjVrQrXwCOVEw7LJApSjqB54xg8wHw9mpkrtnWbq5sEf3KGsw9zX2cQcED0X5
ivlQVnPdD/0vWpgUZro9/U7CIM6/4juhHD3s0kceCnHgco7yPRL1Dh2xdaTlrlM8pRr1DGBEbG/4
PznzjB0Bs8Mwt+dxdCX2ArKOIQlx5KYKTDgyXAmCdbtzFgUgU4t0Sa74lJlAQhSPkrzwSONr1zp2
EszkrVW7jwj9yXNFABEoKToo3lMAPsgKE4caP/B4c+v7sJo9CdUn2xzlllNBaqbui73woKjipVKI
wT8nYS6DAvnKAayaxjUuT/vyVH6dil7cDM6F5BWbHlIgi6jXdg61WG/fNb4TU5+QW5upjkY4lI/F
9yGiuLJP8EXVhV+7dX7v2Q8aQdAxWHBVX0SHXfE4tjzNegJh0a1NHBPE7pZPpJLhG4g5g35/LjpO
z5znPz1Q68V+JhQ5m+cVIYca1ZO8HWcAkFe7L881ILubg4wfP8BVdvoDgX373+V93vQ94nv+QZZC
G8QwvUR/LtJtmqCYyg564zGK4JcoXykW3F0c5wdCorjl87iMP5BNpN+g/RZQM+wQAl/cpBBro/6s
c5HWspoixVj2eOUQlzNgNrrRUV4kz2mFxEYZ3a7eTV+/s/A2e3sa5ZdkD5OHrAZ6cqu1oSQhZVAQ
JH984+6majl8bzt+L7SPu9683bxBnRuOa9yzUf8x64PoIplth6MCWbrBVfat7P6CiIwt3lCnDzsQ
cVkEvZDkgOgRcpPHBURO/DpvWbsbnCKHciFd7jFrHQF99m1X4/EkZS8ZuPlJjlBHVoubo6yzHSYX
UMreoTwjeOZD5WK+Aw0N6Chk5qCZAZ4LX5u8/o6qNbIx+D9+BVWz87Xk0/ILpbBs96sUenKi+MDN
33N6F0NXHb8a+BT7rXhkHfRY1AEcM7s+PH8uC2aWvGWftbJZvVcKMmiVaFw6WJtVCg4GR1NjzCFL
LLkdnpB43VBUOwgkRZr1wgfeJQwan6mAiQH7fpcH7lJW/xWuBoVD4X9hK0czIGu+beLcHSAldEm0
HRfOa1K6oG71UEW3hD0gbJ0XeChHmr09IEpEEecI1AjVHAag2lqClTZIvFJL83U38xW35/ybiIcA
MkUsi5IMsE4jfMcDNcoYIYlzSu1sxDvIpwI63jF9lZP+d/jxwaa2147TzQiEm7RwrtibmQO4QEzm
EcW7RwpO6SL6zm4b2bA+oeTX7gqacfsZFmMt1unL0MfKTPJ7c42Y2wHK20/Ym5Pru83g3fk8oJ0I
1SZKjLIjrtngsufnSSN9rHnwabbgMLJAHzNGeBAs1apmwNtzeLan3uQV8u36nTO0RDYMPq8fZr68
cA9yHYlTEjO1r+1IAVicJfvM2cIqIKgVelxq9qyQZDQUNRJX2S14lfSz8s8Ibr92939IE4evUd/+
zdWJoMf75877hDoFWEgux2J827RMpixD9rUerhCtXIxJGnMiUA2EqZh4BRDXG3nGg5mMFDQeeC0h
J05vk8cwYjRCKqjwgEYRdkpzyLfeBh05/+lSLHi4v5cascGMdCuyKrLoSUpFtsgPMvljvzPFyDTv
lLFEW4UcPi/Cqf4l3ll2moWod7zOsGR2iDvtCjyy9lhPZ0hGCD0VuRR0H+3u8zv+kgdCLuKxCCrK
3PeR/iPiVWGY5338zuAIX7xz/CFY+VPLJDusmQgpW9RVjo4SzACQc3uRSaQbxtB1hTqFyBxiiJpJ
veV5nCF+8vkLCp4YsF9uI8Q0unubtoGuCjaZXApmCl4qeLQQhn4OwG2bOmKxkSbwdClRhMjlYkzB
0Z7v3NsejJkgQ/H3/lwYQEYUEhxRo8GjKcSLXeOemy02CIIf8PpUC924GokNyGOVAqH4HeRJCdMK
vmP4vBAOTUZWajWuM43p7RbsZ3cY75JJRRVX6+wRpQc+ymol8jj6kIaIpYE0gNbi61gdsW+vSbHj
PSTwh0A17Y+vV6ih5QJBIQXqJnq8EJmCDSZ5jNLlFogcauwO3XAkajp+LrmHfGyEh9wIgqgDkXHR
+i/63dhyhLzMrhdI3fhGKHyvmeOIVn0eSLjx+HqhlBhl2KPf2yf9M8SZBOA5DB+dp8XtlB7YmTF/
ICk9cV8lRKZwKKOJ1WK8E+Xo8R0qvKhszBO0X/KEREbE//vEcN8P2CkaFeoz52kjJJdjBe+EC/Iy
ANFDxIGkGt8+0zJvDrE2AfIJwZuq/N2Y7Rkg+66a2aj99AuLH5tAxt/CpypfpPktGoxLGMclWWTc
sF+EAUiF7U84wpqFYLFPHpD8RGAtX5iuuYDZ15gcSTQ6gTb8U/kTqBsaE4l7Z9JOBo4RVU7FV0EA
xayovMvizyE4D/MXJRRij8K9h8kJMKvhlCchgURA+e86ahfKSgQsHp5ou3gMyxWPPtmmBMdEENnJ
NeGH36Me3Ag1CDytPGwlMUKfS2etLkvFDUX2pU7JV4vrjJmP17miTrfGJaPzhSXnBwIjtX844Uhk
EjEagpQEcBrKU2iHaSZ6G3EI8Aorh4owMVFn9gSeuBpDoFmRDmcpxUSIkNjUd8vkRwDsnn0BKooQ
QPHK/ji/faQrLiEaCZbAoaBYVXs/LZciiiUhw1geH6sEEzMiJBvUmdlwQWSJ+C20IV/ZYgrj7DdI
IxXmW3QrCI7ZwwSjOspdWzR19jDJImtjuBKrZ/Dge4yIhjVKrKKL3FqXYDzaRUN0OSAsowhYR5BM
60TC909CctmHrQzRghiudhDBT9k/nSodVZzHQqgsFpOX1y1NYMwPNnuJjWiz4iEl1RJQk0xtrJ0v
FJbHhWgNadk1iCcZbi5Wz0EDNVxxN9vjfIRlB87XhIz2+tipxR+9J7XRJeVZ1FVel8fuUiIAPZb+
gp/sHHerD2+7SKQSt0C9wPpi6TsIBMcg++PpiD0WT1EwEbmGYo8Rcig5FLVrhKldVpeOx0HEFwOX
UPUGGsAxxUn0z5iyaeyzyLa4W+cPyoT/VyCRJyS8UrmzOxpDMunx2vOeoBUd3sYp94g0eTAIitzG
o+D4diyVREQ47DZvegsXSBVjdbL70YT4C35+LzmtwZ0XJVWYL48CSPV4JBfkEQ28scjx5MvICbuW
KaYQLSjUuFny1OuFa4TqzqKyAvLmJyKa0bQRVehs2bnPE8i3jedrRCrYcMIZYhvzllAHcEi3A2Op
1o392Jru3U6oc5+zOrRYlXjE4FilmDj4ziV+Cy3a8ESRWuMkpIJXkDcRVHjfo1uEjMXWR+DnUusN
AsZZRHgoqIzGAM/7TNyK+HahsgVTs6YsbOC2EdZ3svV/9oan6qBYm9pu73wKpP2RO/aH6BljEl+M
zKbN2eVK39w8PYFA9EBzAIFYS4MPsPYg+E4FXAy/YfW8AV04XIo8SaXHkgFnSskxrTdkpjrPkeY1
G4UDg6tsfD8+IdgI6WGinShBHiBcb6wrkT6fA+EHFJLsySdL+ZYJE2juiCcKFz602QCihMB158VX
gRNfJbj6xpPYF+kdyMd+/ge4moIP9AMPH61ZYIT9bQFFYl4ZJVt8kBUDZRpdA2O8flFmSTYjv2ga
GqC3jdVPyH1JPh4LzRDyFiGAZDULSim2SKoAU91qjKgAw0DfzVGTsNgSuo40o1gg0CABpoeXPpv0
+Cgx5uDKzUQTbzZBWrbpmBcN64/CIE5qEsAdice5oHwWK7BDywYvMx2nKNB0fJec2r7oCaNXrAnu
4qeq7P+g2KhigdzbtRmLH8Yfj/Ge0FKuU7Ehsl0rZ0JnZ1+h/zQT5Qvs8lh/gLsb6/niJRbx8wzH
Y73mZQCg6jeeCfOsjT6TGtAcb68jvOydj+EdKJ5hfBQrI7xEUKA1pvXCH/jb7+adwUY9Di/7Nf75
r9mejrvWeccdjwU0skk6Y6Cc+mNol/sI0gV3hz6SZuLd589GVMWryyMIE0cstfyUDwY7Q6QEzNHX
RiTyleO3/+Z84CMZ8N1q6GJkDQCu8JU5bkM2bmF6qDZf90Nix220ViB80M5mh+emOJizN3lN+zMU
HN+CQUAq1oqRH1Ce7YlUETYLffKC0s4XYJZSgNswUGd49FfkzZAHJKKeFuWCxCWoLCQO0oy87tzp
s85Q9aQHfY+8jKT8I3OLTiYsxKzRIT8fTS81O2MRYcTpQT67KLLAwSMU//YHusdwn2Mhstn9OCO5
5xSOjIcMpbO3+3vSRCtrsgPv4wgmloNnsbJoHxxhUQcNZaDDtiNmMAFLHL9UTsEfDhHMvXEKpMkm
dUcI9ckbY9kNIHxZKO4i1kP0BljQjWueMGtBuiuDBJM7twGc+sNPSufjTTYjYHUOBbyxoreQi2/y
R+/YggbbHhiaiGjGoj08fZEMoEDhd2U7Gw6l2ZTtjT9p79c0OyJ5BwnT+W8hqlQBAvN2JOTQiwP+
Z0+Sk6NtftBDsMIECpK5MQwMvgwwJHy0OVRWzgEsbnF84cxLrArUHpF/L2oBKOIiEI5PXpQlL4RE
p0XbIkDev6kTIknkr2i8VEgjBpZjazPpSPOG5+s5nEyQESHsEWS94FOZBrx91BJkQZlMwx3MN9f6
dGBJY1HZIRpF77zcqTFDTeKQtwCZzfnDKw9e/LOUbojS6rEWwlBySyPYQ6ZaMzqIE3iV2mfsUWms
XMTQvGFgYaIARefLLrIFMxduDEQFswOJjrz8xzEpXGI0tOH28JmCRQPiUW8IjYm+6BOwKLspgNJt
eBhA1pOK4ywvNysciN7BmPbBlqEytaKIQ8jkW/V3ig4ElrLKdsNlz/pdRJpO7WXOzeOOvTlo9qz5
nD3Yuvk/hwHqtBbaLVLWnuSF8MfWQ5HVJNIPc4If30Cyb0qZeVdIYbzzUXAgkfuhUZqohiViLKIz
ULgOQ6KgyPrmlI2WYs7lyOAj+izalTnbYl6yIvHxKAtpJQc/K7zMCvS5T2fUAggTGNmbV+Bxd4ta
yo8IRjTCBhobvtHg+/ZCcp25xJ2hjCPPIkZA8K9sY4tUjzPXGCM2pSJyP1RXiq1F4RfKA1bLWgpp
Cw/sHSbCKg7KiSPp0PdqDpbiUlw+8CZnlN5K8EuEAph7VefoJ52KqrHX9MdpyNfM0uZfvBJjInHu
Q/kskMx+cme7W5P14micQ5hGTr1ZG35Zk8fiiynNjFk+1Td9a79RgJI+50fSxpkvbh81fo84mfPl
jTc9zNmxRToMTxQFoS/WWiHUYKHNwc9rJI7U4YgRkscFjUyIzGTMHY5wQ988I3QPmogyhHEnaRJB
eqxtnkERNxc+E+y6ESTpi9o9Nq8AOmn7c5o4gyoWGVsxKi97wN/OSbjYT/geuCgIgvflBpE126N5
QjWhI2iLUu+J5Z9ljpOUhxybjRgTuBlHLCiLN9l6D6z/CC3MHfo7PgxEBxHlRsiEiPhad5sy2qIH
INcOmIb7/mnnEB32W7DINOH8Zt2JntWwf/O4GhoHVZOwJ8bCxSbEM9cFLwYlOPmZgbJtCUCtUG8M
zSO7+PLtm86dJuMndxChwsjWNnsflQKwuTijSPAgbGK/Sw/7WRmjJeYQjXsT2Lx2uuc4vVTCPi9B
KRLXldyD56qJyhgFuQs6wmKsAecrIYsYZawr9k497C7EA0wZEziXB5fc56SKZOIXqGHgwRqLcbaL
jRGmW/4ZQbm3owxXIdJAhu4BeaJSLOMlRvf1tvHy3p+4fES2eLdsaSJvHK6nSNohBgR9B3dj1ZsU
PJ4gYy5LI9Iq5CfPkzw3AP4yIQRVtooq+gmqZY+Zwdgw/8ScKaOaDwx8mPvMyy4mZzKOWqQpWLbc
jOWD/mYZa2nn4IsbeL15fcpXe7bCEFyJaguTvQRfHa9/azI/7ZHSVaMvM8068+7o8AAnqwPIy50a
gQPIwYlW58EMXImOi3mX9M97lFeQn/Kwx2Mem2fjbJL1MBx9sRcWGOSHOXPBAodExnlPRexFm+Fm
SDW0d3XPvgMtia20oBeeRwBiB/KMhIRNGu9EHiKJCuOrMsyjzxbamOzc6Xukbw1MqSzcRykVbTg1
CVsJzNWsQFeWjx5bDdSJ1LBdOxG/UjrZO6znRtDb8tvg99WTPtrHrVp49+XlOZcJ89GTH+fH8df4
+4QcMQk/hgES6he7hiF8+djdZy9CRz7I7Motsk4NsUDw/qca5abmbnlM61fA0voiB0PsvQDNVc+r
LoqXZ5aMhO010mjlnJnb5xqxIn4pdl1fCWvakfmGLa/j2v9szcopeD1MpGzUbdg8nK7xZY2kVczl
w2/j8KrTv33P5e4zE7lgw7txyGGIjBXuUvhopiWiU5GREH7IMNxzSuKbrnDfVotOjsSs1qr+8q/T
SiP+G1JsCLV5oepmOwbA6ttpn7y2H8AKoaNkjsI7CfeFCgwJGBTlLP3cqpd09G9nRcxWE+L4Q0Au
pgqxM5jcjK1LkAiMNa3PHAH0k9ZOpNtC6TLgP5uzAgWXBF2oCGORCs6l01AhO8VGdL4T5cEE96Vn
qeaZ5shv/WpJiASMGLf3hecVrAK+yckcYiaWYuqCHt4UDBplxEDIIP8Se2YIs8jcPV187G12aJBK
mTuu1kMbJs8VDskFJPieFZy8WesVkac2TjETk0iF5Idpxkfr33cNWpvfIQo4vpo99OHgr662JXM9
H560bQJaM88x5X2QljDrRI+jTIv11VFAyeMCxuHHecJyctC7oXIBqoQW4fwA67iQDALWulbJ3mg2
+xlkZqyz8XRiIGRmhM/mmrZIqMeSNNGQ8eRk6mV4pdm0GPwZeD/IbtS7w8Vr9xmAIcQBzwhlc7PD
DyZUIzBLK3jORLz/FbXldXSjqZcnpyPg4uF2V6chpjubF7ixjPCJaetNoF+3AsFEMHOTLB2xIeFM
iF7wPE0V9k9lUkVP8hsp2X2eoAs5+LlHfvgBIMEqFkX0bel5j2s9bFmGLzIvnwtM9cpNy52KEBs/
U5OCgjWARTUxWS6VoKsBc2dMU1FeYgQa3jLh3QeN1N8ReCAJmuAApq+TC4ApXwCZGD7PsBYA5aLG
0lzokN93isL2Y04+F/kH2m28vBbyLydDj0VMB0qtm/14+DJ7JqmJVJ7DQvjGiHojMu2if9jpAxYx
eB4wpGRnEhiHEmcK5FTK3Iv8GtjqLPRG4L0pLjWLN6992N2SqMcfwiT4VTqTOSL8bAtoI8vBv99e
90BW1S6WKekGlLjg0Rmgq8VCTGgW2iMRUGryA/IAJ1bN9JmykkoOqSTZBrBYw1zwGqtEbw1shS89
L+g+rUg9JobrN1K4CJ78L288Zy0pXx8b1aSY/glE9u40qozJVfZz75VTO8sQwwFEScMIM1LI2yog
YwH/agcuOtynt+gbyrvKf/ooazmuoCJYu3X7ycq7KRY8EAbMe3gnCKR3n/CQk9YLQk6EA4Q0eyTI
1S3oz40IW0rtwvijU+BiHYM3l07VgdeSXXJ6TA2/79PmHt8QnIqwihYQcC3P5QnDBTNGXJPpnPMd
x+SQW2yVIRrkBuyNoj+o/d6soIsk4P3F6sKo8bXbA7crIAMUtUNCfbpr150W1/+Evk342ugTmQ7V
CkkvwP5IZcgdUTjkIVP7FXP5GXTnYl2Lpl0Y5cl9rmMbYYwnLV7zwCJW5UAMOUFBHgUHkLpqLwY4
OgDX6gbg8ljImzu60MUTWpGMt+nA470E1msfk0+G3aVd8EH8FOs1U/035cWIa5eV4vJYXf/0qZHc
sCrSFdysS1YKj4QuhEYiZR9gaE8a8/D+C1TZ26f4HWTUcQMWUi58GkxmCvbyMilKlwbMG/vziuDH
WY/9rE/RZ00Xpvvk+R/TDiJvu6lcO/rCjBvCeGz+p2IKi6oEggW1yOoVGjjEUOGAvMHagc+1CEzt
pWiEf4VwMtJIu3n3kzlvlbOp+9fL/TSAr1i3X8Jjsj8ChjQaKWjXZMHls0LoB5uG0nDX9QkRYI4A
Q625FhoXhkFc78Zcnd/eBJX826vUTbG8LdGngLZnxUhPhy9ioQJpOqh8hQd6ooxILpvg/ZqqnMjJ
031OCjj4PVGu6gPp7dBA3gy26+lCAPSk6A+0nFq1GkAJhmdKnRJdch30AIF7mo9y8w7XXgUE+2if
SdrboE38dozGkE0k+4PSW992OHhGA6yWUBMYSaldeCSkdWJWQS6YDT8FzlpkHRQ0E2bXXZ5ZUCP3
eVsiEdMMr11Qbz+V05ApoDMCvXELyXNlYFNiN4D9orWG/qc0/qqhfrg9/fd8PyWnba3G3VZZrCV2
M21RJ6qD0g2xOUM3UgtrsNUC1sNyTuRTPrkTR9vGXxJ7lCH/XjBrkpK3INlMlamvmnfALmBdAxxc
NopsABhGKeT6YuM8NaEKDEUHbkC6Hbpcc4TdywSk2P1GJYoP9PiIeb/kP7zwnss+VKfm8oNyLJ64
c0gMQkm1FUmG7WpwKmJ9wgiKcCHSF5yOPOHt8X1k/fl+LTyPOar1L5C0yGw8ZKb9OZtIv7XJyxxm
HffyhbLBePBhK+g2j4u05HdDqkoowPxzqvhKj+8jDLvAYY0PCspyMn4f83E6/m4V3fHiPVMT6FOP
ifEaaarDc8+CgmQ6g/s1ZzfUcX1i24V4zdLOgRb2T/eoL7mCp8JDOBhY+x8bBHsvVOpvS9g9ByKp
CZxfgDBc2PDdoJs30nhSguEmV9ATEtgNG/feVZrK8FfQIOpCi19rwxbR/Dias0UdfV6ugsQFmfxn
Q0MqkqkMAp+ld+ANMouBUUL19vJJAr65T8OmxFWrViXgIQJT7OiT36kkWxy5++WFGYbwKXMfaNRZ
z3WwIhYfmPDGYaxtp0Y2FBnTXIJRn/JlAO0maKYyQfVYNMvwi+T0TBtj8iThgWBSAnFwfZP5AxUw
iIvxvSO/l8UmeUhBudYTNPRctX1wjY5A4omGB2uGV2VmnglPws3saF5vgznzJ411AkyqUYUduE8R
Lsl/XivssjWfptubSC7EuDqVPaR0UF6dJVLRFMxEC6Ob1qf+gqe9mMkMVdnQT9Hicuk4ZjZM76ON
OpxXJKWyJvb4VQRfhSJRlMbhQmSegTE/Y9hFxhMtJoU7gAvEw8Tg6ZOAQorGK3kdUgg4kJlP0jNh
HXsb4+p+ViQok6IOf0LSBlwnqN07YAoVnU7Yf+gsfTpKrPbcwZIQbyTwDohsKaR71x2FLIgH4MMG
KI12KRjRx+oXUQ9i/cMnnkNT84Za2Iqsd6AJk2J/rnMCvuZMC8zZkIDsox1fQBX1Xep9TqmH8Qnu
Bb9V9CacDeCPX0iYpNHdsaCitxntt1Mu4tMeTALkBh7KBnjDeAgSyO26MunfbQI0O68xF8wAjZGo
VARqe/hgzURH38/SCWIwhYDtJqwRXJmMCgIfWe+hVVI+gnr2U2xSHuExME/SmAoqBFBBbIk3YMOM
X+Ej+o4RMsGTy+N0JE2+lKVZhKDV0HjoNG2JCYfIYShIeoYn5XKw+Bpek7nfaRXlmyzJVmSsIT4P
cAuB57HKPv90Cqvq0Sf3OlJ2tj3/2xI2F/wICZWSnJmINhRZtz7q6Hn1roQS7UdmZT+XC+oV6eZe
3xFqOHy1m4DKgXqs6JgWjTUvFNE54+HDfojO9W8a6M9IHnPBP4bXXoAH3fgn0n6PKjXuqcGrsHX8
8D23QPHC8U0Acm3dtKBAoE3MJEaq92HgI6dBGfNG0FH8lXOWr0CfbAcsDR/CAsN1AzgQ8ozj0mZJ
ekR8zSHmw3aRMF1YUjmtIEjRZAqjS05ijsnJUg0gZvceuRqwc0D/k/Z0Lbm9A52QxnggHK6iP+FF
L8z1D07g5z8Uh1wJuTj9zIUCw9n3m4ctbBQoBTeMc/mQ4BsdYigsaPnwmDb5ZcoLl/teJC5q5O7e
4qrjnjUj/RO/4Sjgo0PCu8p5D+nuh553HWUx0z2HGsPoiapvj12xwscLglHy2aVhyZcDNwOfwc/m
waohwaStIfEY3Wn2HOPLDWEYKryd3N4HTjVsNSQ73SYyPSY8mFdPGgiohMioBH5lIwEnUyiApRyE
01FSZlosSNOWJ/514N34CTu3uRFE9OAroHQeSKTeX+J5Oge7J+AENSfN4j5vX1Yf2wOyOYlCS86B
Jd+MYTUyp+q0OZkTEVnF50+9Ob93hWKjt58Vg91jEF4bO6vDEpFbTh4umgSqPbgohYjh66VXh5nA
wNdRO3uGMGywPXLa38zhKEq2EnWxz7ifgWHviNkkVS6SsEOctL9iIIZjac3Dyfe0lx1vFQky6bS3
P+5fLgHf3VJ2bsb5jk3/m21aHWxLtasHCBCzPjX2pa3DEFeH4kzVuLQvMXu6r2vw4qrW6ODLSdDj
19g+1Ogri/APdAA01CHT+L1FaM/HwARPOIzsi7Sa3GBzvyHnPCj9ERAW0kbkomQv4VJMbRVva8/v
KzYl68gHzQ2JIyuNJEJIGPB3His0pXyrcEe86X96zkj6w4JE0jqRSqZkVxinMVrz1XvZBQ2Ipgha
ZCeYvLFV3iwV+fpF0OEkRVTGqP3F+ONfuSWkizji3iAdwLQp8sTX8PqmsawhW87hFb/ulK3UZ7Pv
tJ9Q7eZc1z0ZgAVfp+Hy+kC21Hoh4d6vZ83+0GaJhhwE3R73szCC/2CCfPnmvZhqkS3ygDwajwLe
rBuZ6CBJJ+3EVAoUcU3dYsM3jW8XXyJk0i1ByoFGxU3PYaSGAlf/zTLJVYs1mppTX9PEMVOwojpG
8qCs5orJFnUviCn1urUDEs2XSPgeB58J1W5l5t8rv/z6vcp/I1GiXDf3yT5+Wg1bqbxCgV62Pgsm
HIidL/f56IMFRScM+zq+Yq4igu9YQQiCMhYPH5qkd/f7CSpPeD10l4wQpK0AvwKsYkctwu9pwCfC
dqgjCNd96eneO/vJcECkVqLbhIgHOYoyGl240Afu26+PcjGVqAJWSCEpE7XnZO6HWYyYeSg5afdx
2yS7sK1ysmD6zCNMzMZFvVzP2y3wA4RgiwaZZhSF/e8HbV8Nx5vd8TVWFoi+3SpBDioQHwgU6Gjd
Ca/DDRMT3OqdzgTm8DRUMDOTGQc6D2+COuVooI4uLBmYtHQy4FrMyeBcBR9JdWpKYRNjtr0lNBWQ
wkjoM36Fn3X7LoXpmIolbystm7Dgb+Eg/mEvbGbk9/TwfOfTB8kknHlHQne1DC0XSb8Y9bpYe/oq
dsQ8j24ENIpc+N6h/55yzI5J+xLKd77RUht399X1Pupx0IyBdtiVQYevyLJKocfnSjcC/WUQWjyn
wvc3l02bSt9TRv4rU/mFdI7HtEEmjcwX5Iz+axaN3M0GolaTm7yc9f2UPZ1/vWLFecbseeOPTnnw
RiKo4udctUVPCtNElEf3T7zb0t49sytSK5TgbbY6g85Rst+IPujM+J45P8LD50wtPHnXmPwuAyWF
+XIGuC4R8zymxcd7qEjy8YPLtYvIARKSQm582u/kul/bZFYov3G5wilSKJGCLoxy6+O1sIS68Rah
OkPWkNxN4iEF2vwhb+wXKO1uX8z7rUvfcav7BRNNynBzxTyFnJl/ziu8h0a9y0hLVLhgZVT9xG5H
KQlXNoLYbY9WArvzmDkY2BuXeKvh8+5L3ABC83Y1ycl6InHoeVfhmhjcPGRs30v5c8p93Bh+jnD+
9KmHCDSQEjCMu5U05xS6i2yPEuupFHJHIbjSCXq73skXQp7F71/G46vumuD6gJvcO2Me7nUvDcWY
2hGmvd1POP+GxoEOjKN6GEy6aT/OQSUygFKsplhTG6Qy87qEO/tl4z1oPxB47v0wRcObFShYH97n
M72TMclsNCaut2NXFO0aIM1fD1kyom3005izB9RVT9DZKiBwNyrm7lCvh1u5Nvn2dN2oMYkw3A6k
sSLHL0xOcGvmsfyE5SsgGOHwu+GMrYkzI9FkYLPB6VgNESTkK+kM1K0c9bXyde/3sK+RAOSyC+MJ
1gZuSTbDZ1Rd6dI+UKTRqFRiDGUjzF5LzdiBoXdpRHkGY2BGvvsx/9l6z3l0ns6t/A2qwcyAuUDq
mn+HbykBH9AqAjJxOI6Eq0S5aEtMkQi3Rt+H+73GkrLsY5d5JD/ABF4KeUjoJOgoewQdNLPsUEtF
hNt1gGWYZutnYr7G3Xt1BWM0R6qIruFwJ21zS2f85z4vymX+PtV05aIQBx2tklLb6sj4HhfDSL6H
N0oJNusnHiiMc+msr0bdb9fPk2LKNSvvkVoItxQbGj9QDtUJanafT9B/QqCvlbE8Kwne8L/oD06a
R3tvLI9RghJ0cwsr3X1HzIMCz31By6TOc0wrb+ojSYRcfU9J8SPDimeIym8eMLDn+qSHLClQqivh
DLlNX9yUQ+NmNd+RpEQ9Yiv9H5EgImLVnGKmIo0aLhus7fKF3wf43t0neur3eyKkSNn+jX9Jt83/
nn8NHc/vCMEoQhIx/moZ4DGKyfdGk5yBMlPYjOlPZ+JJCNcyIIU2jAk8RX0iMuemQtJfz+1HPfC1
mwPcyCGeJ/xcGLsVOx9QvLVP7JcQsjULWkwa6i5u4HY2InJUBlMEyv6ema5EwITSjbnE07/UYJp4
rNiHbgsoIVc5Cj+OkHuSZzAbfIUNFq76Z6exvtyM2TCEngI7zIaPAkNG9ABMB6cnp08fmfwFgPiZ
nvOJXKM9MdqPmN7aTLHlS9fz2NOk76jWzl8iSIDa73/th8ZLNSJMSP9N7qwjTO4IMp8Pkdqngf6f
DMxpmB/Zbui9LusTFrlB6RknDlCJo43DJuUjZth6zjA3Xd9HMGRS4D9Q5WQAgIoLOcdLHnMA42B7
kalN7Jn6cq6Hz+VHgQ+LMFhizRAUyPDpe//5sPYQ9yGNfEP9jLPY5yBuHrMP2td+uM/cAuKVzXdM
Eu2ThDqxnif8Q7+THNMlT575iySSeUfzXvBB/faXeem6Lxw2nyGSKkLErd6E20tFh7bnjtZOBIWh
F9acDPjA5xpZVSsGcpdCGKSgM2E+aqLbGQwzb4dyK3KG27vPh0KOGnqTdesrWwp0ryozp4wJFQ7V
ZSSCiGqDI7sBSUtxj23tgWaLritfJ1OP3P0tBHs6RFv2WRYvMp7oabC7mC/mh5j51pVgE+Oca2+J
DiV6npkHCMlsrAxonLklJCL6sRqQ5l272tvqx+ih0Avo/5F0ZsuqIlkYfiIiZFDwlhkURxxvDN0q
gyIoIujT15en4nRXVVfv7QBk5lr/+gd0wsxU100rIlNOMjau6KDbBYKbBqL7iXrsJxwJouq7aGfq
nPl325jyV8xOX1zDzrlf8bVo0PKntmyFAzdXgvQLS0H3mKKtX06FulNep9d+faRiM67afdHidbpQ
v0IXTcFUpPiaA3ZiPh0hZebJzf8e33FC0C/zkuQbog9m2MfFftznP/iNUOFg4ZUTEddOlpMvIqFv
mKAxFhWZ4EJbXp0pIzYMOe9DV1Vg5ZZ0hPyaYfc3cJNGRbVK8P1VfV5SHcZJM61pU9XVE8t1KP3w
6xhQqCdsM29vNFZI5VgvClafr4D6Q1n3UeIjyv7BFHoO+Ypk3rgyejsalkUJPsjHorpl144/J2KM
ug2i6xUmR0bnfVHgVEESstkYM3yFIKkoB9gsO+lj3+QxZdsfCSRPpHVHTjzwtwyPdtj4cGigpdyd
fs/JIqlxZajlvjx9u3N7ntk6A9hxVjnlkGynEy2yrLKt9JcvPQCHe7MDfM3Ptp3UIn3kW7ofEBn5
Nm/KI0J5ciy52FS3VHVNEjaazdg05Rgpbb3CWPTaq9leKyC6fqC1vq75LwCbwzeui/UzYhKDLGsD
OQZzoO3hZBAsAXYPGwSDHRDgS7knpXyPRODDubhnlMFAB+aKwXX1wJTwKyVcqFbcJ7p/QI7U79GZ
Y9LHtK5nvk/vj5vdYBp/ORJURjU8eXgsPPF+YkfJTPwQNUzN5q8/EGJ51mPnBJCUycAKsmkpW9j7
M0n0NchRKw2w82FmWHZwkCtu7/R6msubW8EiG/FDcPWVCabgsMkSHYPlAVZJDC6G3/PtPpINwk02
nQoTF94gPu6PuUEQMvtCx+KvCfuaPWJ6ryHDK2VRk8rYB1TAEwdBmsvzmp4HQJKIONGKkUbvKKh5
yXiS8FhBGwHDj3bn16dGsJ5YOT09+qk7Zi4lvHhllReRUh6x8r91jlpDVBMwI9izcYb6w3zNG4x1
J98wwy4vJNBo8Ln+YVpqMyEsHViIGBIRre00cyPE4XC8pFDhjHYPoJke/CExBd/WHtHmI8bqI3k4
UnZ4MOK61U1vuSP1w19py5WTD/Y3kBvnjUM07OnPjlt3gzx6Gi4kdlie+BmTknexrQ67AetCwwrU
6B/CXhs8yA/pT9IiegKdJd28eo/yp8M/1KSzMn/7htIw1mnRkAbfRszbKeaTsJa3Ba7RjgyRkhxE
PLdS0cGBeQCubPJ891KcL8UQbgU3vAPAvfRZgc9Fftsl2fWtnr6cvfWMbRIHZUh1b7efLyRsJKTV
A85mMqPT+GF+1JIgYfEEsiz/hSpNGA3yBZVNhkuFZuuAP1iifkOaTA+KrT2gWSSOF4OhL95fE+Rc
X7fvNW+PyBRJCWr4BvD1cM08M1wEmKaQgA1YOyX0rqF30yzK1McBjE9ij0GTQCdP7TDgFWFD4Gg+
dHAaCCi2ARXoYNDj3eCNwbqw7i+nfrpv0lEmQJ4FErny+Ai6bc2T+QqeOLut79sciPY9yU5wRoBs
mSDbhNuJbHVUDV9TeqGCRhOO4xKDdEyMeV+mqmyxqWS90IgX8PWwDqj8/D4FveGqVSQDrqHnKEsu
BRwSlvNv9A+QfI/SCpvGPh50PogkYVpfQb7ITwlJLf0eLB5viJ8S9Cyq9NRkRvRi6Ud8W9Nqz/Sd
DMPxS+UcAXOC+CC0s+wUNcQv+JQnmBtQ9qF3OQlKSroAcV8abYIz7Oz5pxjHRsf4BcoylfhR/VkO
PMQGojt0nTeYYY1L3WpIrhokCVixiZ924yE2alhnbKSv/cIF9vNbsOTAMx+HURLxLA1g1q+MT5Bm
blXSUwuLkZfKSq9Hh9mwmbGafifcjF11Y8x4VYxk4XXjjLN81Jt+sUXKlNwnfPrh6TXFoJSZ9ejm
p61JODWnBuLWsQ6dfKGdh+1fAU4Dj5nCdDcgiAE+QHXsOMszcCLiJKwyvdY3fBWXGArr5Kx4N7JZ
uVMDPDieaVhwhPiIojRA3HZg3m7npM/8Cp6AQa+9OQzHdwTJlgRVGJIOiXifZQJLH9RSCZ6vWcWe
hfD8tauAfOkDSqUx3yo8dANI7765fxhGqfEXXQwD+mO+ddsLMaEfxpEjY8fdBhihAsOdDQuCfIPT
CCjiqhZEmlgXGtgeGkdAx+yJdWNH7ro+N3iC5JV0GMG+yX5bLkaHMeXiR7IvfjTPzuvN0hPj2iGT
mhznIDtr59ljcafQbPK13EDXo9sqF/nyXRIytk/awNgJ9ehzqb3t+j1VDbd+YMUJ5N6f3fArdu9M
2bVAaee5Nn3l089wl6Uh5yDVV1u6txV7KHYsU9TGeK2AGs8lopWW/Cqni0VrciCsBoCGcwg3AsBJ
soSZjy1V0iaWJZlkrRsrjlCBCYAmg9vFRQDXp7/yUzqSv8IfngZw9wgXe1XhTVvqmtjxBgMz/zN2
yYoVdcCQhYSo+c/H8qCEt/Lzn57I0maSxWyVs9jH9AU1A39AXIgHgGIKhDPhz8IYY3rs6VY3R3DE
/YOwzwVBaIBTCp4yIZUygcpQunfy+rHQDmY1F475qtNFw2qMZYnYpP3fuj1ncTVJdauNE4Yjg9Gg
HfXglRwc1dt9kMq/YR0+9h1QI9FriN0hHDGRxGFtVfeY6jr3KNv0VcfgGm6epNN+H76WTen8nwhQ
4c5GnLu9zfc2/QwmB6rBR5xm+I9dZayysKtSbZ3HDnePnhTeZpJwd4K2igz1a1b6to+ZlYOHEiw/
tKVDJs20SSuBFcx+EzXUO/g+jJ1944mrBNyPmc4zC2/yCROjhlcYFjiFcvJ4VBF576hjEUOlR7VK
gTR4uMxZjOykEXgGf9HjXPzA1+bpDg5nhXnPijEqVC0Lll/E6huisdoU29qGLw+semMw59zGBRrC
6w99yx82I/ndGUCCEUMTER3BUB/ZBwcCUnYZOa91xiHjbxA17Hp3jB9K2LcRGM7t1CMTjZkWuMfk
7pUnElTxMHL+5ZXwrKy6ylKB2SEIwJMN/8niJcZWWmXi3HA/dYtyReYgDDi555ALTt8BEI/kgmIY
d2e36qHpaBAnIaMsJv327yFtO8UfDMaDANftp2Z/KT1yOp8bUs2UZXmbYBc0fVMffjAbykZvyP50
/+rnr8AB/AadYWgZMZU8OztKlm7MfLD97H5IkvF0HikkqrW5nZdg1ZNPFbbS4iD5Df0yzKx2YL0z
l6EesUsPq82ElkAV3lw6oYToiz/4WcA8vM+HqZ89rPy7wsucSFVa7xmlEK1+HYAU6dH3zN2ssceg
16lHL6Z4WNeY2Zacnye2ARBFIB3cZwWM3WaUEKOOuTM0K1D6HYyE52CCCyP1gzoaHuzXUnqPhKoP
aYjZ7OT+qOsWBK1tJHaDf6x02qX8pHNRiwAY+92NWW/VSWE/3BgtJYBXydb3MU6iHGJIz0yz+KnN
DEIUlSmDfqoVPuhGeNMMGVYaL2HKXeELeYCTC60QcRActw6hzUzI9dESg28ioAy+OyT/+N5k5gfD
l2u3wA++RdAlXAaBzPUFRzMxH7itGiHwc0ALinvBhk2FLKOjlC5eM3XTOxZH9W7djqDyNx/mDdz9
YHiKwcLqC0Mr1WcQNSIVA9cPyW8hL1XBfdYskq/dW3HKQcr+nB4CXzbOPAlcQhw8n142BzuGFo2o
6bUZQgAYieeTFtfns/KfR2nT0gFggBhT+/5084KBBwAimDYMrK2G/OtLDm/828IUhuKAukGJ9PPn
49x+6JiZNpqKwMG+uGlhRYpexcedyfuKv+Wr1iw3UMmuo08VveCfraRRou8YyWlRcXAGEU2mhjPN
TcctE/MiYQQj1G/CkDV2Oz9wg4GG8ICElJJAAJ+GFInyD8YYVTD6tTi3KUKF4QhnQBRMA9bIBWtZ
DiqNP2PGBw98aRneHXawBszuRA/z3GszRgX7uIli/qWPVQJWksAUuGlxtsS0i9iKCOGpODow+/jg
e2imuCCSrAFd4OngOjbFJPofYR/EERRtVFAC87DZ2g0yLGfYtubrvMb7B/y+02cZM2Z8WtxGoRXR
K/vD7L8bZXzJzH+ajNYLdPaM56A+QzvNd9qax9BtPIUGmtQb85qGSwyj7ntulGb64XB3nWuUkFRe
uUPYz7ls3NHZpnnNRYhPhB8J6aYgnfyshMU9nCjrBmpCO6WsQh/AVRK5npX1XL5ZZ9CCsM5KBzZJ
Z261Wt69L7Rxcw5aY877YC5RdOqPplGEXQxaEVhxYLzcCwHgXSVbRDK/vX5HcIVPZ2SVdG+s7SXV
+8O8Fu7DCXEcYjgFncdyPvMMvMM64kWCiJYBoxMe2+EJk/enlZsNHInBqWdaZDk7HPL0Tgz33Jbi
xw7f+BFbjz3XXA8geMPn6BPRjsgfEXxC2oR298E4t3UuSvS2Ny3v/rMX9LFw9NqvaavsWmCQu7fb
wGyIfjOukDe/Pqw5mzdMkuhF7symsjTNr6ySRsggy5E8MTKhmS7zXcgpK6dJa5LV/OrwdpJslS6M
5LQPLRj+/qfug33fDqsJvj4bKHl4TKVXPBxQQzAw6/PT6V8Om2cwv3/8XwZpKuB0wdL64MP3kp1s
8+i8u+5kL0gh8yeOP2Nm2cUJ56TJEK2J1ztY/WJR5VhvWh2VaWtVj3GO7QWLcNLA+2LVPdgVYcDn
wIhOeYv6bytB/IkGn7pvOH4fFtkDwNXr5MugxblY+ivlVY5FiYyKi2+veko9uxlYL/GEkRWHnBBu
zZMInHmuIFAIYPFAb8Xh/m7n8K2I8ksKWCI4Ac5uK2UFSFXYMnj0DCt5UMYK6LKc/uDKd1hCwXZm
hvPWfWnKVDJoAYsf8Dot3oM5v3x3v+v3Ab3iQQLXJc2BkzrgSSlcid6PB0i3CZYzdMwtit7MANot
8KxjryUE0H030EohHCmQtG4vX0ns12Om9EhAwh+CgjvPiPrzPzXzxG9QH/z+YSvlUcezIarArv3r
YN5gfQdXK9XFnqOhA+y8kkeQR07bA8RVzEPvxi6l7Ez8t+ozEH2PumzaqRimMMchq3ZSPBY1rXBx
P2ncGHlE7csBqH8uSJA+QSEhXKWaYTlrgV6w7dyeq0G1et0jQdwkfwdekoEihnwtRMGUwAVS0SW7
4IY6ydT70X3AViONysvUNBKfLocuDGPIw4yGwHBj9rG9Vo6TkHsD0ft+i+NGugp/QloZfrT12SmZ
goq6maMJLyyMx9hEl9k+nbpucHjt2QxnWCTCHQ7AFED8qRXWJHpgtewGARcJxXt82MUiE4AbJTYz
Gn9e8TBzUd5FYrOFcCwYolTvCNpdqvWYFiHBvRD8lZY+7nwZN5xptofnCn5oweh9fWYNVS/fGTPA
OzAECa05ds68Gp6SbN+/Eecc+tzRg2yI71gmPY42LnwjIpu/8DLPbflEgYBjxX0ub/qlfwe+5TBk
AnNf0kbMaQyeVqD6xRy5Lgc2eTzgbCRjjPMpXHEUOEKc/Rs9I/63eDPm17nAYYQ/Y+Lcl8w+LvzQ
iNXXMwM+tRuDYvKZHXkEMVuAwVyTOMa7gH/kjcSF4C/6icMGNeweeCLi9UpryJf24D2zdPncFG/g
1Hw/c5pjB/EDvOJIEi6WlcEPY1LEb97googfqyO2Sr6NOAmflvpxW3CWfaX5WXrNHBYSZDjxkvd/
2cchTnNAKKX1EY5JlSA8FM7Q1dY/rIit6W10wocIGhpwLCUwh+93kv/VvCV5x4GBjaEbxOKD9U+o
JKPFkONU3GHVxslMuHrxPowjT1ElhA2u7nMwQ9sHK0XBwEUL4xMmBDwcIbwfl/WSuotpF5/utrKa
JkSFjyn9ZwVmpFBYRrGRWacYXVFwMdowicRLFCtQgcniFqqjhkPmwkniJWHAcS0ep6cgYVEL1Oa+
vy3NKfcXkWrRmjOUx5BAUVY23JHuHxc08drZH/Gzs+/577v7tqY+QYkiQcbE8CdzF8RpDLgbt30M
gRZyD38VDAZeP6hX4LGsnDIqrFPwOcWsSMrYVox3KG3oJCvncrD5d8wDqF2mQbHiBvn8MqQmwpYD
Fgy/x4vELH6eBc1cKCXKdp4hge8nkPKRrCAU/vAQ4/WftTFf5LKAJQYCvjkd1qfM3zOwOumIUvKl
kN8GvEowBbMWrziFafDvfQMe5JQ1lOxlYltIVWRuLjO7g5FyEYUOq1zDus58nGQIIn63+E4xP31B
iABYV4f24/Rg370IQSVbWCY2Yx5f8dxz5Sm94oNmB8jEUnPBh4iohOEfs/Tws1L57PwQfH9x73mc
OFOR5XxD/FI2oCM4znJD0UAAk/lvhG9/TFC8sQPwaqGj4eNkVu+FJITquRHTi4NZ7o4D5iTmULdp
Pluo5En0lSHFrADfDam0qFut5w3v3zkJw006O5SQzjoUJqWT4pShr6tilPRG+nPU7Ar+vdL4Dwyg
aC7velz0n7acxcAmXIsfeMWugPnva7ta8mm9+kQDk5dm9VhQ/X1qM/+Rn5uPP8DgKuhRIBHSCc59
i3pNPARF/iKWfE/K156Jq/ntzwDdvuVYz6bgs68DsyqCPayYTYO7LqrBFIU1Ty/PKp401LyI80fm
6cDq7TbwGYUsPnclBNxWjY0juC5rdcG+HHAkgSc5s16w2QDruxMHe3+zIlJw2iwzjEapBmEvmYSW
ilETGwCXkMmQPjpW+HZ+Fj0CbZdAqdRzvs+ZA0QrQ5PHCh31BUWnOlPPZCWsoLCOUtxP59dk6bM9
M5QS+VHUvWdBcT1Y1+XvE9X36Af9+ozbxT/AhaiM/XscQTNlEVqLVgYRWNRuY88wBhQtMpRavizk
OGzunuZ2m4/XGHxSBpFwWp5oMM66Zi+xp9OTAM4uWsR95VWUt8PdfJ6dQFRIfcSYmE/ampZlObTj
tWRqZ7V0/hqXfC3nOZ5Mwm7y2n8RD4NllAUstVFd22/i60pPjALU8WNxHPglsYfFFI3yfIRliDDe
kfBocUKdRCfY4iuyBCmev6MlSef2VW/Nc39WHmxqLU4f+nM/p0NXAxSDeirYQA8o1ihGkfRCxcKX
J8kC8Tc0svb8PKAvXQ8zZF9P/3r1J46nnNvZj7GfCPuSGtJW3+gH+yHcTZr4aj/jscYPobNQjFoV
+g0GtmN5DhRmzaThCEzkIAUPMjtJ/Xz4zHUX+cFWsKkHKiF6ChjuhDScnhTgejdEjMWgJ9oEgTs0
I2pVCgF2brbOdjJtVjyKH348CDAWYWt8OvF9mbv4efhixy040SviBp404ZgQS1Yc9KlLqGHMOz23
zF5JS8amL+Zw8EvYv1g5PeybKn6XCpNUaNmc1l5DCSDS8zgLOWYB9kJsKIDTYGPiOzhd3C4B1URC
VhckaC4+XaEgEsHY5Kfd+pLA2qxhcvYEIPgMmejeHAi9z0tNaCffomDTZZoJ5TLaCj8DVXjciIik
gW533Qj37/hpimTl6BBV8BL+MohKocqDmDIn38OE5JrgWwTbE+EWHHkbkisj+29tTqMe8aBGz1OJ
XiFJZbqlEeHoQfGmmFNX4wROMPSIORNEPRGLLS8zW8/F8mr7hAeB9U2Mrw3MMOYXoDKRrM+pENlz
X3gr7j6nRTfiNoiCST492SkAeXiw+S9XfBJMydYocF4IFhwYXC5qMDsubw63B2Im+LSfJ2MSZoYu
CL12aRC1B2LYhTGSzZwBxhEGzrQGtLiJf7r5J3SrnO6yHx+eZnABBxBLlDOr5YBhy0eFRTm2TOZx
QPXiLcQWxEPIgAjbaKLBmJ/B0n0CXSBHBlrmon1NSA6M5tVNkvItcaWOEzMWZpqUz0+0+ImzoB7j
SHV5NrSWLcKIF31nvOMQuFoP5/ieFEiBthLTIYxjauJK4A9AgyycAeYREHm/LkktKbXN23tqTqEt
ejdXbrgTnWPcd4NkzY7/Sl1J3UPEwvL13BnuDVmN7XE5eS5B4JhgC/419FeeLmqZDNMZnC6YMpqH
4zaCZk21K6roh8vxV1oXdLuVbHkLimYY90y0p+L7C1u5gxeR3JVN3Dsdv2pjwsh1Q3XIgG8hOWBv
H5RRCWZodkyFjXcpNtykBfZg5KUb/IlQb3LsVrg2tbLbk4QUmDILa5anFQspavIzJXOqj1hc3hB3
DHGHRPOAjzEMu9StiKvecPhFQnY1xzj0PYb9v90SBUSEEUd/TNAHRWwkF8HL59eiixgR18haBUiC
In/cuMpUX0nwFvqh2Eh5DNRAm9H9QBtbsKtgYcgbUn6bcHMQxUKJW8CiLRe18K7K3cVnc+EZDdID
Ah/AJgnhpxp9QtRqkBFsrbGcbn3MOGjXnPYzzPO9xv1Kbi8bI1ZVoWDav8mdpLpH+CRQGqIgJDRt
pn3m6mGE+qt5T6Whzb6oLnocPD233mXypcFpJhn3hzP56X7oj+qZ3lvJuHq1MLRXCR2YjiY2tQ8f
arJ/hy7VFjWrIcrWERIMMyYP/mQcp8iP7ub+hsnXDwGNtMQw+LfES3bRgOz0PNvw6p+1n2K59W9d
LDoTC4ybRXqPIZtjxopK/MAESYGhshyP32sDgwk7/Cfv0s0lIbTEYXBCh8fXhFFjPzTIu3RUIQ5G
a7KGiwwJBBYqIYTkHl/QDLFcMPBPnvthPxwoy4dy/MFjs9hXRAkeyxuymgLAupZcLjzn5qc47jYM
5VbA6JcPvHTU05C5cHBCX99taEpAFIOa4r243JfxSXFw8iExbBDuMX9RWagQu6ql6FxiybroVu22
2xfuljv9bk5ae/Obk8sjW2ZodVFIG4v9of0lp69Yfs1kShcEWgI2pWyW4XN3RF/0peYg1gZLUsM9
/tZHGIDYYFLfvZD0DUynt72RFzHvbWsMofAiurvjjjofQ3gkTiI0qH7jfaRjz8nHYQlQG3NWgZTY
2lJavZ1DthoIYKG1ZT5e32tJZKpDrAtdhb1ZXyEaJi+rdvoEeN98fd6RcwYl6Ttpc8hQ516QYi1Z
mwvv0Q+/OygwUhEYTfTaMJ2i9ekzLLEunL6zysnwfoOuF7RE7g4ntV2UkNCDu/lRSC1xwQ949FnX
iYMTbxspjGN85Si04vRyP9v9sr8g68F08IC5C43t4jCrEBZSZ3tsTzc00Z5n4uP5XL74Qh4WRiT6
CTXcffJagyaMB0vhP0XeOgtXs9n7A7F3uZr1XU/74ynGHA6bGrCv/znRsQU4NRHxxwgLvNOeJSgE
/t3xDnM79i585oaCKL53RYUmfLM8IdSeMZrDilO39M7J4LTBVGMi4F8WwBGU95ShtJ/WacpX4Xwk
LtF0Fb4xtYKEb+0qc74XZgV4TAHUwea8EI6rUjJ6IKBwRCxOgWIFrHuYkQ0hkcfASbASXx+xuoou
jxghshYy0kXxT1qYs8mRCtBf3g3nay6dnfnnMU0QHh5P+6+2HdXCeQOHtflXNxvTXzqOh1Zj9gs3
oh5+oHUzJ0U8Efan+Chlb2uJwtVO4OQuzsv7nNJju7SWd8tPI39Eejj4qL3CsVUYoOCkMq6u490t
Bj8cpaa2WYr3QnxpVnDK9n6zwWMENxUqKOvhUZvul1cpgFRpOAqORhbDVRDZz4owL9WaEI4N7HTJ
OzO8OwRJqVeHTmb8cvr7v18ezQbki1sEpfTnjJyYsMmWw8xutGLmfrOW7eaqFCbJ6CC09rXd+Ils
EYVQm/MrikCTDKXxjkHv5s6TIs7LSY37xOiorlhs4KnEej8wwSBNj6A9oErhHYuThLwzcL+bwaLi
5ICqdObqgBLXMIzsYen6hRvmuJfvWK8/p5o0eLMxuzAnwytJPxVXF6NZ6/peDTbXngkQzGY5tOdW
CBbJj3F17QfdHzBzb5SlJpevtFcgwL/rZGX55/X74b6Z+lmlsH394Nr0cnRs0xxhBju/X5aob5m3
Vfb6G6J/JfL+cRY1C+6ARjR6/NEazeYKkNzHAZOeswXBgVPNKzBp6OP4S8wEtiAiKRroJKaYFHI7
QYceCvXUHmIaJZ3ghUOWhElAEdw3I3c6pXmP42jawlChQM5nKGh/mEpWAQBHxOwMP463e9++chPd
olosElYG5bagZXEoWS/sNgjk6+GROGA7cJGLwJEafU+PlTSDXbzsVws54bK8V8sKoWK1pyvgqjen
OUOUda2Dtz/+KrtAiAvH8e3qtZeU9vknjjxyDgdIhdOIeetJ4PmSrbz5myyteSVP8Ws6VS546pAf
1VnvqI9SeAWnEaaVCFw6bICyMPdpnGJXLSTvh83YkIjRdSuye9IHPmVS1Gw3AzzNhG9YbtG/3gB2
881Ms5st/MZDQF6T6r2vUL48yNX0WHd/skzIoHGIlff8t2VNaFJ2Ye6HvBspDw9ruIPFq5u16NiE
wFOe4gWKQISD9en7PJSsTGc1eQbj3YfigIHIXwJv8TbOgQVyBwX2922CwD8uqSmWrXuFjDvnoiHo
hnSFnQfjTEvMA860g7LFKLyyCpFBv3rS9cLxTSYw0+iB3yBGGuZwA/eHdJP2ats5oXB6QCKBvvQF
8cSS9dEubA1/oNgS3FcY7kdA5N/D4YfwR/B7DQZV6bww/j4P587M6ue00G9Tpw9DByIxf97I+a26
pTPf7B7Ck4m95BnS4VBFJhfIh6IABN4DFU0szBOQAgpIK8Zh/f/SsANYgPYDawcBJxW2viy2gNe6
mOriUqijnOzt7kN7RlzO8m8GroZXF2llY7ygCLRiqTFMYbpqJlsYN0x3zEZxINSyWQ1nc5KBxoxB
6JwxwTavJbssVH1mPg/vsDg4UNuXSyZ4PluWB7tAZHw5HbjBbYaiI7Ue7FW4mjhIBkI/pzqFwEse
xWens/nHa25May75lQkSsUkTE887UWAte5NwJTp6kSMgxcPZtcfjyGnHhpFYqwm84CnxqPMxTa31
l4xn48k45GlCM+9NJrTigz+u4+bgXg7nSy+ggJStieGuer5YCQmzWITs/AmPO5EU4JACixB3OmeG
gy/0+tqM+FaJS9SlyfBLwfcCzgrGm2mUXxjqMAj00vATvawyVsMNtFogSUKUhVHXYQoD7LW2Juhs
RJ7Dd7kMv37rz3Prek3NCUNyPszq+H/OAwhFDTC0e+LMTZ7L9doS0MGLO3pOudSyIm6uz6E0qcc8
IAe8pkmAjspA90IsydimcUGcNKPrkpOCo4Ngc5Mbd78wSDImzF3ziF8RuyTyXD6t4iuLMwM+LNLQ
sFpoVJjuIVmk1sJbrIidlFCjcb3d9MQ4XlqL7v8XjhO+SurffcQp82zKVhIMKud6c69WOZWeZtgd
jxxD1eR17J7nX+3qveDem3YP583Wp9xWMomK9Z8qxjM9YWRGIOJHjuDcGebxvtDcbMYvkRDHLtNn
uib+Xe1r1N7N6fCao+dPClfHXmCkSdFh+zqmPpOdF0pATN/fx8GDrUKOJqEEDogYWSbR2hs+vGLW
TyOd80Jy+mHFEsZVCgdIN10k5zqo41dthtDhMfdxQQwprl9mFve9DYuwtV9MhPNF5xQfT0u8coAS
yFT5WujbbkSJnQegNb3JBDZbxSVYs+izgmKAtxn8JlQkFO3ZDJ07Tuzc8CFLHUcBCUJVUGHB0sI4
URJvCMvD0LlEtS+9T1I5ujVh3YRvdXfok35s5pw7Nn8nqRoBTDUZUmsMBOOK51UfPXRcI2g4sEJj
M6ZFQOBQIgobcvkppwcNe67yMSfPHRGDOxg3G2PaGZX1NU6HjMYr1pX5izkhPmtYWXXvFxFyyzpb
qIfloZximH8ww+F6UonYG/1ub0isBPz6NXSq4wQt1xsTjjfCrPd7XBonXqlSUX3i+u9In8ba3U1H
vS/73rtdMX/74Q2TOgYIJiYs7deFU1bgXaAQt5ealthP8DJwnCz4Qsaeo0l6b1VlJ1HhawzouUYT
uCqqlTLpMD+L5bN1r48bfjrr9jS/mfa24vAejkSE60k3gPbxleTMwJOFGotNBjJZTMA3/kdoHq1h
Gh2HP4fEA2LA6TIMKFfvkyrNyNok/bAX9dxnHbBdH8zfWmISwg2/kfdc4yr3Xd4wD366AzZOVGdv
hJNWzyxZFdWlcJegj93NkQyHyo+Ox+AkNmsMb4ZjBtlfHn1qfCsM05DaqitdKXfIMsbZ4mFxZi35
nvMfSesSuAINJX4EPcL1sP4FzPu6aTdqasAAE54RuQ9q+F0PQacQ40/b2xJw7g6gwsAafcXXR2c4
sJGZ5MMFaqSe1/+M5EeMUf1OWcBeIpZDn6tdeLBekP9TLMAUKkF3gL4U3yDeg2PDc2XQIownLCJz
7aEwKLq9x3g4EG7DkNl8DH2oz8yC4Br6qWoiIMbkB7QUHi+uI9aQq/WBWoM+GOyBBnMMSxEm7CvO
X8jssAmiQqc8IRLApDSaa7p5phSzGdXyADVX3gm5DerE56nW3RcnkBTPqaBXS1DYwiXX4EqzPdKB
YmSbKo3YC2d/80Gw7DeJ6lad2x0Zn8u1NDK4vH5auv2g0HkcejDtgx+Wt2xwsClsRidA8K5jAd8i
1mOvZy/+rFbtlC12Poyvfjl7iRIl9OdJbc0lO7ScsRLfzc2YPFHavRyarwl/jHDCsBzjIQWjx2y2
jNGPDLsWEBQFoGXEoKWiaY70aQQyEgMWQSJBiYox0CzApBGSPrMWDxAcu8mps9NIkcFVdDOwpiiX
GVEFxeXCpIEpGPOZ3A0Wf7oWbqCm2wMzAxa7pR7WrvvVc7mSMOw1fRzRMPIopHHvG6GJwdnCY26N
5tLH1k9yB8uHOSZF8cWZ3e9NE4RoZlo6qjEighHTRuwfz6yV23b1Q4yEDnsYfKArwpwrrG/iGQRW
/hhTWka6H+Iwb8kK9rS05bi/giabqvA2/k2YD+m77rfrQdTDdXAYdovZUEfuRy0y7jT3xQ7G1pUO
Rs/EY+0hVmK/ImgSqQDcwK+5e/JwAYFsJ5/1h3gMi4xHU9IFXgTzMDjAihNuYLMEXV+L4e4vdVXe
FeuF8u39wV9KN9Xmwn77Ku0ZRj50h3QR1t9H3aN9gRtxyi4ZQ7kDA0WaXImRWB9HUvuSC/cHd8F8
X11gCGlqZdzYaDqQkb/s8RgTQ6QTGKmA0WQa68IMqTOyncBthuz3knN8xlk1RR2JkifJGGudGAKn
IErGavu9InVrPMBWTkiCw1LvVP/MlvqMthgxCA61rmhjCCI3K8Lecn/bkz3lF+hmywMW0FxPJUQN
NoNZpY93PeQDbPqoLu2mHCF8+qNHaECjXx+QR8Ha6AUKtosorpbEukOQX+Mm8BB8tQo8muEt7T2F
tBlHW2EyjqpfAxF3f+PD+rBmva4YoHcmVny5EUMMYKooG0BBr+Vv5Mqma4+6KTyS1LtqB3q8Ebwg
9iesYbZaGEXTArxbjDn7pV2uCL8SVueR4vXNtRqfixOE5xlFz2i5nDeb82CBwnZ8uKAG2TNpMb4A
7P/QCDgFKLmeVqQRM0cUsMbVUm0sz7I9yCVTLYmBbm7OKDvx5+zn/r0mHSasqAyQkJpJPtamX3o6
6z7YJhxI1GP1Qm6OXlYZUJtQRd3CO4FQfU5Cp6c5pRH0obQgqa23SLZeFHlJYTU2TtA7GeUb9p24
naGIu4U6zlUvVwEKGjKqTnvBt95WDciPo/zxf7y+e70eZ9q5qR21z5VBy3rpBhWCLL8Lnwolbg8b
NI1hhDw3NMpygvymXafYFQewApGyknclFpzD2aYn27oMcePStsvbIRyU+CKgPma8maDfIA/yAkde
oJ+kWWmng4p3kV0NWYxvbTtje0l0h4tkvK3hkX4Jo+5dCtxFz4tlwmHgI+GyLg81YFEw3gGmiQXh
sZnTGFuBV/kbfCqxDcKyyeoJSJiVOEKjjYZ+IJm/g9X7OIMGLJUhKPOKakQKO2H2FoNTLXcuD36g
54JYXqoThEpApbjBRNG/9CfK+T+SzmtZVaQNw1dklRIET8kgoqIuwwllJJgBBbz6eXpPzR/27BVM
0P31G4/xE2WckL2cz0fNXAP9rQlLO3K3rzHK4K4iGGB1Ticjsw6k6SxxCHcgJsWMz2ko9D3hryOq
rAb7mSH0JFGSh3t/vaKLE8pot79sjSTXUzgKMGCb2tN2AfCA+yEfIWizhz+yu9nL+wYlIeF2vwoK
juCdr9IpVMa/enUfhGlCVNkowe50i0nJSZt577V+rPngyxEySIutZ2h1w7DscdF+ly0Odym7GmfE
f7Mvwk1p0TSgk+/CVUEEUS5yfLa0JiyRqKF7YD3vreAc8ZXtUeF13vwCfTlPYtCTBbgISzbYF7jn
3VU4apmfz1b6etptM/xs2wf42DgREjP4nmXV+O19giEeO58DIwbvA8WkfZ0lkco7XXV203cA2CY8
bsnDfBGQg20vu83J1MRuob3WWh9wGMo0tO3aBGEjHcxlCGyP8L+11VvKaCMaILULRs1GABw31zOD
mbpzAdmhFJWB07PPOtkup6xcCNlSM79iJ0HGZlSTpYJyMU1BF0djnka6ixML8qSGorir1huXX+5g
UuK2VqwMqKRv8l49MHEQsIPt4CuEFIbPilTrTqfZ7zSAiq9J3aUksbB5HJmONrFi6QrZn9Oaa27Q
xvKP/VXdwTDHQsoJ3faFujCmUGOUEYCMIaOpuNFfF2Dl7I90C7Jl0SvjTp4QQlwZUetCMH8npv0J
4Zu2ZCutxD5CPma4xspikPK8Xcm2CVbonV61dbrM+x6HSZ39JFiVDwvAMdmkn4DedzDbr7Fl+0hS
cBbuqdwL+ow3qSPJPhPPBZ2gmGHnKUFtljI4dMTnM2cawTfi1+hPAy/r5BYlRsfy/0uJpD5CGA1x
8VDB6BJw0qWOgkmoNAvEeK3gGBv7qwM/WQ/Fw/8Dno+a2MX7BmczYht5c0RjeiQzYZSgVISh94k9
pMDLbFboQ0SzyN1EEHIMyQCiIwHaWQOFKHKMrHyuKEwOXxJwdiIF8G0gks1ba8IESCbuLKWQULMm
7RH4avOHpxctbEt5V0oA/PUPP3XlATamLmZkylSIIWf9JoDB6DJz85CsFoCFvJeRblBj/DMYTWEQ
AXRK7zewIFd30wdjK4cruGZB+S4n1m0D5gDmh+oLJQeyhUt5vp0vL7MIzGS8gj8EWFjk0wuifmvC
Prl71s6uB6jewv107Vy5ycayXOBPTU1Z9fPraYrvhr2hJgiI6CpcpZ+H/Q+3FzdTMotnql1c4RdU
5NZweGahO0/GbWLVgrvpDj+eRIpsQkqGjV2dzaJ3PobSzVy/N5o5UoJhGfxyf9bbdyo1v2+/7oVy
P5j5+VyocugkP1E07TajCTOnjvQfy8bbMOL+abZuNgoXN9sA2GKo4t8GC+B6fBncABTOv5tx2DlX
0swMWgfuAiT/FDa3AZ8ZgnOUavgpZnB+yNONnRRMpurYj+UoDteYKXWhqwTZce3gESyaw+U9sOep
tfitVqQJn8wsN7dv7cCdo2660SSq7RTTN9k3nfHW97/Ce91dte9WXfT9+VUzltVxWcWtmfR2GbkL
VyUGSykG814/yDBrfa33gKYnu87BEmvqXl8sNunIePcw37C2lPX5Q+c96of+SoUn+/CRY6ad/8jT
0WghI6iazxw6MjGJs2EVOP/i6iiGbrRYmXV2kEAOTZ/Rm81y+m9JWi6776T/dNAu4A0oVZdVETkk
kdb8KgJYWpFgyh0DFyJIjqcrr2OhrgoGomCAHGHBrbPwCh0gUkLLEeIyoXnEYCmo+n/Cndog8IS3
HE7+aUL9ozoTBiGx6Lk+OWL/S8HaseNfz1h0C0uINVFf4JBpx1P8e9DNhB2rNFHNqmLcCa8DV9bt
6cG9ohbFc31fLfVG1AX4LP87GjxeQZryWEIO0R7eJs90MP40E1FhKo/7ULSBTxMCo+ACFh8TX+Hw
l6ntL+GK2Bx5rUKBVAgt4pibqyycbgJvT4zX6xvsiP20EoASZjRBIjNUeTnOK0bEeJQ5qKDAZouo
xzlrKC/8mCnTR9PH2w7Hg4akZQZIAzT8Pw8mGyHDA7+uwyDK2s9qIxFf4jZoXPkZnHuoNDnU4M3j
ixFzM/PwsDM3aTwyrnGKUJ5Mg4eOjZ8yLI7DTNrkDnzI3ytDhCxkHIs5UTq9Km4wDq9uVUSwxneR
OM3Fgl6l58V+4t9dgqTs3p1nwlORlOjNjoS71Urp1yPxYqqJmiTKh5aJFQ/FUYyYu+k5hx/T72Iu
wAecY2c6w+CJaw4aXmLk0ELkN6PU6N9g3yiE4X1CVZtsBcjLZbUjzryYZqwaKIJLuDIl0jB7Pvaj
FDDgjYk26nPaHiTi6bLHZaqrb+/mv4sXSBj4FfnAl9WPhYg+TfHAfC0/gzBF514c8w4KewEE9xXZ
uiWuv5QtgV0yN4TsTicUmwqmgcU5pCE3miY662nfRYwCWaZGH6m2YEYw78/YJdJxQ9yz0aH148I/
LNGJTnZt6spiPx1QN+kcSA7jGpntOhppjc1PCIh+cNFpa0G4IPDBxMOEoFtHMfdUG/cBVa7yNFOx
pomrJGkD8QbNgMJtyAWGo119M/qy+b45w9KHGMe/eB3wheKvc5Lpk4EZlpyW0tsiV2NiaxvrRcNl
SpgpvqLR7mcys5IQSpgO+vOYcnNLS2xJ81tzy6IfCkSwfLCA+wNpDngYffeEPHPACzn+JjwoBZF4
b/a9u610DgamhxGxqP7oB+U4OpPgkHzuPJoxHCG6MVhNwcnwMDnJ0P8cRZs7GZ1YGkQPQzl07jLj
wAs1OvD3BwrNHFyiUNnUfxj/XI4MghZQMBTMfg9XyeOE7BH2/BAr2WBeF+u8I6LVHAH2kBglNDl9
roeerUUZbR59eabMCB7G6EpJ8JHxnv8AU5hbfZOfbjcPzoIsOQfu9SBAaZi3zNvD4y90MizAs7c1
x+8tqOzPCMrAxONAXq63WAWDIZj+XLMuC9ox1Lu1ve234C2T5k2Vzb+U/zeEKK+VjEDXMIFcODd1
Dnq7ZB3SaAPUh6LkgjiHWUTAJRbqiNFcQUhBVhII/vA4LK2twbkBzSWjPzvWYzpqp9XQ+73M9bd0
rrK5DunrMR48ygVzRSRogebYDP5oFlBdiipvDGNvQn/N3oTUYk5rAOmva7Cm5B7fg9kce3DboCcL
HFhhJTo33fBXxr0Wma4Zil+xFSrINtLHJBftajP42dt8ydN1jkhgJI5ppTjhUJSDc0BvWxoy42pT
XlozlaxniPIJO7m11hc8AXSZABVDENUofFzW/GDH1bIeckYm1YnBJrE/jtx52UWCFyRSAnyjslT3
R9EB0PzrIhFsQgtsYwB0jB5/oxuR5gdNKAjJs2sYOrKDat+vDpkO3YGDVe4M3qxiLeaLFRdG0xMH
BhG//Xk48qRy1iZbuphVpc1a22El4/BlzEaMPcb6yQAc3ew9r19z11+4wr9f6QzcQkx89parJsjs
0jS3WRyGA2aHGrSFByChwSNAfp8ixEHnoe8HRJBwlpFEXskXvQlOtxn3sR2YwXysWtD2ggFsxiQo
p5ZZQoFvjbW24jDHr444zW3Xttl4CwhDLrhhdD0QDBv3d333E/wlJrxEuQtuHsLOXzyTpu+jKJWw
DcSqfy+OuZox9ko3iBBsGDymN89lNJYtOtPRLCH+42b+eV4F6czFD8WFO3R2m4x8oAgOW08zQJLC
7do56zvhb9MwMOcSWwLV8GY1ZlDnpxzUO3tIg78twAK3Ynj3bTMoofpLd29zIe5Q+fCO6ovtDwFq
MP+Mc0u4gqJ1fdlG3kVbnrCXT3LnVHnabO4F9SSDl7ycpJg7DVrm6UcQn6b3185U8DmGWaukxvVP
5gNgDhvP0Qrg4Tbus3pf72Emv5Xz9pHDLftheuLfO3AhS7tbfPrktQJFGuEMdIymQy7GbfSKSHzR
EBdY6+NRvnvHgWv4BywacXycsVjY8Pgor8M2YDEyIVpvq0s3Jo9xbM2fngWIDf8GVSBPXHtvehdp
ZFWH+SLaw4bN0vCL69ty4Wan9p6T4uWzvgSRac+4G6z4dRA7Jl+3DXux+BzIbXTnbyIH0M5Cnds9
qLDABnFB0FbRGqaZ4jEgEl9iqEeTgao3M1bRLQrDbsp7r0ztyDM5k+JsshYmdCE6BxQNqDZW2tsw
oyi8h6G9h3nhM+dt7fg4MKEFc7IQzZMEaXYzF3eLdQWnqvTc5sM4UTim2Ug92G1+wWfEEkpRiU3r
wJa8QLhv9HiADRBCiKhiBDns+PGMmXuNofjLjyiLjE4TRnd9icJ1JBNvqBCr6yJoW/IgUwHgFpEZ
MeTCV489FtWID6lm92BIDZDhoXRpDTThZ7TgVvzpGbFmomduphFNYgYNRKyTqqnRgS1Uf7EPoR86
vlHcfc4izN/WekgxtQHgxZp2XdpByXG+4I6w86WJGuW3UBc9Fkub+JmXwZV48ZCloc2CSFqH+HtZ
FBDPLrkvuxMiJ9dGm6Aux2bw9leeB/b3shIAKHuw4F03t1QTITJ5GeaJj5LD7PxPgf3wkZBzp7LK
gxoFNPWsvJH1PNyRt6IL6HtBZ+2Dlfcb8pnWsLYGZ2v6iW420v/MM8JiHdpf2wSLCBaFOW/W6H0+
cCcvl1WET0ifPgw+2dXiPiUpmnNyDitj2KbrDk9xd/o4a92IuJkaI1jZ3NQjl0Ypk0v4ZpYPdNYj
OGgaeiCk9oG9nbVzfna/ML2bq/qI3G19BF2Rv92PBjyK9d4cV/RgAeQCdx83jyUS3yGH1WEp1N0q
5T8LPk3IZmheaXxvnO8qt2r3ws2OBA6EgsrkKhPSHZg5Q/CyQ0hc/iTxf3cEPf/O/kmfY2s1rjS0
IsUKQ79qXh4r5O42R0HCx+myvI9nBXIah+0tIgqyj5eOqEX4fZWZfKk93D0RPRBQ8Vu1YWG1vje6
aG/zEV1nN8kd/HYj9N8WlKlg5R4DBfILXrgJ5ec4L4kmn8r1QSXuTajcBzY82uhChxR6QsB6hW26
b6Xb/FR/YnhMtVm1z0tVLl+czBn1+9eVgqCamyOEUJUcuM+y719JgSSInFyooP5jCqGH2ljBoUHw
IM0BPYa8M9UEe+EnxTTrt+BpRBEvM0FboSXQ42sNRxrccdTx0eQH1lCUQA/TYkVIon+l0Y3iZi6w
bmPOny/KUz/sImIdY03G4GC4rupuI4V78XWz0E0XnIbb65zYipkeqkDx2wTXt6BbOBhhGU4nM/Zs
hSLAPSAr23B3cq8scbznWrBX2MQMT48XZsAq9LVtouoj+7NBZpWDzTioj68kcUJzEJpSoTAhKU2l
sxAtPHAqa/V9FiVTm8Xl6rNT3q2SPJRIwsayX48AfBomXHbXLhphEvgwWq3TUtzUkE85BLFmGQyy
qOcyZBlTiVy2265+/3WEk5PVsr3J2+q1TUs+YK6M757xD/M6nkjoYhfJ7QAfPoWJVT/Se+DJRFpP
u8qv9z234eUTUzQg7tPsQkn3Eplbd5hzeZG08bCiK9bdN6ZSAGqdrI4ltMegDnnizMyZq8K+LRMU
G09B2D87gpmMrXb1hhuYM0j9YQzLJejueBQ8WapyTvN+rY3VJ4ZIuHiqDP1nqE/BuN7MWIYphMF8
iH0HCpTpLu3Wff3AeCFR9wM4+iPc/vAYTD4PspzdqJpBbfEOtHb3Ib5rqY9IODGkbP+AyZefUMPS
0MxnHfyTuLLf2+AR9VQDGYr8PEO5J8PjTdsMN8XNK4k4pFiM190bjiONk5AgqomdlEOe2VW5JMd2
zzTFn17yNkPMwAALca/SJM6/6Kh336fRi9wY66NAM928+jWr+NMjiUJCiOxoz2QFUlOiYoCtlmnE
pPeHZpkn1PBLpCQOsAmaPBUSneqQ10EkFruL3YSvIWuqe9szgYhBU5c5PzKdMtZDBRNcgjb09XDR
NsgcJlAFXO9mkW7QLPb5rZ0TruGzqKNktgdCxCvsyg2tRG/JSCo7JTCS6GROVjzgbRGmeRxuYeiS
koa14mF/wNnl4VjqnI5gPxGCVNnMO32nz9MukQzQoXpBg2He+j4fDxtp8TPdUnUU2dRcLknuBGQD
5K1WHutXr8KawHddk2mpcRqSOyM59uYk0rHchNp13Usnr79QyCIRUWXRB5F/HmMEY8Sycfyi/tGs
2h4Mx/fUXTfWcGTciHr1eXk2n92P7Ee+yfjwTG/Ot475+Sxat7wR92SqMr5xLHxSx1Thqz+WV++L
wM5CdywXpCoTCOGXiJtLvCIUoCQTAoj7G/gfvicE1FmiI3lCjJbeoLG4yXMSaHlx/KlJJv1qk+t+
Ic3pVlGIAXxfd7fhGFyttsGzP+4DXk58XITazjJyNVU2XIRhIfVv3OF0OrQcoGRRzMt5h2OvRgnJ
MgW7xxwDGTOabAHvh3R6jIlAvnZO8+HHw8djXHFY/qCotlM17lFqMWVz5nnrboluIM3iLT9CRC4F
yuQ/ShILmjpPM/vdOcQQvouQQ1oH+8U70nE5ANAWoVSzYV/XnFd5rVK1aeghJicNcCJ+MJl1VH2T
u7MeVaHg4ODVRrh4/gY8ntzu2se4SLnhGPAKSmvT/fp7YTABRqdyk4UlndRE+Vntjyq0kAkKKqaS
0IGOSwTBCBvo12rqyfEN1glkcXlyHQ43qCqdxWKEhOHpyQueWKraaiysTWYNWV4sNGnaP8kUdihX
p727VxopRgH6b03ZfKoAqhs3IlQjubtV8GvIg7cyAnw6IubXsgtj1xxrEnLoWCudUeeBTvZbEEJ0
F9zA9ggPPrGeikOeEn/DCbUjRuArnisYaI+8XGS6JfFaJiZErIyfQdilFoNNdXWeR+Jt2Vl6N5e/
yAqvm97luJKin+T3G3coWwjdmm2OP6wxf9hn+Jw86YFJlqock8Y9MrGUfNzUFvQYHAdOhh9ZmUBh
cDWFm3znENgDWONaKMJvBzjSZ+syQg57/ohQ/xlZWngE/2U61l6iwo/JmcN8mp5TPAffGPcNGW/T
Yp7SO5SYKblauXPltvZZlKmfaN1WNmRKtrfaMnc+42JSNqaMucb4bdN15w5mw6gfZ69dw7LHHMv+
noy7xLxNOhRvHIcWL7Azbp/NN5bPLfNMjCg75xfmQkpMBo12rnf1RMeFOLKySZ9tljjirTYDbJhc
DW2qLvVVRfmcusjX3dDSQgRv6YGmeQ4KHET6GArtocOBywhXnXFRrXnKyAWcbN3Hb4/gBmu+SMWB
VHSBbqa5rTkPB86S7J3kBPDYRzT6V7jp4XpAsaIua15pM+ce4IX2aOuirr6/64g25gzbx94o7fpx
adVHSFnnExBQMy564GtOS1Xr4nfqYiTQS/n0Kuxm/t1mobYkuoEmPrt30lvUwFd0mIf6yczGZ23W
2/Jmaii/neZCFrwG6tSfNZeaHBDNz5bXP2Ui+xUonJQ5T0T1OL1lL5+Wk/HrjFivpoJy9Zzlsw9o
iexCjfc37+UHiSVHWaWaMaAjS34iBUXBozitSOB1FKaNgFAbwiD6l/cfCbbUbizI+fPSyycY5bxx
Qwob0GFD4NTbnt9gH15048K9jzUhxxk4bciR2bz+3AakFrEXUYsgEj/h5fu44OXjdPyMKkj5iMT/
yY9YxpwkBpQTIr6C62qEl5boQZBuInBnGvmOAwbYMbuK1iNviaf93ZC/gLKsxLTW/QziogEKk1Mh
+yUo7yjKMbRvs+kSML5xPsQC5zoQvnZ8MAqeEP9SucQcXg3MkvFYN/jNiNHWqTUfbO8Uy7lJRDzN
DtCrOVGXPKxQAq1y34X6ytbYSzq3oD4lvucR9IOMv0pk5sH8E3tm80jYaaC3Hs61Z+gcZy6/v8L7
TW67a74tdi8xqxbz4YHTdHAlJt8g8TIjiMvowpHKYKPOO4dFhuB3qeDIQT0bRgh0K8TuJ0uVmuyq
wNCEbQrJURalM0LrYo0PTWK/Ra/IdniLsogD63CqTfQ8lBbdlEUGzhpG/EUKpKcThsf79eiZ7wnJ
6+uBUFLEFAD99TZJAM/Nsjv/iCQzbs1m/nrZ0qk/HYr4zLEc/LBRMrAJ6RBzBPYecT58/NXsXgAl
oic150AubF1EfSIkJfwciAyxqUZeuLKoyQU2fvNqA/JGxYQ34hgDm7vm6Aw/weZMDDK2udSONSyA
7zN9AlY+0WI1Ytzg2AMY0G2HS4UyM3w/S4rOJh+H/Y/DD1XoHytClyPM4iweitOF8t8PXWaLWZe/
MmIkQPhh9KCcDRAzkapgPGOCoCyulLPCAF5EQIToM/kHyhYMMnPcM4OUfdRhCqSZqIbH4RQKqgav
Cs99aJHX5l9XdJSOW/4WInusWPcN+8qGPYaT+cjOCzsNKwddmF3TOrK8rYecN3FeWARpOt2Ro43H
uwI0qZxSd3BnFhJhXcpJDzFmGdOd7u4qw58RkSgHV3995OFXdK1+Dwmr6njIuo5ugzCJJSTmEumZ
Qi0GHMXP02hnrs3rXGDt+eSx1sArGVNCZUlcNuoNZfEgdaukO09YBWeJp9lUMJA0QIMb0ZuwZVfy
DHICG9BOvGiJRhd4pZyE+EJ44xeuIu7VNW1BwZvQicogBnq02DCMCssfgResqCKs43t4ToTdSFRE
p3Zi9SJBiPFrxk+oqM+KX+KJpC4BCCUeQQl0XWAq5Rs4f7nxMY6nne3jMiXma+AN/lFNgjNi2TMP
h3apOUiDWAREooBI6Nr03U3r/InUJDijFMKYeBuznn5273m2AXdHbxrSn2r+loOwXhJ/A5q/hMfa
/ajXbq2fs8sIeYIkgcUaJ1Z6VmZEQRzEZViRbeXWY523iMAX0nf7qBw9RSRKEkz49VSWJw+DL+bm
HpZH7mDchBb+dIxR0BtUbptUu/LmToRAge8m5YB+U/HUyZSwYYtMGhshS3gqXPuMMCQh9KLbFOcd
tJuwGX+dnYNkTbZ+lhQ0wrIL6wKZTxqok1MniDkUTYJKbEWBmg3m2Et5R6/n9sDbhfcUwygzvHF4
UAIi/lUQg4Q3FFMCMybgTiSc3PhoRekhWjOK27mY8CZXlD7wSBghhZ4E7y86Ctd3dhsutQMvzSaz
UjEd4f4Ff4c849CMJQs+74V/sCZ6AlLKjs+HA84xlzAQ+B1iZLi+iFAjz8dJ3GyGEMYUb9c7GPDK
PyvCGEkP4Q4VNmfhRBYNyANcZZqDDTZ80JL6sUW1NJ+8ifLgy0a+4wVRE+dzIU79WeMcQSJNEHFq
npRzt6J+VXRNPGYa24hm/M07YBySBY0WY/+Q9/cPcFgzpsO/1NvRcGi9Y4JMjM3QRhvBG0CfTjwy
spmClJOV+Wp3+0FI1CbpX4zulsRfx1wExlk4JAHlmCMcpjCMROIb/m+/5pElNMyXFXgHclzrLuQS
mU/1Os8DJfC/QkzuWlYYsUrBIc/Oorod0hPkCRQCHQTvLK/TvtsHtlOo1x4vgwvb4mVX/EM8RICo
1tC44hhoFoM1XhJxwxLlQ6SP5nAAWvTs8vA1ZqEacJKCkuYe40HtFWJWsXStoLJli5yagPoqQlCW
b6zMQnRN4nXixII9BDxm5aSojtF6BXGLu1lc51y6U67i/98GnZsDr+VmaBxbvkZsC2OATfG2CypK
uBOFUqzm1H6TaidueXENEn1I07OCJ5nsVPfLLw1g4e0Hl5/qkNCPS1n4lFnyZN7Tg7hPxJ318z68
Lxz1AV0pGbGJQR/EZ6SuSKeUBX5HUyG0buDAMIolHMUAQyBdGXZp9YMJ17nIP/C1aD0I3Nu6XCOU
kNlvj7HQJRP6D5qE9INHc85Dn9be+LNh80NhsaxQSUOQE6KnQNS+XIbyPmld39OL0blC/S+sxq/v
n7LFhNUwpdzhsNb9rwc9nE/qaoznEWUIzLPCj6lun78vlSnbIA4yd0hf+s3M7hALbXzMUFc0IGxC
2Jv2dnc824Pw9fPRBdKOwykEiWqiTfvavtQWNanEvCMtkQ6z0T7HIlpB6KxfurnmTGOvXwC2hYCK
r6rYjMMiYXVD22e4IjgEGMVdpFTQUQpqPOGlBpMRbBipF2+HLNa199Sd4gyevvi15gfVxi4jOQSV
TYqM+jIfPgHyXxPA/d4SPUY+BmX+Ni7umiPEcjgKhyPrBPBO+ve8WP3A8GyZh9xmaBJAP71eSOpF
fIM2yaeLIrg7incdHtBuK6AP9OJGI4SvCL3ZOfpTQLTv3b6Hz5ExI5k4I8XYfGVT/XSuaD2mMnuN
miKdx4wZEO45E7fBrFEcHY3tqnFJayZcScQ8Ibbg2lj50+8Mcxw3ZYqYw+KLDt2rVxY4VpurMdX3
E/y15LVxHWXc9qIaneqfaEpjFkAuW/d7/kGHd/d2VEUhUap2B94Blgg81X0AjgkpT8j3OUQUXL4Z
Wr05FGDZGK+jNG8GASJaWsk5nNiqBJXN0URBkcHG1VqkpwA+O6dL/7Bo6n9DZcrqCIpccpOit92O
ZohYKvOC8unvY06o7MpY0VWkBy0wtHgBB/pChcAJMQOSfwIdyCFHtS4CqHaMe16Nu/HLkj5qnBSU
1H9tp+/dUqwSmCB7ESsT8UIJyV8w34mFugYJVj6nVtb9nJGa3HfT70IMdB8sOCaiUOewFDZyaH32
JH0bk0JRG85nPnIkEVaMJnCsnwmyItZDp0iTHSbNAhEVxMrDcsZuLPj1nOZOap3ZMZ8iMjU/c8uw
8CCrx2Q8AlOvTUXI2oj3Zk3negmE2KVavUT+ODpsjiKIYtgurSu4GjNG16CDoDGcjdo58KdfQHSZ
iJYSIUnLG/w0Gh0+RSylB7KWmGsGRkPYPZ85H/ZXsmTnzpaItrJFn/Z+sReJ6If6lAQjTlPCV/F1
IGMTtG7p/pXjBKhszKXhe0/miJuO0brgbj5/dqNxPXud0rGW2c2VZkSxm7DV1F4pLsIfyGpn3WSb
iAXZEAklTs01+SC0OndaDCmmEBgF2YK35koIjPNbDwjSIt7rs0tpIbiah+ZqVat/EwrxUi6OR5Td
5RiVSMwbXDhkbK2Z7wlAYfrPuAdaD1qLoIecH0pmg/HhboPBBxILHq+eDwF1d/kjMAG/iPOatYvK
ZJfn3umBm5M6Jh4KslwQYz8PHTkOxg9DJOl2U+REpFcQCoHdscD2yBAxpXlZSIkeXJ5abTCjvDIy
GGwxJaxEltewozOYXQINDPldTFR8ELH+Rwg+t8+8sJLtmy+/Gfi0vpi63BuCXJH47L4nuej+kA+o
+Nd4z4sp2d3Q6WiTqCY+04Z4RGZ6TDxWjzCHsCtCQNPXD7UIaNh5qBwB8/QpmgVqDTFiExVQE8Xw
l0yzuLEekaTaaTduP/EHo9QwHnIAgx+A0Sa1Nsik+RYucXRbfCX0nCQcUBq0AtpXaMlUgDS3yhGR
whs0D3n3z9df5CIQWKkeewBpxATpJo10fb9/BJJ7gVN2DoilDXv7Up2WARAOnk7kxxgc8Rf0S0/v
OZ04RNaIuaTLWznW18VrsGxROb4ep2y0/n5WGm10y14ZX2lMu+v7R+GBZHW9+Y+mLzDmkexWPV+p
JyWnVVrZnyulT62YOqJVuvyy7/fc/DtPSGFbyRqb5FqL6ahQ0RF+fVToGt+ifS6fr90UdFBb+ow9
JTERJgyGAZzBd9zvnZUeFRWGir0JNXb8PTDy81+ESVRAtlyV9/M7Y4ZFVseazJKDH5a4OacgQ68u
+aBvTsN1Q1CfmBZZN+YdXWK7umeSeM6djdj1c0Mpa+adWS/aEwuvDVUvMcwCdtCFJP3dgDjN1tk8
6qC2bh9zUzArMh1/LaTE7hdPuMyC8pgs76wRlRCMX8/SthqM3wi6SCUR4ecUQYhT7DN3kTGuCX5I
l5jwNrAI6Qk/WY6I6LnE1qcnsDC3q99ewLQ5vjzPmBEq7h+O7AhsOxj/bqN15rUIv5+XRToXBSxG
+nRqUP3tWSMzwhzi5sHLyaCT4bpyaIHIibo00bJzZmW0s+LSQ1zC/SWUNUZvDu+5Cl6kGKxOmMwG
z3CObTTY48CP0w9GxaoSvcetme0BN2meW7e2biSbLZIYRFNuoQs+ilD4C8Ewl1eHocvppzajpPsM
1zmWBgD6kPydofEMS/K02aasp86/4ukBNZwSsJG/5/VgXlnIlrAA6eHtcM5XlDF/D4xjuhET9GYc
12DTsDUwgjCHRoFveDJECfw2Fv3xYqWPg6gLt8AN4MWDzqws9EyzYTgypZ5b0grvgicDXi2g+O7e
c4BK549BKahtFxAZ2cwV2MQeRG8yQ9avy9om2/6e2aLs3BAAxQBlUfMyZoMOCb9w/AzcFgSDl6bS
8mLuZRs3vlmwgNzmVBdRRMDvcxQmAeJwjI6uh8wtvIxxTFm+yIQHJtMkSirtHsNPpOS0F4Mn8Nws
yNHndZXzrSi3k809ofo1fiAIM4a614StnRSrIVV3CsGNmMuWWD8JueN/sABtrpKlbCTeeuXvoQKC
/4QkDkLixUDyQVmm8HXAQapUrBdfwCnBpygB7oUjrsMtEL9ezl99T4L2ohk3I3tOsFkYTnOrV3O9
UVU554p87YejFSqwYjC5L1nb6OGCpv2qdF+90C4MZUy+gDvJtGEdkLHeGhQXyG6xlzaPbNL2ZoML
zllTyKdq9/O2jwmFGpipQJW1lB/LJJcAHPL4I1WzYJvwyry4L+6Wi57mYUMTdxAoUDM8eXUFR4/l
IOxNWgAfPiG8Zp66q0or2O4z3t0iVKVArzb69LbHb+oqDuEx48R+yv4Pt5PMCehNNvC8fs5SoYEZ
lA68DpRROkuhSc0Qzkb+MdoLauvWs6F79NSGOblXdnnhR7gGRp0JpQZbhvTwCYltiE4QZZNulfA3
QRlpM3D3Ok8jmRZLvATvSxCMRkIDiXl/sDiayEd/0h94f09uyIZL53sZkI8B74XykyBS86eOH3+l
jYJNf1sSCjHNzRW7X7ulcCYFH91V3r4MDdFYagc1u7qGtwtZle/XEq9TsccrJ2E/OzceEXt7aT6Q
LX1SY2PaPB9u9kXCjQ8h9384QTjKMJNwSOmPpViJdVuJQPW53UpWCG7d3Jd3jM8tdjqWUe7cximi
67Lw8OARwY7BQSOVhm4s4hUeyGvJ7fQ7eF1ADWu43hLzq9oQYhQ3kA+grmQX8oar6qNmiF2K+wLv
BJZhbTLYQS2ir6JGDFZkrGy2e4V2lfQ2lZAB36dXJH669d01B4rnJKB/BmPZ5xRi09vwOOpgJZOK
5gKrDYGTC45/N7gJ8Fi0yyvoqruRomcbTVTW56vLDvQRjJy06TtbpOTf1HwidFEDsMq5Hopzl1/e
fdpQqycGCPM+Byb4kb2lmHlrv4fWQw+yTePCwC2/KmIIt5e6GfbYIYHfuOQnLNubhuYufxiAhFcX
OryP2lEVfeiJK47NMspQ+nZh8T4EvlMVLLB2oaW+2kyoDKJDU3rS6u23C5mpVTorZ81hXufYfk4p
ROF8eUfEhJQ1eNmkocy/A5frlSs0e0Bq/XOoEYjE1mY8j8CIbKTy+CqP32eWRop9X1Z9YNw5lGiX
muDbD7ppn2g3mFxUrsLBxNb2I9DSrLY/FyfSoim9h+oEyo2SJ/vbn3TH3G8DCqc4Z/HQyDtDUUjo
2imaqgiNbE3/HS46lpEHyxWqh/cbEiqGBL3R8+KzfkPQQTATMBzW4PQkftCwU7stlH+F2aaTz/cs
rphlgEmui96O5f4NiQqHzmJY2YM5LxYb2mgCSbltQTOZPbI1Zdq/GQDGpU83+SDQFyCqDpyima/y
nv88wuoVfxhjefi31cxg7wz61HK4bKdjVa4MRHHgE9PKAfUQSAUwCoRh4jX/0XRmXYpiSxT+Rawl
KIKvzIPgPL64HErAAScU9NffL7LXvXmruis7SxHOiROxY+8dQ2zlE04G4FkMiHEYZhgcCjRDrPLD
qws2r02NMVUPoKqeZusX4mK8fU4IcoSsjciCGRTPWHuvOhukhXa1AwHmwGoB+wzQVdgce0FniH+d
tXheXYLE70toZjPjXafCHIOm1bjd/R1ZKX3clQp5tqT4bkoHjgrgdh0yw29h4G6IGzFuEpTpTieg
Xv8yQDS5Ddpv5zrIo2xy+idt15k5hi+TPBZ5QtEoZD4s1ePnuA7POL7gj5A22x4PEfYMQMzhnpZp
F/MFuvj8XyX5pctFFYlRLgUzheOWT8HDgXm6VY/8Q4fV0zDhYXqdthyTQArT6YSaaQ4WBFz5AKp5
W9F5iRsHLSTdEha/AU0MMzV2JiXmJioZGFmFDYgaOFwZvYZNyrxsu5rd8QXBur4/76aGo0/b09a6
2J2YKHr599qZLiPMbHD1zfRbOYxkL20+3+GXfgeZjx5HjozWYC9zclmWapSnxbTnd5caGRdRCcrv
QGU0ttAnPAbixWJe1FDjRPcZI0t5E9T1WHScca2bPGdnD8wBNQKuScLoLGc5PRD+cHIZY+3dhrhg
4IHWCQKQRHHofyZXJrjjFzDqhZiN1zF2JOXstDYZEjGCJdZb0a97LcwxHS4T3tOitTMYhAOjQ7Xx
GoDtodpMNC3I0DNj/5nDbOkXqKJOYdvvjWrOdeAlkvvT9MlzYQW9aW05ve7+SnhoHBQR+wZMll3K
iL8E4CMfMKGSO3bra3jB413Bqlyc/1j448J9Yep7s7PRJy4nYCgpcY5K+Dpqk5HTkAlz/B6bAGdB
irH4PmGyA6sdS9fSedBIeMaATThXi2bktwNXRrnxQMQCFJ7h83tLqkU2ygcfGP/1qgyYMQfLEr6f
v2hhriRO3JVIIOg5YPUWGGS2VPaMzizG3ejef6DTP7Yi+JX7L9gs9yuSdXUzKZbL/sNlcqkgwgRl
sv0ao272qDHDY3/AoB36a8gA+hnJM1l6MaVw2ky0vbCorqGk4lmCG69v7jv7zeDntm3AGL/nQF5s
eVRy/s99HIrVEwFeZW9foQn7oGv18UFxGYLTpEp48UcHupn2FoI1zMbHgJaAD1v4woxZmaQAm/F8
2DIIxL9H5RxKWOnr/zImcF2dsxlkWczonPO0MpaVS0xkpb5xpjbDB16WW8Pnz9q+MZxzSLSH/dI1
AvUXvH5pc0QazyDwffP0eiOzjjGxdR+9weYRdj8ThFfVbY5MuC0eA9A1GKiRj7tnj9GE584QL0ao
9shNCpgYLbuHIyWaHCSYbyiquvVLOOp18HKOCBqqRaydEzWEQP37pjgXeKdHorGrEUXI8sO64AF7
YQ3/p+ruanTn0dIc9Qa9feMYwHltcg9HfyRMYb3AmnHieh739nP9lxZ4/vHXWwB4lqFluBY4mA8y
R6294S6QYA20Lged/Rpvos3xu5VWZbnquM2kRE8CJCDBGRQZVdQjyfdMH3Be3mNUMKEAG18PtGb6
mjOoIb1MT0M05G2vmjBBI8rSPCQzaS+JuZPbv7bAEtdREbV3zEJD0gt0wQ2yGcAVdqL33DzWbteX
gScMmN7+lric05Lc0ksBN1kUNMIAbMIHpcCA+WUIZsPzPEuVQT784jLbcp8h4sVb1A565DInTH99
c12Ytty4AakUthzSe78MuVnEQ3bz/EHuPm7LnNpryuBd+EBOi1EwbzdLX8d7/56DXG/wqX193dvX
ooglO8pD/O6x0OLdU0pak74FzR2CE5/iN9D8O54gCIbHhJjCI+L0ViZXdoYRQOWWFmNVd1Wy2PkH
12jTzlKNCYTU7X6WCnUoFYOAN3h/FUBKYSkuC9qcMHecEtCqntG+xMyEeObe4l6/oS90889rMCl8
Q+JircbXUekB6K2roBuah02/23//SRUxyQzNPpxpjlwYqxNOYapxDpyekIFylu4cjfQxMxkx5VK0
deCSZw7KEeg3HKn0bhleykiSBOsrndIUlAxAYtpGhszpnGwOJr7kAFu9GIKC217QD7ZUR/e0+ZWZ
XX/shKhgvIwopIhpeBbQdgKdI7OVK+Oof+5MZpcVI1Ruv5jyu4sBGv0M9MdM86JpQa+N8SljHf0j
rKLK3S42zp6dMyj6zFZCg2FgDP5PTesVW+zhPZzWgYGj5J5D5a/jbfYbSUR7YzgMP4LyjjdQ0qKR
AYrAmZ/Br9V/+6DLNPyYyIZHIpwffIEfzGpmXT1DY33CxuUdsNNvimcgyeiE+rgD3SdzzZCBnED8
NBxGzOiDDWRUw+IzxdKcnoOW7zdT7R2WCzG+gFEFuRyVnK8wSbYMPgzawzuMxxRWjOY0XAyxds9A
uTOh0P0J4EOKJHcOed9lkYsuhz0szNSl6RQzQEDO5bwdvD4ig9uEqOPpHPvd6UPBQsDHMhrhHB6u
zL4EPromjN7ZMUqypiF0A8QH1XYZ9QAM/eKNV+rVbr8YgxTVlIsw174xv79hWM4b5xPW4H6P2d9w
RBpMyr9N45W/8LvBu66JwMV+LbcGDaZrYKw/GxfIhqqN9KvIx4seBJOOdYKKIf0nImCGeCeDEvcd
wkRryuECgwkkO8h36v1X/Zc9ybbsE5ZUE21Jxy1udiybD9wIfr8xjoQlga8vbfqTy90rdyYO3w5K
XQ2GPqS0CSqfL/PfiH7f4WnXCTsHojHerHh+ovs825e57r+QTNxxAf4EOMBEYOfoO390hRVXSZk7
4TH4iufRxY+3sypmVdxzga/x4xQfeeJ5ek0gfcxEzgkaynGqBgM2FbtyTHMNMAlAiSoZYA+HA9V/
QH/IAVfpubmbsAeQucVBD3gc2WIire+OQ3gYZSFQDxRdZdS4cHcY/a71v2HFGDV+TzHVHG8gYmSM
zkyfHKQQ7s0l+WvH0+Guto/tI7a1S3wjw2//QTWNwwq4jrwgqRh0VarQEcRnwK6zvfF+o8XbIVlj
8jHlNWWBOdEG7yXisfZIH/EE4UpTGiX5/LsHuXSK0JwQGs59ahaKgrk6KkKlTOFOC1aUz08EsD0S
LSLLFVfYSYdCqOs8lg9a6f5tyaRRIBI/C2klobbG7vQjZhfSV7t/7ceeIosZj9BalHlGncAENG1q
9nmGFTj/Xxet7CSXHZQbbVgFPSQjmb854BAB3c4MqRgw/6YaiM8+ndGawQI+nIgdyD0gdhuCu1Ni
nKLSeZfmDM2L0SMCeP2g/qTtXR2eB92rpi1+ot1nVO03LWIjKOno3iePBqtn0jfmrFxnze46o7Cl
6lggbIUBAI+IRwiL0Ib8V9EQ4wJ8qCh0Kln1T54SbB10kDtWGrMIT6pdvYfEOrBFcFzBbReMtpXM
TwlwoQfxPcPq57sIk6X20dwXTA8SzE3I5NkaYttLap1uHnN/PhNlC5lCd2h/4hFy6nkbxSILxffh
ZN8LjKigqfDGcD8qwUU6V7bHAnwba6HbKwJ9JPcBK4PgarZtYMuN6rBxUdHlXcSuhBhdJ5d/X+3O
vpcomLrYmnr8caKfePIcpT20YmB7qdpi2olD7SsYOQR1+u+gmwWnSsupeowhvEsgV+btEe8D8xbM
S01pE5wfiJjhR9Jpf7kKbseNvVA/Tg50Sxa8QGLLKAYm18T32sOw4V+uWuLpzZgyPC5KGmAYesOb
xIKz8L4fd3PAjAT0GxU0HS/8wqGePNIGM9nZeXRmAGiqyxQvp2rBy2dMQ1+9jFB/Y+2N+R1ttFHf
XHYnkK6WTJd2iyy8VHapoXJT7Cs8SbmFpEUq2p4O7GQbk5BNK26hnUAX6f5S6MT4FqE4hAmP+Ttm
8Is2SkRKpiLuvN0HTBiBQxUYozX54VWCkjJvuMVsAtI3emLT2xQdBBGh62Cg8bPpvAX39SW5Ona6
uMQCQrecD519THpQwDKojlFgYgfNJ3JWQjmg4e2KD/hbwQ+qB3bXpk4PuthB3ufZYwo4+DyFm3uS
lSuaG/CQ0UD01mh7YdI2vYVJbt2rZuiUFMPLZrTKzw1q2XTMGGqauCrnkse8XXMO9NIFsJFvKvC6
MKcDReJ8ZT4CIuebi8mTaGQlmwDcwEz+6kCF7iWCDuNYpbsYRjubyafqG5tFNmwA5il2+cRud2Iw
2XlEAQj4DKGXVYHkVNneQUKP5bx/Ys1uG1A1LlVNXnerDjvXq133f/Pzx0cO0OnMVcV99/msNSXK
FcNxX4+et+OjNezumVQJsf1DAobfHDlXew4Zv4OVlO494bahfbKaOVVDt6otSPXoJbRm0sPymKKi
RLMPik1eT6FeRbDX2TriWvVBZQHJOaQdpTH5YuWWWPU55v7UBR9FwwWXz/wN80uEaOH+8u7noCjG
HW0O7A8Gre0/WAb9QsB+Nhk8w1+IGuWBZSRC3j3s/err8hMmTX2hr3NDuSkdrY8ZFnz51vLafx6/
GaRo2p4R+pgbLRNkU6P8h17X8POxgcN7+m2DEaPAAHEgFB5Pmwl/uej5/P7mnnAFX7c58pqAPlo+
bn1TIsUV+iE2aUhiX9ZFDa9TuhcMCaBe/sJknZ5EWMqHZPkiSUCLIG0OTPbG7HNQ3s3gPH3OL1sm
gtnvi0eDjppQY9SHKAu+0gHEuJXLLvoPOoVYUHYc0oCKR3Dni/oNN+5TyuEEDZIbveY8YJ+iYR4g
KdRBiKPWjoz7sr7Yt7hGB+y3BypdKVZN7mjUSrr1+lrdNeUIZICmZh7bzdUnlLxlP3+SL4K/euao
jr6jTvIdmTOsCWKIw2Vpf1Yqrp/REyqr/9PSvLYvwCBI7yrxGW5nAVPpMppK5oiRwmd8y5Ao350T
HfbZeXYlOUaDZvTzyUuLf2wdxn5xEJAKtjbBrfcP3KGW3kmBV/EKvEwLezMZByAB4f4NsrAdQbNG
dAFtaLH/t9+DEL69Mwcb5nA3t4tQwf/5zZdDXdtffvYpNQdgXaf5j54Q+sksaUunmPYajLnovL6N
npMbd+6oYSS31O4Azp4S9AI+q9Di1KChfUhTDD+VaxOBWRKaUGLeFIK70Yk5xDksOD3Yyl8sZANM
VP+PJWKg1R3UKv6PPlg70gry/zu6G+d5BFJNzC4kd+Hxf+S80ciyM7e3fhKjun0VIATOJvH6JkyH
PbkZ1XTllmRotYCisjTC39dGSYCeQWB6ah9YLPCh5QIYaIbK0qdT0YvAXEEZETng5mIE9bI7YJXn
zHgpaatamJBtAOrpxOToE/A589B34hOUe5QPbWTdfHqQDTzlMRF/u/e4AzWVvL+93twSHaax7Lj/
tjvvr3c8LNsvP6yIojuHJXv6CGVIa7wffEw0pE8YhHaRCF/w4U+rmDwF3/W4YgLTXXhTRPaeL+za
1x4Bhn5zf/DkA4HV9TGEGshQua1BRINHIhTCs8+5Zoy5RsoiTR4SDhYyT4Jrwt3QGgofj9Yqvd7T
AGpAcJ2ZikUzmG0dk/3UvCEEU9KVxaXwSAfIOakHv46OT5Qyvi8yzhM3J3/B7C/oWAtscSMFzwZR
C8NaE8Iq5MezLwJ9lu4lrlc0VEKyitbQIBNTxwXb4m8cw9NFq4xUBLjpHmQMmrV5jjCpWnuQZsMn
yQDmfDCucEzkQH1DDEA/dKUYb98p2uea2s81ZhYz/VCPsQLok1dAu5maFNbElqebH2E/Y5MaIF+K
BWCmG9QZqCP2RLkgOTj/2+AvHsPA9T4RzfslegwoyyLwbKA6UV22Vkw4Znhr+iGhPzG+h8zqbnrP
RdNFmRa//sF1OAF8Yby4cW7MFG/RCdc5Yde3deczIAl5n1njEQAFPBEZUh7/GMqAd54uHpRQXcY3
5vvi/jDC/lC63DevaKbUdAxNh5Pky9WRx5GpUcL1xiZ9H+qLO/5UqtX5xGyW4eeLjev7Ytd0c5ba
no5a5VK3g9pjaTmFGyG195Bilel8aqwjF4apd4VHSxrKNKv4nBRJ5rcGLYS8QMrL8/DVhyhBnxLU
C45Vu48V7OczVqJqvMGzpXTybABUHVV0U5AqXNb5+D6npYsEsU1gee5pOJzR5kQVuz/DUWncybbK
Z3Y6Bxn4msPB1fY54blw+n2UFM0v0OlQ8GA0dJwvg1mlNDRbPcxUaYoywRrSBzBcETIIDW3UZd5B
TkX3whj19Ljtf6JLDM/7SVHyJn+wjHW9J8IVU4xCQBlJJ9oRqrAXbX02tJFo+zzlIMIy+eucUs40
fphjEw3i59hZ6tFtqh85fEge6OSy9HJcTQB5FK/spRdtijYMzTNKMMWDDELeSVX3mRlnwMzemjyX
636+duTNuA7Sq31xwSRjX1K7GcFBU+e/3gJ44NsNsPG8N4Mnc6YX7TFR2BzmTGSs/zGdhulwXqFD
x6pNV4Fq6XMkWOq/H5li3Pz7+AwBjThzO3s0iL/jZYtbxS/QoBZjNcXYDbo23EbliV1LoO05uSGz
MKC8uA3YRDxZkvXn/BbSW0PPBJAwrDvoTfz2sQMhbsntR4yoHht0rVaZ/uYNXXgzqPzb4POvgUM0
Oe9ZIK6B7JTTvaCHP8wx1YQe7Rqqf3455+EGS7MQ7SkO7KifLyl5wWZZifvJJc02lsE1gJkxu7dA
hAWzcWoO1HNAF4BO0h5LB6Pl19A7lVH2owPa/g1uZKT9nDYHUVzDDDL4KMM2iLWyOKUEC9oHsF7U
ad1MjBH50HQz4Uj4Lvm8SiIaTAgJFKk4qHM8yh9rj+7Waf50pciX/HGElKHtt/bXfq76ZER8i2YP
Yo8i7E4+kZGwXt7WQs4dbVCRiBC6aF8qMFzv1O7ATgyxg2NLAJpi0Y84ATIMmA+SuN4Yp0ZqOrFj
giNFdf+CJS1k6jLUIiz2HPHahOM9YqoUuHkDK4fqEN4ve/97gKb1gXQCgg8zF/4UXDGm7pLDpC+h
KPtYTaSAoAOFU2EhUbXcYjRniSXK23n0W/u7+0WRgh89WX/ma8Mhur6gPe79LOotcEBowS4ONik+
ZNnoMQMtFByWxgGnrZDaAIQWVxoRV9vgE5ir8+wT4PNHQk+qRFfhBMP5xNQ4YSNy7faYBDe6eGde
AovTAfV1rKBchiFHjVkkApGYgG4waDi3ah9lAf1X2pzoCNDuiG6BAUDygqig0SkwNov5e9cE8Kri
ZHwGNwNJTu9N1YF4zqmkkoY8q9gKmAryETCYHvkhhjH7jwVUKlTsf5j9gmigULYhSin2sOOw1gLB
P297eZqLf3Cdr8JC5ieulrRkukM5zwrY2E+iByYOmgeT46/X/vQ1RH2Mz/hinqEM8xHJwK7w8Ajw
Lgnd8dLG5ULs5JnA3GF6mH9PzpOzQ+1p1UE2EQ3UGVuCTsD8pIk0vGhrYV9CP4uWlQyb09FePYJX
YKZ48gdlch38ZvWBdkXDFtgqkYFvw8ev0qy28sAgmo0XDIox2V+i0JwpDm1dCj3Qjy6tzlPE+AAk
BLCEePUbWANFV1rwGw5GhqUf2oecYXBjRliwmMYwYs3x6WYzRcfX4nKm7ZTh3S//teLaegW/FSku
Vq0BPNHDA298/BdJsLGMhPaEbNrvYMeAXGH4TF6cpI1tetfhLdSPlJZtvCue82qLcS/FD6Z7CYpp
dXaKf8kpypxbzNxx34TwS0YzuSGvm6mF08hwd9OX/qWZXklSIOpDOGTMERjya1vRqpmLKxm/YD+g
qwBBdgUhOnn3wQet1Vpzfx75fuVXHtD71cpHLQ5przd/g34BFhuQkQD/oVVs/rXRLx5hSvMLR4DZ
Hfv+3wwjPUraObomz5wsCBe1M6txp/jsEazAwbMPnHx8dLSVUE4HG1LVEksv0y8pI94WU7kPGNph
KlE4c/o6mUO1cIuN8DSq+cvqvo7MNeAWEj4aacds/jjyILAZyraP+X1KFA41v1xmizaqz+Frl0MW
djNIZg5zS0rdOUMjwiP06dYI/TAUmzBG06povcZ5kK6kspRQIK7PfNywnIuyGzGpHT0tPuCdxUrZ
49xYrDISRnEyZlYfeNYxfXRMIUx+f8SHI93kp08nNbewo0p7GHU9//P+4Hui7Dz5MkcEhAm5BYbj
/Y8DlcVZZ+Mazm3tAnsjtAED9lq2vqzd2l3CDnQ4i5zKe7hfn/XB1Bk9lLEzeoic7yAixDfaUyS+
/oUJQTUj7OVLPGqk6yuXjqvL34VTXrrSBX7al+jkfpKz07I6wYROkjuT32TMipgOXSEpdSDU5E9G
nGPRSXMQHD96eMJK2cRAWSCnSHL5dXM49vgnRC6PMtVWIvl+Zbdd+Rn5KeZxhrBKHR3oRDlq3rZx
cSbCfwEqwd2azQBcuJEH6UTXAZtfJnKgVn0EJnPaGebDhu9xu2sLqSvz4JFCE1ByN3eZrBnkrKgv
drTkgvTYKx+cPcyYPYURCFmxEa2M6DeXb/D4V5jcMG1oq9qpqO5WwkFcrDDEh9r3CKFe2bXTZ0rA
sL9KuSdH7h93j0Q6IWflnoH2gKuobssxsFW4TXF6dkseeJdTGsImghlZDaX7Y/bPnJmS2ByjKSWb
GBiZow5uwXUhU0sYb0qUy7w62PDQMv4tc3pDZSWPCfiO8UbGkO84pS8fthCFgi9zccij2X+0IbkQ
THe1OHflbhEKWROsP4Q6SoC1tstoeFmP/LqzoU549h+ws+c2Ft5zdpvIhJ2zE8nzZlG7xFa5eSyD
kxtE/Ff+u1hOHY4XVs+GL/Eeui06acAj4IEYzhx1s8MDweFGfvjps57caLbdziY4b8oiC5iphHCi
bSVz+Ktna8lx4VB3Iod5erTA2NFzLtOHPUwHGxukuPDIT/9WDvINIqyDK4K9yuE+aMvGHlY4QkU8
FDvCK2mLeRLrZnKI51criQ9n641jT+lz8ZMg+s2YnxCYECVkQtCXffw7UkbxUBnhwtfXmjBmiUDT
dZmQal84CU5Rd/HB6EUWuIbNzHmo29uTBUuiG2gOWLu7wcoDQftSZvrOVJAtmachbNR3/+u4mtcX
jszCDbhHMWHGuloOZwnnCRkq4iucZz350B08YPiaXfw8ecV6mPvtYVPauH/t4GgmCKfXT3+ze+SW
xgSr1+Q9ML3H8OZcHZzeeH657vB8ZP+B6CAJFZKOeApd7ANwodeIHVDu33ZsJb579ZgOy1Y+uVWC
oh/nI/+CxVI9vTqzVsDrDZgDE7MIIk7dANzlG2gc1ypML05buYsKqazHUN4K8ki5Zsmwsa7DHMoB
GGMeM8bcNaJmLngWA2HY1eGJxIoRaMKmysef+RcHF+PYLdh/Wh+rQ49N1v+ApYJn8SlkJRNLPXQ1
Ya//YPtw3T47T0IKPmH2DKLCiI2NBxu0FZ95wG6B5r9cazEh5pekqYwcW8BpIoH5N4W64ZELkgki
a/s5CGfItobuiolk7pDKvrD3OHKsVun25shrEtc87jOIE8sZ0s9YIRTxBl1b7ovcI1mV0RaH6/4K
DQYvwxgg9jwQiN2bdt1meMAsjkE/wWgjE9ok6kocek9g2NJJYmLD4RQ3fj24jxr/gQFUBf5M3A1O
0XlwZ+aUtjs2zO3BLU3WHnm3K/eMewnB1FrgRyai2CdME0AUVHZcvjhYbU+BxhEjgZ0tZ7oE0MmE
s4pPiuqWdfmUnMaa4VPGSB58s7Z6tJ1gyybqcshVJGISPd1OTI0OwQVKkUSYC7uDcOzECSww+vbz
+WgUTCYtK7oyZ6Tyy5GswxZso9NIrBnFrwzXt8jl9vqkjD73hydmAeP1wt6w3nEC94aTo3wPKb8r
GRyxj3D+XuCY5KsnK2bhOuzj2sbJ00YjLHyGl/uN9MGbEnUeRJnsxZaFoZcTx07iJdjCx4pYZCNU
fDoX6Iw4ACjBqQ89nZ3XDMFrc2ueh8zZ6PXFcIGIBS4ZtXkXiY2YG8dKjIcIC83Lw4rD+O22IsOC
ew+d4R6q3s/rDS7hKbz0xQAagq1r+pdph1IEfkaqAbcs8yl3iVfWwx/dUzv/J5/oFUs84rtzcpm+
uSZDMQaIbtIyBKSO8mHreA+/LvY74dpDKtCUnngASuBlJIRLRPWZkaeEmVdwp09rvskZiZUVC4OM
0P86HMMXSPOgeaTKiOkic9EwJUQWtBCCZh8fQyue/4YIoUJ9Q/x+xYOsNwJ6oMYD9RfPmjfZeoO0
0UQVf8Vlkq4yr8YBF8JACo3kfgT+ky4n2GETqbpYM5exzAiVbSDTfXgoqUs8PgbBIRgdRk49aFuf
4ZyDZjIR3zPbsVlItcvNOEj6FK1UH9dNCzcshyFwR41FcXKjjsX/2ECOwzCUSaSRA6jospC2nQJa
lnwogsDZ4wZJ5n/EBU6DgzN8BSMCA6cgSxDH7BbxBOHAZ93hL8kO41CzqjVBjoFVWlDhz9HM7uvn
+jEhtMGQ+/iQCpxti8wks2EZWh9/RppCk1hWM0pG6kTDxiwT+378COUTo1n6owNLorDBTJ1uCVEB
ItY7nAHgOxeXZr97CeCs4/YmD4gTnbMt56CVE/1NtfIKcp/Uxo25Kw/37rStOQfliB1Swbris88m
ERZzhs95t+3whqexrA/xOIPhZWMAKJEfKBtjrc1EGIN/zlxHY4TXvffm6dhuMCGLIBQVhCYubLu9
c56mhAMOUMlONfZtmq7uczpC1xCTRTiqlIIVxN0srHggb3H04ZF7+HxiZ8rpa+G1P5vZ7oqs6Wdv
BsKK6w9VBpoUCTU4FSGOXI6Jr4UI0weik2J8L46qdpeqBFmy1WB0zNRqklsF5xK6I47yJ/bO7Z0e
cJggshaZdUFtQuyehmN/KJU67ySVOv9KRzAn2svHl8QxnZXupLs7YZq3kiQOBh1FR2+k+xUTb86y
pOHYIufY664v9W2OAAUkV+r4q/1PBobCd3H3+4bGvqzpD1GTI9DZbmGFsjSBQBGJfjkD/gvpssVw
uJfsmZTY/ZD1cG+Rj3G2YdhXh3hOYJ7b8eR41Fi4BEfyIDmej1QLbnecJ++AVD09JWZK9kfdqjiw
8pKyA6kyB0hwzLQneRXpl5A4OULdv+pZ0l5Pao6C2tkIVZoJO2Wa+8ZUDUnHqCzkcrHuw8JTVryE
/F7Im9qHw+GInpJyWj4M20eyM/lkknVeiFaG0x23JQ/hl6i9ZZ1S/mWDMpFUjpKcMCSpo5TjLCku
g5kdJBx6eNt1U6k6JLWUSATN/K+CYHm5V9lj/pnk9pK8Y94qyf9JZl8mykoZZue/96Fn7/5WFDNE
z4wXp3biQKSMJvMtk4vfw4bHTPNED08+vi4ktm0U5A+38jQfGpnmUwiPSuRQfxw07zxue5hepQw+
cXpUw8oe0unGP02rfjGm6df/wFBEqchQnDTH7qFCcwV9PjAKlideLSzJ2kVkH9UuZdjX/UIqu4f1
vO290iwuAs3V+bcOC3UnZODn9JbqDKLJAvlRjJuor1nzOEirLO0N9E8R8OscSLFM6ZRL1x01fEc1
OXorxQWIOrC2P54OV1dOKNJYSx9KrSOP54K0ZENmKMfXf/J8bDytZUHXBXoVYlrksswHntP/dukk
oRT7eV2cfbATT9CXyDk+w+30bj1CxX+Fz7/iRaOSe6hWhE3eXxTHBBY05AkaE3yH0BPtXiLWgbRZ
XyxnySEkPkoWfbcokitX2D7Xvj5i0uZfgbwFvg2f6e1QhxiOepBfpLikxHx47IkO+bR8le6LzIdC
w5PVhL9dLCW0YAFssLhM8FpifC4e7V4rllmDZEYdklX5cflqxSyowWW0QUUq3GavZZGzfGYlRexm
N5tRos+aBEUO02qJd0zd/PuwzzHzmcgSpWaTr/8+ytNCS0g8LccdT0DYV2hEmgf8euWsvGLr94va
/sPJQgZzw5Nrp4zJpcEhvgBAjrShpBsArcq/LiXAGG7hZ4mBWQwDn4nAgndLFJFJlrww5TzUIxOb
WhvWBZDqGV4S0RYTVkwN5I/6iMB2n0tATdmZMYm8fG1s3cEzzFICPIUp5q6xltyCW6A7veDrK4F4
AuAjb1de5QkoALSAHac+lByEgdFECX3ILJehiTZFqg6W0uq1kOW1ATlTsLB8OhpgT96nY0dlggO3
w3ABviuL9ea+InnXD68Nuzc8H3Ws1j/7LsOR6qhDe2LwxEx0k+AKESk4DE3ab8ocuKos+IYKr+N/
lh1f3cuaJadre2tgf/wvPk7GTLQvhM072drLRV3JJmFdf23aEpA3y34Lum7j8S1nPp+TjpNtE7tC
iraCOrlMkI/Xu/ci43Cb4NXKkZYc+Z2oQ0rM6iAKSYkr8er5l49LYMlJPSeSP0j92nMMABTD0UOd
8HmhIhMxv2mP4gnvN29bh7mgeIKxXCRJhYzaGRvOKwDhORxFqfBXFUuRpRBju6n8Mt2D/OU3m/iF
gCFPOilTif+7tSg85JV4vV5fXodQ5kstLPko7WHuGsQs/iJjbvg+gCMPuOUjN+Yhy1flSbTQHV5d
zofMOR4ndj+N0kkQxzETRp7OUl6rPZBIIc+g4mHKvSe5JTjsq+Wp3xqh6/Zrbrr8yubdBFUejJKk
lWaLzZby1GqNGb/mVvgYO7/hNTbdatWevnE9PgECUFe6Rr9aIW6wDm3ujxK0D8gkuAO33QszLLAI
ECiFNCebbMZAhQ7uB7S/vkPyPsjpXrx57O7K+nEtSLvJFROWXOaIaIqVxtoy1xofv/K6jIUz+fXx
5rL4P57k7rIMmf/ycNWB3Jw6ykPo3WEdyQ6Qm/TxZAGe+hVM+y52J62o41PDjO59nG/fJPiouvAn
kfVGG8ZhGo0P9uY94U2wLC8hyTzWGwkJ672PTGrU9eEjY/vhKYPeQF1mkABddQnOQ2FBboQDmbQk
1rSKpx7+KD/v7dbHS3gJaav7RSrFAzZJPmJd/xIu5/MgLkPPW8pPwE2LOqOSt3kfW1eX8Wk62H4/
KZGe3FyY3Weu+Bp/SH79Dsq4b1LxUZXgdhTMsKFkaQ9aVx/Pm9qIMrBSNaAzXWI8I8YC4kRy9/47
6WhPk7xliPJRxLlt9uNvzxphhxI8dPbbKYRbAeYty7B2T311X2z1ATYAbEXO0SxonCuUxPDUs64x
DfMRQ51ZAFDDIQHhEaEDOYyuXBcIrc3Z1nV+A/p5PIV8KqefWOLdnQYqNKGDmRe9YF4tm/07wpmZ
MeA5IQgydqz0wZkES8U2hn7Aum0hZS08kdRt3Dduuh0OTCXGZxwoFydeTg6Qd+woqCCRDkuOcGcm
hLmu2SaCJujDN+DxdaELptzHQnL0cc5jcHPvy8ghdsrDvcanjnNboI1LMALBaDsiwADD/YFspMgB
dP7gHbdxvFt0Nraj/Bc8pyZimC5+68mHKLEjHFxmvU5aIm4kceI/MG+LVgpYLcGaDRtmg8yT+POe
NCCuJVIhcCzOLMEXBbrpCU+GUx6irmB1YDkX/u7Fp7FBxPgPBT3EcZLgd9Qjo248pJ/cBdmxNzbp
I5DIIX+GhWzNCUTxMlnipOuXIfeLbfTkJkh+IXGLQjWhw8z9lncm28AbkUQrAJayf5PDgWSMmeQK
0VPbARk1gOL4QxcMYd+MmUEJs0mSwBMzbajs3zEnDZaHUtkwwPXvkrCt5pDh2olWAlzL+SJxXACW
jUvDxJZMU3I5uSD5yDDb2O3yZ/kSF6KP13gNKobKkc3Um8iJ0Bvk0yztYUW8zafKRF22yHiWIIvy
MgUjzFlQ8iVplkDsTBzkBANmFCT05srVsNZl6XI9lF3LZbLeGQHEamv3Emcg3DHgFL/FE2uQ3AAW
nRGZ9VGOD+DMY+aRO4/oE2F07SsYmEhSLhipZL/gLCBr6Qw9u/yBezSQT3wAQJEsHvovuZGUBNvt
diUFpdjco6ryXh4bN+44w76bMkvgMBoxjDVd9eHeD4SjuHAlK9ACQVkmx+N8juenjSBNHrnAn8wB
tMUZiBQWPIQD87FgjBnrzqQMPE6kFuACQHsFrGm7rmWFGTbwe6hQlHTpbGtElzG0X9DW2hHwDoCM
zeoMRVMgvGtJa2jsmTTRvtjxSu1PL43rv1j0DoX/PGSKCnMrSGOokmXcCOWzDEYHAaJ8KqjDKYcl
LQO2Egz3OGHcLLUoVbEAZrKRpcCgSJhBPgivu42rytb7r59xPJ456Q8CQrMVXEmKpfzgqfyjwubZ
AIOQNP6Hj0t1TOEsd4r1SqHFI2BLHeTUHwWgw6AUmPjUOHVLIfYCfAIxD9RQ0iE5cBDhUqF2/Wcf
fRGjZTki5NgQaEq6MT8aYWDacl5LZYvCiKNDfr7rS03borb44z3/GYVI1fslN1cFh+SkSJbOCH/7
Geahf/koKbk9o+VJTgwo9h/0zyJ1RgfwRa7dIDl5gCZnmPGl4EF/AE/BVIDHTlIJdfJXPnBmmRGT
ZmCeddxXCi8xLKemL6fYb8mH4fAkdjfD74hjdVDTqVhKmKCIoB+DEKwPI3krgsBW3N3l1ra7nB1f
O+lkcKYTUV68kDJ4E3HQAZHz5VTSkIRIJH6Drov3B+HSJyCfWPSa4DDMxZ522qLeF8cEjcfPsyLV
pySFPe48FhIPacq1diC9hFX+DQ2PZCWS4mye8oDR8+3kTPpGL4AsZgQODCp/mp/aWHcOyvC9M0LS
KCpwiurawE7VXXSmnfBGgodgFlksjT6v+8ZlQR+pmDfA6fsfTefVnbi2BOFfxFrk8KqcCEIWwS8s
cgaRw68/X8lzLnfOjG0MQtrq3V1VXU2/pqg8kRi0DFOvpi0WboD49WOh0EDvi8dFBRk3/QIyAr9B
j6uZFl1j8Bmh++mihJA8bO++cdrvlV9GlfCNcoCPbl6x8MPB8O5tU8TIzDyCihfQgL5hc0OmUB6D
4doMPus23Mm8iIjEEXLE/DnaUL8wCFwYsx42Zwf73hcsDrczO7TLZ2wxnEavMUZEXmDsybg1pi5H
2oj7O+zDkwhUwaGQ2WHLBnhrwcKhH2OVXcZ62cHqCBLAuDWPUB+oDAakZFAuzc6Zxk7OPVQOfnfb
qSjJEtUC209m3n85TbeQECdjU6IcZ6yy+I7JWmlnZI4lv3PE4YokkDtVieFp/gImmH/wpA2VOrYi
b7FzueXsiNIHkRB/FDg+NDliaqCZOwh0VUOOIw2Sx1jAiKKe23OjqDPuMJSEdAs2blwEHr34lJmB
zThFRnMnWOWulHjvicc8PKAJPJaD1ExWIs4oGBL+t8JOVZTrSk8mChBAQg9+axWbSZCYPFWWwDkk
4SqMs+vy4fVU4jvaVgvUgpCEUIG/nJavb2n+If/urTbI04g8a2sHosXzYo8BAcrJIX05wfxle2Yc
a4PmrQ+cTKUy2gBzLpPX3fJSZBvcGIc2WIuZMXxB+UABbEVJTyFq2uQZUEQ3KKW1dZsJMIKUwKxM
uzN79B+4mF9ZzokKHip+wexcQBArb7XCcGCHgyDhCnSBhIWNT+DjxOS8cJqsuxUO2CNFv+oKx4uB
MjyXtHBwsesMs9HyIBW3laDrUXSPK5S8A/bSDUQ2FHS+14Kx8wILlZZEbTOHMgajB6k2//mr+h42
xSaUmIZSsGVDB0JniwwUZUmVwduEZZd97eOGgzAcxCuuVoVud3ZAhLABU60Zn4yotWXS41RFpFiJ
QQUPLBrBgaLlpmmH8RgsJxXgmTEsmWOCAi/AjiZ9JyPQsMUscJs2ken0lst8UGcPnBEJzLz3DKIh
zRR6xR6zD2x2NS1ZWL06fuVMBmnrRzZzGkDrHEKKDaVoB6aZxJiYaVfh0wOnsdcQs5XmHMyQ7Rw4
jy2PJSU4Tg+VlGLoBM5xabRnK2XltLJGWSwxf4l0XbENxEpqtNgPbHCL/wlpSWbW3NckHV6H+UOi
f2IWvIJakEw7OVitMVc2nGnC+onDhXhICklrFA7aba47GTeJGil0d8Va5LFrKxNkijrbMc42r1A8
Nfutu2B9owfuUH7GHsW43os0EBoVjxrt50E+rgSOyTMDM62Q2jI6AJ6sw1AT02PL9dokryM+qBL8
PAskCLdvs126AxHVfZSHp8RmBBUYbx30W2Asc1qCwBPgDxDAotGO+7SEGNxs1S8P+JwBJ6xBniHo
NFZosLjPYxa0wM6YlWRR0dEBQZQjPRqNSJdc1ueA20xne8fZbvna2ZwBbPKAK6drtlpxbha8NKky
5I6hF1zBPlmD0FutHQUTXoTbSngA5yL2IC+6jkMJWVblmcs0BnkiDGqr6w+FsYNGhsuRaiFNMzIg
/HZILFFmuKLHUpYvCWCwWjVAbnVD8QF0nzY7uq105gbcYsIudLnIerjn9VCEV5qn6ETvfvcx4wKi
iCpYvHECPg4do0DInUmazmV95C+m9SnEQhdkZyqvJPHg8iqCEgI5lQRwwSCgDbyWPmaSEF/Exehy
rdZkuAeekZ/Eit9UINGaIRfgSLa8DEmNu2ID0dGJMn14LERrcOO6YS/KaebtlBuDf/Of9id88asY
PbEkcrlMTOjiTOTxSqAoMThnXsmNcHW3uArHcD+jNCLMjLg6ccySLBoWN9jnM395Wl+bdh0PmUuI
kmtP3xR7ducSckmxR2Ptbeh9yl8Y3dbEynCA4GsSUSH2rP7+zmX8J+HSE0TN54tXLxJaBvsQ7ev9
1g97skMwJNvmTRaEWnAsmq8AxAxycyWLv78zZ4sWy8df0Zj5M5p6zQ3qLCa8oXllHW98oh0jo6z4
aExSNE2SRyjwkprqhFpwzlAhF0ISLQGf+Z0kpNCOEDOILeI2JXmm3ABzZBHRytCGxCKxvLqUIFwM
r0rvAigz22HZO4dwBn9hCMyKe54i7OO2ojKiAPoweqw4cRPCw8iwOUkNY4vPMnBuLoGiDizhgUx5
SDbNMJygDoF1DskblFLhnzYuROw4TfsK3sh0HIrExYa51LgW3kDwdjEg7saXU0WRdZ9sC9Yz5V/l
2QQQf+19aXKysMeR/YR7SJ+4ul/s1mtc5srQf4u7Om0TjBr17yzDzwwkEDNqLdZLdxKWsD6nwQxd
G51hVfoBMeb8st/hpztv4MN4MiD0j1d3taXdwL62d/Gkw3HgfQ5dWEXGdGhP+o/hu2o80YuZhegI
/cnUNjDwBCucEz5WMLlKex5JvYR3GYO7rbSSHiWhgjS7ogih0WkzpRGJgScIoRnd8MKlwKwyVWFB
nwLOGmezStpm40MBsdkwSkePnrBnuI7dUzJZOxpaP3m7W8Z6IDWlP3eL4PMA3EgPtWbG4pGzxhyX
1raA3iVS/rLkfy1W9q9mqPqFDs3JTIipy3CgXjMZE4xbIi0i1CkGBhdNPDQZJGuufxljeVwHtYo3
wZ47paHChri70BRgMpR6QvTEeHZ2edqXhn3jK3ZNWocR2GJVSPeyDuCrrrllrwcxyFih4dDNbBI9
pXdMfeFPCUGM8PEWv0vHgw3Xhkq0HpWJLxz8Bl+4Qodub2cz2AxfNRM/+iycRGpGrdNSAE33xqQR
65o62zOGfzL8NfHv0Be0RFC/9tT9Rv8hoo4WVJ689oJKSM+I8dP3c01q30WU2vpttGskEg2zv1xi
Ck11f2vL+7Hf76kIJn/YdZDYPwDvGVw0EPvJgPaPuZkdZjRB041X6p+8MnSIV+qcQrKJQ27Lpmrg
JbUjacHN0ndVF7+xVX6yGm5Ow/x2rugaeg1a+q5hwb7T9HEfSpvyo9b+0/jpO36/t8bbz5hHDUap
MqfmadNk5zPOUROZGDQDAfvAlAhG5uGXVtLY3Ac4K5LzQG2Y4mVw5YfyVDej9NvVbp1eKKiJNRAC
6560Z28i7WVUh5l5NHCrUYpqvRKLztGIS1Qm46gD9y26h5ZE0Iv46H8cMSFn2GUU626ZLmXE3HoT
MUA5RzT/4g9kYPsuuyy3OMImzWBIQONApS8uvBp+no4ZMfbtjL8KOmWcN40+p6/RhigZ4RxWJz0+
0Mt0vRrHu8tX16P7pXFVjZd3g4bv0AViIBHDmd+4jCYenU7RcH7l/VI+jU2fMz6RGK6RrZEaupEh
DX7nmCALTKUjKFPjcF3/YmOWIqsCh5CawMrak/DYK/4wDxN6S/UXfyzmKRkoBP+0XfgKmvjrdT4W
uvn6iHFZ1jRTU+oGPQ9MFBSXdD0H7+2m7LH59qZEmqzOi0mGSIw8kBBocswl+TyY+w0xbr7BZktk
evQnUNZP7p4T+RIzDNEXkWbypoj1S1xZ5HTARXVnCuevwYm4scXYOMP8i1ACQeIXSfH2ZhQxzgvN
ALoFFU6R4bp9w2Yt2YJCmN2XUDewo1APknWAxaR34t3GuHSfaR3x5p1P80cKJw+CJPssKSPWtsm+
K8XgDi5xY7PtUXVqV1R5hf5wEydbZ7VSrUEWQnaDvIC4vGJYBaqMC09BfxEjUkI8BKBNuYbRkwUa
JnSMlllH50pZsLjdiU3KpR+tnURaThhKwBo2YQE+RRrAyHu8kCyGzCRBCbIigQzISI6kOAcqLiQn
SonWHBAzK5yYnJa8G8ESCMvG8BLm8OlAvZUSvsVamREnt1NmX0tiJdx7IwRubFN5kLtbIQkK1SMK
EwQsYXvUBiWfMnFkBdXy91AJ8wn0X8aWs3M3+H2ql2Kn4EjmaJHuFk1y1poR4qLMNnljs3x31zNM
ZYQarbm9aagGI3H0yzxzoCcL0dGL7nzZJytnZwQiaebGF+COW40ESqSxPJ8XutltMlz+3X5ApIV5
zqFCD9RzkVkLK7FQbNhURN/AZuHoodsd8x2aiBQuVHcD3PWqBnUPlTcLyEzTXF0x7UxxtQTwY0XZ
3NlYJkyPvczQCmy1+X2JYJpnJA/6HiUSkycOmDFqxfM/v+93HTmtXIz278M+G47T9X+WfUIy3CcC
a+6AMWoOXp0iTncEv5+xhhhPRxGg9Y1ak6WDVLdkMmxL31GkApzpoEEZD3UbIO7Eswgl+gApDgZA
WDjWQNUuxCNpERt0KjMrDB+/DwZJ6583oRTfFYs4xruXzCnn5m5XhfRYu8FmqpKJ9uKYSTTRZlpz
hSFpUjBtbyhhBF6AVFRpgeFoKU46TIb0yFZJsVEHuhFFJO1+NUbLSrOiO7uFXOtPsIPQinsb0Q21
GUNURryQRCsGbalyQ8LXDUtrSoo2bp2M55VJXDMhUI7oVaD18w0n/Qw06+PWwvoOTNZhgg0eo0Wf
Xm6v+cNgDFwE6Viji+bYZqNuY1KLczvAFDtPwaTrxPv56XaRJ3RxZS6RU8itGucW3O/pW7T/Ntkr
Jro0feBeisuGJDJLXPfkwqHOFpw9ehuLSRcTMo2lD8wbTAPyIuZSEjYnimL5iYnG0bCX/3scIcm6
Ggek5Ls8P10lHiWhaQYdWtvmy+XT65NDcGrHmTEeig5n7jXRT/U8MwjRisqqEz3wl+uO+C362/Qe
fLvIvwsuP8QTDX2m3ofRs4ZmAwsgEJyujFjJMQ2G0ntri+7pc/7rdZH04c1WqNUnQTg2Th0wuaA+
r6z2P2eWj5bRC6kX4lXQOckMru4dbQ8xMZX0/SC9C9EKOWSwC55LFWNlL4+1Inw26BOkXRUlLUEa
Kl46WlDkIsLnV0irpbuk1Zca6K+Wk9KIVBssVhJ+QCNKorXT7KwtirEGQZCQSTHGoCsKLBUiVP2q
tlS6U29RyqiYJxe3awAQC31b9Q0P8CUFXBEucBLiwRlalMMOpR5Dq5CyypxyET88omGFsPMSjuOF
bGOeykd13Ii1EYhEuaX6eyAoFTobtQkiH15RoLEqVhziTQFROVgH2g6JtubYSeqpVZhQSQWpHYeb
hx59a4XQh2Ns2oRcIUIfvbGgswsVqwI/LUN8qI93SFWd8vEoBahwPTYMNipC9sdECKopGAqolhUu
/rYWHQh7RF4pG2kwTdkFOhUzZT9lvwZM4RQ/WCB8xFXCZFlmwLo0lYFBDodkhrbNYOWczRFQwmMF
bM0HmJgroAKiLrMWHOluJFYV/SyQQUTBrzw/IQVQABUhBTQ6pB5UIGRfRGnxj4IxFOuFdzc5o002
uQttIYOrBYLAbscDkRFDWYyyLR7362Q+QXSg11dzyLqPNQiBHgwWCQht5rwYLtsgJEUef2/5hhho
0BWTMYak0K1e2WkeqxorwJecFXqNx52jF90mvcDfvwGGqOgnCAtW4st0tdEq/ukUdn5DqlaRiXxk
2HCR23rIGeweZf41etlUtWxn+nRZji6DqXBxJP5oQYaIJhdVBX7O+wbIEvwKqxV/sAqyCSIFYzdh
1SEb/n4bPIaaNEkWC8BGlG4PMBCKfHgkhVIyw5400mKyTJYC6QLgBk0x1h8hekRjnPN/peTLcgKX
kagCbpGzEEkx/Al2EWMzYH2a8cPeYFXtNlBlIeY6+fQTcebp40eTfPCPU1HHoiHfDrTkSOKDSrLB
0k93gs7nFhsyrYeWMatS33PtVyd/0ztxug9+KzkPxB8hVWNoguH8dtFJ/nSdmU5Gd0ZMhYKUbKxl
HHpXf9dj8ZQZBYpCkvEO3qGHKprfHb1H1Rint3hH6xMkezn+U3k04Pabrq78y953dKIxsTVutAwe
bdnV72RLgHE9fex8prJ57Lwkdls18wv4xQOvMj9wL9Lz75TmDfQOWKU55UAyirejtSUyteCJ94IZ
1UsI29CXF5tVKagDQ3LuPnUr3WHS9CPWAaxXGZ0awk76MdXPefePfW6E6dtqEuv4TJxSyLLfa0TL
0+oXCs2+GOqC0iXY/WAx995yoyGgIEMKhcyBry7ItMokXSwsCbV1WnUMuiWNmEHpxEcSRPALdGbc
3HmuR+pOc+UPhBeqrxMhACNqvsMmrVT8zhjcLx1upAV20OFb2hcejjKTmxX1GAOub5p2QM5Lcgr4
IkpFvLCHgblBYCHNFCwrRI/9gDCuCHfMYTBCnOI6csi8i0PoTJII0l07AJcOIvkuIjhGfmfLE+ad
JxejlAClPJwxcxGAitSqQFGVv0UKw9CJXMM11bIludOBNiT2FHYSkub7sqpwBsoh3vUQ39upIDEY
EtL//OkcH9sPDR40/Rwd9YBBa+dvx3nKO7dMzhVpCgMt2c87U9zFIWnZbfSR2Z5iNjEzC1Q5sETx
eC0EG++GyLDAHOULBtS1QF4rR//o7ykjKy7dxaRRpUCoLhQwklll4wmfmDu2ZX1mAv2EFW7eSCk+
wyMgMFOo2T22gCsqLdR21qTO0rtJCF9wWwGcpTSNKsv0txS7KQdedLAu/xMBUszhdKnSibcs8izl
FU8mbNNvmbPEwsv1oUjg2NthjT0yNAbP0mFEGjoE3icZdYkudBvppFJVXAE8Vbawvth+udjkGOwR
Er+SDLAq8otPysA7vJwhLzR+2mNh4hwDhYvo6pdxmSlQSTkrajTRh8x/RFuI5Oq6eM92NeT1tdnn
mQPKY6ka8VCnzU5dIkq8cvf8IyJLjr+Wqx4FC9SlFCcVquldp/h/5slUh2zKf5O+kH8RK3dtL6Gx
hSTbDI4/NrxBwYIZQ2oQqVEjQ5LOk9ixFX/LDG5MSPb4MfUS8ZeUADh4xdcpb1K0aASIIpeegDTd
zrkZ9Ma0bzop5zdZO5i87FD8Lx5DAcSCCoXq1vyLRrTfx2f2PrFvIP0xGGrFyKxQwO8gplmSA1gA
Ng5aiL6aZkibDVVkjVFQS4kHlBFwK0k4wIXhhC6wzUM23PBXgMkg5ciqm/1ar+YDpTLKdKxd4jHj
5C8P6AfoMkVxTI5AKxsNy0AGeYGcK+V1VYveB0iaPplDnV2fzOgcFpyF+B3Sp3gwWeJSQ8G/M/kW
Kqfehl5WGJZSUm9Xf1/BI2DfwZY9Fu1Q/gVSRHVklINBmdk61Hj0ubMtEMOdK4LMm9cYI0cyN22s
cRq+UHEOSuU4/ZAguRvyHxYISKHBncINY1aoZfgUTXQ99iOz8SVtLL6IzxFzIa1oMXQVx1JOPakb
ycZ1xIASr/LzzZiNKXIRMnlH6xyZpX+i/fr0K17xWIR+rNvF31LygWzfuJVxsyg8NJQp52VGFho9
8L3Fl71VgRYq+eX2BiF3s4PgFB5lPSjHk986ijWpHMn86HI6LQ9t2lnkTOySACdqkMjQHbffy+/y
4lSdotTCjJnlUxXG50zJ3jI788lbfr3PkbNpSyv6RtM0Yb2xJW49Jlz3T71agZlImg6zsVr2Cdfe
vVvoN2uYa6sd/2K+2hUL59CqqTwIH5JehqpSGVsxYBD50S4kJ5xTv2yN52BjPslgSKQgK0Hx4WDI
Ae5+kQTlPWpQM/l197fmFNnQPyZXkn6aRSkpJRe7HDeSD6bycROjU/O5tpVb3HD3YW5Q3ErkMbvD
IviwKJKftc+DdYefIG1qsz5ouCabkoi7YDBOBssSTC0yh0F26ErKTLE13w9THoRMX2lnU1WSKnbQ
2scZiLwaEOhgH/YqbXwtzVr8oGgnDNgVe/qm0p90Wy51OrVohQgsg/bNoMccbOcSXaLtzzGvtksE
VoocR4ESSn23REnQa8k2vg3lsu42Oyd3nzxmK67aik5Jgil7RBEIkIjOlTviL6XKhU0iBrSX6ufO
HN1z90RfW9lqMcX9RQ86GvHiT40PU8crsUZFfqeIV9Wv2Fkd0pwIFNWk81GY0/1sPvFOn+mAtgRI
0P9SSoOad0oLPiKEUgG1PDNqicbk8IJ7iILUiP4rAZQPtT2reaDUKzitn/OshhhQQkJuEngkFrr4
lYIjJRWtfGSOig8icXMqtj2iUv7pzshERsrwEGI7g0HRJTWd61ann4zU+MPKFK8tNd7LjOFsc/a7
2PljxF8GAeVj0AJOjznSJyKI6ghFsL+/RQdrP4FkVUutjqhFr4MKF5VJikbSfu3YYYCrtNld2e7U
sJRhNsPECNAaoq12Um3NeUbisVVN/6khKFXYXK7milgOMKatVK8JX42+Iee0VFE28Kg1JDhQO4fi
o0jBNepoBB6q14DRlM6w5EK1bPEZVWBSEHbYyYgIiuagV8KuIGUpR2hQzylV1TRK2xtEEemh1YsH
Y6d2ebsOoSY54m2oqM3xKX+6ag8jOdLb54GacyMmPddARmKrCqE4LF4e3XED4mnDtnIZMuqaT0Rn
Sk9nd6FyRYrgP5pYl+/v2OqxdOV8Rc45cdWQxIxKkuYrt7naOjTeUD8fcJkgOPMcDl05GKZ2Z84c
q1JpU15683WZg+VsaxtRCT7ps4xYXQStXHTHOaMFyOJhkDnoktKNo49Gzgerqvyv0VMVjtCK7ht9
LILpl9UlXRVOglHB2c5ws7T5LZBWenjJDGF8j2QECFZHSsRSYCRlrgIxXiSsGcM/BK79denRu9ZJ
WSV5QidOvaNl9NcwxS8gRmSFoj0h5RCIqg9GlasbCuiA+4Kgv3j3qKagbP/EILoI8JLJ0Un+5Hec
KK0sUi49bt2nqzY49UipT0O5nuK62hiVaWo9SSiqqhVXBx9GlXxVQDeHqBmS80hZBofBLsvzWDDc
e8IDBD2IZsxreq12PbSisbohES1H3P26P9IA3wJAF32TzlE898n7lCp1puMXoVFZP2ltSqiDa1dy
LBhZMAGf3sloyRLwIpWNEhYJ+hfAHyx7cGuu6zZPORZ/PDp0p25fXSx9IO5fHn8l+c4s9c7DCudO
GAk3OktUsh8tFnBtfaF7SDeIzsQdmd7FviCCEwD8V+cLLKgG2/6uV2ChggVQSWlgXTHHBIR1CG0Q
mNCm1KLLXi+mk6QAo2tI0DTOI5JvcLSNh82QVSF1PvQnRmMlaHLTp1PYOXgVtPkVYDCVOw//tigE
HwA2PB/9Mq2VrF8HRZ8jZpk0HNKj1E4Yd+DRmO1ly4N7pYlk4zIxID53z13NH9gE9AH0svY1RXn6
lvwUdxUhWaytsFFg0LzNjaLJ0nR5kubC+O6/0Q4P3WE5fC1e0aFOF90bU760OiNH2aTVD5LiLzOB
efZ1yQvuDb5/g6kZP7AyfvoHpjPgAsYYRaAiWnmt/XCl3SQzmNsOVk8Ssfd2l97b3nztjGK7XRy2
GHJCdQlxmNnfxQ29E5tsAVTkuHqTI9Er7G7S0tNe01EenC6MkimW1bRu1TWdghy00j/NmIfzNILb
PShareU5QRH2xHixf6Vahv9kFPc5WltlYiQ3MmK+a5eoiKcW7REzzM6gSsMnTFPLfD1ZsnX67gs/
jGRg1dbidQkWj6GVzIc+pA/aT6IqSoPoHjZAH4/OXSoNziMWhxYtpan2EqWvu3C67e2Y3sNIIpBt
VGPl8EpXZyuHwCG48QhC8vRRh5JLe3tLcTS9wbrRD7N6u3JASLX5n9zqjU7HozMdN6godsZ47TOC
C2XnOK2HU5BSoOKqzy005SSZ7EOvGV4CLG0J8TK3xKg7RjJzFHjXUQxiL2c+dyZmS9UDgw4u1rt/
D/BwNfdLZkj1mU2K/Xb/XbLrveZi7zKHkWOtdA7Q7sDPGulYN3/e0NFQq8EeuXzDwoWwmhQGT+Hj
qxqGpcZlEpRB9QDNm8n9atxGh1Xh94QRGBLGo1vYec3khqFhHXiL6m9QYbileUd64WzwGqPrPcEv
Mq79Pkm2EI+FhfQbV7uYXHHj9r7mmg9xgawTwYuJOEregstsJqa22028ZLHyJAivGGviwzoAKQ9e
UdHZMsxh+3NfXaJS0EKZutU0B8xXH4yK4d8WR4QuLno4Gq9ehKo4aSoTra8fAys1PugWBLxJlyBb
MDQFbjz4pekjGVj4+Fu/AcTEDJF1Xm1voeGP/MELDgcz5kH7L+vJ0ASG63WaTtO7Pq2TnbcRTy/j
x0/JVKefbSI9evYxcAno2smmWOuyesZQM9pThkfanI8uZtXAMSaO1aCjkOWwZhFjzpGCPxwxs3fs
N7ewsDBEYw4AVF8/e8dVy4166CNi/MzptaWl+q8J7jUXk6ytC5MPUsmvynJ8W7hlDSxJyXTEy4pB
mahf4n0zrv3z4tAZK3a9eRrmhxg7TDl4z0IzFMY0SYwAhXBiAYenwy/byogZs7ZCG8ppVWiX8Di7
jYrdklvu0iKMiuDF1JX1Tw17rKa/54Phqx5s+o/oPcBJauMp9J3hus64I5mnnK15QYHDiDv1Oa5O
XuO3TId4o32Z46aIcejTPtLSRxsyaUYOTMDmrvELfERlh/lpJKivKOvgk2u2aDtsuRPepGKWEZPc
/FMf5bFD17tXgFfhwxt1WhX512r7o+fS60MrZTW/b992jbbGRjABejWh7CQf/kQH70E3ZhO3HuI3
W/HbfXe+OKq37xoGh1+GGmuh2h3OCp2UWVCNXkkFy4CzhZxo7XgwFoxwaJ/sZ/zER4DMz9vZ8qeo
znZQySWOiSx9+fy9kzQUw+pQ2rNsiQypjbdErxqqPZpUIiWkv1DYM2RB7YYRDTk+tr507d/CzRLn
lagAqlxB53rxvr1G9E0y6soN9XSlp1479dM1+CnVH+lUY0z780+980APS6LakewK3Xd47AqBeneg
Wbzdb8FvjVetnnaZEz98DOGxww8FKPiaWnPWFDAfDlI/LIwPrlKvfbdAK2C9/6aNaPyCYij4n5mK
H2gTNOv6VJTGS7rUSPYr7PW8OukZsDQVB01ZJlgCSfDDLP9+KIJrPZqZ1jAXZ6/eOYaVn7OtVksB
6RUsHVqo5Iqdik94TOgrBP/Ia3NyRqwNzfe45N+CFx1W+AkJY6916W6jJ1mwAdMFBs32hgwrc9/b
zn0bVm7dwsm5jiTnq9uvmKS4I8F+XABHQWqHwFucUa0ngqbwU0PCnLmXYRMTGrWBKn8vjSu9i4eJ
WqDr0/rhGLr3+RFZGRXPg0E9UqRFm4jugf6XrHzj6io06ThSVVWHnV4UwjrqOvWcMrwJZyjJSNLF
6G11GVWGhLkAtHEfs53W2we/+ctEEB7bDr13ajJTA3eRUjyLBDozEqTSosoGOjBl4lGNaSTtP6Ar
qihEjF10Gu1JqTTWiCR6Cgh+mh+HdfvqQBqoOeThr/iVfR+vWVCnAdD+XEV6QkclzWZF6sVKr9Qr
93PFW/ULerEfqiQp+dU2zXRgNPEhykYU3c4LWIUjB59PDtFzTg/CA7LgQ9ehsvRaZoDS0MC/dt5N
+5jIfwhhZbhpoxX0YPhDPE2pqc5esXMLih3GX1mbqNxpeUdaBJlSAssQb3z18R0iWa185wACWwhB
DoFusH4Jfnb2qRvPCGsws8FEKuS7IzrFP2jcOKYynrY62han4M8bTDzfsw2qqttGMMeVLvlG97Xz
VQCRQWveIAmN+4o5VjnJkT6juOPWFMBytyYxhIxTUZlMyXGI6rS55fOu+ViI3u4YWRzSxvjBVC5e
jmsStLpwSkA+dRppauNCVASYSmu9wqLZ36QUQVwp0hNuN29D7LgyTAEHGeqmml/iPjmN0NcVYTBu
jC7fD97zp1PqvrslH83ddngM8dq7GS/VlfXfXdSihphfHVqTPUkVuXVuXr1fGl/C/fA5PrLEJ2aV
9rvOeaiXL9F50q/QDV1YUOm7dPrSvoDFkslKbBbtb5I/gVli4YcFdhx+8FK4ePtZVddR3Ta3cEuD
zHLSqfePQzAvoESaqRGqyHuNvB37Jnz20IAuKD2pcUxcyGA5gd5qvQv4InDdssVkyBPF/Zogg45y
T/eNe2Fs+QwEY3wAH/l4/CqnFUj9O00XT6e6ekOEbOwprqGaT3HxP4gcPnDib4RE2PebCA+YKumU
bKmDtlbHiPDdaYG+ag/3wCFGEGDqFhRNU3JULzjtUehhgS0AXOh5ydZLCiSC7lCteF9J8E5HBslm
PWm1Ky7COmNeRVmn7Ky3zBD4jXu2CzeKUy76MQZi2T0Se3lNq8/lbcwRB/mujR2KLDCY1WZUpvJE
YSMWt0GRKUZDbLj2rSPFkpEFWaCaH0hT0ZSTSkgWtFqIsryv4GAeZ9KiqlgSZvsv1235Kk+F/q5x
l4AiZ09bO+iRZYe2Epcs8XejR+AGllfBDDxCfnBtyy1G3INwVUHtbF08o8SfsvdoUqDSpReqbbzq
VcGz8JLNAiwcnUdyxkpLJSVKgjOpRRnYTQVmyrn8qdjps3PmJzwG5OpA8Prqk2xCcf8SWFXYrYXI
ARFGZevlpxTlH2u/4DIe+tKfydBLm/i0zPM/uDXkOnrgMr1ZvldfuoDvdiBhFKKDroCSHAdwMvPs
YHpDIi8PJ/AI0lpqecHXOhM6SwtiE8Lnc0hBq80CFwq+seNfbGt9Wqp9kOEcI1YFKnOBDAK24P11
ndNxOwRTUZn64FdUlL/M++gQsTuNGsl7VGMYtAGWqmlSZ0I3JGUr2Q+qcWk+abcSfkjE2/mMdKQl
+xPQ5A1JDLpK0N/5l5U4VXVnP3BEVLMdkw+DC/8VTSx+XbASoAw0v+pdrevfmXhZuV68VpOaUQBg
fUIlT9p6QfWMnqLnmaja6qqxrNE90TP9sFt0se38dUdsrd4PmaxzlAhbIehlcnjmyecF6fwumpX5
02ryrzJ70x81roOgXeNJqBRtSRiPimzPtJfHVUZu7ej7vgEjNM3vPHuYk9/J7yegvOQdvlQ7Axla
lV1+WbsIHLpsE64HNtwHNMEJswQ47xY0QcGr0pi/XU3SgncaCa1WKC+EYghk88D5lZUIF4x7RbmH
wKLGzxO2BhHBp0/6cRyWO94HEIEZfMad6RhWaVHyW1zWXVQlY29/XByzAPwuYZG2jnL/+jJ45sY9
MjTZDD9CLI68ruwmgWrYuIuoGErO2ssQIlTpqj+h9rxFb+70R/dCYDn/nMgbP9zDRfI7vKRSMqWk
MT7QlAbC1z6kxdlrSEPoDrpvB3Ozi8sId+lVoIkN4m9NUX+tmygMW2Qp6ZOv083vPqEBeY3ukSAJ
7IGGvFek8kYxjp41/39x1lQHxTqpT6xizQWdxloG0eLyNbwykfVs0meIAxMSbX6fLlFhRvKp5P7a
xNdlxhgTWg15B7Bkxt9YL3xfE7AFskUQ5kqBNC8P2fXZ9W2UaKZvX7p01YVwrhCgF6cZkkB31y1j
OypHrQGCFXDcBHKB2m+LYXMlUH2lMuaE8oReSKYol53Gar2gnPYkEHvz5znAHxzpGc6vp47SfMS3
sKiSQt0YM3Ga7ni04km3yOS9o4YUoCia7v1JUpwjDh59sIHeTMtzEQMMzbPwD5OtCvH0wN0wWInL
PeOkr/6nbVDAhpk10t44E8TTaO26zBNMKKh9iFq8FuEP0LxdGGnMGAQKQo7ZWqL+MpjN0aI9p+Hu
OMht70hNos+1XZx7RasQlNnDsgBquI8F7+/BAyu2uXIJZ9e8c2TP32cMaYz6fyXgwGyG+xHjI8uS
iWZB8mGZvszLYNMrzDfjTW8SHxF2d2vzLNpfiA11UjMyU0wn8BfYkEpWkkk6WRZ/SVHpCR+yoZ8B
v2hfZF8crkkLcY8lqJJp0KjaHqmLVZM7v1GJMS7MH8DBbTstJI8VSd7Jv62u81cMRr1gk1cPvzDH
TQQq9nDeZvqagTu5LGJ65YFGPQZl0KkA3pzehpcZNgM9dhzg6YiuONJLkr83g6RgUxj/DUnR+qH5
pM5Ugt56WHYLSevBlBODVtq3tYA9cvm6wimqd1u/e+YmML7QrH3McbAmH6uMqw3Qx/HRfe80C/Hk
LctMeseFZvLzbhiXl9lkShvjJsa1fjZrZpBOVpWbvlMcb9vMmF0+w8l40rvWNHCraZzf5j6uklN2
6ouyzwQMXMQZVbTpFEfZoAGv0wEQ+MLp1oJsuv4pdyu/vQ9sRM18MuPgy2RiYwsG5r8qxjsu0QpA
0OpemEl1mX+6j/mTTB1d/k2u2iMhTkwLGIEYTUZve886edtlemsrbpGxKj8fv4o52tW9davegb9L
7fqwHlY5SHa0d9qcfZdZjPOky5u38R5M9lZlWfbKXoY7BLkEbqbV4R1MHOMVcHiGyVbBs9XERJOV
SChMqNgnwbIgtDd2cKBDaCyI7IiOowCBoC43lEoR/n9sMkhFbaT7FXIXE8231Ap3sODHEP43OAXX
4EQuUXbjInt4xb7H52TbJRix0QozV0+17gLSars429nN4WTYBM+8miqvq0MwWFVHv1XGju/ipldZ
ElNwhUyf6fNi1Ic3du43dvdmqSrbLcTZYqcZzgqBSkgqzurDTUBOncKntreg/UOUbZrVmrUzAixD
YIdrqh5SXrwxwAS7jfEHvNZ8BMT2l1pPgVrC+mI35F2gDyH4eBr3qH9ICcltrLl8KjiSJijFjown
aBMmTRDnQ6K1fAxJViHUY73LOsG8TI37mJnCEfaEQaqu3oqH36TAicgbtg7FwI/KbFXT9HrL6FP3
S2NMDY8ROI8upQM52gvpIJeNS1JARihLCZofH7Tnw5GwBT6dz4tt/QOue+5hXhgRRjmd2KXB9WcI
LU9UY9xBqZj/lmQ2LBAyRNYt9bkcYhAJ2F7mNjlCvunhR8YJbPnnISgvFkhUOOhJjxwmWpgU84YQ
HPOF99seUgl3WiT0mJmhh8ePKkHnweRd7KWdy4wmquAJ4iKBO7CwFmc5RAmK7Sa0ovd2KujKd1HM
muYNtr1ytB6fOLgyh72LZfoJDgSm8hp+YNeokGi+Zv5F8gAdLqCoYOYXtMwploHWsUtCiKjpzgXX
5DoMtjxF1GNCpyLKF9JHKNiRhEZXltqjW2LKbxYUeQrNQx11KpzsOrhxCYCHpRi8khdcvAwLK7lz
29nhxWBu93R8U+1HOLZgCLPxz5jKMq4McS75PVOfjySvrUCznKuz3MULNGXSubH+pMEnR+nX+2pC
FH+8WWJKBakq8w3lcqsmhA+Xq/+YtSiRWUNcxZru0faZ2XK0FWfnSBD6OWhQcDUr/vsdsCQw6aQZ
nX7UEldseZtxdnsUBDxd7p3MMz/9HI2EUzCe2oy+ooPCQd7VmSYBdG/PIhwQGR4z1RlkwcqI1U+A
dUtP0FB3haCHPmxkYz+FSOIeOD9ReyocSA0AkaxEAlbGkQLxo0ODv+PfNSR75A3hZYihKRZ/ksCq
4OTjDblpeD3eTJzMJRTssmkjF1HnKOpaRssCw1xkEoNWEp0iuhbVQE3Te5B+hDeP80HlaZHJifi6
k3j0H8aAnJG6Vo18LausH8FFUSQp409EnnLAWxxr0HFwMoeLg1sHOuFe1EVQXtZayKWU0sBXIydd
nF6dV5E1Ie+mt9e1J+YtdTbY5DjZGMMSYdbcEHzkFRUF9xABg2zrhBIKh8MUKe6CGxzbiiUbELVR
SiaVm/ZzCzniiVAD7E2oQu69N5UWgq+9w5cwNFg+uYdftXXIn1j77PdsJnm5SFljXcgQ4baC9/LI
JPvykBsbOEWBklqN+w59lFOfNWkSZLACdQu3S4Gbkpu2ibqYytJ7zLhkULDIBMLw7kj+LCsW8YQi
zlkFnD+xtwdXwiL6PVkkIuxq43ofNRHPuMjnRy4AyKFWC08er3QR81RCGAVWrqQm++M6zwhE5NJL
oD3YH14ZHc6atQv6AigC7U48xNPo5YFWyDan2l5wAo2UU0IX6AsulNMvn0csdCDRiIF4t3GixG7f
8v5YNGhgov+xdGbLiWtLEP0iIpiHV80DIDHbvBAGYwFCiFEIvv6spE/4nttttwFpa+8asrKyVKOE
HQS35rWAMI4zEPliN4JBF8LlwUc8VlCnK99JBGGak9I+oMgiBAfbve12eMRJhAcARK0uzrMXLES2
6guI5G+I7l3HpMthOPn8SFnAaPI3+9FV0LxDgqsychdBVFwDYT9NGp4n9uVkZ7ch+/PEcXuzBt90
wxs2TxKp4Omv/gvwG2FuEocKca5koMWVhK+pOjnyxQw/odePgQz8m0DwOhPnXhaVl+Dwwygc6iYM
Q5z3Rp1AUDQvoERBEVCZMwOEeMIj6DGlWaXPjbk+PgUL+qxw5+AcYBtUoXrM0C4p47xRvu0tL/SD
VDe7nxeBNcxA5Ciu9or2v7vdcFG9dVVeQumLoJI6iqQ7XrReaYgDcrEAHfRxa5g2VY8uXX0HJw2a
dt1eTxUtt+m1oYBJYerhVJbPryeT5SqDwr7yTuqiYyzOQB1gF1pQJGHwciqDF2WAE0U5vbYBW6cR
5H4V4D8hiWC23Kc5sE45t943KVUAWMSdP8QX47Yj8cVuSEKCRgZy4XDDOEgwh9y2eDmjO5H3MbhM
GlRkBvcZiu2z6/ZIHNDEQVZ4XpAaMBAdinb18DAieWirKxvjN6Bce04xuw9gkpQTSuTBdiZ5k4x0
BVAM/dIZlKEWu1zMfIyGZmmcMP2gMRku8wE0ZOUXCGMcrNcCns4P4205/gemyAZE0vXCqTDVibI/
4BhzXakG8xcyPYKYZELzAh0R9P8SbJHY7KmtFfbQy2HSgc3vRvDEql7Aj4ZwxEmsGRfNm1CcXlN6
poWNBuZRQKtR/2eCXSdQE22XRJ2ywNGu0sFPrrRb8v64cmBs/B5w/+/OxtR9xAYxh5/DT2zwWlBw
Fc4Mwt+bUqWw7w2jCvIvPTp0df6SIVj21aozcGqI+OjrZRTou5AXr4y7f2G67c0YRI2vE+rPzaAd
JOPSb0AxklQGwnJgHJqSQtfFCJ25ZJgiw3F1rhsqvzD66MhmqZYJwA7UgdxuLsGEy7gLf+6GrNrF
pndcFDmwGUrYPWMJpvAF/F2r4W2uVpV6BFH/5KPcuGEAd7EBWLC6kNlXSLOh8AY08oQvTk8XLZw/
KkAgs9pvgaE8GSoOlIGOKfpxXBrVysx6/PUmJ0Qcd9PjFCoC+L0aE5hYxSTwJazlQHO4IdjYHQbV
HK3X7DF4bFN7qq6jA8y8fAbfnhLv2fPfxDZusjzQrWQtHTLyGU1GUEeci5t5p3hv7I0xxp3ysc/c
HLsVsozW6IrESmosV66o7jUjH91GDFPMzNsQAXuzysCTq3+KXz/ZOH0bg/q8G+y9028PQNBE8vVt
HeI3hBGfpJBfa/J04rrNQJLgQZXaT7yrv76YY1DOSIR5eEYAYHAQ6ebIh3e/5ZQ+Z8TJRjdD3bxQ
7//gszNDvfe1Qn2p5jzpTYsPMU+/4dzaRq5mjhaALGzE2/A+Xbm3+R3x2OdP0RezY5q6/uCrZYWM
cWHuS7/6RGmwhrMHXusucwQbs7DTRyR/kaCZP+1AtpyvqwM6UtwSseVBNoFPkUXdRTdMLgSNuVN8
8qrWlkpfUDDqWjOljSteGSCFeaXuCs00uBjhDXxbIboEK2saupLTnjFsTPdXQsC7A/J+/qIi1ZoU
PUOibCTlQHSjlEns18zMGft+n9ZBj5nSVJh5YpST17JhrYCPITLeJ8dNe1u9GfcY3op9nSbhmVVJ
h9lPjT4ipl7DowpqTtUkTeggBUlHRQSdRnoLRIuqXjSMds/qTDOIX1U2+MFqccbBxD48OuoMVNK+
cabVmk2JpxdjR/BSMeJ0a8CgCnwa5J+YcHCiMUBSnRx9WCgIJZERIEMb1wmp3xQCRYkntCGELWT5
HsjREiCswq7DrPDXyshj+IuMvMJB/SErQEL7w7DUPhaXNJ4BMi2bMQcJKESsBuFydloS5xOpP7Fo
E8lyMCePiInUQuA1sPXNxOgwgYFxJhpocp2Jrk++OMsm9XWxLcBd8a2UFkeqGd6d1RI8nz3ztPc/
aia5cC6Rw0vGVSpkT+S4roCltHG03cf8SpWtGtDoQnTMgEqqrLTZsvH4bO4KkXXWg574byiq7s4Y
8Z05AZFBySqoWjdm2A3TOIspcqNT4T/8XlBxk98VLKufZ/8Eq70173qnABYKEg4krnUJV43aa0Kv
uLootvV1Sfh4R3xWwg+9CkuuhGdn44CoW6zCF+PS6Fm4k1+dzdcitfhsQGsSQFRLRfjpKgTOeDXE
Y/jAI2pymxsQLmqAHF2GXnuMZn0bz5+rv0eAuQuWC/BmAhWh0oYgtGTHYV0vT4z5nDQoIxKLI/XI
4I3lY40SRCTJuDshfho1F4/JaYmfWgPdxIctUTBheC1u7xxid3RTu4OnuYeYTa9t2/b+RpRVCQTJ
Jl+GlPd3YY14hkEzdobEHv3oBmzXvTGEPkW51q9ldjpLx9n4Pi1opIw7Xy24v310zhMj9WrGeXKP
2nOf9tjM9Y3tMdRM0ulVYyEPaI0lA80/71odMDvoK+ZxwtCwAVISSXAx66UpzcJ9yij0rvU4QJSB
VCH8Dkzwp+oUjLCTzhuI3BAMZVy4MI2uMCOkJf90LlbHvDSMvVsD8bJbyGmYx0Xd3zPGsYtIt81n
tpGy9pPgGCXBnZA+OETQrUcNrvvtP5jE0C6N17bh3baPQaXKULS0NMtFDZmT4yRbnmhBmTTWDa+x
0LC0hvek45KWjNFrezOLSXeOLdx7SbgK2oiaGKVP3xT6dcBzPEK/AK2rZWZ9rjasDvLeL3vNTLf1
GwmNrg/ExczRMaQTqzHS/OOHxQDu81zduRWqo7BujszSoPNEnOfnV4Kyip3SCr3Z/d3Rmtijs9Eb
7hikdnMb62xwMfc2M91KY4U7fzDifB/sR2hiXAlOMuO9LkJwNI1dWxwmq7jLeQsZ/lYal0HNuLEI
gx6gL/kMnRmUHubHuIdK3nwVFLiK17xqZ17NylAo7zkM5Ka/6/jLjfYZu2U1//AAbaq/Rvn7WN5h
ckb75WHSgfO35XoOzHw7OMzQ5GLeCz+he+WJhEf34KIKwv/qT/N0g9tkNL9rHaPOcBhsIQ8c+iDd
6aQ5nAD3sWl+IF4GkIOeXIfZpljuCBfXHSLCJaRrZgrcLEL0HPZfCQnljZVL45IBxmB3EZCYQGII
SXQmt4zz32ODNN7RdvO9WwVRKhjEwcDhuDdu3q0qQ+C9ir2ydhBDI0BHim6QVNmHqHcA2zuFMY5o
WAvWqZ2ipMZI3SuQYFhtGs9ty3u6t9SYXgFCol542Kzm1QEPvRWyobYZciCcilfMKRlBfBqV9Hmj
bRLvf6FI7ZkSivl9249p5Q8diF8V2E4Mw/5F4vJuQ5W5Dn8EZ71I5TykCt9E3XC6AOY14edpwdQm
XBZyI/XMhLxiBhWJxmBjsUc+BGTW+s7od4crT+OE33Se/fsQRo9V5y1J38ne+sdwoQz4bjJnqoBu
C4QzPdM9r+KfPqcJLNF09jHiA0f4l2fSZCLiM+jlGbBHNVle9DdrwcFU4K/u1FnPJW+/OhOuZhg3
rYXGlQUjltXmZHcoG9DLnhP5B1X6dYE6U4odhP0QWIhxSZMnAJVYVcERcAtddbu8FjQzETkvqgZ+
D2KupGnh/PA+5Wzylzlkb9zqp/X6wp3mPs6AVKSgHNEImhtx2RiWLR6b2udonaNoTF5mLyC/sfMB
eTWeqD2pT57O9QqKDmdNY+H2EAEZay8pI+aN0h72cA5zopNcam5oqEyem4arP6lswO2GIQYc6ndR
t4TVZ9RG3Ulv+dp0llV+rTBPL6tyd7KvxO3MVsymtyo9804IMt79lZCWGAZpN7+Rdr+sn69Jr1c1
DxdWsoPiCrOQAfeBeuE3ptbkjwry3qI072YVuqVZoLDJDgZ3XbwWVJFeF/tBaoaIjrdnA/rP6Wsy
w97b9sWqDfvJ0+CbW+SNKv2fFxotzEqFrsmqHIHU/5r085NO85hPDCuybj3DHc5IvA20Dhe7ObRn
Y7uLsPCYeinloG5Tja7QKeayb3cDIFA742E1IZh1Rrw1TAByWi0pe+Fufoh4WFboAVTt1QTCKvvw
R+ySbBqRBez9mTczZ8lU2bUYgkwCxFaqAXJlMORxIUER2vS+yWjhZsLiU6paYxElMDJH6AVng1oB
L3RzBCAaAWeGDNzmuak5RQz0b15l//zbtEPD7vPs4puDKgJvAWuSi305SQHfrySwQTlmQFqGA0rI
MTOUm8hemq7m7ogVBKmZSMamI5oCJJyXqOsuBzVCHIAG/qPfE+Iz2vKDXcxfKCxTJFrx25LkkOxg
ROOGRo44y8bXZxxXNF4vmRYm+vkXDbjQfDqaNjSgqedB1vI1/+2a83oAjXAutTj6P6aYdqTp+T31
A9PHs6NCfEKbQ6LDnPeH2TEqkehZ0vRoffKDFG6TepXUzjNQ3KwiNk3B0V50CS796M6pR3Pz5Esa
XgHFx8PjtQPpyNYRLO+6dQZKUHskCzo6l9E66hjdkS6onIoF3gyyHiMsCCfwDJcR03BJmVbf+yBP
7eKO/PfB2TPSBtIy6IzdAlSdIAoxwwYniTlNoYAsaiH+mLoZ05bpOKIAs90xYbTl6A0HjTBZXral
9/ZO0W1W887ySFliZsujc2azwdS7ma+2+di+LkZjgbcaHazThCKde8fb58sas7z123j/6AQN2cNL
mllwScyHhmdfZtKmyOCW+K3UZNbymqRuxDzf6BjpIhmePe6hfORu/b2x5Kk3rCgZFUQXhM8QCtso
UTDBdNgbo3pxIyp6exFJ9AtqwGDNSCXFB7XFeIsVWWzHUsZSusmfEiHyijWpZoDwhZMPkiDr2sko
oXRjpbPVN/Ncia72BFZHKwXHYfQzfL7ZbXZy/jWZ5QhqsMLGdF3lATGbldaznXmwSsONc0Kxg3Ny
HihkrfxskBBOILhB869H4d5CAfHFXjPbvPfFvblts0cKefw+OZegYZ2djlfEmV0SzYIUMGWkzYSS
dYOa+9tiXJSvdjD1lSsSYitNx4gpIXI1JJuxIKLQA9ZXlHg34g0rjnYB5hM0SapWog1pRjpiRsBK
qJpwTjuu+YN2JWzfRbxF+OUbCQ1pqEjTScpmjHl/fdHxLImppyUR1gZ6LxKn0sA7epD4ycNHIKZE
HarlEmQBaiFrwnmH7+034/2sCFMSPoIYJJHTcT5UVvz660W3eUbKWCUX1qQVCfGrB4fWcBQE7v3m
nxru9Cw1EfMB2+RFV/7bujJbRTCE2uXfxjqkjQjD8Cafnu4siB0CUFYjnXeOtPr0UfyXsOnvvKC3
70U+LuF92u/sJRgG6aYYJoOXaS2XEkUpIXs0QTuq7mqAWkJQOhofcIeZgu2Zr0ZiUq2wA1/0NmFf
CvUWRS9zTUZsQRpB2KCACaJKCcalB8D/QiB5eTOWPeM512fDIeHt4MyAzhS0MVKEdtQWf+MNCPy4
XOGngorBqaE37mirQFoIEEWyA+1Rx4gytPjVdyjZiBa1ck16kKFjb0uHm+nJyAjkdC+tRNBknp4A
C5JF8kONhZH0qjQb6gHrEFDxnjeDOgSWL9kq4KKpgBeoZIAHxtjlvY4sXIflV6cJugCs2ZclnrWk
IS2TDWMCxYPBoJppQs5R24qGNVcmB78XrUaU2/sNhqTV+axmQMI/rEQrt8lIHebQwmSP9+M2CFGD
7BnUpDrvwHSaN/odLFJiM/8ZvYK7kg0bZRyHTllmLe+DLHgMTtF58srNxvo20JjolpcFzHbmV5iS
7d3cBAMAzwGmOX5JKzPmytU10+g3GO+eD7LZDoMoZZw7Ef3OzE3cK+fpFL0RuWt/M4t6TIeE1xue
F0TU/LFu0SAAA4o2Rz91yQQW2WDl82VtAKsRygEGwaTtQY8/XnAW9F1M9d5juBUgF+Lu32qKYj7O
p5q3s8mBRZSDLkuxWMIwuTW58K9NgFyyX1r7aYBvkmHDbXEoGoA60qEVlINivOs4nTnsMdruu17N
Zr4xJLEroDolPMTPaj+78OnvQnHI3/Zp/IBV3nYIP2GH67dqNCyQe6rhVRJ0zaDo7z2wKYgRLBHD
7O3Ea9INtw9vY6FgCWlL3Wafjlf0x7YcErC63QQna1g1wq/vRr/Vr1lp+HRzc4zuzwlTBBvEpf7D
+GZmHqqV5WV9f0scr2nUfYTxRvBcxlf69M+GO8VtjMBNyD9JXXo0gRyim1uduS7Tcxvzar8XaNKW
4max5J5+g8qlbpFRspkKEV6136SDWCVMwk6nnJ+wSg8idBh0NxaJKgOQBpREf8f4yZuvMbQ1m7Sc
95R+EFMk2UR3WgCltFH2ZWTv07L/+rlgphrOhSFPGTefj1st1CkOcQHuJ/ShB3YoN10Djaih+JLS
k8w0qFBe1NKjfyDG/hw+eb2YmImXeh2nCWsNlfgAEMN/ExaQQDOBik8x5FBYZjZx7h6dBh9wCXrO
Di9Q/aHnmMFUrzkLbaf2Pri5+UimY43tw2PT3Xwzr9HtMwH6I8phrGvoPtL6Tv4R7yIJOFaoSWzv
xkZ/k1aiPe6Y27G/Xq+dxMCTki9up22UoS4uDjvssDpSodTEtGFibDcu4V1/KpuFyAlWdp3iJnOT
FowQv2dNyfUv8oCoQ94uRBGais6oAXxV1MRHkmTzezVP7vlA2HHJzd3kvcDZO2hBchphsdpcHu3I
3zXz/nPrG0RuS0bItRwFPfIR7EubW2fAnM5496nIAgErhqTnZjbzOZuDEudMiih6i9hOwCZ22zqH
XauWkJQ249RtMp8YSazzgjN9XhypYTBqediMz+FpLQ/a9q+eBCv37mnxgHtsbffmMdxzfVLESs2N
vVF5ps5JfdB+oAomAKkol6B4f3BOwdNgd9KW+XK+Wygz3iyxadXbKM3C23fVp2nK2nTMc8jFTa9c
mLFbPxkzr2tNXEQx+03/yj9evRZ5q4UGJi2QZjJrgENWjLa/H7SGe9fdbJg5Gyfu3dg2wWz2buIi
Ts8ljgm41VZzZowXjXy2E5XW8u6vl2BMCrx6do/NwMtoeDFq47Z1WBNvjRPeYG8uCupenQHXqEYx
w23CEaKLB17MxTp7G8FRe7PDF91cfjNSpfDs7dZn7xS+XU5IlAOCDY+LPdd19ipvGsQKKqnYUtGU
tNKnNZc6Oy/2s+b3frbyd06FXcDjLBaFV4S9cSUxijU/iakBlEAz7ELoKsTRXuEB2nCHqEPaai5q
w10D5/rqoBqJmqduXo1YK6fdv3pt/+71bEREe/ZYW7WEB1V4mcsHjLs+0Z+NRICTzXodY+do4+yi
FYcFVpxU0Vw4b51hb1iERIrmmA6quDLOB28PvJ+dXvNu7MYG5QJZzLXO7VT7coy1jxvuatKMIDOy
TJo+UJAfK2l60/71dl9RY5D06xPj8HfySFo7AwFYSR+UhlYiqoWUdWipSv2SNE0j1zImdP4TlMso
IjWDw7QTdaJ6INbqakAbxQ0ldjoB+r1IVSTptt+RmaqThyCg60mUolHjx00GLkmdGtIY50dHr4dy
j8utuBk2PQmBzczrtMY88nD3jfwA9Y23sWWzkN6Bgggblq4JFbj3qIXaQnMCz4tRZuSIBTBhtiVI
5w906EokXo0VArZN1I6PRM8XovS9nS5vA+QNAowYa76b7BnWe0WVNBlQB5JKbcH2zEx2DQ/RX31n
sztngE3jt0gJWjjmbJC5orRdwSk7ZAo8Od63tX4vcj6n5l1K/DgJEDYSi0TIv8NK8MQJbOgzRBRC
17fy7yFZgD3eORLShdTG1Uy1ILymtt7x2bl5jgAEB3tbK9VagClgux7ujZ9kswubqUV6bl0GucsW
tx9ulVEABPV7r85C3li5JwUQcokjTC1+KXf3do/Nhj5tSAATFdGJACtzkWhlLXgiw+Pmtm2Eu5qR
kQutqB3fGA5zDJ9xiYVAFOKljmLvzfSr/R9y+iZyTvhYlCLIJsw8IGMZFZiQw7pC7NQ1d/SVKAe9
RnwMNbjL8uy0FrphhrFlo2Ly9ms8aiqlVofOSuIcj04b+81xzCGVvPiE49lo9PNxHb9T4OR1YzUc
wG18G/KpJgK8ezOewol+OzcaEkldas6y5TWswr+Mi/7ubDyGCjPufnQbnMjC4LOQ8avttEejXUm4
RB2D0Q9uhSIrYlBYYpKCOdMLcZMnPvA2zDhvTbOY3oY34xNp2EfQ/cy7BOXve3pGctbpzk/fNTar
Sk8+ESA+iJ3NQVSmdnSmK3TLutB9UJWRjnqBM30NiW1g4Sxb/d1Xx6uS5RmXoPtzCZ7DmpcjS1wE
1cnbRT0NYvYXRVLKqmTgCXXG5zinz4SIch9WB28SM8h7CIiwlAYUeOvtrXyiVj46ZTGLPr0d0Mpg
dZAqwKM+xdcp64SXfXtrQIqC/RfNKSgTyCPobKfeY3ynx8M5bIDDg2LS8sid7SOZeXOWkcsWtFrg
KJNtsej22/6OkmzN3/U1NV65CenA8GZ2FpfRBZbMJAtug1rYA49/e+coDWI0ufkmnyn4WMtZr0tK
tezxUSN8zaifkoAHmdsYVmYrY5tzaHA6lD4pL/sdEqN3H5w1eLioTmej8opXJwZ3r0gXl8Y5yoIO
WV+N+1OYDjygsPi0iNpBHpyi1prVw/SEEaUOjkeO8iSUAs7VneiTNaEXI0yCtET9WeDUME7spgW8
gSZ0jInA28s45+agZcw7JNWAKVTjURICjsk06Ud6dRSOOLHYhLDhZUvqFVEukPmyPXLU0lEavJlX
O5UcOz8wqPKBm2DQOewcUir0A3gc2O29CezyJChbP91iIgDgxDnKAtAEEqUaaaeIzWNWzqN+bOVB
vsSy4VB3vPPLVvGiYfEphGZnXpqyL58uDzPo8N+J+hWVbXS3CX2G/tdX7nUMDJDOoehhubGmSL1y
FVMev6/xKRYO0HFqfUEDbDgirYYHbKXE8Th9W3c/H3aDYkXrhJonaL/j4WLkuI3S3JR4oi5oC+9N
Cd/RwvEp0BfmUmtTJwUpN5iT0uTSUoVxmQ+ljdEk964DcoGuYMmlrb0CQgFNwtEu1UMCZKamrBtU
AR3fGmki6m1k93UzHe/HiMjxxmjh2d3jJ4jrfVHeplhZ+2I6K3nZmRlzK5eCGN/Y3LOk8SFoMTpD
qnr0d0gyj6/HnNf9tTZNbo7Eyna+nqSuN+7/MFVnxxV2N50Y9PCR02pWE4l3h8tSIh7yHP/UYyiM
MEs/kwT3f2j3tYz64B2dN09aUuouPSrn/rXfhdjEJNduoAVtOatAXIE+go7Uo2r9p1v6afj2e05q
Z3Z7mwfXqOUdoQGkQTYCL8Ob5qOUMPVEDE+fn5sFrTAfZWSugukODg/Zy7eHKCUARsweGQO01cFK
ZhTbunH3uxuj1F54yZZAgqHvirAhMTFcmZ+BhM/SbZs8KTGuVcVDpLC8yEe/lafy+S/sysHhWXK+
L7xWTiiTDtIBWwG5VcqE/HpCisNRWlkKmQnCOFqaa4rIPHimTdwU7gdN+MIEUFcPRvnpropSmxIj
bhjFacXCpzUwD/+0ph5DQGnjXd0uLQY9BNNbQxLvxrBjd6eEQLikDe491Dc1Aldpkr9+m8DcbYso
7bceV+O2RfmcYF1C2ai7I4uAEjDCNahsTWY2SHdpwg2jiYDFUJRCsoNXHopJwpJyECVwKw+d2HLL
lGpS80QIffbqKAvUxupka1ObecXtfgajCAwrujmtwZvpUAp1a8ReN8ZnPxxB3G9UutvR8/Pd5Svx
25MrcZm0k4vPXJLV14FN+Hse3ofoCSCEd/B+6jRDqMlLUrdI9ijF/8iPSFn2Pof4/smEK67UB2kv
t5EKOHA4CatKuwtTXvOgeq7+PP+U9hP+9FC95Cp/CMkgL7rr5xYFKUTsKqMkpjJ3GOYI7vVGhx85
U5j9FFfoZYcgVfxpli0AP3SFZdovg4Lp3sSiXrVmSI2hCGDsg+UDDFIsUJair85If9PN0iE/YXFG
NxakHBW8O7PjXwZvd/1bTbowBZ3SvPORD6f+MKCU66rii2Xz1ztlV/0TsvY8iLa18qhW/PwgpicI
AHYNeVCN4o1KE+pZkfi62t8qkOKwYHxPWx1Z/c6DRzq7mjbsrU9xbghxTJjmKsJD8vVCoASCPy9h
0D3i09K8Uzp2MNgzbXSqb2gySDdahT4aEdCljoTYqaC8Zq/w5W6knv5t9+MYLKdgJylvVBLRIUv6
l5bq9I3ZJkzkI/Oj3EFqwIb+ZCCUQh1leBvIhtyYxvqRlvCRH7XhDdPxmmRRab9o8XOW+EsSA+ws
ll4l64VifDQW5m1JcIOdutr6D/BVjV7/9y4oTpOO1QBucfz2dX6CSs6f4hHy0Vcug/Ya/vZwtLjj
aLnmkHaVYepVG857TOUSYFjBdYXSOUoVBlcmoX2uN9LO0Cs1GGBDmTztU676CAgtYBCw5Z4W45Gn
raBFN5O2s6YbSyX/haqMAGKg4+GPngOdiohLcArM+3CvcqZKnpTFYMTQhj1/9R++RgyAGVMJq8F9
B/IzKk0KY0OBzk+rMgJWJmXV59zteAumhgnFcHLG6THdcA5Y3w9fUjI2IhonsDiG3wu/ROVUACZx
F06PYts/HvKPtOZoGwJHg9cHlgbfl14Faf1IL0ANo7RUQO3jlzJaPSEDCb9C5l/XKh1HurT+dt7O
28f5FNg7ooLndoAHMHasJOAA4WwO+s15o1t3CIvRqcQaXo5SM/1BiArAAJao11HM5FiahZN2WAWj
Qm7DrDA28uJQd2etJOWm1QTLJHSnw9pUUPl0z04KDidCBDgKX2Q1DmmS0pgFNIg91l0WfU3FgcLC
jdAU9hnDywVNS8i1SVGpdHJEF9RhS9MzwSxMAZDlp/KIWOhVy8FDV+0blJRG3yFQ02ruIrBS/rsQ
zBEUKzF2cBQuwSfIKRQR+zCBBEFKJhwGV4Xf0+sa3j9wiLTnk/w9Z6C4EPdoW6KGtLdPzmcIzuff
yBNrqljZEAWcDJTd512Joj9JI6E8kRkeP7pI3lXKxTj2NXihnYH1HBxGS4AK70f43fABB+XIpxOp
OU/yDcmc74NorfhhGY1TbkA4LVgVr+PfyLRQxz2BZAr2YuE+uNud7oToOHl7B5wOzEWCHVd0hhJj
sR/hXnC1O0vVp3+OVvf9Jn48knQoMKoofyWxRL0GVyyfiGf8GBK907/KExFkBPOE8E/OagXiV3q5
SzAA+uAXfBgw1TewiJlsJd+eDgBLBnhg/snMeeysEAumtTmBXxNMOu0fUSC1qju2DezHTzalckjE
yeiAzZMDfRNwjFcxybNiB40jWU0T9+qdw+o3E2v5YtYhdk5zW7B+H1fc7gvhJpcivlD6TFXROece
6Qv3rBUuYuGabEw+/2ixI8knPiWJXfT2GuHe+KCfPLWUIslyXHi+LGNisPcc7OgYHSJcG479CHbA
inB9VGhZtrt3R0/SA0kyX3GPITKKG8BJALpgOR1Dxdq9oTZ/yjaT1iOlNDZLzhKVCOEr0ZedTs23
u8lIY/aU+aJLm+OjrbbDqKzYwRdzOn37OlY3LltINBNaBI0o1i1C4Q0laMlJFohUjM3GTj1MwNGI
rzp0bbAj+KCtAi6lhwQGrAx4EbgXwdSeWKzHoxJqkWwr2rYhASDgw47dWBlvd+RgpD6sJHWcz/5S
VqbeeoXa4iTdzCmzdsAk2cBCyjjtQUIWsw9YLX7n7VFwdd7CQqlpZqMjgGnbTNnbeid9IP+BtDKy
hwSIw/dwnwA+DoOEdKNgsdx2kxot1555giMBBimM8NSF6igbq/BiAWZKbrUaevg0v4Tgzx/MjScT
ywC3SM5AjDbbxaJ/7zI4wjbGNeOLwh9Mzjezr6lwE+Hv2SlN8+r3oApT/HbEV0RcE3iKcjwVB8Dy
Q0ydMx92KPIjnU0CWjU/V9/hRtiJPMCK+SZaHeaz/ehBAU6FWp4wWyh4MDRh0lpAOgPoIBkNT1Rc
93aJVeIEjwqOFHEwOC836Rx2QGBQq46TDlm1fVbF+l/0zl8u4H1p2+zG10UT8ezvdNADQCC1AkVh
wy3kFyRxTPcsFKBNad6+QO9qy9ryDktqx2iaIjj9nf+nTeFbV15rUNLLQDfDzb5tIMLwiytClD44
rN/8xgbAsYMsTboAGnlfNNTzaVXpil4fjgPSYEDa8YN6//TsVaOWvVtA8dotylECDjBkaO+J8uuq
35klIC/fHboyG0sGS1x6xg29IhTBCFMbwdPpLDvLhF8k8B5uVU1POVf7AWSybJayKzARJCTnxVXi
W3xEY5jTV0QARxdGOn1Yu/k7qFICIR5kHhGCTpvm9D1MsCjMoCJDITt+e89BJ2ww/Ch6pEa+ZD3f
FM5Asds+t8XZKeF9o/IJUCrqS8XujfnCe6sBg0r03ypiOgkIGYQyjrFyWBlwCgjWY3YkA9OJ/Qfg
wRywpkJuABy8yph8itPJ4AplQh8tWJ4shXZKJtDTjTkN9Y5EO1/mYMqOoZcWziP4vHBt5hxxt1cI
gs1YGVY6o4qy8rmnE5eLoZHfOeJB5BFTXpZvZJngVbKv7mH9+x5eQ8JDpU7WmMoE+DMYx1Dgpg5x
5/MW0wuWWkTVp72+EG9i03fkhuw8UIYmX49hTTEqPM8RCdxMbkY3LAf3xjjIAev4y2or7KwNz94/
m9hiI+muwU95DLxM10oAq/TqGLr3IMWgc71DbAmHnA/QgdLMEN0P98F/hI8ll4tuLh+wlcPvfgIs
GA3Kv+QvaXzjTOr6q+aaIhFhNfSYJ2KalMPYxCUYsKwuCiGsOjYMl4fTU8kH8wucROQAGRy+huDW
CkxMQJsRoQ+3qBpYycKz6shF4kCFN7BvzmGDZWSeFXvKU7Hmn/GRK1WNCNSD8hTgkxiWhD2uPL+j
yfZvYEuJ4cNPBRliC1FkbrGnsJU6yU0bCX4MvJB+XQFFLTCG0huDpAkX7lHkKIIHymxC6I+kI3d8
WB/sil2SwglJ8TkYcANEhqq8JYEHlaygKQP9UHXG+WlAMxgeZUOV0HoAHjCK+H8aBz50JQIcwRVC
nGBN+A9Xa9ozztQYC4ueiwLBaEYHPG22r0rtEsaRYoaQServF9BbpKVxw5LIUBCwDykqYmyXBeGg
GA+0SLgq0B0nijs4RRPIK4K6cZ8wX4ij3vgS6DTYZywmkfQHw/y4vWkDrIyFsR/QXalqqyjH2w/Y
xoQxWi42CxtWlP+pQjC1uki2EpaMV/jLQQneeNG/A8pROCR/Z5ODDTUD1kIgcQ/Y5Uo7iaZoVAlP
ISaI6KCpJJJ2CgcgWjyiJWFgCHODa0BTBB+pMEZ2QVHjHhoutVAA4zclShxIxHgZapDg4xyHO2FO
Sj7E8HIOIiiqkp4ue4cNKjgw8bRJBJ7x7gzxuPpd+GfZj+A4ZogKmYOTBqmjAfN3R6GwGcuRiNXK
RLrLB8HQucJGOCnSh7JTx8lpAq/g48+bHCHfn8LjWGsX7iw37tC3xNhZtjHEVkBPlcGTWQtjnAy4
MZMCFvgohDlqgdT4TMnokSfeg74yEKigF4ucUYXdUJtQhkA5I3kSIRK1TLRIWSJmCYoWxon2VF1J
BlvFHimRnw65gnf5HF2uPwZPBlOC6VAa1SdEq0zQkcJaTIISqx5vkJlTiHRhCQcWU2rxbCn0EmoB
/T7QOYOihU6b2lOlJy7Fkhx5spoPZHvxmuM3SlEf0TGvQGsGUAcYkWnm/pUZN2YjVrvjLZSgFr2o
44OL1gIaGotsjeAvmlRSV931r051/MSP2A26M6UJRe83mkzqYa04L3c0zxdqYEdhzZ63XQQ91UTC
XEt6qzSwUbwVSdap3VYaaci1bB9BSPcEDKEzx1JqwE17KvOLlYTDfNQMd6Kdf6Aau0crogiJiO5z
UJJAWHLGXpcdIqvC5tx5pzf2p4WYTpOqGwbJGawV8LX5HfGRXuCwEn/dMU6EISzOVzeQALHAWQg/
MDLAM9/OiuEkNwwL1WjuhZ4tRDlrGgEAdYROUeTbpfuKYLDHuxlq4eWpzFluOtW8jvWbIyHDLdJj
La3aykc3JrwFkvJFSobzVjLrA46MI+xXA13OfRJGcFm0drgeXYKmyVCrsXdTzZ9R2tjDbqYhlZNi
0v4cOdEnGk55A+pWFlL/2Yf4CfITDNlXBSUzqx3UKfC0nDVKLxx8vWdjU5m8WbmhVJi5W3M1Ovsd
pNBuxmMuYLr2VXMUKHbdO21SHec1hBYHMv+Vkk9LGfiIPA/YikWgWOO9RZVQ3WiNlbUaVK0UV/MF
HrvH+eNcZIaVrugJ1/CwiomnmCuXZqW4TqjE1xG8HQM9TYfHKcg0RCJgbehpfofQVGn1m++urFXN
WaurK/Hgs/V3DPuk++xtPeeyaW//BPYxVhbf48NlKVVkUKJRL7m6Ch8Ey9NOCB+GJxhi1GbNy48+
v5yS8AK+B4dvQQFEzKypGCLKshpey6NOebROOK9/KeQUBsvk4JThhRIDXErSLviXUYUa9YwwGP6F
QFPta/rPgoZH5bDlPQa0nqRmSTxQdy7LjldZ1GlT2IOZD+5R+dvdQufEg0Xvfta1mn+3Nlw2tgg2
nurDF7LEEZ7mzGJSKg2y2XWtMOG82FWNGpt+2BoTXv7eyqDeMle0Crnn6PH0z11MyyqWF4ZbUmce
6vZJa7QCvLxp9a7ER8DE8mT2HRlBiEZkS9CyfKrE/epvFdyPHi5klG5muTLfK+LV3vC6gN9RxV8O
s8GHsZJi20cUks47yk2wYVOVtwaN/m5DgdNswNjyem/n7Vdz89Q1Mti8AXNYB7V1Bsup42T2Mzef
n5eDB0DOfdqXWRHVf5qUfjOadgfUvOLnskJQ95tAHWuqpTCzr3E+LqfX+PB7n159Nf1QP/hipg1b
8I2yW4++h6Jl31BL2puHJn2FOyRBN4/5E0L6+BgfY6hBm0ceFuBeTN0F3txZDYackT1dBu3esEuR
5kWrm1vsrLN/mnb/VON/2JVNi84SSu04Y7nVdJj+JOOr/5xXvqrz+zSDmlRCsFQRR2knMb3zH01n
1qWotgThX+Ra5ayvjIKCiCjqi8tZHMpZS3/9+QL73Lqnu7oGhc3eOURGRkb7QRHelsq5p7Cw4Io4
vp3dkt+A0lA0ojO9BU0kiGhF9m/eMar6yLKCsoabMa0hdmUEwEyXcpXRdBpYB9g8nELIaHSn/TJa
WfhyqNHIpq6nHMJREa3TK626PzT2zhGHoqeqe0LLtDw5tInlINYXoEiABgCPI1srDIBdsmk9ho+P
TcnUYoSWL+gKQ+OX6Zln091bNavUhdL/jirw9rIBfdhu/SaRmtqysazHOLJ7Oo3+0m3/oMrmHf5f
1vvtU5X/pTh68U8GTNIXPcHvvG+dLgpsCsmSwpPBSwNnUyW7RxEWukfoy3OSJWa8AkJAABQoJMcb
wwvq0PchYB/uP+D8Hs2YWW3B7czeTrO3T8D7D7NpV8z5F011hCqwKt9GHfpwuA3Jo/gqjROPh0lb
BeJEHFlIK2SMffoqAioUPpnXbtgR3e/NiNgLXPJRWStWRpkHtejnmhct0mivnnE+vdNiAYqceWV3
PBa3n6fiQvJPz2DHQPgIhtRQg6gadAT0jx2Uhhv8tUmm3U1UXgvLLFLEYLSQiIsS+ULsC1B+cJKc
AXV0nCiCmzfvgi5h2WUCpBpjYAz45yFXukmejNKDgOf+UqO4dGrU42AgG4VhCQBIyL/y5lL/xL4A
OmeCLlA2T436Ud2OyGvXKslUuowjbqGbZMNDqlifUAMSm+YfXKXflIx1UBvDZqMY1SYfaDWWUDrJ
hjZeKanau1S9FNv0p2ysrikYhgk9CduD9RGlimhmJX6QMExyFWhH2apGKFfCzAih4oJOdEAopFIN
g7KXCxNsE5lMBV1rhOF4bEC57tDO0XGBxaLU7SwAtCCHE9yS2XXkJ2i5HoIx751+j1F1e6bVbeJu
8kWZqBjak0bDLBHQeZh7u9469y/utk+hm12l6gTVaayPGOAV2PVYPAISQZc3A4IKSCQZEQ140IFJ
JDgedrGD+rX9oUp8jbAupJMb9L42AfXB9lFFYwIUDNPU5Xxbd0oHEEkHe6AGODM0wgUQYAFBBHg0
IWpVaSQbT5OG9/uxssEVE01BH6AbVL53G5zc/YQmgzKoE0F0V9mrILhjizHWmnbuXtxNj+zTeuBZ
qalLcCyC5e+cHU6zQyRRItDHI+n0QDkDt6jyXD8ULzbBb3s3v6PoGYGZhdmgerZ3XOOT8Zt5i3bJ
/uv/bck1brwqbAU07yMwHNySVRZ7VXky2A3evU7n4Q0RONwIkC6oXyFm7nQ4TURR57nTuXjul9Xj
ACdB0R2AOg+x/YGIcAoO/e3e3HVPvfPehMKC0+2WkKSYCHbdmsSHU5JqWDrwWuqDuw/QqPg4o7aF
N8uTX4ggOJxNG1jdysi6vhVt4inlKOKFEhRBIxOBQMg4CDnboAjn8xzhr6zXoN7G9tiXHqSQwxje
C4ya/dEoUPujKOcRJzXJF7OWAF+q+3T+A5JjNam4q909YqkBwVX4peQMlRryQ/hFSYBOuIupf/zm
S58OL4RDYt6auAYHWhT3oQLCqXuHF6oW/oOzmZTbJ/9yM3a4YeoGAmBgWN3e7gFgQAD6kTVrFiFn
E43Qf81+fWJyf/unntpZPj/Gtf+aNBvGE65IkTV547yYiYi9xy1iF60FiOndaoz3PeALoV+Ue6Lr
/IDKB7BQConTg/hVmP3Vzdv4kNaQOthxSnbOGSjkh/fL7Gv/AT6o/KYWlca/dNJmAS8DCg6Oy8as
U2yZs60mFaIPkNaGcaLdpcDiQ69pE0ZsqUViGMrAqnemZ52cbZem2wF3SiiheJHWmP6B9WQaeh8e
OqtQFLU8Dxg2vXvrMC8tITuBzwj7qZvVAOzvSew5+RAUbYJp59x6ASjNK1ENN0zFX0g2jJ6I+e9w
y0W0yMt0ZFXYKOD4GOgvKMdcGZs3Er32FAAPD7KA6n+4DwA1+RMcjQXwxXLfAR8SDDEXNoOoecyN
NBPBIYo2qVEySpausUOLDj1jBYGN3Sq78mT44GV4SLQ9oT+C1nNwW8zi61xHU4CELAaYohuGqNn/
wL/fTOgLkv2onJ0j0MXZxn58AEdY0hzYw5Y0Q4I84rqmCS23EpXKRmV5JaeFmEnDcjUE17mmDJfv
T72sJ0JErCosfa3eFtWoQL2CacU/PCXZJ6JVuTOvYmNy4IHSSD2G9SuzdSReoD5BgQMYS4EoaB2G
j7/Aypb3VKggMBNAIURYouh2F6ZzW1s0eICLqDCECTSb7SZ4jeiJQPYk4YBPVFwAgYASPu5UT4PF
x9PCa6bMDoa8k01huYQpE3EAKefllXmJ4Xo8U6oFvCenY0BF6ZP3H5Bu9zGneCyKlGTuNeuQyslk
5mNM/yK0HUFa5ZZ6gDQ+VHH/hdMp1Aee0xJ7XzWCSaKiKNxUN1rEikQmSh0mnHEyedVEBInQ8rUB
xsbX+HsfXi0fMWHMX0p5hBBrSwKbz4dXZZ7BAfANBI8YrJ/yVPqvyJ3Rx4rp0vF30eTuPZ9KR4yV
nCHFatm5RAR4trBDogPqkhcpgcOabbIHOKUZuIryFmXTtLgnP7CM5qLK4Y64uBUHBXOJ0ZTRtbOJ
LnzrHHCFKruIN4Ndb2N8b1TCi5y1elptd18gpa+BDD1oFZ2QnEdczmDXpWLD8GPYIaQhqaL+h1tv
NVZ1jA1RulNtNUnMn/AacRQwA7jkbaRkFnhsQi5whi9ZhqK1bx/Gh7FGuKJIgaIZM9SYY6vBRVr8
kzGpwOuiLRGYAl2wfxNoW2L1T1mou3cMm12RbWt2c4lmJAJzaWGMNsW5Zp5XTXq2T+TjSNHAXFj9
oka86e77qKExf6bUQowivTLJ8dKtpffeoxte+UBBdF1ws/HDO0N1QH/Vk9I+GlFW1qWBBOm2kgTx
0ZFDaCsXXdjVEFSYmnVUrH4QDkAuKhOogsBvkSS4W0Qwopxs1mgA+1soxc/RVXoxn2Xpaj5ATDST
VzLbaGFSFn+61bxTWs0dBbgsjdaHh0rPBSIFliQHke4DVT+2EehGiJi+ZMnjdir0eP0My+TSE+ab
pr/WO7jFwOfENtS1T/4rvsWwNqFXXRNQE/57dlDLUUeE0IOrKlUKxGvmfQn7n020apI65v0FYJcw
uPtEJfvVhSP88d4kafeozFYh+KlS96m2SbddbwKqgjw+E3dWXznwJsJgGrXZRGKuhg7+E2NcAFpC
F06i0LRQVa2/MbBKh2bNK9rtdbR30OWtdqXi+4L6Bbk6G9KyCojjl7vlPvxV6aI/RwjoaACVoCSd
WekFo8yD2i8EW78WoHTu3LeWOq9QHrYEVE6HJTpLSmTpP/YrnNT82zALmRz3siB0n4waMsTF0RG5
ld8EOJgJq2egIIpqWiKV0zRQtWKKXfqEt8QyFDtNZzpUFHbGFR7BC+pzSrG2UHlqnkAex15p0HQe
pDYh/UREFVUSztlr2ECrKCEZrTGBYA2i727o2sriDfTEurEU3nKnS1XYaEY/Cx5BQ18pz3+sifq9
Doi8ZHTwnx2aSAH2xTJLEnyp8UNF0ofzfCVOuASC3escRNkAGV48Kk9WTu+ZJskNpM0hzUKK691V
B3jVLQSkJl6u96DsS8NdbrBuaCaiSl2O9xVLoT8gwHvcSMph3hhaDn9TtVR8W7QWTZug4AA7ggGH
aYLgA42uZ3Yi8Q6vcYGKRv6BhzTQONyFN6ZTIVP7NFksiqrmC/5G0X6No+vbUn185Yz2a8knbYYo
1HRvzCdZ1Hr50GCqNISZITVe2toHONVOyWfosIMgFKN2XZ7X+n5kZh5Ue/7YLreZVcVofrz5FMHl
Zi5olzlFoM92jWosY2YGErJBkIOjXAWOYmDNzr5RiBxXmIni/I62aDQMDhBHPHqaMcZXsKnK29gt
idTOyxNy38MyucL4raZhD2kj3IBTBtw7Y97mV4T/HPDuAoYWsdyG5CzAha602RFwvyfvkPQiurSL
45v/7tFG0GtILSzeBnxtWcCpIRAwOS9qXMzi0NkM65L8LqE8tXisyxC52e2YFZofGwB1UD0f5iY+
P2lG/IyunZpfgJJFXQCgr0gcXEyQKMYfwGJ39+2MZjSSjvhnfQRXw0SztBDtQZQZ/wP+h1ILenfi
2jC1y6qvrgxVA1NGyJrQFgI0yAAAJxP7mNi8GTLD2LnuuAD0zl9+rXdbMw2b/vyrdYGNp0ZPsNdZ
c8EpqFF0cH+Gr3ADilmYHxbXcSEl5fgjWVC5nTX6VLz95EFA+McOVmJzEYVDbQ6nXglln6BiP7tn
5wblBY9M6gGDMyj/UCf87MzSzs4CoiOIOx+ENCPSjhpJV6HiiiNA47FPxMmwHWol74AXcY+otaFZ
yqa9wlDhzOasYpuyNfu5/QiOvn7uSNBKVYQqLjXywvDAIaqMAUE2A/EnvgyxTLQIGigalAkREV6K
5Fm1S2Rf6nyaJmWyMEA4lRySBq1It3FtmRFMVywhB79rcQmLk2nr5rwixialGfwY5eGKlVQM2bv3
tOaRClPOUFykREiHG69KiJnZZU6b+v4+BgkURAYsBfQXHuwRnMtY6VcahCWIEJG1bwZXCjyVcd7M
Q2mFOIfSIYgOqVvsphEjCcj/v2GailmqaPym1zb1jwWskamzSKmHwH6jjEzAonKK4mmiIOEAMc2n
RhyTkCeJhogqAYMdhIWkcUAmiaSQlpskSci3ORUtr0nSzfvAMlDIqi+qZEiwQg5yougjfJlWDB5b
0k2oFSnw2eKMCBdJ5Ll4uD/0ocdEjC7FIHjkvJ/qyUTRVLTFU8jJUGyp8pzWEJsgT2FeHCu9hjmS
l7/5ZpsL5reFD2C2zKz3acext1h5cUzRIj6yA0idKfywJ/crNVFxwVDWFAjr1lWdhbvFE9vS/KRH
kJe6vVp0R+tm0/Oec/GDqf3AXGFdaZ5q0D6lqkdZrVjqg23wGArUkfWvKRkh664qEXEhRvc8F5dy
46qvbbG4Oai4OugpXm1UIFBXhFF6s9LzGupEBw1qTHo9eIzqAS1yVNLu/kI2OUOIQuRG8YPgonSA
lnlJ6FAwlIF9AXUeOenquIJvcBoQCdAMWAGpa7zE6kCIvq+YksVgd0IXQvpcCwMYwoOjeLeE5MQl
CxRSAnQJVMyEhw3xmeMD54s0ZVGxoIbCioZSRNlPaKAetn5OmIdo1CQ4+lGVzc9t8X7+jBV1OREs
M9hHO7AzboMyIS+nV+S/eDJqL4fL9qhNA3q3y77lUBogNVwYFwM/qJiqyqik4mhChFSfXOXF3iuY
7EUSCkp2ug6SburlwAzcQbyKa52YS4HPIWaOiKzYUjrDBX/pEG2gkOB4eFAUHet0Vwh3L3LgqWNT
yYYGQrpY6/y2Iur+4r3ywR4okA9/lwQCmsk90Dw6dcrBA3FlX5QUypEBKwRIpi3Cb5Y5q+BHWmeV
yeohG578zFytqDjkhUi+ULDr8D2+ZHXRrPSGagBUG3A91BOrc9z0c1p5GN2pKEkq+oMVhT+cb32u
D4wGv8+ts+xV4gZuAmSm5tHfqQvSTjyk+nM/KJCH8k56L/1Z8WjxXIDedlKkEK4tro97jyJOEWc8
fyq5kdjorM0Tra7xR+soprKGNcgG9MeB/i4AJwxRbLn7yE3RQenkbOcbTOoKudXi++wjSrNwpX2M
Eriir+8QbBnpOGe35811uxBCuAGfltnhOyaKoagyhiALIeZui4Ke/2o07ozr/h9DGEoOKj38x5BH
a59AdEa4XdjujUuAnh8i484M9OfsnLNs6d8jqoTxrTeUdIz+1g8WzZPHp1ChPzZ0WvBlfv9ljRvG
L724Gk1w8WY/nRm0Ws0Tnxo+BPeryWXibaOCq1qBuKtTNGA6zWCs1/URR2NaPeqwvKzGq4Ob2vbJ
k8ipCOO2jUoSYQJiXQ3DD/mBN+Ttvu/z87Nw8GszzEQz1d9oXOg7g7xlvEzlM2TczcLtMKEdBTek
vRnZA76KjlLOFSeEU/srTHSB33qa9hitVlSPNLDct2mnpMvYLpuzMZ8Ii0Yx1unod5puw1ikddNl
4E0YDvr9Prr+O7Re1lwWc863XEZvjYR0y6R0/7DM8YwHgVCr+v5ZK9r6uddx6sJaXHGBto0yLlVn
U/ckOduLJ5p//mik3ZNG2Dkl/iJrw5KHiM7CwZW/Giwn68/YiILPOvis4p89LjnjjuFCNHRdQ/fP
/HYU6FsDP5zpGWRRA647Dy2cHRgjxwoy1q3PlFOuflb36SdQIWA87uDgoxRNHt/uMyOm3zd9loXr
Cc2Bz1Lb6zWZkNSiWIFfu99bozaFRDFzWjU8g/mQyO2y9OtWSw/YN/2+Zs0gL43IIlOfzCqS83z0
+PUZCkE46SjqpCEidIgUUDj4tcHgcq5+n6YCc0MvVaTZsxYyiTxOlJr7/cFs5usBaeOrMKTeB2kG
lNAlRtMScVtd6xk9irex7C0fptWztND2WONvxbFneIMlwrY+0g8DNS6dTrp4sticWGIM7GorUak1
UCVWqBCFKqw79UAa47oTh8YsBniX3AZKIbTKQg0Ru0ZKGtBQ+D8the1REHS7TuIleOhzyt9dwHyg
GIlq0AtljNAkQhTEGlH8D5wkBsnDxLdWBEc21kQWUr5EaY9INl0c/jb3SDEt4RGmVOwWLHmMGYPU
Ks6WvBRcW89zXRfDVRPhg/+najcXc59PYyOmGXmFcVKlQw7nTrxE/ceHuFQIUvZPw3LdA7oxJtvB
TWsGXTYajvtGl0yn+p3bin2i7VjVOUUDhpGFmKbZoNb+C3ai2IuwPhuwPyFUMCVgTWsNz4OHEHZs
FyNK0uW6dsc2Q85BZrX6/mAWmmZfYxOYUy3Ge250eD5CntSKo0CNEtAqjhfwR/lZusF6rRavyHWm
sYthxr1iZLmRToiBWfdFeujx2tjNjttxY26X44E2V79PRz4ZFYMNB0htMcEEayPdL+0qtdackbpe
RAROXR6cFxsupzBmGmx4UwdoTlW+2v/eiK4S7hjy13jM0EkOkWD/TjpOscRaODUA8E2MlB0ePUZE
jtSCPwPMoHP62x6RC1V/0M2y/b65ZrVarb7JZOKZTMeOl5at7iA395SZTyXxNUZx87tIoQ2fj5GQ
NWQ6B0ywGfjqbEAv3cznF3OXZ8pSXKJukgtlnbGmSHSWWszrRWWEgZCQP2N84rX1IK/2ykX7k07J
F8CWf9vGdzPi3dXJgv83PAiz+T5im9msKO6b0I6Fl9dC6G0X7sJvl8qffsNX9ozuGPGc+tnrQZEw
70G1stDLIhl9teJU8of8iel20RdkCeW+uFP2JOeBspJCGT1ioGRKdgv8OwGIeszks4lWCYI5uouI
LgSFhXsz5ztuBgSh8KwbMOgVtUB2GwhuPVHmIWolu1BV7Uo0EENgIvJ+01Ks8FnCFFDEXjFEBqe4
5RSKHNLwt8sLYkM0PtAD3lJUJgqVrko79Guxn4aijohWPUVolsBkvqAQYRGlUUS8w7tCunJjjicr
ytoSlq+gi51tTcOtUh1QLVIghfZ+xKIyWTVfpoeTE4grhJIxER9Lo8gae0Cgr5tumlGsK6I8ZXLM
aY6HEnZmRUj0eP/MXYnLuojEcitRPIVlgik5U70mWDLRp/IVUiks/SEEqtKtp/hVpDKypBKxlSIo
fpGKAaEfoCqpGqvVnYv3eYPhoi4q4BQ9LHKHZhhDGBZWvvFlryLdboE1pxtPKgyYOIXONHjyobYK
EhLasX6tOcoJkyALJw5US8yhmgz1oKllwFjnEdFGKbMss/grBvzRJMxSZF0NC/yc4mNRbRvEquDt
pHcshs3zyAabgYI/kQS0XIrNFGQLb1YOCP4dcMnQjvkNrcTFWhT4/pR0XHw8YlE6Mql9imCosoke
sShggrFhpECPIzeh75ALYldEkQIITZ6gg40PDZpjjMSPRqMzipbvKOahTv7l52EuUs64glf1Zem1
5ZGuMP50adqxCn+10xRa8iQX31f/jTdjOT6Na2f+AY5wZ2h8kv69+5NFyOWEpbbLYBpLAywo1WOV
wYJjoiQIDky4Y4BC/sW3gRUZIH3Il5l+rql40vjXFPQpA040yL7UxlBtNCsHFcrlsGEOiQ2muPvD
gB9BnOgBAQ9ZvRfTpIBfGDIQVF9G+UXU9usyNYYRH7lfkMxk7uyJE5ijREfWAVBaczIyXH7TasDm
m5rLs1U2oKhNwXfAX+nwhgKMuArl87e7ZJyFQPIevd7iuqGUazfgD/JCKDtqbBdjJ/O3GVwcRJRY
ekUKihHOTHxRc9c2fyy844SpFvbT/fUvoNtaDs1NQJQexsNfQNO+wyQXHqJQb0ZpMC2ihCFvMelC
9wDpLhJLkdmYgx0ehhp/wfphyAg3xT/lBhUqKnZFF4a1Ql+zL2T5/8bQnZGNDjaP7d1+a4dgz/3+
WkMnkLlu2OghGGgVg3DON0yYoGVMV1gyZpouKGFShU+iMvLQeO5nV3MuWFZFbLlH4FtnPSLevO9T
SCVovtBwdoTU8/2Q3qhmLmv6AKHulSyj89NNscPoNKpjUg5NMpJpaIeDWV8jlCSQrekfVabzqINO
s7A0jRFGEpuKGQJ8b+PwjtxQ3ofJEAI81VcC6o/In7lDlB2zXxRXxyFRhywDfFwdnCJv+IOIU5nI
sJTvQpryUDPVa3PT6qfNMwEGzLBVGDDzYLzwLWUqZMwwTsoUjVBTBzbWIViXWFMNOJGs9nmCsCmP
A9JKPpbzBo6pDdNkoPyBaRe31oWpAoQYxWhZj7QLG7S0n1TzEQ+VsXVsqNYNJrOFmjdz6RiOwBNm
+/IVzjczV/Sh29dxy5eDQaAMEwACVG4y6StRGqzXSH6zC19Gg2k6VJMM+Jk8ZeDjB3NXReLOSayc
LKQNmDKrb/PsGbTEICPvB+Vu7QTGp7DXOXNcJLNkdJy5ZX5F50RJEsQoWxuP/bhxgEUhuubq3v08
EQuZ8/3ikGhFOJ5ccP423I42LbfgKiqXLpkaO/OpGnoxNry5rHLUD+bXFnD2tEn5JXfdg7e7XPJ1
hOF6DATWuBvpMiyHO3fIFfZ4hK1+ATF1Jh31f/mler58er/8aJi5+dkyMkkbSmNReU9Gbe05HvyK
ZrX082fPyfbtQUjeZZu2OTDJZUiBCAH5BVKYM2fIX2PiSLi4FmwG96opPy1CSOB0rp5z2l/zYneG
ciFYhXXWask+8EWZiq+J0GAPvgSdwLl1ay0sJM9vreUFVTcuY60Jlq+1DY50rVEZ1EAXXbrUn9j9
lm+PaTamIAlkh66EKpoYdz7gtqjSe6WTITfz1PcJVXBuXxeX4ZRpjyDC5/dAeT6tBGeoDGFHPRS1
GdW6CeYhzYjE7carVQy43FULpaqkEELxmnKjq4WiKZzvIoqeZiQfQ2ggcFB4XxyBiT4cTqBSMy9J
0NpiRJ4VNCnwwFPExU8QBlSGwyxWylniUIvL/DbrRiCuMGqAdyvAaXfJQxxnIr2FAOZTTljizVRd
zqO1tro70NRDPI8ORkIxri0jSlLtl8siVhdpQeQcWhtZJFHZabHsf+E3LpAbFAKqno+M2s/Gi9C5
gmITEUCO0aIPO1iSmNUQMKV4hkRsIwwqw6dLP1d98eliIbWBOqpFBEd6dxBV0GfBn1p+8XMVZ+To
Vs1y+aagVmVbsTw0lykkm5VTYKSUTFcr3c/cfiGBNMJqCtXRdNxvNR3lDTWVC10XfR/simBPgQov
hUyZipc5+Kp7U6wrLI6r53JoMvwGwdoxtBnw48InhWQStPEa5FVTvUzJW9F5+I2KwBcjkAWTMrKk
6d9UnPNU/usBSNx3sTqrsfCS8H3zwHqFs/ka7WlAfxJkkG7gBpQ6KEx5ORm6BzvkA4KNV0e2StOB
r+tmINllrez/MateTAoFhDUKYvPlkIjoHw5nm6sQwl9FO7qGQHWJ/n70Z0FAfmB+vkgNzjxCIAwZ
UCbPcLi5zh861Jr0hZ46DcSj00U6lsJwVTmq3qjGhaNeLxAJqEoZk3yHMihksElHpZLQIJt60xMP
ppfeMRNKPyn/nNAp4a/vRNk6+sLazvob/cuTdIwgOKhxB13h4Z04hAEUWGXKwhJOyYeh8gXpMV7S
C4YYH0JkQvEbVyDDjMcx/YjdGrO9tMfUBnwkbVJCT8rC3vnuJcX8xO8LqUIrRZKkVt3NEjX9y6IN
bOA+JJUgSf7yVA2XvLbOFy5WEVkoQeT1AOIhABcwbCQc8adfoS75zFUgeBI6CEaaouRgje0QI4oG
EbM5SUZLjh8OwMEw1YriFL2t1zK4uOnjQrbWH2B3Nf2MT0ls/0C0ZvqFX3PJHCoelmZube2rW2Jo
o+Y3YBhlWQF7Bgfa2Qdl4B0MbE+xSg4WyenfMa24z+DoHJ1Lt8KYZc3fqqQH4s8jhl1ORv5ywwti
/Pk3Wa7elsIrwR/2HNltvJvGuMq7a2vrQjQTCBXSoYX0tvzxFuxrfCYLviKuzV5v5BAD6J8ZzriR
gTmQnuTR6g/6ioN3fo4KCo3Y2qU24zfcvr++ui1pEggsPBiIVCZim5TbFEiB3sTfRGiMXvMceacs
o9QE64zGkoTNaFDIqPkAArGn7hZQ0JwOOMCl5OHKzMiYyRgrDSN9o6Ig3GniBFY7x9nwV20rcJAD
z4zS6gFtXoQeFRBB/OnTol0Hb1KDOQbzTSppDZTprnMqBajkIdqiooFsAoIJZBDKMfl4Ajrn+6Li
AZz+Mi2815NALisnH8yD1YLj8Iscv9mYEyeGLgeHISfMtTZnIfk/3FaUzWD9IQxLR11BdX9xe8gK
v8WyvP5H4ifbHYOsZdBpcGPcCsp6ViJGD5Qr+Bs6EPJ4XfQ4iJMA1SZ4FZVCEuyfDLJyTZZNPEuR
r4MJ7uUE52oAfYj6p7h6alvTj6LGHGh2hDRuJ92aOsNghvIIXpAl/0gh9ZGhmRx7STWd85bqLNGk
dTUvKpEVCwNJkAlvMpEub5O+O7k4YX4oBIvfJKIFdB/+m9MSMVG/YwnZ0Nr6bZ+herx5pY9Tc8WW
klzuDx5TFkS+c4T50Dkbqm9PAKLkeOkbUasafWxJogxaz1SpJb6fm5PLIwXsbsUTIxOG1uTSwo9o
0IZgwKc2RN82CzlQZVluSb5ERSGJWOlZqHRITjmmksQyH3hJKdCpAKssXD8BD1nVxyTZmu9w7hGE
eAkC6WAeOSWCeEW1MQ/khZRcsYq6Q+VUI9JWQeZvgAo+FVSE5af8ZS60z+QJ9CeK/qJPbzzRNHAe
5AFksxXL8ABTd4ybknzh1TrZ+bLQ0UOjJoNYNV3qTsjxS1+P7LM+ZwyR1eyr9QlpdwxynQHxN/u3
oxncW/rGpXkKV7kny17oq4NKrzzSeG4aUYxacEMZ/oVeoggsbbBEFEOAyTEHylNQBCGYY4oi2LVM
4pToVR+9Bm+loHG51APE8i9v/nBEpCPirCT+IDxQdszr+8I3vkGcDivVO21f6Hv71hFeDz/ORkRP
0ZIQlFpOYTWx66ZQadR0+BPUIftVYONqYMim9exA9wkrfmX9QjWhbbVbVjugmkyHJc1BHSg7tDn9
IPFR8y+ze87cvfCiWxOF5U3M5jxCJ1L/0B1Fq2uHLkZksP8gG1VpVXqjJSta1j58wlBXr1cWbmJ1
or45NX+eKNZqgCvlUDeq5XcrC+vwI24wdbWzSzSKvGlklcCWGEBqDNMZgkOHgl2Zt4CyuJBSHHgP
JdK8XNnbFWQI2L1wfRRpzdGpGG5aJZq+Ru0Ar3w0iDhH2AzV0LV+CngKMbtf5FzmT8eymZKpkvWM
VikypyqrcXK+tfobZEAoBYqVMNFoMerQY3qI4WR1nbl0EbooW/+rnGIf+AGOmo4eZwJ1Ogy0XkDX
nNlzLgMs8KuFMvUkf6ETqiayCzZKNkxXImxpEbmdkMEdSsiZXl4iygGvBgZVw8XdTtlrG1wgHpji
TGlU6S9UsyTw86st3SrXZ8ve00SUC8NJmWSb38AfXifPIVY0ObOBIMHlAJreX1H2tQ2TnTWRvc8J
n7omsdihDHN4VQ4V7ieiMahSfkxVl5KfJ3DucB2iUC2+yh+LrwKuCqVNqiQVKvF1+2cMBgiTWCZG
j5JHB+OrqTTgZst0w0SN46hudlyb4FGFS9UWFdlIf6lq/8WNJ1O4oF6AlyVXWDBqLf/eLsWXiZMg
OC4ZphBJ+dAmZtNcHyJ5rEg6Pnq27Xr8PPZMjxYHLM0TL1lhkKB0SYilGedRPGE/vJIMkneSE0HI
LJJ5vgdyyga/rJXmtfTQ+OaHLjjJTJbpcjuMHaTnNItv1MxrNi/EZupYcjX7Yd9pTL5gP6j4jGhL
YxRXwGXoXEvhlIbem8mqTIJ8VgU+hIqQUGqJa4plswc+FJFBckHSf1KKoH+7VFnH1EwJg2d2B7aD
WLg0UukrxDveI0JaTNCTQiMKazYMADbZFfxn8CVfznDmb4duIKyrJ43hjDfCYAPaVmEG27zBD4LZ
isT0VBRhKqYT8FOmb+fCE6rzG0CdEquhhH9nuAJpB70NyYHk1tKTcmos+9aJO0Yn5IXs0GCcvJKW
xeJKcAGPQEeBdmeOi8ppAY3Sakyr9NTVqLUr091K1y4a+Fsvm8nvXvEYCzhx8tvYjg4bgcFJuOMm
3jqvxOHIGNoEsUomVD01aLijoF3sqKn8notv574dpzbHmogjncVqOt/mrQ1qvMQq0ql59sSdVPMi
7Dlab69e0LZUk2NAB94aPVA+aH7DQMrBNyF16rrkChNRtyncWRQXCcrQisGs0zlJwDPvzgWAB5PR
jVwL21igu0+K+3WobGru1DalrhCw6fiYq/c/iyWsKuRc2yZXKMJRqzFDbaEKLGmqhzukRUddMvfJ
+vnHkIgBhiDOR4Y7mMwFo+u8a4300zEpRzKfKyDLFw8yC406+XeihRE7LC51Sl5avajfX5Hx8qA3
qRtdVu8IV18so1wZk698y5B4NcJalBBoQZXlRxuRSQ4NUiZ9ZC2pDDD/ET+r8AZatBpN9SRVJmUZ
Gd5d8XHu99GBgdKA5s43DGJ1gQ5cTj5pGrlvSi87FW2K0HT5UPv6NahW5rs5JtFdidFCj7yahWT2
SPVXrA7CNXY3YFW20WQ+L/KSeudR4HieMi2FUeqhIt6Rei8hO2c1f7BEGcFo9HQsx/FiF5k03kMJ
vjacVsdbQabpfo2HVuZrrZDUgRyGISW4nZQQx9QSTOTp1ZPFtrXOUZVnr+hf7vMbiux1IIhGXRqr
Zvt2MffC8P7YbvAbbanClxgMJ8f6bT3ftG7hhK2p2Ec92gof29aITGLCPSq003wSZR9USLBxPEMU
q3iqCplPvczuAsQIyunUGK/LimtshB6GdrVWicAaswgZC2/bnUyIjXg+VtAm1wUmt3b2/mgXtv6G
ruwiJd5fGpUO1rkW1icHqCtAMAe7guUwGnTALXgSX3hC7LldH3EivKeiTKR5Jthlt8R5BbMAETIX
VbswlG2Xc6Go0TQPKfkCNCzUDlSmEbUHgEytFMqq5OuFIrHsGHeyH5a/Mf5iMw+kpGkfgNrGj0iY
UgmVSFqSJIM4R0Gd6BZMjBCs3pYdgV1K4vJ9XAQZ1P10VJ4sgnxwkehAvHHiH3kNcZL5NvtGh5Mw
mUvRTcinypj/IClgqVl5itY4xM5QpTWOED8gjKtGLwg9KzDN5AXU3XIMMB4eu9Vx6CVZuBXKxzg4
1fv+THY7kXXH2CDql8JaVA1QyauK1eO3RZFZUQT1XRBd/ifnSoBdg9eoVwAkoIHY3Egdz4f00isD
yWyHss1yCSUOQ8mLVMMS8gCjUg/CWDlYQ20JhOExICpbNqQnMXUq1mG+8k6Db8MILM8m90UrpiOJ
oboN4Tq/T0UdMOvQ0tbv5v7gbE9b4uvRj8MySJJKZDuVb+FoEsRB38PSIL9FUKb5OQqmvumt0h59
RTtHK670UHtahu77Ga3YFKSpQnoejFgOtbYZu1juQs9L+1/WTPmpHAZuwGCOBX8iX9IY/nn0e6Nh
vWlruk6TV1BnIqSumuwtpogR0CpHjyEGMX2arlmWPq10iz2pC7JCvM53QTqUab8PTRV7fmqTdH6Y
JNcwRG4S8SslzMOzA5YAj6xzFHwNakT/iPIIppuiWqzCFYUCBoK+KZXtwEF+cpykxtyPXxtoZXGw
766+dmI8JnUUxZV/7sX5tVUvYnSFSZ2FuohAG1VHJH9J9HVxGJmR1xxOICy0hSgkE5nrhyluKvm8
LFGuxhToXVgfL9QdxzNGZOtOGsQS9BBAcZhx91fYJNqIggKkWKk2371XmHy/pnLmi95HyAqiD+p0
LyLt5pTIvByIgleSFBV4qDCutzOudFGp5IMVy/HCJ1stYz8xhRIdyzKd5F/2SoV3/r53nSl/N3jH
7HLVSxcIxZbGqpef7cvotXhCOchPyKzRAttqULLKeSyEUiJTIRxCzUtA44MwiE4b7jBlcuG34sS9
Akc22LeKBEXb1UZTG782jyx7ycShks4p6HyybWP94Nc1qzkBmir7mS6uCGoO1gdCdSSXK/+hXQlQ
ZKNIVKSDS/CC8INRu73kcTOPFqxqY7XO4FhM0Bk5EzYhwAfwDlu667SHJETD5fBlBhbSRDuL05l4
jjUaLuvAjyqxyCksey3f/BIN0w6dyUP5CtAwoK1+r9d6GxYTkrkMP+mSJIMW0eaOK+kCzXSDoN1s
DYPAE7HIFNEbNcAAEngbwXlOu3dulyLh1lPnh8ASKHHxoIVncBndYI0umrkVKGJ2RakQ4iTMMaOT
94aS7pmSesk7U3mveUpDeMqIoUHK1hewQxA69a4idlIcOFKrp/jNF2TrZWhhYUq8dyGFG20VNhD7
cjsUwKnB7rT8QzXpqB1cdlK95k/wZj3kIvjyxkSkgAEv+rtE8407g8J0NQ4t8GHUSmMm4zAlhqN+
88bMpQvHNiSqFBtK5A0qcDbEmrwaTWrDmuBYYRRWTqlRgpeTELWXZAG0S2W8n3B6GArZqjgIe3Zo
0uzpu395q4q+r39xNJj3LnVXYbu5Uix7DxYz/iEJ5vh7BUn8FTiuTKiKCPDXjANDK7lqFeREuPrG
8SmnTqALmB6T/fhyDm4K2qSSXEE6l69Ay+Kf9EVsSRuaXpM2LUBc1bAOolau+9+SqtVTjPGkBDkC
/VEZ6AV6IjH1srE0TRuMBy6ndmpGhQtu4GAw+8GE8EeJwUW3bg7YUv1UmUzMhHXv0V6u+6oA8wA4
ZbIrpMdTgxK4KqpTorI75Ynf4OQwtgeTEXH0BjRFts+aq1CDag55G2bSh2KkxjnYHykx4l4FATQ8
foYeA+TZ2DPEBU2OZ5t2YVXSdEDBYFtAAd05Qa8FppOT9FA9wf8oAUMeEL8KufKSU1E3ySZpMkBE
9kzSyXuO+rrubmNsJtQrMqe4gmreyasstClMslF8h9KWtwlM63huKjCs7PO4rWpQDqp7oz7ZZ8a7
uyGCCwpBliCZ9zRq6NogwBHX13+zj/0iHqJP/N4q47qXbwwGT/RllU7GeVZnr85q3d2wjOjuli7d
o9cMCpPrGmWIu93sbWc3qPKlh1HpF8PX+BN/3D//czWe7NlJRlzQr/XfNKgl9d4meWXcR1Uqs/45
eAO8S3dWLNSfjlzLnQ7COvPGGGbI1qAiXvUu7QMEkRDwjrYPCmZIe+wgElf957C63kcnZj9SnWEi
aIXHV0XloQiR4qf1S218Z18YhVyluDy10XlKqdG3L+kuoL2xe4ZWuWqw3f1dUAmbnfXdPpLyNjrI
7c1BLHY/SCxW69LZo9vZPbCrdXnXwX11oAAz2PnPi/EMYMA5x+VpyaWMKTMRiqkd49C9DBCrQifi
tz1t6Vx+UNLYs/J1Fz2KF2IlzbNZI/h+w6WsjYtNY1dimrcmZvP/PUKUL3d3tgoMGSmHJSbT0Dix
pRlqIkkFcH8kFAho6LpiqgCt+Z13RttdjUJZRuyehYX+1iv0mQVXM0p4yfazz9iP3sm/MR8H2MCp
0iCeoW56py+AqlDlTDcJLewjdhvjio/JlvzEotx2hPB7Nk+Ytlqygaks/4fKAEAEg14KrXd8dWjy
6t6O1mt9pjfa2yV3DkZ4hseF5SVwSIqjMglRskvoQV1M0fUgES0xQDOLz8yeoBGWFpBzq0qQWEsY
dEb1bGecGurepjGpGX7im5UlNdYMl18aS2q0tLpG0zU6ALPdotzZxyMasTufhFRjYyLg+xi8goZ/
i3fjPU19NHt6f07VKo8vrWarERzAacvoJynpH6Jec9NkhbM1Bc4vGlRF43yoxcNZsDO6kP7hU33a
FBrIiTjNKmEotvymoxneLlQko4YR7U+piWw8DttjVA2wmqBpGvcHegZ9Cl1Ovpun18JZij7Hyay1
Zo3RySsEtf7nbf5xatVjggAn6pV1c3siygVXJjd6GZv0MGIi4OQPiRVKGQwFuHAtIIA8jfqitD4n
h6VUmT7ox9IoP5hGkkBYCbn6j6fzWlJca5bwExGBQAJxK4sQ3jc3RGMaIZzwQk9/vmT2f/bEzJ6h
u0FaWqYqKzOLRIAtAk9OHKneXRw1cQ1foxdHh4LfL+EwDiax3f7ACh+eV9gRcISScWKwYPZSQvDM
Kf1ionOds5qRqBnrxtNJIqN3bdaGXznxvgfNiuNxdZ1Zb+dEJAJxZZqADwxuQsgvcTWqDS2vTGuD
h0dvILxHXIjitO2DKB3HskWUn7JFZROXtIOzsf17k9XvneI4Bk5qLyLqNlKiqCAT9OZTNTgW78Xq
f6km0MLjKcfVgmR7K0QPmz8yagufs3hKbNLwaA0om8LTd6UxGLXBx409D/YHF8CXEvSKj4ZDDg6A
CMrEdv0BbVYKn/PnfE67RTE2FBnDSL9CLYFP8ibwkdSWVTW/UROQgxnmaRAVHsHU7lQGclLTgWZi
3ye7MpV4lUgfMIybZvzEK5Cd2t1P3X1PfJTBFZu0gzPYQed+BBl/rXL6TelBMYdBIp4adLeAeJ2I
HWlwgkWdKqc6IM2O6sPiH8mqDrF0ZHfrkbhBXLhsxdEPsL1udMmfoR5KEl6bSVjrWlGpnaAcR5QM
1U6lB+nEeyUoZ29HnZvFgRNvRR8FsZRfwvgxdaGtjjyrxVE99k+Ic4XrC8RS8w1cC1tZ/ypfXS/9
kXtA2tefCdZSKHcZlMZouTi3d79ptOyc21bvyHHZS1mywrDkwUaJa6VHT9uir283SiNh7OKcC+AD
g3YroBaqqamQJIRMqw5ohdiY43jvs7Tn04v/CK6Ms1qOPID+kohyinuJsapkVHSPGY69nBRwB6dN
xCHMjE5vvKIGSAiIsYveqRqfFvJcRvEIEH7mtu9kevIwBlsjQL+NBepLSS4RFCUSYnaCmE48LbVl
Pnhtyu+8Pq7591gpl+wJbV4/wq3SXF6yalBhEfjIM/Mh81KsWGRloJIf7VD2WM/VcchLIzqKsoOV
qark2Jao3HeayhnPws9G2YKU3jk63zp/u/u7X9n9aW1pglTF86qz5OraFSLgUa09fPdYm+/WgQuG
gK6aHEM5LnfwlKMeRAUjNklbD80Xdgf05omWLXmu0ONImagWjCb2zePgvlHp0kz/gMlXQnuBC3H0
GWjWKc0kAAIj+/wWmIZR+fQuv2fcB+nOgsfLbrgbqoVpyis5vf00iXIPhW5U6tkomnWhyGRbn9YV
F0L9fra0lnDTxtxgP/uEz9bFT9vLCXYCyOwveDzqhoX4fkKtkHL4GVy5qpvHNmPQI1VrzOjF+usT
DTKmXoPjPId8g09k3i+haP4Mip65YCvjLZe/AMeLDx9m+/KVfOJIYMPde66UOz+bxLR/N4h/f8wj
PAu6qE+8BhaRSbtB7zNBzvSKIboVsZQV3eidubNaaIYFfVhvX4eCWuuMLZJKYNp59NyN4Fqj46tN
gU7mgzRqbmecp5UTLoan7tcsce+kYxsblbbc+9BSY/1geLKXK6iJ/TMH1DL51zpI5cJbQm6JGj9I
NyB8rBmWCYgpsJ4pC92cdcUn/qntDIuA2ZAATspfsIk0YQigAvMLrhVzm33wQDCgEgWa5rjSqfls
4OLk0fFW5Fj+vtlBp4MSEcAvJQ1w80kF7GgfJH6ZtDPxd1DyRB20uxAOyA28DQy/1D3FRv/rP+mV
OEMOK/le1Psw3J4BWxGrRZthGhIkNm3f7GL22TxxActfnB/8HEsJ7b2lAH4iG/M/pPdNhfz1dTuA
TxOVQ6NXDrN5ti7Fe2wGMuaKauUPb9eVuUIFZ4V8/bTYKzJWj94OG9i+Nk0tWpVBynFlte+JsnD0
a7FBv7zwwbl+8XZEuaISnTwyHGASr4Z7WdUftaBncoao2nvwQEwAU5Qd6RWxUJQSsRkkzrIOm680
FrOHrcFNcAetwglNOv/m3b1p9DGl6t4wsulibMpo1NuMNEOtgvGTsJlfrDeNUp3B1MZNeftEsQdf
JjbFnEhOh5wWqo650hzfPvbOBnWKPcVXb4EFZqhShCoVFt//oQCshkaw7e5+rTOdwqrkIziXOELn
1LgJtRwd3zW40NUvTSmJZJiOWD9M20ySlt3RNkx69++zaanJfpa17390TmICarp/LaPY24CH70Dq
0TiMYE05ISTGyIDKcSGgAWgGbFsJa1ssqJSBG3OYS3nFSSgoy+42PM6ud/PfrEscLvJ/xfTGGII4
36Oh1dgAhs02gymDE89V9GEREKWCalP+RU5dfC12/2EBEPTBrmHco+OgIkKXLb4JlPBLuOGAwlH6
H7+qPjTUQ3APEkW9DQtvcon9lfNJkCLdmJCaX7YF9vvFrJjlq2REd0e+vw8itAxUBKOpJupPG3Zm
+S13HrQFtP0tIYsgvlnSFgwOIubekiBj8928zZSAqqGSpPR1EnlADMG/fB9vG4LGlmlMB0cQ2APN
h6psyl8xCJe8mOWsoqokXRy2VM+w6ZEhNanrPQye39aDSn1xC4J3tMfrLMXPA9tDdo6TX6aXOGbP
NIzTSSxOEtbgKraHQ93A1x+cI0LjNabFXG+hKgklW3Wq1jzoKNcv0UVS5wF2OE42FkQl3ErHPE+Z
01dCM9WMvxA8IYGS6/8VnERdApynQ5Uwfn7zSXyNZ6MZsoIFJWYDvhIiC+gRq7CmjVUbKMeqNlbt
pCpTqA2YfpVdOsWVm+yEH8ds2SHueKeuTGRqLSqFWSRPsox9WtUVihjPkObP/qufBWW80jBD8c8/
aQqFoaBJl9xi3guhwcLjdGXXzpUbZDT/xTM5kIJyvFESnDrME1AEgHuM0L+FeZ6i0GrVnBXV6O5y
RkYY87d0QpSx4hbmog4xsgrOuCKVgcjmKIopnGAp8fu7ZvDZpIL2rbtoiEUBqfPkIB0JSFASQZvg
L/CoR3klluYmNWI6HHDPHZ9/5KNkUoDbUfssaDyqASz7KqDr419YDJs0YdN65tiI5HiwFj7kUPwb
Ov5MpMj2y4Xy+10tIG8cKNCOVOGNxMOiHkYNSDdCnZUbxWWf3ntiTuywHwip0FPXBzPz3V/UYOF3
WNDeKDlruNCM8BnA0k2kLIxnOlzXSu1m9WFU0vBIxa9Wg6G1C15DXWWoBSP5Dirsvg42/jtGpyn5
zvOvNLpMn3+1QT4/sUmwjWqvqDMgi8XqrOI6iCiiUkG5KKSFztE6yKM/1R3X4vUFPE903HV/TXFK
ywDDws5ukNLjG380bvs7Zb9wK+wqSkZIvNgd9ocQh/qFsUpH5LVXDARQV+0G44BxOZGQdHodUalY
iYp4FYFXyXe1mgTYnmJZVOOLTY7elSO7EdXwXlZT+M2m6cJmRMk40Ga58eC8FMpxTtq8i77CYsur
yTrb289KQRJaHEDCeZ9My4D4n9wsFqQrgjtcMmLW+VwFO7Z61AqRyQdeZqUNmaAVKZ/QPjuCDmnH
VzSzbWuyjEde05vGKcdDik0LDSiIaC/TA4JXJ6aLe3yP3yQwGYskuDnJNu0cvwnM34cTUvRAlRgq
NEe6R9a0FoCgAnoi7jPn9TCbXsjBaSBWweIU8fQPGFPijP4G5GzqyaijipOtYP1jgvtn81yVe+LR
YkG7oQEf5tYdHXHam0xG9cOSWK1kcgITyX+HzwFdfYYFJmh4o9BWApuVB3rtpYevGtsj+w/eXwee
Nd5q0EAuGF6cvj31ELcdwj6VL8prCEqbOMUwpDqH0k49eiLxkGJoH9QK70QgMDv00gEkns6h5F2D
YjLpMuu7xAyij6p+grYWLqNI7SAn+y1nk00OiQvdoXNcqlOH3Yc3YVquLYin5NK3x/zZh0a3jguX
Y49rG5ztVsbwDiEGa0J7nAlwz7FbHZb7d4RGHN7d6rBxBxlQeVE1u134wpALXEqtcHXInIBK2LgA
WBdqBgM8BUoDE3DCITfj5X9OFtIO/OP/Cw2rOa8/IZxJVzrh21/SbQy6rRbILue1jQA7GRwyBB3U
o+JSRGaWIIu/u7sRErKL+1khQRl9ViWCTr7hPOEf8blT+pH3F+LtgKiyU3byxW5+Cg6e2Zzsvri0
ik2NznN9dNo+ZG7B2kJgzW+xQJq7Auh1vaUIsbU9bDa8ryDg31FC11IK8Zy9UivILyHzjQE+wgn/
UAmWdiOBQBsdrHCw1qJXI+bzbzGBAGXKLoZQ2l20/auyo4NAtZxI7hxy6sji7Vo7mIKGdZ8940N3
+pyz53uN0KR+fpzZVid3/+GDmF6ib3HPdN4/qoQ2OMKHcBDY64CBKRKGmmJI6Kke0B6NiuDsX4lA
5CYT42RJf0VU/8ldRgJ+UyxWt6DnUwQkrfJF/q1BSvELgZnWyiqnUQahI60vQQ6yNtY0Ey7C9AgR
HYE5wSB1Hcfr+n3EHMDMfXxth6gvqrBCcTxUQYXVMHw5yDQ6i04UDKP1mqHYIu6liIpIRcIRThxx
cBWbCrKBirfooI0H+6FsrdEbix7LXgc8IK4DuzmHG0n/HZatTiWxF/5Razn54UIt6L+ATkXokSAC
8MSwsRT6p+OEYFJ76JgeqDwciqvUt1R+o/EE3aH5ANm46ljUCbjCk2/BCSVKxaLH6ca1b4f8SczE
Fq6Io7daiYJIy9IWIYcO5SvXsFKwgrgFjsN/aZtHD3TFNF+BCO1dpJnQfES72DQhFeoYS4MI7T+8
SzZnL4i2zCsaw1DswzKh6/9Cv6Ku0ZrknZYvrwG15lath9GHco341p3NbNw2VJQ9kZJMKK6qdIP0
nRolDenYSPR8Df+X0uxXnCdviHz6jAo642Hv7EnC8JjS9BsunB6pvFfUmN7eNHyV2cItItWUcOUB
WEpxfXiboVnlKmmLzgISD0Fcve/Ze0IogygeP2NgThFqVFHTvNJto8Lmhqne8RN6Y8lQuIVtn9iA
6PR7dm61rPqo5FklHcBNJNkUyijoqx6644hFPw+viAiz7gDqUVGkeqfyn4BbLl7vDRzq81fcIgFn
n06Vrh4cZyfYQcrzar6y+xjVJwgQfJyhktyvZ0JnzukI7AYYBxpIW1cQHlHBmQdAJnApFtBw4KEr
3tLFILPw9X8tyh7knpjjp4l2UScY4gDcKibu6Bczg1/SQ86n5oDuCN+S6mYwAM/k0px483bIBf82
Ay6w6lRC9U1HBQUsqHQUYQjHmd5Y0M78jdNfjlHEtBySj0lLoqtTnAviPVXdV9NRbFq7RaAGc2t1
gp8D1Kl3qX+R0E4QEOczLyMnDGd90UYO/2RPYzzlCfj1NprTCbQF4UKJ22OWK3mjwEUksISIxHDs
xWJA+NHGSUDbjGqauEyB5mEV2Ar4+pnFIuBstSi4KrVUIAS5C68LgHG5AMFvwLE91tOVkBcgQsTw
XqdHsIH6CxFdPKCE9wXwgCs9EjmOcNJOzNYYJJWnhSIoKikAA96tUnOKHBJ1SPxNQZX2EkhR2Cac
E2qbjLXjfKOgmM7fcVO57PQrcVSYwxIUxqUI8A4A9QTeKgMqgSQ6pTYIMJ+rT9fn68lJpFdxWksq
kV/nEIxB+aW6tE6J0uQA2awa9sMhwabNPCL+cTrfnTt0jAHsgBnkDS0PkSDW/FshDXb0vCq/wSvl
6GWwbKocDlGt7bpA4JoWunvBwUKYRKJSjCWxnDhcCa1NhPHlPRragNpYDkyrO3wsIWY3bzdNImw3
SdGJ8qaCTNXqB5yE7VQgwJeggwRB5CS8n0kC9Ev7myYV01/Y7zf/Yw6dMGwgv4BQnqCm0GKTQaNg
JsErD7qCTE/xbiX1KKeDE3eCTuQE4XrZNmkoxmEk4zTRudCySDoA53gyZi39q3cyVg8Pw6qFpqRr
EII9O4T4ZBHs4SLTkmsOK286RqHDL1HNhk7FPvI1NG4lyA6VT6KXp6uafN/EOuQAkKeSXHAxWJcS
DhLAuHbmX7CK6LQIQYDdXrsIegixA+BEsaWjyFEyoeRTlK8doyGPc+SRuvR/NQu+CE9qRlQPa+i+
pbsUvODeioNHgQX+bBwdeOL+i/6vk2NPMol/7G5wOo6hF8V3PCpP/qdzxjgWi73JYzTWWADTlF1O
S6Wi/x6FqJnyKlypPZZaRD/wlFCiJ9920cxEHP33S/8SK7Q+43DSNzF0BLTZSE+OUeXf/2Qa44iP
pavOt3cJx6O+AndD/+Mf1LXUYlq/DMZew4GBHItWqRs5VovYECLal0YH+UzPgfDYVzqkEhRRAVEz
Q9pTCV2/dE6TWOlRnkffUfl+kJJeXiOzE3X/++mAEgw9cUGx+o+FpX/rR1V858bJefU2NBV0BWtj
iQjP60AhQVem6XUBBREHTD7DBKnw5YSx/AttZfQhlOQR4yCBsRg1SkwFUUZyC8yC4fbR3Epc+qAH
Wq1fH8qpuqS6LLNtN6l3lbWDTIgDHb+aO2j7tieDQmzqyO6p7vM5ONwP/zkFU3Uk/6+Qy0F+xvMB
IZW81hoiGhI/Df/NJTCZCdyyAffDQ5M09z4RpvCPHqTyMNUKxl3jr6esR/iPTqTv4r6ZWsTn34RT
IyUpVJX2ooK6NO56TccXrdr9LetAY6MFKGod980uHgj43RxB0SgnTTkyIp6VHgH3TSow0mGvn2Nk
cQXRWJCjMJJbvJxZQXp+QyIvhj3Q4Gg1qbGcTky1yGAd8QpAD2/AA3K5Bq6IrAKeHn8K1/mqK7j3
OyoJ3R0LgTv99zfNSEkjNA5jPhytAB+NV7meBaPD6Mv+RA9OkYoI6phqfBuPY1zO9fw/05Mr0CAO
KQeIEP3fx4L/8fMK9DVHGryfYgw8ImPaWYkIs+dFUUi/iF6dv+LOqdCI31jfgeLxPfKU4555QXdN
PPN9Q74MgUtTRdOOyUI0xNd5cw3phf8zDdiP+GD87ex+7ast+E5avsSPkKMBERLiDOHQcyuvmZ6a
orYTH6ob05ACPazAoHju11DUU6puRN2aI1rFDOu/qcTT+Y4d2yD8FjGeZQyiEEzx2bmpLs2ZL6an
DMMg2g1qIwMCs5Sxe/hIX9tEuJp194CXMceeSXeM07zaoQPh9+UaOlE0ZbyhhkSD9h08dy0M9B7k
gzv0z3/fKme/3Zc0ipEoY8sJys0KBmW03eTL8XQRN/Db5gHKMEV3zL1T5C6aQ5gxhJR49Uq5KqUB
1XiasPdldSPiFvFJPazDLamTWX0Cw622DNqHqH+4epJb4W6szOjCof2k3n+ThEw8MP0SL0IKWHUE
r4dvGAsn3uLlGy1xeKQOhgmolOrp3aHiBJB5Ar3llQYs/9qjK2b/+dBKpR6K+LkbH3/LgYWLmgL6
N5pccSZlq2fQokXtzU+RwirIhN4lWvaMD9maXrZhf11hkckPTjJlQgaYjMue3li3pabsBTcGAWVw
npoNKJTv4DO3QrtX6oiP+Y+aeCdgEa9BEf7QQnf6IlJH0xye6N5e79hAi/R7Ufu37wAQheyiaod4
hM4uQWlS6Ul8p5/R04O0w6OvLvIhbMf43W/8Ft2zDI6TmYUEvs4DXNd5ojWahsK/hK1X7qcr2Agm
L2RxluprIA0nnjVPPLSwVBbHcznWI77Q/OMfhiZvURAQ9frV3qcDNQ0MHF1FtCY3lH6K4xA8tBoU
XkpTCZgg86e/HNDoiNyuQsIHZohbvDBtaTV3cQ5XYd+1w86dHeyrFmNP0S4qAv2R+NeANl+ZFlTb
OF/5LSqvsr0ryjqVp0WP11kksrhM4Tkqx8xL6DsvzhRhDPpd76as038BBPtkRwZrefya0RaEU3K/
0H6t1tLPDvmoehaq4e+BhQ3dkxGhB5z46qSQoj/iD4SiSNo0bVC0fXXlaspqYWwzOJSVqEBqQxcf
mtrIElJ8QFiMHr6oZ1wNGm46055WclVFeLHM4T6eZ2Ri+8hiMgHdkE+V+QHo3TxYfRY/v4f8An+K
vbTepYkpR6Q2JAVaQz2ozNfH6FnfmZJJ9x0UIZx1QTBy1MtZjibZnAJezVr1MRFpd8d1U9bwsDCU
9xnoDFOFnJANmFd2Xz6OZscjtjh2K8wS0jr2LHZ8PFMx7YX7rh7ZlDW+J8qJQ4+GKgyqgDpOoW8g
dud5K4CFsUAWsji0OJK4f1IQRRtsiKLjl32JG3uNmbZImplNq00K/+qp2TYnZxqSfIO91vKnmEFW
p8NB4ZRWEh3KwbXGmXYl+Kq5EgFwTuoko+8iPsw6ZWGsXIk7NW7sr9zJFVH9lT3+RaFJNlI1bWkR
ghJ132NKsq/VvHLv3CyjUJCZQ4OnpSjmRe+huo9XGS4J5hikhn4fdQySi51T6T92jl7XNvqKRVkE
DKRpBd0o+Blx5St9HgnQmOWXe/0zviAfulRawwrwAU9q9uJNSrAdd8wuujhj83sZHPBe36MjqdOG
RE1UaHCDAnrcmGFcqPqyFbwojYKNcKigeHlfCTdPzYzmHo/o3Ldwh39E96HVvjsRXeRUbAPlRm/x
ALfsW10DDjCqYQDztGcLTGJdAKpygtC5BDpvhaI+GcgkLbkGx80FiNqlspJ4JTo1dRFDtIvB/e5n
uDEJ/cwNNyHgxHD90lqO6bo9Lprr2RPm38k9j3Lcp2VEWw1xOtPp0a4F/nrXATwA1X+xs/ef6xOk
jPJf/eIfQZPd6jAv+2c8+GGeedn0eWTTbViOfWte5qXQbtJjrIIBQfsevL1JMlh+PV5whsFQCZbj
Ha3Lrr900mYyaPSXPq0KjmE+sWH60hMAiM3Ct3SCifgX88Zgc4cVOczx8LalR9hIza/eTbOJW9QQ
Ki4V6cpwo1YCRv8zW1JbP+PLjtEPTkGNHz4cOUtnkgNAPGfZpMyQRJXVcVI5OS1zznnmnsP7KvVt
Ptnqpy0crMBU29ngE9/C10QuNlswWGxlqkENjHp1fTjv+BTzv+OWbhJv/p8F7ziBTopP0KF3Xrxg
GvfaBzwQ8mleVd+xShn3vdxPdoO86FXmNSfp1tYXTv3xfRdeGuSuy65Jl6flyCpKzo3MjuaZ5uYI
l/CSOEWp/1zafhnWKBJguJ44xdKhDe8B89Gy10mxOJcjQ14e+fnvwctu8XGqHzz0zfW91HqoDZka
m10HId81O1VxAn9UnYYxKMHR+AWmQJUIb/XjHq4dyJnpoXl+tHNYUztCx+hM1H3pXdvONfF4j1JS
c8q35uPt3QCCb1HNDo1PrwwzgFIVlXJrnRKEWv4VZXm7KDqNzokUzgLWNbFWw/NserOCS6KrxRGh
OiCygOJQ9A3ob7ugHBudrLvsVShpv73Sp1kxZvRVjna2K/Jd+RrU6u5u6e+PTnUNZZ8050JJGKNI
WDKXQUJdW8PU5OcRPXzcx/Ev+7OQo6/z4V5rwa77p0s7Q2d4cipv9/38oaEWSZhcq4/2+GwHT5rR
YcuIaWXn/XYfM9pkZ2VRYq9vF1SbnQvQJ7xsz4wa1nQDWpZcJnRIig9veYCii4Cw/FfCsj/Mh317
vKMPR9odJl7tM0fF8rIJjPprHTJ53VlfEJk+nXxgdNlnPljWwZKmtVsF3bUBloVR19u5kc6RWHJD
ilhX0avwdoRnZadxDc1XRPXjFh8JPjg89oSlDHJ5jUeLaxVOxp3AmJ0dBlBMb7Pzvvfp4/tr+GnZ
dXc/xu+tEuaYAhBm9LEXdRst9cPDV3PCu+7SsMDEpTS5k7vtJjVIF2yEzW2Nctb4+PETeohnoztB
sgdSAxEVki2NqvxWY4rNWbl5uA3MXjF8wXQsh+wVls/mRHHvFeMfTpmUI9nA0LRebV02v7RUKepe
xnNW4FXuVTuNBhLZe/vUN0+BXfKe9NPqHV3veW7Wuhu77rj4VL1n7vHiDt6z5+oT76zo2Drf+8bk
Um5blvfYPs3oQkcC2/k0b6bzgcSa0z/Hu4U56i2TaJqSml8BJOkdKZZ0jnk0+jjNbFGtBManVXkF
t0P4fAe7nXc4o2aYXOAVtt7t+80rDX6hhVecrOueCQ5st7BHy513gi9FOMxRh8EuAUDNsSuef7H8
y7L3SdsNbAGeboWjFN7LbZ75b6w0Zq9VQjkZu0OMQcujXYQe+Xe/frbr4enpMl3KP+XN7unSSa//
hrk3T4ZYgrT0pM9emce0la4bkUTwRoKcMWlAt8skbiRnGLBBfyWzWG5sas+HMVzj4NhaZv6BWiIG
Mo/B77tHqQw86YG6acnmy+7hdH2Hy69Cru4dW+Zs75XezgFtlukUaChX2ROvvZwhA8n/O96d9DYl
dygWr9PoUR2nkGxaxu+ZeRifoX+0rv3bb16Ld9G44i+uv2kFufe40W3Qbek8w9wobeYINu7Ub9vZ
RbnCk0IRDS8rXmV+qK3LnyDpPtXqtMtuc00x3KPvDttSbZ092oURHvK4fl3fr53PLbosO7VK+1yL
7Z5ZX0E3fz2G5bVx8ncnmndXXZueNo1u+UUW8GiZ5x6fyp53t9a1Zet+BzxsjCqN3uvSP3PEVxx+
kDTFGFhhUupbA/PoXtvaYk7h7S9LZxaQ5ek6+DxoWWuEVrY+170drHZkKOtyQ31TFihnILuePwze
yzHudUquwdvwUmqd1aJjoAoyBvYV2dTH/j3SCMetDh5V1vJ+cjfXRWNmnbLAHJ1RtDY6afmnCo8z
W2d3qbp25rpx3nskIbiUn8dlEL93/8ANUn6elKM7JNqlW376H9KPI2UqkvD94AKJISqG9hipEPhZ
lywSZg3Ndlfwrmd1KFG0I+ub/TsFYcxHadiijH7LhkWkpRwzR5OpVglCWaTAv/1UPTXQs5oEOcCf
UTQEAMdaGK/EFieo6F4jYOHRBI4Yh3zVp3ASVlBBtHB5o5iDseK/AvcIxUrr6MsEroWGBgV+UzVM
9UjjuJlStpN9rVQe0hwhEyRvtX0PCdZogPEuzsgZjkEc6g7G4l3KC7vAw52MYsmP2GYq243+msDo
03hAEf9DERrSlC/Wrzx4YP2PZCIovQ6+RqpYBA9MLNXZRBfIPUi9I9LaUtVEfZxkHOacJLfdQLqk
U17Z6On1X+bK4VttFX8sKlx9ePU2TSn6Aor6ybBMsmxz7Dq1+Z0hPvs5SMTRUaOpMmtvemx2X93n
5jHMQKqmT6Qte/eEzfu0MJoNWClpYMFvonNRIyjeTYKUlITi4BExfJx0kLn51dnB0q+52WQHDM8M
JUQkTeMJ7jiJHctyy4ScaXg3sIViNzR5FkBYvOnqA9LRMVjzMwIY/DfaDxbP1c1eTmr5J6qEcF4x
UOxl7SONEPka/WY6VuJcPnymd1svcXzh57KGsyPHQbeODPrm1A/BsxzyCo2bEFmixkkjJBS18PnX
S1+Od26E1hyzITRFtXYVowQsd7gfVuDsekZxHn9gRsSWaL87/0GryvmeIgzkm6PztN0cwtEfHW6W
j6FxaDesYdLHwKaARnxzDsMbG+OVnrXASZ2i7lRNlHavFS2UPiUfapPdoUN6PyG3/TnMrPFyQljj
fRaNPTnyfnjlycyxt2GTdDal9qMeluPJY1gLMFMnyvyQgGN8EzTGFlkBGLvh1vfh9Qkc3Vwafpx2
DvSI2VjjS/NCVrCPGCMTctSJIsofYhznynxqsyE8FqhVd6Okc87D2se7EGs2MTUrQwd4idRiU7A4
IMuxcOqBQYJBWfvOvWN+1wKBd0+/tUPTDCvQKpD6vFfGz3G+px7DrrbO11A9kkdYfdIiK7k3a5aD
pAIvAnJnC/B4Qr0CDiig2KP1QEw1brSPpmN/vqRC9n0bF1CUCY1ejQUCP8jZj/KaS7hcIpSsOsbP
0s85i2ihhdCw7vJIkL6bf1n/PXxO8E+hZE9h7nryHstWMT90l4hp3VU1uHFKBdXm3QToI5AOS/MP
/gpnNsBpBuoQmH5uNq3MK2Knd9hiCrx51Z0SNFLTCWhDDKtTHB/CgWo/B8liNsHLqrIGukIpSLyo
GG6OEw6v92pZbX7KjltPQ3cndoWDUx/5A0QR/w9a6TAJ63svz5w3xdFtPUpSr256tWGR+tVSlNf9
tNOI6v3NncgLPyR6HiGpEu31yR4Gz2eV7txHx6LyGud0r9u6T1pjkdTMmp/V6eqXY4i+KKiDExE3
6GEIdxYG39t/zc5cTUCthIaIkMX29MTOfAK2GkCXmp6aB+/eocTzcILXakUsaFy8M6wO95aRcQZG
3itNagQMSG0rjomc6sQu8uIJ7Lwrgcbde6M+Os6OlfC0uRW+8Wd9aIbJOUtb4J6x9CvLTnFBBIzY
uEcrZISm9zXi002t3ch9fGNsxeO7/hVIi5YXSZeTtAg/Bntx5RmmUP7Bs9fZ1Lx60CxqcQ1/c/eJ
EQckkatbqXj4DdrubvO6QwZufZxTL/GrBwfKC+6eBuPG4viwyz+BfUNzdkaQPmFry4GGHB7SDqJx
ihKzWYfarM5/xfjVXkI7DIxRKVhSCLp45skxP14KyXdgMvO1PuCAl3pG8KINSvsGwQZJTTr+tDJ6
JBp03ipYSd0l6eMQXj59w+9hvjLGVsUpcKBY24s3KpykXZs0YNY85Ltbg4ZsOjw7c/Zpxkz8uP7w
lii8O3lVik+G32cTjls1O2iRFtqgs8GJzlcDm/IzFW0oZeXFrUGRPnmAvNSmuVq7tutV9zJ8w9w+
XPFLfU1Gr8E7MttmbL6Ig7BmxpgRqBm+at3p5U1sSMFcM2SKNMm1OdsulO/Xdc4NemegNLSM8XOe
IVgaHEohsPv+6mwrABrYh4N9l3MwgEruPHOnzDSi2jAC/UcJdW62D9F+LLTkLf9Juki3HhOz/Xuk
78USj4wPsb7bODMpDcCramv5dH9Kg8+tWR0YsNnRrbl2VY1ZjJv7pg577x/QG+O6BKMjfM2MmWX4
GccdSgcaz/eviMTe9A1uNX6hCT8DDiUyAgKDutQl3m1Tni7De+HcouQn38hzr9xLa07GacnzWuf4
ZqLEeoS1PGgsrAIN5zfuAnINwZerrTLUzZDJS0OWW0HPezfHy7rcTMtR2KJsDER8HNXm5i7MumdE
LZB2mHzH5p5D+dm2ahzw3bwSHhFE3Afvqpd33qOE0I211XDPhZ91rW2BFnL4+qXnGT5vrLht7Urw
kC9cV9K9dhmBGaNBj+7RcljNnEb/OjLQzmAmUTo00+HFq4PhnJ3k4lJSKuMAybdfejiKe8Tm+x5b
/va5SYcZ8cTtQ+RwB/eNDvcmwS/+H+x7LbOdLh6d6oSogXwj7Vbqzc+ylZxDMO66es6yyC0QSss3
MBbPOhzwTEzR5Cfmih0PFGCPDBjjNVKdhCycCY24LWlViS3pnAg3yDN+kgl3N3qvXjiflZzj5NTb
3Gkh33yDgKKxQtD18K7T3TAfF8iMKsNzWDkTORk/e8+ccY3dXeYwf6St9SHupBikvp3KjiOETLvD
vY4uZa+4O63fn9tv4VbmCSXgEgUA/BC6XTNId3B2njB5cIckEwHboN+kR3Zxc/iSfXG61vs3+y1T
yT+0L098S+0lQQfTJCjdDs5SDHBAC1yaeCzsRfdo8t6cPCLTPX7O+xkK/Uew7EAjHHD/i92hZS52
t+AKLS+4AlamrKHwefEKrB8M34BV4lwRyF7gVCBYgGTgNDlNThyl9dbD9tNKMMAJk1uU3D/N0Wws
hxtsilO3DEigY5TxZgAdQC1ArC1MvoAwnRdG++C9OlNDdErUZzpmwS5QK3mtCvASzSq2CkKvvQ+T
c2KBzI1G5dmBYI5t8q/kNeMNVA/oZSvxSATYwxeb1+Ht6nJSH3VGfTt5sidvn9ESMjc7BqwHVI3O
IwcuM+Gc5gS4V7wL0gUfMkQQp6GhWhDzNl95nuLfHWE8VM2gvuXRZZ1dQH8eabuQwYQIecUqia9x
aQMR8+QMANqeTuOyeFhugYHpkoyRR3glzy4+4V+jP7038XGZJBHhILggbTcPqPPBerDuuAZsPj9M
4tIJv6wcNLzSE2evWgAEf35ob0U+0i+ct6mGldRY6Uh1Bo6nbj3uvfCOGsrL5nGHpAxtMOmQpsv9
IvtTEecG/XVR/biJ7XLKvVo1h9TzZ9k7/xJ0cmL9VTzmagkBvbtn9q0NG639o07+3P1IlV4dF1O4
ZXasRKG8ar7jP1mvE2HXuqcZ1vipe86Dt7unESpeXMS5BfgozURLINrnMVGrAawFOf9NL1Nk6nyG
s5tNCcnRaJEjuaeLtyltBilRq3u2OIGI4gejfS9n19cKwO+eTefQw4Q1AHqR17rNM4Zn0vsb1VYY
facdGubSuf3gId/O3MrsAGFXLOJRuj3iP1riOIVRBUEFOcwRNYJze7ko3VYR4NZhICumMuQa5zFe
mH/nPjIFCB98rxla6jkpBvPLgzPOHwiSL0j7N9fCqVBSdcoNtU4WceoNoxhJeftOutWOqzXRbP4S
XD6k+ubdRqge0fbiZPDbcLJxh49v0ElUJnNi5tthOjaQSMyNqrv4+KviQZwacbXwpi5GmLUf8Duy
LlnAPJ97h5szTcJmuoUVVXaIuHF72fONUtO+u71npzoj0CKe8JCJGfC6ka9Z0RNdaqUzJZUhIOAp
TBsvzH082E2T0ZUQ7w9rf+p/k7KNHfzeuyHnej/cSeqnLfUs0LIcEXO1zHjUTFqj5ElK2myU2FnR
aUGJolEMDkFtgD4m4mP6XXwvP5uiLf8p/oB7CIuacSkAe44aPQu5UfFdBqVeHWmW/yDkUm5ZCrv3
zRUIpzh5FDxFrUI53YJCSUvAO7QCStU0qS+LrxCMP1IAUMR7wPOWJjKTaUI03IXk+4mMv3dbXEjK
R3hrX9radv/wWC2lbq0EX4SGchAuyQR03vcr4/fPXZ5In6dL9hYlN2os76wD21+9vtY/rTz33g+M
ipPhjW4marR1oMnOzsX5PXSb+OP4/m3axROkBWiuPlYVr8tiWxtdIiVKNs6P9bcft5ewyjoWNYfD
+AQmeWchArLh+jGmIQSY05WiOXk6ASPKeJoUCP5n9/RfL9+qtz8xFMPC9jNoTF4OWro9H+kmUSxK
rVLda0Dz9X+fkdyVSVM99jk2PK0eEmfO4qObU0LFGcuzUSS/oSteWK6Ob87zSuuHM/b3htE95i4b
2700jdZsRwObBoFWaUF88f3eC4CgiMcV70CM9Pd+to6F/7P/wZnkwmAU09ZvjamBW71EfC9KTXmb
BgErlivYwgQgN+RIiW8w3u35DyjY/9F0ZkuKYlsYfiIinNFb5lHAWW8MTWdBEUXEp+9vWdFRp093
VVaaCpu91/rXP+Ctk2qNvw+HPQVAQNtIXZMZpUtL++fJMGTc45gxm9RlQ/rJAtmUovmtvtUXij3F
8U8UuCD2dvHQmkHDXFUHnpXrsM1Dgd5Pdh0VHh/QKUkghxwaV0wjmvfNk/dtWa9+AJ5QQtZmM9Pv
5FyfF9ONcmi0tEfcFhOTcb0t9msIb44SK7GoqQmnbZpdCSHjIQQiPtut4d0ZEOE8oU+UjIVkPaR/
/tjTJTNaQCXOK2KAzUsEX8ZlwgQ1AewTrSSk32bXA6a6X0w7A783XrkJHW0UTRg5MqZkslac2Cxo
7XPV7iHdIOEd9xweYqgSHQjoGV5mMgK+AD/oZ3wEdJw5/opDj8w6qayoVoiqb+EDhcGD9vqaJ5As
eCYnu3KZqmFGU06GImp0uAT2rh2vC2Qgh/HmTInYBtCiLPReV62zfcDd1wGT2RLsK4zEGyG+PmXU
uJLohS6BKNSVx7PxpgMzS5oBCpxqYJvPeMqSkDqKtqUNv5LtSLyFSg0d323WTWyq3fqvS2s9oIpp
Lchq45sp8UM5fF4kS52859l6GA0XbswbAI4PP3RjKJLLttfug1Ya98nrPVryFLRbtHB35Ad9Y1jG
45bzTl768OR0D+IMf8SPhHuKcP4AA6E2KE4p3NzDaXWPCGPguR0eITnMWIM0APciVMA1NfW17bPj
25jywF8Bh3hry4cSii983jdwPHiPxrdk3HmykwIs2Zcer1pJWEt0qFgPu52/Pkbt0pwh7BxMdnXf
um+7cqUvTKc7It6ffXeLmsJCCLAsyFieQ5CMs4/Yp4T4KSu4R2tzczEBIN/XTPp6DyWq9hFYQIS5
YwDvK30+kQoSdwd5hJxSs9UYvY4IVmsOvEU3894YlOm0A1TqefKdtq+m11LYek5aNj6U295obV7n
nxi4q+u/rYaXzQaYaVRsivSRn+XH3ghu+ZpRtKhXmDAf3Bi0Mx5UKB1vW+a1d5myy/Is95yvoBJH
veLAx8JDyJFoWrSq0mh60ckRZvuCRXH2Mnqoydqt3tzYN6xvcWm7wom8H1Hm9A/lzVzdv1p4WbSN
L36zAQro4Ig/Zsu0hGh5h8kp1O/u3WQWQ4YnygGKs0mBaoGJmNFB2NPV7ZszrxZBylmanIbsZH3t
hArAGnbAFR6G3YWjImZb8DUtIZdclnAtJ097AulKHk2tp9gKkcFCvYJCQJ4FJbUKQ7yyYTDXFU4m
vcr7yPwY+41Mc5ucWJOXIMqPo8dQjUTRv0bcC3BMJTIQ8De6GFY1FVLfOWGGPbmNyff6atmK0gDH
D+32ho9bzfLSW0H6dCePkEPdegVggW8DOwBKiptZfYlFb5/4fXlGWi5E7T5A1OJxEGLzdbiK6iFy
A94xIFgPcqF3B5rghrSNaPWArC+4lY/7wbY9z8fpOAVBzMe8C0IthF35VaCPIRwec9he3QEgQ1yZ
7doaaAW+Z1hn4ziQor4WWApB4YjyqkzAIBABt4z8aQwYDPa0VVdKpYFv3Y/6Fo9kKhE+owGIpUUu
0iZAIS38hRkKnVhcUlmfIudrTLkDkAX7bIdQBvRqymrC3Yl3g2aTaQkv+/OlFuIHPNP96OOPtrK+
mhp/cyK6Vj7KbymmhjViWriHRoj29ccIAtfS84i1tsrIVm5umSpJQDmm8naW5GQM9JDJtxtwg97E
2Go3CFMv/v3eiRYU/xgmhfod4wH0klXmrQ/UkmcTExsMU5zGF2d9lk59gfPRr3TLtT5Mc1Mr5+5H
z33jrlcfrSPXVehJDsPoMN8Kl0+Ymljf+AONG7tilpSO2fFGsjJT483qALZ9775oahs4gOgvZJUI
CURa0J50jQLzA3FraHjnTXoyT12Tamt1WjbYnQu4Tf0Nw5XnCJjyzbtff4z7SGEQ9LbXmM+8zKjN
83X5U4AkGwZAJPxIuLrUlDQgoBcpf06RredwJ7QXGBDAHe9mK+sG6oXxuHCQ3RmpQx2FEUrT8hmR
qMIW0QY4bennrr7vuJ0lNKJIYkiq/fbyt72vhLdNjnulM6LGWAfnYshzQpHzPngNvvetOedgOGVy
MPxFqcbZAiRGNT+lxZtQeHzfMsGWIfGdvtu/bEfH/aDwqRXVtQ4tG0BVPO1L0gAYInD0cevxSoW8
QXuntxgciFSQP3Yf3hZv06NzPWpcJKNSzJWyKFxg6HxgD6gzOsRX8dM0FY9d9BuIrrxtC4rMtExw
KVkqWvTwWuwtJq1NfOfO2MK1X7GXbegcaERWkyhbCZesweP/Uw0fhZCLiZeCYgi4WhTbzzsr7QOW
OmaeSquiYo3BZ+Fqw+s1sv0Te9LrAL3RCDpNfD6ajTEcyh2yXKpw+ImwuQojOMavmVkHF20ww8dA
uevr7TnV29AejbtVncHeWrCmWNJJ32oE1xjnOi2fMV4PA20z5iAZCPhIC4yaELEmzXQyzHbNlPjH
vjN+4snZ03vbq+Gt+4yzrgv6f8BICteb/Sbdi6P72rN/+Utn6xoxMD2CGejgQkj5bDoD47qYqlR8
HQZh7UNNGgUFJqXDU5IiPoo5xABjOKCuLt0+9W2OIRtW1d6tYb6TZ9RxSnQoegcWJQDUYfddAtSj
XVPc7MoZTPyGOf2GnvrVz08D+/SjuPQ14RG0+eCAELW7qcmS3hTD7nExQCHdZtB70+iQOfBr6xgf
4/6fxJRBp6wpqNQMF0k1EffIN0PIkDnx4qZwycR3j/O2ogo35vlzxJZDmiDFTFPvLeqvxTCtdj3n
4STOywYjppE2cc4w/tFdvocM1SS4UBNOrgkRhaKmnTFBpKa/y5hQ5nEAZV/9NMJvDJQH9goKABGS
qN5xuf67u4BDoi+8QifrCKuOn9EfIsXy6/h4MTtkSfAGm7CPmvY5pv5mXVIOXXNuxHExbiAP2ZNv
JsMy8T+58lDN28wz0P7ipoKfgHbF7qalP3OKXFdxmm530t01b/rs6QGM0GAfzpu3sbCaQUTa/Bkp
0Sosgjxg+HzojvER7S2GzdnmpXen48Km5ZTK6AE40lrlSK9uLgcVlgEodxI/GWcMVS9kAlNx+ozd
LJqLjboRXdxT6riHNaZo9+5MgLUB7ESm8Mjr9emN8ap6jBgjMky8L73BoQlCf9YoAKfGrqqNUtXI
1Nre57TP1O7GwKnBx1rJwx1eNuaQ/LA7E29C+iQyBg9NWoXf1kJCPeUKDCRcMiFao0wDde7E6fZC
uszbjKv4aQXKKqjvcB+M5emJNhM+DNP0OcuaUa7ibYjFvQfDJVpm7iYY6uZJl/F0un2WPoME0pVJ
VACzGuajNVQ5p6LMrNkJumYJqwwrNg3myjvXmcqTbw/coJVkKxHiKYTqrNIk6AqpoyRsSUMchk3c
NRjRjBAWHjE3bIK5wBOH5McOMjln2uRqjmzlskAUDI3aCwKRj56pgRn6PvHuhwIn1r9t1Qggl571
UkERW4E2LU3T+yFrh2NuHFKvGb709uwF4dry3qvrwmuCNhnvxJymoxKaCE3Grj3L2uRU8qEkrPaS
GjVNHor1dk//wq3BO2ubGYVI51IaHG8JD4GNrM3HRZe6ZNkMwOauliA9YDbcJGpLGVMcmhczDR26
kwwGZYOnmlwy1rRWMWu3rh4VVsLuHnHowe5xP8Alx02JR755m9TmCjojoX6Q+/a9gV4/tRp5hXa9
mzWyvLv9dovJ2332LEWz6iFqgWvSdiCeo6SeCwkJYN/ax5zWOLefVcjC7O/tSdp3lL8zHoazxkNX
Cnwn0npcNdxOZbTwyEIP1y+stDBaTQ+nFOYWZsl2gWAxr6j6fXoHMSR7A8NQ4S9UXLIGzscGVT48
nd0xN8HiAFltzABmCAS/i4KHrGYI7S26bBkapfG7w78/R7tLMfUGSup44uRX6ys0glyFmBX8cdzB
cCKHd8og24JJTSm4WYQI3QZOGOFwYXaDKLxNuHbYA+EenR46NLB5KuzSht5GUK5arQyj/n7wuGy/
eIJoZandDs1CU5Kl90SR2tSHaJYzstDKqcgmOZxMbSPKyFrjUSUysO0tCxMmGeKJ0YiyeYQjrFEw
dt1Ty0P8v0LbCLRh4mWGRA8LVxxXh2Xc2pUsTaKEyO6j307G+hAOfSB+vx+H6gMRcoY8R9Cio4n9
RIp8gjH59uO2HUs+jWkqCWq8IjU+yZy5C0zl1cNgcxR2MeZ4GoIYlG30OXybsjiP0Os+c52VEioc
l9aDZ9E4q2wRemuYbVXSkXQEihlm/u8dBbCmLp4zQRML6jSRca0aEL2x/Suo9oSAXI0iRQPJp1Sm
w0FcPKEQvQNRwzVju2OWP+GvSC08WFx2ITijkTiZ4eBuNqNITjv6JW5QYmy3Iodq+terOI6DmxJJ
R9hwE7BQf/M8O2ojeGhfVgSlBcc9jienzILtsFrRcodR15fYqHe8zZBtnv2omlKN+i8KvnYQqYvj
VyR+N5wV3jASLDVqIjNsFmTryK6vEkrG8glUTYk+BQT8dc1yq3W8X30w/L6xWfvkulfOrjdsoCa/
e6SwKjjUNYb91G6lRsWJxHe84f72eVCqngbnIZ208akBi5v0vX45ateUwiBRVkNXAX9svzfdJWRu
y9HuAGP64UcutIqSCo+yB8Tv6IaMDmK2yAK2V7Z9/IaxqRf7wu64POndqDQ72KedKM8PcimKST3c
ArVgyuFG6fiKofE7jlqETQ/LWTlbpdzS947ruofKLNZxGpw9DcAGVts1kYoN4ytjsEbSkwH/Cdpj
0W5N1mQfnjEgJWIXacD97XbgO6cIPtrikV5WdiMGE2Lfdh76uoSwfAyhDnLURJnTv5nq01kVAbW8
7RMA53h9ODNnCUAbO07SHbNd1A4AFp4JDulrXqulDRloHpZDZ5ygC1XBY4gsKozf/OSq4bomK/G9
I88RhPqBzrGLm8oXtdDVe7yNKCRJoRv17dUDD0AJE6L3On9kjzDU+XVFY7smmoDxBJWtRZKP3mFF
82BjHwIRyyi6EdeQiyEItOgITwt2Gqb+/hcp4i8EAsGJ9lpbK9yAoNAYbEh80rN2U0OVyutCm0eq
Nj+wAyaoZcwScUj9NYTXvrFq03byPUT6MGCWX6rFb9jRPrvtlhX7287gzPKwLQwxm8ELH1sY7kce
bUtsBJpaHW55vcDaRi7kedfCDDmctVgK/DKMBYvJwMMA5aMh6ydqY5MnuWxdfyJKKnqv7SiTToLn
jfvmSUA26rmBHtO+2UT/iBJrf5uLupQZFZ+M64xchHeGoQbwgsgWWF9XuiokIGP5Lr5hwHfBSKVv
ZYiNa4EVrT2ebMnuofnj5277m628logCMXxD09Lcyhr7XWvsnasQZ1AAhQcMItATuSmPGmyELQYZ
qjWhlebvogmwwlI3QgPZSo4FlKj7ULTqe6QAohMQWdcb6wizXighDMw49d2w4SGMX3yskFXx5KJH
cpkZw+JsxBDu9CeuQZ8AphLAvuiAeaRrxgyry6RgV8eWRc4eWtDVijOFPYYmmSIFVMlseSG5GhE4
DtOOWkczHeEvidEdTrT0V0hxVmE6Cdl1eGl6MoZKKHdEb5zG8t8q/ywyhNsSz7UIcY8g6gLjcQlW
W0XYUn256spQyqKRK6pPZHcjOYcEHnjSXXNFOduQ4oXxyH55I5AcEUnKbWLNOu6ErAYG9hhN1GYY
lbY4iLKu7od/pgG/H8tVwb9X46SEZmULXDYYl4dbsE6NFzM/Toi+juMQlLIvzOmzdp9xmf5OcdM6
Q+H6Z4hR68YCM1OD5DIYXpIrpo5PWN1B/0ldXkV8HdsMOz+WwrRx/LaOSGys2Y46YNYewwkL80DE
7lzlkLdIzc3+3F+d3BLCs9YcX4LHSVecT3Q+MEJqazWDZcLFICviG4n0HhCAplU+uy+fvm/0d8DQ
xfaX884oBanqORRztPaW6+FJMdz2756oY5C8aBGctRGsObbA9/yhOB3FWb/NlOCj7aDBmr3htiNF
aRGgD8GA7GQU29f2FH3mj+lj9Z4ogGDL106FQJiDnKg+D8GL4LOm8wxRkaBZfrBcG+HX5TTzGwi1
RIBFVu12vbywaaN9/fgVjLYte808S7KkYFfhdEUDJqsE08k/sje3hMcQczh+hBOoWCPi0uLVChtK
vHo0PtdDD6+4D8wWPCsjjBDh+EnzwyChHg40X8wQv1b043sBe5yiymN/xY8YaAMJd8p46ml1hznN
V5dqW/IUm/4T03GCPnwSaaGYjh7TCTIsHGT2gn+0j1ruyEWln4d3TzbO2bvReBEGwkAYLVhpD0Zr
Sh1kQFTejbHwdJuHr4cqE3zMwYg6yAjO4uFt2pftgyb9oCQNH7yE/nH05cKB32AWTlMGIkGmTmNY
6TkBbD2UfU1jvcy8o9/cfrf36QDElu1DNU/beldsKyQ4XUbR+eGbfEcf74niCV1UVDBjxBgJq0uc
PLYtJlcgmuWyZsYdME6by36YPsYwvQfDFrsJSPAUfjchqkY7eXunzdHlNz23UWnPPW/wgQE9jSD6
KHyYdFz38QGv9ervlRqttpHDG9i1MW2DiLrN9i3VbCguRgLmF4bekkuFpuhyd8+1fVxhrX1HD4xB
yV9vofJ4oKCCULq8LiBJfDedP0y61WTAm0C2zAY2ZeQ0GngvvpIFRwiqh+PkGbwPb6Zni3SWQ069
xq/DEUDQO0+Y2pm93YdcWFgWJWmePCIMzz407h8z6Nomo79c0x+uAqjxwXL+Y3bwKSf5QpSi4opU
oSv9Cxjhp9s4Dho4/g+HPQuqtd7SmIt9iIZPV+/9Y5wZ/TkDRbLK9SdxZZS4m5yoUfIEYbjjfNWw
6Gah0NPxwkJnS+GL1OI08+Ilz8BemMAnMw/H1MySF3eCbTx9xnRbYjUFhY0pZ59tqsbPtyJOit1y
yMAdtziwW04fyKAsSCxxsekTAjQ+PB29cKWWagN7y07Bji95lXIeE1QGQ87scCJH7PVvo28L0wES
8gu7vcpcGZSZmcOBQy3LmQZ8Bb2a84sSocnJ+rCZI1BFZPzJFh9hed2t2PKch5w6+D0/zGb0ssRl
VkwwJDP3hdcn0AJqRLzQOV3EFiGnmWvop5iSkfSociZefmveCQaq7UXO8QN8g9sqPHhbLKNRODiK
Lw6nXa32pJZdgNBxWgIPUkWSr3YF9RbHIfkMHD5MF2EBCBwyS8kvEJeNJ8QH+cDSIJEqgwg0Ei93
UHgkhXJN/pUr7B/g8QW5v/wX3wEZAobePzdkGVvzPvmmaogPppzwtPNUPnLEmi6G1yHH3r+DDqCX
7gLaD4dN9Cv8yQkFAtavw2woLy8efXLYwhjE5lACRqV0rOWWJB/jPLxMJJVR2AqQ3Th9xS9N/j70
Zv1nNENxjUWKPhNrka+1CB1/YOx8uZchO+cihFVe05gmBt45MHEk+Vx8TOlHxL/Gx7laAEIgLkcf
kxVSasSiH40BSAqM7R/xHBARWO4AN+u+BWPD3WTBveQOAmOXOPjCNoRPANXHZybGlJqv+ztnTDol
1nRj/ZBgbzd2xh5jQYJrqGpzm0EZLatRAecYjr7RiUl3xkzt9AMIUymhyVbJz/nnmuqX+u4bn2z6
5qe368FCEafhO3/c5WOc5zM+WclUzYf6IcYrDOMYronLMJZ6qb27z7NtpaluO+Z3cJ4U3FlxxMU4
3KY7E43XgUsk1+AUSj5BhXMWUSs1JwWvL94KB9BLLkjBZUBGqHWcgkiNwQx8DK6R+AiBCjriZ7PD
SOWCzSt/WXFx32KwpHUSsT8vNbH+g8HstGxYRR+rJSFcqMW+BvXpCq8d6EyXYHdI2pr1HP17VEHu
A77y8wxR/YgqWl1IHd2iIgOzmglrRxbOL3KMfDlZxB3JnsMLmJsghYUb0Tvw8yCWSlboKrwAbocQ
FKmhR5ptI3VheDcRxxU4kTEqc6ZODE2MAc6TT5a2OHSwgVBoRAvD8O/bJNdxRIIaivMhgNXCd8bT
IaaCDJoP40Jn3/uYS09nrKqNzWUQv7RAM/H8k81AbhMFvth44Wo0ol2n/gvDyTakVeZ9RdiATZ7a
erZlb6FGkW6GwhiLkGqP2QYzIKn04hj71L00218mFeKv5t08QEYXZlZpPNgsl5tlE2LiI/iYHxPu
A5SNZR+M2gxshjsyaaLbyez93xysb+3wIlJcPvjKPtVgjBzZ54OROwoChs8u4gvPDGKkgrgFdn5X
aEupP/z57xwdMVmP3r/qOGy7lHYv6/NHg93ySh5c9tTdAq5ayFraOSD4uT72dGc3Q1n0u3n1LPtV
x7JVvBf3mQzTFG5ZtJUdVvYVVPUecBXv7i5jJoTv4scxYeDpb6VczpjKiomIBKJQhNEacDyT/Dtm
jFchl38z00GDLvUxRXWbPZsGjG1Rpvsyx+aR8wdLJgAWmwO+zycNO8qEeTuUEIhEYq7Me/99rfQr
EFYI6zIvuOkpUhcVu/QL5BPx4prNFo4D3iGRONADFdwmxU1dEirlicA0HzpxG4kjbBOxosSBfDKh
lplLgy4h0BDL6cGp08S6RNFv2+MeUnlm95Z8AH/tAulmzKpEftyUgbWEvErnyGYto8wISRV/pqCk
zqWaYcbsfPj0QsugFbRx+/Q+mlwYhR1yOmLKt6aAlshEJjYeBok41vIK9PSSnPx1/s1WZSh2psmj
J+HiyldOtG20ypIVJqchnZX14e1JDI2E1onbmtiSyH+JcVffiBsuJN25jKsR/i/7xnHax8ADL0hu
pkzRxPujR2veMptGOXzteAJcbWMyVFvjBSDFItIwKjLxNhW7CwrWFTFb8kf//B26Zj9ASMooezSB
bqlppmcH9HJ87wC3yA69VOGccYz7Ij4n1qIV8//E5A3QtCvyXZa1tSzNhhVl2n/xnoX+RpU1MH9S
eOwnj7gZgONRBf8fZ3f99+1LxVSxkBmAVF9owEHi5BdtBXN8PuTPJYIAUT4qQOFAH6nDc9jOaFnA
JLEUwBqBv6SOzuFxerKwX/alvT5i8CdcO3jq/ANHaBV1dItI2T+T1KC5AJRisQxZyu5IVUlkEq7L
xZylMRyMBnTNYmBH9tZW3IVGYptz1iYczRkHpiT0WBO5RqbNTzrjqv5LUJesoKM5kkbg60jrJM36
ZZxNWaGsBnG0OInHjy8OPayIkCVVoQ2SWEC20CZbN/07DSzPJ328DLq5jxApEKFJqmw36JgZv74u
iQ1sgoQj061KKQQisqUiWYAzXyhsur9qjPNchgLyS6oaKcWevJrYBst+BabDNNHMwQkQFJldzDTk
BEC8Qc3xscQ49cfZwUqP4Aqx9qJuoiFatKNW8h5wuKxpnhZyes54eKW4oGj6Gcj6oDD/ygz4W7xO
iwLoYx2HJf2IlCyhvzMor0hAXbBmOGSk9OCKunbMAWLeV/SXeMaNcKu/GMQ3SHh0w8RGTigFE0Gy
xftBKi5xLDvpoeSZfggi6FHd8DDDZYH4jB+c0CBLuWOCx4JxcZXIKCv1xYoEtAl4UMewA9seQb3o
z16xrBhY6BZF4YLSMZGqaBFZnF5AZgIhYBmFQRRbhDmaWOAW1Lpy6ACz9ECDTiwVAbLklNnjqCg+
m/OYdSS7wnV1Gl9ZRqk1+n0dkFA8KuVOi8nJbydeUYezvwJU6E+77YtttphhSsvJZo+XNU83K4KX
89gvlmIjxXezi0hyJ/sI9TVLcC/WI7IpyGYjNkt0aGxB7PArMZySI1kMwbcddjuObdnXJ//IEbKT
iReTeH79y8UQmzBZYoB2UpQKwaQwauzf5XbjiswqbMgsnCJD7siEe0VpLD4p/BDBpbgkglXf5H0L
hiV+ciis+YxSeIsvNI04X6Pn4h++U3xAmVcACoDDlCMpqoV5QQgCVRgbktXkMggKKWDggDyFlaQr
pJPSRNJWmQU/htQJ7hs3X1zk13pvdDcpae9iCA/FRvK8uWEyocBfUorQhgckAzIpqJa86morC8Gd
jCjGORsGvM2tBPNOJq4JhyjQNHgyhEOBDsrVkVXJc/ur4zl35Y7gm27waXgsBTkTkelIbBC5SbpL
fhN36l/udu+s12yHGoACkjyUApteZnSZbzNeZnTQnCgL4NxL/AnkiS9KrbsGle1tbnFtftHQBJ2k
l6STLjC8e52x7o+HtlvfnNeSJugbvN58rnSNJg5Xk88WGtDdhrCBDouBifeeHwN1VRH1fd9f/hgF
RNWwSUdOTJvR27+Yg0FhfsPGNI89vUBafuNsIs5opswUXFrnzL3bMJ+BqgbMItm5+0ACS+BiaC8Z
TAZ4infrNj8RJvo9NNw+FqXg+ajOL7rbZIwGNuuXZG3h4KNyq03VeexPkaXiMfNiW8cDAdSqYZ3x
7MutnL/1MerDOqwz+zEb+BN2WpKdGtpEMdN5wTRCH3Fo7GCfRZkKMHUPYXABhXSMpYwV65hBu6J/
AJmaHPv58uhc0PgyBx1nK1Rr/JFiAEGde/pLUI6mSlr1rR29C/1I2kt4mTHobWbGwOsKJeWGnhY/
Y5D4t43OHx06JhFPQ2u9dFLUoNyoU8j32rmFk0pw+eprWq6W0TSHg/0ZcifW218byUSLcmmcAijv
IVfCUh3gwBOdDSbdFx+NyTP4U6f5DfuT4OHmSWZBWc1htX67ekVchVKxciavK6Eodx/F7+o67s1L
jEjyjXp4qTojWL2zeJnYV5ECFt9Ymm5K4q4kLh7jZekysMMrIXvbEBsxjRq4KP+hGujpZp1PHotr
M0CvHy8rWKFRDvOMoWXHfKvGh4yBCFbGS8dLBM6Mnk5f+y4sYcaAmZsNbP5OF78IJc5nsDxRs18g
n7w8xEq8MHYZ39teJTtrMExnWCCfNWVt9pgw5UTiGE2vfISvrxhyXCkCWofm12194x5kdsRZ5xMS
7+byUbOQvhAIuedNu38TL4JHsM6TN7ZR6XhdLMoLRF8EuMPuzX9cgiZNdFu/lnaFZoGp7iU4gRLd
AH+iO6fZC6vOvn66Dz+Mn7QUW5Lbsnqy5TQnfYgD3a5PhFqTXj7F44PvfxVa0Ilqi2Rcu2l/AKcW
H+9FXnppfbwUiusg7EWD8GXiCIKRmrh/vkxqL/4fIgm8ErGFLqCW9KJ+JEGOjNcIc/zCkfMylML5
oZt0k/VYknebdlEDSckPOuNcpoRPg0aissTxjNmn3oL4G7WTj1dhDCavSLAf61UNvx5Allstzm7B
GoCZF7bJLzttAlVNjV5z1np6Dfgm3WKrKIg8sLZWVD2vEftn+oM5D9WKkWaH0jiDqkQtxfpeHOjN
M5jzvMfz1ThW48vazNghz0FabAfPTWO9Kthr4U4yWbjDYecXM11CnTt1fGkkt5bzHWZsd02rtXYq
IWvC2KyJ2mrqwtQjcvGBko/0Q+lKeuR3420yhFzQhnoqwsDxbYNVzAHbNPBF+/F37zmMoNsVtKWX
dX/Zl8H8+Vj85TBhmgGqwV77L73FR/hun3LXP87SdoNQ41uhZYMwxeHiNM3ZxNw297lp4PjS/brr
MbfhdfOfi2855fXXDYrRwneP07XVw7GKTIBjgL0h1SpIO6kMT0etjHXUg6F5EGuHVqKi2bps7p95
WaBrtVMeBNXIGrF63/U6I9biJzNfg3GH3RM1V0N134U1QIYtdnT5fdgfaCgBH3+9PLmAHKSH+df+
dP3W5QN3QRIJ3qTc/LVtcZ9Bz6DNIVCvPpDmk9bRVMPCRNFwlUdJH04PWPDTUNFTm+Y6egYYhRcn
/Uz649PgWS11aB/iNBcLgQAdTwDAgEDqOiuwieUyARVd3MVbSq/VRKzKKLzOnPxfTBbw91u1olQc
vezyj4uKIZwj5l1nff4EBcW84AGRZ7gBy5R8aRajhQXFGpMKHgmemh6sM2Uq7iztsET3iM+VqU6P
wQMoAkUuFHckJme9WbuovNjLzwa1OocvGoVjMJe1t7D3rDb+V8Ux7MbJN2n+An7npAbApgz/4Mh3
YQ32Jq5NOyR+dvkhiBtjCehrD9Ntf4fYUSBp6nT/uXe/wM40EDxcTutufbYYTeLx8ugYbeo2DgXo
/gbWOuDcg6F4OvY5HxlA2y3Kh+Vx+nMaNVGtYAY6bQE9VNoX67wS5avdyTUGyHhRYOHIqHzO78m9
TvVX1x88fAK12U+5c0h1FDt3yMiuIxUjVxOmz5uPwTRML7Z/sRZnwTrqayq8967Hv+0XtJk6uvT1
atEEhF5lC3KQncsMNRGhwqil+dXU6YskgSXDYG3+8cRNDkcdW7YjcbpcC5PC7Y9hSgcodJhJsC0D
/fTtDv/F3eYhUBGsPYlK7FhNs0UrT5iDA8nPKvQXDD5m0ar3xDZikJwnOQrOTZstTlSbd5IUW2Nl
2jE64844PyhTQPbHXx21OXaRlA4HmyMDMAwEltIHonzN4Sk8ksouoo9i4HubwA33XuNGePbPPiGU
uD9tWjfTovS/wlVmqA8CVJnpwH11zYp52wpBVfaEP0D+GK09SxbyqmoIvYpjisvx0KFh1X0HScDN
eGOjfnzyLxbrmp5LryaZdbdauHKVUZF8w+Oi79+87zRP4D3tW5C2kp7/HBer7r4cN/efcHq35O/1
/JeNrlPbABjZbwoy94omqrQ60TnAUbGJWyV57IvO+Bg0XGUj3p4je97nYMbQyzjH4rpxndRWbXW9
OyGofetj963KvcevkeKVk+IJOVJ+2wo2dXDyW0HptlDPYPE+Ofk9JzUz6wVNUiF00er474+UGKZI
V/qgZw2Mx196+jGLb6LGLdyffVIzu+S3wu0H4c7PDvruFwOG5RJqYbA+olcG3BRREirQwUVLSUWD
yNPF+yxBoU5jJ03igXoJV80N8gYvXRXhJWnMiyluCuTD2mlyjbLxadUQqwKJwihC5CRR7bf8DHro
dVzsz0j/AHQc+F4cylif6agXxEeFo2HS3SPKaTlHDLDmLYcvJi0fKyYEDDLqyKw2E5Qpn8rZfMyh
51RaIqDU2JlOgRETEFf42+hTUidbqiK7/TC44Tl7optsWGukp/IJBbDGdQWgLm6A1aloxRRdw81J
/DlzTQQuv5RmGQHJH22o25KBCwhF+NiuSkpgEUMlEJmkD6PDPI7tFqt0nmLRuUHu45qiHAOi1vVg
boOEAH8M385oDwhTkyR72qQzqoBaw8Ru/qZc+GDjCf+YqRDR8U0dzUk6gilnOhtMhIzc61vZspx8
TVGmsdokJp53yTxK7GWWQ4ZGlQGkKRvvP+9x8UstzKbNznx0sQD6XYOOhufk1+ZN2AyaMEL7CVT7
2pwahM3YfmFVsvSGV6Iggv54Hnhr/emUXGR9o5nLGIhI4qcGOmDI8MW7hZEFVZoShiOUH0Yp9DLp
Z9gY2MqDPtOvtUYM/BwDFNHZgfZu2ElgZkJGhRoIPdKaCslL2LUcKn/2cjmccsP+WeEIOsud8qcc
KXzInx39x8OaB7InyKjAtPPcnAc8UEtw3K/JLmsjhXFQIstAotZAY5WfMAyLHJZZrkMtlPVNenoF
LJnaAiz2SB0Dt7RzuwhP3m2a7pX4cLH7wzbqDGdAfJvgkuTc6bunJ2K1xzy10dsRHYgQnQjB+XpY
Aek/gfPx9He+8SeW5B7FAkZB8CNc/UvQDzuJ39V6IS5wMFJnyTfmGd0Cjy8U57g5DlveYybANl4s
+L13NYzw18MSMpjAGomg4YXl39BuqfLeXQYIa52wHRKT90xxui6vlKDeBkRNsAkCZ0cIYw/5h9vk
cXn6FquSSzBOYBk+mVsg7ubD8IDP/2WO4g4BDbyaD5bCE0aWR8yaSxoQKlyHLxx5hs8Wsw10Txf6
oZvtkOCilZymfUuJC4gp7BXybNOs4ED0mb5D6LoJrQ5Pz51VfIQk+06g4Ob6TsY1RGnqT1+5YXin
rYe1X20rfsIpyaIWFoySfVroN+89rF0J5us5ODpAq4G5+7LvRDIUOjnimxwRG1LrA/eITL01Wxfv
JaRTI1AGZd/N7jMK49g6IyE/oxaM6OPwFMLA5DZtzSVxHE8EU/aY3KbJe5iiiC3svv8ZItm07hF6
dra4I3x3Rl14ptT0xsuc1bKmC6WuZte7mM8os+Csyu5Ln8fYLO6PzrLiViomI7g+ZtFT0blGNyTN
F6xS592OIb4fUKS3CrOmQY4GfXeaYmyDRCu1u1QxcelgTkOS9vQ6zhnGLjucDdt0D7/+ZPLTrtE7
LBKo/iVQNHLpXRt+fBoOFDutuHkUutsUrEnRCnxSj1yFCicfEBLYqDipHC54zHEXmnHX5U7AlnHP
wplWrPdSEhiaFfMs/AWwLci4euuhJMYgTmO1i9fM+qu9loXVWeU4UMk77oF+2peOcdy+K16rSfb7
w/RPU3WHE820b5K/GA54kE64OE1R+4aSBolEHyaDC3oHasMyZjx4tGQVXfjyyYY5LQNhOYewGNgl
/ZGaa8qkHZNfiWTVr/9j6byWFMeWKPpFRODNq7yEJIQQ9oUACu+9+fpZWz3Rd+70dFcVIB2dk7ld
KphiaqNTT5AdYgT9JWXmKtbTatqdnQybQ8XtSn74seA+B2IscAbeH8Zq63DB1s5l2Z8FK5JZ1p01
R0wfJTMBgEUU4qjteMARA6hV506SD8C1gGy3V9wP59L/evwXMVvt0vJs1fAdao8KyQaLVYkrR6u+
WGfDY1heaHuruAX1h2z1d7IjxzBdbNgP8+HunYCRLRpJ3TRqzEy3d17T4cGC/kFVOWgPtHMxkAKG
hAc3n61uXqE18CPAIaQfA3C8ADkA0AjQRdHnao9mFkItRjdS95fkmxMVxYD7dG++x5W4DvR/8xZD
BlLBcaXLjSMEHV1sjsuDusuqyuiWOkmt75pJIXzkx5GUzx5Al6ZUXo1f8IH7c5gUnAHoUeat7Nuf
S5Yzn18F1THIIACfhawGB3beMcoCh3wnWOlJDaVBPagC8vAFhd77i9Pubn9BYM/gXD8mCWtgbq0T
oY0ilYMB4AQ+QIG3KFI1w+LnzztCMc+Bwpn3k5z66xLhC5pF23JeTiGBmsnRXKSoxUFykecQY78k
RBOghE6mEqniYXrNkuMqsU3PY36MZ5nEK2l/7HatnsmygOziof+rjPHPo0H22hXD4zjYscFqL7VA
l+82HCoRAu02zB+nLWIR4hXs8O0Q5UIMOseayB1dZSBah9lA3CmRa47DvOIut5XxWOYXQ7c25Dq6
rhrkpu/j+v0YgFxQDl2E6ui2aukF2NeFFforkxMvPXYd1f6pbSwq0dqfOk+HahNsgaHvygxAYNcx
Fsp5b/QfKHzY8rCb0P65kKlNtL7A8KkGE2lFaJZVGW8OE8I24GJuFcaJGLyA5ACOk6LRm7F4Ob7D
Bi3kVEVHwGZ3MeOeZ7JMOSvG0NFdz6ZRhCqBCfcCgxaGFpfqqOKTtoaOFU2GZGwkA3GzrwjjIcGh
4cV6s9+PfoFOclJxiXGkSiZEwCcjzBgyPQtkbyH4xXA1xwBi5uM0o41Pt8v8Guk0rEgA/tPWTFJ9
9jmLE8L34t1pAx9YeFB8C6MzQ7OCRxY2x/Xl0NyYhmMQa8DrsC9bY+oMsg6oRtIUFZwxhyT/WB3n
Df2OltDFG2HaAYHyY0wOjMVjRJPTL7J3bCCuMfMTzrnqkdsHM2vleoXeaQl2l7w50HIQUfXwiuKR
E6t3tFYrTrkIJtMmOMfZcchHBYvDracTq+wxaz4MCesWu3TorEHq4adg4u2iZedDuw4E/a4dDtDV
gIv5111RPVOv5WqGloVuIdr1sbRTFnSQYcU1JLUcK+yl645nBkR4U8WNZ2awd3o3Fq3LuAzjxcNF
62IoeslIjIBMCYcOjVqMIA9Ww9uop//kFk0bieEPfaJwgwN8Ni/sPUy9eWKAyjo/rb5tk75mDNlB
IFLwC2LhxAIcpYsGcxvYmBYuclqTaHAYPpJPWoLQN0iH+LIsvUKnSPeKR9XddY7BcQKHbabJw7Td
TEQKbGu/6ddSw6babua5BN6qxyytjcNGqNUjWxm3ieymbqF7mJ0GV6KicBXaQ9wKCRU1SmSX5pgt
4WOyvLc8uoIzSiadcY30/Dr3fIa6qmTO1KIxAGq1tVYqHf+oNHkjmhSiHRJ1ty4brEOJX0WoDNgl
mK5lw8TYvuTDQwNV5roGGrZFs15lxtUDqORGnHqF5pyVF74ISqD7clvYLGhW0tugERBGMZ7pNMO6
BfXe3bmcZGxAe4e3Ilj5i6tkb9FtsOoNI7B7j49hrkfK1kFM0OUJDEh61bs/c7bc3B7IrSZZqtdX
EKb4mkyUyGSOkqO9MUklYWDi3sYm22thnYdASXNAhX0rYuNwMjFdHDf8+vnalctmI2/Ks49VYfWj
bWX3P2XTG+oTtFcvBhJt4x8Dh4mSQZklfrHqXu2Wd2L7u5nPovntbkisiMChNL8IJexntCO0GS1Y
02WwNdH/aFmIDVvXkINqTVyIyCFUDppQ41GyJ8Fg0al3gXrdQ24dUbMsla9zcpjHkm2h0a7Rb47d
FQdGkLo2cEZvszfM/tti8YN5uOM+ezHevS6NG7I6el/DZibuvst83kz8XBk93c9JE2SNhlhC8uGh
+V4wlCIuGT4H9ehkpSGyALSdGJ+X7IX8HArNm9lbWyalODhd7o8powBEPvgMY55YTTcOAqqGhD2T
yxrI846IhERmIyBsBDiZnZw9WA6yExs4oCHsJxcJ+ccJyhTqico0OvqJAcMKwQTdh94UzxR2J9zl
k86F54gdEeWOPTyaPrCgZs7kyfKPtnb8BeC0HQ6XSz6xWef0VOL+2gbASsYUubbNpTYVnBo1UYt1
HLH7DPhQUdBhJGL4Hb1Hl4HGZS1cjL1H62SrykL8obXK8jVmiGuYSajtPG+tSSQyv9nbPzpBv+5c
AlKH+ah2YqjRNWZEyzGBG3MdqIjpIUX6a3NqtQOTWKULD4tqJt2n8ZBoNXr7utN0+KbxxqjPb6bJ
GVJGTGlYXU7DljGPaFDKZHm5QzfTfm/zBS+bGdWOc52VHDRwoil9yP5Q3/nvH1A7Xu4QH33ElfuE
9rtkb7x41gt6AkUsTIw0/4nLaL+Cy3TQlqUdkMl+C5tBjhoTd3X47wPL4OL2gv6OoLDYRce+MTso
BnxU6FKdT3y2dzHhP8s5Ik3sRAVNW7Y66TIMGYeqPp9+WP8qO4Vu2eFjqGgMhd48yW29hrgQbT5P
0/ha4W5GaAsjJ2vs78Xw/PeJdx5QOslbBMawhZxofXdRl4DFYSNp/XFIpPd2Y6z5462krswrinjF
ocTM81RrxH4OrEyCBsfcioYO4EXRfgoP46Ti/5B0cf6xJ2IQn989/Y2iRGmLvXPb8nY6lkgfIUOy
liDtkTUwL8FRBrH0OQZJJjpFqzzIZudydGL9YZ5ft82rrfR8XNtd2uI2GjxON1UN5HMa1Q6rzfW3
UV2CGoubB+nqU/Tyu5TDJd90UX6wSvd97R240iHSefzl66BgXiRcMEl62QFIfGtlJXCKw3Dd39rz
70CRBdgaMn4CGyVqlSYTT1LkBJJzI0D2EKCY/A0iIk31KCJvoVx2/Y2Vog/v7Dpox4gjgI5HeItC
SGcDe9EUax5DH9otSu560mIiVdNKJRFAYD+FTab+TpY7HG4mEpbA7OkehMQQGjdKfRXgG+fY5+2j
B2KuAoKSAysJxbgzJzQgngaa7IDIgcCg8IUk/+I/B8f0FUrMWkHK6RMY6W+SI6OwJUlrQEg3V87W
W1OcS0Ojs0vqVkSEd/RmkDf4P8ow019794e9yL/G+q4qDHyns283nC3/zH8bzpBDD/Uv/5/xzWha
fA47hmhwvExyPh423qXT8HnFjp+EgGwHrw50RaDM0xyvTU5g4qTspABBwY1l97NPFGuaJI9YxxwO
ZeF9uA939WxTlGK5HQyF2AlqDOyXrYDwKU/pbVA3krvDpW3mgqVkzyn+QXw+XACwM1Pnift0HCBB
ZJSBsUDrzr5adYibgcQ4uT3bHtatIbtMn/xkASR0k6ipwNRSYnx16nFc4qSgBA/z5GSDTktqu51z
wn7AHukyJdEstRmocSJsQlKIdRdJHlINUhTIMGNf1W1EPGTMCQQDtM6YRp1PKcrHAJ0Gqgqwf3fp
U/b5FVP7I63CP22GtMYDAuqARDQIc3TwiwHnb5yly0v74ZFKmVLV/128Yg/QDzjc06j4PSZ2VSsm
f0BsP1s7mbTCP6UVcxHH3LyES88Z4S30b9XAabpMmd59MsZDg/aP0gXHSMDDxQOgjnPNxUDHhBwO
Pt/gYIqwWfGOEPksF6d2gQqNWcrMDQfgSyllP6gybTeGRbDNMSCmWmV+VSnhPLP7df9W/TKbDSU1
8QE3AHZl+qCrNONgzAikULHbntRYDDALuAtJAiM2DJOLnRB82Qnd0BBQmXKSMqkqYJaIQ5fDm5YL
i6oFCZ4cVG8E6/mjCyECg/UjQW/a0Tpgn9d0D3vsInZl5epMh0/moP0nfAc8od9gf5600LVqxCdY
xw58sE3huzoAjhBO16OID9A3c0J8LI4fVFTOF9D9jRgdvi2WfEd+MbpCIkzYFxx2FXQ6CLMIdZ5M
qtBsiQZ1woxCkmgIKwwK9+yfC1wSMwa6bKNWfMZOwjspdPC/INvNKIs5wCUH+hioPgwfPRlSRF6O
XSulIUrTH264ZpfPMM8vgRolRryGAPCmDWOo4efjGMOhbYdcMJL3WfzS0gXs0SZtHSuFDojGmSxn
J2mYn1SFNhwfz+rFcJmNtmSYbSVgVYX4c9molvTAB5SDbI2seAoKCoScJiw64w8q2hnnsp0wOO/I
fSLqB6HhUitrP0EWxqQ+Y4FpjbelqVRU02zcgh3yDs+OZ1dnFo+FMo9DMwhMziGC1Jh/Y4AMfvFL
BLIWj8PFgqP2xJxigAO343NjnfmViX4Sc3GdJhNxHFJXM6jYmaAg+yLBQp7kAGRZOtI5UIGFjO7V
27mok0d4bORBnfxY9Pkw9gnCNeoq9ocOo2M50wRSlq1+D/MHpmjWQzRiug7nPSK1Gr/ewSh62qfw
iyXshUaa46bjq6vJ7wjUrx2GSrwL9VxReI0iViSWtvyAK0mcG10HYCieeadmwTXSl3+YfC+2GNWv
Hk35w6JCRpHNBFREfoju5bRAotttt6lV0ciBY6hf5ZTm7kKKeYEk92wuWud1Eof06YB1EPFF1jUX
Kk/UK1ykJvSQWpvOnA0deIfTl2NBTQW9TpJWraWf+g7K4TOgY4Qi++VRNCNH1DmJovuN6y7NL34H
seUbuI8eUkNNeWKYiK1WsJAL6iAJjaXLQqF+opaOuSrsXQTJqONivhbBEha7hJrT7sgipAg7HDdS
ODrNLip7NP/IjanBPe5B9LP48u7F9VRxI70B7QO3KTpm7Hm8A3SPsoWMom7bW61WGCDA3D0cYp61
0g84jDRS+IZ770s24SXExcI+UEQSyRqyER1S6+BbQMqN61EyugkDeqke0gJJNdHIAsc/8Ks9aH/N
XcZS4K8RDJM8gLiY3+HY49wwVWeBvEg93f3T3ZBNssTcXbSg4ZxyIX2wi69dlMuwtVBYRwZgYTvm
hfxIcWztqX1mOezcM35sIsakxlQfhjOTN6InuxLTCSAIlEathk0Yyp/OZbm4WgkTu/RzF2G4zegK
OBtSPSw6OPICh5Rsb5l2OLomuXunjU7dI8dVVRpWxy5vnctgDZ72Ov5ysURQtLjqfLSHNSBXsfv3
V6B8xuEBX8C6JJQAPy2aRsaxIpJe92/sjlmnbDJXlSeGrSpLeBZ0Vgi9yVRE0NxESyVepIZrj9Ul
kYlB+XEHFurKTN+1uJV890BqdGfVLTh/OTzS/YMo4aJGneyDPHeuQWJsCAQjYXwY1SzuJ0YGDTzl
MNTIvAXrLWXRammjRktAdTEOhDYiVlSsJTwSltVTX9cmBJMjUBOH0RhF77Z4Hy4Jw4k9lt58Tsl/
NY9Bh9pyjwfKIcVfMlBt9NqJkE1TDfJh06bFfrWOpfLXya+h6Bfn2pX6kr2vm0szoF14Ahlc5lWG
hw6ac6pcBuKBNGr4mMwA+JYouzDhor4cle254rQyHlr8xNvuz2OmCVpcDcJSZuPZb7mFLuE4Dl0q
Uy4cJX8yBYcphuOjX3R4AInItT60EX1A6Y99iCnifnYM7iQOBok/cCF9FePLOd2lgUKKgEKPm5YX
/FAoRs+EPp4a4SKZhrS44E43ozdo8WAR82Dj9WB0Qp38a9BHqx0JKJBLRb6A/pTumZ86fgU8SNLv
fhwrmmTsFK40VwtOBj+jM43zDQTNoFBX9knVTBXCYmvWuT1Ah3x3GbXOTeVEMji6hDHKzUIT4WRo
qsBhcrox5ki0AyPkYaA0JYElGdusXKxK8dmf0ZasVr0gHvN08KAMSTGJbZ1NSWpkQN0Y0Tlw9bh0
3nYzoCPnoUVoSnfAAdHgaeRd8qf8oU4y9RRSXXy6oJGLCnMVP90qin2xspoEyY3gHGYx8saHlDw/
c5fCgYbV0U9h+G8LuQ+5LABJY0RTFFYv6scvcYtfiG+GNr4oKFsRTwmYLRfh5cCtaFuE7ovoHFPa
IuAAF4h1N6ChHtsxamk+TSfiKMRvA/jJVSESjSXxdNwEdT9Q3BLOm+QlSh/YHdIPG+Bip+gLdb+6
QG9cup/+t2n8+qfJpXvtPKKxyxUC1LNqbfIwSgZQo7xDZKb3kL1iT+Sp1uNR8ZRwO1fvxK2Cmr7j
0BnrlOeKkttq1Wywb6IKufqaNioPBaMUY9UXQmPQUiMdZ16tcWgDaJsadvnicih0FuU51MkCzXa8
Hcm/A/t9at+QM6lSBkxCpyHtEJJZqJIlbPcl3XmE2KLE01dcBE76nKo66Vjde5MAxbDRZxIVb41C
eZ8BD5kLIqwvfnHVYusuu3fN7t6EmjOO5e0AB92liQXJxo6CUwv1MHp1oGxt9IO11eBQzsFyEcJn
sF2OlAgXHDYaedlqHHiT+Rd/lA6haNDgG7o6QC0ihS0Ba0qdGdw4r99m0S3CpekRQq8Au2WpGEFN
xh80SZvhaMORY/0gBV540u82lnu++Ynt/kPRemOEIudF1pQoavp35EBmXnR7D7aEox8D9ehlUQ8U
2PQQmJCJMkL73HEmFkc6j65+aH1SnMjERIWjakIyeopfGqk767+MZbmJlr9EiTOJiF12CKRhJrgS
+8gt4awt+aoKMEaJ/ynb+E2DOp5TyDkOLs0QVnkwpYBmwbDXU11J/M25KkflA39gjfOfaM4Oo9NJ
VLf/OAnzyPQ907IAkHQjHs6dyBA58t8SkKOugtr50MZyiLcf1ojDQTUPXKIjLx2fZTTihCCUlmHi
iEjoda02nCtpJaPJiF2LILnsTOYBxzCJBbASMkKe4SVK3hwrm9zlOSpF+z0sRmwgLfthQPsYdE//
nKAa9mK2GIi4fIi8g8dhuBIDJI3hrD+z9awvkjobYhkULWYmvc4PHl/tF8MGKCIsQX8MwhjTMEEz
UQ0zeLbiqlvSdKGyF9sFIs6GFzZrKv8wYbgy5hv2bPYSNp5Pt/i3aDFIW3VFRm3HSNPeZ8gsSUNF
7jniDYmFYv4SVTu7AUKXR7sJMryxMNLzkdHEU1TX2GZUHLId34Yc7rQ+V5NLx0r52iPAB/dIhqWi
/S42vfjavTtLSY2gE4Kn8eOu8TuzJVMkv2OE/HlwiGzPtMDfBm08J0GRcpxKJ0CfU3SJi2g/AxLH
PV3fyYBVUwTNuPmfqfGus+AEVkI3+JSrRAhsWD307psce9EeSOnaGWEUPQ8PJi61qI6EQ25ViKbo
wVAAQODrjQRPsvoe1LCk6QZQSt9eNSREuxyWQ3Il49JsB+alHhauoE0lyOrNq+4DTI8KDxbpkS1u
DrTE7p/VuaBXN2NRiZ2nWiIJH8SZNmDxdJL8WGNlq0Z+miS38tMYb1s15Qv2h7UoYaPO5ho1iu2l
wA9vcM1JBsCdq+soQ3DJqRM3rigfLcMadXqWMdEU5oIZ2Njh8mf+5qjKVLVxSpwOAFTDdhW8rXI8
207oKCn/lJr9ybtmCiKOMj3C7GGYj2XuJgC95nR80Od/FU0rTbMaFc/OSvVCEDZ8gxYHP/bR0x7N
8AzOaVpE9ZmUWcuMxTF1gZ3WR9AmwBbydlJ3IcoGbjof5Y36s3d3rjDrmsQIj405G+tTQHrHHjXN
i90sbyCggA+GUUKtfUGLXXIZPcGLTHvAQUxvPKzDuz2ado+zckCePj70ilGM/5X2PN5kOMKDRFfh
NthIh8Y1DJdL7KTy35GzmXc6Mg5yMtKeDt0lTwGfxE8SJNJcJeaxln5GEUU2ItZgiJpbAjE1auJ4
msaBGqsIxC2BVxmgWQKvTfsTHa3qHFT1bWyocKSxAtV6+1J8lSnBZr1j70JlAhDC0WS/LYOaVA+/
ykiQJ7ClVxvpLlCd0Jfo1sauQdXxwA5BooeQAHxNFJrK+3q0G9o7gR1pPGQhUg2q+dsPrwmuSuSk
hcWExpvpNyWj2NEUYrQnYGhNsOgiypxDrrPoMwGRkw/EDmTgbSFLRcw9FLuoTEbOTo0MxkJ8J89z
8U9xpz1D/RtxSuAfAFcc6N6hXe6hZv0iCC65zPLqPEdPh7yGo3213sjtpSp+O/gM7jwOqE2lbSv0
Nf0VYbFZ/mP0MRrXu9VgfApbpK4eky7dN2vl5zZyDYbsvdfsGyKp9AijK9kvtD59iQLFujYBE62b
WekTmcn8tphbhCMCYTNFjpSNgkAS5mWSjEGajmyUNVpQk9gK5tlwyx8Irxtui5yIa6aLg+oMQgkh
pHvuQIeuQZiYCGEe+9CG5iK042JYRDP4BcMnA+KDO4DMiRXR0+AXRN/Rm779p8+FnAJyycN5A/pv
Lqj5mvIfx4hZKduJGafeU7X+YKIaD0WF0h+Z/40HSS483HjdciCCbgqPJivVBflA8J7d/IqK0FsG
9gsn9I7LgMPHrXmuG/fZ4e+StUZgUTr8moP53WwMr0yturJ/tPhZT8CAb1AUYVfvHnmuOHMbfDHb
h1MbipaaUiXkJ8fGEhTbpFJXfaYeRp2U9lsUhUWzBpyu5pXylzt2D9VaDZfsavLwcp0YORRJJAkP
KyqpSIghdHV+6vQLdh3gXV7bTgWnmynwm8wFjGM8Dl2eXn69vCaWlQJbzN58PnipfMsT0fFC42Lc
2Vl5Z0kNmzMqowTBG8q6QPN9q2uD/6l8ki1/Ez6cF37JKuFogDUMEmEFt18MRm4GN3/HiOQSIRdk
wXKtSIuCFQbi9w1ypKmCCKg4xqC9FYf5yUgLlkeGL5dCIe13G9wByV8+ra/cPrFcpKJTDiAABoEe
5p33Qb3YLk/OntqYalzACvRLOPd4V286oc2LjR4GNfhyW+ou+RWIaso3qon9oEphOah3Cz3tjRot
9eIjPKjHbmEVR5x2/Ep4SW6J0qx0yX5kLIIY1blQIiWI0Ecn8kI883a0g94dH9Tirs5Kr5QXXYqo
0GnfpPBjIUSKqFCXw/GJz5SV537xv88vY4XeCWvTsVQNCotdUoIY3yLxWXtN3v0xLaLnjuGTm6uK
Q4r1e3aN194civVn3QgJotyEPqPwYg3ZWW34dN/uOyJOp03q1eRuPlPiZjDFy9n4RtJ+oRurmy1n
fp+INT4QjQVj3MH0yyj3H6mEhdmlDVrFyd/BHhTWcLjiItbmxIppUd4P8fej1z4QaAj84NKE1Wz6
MEH0t4FoRI0euwyGuK/ss09ku0U+pHPmv74W6S32rj1tH+xr8iDw9g2Rh+afzXL2Auz/mM0eWpct
W2qJH15yWxM6jaJTpqXTvoCOIlmbzxA7DiEwdx/IgQZnY778WngCeWdx8yY3Q6E5ZQQFNCQ/d+rJ
GaIB71UkOBL/V3jTL6QOr0BbJe0KzxraZw9E5EhncgivxCFJnXMKq25lsZ29zR/tyJ1BZVe72R8w
/M++0E6oaawZT6QJPnnMgBg8OvZz9aLxoHamGalTRRd6Sg98o+tiJsg7B8+33kuhpHXzkqxZyrz9
l/+ebb2SxSVnGSnaXDTT3ivypxUARwf85mYGKFYlBZTkpGW9yeSoxs+8Ehq0SfpoeTcObZBU87MQ
2PallcIagC2UJV+j5a+QoV/vK52D4Fsf8RYd1JPnueIDhB7cdUchIlR6TQSUY+L4y2sGr1gEHrTp
ZNvtOj+ALE5agte/DiTvAygScX0fafO10CfZFXVKc0wtBNKE2ga1ZCKK9e09hwhcgUV8BLeoU5i/
ikz4tVNtRhdNv8bIQdh0NYKKjCl0MCLb2kYoiVWIMUCA9ku8tIi4Or2UpsKVylxHRHCigyAnzH/N
yyVskRf2GQ/aetpkmKWXBiyWTuw75syNF0vyTAWJZJNXeJ89oAQb1Iy3p1nosXtoSxdZqGK55DwA
I0gKqeHEO4BUPYiAO8ecGkUIjBpF+c0psPWAigoMLUKKAHbqdjco6EuEm4VvRocH+7iBSZe8MrrJ
59dA/HFD/5WDouf4OTvGdYLei+Z9wF7BRkACEeUkWBXe36wFs7glRJnPLnBVU4fUGcnoPnVztz/8
JiII7x4M2MomWxL9O+yvHysPXrMVBiA5YlaCdaNU1WENJLC2P3hXdTzSh6Fh/bddcTHzLpYQ7nwR
kS3IYMcbWDL1OWApcw/YLs7RPmoy6cCZT2jzMKiSGUb7Sz7AhxCo8WLosrNvxmuPSE7rEz6ySwI/
SjfKpEHr2q8MgRs/JeRcpTkzn+CUUfI1KG22ghBMCqNajDOvYau6KPBmAScxcMPnoFIaEiCN7gXZ
k3PtQyA5+y7knLR7VQtAgngMnayR0k8I/mpYuyr6jB32LeYkNqdO9eCtI4bxoktat/HUXNNTck3P
/Crk7UDDaTjyX5cACKkc8KJzfuowUHBFbk7X1aR6FyRD7653ouYbFY5CGDnnhZYqF0FytVOvNjx3
330cxkfS9zekiPaOXSL26nnTQjodcH2HzMnJHbNPVbbzXXJMd0mNSMc9Pb52/+DGeM2s5Ozj2uiQ
HbKpy2G1urJwp25jtMZCNPgyaI803nSfHpKHL/7786Jy4e84U1glDjv5OS3y8ylu3A2CZ03/JZme
uDNdqMm5i/mcSuUA9H7h3T1oqbbtW+/ZB3yaq1mh9Gnyx4AKfsMpDohNlaJYlvgGhQPF0CVpEkal
d1ImVPICpEUmTc6QP+PvrGwe7lZz9bUr0JnZe7ZLnkeBLd062+iX1VyiUWYGhO7exvIJ1DjTn7nr
DEcnXBzGueaB2q5QY4lVYM+laoBthYo99hsxUb080U1/+nca7oZumuzIvSZy2VikNfxWO4ltkqK/
aCh97XUx62Hxr2rtQVOTS7sSTzOMz1iD7AeTL9jQmuMGABR6YqxrCgaUeoFIXao1Dy5706NR7kHY
LHF+k4eCuZxXVgzcq0Tu3TGa0mbsKK6YxccMEpYBi+RqHwCE7uaDSvlJowjsWRP6Gb7I9NI1LEN+
TSfgVR4nS4f4LXtbN9bpDRxdffO0y203K4haOe7B+FLOHGXRoACxauxZP2saQGSRkn90a+l8DyOK
eICOi9I+3NpFaKc96PCXumVD4fFdTeYLldlJgx72Fr6s+ZkBvUCbVyi0YTKngnIZMIQyVKw2zROI
X9qpjIhHLSAsfDrNsBQXzHmNLlUDXSG2EdYk1T/+HM/uw346wjSkYSZylf0GAEdb8AlpgQl8nuyj
vZskyd0i7/tSMxijzlsDWUyocnG2RjTBGB9tF4ETzVbdB/Kl0WMSYxaT4N0RAwbCXu+8iPOO+xos
CMt496lj6S3Io0OBXojGQh8YzcQ4RnQ2Oxf4p7emfEbnQnWxALx9gARqMSXqL2nR+gHjdOhwQCYZ
DcYAALKQZAXHsAEJjwJSMqirD9z8NYaVo42aWErJN2UQocrhl869CfUcXPtsr36ZEJtSyjpsgtTe
+brFHn86uC1oEUu32Afybi8q5mJPyGqTFXUZojAvMM63CCr5V/9r2Zs5luG6P1QFg0pjsWQLThUD
c7UWN9zUV9TXVrmTnIBtsWkuCzHXOQEhflvJgj2KflBN0jm7MpRl+AoYEoqSakYTRoaX3b2gLiOU
q9rmcm7oo2iVNGOxPAL7LgUb8vnxdSNffi8ADdgSednvlf61XGce07PgHnEKVPh4vEkk06ch7YvL
nJh9n+cJncWWN8Mnvau74QndR9eoNvz2D86dhUvqLRvOO9/FRdbvTaJYtyaPpbzeWA4yZvoNqs6H
BDyntmJG/TaRp6DUwMZ7wO29v7PAKUuVOY8htDoq5eavp/ULPkG19wruVqkL1keHSAuLhEiaNEZs
UlOK2UBriikXlzXTcoHEw234dDC6b2KEZqQbNlBa/PKKsebWqGWLTPdl4NmJZMJtcqcZJSVun9f4
BCskb7veBSDimIw6E4gvUDkViVIDI/sGOztIMuvgA7QwhpW0SJ2SOyaguxSgDu91/3K2eXQI17PB
E3x27ezRRgdBbcmUMA+sc1Z0DjH3Ju94Q8j8K2K3GrMMSf9j1ZtfB20A7EBsQ/UHV6doxSaq5f4M
tig2mauw/QOzyKbGps2UO7wa1OgxNo6yIcVRCFAa8wMK/VfwpDOhnll8Ancc1gKgpZOBXjAcbvFp
No1ttk5k4sCH9sFaPO19wEXYYEkXt6vWJf+HuVVDmymudx5eN0H/v2CDCBnoXqN8DzY2E0/6/Wfy
4c3ZyE5dg4PIefyBZdv+0mfRKhCpYL+8JUqeC3HpoiKUC8kdZ3Hn3NRltkmlJMULR4Mwai4eAySA
2Y2uGEbIQN0khfOZO7VLeRmpolrBZ4Y2EsyXWHA6ky+NlUHOAajMNmP6KI5CHugt5r14VsGNyDbB
sxOSun+aqSeHUlI/QswGbG3dMbs18sqr8DwMOLa7UyQSbMtdCnSPpwnOug7mDIPN58UIjZsCIt47
cgWdC7sAFrqChYNq2zv0Mdg5JETgzvHeJXPfRMtVuqLKhey7c8fuNFfP8Ow/msCBSEyuvjTRP5PI
CW2XwxvV09R5J1x+rthi+LZCsPCdJSB8wcaJsItfiM4Iyh8BMLdMtJqgLhCeMTd3WImIiS87iZE6
TskZiVSc5DF6jlBjERQtY0MSnmjYf655Sk2ykPgrCp7lMmkhVykMXmQq3swtVbf2nZ9bZ+41yfmL
u3Oxa0AXPF282mfFPcnnrvWn7Z3XWuKBBc6obvCMotDWHapp+O+dvZQiw/7ZGuZRWH2tBz64CqGj
dhwre5S7JZyEJcZITwUu0EZiPhHYhc+14QllbAFtg4D90M9e0tqy4jYgEsmAqi+pfChQgCBU7an6
+xedBVzfMkjSPzFRTv/+KaR9R3dJAw8V4twsdYiiqKbdujtFn1okiwlhSlzD31O0T38/iyYlKB4t
Ri+g/0LXEEGdFDaU4s8Zzi/6ccJ+4aufZHBjhVlgBxCBbvjLBf0prn7TdQyLulzdkJgoVBTsIE0C
lGnBMMboR0IcQL6BBnBWw03yn3lLwdhVOoPRffWjv4DDf5vt3wKVRpG+9Q6W3nmwIWlCJr2LVfnQ
1gr0flgHv8CQLV4TMs7ybBNi4WlWJyRJRTn1fiNfH7HUxIGcekJKUepCXRrKEKbhyxXRTgZz7HRG
UUSxvwFg2HTuERsiBT4QAnK3BVQpiDR8mcUlQZyAR4RgLFIOiH7veWUjgIfy4Lt5xREYllxOyzQD
YKHKAECbvonxAYpxXnMZHthXTvhqsCvZmGVZUCV5mNCJrDR5BjFVyAuu7dKcN0DauEO20Qtqa8K7
E1gJxkvvIdw163ANc6QcaQ6fgACsNV2FqszTME3VL/G6YInIBvtUp/6ZQVxr47lGQNJxmkvxfsc0
WnvH+A52oZzoWdMt9J521OocNlaj8w3qXG+WtD2NSgypdBhe7rxXiqp/YOuajCDBp5NtrOVF0/0l
21Bd6eRKQD2jiyioWZR8B4jQ7EdS150mkqgX/7KlW1X5yAwHxlUsGrTO23g/a3S2cb3b6KzjS4jZ
ADeZlm/V1QKudouB3sAlfK8KSKIGpHDCOdK+KYV8O5Mt6WVtMsYelEaVivleNbu38IYnxhogXWFm
Cyfaryd5YzEQjvZxTtCtt1AKwY7IarL9fFdpcU/L9nXzKx6VknVh2MKkODgjpxUt+sSu5CDHYwVx
zSd8QIY2jBHs/qwfw+gYXVIPaGj+RBt2SkRb0/6nakurDKy6BqzEMrziAHZVdCqKMvLu8IxRz1GM
wPRLJMj0l86t15i/NSDVof0sWhgApE1DLJFyWJqzHmWBeaE0XCEzMqUB0HJm/Ip77l/dDCWF0Bqs
dsY1n03HnSrB12F0cKj6c8BVS/pobA/y+YHi8kZ8Y4FAUKtjsvubAlhw2V2wvuDcNKtdpF0F76iw
cuJd0K6+Sdz9laBI53BLHi4Z1Ns5ptSc/IgFcV8LFRIb/x7cLKb5IOV6M4peZpcyRxG0QpFonRfR
nShTZMkjehbURt9zY0DCeqYGYr9loGBrvqV1ebDR2Zch9SWUGuGPQJzbSSEl7P7j/UrmZqF2dtsA
M2A6g0DRBrfkkU2DZyyybZt+V1MAmrd9Sh50vTxewApwrmiFMbezy5q3+JCC8P9MdMFfi5wMvCVh
kkrgAf/J80v35kNtlZk0oImuYzdMzuZt2LTq4XFntf5vo9TOCzao6ZkkKHJJDKB0q9BqCp58cblQ
HEctWaruhvTpUtIgvqzz+2WHKAwyiIeI0K0L6R7RhS6GMrbRZ0hbKLxgoaJCx/qHwrZmL981VJyt
GWOPY/AihM3wQFkJ3me4TOFkxcqKWQHvBD50k+J47UqKTiqKB/QAQLK2K1hrHHgc0WNs8V0wMQkp
9LeFdNfjNyKT+VFM5iUBcktnClMticnSTbaUS0XoHbkXdFEYS0Tdqdu7zjg6z2F5FD5WKl2/DvUu
R+QYHnu6tsoLuheizYBAaFk5/5ERow80lN5qcKRQzE8J4MZOgrvWTpi3QJg7aYMpWbA/KioFVKYf
fGdoSDh94B+AlDlN2SXRtujMRqlKHsLVsvtMxepSxWCI0LwyM6BCuTJ0xW12FP0kyvyrAJsH38tk
OniL6IiCWjcyp8ZRzRA0w8N35FPDlVGcYtIwb25fZznxsmh6IDeecKC8X3/t8p58uk8PjR4nDRSx
B0igSL9K+0qjxQxZ+L1KTECbjn8GXKFRuniVdA0RKeyarf3NcQdhriqGm1FM6NA+3B1uLuRJg5IB
o5v99kGlY+zIB4z9a4dPsmA5WrysEgQzbWc48YO44Urp0zOJF6JsZRtxuTitSHwaETHYQWzMoY1J
AuvBFAz2tyS0e4Gshqi6lr5L5W8M9cYeQCSOfEOE6LdsmrktefYN9P1fUO8TMHVMsH2HhA7In2VC
KbjqTWMIUWjPQ3Bjw0IUSToQeQ0mN5ZaTsq0XUxB+1lhzSpZhwEuDijExgmO7jmuAo9IbiJ1GEUO
F7PFcnSr1G6/+EHHRL+MsbNPiorD4OaXvUmvCa4jA3j/R1DwZvak0rrZtS5F5bCOQaJFmhjOe0dD
hQrLn/tYk0mk2NOhMawb0JPlFl/fmNDiP9ndqVOu1magoA+GyL0C9JXnNW0xAAQjTXeoj8jCr5Im
fHYQF1EKtas9yjnquQ0hG1ss3RNBP+Ld9aqfA8zDaeddrRd6B6fY+QSlGgwCr1PuVSLqz7SSFv94
2J19OOWrAkJ5GEvQsJ+Et8QfznejMpFT+Et5ytU/j05f6/xx6Kk9VgXZfhtjSmgKqPHvAnmwJhyo
m1wtKOBvidXGAv10X1/MtcU372ujFrxAJkLRAbSETiBk5xSUcePujMabkCmrtesehlQVr8WFvBVW
bJFuKDoU6Z+h427etGLVs2l4GlZ98M8mePWlDUbR9A0ga4N16JMc9j4RPFj3t8vquJzo0TgSjVdh
yQNzYWAenoa1tBWzDZAQu1zjj+MnJeuAoT+n3t0FiSTBkXJ1jaQtMxxI+1KAxM1gJ6u+DVwZrYZW
SKdBpuGvDcT7sag2HXYHJ/uPpvPaUhxbtugXMQZIAsSrvEHI4BJeGFhhhRBGwNf3DOqcW/dUd1dl
kiBt7R2xYhmwaGaREd6wtjgKu5Di5dbB/IKROjuMy9+6jjGelcDGzP26BntyBRIQIWrtAjeJRM2m
NEN/iXqFJSwDTFGnI0qYI/bxJQqdzRtWBq/B7pWRbx4jAfuzzN0nvAw99OJ/EWcwuHUMKQHWLiSV
SE8Y9vsZ4MkFupA+0jgWkjX37+50hk9uL/dOnWMpBZctbHC8iHbyE8nojB8NJ6Bq4j+GZTLXQGtD
F9AIFOSS5NFipGwaS0bqIfdL7Vllae8h1MPXdZP9wuSiV0ezneVj6AVts8m3S/gRt3TTnKm5QWiE
eBj37DYxZ+xl/LcQ8TS6FtV97JhKpTrB0jenDfFJnIf5AgWDygvw0H6INAqIig6R5ZXjbCXDrBfa
ndq6jhip9T9WZ30Y0dvgrTZhLKebWDYyN97RxWogv3Bh8LXze0HjZn7A586Zat5EXH5JKh3znG5A
kv3Z3A/ulcWz2lRN/qUVaGt8hcheOKdNfEF0pz1u4/eF5UgTr6dXOgbAyMkq/FB88hYEclPtR3bB
kx7vejoG2Kji0UtFBxAygdB6TsVc5oj3Bf5ZIZJTumdxKcIr0v8uW1FNoPtJbKZwNYEJR5SD3aOL
s1/zB6yD9g1kDsPyHD8PGoQTgJXZgfgTkrllmK9ICWng0eY9oAbS3JjfOJykqT5Ap838+COR1yHs
hlkP7NN7Le9k8uXmzUEbUIHpKVyOlv2B0KhTqdT+7WA/Bs2Fgf/UoMdR3K24orVV90myKGx8vyL8
XBzsUCAlVEFw4oOdt7AmrCLVVw8qEqgT0E29Y7APepp1/6IxVGcgxarR4unFtmY/5+h8mEevMm5o
FGqfxPm5hrUVNpYIsJY4YmwrcDnVXogvC6cAezspOJ+wCYBMigXQ5Cs3X/N8/cK61FC35XyohKSS
C6hwibmSwrco38RfwzY1de80ay3VHS98iwX+vGH99eKuDVTCC72SJshoYylF9y2j1s5fCdB2HFBe
KH+Xh33MurtT8iQMdsRpzZF985WDUQ3uF+fTb3/NZr/mboMrLWeALhmnCwMRo8lwA7vir6UHjxFz
IL59CSl8fcrefdqEQyaTiV3b0SfnjRCd7hMk006VHLxHvxF3UnpSKJX0UoDQDaMLSmOcQmFMUOGz
W9kzswcKXSF3gq/8Ar3+8hUM9P/OnH/OkTEsBSzWBhhE/63gIEodyTSVMGBw7etEhwXwJe0JPrn7
I0dA+pNag0ZcWkWZtUEbUR16Bqk2iN9m62A7YkTvzGt7n9yMWDSRcvyDDgE0ws7loMwxSeQugp/S
JoC4PZbwg3hHE1v/0/AaxKKc58/EMwj4BHNRCmM6LKuXIrPHxQ+8V+RO1nGzUskq0cxyIxQKf+U4
czY96bfooeZ3W0cFIwbSBp2GC/xrsGVrAAzQPaFfSjhy0T8yNGoYn/GPZUjPfSQcEUNvHky6FRq3
ih6z8q93RFZv65T1HNSLVFFLoZVebA36KIFbuObT0rGNI3d6gb0hePq6aybzMz2s3Mf4JuANYBWa
lEDoKL4b8/pQDdreKb1HZKB45RAfXtp5Zqg76bNF8ruC0vCv5ZYNeC0c+WKpYfGXy8IflxCieG41
RxcAqAS+hlxonb3C/s5bPHpjfhZND5Ck63Ju4tOWgouBfeIZ5tVDARl5qsnlU/o6WsgZMnP7i6Nf
eHOI72zsikydAH5BaVYsMCijwcGULVhkrvie7Stw1bKwmv12x+iIMSN3tkapjvYYJlTDvfuHzd6D
VQoiOOMnsXUxFth7ObUsw/ODdZt1Qp5NFfZZVMzZoAixH5/TBSYCMQYGwzG4G/NvlH3CYTsH1/hA
TDwU1Ro7ROZnq/H3ZJXprul9o7PNtzXDKmqGOh0W3xRd4s8Ui7m4AjqZPjsuTnHKtECMTEqDcwzu
mEfpTtPAvu8N/Zzc22t85Gccg9ZY6VLub4sieG6YfpbGHjNCBtFNq0p6C9xQYVQqFwgw2lbvmNc3
jpDM8iCqT48KLprGs7Y/4+u8N63dHuAfvxBRyCMEPTFteWrI14gWsu3hVsEph9/VQ8KxoLMT32be
IuSgQTEk4jwSpjtNdtqmnr/Yo2dEQU+ljd2Cdw3EhpseKr1BXVLDN5ApLR9decujd0G+gXvVw3ym
d9jP11Tghfb0bi7gVN5J2WLT2T1GH3aUJiNLzeTTMPpc7OS56gChZNC5dp1gj8OyEAo0nqq/EFub
ifOHeI2vuDGp/hesSLSAvz/Cbnp0bLyrn1nNfgRTjOdf9iVMQUkSFyf7u7GCCMUM1Y7mLYvQ7dGp
aR/CPLx47wcTaKIvL/Y1+HKgeI8Y+s1TtshXwjfV0pp/rXJULnhBQdYYHNF3bLMHiPo2YfJ2MJs8
6qB+hBcirGlMiTJ0qcXwIRCQDdWkDCWpOxkioV5IgNr7mLhcfRZkQEHvNQ0OQgjOt/64SPcBJyj3
ydlHlylDEfoe07XpBNQB1alJD9ThmQC/hL07gEVtLz/4pjBF08G6mbxZN6YAujHu+Xtj3P7g9oQp
OsxB3Aog9LzQILP7jRloCHY5mbxj3QYGxzCKU+lS/Ah9wdKGnuf210L5xhMFHIU2CAGJ+N5y2kuB
uHty9A0xeesM0nr6XAHlZlnStbdvFOBs+IR3vD0mBLyVtnnnI8HrxwaEEIgtPr6RVIQgdi51sFuE
FH7Mzz4P903xped0Mkwft3T162nfHaAYzIdA9jI40PALstbP9QGxiQjjxCyRVuuocXTDe/SWP0no
bwghw0eZBd1ZXezxbCCVeDFo02LsBWPGhAxhcIyAPiyM6otZLThFpJ+4cV5AzyTpnmEqg1W2d4R6
Cqu1sxSeMLya7AJ0QJfodfqlOMxyu79THkYyxWUlQC05JsruyBqGCgP/RkKhiNtjSJZpuxfCkGxP
wbeAP4CC02msWwrT5lNWIJGuK7FGiqCKUGOTdznwxfWdnRZWf+FbF2CjJxJdNV5w0ryckl6CX9Fc
MYsNzxfPPehzvXNQ2sZXgq0KTGmAJ+b4w0cX9LigV9Grvwj05cuHJjD/NjC5ujW9ToC7Zu/JEayY
jTV/NEF9yv9J/hOST4Oxvw2vU2Z676wZrynAWcytlLskJEfaAuEnwKFmGTDNDMZ01D90kbA7wdgb
oOPCvPzMu6FEb2kzmL/mNo+asy/PEqc7iieERy/Z8qRXiPhN9Oeq96wzCV2MGQbgkQ/l6w/g22Er
47SKKWgR7mHw7W923lAKVzGhWC4DPEFxxau9szscskROMatVfGlC8oP9A0M+tKaQgBzh/QgJUB5e
IeK3CA4V4Fmk2D/lJyAFxCEAeXKJfzx5THPm8zoDs44QKcE14vZgA0Y19ZMMnOGT/X2tqIVQh4g7
wJV4Lnj/pE1hYXEQyLwRxWcqqhFr8o+qGWEd+7vgeXA1KVu4oEiAEI3NpCFR4rWgNjSea1rPA7DE
YqPUBuQKs+ST+IdxV3rSrZolrYxthuAhQFJcaxwUj32R47CBppt02LC+vCdMMwmtrj190OTbfhLM
JpR+S3EnyEOO2OpNn1ybkPcmmpCmuWpgEg9fTiDU3Du/QIDPyXMpNmCZwRGM+Mmi2PJ7+PRT3uAn
ifkuEbdHog9EFKFk3tX7xodJDXhOD8vDDhPvL2KDFaKkxi7d+7kwsHWye4hUnweJjPNyenDrmtj4
UMyYclcd6BtKSrC/n6sEcnSurSXK2bE3hI3XRIzkHl1AcyHavS3FVkOHA6RtsU5o04X8Ax4A7/wc
LwSUlH0bHRNMu26y+E1e5qDJNNcsK8s7bxkbbjZMBnNaib19GZ6Gsox+tqOhNwklpWuBTlYCqqjd
KKTISRUOj7Ha14ayRSmEt43v2lOKNLr2dr90Yio9Pjj8JZTIntonVIJAKKHkrGJlWWdN/MbwpOSq
oOSYfJmKkOBFuhBSHk70uwusy5q6ug1gywG/8Q8IfYxVEMa+V9ctUYRDsIIDBKihZB60AG+rUM16
nFMkF7rAMpgSMyYo2fMY/TWxeL6vD/2cyxK0MMegAHY6KAvW93XjZPD/GNLtjS92vfI9rZJjqKIE
9dkmHy5/U8JBlr8p9qzRb8dqz0/9806JW6noAGHKXzT7SScLq3z81jADG+7v/XM7fAT8SL7/EVCg
f/gIBh7sufUsZT7ZHNF7H/oYnvPPHFAjaL2sO614x7rPjliwQaJ/QazXh8eJugeedJ0VURnRe5UH
ndrIznCGYC1IMtBipPuwZBLIZSsQBvPeCvE36SRAAG9ArVmra/gA7JCL8oAQiDG5gMY1Nw+B8PBk
0q1gEhR1Rg9wI+oeV0m+YPbw7LJkm2i8kxPnEn+eoWawid1FORvBu2P+sWEsiCOQAuFU7h+4SctA
XiXWKmQm0RydyKIVlksFuYlAMJu1zdmHnt5hpYNRYrM03p84Tq8mlcQQ6fFMvpgHHsDCzjr+rQa0
tk88JAImgZ6YPC7P2sRdUfObybUNwnZhbexe5v4rNxojPP5IGxXhfkVJ4S76ldfkinNd3xlW55x6
D7Fz/7aN1geGBXkN0KvjVvAmnMAQrhfavhKID2gxPTHYvXJnUULSrsDeg+x1cLt2D347VF7aPvLS
zeNUvRud0YG/gtGVkauE6TcepAM+X4SRt3eG5cxG5ItzCSvYfELQN7srSHBzboHHGoecD382JFs1
+k5hF6Y9YFCaWApYto6wnEF/kSsEJPw2AOJE74WFpXBtrpCmMMBHFJFuRD9HOonZtbClwyPVDLQ+
hOXWrhssYkDMTgzdxDn039l+uj24ZINwpDfQjElfa/SpKASO44mjDBTitjykX4sG+JiU/guF0ZvR
u0SerUZSARVsJRIApkPQ0pm1U0vyDNXOa3fycSSWn/ZOwRuZjv/8N3MkZorxWffmN/qZXW9e7hSY
xNwUOBd78w2ZjImUoaKWGy+83vhGBoK7UEwCEfADbM8vPCYGT8wa4C9HTxzxw5KT/OFno5OOw7Ki
uMk+8e1v4b3TqoQbQryq+x3wT1cZngGf/j5xm6kOaiRQNXgW+NLnfZGyKhtgGLYLZfSJf1vF68Oj
IZDewa3C4wp6Q9cgeeU7KL0XY8XBHVMtGMK0sFc+O0Cr4P48QyUy1iLc5u4Hmo444IwgYT3BEew2
zF0M6S26EudhbEk4szkE83G5IoA2VGZ3yL6ZggzhI0b2ygwg9eSqmZIA/3Ws88LkBd5dQx/JgANN
ohyVBK9NF5uO1VSB9oiJMV+8JxvnUTUjA+YMnNuxrrW5X2mjNzIDszn8J8c99KlsIEjsMaeE9bRw
Cu/yV3gJrPrC4y4KSoiF/0gWnOq9eLCPLf6F1gu5iFMiaYt6zpX3M+osa9bKQJu8/TJ5j24wNgbl
pqdYRVJu9rMmXOIyERs+rAEMxDKtJagPVBnj6Xeca1KP7iMsiPzn6DFQl7pz9N4Dfe/earcM3oMi
eKSLjnsMVMLoXxi+L6bqGBcJ5O/XuCki2rFiXOk3H65iPOh0o1J6DhxMbsBXLfzXF6siOIYP9MNt
2l3gLmMJHath0XkI9IdJ+AHXyNoYjnGWEBr4x6SSORkbnP0Q1JviM7hTwIsFNhSHtAcG2RUAgXl/
2N1WSoF/Y6Q/PeBORuEPgc5j9BXRV7gJU0nIIySD4AuHLJwG909YIgXYK7w96KAB8wdwVYVYdzP3
O0MUVwLxd81WyjyJzserYdc9WFMd6DMX3GbAc9nhbvD8IDEyx4qFmr5ihPd/ELek3VB8HfJyD8nI
k+wQiFIcJkwcQMotUaLJmSoxaNIYMCP6kupZh97y4gcv1HDjsz3McXoX0uJiQPO0Y5vvecSSiUfe
ZSoyZnGUw5wvGDC/eGEph5EAe5/vqk2zJLcIt1cKOsWnmRG14nS69Uct3if2Fys4OzLXA+QjSJi3
pGPNL/K2n4bDoON7GVPxe/g4iVDp4BZ5vaXGYy3DO4BZirFmjNH/TwAHmS6ruKncYtv7kPY5pgtk
aDO90WTJqBKHdSBjd0//CZQj0jAYZS9xl4e3yYeAsVFy87H7He9qr5HQ+8l9XmoO45jLz9SljS99
n0OQw1+YqHB9Z2KlCRSFow5pGXR1DwhecNgWkD+ZVrFBpsfs3q8mF1/srcCtAOKccoCJHf5YbVNw
EVDaA7Ys+JbL2y7oYa9iiYxhh4gpRPnMVguzGklGCwq1lJXC/hHphCj8JZxR7CdprodLBqRLPg0g
ansiU0DF8z5T6Fxi2uZJbQxT64/SV/V7KCtEiy3KhibiWso+/JY1pF5Tm5EjB247k9P51OOOEMIx
eDD7pI7ANYqpt/ultTlBWwJqQFi2Txq0fqLdXScQetns4QEufqNYuW+Yiio+K0G2UFyH0JFFWDww
Bx2w5nAKQCN5wtPkQUO9lbiLp1VN+CQCkIOae+L6p3O7ackY6sp1P43dtQuzTiUvmjHeAM7fXJ1r
MiKGtevusztMKThyMqR+VUzqMMwtIGudRk1HcPZHJhDzW7waeAnmxgGJcfCyZRzPzBB0OcCkb3Aa
CT0VcedMfrzq6kMlPvjtSLOu69JujDus6W4m4k54HizzdQem7Zmnjkm2/SIgjumrWiCgf4eUXO/w
htlCw7yNv1RvLaxOqJ3RRdObylGqAVerIFai+hJmDypLM4cEskd7Lk+MfJXAtTU28IQhJWxN0g+v
gHxUbgaHLDoextJMk5jUYo4i/cX6ClTskt/zNafCO2SsmTAwyZPOOk+Oha3QQcMAZmQrdGTZRD/Y
H6eo35DCNNDHIPZxMUYu2XcpUmUbtGlAxXcWECF5hjhWCHzsijyyYjNskYwCFfoJNPvjDTjUwiJf
5xHhCQFDQushZG6c89ADnziW95PpeQJZ1gTWB7K2Gi4O8wA/gJPilyE2F73glIgNMbxgFvlwj8d5
TTcn7+6KJoh/ZqxmbGwkuXeCiRPN2ATg5w+qmOznLR/fI1G50T9jIy3bWc2HgerFWMccIwe1vE2D
jF/8nhFWC+sF8pqFJ84mhScqYlQ5F9RE3dThLbytKC35cTr9XUxOKkaKEKFMbcrcCJt6LVS8F7lc
4iuxI9rLhauEQXPDBzMdVxHiVjHMk3CM9/Ka8DtbwGLaNNClAhrwQkQmuW1Yn9BEqcMoHZwZX6ya
hrh8H4fxHWiPRbEF9cVFlrjnVIjTBfLWIdhRgKEjgJmJQRKJ5gE7yRDLvL4xhs1psTthymXpMNRU
YHJ7OSzHAbkOQLtckF3aG2GYZvZ5yOAZsAN+vOHD5Yi8MOOvTG9SwFSqXOucVuPhboMyk61WdskP
iNcF3FdWyO4cDBs+y2URMt8aS3TIaQi7FCQAc0v2IdW/e/yeKFnbP7oduEp+a0Z/3kaZ1ZthjUy/
73dL8m11+hB0YjnbHGyOKaMCJjIo+wO69fefuj5NekNxt+3gIkFgTm1Xo/1MkNGvL8pX5jaGuhYb
jZJS+O5tVIAWF2Pv9AGXqbSeIjrlKGPrlRgByYh+MItjUSxJiW7B7dScARPMfIO/gFegkTgniumc
Z1CONgwq/Adlr0DC5BFxKrAHNP3bn1RVFHta0qTy5+jtoD/HslREA5KfAGX6juWOGsDlxrnowSB1
vxTlvEb32RZgcC0Vwh1Uf00LG2rGtph2/BPaCaEb5XT0j+lhTMWeb6upENurFYqGleZX+DJCXadU
Ywey25nuF/jQ2nT/0+Pwvq1IA6GJwAFmer1x4osTogysZJv52ebKpzk7rdVtLJTEJzGph4Cd3rtt
cQ+lSHi6CuYcYhXj3SJRYMi7kdegn0dAyGmAxAQ6KzvSL4ZxBAINx7WM1ZBdiJcgmN6hcuZMi0Rj
8zMvEWsxqUHEFxg6A0iGWAit0Rb4/grrKaOOABZoetgSAcMwoCKRvfD5i2Tdn663VThCiydAw/23
XS5gu5AxSjmDw4FgW9sZ6/wBJf3m9xMG+iOIUEIkPohh4gvVPrat9BQ+8/2WEYFSsn26I/5a5Jxb
WiuT7144PiS+AyFkJk1WZYgpJeOf8RIixdnAOmkLTsCpQbm02xuDWWXjYtq312veQMMU50ZYTfja
UfIYM0p2QMSRD6uKkT9F0j4GIbRJXOxyHnPjxIZhKlj6jXEz5bXavzXNz5x4xYsK2+Dm0kIDgtzw
hTn3QeSyr39mt0xoCGj7bnv+XMEN5uhrbnuNaxxK41Ix9mj2mClCAMijiwnmiNB7gz/gl3NVEvQk
FQEsfJpAcKPD5G4cvBHGCoCqK5p3tFgVCj8tfWBMUwea+4SRGbX+yv5zp+wAUoF3YDXCHYKuJU5+
KGOFkVyhFUjffx34nl8sFUb3yYP3khQAxaC5cBE52VBd/W4xzD8ufOnk6UHYdMKS+cx6VA3cs+sY
SgUUBvoaTpSck/rHF4OPx1yibatzQHR0J1C9zGS9zv1i96X0EJuBF3+pppyE0MKCXqoxWUZ/x5xu
4T0Lk44994nOkQi0n2wGQwGxqic1IAJ9IfCMNG4cmxbDGugTZQr49BxwePdOpay8UBBSE6SSKnie
TPF7Uv6ku/Vng6c/hf0Z7OMeZx3DRvyED9DPiLliuPLFrWUq1qJT0OCru5oDmPMw5gFcPtqxzSdh
xD55AscBVz76L79iONNyXn3RyrEXXMFJuG4C/8GbvRt/tckkluWeZKIFlFRrxg0UWBkAg8N3pGfM
KJ4uoClor6OG3GS83T1J8D6kCyg7pVha6jOBgba/EO7V2yinono8BUDrIA7sLMBC90J4Rde1NuwQ
rXV3GhNad7Q4Q2XIhXC77mvyWhbMQA+bJ0YZIC5UBOUy37R2NXBZxzhs2oGGBxGWETrBHIdRa6dT
qBF+Rt3YCrrpl4Lv6eMHochwkoSvwb0fDGvsIzWi3Z9+bmoMUOVoFMBD/+3P1bJBdUMBfBgN2jQa
3D7+W+KnFhygWFVYinMMefDkwQaobqFeLxFdXpo8ZU45wlmhWhhxM1opdnfF1hHgZGSTNn6JjnGs
b4vZ6gANk71KKhd0RaL6g7QDQPv28BfHzZO5V7JHZSZsQ6mWO3BnaBR6Jl9go9oTVAE28JoKM0/E
yILGwj8O9PWN82D5nc8YrghP/UbZyB7karE2nM6WZ5uiIBpTHS0vo9pqpO1ANZ+x0pdyDUjNYez7
C3finSPTZUdGOeIwhVwhoGDoIsYCMK9xH2aqz158NbshgGyJNpfHmIn8AR8CaNosy9ULskSD0cC8
cOIKc+Imm/pz7EBgZYCJWQUkZzHavGOUyjbL59t2bXjoc1TTN4+hAaLniOG9iT8mZzajgL0pZpAN
azw2u8G44cMaNDdItdw/zCrcBtHyOodzQRYfPPLLgGpWBMJSKA+v5AKWlBQp9Er0lXgyPjgBX6st
yTb2YpZxJEqLeEr3nL97h88JeO3I3OMy9YqI+o86gEeLuBWq7ytzLDFbucLX3w+mSeLHkcRVkN1t
rOjS0U+y2DFbofEZ9Gyl5WwpUAlKreKWXzIVGLzoKLxyS4SRtcgWxBBSApK+Yz/DXYO6IlDCekrV
gl8YQVd6lnaxsCCbQE0aDg3aJr3a18qIRr3BCUKDM9+cKJt6JOQog+u0OlKJiJfp3j2sNjXZE9ae
Qu7mtYaIH+FTIGbjK6jL7Ukz6Elsr+JKsLc0cKE3hhe09LzS8tjaZHz47FPhTYo1el1j10iE6I7j
495toBEH6qN9JMgtff2J+RFOHHGbfAGQLDYYyxvvyOkzQEiwZKGs+3iTinagpiFVf19dJvPQe6Ue
IiBnw1yVDlAZY/VhWGcCB7B7fFJamQAYJOv1g9QeEIxL453qlN1iamBZY9SlJ8By3nvlv/0RexeO
UT3rySqYH0jQbkBxgRl8MKIQz4GwGMnLh3C8FISBQYFyv+eDM0cNSR7pz6/Bj8Udph2PFuDhsASJ
ganNkDExMwxRdhwGZ8qRJlexTUEpmXxKilOBfRmgJEGiHRzjbtfY4mLEQw0L3SIsMqyuVnMmng6c
aX0AyStCXNNl3IqgS2hwHdDwrkuWKN6F4qy8pXde8iW6kYhUI9o7Rn8tDQ8lkNWZPHyk0L2/t98a
4d1iQoAfFWjAVczewFT7bD+IcJed4MYxAOzviMmZ7O6oSVK0XDcpUy1veRuZND5hOP9CpHaqzeo2
Rw9cs1MOOya2DohwXpDOMe3geydp0GP7vUGw1r0qVbxHdBrurMmfSHp56bN5x8zwhH5vDzQJ9YL+
z3yYF+u1rVwNkpyEtxWED7atFkYSt50SFH7Da32A+q+TRVTv3v1O8G+spdhz6P6MjHozkQ4eefMd
9B1CbuCj4Egl/ARYmdELuwK5+LkH/UqHFA/1uhEAdUJuuSUSS5c7RE7EEkfDWKY/Zu7AVVbTfvGN
nwdjylnsDG6Y9bxsiMa9CAKJzOi9GhU410m5kFhj8bvGoEClV0WAH71rI7+5vc2TNU0268mpMZPQ
Bh/0b56lxjwXvswyVeMW7to+mc8M2wPpOzpE47BS7/Z+xHqhA9fRuBgQmJh8WDkGN5SbbwupFRYc
GNAysTauYcuf1Ea474dpIDHVD8oWCnOrCu39AMpe4Y4/VpPnGYADkl0iOsxnv6+t225nLVaf5YDP
SZ8Qg0/tBJvB/ybDfJ4tIVTFl05N2uhLIBvUxn3V9TfoWJC9sTcfk8kOmIsVI72nOF5ombphY1L9
VqL67ABpSYTey2oPGTT8Feu9v/db60YMH07YbdRj9Gbcbr/nNdPwi5rgadScNPMKFtt+BJuToOrR
H1jEShxxeoQvMmgmluzNbWfu+UHXozMj4/i4ZB9bQ4//F6K+gHHxL/FAeukeC+od3+ym+3LAWCX0
lqoSHOoMAnGgaaX3xqdjUIfkvHkaYXS04acYkJfyWthR4uYiqAUQMM11Ht9XxZj9SLd5B82A3eJq
o+CapDr3h8iwDaykoGAOHjHUc+GKOU1MhYia4weROEb294H7QZYokADYA9seqyN9AseVbogDCUdW
dgf5XCw/bomcRRwkCcZmG6HiVs+YdvRiZFBykL6sXgx3kA+t8qNzq0cKMnSMwr3TpEc1MKhmpI1Z
7XVnnCJ36EifviQ7WhtwPthpKIsWbfE6X43ofAQzS6Sm4L/xxaVaMXwLc4j9rAWD8WMrO4UMVmZS
/QojNmY0enDIGpDpmtykD/4lPXlN/BC04Owf/RcSLHFPue4YKomS8vPhQRS/R1ovhC2g+6tqb6jh
ZU7Mj0WRSCt1MOZATRgFVH0a8uHb+Zh3Jt4dLB00LEPEFiWmaSPDky+N+Am8LaoFoSRR7Ho3t00R
CepH9dW2mzPJD6AgpgnBUmJKmLzxoMGtQrE2YpZBySpzSak5aBJvQI0Y86tgMmJxJUKgkX+NRryj
NzIy6R0efrynB2WeG0PMEj9raAFzzLzff2TcyHfhdMI750ZhMzIMtfQNjorTk6w5Uboxx8exjO1Q
DG5bTK3xh9qP/nDsrIzDB+Oae/DM2Qc2HBz59LvpjO/cuNy4CAJVFeZr1vNODBHMtEF4WQfqpXXY
7ZmV+Ys5z4yAE5BMJh+ON9xXMGhRXHZmSLPmi0VPacEgk7DHxWB/Iq8Qy/S4uSKo1csLY8e6LBDo
ijPsYXjay0ZH2h2gCmRcoB+zSVXcBDY7Ix0RthS8X4fnRMLswG2GAQksnPy5tRFblmMfG8cg3100
p/h7xx1Mr3xxwRFTK955dyS05RJshMpNxrhSN+gRTydX7of57zYNdmQQGPfcJ6z6cmOxVtjX5N7B
08sQUMJ5D/XJ/mhYdCyjtvOECRTehOgz+frs/r74fTyvJn4jwAHH9Yupk/ceHhlGnCyYn8r2Ex3X
+z+MQARNGB4Bunpgpx4Vmv/yKg4LmKjiTl1HNJgszn8WzeLYT03ffhnzTiCDEBmTsiaZieM4gdxK
Sl7wDUAUiyLz3a+XPUyuurTHZx5mnEEn+i+HkyfW8cKf9+rHjMLPCESTGQCnYxV08fkkSesW7wNO
zSaE7zPnxC5C3As1UXgNX68eH4IKZh2JyYBPcGc5k6/2CY8zZuW41HSN26Q4GKfliVOlZm1WfoVX
SjkS0eB1REYObNJzCO7j65sDjd7F1f2LW650/8ZVjpifIzWj9M1OcMt4jMZcns4MGZd8aTd70bX9
2liysk9jvNaSR8u8UpwA1tikoDCkJq9PsA0xCLlxoeJz/JP/oDtQw/2QRME5r4XvIFUxI08i754R
HFyKfi6ctAey4WD8whgY8izV/2H+pFeFBIi4EdYShQEPXI/DaE8fINCR9OSQJX5R1+LU1yfJK5Y8
r0Z08NHLuNpQWvip/MuUKVc3ShaeGhWwNwrvAFlN8VtZ6RWeBgWJ4kgkPryas+7aSWWviSiH6c2X
dGXQ5W0by1yo6bReTV/zj6t6dgSs5m8YQsnADNCsNXiwsvvMNTJ18MVz+Om0Upk1iekXQ6U+r4Ha
QbxC1ovRFf5y29Q2uZu00mInQ9sm7l65S4IJRzCBEJgWe9uOlUdQEaBkCGDUMxOhcZPFSCPRMLsy
3+WudRiluKB7riuj26ZfhAt5scE7h+SUrJvDIiy8/QoRoJobWmnUNR7HlVd6B1ccPMgiFL7Dwzu5
YEZMGGQVSLso3pcnV8e/E7aBo9Mc6Qm8C2Fp2CwFJhQeOGHC2JDb/uuoWA/SNx0CNB7Om6pbTH4L
yEl0TfBrGFoAAFK80h8JYC/UP+mdYQsg8MFgUWieuH0QSYE3AhNotnWidBpwQ+i1MDS//+TJDdZa
RhrTjrhg9GEyoBGatQbocjBdgOmEzAzH7dPJDnfCSBYftgfURMFj+EWPJ8wKKD9Q6LDGkP/dwM1k
fsnNadvnsM1XC9Aq+E0Pv5w1PJEqVHAC7uLYK6Z/J0xD2TXAN+gtZG3LrxMWOXIECalPmm5gGLAx
CBr8IC6A1P0SSM3IFSoRsyFr3Yxl4iNLlaWI00EJWZ/4bu4DWn4W64eMF4FeaR/bJlgBWMA2kXWC
UArMjpvGpJY2AzEizwWoJrwXoNZQkFixbwKJBU0lMI0Bm2C9v7fLB6t+KTL5D1QQ0GEr67IkuF7e
PubyvAzEi6l0GjLG3QpT/p+NrtAWaNP5Hp7B3wGMbcuAHWPhE2LIh5bgPuE7w3tm8iQ2U+DaI3ER
0CExaX0ajNHniw/lc7kI7rnzAqh78uS/ncMUmRu7IkxOBZ7h1auh1qtO6fjnMLcr4lFr+xS0AR5u
+JUhBzEWWy1t/QEKl+btDdO7BoU+8UkOfSGWQsjGUrBlleJQJiGvAJR+nQIT0Efk3mPzxjx02qCb
jMUzD3LGrIW8f9qpzdv25L3QicBavkMWQueHcBWTJm0o1y6XhJL4PUQI8LZ7lftYwR7R6DE5hbDC
so+Y7vDYf4yOYszgcdHAVXLifKlEZoxoWQG6dR1TzSQoSbiQyPciPa5gKa8pabzsuJYJQDfT2Rqh
bDDigGUx7K7em47JB2xPIbU/6e2o2mBErXiYsX/BDodx992ydfSLHyGPsDN0wf+usLJeFRyp9vTU
s7S3dbxb+cHEXmvQe3Cswd1kdwXJYPU3OR2VmTLKefAzSAEN6G8vk6Hzo2NUuMbYKP+sU4KKNFl/
UTd6zLvNMtNootHKtFOgS7eR9fYOcDv+PjyVoHV4P5tKzjyJIfXL+H7FzPTvbhmn/p2t/I8P9x1g
ktianxche9QLb7FDCVcYg2wbV99RZeduNT2kjYHyA95ATW0yz16Dgj2Yf9fjS8+AT/eFD1I49NQo
Q79Xm5tSz0rmvcTuIHHXwc1LuwXjFKVhzzgXIRrHXHdRRh60RF94bR5S892yS5qeBpzcIT7o/BHm
owsVqjr1Q4OU3YECSDtHmodynbkAjMPbOMvtcjYHqmaZTMBKGBNjY8Qb6XG2YKlLTMDLyFGxehh/
pQzA+Rz6puCKb7rmhyKDWesQDMA7r16Al5m0dbJTKJwJYvfIuRWBPLNraNY346pC2DixvUCv8vjt
xCMrfuQofIQJS86cAZUYG6qfPlpYvZJ8Ou2fhJfDO9kyOmiwjpsFv7UH1MkwScyETYBtoC9hGMqs
A2gtIyCKacbp7Cxs46JnQEHPOJP9l6mFeGHKgctbdBR28C04PVDvFpbPgR2K846NHZKSGBQ7jYEc
Jl3WOm46nKI48ocFtXpDGllOy1dw6ue/lyJ2EPGLbIUC1/P3cGIFTWLnkVE/P0Ushs9Q0fgHRzcQ
mxw8GfS/A5+iZ7qJ3Wf22wTeAeBs49UpnkQl57tsnRpbZ4X/sWydVDO/k0/eIJRWKLlrBYNnLtED
PqIy4wNQZciWzcXZCsdOZvrWwT/4rQBNMnAy5cabAF7JoeJ2UZCOFB+jhvagCM/8QlSU+/zqQxxE
w/DqcrblUUVgl9w3pj/JOuEtUVR5ZRP+AmdswgfGbW2WU9je6XhgCNLxqGEHn7QKyPXMLO1qgj+S
7SIzLzlXQNpN4Z88ER98XR6HOnlnrcELytGsPdjKuU1osk+1C7XLbwy4473BL0WEfZ2XgN+OyxZu
0gLmNwavUA5vYVViyM1B/vY4PzhZGE3KnzNbkv8hsLMYrMwRzs6ZSsA1hXEIuR/TLwlDg3OA3pNj
g9sjLyO/Q66VM0gOT/ljpnppi26Mroxaj+QB76emweKQLUCWtBR7W6k/2Te8BuWC1A9SNMhqlMJR
Yb4nwcDQrRndX+189wxuAMCSkXCnGCZ7Yf7tN4yLJ3o3fhIW2bRzrBc56oRduL7hpyQlgAxMxXBI
4xc1E09GmzWbj6XQqqacJyToYkZMmUt5JDzy3/kvx64MPf95ny8C5GWo+cVnUcIMVAaWciLu+Srq
jR4FhZzRbAuQL1d0o/J5+JjsJHLCysHLUOTf/5Df6hwqWN/xrQ3zpwTm6YPALLpi8doHT5Z6QRS2
v2gKtK1LSEHumh8kBD6ZbimJdMny87nYP4ydQRpeFTJmhWZPBS6oIEIXOux/l1P+5H8OkbTNIQUn
wBE3h7JNrvreXEmkhQQOSjyFyAtoQfgFS5JX+XHG6IuwlsiF2cLhR6qc0DSlVi6BObHQ41mJ6SZM
dyt/MRWrowoeGTpmYsyvNZ+nx5PKWYtCROp7zTqHHwzXZUNZC1Oq4CHqWPqIKs3OMe1UEh5Srw2n
iMBhOJXdARyc7D+azqs5dW0Jwr9IVYggwauyhMiZF8rCmCiSyL/+fs2+p3zODt62EdJas2Z6unsW
v0i3SXJkkg6Thg46juhtahs+c86suDrjx8dWlwDNCUCyDS9yBtvbZwPbYpcQfTfjSus0/ZDTb/mM
7S65Cv5BJBSULq37VLEFMfb0kRz+9Dmx8Cz6SExWsmDFymTADnP0zU+PGYWwvbGoKgd0lqAyYHYG
o0wLTyS6b1gje19A1S513p0PMQtm0LTmf3r0I1tFgNa53wfH4EPJOXFjuFoxjfbfOHjehvIeDojD
RPeMVfBvSOL3a3mD6CE4RbpQC0a13NmO5JB8npQMh9AjUvaNbIjhkxM6owQE0m7WtUCbb4LYF5V4
6+fJnSTegD8G3ItoLBO3/h6CqEguB8V+y1670Osi6ZhQKfBxpjQ/D84DdHTsQiWV/OAmNqLBM1QB
CK5BSKMCw8cZ4So7Q2+QeoRFrKkVW5JtAC/+bCEkJssXPRsPjVb9SJXS4Lhs+EfUDnsyWwwr4TFW
2srmibSIQJTEHyZmm7DNCQg9f/DFfiHPV8LnlP7rCzYxGRuQKqAqMzOYXfck3auL7FdlId5nJQwJ
Dln/Gsn40CbFsak8G9C+t9CNlLfvMptr5SDjX64cfjqimP/8Pdqo4g4TCr5S9z2rDyFYU0sA5YOQ
0xKwOOmr3WpXQ6ZVgGEeyXuG7FUlbFtd41+MohGoP+n0U0Ppy1bHKapr9Bdx/emeT8wqxYeu68RP
npbRxtof/bpOkcfkOCjDkKY0TEyoFtCrVWzLMNUOUGVh14TbUnoabxllQCjFHS3s0D/wwomf/px+
/ZjJNdfOUEapHLDlIQmeOzF6cGpTVKyIWJmNUPETEXogPsnTxcR5kLvM3ch5zvAwKE6J7Zj7098g
tELJb3NO5jyP8FwPgB7cEieuQZSibCLY7V0ScYpX4tvXk2EXmOT/utldZxX0TwAgsDtxqHwlj2Tz
hmS8CKicedcElCPuM/iZZ/lIq+FSYWNZkGWUkOmIPkwof78/WQ5HdLz5YbvfPIrjkL5pAOmUS+GU
fEHKJOArUt9DcCtwQmyvjlAWaEZ5LWwgAlE+qkkrHq7CCaRARPjjGukIG89RPYrRP4EASnSJPJHD
gaOcrTLHoRRk04e8z6iwHTz48hg8x4l1KoHK3JpkRc3K3OzdEYGv1iMxYmjw/qO5kRsTNBE4oHtB
zE6eJOMPEhe+qmfNpAJwQmbA/DBfob1IT8d0HZZoqlPJtiF+ox543dpl9C0jGlKDEyVz1eHXSrOM
kyhi0joo4iOwGKuCOQalLPwCJRfczwhEAWh6iB1dVJ7d1xE5SqVwH91tQrip+SaBkQoXzAYhwam1
WCcUoU0uc1xL89FzRy0Pkro5J9aMlADU4QMapINTZY05adAQpjpFhg8vEqecqA7+pJSDEtY5wLHZ
JsOyz/Qy+fCI4kI6g1HXqBLdUU2qOV4H9Xw626fP+9ljObyPIPan12mVuSj2kncjyxsSds96+MGc
SZFvN5D3zWRNshg6/Xg3uISAvxxsSWdFNso6wKWCNAyhrrfjbhOghJlz9uE0gGn2T879+ramkbmb
7F3cN8RXuUZVWj8DeE8kOWTjQ3Rek8ns/MMQM27lyuRxXjGiowEHO0aOdL+jB5xtebjXWkvV/22Z
wwHPY6LHJ2ezPTzq+zd6E1xa9V+eDBlhNsfXLEgnNAeVDsAMXXDGK9HB0WsNTZu2N0uLzDZdQoMW
wGT7UpAQp/V/xbu3iczU9s0XoMYrOhcusgA2I0tYnCQBK1e6klJe4FNLCdHgPEe824KRlpRiCYoQ
BjUfJbfO2HUIC+gadhPQkyfbWaY/1lAxUIcsxzDzvjmn5bBCJkikw5UfQfCDXARWFhBFvavkUllK
4dLe/K4Iwq8y8DKxwxjh0RPuYWff2ch7FgcWzvIrR2OnlEh2UHVcB0TDZ+Id6YSOClHZVR/s/Vok
KErg5+KXpI7rOqKmuOGGJT/OU3gIlLYdPIhgfc1RUnCD6EMXsYxxkSZw6JVh0pMaGGMZ2lCisPKE
a95AzBZsjQYJiBBSo60k2OhbM05W3JdHr6ZoMQ+eHsOkOVypPLQYBY+Qbvmay1RB3I/SGEugd8Dw
MriSa88ArNd47hPB9eW/xmc6VfJGu0IBRXHML3h3iM1sYh2EnyYdOmzwg79B3nm1tsF6sA4OLYZ/
0xNYMLltAQBoO5sWXG9YE8xFkcnBE3AM1yECztHmj/gP7PoV900Ne31DvE6NHl0xunERwbRYlgdo
XliUhYd96JecY4di2uRC0sj3QFGjzV9tbo8o9FAp6dEyJ8PpQsjFTrt7wty1juLLjUl3i9ELjBcO
kUWyjC2E37JAjjJNt38R3lbENwrG8MJohgVHNOYvnBkIcaZWKu1NBf9aHdEsWNtfnkarh76AGgid
Vc7BjiBoPdyN39P7FfcP4JszbiE4uE33v2WjZRuTRg5p308GC9eN+NMBMLFA/UACQ/CDZ8mRYYbP
4PX2cenWhPVGSDsbVGfTtPGHjg5J9ZzsVm9oM1fHSEy8QTBtNRIjrNLJYzD7flo2hkd2ZwYMQW/l
iJfoZXTJ+6cXlciingKIAuFQ7Pi3wR2KGVwsIJ4mlgXqdLF5Oaj3EZNPvu2LzmFw7BR0gyoOQBN/
sH6KnolTWpwz67s2xQxvkXvr/iI8QmoP1BzaHPBjvNGfgypnN5zL0X+We0d4dCK0AqkH6mbB1AkY
EJ7cbowypJfBTNrhMJAVHlNl/w6pPT1v/AWjvJkPCZCV1nCUHV+SdQ/nyvWKml81t7JfwhudMrh9
dBJFB2JjXoDuxTl4ulaPRrGHp1VC6J7Yv1UYL7MHHdTRlakVrcbvAiwMxiHUA5r8+/G2zciD2921
O5shnUUL9v7HLZ+hY7B+/QugSIV35RxeCXMWXge3whGvntkm5ie4U1rav2bAyPozI+qEL5pLHkr7
hU04oXVIfJ6IdYTNAxU145Vpdg8YCBHbKS0pO9VgrRLxnnj55aFuWcbKuFFeWR78SziFRLH/w+Ek
uZrNVMVhf0MVJA2DmIp653oIVqgpLAX5M3PkYwtNmCBiFbxkBDpEIF8CCFm/yC1/iStN6g/LM9ub
zOzX2pU2f/0nxizTGow4wCltINUpbiHKBGBRjKPIapq0JTBXAtRH9KWPeiwQg++oIqMRM7TWBgFh
EBYFTpvmGilaqz6z4OjR72lbMe2EuDQDCRNiwOD72QvjdSHwvEp34z0yjEIH6p2Rh1IGgwzRTaVh
w0jHrf9uofFHN6/8Xs1ZZU8kOQACDDTtAZPvOazhEdLybQsQUIb2AZdtL2ZkQxQEGt2NuwTlPck+
e5rrXnHScpX/kHb15DD4p642qVBl9wWdVKPS1ByGKTTWaDBhASCTqTH46pghrkicLk2KjDxVtsrY
FmUDGQdOdkSVr1syLoTLY50i4EXGs5I1vgB8YDFOPnQ9qkVlyaOcBcadqlXEBJ5JdadJL3AQWfyC
dGhMITsUwLZUKOKDSMrP5AtxddXkKh0nGkKONwnHVSOsJGaC91WwB7xlmmqGBIRo/kREUSd7rXEA
c9AOS92Cp/hbab8pF9YtjLnwmv8aqtltJK1UazyY5m7vDnk8HHIqI7AE7qmCoVfAugFcwDJSDEOL
f8MC4KQhwkywjZlHCecMHksIMQNilm5RpkiEfIAg8Ak+3EU2TQYcFShYZewWmw2iJr9ADqq4FSCB
W1CAal1SqXxLftK1r2jGJorKSV5QxMUF1lAZVf8HSMEeZOEprWU+IasICB63kSqiFUEsWpY0k+Ag
MmaAgEhXngbThym4WvGU5PGE44uXgeie0FeB7vlK7sBx96Wc+HQvhSb+e0UhkkIcF6RGSkepG8EA
nS7WexzCqm5N7E7edNXLsEgkS9ckqz4U63TDcCCd/1U2LnAKFRIdI9SlRDyBkMI5wThZOpJWC9To
aqKIYBcTjjS0QBHVFFE0wcYmLqBXmzt9wNbvVWr2l+oFJTEyjNSYxod/xgqb+mWwxbm+I+hEbzEH
aVAWpsY1+BX5hrIrAVQkoOxFpVCooKCLy1DrxBC3Kz4i6AP4/T44JleyDKxMySLKnunf40t8SSnQ
qsvF3dlcXMS1T5SEJme8hFF5i20L7MGYgj/k7Khip4e/UqfUKQ+rw0VULBl+B+0cxR07oMrwvTXd
d8beDKzOHSUOg/xmKgWRF9DZaeLptwRKaV8MLv8TUlmDomNgnvJVuLMQDz1WOSApWtZtS3VKW1n1
PxVUaVDqgJ2jsX+aXl5x88I3WlK/3TFzt6EJ78nNjPkeN807RC2/tDzYXnmRNFrGHMFSaVnpLQAB
ET7i5H3aB/d7VEBD42jgCn+E+fFXjBEr4AK3Vj3Np+fi73oOnxU0kiUkmEy5cG67XgFeQpz1jZIP
vgrhG9e82tXl06enCyyNjcTwxZHHiefx+9OIV1dOWJqdLlkQWQTE0N6nRbZwgLi1cC10d7+oXrC3
WHtwOBnnCZPoGsIIeKFZ9q2oGJitsod52334wfi9xqMdYhbJCJFGuO/u6B9eoaBaOEV+ksq8WNoj
mlmU+2suHOayQYjByzMscEZiIeu7Pj72TNGrAVvsHedLG07wo1UMqpleOGegfYEqB9LX/B8jISfJ
YMSVruLSzWeP9sHPAyvLBzc82qrZDcWTNblvMIPi01EZDY/h3Sf3bA1ZtYjK7U1Y/CcWhAixG76+
A2N/S01ccLaYzpV5i/XmCLNPLOvS28/2d8d+m2xwgg8npWXt7/ZD4lVprQECbLgTZX/bVqmqaVU1
xlu+6ehhdvR2y8wreyflEB8xJR0GQ9KmzPu6Euw5AHQMVIJDl1A278zlOYJhKCnXMMbIleo71riP
LhsQrRKSJbcL2qGeiTEGiXskSzrssXiY8qxUK5tchy7XPikuTt6rZfcw7xkIeTeO8WACmfILu1kd
4dWMZ3s4BGnAwgm3GTqc/rzzgL0SgKkOOYmYMg6DXDqVfmeI1wW7A/lipwMlMINcgXcbqCvQzJCB
36BlHtKRf610nZVbvxPA7PrAIqNbEFC/QE4xh3lkox2Fh/XlZWPZjhEOBKWTs243BjB34lfQAsTg
It7+NNDcP+xqcIYDIpKRTYlgrq9+Y8YghzVYGFhqQV5syXxZHLtmOVyMIADxBc0jQg5RxtZwRKGs
JaIBi1ulew4A/5u3p0cMwTHFwdgNV7cWFtf6mrrbasXBKgiwuGk40Gz5grDvzGOudGhosrl0PaQF
eA8LwZJ2BEZ7VDCmXmNyOuiMOQ2AEr4tARAHpvHNbaQvD7K1t/EN/XlYna2pOIERrzCb1Hr4RLQ+
gZWSvFWrdN7AmR7Z0Ha1+EXZjklEeedvV9+G4CLv05PEEqP2Sq8i0lfJzWawZ7xjtoeQq0xBIGb2
obW9BlVFv4Mp4HjDCViGsgIU/sr2PcAzPwUhe7WwNdUE3oQGWh0gFRLiULpRcsVYMDAd2cz42U2q
XbIf1aXbUQkXf44MhFONk+bxlIk0lKubAD+ozWCIHCvarnhnVaIqyj/CizoIRhXVOqUVFLS/D/qf
UkbitZ2fAcvaZToODbeMk2tAKH1hTHMai7ckQh/whrm80zFHmFienMqULVuI6b+a5CGyavO3WUTH
U4ARBOT8XqvweWzDTj8OndDpAl/0Tw+w+H5fKeCXSMKBSUFHj0KTo0BDodWtk/iy2gRSicUwslZ7
zCZCu96vZTC4qA+d69WJH+dKUJAwGAj8D+ABiMUqHPyf6ODVfxhFC5PgyXgSnBGnPY0RGHNxoubB
Dlu36y0bEuQxtE+GZ63dUgtKEWR9N+QBA55JWqELZPwkrBro4RyoidoO+5YVV3JnRX4elp7Oqtpd
rbDTkeU6hq8vMGviJ230YXEoscSYtzFmSBQ5yaJLMr3t3I8+NilU2ifw3fszetUj7sduCKkhgd1m
aPpafl/tC+cNzeoP5Nq+h6adfnav+FOHq4philfcuxDsbO9Bk2yDXvPvZpMB7zejz9+iQN5pmy1R
qKpPZqge/96/BzrL4Gi7OK130Kn0bsll51yWW1KOnbN+4f3Tv+w81jFvtCYvbYyihCnThyRlYSut
k+tEArw6eQygCGWwJNe0kuh8BqTWmbadcjS5kIifY/hHFlx3JYkPFuTcGrLlVRn34An50iOr78ju
VkcnceC9QKenK7Am5/x2nVCmYlILfU4qral5JyDeUINwHlI3vSIUTrwWpRR2NPF5gMMvHBR6Eezg
NXgh7Bi8CvRyam7I+xlvC/XDQVqpj1hz4GN9GhcEHwU8DaSsJwr91xQkVy6NSL27EmVj2iuW0A4N
AKk2Fl377kzwm/J4NXmwR2Dezvnv/GcNSoMaypUdWYvRe6fXn1odRODQt6abMdyF+vL8c8CWgM4O
oi5sRwwmQ9BFcLmLS7R55wjyBI14BnGHEyo0FRIsHtJkWq7DOgkb3itPMi6hDkrRcxcTKwrMddJX
fZr7n/jDrK7TSHycTxPc3+Nntis98cqkDgf8ACObmzI1sZWB4pyE5TpFH6cKfW2gRmwFaCPwf1jr
PdylBoQ9AOXibXiwHVypvXDF9LGO3B3kTlNARyILZGAZqlFuEJL35RKcd/d3IU/Np3IY1/Bjta80
sDkNSb/1V3A/IX6j5Tbu0v2gJiLJXo/gNCBRU8DmXfMGldYfYQqqhuYq+8j9t6NHRvtChTGBHoUm
O1SFjFA85JeU2R2aSzzYGhXKLWaIAnB6QCIfpieSP8v5QmEcnWKtdwK0FAWzjpwl42HcTufF5HpM
yrtOQGTWAzJ63QDh4AK/8ufWIYnCI4B9EyBvRtwnr/KvqTGgE6VfO6dDAxgvqwlmT44N9J2vVDil
KDxiaZXYPDUfagTtkGTUboQmof48lq2EYCqkIKB5BEjCfLKMIdPRiEAXMtuH4XIywcLhVUfDRu0d
Qs/5pHYADpoTKFkrapR/o6Qe/mfyceyS81wB79JdBrl2cb1in0DxQbOKLo8mTsmlHKH+4IxkKt6X
jsWPs0E6mN063/w+mUdZ68SYGIG0uwvKlX6MoI8fLBAYGii4lCptpr/glSeUNW+/QADopesdxzw8
kW4vBH8lEXgZk6iIY6bR08sJAlixptfim9AIXvbxo+kjlKIILGAnLMudxgjvo0U0sVv4Lry9TWT6
1+TqPPobtPovNPvv1AZJ87G/mFiyrojc5GekIU+oGRjEmhKe/k2eJsW9ydgDTQpGkD5ovvDg/tkn
4CHoogx2/ZE/28d1Js5c/OYfI9CaVvBhsoSq7PKdyhy3RKh18DYnzGfGgVeeQDdqtqQ0oII+hBQI
Dhq7nniWn6i/NPG/7FeYcu5g1YSrzWFyJgP6PTc5W+6kuATHmZY7iz4jTLPXvQ/cj0k17t5YCXlK
MekVmlFUjplf9nUosg+r21vWLDCH1ikuRNRT0TY9AtAJUqeWYPohigpYNmA9WxZn99uoXsdct7BP
RS0EzMTvRfQJNWxuiYcXBdqnx+2pes/u+codWS5SE7EIvcxV8cSczF0uqbrEoQpA+ReEjQa+MgcK
QL/xiWm0QSeDq+Vt7y6apS2mRtRgu79Ki4LQnKsL8O4utn6V5iN6NWrsb/+denUC4vSCnxgshkyA
i7k1dYNNhKvQHQSMDwxRj9iC0PN8zqD0w0Km6xlfXvTBxLJcbGkYrMMPPdKz6qn6cMm59ukZczBd
kiiQEQYL4OoEEWFqz80EzJqP3Hu1q3TY0cDwRcwMAFW/9ZKPv4nujOdVR/7DJnwG6cxPOADwa3fl
NyOHFZMnwbDPSTpDVg+fQmXPIPob12JkhgPjiSyPfTYoRfo2mXninBT/YZ84SHgBBi64PNOUY5NZ
FT94367y4Jr8GGF+842wxnrOh/vfEyV3dVrhQcdFWqRMvTqyzOWqiUZOihKmqV1xaLCCn5KXd4lN
R4cFb6BjrSQ+9tavkFZrGqY0kVPRVYtAlqoaU8aqBZ2iYUxjg5WylL+aSZsQosjyNDXUJqG5M2CC
zewHrQu5YohFxwTFCk6WzgkPrBt9h4Znz4rmwjWJhhGeCq0dgi2UK67mDT6zAbYQqkv1v9kqOgd/
9A9jeHvpjBcsd8yQF7Tbenrwq3WZ8L2iGgv3PdtlXOJmAhZgsZTKw4KEZTc+jHVl9shkzGJ9wHwH
5rPtfjQVk4Jen6xA72aqHWchsPjPw5ax8nSzdS08D54exELNxzOpgPWdepQaXXF2RieUDBK2Hl2b
mnelGTKoa4JPB42oCYDjHKeb+Mq4bSPQe71M6ujWkP3xnjfsecklyMqQxTK0Dv8LVkXZo8x9jaqT
Xe+2klgCWyMMM6JyhtExfuX4S3A7i2aBO8hj9ukKVKsx52aPRTFxmToJqRwVA4f6lwuxbzXoOZB5
bigWIDl/XYKPAe7Auf+Ka4FG5lKoakjZjaOHeuyrOnwD6uv5bDN5TuByMUM35RrDAkcSgIy2nhiS
s9755ZYiCnV6RqVIAzawqufdkOa3dPEvHIwwuN+FvyxiFpbuFEbwDkPpdu0Ty3PHzEmdX0tIOlGY
Mjtvhk/o1v0xfdbPCGACi5VqcO3jXIwL9Du6uthetEbvwYHaAR+klhHvVrqNWJo0H2AFGyyVStpd
Z4xyTiip2TMhxEPMfTWns9E2MMB8eZTwTbQkzSbCEFAar8XotiNMkQwaUsQI+s4RxIHO2y0TnD6E
GvduH2fYfAPjoTaihZJHty4cWezCMCfl7zqrZJWOxCjWxOEyFp1z0OL/RhrWYgRn3+7BUwfehwQy
oF9v4wExuK8QBVV4GIIhj0HB6QszlFpy5+2xiM7ntexAfbOeC0tfjwzGWeAs2WcHiBqsx0uXcMhp
yFwJhqdwF4kwpv9jttBGYn0ty5Ub2Nxg0NOz1PPT4rsivDnRADQS/M20qHX0iYDYGPFI1uFmsnep
V8RnpLwBuP40bWKJ5d5bR4YIn+a3zm2Qs4KuMYIR8ANwOIYh0RKlAJC5AZd1jUCnFD9eeFSGtKEJ
KDhQMl+iCJYNzhl9mT5U0MHz04t8Ip5G7le8Ek/KXooMth0f8aendPQbONa/IF4z6QpJ8bqtz9PB
eXPz6bKWuOsN6jQcYEEBOIJhZFfdOUoWKe3OJ7bK6e0w2P6d6OPTAM0nwifrNgRxXoN9RM13QxUn
K1QaSIFJTdfHLLxVCm/BJr07RrDDF+YKQKRxUXZa7hvBq8Kn2fjaM0Zw5bXVJbrGdNeowyVHOQZQ
fhkejEtJa8ND0xlltrnJakEY3AOeHgc+tk2MguU8FQ9fn96vNh2q0sE2+d50VkgeldHVceHDxhL1
XY/x3R35ytiDTVwKS+GTm/VOwFPn1fn3XcKku3m89WN6RZuNjeif3jPJCreJNQoiM8bKHvveitPk
E+IY6lVgw//WAgYM4Engn+m8raMKCE6Nsr6Mg4n2jXojGlltcDGoZ+N5Z7jDfKRzi6XrJY+WPL/s
4/dhethFNd8AVjTG8NLVTfh3GyDW9Ieq14QJtZpjAKFEz1XfjuJW8YyWCjrANWzA+RdVotXeA7Jv
FaNDnUx+c/bQKdCYmG1XgCnUiCeTIpINoTEjxD9ADhsXCdD/jG6WEdOwwp3NR7ayKVyKmxfecHCb
QBYeFYofkqF1FULB+x6/Z8UM/sEbhLxifdMaRBV0k70cFRwUZ+IqqMiQF5BaZc09ujjbi7OryT8M
llTpJO4vSL/pVm4OWIMFLwhbWRUMpb+Gk5FLLi1HHWih7rR1aALINrKgpzi/PxnS82mbFAV+5cNV
IC1qPxcRXnnH5FFLoISBuCO3Zex3n1ROBIEc3GjL/5AxoNMwZ7kL3+hNzosQSxRRFGqTB+yaaLtv
Q2xZ40jKDnTfRpyjvyfJO8NJPjeV5lEdhWscTekb0i8Rp/ck/RbecZw44zfdXQxPoCR4+GyQfzW4
f9eJ3caKjc8Bheh7SbVmKkBXcGpILlntIWVb6KTt9s89nqUOOCTM8rKbETxWq1qfXPPL7i7D7EQg
lfGegBNEpgU1cbv6Z942vRUYe/QRxYsA7IEi0d1hmC+WB/GTUKxZgAxYP9FZoktynmG9z6r+RwJU
EBerVlRh6N8J5r/6Fq3wBuRDbS5mC4b4FENTYq47CKbI0povLu6hKhGtXvFihHGI2V5pbUlOnrit
fPmb3CTaQeTD6L4oHmABr+PuUn6dCoV8KS0ekljEFVu6tqqoxWM9TsrdyttjlVLlcqeWh8kitX29
Ri7wgbChvlJfdTrVT+xwoFEh89OX+oFLkWG479wbmhv5CjnHZaT3R7G7d4Zah6Q7oFxCKcWihg4c
12d6pBZV2iOjJMYqCeRgRBTm69RaVX+Unmlwgi8HlgOdEqY1ECA/hY4fH7oZ4IV9OWTzCFWX4cOt
qb5CszX1j75bBxYQpFJ9NHbuCgVACQDymokKD82SZjGkNYDESB9ql605qXPs4/svUZ7UiaKgvTWr
9JN56E11olX7sz7I5eHdoebiHq1AYTMKfSjmuJzwDqUkRF4gnIimMCHC64vjHL2yRoEY1nlTOkPN
Ya/w096QXbdUCbigHpthn2iM3ywtPJZhcwleUWXYqOWtnJXh6j8owCIW4pjZX/UF6a3gx2JGs7pF
q3i1Ygt4KyC+ajcmxJzJI/gHfTmRQbBfQ9ukC0uOFiA26zdcl/isPNb5YcjvnD4Pgaj2peDREwCp
KQADOU+OxNJMrVERWkGl2UH8StsBPbQWtvqYegwwCVTDb31Qbf7a128C9dkQWu7foad4AICphxyx
viy/A/2E3ewCslXC66ExFdXgHyUbi8wU/5USLk6S4qstwghJXtv6Kqc37C6gle9q2XWYS7V2un1O
NPUrl/RL/3Uu5fYptRzoH1Q8KmqKjxcsIynpZiAk1EkqXKm6hWl0taQRElLnoxLlnnJnQA+4Y1t4
PIm8/oktkUJ/DEIniPEx+QcMK3XSxfyTjOl9AwlBAEUqQqbBKuWQAAI6cKXcWxqRapCYTgwHfZnp
QLsOP6QZZvDakIPQpyYWKESBqvBzRM7g27gB6+jNfTq1t9E1ntPeoNWiF8t4MJAw8uQD8Ai2BGPr
AUULFPdL7ucKtHTomDdF1QIPaYqun+nJ2sGZI6/GQbzrzunofNJLnzliw0PnONiDXqo3LYaZtoFQ
vH8S8n9SAXagTxrIJ9mDmt+pvfsvRIXoQQ5kY5De4CvCQeqzWaTuoW5a42mpRdwl5qrnuhmLEIXL
JAtzaftoZVCXUO8vSaLRXMEzOE+yIa1yIgb9KeR4xOqsZBE0HhODM5cD9ne92o5EhjdtDgI4A9iY
sn1rdELY6uxiW0vdPvu3XefKoK3ZAWfDfZNPxE8WfrO0TvblYMs1vtwD9p1RaWwx/xe2XbjJAM12
vs2wKXzlSVGzAk5Pj7bMjaQ/eo+GOirU8LjA8JnfNu4192kAgyxwtlZ6ZUbG1pongjxlQ+4wj2wb
nszghFjhFyC2OKZWqdnAIPLkPQ3RdXHHvMJ/5zDFTqXK6Mobci9pwluX+X0FUBWW+TodKOqifLJ7
63PxN0wO58zdTUgVnrP3DEUUuUIDVxf3UOG+8CCMuAScA8+jHoj5gjY2xUv376maM8ZD5IQAACYe
ybBUOjc204RgCbH65nCEA/50LTRbmwmNYRAiGsFf2W25C0JEtIRYIy8hsDvT6fvWFD1h70k6cdsl
NWjw+DMD/CDlI93ZTZDy9BnhhpThEQHgg+gjR22WaKEDRtwYTwDDyyO5kYbnOoEXj7Fas3aSQbg1
O9TCY9Hcrux6AM1/QTAn9TFNqbO6m4HIPah1yhwXBCF0JcvCe0/po59S0eJBllsV5MxVJ2Rvk1Sv
KAsovQd7jKO+HI87fEA7rE/ftHzPTwxfVq9B1472P8db2Kna+NwSS26jerRMRrAoPCt95M7SxPBa
vCdo8BypUiIsZiQ8exIsyjgW/ifLe7CI3QfjzGJj+qYfjiLzgplI89Ji8ihkoKKXJ/wZaiP4Oc8M
GjAPkJ48yDrH1XcYMn0foMuI1phoMB8U7xKqKjvQcUw3AcwaGfJqibhs9SDtJHkhNeMWyr2s/aDL
QUeDX3hQcD8Y6jpk6hJjZl+De4hZ+UBcMNbX9zauuN/bFTg3+/q2oeX2YviRcxjYk2GfPS0tPXcP
w/ANjm8pxn5dCKX4huMX7tV/wf6QsdHkCOkH6LfuaqLIvGQdbUG2nZjDkbNEY6RpI1MeXL+YAMZT
c9obr1g5EqO8dvjiVQj933iXIcaAbqVkZ0tTdrBAbfzqlTsFWAgSNmi+G0zTN7kn2Ht8/at3FtiZ
/W3AXx6MgfqDuw8EGF+u3pXJBWBoG4pVQJWQWU2hQbz5VyARJzv7BKMtsg+6CACD9IOS4x/K7PRI
H7JTTNnz4I5sN2MsyLzWZ313AZyrv1iIs9eP0To2Rohuwgk3iTPFpRN4ZCLCPSAY3C/eZQnNkFRu
nUoybfzcZyi2HJi6DOflebTLuIOd3TqcAHEQmCO0xoX4gHihGdsnulM8UaL5IWg0rZ97Xx5k1Pif
L1ORo4iMgG1FhtskmDwm1Zni427hIa0hxWGF8YQ7O0ZMsJqb+965g2blJ+dJ81AK9z0SP+1ErmvB
1vI0gwP/hGbl5Ok7GddKplesQAs4d5gitLqC8PRKq/dIR78YTXj6bYAqVNudcep/jpAYk/H6B1Tu
G85JzqiJmakXqg8Gow0fsUHTfhEuGJLzZN4AfpMUeozB/adOJ4vibFFTyRgDZ/+bUvr07vQ/8BmP
TXfXvopk5G+Hb0xLYlQvp/TIHEboEgNx45QYbzLbXcfl4RWeMIlCGQZj+cZn5DpZuPx80cEbP2gc
EciIpCS7UXIJeFi4G5DNbhMbmsYmRiXeq+GkFahqx+vEjN+YmDEx+ornSnDHShULVQxDXp13f/yA
c39lbsz274mir/6dCkFh3OjsfzC8gExQBpWDsJdW6wz0tpgBXkKgHWLiSp3J5GmjWRmW20ZqtUt9
O37iPDVIcg/Q6vhhGuElriVPqNQFsx4fY7yZv8grCNU5vN09PGI759EzOo4MD1sdbGlpy+6SY+/c
q0cFKRRoTb2E874bnbQNrqOND8Y2whGotWac7WZVmxWTDSZGuNCW21dwZAnQgaT7je4zgluzRzCD
GRgjpOXbK/TUoD+dAcuF+87RcvEBBvbHUQqTeLzS/VqXuTunSb2WPOgAZPvs0rSubmUIbNmEMXtP
Sm3GbsN8eYLEwe3+uy3fuPMDh4N0vLowZJ9l+S/1K8Mq38dhiljyPMWMptz78CKDIxbgeNZ0GiZU
2XKyGW6GZbRREECScm+PRxyHCdYzjEQ/OdsfBBDF06syeWR+p23WqgBBzrfj2xk73XrriRNfqQ1f
oO5bfau9C3E92vlrWNnBYQ6c1dnjhcWddWTWZ/XXN+e3ggX5WH454AstekoZg49+MU7BPU4OzQv3
7wZQ7d6dRkrjFTvfHbZztSHLaAKaM9y1AO7kQ3eG0iBu4nROy7l/zaBn0IgCkCMEB61WVPdt5N99
sFOr/Yuz6jE5h6Dd3h8mfDanBKS5Q1KewHgQJ3nRlxkVY4ei79yjD4ZTAMFZbXaZPNB99Wu06YFZ
w1I92FJ5E1/5UY20iKpIMUY4FFTiO2gyF70JqxzhrQbveXQEVmbkHD3zQSPGChu41WLxlICL5SS9
HcCkqqH2JXhTwXE23r17E18dBFeYDDeYwOtcKwBeJ3A+DIPaJQrf0WvG8CFbZgru6e1alRAVLJ1b
IJ6y9x7n7bsZ4hLDc7rjjoVY6dm8G+meAXNc3dXP/048CNyz3FpUxTBl93cAQmf+KELWMc0kRD7r
ur+Gnr/wCoiJgBMoKCEft5+ndDNYMxJxN8jnKuS29MsgDteZ9nrIONTe4AEPNppbLTUXv0qjviP1
YIRQbFpA1Kv6DJYhYoBKtG++4gW95Yhsyjn1CneogwumAeKRYud/Z/k+ogr+QsTC1W7AkPe1htqT
qO7Yh2X/ONhCHcgAvDZdmUYiFmPvQQ/S4L198zawI6hsMzxvKNUouDsZNE/OipAcLO5k1BcagYKN
jVvX96gEW0clcHvHW4S7YXV875/6NsrFS9iZZwDRR68GonkKKdco9p7gz/k339chk/f2CZeVj26Z
ymZqx0VKkgEuAGWJA2DrPOm5AlXwZkA95HyjQiEewkJ9pB3Lcod7av39/DogU6QJSL8N5EdoGEka
8LOGS4nXJqo/+yboAD4zh45hYuQFnUr0bkHbgJDNvEqqyazs1sPM5HuZVgZ8tG3Bb+HWaINIQMSA
s+fLhcDWMF0eZ+f1YQSX2t5oVTyri5D7C95IBT/kbmJW3b3DJLr9bqkeCObM1SSyopVr2s1n/92G
li07MZd5bY/09S1eqXaY8vmjrER1MTgc0KBk2VJLkdZQ1f2reRs8lEMsbcIc7BJRCMcrHyQ4FsAj
6R0fLV6OWfRfac8dIg43Q4CSTTj6ek1ljSa1CmioasAX4OQneODprZLRcB7kSUKOKN7eANYoH2Uu
9Yg/3mbGmK7uGmgV5sj07cuDsspAgiqiBP0uUhy0umU9hIKAAQDNCjrkOFxC8xe1l7owrXIIc7c5
9jiL2o3lORbv/IEjaZW0b3gaf2VpHfltil9Xxb8LSoF/I3Q9kwIC+4uO+8Pb/uRjC6vjVyD14QFj
lEMMFTtRVAZnZ0oXXK56D9usn2piTj/Muatx+n3wf9x0hY2/v/fjDOVI3HcQYd5O1+SfBZuVKJhf
cPVuaYkbIfW21JBP1hhLJ+/J7UE9E2UaGTdexOV6WAd5kxcWthgkoIITxNYQdQdqz/w2gLVDTuVZ
P9S2VjLtAHiIOmROFICH+6buPGtQKYxyWBnKVrg03VIsn5pnNBT6vLJbyDs/emAvTy/ZCOxIDRy2
WZTDBGTvwXXgRyvBqX6Z+QLPMlJgFhtIeUCRjyDyKB+vLGuRByN5kykBDGl9O28o59ApeG1MAgBn
VIUDGQGN6fj5ttvmGYgcpt0BUeLOMwVceIDgxnFWMKmGxQvkw4zDli5Q3HSNht2z6+8t+RdgXVWj
+4Bg1OMtcAv15afRUN9BV0kkhX9kciV/zAPHjI/moOBQbVJQ5z7Mamr8NOQq/qGm3Et/iLE5C2V8
d1rcRfAJjJUY6waQt8K8PGCR1+CSCujrH4hzUmlcM1AsuJVcvzBV4TMMM2RrBLTThNcgmAWp+5o/
qPZwV8QEAtwXopISHPmHgFRYDPI7+yfXFmtEeb5KmhXuHzgnkSxKHCYVFpUGeafE9LIJkhhkyGhA
sAFaUJLDyj5CoPNGJRhcJmsIaYh6lXoLWYty1lXX4OL/fS+vATCkgkC1GbrBrgBxIOtNRzUcLZpv
bQO4pFdTOQd7l/Eo6fI5YyBm2h78YUzapIcPaUnS2plFd1hMe0raJYA61RGyceptoEVIGnJfYTo5
agFAFSgrHjWO1B4CxPh2zFR98gMsp3AagUo9GrVRkZaZHVN4xlzNZ8ZjMCQEVRRtaVRVzozWOE4p
8HtqeHW9EhifyxOaObWTLG4baTOl2AQyg4TEMDLRGgiWqw4Qs01ExjJDKTFNBMbq6Zc7ld4+tnvn
MQSWAC/qqTxe9ugkpXzsYmzMnQMqAr7Oncmsrcmj0WjGHC0GUfnFTGSRvtaItq7snVZx6sCjr+Oo
1Ta5zFLQwHD+SIsRloEYWH1urHhpZ1iSQDpQBsH24EQSJ+guvf0F8TBvSz8mwRTHWmfjsS0FL0l/
wgmokwdYDrBNEmsaIlI56UbOnig6a5Tc6mJQOLJcGDcIoAxMXv9W8ApE/2PpzJYUR5Yg+kWYAWJ9
1S4hhBACAS8YUOz7vnz9HKfn1nRfm5oqEFJmZISHuwcxA18RD9u8PAU25dLZydqQVScRvb1mmilk
bimpU8p4bRk5h3H6e5MRV8NixgRb6zLxJr1RvHViiBrYzGgBH2j+vbyqhH9QUGy6JnT633irPp1+
VfURP8PQ2muObRzMWazAcFFos+2QLbEwKXUFGfBKfN+bA0dTcXFXoe+SDnB3sV3g8e4C6ieOb1V6
EErddC7DMsZxjKiX0MJy6EHD00w4IIl0QyEp/Yg2bRrltOG9o+/QNe5rPhIS1TlTCX1c6uiZ4CPw
U7bA5SQ8zMbHDO40PV4oe+pfcDdK5ssT2AiEtCHP2HAIp9hk4EoFooFEA2yg1PUAeF9QA1aWYcU9
2AMwFvM5W0BN7MFpPtdMsBSAMyD6ZUn6xqDvZY0zmPPkdiDzOpIVlWH0IfzNivApefcUnIbo6PMI
2KjeCGaMYY3YPowD4qaJ+SBrQMfqa9YzhMzp9GxCemFIoM4NHjOaHbzkeaCp8jV8/ju4ztFowhgE
KMN0O+fApUcDVB2QTKTA+gJJRwBPvJPkrFULg2+FL9Id2hmcGX8Y4xDvf64S99biHiapvFewLzLR
ZdBt58zSh0HemAoKPwXwN9etJtQ0VLgwXWqsCAWbJsCK0a62WcqgSXynrydGOE6St5VgB8Dd/SGP
RBLshVDl2Q2S4rmDXIXXLYXiCTK5RZO/ytE0SqrAbQoHc3bBFvyZaW5jUO9xUVr/9G6WcRSn50Fn
CZ2oGYHDCxPOsaivcZVFN2Lj55doBGRrjkoh5XwQAfBtO7OhVBEcdgK/Vkj6FsnRjKdlk8kyU8ZO
8HtXn6CcIWVwsmDOoBH6YrIa2LVFef9CG+YjS+mk3q1M89hPEH1YqTgzcWlfxo4lqY64Fsknq00d
Kz4DLwpdTdSjPXgDkSqLopQ1KIMgQhUYvO4QBzB7jN7pesZeYAtdrQJvltb5F+LBfdZMgeUVj2oR
S97/cETI9gHKGfsO5J5LWywSjDv23CQFHFdE0oDYgK8H3KwVByiURy5XuceXY52bIa/XNR8kj7ij
VeyVtWZGkZPokmSbBL0zlo8SdD6YVRxwdEUCrp8jfD28wURm8oLIiAT5GuA1Qm601SP9Ptg+tNUA
Vw+zX2MA1PNHkTXUXxWbQPFeVGBCdQQIcMdJOJ4MHSI5B9P8BR3vENXb0lV/vRqU3DmHiuYZ6L/w
6lpmCoJ4faEtlODr3IeatW6VIUiifmZ8BAg7Uc/w059BoUc638egyxNN/AW/451yaxrwcKYNV+db
hDXBHGYwzfMh3ZwD/VtuN+hjyeP94O07WGABD098wZBNV2Ma96wG1hs8W+Iag+nEq2YyjMURzcn8
SrZ1E+8cXD5GaYGAJBgyYbbbG+NMWYEBGclhio9yhu2qvEfiRXBuMweU6W0hb9VcggKwsA1pCFYX
r6bBi4uFlHzCWZVXpQHyHTP6jYniCeWel6Up4SZNYTNbaUahE5D0QHwI0iqHNcOKOMptIvwBGzPW
Bhtp1ebgnPMBME7jbB7lecpY7ujn7EXdNXEbkcfRIqGnyHXaCLxF8Ku2FrL5VzpXofBVT2sGK9zD
EjHlMcst6OpIA7mOV1mza4RMzsOFj4hFcKXrw3FIA1M6Rd0iwhn56s0EZE69NHdG8gviMyXza4uf
12lcg8yiWrHjDrSlZeOCmbMbwNUuP0weqvYyXpEOPW2QY+VOCFgz9iqjvAKNr66bmrjJABwcTNiY
Sooc5rDysrC8zPjuMKM693isijKEqjtk2RKBtOw2ICqyysyXSaDWqIg6aQOcO17hAJZ8NlnmnCMy
NmK9jpQAvVzDe2NsADm8DZE08oqGDc+gBmRY7IhQjmi/h1kgrUeJIOUvcLPnmFbgnEp/F5udknch
q9ywaNbLig0OTObAqE0wYFloQprvloP5HW6/dJkLGjeKWiI56GSWo9IRDxO6TfwiRhyo6NSTuJN8
6Hv4RHi1rBLwS3VmNWCrGq8wtpATHe+JqQxaP1YtO27323SPPnUPKeypzfZmHgvRjzVRTIoSh6Mj
4YT62YiuZ3LFgKSrAoXuA8otNYzFcSgjtdczpp/I2UherLMHcXR6zzeLzUMNyZ9rGr+lZvnOI87x
eXZMfyy/SDjSBZZoMQaMVmHxvJLwKgp6n7+UDa90BhZarsJd4VXdCeoDZi8J+QZvoM2Tek4Mizdc
46F+NUn5CDpKadktBDRZUxh2libMHyDbEES1sy38EUiW4ZkJFeAIIGpF097SjyPYwZp0QONiOodm
ogJAHAvFYbYUt1UKdRAyygCix5dW0miEY6WWvVIlTeRtxmWY8JQZhFuiBKtDXn5lrJfoJCLI4smo
MqAOaCvxNNSyFBNgn2sSqYZUmRu4bAD07oWfIKMALNj+Dhjp/HUGiQvxrwhBqO7RQtIIDy77X79H
PVaRR95BkLKNuQzIK7RgdaTMcz6Gdp5KNjYWx5Syc5Yf9kZObPV7EGPxxh6h7yCtBnoMUiYfOSRR
Pabd9XpW2X07kNOrWIFB3F1wQq4tvY8J2dxjryqWz6j9nq5k1UXkCkFK5kTGevaT0ZOdFU+J7RuX
3A8zeZ6Z+JPY9U+nOIYgtcApE/tEeaWQJpFpQAXX4qcJzdcvXQaSQPoeCgqRk9GX6lHaNcpk04sR
PsQsgScH57BhRgqU1Kwd8SKYOsp/cWKspFF2ruxlb2eXJWW5ERB/8eiJ6QOfgFBGxHecuOf7g243
JmokfI8YmOpuUcm8aCA0IrnrlYqME4KaxC/RJsp0ofK/xcEioslLjyH7JNDKXfk0n1v0P9VPZ5VY
c6I7tPm7k1d6DNwda0fLHQ13R1rg//Jw/S2bOGWiwi/4iF7i6Yi1oE17c9KclkpJzhnW8b+ev8pb
HjlWXHQQNwyiRuNOg19URRB3Bo798lCOp8WC3NIRe7PvTLcHm5XBAcgxjEz7x8WkvIZ5IBjjAwmQ
/J1EnDXj5doUCjiKjGLsn8mXTLgTGG2OmFBThN9G67mNfONLTcaxHdO/Alg5eJRK2JKuPt4O+5DF
bmffFmj6cEu69Zuz9VAwYBmpRiNck00s1jmXiaBogSykBt2mZ6zN998lhZIy1kVBXstoxGOSWPbU
aznbFcKWTfVhcZqMC3xUigg5w55RfuqoeJhV2hAnpnEw0gKUgpeAYNI5LYvocOuYdmOIq8Evm/iF
8cfEEzGQxIqH+gyVrMxluoy/LAmNumiCG3XiG/Y9CdKk2VWgUK3/GhX6pNPyysOaRgcxioXy/EBX
KKyGaLbhpXyYd2dXhvi7gMszuxGVpXMJyu7Kmvb3ITbXamod4KjsUywU8BnElBvHoknEIoKFpGMT
IBOxC1Tr7hHeGLPkoSSsrQzpDZelfEI7EPYfn0EoDX3hRVKm37Uho6lBkshp8cIx4QPu+RvHJ4aO
CocgnzE9EAO577FGfimaZtCBN4kEImSFEpGqsOBkLj0xfP3XHixft5Zy44dwDWGispZWUimScPj4
gA1rHYMqoTc6kNaKfw7QzYhJszK8RHnNpLyDsc/kcymvROXRHrnYZO5YLYmFQv3B3oXh/ff3t7X+
cEyhmcJRhAKmzCzU8gZ1xAiliQs9oZKRJrQE2aTJfBRPw2W3Ejegv4fTN5sHykPZrO9tdBdttZBV
yJK8eq8VYbmSKB2DEUfRE83Vwi7eKbf2Ap3uPnEApY8SnacJDQj/RRl8A9Bji8RQYmjVT0C7tUXQ
EfbLoGRuSKM7nqFxXWGbBtR54jtypxCo2cEBV6cBhDTSTF77DlV5O33Y82AGhJt00pWXFjiBcN/9
mGvdmxyxx8oix6mD4FAPuGzXX8quijcmvawy1HNr+dboZTO/L7KspeNgCKhsJEcEoxxOByTpstQj
2KaNV/2JfemXbCoNUjxBBFzqCRkzU0iGNzDBKiA2Y91ZRFh/RXgTBHOANfoF1pFsn2fYMaqURLtI
I37Im/p0pP6YLwq/3tzGQgt417DqKErKZj0bn6bjIDEbHaU8HDSa2LaLK90Gpb22lLQ/GiKn6cQc
9okn80msodxFqkhITlpHDBjMmoIjU2+uNziTnc353sxFoeXx6ZsqSr0I8MdDG2oRO0GzlAfBWpkV
R68757UqrsYfVD8eLOiBM/lrEqo4VAkCZ3rSYEGMVEilySANSXkFaWP0d8VsTptTjSOYYE8nI3Yq
iRI+3R0Vo3JeFOhJcJxBuWJF7HC1ELxZxz3y4NzRQzSHQluVtFK7dIzwFnk0bm46xh52neMhDdpj
xhw6jF7VlpMZv3xIvugGrJwDOpPF6WvaCIX5Vzi4yHPihsnIRkjyv6JnTssNaRhyfMhzqq7EvffS
2QKQTzhT9jTN8QyRmJMwEsCmmUOTH+5yD9T3NKVhdJu+8IRR8i+TwSxLI1gTE8RJTIUmPebOZmUB
oXWO5k5byTsAWwXLTykv61D8DW+VGR5sIJSLY2NexOewycNbpbv0Gc1W4QywmH5pT+g4Ra2ZYiHe
+823HdRBnX9AIWc/9ZqMU8RzAOXnTwd9J0XNNWfEJ2heFnR4IUi4sGB4bHol4h/EWoMTiCDAsEM+
N20WK+3M0gBHBJjHxBQ5DDLamA30wP+ywC4Rd/QNUNxBbuvN0oUgWOBGLCo7p6kL+5eAp75/0aEo
ups8YVUhnXb7ZQ2KDUQZ6sTQwiLenltpByE6+/xjcQQLt1PdyJOVoQyj/GCVvEVJh8MPKMJtxl8G
wjEN3jorJktyEhI4MG6m2JAoN8a7M1mIr6jyYh7seAIRUY9aVuk4FZK4KNcWYu+n73kJcircfwFC
qmo20CZR72jSlnynaq4GCkGz9GJLl6SQnkKPZmtBGH/b+O+krEwbcODGU5F9sejjmNvRa6RpdbZt
FlUWJEHdbHVbeiLC1wRnAgr+Wglwu5ymia9FZ0ZT7ODPuFFV5kWN6zyaiiVLLR3LZw6zVtXu2UPM
rphttQ0eYcGvm+Ony10bZ09/gSxWhT4QWVjhbbwpem70HXQZYDKiXbdAQN7ucDbjKhtAKusZQj42
VpSP8DCaYyOOKwXgniI9xNcnOCTKFeLE/GmtB5qlwWPcOYsN8dgMZFgY8BCGNh+DZ0sV3oACRM7M
Pucs6t9/UZTDAXxdGRBP8oODIbYb8wUAF648fDy6Euh0gfEoeAPuSMl1pRCk5EnJGWgCueOhJuyw
G54MLuJ2lJF3Ay2yTBCOg/d02jVPHVGMNNJEkBk4EHFZ35p4nCU32nRKbm8W90RjdlcAq3yAdGMG
SRpkXqJyNBHdoGtpEVdYeFHsoMYDDqUQpLp6sscixwon4BMW+fmOIFEx62Nkkw8XOiDeQxx+LdwU
Ocdon4LZcaySXvZ3nBqwYWXzTV23I7tLiafg8oi5x6u9W/9Y64ZyoKa5rdtnNn77hHMZ6dWHxfYO
cYcKiyjLyDGYF5dRbNKvIJ3dE6OVOZWWPPSrfcHQShJ+vKpE+MI9ng1bDmCaNa06GjTwYjDIia8z
8ma/hoLIKLTtWk+ibp4RcHedk+cUTB1lHp1CnxmpDCyXnPQw3CLVtQ57a728MjccJeCaTwvUw/wS
Hu3VOgxfD/OK8PjlvdNVhLLv2LqbH4y71ohb1x8SDgMfdHorLk7Hsa5DDnKXIc2VYgdBbKlrcGoU
h1+r0G16ZyCZGu9YBdDg4JaT5pr65YNqRoSPRrcODeoWSwagVj/eXfmpZt1LFhgj5K1muupXsOmB
JWiYL9RnpJdEP1VKUoC8SOlgecEXzOiMT2haUG0j62EAAjkNOtaTfczRzE4yyP+VtrF2wV/K8kkj
4sWoWs0J8FS/GTeh1X7p+vJ2hQ+z/p7IQ5HZk+rkPPD436iOtvkskmNSbkjUDoWFd0Fc4JVJzf7K
yX7GK6d1yin/jBtIAfgXEKD4bO/6G5joMNigkq3IU8MzsK9rcI5UGtHGeZ3TJykPU/t0bE4Gq9bs
47ztFefFJYahzLn8RKuzYd+cH9amYa1ZJCjDkCNN2odB+eNUG96RYXnWuAOPDSkFZ8D/QiPkCTiB
u77Uk92TT4K2HJ/i2SXtkIQAJrjnHnCb1jhbp95nDPudog4euaYgsGHkyLVogtD+jN2Q2EZVPBgS
aj5Kcmj/oCnnI94MH6fNYN8hQfGgMaDqOJnBsNZG++cuKhAsKfQX9EeS2issNDnbH/MvMtEm4xF+
xMixwQF8oIzPgM4J/nK4KzJAL639zStZXoYreOg8HuYCFDIPMqNFcsqpdhjCzUioR3LuepEj+1yw
HosahTyAJCc7iebLvKxQJlun7oWGNb651u7l7+g2/4z0Kbeo5VpGnZ9f937ffu2c52wBDbBBAqsp
rmqNfADANm62L1vZ4cxxQMX4tCsqEg/++HN0PvQCNWaitjhusZSxv5H4iXjK4ORSRxzWWiFPrMMm
gsXUHZz8qw2dZ3ggYgZFgx6eCzugVfCHaP/ofeMgNLahLe6dwVPDUxUAaYenCnnFhMFGxFu3jaMj
8j0a9ZnQXSwEJwEM1IdL/ncemKCft6Pl1TpgiaaLWA6me0A3iG1a6UBEGtDRDM/ml05BBm6QHwxw
9CKB1qwvyanw10yqbaTi1ukESMZS+HTyO8pXEl5YiJNhXOieohw3bpo3+KmCwtnRZw7fcZo7qIgb
MmQOAoPc0VykTOmgSWjI6ndtGwclK04pzxoEgVkVrwaoFxnh/mgEGB8HJdh8wLbkGsGxF8CoL+j4
45C90JzHwhlhGUOg92cOKCj2gH4n0kue6MY8EI4z0RwoEXqnbnA+43DDTk0P1qeTIEDGDzTH3eI2
UpNYzmsAUpXfrGmEboumAmCyqMfcUWVmFtNIaDVxhFLrd3gRYeBAOxCQKcQwMUBOZRozg7OtigEy
qHqwakTkYUIVOu+ArOOzh04ArPyviXkokPK4QmieB3RZzKIhd79ynphIuFICXx1vrKpt4J3aviz+
9eTW1PCEQ9AAISLXEaofhQJCwuRjGQX3fnNQVSKK7K639l8brwwMke2hUWLEnabdxRAkth3yOh64
2kDcx2Mvq3H8wqIRU6M03wZlr9wtGfZqgCfUaQB7nwi+hCXIIit1GhTM0ccbMDzT89vtMZ6R5mEB
eC9HhQ34Lj6uZytwi2trOM74pIvFrWptZxjOVnqcZt8lA3sOTs6RSOZW7y8mRzf5/F3XJBK0ATGv
hKPbLDnA5huz+I+bsqMQmB38a491scGMHGPh/ag4KNO7T18Q2rgDN9gsIspVwiI8TMzsw/VmzC67
2LBKyWKwM01eXqddhHH4B2tvfzGxRho8kG8OL4MhQxuVihQ68K+AQQonOzBgrXNnKLEeA/xJdnS3
6LPYCf4AZlxzY5P9RxwD8uMOGAWLIeqmfYzas6bLQlg8RrnhUaYS/ojyDoyRa++jLJ9ESpGtM/6p
Z8vdIYUQxl9MPGUJE4CA2TR6BSEARwkLT8oSTBVa+vE2tt5/l/yPSxbmHwQf4DKTpcIb0nwmy6dV
cmqnaQF8i2yQsGwRHw8+UlbgEICwQWfXmtXChseEY1JyvuTdsw1a9bW4l9VKwkwisKTi2do2efzm
uLI3O6RrQB+s+TLRvnZvF16REiM43XmEVQ59hTNPvtCOjDpGmXnjLkEIpjnFHjjKQrF3pqyPkagz
xpnb2wS1MZn2a/md65iYcWtJss/+lZtbdE8B2RdaSsrnGcmFl3LAYhp1T8btVTpstG8fq8VKdSFl
8cy+Lu5q3KMDGZk2DgKdHcEGAz9KX9YhBClXuCZncYr5PVNWffRhC3QdEJ+hsFkwEXmKTDQHXi6x
/UkvRrRX6n4Fv7XW5WNd7X0EjEQ63mEsV0Yeb7+6beb7ZdBgJvhKCcz8UBzkNAmumDsCRmZEsubX
pt+56aercUYzlkXHAFNK1qbJThoYyc4c1DH4s5Xnk3SjL10ErwtBjdzOmv/4KXOuGBEEKBN+RoUD
ZFhc89TRRP5N/DyXLCT0bs16pbQh4jEFZhtIml2HOAQz1g7nMdnb2MA+y+qcKZuelBxrliTev9u/
08Za/4FWK4QM9kA2S/iMV7PFTiq4J3+CIpMBmfugxXn1V15hxRsYeOgPhwcUwtds3BQspE+7LZHX
sxCRd0H5DJnli5VcATsvXmx4YtTsH8MO4WlVmd/rDg23HZT8dH8MGlsyszcwvkxjOUHPSLKOAUPA
r/bgdUD2zbm4P1jDdsG/Y+CQojSnb9uBHei17xWLGuUK49y423+tDysaAuDHKTGttzc4OcX0w1bf
WsfhdmMOmCorqvoAYR2MFsmBVozVtr9HKgsiPQTXfUs8yqDzZVvR/qtaUHWMbin0vNpIkn9yICAo
HgxnNIryJ/rEwJ1tR+3xdQVv33BhysFgDQYVaieWyo2DlkSkVSBLX3zj07D0seDjgmIVKRS2uTYE
AoYxYQNI7Mpfl4FcJcazADWPOA2SOlGANmePf7mFSCTMT+HMgQ36izdMMy2HbRfD4Tn8kbnK4jUd
GWqIBQiIjgwIaaev0x58ey+rxc3TTX3UiZWtQzw+3uxx1adHQRXDgUy86LgdaqzWGUeND7JDn+gI
j5sSXNldqTXf5qC/+GMVvKnFlNCV7a+x38rxGbgEUAwoGszXJgbOvA0JRdnMsHl1HBQowjPZ/f6D
usb28+49hzzEMraIhEfTgxjM58V/NIJGtLfzJIWU195mTGmo9y9IfkxcxH4/6g6P2ENa7kytR8nD
i8hKsIF5kOpUwXLoKFPzV2mt4VLXCtjaMIB556Pdyd4MIGPKxmOUSPQ19yhGwM3w7U+Kf7TTZWcC
p6uEdnU/6mDGkP4GQ2In87Bz75MscPrvXy3sMP4OsyWDpZlfGDpyp4rjqwX3e+duTYggTe9F5SY0
A6kTb4GeJfQROvj9WydsDM/m6HjBFJOLLnXp8NSylIx655DS1SInKlnMRQsZnOpIrtA7uaHTGDKw
VQ4oK3vfv92sZa/Iv8b4dxiDn8nH2/E+HYZyAECMovPSiXk82MZDRG9VdoyCxzI27L58tsN+b9n+
xj32L7yMvx/fvXsf/jYkeu9j9p9d5iJUrOrRa1yyPS6j1SssoA9La6RqTTw+8mIaRBM3oZo+mqG1
dnpdTLy7RwxKluHFjV9QbE4AHEEDlBVfpgNVLVarNBH2tI4aJfmQDG/Rp2waMg2BdMdkz/lqLMFY
X2ZIep+PNPI0zW6240zMV8Vy7gPq13ledYJ0TYCDGcXiwlyOGXvMe8phfZB1bSynPLysOYTKjAJP
6qXgPSWBbTJb0F5h2f2F/rEWfH0YOpHV7+/cftk8p02v8slP37zuFd+t0XMJ669KxwIMhaAOQvYa
Ci5DdeWBF1wHl8AJ+5UZSPQU4oGGkGNUnzfMdfrrmtXtkxuzrkoTanBgZlhYwMJl07K0Yhp+37k8
zdH6YuHO4oQMLLl0HNZEflmB9TrGEoBmTarrHUFK2VIeB9QGu0DYDlMYgH54ZbmtKInmRil8QNHG
WNK6VpiWeXm7cpVWuxTaQQDvPqCOxZuXdVzHD9WxTrQ3NwnMrRCVlufjVBLyAMJzWPZXmj3wttdg
xBg1WM3ufvAYAoRU9/ZnD/EB0uLHj9AKVi52sdGBoHA/Jk/okFAPV065hsmVcUDNGT2pO7G8/5gl
2D1bhsIHxTK9qEZsjC/zT+e4CeqooDtVphq/GWgBwvBY2cWLf2dsKDSRu1VEgXoNd5fgWwz5p96v
1JzjNry9XQOzXVqO0KxXNgXgDlLfLdkVPHSZyM72rdLbeXc/+AHB3947vMMZeKxkY4pcwVji5j5c
HlQBO1xW4vAzpE96yNb+t/1plbpcbbPPhq2OH1ioAvoPJp0zf978LNQWfEGzm2HdhrCP+ISX+QWn
fvMC/d82nFdUYBtdvTMDCZAH1Tj8IBGAfGJe1C7m+wfDCDul7goU6otV9BvXQWgULOx9/FzKZHkX
HAfVUK7C0hNtkoLHEiGw8N7wNWJxitRLK7aKMJOKGNMV/XVYRA7VZIZ9NWikmw6GQP7NX9kkbtgB
1fynd/fwse1vei//jFtP0ad2c3Gkau/sJ1QB3FZ+X1unz7XSQKDzJOttKEi0pqFzRut0i1eSpq7S
miUvikredlr1TkET62FNsDj/MwZK6sm+31gxpHpPlkhsMwuUdghMe2eO9D4xh1HSGhaNAL5b84rh
pF3pEhkjEqC9Rd2pRjgK4f6xjTW+9+jcvb2DOXHv6K061BkWY9YZWN/EfEhKqok15T5qZKyhmV1u
cb7KMETWBD8QUvUogcRAtNnMboMOIx7ZsI6uNMDoeMM++jPgcwN38adqN5yJc2zLVGkfnlx8kf9u
kMNr5hbDqydGXY258TGv1PzDqgyxEVIaFQbL3ODqvp1cdSmwOTTDEuJtJNxtHCbHrLKQcYrEoJ7m
nhRLUAxoFbFLH9h3XZ38zZhEbJ67tzlQ2hVxWYA0mrTizT2k5Q0JzgNU7AN8TZjg+I0foyuI/ZNN
CMfL0inwMa2cdFy8SnKEDlCuXBtF41Yw1NjFFRgnzpFGe7tECsiCP1dJrEecPoPzqVVk2Bdywfue
2v85aHbpzuLgxAASZ5fVhpM9PKAI422cu6omBTJZ/3lGGs4xLmCuvCj5ZloMMG3zGIYaTqd7f3O0
4luGVjyKp9NnF9cJ5HTNXYxpCuorVGMt3Lv3S7Icct8iltvmQxZX7nHx8RlgzonEA9qG/cvFjp81
VjncAecS04iijzYiC6IBs+4Z91+evzA4K3Fs8YBXqx/yDzYBZBqZZfATG1qA9NavvKr5QsHymrIp
EU6j9oe+f3JmF9pKz6jkVh8WwOOw1v8rJef22nnB88APd+shyKJOLACRXfDa62lcPLavt4tVH9ZC
JWPos8N3JEdSLFU+ko2EUmRI1VIBFe1+aNOUUHRWh4XOCRBjaKB7dUpNUJpK3Tohu0BZ0i71kPqF
r26lfWEa/NvdLGtj3hDvo7AeSUlyd0udNVGGpWsO/gaYIPEl+7AX+6lCi5IhRb9mqtyvMEOyi0gC
C2RtA6VIMizTl/BVzb1Soqmu7G5aDndT/dvVfs8ZlCtvSFJClIHUoACx5Ogk79og+tUyWG5IW9lT
p5tE3N1G5e5l+UHQ+bGOkT5srctxndYBWv6+QQ34smadqUPQ56Tn5Bvt/7DtYVYZ3VRS1z3l2BZj
nvHv5tEvaroUgBhwAaVSP0hMD31O5CfJmiRTWID0cSyR1MqVgaydgpjWO/Nqcs/Fj0PPVcqiV3tv
ZzP8RaVLeXj62sAF4g/a7v9/kabhNdhm2+wacUcGu2lpeEc8srbU5L0DsGLShoSJBsS7t6JF5PJ6
/6hXkxES8kOfo5X53fzYLl0dbWr3GVsClhfFYLkCtoOdNR8TKxYIFpIgXeL16BmdESWd3QL4phk5
JkkL2SX9A5n5UEDJhUN0gyYbWJzc/RoWDX0Hpj2d8RvDLWXxfnqfVE9PbBbmxOCyU6XwgwHrPv82
vC8oZKhh0cILVigMXdIGwbK0Lr2dc+0o+VZf/gW3Q8yO8RcgEVxEnuJfV1osylCcSJCY4Z4lizbV
mbzuALIQARJvPJlI71yOHqYOGFAJdFYwuZf4WgRURs6JCnMSI4/FaroZfHyOJL4UXM/yrSM9XmMm
V2DXv3JiO5G9xpRPmZFfHHAvu+KVw028m1bYdOpto0GgMoQAjzkNfArqcyaNYi5z6p/6jBsZbXtA
iv+8RZA6XRxEa3nFQR8UvtJqJOOWTevB7WdhghSwdck7rGbnNHgtV9Nqr+LtzPvcQLHc0joftmWl
nn2h551vFqrvWPMkm86dqm5GaH7+5gQYuB0Qrb/pimED4E5Vq3S1TvQO0Es9fFweFMoht1SJxB+D
ro4mCUyiMtNygUz4jjQy72oICZmyhIFTr6N1qjtbTIpyJqaf0K9UssvWQcEIM37jPe42KfHGe+O9
BPOzkTFz78IavidwWM4IoXOMeWxy2seL5rLNr8G3huJ9be1njIIhHh2tG00m+iaTFm4E1ZX+Kb5w
5MF5gv8vHfnABj031HLxnTz3N2O+CUbogHaK9PcGSyDwpAY3AINlsBggW7G+mdeIi/M9rxSwt5pQ
wdFGgGLPJNkj+OTBaYI84VDW8HighZ5Udcgt5cPtwavbDqgQEUFVwiPbSSs5K9RZuSV66iWboc0r
H2KlkCGqbSyRyYREEcCyCHEJSAgKhI+7y7YxTYhIFPcKU60waKKVz3aCu+glwa6fLiCjzkGhUslF
IenOE+xhNZ4LYUK5N0+SxXUGg8LDREUqJjJpNcrOsG+hn/24cNBTgoDRN7F2VmZEtCbBlwGwWE1h
awhQbw/ddgZs8OOgWag36MsyK+AE77AUFwOP0mDSKQ5HIOyY8Ew61E3UQJSGzb7RRlRCBwsDpXfO
OqfpdelvHHDk2bV3ZZC3RDfQ5uE/UYKjsYCeQWriGEzmK82q+WMs1gVMM6LCWBgwqRKGc202dVHt
538Ki0Bsev4XoLwLCD6cnwzmgbi8g8UiRxugVmd8swCJB0iPiRMCFHdiZLgZXvwVZEFvwkV7PJMo
TfQ5CRW+SxII6AM5k/P6kHNuMgF2nTyn9YCHkBRxBtAdVuBMOji8zVfVBsrAe5DIh+8eXF+mFdPA
5AFOoHhBT0Bn3VeYAtjg/rolehrrrASIV3QU4v/pEOHQYBa9ECuXVpp1IpemUrtBzJbDdRTpg/Kz
wqICxh3im5oznTb3nqTe4DeLRLzI9rgSPvnYQN8CmTOwBSBIofoU1Qwl5fVeCXRY5FgN2qdK1p3Q
6j38F/PZLHnNOlEE8DdPkanAVLZTkFcCLrhrjZ4ZdMsXDOXIKdoiZiUQVsovEjTaXVCyIY5vgqN6
tbxICSJtjVOhYeKcbI2QEclQKkvZ31p46HQ7cNDbPK0UpjjBGiMpeubQOlHsBEnJQ/Ej7in8YCE+
klQqQam73zuyTNgUHfAcg5OD7lCAe4nu98NNYOty13h64Fz8HU+xGaBExCrmCn5QtCdsgigXI0rt
Fh260EN/si//ou5Tw2aPmJ75MyuDgKOVBrs3btig3unthZLAQXyFPAvGB5xx6m2r27AaTrfnS2iX
J4XBaLqlkn5lsvmtdW4belUVqDmisdNshKJ2XorahPdtG3JyCQCBy71BRRxBTZ8akvBQMDUrv4ql
bv8tu36IMb1pOM+YmvuDJutlOzVa43KTPZsvoKtT8F0aVn+Lh8Gy1/X/fN/vWXu/P+EXwz3uElfL
73GhdVuvxpguy4E9XOCQLsXcMJDppeFBrhhNGAucR+iyvulrhGBmnkOwheX/5EnWuyuQMJwgWY4e
e82A9pBvkTmS2FgLcRVYOTiQTKU4+QkLJddaWXtAtwF1oJYbp6wbWmA1uBv7/gSK99IKixXK9MIy
LsvAONwMp1+IDRGXr9kvtXzfXZuvzsoa3crmNZk1Fo0dk8mO9id+Z6UJvIzs5n3wYTOPV6b7zmZ0
DloVGFpML8APCzC6x4wOFAkp1u9ahfLka7pQm4Y7HstgjNtnjSy3wJRvU1NDTs4VJ4b4kP894Fkc
8oaDBW1rMIQFeflNaYN1SlK5I4Fd1iAJ8RtkpzjQcBA/XWWzJCKPGBKnd0JKQ8TcQlniXVEjVkmX
pOW+BpuUHoOHcywblctSMSIasehz86u/wkLJ0aFHxk5oAqh0AtjCwVlElpXXxMBHFAlAV/GTGQwh
KiOnmJQfwkmUzhMAZx0MOrG9/Kn/2NP/qOISfxKuLbIdh7iixiuZgBmR+zhmIlUKbV1GS91hMrMZ
gCkzd9am9S5JLpIe/jfpIclxPIlEkbNRtZ3zLRwafAlnzKAoi18pBYz4pFofGOz5IP2NoPZicMAz
P+FyyUpx1xey4m2PL3dfsC4IrSmhO0xfLDvV/LNQkkd3sNKX/ruMzLlmbVolm7ZAijGgjy2o+xpc
A8Sd3i6W0gTpuTL4sNL9hJPxkYILh5BtAKWg0d4/cGqlt0gYwZvo7tacmrOEUO1iq4LWwN2GWA1D
k+IB0XvBMwu6F9RA6kPI19CxyWXZthTLjGJ213X7A/16zAa3DQ/C5HH5DeGB5Bc2uKiZBmMrX/N/
5Tt8O4SxD35QPK86dxeWEVZysG04UUjKIFnoOJzDruUUXRP/j4yy4hwIEaeEoFJnQLcGKxpDahHF
eAAp7Z6EoCuWCCTydLVAVcDTUX7LWumQ8P76n4HM7yU9dWAdoObi9XRCcjDQrZC6aQdsD+MuT1lO
N7fQ3y6ZQh0Qlgbr+OVO4MFUnRy2ViROL7/9bzzFz/L7RF9dgMXVORHlltwayK4GZfaqrIFdmt65
CuYJHeVKQoSgP3KA1qxim41IO8cihUnyBMQD/kw6J4ajygHMoo3NI5nCGOqvrPBn7VcjsRA13TuT
U1Ml56xfMieXSkm0M07wIFiIHSd5coXNAa3a5QAhL1CDLguOyFEp7lus/BGCgVDYdQ+ws++sUxFR
6xA1FL5wr9fpLfyeL4ewJpIeF0p848AAi25f2k/cWBy5gYq8JebqboCxSwvDq6FLe9rlYlLI/KjT
pKeuc/ailkpP0KmsRf5mxEWygMLjrSCvILZVTl+cuhr6+yGer/Aom7QU8jlGNA8NdNKdwvDSgTLi
yBCutV7mnG/CWuV3CJHhZleBLWLH6i7//nwr5nxBGRERNTmNozmX/0/vAK0Z1teikn3jM3gRELJ2
cOWue4qzGlkjI15BZGAY6zgjIWFdSg9DUkRSMmSGnV3tAuSJWsaaQE0Hni1VaILvjM8s+FFJkxwD
g1E0CcoVUIWAY8IuzX4BSUYUKtRaN0dwFZ1Sl0biwqTV+u0mniQhZMEJsj7tFocYBRh/ZRU47CLr
nd4MrqXcQ6rAxKfedlDu6OLmCZUCDpsMznWYShcY2EUzhxV2LXSRs8PWIeRhbGa0cw9QPfesLoNV
Rw46Mg9gmmRx57QGDWvQsoeruO26ptSFnG8zeZBomzT+Fl8WUMWWoz0M+siZ+j0fDBnvXlCyDUkQ
PBtuJU+Dhw0FnGTYZPn803VJbf92Ni5OQaRyCSo/k8z5EYBZbjJ6zBG8XoKtdGUaPuGuZ1WHuA4L
jJfwpMoEQrMeVYscpBo3/hq1aOddZxO7OkGXcffPOWXU371lQA69+whgcUwtU8D9NOrZnsJXYiG9
4jZvogbmXqyiRJuozLCB6I1N2QETAJnlwdKeH+kW6OaVvGIHD0Q+FHnmvNq+VpF2MdacCTQtSqy7
fW22GhsHhJn5kGUfnsoGk89kXneoHu9oWeHYoV2INtRlr0juBRju8CETIEGm0BtIaLwVFJzHIZVn
bcHiPx4f8fk/ms6zWVEtC8O/yCrBBF/JwYz5C2U4giAiScRfP8/uW1M9M7enz20DsPde611v2ENP
6xVBbzijr3tCsSGM7rEcNDSbH0KpDiPlCFe/wC4okc+Dl/N8HhiulKRgFaePYv0+u/JFaJGQj3fr
l6QzCnciDZs1lKMzRbJiOBnsm/goLZnDe5Yrxcf1JkSt8lc+ZxjqxXQp8G/AHEa2MsSBEGUFAFqy
zKRIHw+NTvJD5qP1PItET1vUBuOgqzKaLvGJnDKOONLuPx1AP/VnftAOiTHE8PBCywwE2R4o9aLb
djjFwOvtVGNXILk58K+egC6Tb1dBO5rgK4sdPnZej0WtmOxX9en91ZXeBtuhr9vBaNSCR836eDM7
3/YhZdGqYKKfwWkNOu37B179/gsk2hPti5DiY0UL2IAVjl8tncjDlydW3cMaatA4aW5E4L7TKjdW
O/5vpbda9ePlQvaVdSRbj7+eLo/0hmE/fuBDu3eO3wHati5BPod6Jfs43Kh8OH/lQgqnKx88Drm8
I9iKb0EiDHvCYSgm6XUI3Q/uRcMBB8WQgiJhc+mIorOSHQXHZgFMImxifpjIjG0ARoCTheqrFwLs
3glW6LEO596oAMxrM45tDmLG522sH9L5CQ0DVDc8pQmXUnmmlGnVOEsySyhNs2ly3qfsPKdP5o9m
4ig7Z0ZX2gnBcSnSUcB4LLCMvK+t2r52b1WrtAcwEWLmFNySWLuTrIFFFiNSHYJPxRJhfJegUcNU
niV+fLNw3ruo0Z8yBY8Ds7BmRL8ebxiaPY1Jb1q37N/mrz/jqBujSUjFeQ9btbe7Qn5WHr6wcQZx
ifcKuNQnSPiusDuIzXVSWhaGiGg2QZjMIbQDfTqW2PeLyklDbZ6QmrZmGCsmGD3mCqEuA274gaif
WSxWeDgm8ykklrg1UpKE9Q9veIM2xW3AeRTqxaSi2in9Phm1bCpUsiUdAsOp4gkczYAKSTW7qMXQ
MaXjXVwBIUar3uzNNUSNZg8f61HfLUXoj13v2ml/GvGcc2hx4H1Xf3+TiUbIlxAExWd03qVBVcQs
DhFs6azx0gqNTpl3fGqy01JFbzqzgTluwjCEZVxdHyTT8Fc32a6szIZanQndbIRLHbDud/6hrW7u
+f3BK2KbBavDZQ+5jZZFqN8GY3MyMFMhF5u4WUiMyHA9uYlotiH1d2EQ5EDJ9s+N/jECoMGuDah3
MK3mswwv+V/tScKMZxLAHgNZv6VAU3jI5f4rW0Ay6tGgJE4WmmifsYctnVb/F+BRvO0XML3Z2xQP
q3GUdW/DsGdaOFUEm20QlOos+i6gSnb6LHEni8O3NCa4ZUqbSzXvdjzX9EX8AvP4iRCJbbX9YS8q
ZDsD1RmR3SiKkAGM72klkBK+wglSPuDUCYYDsYzNbKJo7bZ5mi+hI+vmEdMYep7+XfYIz/3PqlDP
duBxoTkJfhYTAZUcxkrRWXbP6XjV3FXWFlIhHCImfvJeSHAjJ0ZaaRD/uOlDs70rs10Cr8rnbYXo
Q5gkfftcv0k0ndBLAGEnVifTZjwXaeS2itkI+mAP5SX36XfN0x2bLQ6dkVAPJkHUmsU24gnDLN9j
PDJmPRfvKWLmt4Fr2Y/6tXUlIDA2JbT6mMNCRK7+vsgOh8JJlb+aBE+8/bc5nkdlYUrUUhyrJDpA
3d1KFwG/04GA+YwW/BOgW7awdWW+EnNK5Mo0MRr6yb2EEFVZ/QQ7sW0dQg7762I7+RmD3KlaIqXe
Lf/2lk+SWE2xLWFd8dEwKLlAb4T+3MeJ0JQctrkunYfDoA/DhXclH5UNJ1v9s2pVv7s3C5DvEZl1
YZaq1aVLaehgqhmp066dlblbvw4ts4cRKWvft0On2yHxwiCTRBOFSUAT6V+2pgYrqwIHP4fPA97E
NKuZjYWPzoixFQBmCtSxZewS6ZCz5dSsZVDReV8xGULxbig3f0OHr12Je9PHhAqFFFRDMx8Z+emx
anAQ6uwfXr1j7AIV7aus8Kui33t7mN8ljDbeUMKNlMJd+EaMhY9Hikcv9nicMLlZUStAu8Lxp28B
su8YS3Gw3UHMxaknvbcV3BH/A0vqbYWYfoVGIKFlY/BltDlUD7tsjEeQ0IujS5DNePXmjGDfIsu2
8tPPslTMVwwon/PAAbzDEIYd2dn8fjCcR0GCCXfDGLl9adGVyHs+SkdKUK0sn8zUGyYA1RCjxYfC
lPhbwENRhZI4jJbfn10Qp0g4Us/IekZqvAA0VonJ0dykx4hustZTcmbYL4iJ8DrmrBzlv79623IK
G3xOXU3sLxeT+z5PmZNHemnnrMq3R0oPgia8En2ZC5pq85E+z39WsWGWbwx2HLZjE2zkrNTuAFbb
y3gzBdHfvCKevrI+AWHeP09y7jCLz4hdE86NkA32GfHK7Dx2w67/ctWlsPXEpp4NU6uWr77euNnD
GCKvrJbb2h46JcfyABl953C0vXR9O5/jcbAXQPFSrCfmWGQkPk4MdT+ma51+jY2M5rNZZCyOceTg
MJHSSAiiI1PXJ2ApVHvQQ6RND79P1vJSBDis14RG/IXuaKKRaIpMAciDedCStrG19oxnhcYuL2e/
+/cOiHiPx6TG85LThAPzTMbwmxy16V4uzQHippH9wSFDOEJ1H1KRV97zB9Q30n8zyqUahKm01ZH+
/rirx6L1pUIPDzEsalXfKtr7DEX6Z7+psEuf/nkiyPhMA2rJxA0SyEWkfjHFFjpSBKf1w1ozrbKl
dQOE3rJQGW7bECCfgdjFfDERwBsSMq/YmNl4WBMS3kZYAAjwXDSN7tAsGPA56TpbP+kgoVZCQ41e
JscL8RLM9hgtOKf2nCEAhFVgxUxeFCNfjxhMM6g3ByVN06CYSaXz7eaPZ3Awenj5IWAboZNiKNhb
jmmc52AAqM420AGFDBLVSuH2eMA/Bj3KWmDWOO2vF7xqSQTOh+QThwHhb97P0LiOrNQBOaJNpUzX
r+qpNr+lRlUjMIsXyUG07OuIkPX/fCJ4+nCZpPcDTkMo6X4va8jD6HQUCF38pmTXro2/GLdHQS7M
Eh82sFCnLGXu5D9iAGhwL3Ol3Evt4VG5pfqHCoehDt1sCUPBhLI/7IE9IkLFYImfwS/0C0hLPJN9
TglKPXY3gJosNQb7J6R/uPt/rTIlWBDvfW2x+VHHck1smJi5tU4oUGl0MGN7Dd14UV44DdkMkAD+
IKb9DLCYt7+EUsQq0z0B6EK9w0hDK04g7+SXhDwoPLzrsGWPq6kO0TVua2ZW1vB8Ucak0OnhyAih
Qg40Zh3yH72c5IBQrCkzNlIM6qVbBQ7L+mfxpRIG7WOyLOEoCuLE/hnQ/HCO0XaIOX/ZmGqIcqAj
SQ2KLCmKfOOVcBJt7H7BzKYiQGuL1khM+NzL6aQ2Oi6W1L47SoDDobNJSks/lrq8YxN7Mxov08g+
wsZPCMsne64Qf5Xdnq8b8I6kdx65IqD5BMUsf4wO/hQ3500vrZCbMt23kXTZhx/h5NrhAVMZ0T4/
Wkzw6ERe6V9myVI8UgVqwla/CyfuER9RC2htggYDUE1m45l+2W+0T+x0+wRAz3qMMR0GuH7+rWji
1wlmAw8j9+FqPvbq7Wmzh+J9u6pnQyBCNokYYrwWm+MLhReutuwlMx8RNlIA6hloEQ1+eRD2nQmz
k9KbKF7H5qVxbmLj8zWHjCm0hnJ+VS978AXmWF/aImaLrPOnTUR4emiwkahnWAHD33B8BcbBE+rv
Y306QTdpuZUqTjF+UWmp5Ga1dalkxBkfYogGxgQDGpp02m29fKN3DC+yPCvmGQZxc9Z2nQFWSem0
OWfFbTg5xMvWfE7gNlVmBUgPZdcMFf2kXl+q/ancBgka7CWA9eX7Y+e1lRMOKWsR0RLQAZO1nGI9
HzbrDxNz/70AOdWlaXWmVq2nAxbJP4NY4p0q/zUTJgnFHTm2Q2d8SAnsEybThvSz6szqHVQZK389
W79/VvwwSm7SzxreFSq9h54i//hNs7UKdE2RmdzG926nELSC1PKWwoaAc82u9bwNDs8l/8IYU2qQ
wPnQy4kZxwq67z4w01l+8PMEQxfwq3CmPAnrT8XLcWZQvFD22t3bxZIVujOG64zvuRxjW70OO4aS
oU0dzkgeIBcHUfzE5zls02sCnADpITvXUBvQnUKK4tPspMpMzzyqsa6sEnIirR4UstIdrvJ7R1kq
aZ9rUWrhFhapv7oHNANArMYbcfia527d61sgDcz1eCZWnEv6KkTTRB0EZNWQcSecnnnubIxVgtzw
ApY1xzw9gChWnAjfteNLvxO8qFhcDNRR2+bCH9DPCXci03PmHZF9mNgxpIH9hHHUqZA0+IU5ZJi+
qzurFbwd7ZYKgcvXSI5cU8WWKfXRr654SvFTdldOsH2ZW2IevQCulmwdvTn+KwQuaHd/NfMFX5vR
/8DAbc8BpoTgru1QQzTOeD2B3XZbia8Cq4awCTxEcajmSc9R7U6EMegNdjyl1Ukw3HIHC2uuU0uo
5GMRe7VuigkUZFzW3siI9rkvr4fz2yrQc6tdSDPFevNJtuBjK8P3ZyeLgyXGkPh7QzzJSSc0K8ir
jYOylQLCM7fCZBb2NiMZY2bwotyXJ//D9YcStIJa4TswGUAFTvytjtVqwN8/+E6iO44ebHW4o7Ue
hLVG6aJjQQAWL8DzdDo6qacPFB+0mWIeKSaSXsC0c7c68PJmtBNEIWWWEJdCWnxwgDIi4ucf58f8
AZnixYYCXY/qVnuSJ4HZud+aXMeeM9BgZmiHlnE0ukCTT5cjHxBBaNm5IxjQWcEP4XEkgJPJkVq7
hqE6vg/NNWAkud7WEBoByf2t2CPvvm9QDuCslWImIItZccg6hTpuQhQr1pmDYjL3pM2YMYgQgiWs
AAVnfTLOrAZ/y5MYOlHdGHASWuEJLWERnM8HsLfEnSfNjVT76g40x/ZDe2kIyjqfXKwyhBNjjyaI
8CqVLbS9Dw4yUppkSfSAkN3nnnDNFJ8m9FQawX9fGYw7225gn7PRBfhNCXuQQkM5ukpXFEA0XJwH
wtvmIcbfl83AoCQRiP+GITY1xkawrdGAXERw8Zqcd1lmRAcn6UFFGRO/hNQDheMJM2tUhpbF7GK4
5NBf41stZnlwCUELICfKqPJAGFXzwaSJ9DAxx8JukpBRuqrxCMcSTvvbR1CPhOWIAPEFtJ+a4jWy
v3+mVohcBdD6W0m2ui1xb8FHnicHIFdM1wBvDKAvYfuUY/KB2d54icvm0Ka4ge9CTAmwFw3QGJsa
XfiG2K/SfqF/VUjWoFYZ7IUZzh/iSioI0B5iA7PZ4F/PVbQm5UuI03zs0D2qTNgh7sK2uhIRjmO1
PtypqL8YHbYzoXpZPJndn7kVxN1eh/evkZ17QefVkIYpXq3hREy5KjM8jYT8nhUllr/gpQlpBbdc
hALB8bhyfOCixXgNdwsenTdErhM3Cx8AeGJkyrifw6HPUS9zUgLcuRgnvNzHmUeJifiGGyooVxP8
95lg3hHM/PBqZizs0u1ayVLo3nnKxHoQtg4XCAuRtsxz/41YWnHQBXIEWRJHFe4ZgOvs9TXDPEEP
eKybjOio+vZEBDh74HNjXoYmI3pMf9IZPB24LvYxjRlIkbEljIJPEeoheAOi6kXpggcgA+3lN0T+
UIk5EEggAyMnYtr9uUTcemGkBRmZIbCyw2UaunDul6BqkDEo4N9U9Bi389i9rPiwybkslHpU/3Sa
Cb20yNBA4bJQzoKPkJ82lzihynxxbyOz9BHri8Fq4aKwto72BO8iqPv1bmLzE6wYtpcNnLr1H5ig
EKDgpoT0DxziX5OFgGvdo0SgZci2Pw3YQMxqJtBtCNOCubSGNXOMTJGxLWn9v/qNyrxcdJT8VBVA
RVx0zK0h9WwIwluHDnjnpNPfILgxFP/5GmmO8EGHZSJmu540m+udQO1kq8ms+WOJNBbXEqat2hOn
+IEOMz4rD4XRfq03ryN5gP/IZXcih67MPVUwwaoj+pzG6CfbByv0OglNoFw5YOFMACPFYlSl8489
4WFljPJBGP8xQGB02awX+eM+mKmCRxN9km0x62FGnG7bxEY4Mm71Hp1Yuwppw2ohIoyBdCD9Dc4s
LRTR8REqZeo/Jx4QxQ/vDSqrywR3OAG+VCOjsmsaAlauWcza1h3scyCC/48CCHQEthGW9Jmwu09Q
0LFf9cHbnf5QW1DUvvCv4zcstwuvYGcKW8YTDIvC2TkpcLM0erJn48kUTaek1XKKdjznF9nLu0QT
/TI+d19jvPu6wqi83X4AIkobMApCC/kKs3BDhjS7CUFaLAIWN46NNiHdLg9tpy/fkF9Rx30Vi+YU
0mM4IZXg67QdkT6vl4YXvnTBCi7xpbf3wRWUhkJI8cibQh9fiQ8zsZLj92HwyZhW8nh6fdJmfpCy
6o+FXJwvLRgUYiU351MjWFHrticckPjPl1+iFRAmmkCQFM+RfvneLsXq50DcZKqHYdJ3VWsiApmB
bdvo9Z3k6M6axPp4wYSjlOwcEcqOQNd1fZbu/do79pkjVgeyXNeQ/uDYQQudMIZmn7ld+/DxVwKP
f/30NrLzEXwTCZvn6iDRcSNi2EdUeJ6YUBFK7dQrmloSE2OKaSN4RkAuT52gi0luBeVXh7xolX26
uJRSduLDOXov+rJIlkGkw7fBoAruGr6ioRa9Ndj0fgjYo83rcyEbipY8nWrIZO/BGU3FJv1RVF1g
Gbp+tEdL8bVQ4iH0MNpL8EvtvsYnKRb1KsemOaIMfJrN2wheDAIQDSRG3x869FYz7wxEEfZmoVZS
G2jRcaD3oLd/MQDuf7TzBw8gRrE7hGJPrc/+unr3zOMw187dtNS6IDPI3Hitgh4zGTJY9HiGEgpq
XMmwBpLKLR7Sv+j99Xg7ZnpgK2a8bUi1M/KL74vGj8xWRtHa90rKBrTqB/4PKAUpaugRyQdpJFNi
ecIfJ2ZHf/8N97hTfZktVdSHpJVSppSFVTU+uNi+mHgUWwGXOOP6BEEmYKNosSpzy3GGl5QGjusw
Lszhvp7lkoayI7XUY4wAD4bP6C+FgXlgwg13VsMYNpxo9+cp2A7p87kPflDq93gVWXSHwf25fVig
fPd00aHW04L3TPYDlisEEzpkrff0ftAW7rD1k8JKrzHTj7eekflmgKICIntR0Pe/lMrktTrhoZ12
BsqT7WORbCu/N0UtQaxRqZeJObjJZP6ATpEDNzC6dbv6NmbRgc67/Glb6sl0VzHy7daFYC5ZJTk8
421lFjsSfuzKiU/qkR1rTqR08Dx1TrwiiJvtnYtz4gK+T7n1nRVBJusv74EFySonPuzpZ3CMmGXT
sUY6VzR9WZ8XTbI8nZCAdcRZZaC9VPGIPCBW2+ymxPNAQvHO0Y1Nz82MLPihMuP+eNVi7MSl1sTa
gJPjr3URnXjbwS7RCoUmnIZWvnQwlkWic4/Id94QgRvB17q6G5gd895zr9DP2mdssS54v/RWzrvp
hEdz93gYYHDDzFI91auWCkOH8xsID+JmaMcMCKhUb6+XoRa6bDQbVl4o/jmOzezDv2U+ePVCH8rG
h99XRo5Hy+1NBUIg7MtoN80yO6oQEX4WiyJbSmN4bR3kC/F/UMC91jwzMRDffPIifZ5GSZ5K5wLo
/q1lA2PA3GHZTdV7tWGRxX4Gaqk3YLuo1oZ+2+OttbFsZuTYm+2iB1q05RGVzhEo5O6r6u3m6ShW
KCySJfMNL5QjTksT7XceW83DeJInZigYuzBTdV4khjOsDR6WwuCabQq1Xa0T8ZWw7eAOCNDLaDZA
QLGvLqNlK+ZQzT5dqFD4Wu3bCpk+oPdTnb5XYbqIBiYrZIiRFw4uZ+70o3b6iJHObFivH6WhWfTO
Mpa9WvsptLZyZMUdjA/yQA+HCFsifA7L1XOu0MFpNTaASPLUf7evg1XHkV7i+f+94wi+Ys/rrVp8
8u689KjQx7EB32St7uY/GkhIH8Cr/4nVzxKWA9rnNICQZVStzeNGGalNdtwWGClrSA9W7J+zWwtA
eoyd9raFzofipe9zLVY19+ll9PD8F/sn+41FVJWrkBve+SNODWzj2PTdN900gq1b6SzHkJ0hUQ1Q
LDDVrA5Xcov5xShvRgpBo1X09vch+i9gFSFA/LSGLBlRbI5+TjzWfr+F2luq+V/GKpQ99tHmaR1D
XBmjdWOZ790IcUppTavWV2GxYRBkyilpCP2S4QJqxvGiZTMlrvo3e02MR2wwKOUH9j7CM6THnDgd
6NNuaL5ST52RLTgVcqTar/01ZQkGAuQ8f9doAns7VilWSuRWMuATvEc6jkbQu+A2/OWHPaLfCDFT
A+/1NfJrrewMwHNGn3//Ze1gogB1hK4JohVs3enjNh8AIWgy3s8ccZAvoGrlBnT8CNAbiPg+kB1s
nanJI0BB6NrX8XQ/sBVcSjhibseBd8S47QqnJGuh5y0jGGmhw2UXbDYlkDzBI5UXEDjgYsvCNr/3
NsdHCsoOvgnkKeIp8U//fKd/yQVE/20noS6+JBCeICP7mIp9NSBzyuzwxscgSQ5AtRHOCo/ZkpHP
FX04ErtQsbsDt7F/wI1qgTmkA4/R3KhAFJPKpfLjWKY1HO03DJfoFIXjJR+5GDs2RDsUXXJnwS8X
U4Lf3cx5XgV1fgK/nf6S4afijQ6f0njJhlCui+wUBVk8vkXbqAHLiFrjK2k7Y0Y3CdSC5QG0zLFR
YU+QEZQS+fm8JAkdtVCvcNuf2xtzTJcO8+i6dNLy8uSGlhOXP/pNttFQYPwrBEb08kCIlLyrl8Qu
scK4SPywNnpB0UIHfUf2QICmL16k0PuhyZFot33gjs8V1xsaqs4sJHtoSwMdPgpnc/GbibO69/wH
gYHpA5kF8qoltsLFB8WdjSpTZj0GFQZJIPigPArC1I1MYtU8dllXsV7chxnoRA9kmBG6KXUEr1kg
ZLApQuRN6QvUIrll80HPw3ZXAkj4UKhjVtanTlAYtvcO340AEZCA8eGZqGfaATCPpm4tSIU/y29i
fVbs2C9HZsevnzU4NHcsDMgCYZ7fIUwZ3oEBy3J1Gt+LvqOQ2GaEmXnq992wnuZhUD7WPQzpm7WS
7iPofWhiKlTyeh8KXuqM8ITRwnJaxPqOiDh1+rhEiqXy3DKqZgRsxB/zhUeDXkxQvxm/5UjWq8RR
a93HsOD0mVqXiS+ItXHwubypltmF4aGmsNGWCEbIZx2qf0VLjSLUheON+ljVKiZk2eGFaygNnHR/
h2YZCrqMKX+tX+IMOUwT911c3z+3Ik2LfiNLpq9d01nP7qS+bmwQmTxlA4kTV0LmbCY7AKeBEnxf
fsGtLp2kisxPJ/zTfhjP8ZdJIWRLSSnYfigrW/8rIZP6ibnHq8d8M/VGnfOp1g/5HnemjBI38Yo2
SMBNQoiFqlDif0dMSW0oHdIqr7xP4rSji9Q27DPbtA0evVMPAbOC5xg35Wn+QqCegZ6PU8hqUc+K
vyhkeYUPofCl/ojWeeFOyqmSQTSXtPiejS7KZPHLbv2BUfY3abMq+/aYZNJs+ZXdDibD8/z7ms8P
zjfKrJ+B1ksUCoWT9ey8cfvBsPonY84gAvQxdqhno6Gsl/LiR1bZeIzKmppwOarA0pPL+4NUWIDh
cxnDlJ5r/2S3T9RpdczV9at3uPb623AaD+0OouHLq4d0bGKTrea5SpdMZUYhhW2HEu8kltsLKUSR
4cX0uKbppRwsku+1/0XG9HGk4emDS3tjfdMZAqM6977DWTRTkGDF11G3zj+bMsHhRUytqq8t1YzK
4sVDvX+IJEwy95nOxkYLvKQXD3v0DqKeO4BUrqvg19fRac/cDEwLFBrAaZmsK5dyZzuiKO50jwHw
PbXkGoqRQ/ZPvh+12qDndJC6GuPOJKTWx4xMYswHnpBDT1R2TaoHX9mqiGs1yr8ffcBX9xLzHorO
gjHwd7tVUFqIIEKmnVpo4nez6nc6OdtV6ow7Ukd56IJ3h1TciZPpGHKP218NERR6EFVa/UUtnSar
EF5Kn6G+PMLHzypyrz/RfkKOOe6MFKSKoGDz23NlYJUn9fJrOtmIsliyKjazI7l+1wl/9Gy11Uo9
rgyFPa0CO+3PUSSviVTkBkHgQtZ5i//oYGwBt/N8RH0sFaxRePv2+AnTd12hP4fntB4sB25/PjZH
bqO1klk5H1IX4Ibo4ZpREa9OmqHNcl4yqtmWUE8uMQYT4NL2aqDthqtWrzz2CD+cC7ov2SnCphg7
C2eluquJ8ZxxKH51h8zLIIFGAXCF83S2qt/iWlPBIQeCvSGk48P9Wx+lhiKbzcILakaOBuKKbW6d
kQs+CRaw4VAIKgNNF28l/d2Dp726MYKrzMNwYmQThvzYWj6cBSBC9bcAxs1yU8ILR1cJcwO2nVxr
Q5UYGOgRZz25jjGTJ7Vbtg831b4467S0c7H5b8ZgqLfkg86w8nYdaAzhbFC90MXNifW89dEtgllX
epL4I05dsiVDDu7JrpnQug6hXLhD1cDfIoVFMpmOOdo+lGcDSJo8c7MIooUEqOMHdC7soEjig9bH
TwOfb2OAo3Iyp2XcR2/T5xmdvLVVsw/uAYJo59Pq4qmG5ypaPdUNyW5MKZEkRO51q6Nlkfd9LtLD
mnDldZhYT6Yo94x34gNTPNMDNfT3Q8trN2dFmLV5A1On1r5LCa9HTwpsPrQGujdS9cSkG2a+0vos
C32knymKM7dnb4HZYZbQzrKLMaIgC/M1y+gfXyJ+l9BSWt/KA8cXktHHGtAzdpmBMNMk/aw5Dc0H
So3H+jHvvK91quY9i64Pr/yMdnWkE8CyFBG0uHjgkDAvrO29t6RZpT3Mn8augo3K1aF0qfRHUOcs
eNubp0tKlm6aOJ85TDs/6F+4cuLRTWZ0v8kfD2Pm++g1T+g7tU2Fac/QXJwOL3c2WBy4U7HuU23A
2jROMLse8KI+DnHoywlKYoT1DPw3b7KGNpMrKC9lAOtyVxtYSr2nrw0WYLVhyMz2OTGZafWOwi+U
Gf06vPEAbq4wCaObfIjcvptcRljTPQEkzmbAyAefjrd5W0Faic2eW9SacF5gl6IHhbRipq6wyFMJ
wDP2kIg972newT3weGG1cVzbsNUzKt5/2WB4j15B13/UthOiHc4BM1ajucR/z9kd0EH/2nNvKpAe
oYliARqewF86Tf4ZvZbHcEzuOTUmJy9UFNRpgo1Peup7uejPMLfCDGOIiKdvCyeM3uwDnn9K0SiM
I/vs9TedVqViaPW0b2Oxv5hjLsblNRP4EY/V2wn6e3765wCx8Buxi30XrMBgdMU/d4Bypw+Hl7pM
jNAnPIm5lR7E85rRJR/Dq5BuYmr70VvhsPfVUgiC2yomc28MgqiD9IrQ7n9ME5HkYYuHiF4ELdra
tYamS/vAWOOf6/RvusAYgPoaHM+0s+kQZxjgd2poNCyM36m8QPynp4eT4NPXAqJD8QLRA3xSNBWU
R/sbzZd1Z4jxBw+ZKKmxHFvLaEiOkHYZkgC+Uw3BzA3JfBJWKvvR6idGZdpGYyBCgN5fAlBMW2tR
5S9UpF/oQTH4/AeZ/kCpaVVRDSjBEeR4HuntzcPVI9oAOguj7y/yDdk6e9Fha05oiJclQUN+zqCV
RyQCEyrwFbpqQlh6EqiqUuCdPhCDo3bLPITy7YHkWnVgQGQm344oToFjrpfKdGjIAbAgV3uoanCN
aI32SDQjfSs60Bi5G3IBc/nxCH7K7epvrQIWEaKyxo3lywYAmkyDiuAGCzpT8iH47QH27ZEPS4g0
KuHojIk7nHvkcYIMhFs105POiMeefFTxasHBZkbPiMBjaCjEQYBN3yPh9NRagM8al1FZQFDayTz2
iHmHVr6pUFsK43RKEy/BhEbw7IWoBftd2PjaHg/9YKosft4V4Q85NBw7V6HnZa77Q75bHNRZaymq
9jx/zP2Su3ajh4bJvyQEkXbs5ac0dMB41wmsqmw7PiaW0FsANfsuyhK7NxsulsIjbsm6sqKlt41X
veVbr5aj7dnEi+OfaKI4PHCcgZ+DRETECIjAMMlBi8bQm8Y0g+aAkTYyL6EkUGi9GFFgdT+hLR2Z
y+56/RPPizDbn+jTY7RUMT4hBWS/F+ESuNmMCHjlgvYY6CQL6QLhxFj/XSEED4AFfutwioJps0BX
g3IVaejyuhQ5Tw9zTVIO0gHh6J7q3XI5sr934eOCQgYluF/5kw3cEUSY3pwoGPFyAktOkPAzrQ7F
TAYje6FDOqJmQY+DQ1Xt0LKCdQO+c6VKVs5iCMa7/usQsuDvGy1xQsJZBmYmWF2kZzi4YAel4QnS
n35BNHukIwD95MsxD3JJwaY5gWz8ANtw99yK8S4yGp7Jp9csAuhEXuu2iyooZyB2nPI8hNveEtQO
uMxr/bedW2+O3r7z3QJ0WpEVey/7TbOovf7SIEEDkxvzOVssiUUjqsu3kJQcsehyei72OOb2jOXU
h41b2Hmi3WULVLBBFakMD2LDB8uOrARwAbzArMwFUGLVToT7/fk1H0GxMEf2EQRJ36ZGcoo1b54w
LAeTefJkgQrM7bVY7ezm2uQH1CTpmPVdOf+kGV+SjoJ9lpJ3YZpbxdGrqTBeoRE2zecZcViye98p
6XmqX85yv+fRX3xMyJXmiHvFwhXfwig4NOHlbNoNFkgzcQFL3q1v8bWI6hBf5Qz4BKkSHghMe24y
GmSkJoySkblsJIadFeNGZonC8YFlinc9cnaTtFD7in2tO/Bo1bQaXsBz11nVlKvBGSZb4aIm+k3E
ftFRDbDqlxDhCg8IkCGWNJgXkOfAZB03/zTTKJqH/huU795pN84QfYwfUKP5MDMYVRjUoVxDPjyP
YnkWV+Jf0shSJOAscR8j9m653E91rz55jIZhfnl7WuwnNkox8YebHN/azEUewPkAb1RM6apbZ4B3
iOQ8+lXchdBZI7l7kP/Y4AmEFF+D/MqbCiJVp523HXMZnaYTuQjX7XN+sOzR/X5mApIjjQ0QQCux
CJL3WS3kDU+yQqmvXbIAvC2TmzHuU+PLmLHiLAxg9jd6eH2o7jP32bSSfdbue0/jE5q2jLUVYUTp
x8wTYq8mKk9gOkX9JxRRqZDSFH9vsg5M5pmhiDr6Y/dYguxUxJ7CbvhWa87AMdZMD7TomKqKWcNr
NebjDi0W85ngNxFb2u+sCRYx1mhVVR5NIsCKarSEj4X6INSj1qkvvX90y/BWoDFlvcAKSIXs633v
wJzip9fHLLQBP1JT76gEe6QX7JjQH1uchAd9b4hllyA8fpBn0xJLp0diip1/nn/tFygY+6p6toVY
UXxWKOFgn2wqP5Nbcsz5b+YqWp95aI9I8hy/QlLboNAOiX1y09VmMzRnCSD/Iavgqi1Sx2V8nBBO
mOuffQZbDKtQaX6tDia3FEyTSRTwLa0FqD/+Z5uwthMZuK6m8V9K6yWCymK2GfkX+Tyxwt3AuUSd
AZymp9jH+SKXXEJu+F1/CYkbm7VnJ7v98YPKXM0YvGpPOu7Nu+D7rV8vf8qjMl68zibnONSd4KW3
mnTcEdyufpc/5gCcLMxotlXuhm/o8ghnYUszzEG/a6StpdoFSstsC48/+LJu/McJUoeUk2r8qf0Q
Kw32boxlHzBKMEYmQJqlSSBdBo1SiHVA8MY7iF/N7kem9GNXldZTnn4q838sndmSqugShZ/ICAFR
uWUGFRBxvDHUrTgPKAg+/fmy+kSfE13dXbtKEf7MXLmGyoYki/BiAfmnhc7qz2m0t+gZgkohljDC
W9s7YgDDvhQHw3xyKEYTq5lM+3QUxMgUbaf2JowJ7MYGvwlEVJKPe4VfOpd2UOIIiIi7j+j3o9JZ
45n7ONzx9nz3zOvD7UbHqfFlaADYPjuYDU65bpoFYvTlZmAAtCa5PWbQFF5YvVvcVbMPg9nsXIJ1
O6BXvIGW3aKfSETPwdeaFe7DoZ9AruW+50rPOWpz3QbAmq338KxivTetP94AJo95pK4cmKndhq4B
JhSjbt8y8JEFOdTFXrVe/PpB7zysbPC+c0EY9XuGHzNEHXidktm+0mF7gVXs13gJwGBjUmZy10E/
1tYflY3RQsP1zWar6YdaLY9dS9hrbPPi3G3Z49t29lkuVM658Njz+2jbscADV5UUpdW2irPshE+x
QwzIH1n1bRWIVMSxCFIBaGHD8N/gRKwExvBfPzIyfi8+rF9MaXpxK1afici1sWVlLFE9MNTGAgZs
W0wqr8OM2bczAip4AaUv8fK/OD9lcNJHx1FBy6WHPbuh+Rg8ceEEpgroW9+ORhzG27nnnl4qyNaY
23npkk9+2Rwz1GTwmir7Fgl9ELzzktZD6CzaENYHmmTilgbXGN3J6vENXojGyV+7WQGNZw7fnnt1
9E0fO+jWw4tfnOx3SvoL50cVkr2Ihz69KfjTaXx/+WeERkx/2EoodK64EYgNTBuWlgGrqxtqkB7X
f2nlEmzesbj1+V4Rx7jQFkY1excFrn0P8ZKQSt448Wds4YEJkDC4gJFeYbN8HpYmC16cTSAu/ht/
BzlMWCCPwv1jb3HX4Z+C30zHeSAylu5mUk4r2NEjbS4GUr8tYXVINKDFmF22ERA2ALN4w7nDzl/Y
rC/8hjmWBuhg13gMfiCm7OmoUzJz2oGYirAcoN4Kk4bPygn2NYYgpYs4HptQgxA4npSAIiWBzet4
Pfk11Dl2DZSU1ZM5Pqr6tAk9lVL3ttukfrIcuAWXDOCB2eH0z+D7rWjTwvAOqJcCl0ujtNmwKUpK
OruAQD80dOvJ/ENXWHOpRNZztnmvqWF5c+oqMnTd08J5Mk9zsGuzAZXbLUqHJ7Ia2j1Qbcx0D+dV
Y+bueMCtKEInmsITIrM27I+jBaeCaPBPfCQJCtUhH3wRVH3/N2yRotS1tvQZnD2YTxUBpgTsFYAz
g0zsbzkGPHUFbo4eXLJyL04HbhVMK8xrCRXheq8o4ksWbnMoIEwiyKH4QCgV5BHKbJUkPdzpKWFr
RPgvxmtjJVLi20IMHzh/OJNYwNzjN/5g2jAlSXtDhaC6s80FuRrANKWDWtOCLQnLWltvjBT96QY7
j0ugMlpEUKHd15C1IF40PIjsJXBWYc5lBWJm0uHzF/e4bJaInMNxnL21XU5lqtD8K2/o63Wse3ZO
EJRgufC1esMHpmvCqVWxUwL5O6s4r+m7a9D1roFsF3Iy2bhaQ2V3mV0D/vObQ3y45ueoTjF5iy85
Jzyi3mzNb1PsR0hpC1u7ayLhK3ceEm2gCs3n7EIJ4kotNVKuTxeTtPX3Xlx2WpJNgIXd4r6Gdsgi
bSgJQH+3iJHyoGJ3wLVPIGb5e0LsJBIkJ3xTWYlwm4ZwuUQRjsmvuLGxSOHlyHFcOvX/n7yXg9vH
ADwG5LRwDf/oKU/T/juzT0gp4Cz5PcAzCObmO3zar0E3VZZ9i5Pf7zpr6462vz2cTu9j0eg0TApf
0/8HV49nG1Ke4YrtkdDoYAYSqvCYPYcSBdyiRHaXz63OYgyuYs9KxVYENw7xb4eZiEu4EfUBFzCu
QnqLh2KoRRditpS5Bukr28KpIzXvho1YMRGi02/Lh2gf+b5Wml3C2kxxBhFoRbG38c+Hiclac1fi
APPzdjnIAZcj55dJfZF8YjKtt8oWNaIEDxg4RMiMALcd+7esh15CaJ2ulGzcjRT+rJwSkEQxb+Xk
oJVCESMGcwhSiHkYsbAZSaAQ2/xRTnYaBDf/M8EP6uXcJ5rfI51lX+B218eNhzID0XovByb8QRK8
/jJvt/KA3VanMNjvflycv/y3aS8i5Tzk9UA5t5A7oI6CqLdX/6WPDswcKy226W0UZLrfG8TsN4E8
Xh4P/9nEny3Yq1CDGFD7Cc5OhIwzPw6NMKGlE0ttAhH8bZm+eStEZV7JqRQvX7T68s8AqnScEEZH
QUczT/uUCKid6UwmgMM8nP3tZTGN9ANTKVhGI6b65rLlLee4QrOGE/sQlozB9bM2E+ANnF4JF3jm
I+1G89knu4aTY/hdYAliaiGMqx/mzHArLqr9wfhSTpVLBjngmt4yhhtgR/FkvWWAofbPwQs5aTMz
sOy3ohAuTVikdXSz72OsjpmhcUWfCTZ7HF/xLj13kNiZoKatzIKz/puh3KssptB+LBxwExDFM8kZ
3SAm8B/2I5YZVjnbevL2X9s+Pbh9XVXpa/L0JncHqdlU9dvzO7vntBtpyW3eOnni8Yg+F7/KbvoW
ZjW+MLDSkCmj7UOdXvrl/BS3/WLU+B8LkRgDA24KHB2iq8enVgtxDMFx1j6fLOoFyKTqq2YZv6DD
1CtiXrzL4uP1fQZv90WhNnFFnajz59T/xtNyfsY3+D1gXPtZTJXIUmzNwj9WzDc+EbQinGdVc9Nx
ofkunAhxHA2wzTAaAjNfGaouC9XHGIpzA9sLWCUWx04CDISFNmZNirUzU+6Kx57ATOJZa1/uxe1W
nIDeUZczlbsJn63c22N/gFBzT4MMERUvRBBg8TF78ECjWHrjothNJLAAmcjZvG5xCTIJMVv/I9AQ
U75/+egs1D1x3qm5b59tAmCAqmr8L4JWhJrWB73iySazzjwCqJEcytAsYntpF6hL1/g54XF9Jlsx
RJMF+V9KLU0DDlsCGEomWY6bG2JdmzMh4aMnZC2WIRkMTM2S5Ou23StknOznbL7wPwDN2H4dB2vG
GIAsnMzwyMF/pQHkx4oXT1THASWEqWdrTttlTmU8pocFSlyD35wpYqh8kknz3z/ACvD7g2lIlkHW
npaopuCVY9J3rtxCsqvWzLp+vUWTZ2l/1N//0n3Z1kE0YSSfE497QxknLuq4HUw78XEDJsdL7Los
XK+OyhT8yt4Z/trL+XWGrxa4QMURh1+hJDWLz0i+V5OWHLKQKsklFKR6ONzD4GDzLLv7Lw072vJ8
8q+X8ffecoBAYkSPPpK0EWkNjv90Jki82zM+hxqt2pXThC4Qr54nXz9WCtyfrJx1DpcUfV/rKq6u
eVrZ79ltg6IzzqMzRBty39ogeJQK8UCVVf2HXyK2n8PKle2G/K5apiZ04Sr1essg+le/j+aW2J5t
CXouccq/TFRNYr35Crv0qitZfog6px6uuqG0+3+1eXXPnlkLERBKsHAdAtj2Bjh2smdXUfC0Z1zA
Zc/d6gMQvHdKNy/MuE54EkEDvRQVgIGXFNjU806C8aNJpFIIzaRzxiWmmAN/OywYrlZngg/E3V+7
YiaJvQslnFWcWBeDG8FSArTziXaEzQrMCbNAFjm4eixZLdOK1ZRQFAyqNHzPwq7IXmjjdxKJyayY
ynanM+zm2gcu6mPDalRKPO1hvMWhwS3T0vuOviP5ZMDSfhxh1h3ShPV8hFhXHudEoLUxnemINBb0
9m5OizBUnAiPO90BCeG92vvvF24szM8s9yqiOLSouyx4QjrIbykSnY7d5n/oNVoBbC/w1dLtnp0X
ZNGWx0MsW4Ab+nAp1fQh9v6JVjXtpRVY9QsOd28bp1hryHoAfWkcYPVXzCF+MyVxusDEpg+U6IM8
zHptlJnzvdYholv91+06EvoAiIrfhGBqn5tdDjHuNCsWWR9B17iEFoQy57abQvmDeqfd6Andy8+N
ukjPYNW1KWDhgWX1E40nmxNc19karqPXz+aT60nBuFuvydV5J/50Gi0dAWHYSaT8XVQ4x80xAsmq
HXi5oGSXBa1sOJlymr8DJnbRKJ/8AuztJMmc2heHCwlGP27OM5ApweSwoWbL0sHqB99zpQclOAod
kM0vlnwiPX367YkOGHoCRStthpEbaWosDLD74ZzSgVyXzRlHjcK/zlW4WR9zPr8FZCbDVOW8AX2N
T9Bc1YGsJKdyiv0sbwh+rSZ9sDtYaFhh4Gyx6y74P19d/i8vauL3ogM/rBMDeiI/GrOa6NjgQFii
7E9dzlQjfQ30xAgEYXlsb3NJpTgHZybY3+45hGEfE1GUQx3qKWyefgzSiktaiB5j7ki8Ddv0WQFD
zWLjvphx4MD/cYlMxFMLKT8jsrPdSheMLuIyE6/kNuX1O0bVBTvbZrd+tsZMjetR3yuI2rLW4/+E
G32EdXg+uPzArodpLQqgGG64u0X7QebUlSafb5bgZcy2Pslp8EaXbL7Cp/u5j1YfFK7wQAdYMfaT
Knl1Ji0Zam5IGLwA6YnXZmd5tn9bkS4oYgnBNgdzLgjlSJxw8b2wyk9H37f7vQHYPqIVTU2GkjZT
aCal5MFDw3aTIflJQVSpmoBMczn6ycdjTpYVTj0vxYuBUBriP2D1MzV3rSp5pDShH3QRVK4+eWHr
kkcA/9IWAy/rFPMCZYvN5i/gE5uzlTxLAgVO68Onk3hPxZHAhGFEW7WhNsupdcGofScl9jPIHVwu
4lF9Mpkq81RfyOB88elkzWw9gzpHss6dQo6wS1yVi+Wqf9Dhoe9WWwbKOcu4NO6HFS30bjX6JDJu
vCCJVKRsa6423AZEQUCW50phCAzdGpEAwoc5vDl9kN1G0ldLH08MCN3zbyBc+h6QH8uwKz40l6Br
nm7WfYZcPsH+Ew84ZmKeL7OYKOYZzj2fBp8WBtd06oUdMyFQYhChiZbkmrR2/At/G4gAmuJJ02Bz
wnwkseTo7uHP/MWxZPpQiICoUpj1cVJKcYoTZyvH3OMsuJNTn30t0IaF7O/F5tYJSqgM0+x0kR/H
JmQfl5xpeQjTx67iD3tV68IqgcMMwoEMD7xsNNK8dpMF1Ml5jUo2U2MakRXvRt03HfMHOxZdr8P+
EIn7kfsBr4ET1D5VnZzgpBTWSwLaEF3YrShTaJyk2WIhhLFUNXjrrEyQCE0ISJU7Dm6Un7HtRAQR
NNQ7jvl/sC7ZCfL4gmgDwUctJ0mYFq3oVZqRU8xKKHWHN3p1W3I6M3d06ZqjJ+I7YRHIQ+oG3p4M
qd5qRxfBt7hV4HKkp3l4jdscUyl9GGevSu1aKAYDJmteORqepVUtqGW1S8a5UVkXXA6oYos81dwy
KiMe0B7Okw4yoEQu0Y8VlVzxS5iP3ewRQtBM20veSkLbgt19Cq+pDTWiQMRx6w2/TMEtk8FyX8/l
Y5StHwbNaPP8Pe9dObqtU/ZmgVqZz3kbT+dO8LyDEvUrbACUOSlQBikLJquz/yQjWaaeB2ha+CxV
JINBm2mqdfe7CaleLP5IM8Xruh6wR9YUCnjZMos1Xs/7OsW3VWM1ApGZpBaYz70zd9ID5yHEXnLo
l7uOCS83UpxPOl1yY18SWVoYTthmU/SjklAsDk/a+E1ByifEgf7bIgnGOgLrwNdGBUBpxh6rlTwg
8O+iR1Kk0Z1q8rdeoTudf46W90t3HeHBQuClO8ryMWhSRRAxsyCTY3l304464d1xyV5AkTaPphgz
tcjbQi12Ca9uH2GFqW3ZWt4Azxp2VmxqaWkuRcAod93Icsy4+CwL7B/eyXeneJubpU7Wd4cP0Oqz
ThReF6TqItqUQ6OHcdhyvchxAnll5ZAZjxRmjyszdAryVjY3phbGnhJfGUY/5bAmN73A1ld0wusf
NquT7tw/QD/vBYNCowJAZSmsKXv1BH4wGz38FXqaxznnDLmUqquFdOnHGfU02XvcBDIFfwb7R4v+
bE8MI/KgwcsDGs24LXjwxRu6EBloTp70mRMer5zP/DZiG2Brfv+ATvzk/7Ib/vOcwkDNMlycXWzU
SIiTG6c2aZI8rvLu533OPu0W5MLL2UFE1sUILZTX8kcZAaP26g0fdr9lswUb0hjS/mSX2sSYiCpv
4/mKGVAQrJedZYnrpclhgMM6lYpnS7hWnHlrc3WL2tZRG6Kh/dplmX5fM+UPs9NO5uryodkBINQW
WE2ZA+D2+5ecBwL8jkMMHukcQSvubpwGabPkCKz/qk+2pfxxeK/i+l9cD3+SB3cyvz2725ij+JVW
cX8GzGW9ud8u/ncGR5atCCftZdAb9Gc8/BfVe13lX0Bofo2bqP+wqIwPxe+JW8MNqIRxD8h5yJ1S
OTwPAABIo3KsA14BJL4WZpvMwYBYzw3IaWFNWvClGGLDUxKFxsucOsslXPCkLt2Ua60TqgHZdd5a
zYWUjatxCx5bhNOnt9ulAVG2EzSVVJwth0OPvjxJWlP8MKjrOHa/R5TTL5MtLMgzaSgmPwoMP3nb
F589Gy5KmNi4NQ0FHOY1NR2L5z+Q/zzUyS8kIHzXRkUPvPaCJky/04qxmHoyIz9F6L/qnUBWhTq9
+IKOQbqRqAf4x7ILet29182+wg2SK9paaFUINwfUDMHo4X2zR43VEWUQG4ufe0rfgB6IaCOkaSw2
kDFfE8PsHEB45YW2YdCxVJk0WL8PP7bCS3tKZ/RCG6eST+6gIuRGCjGqU/HE2OWcrouqlSPWtzqs
e6923Tid76B1Y884VHgjTcCCC6Y/TfYt2OnAwqYaz4kQQiljboxyGJHjlD95atkyE+5Uc9xFpxtI
zfpIK8shsEZbg2onRda/IILUJxD1M/B2pG9Vz2Sp30AfpKnesY7i5AHcg9rrnRvzh8oeFUcEdh4Z
Y2mSOa+AlIzbgIEL/zuUs4DtHEKmOAHz4Hprl68Py/eQ43CJRNHsatYx8hwyVVPJmKWAMHHICoJx
b+29usT6mYEsIUGgeFNmCgDrkBkLVk6xHgfbfED7yScu3urHJRxvOgmziWI+gy2bFuKtZNqlX2mb
1H+QN2l7OuI7dkeCwtWiI8FhTKcpM0Xs/uKg5UMDpeia+ePAg9OlFwR5X1eb1pe/3d4g/VljROp9
sP4FdYeB7hQBI/NjmTxOdiwR85CBheJHxkfHNSa4zPEAwvoxmwP446P5GwIJ6+5a4J8sPnTc+O/b
3dPf6QDuoztc1iEBz+x1SxIR2IuQ3E7/8G0Rl4rBxnJHp7+GOckCSnKr+TCgxWECKI6/v37UWi1v
hvfZ1KxFlM20IOSNZUZEm+md2O3EkpAm+NxxQO0KRZ8FqfBgDDsFxALD9v3Ckr3w0JmGWEzt4XLc
nc2GrTNwfsbDaxWHdczPRizmdBdLZ48/kROIFLSdczq/gTVpv1Z4XqtjNLaszt6DQVe8DF6m2/Pd
tJWm9/n6315Fm4J+/jjhc9V8yRy508GaIEOpKD0+PgBorth7jr3axzSNIAtLp0H3uie7ss5ggstq
1rYf/xqMkeGnO30SpKyia0GkLVtw/FgbK9ZEpcA1GS/4/ErYoNsljqLR8tThBubJOaaYB9rnwYZd
68/qeVFx6I3bhBTirUjsFEwJBN5EYCkMXvAOdzsaEu7Q7DIovfSxRxdsxYbbigk9cZkESN3T7NEC
OuTDx8+jlzSD6/TfoEVDRXtGgBPHhza82xlTBdCtdJ33CWdvjLK3tpFLrLEdtqph7ht45+C1Z20B
1ZHFNFK80uA2xsX75INzECWAVF9wb6irYyTyfwMWCSSQSmO8C3DAO+IzMpD+lddY/yNiEU4hu10T
JTcDA+SpJY3RHmyfuM6bmDPS8x7/Igbseg4ISKfKlH+1v/v3CO4eFc6lDqGltU6yS6e2XsIHgN0a
X9elQx9OohMKpjf6GtdBMCNGxHwfb+CJxI+/sHFjjcR8JGt6Wu3LYLU6J7ITWtQtV9v1zBx3KK75
TscmjPERSxzkr6yqey9fMk7QlcpihxX6g9WS1cUKi4VpFRyXf2lBmvXFANxcGWybGcPFAYeptj8G
VqqR2+N8nSYvcYhK22evjZtUbnaBnNmFvXid6wSiA4kfF8zO+WAZ+JiJ8lHSZ+yB8PlwuVdtvWfe
4QDF3AOxS5lnfGTlxrydsxTQ5zfnvFjn1o9WUMOgGhClQ55fB2ohK9pH7Su63+yz04rdK5cPl0GI
srhorx4jfsRpzwuCBwdXEls6pgESSH8+sEqOgx925YycWMg2zJP0AWzltsxDGk9MxkJPoXQeXRXG
MREWwbGNA6FlGBYzCZedowR5AKwppxyClcLeJxUvOp2jZnmH2MvJIlYAoLC4Xh25UHBIeObmisy7
MvFCDSURG/YBr7QVpV7HJjYE7o9x+OtpHYP1Tnae3WfzcgElBcmaU9DU/s31KAUxhCFD9AiWbOF9
+XO/FMSYuFWCkQ1zoXrVbsEqGVhMUiqOdCBNDYT340Bmgt1yXbj1A5YmaXpapQGzVBeii66AL2N+
0ebSo6sHn31BV+7PmpMVX3e42PJgKdsHIye9xQvXhoqOzNLEiTxNQcSAUeZYi9N+9idX8kX4gkuF
4ZfV2uBayNz08xl9QZ/5NdvzlmkXSHAOfzWlBVSsRBZIgAGDhvlfGci2suNsG84vlHWcEeAwzH6y
mbHeLf97Bgr4Rd7cGHdjQg5YJrCKwdQVcWIqgZtvDEJgKfKZp13MxMX5wAGlXjaEysn2ZVgujNqZ
/0JCFqnUAJ5EcpmtMUlkxdsNGU+sG0cd+XZOiHi1g1uR/6xtWJG02W9nvixYSQTfxeeg4iNPYuC1
x3Jbbv56fqPNpj7+WZcRrXxkxd2DVEWaneUotTldKnB5FJQi2sHSZ9M/Ibbw6LsDAPW/LS9W8juB
0QmjmITRjS8eNgzZO+y+HtOixcbj8vGXvI37gRw3ujdpbuaqgdruySByv5ksiR3voti3rp8UDek0
tJKF8MUetmSHvFjG04YYv+mOoMTxkD9KJXJatewC4Ged5wAovwj2J7uQtqvBAVw6+MxDJd2zosPK
ztKFLayMT9/B5ePp90R9hxCIPzC8Xm+n23LV5/h62yvehQ686+cNph5lH9GsdeJlwhi/2keext8I
vLg1e38tFY93cum409+ln+7Xsl2pyAgBTgVmAcE/wh8gbJF53eAsFPym5+Iebzis7ZsDfXh7hElH
YNLNziukpph4JL3XYHfh41UXyuFrF3fHiowT7NC+rfUBLJmmGLYO3QghxAcbRbnQrIE6aPeVkYbx
PXAC09LVxUWRG9QEhCgs+ugWPQZG/vi+K9ZQ8/rskPb59G9mIVlJ+G1n3gW8djaRjJuy8+WIYgrI
R/DWCsPWQB/8HRB1O5hX1rA3Hv5ofc3qaicNhztO4dc5+asnOzkFhaOWhJsgzoLOxTd9rmzDYSoL
HzQZwjOo6SW0c9BewAoD6nqYDh3rfbb8cjNDhzW4s7uTOcfXDrAaYIDKfIU+SpOZCO2XQSvg6yG7
R7rT9pANyi0o18yXw7Ie/H1bk3hEC5xlliNd1phteCXZEiof7+k35wAIzts+Y/sQRNbn59XmC8uX
pHpa3Ge98Zw/CQ2lzZ2afHdgwwQ6ogpHWKFYyP+BzUfq/OSedfs5QjNgojxWefIogVemJRs58PzJ
u0UkanYXv5ewuAx68n/0vPgv9A5HemlPhWWPp+3JZFRHbwqBuzKXGjI78tvoqEW6YHxt8GQabQwc
Rv3J5WgXN+nfNqptwZGDHzyYYHuHBr2BgIyDwf5rNg+7s7YOLB2tZmtNy3+Qi8ukr5rTMskX2HVa
53HLvsUHg17ZnFQYd+N9gAcYfniwB/TJ06ZrryCDvcMRDLZYNj7AQ4yL5hsMnSjCb9vCx0AUC1+m
LbcO+G9KcLQEFnqE25rSvOph62Iu9LgPPUy04eyIjhzEwIbkVmrLfxoL+oCQ3uOYdu3KkXpNjk4H
eRYO6169PzvtwQGPDYhiHRwdwmK8+URr0hJOVi7zS1dE6Bo3BZqOFG7my/r1rWW9We+MBg4PTTAg
B9LCH81r351M/p33h3P4nSPO6i0vAb6eiKfBmnJKDbSW4AcL6RGdl/Dn1oyDugzweFYXoF8bzg3R
nY4UAVYRJ9yd/M3U/rPfPwY7rwj03Kvt1tEWA+Uu5kXpOwU2J5ibruJxcR45fhtimUKdBl+kwIKJ
KvSK3a6lbcUxn4yVi0V5f+D7TgtG6yvk5duQYWl5+SdmrYa3PEbclQA6bNCRsIzDqcOigpshwpig
MB/Z0BhXBdE/7ZetwQunghCtBnY1SnnNChRrB0EQ14aHELRSt/YFejXgOcqqpVF5hFAQ8GHisUQa
EYgmKCWvrCCNxUXuwT5IiCAXbLNARz0CdL8mzTB9HV1c/SeHpmJvt10UTzTCtHqsmI99jD6cb+XQ
K2cZkTll2qusbc+tJr9BUPvBnlZlvyfzzMQ5ap+p095WGBy/TIIRdm/Xc4B4I2vaGYQwmB0neRbm
LnpewyHYeJOkdETpZXVCZG8fFXPbgmcHVMS0kBH2xNJihkHaYYBvyV8+XY9Bg8atym5+9vKI685i
RrJFf8R3tmINDFVmcYOeyr2E2WOKD9JZqruLY+ozE6b3qQuO0Itl3VkNV6tPEgdMosLPgpsRfJPE
Wb8YTI53J6Jul9g92cuvy5FgjJjYWU3Xf8kb97eJqpzYVUI9WfuaCSmkd3vkVkeHuoAFlZPutbaV
FM5Sa9j5smwSEbqqIZhK1hmHIIk3QNl0LPD+Di5Efcfu4QiHVqdxj1kPQEMvPYYuHY+cYIFIfCZW
h5pgHexeGjauFxAOZmZ9sfoEbpFs10R5oeHA3nHJKBzhPMVHYt4hhLF4hYJJYLFJmDHGYk9u2arw
GCs+sDxpqqTNx3KVNeEjlA+UgoMRHuic3CltEA2reiB2wYeN2YEeNWtXGeKO9eDOQ/2PyauPvykj
xgflJ7wddLJ6quRLOq16m4cnIskZ+IEIbtOajoW4DNaRPDD5kvVjeWJOhED9vIy+mGzsdfF9ANFL
FAUXJ+PfDhtfCOHHwY6jXTo+qVw0IbgtSOzd9+L+TjSDQks2u1itOF5TOt1h16Y7QqjdlUxAfiOO
ae5OvP06mm2okFFUDZj+OvfovVen4b3jnqzOiULX+Qc9vWLL1B322J9aRY8o7mZJOanTi8UPhTAQ
qb3Zr7f8QLs2LPBxXN7809d6MeKXmmHyVGLDIi5vRnpR3UD9miAAn0FT+aDB4KF065iFMb2whWed
8KT0MriA/OLQY2G0v6sKK+lnmGFaLDB33nNL+5+R9Fynt54DJ/nLNpxFCz193neEizlCp3V0Easn
P7wwWlPK0Bg4fHmWuutJz0b39SNpRotoceTEenswZkBkOMwgI5o/hU6X93szE3Rky0s2RM+R7O9z
BFBzIA70L9y1wk/U2/zpv+MP5dGFzY2dwmk9TrALuwD7svKqIc1xuNMbn58OzYmS0o+u/XUlVP8f
GTR3e2dY+nmMb/HD3YMXenXh/tcnmAUJSdCnrthO81PoAJIbv1eK0OqXGfPXExafd+0L3pixU2Dm
bUUf0WlV56zDdMuwHdD78B6Dj3h47TWNZMJOi13M3/4BOmCQnvqSqsnk/OAgvGv+Pn9YXll7ne4Q
LuM9JF73RIlhGU9y7ICGPkXetWdhX5u6WEDX7K6f3DotrCoBIFDDyF2CnIDPidwEf712vV7PAlDj
Q3C+sN3qSUkCcAmv5SGjHG2RssRHpIEw2ymF6GIccKguh7cAr+rZHL8WZxld/oH/WU0W0csPjzMi
QhprXsIPYcK0CtpOgfVJHaRFlVrDwxxQT5b1gewf/LaStcRKpLdpanq7Rwv8zulBRRKEV+Uow/Dl
iUK24+Lk5QAWqVuxsb2SH4Jus6cO0Dv/+Zwf7nuUt4hPIYm/zLEFM80kVmLnmCEKgIL/+GVlZyoJ
4O7XWoNK+YI73cfVSNsjSU8iI4xeOvCo80zh8yijIyLpic+f8/sECLgvUMkvTIDj6skPfyMpeoaY
Gx0RjPuoD6Llq5kww6juK+OJywW6yvFoMh8xkD+4+aaagKqwpXVa9LDW0VrlPjAwKdP2j/qG9TbR
GeMj4nnmdSbZCUQ7CvWewspQ+y/xApJEMBwdNhEUZZ3MBZ4EfAKdeA0DawCpKR/Lhu9zR7qwlntM
ZKVwv3kMcoZyWQHBb0Qwxps03zmzAN6CHyFPkWvCWJHFcE1Lhj72zGQt4OGWkVPGOA5HA77UPAA9
TNZApMWAZ8E5JQ4tXwStCdBGSPo08vOcpBDcXUTpF5XDNmdXpIfPZ6SCyN/glqAwhJC1hY3DUI6g
acdqhJHcwrGRWX0BzE2rp1MJy5TdM/66ymKhEU2OcOKBhNkwHymkZQ0Lo13/62R4LGJ1h3lfnytG
8nPbdGPoPviLLzipWF8jJ/0ro1drgrxp/PJLs1rW8WwwepaexJ0egSRMCjNfEY0IeLAyzEb1BGF9
6s4IdGC4UglsZMdCV6lycT5J1uxj8Fpo19D7dSl27CyRvto4/mJRzr9tdPfnwvgFW98Anx2xZAmg
h/JgKmbcP5BtDVNOxzaS8g9pylrd+sCAZqsMiZpgmR2fT972o1o51AWCZS4QX+lzVNCWFHCGUzG7
YxlmK9AMfbbVpzEdxAk+6939jiivZCt93YZUbeBnQTY4OTM2BfU/cCTXY6tOEuV/VIbTzdzGDVbA
BDGh6S0mz/jLqjaL2UNgvg37SUKGOaWogcJGz647yLvD+9HDxNFG0fo2b9ofJikEhcr+ega6bmQA
FQRvuEdXbJMg4HdxzcaNwsrOL7yXe3Pp784t7t/3KD3Ge2wBdVbwR7uaU3IBWpyc9r7OmulrT071
J26j94LI9rVqeGFdp1amVLesInrHfSgCoJa7z9M7YY6Vad461lfnd9SJ0XyxrdBG7Wrw/MqUBHkc
GwisIpSDZrDaKYeXty98fQ72dU4mancCNqNTns5+Huhw1dvoQB8LEcLSAx9JM6dQUap+nsazLCcn
U+bXximltWq+E8ZDVhbv/vSNfz7JOI+re9TdE5Qt64kjJ8K6fnBSbeMXNC4m6zBXW+FmeUzRrtOE
evQbibhJ9SdIsuxo0/d9dpuHfjRmoGB89DhrCsXXrCjn+dvJ2h6tfCHTZB3O+SNAEnCOGFk2nSEm
EBOxjshdfUkT37hWNP2MQn0DD4QhfUCKGQI2HlqaDDomZw85EpaWl3YD7C49UYVx8CKfAvP/mIcc
y4F/7+3YAIeMMaRjXPWMvtvgAceZkzu07acxoMQZqjHaY5an7EUhMnBLPnCPfML8ErTThnzhFKoD
dznYvwgkt4QywNITnDaM9Y5FBwhTjVWhIgsvJBSMuvgHguEJrcQsIc25r5Riu1URS8yE3XfkUmJl
QBXwr+ugfwvxmuWQAW4taQZoItfkBQaQu7fvVTsPupKsweooZCLXttyUBIZoinXrD13Rbp/GAqeN
36v3FH6qBltHP7mthy+Ay9nDcZIA5e/F6bd8CjSBzuIFChWND/MsnR2FMrvB7dcCbr233QH4QIcy
Av1UjzsYNp7e8X7EtMM3Au0n0cGwaYmeAzqXNmGEy7ZuAao2SVcEJpCVN0Di4X2yRiNi61H7TvDM
pP2P1TtbLzYtSsqH92r9EyJCB42WPNz6Jym16LmWh4XbtKs5/XWAm1c7PmH6zLmFvgWSJVurMbaW
vZvTKDbhRRCw787FCD7t4NNb9JvJD4iAnM+fe0UnEd+vjqLb1apeYbGjT3H+W3aGJYNeVhnWGeV2
H1PHd/LOaI85700Vp3+0dxCQEMG2Ce4AASDUpAEOoHbCWuZ5fENquLmfURddyniqqhYcO8Cn5wq6
xn4MuVyc5viW+OxHfaoU15B78vzwPkAZLvjE3Qm/Xe9pEITB4zXBCA+uwSdQuRd2JctpWM0fxeeJ
21deZ1BcsG6r+w7gNBNqv8XEVALiO5VIQiu8PbVy+HMe/17J1Gj7Fuxr/TG4nFLn8aqQ7hSQpxHv
mfzG2+7sb3KaE8SnN9xiLDhW3WKcG3ws1q/HWZPj9UcblCjnEBaYWzSo3Gto0aLzkAx5wzF3L9sb
/g5LOpxlgVCxnb1cBGVZ1AtBPI/Rcl5h8PnnMPayCSbEuF46N6jRS6q4t/YTlnH3eI04TLCdvgGw
EzLHXv5trhwUpgCq52g+R3kDhW7Gd4MOUYOvGz08+2/DR9i1gJ/WNydvlffVnUMr0cxN0eVwquEA
QVqCWkxKp4Ra0TSTMs5EyAm9kjg53ElfnoYEsf1w6BgfuLfgYugNINyNcBkBXL+7LVQgfoHzm6XR
rFIWbkVC8f5OtXnRH5PO0+x/LB7b6GCaKVA+vDpsB1Dh0BhVJhsuPc5RVJsGQey20XZfPlZZ+doe
N5xbgIh/PjE6nGQqa2sG/VaSQqh0FFhnNGAbugJYGiwUSLXnjO16ba/aJL7wTTh+M1zbyo6NvDg9
t3a4VrHRpeKfmUxPqPd+41/X+x9J57Wsqrat4Seyyize0gmdIIKIiDeWYYAZMOPTr6/PdfbZp84K
cwyFHlr72x8GQCdkCZH4LQBW5iX/rzggevmjKU62HFh9wTCAauAyf+LBSqfNL6dypQrWMIl/zSDF
FXz1bXsyXWlqKswkaqHIVFvrgFNm/mD+Cd9XFSwYRI//cSgqq6wAhI3t1eTxNKrl4VphenyWRDJA
G+QELVSnPCd96YgZNi4hyi9jOisUmPIP8wE8igeMhr5QN9DiYcY9ZoGXcj7QLOQiTKvBL/qUoCAU
Hf5iwL92i1+Tewt+o/rICFD5rfTi0K3lCV2e1aye8fUCVZLjt51DAuNQ9q0LdS6qR/HquVSwC01x
Eqr5HXb5vAwqB+nSvHMngs6BP0JORM/tUND65FSwdyq4pySEveqw0Lxj7b1mbfhgT6fdMqusvTiM
7ct8MDA/P/He30LILf0Ez3Ft8eVwQQiiGTfWRm1+nYPiaXwfdqf1L01KZafg8cuXGjxERSNSOmiR
/Hd462IF7eE4fEa5BY2vMiyYX3S47Msj+OMjnvcw+zdGA6J6L8ipZL2qMVQfB6PGIJXxco4wz96y
DLjBcEkHcej0ZL9H9Sd+UbPTuj5zqh94ce0A8f/cc2H/8DhU/VSHt3g1jnfZ3nVc3PyP/iMDx2jH
Y4hwN6PA30xqXxq6A6LavTbyu2+pOeMRESFv505qAalIXzWNOnFxQcJcEyajsJDT1+fWYJSKcLx7
DIfviP74lnbQ/qHF9jTMDXCxABohcWcCYlwu10eTlpEGF+D8oyjhQ7838ChlNo+ufuyL36YkoKSb
Ys+EZS6lGC1uQS1x3I75MM2kgc2ESrHQ3RGpRS7WqFf9btMiOZp3ntKbXeO7O/QrT/MxkFZj5SdO
5EE//oTQVRHLN/v7Kf6C7h6s9R5/slZXEnb5/GGRKKu7fU1g+CHO14+bGtl/22y+ig/JtO/MZN1g
35SMZJI6Al5reWRrjhh5zxy7g+/J0WP3ARj+5Bo7zzmzlvSdbrWT0dxm7zd2wO7V/qUv3BF+9g07
4XvSqk2aCDYJlg2KfEksHTJkAMaeRdRcKTrz4WZANd/Om6vZWT42mvvdw+gk/qa3HF1EZ+0euuz/
ctZ3earAQi63KeVxsWqUeuF+MLXGAZQezwe4udJ3BwRc9QGiMJqgWYe/qmu7L2JKwqGtq9+CporC
CWy65VzIczjMv9NuY+BwPAw6eJuV1rDQLySb1Rj9pj/gXWDJVS88kdKX3Y94/n4WL3iguJ7gJgaL
HaRe8272GuxS69uy9txDcqG2mLc8j0fOGH9srW0iWAaMj66qLmJfdGpay588oywTJEaR29Z+AdJh
OL86a6ZVRGyR2zvo4/CvA8Uim+bQWH/MpjQvyrWOyvKTnKED8Mcr6cCSbg+M/tngh7aYZvPAa/fw
8jpDu2kDyFMsgQIzSHZHHFNvq1tIfkUlwVr52PBiOX3ZtkUEikNXyixzpWbW7HH6FjIueQSMezDM
5szCNTY+zgFlILa0ZkgI1AF8ydhEXeM4w0N50vl6L3x987FXE/+Ljq4PR6Rzc6mY+hg3tfXq81ce
ZJ/mKQI0/9QJDNQuFSBmPKsqpra9awzdo97NmXaoP7cs3bc+ZQDGx1sX7vTd1qdXGEY8PjpGKKwo
2LunkKk+VvAWSX898CnC3Yxv6TTD8JV8H7H6mIN0/ZoerOfdZr1jif+TzHxt4P3PUNzvtnU/C2RN
NdsBxRjE84iHM2qJe9ZaXoPBS3Q1o8Mw17kh/VZ/pHZhb36xxDBPAAK83xAvSjqZmkHy2eu+p30+
oKt4YZv7w6g37W5ES/iCIc+AoifuTgnVWDP6GyycORBf3pjnhLg37f0Mcvfq5MpFCPh+Ip/jj5to
dVgyb+DngWiAQoEziLF1mQN3TC/eSAvwvuic3c9681i2C4NxMzlcXeO0GfKOaQwaXE0qomogR/X0
59D6/swPGTgPeZ63mDuglUMvNR3GiOWanapi0P29BD5E88usPpjMtToDS1tyfh3NLz4nCPD958B6
vPXXvvmX18RsjdqbagkZ0sfo+sMUR2RwQqeL65d9HJiVSzn56Bl960Qm5N34LjBYDj9eo7+jqrS1
ZaHg9hFvwGeq1pqA45ZOgBZwW04f+zUs9AnNxB6hMl0JmV8j+zYbDdniz8UTac44/hK8yHwXWwjU
HOcXzj/8FjTCI4r5tYUwc1LCGny6xwKH2TazD8ZyzN44ulNY8xYKMMnyhkH54VB3aSyuQPSUCbX9
3YLZIoZJzhBHifU+/13Sw1YF2VHmnhaH9PUBFST+/Fx4F7MP2iHvbrE/ea0MUjNbDGwa7d12H39S
er4WxfQvp0ZPuX5LE5dsv0R/hZAXg83weja3LH+IEoC/zY7Z2JlDcBy0SXYb/D+hBMgeG3Te17uE
yInI8Og0U4gvb+wNNihyporiDDM3rxZfc7RhvtwbGS1GuLQIlJJ85xHsGPhLd6+9ZyTTPExmmYEt
hpDw5J2TKbxQDeAfjBPXEXqkggJxtmDjD/cMdtvYTx3np9lBnoLW3z3v/hC1ftfBqTPpWhX11JDu
40wW4w9Ffh8GAQxIzOJxijGfywr1d550SczR8wOGKUBJBiGIjEsX533xs5qLdT853f6MgDjNHjVm
hfHQmlt+cd9wCDKg7U/r63Q8AQGFWgkaQM4H4Bqh4qDpqzUwODmWxqUxvpqo3/qD8OSufevaz1ok
R4QM9jVcQ+gj7Wwtfvv1qvUwVzDdjSbv2yX25aK37CqfjifJrcFH546uafjxS6wr0fLHYTX52uf9
zVSPCANCBkU8qElBV4jonoqlPWUlv1R0wG74kK8DQx8iQPG/wMsgwOldZ5jMoJnvWc6PKCAYC4Ot
3nCExAEVdUibmhkvTDtf321WziUaZ19gf7S2fT0eZD9wt75bsJmXz90woV5op9220d5p9E6vsM+F
VKo1drX+aaBiZSvWBwGCXcdgJvz9dSZ9ix1W+D0sut4V8wirWFlv2ez7MUIvcVVjWwodaDbpK/7a
H71Ie9ndqhs8OvYv7AdEE1UX8YmGQSvs41TYXjvd9ERN1LEKci1w/qP5/kANMAYMdyf9bb6AOLfk
yu5Me2yOgQEIOH8fYeKiPqyNJ/iD+KToeKuv/WKuxUj0ow9n67/RvjUy3y15wL0IxhdqVpguv93l
IB/QCQ/uG8YnVgLP9FU5x+VrihV76wYfQTaEm0PCGE+Ux/e+lR9PnOzCPs+xLNryjy2EWT8tLvjr
wiq3XWhCazlGv49tlYFH+QinfAQcb7dek/bhQ2w4cbYpf/GBfcVModSfT/8J1PtW1JJm2gL3W63D
fjZKenkdnrDjXdCy9qkA1bSAkxFCBUnMHLUPc0T7eYQkksJeURp8xrwoigVOHlguPe0XehwsgX0H
vNZ1qLULV9nMYUUY+EcoTE8mdmMz45PjI6ZN+9OBS3vZKbiVeNo55ptEOEQ9mjxk2t8+yHnHJRRV
hSaWPrdAX2pckpN63r1YHfsX3Ef6J7tJuBvLYn6Y1Xik68lFft2v+cA9ZIV/AUwgg+KoHeDn3IaN
ZR1TElmNrtQIoFIhC9g+vqMzXwbra/0Irr6EV6EfdwNxBA5ktXXxGfvOqHeZGUgG2ucJJ9yXeTpT
c0S2wDtEnubduDs/Hj2m7kA1zzs7ppl27AeoHmwzkt9x9+iJjIwGHtfH+eVP0froB/O+arxx2Jp/
jnMc9FWmkvk5R4wrbpN+ekPF3VmMF8edtq2wBDYeql3hejTbsCwINOjatPjVyCicG6M5cLLpej68
+nyRgv6qzx08qXELE+eEEopKhmjSLSB+iSiAq4VjqJKHaS9lOApNgLDRe97j0VGRjlwU5/BEdKII
PFypo1ep36kEoc5uC3NL/7PmCN5dX4KQBdIalPpw0WUZXyBPXZLr9ht2oea6n2g8JwyAyFoQnmvb
6h5MjJ+OPJXNUzCs+RC/gQ4khjpWhi98UBb8JOAsg+1QRcxRuE570ccHRQqf+MHrrxjPLI1bP4Mf
XmJP+Fi+dqYfVJqBnZt0ObSPVnSyozhyoZ5sLrMAoQxI/0dvOdDOzOiXeWxI/HrA/VWCOMjBFjAV
v904jnP15O38jU2e8+7pkRdXiSEXi4l3wikZGx5kzprY118/QgPa9i4RtneHEYMfvkh+JAPy5CZJ
x9zABkMAunnN+WYvKhQeJSTF7AaVwB0vEpdzOVKnB27pkz1hdPzlKeqW8gAepUl30ximnfbgfH2e
tg156rnZfO0Ys7+adIrAfcWJq1wA/JHN3e2HuxBmDwxJXZjXbMOwDo3fIu0Ixc/zVDY4h/sLEwIi
8LzJdYPs6jUSSwMV9HJJZyLas32kjbAXbG/heDweIjpbHNrwY2KKaxDnRkaeJhZwYOHIotTeLjz8
7BoZFxY2xTjyjiVVlw9X01vkzRb4Dhoe/13TbAsoMy6wMUwh3glFhV0AnpXq7sO2kGWW+UrztKl0
xdQbr4bg6ZpSa6iHcTDVU70xsGt7pDAIYWBDRzxe5QPjeAsjfp75jC6bCXA0Tb4B/L9krbx0gmoT
gHpvWAM9nAWVCWRgai9+OK4F5ELASiETKoDcZhwmES4l5CLiQ+GcOB5wU5ZtcEp4cFWQcXf7V7gQ
9V36ptgQJ5H5ZOuaT+E+brp4jkQS80KNaICflWfgGxYnz5+e/D8TpHrXfxQL+gCdbfeouw2ZiEyn
XnYKI0BRxZRP38cPBgscaSHdKCwUdJ0LnIZJf6gQwGPpQk/mzP0ZxMNwndFCrNTZuWkbPmyO9NlA
Kx24uB3PWChfm9+tnh4mZkQ4Kj/B5oBCxs3QPVSMybOMB15gucev2xAKFGxuJqI5lFRrk+xAlgl0
/AZ7WDa4v5cxVH7eznBHL8LnHQw9CHBcBL9Fn7v67kJMS9zkhEe0ieMGOjSQYslklE8q+INMzh86
obMb1kIjcz48jJQJ14r+nSRMDnh2j45g7ctC03OxJngnqfdSGD0nQgUghXcSRlzzHBv9GOduy1Ub
9uXwzWJkBPJpx3gX+oHJctdkcrbksgNKij0as0gz+8InFThh6GcCK3ub5M2qvlaGABBVM/urE2Au
2SZLk3ck5COV7nkn8hratanOAyhqn8iLXNzQoAL9S6AkQ5U5MfXFS5f8arVrjTjK923SZ6Ncih4D
Y8GzDKK8xJQ5ZkrMwxzeHIyTc/4C3ePboucXdW13b7J4eOrvFZhYqpQgjJ1jgz3IP073OQ7Cd3GD
qAYW5fI+I2oVTp2GQpWT0wk4DSk1SQlRW6bS8aY0xXPB12JvcU5y3kjWANQ60JqorPgdN3vxbFEL
RTeOSW3rllnQgvqYpmfNTjmh3MSNjpbEmViKfcdha9z+/tkk7xdAFi3ZvgXLn8WskzHpMDrM8WDv
2ojG/omNhnarZf1PuOYfP8zxtGEshJ0O3kohcpXF1FKDxtlziwsIA+bJyms3YjkpjgJfvMF0YhDQ
tFxdZ5Ple7dQlmz8WEzN9Dc/dTT9NxxmrqrcgRFbwTf6SYDZm434ZbkqQdH5VVCr2m7J8Isz+m5V
xjDBKqDHOAZX7BqigkpVIBXpRg5nWboxewwo1MDFqCsBjowekxllcQ3W9zbH4WnyKXk3a+a5sGXF
peT8fwhJSd3Sj8Z+wDWhVkPCZZ5cLdT6HwQ6+q9iZ3xXLEblF844krWi6nLhDYO9kJsRCLpw2cwX
zg6xaRia38UQy0qXIqdCO8PmfjLPxSU0Hm7dKM+jAjIf1IPYfduiyDhL9G+gtlATFzt6g2l8Z6OP
XM7Vd/BGZoiHtVqleVRKQyZwPwGViCUyzCoQCHrZ+sel20EOoIvRZnOQI5a3mvoo4vOAE/MLDkNR
1x84LIWuEdQOFjEuPqZ8JK69m8lwQiFVdW246yW9QaASS/AgYE6YnUPmlT5Uc04Atmk8ouFnXvmZ
FgLbZF+npNtx7JlCwODgFfx7Ceg4t6e+p2krvJPPjHz0zlB3KWcPOhH1uFAAjy02eDUUQ7ODMTMf
Cu0oVcoPdiu5itCT1EBIeS5A2FSOLERN3BAMQIXt6liCB8nNTYZXbBKyDGcDHXZ69n1YHJulHax3
sBHM40MG5rVELIsml+gHSBMTgu278ycj6PhudhqhBr7U1VwLZWGnQ90+XLE4NtGtZr5v49vJMObW
GP+4wmbAwSEvSTHFOQKEmYMgxmE9eJoZ0AQU7LUFA4MJvsX84YtP43TLhLIjHLI50UdAn2RiJeKD
Kb1viz+u/lPZIoGlm/mtlQkVni8qWAikg3GVIXJzUSWJzWnGc7ZTJkrODAHNHJUQwyZqaWY+fsf1
d/xim4RGwX78+wsvHjfDwrT9w5ZJsvleBAfPpXmG8JIMFgGTFTfDfRxfWZPzznQzSmMmSydc2AjB
ZW1nC6PtYjC/10xVbngcCJNVz59OloaHc1+O/42QeC8pwwbPo+bhVIJQnssrZ9TITjFXDsMeNK4f
ATwmqaJQMC8By0Ma/Qk/wuWZLSoKnFjKId2tkn4qfqU30r1Xwe8zXpQ6Uroutqou/cOisXFqi6QQ
ar2xEGGiCnZoHMkX/aAHo52LK/94xtr0usFCIkHTXRM7KpVOBGsVgIb/fqbUHk+bQzkaOHu10eHj
nPS8EnLR20dRI7ETkaxgLspmu48OtjehHSeA19h/9Bg7NG4Cju3Fch39LGtkWRPvstwbfH0qQb5M
6cnYpBbitbDPhHKv0ExuP7wA6Uax4OQaU0e4gRGTOXA5nuPjNN+X6V6Vc0oIuDT2pyTi+58bUS3J
2b3NjaVRyn2PqiZ2hfCVKzBC4kUakCvADjbIpBhQBRoUg6U+8UYHfd8LsVgsYjz1JP7lnBDX+TdP
U8aMIbGwp4MVplwm1MhR5P3CvfpKAwPdHtVhvuaF4CEqE5dFR6k7WqXYImv6G34EC5hPHnCPxeRS
BN8Npf+HuzzO9yOKHDhb0rhbxoSUYXfiNfbCyz3MORc9Cu5/FwkfsGFl8U9gP9xZdcqkilFvwrE6
7ulqMRQWa5L4Ny4ygr6oNaV3oUDs6QODpSZzybDZrbMCYtbbDNNvZONaFQytDQIPJtNSAIF3qMdc
dEIiE4jqeQLm2FaVAaW2CRSmYS7Nm3yke0GBITzCDGTMa5esM4N35i2UacEE4TReE+RUuDAVqFCp
Ttnt3WXgGg/pVfjzsEde5nJUGMvFFZ2ZKhg4gc0Re5nzMHgGmy9u5cEQeYKIvJe7YA5IvgmUeH7g
WC5iBvL8BsYryj2KUhT7IDSBQg+ZMLFB8PVShVIxzRcPxg78OqD81dJYvCQbFiIa34UjjrWkjBps
fiWdGHuQOVDPLedU3e4tyd3RwoXrL8hopP5hRAFf6kB91WcXNRYk6G8U0uQE4rhzTX9gUx532nY4
9O0/NvFZhL5tUs6r+C11zLPoIu+ZSdRFXShbTsZKym9JgStlN+ARNJKHwH4IMlCpjDYcMfwKwSmh
mWZrAWI+ZlFDnMSOvcBFP/xkHGYzWFiC+e5M/xsaHBeUOtHIkWj/bRVjEfSXvmljhIK7CGNqF261
NeOwg1DiODbWOlRIQbBxORCiY8pGuc0ocn3bnjENDkOdXZOxeST7PqITTd4bKP0ui4nwYelFfGpB
AGdGyUQXpq6xo1oHatkq+rMiqjHApcGimOa7FXRBYAFm8nIK2jk2RZmBMb1niFytMWwo/bLSUhWt
ogJuxgYrGzTOt2+AFu4PFfNs5mynPXDrGdCt4no1E64KRYF+pwipYEUr1z407Op+hVlwYdt5bsZR
b+4Oua373IysdZV0EnnAZB6JF8JFmRPh/uLiEHe3eTshD/2t2LtP3bQ1ejVOpgFfjz9ICbJYKH8e
r0Hx/7U+YvF+qcVsGGqb/Vq6jNwzwTz6UeNoNkrOEkEzm9GIibyVSa/bphgCRiOyse+7jGsNCKIY
Oqzw7uY+E5wTSXyfYLf0x3prd8w9seHcIxPsiPRVW1hsoMeIk/YF+A5082KOG1UuUZKQP7oANQZQ
KZijAScXoB9ojrOQmwSIFi9vQeovLHm80RFvHSEfo+9lbPYEONEdxItwHmHFqWH5A1mfpet69m+3
JMRtBuIcQoE4ikC3kR/oMOz0+TtcVeHHtma1EZo+81xACTTn7EUntNMqxy+bKgPmKEQTl/XBKeV5
WP6ewaQ4ONV5ztawL7nvt63AlC7mgbHLK+PWY6fxHQ8R/U6FKJk4FHoMzmXlj09hbw/93ewp/ykY
rnzagtZz+hDzTqqWOv+UEDv8GOlXNpXLnKP6F+Ji5JQP6kZAzAMhvZNDEXCo+DdqeyI4JtQdkEsp
c9rb+EnpeZEuj4Cu3SXskyYv4VogPVXn82YiOL9M/gUc1nnjCJ8T0FewAW+ijJd58NThI/121Ovc
WzSzRzsp12J/xbPP6JR0pkzvMNI9WrQyedPh/56n1Yo2DGm1gVjIZBUINP/JIIz2I3/hKXRBNWIE
1ewvrBGpNGgKBLmZyXsySJQZ38j2/dHbILPF56xK4vOUjas0ozT7/AXRKPtepe+xsacsOOkbBjqb
mtMcIZpephGKH9q5zZBMa5pH5q06pSvLvqsKt2La3h4N9xaBK6lpDgcV/hyDyD8FCLuf6q9MEHtd
0uJ6+/UfpQfQRc79bkTxNR7K3w8qD1OgDf6OOZGO4neHSUOUGgO3lgUVETxHueHfFxlYAOlXOJWh
1w2xU31HrBYm/TYocstglQy35P+Kd/R86DX+akqI3qVKrlaxiocY2RSXjbLbX8fY7SsXspatDqvP
vma5W1QGJFSNWnYDTQYKG4UjPXiEp+QWNtaZUi0ZbJ6zAtY7T/htc3dztuX71nyP6y2axJepieOW
yIz9IwVVKw3aDAq5gqsuY2mg1OU0DtQPZScDDJi+FgOdxLzSqJNRBX7udES9kAvcGRuUO1FlAC61
Xhhh4E6+4JTI/32bozGcqbwlNnubmen00fgvZR0z3FJYQYvi3OC++OUa5U2VI9P2Of6sDLEcqtSY
kiQvuKO5hTlEJtvT8iAmsHwmFKAQYmmnhsE3bB05v7pXSTsYDZnXim7fPhMthVE5Sw6TIooHcOcc
kPpLXm+vr7s/tUcqDjVjXbA0ZBQzXeCLzE72iGJsZLJKqZDGRh53tx+cn4c2IFVh7TUk4OLlXeyG
bp5bgZgHpCFgYJDgzeAVghvZjxrsibjlmgkL77QzYeFwUgNFtujeqSnvq3dwpAGsYU4YvwlHoAII
WGH8uCejJPGe0XTUMfdgOe0wmRZwzlW2K1uCzFR+y4Uuse3x9zSp/OjOe6oNhops9Kpx3BMjGnyl
BHz7A0GMikL3/PJJ1k9Z90LwVA6Gxri7N7LwRvxQfiF5rNgHkg4YfCfMalXQMdG1G5YlEqqkO5YF
ep67KR5X66Sw3k3PVLBpy2XABhkvB/Fl4ghCvGbMQaqWoqo1Bpm4R+h9DMRwKKDlR/d2pPuiL6sX
NG8tbo/Wma71cUdxJ7rLn+jQ+Y2Mr2DM8SJiUF8jz+wYvYM4bL7iZT2WJwhMAJaMVw/54Yqf4SPb
9Z1dSfInfOPOlcWPixUxDgi21iE6WXxiAPodhtzgv0g+mEMWpW73p8xAi5DYq5PE8fWgR9TqAH+n
RKAQSPLSKhVmNmBlclyPJnUTwuZWip8CyQuH+EAVyoqPCHaMPwyCAwAmhY4jf6a8HM1hc7L79QVh
c2ifVoSsPfKRjnU3Fnp6ierxDEWaf+GD4Cl7EYn3oAc86K2Mw+G5uriU6p+Kk/RfdjiV/TQicHpt
DnC4mpx/5BOIV2mcv/6iwzkrmLic/ugXxoCeCDjhCeOS9zLQOgA+n1FvxizGuOtvOiDbKjr884Qt
+HtagGhvjAN5/4+3OmF41TerM3kG/a7Oq+6Sdu8/+gxSm4PNwBZjRCv4R9ok9YEkZo2sAXyjedhQ
odzLmGa2HHOSdy7yyb9nc+VutNam7DON8kYuYcEQPJ7Opqa3hxGj8SFYAkwv0GEyMwX+kCeAHbTt
ZtvoMs4B8bGuLSZD5hc1RNf+YMGoflvb3wDcso96Qlu6TwocIGbuxg0rCMMamnBBuXadl31RdZyO
uN/MEcdQhG3q/eKWTusnlXkjnQEOkq/TbKyJH/UwavCuXeE4Nml/vREmL+4by4TPiyxqXjX1I+A8
XIX75qFscDDHGaIWYKGUZx9OQotGqhMW/afQHlL8FtkQC6cX+WTT6hpXAaDRhqXDr/7xnPCR7Rod
zsXwM9hTXFZh6+S0xsEBSVfW7XP581m52TtmN07v1HE//lwzRQ8KeQaq9NOm6izUJLBPezg+OiMS
lDosmN8EXZO+joszFb7SAOrXMdz2NbYB4QBNxwGBgao610Ro8de/0hj1J+g2jdP0q/e2M/RmfyMG
h4z9gRv4k2jnFdCB9tXXbgSG7DWj+UAzh/syGUJegg3mjQduy6Tyhh9Tij/24+if0/eYKo3yxzr2
9RkCKb34qmIeI9UjZX07/lc40lPQuOtmyg9XSLN9N9MvJjrxv1/KR4BehMeGoqgqt8UP+V7iK4eM
CUlDYokwmWRzcpGwOWGYCRs92l/vJP7gkRF8tUbhdqI8L5mkITXQKK4ZjDIkM7/6EZeUP2rGGR8b
wqm49KRSvgNEUU0iG2a+pvixqHSmDF59bDuwca+hfyuC2+6wLZfF00Bu+cTZV5WmLxTsWJApYepP
h2SN8kEfLlDvGtRRJeZjxKTBL12QMfBPx6HcvGtaIgv3hy8jWaV7ozytJ84Mgq7vZwEdTKO7SUDV
dgdWsWuoxnY3g9GvZIi8Z7BKGxc0R6Wx/aHn4ellPh0aWkCbjoLhOHpGARWSkwfLN9SQiPZu6R+t
FLasmCpDoZ1eiXV2ejN7pqQ/86vJClE+7bwv/nPX+DIzbB7/Zj/sSyAGAR2/LeiiQMTqkTgzxZUf
iZTq0sBtYhZaKhzQ0Wc/jHdIrpjZLwaCXoh4jsob/4syYZH8DSu+MqzjE+94NLtscZVNQ9pATirF
Qfykeeyawv5TWXX/FlIx+YPxwffG6oDNS9+sBBOVpCMgAgvfXW5hztA46pxU1hb5W7qPax/qLIPq
qyPe8k/37Yz1JihlCubEYtYaG388CsjQtE9MQRigaAJc6B/GVRg51gkcWhjHYo4/oapx8dHlje/C
2Uz78GBULvaM+XLIGwIt/DdKpPZxBTDPyc4FE1mV7SmZY5NDAKANZ10xoFsemDKVBzMyHfM7cloW
XyI0tRXN6Z78RfyVjEgEZGZ9LNCsA+e69EaGpJRMaOFVAw4Ip+JLokhu6jDoIJcC6uAwUggCNYUo
GO7R/DIMBFFwGKbAkcLgi4KQWcLIOG8B2Hrx4p1FWPAlXMTraeZuQHRyJCqxVN3Nm8QsQmhZbH4G
nnKnXHDjRwqOzi5McdpZdCe4Rn+E5xkA4SYRg0RqgWgKBjYYQ8093BK74oyjq0o2zOkpYQGRSxlB
+OdqVcJ0utqY9gFkCmRvPQalEYkgDo2IPMB1NUnbexriE+7J8X4fUZaapKiB8GY2vBdVeqnZMVg8
5XYMVteQRbpg3MJIweujwrMMmn5euQT6UsgmBSTFqvQeKZPbH8YFUvLeKHblHtjqZTLOx4RRIZ7u
O2JCd5Gvo7E577N1T+EfSByYkOXjTN3WYRyDp7eg7uGBYbhPbAt/mG4g994kcGwa/mBFIc4F2xta
2HGMaZsxP/s8gdXIN0MCtkOTaSNRfVLT9Oz0cARouM2YFQTf/GlSp+yQLQ0VmRggbxcqTZFa8m8w
zhSemgnS7wYpJdMyBGTAv332ZXsRY3XbUgwlbEZ2lKBzbPkRn1gIoAGF3tssVgEYNTaY/+asxIhn
FUnTVGytFAqc2MQMkBS2GAH9BngJBC7Qt6mTFfB3ZgSkhzrAchID0MXSFUErUuMAXCIi4brBm4HC
STdilfV7sA1+9QBWCmEuxo6seDBselEWE8uEGFqubwJZujhC/Wv54aUaKNyvmH+KFIUhZBYi66+k
gYYoKTk/kDGPAvx2HHXQwokfKllzyIkn+B/e3WurMC+pxvsbM1Uj07uePRXE5MrLX0y9wHmkBoT7
GkWK3szo8aRwGcX6u8rr75UBbwruAIrIuoiA+RRiHZfTGLxU7q9bIonw2Ydu5qf4RzOjMxZFGjFx
C0S2vgiTVp+f71LNPW3XDDCshAxszxS4gMcKhy3XFC04Q2qT+hyUsbQAi/6uCQJijFF17F1EQC5r
DqWYxmlJr5RlKi6PiCWQxZAEwKPdorDliI4cFEl/F49RRtpdmnZIdHXIhflNudnQC3gtoSz4qaB0
4LTd0fH1GaFeM93UM3iOnYlLojPAAbNWXKaXYcgEBGksjz2lHmci4ldtGwvF8WnygCL+m7XEl9sV
RfIzVSIxKK14YcyZJfEkOSq4QhwnvHn6TAE0HZXv8bLn2JDin0IOJMoyijNffRSlP+Eu5dZKece6
X3OGXhqTVQDBHjtsAD4TxFsdV1eP1u5FNhOd8oRELacbLe7WggPU5b6rldMf54V6v/uaMzIXAbaE
SJUhUbi5kQ8M9XJM20YVYJ9ScE4lAbxg8Q7fXZm3jiZnjpzLQdzy9PQgJADT/wDo/t+yT9ryBqQT
FVPJvN0MkejNbAVccrMA3xa+SaXFk7pLVOzpC0tYkEL4F/AWNX83NodOmnGWnQCRWFEYnNGTKDeZ
Hlr4hKt8OP93f+qTzwUIGs62w83N3J1QNMd54Ylx4UL+wx53jOzQoBgDkwVluuuJlFT8MlGwDn8P
Yz6+JJWWstaz5n8Yl5m2WTt41TJXeQpCkMmW3XM4In09W8xUzYV6WkirA4UL9drUlMgX8eAkxyUM
gdA4GaUi5ERubJr0PuDE7Av8XkEvTIphhgVY6nw58nsLRv2niSR0glPiZfCV1cYYhA2AwYGfwHW7
hF7E5US+AkyRhOx59gZJC4DhCszP7BCBvoMzx9pA9u8AYGabgEnBcxLDVmHHwp1pjA2nh894jTtb
n2mAfuQqSVxCjqrUhKTrVTKtl6jRpnAH+F/Kek4a898L2YEn22dHMVXAftiBgjun2p31Ap9V0emx
vLh+RKbfEC6XvMGG+T3wB++No53JBEQ4mjxW5+muM/VitLP4VjoEAJAS3M5EpQxvTgMYpzCSDpyw
tYVMn8kXEBZXcisDG2nNQZQsU2DID9HdZ6Gb3Mu0jaxzFEQAWUxDWNYnJrDVgKO6RgVqhL3VjsBL
hnz23XvrDmozuuANuwmofuOuTSDJgHfB6uCqdyPAN/4TM6NEkOX1nf/xfiGQdkgJUU1ysJjmDoLr
7G/AqQ42CcBAkQHLioIg4SUyS04hJqfc0ip4j9zsafz/KQlEpKI97NkvCOuxHkI0pl0JKFOgzwg1
ImVZcWM/hbpdBf4CvAWXMZiaIX6nHuZ8rEJ6Y0i41EXnlAE/qq9KRykj2sHYeG3jLqx9LmEysjgK
mfT4bCyftlCVFswJTYBU/ENbFu9J1V6upA8GviFMjsmWV5u/0GO2BY9Ein+oljJngnQ6CvCpugk+
MjpdxqTURoCD/0gyXLp8jyNmtYSdkA8hSD74G1OdvvnFDf2eWk5vV9XXAVdWCTe5Dcz7gf1yt2uL
ux0zBd9PGUPZyuxjht0KHFxU4SD9yP15CRzcaQoxHZ/MGAdNZQMFxMlCV2sBowwKYo5zt0Z9PZ+R
wxXiicvAHmob58mEQUtXFh0d/IXqbD21OwM95d4/kllBZe2OtgUqHqk8sk+YeEEO55Nw62C93ncK
Ozw7dsrScbYkaDGRYIfbsBs5Jos57dSBMg8TmhmdLoQcjNVs3XJ6Bo7pO5TXOyjtrC2WAsMQyjhX
IVZXBM9BoHBb1aztZm2AVn3e42PQN6SzsWkfDiJUF40EJzTUa4NIzUmiBsOKm1RY+Y0odikafyCS
AQRTUCtG/sqf7gtABO2OpY+hp2JwWlDAw6OtGTQSDmY3h9jiAnwry7F5uVLGepozw115eixosNDw
L1dbpPoA+tMtLOhwwrGHfnDV+d8MbAcOzllCo6dGRoR9KHzIUGWvoqGBaxMyBMeGlfZvqfVjPYON
EFytPHqkOUyAhMNSrfx1rJJlYeTOwj8t7NFj89qNeoKmks516BD5NDDpxO2M2eA//+zNGcvjREuZ
Xo1DHqORvOYMKBYcTObjoDJV6ekpgjp6ClrPAmcb41qHtxzNgLoTE+oK1KFmWDjM/GnX1bcgw+H3
H0lntqwos0ThJzJCURRvKWZERRy23hgqiuKM4PT0/aX97+g+fbodoKjKceVaHXY5A8fidMhrGAa0
YLQ1IbQbgR9Ww2fg9i5TuIXwmF13RnxJzqR2XnjNVehZqzl0YlJ5oMubJFIJ36P5oLnvP92M9j3Y
pTubLgRdZiehf1TOdeulAasmvMQzTrD47mc+hAakiRY6e7r9d+5xNl/oXWMow9w/GIqBf1d6u6c/
yrpKTaTNQiza5pSC5wOSsApO/X4fsGFINNpQ6MaRBs0w6fSENtDmuDPaRNJG6S4E8SEhgiLoj2N9
DHjPiYEHhRFtdeBLYJveTjS92l76gz+2+GaDXXAOcWhP2oy0DlKSE4Rq3hud7sdtg+IezX2a2rTY
9+Y07abU3qjD0cmhhUJTBVci4ckGdpv2LdJQk6Ki5zYLp8fSzR/WZdebzXG29EI8Rf1aOvK43ZfU
A2NgSGCUqALzoQcnAUsnG+1GBf8ZBZN5xWIRVB5EigiWLu3v6pM+KhjYmY/AV2bDnjlzPyJbPx9+
4xkrTToK1CBprbFDguR4UaDGitJyIaANlPtm+xaE/bs4DacFSKw/w2WMVqeOvh/+0Q3k9OGcsbcF
2Q2NLHD4Acvae5EiED0ZzoRbAEAaf3FyqjO/EHiAYKJXUHfACjTwp3d/QzvInBkC+cYA0p0zpW4C
R8/o19plj+VCydhQgboO5E7gc5a6dhkBWAV5OU53l0gwEKH199r9oLoCzPISSW92Ht1wytvYDHod
QLc+XMhJGSDw4ob/GcEwByxlASJYcs5Or7642wUNyBgsBZwD0ITy2Nvk3dReHyDvRF9HAsmbtVSC
iaN5caD937mYU6JMlEeQ2mF8k0LWckyCIc1CGQH+lT1QwjGz1X33zOxpDV2+wV/NCeMdjYc0A1ee
263R9Ep13XpLLxmBvSIsay4ZQ/oKk8vb3F22cQA8NHOaT0qt5g5wrIGMy4v6jnrfJW//4b5UQjlY
WycY+z3NLMq0/RPk6wCe7gYgiGxpvmn/1VsEWh0BMaHF+MBRz4Ubhy6heV/H9A9+f8YPg5SjVFBQ
w2cRCsfAK2OJsX1UTpBxOfg/F086huef1njp07kwcSArQ2aH1XtYUllkjMfqUQtWbDEQQ5+bCg+i
/gpIgUHnz/RlR7whuREzZhbI7NFf+GaLXcHJwlYEQ329D8LGnASYt1ZCeYusBt9Bd/xOpyaY0fI1
KPnOAxtgjYAvIiNmeA08PI8HJV/YOjAENIM5ZSYhFcEK0rOLlyr/9v4UOHFMOxOjQpuQ+5R/4Csh
lGCvA2owD6JMkYOz2RVW7lOFKa2pMQkfNlthc7Pg7Nv3ALVQFej0rFgQPhRyQyCuAOCA0LbAORMb
o0dAtQKdgxfKYg+LDj1OQeaX+jfqIxRXwH/Ggi8B7gFWwrQ+qtyUFlIbJVDtKUhrs5suwRmq7vBF
79VYWiSiVBFIkSuDoYI6rm5B++gUFxGw0aAdaoZZ10go88XB2okpicNpBQC84SxgpviGj5HM5zE+
OCjmjZ7MyhdYcVeokY+rqMskJoPynQ2iU7h4lD1JQwpS92cNy4CEQ6s3oRlJyMBS0zQFm/KmxJFt
bq2QRhD1mqlxMFciqa4xBKE5d0clecxcFe6IXUpxiyQks7ql1fEbHYRCidUzJz9aXpY0r86Fbcjt
IS1JSywhNqUWT3n/zEY6cdIZdeMr71BtMqgZ5Ce7Ztjl5Jo8X/aesNx5bwt1uDPzacHUULcazIRB
JfJxA51WggM0+33v3ZOgSiVXk6rQTybCIbOlrqQJ0mDipVAMVCId+ITiwd6Dn6mseStxJS5kNDcX
lNMKpktE3lq8Cb5y+J+0A3DhCZEAfSHpQ785MCblGEACIw0eJyjc+hvKrTbDhurtCph+B3yOvrFA
pc7gFRVWvcCCVcP9PZxUTSu/Uj9691tUVB/mhCrQXVJHAGvbLWXfMTVbKNNITCnEUctzW8mvqrgf
wVWhJi8v1f0mFTBxtqWyL6DB8AqET4wVEFB9bZ4tfRgYz0xqT6Dj4SfuLnASPUUM+UoLQUC3f3US
4BLQnmwJVegMUjaqgxoUdPQE07SPjjCYWRZ1TxwkC4OtF4YsofusKCO1+mlakfFwKgrpW19BlxaM
u00x/4UFkSbRS6WgLGYYhwY0aRU/Dx8txx7FyQ7eXQCDEPCcx3iFfZc3f3qTt3uLyfN2Fb0t5v/u
GAKacj4Oc5e/FQiD4qro395cjoeXB+U23zOScGaKFTciIaR54+ITJkfgMArpAvdb/Rs42Bv1Jypb
LB3NXFO/2sPK4QB3XHgLuDkuIGRyBbzq5gMqxy7dcxWSdFhNGobZy32UPmwp7Nk22Q2+6DwQvEOd
alCTkUMyulvLbDVIU3T0AkHzUgwEVUuvtPOm08quXl1GPJNbV1WlvervMUeWhroWPWEzq+wjrSOG
ES9W3Vq2U5Jdjaz+26ZIO0qqmzUBMTI7dayTgVjSbZpTwwEOiQUidZog6FDa2Exz9kAowxvqfeqL
/ZFOflOeJSkkcoIBlewXGmhKc6RNuyuFsR2ePuh/LOAPoH2Lm0tsSdhLAkXpTpaukTE+QUW4M23I
SBtfJsndXQA6Eo1wrBJEaqw4JNmVTDbA5Wsozh2Z2AzqgO/Ix1akJxCjqC9SGD1bl45VLTqgZHsD
l2lKJAq73cjPB2OK8AT0JPGjEUTwMwrCd7A65dTsbT+YccZbpbtztmtQI5lVi7Fs0tUZh1xiEGZq
ds8J5XOuO0ooZASYlq/SXbc+6MjmNl4Uu1gQKXhKfZ+KWlsRyYmCAfk8xRFKrQ8Hu0GkNNt8UlIM
4R9Gg26oS9yvo95meG80bbRKUTMgubt4W0mtJO+g2jYDUyyNukl8i5Jv1BePBoen81TlOYQQ6Gki
KauMuT/+rqvtgQHqz2JMgoQYTVOYAqnKbR/ORj6ax0E7DwJDzd9Tb2M6Twp18MlTEgJgCeFoBIV8
sG3R4KZbRazfVeTtdbLzNkikwnYpufYpdEiKxbFgrGGXUDUBF4dF6ZEofi7Ohm7gTPM3/kjaOyiy
me+Luf6aFwMfwmCoqmGNhfbJHN1m0pryACZhI2i+QDMx7CyGBHu4F9/gUSB/yDWD3KBEQtqoU6yL
O7lEFyR6PSrXG2ISW1FWAE1BpE0UxtAP4x/mnO1XbXr9eV/rCSoU5sEgYIJid58xeAr8I4CLjlhA
aoJSCQSk138APABwRrQDUa3rYjIzW/p0RSi34jc8n4uC9bFHMMo+omSXHOhKTFbfad90h74v2pKN
8WBMZuuCcgc+OJkAzCCwX3BRu/gvLCwSKPpaRjS1aCeDnHfmJeKzFOm5DY/OUDh9BX8MVlBPBMNi
Lwfgr7xLBOSVvKNJeglfjrOAUUV0iCWWJD0Q0htCFa3vpYLWmfBGyM1JeCmWxO2MU1S6xGRhvR/K
pypK4bbNFX1MK6ZaQuS4TbxHyLhblI+RBFF/4SMgVEmXUG1RmPngBAkdka4AZCQwgeVoh4+mWXUe
8yiI/eFGIgb6BNOw64X3MH0EhMCAas4jTf0aeQUgbUJxknrtGxYKpw7v4iSMr6h9Qdl8alhQAQH1
dQHk1Jib8MHM/kUCeV88RIXiP2KMiCqXO34EV+89J4XyU1A0h6S+BvQT0rk6raRcTvlgkcTM8Vog
5LoaglIajRJxH82AwwO43eUY2eIYR8KP5/oQjAJ+Dw6IErwp6VJsgREXfKixZxvRNyimqj+ZeDXf
81p9eu/YKb4F1Gp4+aPZ5txxWI81SxoEveFMh1JDXTzydWaLvPgtjm2/PakpqGtKEpwZ+jtHXk2o
VRvLnhUaXKQz1uhEWAywGfQwYeRcE+Q22BN89jXYnXFzXx7Ba3ZRR/zEc/J0O3jP67C7e8MyNOoN
T4IZ4x4D/J1Kl7aVXS3JReXYgl2tJxSBbCUpaRVoEUEebTpAUHJk2t6q8qmM94ZMsc5cZTO+R4eA
xIxU9cjei1XbQ8uLqjU5ALuZMGHaORD3GHaIAwcAJNjqwzwoVu3N3NUGxPVzAhs6raCmcvUddnug
6GXb7L1VTmEMbnCmq3f7AGDJUBbjFAH5krFLrpDG0LQ+sgi4gTzu5pPHgPZfD/x9z6W3A3yFB8+w
E8k38uHs2GMfkJITWa84LWW9C3j0gPlTqwfQiF9DuxDABhNRaZrDiUsqq1sp2YdAGKQAS2W/u6Sn
I49Y0c7EXAGwZdiJLPDccisTNFxFfuVSgLbZ9yvGbyl0Tlhlkv8ceb0OwF/NhXMQpm5UKh3an7td
4ZLtU7VqqJROzxFk+33AyARBIsAQHh7PiRSVR5xRNpWJAMo0lMkYS4AlnGJl/GCmGT9I16k942ww
qNUAFkd4nFDWSegCJ0nb4W38cBBBBqUMHfxq6l4ZB2HVMdk+GbPD/CAxzW1LFTrtjuM9H8IAOqcb
H5spcuZ57wUxFbV7E0yeSuLrbAqkFrwXI4oWE0fzEPe9w3fXIVHjCzl2QhdQRjJoRJyt4RI+ZBcJ
BC20DWHyBB3cQwGhRzJGSxkUKXtuKlOiDHb7026Pcfg+of3wP10QzTCPGoj9Gkjts3DBfLq7zJCB
oiQbYJBwlgy6+GTkmA9jJKJuB6vY7nYAlBLgalfnuyWxyrfE7ZIIPvvkIT1SP6YLPTZ7XDgtNr8X
X6IkgX+BcWGCleQlDuWykoCtZFoDZST/tq1zX8nhJckXfCFzYOy2PqJDqgitqFUz5cLeMYcFVsiu
5i2mSN7Y68Cjl+DFKfd5OLvcZToFwFixyC8zUNgVzbn6rLGQRD6EQ8+8gsQlUP3B6eWb4Yxj3b47
Gu0ErtKWoyqNI5sdfFaCD2IiIGLsjIsAfSkDjCQlGmT0QdCeCaCBxvcMByROGlo9GupsgNbeYaSF
e4h/5Zpk9yDMFfyjtXyYqTRIEeVSWHi2O+OUVDZ0qjjRtLiopmgtkmdCVGRe7eMs3QPMp8LAfXYx
LlNtoWOrKzYv+8z5mCkZKMX3tn2lOc8IjHQ+ie6xI9Ib72DsOR1T8ozp7+BemMTAtVFZAiJ5cmt4
CRqW+4C+JSmpdFJp3fIUCTeDiawihicBJyFOnb8mHEPh4Adn4994jqs+jWeZqWOmRgoNH25gWnF0
K86OSAKm/McemEZOtAYxM3AG8L/ikv9CMLk7YAIMO9u8Jo4513EKetlKgkBAzr9JNO4TJx1S6VrQ
6b/ipcBFE/AqYlf6UdwnAHqA8NQLSAl5ZfT3x8uQ1oLYVb4m4v8totAC+A+aYMc66BSKYhTUrJSr
k4VId1zIBIk38GuTJdVtxjiYPDAF4iRDCqORlFZmzLSu1GTCbgGFN6UDIttPxZQ2KA5wO561I8xm
scCsgE7YAcAPTt6E0AD8loiv8dPvT9j7EsvJy+jQTPps+JVkrDTHWEtKJaQ8giDkoiYJKcNkRZKN
cecSei5VYaq/RKH0Gemlb1wXq8/jILtKWYkp3oeGF+YaX5mmV2Z1se4xqcBux1bzLAInt0f9kGNH
e4pzQ+ubHibsxUfwQa3S2g4ZP4O+O6JbS0BusZnTlF3ALwKUVOaU0hzzzIHD4LIF2NagsjHLD486
CIpXvJLrQOuKRZFYpOFQZqYWl8rDJc+IKQKB2Ij4x4/dNduBRB00jfofdVhdqE9LWVPKW9JDSqcn
TLMMvPCkKE+b052YURzihaQ2Y6H+T3NemXIruLbCKqVa5wiIRT6FnZdqfRgQOXW7A2Vascvc0jT9
UhZiGtWW3ZBauzjgU3lsXHwasmF1+AWeDtTqcWULdF7mSHjGsjcTjjH7HfQJd0EQLyh4tvHepdhM
BZb76pqQRlsyJ8OmFfXBkBMa4jWjheMIiz6jtgy68cRk67zAbzJUJIfk/9NjoymS4jgJWX1MHztF
9ozgEgjyftkDA2j8fUIOrDCnYgt43KwqliRaIHoQWdwT88pgYVYCr5FP5GUCRuJEOGgULwaLKGKi
zetPVnLnBIyRXLP8igYd0+I/jjfhAxVbTw6gPMa/ustv/CH842J1f6ke3t4FFWRRkec8xfhEK+Ss
O2vkye4snKyGLB+rwBRZhXnYu3dP9w3GsvqGbfBWebMcXjn74tFkuzFvLSeaJeWPhENiUB4BToxt
IMEqt6oz0QUQntbNB73VAhQ3LR4eBFUb9ud0qlNylq3JmceGsVy84MJpmE5la8rQB6YGmNKXSpk4
erYTJpHdIT/yoeJzpTxNRkHLjvMiOHGgIiBHV2LNCYkEapXgnthS8i6QCmiz022RQhMJqTizVcCf
qTpiq18cGAru7CGAyQw6pTV2NRfHLSRsIpYvZcIEyEsiLwGxgKWhlRwkcltxDCUo25k7xsbIOoGA
kkARbBedGoCdgI8A+tsU1jnt9zB3U64LqJvNzIfYZlkxLC0zBiy3fN2FNeOrZWXk8vAbXImsw0nJ
FLw4GL5Ylv4eGuo6A3xpPTw+l9iA6yWO+P0FVXpL9/fRIzT6S7vLgQJUz3r+5Nk77JHfsrL9+PIm
tHd2A5b3vdsYtu0zTqsVXe07HKUysvdRD/vkV3Zj83YY3OJgHHeU/38WQSyDeLMlgpsdxtBfHMwl
GZkIcWpQqN38/bDo5eOnJf/acDh9QjUqii2/o1jnkFVH7+IXcLof+5fxxxbj87Iv/rHf/GsXYq8+
KveN6A43zcOWQLfDr9K69PY+1V6OKPT0KpXBVjmPyY47ImajzaEphFplj0//+K+wKruyS0sLagMt
kO0v7pzzKT9yxdrOcOU66b1VQd2929CzsAD1oOXWg/CN4WnFDHPhuuqK7s5CSs9yVxeN3xi0dxEy
46gO4BBHkJ0mBzfrrJnfZ8KNz+RGbehZqz3LyV5fOC3lYIpkBeSfZF1L7GvB0CptBHuKo+Sfv9Cv
csP/r1JWWot/zyWR+LGNRRWbuvfFzpZOpSRS5ezqVrbWrW5vz7baR7Ig0ncpiVVSaViwBVMOPno/
v8dJMIItFpHJB0EMm9Bd2h1soUar29aHlakRnIRLMJo6IFS/658iOZaZc2EXZUQrcAdb4s5CJqwD
ti4oDCsVR8DToQODveKkc1jZvPziS2jR6b5s0Oaw1d+7fIslplrrS0zchEidLViwDKSB3OLDFrt/
t0+9T/DgCdYDBqkBr02fP1ewjLXg4msQSV78J7ywMF9vYHObfmweURN5RU2tFzC9rok6eHzTtvt1
jFgAwu+mZVC4p5sNxqtGL71rH13BaQO6otUNFnc9YPmF9VYElSC6Xa/xFL8iR0Y9RKo5vGbBnrYc
C3OAGcBl0dRgxgG2HP44wWSIwYHChQoW7sLjvLHyEJsvNDeCZ3cRNVvq9Z187uEHgTjqV++ugz5e
nqAFKUyL4F8H31D6zG+vJpBY4Rw3aHu726Uz3JbgLaRjD/6MkhmtDtQhpTl+QIdalNMFQJsFooKW
2Tm/N1GOPNq6p21vDoy3w726gRL2OjigFxT768qF249+Pou3GLAyYJgXEEpoZ/Z40WPtleHiRGC/
tOCU7ew51Q3hLSsqTs+x7J183CdUSGbBIyKH/2vVbaiOX3Wmz6F2yKznM3p4XabMwJAQHWx40HC/
8FZsWje3MYSEz2xkrDrZd+KRIB+skxhXMCB0cxrKODhssng5kwhZRq9uW9laCTwPdTYfrwZ7ZsY3
ScnZeKcJgRKzcZjOC3mvQ8Sf41J2+nD6bQphNiMnTgthHKaHKB6xd41+2iYESSHpZUZ+OoWppGOB
0drd3CQQmQsxz3RsO1bZcNI3syzI41hfVtBcjuQCziS5mg2Pv1C/33p1j97ccZBD/cK0IWk1/CES
5GOY82hpG0hF2RdsgzBg1Belcy7EPDUQr2V7Olfpo0WfXV2VAGswnOevuXghPZC5US1hoS3ZSxC1
SvFvOfkOYCOji05xKb22/Mc6rywosUib4uWSa2s+I1qEVvK/s7TLNYeri68n8EzNlqUt1X5i2AWc
y2YNquChl5BzfodX7wluu5+rO83L5cUCgcXFIiglLb8C4+d+j04HBW6zlpz854msY6+ZGYccKQ8/
m75xb3/P+d59dcw3fmxJBEEVohMvK+ekilfcQSqUSZLwhfq5C1HvCKODlhm95OizHOJWoIXtdSu3
Hfxab2w5idHaJEhszD8kvGVSHyunJy0oo35d04uU1JZtfgMSNWSa61eIwbpdB+1Z9naOSGYzSAlS
FQyZylGweDkyNw5TUoMpQP7xpp4sXnuAD4ayiTbJASypXdPV82njx69ccv75W6LgYNYec30fTjsl
/LN/5ym61w3zLx//Qe38VC9KhqiklF4xJhCFMbifj0Ux9UEAos573nLlJ6+BjAcvy1HgKWyX6ldw
6Vgvxi8rJz8M01bXEkEO6mN/mvTZW3T+KMmjJAPCUJ5wc8jJarOqFy9uNdhZrwYDkVDt0Q6n0lA5
v48URJ2BbXZ2z4hylCud9YeGSw9h6qOuSHXNzB+D5fJPb9vtCGnWW1wr7ByCx+VKK1SaAfr6wJIb
Fu8AH/Ca7jOKe0RtxBIPuuacQmFWQim2WQ6IPrJ5t2NLsetoy2ajWYmM3G53rjEP5dCJ4l84srQS
nzSDPUpMvJxgTKjG7nwWQSTYDo4s+1jCp3rF4QVWSO5xya06/PdWCn8vr/paBH2XBhC7C1J5Lmha
oUakL8kQI1QWMmTwksNP+EQtkZfpKDaghAbfr52rz4jp4xCtm8X0JTlaOSE6/e+xDleYnekdA7tZ
t0sMAMg6+qcBiAMpCXOYapYGg6J92Fxizvizrd4YNUeGXe/A+TsBDNH8vRiqnRD1U3nGNyavtZd4
3fmuCeTASXhXzaJUdZGdljk/u8UN1XzCYkiKQn1+aFDE+eydq8dz0KhGmK8TiA6Va70WA2mq5X5y
j3BD75rfzYMgrh29G6R61xnj4jrNbPXiKt8Cg4jpoE3q0t17xow00qk+qOuYIQ6GJhXC1FrHo/Gy
p/Pxymh5tDVVigAUwE0IVme/Caj5W3fsOcICrwFtygFAaodqGMkytZXkwAAa/buQrKy6BDBQeylW
40Vw2UTid8qeM9RjfUaai2Z9x36smZP9IPzN0nQbIU1JLrY73EHUMeU4waOKB7Se3xniMQVeBwr0
M5MDK4gi76pR+nqvivfqM6kgme/h2fy7YUU4dwj9gIyCVkK4y7RKHjCCxR/qNYFkzq0RZbSM/aAB
MNnnVs74WK/bxBY/5TRCCSc1SOwpIQsQipy46JOrHYSVlJRgDMSI1Xqw3hVAD6KKAeSxs1hfgMo2
Z+M1FMaXcQ1CVNuYrl/fYP+HrpSPWtAdzMQSIXWphNQDxJA1FQmV//r6k26swMaaRkzMKgGetDxQ
QSOsRoj6upJA8yzM+2+/YS2ibNQ1oyaYhMUStcOvoI6uzFIRYphpOT+bhx2IiCMpDSblHeSSUzmg
lCdkhc2Uml8M30HXOopyxDcLKk8vcWVtjgQZRPGSc0ft7pJBfIYRzGVqiB2MI2ciG+o+fp4T7Chb
FI97b3Jm1U4YCl5hx8+3cFhsqRNiCiBssDoMWqtmSr38jdnLryb7U7j8kZauPqa+KXqn8X2lKciU
11X/GO4RoGOt4N+kqXSw0DS7WPdFV3p6gyO6BvG6+cRHmgvAGeH681brkkGyJqOojFgRhQjLL4Vf
AqCDDT1sUqdjHOuIzhelKhJelA9o0X1AGvj3aDyoRvQWVovXAzWfBsze6O7hUrotu3W2226lO4Dd
GC+NXjapxaIYLqLaBsDFh1C10Z5IdQLOB3FKrFruQYIB4yreEMJVv75DsEpTg2aPHcp4ApTDwYlx
uzd3Qex5jzTcjOnX+oaIXxKqxbnT8BqIPLKRGL/YE08w10ejBmGhd8gMQ4ZgFRFoTAR67CCMdF5A
J4wOkdkw/WbvwFQCDSPBn00p2hukENHzD03Fopf1a2wPp2QbIvIdysblqRCUksiWfyR2Ds6Bbn+1
NFMcdaxzPxQBPujlEmlhDwCBeV0fQ1dSpYOPDYPdne+ZsLi5xrq1LiY5ng/rBXU6nViz2Pu6cFsB
YgBmFTSmhZkL4ccp/gKC8XjNTWkeZug9CUpwCAIpmRR1uOucG22DV5jq0g9hNIDgK7f1DDVp+Lcl
ragBMGjVAqaaX9YDLMnq4IOp6zEeQmmusnSYEpsuNAKloJcZ6MwsEJka4TzvUJ2jL0PVDRtND62f
YY90dW/adHhWAASmMh90Mw9jQWYxUb2D/Ovhn+qDJpIsoBVelIuDsuneX27nbcJoSW3uOl6tXukE
dMKKUd0+f25rVBk1BCW4ZQqKRSdsXGygPocy1ixYM9pMfy2FWK+uKXyDoJSGeJkb2PH2mkBz1a/O
an6DA7nrw/v8x8DtHE7ka6/6Dt/gF6W5cDErptLh97gxH4Iqwmxyi5e03ifX9EsHj7ZYmzTyrh69
lgFGHCK8l1XV6CgxtTqEW8W6OxA2HK0iovYieAt8HBwYu6ymEmk6wAdltAZI6n4w/QyWY/fo2E2z
WViSpsIjRzHJCAbnQmUeWfHH3g+fFnEPXHQQz53MaZdphqutk33Du+7qzX6Hj1GVHmlEOt+RQd6H
I/ZaUNXboBlr3tLv9pHUaDi3dbZ9PZ/m7RgbVlECaDgjZhlnjBzmUxAQdLgFEVbU7cDmJnPQm/mq
Fn3jDVOuIrtWn9dzMOKMwMihOlMUu1k4SLTkSJep2w0eJhafhIkut3UEn8wIL1yN/DCaw+pqIRQc
xwR1AvrfdMBJrL7efVLfHt/eMcMMXV3+nrmpJXmENV7eflqKnMsHpqcYNMx38uq/DJQvLFzQCNmv
t9UKuk2VjShtQBJxCduuFnQ5qF1o9O1lgLEjKjTLpGktzgflPFN0yztrX+5gXADXMn/fK2ah91HR
cSXFkOU3Qo6j4106XsfcaxbE9W8LaZSyCuQTn8O1WLvGbFwzkCZrrgfYoZqJMC7Vii9U5P1y2FK1
P1RL8F21pegKZPhwUZbh0uYtdQzvIre36CD9Nsoys70rGEt/W8U3Wbz6mginnOBASJtn1dBtbmWq
Zc4g83BUb+tjD/L5Pidvae+6ZuOs8HlvcvsC8nxNGXc+Mh9qu+dTkZHr6FAr/age6pnWjbClUIqY
17B/7mnYMpTRIb1/YYlrCYIT9aiym6hm2ue7OtWHGt0xiplO5hlTctgYgxh8GRmnin50mdTS14i+
MNxK9tpQr63PYPnNOmlKO4bVzUHkaowMwzoHsAS4DJW3NuQX0EvoPrpP7H0wEkk10XhZbsmENyMH
PzUwpo6Lp9NserklPHWP7T3i5Sfn7h4XlxvPwfyuz1vMOsae59eFRgGRBdGirG5IOYKUQYsMIwNP
R8kvve43A/beankwn6M8FGrXAxkh+RX9wBIUQgQiKsmIB+/5gEyO+KTp7YSYwUqaFGDym5spJJaX
V+wBPdwxTV9BdCCgjG46ueRekZA49a55J0tz2hxiw58/nma/9nCQK2dC95okrRtYEW0GpdXbO9d/
I5kfDmXu6G+64Fg0iAngMD/+sVb4OagZusy39d99b38fle5X54bcZQjcHKAfPRfwJjSyhE2V5m4f
JN2oP4MBmKTiRHtSPdDp3s2fOxqVInAJzfnFmjVi/q1kMKv0Rri85kzWD36+tWHx/1lr6jYcYHz4
Vku3iJ1RJmMQmzIHi57ZNZtNii/+/tFGGTK0CR6qCDmNZ3Nbq5jgWPojRh6N3K3xHcjZOLBcm2dE
9TKZgT9GNdWl9KZu+O8cJXZr2+ham0+KiwEWBj1FExSEgRTVezVpg3EMJzUXrL0JA6IMywHJBg8w
adJSBQXHDNqm/Teni9ai7w+YcG5vofescdgd3/S5Y5fXYQLM5wpFMPVeABLCMRA6Aa8EvTL5NlFh
5521Hb2nulPc+WCY0Pm9kok1IavmdoAtnfk4GLWVdgPCRA4r0xubAriTvWUWGzCPdwJ2ZjY65tY9
oVWHlq4gjZ7v3vKFDSxAgwCR3DDvtrEzpTNnC9ju6EJoyXdBMNG/MS+H6InXKqLDU+HkMhgNFQwS
8PyQdTE+NjPuVj7Vl7jFy9QW2AXgopcPfgHqspqMLtRiccJivo0nrjzruMFzdOKRnuh4Bp2jLZ0H
8LrU+aWqviSKUrdM7R4HB3pqqaA/ySi/V3IkglMpW+rEqEIwT2p3T+7oy7mU4rWLR4bHcGMrIqWj
UNAl+EFiydT3NrY2i+HmgC7lSSX3YS8jEImcFBLrLs6KpCEadMNB0QNZTPZQa5jXF9Ra9J7VB4W2
/q8XVF/D7E6MaX4XHwF0UK1PqhkZKyAroh8aDffBJ3n3D4gMCq7wMf5YwEh5NvGyZc8aAWQXjx7K
FojQg8FiBPr0tvYa2r5WXvcQhZ3VIj0Hk4MWRstEQOHg1zvA/E67erK51UFA0mPfE9Q4eoZz0y/z
y8nRBRZV2fgCSnefk4n2wbJJ6aHCUKIS9iRBFHoU8735UCQvNBQDAwlms5Kol3ogY5PA1sQ3+pmw
u1B2pLQo/i4zLwntLsz9enBLxqK2uzVSo/Jgs4C85eXMQPGBoLyPX8RN3bM963O8s7Oc8KW5fIcS
qhA/MSYPBGs5mJnPoGMPXQCB98UXju+hRrmBGmfzai0t9A5rNuq/7nGCgT09Gbjhejjq4A6f9nud
mU3vQdUdfKrCrmcM9kL0cKSSjRyL86zs9c255KRGFM+Wx1nDeaxO6dqYDm4D/M4WQ9FWo1aWnt2b
3N5wn4yO0bZFwCma18AawQpWoksIuKHV4IyhW/mWud1qvml8OGPNjgkelKM0kjnp8fgVPdM9z9Z8
Iz7eDNcdaqwShzeh2OYPRE8HUgc2FA2DFi0F7TLU3PuOviie/IR4O8SJUgWUzkOHowC3kvuyQSLI
ey/portBq091nGfTfqj7guVYjNDt3qI3MNQqEzvfukdlx5rdK5HZfEB9L+TSyEMPvwRhmt+2vl3r
wIBj229hupmfEl92GiyHI8N6lax56WEimStmqo5EmkjjzkNH51Fzllb76fn/wylq39nNyZPnwRnn
+LqGWdask1DsjUdGDVvbeaDBRrApjP8kOfeJSLFc4y/ezITxhZO+wDUDSuUZniLD395mDAIyjEDU
rXp3Rh5fQxfN8VGrgx2vKF0fhtnT0/GjhtMGh1hFXaQNGGe09DOjgK25cVEjJlb3KIML5cX12jtO
qOZj1T/ZFonK/x6Y+Xamc6P7FoVKEi2iR/xA7pTUoWBWgS4kiy/d8e3pbJsfS4b+9qQa3Nn4KzKx
bLz2/NDq86Ry93pab2F2eXrt3BYoZ4SUzObU+Tn1TbfomNpgeIOZmbbq+FlN35fAbUO95zSaGBhQ
oAyuwRTSMevD0fB+dfhbY4g86AfMIdNkVPq7KAeo6/ev0fQOd/P4is95nwUQGpNOnXnBXCH31HR0
u21Vue3m8HIhVSCwGmGJv/qMDZ/HUPfezFcLs8oP8A8PF3wHK/EmDNDr43cJYpboVDWuOIV8thSB
7IwYCjwXN2mPGEN/e+XVW86f69G7oa4R2WhOKEtK+r1ZhE63LhQd3aUF4JbDCLS1QaLeeLgv0kgY
pV8MKklDwxpzP3urfuWJnAThilBfCiVmgscnQEZkTHX3Sg/a7/BB3NGvFYQnFXojIOk5egV15usM
MCrbvap5JwqCLZbnc+2NtgTh4+34OsE4PL3iGJdedwTDjMVJbkGEhEg7ISf324KgGFGGQnjuj2UA
+0Ers9s1hIU6UW/DJKWWWdDMkP0DwGE/dnlG1uWASqDpt4VMpTwMDpMXsqNPr/70zm7tPqv1SbY9
1C8OARprnMigOdtbSKget8XBWfrFmshE6aMhijxQJexYd5GMmR8/ycvCQC4Hy8PkrfRYvzGEfNo9
KBbCsMT3epeudfM+c1Da1459m2kXtV3yK+Me8Eb2ObpmTP3faYNY0BfrT+fEoDb79WuipAXLjWqK
0lGtjZ1ghy+t0xMr1fRKlFsY08XQzJokdHnLX+Y8I97xphph8smoRO/Rn+VTru74eHSbswvMR6Ks
vG/TEKoiUaethPyGCEmIbGp6QFp8IEXLDce4TAy9V1vpTxiBnh91282KDqD6XPwfsFFKnNJK1Of0
pgHlSuyCegRIVCM3j1HpuQRDRA5zYazYM98aN+yG/ZYEmog2h3Sxad+HdXjcZEsLwKvl1emWI2fs
1MMjqCxspvcJgaMA1KVd6Vazk0sV2tZ9ZHs8vvrd6msXP3NAzwng7GBdpadD9FyoS0cdD24AD/IB
hGnOhF/Rr/eQwjGN2bKm9g9Jszt0q5tW20Fwa956eA8NyqWvsrUNgaGcrLfa0NYAJP3/h/Nnycwn
aYc1n8+GGwDeQ8Z9USEWVOZ+JXwcPHtGjUuTEdc24RjGkMyA9L6UIMokUOd3eQv1UgmQK6ezeAcH
/4FYFZ/Ge2rA2QXSDgMDgDzIxvxG/HvxVvyYQYLLxDK29FKaW0rZ1h5VT6mQYRH5kf+9Yo/ZyI11
7owb5DPSM+RVvO7NJzDN3Lb+f9ZQAss9n3aYCHtUGRIqSzzrD2A68sdspH8sndm2okoShp/ItRDB
4ZYkAQFRREW8cVm6xXlW1KfvLzzdp1ed7qpdDpBkRvzxD+xgj+ARPSKrEKWsWZQ9mzklk8q4GW/y
9ksZ3Tm1J5rbL1kRxEP3XuGFTw13z8mLGD0rdG0wqRS/hZgVwZcuoFAmsLnQ7iPtx6YOS6I3WI+I
J5pcSuw56iGOzD5uTTyH/DP0xaW0INwFSancAbmI/MR/twWt8H9/VW7ZB63ldkRBIsLXtmQ5vyQE
DLCEOuaJZZ7tc/LDRESEKX9LSnAqXdwkK5fH+cvnyOXVE+xyCpyS5LMKH62AJ8YXyJeDul+HbAa3
B0UpEAa9Df9lmcOSR0IKvY2FITf4v48nbysLSX7n6fGJ77yw8Enla8jn/yqMRgC6eDW0VrwLtja/
tFr59U0LgqFkiAuoQrjwCAfIBPgPPy9UMqjZD+w+xHfS4QtDPkPpt3YGLK6YyyxGA/wwUkAhr9CA
MgYBCGKgzUj7DdeV4TYczz3K1bPb0G+I9qT7JkitREY9SDQNHgS7s4NrAk9LXcMyLZKYd5c6luub
53f3RcyvxXkp2n9KRN4K1pzw5FA24FNNB0xzgBUA//mpkBN4fWIdkUgsON9C7rGD3wkYX6cHQY6t
hm+EvpxlkCNi72h/Ka7mcOmwH1PD5RIpiWglIHTDFmFV4YSGfWEXSuHwbwB3PI8d3+l68MHY7qkk
sHLGnQMzWdYRJF7NVB9SVwBRL1jjhZlCLpI5LpyjdLKC1tiiSpvCfwox85lD0mKGCEyY4IdH1hJd
C5of0NPxVxxnbHYMUNF9/3tWEIuAsjCdPzg859I5Flzzh3CUSshkKYQkcRJmWgVfkPvwsoAKyUUI
dmNIrFnK7E/rHP06oBhUSTGS4PYQYVS03MsOLkfKJA3zS/IFxmFx7RaIqKU9RcGXjcG4FPO4jJuK
udSGpwQRD10MHBGj5ZRftk0M3S13ldb71KZNqJ0M7rkRiBTn0wVKC5ll7cI9EaJwu230wzIdf4KY
9DJgXWDNWRaYAMDMVkF3S2oz+TfejSs09jArU2YuDJ/TbGwFn27rrW78kzEldOE0MRMnh4GRldrL
RJ75fzA+Dxrw0wlkggTAW7/VBT0ZzMBNcG2Ftz2I7IgPAJ+NYuXEkn3tdVNEb3hywKpiL43WXELA
5ItiKMwXbzUHR/BmDHBlhb8uXuPCh31LV7ef3gfYMGQb8Nlnjt1XGYC8wO6OTG5gB12BqBFJymLU
733IcuUhkWSJ+p4gYgL7NrqOiy9lmQdCcyLeBWLBj4T1sDgF5wn08xrryKJh4VkHU2R+3L9zdS5w
zn4jJiFLCsusDudnPpsD9UGM8i/dWgOsiza2Qz8LNQA4cLqfTOZQX9TNg1H22nHxGNqjvQV80zWU
VpyX64PTfHvLFw/Lsxg27/3B8Ebj88ILF/CploL9W4pU7rdsfvp7c/Kv5bV6W7ZrgNjcKjg68Ilk
ngqU2KS0p7IY3gIxA8cPnu57BNVuP20GO25O85WM91PuPaGBdWfT8ICQjG9sBW2gXOmaH/4N9Qb2
NH/MCG7qPvcefm0THjbdLbQX/am81gWuxw4E7s+4BLc3xR0zVmSK6+8fRmGdKETWvzZyhgZh/e4Q
KhnUnriMIh0g+JJ0boJVQDq7Vy6Fb5x6G6hDTAIqr1xu79wmrGtve9eKvleHu5OtmBTDZiRkGrJi
yq184qbce3IUYE5SzKfYYh4JxPW/rcSosz0B/zdtOPd84PJJEgc7pSySgCl7e1i6AaKhNXg5VAbI
kfBxuaQcdi2OaKxlacOMmmxNHTZ5OTrazjP+PLhTPt0xeZzjeWv5nTyAZJwnxkAiJv7qxY46OEzu
Lx/ghTb6WJTqk4nnL0qBDepY4Q/KRtP+BzMA/a/xUp9N1MYq9M7q9R6qU+9+690b7okj/D4vCcBL
6ws419iqJwSYv89ziuenrVkFgnCxt/Mc8JT8sChY9zJKhAsy5GHoNrq8Ej5HjT7xj5ByQVgdYQCZ
FxWxH14Xs/5rAATNtEng5MYL7hDUOKFTRVMU7sL1ng8Z+BY4ryAaxT8Y64aVWMbhLFZ8Ef5thqaH
cygLs2A73BAsDlg72ai+qTwGwKbaBu/uv6pHtZtTvFDvDod+Sy1zjnCtJFTKVp01Q2uEDAkGZACe
cdwxfAkAQjnJE7wg8n3foHNqqeHeH85F/OdXPDnqr4mF53GMeSU98kagNUpUx04wn8GRZW9y017h
4FDFVzl1fqLMOAfOABR5BG84XLwQ2IGkZbBfsqsa//CZbSdX8he4kNwrnhMEEaiknwccsfTrLTKt
cvXFewDxKBoJXE8aPRxLQSC2liY6M6P6YLivbGbl2EE8vzhCnLu7ZLfIT3hFYCfE032KfB61YnhU
r3+Qw1ocgrDQMKlgPNtBb8oNZMFA2idMQURBIrz2v0O/K5UhDS9x6ri6iM2NP1zGqHHeCcER0CtT
kLbaiHNwyy3iL+8HSPJTsm9A+Zb+kFEKvu+SrN4lMv2s9mwVgrs6uRxMIHs8aAJZ1yQbaM2TDxtE
zMqfTvOmIArAiwRO6Hd7QPsuCqLoVeva7gQi4VaonrWRsFTLfxGXMnsoPpKIsegoujjGYEZ0GsP9
F2oq2Uc8cYy9YYeTJ8chhK6FuoJNrRA7WWqQfZzj/xTTluVS8OAkJWemUEMIyOScZ/zN5/QQNxOF
ByUlo+1IlJbEhkb65ULTsAzpkP7+gKPvVbgkIMaRb8PzzzJEXsNRo1BpJFhx9WI4gVCexTGCWgpF
yELrgUEdD5JHvSiSjSwgA4CCCqEAjGkSWGiUuNpEKUD0mb0HhoHvwhy1GOcWc7nULB2OzYzdQbPG
4HEYzh8fQtzxmbv7cKFLSGs4dd7lyOkwoJdHzIQoyxchrma34JZ8ujo5TAoqRaQfuGhApa2ojuaR
VIR4W571B3wRaFGkL/ShUAmMUgy9b1yQ1Rw+Ur7eVIGwSpgBr8kIvZFqVpHQ1A7v/SeBtQsevhP4
8I265ExPB8NqhvKUSDu8KOL8DtIjZujh+DSjOFjhVLISOQn3NXlPEtRJnMz8gZQz6AXYk09hlYXk
gHxeThU/AA38Ox7zBRnAuP5SL+jTmlQfy2ESBSPy8u9FN+lXOOFwWYTMQy7FWOd3z2c/DbOt2ynK
jOuzWl0jEsMn1pAqI5D0sBbC6dbQAHFwqo4/xzIJ7MlNvjOI+5AFeZRK7/OPu2y9BheSUzndwap5
OUzZd35zlz5fE5spIkwpWCYRUpcgqyOHxf5zJTSIoygMbu7mCU/AJCGYPcc162mn7jA3FTt/Dm4T
fmzLbdjC+ikdqzkyZrY7FZ7P40f2qDj/W1sKzw4HjBjxpGhCOOfSjNKQt3FW0x36ImFo9oTz+kw2
HI4QaQ7tgKFecB12nGPS69l9qOgNyiyYns5KbjZkmVp/NoNqYiKthOHr2Iz33HPptIz4SLPN1wJ8
MNTpCp1789Q4KlODOjZk5K2ilR411ZwjWabQCQHxyoaySC9gwxUdHjfRiYDag65fI2YnH5N+vk1c
VXLuSscl5kzLd8rRqP9OwRJLAbqhRpv0PtIBxP78w/9/SYNNo3NHQnZ1vy8Xs579BxhPQ7rHugni
bbuMGpq64Mio0j+i9GK63SSvGs7Bm41OZ6SV7VlSe5dK9aJuvXlH7juWF6DiTBhhu7xUixYMBy7Q
bBQ4BIB9lXCiWGmWuJNIIW0ilI0bKakRLDJOXWY26imEtSwrKc0xTkRj9B+jK7Axgw0zHOhZK7vx
z1ANBfBUZL71uOOUw1nP1P9GBnCvu1Ez+DxWKBMJYaWzWlBL7BRKnwkDC4ahODuoSJqDCczn61Ux
YF0+da/HjebSD3ozo4X78HUGRvTs2WD6rcBcMOb9sOQgTkrIWoJiH8n0a7zjOLIB0Hwk/hNcuNt4
sm1K2sq3tiFZdL5BvGe/xMAyxxOvWnLpO2mc01eBtfnDZrzEJIdeW8PbDSiFMjw3F2GBG2sbm6Bw
fweuisgzvo+oSg4theHIDhEDw4gvYy+TCaA61geWt9n2qEcW4Xc2RksDaZaNRUpIfJ5yipt/a7Y8
xeeWrvAESM+x3dIlk/judSwRJcMtEqzAhwEiy0gjy8LFmJ0W14BFnKNz5lbSogpzUjKM/KazBD7/
piVds8zqDPeT4ffY5ffF4bLNb4X1MQoOSIbA8naGQotjBe0pcm64mvuLFl0ZZwmBx+g+0FlekYAw
4wtg1FPOUM0rFIsuOwStEQMhj9O0jhDl+BJLLlSnHPbv8KY/TJ0U3pnYgMfGYD6iGMFt7eyLwZjA
vh0Kx4eTn+Pccn7+yF1c5+IYVRhw1693QQZz5TAvqiWvmagTCk1H/yFNA6exuj7zGdv/2chmFB+l
wxmecSzy9gP7S73DScKnRgNJEQyd/Yj0LbgHq3TbP3GEsLMI87TXcHuQ7GXzgGUUweaLFByW8eK9
YJlLSWM5a04pXhgPAfE8F4cG7giVBtzCLYe2SUVJH35zodQtOaYjlyJT6fhGvdcIwQFCVXOZM3Mm
hoqUno3z41xyfshjRN4J7kEbLZlnRUFATATYIeLNYPUZTqSVhDTkGNTy6a6XtuFHYHAMEqILnS/b
+Ilu/TpBn1rJp13zHJfOSrmYKL7UL8KLrBc4TV3otJNyTQ2yoxv9fTaM4cgXI6oKjdJbCmGHpg66
JhQ6kdYQxaEyzDkFpwEvRHaKsefERd5l6B5kvmiC9WSJE67BemYyzgpeSKvNEx24YyVUJL6waKFX
ZHwQ2LYW2YjIVKCoY5bA0aev2Xi9hTArjep2Sb9R3VXGm1JmQIEhLkJOoQ1f/G9lrz4nCjUYeWW2
Pmfb5Y6O2czpRPs7QB3mm3SprjoW1EOGp/14twZ8sx0eiBaTdyZHBQYyHOi4SS+W5oAM46e3bOGB
we6FRLkN5kp/DQQCFDFeFOUAu3//C58aefCv16eK4kB9loAmZkSl1wHSmy94mlHuRJLQBhf2k/Nx
G1hVcpPpoHEiEyEhTHUpCll7UWN0dOpscFJ+bNA5kT273mcXtqxS/kbptaRq45axNiv0fM8DohqK
P4Q0LsFZgMPswpQP8w9QRr2GjBPeJhJxZrUmLnwo0NmvsiwFC6Y6CHYlHl0n/8K8m09Ec0+uDde6
oqe0J9s7HN4R7ZilMHXK5MSQN7ACNEAAqPoI54rqGqr3bx85r0SjW/zGvZvgjKjAGeu76erjgKxZ
u63w35AjUQAGDlR3TDPwkX2Qd2i4jJh/VGq2jZ8JJivjoCCfBoyXWXcWGIEv5tgEz3CJoXtuKD0j
mTqbcAeafpWJMBYhdZvbgsvrAg4GMEwBts02GvF9OUzYv5CNzZNVo8u5MpFUuOmDZAZkyuiUPvrh
nUnS7BGRfIQjLeRpk0Glgv2NCvp7GkItDzK7xme7NRU4x1GSzrmPDnHcshCb/5gySgNZbxOLggoP
1KUnqnWKXOZcSO/WVS5Ie6dijbMm0hqUc83exNfZ/G0kCzfF4zpFswFUz5fjCaD/ZRMJKQ0xPcla
wsVvnlH+0cHv4E1Il/J0CC3+ZpPK8hi2xa00PzPsASSssOVyGAoNh2U4OodQFUPJO+hwbvw58MAs
UG9YIVgmM/DNKdzZoReNSZ2z1Qg4MO/c/uYLHsZdjoU/LImYzHm7sPEJGwxEYDjenfsKX6TVY6s2
Ad37p8v3f+sxJtBzjIxInBltmZV4BEgBjbeluSaV/JfaUa3O7iEEifLISAmwu7jmKLEM1diiIm69
xdeDwl/Ik+GxeKVjCto7Rwtd1O4x26TVPx4Ebg7/fNLI2uEIWfOoykne8TTydkTSOPHcnE3EeTeu
KlE9zLhVsLUNB+m8yWCD428TwBdcJCdDf+s4eZF1IKScAswbUBbdhwACWo5nUSgCQNFYsJfQj43f
GCsBheFEBhsJtx7uqTjwWcFlQVFmLnF5OWSsR8gAh3rvGXdsaIvLzfOmini3gGjuNg8eaDpnqaCm
hwktOvxJ3ZxeR51wYRHbK8RSZBlndphLg5oAUsj94prfGJrLtN6Dm5J8ezR8uxkQiKl3kKbYAPtk
YrJdYzF+Sq9QXqe2PJlvmiXu0uKHHAE3OWHnCemEbDEG5x2+012KBCBNmhFIEdAO9O05rLYSndYm
9MOvoblxmOAwnTzq5RtJqbrdPMQUXm1R64CyU0G8FdlO4iVLk7mA4bIAF0/aHG0EO4L1yUa8uFGr
Fh3mSrxNeGG6yK3YBLhVJvhXySdl0wATukhxaVBSVLlolATUfSQYQMEvEr8zrJvRzdpxNULFnp0h
cB7GBP7d87Jfc42cmvdPESyHU7sFX0SGcaQJLfiinCZ3U+PnEFT9BfH25d0VW+hFccMRYtH0SBZt
gyURVTeew17aAM12BqVrsheBXyh9WYCiKMlzpkL1QIlRSGKAW8v7v/L1PMEHh6KJ/RLvPm7Nj7VG
zN4d7bPZ4+fhVPdmwlUsh0JorJF07JwnULiVcHKavfmfSOZWdJ7wanb0LWcOtiovRXhI1ug5g/HK
QVq6UPnTjH2Hk46HC6C5G94xjZgL5gNt4xQNdv8shPVSY8kRhz8rVLhlrCFziX/sZ4V7WdyBnFRN
2Xw9SYykhQU7YOwk2PsY521vz2sNLjbeSwB3/bxhMZwDqrzhosRU6ink45vtvQlUypffhAQFzAKY
FWHDGGMUzkHpx5cNfxoXC1w5YPyuOWw0c+E4ro05X4+YEvt/ElRy4xXhiR/Hw8E8dhzVZMXL4y74
fJC1I/Eb4XDCmbSdyMlJ/BZdLSZVHHloZFYclTB70aNjN4cftcvy4jaa9B5cpYwX4IgDPMnm/9hc
3ROqHWGDVxiS8UuTG3kKWt0Vj8+aSSi1C6qAn5LOrRXQ/IH7saLiJCXdObRyBDbr1ErQn47A6tm6
eXpwOgqPS8hiSYtnffHSgjXJzPK6xGZFbZEDu37VcXAKxrOH2C1mITvyEEOWE3UXn7PWxeibrwFq
0fTGwfqn4CtdEZGuWFHhFqCOU7kLTtCXqpyNbooR2ZF8Zmyj/DU/RuON5bhsYjoWxD77nfXIBjPB
H5FRnynK6Fh4N9wfV7K0REu9AvfhfFmHgDKaxF9WAWF+63aLvySGEIDra7Ht4VwWezy5OhSTfP/7
hxp1g5WPu1P1Lv62HuUJU5z5n4gDppWebVYNr9YnJHJSf6jITJ/1ULTWN8LdmNYgA/oEDDUehMBv
+3vPohmp0wnx6Fw8kjCsfybpplp8dDqKi8wt+L0FlfT1oiZyqIsyY744Y4HBHixrRg79bOutqVMn
99KZUErZA4Gq80yo9zIGx0xxvXblxKgByfM/sCgMbWh6pldAXActEUffnyOXDAwDdDDiNRG0cMGj
IaNGjus+80xiyyQ1PGWpoDwYrdwKAuMfpTZF7ArccwUEc/FxDZNtMYuL948Cavs0TyfOVB4RHt81
lslNLR679M9UmSsWdZhhi8UkyLmHKT1glu7GvOQxy8grRE7K+lwL4c6kg6EfovhuE2AHQRAHIqS3
nYGsGbkwNw92FaEtMSoUtbV8dhrKnrMzKwPogdLbSL8t4irMDqSUrnDs9Gvx6ZVy0V5ow4y297lo
eUMOt4x/g4u9ikkDvKXmrVBwrnHChtmvjPDVUHYdO1TTb8+4QS8cGt0JsFO5AdEdJQW1mR3GucBW
fnGPF1AkDMruBawDlhvPJU+jqmC/+VnzH1/OZdHTnaSNwerdp/fq9WZihDZrOTPZMA0Dbf58bCL6
cxfhHZ6LGAOLzotb9UFit9lr9t8Oi5WN9EnJPsjm26L9TD6P6FB2szsjsUtQVTLYa+CGSDbb3QcS
OVGZMbWZ1yhMqXmk8t275U3zBf1PhoLhhOm0huMo1Z60Gtmeo5dhy83vyGl99a4Mr73v4lXDYEWP
fwkejU0gP/rpLvav3zEmYQXoIFpSUfKXmc+I6xrWxb+jZfJR9eWUp8q8qSMObaxUU32Bq74FCq6S
S9VguXvtOkVpACQJNsfLjEWSuz4eqfVcjCxleAcZ6DgZXwxlMr8Gm6LISI7uS5ycADZZqG4AhIlc
zG05z5Z76H4EaQFW8bzhG2QffpYHwz2afT3rH2+hnsAS8whbdZnCH7vxvrsre+AjzI3FcqtyzyOy
l6/eke2ayn0djhtABSSmUJJ+b2JZFFNgUawDheDCZxMazDD7EFmuZXiY1Nu2A9hCLwyj4EQIeMpp
ZpDfuyS+HLaO8DBbCWMPRsgNP+drg41/taajCAByr3wLAF45M8R5jh6UbQ/HcOxHf/5/jEDICFWg
XDxqwlzRJFUAblHqAGDT0GEEy/NC0U6HEYFbilwoSump8b7M25ufwxTDFPHiAbVmz73LA2FTiK4C
PEtgEYDT8B0lRoAH93d84Xwi6UoSksGRf3Wl0f34Ee0JUxo8KddQIbhGQBgg0534vINySxP4oCOu
Qqad1yMSJ9B+rEro7qm8CRtMYK2T3tmNMrF808CJpAXsjnogvrUC964hCfNMODcIyiIrAgqGStBS
X4MGuK7Y7kRy3iNwE7sEmJLMv1WH8B4q2hBD4vzFRBR8JeQogACQboBdMXg6ugl7WXxbAzGM2Rk5
SB0ABU7xirMe+A+J5JnnhtKep5mhoLj7ipu4ivgO8/S6QFSGFOtnlPSOwVFns0eMrzaW3eu1PCFM
UnnqsaUiT5vvToIsBM8Rnkr7oJX3kcMxDuu93ClNMHAKSYY4jLLrj2vEBkApl8DPnQ7wWO+4+MuB
5dScLIqwjjNomQ3QPUI/XfpxWSIHLR3z2i7IkQVsg9iedcizimENb2WuIrcJoFj8GHvMBdKoRBnG
fo8nM1YbIlSsOa/RTLpwtlWk0Z7LFYIKctmK9wonuhg02dnReXtfi5v/+9DgNkFm0Zm8/YaSWMPF
z7vr5GPj85OnMbJz3MMGXwj2ZlgJCEnoXVSZiEMGmGb1Zcb49I8Nr+40FwwbAf8pUWhVnqsNCcPj
Zsd79cAU74NP/JrAxmIei0fY8i3hx3cXJ30eLQILi0+sJPYWmzdOmaQ4ItaizpcFXE+guPnfuQTm
of64quGfkGsceP+KPFdoIU0sKBXgn2JdkdxMrIXbwF7/RB7KjUE7Lw7UQsJ6HguZR5pY9iacD1YQ
S2jYNR7L+HSKhUaa4isI0XzVBhGCZMDOoP06Vbzy5UVCNi022dLDQZ8DiseEFmvPNMUn5idnoE+C
8VhxqwW4Q3fPRiomXsLFYfcNsMMCnQ8oHXDDLBhvg93hOptl/AEECdHcYT+ErzeugsRKR5zY6zre
Ax7dt5IH1Ld7PngYo78kOfBpUoYrnHyyYyI/ZZiK7jGKJsEaokhykm4DRJT2l9Ef+w5hLfCF5PPC
77nQZsjG12SWB6iaBi43XCj7bFSKLfqUUPwxnnPT+ooHR7yFOObrWD9vEfp4tLMRNS2lryrayznO
zdTsvAEDNZbzGN2CNhqqtVF52WUvgHWXbsnug7gA5Kn9a4lD+t+we/dHw3nxdpqD4Y+ByLPM2qc3
MiOQopC1of2OGnZ3WeMfg+gMOzIppmEwZLRvjPMeDijtG6IrkmPgBEhDkGkuQwzD+OxUI7/99pXw
FTmRGOx9aFrIsUsOODcLSEzXz1M0wYI0nva8ltfn8mNkgxA9UHS2zr2LgasEfcl+WucX/BfZaCjo
xIdmyiXDxrIr5vd0SRG+M5xYWHi0mMbu01G/47GnHBc9ihDXZZPmsQizK3DJmo2dCh0WftmToCKa
BKkUV/t/q1+GjYJrRxp8caYZMl32MKmUURHjLcBksZeBOuoYKhfGwRI4xcT3r0u+FkbBi9Yky47Y
YAC+JggD9KLtjXfgaux+HILtXF7pBF6L2yWrpnlw+rfM+9dzH14UrFmNwCv+orkhEgV7Hw0eHVbd
TNJ7wG6L1sdZ1Nkbif6b3IQqyODyCEhIJjH1BnZrPUptqDHd2QOx7iTKOCTGCSONZB5hbc09cTFe
EF+XHYp0r2XieHLUHtlaHMeDAe2XjLNJKuBO1PrTLWXiVZNrH4wNyoVAMWojhhbsFss9Tkrc4m6O
IFIBiPGxRe1Iy8VwtrmEcQizGlo7g3TutIkHAn2GnJL/wOfzZpYzRFIu3P8OiLh1o2mArI+p15tP
JwYflPEBvZ8K2aHFe+sqfcXkquv9X96tJC3g/UUxB3AfRV5PBOjH9Advffb6qkaWpnR5I3mM3MnK
xBOJOWlBiZwFTHrXJF6Loy1efbUIt/7p9FL6rJqFER7iKSnPKQb6UC7pT++ub4dsmzz3ePW6QS+a
p5AfsYZiU57gr8DsFFRSmsjWxWFMIhahkQ3C66CbWa9NyXPWSPXI2Yw3bUiT5QAYAtWak4W0T9DZ
KPjFjvgJ3fGBIfi4yYKnd8hSXv1VcBLfHDa4Vio8SKET3zhvUyJS0l7PQo2KARm2C9ITC4C8JxIk
wMyWBcqWKDny8lac3RBlOP0+qdQSRkij63O0rgIuAs69jEIFCD11p7PHaOZNW86kRa9Lki0v/x1M
JFIm+uAqsutON6O7jr4ZhKu1yKNff0RE+mR8UOfxzcWWKZrOZdwmN2llIHBwKC0CWgbhU37+oS7d
g/kBxmrgoSFfugZ6DKOSjgWncBulE5YodBWTXoSYHP6vdCdz1GvQpfjD+z8B/B6yDUQ8tQKx8L1b
EAWoQjjACFVYtKdjIHmYEV4vOqNp5+/PZLQgHlXXpIemZVVDnr4ZGE9ul1QOGNSRp8M0ZgH/Zwyr
AkSV80Dc9fqv7oySQblT6cQEjxdKgnCOxq9hAhUFvqUPp3K0185wAImyaFBPYnfLBA1gFqsUKXNA
iJ665bgTYFtqqyybJ4BbPwrZfUA0oa5xgwVvVGxlrju5fxSWVTKuksOnoBeno8dQdR2sJiXaN5eZ
qNxUue3i/zjFBbDbxw2XIoUJemwMhbow+YSPKT/JmHzFwejTfFDfjgu/xsancI+lp40YmGNT7aVA
AFLZ1VwKJVwgJlAvuDbjRFPpQcu+UejLtFOasRaWueJBubA8ddBrtI6hA31WVpx0yjxc+IuIA9k+
4DlkW8drkw1LsrgkdZopg7TobG2USYSUA36k5GzhIRD1TqbLMax5ZusFXhNezWs3fKgKOCng9XZ8
eeTj8AeINAaT+81x+Wr1gU05ZtAyKnuwNubgOquyrtbgKPj5w7x12riUYwFNVpGQ0udMZwF1P4yC
3xNhZQgvxu7lwJd7H/bD4PYPjdeACZ5Vp5ilzOEUAmARDm1r7Gue1IVGRB5s+5QAndF6wtuzDe5d
ii2tL+InsrXRDYrx/n3uGy7stVqbI59hB0TD3fBD6DTANB5T6RtlG/hag2MaWsiCzcmVvmUTSj3P
JJ2O1HtW2RUSWacPtRLqyNun4JIekXp+cowoUw909rZT4gPHuRDVC/ZMPIXI8ya3p/KvFPi78RqD
EcYOAno597o++Heh7pS4Ean1HvxBNSPmL8St57Bp1Mq9BkxAmDxKRI4UvD+PFqZXrHxRearEmvLc
0mMoijeQIXz7Ofb56OlpKUakwCz+h0tFRPtlaH/4djnzXnqiNz1XWSTKHyxrcIo6ivTbJ+hjobmC
6QoDa5mIpKCPQUY4+KJyH1c172+SfEOJ6UuVArlWUlEi/NWfH/aom0d0LQV/RmQKatEDpRYlzZyi
0B8IwdceM4dxBXuVBV3/wMPRsbGUcPVywEW/YW4cVMgVaHKo6TEZmaHqPtAjGMNoagFUY0SHf9yI
07a3ktXQoHz7TniYpIgktRZY4tad7RMklxE4DgbrmkjvBcE13CeMeu4sSS9jm+Rx6tPk0TZ2pUDl
4SaDBmSWUssf2kNy4rRvTIWMKim/QvNK1xCCwJoD+g3s4fDerTiJcL+HJyVMl16/EeEfMsN2ljGq
3XDF/G56XLR9fnqKPTtGjKsnc9D1GcIy6xYqf9xgdxdeHcrUXlP6O0lNunl0HC1nM5Ip7GVJRfV2
5+H/v9XEgBfGioAGdIFWckjxkF7D4OJ4odOnXrWobh4sC4IXYcgx9eOuCtOMLVlxocnbGtgnd3nT
0hXXfE6pjIzd1J1MJJSHCSZYIDyxt8ZYos30V9MDHAT8+oA9TsD4jBYYWzz5Ed6QqG5/uV8YxF/1
/uaUuUFABxNodPfQLeitxm9GIpKWAlWBQUz6i639EZGwZOfqfQfcGBXoZGBleb4AQlmnLnA+Rg+i
V0SDNYdldFxgr/peVlKAWEOV4im0+fjwo09/zM0vYqqP6QscMtSLJqt1zF0jmYmKgHLKA4jmiDrR
AXNuq3hO4Co7ByUlP4RLkrvNuVenBt/yMJWUsB/+g/nbWlai1K292WfR4WOcxAot6lF9cVqphc3Q
190FjyGVHTU0tLXJkQcBmGKUrnCdwiuas/ntELkRUp9Bop5yNkcuuDtnCP+TIzHtYTvo0m9TwsjW
ULqRldAJcYZgVXB2JvcQiDEjM4ojBrgRi8n9Vz31Cx+M6FHwXt1zDsp7wE2D6d5buPqdAhdzJhQs
dOwRFbV9hWrOc6c3j9Dk+QU/nQMY5pOjkVbjA9ePtCtaaAKUOSip9tKO9QP4GeHzSF/loKBykLFf
FZHOgqGcizF4BsOYWXuHToDydK1CoDbpDuko1vcc9QBucxD7YBICTu28bP1+ug30QFfdHnbiXSu4
T9onfe/hQ5GZSau4YM6ureg4gbf8nc7xyu/EYJs4XjF9yjd1zqDupcT7dRdj1P+8q/Y53JheG3hv
51NzzS8+ZPPj5Pb1WrY+NFy7/wwb/WbvRcQUvJfkO233rB7N7aTO3iopC+DYW0sMcYGMOseYYqx8
MM1286VRsXddp1tIrYjaC9Soc/Zp5iJvfj36Jp5MCNjtIVoDcLFvuH3oZt+EUdq/37rl4Lqam5CO
AguDsoPbMHSt5bUH36133wTv/Ash7RyWva/l109o57qvkMEdIsjmCYJS+Mrb8QUZ9+TeRd++b0BT
qBUHepy9Xze9RhnsMyxCQGfNq/95ebtxbeffWDxbr/Xq3s9B5xXsOENNjxCJei3YgoUS8RbDk95/
g1pkDndj3BuODBNN3AJwvbN69W5tcOudraBi+5hdxp34Gb5BMwbHjVcb3PlGz27be7RU40Rj3EiN
QQWp4e0fy+7p5pczA+vvnfc0vQfhaJVuXP02TMLozla9qGLo4qZqbr19x2vtfNQM+P+dTO9FedLW
L3ROT/e790sSBE2NpmL398C619RnDASBRi2HuTUziKsV1KugsfOZTpjKyDv0vD0uSKep2gZk7n3b
+V681se3Te+TP2lUxncwyUpjIMXssLh8fCtomhqTxBvyZj4rV9/9Ysf2VvtLgJH+nVjwN3JSfkR1
0G8gNxBhhzIt9ZhZLw8oAmkASGqFi0/GJ+Ulj/3zk9H4vuZaHezB9G3WxGTDYITiNrrN3g6HSpOp
LX4zXv2p5uza8btv3fFZUM10N3ps3e+U36q7Hc9+OLs2Ni6bEbfK4qTristcLWjqWvTyOtl1Yvc/
TASeOTylhV42yX28TB4fErMbQ1Szr5wlBS6F3XW8AYbgQ+MiM9m0kD0ZI0j+zX7bVIxha4PGiCeP
3ezWbUC3U61Jo9LXyvvipctsL6Asa03QoIdkc4y3qYWy8eI9WVP5B5V5Ct3b6p8QmpzGDMbPNfdl
w+pxLiwPdA1XXdVcLJZ2MB473IRyeTnor+1+N0HHdjGos/d6C0C3RUJQ9U8z7tttTydSofUIUVLa
6hk3vQsDyOLWO+YyV8qxXEBoJezbtnetubuX28QYxFRPvg+yQJ4GDAdh0rHNY87Y4mq7DAfwkKhM
dcFJFXtXMV50y6vLX5kjG7rpU0dvDnrL7PIFi9E9Q6e/u+eGiCwbb/cEkli6m6u324UHI5xbqg6z
96m/X5k0fFwC/nS5+OJAt1WPEeDp1tDYyViT4xBEYTvcBrvBbtQ4eMe7B2Ro7oIXrjH7cIexcd21
DnqHqSw+r8H12G2Atr1t9krnDLFqdbDoOcTMgYJ28ELo4TfBRHezYDxntTj1f2f1QFvsVAw2/Rqm
jugsHxfd7h7+HSuMWdwOA7r8CPOATQHv07ne4eCAT88uaGfG9JAY0+vXQ92xC6AF1N+uAbfVAiTY
dVSJSOeqakddX5+w2GnjL6jvJCaY7g1JSNPbPbxL03udtIEA3HSPDFDaMBZ8fqdhBM2Ovyf4qpye
O/6TiVD/Rm339U5oA/fdOpW3e24HBDM9bW0cvHl2O/lntKETC/qPS57yR5ejPUOpu9dcGh+v9WXj
MVvBxSZ3Ltjeg9e32+Er18MPXhMfr2Z526ffrnllK5jvvfouIPTw+fAvR/+0zStW69u7WN7bAIrT
ZlOTNWubwb7u7d/+vgw757Bd96oquGC7qY/D2b/jxy2xNlabynlko5MgamLvUBelNdnb+Ln1RaGM
s6ez77Ur52/rM5KhVcdmued1PTwP7gzemScrKbK/pMNoTfkswBnDJ2bA9GziWwOKpBfPAVcyJTXb
GUBmJXuJEN8vEN6FIwes8BuCE4PA/6qYFPgmswH8tiMI/wlo1rhaAaEyAwAjNrJB3PJjZ/ksBoXE
dn91wsp1OlDW6QBI2BzL4OzC+POWjDuTBOIHLFrkLRs0qgnBMHAsqNCKL7GHBURC6sdXapPF9Yn5
mDyQdEG1HiZneS5EE3IHrIJfiIOHhaI7PHNOZ/z3R1CZOSCeGFOtvh1gfyRXb+Qd9b8SUffQPjpD
ZMPMf2go+jJaZXqeoSsaMRY6/K3X1r8LtJk19Mm2xvwV8XtEz0mWzIGaBaoP4aSJ7RdkX6kLDBtc
emm9xT13fUgzIsUFz30+uRC1MYArkxM23WOUQ8v3c+KfGbP2r9AARHtxpUukPF5AdwkTKcb9+9R/
D/2/N+JypA0DHJJAimDS1fm55L+cQH5/+Cn+qouzJL9YGnFIoxSf4Gpb3N0GmGW24g4mlgy69jnP
83woyj36Mf74fyydWbeiWhKEfxFrKQ7AK/OoIuJwXlxaKqioOOD06/tLb3d1V99b5VGBvXNnRkZE
CkYAGG7TlyseDuteXJJ+c2EpgfB6NSF4KHkXEbYH7+KEer8PMPzBrNqFk6tvRPI8LtLCXPciuorm
BAlpb3zG0dJuYEPVcI1ncQmGAmNLyrMQ6mto7SIZyCyUGcCVeLuFZlYkR2vpI7ll6jo6FR9UlGsQ
LN8bb5VxsJ3xk/znOGTsFKmfKzgP2T9V7dwGuDz6NOlpstvaIt20xuAX4BG47Ue77DLkZsIZ+Tfa
vn0oL4YD/wS0nf4CykEgE0m5MhSXPsDONGLbIHkDCQQK4E+QnCQ401e5PdUtKmoqqI80iTBhBE5c
Lug5tk2a5dPNffbyqZf9nIME7OO21ZF+WvvhbnmiXBPV5m/XiBN5mk7LOJq/XcCchhyfnjZUXeZS
yJFaI0+INuoxmW6WW0r5/3C/ku3VgvjytQZODuUa2Pky0x2KrxMSCci1MHxFIMI07Q7E1YVFni9S
l82DkUEpMDFdOZqsYGsWva+XBPIutKUdvRfDYzgZ7EL/StaZyQgf+IM+Q1Pm/aOPOSVNOLWC7kxG
zhU4NJWz51ZqopqBJxkdcWE3MoPT1pHYQlic0mgZ7X7+0IIAz5PXFDcMcx/9cZ+OfF/YHk24STdh
UUg3TMCByxrBEFM4xpR7c8VMJthVTvDXcZMNKCPEHFEu4dueIKYbKmabgHj1hpjDkaoLcWr6GXM1
SHh33Btc3qnLP+bXbYWHIJmS2nDvLeAoWTnGyMBtWhxwxfidInHKgSPGMigB3Ag4TBtRxVGzMIgY
SNYShJJFS9tDJGeLp6wYh16gqF7S4xpuzA5U34G/EwNYAte0htxnCyaJD/tSv7NQ9y08JRfzqGKE
SG1/M3BVDTBNTaZpE10mUL2LJ3wRSKoDBisIZyeDgEKZRF+Sss6nV3UbDDxR2zkmgZz1wnCMuENL
VdRaMksZqofQc2hz7yiQ1DHEc1O5gkXthAoGTfUuIOwHoZqgBDwH8XeaHwLQoZOjnwYNOP3DLlrm
ac2iuVJWmUBlvRH2yXsXQtPe7eIFbWdkmjSt3E/GeqS48yrssDB1fGNn+cBskGajvXjC+WqjC9Qq
W5yQdBxYFiva2fkFGzhwRES+frgSHF2Gc86QQDHLAzpAVDo/okLT4p5hik2zVQjfh616YYlQwEu3
6Dpb4p5C47prnrCt26pjLur18Z9Hd3l1z4pbPTz16l663hXLZ4ScmqOd3RJbmaWvn4Lb0/8WPgUL
+fy9CwijL63Txb/3Md0MW51AH187PhVIkfGb8vYOH+/2CrSLJZ+nY8zuPejtfDzu0PISGpQbTxc2
EI7BcF+rwQGCtxJ3gs5QQSbXx1BisoyL0f2JI4fhX6bvuJ+qEVXr2fluj9nj6UhF2B/cg/MUX5+s
CQ+T4xjxcmdUMMuVlHef3WeniHSthaXr6PEBEC7TDj+0z/ChnnZTsvLDFiJKmVJ7UZm+kbh0/aen
MfNKnz233fUDDeMVRorF9+a/0HOPwyWlEza3T5c7/sxJgkmI28k5v0aQopbwEeZ7w9IKr59SMrhX
rNz3qGFWQoJoAea0bKHBHum9m3Qtpd/zU5hT82y5EYAGtyM+zojDXFo5QLQ4f5gN4BdRCUPsRGyD
CTb36HGwNzAX2Zj7f9Qh6U5DYb/rCQUd4plignpC8QYQe8OWhxBTOqD6JKRH0aX/rZ5ELhmeA0gB
5MqRJxPWOiNOYC/1T8MQuzj8+bBKIWa68P9Ik03J2Ado8jBmtn/cbxxNoswig99CVih0k0ltGWJJ
oW4dtnCmIk2arSl2gK6OFBUDB5Q+pr4QdS2wPpAnVHTYJZJEbRm4hcKGWb3MUcsIssqva7mM8rS3
2NGNc4TdyOjPxbZ3J+1APzVcyDFPk1AkuJYwD6IpdAr4BJqtAlzRF8gfSFvS+0y6kOCYiI+AMGmj
iexKxpap/m5/huDCG9CBXdHwEJ6PxFYKKif+dwQFHyJMPFgeSCk2Fzu+GZGNQQIZ0hSNg4GPlm6k
n7YG6YYeFnAfTZ8AFNGes8KgyU1LxQQCm36HOIP/dKVET3B77hLTubG5gESSoUVdQDs0PHrr9E9z
Oig+kJVWMz1AGkWCS2JwbCNiZbTWHajLBx9WzetklX9xXiXobqa9CZ3vvM20S2b2VEwWIBAwIrNG
pUseSBbB0rGR/n1/Ogg2YIMe6pyDV6nwOG88b7het7H0vmU+eDTlAjYAUuCzTKQjvJ3WMCHDcHQ9
W/8QKy0YW3zjfX0sLNIv7UCSN8A4Mll8UWZULDBdjsFC4H1QskwOdC7a20QPMJtd1gTWjgVNC8YH
/oo4OcSxr12A4/5mLjB9kszAJThcmU4MlzFbjgEy+ukzOEiVVoyVrFya1Qi/0icF56aPvGWqJ8Vu
qblN6S7HRCA4CnwGZ++TbRPKzj9vauyVSppHydN9WWrfRvFHfk+4JY/DKiygbKGV8OqSoCPUOGDY
M20Fj9kpr3re4emqOHexpJmoSwmGWV18ceEktEGSwTNu3rHvKUekOJyZbegV//LsRl5GBlk77Wfw
brvEV5lb9vGRzdEZ4JzhkIU1gysHD8IKH+PwkUhyCSmELil4KDKwjdI40gEl2yDPFqpuVvERwHTu
YTBzDjDdf3p1YUjv0p7dmWwi6LQtSccAh1GpiMsmSPPO1mABOZ8Wchg/Ei4gH4UfCi2bC7Au0ioW
s+RVDzY97Kv090kiPpbkkeWwoZFXrKB0LLclA0d5Kd9QB0qWxFJt8RsrGrZHGL6FnSLJQ2rQQQHW
k/R0bwsA+vd4BzcUK0j2fzxhw36hJ3qQzzze3hIsbWHEDA5APt2G/Wf2e66u4F3+ni//9khKqAXm
Beg6g1LLbeO3gIrsKx7rvpFoqRY+qHWx10DuBqXn5BroegH3yCCwu1IxzwqwEMMmrmvxeKmIr3vn
hcTayKvZA59bBbQgoJRUwZ5efgM2kBb5khHNoEOXIWFVjQ5/NVCmIZjSLQVhKRrzjHiDdo8YUjOh
XTJa4qh1G5Mo6vPlHOqxVbD6pXec9p0Nmw659Ayql5eRtkDmZ71gp+9Kun+ywaU2QNOIl3xsoVwe
HsFSyFvc8h6nAwwtWwRdsLPpmRz3GG1C1cvYQxwbDmNJeFy2Ad7g51SGo9VlQRcIpjhL5qekkiQX
G+al1SohapDydU3oQKj/kJVBAqcNAekO+lnjjtRJw1Rpek5shFynxyBvXdLejp6k73O+E1H+B8c7
Drud8dPsYtJiEsIYXJYm5XdI8qSZbdBPhbqfUlblhOM5aXcyoQsHf7fndO7uPmNMYlQnr7Dz79pz
H2BsYwPOsq/6yPfOWNbo7j3g/J585yAycfEwe5rzxC0wYt4ImQvTK8LXB3p9a66FyqifvuI+zJCw
WpU+aQACt3N4grIRkS7EV7wZo/u6r8nYkwP5BeEBVzjrxUwP/x4o6b2xlBQYNSYoPD15RQPV278U
XsHnYJiQtoPTqjO8TC9I+sFAxqQz3T3IF/mvlhVX6xnricqahD0EUlIBgmvDxquAwq0qV2D+Iq2e
HmIl4xscp4Slk5ir08FCggyJt0eKKMYpWlIOFsWIliYsm2f4qVw8wNWoysNj3ATn/AHoPfhCSQ05
tkofpJS9UA37dFzP08ov5gBgZ78Yl1kNEkhCtSB/6ad6KMCW7j5BNP0yxf0GiDWHXELBjhb8qjit
1SEvx2Rjx83TU6Pdg6EOEL57owscTi7Zarxi3AEpH5wHWkoLrPxaj+RTQjXXwjJt4qtLCg8QpmSH
nA/Ek9W/vEl4rZJuIp4Mfjnfj+9hb3R22phqY2AStuefTBnV0yrUx9IfuByCK88LB9IufKWuq0b9
QT9d8jM8TvIrpuYoMdjmZB9XZGEN1OSxGrxmEENXGMUk+vQR4AEz6rFgamZrTQ95zegSRg5jK8IQ
saTrX0kx+wCy102d6IkRU+AZcW/4bSwD49xq0AT7Sd9tYjJIH/idtXE3i5h5ioMi04AE7ha/X3zG
1sSMFUFZxTkU0Qgh6pPAdYbVpDeswGEq+dKp4VchP9IJPtAQI1Y4vrKj/gALIBhuqJR9Bjz72stq
+iEBRbu4b84Xvo7Axd2uV0Mkx5wqhtDQT78YyhhWw3T6r2MU3hID9XblHnSftWS4pABtkmOe8DPg
Dc8WYxmaUMmWN/MKXHH2OgB/mnv2u3w9ltQBQ7rVAymKym35bPA57nfMAiegGR0As9JdNWhrnFdQ
ANSO1W57+xHQoe4K7Aj9cYM7A9Ru3SbR3Q+rsAmQq2nhNTkWwTHvsx6XuJYNT+GjZbej4wFsxcEo
8tC4S79HNNhDXQIBYY9jlfbxWNc9m91aqWCMHvZQFB97lDcXpkkEdBdgh7dr94FT6MthrZHss4uW
CTDAXWa2kCOF9w04xbcEneH/O/ll+Jotr17r6qH46l8dseob4kNDhzanCvA/mRE+U77D8SD9lo/u
vmZ0KmgGsC6Y39F2qXioZ2hgVDBYCwukoujgHo5Ehp+nPM6psQhVANTIFb/bqnbJCY7DFkeKe0hR
H2Je0bf2lJijMn0ykflB2L8ltdeK0M+ToxdDSuyces6FxIWVNoEUgZyMu2mJwk5E7MLzkyhOLVfn
KMYQ2G6ZGiXjxUlgC5thUdjE+qQVSw2MgJd9fI5nEl3+8Tg0XuZrTZrLiFjlv+O3zqstTOUhWhuP
3Wr3IxUfqtYao/CtlJ2tWXdNUISBn9V/z+3JrdO7aIhafmvGoWVzGHIkfqC7QkRK8b/fHhw1Qg5z
hFVx92UICp1N5+m+/+ELAdmucPnBkFcjubMOb7seiD0i/RGrRgckklw6ztQy+hhJEdVr/thCu6/C
E4HBEFUoilb5xZdIuXk5l3b2eGxnuJfr6q9Essdd4QQW9YtQi6iU1Nkx45ATjEayDrGQNGBERjRX
GU/i8TG8y8fXRqBkvICkP+Sf5NOhMtRbUUy1IjHU5iOIHw/Kwz7u5v0ZAec+ZGTC+rllpHh0S36f
yxvUCc8ZBzdwUBRaWHuszxjVnLeKLX/OERm1QAcMuz0qZvcQ05lp46i7d3x3cO1M6IGIqeRytowa
gpA8GYyodjnzLwYlxqKUSeh7ZXHY+uCNrIopK4yWQZvudmc3nA8ivJCjvX2AClz97d1nEXA5HvLW
NZ/N7VTR853gWtBm8fhzVsOo+rtZKJF4cgxwsltRya3kL1prebI37hBd9hrZBuuLpcTOu3kl5DN5
FPy+ZcXwT/KjvAO9NEQ3DG0p/6C6bGuv/hMepzpTIy6ruz6CFeGFap9zoSyWwcP+hN0/qm3cm6Cl
UVbC0h12tlhLT5A4IyLS5+KWRm+8S21S2Mz96TNOrEyUWF5d2DWFEOULNTVqgyHgs4suX15Zhf0I
7ZNP+VGRcjKuC51o2yrJrElDeIGsOMNWNsJ+4+f4MyBcUNZrgGjK7HKjeJW8IsZ5bfZIr7w7fXeP
O4Y1KBPaCCMijsRHFWYx31G19fkn7pFR1WnF+uvyoPc1n9TMULWR6GMbYgR8cFZ55y2VOdtB8mRM
4AEKOwFr7i0bbF15h6RgABabkJsrYA+he3LacA3caPlelcx/Q04BdYsZDjiucCM9dfAgdECKvtvN
XPxixcOKxRK++ePvFDI7u+mWKCPCA2vjmOnM+QEm+OO3DtZMFGL6+omhTjFk7wK9kYlZ2PFbsgJE
TXCzXsHFbrLljMj3x2UQiPCqHYs24rI2uFJlc8j3BLH76Dk4bV4BbAIH1bKlbRghtKZWyoQ5idUc
RScHuDy+XwG6aSbM5wHSW/4TYpnUomQ9ztm7wwqwWOPcOELYAXwdTKy7JlTazHmIeVqkw6XzSB45
eSRPi9YyiWhtLek4HrF0vRCsyY2XzDOTWZSiVlSBu2vyZzTeMPwJODzqzwx+FkVJ4fJM1n2APSai
E2USzOqHhQtSbrfpl4+LTC5YLfjyulXMRAxCNg1hB+097v30CAYlVTUOg8zv6oyUiTGqE4ncPFci
uDqjSuBX/cfgPILbXwmjmEdMiHYfudggbQmIeM7w1+R9XUI/0adNaO1StFek/8vxhU/tBG/EuXLr
uAdRiwVEksXFAcr4HCvypIavYcVdogHgMsOJ9WIEBERZPqw2iERL871atcx7hh0B6CTzLux68ojF
CFDGG5aJPmDAk9wuGLMKPHIEId49A9Ly2ZtEYeJlpIxk0C+7grugjZYDPgHg0RCd7/A6ay/IzEwh
JDbObUIHVwy+gmECHCLLQFQKOuPU4Bv+Ny0IsnsXYFpshBrr6gj68a1csBUIM9XkhgAfxq1LBtKh
2+rQBifcP/lNHRZ7Wj6aBZdcTOAxUc7xIktKux+Q1mNxi0cd1Yzhoayf3lHs/hOfXJIlRP5jHaKi
xihuwqv1RCYBKitPNGfyYtqNung6caDYJeaBG5ZAZ0ExLnofR70IL5vNyROifyJ6AXO0ffqjkRi3
+exSf2V5njc+gX/RS4TTSS3MKg793DH589IdmyP8VkGlYWjBUQ2d0b8tTMkz/b4BFGVMOrFxxDvl
y+QB+NzLvKTxnDQAOcKU5ExD+YDSRFxsvVaAo9iv8YVMGBYgXyrN8AhFSLaY0fzDNYJ2RwNHWlqS
1mZ68VHeZS8Lnt3mR3LPKP3e1vcjKCWeZzSCeC3eTNa4xAXYGz9xW70EgxD8T1Aqn0VLkGjTv2kT
Lto0RtEuxbBwlSMw2nES0whD3AC4D/MeL5gc8EvYWOjukCZaAp0ifLz7IE3UrHAfIVKBzIRTRo8J
dTjUZ2xp/nrCyqbXcgifZDVcFhGc2L3RApjaEH+uwsO+VRaRoBvvF+hdMGugVWYkMxy+HOpv6PQ4
whqowV2h0qFj2TH1++zS0hgJznWjLQsrVTEw+LKFWklLkRUOWcrvjdLywvdM0zoXEJZvg00PufrP
fkTOTGBA6vI1oBn6v2wwiGftP8RhA245qIpF279O8h62dgux5twIssv5yRA/ggLKGgZADd6a7ZTj
xQDRCX8KUehm+bLEZHj9Q6YDdQ/MLpElFF4w39kpskO/vBkea/yK6j19ICOGPCfoQM172uJzihIJ
53YhJgA8ghz4A+zjKhNfdEaRLIgDIjuoEnFjwzuRvpBe2dxJl9O4MTObc9cZ9OcYv1OC0VJ6zZgA
J6oYFj4fAxqaW8JqLqcLFq2EOB+smz4rhrgYYSzP7uNkeiO4JvBvsWqTmayCK1k4LUiQRqoLSRsB
bTJs2xg8Mqec2knGsTP8fD+YC5uvseCSwRgk9uf8L7SaiRCCT7YBNR26e56J4okWps0XELHNN5Q1
Cp51XVjAltEU2vjHccvFH3SQFf1I+xJ94sHpRGcQ1PKRoKUhc0AfA/SBDdTFO9gMGgjGtEB/HSoO
KM5Qkm6ygd/jppJNWAibCI2D6VYdc62YiG8sSLHSSLguZDfLSSId/0Kx6U85zgfVPgsTQ5NkAGWD
f/giMstRHuE892vjbqVPydYnUWeRpJDmKRT5xazf0jqemPr3uynJfYUtAo1CGPA+LCpaqOiuIo3t
bhGG8buTbgCLevfMWSv7YQoSKB//thAi8hiUcKWX9kq4oS3SQOzlyIhJJW9YskBEpQ/X96G3T513
GI8+CAsIBuBMxCjSIzo9LkFQzBxZyPQguYG1cCF3aKyQcXCCyoYWzFBWMMvn38Kh7S+kRollNG+J
c47plB9Cn/Te6VOKmsxHd0U0g8MAnIxOwidlwfyZo4lMAXIluBVUVktkY+K7w/R2HyWqZYn3ETk6
qiDpD+5IsmgIAMAD8zJGEX87Eg5IkZudMoL/ix+BTCLDoBAaBzZX6tlF+QqLmYbBncfx2dsI0ukt
jKAFjveWNC/ldv7/rv4HeDmWPoQ9DQNY+t5nseMEkETXf3ZBddiZUW4dMZqBFu9lN2zRHPyRLRoN
H5GfiR2qBLUU50qQeqi6ueNQfKNoGxApj3Z/zc4gWnpA8f4NHq3SJ1ATXfGtFHuuWM9mEBBW9Fdo
xP8gc3yfiMUn72UVOhFUG0af9A4Cf7pJ3wlFsMFkADHqhaUdit3C0mIA6tkJVw7kE49W/zMajw9r
sYCnYvbO5kXlWB1QnoWsSMAKuuJw2JmOAWYynTN5UeRgGw0pgcX3n92c2wf7dTGF20jjlNUY8Y0J
2iTVPF3RkhMpcLn3xDGMXsysgx5HGDXZ2SIB0JE6aHHDiDvutbaQao3Dgul0fA3HrJ2xxywlCBVi
yGYis4RmLnZb6Y5ND9RlDVRf2hxS0bI8JU26UISQ+9HofRF1p2Cnos25h5u+eDDwChjI9EUY+j6f
8oVjqJ7QKQMdOowKSWaheTjkFhZMX6qLMCf9aaxVhWHBKguPw121lRY7JaEokauYoTlPEyPlOUcX
vHHbQTgsXutfnMgLnM0xbQJOXMQe3HsusS23QOwGOb7lTIngXpP0cMZ4UITYNqgOY7RrVNIcQCxe
nj5fZjUQN/eX/aX51ceHY5oqfje92e+5xji/kKkTHkIh5p5zuehljJH64Lw0AosMPD0nO79ycDND
JDVHs4yaDbGjBUPY37wK0we7h5KIlhtP4Z34CtNqe6/EOL7qy5HZsyoaGNKjZ+bwMn+69p/uifKN
6c3+H8kzBAJxEnhfbQ7kDXdYGkysoKZt5rsd1iDyCaHuh8dRrnN8iuIQIwz4tZhRocFDPIRQgzuj
OS/K8wU28gTGGl9ENjpvhx/yVRP3NCQKeOTBw57PXVzlZEI7Z0Tp2alFotFxDv4N8RLtmw/sqx8/
PiPKgUZAJNBRMLXv0Lw50lkGKdsvlAPFwiNXmCDvHcmux/nJw8VGg6KAacQwKj74bYUk+OjrdyK5
v6ISxoAH2QJ4h1RHgNScuy8be3iSyMKE0DVDobHklCJbiq5rhFdQFPoJbIIOz8u2ObTSvU2AYN7Z
aYQElX2naRY0MM7QJHdgFmEtN1q27H/iJyX7cZVRj6VTbRL5O+QjknySftgkVXRn5lU8vQjlJlI/
SC5gmhPuGHrQmnA0psh77qIiiwzasxyl4Bc6yQvG03Ras+w+JP/YP+mweloi3ohdyNEjTBDRt38Y
OxJ7mLkt4juugSSxsi6leym0uAUp1kqF2xVyCKAmu7n0LhFMiI8a+gGpWmB6CnR122a0pXCooAzH
UWpQMfISBtYVnBUoxzT+rm27dt7p3d1qDvZ/M2qFLnJtU7SFidvAzytdPXgz89DqBjIIZunOWv+u
e36YJ0MHIgSdQkTNFOKYaoDMqV6P/3lPDsBqsDj4eUajTfJMEQVMpzwJnoWLGUMivTFpPZPnkF7h
VcBw3DnMpg3eq/TJeJDxF4oGvC9EA1wMWMQSixCNUVMOqTilO2iNdFL67ntl5bSMmDuyokEFo4sm
uGHKaDecbFk/WD979OxiAk1BUh0UISyrANEXzgloh0lpcNfD/r/7D/KiNRDbxRUU/wy/7Yy2ei70
Q2wgYOA9daqaC3PcqS6Yrcxy2Y9EfQfvQhrKOV+SjEAd06jBFoZ6TWaxrRbOeRovDmPd7HwIwa9/
8UjZjkSmy2mNUJZFIdVcZdU9qB52z37QuKa1zI7lGa/g3NymFhrs2qmd7YiRSub4TY2NzyQK6G4A
wu+KOCVGQBTmNh5xtBqZWydOqMcAAShJGzfwwNEvJKEYm12my8wmAVZqDMrxYaXzR0voVyKDJmkk
iSMTljb+P1yRqJdoNAtiQixjdfvEr5QQmVGYOpgrIyQejzRrdIo9jgrDwXINLp6PpRLPEKIkZY1U
x72SHwabY2cjHPh4iZ2o1jDoQMsbH4YwHtd/CU4KEM7QEProCQTiaMzvcLrpjzcbyfZpkc5SBJZk
sHUw5z5FZU4+Pk3mUIrJDUW2/UifY8AQccjJOHWQGybYtA5tmuycixmkjDxjQW5S2mlHRJKIcSAS
dFPSVI21mfRXcMCqSTeE2xVMqgxvXKB+dCCoFik8vHSDYDsig37ebNpyBxU0aInsjyIrbVG7IFEG
AhA8F6NWTlowkAFKO6nJW3/LfJ50b/j2kWpKKQeFgiJLVhfWMyKMQXyZUwLqQwwufr09uQ13OUos
ZGrAuDsf3SCEhxC909WJUlLIDZ570EoIibTVlnNJDYU78RGgRLe6dykAxfjtDFeBl5ZxsZsmx0F9
sv646Iu/57S9k3Up6W3aJzXum302zz4e/dPtIkG+amOSPvJmnIP0LEHrWrqpsSVb9kBb0WyBcHrC
eEioXWIN2YMVwXWT8PyM3BpSgXNCA/6ClyXcDya84M7wtD5DZubQ5XJFaE6z0K580uRFZydggIPO
aMdVkCZri8oToEWCWmk2I7ymyapIrSsMevjtMO2S2g8W+EoxuJBKEs4Z5igUWhkZnzrepHgagRQM
gF64UFyo4PNMuO32Q9TPOx88F+dNj3pEtj6WXD3y7hcRF3iItGDwcGZCY0NuRqMdasU4y4RTTKs4
RDIt1uFcLGNFHi7GaRwVtSX+OniT4C+NLh62CHVelKg7dHa2aElLj5MVdPLg3X0l5l8N/0tBH1fY
8ssQ6GX6sY6clsLEo1gXJTIo/Q5rLxhqhKQ+NdS5gArdxpN2okPJixezvu1t9VGAEt6DYiw2zFBa
2wlXS/ILIcOPohK3f5EbHqwn+Roy9af3HD/gDXBe4vfqUIjjSXG1cU4AUnmazADiUCJjoqpGv1tK
8kCmD6z4ggvKOcNRJ8YfKNgwbNFdvAOBdKvksLVInm4eZ+XZwQtQkrku9f5p+OF3fGjoFHnegieR
ZWT0iINlzo1ngp0KpqeFkmmRIJwmC4meJAxT8JjoaXM4EAM0u0dWQbZL/SJ8XSx87vgHQ/aSmkc4
GUKEFiQ16lY2ZyLVEaXRaYjRu8D4Oy7jl12oRDSSH2LWiHhqjqsZ3CPHYfmSJNFC54NZH2Sju81O
7trPSQfnFk2sbND5K6MNt4Pv9rIYW+H8Z8p9gBYoBE1Ejk+iDCzBbYbdI+9E7cTh3OBWv8H3i+yh
PZw+IHl0mHrJ3dxR2FSpDuTIqqYlZp7/xPuzfIHj2M8EI02c2X6VRT/j8GWpkyf6oWwKwlKy2fzc
0PeYOGIYoAjmIUiv2GueIip1C5wIgEaEzmzZwayHqBDE1bawTzCsH3wWQpGBK2Es0vRKRp2oxBjW
qx+BXf+oZjmp/8Hp40xFJSDtpmK9OSHbj3gV4Wj+YksS2ECaxFLrz5hT+A3Wf5gZzLldaYZwTlgS
pE/cDuGwcJiSE0IOPgfIfOZzthCUGXF7lRVJaqSkZMGsASoowDf2LA0MIZ4BYWIvgMKYSBJqVu2o
E/jqDeYvhDFvQQSdtVzO8EyiD9U5R2kWZiBkODUxCnIwGgEX4pGGLhq2+7+RmGGcLE2G+J2s1mh0
OlsjOUvlq0bQMPFQJWawvkOmwcLO9lGShP+2/Y3XczyqLJxC4GEQXXn0CvCPzXErwBw7aNQ6u6xt
0c1yekhSDDCMkVwCRw2bMTZ41ETwgS+mfuMMI6uesmo4PTLQLgAlixPX0t3C6gEjg5lzTSxjNvUO
0EZSz7dLFor+ImYBQfZnG8u8LRlXQGJLKcdXkc4RkJsNisaN99JUcc//piB8GakNjkH+lCSVQiKE
ZMIc8FZFpl/juYE8MaSqclY39hlv5aGSwuuT+8gFE1VYvYcfD5DbRM2GHYQdx+LmfweGbI/xcGzg
sVuLkOvIpAqHIIYswVmdB6vVB8jImYFbzkhxCSROdgB/XL1oMAA7UAVglDj1xV0Di4DhMPj6pntF
ko9bMDJEh3qLNdc4f4AOQ9KHU04KAdbddXA9wKQyiYopJ/ph1LI4bgkgypkrG0D9FrOACguDa5/M
jzhdUfb3AiLxptjxUTLh+83cT92zMTCi/MLfqF5x9vFSEJVpC5IgDlAxajesSDqluf5zJShM1UTo
2qqHnE2+WgKRgsfJU7aEVyjGEphnokj30fla/RXMBs2iKu2Z30Axz5vkT+ENUQa32/ZZjoJVHSR3
c93kk2GC5smcX5055d/PsSlBQGWY65M//Hvaf1rGJdJbP1l4KUxRlrMnN3yFr3tdMn4bEjXohAiV
Ac9cbtdETGYStAIgwq3xZipzOMTI823QH+zgScGSMW2AAZYYQO+N182n7QAvAyC3C2pu9vlTfPDx
hGS8+brjut3wQYf0mrxKsrqjwVQBBoqr1l+7azHDALv8NyhB+Ij1jyMD563DBAL8jrtcmevXAN/W
8IPDrtXi1cb8MkDA3LL2d3eZviCumV/DPFPwvxte0Ke8NpvVfdoNy07cJRgBGQUvSE3XgWoxrLyA
oQF1tXtz71//0MFFyun1/ZdlPKwqxhYLrhvvx3imJfPazhBGdQ0Ep7aZ3EIaZDfl8KIBgxZMuDTP
c7B2jk3SPVupeAhdNSw4FqU98p2/XvZJs9/7vFa3Z3o4+/xQQVyfcmMP/sdqoOcEnc7m+4o6w/K8
eL3/mpv7nH/CnuLOG6cV1hCM0kYZQRrQ5ry/GmptW26OMjzAhr5qUfPlQ+9XDEAur/zlHJoQef/L
7sGYMT+OenaeBXdPweV296EQYuLI3SeFoO24QT9L+8Z6BthrMW1gL1Nr/3gk5xFx2aECIwd98WlF
j/4OwyQcktq5egjey+FbD8hBTraixmc9OPA23Exm6lrPeXvYGdIIU2x82z+Mva1hgeGrC1AKouY8
njw3QIkrlJn3/HAL3i7LpyzHcxLluV7yd7o0vAzD7H/9vseVGb9L+TqqdR/3T2E7ftAmg2QaPA1G
K/vfL6w7dDNmvQzV27pnXpX4SCcWR1LiXPqcNy+bv99/hmVQBZUe8C9GxnfUcl6L0PzOPIO45T32
8R4pXzcEOzo4+zXt1rP71ndvWFrxY6EeElafRnvipQZ7JabFqwU95uUVZP7Ud2njGJ0tFh8tq3o4
2s3WIGtVffgliMH6bIMDoejD9m5hP0Y6bLVdlmaP8Wc4pDuQhJK/Klh+WMIea/tta3f/cnZ0b4/v
gs63s7Xhk0D+HVwvgzbdOfLBfYm8YsfAEQoGzoa/v+vAEGU/Y4QaS2Y4vd29brHeX3ZnqDHWF1CK
fXnjkXZ0j3hTQfHlMXWWf5fKVivnVo66jYKlSNjbE0Wb9xD3ge8jud8Hh1fY78yv7+FLuHb6iVJD
g4NjS7eng4ncV/O6vbS2W6/4q5Qc2xAfUUha12NS0+yLl3g70DWoFJBfAycXLbjZdXfcukyrwnmF
+ik6ltbpECplpNxCxafvgd4USda/XtsWHG+Zqqzsl7Mft6y6dJZp+z0r9+PLFR7ZtR8ZhXNvpyfd
Ypn2bkxRM9jUeqD1xgY7k7nNJe1wFGGuylL5x81Oij7WLewnUSWA5cqF0NzEEgkjd6qyaPnm9ORL
kGXvxVFUg/V97jnXelD3nIfuE8UYCD1WrQf6I7dVBt8DUsb3hv8d3C/tTfMxIlYhWjVEycP3Wv49
//VEggwcY0x0QAqVljopcUZeRWJKK8anFXN8bUnRSEvOY32MULXzsvqdQIo16QKpwIlfzhMGSeP4
gy+2t251PHTBALVmcNbN4Hg1GZp7i5ZLkG01U7HhY+jz16RUbeX14o7UEto5gwKcju7TYF56qvVC
4+cd6Cbb3cf4Tod+dVqh2PtdtUnAr23mpXfjmik9KBOLmx2fkPvUkEaVmW722aHeC5WCr/XJmY1t
Ht6XpCv2QizWtT1puJSmuLtSpKR9WoyLx0M3i6Vtf0qXTO2+fpnHn63pM68gYhQUNCILDj+2wZxV
nLxXtEqW7ghBNs5S2N5oGCq3nfH2KIOf9YtbmGdmJj1RRCKPNJ/wSMxJwF8+I6ZC6iDFdn+hH8xt
YCytsak5o1idq8yPNxcYnZ+xm2RSlhDPxYTq/SananfcRwftjLWCllz6teotfmhxl9waa0EsjTCA
F6NTqk21YiimIFrHIO7U1tUmDTrNOx2vV05I8MThs94BNqELBclMmREPLVBUWKumdJoCrjZW6Xb/
Fjw0GxddeoHqGx8Tr+fhzwW/bxGTXBUQLRZtcuqH06EGMI9KeKGtRgfrZ59vLG6MtmvuZlmE11n5
mnRIL6hkOt0BjhsMGDuR7xuaoz4G8FrwBKw93OiPj0G7Zxn622y+a6bqak4J7wEByuL7IJ3eMGQu
h0UFO5N6g0Ym/DfwxDYDi5g6HOjHRB3LNzIJlv1gelo6JK39RCHBaI/AF2CfXEWiuR8KM+0GufcJ
iMs6oHcMXyQztJi1L+wb2l4ij+ltMXqXqYOrB8gcDwBD14dhrZqWS2tEih8IXIAXgNnvFzQFdsWX
ZP/mLlccQI7sr7fb/rhwh7EqQuBofpApoTCYdyAeaPaXUs/57J52womtdpmI4F7Pm+n1Y71u1heR
VQcnmHsnqKgf3gdPw+Bwd+hbNZWDZSxON/JzhU4ISXpWA/AVcZXearhKx+HN2z3V6FrbvBYKuX6A
UdV5BUc6aCU6Co7gAFaHiFxaXIUQrxhTrzCyCAJSVueCu7fo9Ryt+3uqQolyHm+SfOXlt7o+zWco
XBj875SDA6n/Bh1DjJ/vkIlMW2zbOL7t9d7sRVca07clevYSsL22S6g55vssKVTXak05VD8mCNqb
vPNKSW7wbleaNuNdGX7EVIWHtKXKw4COCuxLlWhMOpOGR/pwaWPp+AgU5JEaM2XQa2d1nZbKXwcG
mGkMOaY8Og7u3Xy9zSG5idknYIOegU6k5EPI7PRgmZJ/obuA+3E34cv+j6QzW1KVy7bwExEhioK3
LHoUG+xvjDTte0EEfPr9zdxRUadO/bV3psJq5hxzNBszvjvZ097ch1zp76bzAW0zgw91XOaZgPIN
SsDyZ9Wp7E1z12w7XU11VPGdvrvBc3kBVasdMxgcglXWW7wX0i9jn7VsSy5evjkMhJvD/Ia4UCaN
+xPUyU2AK/43eJCmbRlOOJkQEwFWyqHJkbJ7k8M+f9O/iEFicltC9KvUPRODDoD9hvt+uBlOw/ab
DdN0KwDxpLtfnps+V2yENr/K7K4YUkenYULuok669aMEhOYMuWwzAJni4N/LKdv6MGGetxbV0PdC
7yPmvIC47HgAcOQuWVB3sUpp7h6UlNhYPFXx7FOa9puT1thyOtTdis/MbLwvX+WFJ8kGy0tYCcOP
/R1LvNMyb9pLlAJnZnFWMKXDelZqX+sKihDXDo4Q6AOBECDKMbd4j5MMT3fEfrhkcKgR7t7//UYQ
VbAZ4jxsGcg20UN9OzC/n4lhBZevp3EQXaipnAdca+od/UYOFAHfyNehUNlukU3WOPaHl8OQ6FeG
vFBZSOok8xRysqtBbNRCNnQGPWl4ecIwnWac5xYHwf56SfYpmwJdEtBeCabADjR7FU3HuZVeVWup
YSdPVrm2eAUVbb9/PcWfYtIh6cIuKTxZ5h1u29rF6q/Tv9Qqa8TN4+B1FDL26+muL/0zBOT07N9y
Wr7WIdrDzv2OcQnKpqiIimr2pQ17ufxf7RCyHZ+wDNDGw+X7crCZQ3Mo9uxgqF+7kWRe5j1u/jML
KDOv+Mm4JbmOSaEvj2HTkpLta4ZYvH3D+2n16fapG7s62tqepY8oyk72qv66q+4RR1o777CLWg5p
AQf70LcKF/TpAzAN7acmeSX4xMR/y013It49y/lTt2hShYPVfdKnnKRuh9FvXZk9d1a5a7I1v3JE
fG7e7S6g+qVjUzfR0A1oYPLoDpMJ/LR2mqh9TPd0p9jouEVD8SNm2aJLv2ff1mmz0W+wWOwnDid2
Rre1vjraqUeNzjDb/majBpt58j34jQ4SdA30BgMDSKqR3rUb1ODrlPtG0tagSM5u0ra81s4aqXjp
4LXdCJnHXpvYzEQmSrzBCU/1RrcPV5ZsuEtU7T+Qr8O867f2ZI/doMv/ztt+1/AMy8++A6gn7Ztj
iDsGjRfdTe1mroaOzXBhp/bMYsvxso6tIsQe+uXkutNJ2dk25gsHShWkg/HpN0JbTHwZF26lXgzY
oM3ewD3f+wZzHzg2sMQ4p5lS+1wR5z7yzO+OaBKPTQ8JuIBTywTyqX6OX5HniG/WKNZTmmHva/HF
aGsaEN00j0KeAlpLZ8dCXc7RWwuL2unQF52pmM80OMvZ967a4YuPXv0+8tgMn58QKV3zYJ/hI1Mk
Tl9LoBlz+OdCD2bchlVBH9AXpSPI4dPGOWDP9SVUSIvZw531N7QMKIdZM3wUgeaul9f0PIAH1yjJ
Ouk21LqDMbrm77I5Bwuhp7tG2GsfCeWDj1GNfztbnY4isCA0YPnB9rDDasPcLyTR1P88CQMkV5HP
93SNIsx1snyc5sGpVG64dwbsbvvbb9CltzFIOfTPzcmHZfNgl5jh+xTyJy0qeOeQu2S9NXdwG79B
97Z75G7OJx/p/vu1ye/eSwM4ah/si9nrhDVpAo9gfNpV9tWZ6HP+savl5Bh/Yz24Vaoog7yNpNCu
bqOXwjNmVRjsLfWmOC9dnA9CLieoiAY3APIl2/qMvuhNKARQOG/fzUF7VeRR4bVXV4Jb6G0xVkSh
5FnY0vrvhjIwDOs6N93rvJ37hynoWGuoA2coQgOM9+2a/52Pm6P3aPfrc4wzioHutP98RpObnN3e
YXSbmvgzLE8oDh02++jPB4WPfPReKjwRu9hWUOnPJBm9MIR6qPzpfYPjMyj6k/Usxxw2yJYbNGd4
gnCOxu8N4nCUHa1g0upp5Kt2Jk2XQMcaXYh7GTO67bJ5+4culML0RB4kAcpO9x2ZVfy4iRrl1BZR
xWDtP83fcobG/O0SG/nSw/UXLbiq+118nFSj6Z29cndZvRSivFtlv2p+/YUKLmUFDCi/uZL61OEy
t5Pe4zV99MVpIkeO+UbiFnZumwMRFzv51qwm+hfnUCm+5cX5zh8Hhc7UR7V19siLhpzLdIhXND9x
c0/am8kJKnwdPdRak5BgJiEWnbrHIQlRlTH0s3Z0GjeOp1WxxgOwdQ4LLcpQfa3Tgz7EBPx9CYRO
weX6UcXv0LrjMVPDSV1TV0NR1eBUuWyBMYbgBKjNegV7oMSf5GP4uIU/CcI9pteXe4BokaUT66Qy
BlbS5VehBt3sS9npdJsUZWua+jY12G3VztXjxcc9XhQWLibUBLzWSMPRxrcWhbC9O+vqyfzhHj7x
dWCmF1wZ5taV/5E9dx7gUX6wT1rQPMXdL3YxiLl1r14zh2kurfCdx+2XX2BzVkDyU7Q6xExvDjh8
NMuJ9QnvMOp4jkwi2n3LuXJtFaHpFp3e8xZqJe1KJ1gHOYFNk7oi+kuftcHvbnHdTKqGetEidPBJ
je+oiMYtXigk9f7uw09x2IzXTZUnh9vY6ri3YtTstJ0LWDT0l+Ov3nAfL04DiqcuXjH1uw9yftxY
3W37FrTMtGgmz3zYPqfGYVzr9IstxudXFL/EM/pXiyyscQuWtGQzmW8AQTPQu+n9O2AEeVVLGDmP
0Lh6CKWa2Wi9QJeAFu7FRY0WzW3vD9jbWAymbzgxtV3DmGX4JbW9j4u9Qzfzai+j3ypTpGGq2Y30
q2McGBnAXRCIxmXYQ+fmPLvxPU9umn97hWJ15B47QBkcRYxP3HZjomOYVR7cTifomNM7gTivt07A
aWLpO4t5mO5ktx1lz9o9YUBqa93kyDo8o2cgPTG7u2aLFvl2mZaNYff1+zkQTEoU1fnmZNf0U4LJ
AiA3CTyrnxOuta/Cf8fqDmDMdkdW96f2mu3xOfkQ5kGAij68doAXTZbba3k7j0mfMyZGHpzNmGvN
y0kB/7pcTleTAMBGSPvKtVntz/cjQXe+ZbjGOypfE5rSBi1TZhOp9I6eR8LrBhzT/PqiiTqbvqdQ
H8OrWyfEace7z0lr+esyznO3bnGnNg/ukVfowFGRJHQJK9P2UFBb0TFBAtZtx7cs7HXpuSA+34l+
wKPhO2yZnJhehpTtHX3rQYVItNvPwGbKWDunbzCl+8DSe0fd7+i40DbaYwtqSnnyrj8Jz9MawLqo
Mu/EUXoLC0yJ+O3QL+7XoDJj+u7HRz7NwJ3fpTQgssWkOmwpatXksmVaDUUQrza0PUB2TLnBcKOy
aRsAp9xatraiEYWFTb0Mvqo71uBwU4hPsa71v/tlbbhwtDnlt5z3BhydtzPUpoWXO9/oje+PqGaK
yTloMaw6Qc7yKMWlh6j3dzM5P/0m1GPjJY56nL9IfUZ3BFwgawY1EmZbqBdymfZjuMpIRaPJBov2
S/rYK1jtZ/ji3sAj8OrVBxXelwOOSxsU9cR/1KqOOisA++9wyzBtad2Ef3dHR8FL341ivIZx0Gwo
mZLkHNkYDN29k91fAR+rBXPMallSdBRfB+IactXggVW8yxCQSh2NSnfICPQx706yMz2F6AzgcMFF
3zeYQYnOZ6/1RhpTLCoU0Q5Uwguj+yzVdUEG2BYw6Fb3IILu7wdSYuQ7TlOUlk9Bw2ogC2qYg3eR
Cn2b0/WnDIkBAGjNod81g2m3UmkH7QZyPUkJglBl0sSrD1Ut8x+sYea5aR9yBUsWPjuynzgPckaS
FPJ1cC6xa8Cu46m6wyMJOAJXbDB5kFEMCnfG0wz79o/hebwu/OQ5I3QAprbK4puid3xQUlww3eNY
7mjB3zV2Ayc42uO18w7W2Mjtuq2wRVLEC/zr4BqQNnAaiHCKzbBvsccykcKdcKJbtoHJtjfuMJ3/
2q04HJct5pD++DI1+KuK81+3w9tDShvOjegDQcvnWiwKbs8u9CzbeuOaSYUbDXuoL9zjbAjyjI8a
ZQbX49HR+TWXHXzN3enjNjV+Jv+Yj/8/Gn683mpf4fzc+gf3sqrmfBpucWidRiiZJ+B3OJSMql3U
8VwC7hsDavIYspcPwsYHniPvGI6HQPuhsIxICBSns/H66UTo0ty0Emb5W53jN5Tbz0958GVedhsm
tIRRcth2vB99Gj1SUCDQIA3TZgwMUa3E7lKy9m6TH2HVgWYiCiKeE84dvhBCQ609c/SAH/qTbxOX
lOPqBr/DVH74YCVbwIQgU1SVxqDJfEkdiT02fmG3kf+pYAGnU4bky+JXqtPrT+6cwpekh3hPFBk3
Dg5OWx4mEhVoTHgXrAEABvBb6E5A8UDvkgLK5t+xAqDnZ4Z30OxdO6EMwWrOcuDwznv0N8v5tbbn
uF5F0zSgLIfcQXY4lJUUfqX0HgxFtZVcNRcEMLtb/6G8W3R1zs6Rf1mOCaWuo9v3o/rQaIw4VdHL
l5h5201w16figrzwVEyG21iqUPIHDGIg6Nx/LPvNV8Con7/AZcNK3Fkhs4cn2gXJP5lrT4WHuKp1
u92nUi8UYSSMgxnEvja486uot+Qk10ZP8AH+OU5g8h6j5Qsq/01VPxCoP76oRYU/jWwBU/PzOtBg
2YsTPIcuDL2qVg8QJLu0QkqI/aOHnRI6dR4ujVfHPs46PN2eSkTW/ieNECXVFirWvj57pKjwdCCQ
F0KZXt7/eCiJmgawR+GeCsvKIQ5dzpZamFd/KS9r0ENECOVGqA8upx1LENo9oPp6JzB6EWNsx60K
fRT6EBw4bWXZ52Sa2QQnIUr5HZ528Fr4+CxL0RlA1Vyr23yPzTVhuGmm0JuSZoEIMHiE305syWXD
CFyJdfXsdMMf/jQz7ezEEcqYg2E59B04LwCARtAmylUdhBQkRhOIvGKJib1tjXp+J0R22kTn84EC
w04Cjk4s6A4ouEBveAU0qLBlplhmb+/MKydEu5M494Lvat8yYUqEQB73Hv3hZwTYdP2qvCcRtPUE
Zh0BvBznJg7HpUItk17dEkbUYdJjyn34VYAt6Yz5DISOfSOGsamWYmWC8cnPOZBf3ITZDpO0bR+J
hbf1lJwEzv5sSku8/Sx59sIvsyVjVGxMTsDH3AXwGU5A/+YMK3xmY7CUnKrkYZRCxavDIWEkHzdK
hL0yjjBnsZkhYRsNXwHYkIQOFuF0iWUOjvQWlwPiV7gOQN4E8TKB0Pq3UAR+UMRg6ad/jTecJrjA
t978OIabi67ZYywbQyTl6U9/oJM14V5Bc+jCEaCdQ38DUip7ndcNRUHhrJC+UrTCfnpH8ZljVwK7
DKp0ii5FmDQIHwGyYfs8XG6a2kfHA//5LzU1SV5NB4bzMcbjnp+OePDON9C56eXTwy0SSBIGFAHT
OB9sLoyqA1SdZ+zc9hwHLy8yLegE0wCO5l/slWVjYSPuPUwq2IWY3kqIYICVSd1rWeqZRCQRiyqT
kZsotQBrPljp8OEg9vwZwojIscmBVzvlmgxXNa2AAsHtUGceUQ/K1zcZ/bg5HHHnBPl2tMxmSdJF
pQZ9TQMKF54l5n+QG1I+gOzqKsKMiVUcUmBh3bbkg/9gbEq8sANjiEDiD9EC9xG+tU+OjX25IVE7
0TwZob9cpsIZfAv8+1F/lps0Z3OykMQPXXBlAzZiB+nBCMec9AzFhYWMr+Y5QVeCkurx59KDpxsX
7hRrKgQq7Au3zUmu2PZ8pSnssJ8mA2ImNBhIiwsKEXJntO+A3S4z7ZlwK5tfhhZAhcz4+vIqZzkU
pCmV35SL5QfSecb9Am3wPubf9rxiuoNzD2tcqFpQ3Ei9Am1h5NqHkUPEnHquCBfoE1UDhIwpCxlQ
qGSAPduoZqwH6RdSEM1aWOuOsYSrybhhsacd8usCgH9eCGcD8Qc/t9D13/iiDsZjcAk1x1LPfg1Z
tFkfak8gGhXRlDFEOXjbQvXhYnsbOhPKkMErIsWF93Xw9lE2YgwBl1/bstaZWTw2xA7yGditWxLJ
UQeA1K9awcZwuRwd+RqzrfBv4OBJkJHQfEnsom6DJkIJfFPyRyDIHFIOz7SFAocncRqkL6wTiOjc
VVSUT4VUiIP5qdmSJhqZO0mTReZw/2B4q6R6rTj8+3giwbOXA3AqcWhyItzweFhDjnu4ApmRj0Lt
tkUzxWOE7pWSzY7cU8DqI3RBwncTxdvRfXhcRIze+2KuxFUBxXzcpRL6NZzmAMfvIWjpnFsV38Hc
Kb0O/lI+7trBM8aEnLvXEjUARkDQ+VBDs2Mhg1ReBimZSqF15cMHs23mdVY8G2I8UKWkeLrLEBZE
LcbtffQnfvzzaeoGC3lS1I0dmHHYI+JVx/Ms0RFXfqL5De9nyiqAQgdjj9TVDrOmEX/pb8jhHENI
PP3VKYbDBCWpVDP0Gqn4OrC5/gIHYZwHUBtZrbBhcrtm4E+mF3+2D4OU1QSfGDbnjLuHBd/dJdcx
R4Pg/uRlboVLLPPuLkEtW1Qfx7/Detn8hbWLlEwkXm1JCiuoHZwtnvH8Xbn7JHVA0uepnzU++qic
Y0cqgDzX6TZ/wn730bxB7YXHOU6m7akqMKfjnEg5yWeLG5sN2hEM6s5K2oAtd8KoWj7oMOdN2JcM
sltiSpqRhd3He3ZEVpUde7oD+9tSkLyPhhAWM3gXgDgu4LVX+oNzU226ML3OFB4a21oY35O7M7B+
VvAva4WnpqIL3/QtdGj88gt5F2yTVb3KYXRjUMRDmAX7r/RaJIiM+GCi5SUBCF0iaTbxAqUUVOjD
xrmkbFOE/I4zOKrN2RnwU1yuKE0aiZhXPMPPkzbrJ//xBleHuTNer4PNqrXok8k5fpFs0D5iveRv
oaoB9Qk/awB+xIocd4YPKOTV0Q4nQDs7RtaN3YQeIANXnYjOAgEmog2GmgV/FZdUxbCO18DWA62U
YPBGBDeCbclptljkM+8T5mChGBeCuk0mNA2vvjyXLgC91Ejx1kG3JAmn/UGuBpjf291kMvAWrd8H
hj/Qe1ZdrzkVSiYKTRYxYaTX377nxNzFqDFRpmxRm+Wuln4FSJSUJg8MztGdwdkLD35oazajuMvP
iwAYTlr4aIPSB4eq7PMjsBruAeual8cb62E0NzvDrOj4cFeQBn4WfShHa3+wCelBPSj7B1fUlqWl
brPFh2GZv+qCOPBLoe3x4GMw8mebPNWVkayxNMLN0jXuQP9aeP+FMM0tOKEDnBF81aEqEqbNY/Yk
EKgbkMXAQ/CidsUKR+7/tu94l1nGSh9a3VjTKGyIQVizhrzi2q91ECim1DDMWW8YafH8gQ6D7Cxr
QJ9eqLQIpXHxucFGDleZck57MWXyKx4CTdfQFa76++acW46/uGFYZbr6UrIWB3vxubBervxHRnwE
ZzU555XPFHpefh2yvJmQ2bzzE0wI9h9JyhyiDOjPSadNHVEdiAiI8w2OoKxXbGYaG7xJKyZHLya6
aFGnGgABlBOm9AyVmeV3ywmlTddJL50VBzy1fr4mjY/BPlX6VLI2aNALGemsa3ulF75py8C8FJIf
MQSsiZ6+xPRVm8DzNqXsIM7IGJzbXmNRUvjWcct04IQY7sMMQOnWhou0Jg9RGJ0Usl6xL4CcShIk
ToOL7qA9aP1yAHSDbUsLoYzOGaPIfVhemDryXYhuP+MaQTg8T7bG7arnoPziXWDfcSBmCc+FZsNe
y7l6XhkbSn4CUtCc0o5UdlodFGahFHEHz2QgZ5KNxi+XsqbkyTLCVhTXXYY5naQec9ctFpfcM0Dk
YEvFF+Ze9oOJuaS3QTtasxyvE4Ewbg5TxVfNVJQxH6u4iYGrOkMKO2DZUwdPXMPaFP/aW8mjZNjV
HayPTn2ymSx1Uuzj8wVYY4EDpN2iQPvV23avCTmyoBshx1zwLf74Q+qOiiIJnOxP/WlCJiRTucPE
6dmAKd/p+g2HFR9MeY3r5E39x2D44QClFTbX5VdAmQLrhcG+/cHNtLChYx+nkMkpJjKlAWPLY6uk
wDVEoPznDcgrveH0ZW6pHK79oAFopUp5JdBAMiqnt70/FpCD8dczTh6HtuWaw/xtb1lEuUSOd8Ma
pF89xPY0JTGB+AeN6+m6o2j4I59oE0t0gxUWFK/wCGRZq9kNJts3dzlXCnn8N9pdqjOniWR0I4ce
Lx2nkQt0fBZ5yML7BSzu2GLoNgPKo6fkKTMttU9b9IlGz9yRul3Z+6oMz+7+ROUGU6OFoCQuHgyd
KSVYQc9nD98yfCgwetIfSoxa29SsBEK16+i4KuO0U635ui4fAH9eh56xX4Q/p8UUczWYhqzObPUF
q6A3wMtXv/jfC3U/3xY4qwYJ2+rLzIMpWiiiKRbd337zZ1BWqsUJ//A9n2oWnsXf5Eq38eSyZkB3
xHQidIN/A5VNjjFMBlvQ8LjnjAbzMl6tXOY5xLRZpTL3iLaj0Gxw+ox5/hC++fEH/cueEi7JxpR8
FEz9ex/qyOhP97tieEdhfW35+kyKy9KRRPvrbG6uGnqvXDyhySjW3jLpAiRMuMnlnqQQPyio88eE
Rjx3zMq9sRlmsL/Rr2NOq3cobVgv/gMeEe1twL9TzI2o8Khd8z93R7r3lu7zhoa9xxAldolcQEyR
pnvg7hEBhuPRrDiI5AmcQUDPijIFrtBbdKFt+y0z9ad4YWL/sxulbOSHl0QXfHGxGjJ6cOFpNlBd
BDPO/YLqgfNUzd4eFzCmqOAupJ2VGxow9UU5q4yXb5AZEzYaCj9VhAA1xVZaDPk//FL6p5ix+AzZ
u6hj0f0indhKE7GA8QJf24+3nYQNs6EvArVNI/4AHx3WDO1d2WOSX8IvZYx7ETNo6YGOGAzdeUyt
qXRLkhOYSqoQrYx4XSOuJztVXV+Sb0APw0YSmTRllkkNeIMibrbom/BowZypT2yA8+6yOujInfzo
SaYVhQ8JmS0BRd48NNVGKmT414z/Zt0TyM519HK7tEKkSVHpU7qmHyghXKOxPWam9lI3kgWOtBLu
BRbbCfvVqA13YQ39DFvSJNHdn9MQnZTF4UI/aiJzFA37MKPcfbjnzD5n3u8J5PjltEZAXk9yYK/g
tOA4HE+sTiTFnyTS99hqPIT2OMLxpGVXr5CjVmdoDS+DE8x4SEoU6iibC5ST/UK+SbK33jgiBcbT
ye82Z/pntZ6Tr/BDtkaSEYXt0KbBkuvhoReadwfrGRw/ml0GtwCwRZDVOKXUHp4JKIDOqm7QatA8
Kgb3qiesvVYdQppJuIa2H2AhpgCkuvpA1Vq6cJDIbLlOvSPzX4CHGKz+8FtuG70HMTLRDwd755cR
FcPKzhKRi+oBJOwLCQhwWULVQE8h62I85MDnAvho2qfSFhMLHqTdFBcKlJ/ScL5tfTU8+VrD7fKp
aH3U3qBsMyeXW9jBoyWNods5+YbYnNr+rp5Q426/6foNvzI6xgSFE9fA2uWIhqMCki7dkvkTHW/R
A+k8PogB/B/82WBmMK9dTMkfWiwrXscPp5Xs3oJOdk8+kPiysQPa2zfrJAjowLo+CjpFCihvVSmU
/FeWXnyGZtw5qnvvLaAf7TrAW0os1xVGDVqBjn8hj4DO/khJZfJCESzJHUIZ8hIVh2wqkvAEDUVz
FW+fMJUp+ihQEdez6DBXdwFOud3wNUb1QgQBva/YUPGFEe4OO1ujDWqqqV8dBHu+TJIUA8L/wEGS
/Bf7EQtN8qHfWJrSxCPB5dkdqNkAodL92bBpqjoNpQv5ojXhfqO5k0A4mEY4m9HBoWnRQHm0CdYJ
IWb2OA57BPEt3eELV4L5MbmE8yXrSMI+OosnehX/fBRpDYKzgEuA0mQe8L9LXgMgGLtcPA1a6Dow
opTmC0tfZiV4+W4uwFIjLII0v0D9Uu1PDBxwEfI/pv37xcKIPxvhYUwixnCGXHSWw1+vvIeLjLOB
zFsce3iid9XifN+RIoFp5IwohmqJrRMKU0SyiAUpCfAxhxOCufNDjUCubjqnz4dDFECJgVmLUAlg
bsmMn8O8gNDGVmqEv+2uQyDSTk+IKhRFJfopfoZVeHSFUhO3QyDWt/fhZ5X8uvzAxS7QCq5AcsBZ
wW0o0DuwMYxWnxHi+YpDhfUrAP6kzcqpc87HUdxcxeKcuN3i3spCY4GgwxqOLQb0RIi0fDBJpMoB
kADDZNHrcqxjIDgqiBgRPT2NI94sRGrE2M/PH20nxHdk0IwWC6tya3Vscmy2BzwY6mfQN80nj97k
82PUKCUMaV5Cr0dD65G57MqYZrAZrGgcuAX58WAFErebMHwGCQOWBoC8sqvF9GXbNBFsVYP1jo8h
joCM23BSEd4srtPcHiYyMDzZ+ycvtTZTyYImJwZtIpRArAba8RsV3ndvIRdnhmJhRH8qbIywsZd4
wIgqsdQEsDeckzrq6tcn1ZXaw4/k+AMm312BWt05BvFiFITWFugtnaq5nozf87F9jX3AUrcJ8AqA
KLYtI74rHTrjfG4kHP9IBYj3+1QBOTwTynbDnnOq90TCthRfF9Aj4a23WnTEM1rqTrR6Fu6g6uFD
aNBoA3aLbYawcNcM5/nB0naSL8gOpn28cD7S5qB3bFAtIuwv5yARbksotKfBF6pyGpQgr8TgUTyy
deatEiSZ+hHg6kKoDSBP0XvOWDCcnnQ0XF27veQyvMfqbjk/DyDm9Nqnyt0K8ozTZwZvT4HDYr4z
2/6Jyvt10v/TS8WzrXoBVsc8JWpgsLJRa7ht2fdfgXlelnpgrwIS/U1HOL3Tje25m7Z9PCR9veRA
YB00aff/zFz5foEY+M+sqQMwfvBmzWThGWo1eakTUR8Dy69ZgEjSBV3HzoBcjKwHTxoGJGs3OO9G
gDiLLqouyqoHTAclZQmLP+CK5qezhfCt78dQG3jYX29RDdjciPEMn4X6l3ILUFFwnPIfX7Y/aMqe
/8rtfrBs+j7OXR+klV7htMQKEBsw9RmBDolNorribbZs1QzCWpl3vATcZIXjV3vsgDL+puR8B2Ll
YO6TQ8luDT+MBg4Tnw186T1yfGSJhwJ7g4zSgnmS0eVzWDbU79iAg2GS8ONjSHwXLe1vGJ4hxJz+
iDMh1iJ4BxAYPJEZx4c76nTn/7k4rj88phCSAUfGR8wnlA8itZwW2ykgbIwBHJ56I2wDqGapkTZM
ec5u46IikVOHD3sdrX3t12T5jagRyx5CYWEgcHchIMCzwYkX6NO43Q8zae02JGGy/5+s7ceGo4wf
ThUojihk7wDedbF7dpcigTZ0DBpws6pD6jcgUuxd8b7kUHhSLg4BkmT1I6O7OxOYPuEteg4GlQgO
O3TT2gnLqMUWnyS5RgZ8YT6+OFiyEfbiZypa3ZEI+LG6AI252GwZmISMPjfAAhw69GFwmilat/Fs
5dVfMC5+54hKJq0pujkJef/b+MmIHKrIX9l87PWpDNmsQM9uzoN/jDywJYyYSMVekIVAZsWoTWgF
V4MJVYy2HnkgdzsSPhMY4DYGb8RtX8b2yAAHcMKPO27zQ7A3qYbvaJwBpDnfsxWWKy9qJHHucu9c
6iWuHrOYMO8NOsUVgsMYx7b9tb8FYpA8brBLuC7IztkdxLeLQppa/889ob/Se4PFUUPYbfi1wHhQ
EnDecmD39l/qsZpsJH951hhTio8wWIKOozH54ODhqzbUyvv2BAx02nZpeDOsIDh3wbyFsNuQw34r
dkHNDT+ZehwAkxEKuwQ0AEibB44oW/yuXKvnAxvTJC1bCkA0DWYN/0YByZACMQrWLzQrYD0vXpE9
jbpsF7JUWMH7vbaNSXTYAy/+sTc4qny04kkbk40o5ZiRoxKibNfuFz783SNUOZ2Z/MYQoxZuP94x
tg3Si4qdWndLaKjc24TTTuumTVQytAeppEyQEf4l+nvqp/iZs/wdqbkY2chJzkDDNf154TEWI9ie
Xg0jP9414g6Z2XF/gPcXNGkMxVNsdin7OD9I7eAnMuTrc8ZtMeQQX6cO1Vtaz6nEp9ebjXNLdPsl
oQQfBRoT3imhuly72P9AitNjEsr6RC6hX6Y6eLOoaJSeKzBkGaDR58UBdfBScn9w/ivgXEjv+56A
OTaZYxDQCoz9YQBbdcRJAU+a5VQ0ztTVqK3j2fdXZNFACQmdG28XnJD3XqOZW82aYtex8i6BUBzZ
cjOdspJOiq+M9GIvqwApNnmYlPeTGKqzhHkEGDYH+y32gzJsZAwlgLxXJ4NLNMntFRvyJuNJHms5
FyX8F/wAfCPcfocsYwbRPi78zf5pw1tTyLETHtZ2y7wGQCV6ew1APWaFXSZqDPxwzH0okgrodU7C
btmnHepNkHXIORhu/+GMxGxBRN/y9Ux7dIwC5reLGO+5V4S7zZTBGQdlmlLFHOHxAXIwvDZfcfn2
e1zdvQjvBPyZARVzEsM5Y8ho/LsG+qm+E0xgLw0rXor4+3W3wJy2Rc+gqKpw1WCiuSflJwZ0mcNC
Yk/fbXg2DWFI8QmpIEu+POuP71rGjc19l78IDH6LI2SqsyJXtG00kljt4hP/ByCQ/Yuzuqhf+KdV
E6rHXQQ2cIQaTygmsOyd7XFH7taNdhdcyrKnjLxbivk1U1wqvKuavZ4qoMeWdcEvLtAgXauIkLFC
YQkzMofStqSQk0jeedMm0YHDeQ6ufWbbBpt3f9vIzi2RLfMmvg9P7DqZx8gfKHSXgbZMJTONASSG
923+aCuVnYR1Ar6r4YeqXvoMXPJaEZ/sR6L98CtxMfBr0Hh90Ei8SOB7VjYOyD/PcXLlpH+r5fOl
lhT075EYooFI2WKTmbMFebeoAHEfc+batEfIHpQ7BjLMY6hGUqHN4FMlwTGAW6QdZjYTnnWLipL3
fsZQtEvQYYcBmOuH695J+RBSyDuJ8Eam6JT5HMO8AHc5qpNXIKO5+P07ooFyBatheudRJWECIc/2
qyH1JznwswJh7I3b7qkPg8VdJikgBUyV15aLl6gULEYavaS1d7G9ZLI8hxFCdzA/bvxfyIGENMIr
UykNyXi0Dz7MBBn5UyPJLscX6E/dzxyaT/xQMHzH1hJuyoSUkIl4EfzcKFtBpaUkyrzFgai1GX16
N4QbhPcgI32VXH6llNnjbki0V+XDuYRy5HIrJ4QyZtjdAZA3xjGnDMc48RnTFg2w/dxdPPBNfjId
nWA6XOL4tsgM0E0dDISw/iHQBeZfBELFkZn+eTr7BCgCk9AZ8LwTHvHu0jcxJjU8F2+VJWHpUkGR
Li/j/r0FsCA3OMPZjPoKP9pf9+dR2NjacGT/XF1SuOQPMEMItu0JPhBRglMuvzDhXBbAZ84sYs9l
LJZZyj5vdhQ/ocxzqvmkFXsy2cQXCnhzytvcm8BBtnCrRpiezVPFQjhgXrtMZAy774LQU0Ti5hDC
CE6Cnx7Q3QfOmUshlPDb9pzzfDOH2mV2DYUTginLNweXmjIyPHKkwhphAUlnh59DIqY/c0axWNTZ
um+rixeLCyg3BcZPEKyGQ308FLYYyzxOjQBvDPaOL7OjqBxE/rA13sH4DuVVCZrCOIO7JX4LoIkF
ymgLLsXfptfDIKqmlfV7zM2Z9fOPqeKY9oI1DcVyCG5aOBYf2zs2eFwOWM94ckgyVIYjCe42xxCJ
LEG2JQ82VVwYcmngygLbMT7NYxTAg0kIZx8ZFVyxjdenIocfOTQ1ipkH/UPHnSETZJDYdzgrqKGr
6Tl6+uwF7hFqANtBZIx8ntoe+gb6A+aLDM2Y8wVr6rir3N0jcCMMSJnUF0EefNOZ7EgelmRVQFis
OVZ5CAdKNoeLpVSMyzrRdfKIIV8REzXmD8JY5FWyf5yOSy3jXDxSh5jhH/YY2xKuRlobRpzb7Gxv
hZvJvFpBunKXP5IHpsRvaXt50LYxt8XW7g+gEQKcvEW8k7nnZSzMFwVYcpgKcOBoIUgLLMhZiZSI
iZc/AgYZ0ciWNlUDGA+ou9k/aB4LEYWbGP9oGE5T+Tyh20KpwSIsY4uhfnl7Rp9h3QItOZwJX4SG
JwcpozCpDIBYDKC4l3B7FV+emPNbSBMoMPh4mKX8tNJj+Eej4h5e4FFDlxAR9Yh53+iygaqENyPU
MP4Fx3QUScgq7QjMN/F34qtSK4zk5EH5R//N7yf3VKa/i/iwL6NrX2SxjTnrwuCq9yaVPdCZDjdH
4rEBmgLRqf8nNeUSORKxzQCEEiyn19IGVOaSmsiByuAa8yA1JfUTMk1FkiAuchu2qaA9UwNbaYSE
f59FnNGwwhHEjIJatDr/WToaAy1wwulFwIwG3LTpFi4EDyygSYgUZ5u4DkEaY8bAt/ppzWSDcb5T
JPLVsHCODVhRbDJm+vJn4UPgMQus6dfDa8zZzPEi2iVhVzLz4NJsM/PiQj3kKp7pqdj9rlpoRice
MhE1m5lhKoFt0xJbytTANY1uny5+IUNX8DfL5IcBL0nBVboGVlyS7HBjFbMunXqEc0UTQxx6KOnp
XCjpchZi1TsAAqFgwtuZeR5VaoNxPeN+4MU4BTPhE41SPHemFXRsRLG4+mOuw6tHsTIw3H7XBtbp
rBb3I7nANbSDZz8lYw3SILVxi/e7psxB4EcEHao+bjSgO91l1EtXRfUaYZNjL/0qkuKogZkXv4GJ
Q8w9PLqwHWjuEVdNZmwIxtEioRG1jFCVhaO13UoWaWx8OSoZQ8JP0k+wylKccwUmQfFdHezmRHy+
CZvm2J1xZx6GmNWIJSPlgpoxzxrpy89yBBn8O8O1MOXQ/kfSmTWpii1R+BcRgSgCr8yC81y+GFoe
AXFgUER/fX9ZHafv7e7qKoth79yZK9daeV5Dc0Fhh+emNu97o+1luaV1wTAtjjEFE1IEfBDGz2vE
usAScH3oDzgTUhReybr8a5yeZoY8e9yH3oOV5t8JiZKlMQohwIkSts/3F0kgfRAwW/Ru/gJrdHuj
LQIPK2xnxinyCvUTqASHP6+Ml0kQZXZfAQujGmgO/EpGtHCB/EoxfVq/GLx3c8cfeYx+KP0Jknci
Om5XJBEkxeQeoMjO16sHCJgCaTMN6RexNImeFmy3WXaEXjTieXBKfAZAmhtxM+R8XGDdi4cMGbUm
2NE6dhZU3mcC/XgM04Qqm8dhi9tMDa2LDYGRtYkPW9cbA8hebCxKuziEUdSEIexyNq/TTqlshep1
1x2ccu1Rj6AOmAcdg/BnheydhahwSWao1SpikILNUxJd4HH/osEDmfuJoBg6DB6gmUcokWEJ4LT4
9S6AdzloHJjR9mUTiKUkxycwhithnYgGyl3MyA2Ye0Hah7mz/T7i26uwlhv3PtgxAt02jh1bjniO
kRvyo0448SmoTsRhXuwNwamgw8bwcR5ty3sgrZ8cmGhrkZxmG1pMwEOkNjPAghlWPaDs9IQzmEx3
qam3fQigkB+AjyjtIavjWPebU4R4v3TzyFwYWhHdhnpQfAdkcBgyfj2y2Qf2oUXUSj2/KEYQbu9s
5gKGjrBPQcNDYxJCk/o6keOGrOCLI8E7YjSTFxHpSKjtMB0xid1j0B+sixd9TAj2M9DhD2AttZd9
Io8otxnW56B6P1Sgr8W4mD/hWP8NPVR8WQB3joD9vxiY+rliBJTA1pAoGYcqq4yuW0VSLfnUuTd/
3OHYrI1JgkUfei/KBlAWiqRLwp6EYbZ3GQv8khqIIwOwjxCM7AhzNk7tE+c0FNlzEfHqZqcO5z8D
s5580DKumQkj+AKPnC6/JHouDp6ktSNI4j8f/wI668GWpuChiHpAFFkQtxmh2SOFMehL2NRiESkE
/8E7cB5wKqskxIwSAq6DvICY0fq4DCVobUzl/91DXE3f5PJdzrSy6+wXpfSIesCcATgXsV531dk3
92vpCr7JkJwxU7eAtf3edgxXVjim7skaxsoCoW8YCZENrIpYmw6S8X1gTdKvj4EPMO3WcOsF1GdM
xW8ulyawwpP/qXF/o8nipV0C0+1EQydFlCVGLCMoWJDUUNybczW4D2lJZ2JqB12W1V1HakG7+0RD
QneTM5WZhByNEygFte0GSl8mLMcCmEaO95Sz7ebCXxgRGWYPr/Sg1IWC71EudPU/b0viPLxTlu30
d54HfWw8cgd1KtIEQgIUPJ4uSGCAUxdNPW3H7SMfpxK0BnV4AgqLcc8cl9DSHKC22cnkInzrtaRZ
4VQHIgj9Wc5XiheQceDjYJ/SzDpZYES0c3XahG5vm2nw67GmYB013GQiuUAYrTBTH6K3/3dh2JI9
VdaJbCGk/E4VgLzM3jEozpqedbf1zZUpPUcOIhg/oWiGmZrcnkuXiZYFMykIxtAoR0+Z2yY4VDJ5
0iMT7KSlxmYzYWRB6mWiKDCiMcb04RqDssl6Fp4jXEE1P+kBb3og/dlo6o1Z90jrn6mMVQCAJxiQ
eFgWZvuxSwYKcW54Dg+kLZo0gq2BxjFIZQJr2N4oa3JrCqPIJTae33bKzoQ9rfIS7OEHQ8Ax2gbh
1x4WUlTejhxgRCeQCBeMkmyHPGh8QY89UX0adQjreWSbi+Y/aTYRIG187/7dy0BxAsw5ZcwCj4zh
FsqUl5VsoH07Duc0sZTPAhaoo85i5EItc+FCkJPNaQmRqRbOqdPFv75FkOmvzgSUE41/ggJkaa/B
N1KI6AH0z5om+4AXRQNDasuSghuAT3BKOerOyECYoYrvrutQdQExnBm7Tq9gezuAea5D/KivDJ+Q
H5VpKGT2dnCNvwGbBunOhHb0+VDZYngXxlxAjb4IfzzO3B5OnYLOnt0D6IKNjSmTQQJy5I010ymg
VqEOsaUIHqAq9wDDY4L1aOR/48kEAhwQ2RZr2hG2cXFvbNAeJxKtRy9S7Fm5HA8vB0wDzyyacaAN
bJs8jLPzOjpHjIDwkMGgQ9rz7qi3eBIQXBYcshRsnHfi2eSyp6JZf9xOYTSMTBA3dZxw5cQ1kChg
tveG/v7YdKQCzI/KEKyfDQdFGWhebBD/4ZEISZQKQGwQGbI84/BciKth5dm8UB6Yc1FICkwaq2Ku
RCM7pNNA8JO68DKk6KNjdgnWfynjaC1PChBTUGs1WNMEwUociXbiobRaDPzdhJfBzyDh2lzoU+Gv
SWlOHBEjuvPJ+llI+QIyegDMJPfFA8S2DgGDBMbCcTivWLvqovIEBuU9A0y8jjNMc0j4sPqV3Ia+
v76gPzrYTtA8YzlCVfidzmY6ZkxvGbQgl5a1Q1yGJVeH6u51AgMavIAVWJYE+1kMXEGCRb8ckSm9
Omw4kDXI/i2xAoi5qTfPAs4JuKtHJ5j9nNqBeCpzXkqatYf2Cj8cYoIzzPhpwS4W11V3ilOSWctM
BjSMBCqgDfcPSC1+BXoFDCM+SWceB1ppRywatgMt+eg5pohEKtMP1hbDPd6Su1MkMh7BkrMEgCpc
mHJrp8eGA6KFADwnMnph73imt4HBwA/+dngLkh47SmGrezRPAGdYJDZ4qYLCSAWW0/vKGFsyPQOj
fGwxG+UJER5tlk2ALymqCOHhS1opOoXKfZ+fMHVpesl1vo+8SlhToUOMwXJhk3WdDfGWRj9fny5A
iiVseOpig+LGw6LLDh+hbscl7DoeKZ7xDqdljtEt4Pp5diMrUndCK4Mo4dzGGIXxfbWHJMcQ7iis
5dns/g9D1UUIaMMbA0Pw9IgequTwSiAzdVinAjvSTDyTww+D4T/FeR7nmTPEz24YOSGT1OkmCaqc
RjNufQ9B0t1el1S88ZoFAxpkwHzYc5e/AMEYKXIScMrNcp9SpG9XpGmEP0zrXdfAfdIhzGBNL8AB
TD1kOuKrAxzedf3Mw8bK9e3JXyJ1ksEr6zWGNyieKJZoWtAi6OAjwaOtQbaVofABRXHSi6UC9Yg5
Q85ZYAQ6IU+fIdgsnnQU/39BkFJCZvqEax22i1CnmO4yI2CMoYP9DUSIAc0AKSjWvR9qhgX11kCJ
R77m7VyqA9orvfFJEv8XLU1iq0xHxJZXykYeeSO4y4x2AY0m0/vMnyxZ/iwvDvmVK+/WMye9ibHr
/u2EeFbiYK0s/iofc7U297CfYYbYF8OzhmvBeBxWTXYkixvgcgpe3waYNctJtDnxIKW7v33cWF5b
E9ECFa7uQjR6xGR0YPsKKxMn15/+iqRSSu4FTFyX9sZrQiqFKpV+Xkwn2hvqux+Qhe8PUJnjof4s
3Y3j4NYnsxsWQlARg9l7uPFc58Tm5NVeR3zd63GYQAD6kDuxe8Ou95FZAb+wVYCOe0NpI7FloEao
JKHrzk/ytGM2JqAkIC9vkzCOKAr2y8uVYyN81w6FcW9RJUBeJNnEZpbX+HVchM+VpCyjdIVJm0zs
AqU149Xh53oAueW0FX4Tl8negWzjEv2nZ4EVOhA6fI+jXAYzkRb5gAMcb+zOciPT411sr0HkFrSr
PIYJ2ZIGWowy4+JeDGVAEypQNozEOc2NDaWzVMIsaRTsNm5KJLL7n9T9150b8BEpxsAHCLgoFe3+
SlhepzNMZg5WQMQno3jI5cHBBJKg3KId6HzmfDrpJxTAg3FeodDQp2Xcn79iuAELjv+uzPcFnqRI
lbL45UmDcrQGquNB7rcvtxMNDzJZ/rHkKBLfltNN+rRnEZ7JEUW5yCRoYWO9jgyyk8EkNd4llivT
Q0bFIPvCOE/mW5klQ+aqUADyvWcuhIEV5EruWfobXHLDY2M6GO/Jux96v0NoUE5MQuzOInGRxXX3
xOhzzlX/jMQB1IroO7YfYOusIP6cOoNsI6djMv4w7ZaFcMBeI3MO4I4joKathjcLcDpHNpQBwSkv
4o186hD2kDBNTpyiNKP+cXB2fh7HNGAHYKXDWnBuPtiD3Cp191+gJvIQXQTwog7e7ggxUk3wXMjs
qRghz1A1M0FaThICLBCeNOGYJkQCzfuW1cqm2r3WbCtztM4P8KXtGAyZqj5sCSsABKPLkBhjLenL
ztF/c7OEyrDAhx75IRvzM9c5dzoEgFMZggDKYcn6vP3fPeBEYYBKQP/5JGgh+yf6q6SQKUq2gXQv
7LOK6PHKrz4JdkG2RaC/DLgSQZK7PxxjpIHO3iCA6k9ujmXxp5c8oSbBlhqGsgytpDRwTpxof6/Q
9OgAOSdjabgs/MyNIUmjcsxAr9MgpMJu4TELVZW6RTR4DX0OkXY11vC76l98mUgVngSrhtRd26TC
M9osxgxR7i3g1gwaw95D5x7qgQd5xbmInTbPniZUd6zqUWeaomo/fWBJPtzk8/tp1mwrZiJJG50R
iTCNAxqvV/QtgMsi1CKaARHxr0I/ltKT3kEq/U2VlK3rgYyFbne55nbIW/+IlCr0Ze+L4wE7Y81k
M4e4z6qRdkMV4CZEW4rGUftvpS5hFDF3Zthjoi6/z/6dt3YbD4L+kJlIKxH9ZtTV/2iEE/3FhBTT
ZWacyovEptALmYgt09KaNUk3Xk1wSZzAbJypZx8ioBBSBiYMtYbH006H9y1kBXi9jQfoviUBRrLC
FpNsDwUQGW1K0GOsIu+f4pzL+XcZPTbkKhM0L58zvpVvj8cCPlUyVVkHoHk+3RldRQzOoHIAk0In
pjWpDDiVwTARIZbeJ7oiKLrgQypOXgzUnEjDBzWR6DL8KuB5AwVxQOxksB1I+d5bv/hJbLMQCb29
l8emkeSl3oAEAIAX/IjK8F2FglqjH0TMQ8pwlNGynyO5DWt59qgo4LE7Ax3aXmHUyDijyiE0fkKQ
2ZJ5m74y6NIU9dIRWS0sxRpNMYArj4HxrGBPd+mTQmzq860s/jp8Qv0W9SdqGKjIcAIuxA3WFYIU
ZcAcgRmvvmid5t8D7xuMS5hdfN01DweGCw6DfrqS8+zpXwZfvx/4jQtvxrYYOuNo3oc/X19maVaB
CotRuCdcDTeOz9YIZjE/U2m2ZYQticfNNZ/H29drUCTRdjfiLqZPflni1RxUy9t9AanVzrHwXXzd
CxbAd691MW/DAp7LAk/n/uFw2VeEAy3k+KoK6tHVfbd2x/4uS/r4r7UZoAZqt7gif/V5qrkarl8o
m8CyjLAYYrnMyHLnWXu3zkyf9HRYbZ8I5gyPHf9nvAL91sFZRoNIqnEm5gNtHxnfwYfpts/59zIo
pX3q3T0Z/ynCBl3BH+Kp+Yxf1t0Grr3TDwvSA9v4ypA4HXKjoAJKoFyjpED7QNjsOhmjKTPvTp9Y
60w5pHTFuxsxLWImGKEFNp3Ne3u39TekZvx5Q7jDCDZhSosM3EAzNsm3kCueDsT7FRV8smAsOQCX
DjMRExFVOnYW9HXerzmneY4/Hv77LR1hGiuFUy9klHMHzirp3s1n/G7A2pLVwobVuB1582JYmXpv
k7hx9b67O1kaN4cCyaH0k9nziBfAG+Dd8cH8f+aiKOrXCIiYqBOXTCZiZ3T4bTnrnq9n9Pj/9Do5
pcvvftOTjj/kgO9cU4LiqKhE5cZ/6e7nun420x4Nzfuxfu66mqdDAEexnC50ru1Yf4JGnfdhRuCh
Y/lPKCd4UG2yPFA/waMHVIJMOS0DA4vOSe/fZfGG+VMFuGhobZijtzxStiXvsFMGlwmGSH2oeLPH
y71AOAaeZ+qMEXUzjEMeqttiZFMF2Dh+NCaFuQ1mh5MEDFhfNSPIAv2Qdn7xCaoVridYtuO1EkGQ
YIjF6KL8IwGj7Yrz/6aHN1D8Nmf5BACxA22dKe35mp+wegujYCI7QyHD8hm3CEuaif721MbX7ttX
45eaV2BobIzelp80JMZGNurvmTebx28jSnqr8uI/RwmdkjLqfd3HFyXs19Xz349h2EZD2o8xWLYH
R2QNKe1M+w7bPNCwBaBOaQefwuUS3vrgSZSpcM3xkgeWcnFR+E3h171Q/QxxGv1qfkaiaUZv1dXb
AUuG7HhC0KAXvcc9LbwbU1YWaBLJDDbFyARMwVV5K09sUELOSlI3RQZaQfC40IaNFuSk7cvtHTuY
/73crBkrHF5qjdYqIIeaKd0FLzundV4LGMvcxSxUX3E/LnYVW58AoHnXnVi0AIKJZAjsg1zfDbt4
xERdQgbCmwl0lIo31Ao78sw1cUjkMRYy78L9s1LtMykYxvuq/GH0WJfjmoUtFRHPUEgoL+7iMXi8
p82/vBmfM27UuU16pYe5tLUsOgXf3Ns8TGIfL1BPBkoaNcw/53GLhaaGtQhKP5WuC0HZIaa/n3EC
wl3Qb3wpjq7Fcm+wt9gH/Ke6mX7fo9vbv9QrpRimuFN7+aK2/M9r/OcUa+Xx9zp9mFH6DeQuFAdG
DT/LKqxWvIMCFzk3V3Begu3U4LeWRlFRDu9ZeG89q/CZxn0sNJ+V27LM0L8lAyAKNtCRfZ0McJb9
o6KnsEsdFghD5nUIiLxSrOqHPc1bXFtPM3kZ/csPsC98OHJ1soIMuTPDUZFfxJi5KOs2GaC+uHjK
dVpYw/I7VEN+J103E52ZZCP3PhxR8iHaEIikx912KSX8/iHZfD7hZ9/s+tekt1FDBbMv79313k9Q
rG7uvvrBFZuZbmeb62i0BiwjfPKKkBVMNPrKYMKFgRNDtbqmUW5Eej69drHfEz/W7PJjWv43DS1c
EVW3q7HEV9lzkV9+Om90ZvarP8p6q0dnXjWTnuXvW5w6lppK87h3i9tt/x7c8PSzvCfWdtf4fp/p
9eJ5XdaUMmlUUZB3Y0XzrD3n5nife488uGc/BdB6nq+/pael4X597wdWjWpz8DLdIvNedzetvM/b
K3A1BkFpT3t12/8EhLY9ob77Hjf6sFO7fW2U4MCOPT4e4sDoxjgv5q8vDmhRw65kJHKPE1x1s/tv
hXP8fqZbYYpslPZWNtIKyGmvu9f18UYvHd0K6FqWp6eOf9HTK7Wgj2/s0+thKXJDUYwBY0d80aJP
jXDXTGYJPqI1JdQbP0ZkexENEayyNJsxBhrW55zrX4xhHHz8zdu/e4+GiTsqK4rkLrVc56S1FLKc
YJwOK9WEY4POP/PRy2FwzP5dKNPUg5CVkEB7fZGtkGbXmX8i2SmqnfVCo+0aJ4RSFwS74kT+oxl+
kf62r4EV3jA9+qgeah2apxZVDpb+MOY3CHzUTmr/3q34YeLxqAStwSrHtcGprX9YMjZMUqSBx8GE
D5PTF7emNsQVkgUHcdmGVmz1QmYLKHFiN1+3QgFcOxYkLwR5UXcuHqU/mfMBDT83lf/uOtaOwFyu
SRBIqhF1Kz2PNhP1kkv72o2+XnVza6z1Md5SvK/KTIUFYQIrtu/BuHudW/QZtlqQ9n3Nx7sE6w4F
Uzt6JswHQPQFG98aXFo3KyZ6ZJFEXWr8yO1D0QxfiQzlS19D0PPDfU5Xa/lkEo1TNC6n7f21q6xh
3YdFn3zWhdjr9slVP4/ts+u33VgO6BsGOKQezBN5DjSi24U4iC3M+OmUOUonc/h9exyGl92l8OUw
V90ebI/+Y7DgJNpzWnFOWUJdejL/HPdjHVcjX8drk6m875CYp6T/quLwqTdPznlOcqH5jzNtrnbm
vbhzHSedORR/RQ7DkbmfZckUP63yuvsoh2ffz6nnttd8oCe/X+I7jgBvr+Zht3ZN8P1f+UtoKCTR
eI46iCSFKX1TCR05cUOCbRrVONRPcFYrZiA77oO75nofbg0SChXPhBkD1abhI0GHiKGjZqYnTv10
3ihrF5nmYFH1Qt3BXJwRI2hzpxSBDKAmZIkuAkHskjzrSkWThuWUBOL5tcufdiezsbqtXc2QGX//
6byUGbyvEYnVpR2YG063DvGL3m7Hrie8reeIO/wTQfB7+3EzUomp8nfqBzliAQDnOp95czX3wdP6
G5rVrq5AXhqnp3tFdgtwRBrJxCwfHJQuNYh66ZPvIYMK0KL7XMUfz4z8DFeoEfGWv7gZRGK9YxqR
yF1mnGAUNfTuQaLoGi47zn5L0siHdbAGRsbKL765uvNevDhBySR98jnmjfTjL/kgU0Xw5iopOeBN
32QVlhMeLez7B3pC6guOVn6htrkHlFNhCglBXHA018SU5Yuk9Ak5th92WOKc+bwZPkFacA+NU4Dz
HTYFE98LeWdMINv1mCrAGyOR6m8kSU29NCJHuE1IEO5Bim8bpxli8cBkrs4XBu0K5Yx0S7vnBjdZ
NqXB5jOZRDbM4Jc7qQimuxCj5RnzO14LbgqdHosHLjMShHakg+vFhiwGlaPPAD6svV7QC4RCoZNu
45rolYPkZBIwMbc4m7LNUzgQNLHb0Z+a6uHLKvJbEuyrSIt7mxyPfNbVvna0I/NJj5/je7OfU/Mj
OP15DPsgoPvJFZ8Qob88pqT4OD7Is3lNOCserORRZ8VFqaZ8kUqCKyVbYoQCSY0krIxmgJTKdDyH
WqLNsDQW65TsV8Em5GW3OxIhaHQmlicxbAe6c6askIBldvPvwFvt7hlIYJld/jb7DmIDkgHO1B5L
7hkUgEflJAGdZ/TW8uPmU9V9YkMyMH2d18s1abzEC2VHhR8MV5e5JGfkyDfKXNyHXCNAUIZdote7
MW9vT7PV7XjXUKoiFmsCOgl4QEBESaw5uiz+C+DtqM+WVf0/WqLVs/umcOYIDFz1pGod40XhTYUT
PBiBq0W0WDGcvI+NWTIt6Ou1SObKnpP9vJefpe50wPx6fj19/MAJwMPt7t2Qn37tArtYed4MdJB/
+o5QW+wowVwW6XfX9Vi5nVE50UJ+M9GCbOevhgaFMecGcBeLTrSXSlAOkQMu6wY0zcl6jn5uQA41
dx9XM1aZZvMmefp0GrkjlKNYMnUOfRzbM4JVRpN02uL8bTn16RpSlWk2f3Xo9nS9kmGDjCen4HXY
Q+2YARn6wVpfGUhiPzkhBwo6Fa7WglhUME6PVzoj2JFJfjb7MbMaMpsqITmVe/vGyKV1t3T4Kz/h
Dc9kRpYILhKyqlhnvCAfW4EvTwOPgJILeD/Dr/fiWr0mkG9n7ww5OlSs45b8HarI2PR5RmmCDJvH
yD5T4cbIHQxZIokDrZfr1IamzyVqw86hmltrnKv6/mfQTwPVZSk5nwHL9mtfQhXNC98nj8Jpxnzb
Wy7/Gr4XzUiH88il5T/y6OiehbV8bsOnslkSgK6Qnf6QUAOPpGIH8jU+/MvS5Du7ck3y1c+yQCSX
WkTPNMTT72sT1S+xGTJ75D248iVtT2GvDuXJ96icXQBgKLyyhDQmSzg9xsoiYITkZOHqGilYrU17
wwb+CpZPbMNmzAdWc1Z5Ksv8hufe8PZj3VmAf8+WR9X3efPddefQWA4//9nbCO7Zt9rNedfiliFP
8peYznlPFaUCJj3/FdFroE36J+VfRXqNRTLzbEB7TbdugsfNvzyCi+nqTCqvZxr7MZ19cHO2SFWd
5hrenqGKIeLSImozVp2Ej6kQKA6BPG5OL8Xh2b5y74nPmsoHD2VivoKqb1vfnVa5fK7K0fSKNJpo
UHgGajH5XiPNb9cMr8+twW1a2O370L/6HbAgGa7yyofJJ9ZZcC+NGA5FzMqJ+zihJrPqfWiL0y2h
x9Ucah4xN9MhuylxwKVb0eRhr94255/k5uCYeykpVJf5K3gxEYsJJFhkwGp6OTUjaoJgfC3XKdwv
veS0u3ldi17hG5KlfYc6M3gw5uaKnNf7FI2j5jcuZM39dPONdoE/ivy+X7kaheuvpo61npwSFoA3
ZtjYLuyuHoe7tCHVisLeUx+hkkS3fAnod3pgtaLYSW8g3kW9MboJYaB8+fmldFT7aNwXiQ/5gKNh
756KnosaREMv9vhwli/VeU8b5FrYtmOAS4GsOzjed6Jnx81y7NQUjKhenzC7nruwj2qGiKsBWNAT
/+XJeo190vO3pWS9TRvYJZZjaeOGgfFZcLmQoj7yc1aPs4e7f/5jVhOX9QOAkH9d42f2VUQIxT9z
VfA576EOsJ8bwrVnpsqq3FRcCkNzHAIbTfL7wz/BoMU4xClrp3oME19PwKXxF7vRQQWE6rFhkfzC
G/gnIkmg3ceQfgTQNVIN6CzZgtySOL2pVjiPvJGckcfAEQ8pXAVyebnUy2ibzlUaMan2bGDtPjrR
oazIz9C0oiXHPd6lj4IRYxnce65lri06yY844RKhGMwA8kE/odz9wIZEnXnb0JuxoFXiJEnfyG7q
CRBpUnjwjGimEEemogfb3GGqON0+bjV2it0P0o+Ci3FeuLdk/CNN2PPbaScqTAg9CxKC9COmzYDH
gyrkpNPD22qBGom6mHGiYNYpXs1OW/+IPDOBzoLjhdDv2o4bp3161miQyysvqDMxdzRTKsq0Qe1d
uk5uuKi1P1OjGGGDf75fAWVv6K9d8zPRE6+6+ga8JbyHIU09qwGAVBIoit+F2kOZxslgp9bqkoJQ
Z327LpHA3d2ia0/M6EFcdvaYtaMUP3zfTKFAeoHdsF3bZo6irhN+aVRhRw0E2x6JrtEjMICSCzfz
Lm4J685ZMl2OhCh3rhO28usjmFtNus556O2LYQdX97BY1Ks5aFu2I8sDdZ8x6QQHYyc1RkoVFF1P
HeVFQMpw6GH35iao9F5imt7lLPP1HsXpXmUi1Y2RZ41oDi14/l4D9nud6mLfxEg+RnntzDOuDpq7
20d5eCxxjoctyThyhF7Hfg/nWveC1yx3pRwh5T8tH7TY1rkV+/hQncvvxELl2gi8fUjpHmW8Z9vX
nEbckUYFPlMoIzH4YVraL5Om/sbrNBbjG5hXxhVOGDfTf0GWzkmW7RvQmp1gUZSGORAE8j2/XC2r
RTl6rXCx5xtzr9PHWXf5TpzXPHVuePAfbswKxJvQ/oxoubF5nJQOzh7xGqw8SrEXY0nWKsXuFvLe
u8Az233fvVHeCRnzk3qY8Cwn+rB0lgKV89kZKb0/4EH4yw9a9XZDVYA0bVPKoKyKM4Qs1U2TEb7q
de1hhy80svLqtywbmlPX+4lRa48ZbrURwvkNGqmOnzMEBIQZ3Jn1DupBu+kV3nS4DLd+VG9Ot0fE
wFM2PES16h8MiUWJ3IDTe3WdZ6fkB3vYR0P6A7vMWbDPaH+4FYGADI5CxFScyzUGoOzj1+E1HM4Y
jzgcvSLGRvlEDkJbSlp7YiV0W9C9NaaIlP6B/1QBBcIKeQRDu1ov6/3Tdaz0ffPj4+svhQx+4+fb
QPv9/G44A3TKbPvPwhda6cGcbCwD5quxAkX7veB7M8XzlyxnfY+tAyvarZBidUgRXR23iGG1/tlk
zq/FEsczOXtHONvT3simGW2aIqie0+ICFeq5J3Kj9Z/feu4H2RgQ5R4fXM/gbZBuATjc4COiNfTK
xsuDbhnkIx7QqrNpwR+ST2DNTZ6zU/7LXu6S98jPzPXGT02+mEXUXO9/eD8fE/y/PL6YvL0raTyl
IJZEypyZFm2o7P9U1Vf4F8EeQ3xvtwP+6Z8rNNkGSDDsQaxyZRMZmKGtX17HEm6GknhFguM14xgv
wwsoS4cBRHcPlAk7Zy9/BKOvEu0YsGTYMoqw8TNIItvHAZ2n0djHffDuRj3UXp1g1+QrxskNQEZU
5+lalBwy8UYIoyigcaPDgzqz735S2ZNdPi/t1PGXyWwyuIXMiroSBx6H7X349UXnq613E6JX6R5r
qFj2Z71/DtHb9LyKi30zbwjez3qbmA4mXNwCQxPI+mTMpQVG7lx/ds2Q2PHxdHjAN2eHrS30QXZb
RD4/IKV1d+xyFTOVWn5sYtBs/EAnysb0EZlV57y877bfj/czhm4yJ5HRAzKDUQsMjstU7nbb+h8d
oYD+y9QMIRcJX011yvWdeNVf73iMGkMYAdXgAmGl1U4YB/83t5H8EEcXO2H+4NuJsQ4NFi2Tp/En
hsaGdpHD5SjmAu66v3uTKXjWIt4fIMzBhyEmSF/0+bvt/t7WfQSnL1RKTYVF58MuDw9Gfd5PEPZx
62xdmUbxmDdUD34fJJV/ZxGIwjj5YF1e7o6MGNpm8109FzcBBE1M0yS83ng1H/F/2zF8lj9L4iOI
Ii+f3ppfR8I47k7+aBdC2FicZmvI+rychRgCtsK6YTQwjWvgYliNkLr0aXegjddKWLwX6zf2oDR7
UbEntjBGu0uA8oxPCjV2CwWVJ6yhN5Yy2+LXsC/Ll7eNdVfkwLC21vTWXzheft1dDCkyXb3pU0Fs
gebv0fZHtV7Jy1jDojhdtwbOtkMafxzdtjp7itCJuUQwRbB4pLk/4LvOGng95K3M5xegS1jQO79I
GfKcw+i4O3CLu+AigpRDRSkwQ6bmAKlRAlA/DIV+8NE4iE9V//heCDxBd9alO0slEvRXldsrICOp
0cjvDidiBdHzjjuzw9HGlvqMvoMjjk05CYQjuwsXd3reL3LINXR+hCjJ/LrUnMxyNO6ZWVa6WD58
OH69nG+vUve1X+ip202CihkXnmKBgHJy9VIqgoHSP6bLJ5YD9z3SXqfEIAwwoTtiDlT/0AXtcnd6
ZqvnYriuXFX1XhZr31YNGwSXzopJx7xyIhqeEYWqC6G27zJZjoBlORm+4cPNZwg/t5k5DeqVHZSm
Y398Yh7fh7GFfedxdb8FB7iLiqHXRbpO9mlkQRfpEdSPab55hGrA+TqyMDmXLWTY7a+r7hp/Z/hG
6XXySYvX0+74nHY0m8FRELr2s5abvTkc32+W4WqZIQVEhPp2vkeV3i7QFJMIQaInXzu928vb7vOv
EyrUpzRcO47Gt/yzanDnIP+n0E7Heu3uL5vF/eer2TWICUd66uyjYqD7dYAj1m1FYRiW4qP/GF0n
baz9PKMepuzmVPG6mAM6nTBd4MJwnTLvE0yeipdNeUyiMnpEdLRtYHe0OnxyEubhPcMpU/cvy8up
R3DKmdeKS8qMWYFEZw5u5lwde/hKHD9kqvZ9YYDGRsoYCcE97iN8LJ1qUNvNtCCE1fYtMEU44KU+
r9vvbLh6vxe0LgEzYpeLKcvFbY6PoN1g9evJhV258IvfHPtTjpOwXjHWToKU93WZrDHtR6I/TA7d
l9Mw2vq67QVMGD3vA2ui8Adj8Yi4FcK2YrL7Gz5lSGFz+fc4Km5/k01SYhTswwtonwpMQf74cM7F
SGdvgR455jFzDfjbkpP/EQ3TwRvWC7PzOG1eYzO6u5flc2AdL5P+m1lGSZAF5sAEUBqVKy560Qlr
p+OqB2LqrrZ5P4Rx5kkOqqHmmTzs3NPkRuxm05tWR4Yuevc4G+JxX7oa1D3G03pPwvxUhUmZk9dC
chjqMxifgyJOGZ6xn2ajTmKnbhUrHt1JdqvizdF17smWrbkxZm7VRh63dVze/l38Nu6GzfTJsNl2
q/w+edzy7LtMWrqfqh9IEabNyhl9wxdT/ZzSUTgR+k7mNWEVfgPLuwWZ6dHbue5dEyH66Bnej8XG
ICGkcqKQmdNF9KrwFqSLZ6h7hrN3G1pdwHKjKrzHTLaZ8pRWDcsQgUGgj2qES1/7Vx20WJCgvLWz
DAd+hzb3zLTJbcjFc7+ALHy8uhdfxnx8l5P+GSMQAIIBVFojAeVmDa+TYzsVNvIoZUBzuU7mI91X
9nZWOH456sZY62rkoSQQqfuUgzf+/Ln9YFvJyX+pXBKLXsSI2tZXOm55bpgwfqF4Rc0WcXiwfh4I
Kcnypg+PZkqIgljMk2YUUy+YkJvLSBh5ezBdJgc7Et0xbhDFEJqrlKND2oxhNHYo8O184BGdEQ/H
hPS/D4OJeHYiuGNYokI/Y5486sqKMB6t4GhRls6gfM9ivoFDYsZSxFIPWWPi13CSaF4j4LcPZF4D
xBER1ME/0ZybRpmLfvMsV4CPDlxXJOgxYgoD8ehxt0NY2rha6jA0V7t52fiK+Rmj1ffjxP0RxYOw
53/G9IuBJTqRiVSWF7RpvHTcjTQIIYCxgliY9o8ViPd2yGdvtzxCiZFvZ7vdsQ/FLtewyQEoQXFQ
RVqDZgMzmxgn4HXMF6FswkTkCsmUF89gBUYUkFqL+ziluAqrDwnqnxfMaBTP4lkkvLX8P5LOa0lV
LArDT0SViARvycGc9YZq2xYUAxn06efbZ2rqhJnpthU2e6/1rz+4AySYzIr7v5JrCW+VrwyrAOND
qLYcfRzlLamIgD2ctvCvLA5KXkcV+iFBqwbu84bTAY20EGFyCwde62oIQUON5NB+jqf3fDil757t
ol3vRjjY4F9TYoAy8DRGE1toVay3JuwXNvyiC6UCCpvCqV1lLYi/u8LZDdGSYWqfcI8lf+x/5zsK
Vf4R5yjeMbI9Zj1GUy4cybGI9YTeCOBhLtQ0iS0fgUAdeSG50kRY4zPYg1QJwbHilyB8CZInB76C
ZtH6gSyQs1Zwq2C0Lxbbg0+dQQrDc2h5zRlti7zUlwdJyBOFGysK2zbwbut6veCciiDAcKhN+UHg
BvClxA8sXXmtouJ+O5/lgNEhvHQcVYMnc2dSvglyJB7V+UA7SiqXY43tIfthctJFeDeWrYhXH5AO
1Udox2n5P18/WX4U67nt6tWt28rdGs+mYdQeFOEbdLcu2JZLPqHzAYICa8fjoxzxmYKz9nYu8gKO
GGz12m3CouRKH6iS4IRqy5RdkTMEt9vg+fOv5AMCAVH4KScgdetB2NrKIcfpdoTFSm5/FzsIGuz4
Ly7zeo2MRyXThMmEpwBbs37g2y5xj5YXQqiISRl6CVi2WDYQ/QEtVbCI7x5qXcI4KcZ4tu7YdFx9
VnTMqmcr8h36OLvH7W/GNedaX5YXQQAes85Z5XCw7CvVlr+ezYRLBo9u72mkBcMX5Gs+PG8ws9gF
0WaLyBjmbkKPDblfLAtqSnjfWw1w3SAJ4mO3jsGL1Nd8J4dP9v/px01n+MNae3WqrcmJMRtX8XDG
xCzyOalcpv/ssfCKFpN9Yz8nozljKgwgh2uNe+7C7fkVGVDpbASJUvXo/hi2lfwg0KqWWQ3o+e34
JguW6QihVWRQJ5t4LjKlmAtLy/dGvpY/o0M8f0/SH/XpEU6WJimX92cGLE6iVHa8RwP7B/mRsf8y
oshcfBVgYsZv/B+lRSIcffD/+Lv/ffxx0PjJWoMzduxQsHQ+FjQ4sOEQg1b1DKNsBv2QZ1MQ7N+I
Ai0xfDBcZfdTWjz7QPTiiXiufaId3tbQMB9hiT2gLQOhOyOKACaZbzsF6xphvMDYJQMxuYhZCZUA
aQ5MWNvV3e9nz4vj5D9F4h2ZSdwugM9doOw6MeeSIVH6TJy0ryC70CPwdGrFvn5P+rutcoePwiJ2
jPxFJ8Dau6nueC5qR3ogGIVwGR5H2IfTcWNJdDPlb69M7gvdjQHj1wMKMjTQ85upTLQvSLH1opof
mRUUTGYqpZ2T9wR50E98Q5xer0D5RUr7Bvv1yl+dCcWDZIc0QIqNLOEF69K6nSmaqX9QUWLxM/SS
mdgN1cVoVWAct1ByQDWhcmgIltyk2xrlC/Z5lwekTbqMF3ArRGShph0stW28TVI3uxrb0em7kDDD
gb4AvQoip0u8y3fNBrgv9k2UbmWayEUB+sIDIOO+/OBL1/97obHnAARimcK4GdIqHQlTeRREmFVJ
k7FNcMRjOYxUY8LlZegMqTMXcbfYJH/OkHgU/2ksoQjhGcIcFrb6ZbxQZfeBaRYmGBsU/CDHoDlg
JR+SfMm7tpfwWt1Zk9rWlpuF6AXc4OxfSAUoQ6dB3SGsXhFs2dA4MKnAk4/h8Fni6NMW0uLD6Pck
hrPSlekLSoWtyCgue6tZD1rU4CjPl8wDtdc0xsUba/Y6YCL4enj5fTpgsteGVXlEACn/QZYSHDB8
gsE6HWJFmF5OUv818LWDw1B1a4Hfv5bbsFrMmH3d4FXCzUxX2i900MzwCC98o+5EdIzF4HMzcsM4
Yp5+n3X3DdG4z3o2VEMJXfAzGHyPNSygIa3a3clA2jiWGqITmYx+SLb9wH1Xw8HIK/m/XzvPIAC5
6IyM4Y+mBCNkyi+4T8DwwXdkP1iVtMHQPeIiMqo/fcBtQBrymcZgMJ/XomIjK4IxpVO7bY2zgXfw
t/GyVbtR3FcgFujLyX7ySQlAIJt3XBkVrybCiZQLHhl2apoSFgnx8MYyTcPHx4uxRcAsFMJ5SXTp
L61aXE5uqdWFFVD1eN+kBF8PrS+pU7/fi96F5d1+6BPsxKGnf+HRqYzRXvm2MjYPstrapSSvB3hQ
xIfve6oXfk6+MVA3AyjSbqHn3iSnQ/0+b3D/Xqtl+G38OgOUTbHbpzX/fAAsaTnq1B5yyoFRuxLR
OrExKT9/NHogRrhw0ytJ8752DOhkVJ68wzmtCy7ceBEbcogfwu7rsvRbuDSzWJq0YzSGNY02UBEU
8cGIYPjFaMohnM76I09mdJ92w63e+mnnD8lvpdma89mehQNVVmXm0Up+Bh/2+gDSUZuQHNW68wYP
P3fPMuPeL8YIjQU5qmYOlQLfQ/X13udMCxXdGZHD4nSFx2MXD/0lcwf4TYTTae0pG3ntHfwj90b3
JboIbYV1pA/T8GYTs5dv0S73U5gPnroLWw0xrYdz79d+NjNFZiWcCsOlBni+sSHza0zec/w36L94
RIt5UU2H46BdaXvY3VR0379BzXC+/QOnhWxaNzbTmhvETxQYiKt9JiGb+pdIHqzX1TJI6FEhaagO
+Bogw/A9I8i6kEOsyN8Qx/hP76//UDByj0aUq0U1YVw1POlDZNckWoOUGQTDGQEpU+OmAFtQxzFU
UEuftyNH791K5aabmGik5MFASFU9Hq82Cf+Nk2IQgG767lxjsCrpXdXZTQ1KBnMYg2sz6kTeJsC8
XNrGNb/cOEMvn5/PYN4IXr0lnWWT6FJodqCMc/Jw3nSALHj4An/43LduDf7Y11H3ATIHElDKdZDR
MfjlvF1/EJ6b7y9V5Gs06VUaUsYBULno3NArZqE6r+PQQNAJ+nJNDJtY3NvDH8CR+bjYnQBCiplP
L5zeta95adnj22XWLD795Kky0mPz1y8vyWTt75SMuU6BYQPGENpvJYN2JfUkZwL63OlmR9sJX68x
36RiGNNb44o9BOZ9DO9ZbMj/XA9g8bxOSa8RcEACIYYeI6IRl/ctGAvDv2Qvr9OJzt4l2/1hWK8+
YlQMSOtBkQfe5IMMCWEam00JPKl5xY/bjqwHh77iBly9SokK+C+S9ZUsxikpDNjzJpDO3835cbNP
/dDOWibVDCc7VrGFHcUtC1+lP1xyLj/vh+fIHSqMtnEreNq6bD9aHEsLug4qA9QxvhG9dlqPW1wo
UfHWYU/m6rY3Zg/C0Uuc5qyECOu3Q3IfMXGS08CQX48yV8d8jLEXaxC4S6Kau4MCLIzzFg63mrvP
765Pg3F2aRrnxeZyNZtfmt2RYu+p0Zq6sAmeTt7zHpYQpynr+DvnL/fOVqYP3SxQz0lQ/DzJ6U0C
gDdJOBi6WR98c1/TrA3/ggBmQ/udmNn2LoQWFvTDoeJ8n5GuW1yQsKWmBNevuNTECOU7FAY41DGQ
nqJ9UStE6PJoWufOZ2Tr9UwXaKdivmRH+ZqjNV9adFGJCSu+5QC7X/eWRGj6maePQLXz5aT++u/J
8HemdHYrkarBzB6yacsx9VkLV29Lybf3zklG/nhk8xeBKDefX7C8RuIk3SdIXEgiEbR+0+9vYRPj
ZJ2vqu/+XrsPmrTd4xFIngZqifyWa/NUKGRBFZKp3rhkzrPpZ5YS6ZDtsijlQX2vGoFsyO+gZGoq
W+14I+mmDFnu5csIRN52QzWEGCG1hnN1OVEf69f7ymz/O17LgynLr/m4jx2Gx7+kDDLqIXVECx7w
d7BTxBdlBE82qOJpgTeKFhXFVIoXQ0RcRr4ZddGwcmqHAMZZQQVoLbrDOAvl1FJBfMYCABmSxpoh
XUeSqIdSDi2TgOq2soppCvkT7viLlsqCtXvDIjHIYk5bxfucRoUphhVjnZAN86GFYx7pcT/hzgds
HXqOFDco/oLnsiVotRxZ5fEZynylvWkvgRK9p0A76th8KEF6fmB3ksWMPTDI2CvEHxq75m53I7u7
Rzr37e5UnUBshusJpc9PcslFS8BeUD6cHFAYtJQA2xue81ZFAW5YnKzT2B0GXxQhL38guyojZ+6B
Z2TO5l2YNdjtvnpj1Nogjdj2y4XGEFReMvb6Yk9fIhG4Kic5F2GSDch2saGr0JfSSIQh66WLo0mi
+/ze03jAGqmkeTOycG9LgEYFaR0NxOd+1AarhJDFFEiYut8NE0g8KUESnY1iQ2S2azcOrCmcjK9m
35vteGwl0EWVuVKZ3hex4a6+9u0PawyPCJzkq4l828v3sMUgh6rjfoDP24ji2f8sNArvRQJRLjmm
FWf9bSGNvPzmsq1nf0ghWp7IPw2cUFn3RMl1FhnaJQKRtw0upp6G97tVxFO6OUUsJ6/6ff+WCd+V
ghyDu91nFV0fgQlAFsHrDO8MiT6UJabd5MYWp/ycP6ZyHL0MtyJ2d7PvMS4EL5zBshnlcy2b3BYx
M/j25twaLx/PevoEK8ODmDWG8HquT0tgfdkebSoUfwnkygEcFtAvTWL8zlRwFI6HNGWQNBRffYfD
NuDWxkEfbUQWN4j2K2hp50bTIgYTLIFyRnZF00YkiMR4cZapiw59BD9VIYhyuBnCzB6Hdf5bUAN1
wyuhoYYHJsjF5baMLurqNl0V0xx+L1S2MHHu6zcVvw6cHUOHw28XvUUbTQh+GP0OjEDl5i+gNctg
eN8Fkv7K/VT+rfW+edTEXlzMld13l+OdCO/ZgBxrUfk1LQwayEWEb9+aUPo4YmecPAGqqfYqZzDP
qhCzSx5f48ADopcL7elKTwRZbIcWexDbIFye5kuNaKarx4pBhOZLKcOX+q+rTbvwP7pL2E0MUti4
YypSZRE1Vl86ZBbD7+C4pOQm0uU5ZGoMvw0mk9N7IURPCK7IJFGRv/dVGNUHTqXDLlqXf/FKkEhp
JXnsLAghi1OHpW3nHNrDVIV/gTdEqwdUS9xgmGaYdEOM50iTlzHh0JUPCPjJgpTDdJPTs5v6oaVN
X202rzW70GihEc6KgquzAl6s4ny1P/qsgGD7oWFH3GZP68ljiOTSZWb1rCfGwx5DtrVaichWdm1p
ka0h+F4pUxmm+dctU/cBFjjfI2WVLoyxgNAn0JwYSh4OFFt2e+wXCGFTiW5UXnxfk3hgPSSYYDMD
B1/JNoYOwhchz0U4nakepYahizomP0iFTT2Yx9OSNicY50smxlS7qTSVK2f0xUVuQvPRutmMWBqw
ugcFRWjnIP4oM9UNNvfr+s+IPhNuJv3WY0bR0D3crgzYaor33GBEAyN06Bau9fiTqvny8Uf2s0Xy
B/BZfxwpXumO/eQ60C0abFBHDJtLZ7y9Se5Qw2MENNWCh05LFH2C0rC11E59q9zhk0Ng5OpGevCE
DZ35023CUZLD2Vu/dtgyFUGsONVhghjw+XFLhEd0JzkEaBxYLS4zXrtkXEUjBopQLi4vZD8i0BoL
517kRaEDzSfCrNrv5sgzwZ0l9AR+pAQkHeClQWOp5eFTm6Kxw2emt1A/MKfk2HWGkLWFcn2bg0Bl
c4R5rwyWNOxuIrm39Kej8/vzl+GFD+/Jvvf+PQ3aLea7gxwYsjJOBRKZr1fnKz31yxPGo5q61e/X
u3JIETUfv2hCjCe1HOlBLvxIDNsxQ0SLqEA8Gs/18YyTd2B4hh7c+mgw/hkBE7AzDML7lUslmHuT
+44MV+d5dOJ5uRdZxq3lObgZvm1LOz98R1pOsgblwuhg8IGGEJDtvTHvyPe8Jpi5KpbpvTuzYNyA
ivyFFx0eI+lXpKqHdNuTLyZi2F7cFo6yGw04JXzoEt2cn2C+D3toDfgboHFklgjJCKf76dkN2K9c
wuGmIIno77pIeeHCtHxKVpsEMIzT3B1V0W1OiBUrS+d7l0OfuBJ8uSgeJ9YPKCPfMrarPTvH5/N/
6BNJeKx224KunzErAK+By7f215gPzoY4dPgoVpCxEbOyLbEyRNnqYbXJy4O5r2FdoxmwaiSTkGx0
VKd/uuZ+NXf8Zc8P8lc4YOACmygF6vvCgXrs1XjNxRnpuEsTV1/AdrW0lRzwrNGMMRZYDfbwz5fs
0WCaYX7a8gWfyX3MPirA1Bx7nc/5eb6l7mAmIyyosWrhERdNyUELIQwau29un/v1PN88sSxn//xF
AL/GlHQ53vCmv5g/dmZ0mLrlZXxg6Mp3Dr0IgbLmRM/dNBquWPIMVrhuELFhve4TN8IJeWJPGcBi
F8/BTd4WzKWQHxu+93gS2NA46j0UargeQCdmsh/Sq03t75op9JAnmB7BnD1T5m84bP1YDH6MaUrv
A3Tf2STOJbCHJPiKyMeQ4Exev/LaQMQJ0FiBikQwDu8qVrcATYPlaCqcy0d3pmO6g9ZSMhk6orik
v5mSE4EpbmfVnd+cETZnXs3YV8rIEzqXbD5bNJRXyIV8L0mWlbVmEw3jM87EhrkmYx6D7IWfEy09
Dq5WomP19/jDziQCs1CtAn/+KBvwDNJYduRK1CgtsV3AD3DOGAgAh5cNlv7wnBLqiqAUcWy6pAG/
EkMdOz3ba1Sk7nDFGX28vLG/I0KCUT+YEChiB3EEj6SzmHP5THVwCMPkjnI4s9Ao8uG49VjQHPFV
DS22+0uKDRVeFsDuXnoykP2bueKiLdEz5wn5DQ1jsr7CSFrhkbQGIlnfCvzC8GmPdBbRCisV76If
ccZkKANtftk4PRC64Euu19cGVgaOqsI1WsSPvm68nc/YLa1riIwHvwzV1wlms7dHygRW9z9/jQsa
sdWDlUMGhzihUYrSk/btP5dVjKdy7wZqZ40DEHsf74+YqsUzVvcpiBIjozPvcg1YjXJ5FsNehxka
4IwNEeSfBBSYo8cMDRkDytN5ZvNoBhAdpZ24B5hognZf78tm7GIad0m3BXO+NQuen3M1VkvhFTAQ
Hu84gYsbSCnLSxC+yFAE74uEYaCwHwbEvvKH8IXHNxQeFYW1MEbIl4zRIMEhhgkhnZH7YlvIP4Wq
pSMFALNWMSEEFh0HYvil4wiP7wtRkP+ODEnHQgYOK1/DVCsaa0w0VYT5wPDZZ4LlsfRydftpbMZ8
X/onLB+5ROOAC39C85l5yXg5PL/nY5F+m4LNX990AA6YwqjEhvSi8Ql4M6giR2f0INoZxdSUQdRj
y6CTIVdpqRttOMf85N5MwZwMVGlm35JNs9RHNpnp1AFoyDEpZnH/S69b37fLChgZKgcOfqmLKg/I
yrCywZaWl73bKBHzmfo/fi9DfdwhhQQFjTz3gn/E+J+Vf7M/e9S/9RaB2IiRbZZMeMaeBsuWISFg
j72U+/DbEZzC0AtxF32/7dd3+0INitnnAH+X0txmKk+kutF3W65IiKgEmg4MK2BmJprkaa/5Ttg3
LNSWbBngbtaXBE+bW6xSAfIEmYm6lcuf2DAHMN9DdWx1vF8TJ8tkfmHNY6z279NcaYx5D/Olckwx
WxDUJQDyNa1Sz6da6x0Gm+4XQSLDWtXX6MjmIcPhDrjfF6Z+Ix+VQ+MMYp6IejmGWr5m+oGSjsYN
R0p6KMGIwkIdAwyRmN0hwlNRHUC3T1yys9FuMOES10+kW3P9V2ux87FeEZ/aDyHPH0pWfiLXUvCl
iK+Dg/05X0VSHsXxVog+cBeEq5k3JHAAJSF1uIfDwkHUBOoGZMGYDu9lqNdkQcEze4fMQW+wvkse
s2xa6ZuKyldzcJxZ7l4qRnOOssHRROdYfddQPTqum9+o3rWKLkpAXZou8D1bfcD074Loc58+xNeE
AmIIxW4mfEFVm+pTbPDObnBCxqQwlbhwwotZsRjqKy++jEG/Y8AsublstKkj1Nlsrp+ow0rkhpEd
C327e8cQBnbFG/8YAq2WNt7TfsiG7m9nFu3FEbGP4zOw9S8x2CakcfFzGwBmaQI+95UhPLKOX6/J
u14YzjvGBE0ZYInHc6e2Qbfn0WcjESJjBh/4AKr06bzZpaouEnsoNqoyuagLGXh35KlBEYHgi09A
TmwtQw0A0sSbM+Zc8orxUQlu2r8dBrNQJiaAL2tMEmCHMaLg+iBo5wbRDdbwLoKhT6bcIA8UlHPG
N1J+VDATKLQ0LQMOULzWhPp5ie/tP4oY0ADf5j1+XgTbzG7HHwydYkg3Fpv4UkUi++aakoKwEHaT
U5+URQLpsxKuJ6LSFy9IWtKXGozicO8sgKYw05QtC0HfVZXYPFmTPAsyNHyRFlB6AnWszldmFdRJ
XKAXK/XBr6Vk05jgy4u40hJWNabN0oDMgVslg8GC8xc1Jo9cPgzQ28WB8vP4/oxRwHYrREGvdnIn
KdLa1taaKaG1fGzFnlXPlhn7hG/s0fgDrUHgGKf+rTG3suKlKjNiHZogcw+hBWVCj6M/oeafVYmJ
szM4Re8obZc10RlGsR7IWyaHeLrvG3NXYktrqegFpv84gR2uukPsnQmZihfCdspQYd3JCzE6s/OY
wxqgnf6S5qPFgrfiIiTsCMxHE07ltxrkp3d2ZHsAgs1PGA+o6O61WSoPrISpBxx/w34uEDVOGbwC
HxD2xMFBCGm1rmRz1KIdcguEasBU0KOf+xFynAlzU+nD4DUPteh1KgqwfSPitVoKjtucYwYnkA+B
u9PbWQ9enlUNhGCzAg5FmzthVxl7tOK4B5EIiPwQs8LH1lipRz5KZrjsdsMZ2VFcAxBrCBSDIJs9
Nijk4QWwsSd2i8/9hazkWR0YnjCFysLbDzYwS2NJ0m0K5/DpQHIh9e+9e/7cVs9VNWsvhQa/9HND
lM7+6LTBC5rGDYmJCWLD9KVgqI4X7qGozLx27jVWA/gbkOxM3wzXH0y/K6wEAx8obhggH/SRk0nO
DdWPYr3K4B5PYW2y6M36rM7Ss7YxJgMoMI2bcbT8ALYY6wb1NZSw8Bvyf0ai0dvpXII4ommBQY3m
7rXDrDO6n+USGEdF9k7eh30/p/ux9bmMwWBRLCH5gXki5N+JB7ry+ocDpvOHm6MUJR078d8/2Y9C
Mw1RiurH1lY5LF0f36F5c33ynjW4spUevfH3Q9oBO4oi++lwuR4omTbVdfTFOlmfj0ioUux8Lvtt
NCaSE8I7ZHtWNgS/bNrcnQ7vYT7xNkG1/Aciz9m2vp2CwchejRa/DVyvHdy1+V46vXbKMt/py8LW
BPyF3t38wjDKYMDdvN93gAeF31CHP1bgtA6NWQBlcA6bzU5OAJeJI+QCfLTeLLZgvAFO8IMkhHmH
gp8hkbH7WxEobd4QjCCVeB0x41HCb+28Forb0RaRQgy/GP4zbG94OxeOFk6L2NLtl+zC6lVqnqDh
jJpxqrawhv45jRUQl0kqnaDlWDDYYPRHkLLdwcIiK+hg7M4VZGaifq+C9JwGUJ6SM25R4gyqMIyB
qkVZzuk7MJeUidRUEpsPxw2ZMh4+TQ+bUSZAxO9r8iqWgt8NIrsBRrGM3Zx8cwCS0yne0aJY+ch6
LU5utdxAR+dZngYL3fIat72Sl2Hg20dO4+Jz+RsjuQVq5GLFdtCCJbssWUBXRB5LKAnnDUOnm/mZ
Qs1dH2zBXz9PT+T4CloaBxKkM5hMh+m8Ddzpv4SiCCDhIlKRHidaMypkmwL1eiGIOsp2giBkZCGs
PEayQtwzXL44tjfv84VzktpY/EYZJI5b/BZx0VhzNr+m7P/SxPiaSxroLjFJiuCApIDYR/wkeDX1
kXdDp3WhyodeU1z5DU8sn2QJ8jisy+79weVqepDhnqFsIi09uuDvQJXJRHlHhr0IAmfSzEbhPro1
YgAwK5Q8MFJXkDG4zNkN6dHI2aTwRQb2Rrg43ZbMToLUjkm3x4injiTrQ5IsJ6rd3Gf/JgtAFGe2
F9XvRz5/Hrggmy96OdwjAW+x0oXTWFvvZ7TLmCqYIGLaqnhMY3roCENpNvfkegACY8xU7U7c0HaR
RbDcg940A2E9tvprz0TPFVPQfNpU0DisHiRr0FlMfLiYxxZ3APcRAUjaK8YJbCoPU7N/bx6p0HvJ
klarIF4k4PzVtOrNzZfXMO7IQrSg9P8+ly9ECefeuLU5MQT4gcbE1q2xtWLADNUYpvVUBLkEKlCu
WBmPzen0dNhY1hu9dTeMDzK/ME/QoanMzAeCL8aMHtd3PDc6G2MrVgGQHDAnYi9r5x646NXqJCMZ
iuFifUIG3UxaGffaJREPZrfcKRdMXWGeUF5T10TIlaszU2lCshSh+OLM8zaAcNwUwGY+2cBc9T5V
//49TZn39Dnvt2dm8rb0+7yXLXYGZqexFQSPZibv2Y0hWfOtzB0Sx52/jnATcSzkEcd2D+saF6lJ
AKw8O8n2O9woMvxqAD9HUEfRJaDYgoDK7ajYXcQ/Y/EDyUIrF68LyW+Gx42PTwxYpy6vMOf5NLmL
uvkHH5u5NHdSffGeYE+LB+90ZsLI1Bayqb1LJz5QiWztBjNolGxAMKDZARYng2f+nGIvxZjfbJZz
Fu6BWC0J62ZzetYj5GlsPBLvMAZLMnlYNy62m0BNJlPYxPllmUjmA26HX8fWCqSCn634hsYf1d/X
nD/9+VQ/CBthGLQfHtyUvwxOy8Jf4o5lVwhBKTIiu3FO0zicb57LYKOjifBhfNOV2A97sD2nHWkk
HB+YWiL85Aqg62ttoejbFFOw9NkdXKIxEUv2Hl6Rt0MI+0UUiEs0khf9Aivo/geNh3YRaw+awesF
5j0TYrYLKifKJqrR11+KH4qFjZhVs9lbIp/lSgQUFYUKo4yAUO3X6Q6MiSYD92dLi0NjagOqh9dm
f4MRi/2Di0o7sWazunJ/xuEWRwWXHED+U8gkK8a1FydTJBH0bvSSLvWjfwGdM4RIlrUJm1aYOqgo
yJDV05VRUiaZtbYqmfLz7iHxzEVJfbnEL/tCRVfIDqTeqxQgK80h6f7LfKlsBS0srtqtI1hzYNYg
jzNcR6nUEGQI61pqpgtgC08Wz4PIYx58AuU2gS/8T1Byx/XEvJ3JERzwxKlzDjL7SUn+4BpXfkQT
sALehQmGzyRTFwJQkZeAJ0q9t7xUAFgVJiTOdSwSxWJOpVwwpnCmZzzx70u9982FV+dmoDILdugn
xWicr6kzm80/gis9OFKiFxxLqlv8e0FZQnWDye6E5DFkxrwWbU8DWXWdnii90RvX/Wb9njPZcF4z
4RLNu7heizO7fEdyQDsd9x6qvPk6ny7HtkxeA0lvQpXsX0WMxQd0hyME7uX/5+j97x+1F2hEtKC0
KKyPfMlrPjwRmtW8bUp9XJb5cb11PG5xWRYJj2FpWpMKj2DaUwiD6+cct1vonfXDhub5WXS/++Md
YqYwnDm+A3NPc0S1q1q/N2tPFADhxsGfETw9pk8rgFT/l7OX2R+bqMOl2eYYdtKAcxiQ5qWJlMk1
yTNPrEqw6WQRT2nAx6KhxGnkCzRAsQ6WmDD5w+DuhV4QSwyAo1L4Y6Gj/+dt8iP//GzBcvCDxAsV
FXfNkXm8MlwYOmAAJg01v6PxaeY/zcYA8ULCyEXHTiE5jHeYJnAEgs9glcVkzUzzFVAHQxRgGNHW
ki+utQuojHDcIODBkm1QQ8X0MHgJ0Kl3vK9mrwFtofsQmXHDvcbngdwG8KLebc50DV8Mih+SZ+So
Axjh40O9vq0BlT7kMnA5iswaRv1sQMEAMwQoJl1iWLEFaifkIhFgVDttWESLocugl6lgyW2DJGwO
mHB99srxExmr954pABSAxyydGXOQ8gTnpsYfzeS1HuBHdKoIRLkvyYXg8r5plgGFuwA6QXWBqoQ5
Nls4l+S96ObDKDnUVo+F9ifQw2yRrwat+d7oYbn6BLfWwmyrtXIFczMY7tJuDEHuGLuxbDpZUCzu
OrZIYy/+Hbivr5WlzuCXCbTRWI+f+hrP9SW1vY7en9qCepoTZI6mVVu31xwEllGjmzLTrqg9ILKB
27F148nPRo6stl584Xawk+gmep4UIbX5wjOltvOzxrF48750TZyZbNGan5V+S0VI3IBmVzWzMO/T
RoQz1GM7xz5nxKkDqen42jOO5W8GUw4oIkkgnzkcbx9P57jCAwG45B0+ZEvFbmRRM7c7o3o1P25r
pdfer8/67F3b3RF9CkxenijULmwXKSyXMWrVQ/sVDSCm0dFzbmARv895Xmvub9lDU+Q5x3xV2AfB
/TyrcpQMHVYKWN7nnMzZIVScCKD2LjXi7CqMUkawnSbQPtjrFZxFIQNqob5QO1o/FgaqZru/O1BR
qC4HnL5n5DwTdGBNhF4/Upgru+lkPGFSQe3kp1tgPuA92l/lSMvCq2AkwJTm6w6IAIDLLixT+lnL
QLhecfTE+xgVF7OuNXZRFCDPM0Up7/H1SyFZf2ba3W9fODd5n1dEY5kChsMo6h0Z9scL3avVQ3Wl
+eWHF17fe03hlepiyJzfcL80SXGU1JDsawnrC0rk9OPmw4m6LpElo01DBO5n8DtMJpYdxx4G1AUz
W4e2DKkGk9uCLtbJD8/UxSD47bR8DnQcAcRLxiPZqqeF/UHLynO8Yg5vyi4UJSBedLtYiJXcDBRg
DD/gvyH2ePrd6uY3X6vapQvlUEBxp/P9kQ4qb2BTUJG+xxbUhsq+t1bx89Htlkliaj8xPr2ZwooW
vd4kXjK5qYM+GPwNpjJ7ziAs1z3bzeFx817HB74MX0d+WuXC2H1+ip9qV2S+gv4hsV8TGXtTZt0t
yoyGOcsHyeBcWuv4l41NWJjfQwZj/VqOzfoXQh0Kr1l1HibsClLU/krrdIFuVYMLUtoIgucPJuFX
bTns7GSmLZ8/j1j4Crx/WsXi8jxnY0REzchUzwoH7aLF1LW3eWe3l43NxyRGcTaT1k+RVxGfxnO0
ezTHQh/DwJEPIzrjcnK/oFG9vNynVwGhOsltMtQCiipKdaAOL/bTvTqD8ABDo93Lke5/ZuiDuTHP
HXAPZ3FnneFROONNBQ76AGx02p1wRobM6jQ+ZmjDWRUOlxDrGu7vEKuNkadhMp2c6yMq6pGdRzEl
PegbgjzaLWwdIEIAj3l9ab52yUZZQs4K6kg73ukE3GbWTobhczZkmu3o6xrxy4rnz5xjOOa9w4rI
QDzMQEzr3k1pLiY4Y6hNy1OSLipTAoS0m5A5G9+XiAeoaRaQgvvxDiq2gp3XiWlvHhabHoWhQ+Ag
ai623+wfXsjOhrGiGPHOKg3ZJIVG9FIXFSyIGfocOu6S7oBdaJZBfURi/de2PjbcnFLw8T7ue9cf
6gMlT3Zmfw8He/SZ+D1pIIftliKtmMvYEnnPANZOTSkFX6x0x6cYZoyOmyoMwWZaEZ66/l6TS3bg
pBkirmjc+zVNXTKyVsqiENIdFaC8sBH8MgugrN9AlJMYpnOPD/kVfQhKWwhR8K1FfWTTvytH+Mkh
M7sn2sXMqU983keoWPeZoqLEQsG5lQJtBOCGV9zbGyRebo7B6/D9/VqcFW/seXRG55gATKR4/8W6
YN3jgiPbFBk6vEMU7oKF1joF+oq4sMdetiiX2hkP5s77eWFng6HVdiJfJRbncMMgm0HtK19AuWKB
e8oSigeGgz1SAU2s0EzBadBMPq6yjINH9IfZ4wzpZs+a3WdOt7vBK80Ns9l2sxLkaKa4D9CS1i5m
hfV3C+6zN1FhnepwTGoHPWRGgCMVxHZcoWHt9nR6wkD3heJozGl/LBCOQTPInHEHE3crvQlvbyvh
wFRQRLJg7XvEOT1lpgkqmsNqW3ExJW4rNXM3wZLT/kTF/CmcAPm1xk/pbX9RCP4y4mhQ+/fWaLDG
EQjXJpKL8M/SEbwb1g14H+ETg2Vw1odfDaFa0wf9kXt1dy4dgwgKDkwHv1/IgvbAgLhr/UfSeS03
igZR+ImoApFvRUY5WeGGsmyZLBAIhPT0+zFbm2ZmZxzgD92nT0i+4jlG54S6lujaeI84uTjC7+9k
W81026BANhw4ztSY2Bo1h4wLqiaotQhzJhckwAhBRvGk02roEzrFf+zzsXStJIcpqWSQWuG9duZa
276hGHr9TVdGd679wxXOFL30N/M3IADgKGszYjSkfqXM0yZeRE2O0rmaysU0gwYNiR4fs2+Ra15H
0YNJ0HftQD9NaI0HpvbKIjacSfwLpqawW9OZjHMkrB2+iM4tF+19Gx8kgka4QWfNqlj1PSihFWP2
Nng91O8Xst1n4j5DPJfooyNXXZRBvi5/FFwvRBzmpaBDNQIky6e3uW8CaOo+2O3byr50zwzNr9zG
P/OGBsyPptkS6gpWheF5hGrgkDFL2QA1sAad5ktlSsFOeQTGqZuD/NJ+b+p2mmCx9/S4ktyacImx
1oi+afcWiAxewQeZw+Q0bq94dcDQ+jJmV6UuVzr1AqVsSdALLbBC9ikSDBypzDDdN3RpmYNNIfSm
DU9ksgbThk7VL9KTnCNuG075EUM++Qb8+s2WBVhPmW3dN+mP4uqezF9qmPgCTnC4r1JIt3NOvq2w
NLcyG/0acfAPHCxmkK5I9RE2B2zypmpYeyKck4qMrBe5AQVV0/+GFngA6OvxLD1zSZ9FqFQOtbH3
dB5zE24s5YTTxZjVACVglrWmKGcIyS4Bt2fzDHcbBodU+NLX4Mhee05hYvIu3BezSEj4CsdV6uD4
jeNaBd3WDNgEDRuFv3kLaInxl5mVCy1QbHmT3b2K24mRO9/X2AuKngTUfqB9RWk4xtfFJ8gcrgZ3
wxXtXbbouSJsY/baq2FvpfPyRF3rdMHo6c/XiAf99/D3CfGStp6IjyHYLSZQBxG28QK5Q7qQi/SX
KxynFH/i4yuZ/0gLBYu15zaJpzlGYq0rR8sn6cbC4lmEbbQSSuD3IOm2SrWaVCv97Uiqi5aFmOrn
Z5ViIEtVBLXn7cIDNj+4WtuSuIAbleOmUUw/El7ODkyucsKc1+m1WYoBWuR86Bx1P2Yuzzx7zmOQ
6dygHd1x+LLH70rcy8PUpCljwH4kU7W9prvB00McBT318nK/jWXnU+CTocnFc9Zo/ZdUi5SVkDv/
Deqpbt64AdvVay5u9YDhE3Mqzom5wBHHpOvQXjUn/qpHYgOnBGf0HC3RqHTDzEbkXtziVsxjilek
+qAmfJzr0YiOaq+fQrSJf8uAEw+TWboLpHb377yfmqhPvt4B7n+wHVBLMUioedyhFNJ6QDUTXTFl
QkadzXzWLvc9utCJzdPKvsVTw3FnQIO3dNT5KHUgvYzEUEmdKj/KqV4OXxIQUWLNi29szdLEFuAR
Avn+cNmYC2LnEAC2nNVItREVz9MAwhw/jyfTdK+teEBBuoGi5alOTSeF82Dw3jdbznHZGQ79loZs
UwV4XobdNQnxvApfiAyXz+9H8HIfdr4YYN0QxjbqnaAagVXNiu0dxtH3fVlxrOhw802r9CT/hkc4
NdfElv9kp3Lz1RseMOckSCpFEe7KjCPPMnkilfV5rqK3XV2p9mnRoy16J3RqwE95OwM86jMvj2wF
3m41purSu9oN7wAlXLaiGT9KSL+zkMdZ3yIUxYRk2hnzFwUOIglbzOfvNwO1+tHY1jc+q7FNxwqW
QxTWR9fuIp5rOe/oTblgjGs9llO5S5+655ndx08HQ6+9vnzYY+21vdJzDx78kbGVkawXmj/QK9h7
V30toSTVR+0UaBpTTtoQmoRSn8Z/CWJNOmD0W7gBlnCARqOkmTg9YyvEZWHPmarshPucEQWUCyR+
wEs9TQ8Es8h6zNJrMSeNE/tfelZQAdwdFjKBtafIq/f3tcYRO/oKOPE3ekJAaBQLeKv8PfFuvNvP
fb0W4NlRyMO62r+/RG3aLgFYP1aZQjxcpx9nGGaY6NZL8MNSBSV7wovHxfOLOQofsijcpHD7dHTd
yeR5Kzh8RrnBa8FvTjHFSYNhnlWprpvsAeDWeNBEzfbzCNpsV9OD01ToHhTYvnA7Dqif7OklhvfR
fIRcfAx+rZDshI4kYkIwmn6AmwmwIxvd4bH1dADtMG95srpL/UlfZzSzTt8gV4R7MDzHmwf6Txjv
OC6F9SjAWTxAkyANldPwdUxdSJ+ksc2Ec3Ph906WZupMhi2AHfQFTbQ0Vh/hH6ZNm8jKK5UgNKFI
z+SMcAocKZ826KMqLzVW9KMexkZYsGtyPmiZNi2UFGpyzvh/NsRR5sKxlRzVE76j4I0gXvPUmYoT
xZjF8jfcccRfdC3lYrI+wvK4L+wnWBsGe8WiItugM3D6GRE74sI0+BGdugDOUwd8VcI3XXdHXSOC
LVDKa3MCsSr3ne6LE33pE3dn0KAY6zvIvWp8KEnrwkzfhRzSdP6DTCCdBnn/uAc08NW1VLy4Rj2P
2rQEeVbcZ09PhwJngjjK75/hrJ5rb2uS+Q/Rk1f9iX4sxzezDAv8fVP7Yw/RG7WcP5QWygbr5TEt
C8vGNRZ64yNxKu8znbZKcWOYaXDHYAKV1/ZBkU356En6HFIdwJkojSnTJIwIWF1jUq367S7FoPCJ
chhP8IQW56bJPhuRwx72u2wji3sicNT5GIEuXNqPn1TngZzPmWR4jIPNVf/YiNZ9Tq98F9da/y1W
s8kktuV02qxHmw085CoiWqdsi/oAzvNWlihVClemHN9OfvMFIwajd2o4LJQaTBRn0QDiLmICIlmr
BLXorZ1gGD8d/O61iJm2equOpBWIVfRdIuWQmz9cEbetVyB97PsKF/GiXDSY6NA0McH4p1xMMfjO
5zTHK1vznp11wglDaJwsnUs6/rRtmKkWwsyc951gg9TZWuXT9IEuoHjVs3V9i3chxKgSqiPkOKrU
J5t2Jb98wHOoWbAAJyn8+TCt7VEpm3uNvi77Zbl7vOdNhlZt83guH1f4E0JBj5WNweACPmtW+kW/
rpthP9oNRn/Zb75UXsjoFE78fckSW5vyzZ3hbpVLXqv0MMJgrAGaQ0CnYzUF96XN9JU7c3GaGlx1
xUKosRd9stqoq/6Y6Rf53BAXQ7WalZNQjr/BVxSG8ZNbKS5Ydn0UdvKb0A1H/zG5kLzne92lwTiu
IgF14jdUqz8Jr98FAkLGFhsA7/eTko2tcgRGQwf9TL+E8lv4INRYFsJWhY8NKAByZW6lUXPHfGB4
XEaLSwkbqLmKwnhgAu+KV/ZyBg07dyy8jUL7o8/l5sJFpAZlsRi7jBozZ8xvFS9R1q9hK4HaabDc
ym0B9aScN5iHsXY8xmhcepmDTWE8MhIh3OG8+4ENP3umYY/5HDYePryzvvDuxeiwXN03eTKHYiya
m0Ld+V12blKim+Z5z2izkpGRYsb38kzsIEXbhLB/ExgvORk9a2yB6MJXhrtFeUJ89YaObWMcO6xg
Hw4265/CSZswB+U2T/dtYlrY7olmEKNh/Dhx772ahSEuh3776E/R/SImCPShhq741pIFbOgVRuKv
UTsnLfpv/GltZNdUkGq8grb2aO1o9Bjo1s9mHVH8pNz1kGyVDVT70TD3e5AubTE36fj0kXQOBeUx
Ga1qH3fXHOgbrQdbcwce2O4gn2VUfbs71MTPLVJ9vu478yR9hTojwth9E3GR4kn7cR4mTmCoEyzz
hol0Eh+VY7euRpfhHqPFKnhddwy2eC5dRLSsriwPOocmZvtXA9KMB/AuusBMX/1FO1bYPjLqw3v2
taBIQTbZ4WxCxZLCX8WcefvYQfLWSbEf/qBiabk1LB7oSEu/YICHOWuy/EgQnpgifAmi/8Jou6R+
MzxUiH3kFM1V9iRtBk5Ce7KE4R69Z+JeL77iJkR4iwFxbE4rrtk0YTZpXBhyma+FoXr15XNBbuf7
BDK95bH3j8+1tHgOthKtYm0rFzsdsExmFKLkhxf0G6rRxjIRkPlKDZtz+6lmijynCaMmQ0F1Fxzz
ksELfbvoAgeS52zD5bhlEAQrfixroOLWDoy20Hh4lXqRkaEhgELXjrYau9YGzEv1Yru4gNbWm6FG
40OoJsuhLhwLPGfCIASfoRhz9cQW59UaY31GI41Ci78rYDwz3zl39pHe+wwxmM67ga+MnQaNEl4f
2nSUYWJBpB8ITV0U5AptsSPKEVeMwqTapLaWtvG8t45j4Ho+sdlKVAoqeBS5rBhjWKykMacoJ21t
mDYekYXEc8FQi13x/WNC0Xv5eer+g6QJvnr5/uOaM8GCBNd39l/Mkx6/4RW3ZLPAPH6HLAP9F5xh
OF0j6MbJTHDAH7/sI3TzG8z+OeaLdYx7BPxq3LtxJRht9XcwrHEEJNQdUzjhj3Yej3fs7IEH3t/l
uoqm37yvD24kLYWx8wGvdb7VgUGeLdpxNh3tB74hlWtOp1ghxFSwf66aAQcVwz08RuUUTgf9MkYn
Pwkq0jNGJtm3ThO/hZDzm+juY10zuKALpXp0CR24JNM/mLDp6I1EdT0a2mA7QAeq02LTef5S5PBk
8O0YOF6EAAJjnoLfHDNUO+iqkZQi9txEN31v6xi07XsuimWGczuvJ7eZbL6KTUsgfNZZ0Xt+r7fR
E48T8o6J1rLeGQp4Ft4Y0ka6WR5OOoVIg987zjHi9FH5GtexePcbwX98bDi/nEBY6KqEo4ibRLrl
YJFPeCH8b31j5Bs585hVxCuCbwHy4bl8SF+3zN43Yz+KcJxlqFJtK1CZN5Xa3XAUvFWqLVPY0S/i
xQn4Lb3Ob3Pz0BZ3LCCwlByjMTiu5XxG6kwCep068RlFITZwT0vDpo1ImfY9F6ldOrmx7v+oyXzG
T/rDvSresW0IJJwMn3aUrj6SK/3y1efsyaEN2yyQcdrBXmdtDjtKqK7bdiizX0BDTT7/NHb79zTx
XAVc1tmxuAtiYuci0sDLktMh2twVDhM0O7CHceXwZWxhWkvp/tiv3DkFCTz1HHG8WC70NzMQR4N/
kfiKfGje4aNbjolF7aVSAmpdLZp1kLablbwX6DRBa5Xgozs9a1kWN68MEM3bll6PRMKOD96d8Vjq
UYGyUvkPZLXAo11dAkFuaWqU6X7Ld3GB6xTsR46Cy5BLA5G2tojoPxxuWNRBfBpLYx2/2uoA6HCJ
L5ndwQjCCxifuUQNOL0mTpf4suq9uCCspJshPsSq7x6dKdsA1YqFUrnbHDZNTqEWWT8Q4cqTUHjr
Y/ZFiFbDR0N01DJLAbZ4qb/EyChfnMjwxHEVryhFQL05KH/afDyOzbv3SRZ0dClEaLudt8Ns3MzT
PnzY9dv6aWbTwFXdlbvdxhkZPeEb3+oZjeMcx9fttJ/dboo9Rsx/73DohNqNA5GxKpnJlr5mT9Y3
kIF0davpabFF5LaiDIc/x3DrPWe7+kyQ3dKijKqPXI3CjZCKw21SuU+kOhTqh8dzxXON1oHw8CL7
1g2h3K1Hqk1jupUCIedqRtYwLVprD7a8kTUP97V+p0IadSW7hSIjwzgxJ46gfCOfxJMtl10KUkwM
ZhkvRlCYoHS3PKRUTcP9B+GEhwtthZleGpqAtrBZHBPiIvKpMSecNoh94+AIBJMoFKvvAYabrb3g
3OSGA8nFiXgv+R6H2rc+V56rrl9owjQ/8KfxcIDvlzksCkOx+QPJ74tKw37KbPz5DWplP1Udc+B4
RCJ+XP884p83jlhYTk67EwRRAPgjL2YBWaw97KO1sY5sZqyketTOzXvp863paKi563aJFyZjMP+z
pKmWrcbRKbOmExN7uw8mIChq5ncqW3hG80r5qR2gJ504Om9dCt6PSjlsoc6+QbeCCzVV/f0eb4jV
dqI7AmzHJnWH6fO43aLQrG7RmsYAzGOzB7vZl05riYPFQt4ND6e6YPKchi3tTuYRjYnpII8Use1s
gIbAi+EhgGs7n9qpwFtmb935GOectkT2O2F6e2LSYhfsdZinWN/yLQCWHXMg60hxHl4KJ2u2evFf
Hn/ijiw1WGlGF7BTa6cTYJQJBlvewi8IpSA3I1lFdreITac7lLW7X9XgwpchWTIsPzwu7MI9IrvR
bLuGaYyLyYJXR4YI/SVpGmtGPQ/cOKYtzIHDFU/MEngc3PbL7N3V6kJAEgsc7mQMEc/KJ4tL3waY
VQPTQzhzPvPuG9JvEwzvo4lsa7RnFGXvTuOOHaJsw2r+vowxV0zPdM2jn3g4Agl3vd3moKd0WfTh
4MnEHzqNGhD/t4/yrz10V8aNLGhBIkaEo5IsPHcfjIYD/RHtN4j6ebvXeme7RVwbT/fGeYDoY6k6
C9eoXMFRXvwokmZmvuHrr2y4YrxNjUp9WOd3e9AcpiOGPSEiZ/rBJ9nKzEDtPAovzYMzRggtwcZ4
+ENqgBlv+/98407QvOHq2qdTxwDXVlcYR1ifJKMZISBGZzzCaV+qrkYcPNNUkQcn3vlEGHvMYPll
tki+7PSVszmxDSfvIl9V+Vf8WnzGq4e7IYZnIBhnQ3Kbj80h/abCoh+Hknsdjq9b88SCgamreJiY
yA5tdj0pGNQapgeYMzw5My33Hd4TNoRt4hRXL1OwzLS7YkzZ7EWyaCk5N13Fucs6bVFtoJud2Ekb
vERMY7ctdkLsMkea978lQxVK9xLuKV4Y/qCHD1oeynL0J4eeYRP7QIjnE6rFmFQrbhg7Tn1jAL2g
b7I++xdqG1IInA9QK35bQUs6E5joIj4mnBR/nDX4GPGYlOiYpNvXnXvSM/AVI42USaSKynkpym6G
3ubjVR+vLLj95gUbtyZoj4Q0adriIVn7eL7DY357buUVKxElUOa2B4h5WLFij80JZqqLZDUcPz4M
Z05arp4XWTd32BAEbvwwwH4mXiWHObOu0sLrsr/jzntf17+DbH/mj6U6Y9b/CDXWBh0GEOkKEEhV
PWmG/T0Hqz5xFHyedulGvqoYszPA7EyyFZwMKF+2n3jz4HWEcSF0ul4QwGjOk/txEO0KkuhRxQjd
rVA/Rm69ak1H1dAtA2pNWyqGDzPnyZfAyJIsjh1YHV7OW/GGyhl7KC89Avhpup1v8dq5J94b9ne8
hpfd9FbGuS7a7EWx8GTugfdCb/lGKbjt569CBoBoiVzH9KsMwvtVMriSEQJpTABpNOxzFu9hIePM
OsF+KV+Z10hfy+Uma70YR8R+pZNlBOI5UhXuRqijlgT2cO5nSbvVvQcuqZfoG1AauLyR13jxRGt9
2Z3RWr/WiRxAoPxsy9MrJTTmt5gZgHmPdmW2S3zUi7EIkywc9qO1iTGfb9CDOx+i5MbrMSNa68hS
hMf6QqDmFDtedwTgzJSBeI5FBMbH4OGlY6Dam7YY+fKyizkYGnbr/W3HQ/gAEuEyfrEzjbN4d/s3
WuTAxHEFL7BcJ8wVukOCuXyxQ7CrKM7zfenxdWEgUry+C/YNWLoAdEsqBgcV/d3ky7xIl5Qzdlb7
TM0JKICQ+8bPZD2Ed0ZFiiMzCWXA/CH4jgHn6MugwkYBSGPO+vTE1ejkKjoDlgb1tFxwtqeX0hPR
q6r4js+oPuTEZQwPhJVVPv4UORuI2xmiZ7aOO/v2lLi4JpOZBGI4Z080D6fUrH1/vZYLLEfKhZcy
Q+6Wr9cC73idGipfStexOOBTbfiXO04Eci9CG4D9MS5MtCbZdD/+k9Q2CXqYoxixz5uhjHxX3JfQ
nbQ9bKuKdY21w1rwCv89KvEV0DG2zJjViSKULenBWms0i0g5aH0xRaFbL0ggJSYsoJkSzvUNEyzh
3KqrkrmIeiwSjGx2zBQHwl+xTSDdCO4ycRTyDp4cPl0hxDkodc2BLhqsggkdUXklaRLYFXjeBNZN
CltPOxUfcgGGt2OY00nn6X+fwW5l+9Hjye9YR0sbjg0zIN7tklazG3ZUyok1PdMsOvr9VoFEfsKI
cUzuxkCOOX7zpq3t+86t5GMHXwhHPPjeV+ykBkK4+Fnvp5MZblrTFBcusvNUr+xX0jwfbMpXfNvm
yQNr6xrKiEvp9apcBS7aGRwRUBc08DWKUDKcXGaUTnDXS3yc4H//PLSfSUx8AOcTgcHSmjihAgc7
bZpT3H4BRcC0j51iXIzMhUV3icw1tuZvjCEOxewJ+ylQGdLh4YDCt3L0kcLQYWvPQFGdCjd5O9BB
sty8PPMU+vE8+CxLPOS2sJOgVFH8ZC7zbFpVCW0ObE04MiEmQjAhI3+YmRCJeFR08mUQQ5MF1eLY
GVZ64U0oR15guauPcBIRBunQGeGFjowXormBVcexeUOjcszzJZR0iuL0FuNTUc07pjBYK/Gmn6tH
Nc8w0zLwbAjl4eeRLdVhLoLfCW9bkjEfOct331SBxCDSYr/Z/wrofAR9byTMp+iFdEhZQvf1RDrL
GpTuYVYGmjpvOavSRifYKXi22/S+MtMg+aoYN/K+5Xb7bkNaBy0KK90vpPPo8pn2eE7SNWkrLIdI
JRoMS4Mo3dfrO2Xc3YHpKM6Z7G5NxNX0qXBw1+/pkpeDZwtHmYIqzkYwsMRk50lhBo4KHQQFkwGZ
4CuOplU/umXUjHngLLiy9baNFQxIqts7Pv+0m6WHywsD1o6jAlEMtr9weQHcZet1fjFChVNMqB5U
BIZo7219rSqXjkPGBwkyMjoZSLOYEQqw5ByNQfLLevQ+5SmSJ2x0DCZ0Dvu7v0rgQ1JlK7jiUCsj
Mr2J/DInxturOV0w78LwBt35Pz4kH5SbtcXSm3KUU4nCuIXCR44bsw2GdXaVMMqHWUA3lKFDSsd2
EvgWix7F5iiu8d/q3BhXO2P8YlkgEIPzW33sYr885AtW506j2yoPrBcOIRFIIHELFachL6EcFqcf
2JFC8P7F5gd9AqOoP+HrlXoSlANxuuLx2tiCOelCcKYcx6Qh2x82Wm1zhcvYx2kOAEYEYxf6ZmTT
HKUEDCYhvQyoCjzyCkMWX44sCYI9XStSaryIyJysXOJW3ue+9p7MNLAhZWljXgTgf6Ql3phL2lkB
iwZh/DJ5xOkhcStci+zqFjucARFIARKs6XOn+wRrGIbNNUyFnPwLmeFEVrH+vhNeofENUAaUsBfH
CkviB9Quq/sOhKU88DSNM0+92GEbTlO/Frblga+b3YqPjzOE75/ir/aN37LH9ZztbxaOKE3F3wcX
DDgIRENy65zkDQA9xZZMXSi7zzL6VR38k5j9sy51FORg8R/OHRfPJ7Flw6Fj9dkDMCPgkvHvHIEf
m+cEaVcFasGrEeqV6nIukeLFT53sG5uo7pR8C4WNe1f/+BmwCP/WN9poB2Xe1x9Ghs9vZUJzePc6
xVFp8xhYvweKUU84lIYH5x+ObpNYMJVgmusXDjd8L/9SI5o+J3sw2fdPLYU62U2gUPxOmAIH6MHK
Sh59qR72yxXZKi70Lrgy+O6aXjX6csy5H75Ja3UmJ/JTdtHD5/9TYB7l5SRQLwAyAZEss3wRe5Ar
wmrdmR7Tfp4JVkcKnEQmKNT3I++a7dowK+MIaabRqpvX2/7S7Ul5wzFqVXxBK1yJpxIGGO7Le7gq
0wdsbGb0HL0ffFf442/YOV2AAvcAGougWxeIK4eXg1/SlI832E3rvua4ogbkV18U2Ee79mrue1Cf
FkIM00P+XHKorlgi7T+ryebxJ6wiT3TaDaZ2RED5yh9dQDbOL6l7QKwDBs75Et9CP/KMjbIRoUFz
ZPrmXNe/cgq2NVSM+kczcFLDdvRD3TR7803C196gUYzOTNjyBff+ol4ZEKYRl6+Heb7MArRjM215
9/LVhLqR+VJIMPP9oJ6TBYDCYrJB4PT5AV+MSV86SasSZTYWueL2Q1LWx62z7ePuKBcMI+CL9Z4Q
Plj7movpKj8EA41dxon9uRS9+Gjcw6j0pZ28+pwecJJ/Jo0L9VW7aAdcaCe1h6St6M48lV9tmx2S
TXd9XEtMbe9YYjJYYrQar8gYn7EtfhogX847B3d4eNe8HN07bnMQneNyNFWure+327p3BjTwq9LL
XIK+nBHg7rx+cHwLFFfwKADm7c8HbQOG67tPd+Dcjue4cT0wSYS7rLhl7vLHJzvdUZcaWQ+A9pDi
7w7kb0aMLTUAyWvuC+U7UzSYHKNhTAc/H+ZVvZGxsI7P6ZkIxVlDBswNYgXUbebC+j4/Yo1DKAm/
Sx0HPNll1BPQw8zujzm6BvDZ9zzf0XNtusCgcjiJsKNt9DULAdRhjHlgJg/dH0aUsE53OdH2TIbx
k7jBTYMxwvTnsxhZNbiPI0fS3LS1hQKm3DRfJ363qi/j462uyJ8B3u/Y0UN6hKM0y4isH4mtGiwR
UGYZIyjJIZKQT86Zeu35HfC21vcQwcpK5wuqxi/+0q0GKkEu0oiNBqpkl30IBL8hBdSCuI7HxhoP
DLhwfCJUlTyK2oNNhn+nE6lOgv/6M5AW901zoNY8Aoe/8UHwm9jPhK0BGirMmBkWm9dv+dtQFmDm
jfNp5AFuM9Xq1gJR5dKi3ZOhuEOogc0JWfU4IPv4vaykWxNWQHGn51IzvQe23pCrDOv5RWCg4UMl
ojJAI8FYeEol9nH+4o+tnqsreDik+KHYxs0MT9xOcV9vkDhEBSOJPUPK3p+FXwYVERIen7mBSnIv
0t4JZLx60WyakHQUy1iybkHvM09awE1b/o7hNcWG/EgACALCcKBs7OG7xLNlCZiHlRbue6fR2Ijt
OGGtP+Z5ABV/jdD1s02DdN//obTAD/mbNSG6Oawh0S22sBGdDJ7uFGebdTUT9g2Cb29yLRjQ7VgO
vJxXaUUYqBq2mQATLiRSYPEEgZiKERbmGuSmPZ0a9RoPE1VZRUpwtK1WstP/JcuGe6D5rtbtOoVT
mjq4WZG2uxZdmA1ugy8fUFZudTl2N0TMYjQ5xfucZh4E2YYHpP6yziwa66CBEA28MaU2U1ZnPL5G
ahHyk9Z+B0+vPP6S+InWVFg+CfjYKDwrws6rZYxXKVgzpA3dNjcDuLX3RuT0mMPLcZILjFm4uP02
Oum5P16IuT8C0Hv5iynVsl3jb3V4H0cDkha/Gqaop4S6/w7Lxaa5lP7y38mcr8WGj4bF0esfj0PB
MvM18qiaG3qP8DXP96wZyG1QfgIQg/tX/0Vgrl9d4TpZ6mZyahxDCyCT0WLK3lLbFh4lfgr/E/JX
x/Ct3A2HNxxaiLTttcFL16B+ZbxvZYKvUVPhncCPMQ6gGzvQdymIqjn/jpA/UQczRE9V2AwILAiN
YwewIbrajiUchZnYjgxDxs1cRf1XQqkIpfjpP7dmbGFqoEC0+qU+IA8U4dDf6+kkMWwjdr3HD6JT
u5dBRbDWfiEp4kqApT+61otHpl1n1R41SY/zXcRPBZ7m2xdg+UsBASPpt7pK5g9f4VC4ilf6whpC
BrBLbdMEcqcw68puMMxUAa0UTJ1NdtE4eN1mQQDzc8G4ayhwTJ6af89tS+wk3als4LPAjPOZopZp
brwAJGzCK8hM57l4KlNl1oT6V798Ejf0WyWELzi0lY895r9wCmGEQfxqrB1czGvtPc6D8xNv7n45
HzaDpXIjHbCHtaqT6YzB8lYN6ZDGOoReudSs1upn5Y1aV98q+8Zhge3174w5hJXGXkFgpzfmDTBn
MOYv1FGdTUt2rP0hhCoFsxgTRpctVsM+mJqOaYkBnHJs8rf5gURCetLm2OCEA0U1DmhX1lXQujTb
xFp8tg95JlCGIpo75LN8NuyA8vgFqvUrrQAwQIVYGhPM7kYIESbN0NnyWXmpLskqWRnr5kgtnb6s
lPqRoQeR1easAjKXXPq/9NazZpgj4GQ+rVeAguCZIA3p5XnUaFuDz6z1sL3Eq1+aTF3lq/gREq/d
9tBfebNL0qoqPBAgYxEdAu0PKEMcP1QxWl/ar9vj0B2GIMJeYVUNVoU190jIMbEERJ5DTC1xRvL8
+Wv8PX/Bz5rz6Pca0bzcPgzwjsJVrslexeLBNY9ENG1lVwyRLyHe0f5A0Ywwn6VA/RkI3WhwMNfh
dI/4dAilDcHwIkjgNXjtgo4fVTtbyBh9ZE0e92+9j7fVMvebHaU8kDTScrMcg6hQl+DBMHH6a7Gq
Nq/lc//kU1IW4nxBoUVqLXjuG7nPvxeRnJ47wAEqeICHh0TmFD1bjPkCGNU/+BZwBVXLxwKyJsCA
gEzNlWC1AUKThpIFn5/oUgQTq4XQEvLq4EPBg2IeyIjEJoSoBJCPQ9qFlJG6X43uvMiOcfna9Wvx
20ArwrVFFoNdzNuHFQF2c8TIyH6eQYPVbXoxAnMbbzCenhFONy32YohqFsIne+ExU/ewnRcfNzkj
ljqJUIfd6Atv+71ExeyANpZ+vS4pMEU48WM+XtrNn3Nh90T9ylTVLnYdc6IzmUuG9fgqtxl2uGQu
4UYBvMAeeiggPNMoLL+VDYNryLWDLc/Nqzi+D541aZjFig8x7ItflMAuKPtgoTwHjGE+MHsRycWO
m2lf1bZQEBxJMzpMoElzDnzT1eM0QiHkfCcfn77wXZ1wE66dgaP6APoYPLZ8uomTz9TZ4yYTSIZw
C0mZeiJ2D3bCL0M5WpSP3X1hesJ8FwjR+EvkKb5pqxGTTF2+lIbzZq2nU9VV5wZn0DHjF/y7zxtx
tFuze93U4yM0E4d0xS/0Ue1U+9PdwS9RXi6q8I07sqXOTfoA/5+ZsU121Gw4phuizcYXtKkO4KAS
0tBLu1Bnn6AP8i1j5rwga7HcDGP/ytKKw2xVMphAPRX2QYIL7w5myK26tYvafQY4oN/3AGCz7nAf
hSzqLJ0VfSjNXx5jL4OO1HTlR8h4gHa/3vFtV739omX0Y4c5zBiOlrkliVxkctE7BtUyWSv4ASas
FejjDiHHoQmD3SAxzkLjsgBh0M4tk/9tweF2hPjBaDl/M/d0MW8e91ztqijb5qVxemzh9FCMW/GM
QLDvuEVuX5KcgXh71zmKBVlgKTh7eEaAwdo6X3yOrdctCYicOK1H1WiBMnikuR3By2ir/iF4YM3V
wQBqTp03R0y7ZFbfEHUj794EW1FtMtiyCHLlMJP9aLDzcExPDfqZsJV8WMrkjLQLhlz73Ec7NMp/
kh2+EcAhQOAAD+hRmQMCdDyPyY4pAYlwHIIDrc06Oxt/iIOcN+KzaD3GfcXz6iTi4TQz8acQyAcS
D5Ifjf4u/XE4ykcmH/ddvVMcDEwCc4Wd4pjSVqyZUy6kKybUTErHfLh+VtjxiAcjIZRn+scGNa8W
6UJeVj/Zsbgq53wx8qs52xpi2KolwwWiak4J32PlCfh2w6Z2NWjiBMZBBO9nH4ZWQKt2siaMM1n3
gQldktS0Y3mQEI8cel/HRiLd3O1qS5hwtmMgN8wkH98HKz6Ia9PJ3GqDMgso9LfdqIxonj4zv4zV
/yUu9GOVey2A0gszZP9NJzn4k9zLiyXhLQoSf1xdtgCGBkcOENSO9UAa7/blCLsPI8b7KndUqKjT
KkxD4JDMNd3nvvuWT+0XoCHvmoCDuUh5/PfmDNBwHLSY8DD9My3lgIGztoqHQAHqarBOm9YCNNI6
dYzBZ3mDEIFu/UfSeS2pjmxb9IuIQAgQvGYq5SXkQMALARTeC8/X98jdcU7c26e7ehdIadaaaxpy
NeEvg0xwUzF36yiEon7HO5nBJukUR//qP/xn8qlxBbeblHQFTFIesPbj3OT0Hligekxprg5py1ow
DDdFnAg6Zn7zZjzfAwjWKedi++TS2Y9/8MOW2+WhrzZdu55gMMMDPHFnfIAzM47RDscHlECukJiL
4dmTcMDD86Tmg1yj/Szo4vscb/FcdiESd6eXtbHE3WW+8W5Bb8QhTlgxQsij01x9k0cKHZQkYrcX
m0uwfsy3T8nLQUHYCiBuI1iFik71Mjpjh4+EtrxiiQSCQJsj9oMW138A/xIkg4LJPQW3VSOBCeSj
0JO4n3if8qmNWTjQN1yyYHqwR2GmktF8cjfKtM/+2W8paAyPor06Fr/Qyi8uMMIvehFQeOQ9sif3
1O+gaQy17cYSEnxr2FRtfXXv2GPcUuaDDGwmO8lrgOWh//Ia3NiXDDNukgsyTuNzepgfumGfmIen
e8kx3rZBc4GA8JNyqSPXj/QiAWMdHIU3L/+RmvaGCg6ijik1iHm2V0jaJc2t3Vg10xamUQRnEvue
XFzmM/YuArSncWrET+fHWSvQDzjcvtl9AoFHAar5rTeVG8prij9W3GxS9zB1n0XNw6J/8tu79HSB
YWt6u7cHvqKZHx5SE1igunZpLKzKWjBS22S7KfcBRTwUkiXhx8yhbBIDh/fVTAdCD7gyrwv2e/4o
oBucOPwOQR+WNueWhuqZNVAPkiN5AX6gWVsaYA7A0X+NBT71H7tHi8Lp2BoZYmUGKzaXA38kprjj
D/lnGn4ZsrlBGNMeEVszVO4MXJCMwHNj3R/ktuCs/FQGtSZIwZMb+sua4g7eTamI7tNjMZtYiZlY
wx7JERGiqdwIoJlPe/YmXr6w6BMkd1/4Qz0jPLlXeA8w1tWF5BRxmnbXlEnlR3+x/d+Xb7TuF6eu
c5z8EIb9nBZEgYOL67oD35L4r43PiYc9GSgBz3DEaAUoHsyZh3QxtT83jKUuqCexU0eOt3Mr3Smw
uUHTIfubL1YztqdqZNf2JkZ16NpNal95XTRy7hPGhU4j2WRvRrbZIeimCNZpDQY3F+oLejdLar3X
3X+MHqpFtf9GCXfOqd/p+octrx/UIxSr1Fq0m9yJ5S7WB/cP8+WUsHROTmZbgpRxgix1DCszTvTK
fbEte26bG83kNcrUdPuym+p/kSl/R8eNbp0dkxzTtdzuUhsmmHg7vx0Q7LyhjnZ31d9BorgxuQve
48u4/ffTHTT/pP2T/KP2nBAgWgyfqhGWEEb7UdducPoc1Gy0+Qg2Dxw9bjUCCnSKqXblYTAXvF3m
5S+YGzO76fc53X7UTBe57BXbZPMHUnpPgWHeEcVhAIOH446tsIBK9sBBuDSGTEE2O8Htt4dEjsiG
dnVItyBeg6tDn18xdE03Wcfbj/vhudjgctZJNmrRlBhXUM4AlkEM6vFJIQM4DPqS27w5bL+ienAe
7ItXRWIF3Ja6gDPDCvQfHn769qUlmAjeo+7gELXKDwgIOmZeISj/RlgJ6gKKeehNz3bS47cfbSts
syg0UZJYlRN1/yl49J3f4lVBKUk/TYmKkeYHZLKON84G2wTm80J7Z2+ZSZjJbkhdj2rU28WzaAtk
Sas2i9ppP78ML5q4rgtFCseJvmeStny1uXx3vGJkgW4b147z/EWqRD85rXZxM70qEzuQG+XrHxCO
M9fJhQSPsal6DlgKk4/i5N/9j7qQUgcNjw2LAgF/GyqH+KF3nWwSbc/owb3mb4hwjwCnPjzWW97w
TYC4M3ug3AQV4b/Gzicqi/avhicOvyEwXIwzugz5lucR42ySFr74xT+u9r52GjfnSRYNgaSn6Ht2
rljRoc0/4/83bT3s3eoynNk86ONr1Zv846jBWGMizcXBUr7JeENM7tnRQbun4b7YFzQDdl/BW4Q+
4d3cq0MowkYNUMbiFDZzKTOy8+DM9m8T5IsVf3eEhERhxhV/slba838eg1dGtTiYc3P3TXnITRtB
NXy0BhsFIxbFVUXKdvrCYsEot8tTRg91cI3cjFuDu/0eNz7Eu8jtVvZ22MqQJSQRAjGv2i+IhrFJ
Vg3R7MUH16IuBdnkW9QF7bTpUeqEGBn+WQlJCxw5NCxNNTupN9t9J7GP2jAGzKm8ZEoC5N8twsnk
jJoW/6mPZGbAEtG8PjpSYnGPmHSxXvTx2/LNvK666XY8Y/3HNDGkytKpshcTuEHPDLAfshksV1wP
L5QwPXSqOGnQ0jDh741I2Xnrz/l1mdcd/v2B+wVDabwYxTGFiAY/jpsPmTypGjZ8rNF2buW/xcOz
GKHAvVRV+28TM6BThLtw96AtYp2SwsAd+XSuIRMvcAgWWXIO24OZ957MrJFFxbnnNzN2y7i6xJsE
8zu15d2lihU7741YnukYL4cPT04FHQCN/iNlOgWyd92Ty3cYXUZ4ZgRHmw++x3auQ5EMWdBmTh6/
5C8gVZEZPH+M/gXnFLUBU1sJB5rynV6XVcKdyCDBg//Zn2ui1YJDz3liBtFc4/KANyCxQCnBxOP3
iDqDV4WXiv1YwGvgeUITlnqzfIJPwHdELQkWo+57uzWhstNNCN06xQ5nHKZ1W74WegSusZNcvqAr
ziCftfg0RLqJrSZvWs6CQgpl5tbGhI2yQy+n1rAT7fgrqBkaFdLnyhKPVw/s+yd7gzenF+oWoX9/
c8K0hqevb39G9fp9Y7KHAIqrbIeTf3dw91+jU1oLQ6JpZuDAbB2d56UEV+UPJiCM12wFhrzON3gz
8iO0pXTuB+1+yF/yE0+A0H1ojl4sCb31DsFFdpm5OkiYYb6CbvEracOh/Q8gLnZgA8D6+Ko7hbx8
jxh+c0i/RyAUPIwfm4NKzocpP6TuuwLsTjveo8D/EZxRGDReuHlhwKKvBP37mC9xQ0Nuk5sVzZr+
VpqiolmSmCL5+qtzs/NaaS8K+AzMbnn8Yacy6DFP7omfOkjYznyNH/8fKyCjEQI4gZ/jSSF7sPkY
d6grn2g7Y0fvEVvZ75zWKGfboKGjEuFX9iJXIHcgltQaMfE33GPIAQNW0I1AC0CPpqBcnGqwQvE+
xGbEBbwfRKIvV/CqS0Tj5ADDyfVz9+6kPfFau5FIjfzsRW7ffTP6g+ti8vi7RVssIVk0PHiQDSLs
74/oAj1cTA8P59Tw4bYdl9iuQsk7IsU17U7Fi6IMeQ52ARy/q+2X/bwh26mmJG+d8ub6qNbdlI+k
XgqtxmcOWwDFjIjQEa9eYmXklVurCn4TlGmRPtt8CWOxZxYEAYhWrMWgmqNK1L9/1GeqfqxNDVZY
vrpI32H+EQ58bn8/X1EYM6yUGzeqlfbNVtt/E0yOvdqOomsv6c9XSANA9mn+2cKaUyjiwzyOKRTZ
N36Dh/8JOCNqPEQgznv8KpvxPy+TY+aIjLmDqszXH4gPeWOXwAVlu530hyw/FUDkW2kqIIAXi6M7
We1pMRCUy9dCIxRGawG6F+czP4XwXYnoRVIz3xoU/clfUKMkAQeNWCMe/oo6DloieVLw3Z3XEKUF
kHcdY7yH2Aw9OXg6U4OAkhm50vxWzsljI87iAh+w8IZMRu4UCN/AiJlJwTKQc5gsGjNP0E7tc/JK
KkXjYKmNKhuViWXm6uCywJdVF2nxmPaQ3pXB1lVUS3fpU4DBxLRzTNTcX6B+F3f4InEhObxkog8D
l9sOlhNojAGcSlD65NOWC7Ya9Ht2SGlSCLFBaGev7VWnpZw3KLikU8u7fhdjTrHidX6eieUBzwgK
7KlDZ7fgsWKAKvLvIKUnIeWiwPhytTpXK0stn85zHDX7iH0gxPX/nueoDq+7QQf7awyN3wqqDjmr
2JYI/BhNCaeKasLeN9wermVwrzSyMJvgAHNjpdg7usqz/dL8ZOoUF74DXB0NwuIPBBqoueb0IjM8
E60Kzgh16s+e4tvZsvuiG2Ae4jgmu4Fcpe590nx63aazm610PSlzTmWRsw3RX0q+0i6AiwHXcNNO
aiwo9P84D3gBMFJgPm13pdklG5Kg5pY3K7c9Z4emluMb7lNTh8nD+b7IFVUbSOuTXqcb6LykEhwy
vG+D5m/cbwpz5ux22YJJBvwMtgesD0u9jvEJJv3LP8kVWwqEE+p7uDqgsXe3P3uFOj+Sk733U4c4
L+9uuREfAtm2jHvd/a3Kd1jRYdWJfac/mDqwlseDASzpFpf2YnoubzmeX/TP2qiTv01wvd64PxoX
9Ep7TqA3htdU94Mp4vHYtF8c/aJD0dehdBsMzBD2oyhf3IEbhvubjKgfeN19efIA9uHJmB6HeLmY
1uX0rDnipjNFjBt1sGmaGs+AIzxaGIRSQ+WRgw1Iq7glfKKe7OxyIkx8GHmMETt2YwHD+VP2q4Fh
04ahGXvhoS4XNFEkut3UAGxN9JGqyCmmabwJ9QWMI7SxL6cDaD1cHYZwoMQ65z8TCidL9sAjO4ad
F0k8+NI+dZnFaFJ/QsMG973jCRe3KCXBecX0o8/U5CJC1OsnMb7N8csyBoDPeun3tVvpv693yn8z
wIg+xg84Cw0G55R/Tq/EhdZuqPHe1waONbErtiWuGD0pOA1YtwKQ0OnhiOE8iHmZx1s4fcnt7P77
PBd+w/T8YPFeT87Lh/aP91nFcObM9wHr5nnSnvsXMSUM8GPT1e0ezhQLMQPLZhvlEnbGpCzeCUSf
LrDeUqWeMZWaeUWlt9K2zVQc5NzRdvNY9lv3YzcaQTvg81jeU5kL14Jdimf2zkIAXtMuRpabKJSt
ugO3GQggYH8hdRAP+cqDX1fMhyxx1GVAzDqgAGRRDZEk9pMeBPyu2GBBPqqPBa5M1pswwRHMOE2p
CqKeFubZFdyYj5zM+jhq9J5uMvtUqAYrC9l6j2uyjYiAfKzauRwdUDYYRchw+kFgYhrE70KvxWQ4
Pflvw37znyRpoY1zFYBpVUVnmBgC/6G07S/NOEWHiqiZMy5wCYuW/OkYhUbLum/36whCFtwgWOXy
5OqirInjmXgQeqbDvmmH6RIpj/rxxgdOX5+YfnX9+wSlTvCE1fFQM4dmYdpPWukNq196GEz4nEPa
HTcHVv7AqK8yc35eXvxD+tFjOvlYXKtZdK2sBBehrg1LQhdhFrcf4D4djw+B73UDZNpMdcP/xCQK
NaD3WCC72Vd7IlNf8fevj2XqP+o1wxJK5XdyaEqNpqaPwXWwyWr+9ew5NATn7cXFUMfvVBDhp90U
VL6LXqXJDoeZAxUUY6Dk6r9PNhSeK+ytEtNbfNxgj1sMnUuk7e05VUx33h5yQaB/aR/snmbnIWZz
v7pNfVOrkGongZcZBZjI2XcOLQXl2Z1ZDww30bQUnRoPh+Yfkt/kgV8jppP49+WtdF+18ZCiyYGp
h+3RGvsVElFfBVK2+OPR7NYMUGk8iQ9rjx/r/hAaFzAZtBzQ4pJ5Ioc5D567XA9HGguOBsA8D6ZW
TmPaRlHVUCmSB0pfsk+Xp437HR/uHoNy26jg3ClDFoSQQm6ok757HlnTZrEh2h26J81eAc9yn7SW
BMhjmXIjTWwTwReD80omrnMbb6t3+mQOCwqsatUcdwedaWPUo95ekS8egP65fQXs31Fmxuq2MKHB
uRx0Kdj8GaND+kSXcaJHv6SvfIfa/m5bFHzQytBMEytbmFQvzA8G1mqL8gaI/o675mPUWm7nt6+z
72l/nY5LtrRj9fHcYamzZkk0Rb7eyZDR4oGJAmW5xWjvKw9Mh/vZzPnXhAGV+0ZCkgyWKH3JNYR+
6Vy1SuiT9yW9bf/h7PpbzSqFj36Bsrq3TcJWn5pNf6F60lqwbG+A69JY97GOCOFwmp+ItTdLIZXi
En2t3e9q11ONk8DAHvIAgQO8aJzh1Is+pqW+X/fXwD9xB0pHZfANULpYi/3NrgvaAIYV1Ol9qadn
V+KoBZB5r5Vp7HnjtYN2BrdLu+81PEwKXkvzEhuDDsAey55yYXBJmLP6zBdn7sc/M0f+OafRZ4nz
39b+0IbkyJ/oL1vj77Q5//k6w5b5yKu44v2f90FaH5lWRwy5gK7bEFlDe2SCoZxdfBrII8CxHsQe
wtt3vsH864ZzHePy4XbMFOX9sV9/NSmdKy6a9WlOTOmkH7WSdnwYtYJf1Bu9GMnBS9Y81E4CCRgy
k8PhUD1C3LTK34Us5vBDd38VxtapTa/9jLcd99xGusJ/Z6guEN1xXoAvbBe8o+MCyi4Zx6gFOVfw
8e69xcZEIuqwCXqRlfT+ft0STxRD+w/9Ow4vgCIvG5r4dt3dJiAYgKHGtYKM3fy47cmroizq57W3
aQgzAyOyMohQf3cHeBj3neEJ6g2NUd+B90vjumOQwfm2Ey1a4qjD1Bz8HWFbYuJbhlaITbPgJw24
c9RTL4fBOQcCpzl2Td7eVE+XsZTJp6d8utq8eIP6PDq0A1bwkGEabmd18qW4/YPIum6tmS3jQkFK
riK3PZnCMmzLWTD9MlGxBz9UfRht0e3QBdsLmPf6AzDk0FXa9ABKCXyyZ+L1jWkp0el8BO5tdaEJ
y6wBZDErUl6xqmJd/+Mve5TKsISZ85ODsPEZm2rkt3kTiy99/YTyija+d/A4hWu/c8eD/IoPaR81
h/9UFsUBBcRWnZ7RV73nTHNleVlRhTcW10F5QT7obmeqplesVsy10ADQwVBKPvT9bfBxQHP4hdBd
3fdUKwv1fyi5o99dy1nNb9wEW/jlkZh81pOWYwaTqjFkcHMbH0UyvzjDD2copoWEQDyNqGnN23gu
QqGcSXfZGC3ZyyghkEGu9rbW/NKdJ13ESZJ9/uLGQbBOh7d9pjlsFeZp/uD1NzgFlM9HzNvbvFWO
XKC7LjXO4JYP+oIhqEaPKdaBS/7Nhb+rkhHTRQ4oN/0SxWWP7oUCxQrNatGV8XWr2rzUzlZNz293
E54xWwEUaXAv0tWBDwCagRN4TRyLJlj//w8I6Q4zv9Otcz7JnKYJdJ65MxQ4eYXRGlwofi9XKl0K
rOeoi28ZU9wtqDi8Ct3PNPFsjkCEXJZE6Ohh77Tljmrwd/W3KTKIJ1g8rXW61+hqhx3GwA97A9bL
Iqa+43vG3fnPbsoPx3je2biUbuXWYa8i9WuDc5yoLnHm0mNCIrdEe0TFXcIueLol9rEs0KuNFuSk
Tt4CKoL0GcnTQ1lqJzuxGeMwT0WdA1/wfPHdR5JNOxbyhp68Bzyz8zpMCY897cKaqROmh1qN5Sx6
O3ATGoXBVGf8TaevEkXboj0//zHVwV7TFINGhRkvOQvAqAXUE/Dts39shM9L9G0D9bocIg3MmdhB
jBkBt/RavOoRQ0MyyX7TvVa6CV+dYvpwl2abpuGb6IbKbfkvre5CHU2LDRUCRr7I8yVK4xdYEdNg
RLUbfhxUVbXO8FEYthBYCC0DbAyCD/a6Z4jo8oF//EfdPhDPPdbQvus/c2CFvmD10TjgO0JRTpv3
0zmrLUU5TQ2udbMBeL77CtxNSQ0IPsS6QLVO2IfO+uDVmDYCV/0iwEE0QIu1afKDU5s/nWOYrhr8
tMZNxDutoPxFShPHwXDZITk95yng/+TuDGgtSpBkoF2eJF9QggkjNQucdp67T4AxehN5j8vFxzd0
qwq3genJkM4tYGJaImrHFmOC0pzPp0MxbjxImlte8cn1GX3cxaIPYPUpjHJjYVPtdfH72YtBfzEw
oCdBCD872oj4bmPV1JTXT3r8OAiUV6/ifUoH1gL/dT257lz85pshAxAnLs2hEepe9T0sz2cOMBjg
hucIoA7qAhWgBBCtReuVdrAIx32tVZNIcpWtbgxP2yO1gi774+M2czBVrxnhVXs65o1+FJAJSn1M
QYTdcz+4XMomZVUne2uD7RkXM8o5u1W8AsxlnA/e1gDDWCNrl70rtqyRJXkLrb+e4U5rf8Bppk8U
jdbg2X0Gu6STw7GBAVK814ZO0HTAFpn01wbHjYAfgzxFg0bo6nZRbetEE2rCcTx1rhODuf6cyhi8
KUZX/CpwDoP2/rO5l9py2h831yyKA5M9/Atq4u67H/8I5msfplywnLovvX4NKF062FzfDxB/wBRL
wGr9ov4dxRR4z8kGVK2pyAp2HBbLHfv7l3DhQewdFA6SoT1dpjU2nPE5Gk/vQuNjq17p+6z8K73d
6ErTow9QLJX/pVkMT6rctEXevLIwrORYLZ/LlGs69V8V7Tv9CucmnT7zinoj3CgJep5MOOct6XKl
cDpwaK/2Tm7mnDxMm6uP8P2TGgA0uDewt/OcjS3Jx8ZBjDoyOFY9U9zeGsSA96FRBs5cfxOlK/7+
lg9FIcR1hXvtMOecvbOslb/SP8G2IeQEE4NG/Q/cXFgeXyzH3Z/CK2eTIUFzXFBM5hEcCZoe9Kai
k63Jc/LLdn70WytRUcZEzcFDpMAt7ApyLnyQUTKbcVULJgIMtNTHHqhY7hrZJopOfnWQK02MY0O6
ahKlPFPfB0YlhRy82mfSw8SFb6OvelTw4B6h7wolZABj84afzaFg1StJY5qYMsBaNDQqnyM49/09
UwD+tOXOrwhGm6MYluo17Y+wjIFaKp+Lo1xLb6hUP0s2MkHHJTY+nz7/hwUJP28LoS4lmad3G4x1
fk+ZcxJkZ+d+XUCSEDtuHFkC7AvOcdaB5S2gwqh81UlWJeuLo+67Rno/KBtJzv3B8+ea4V9Drcvh
tyi5+4Bwq+McMHC12vH1gJBafrOo1DFRKR9hYdp8dbwTto7P2KCCnmyqYPKMkgjPfbEUzXH1dO5R
etQ/xE2ztcvyRiYJR1y3pIm5T0AeOaVYE+UgP9p+nkYqWGujy6TPGZEkE5aV3hacWXEp/JZf3W3Q
apd6GAYEtIXcp6rXV8B5odcUY7pOtHiv/Hz5Ceh83WSO3bASbsopqGuyAak94NccU3q25N4i13CX
FKEn2Z7AMqjeDj3xJPnMaRi94WbSE5EPUrxHKDKCZhLdTpI/MTCUUu5Kn9V65mpkqeId/AsHXGtM
Von8EucrBev2PE/AdKXtmf6okCc7iRqx+eVc75B18Vj3xKRlB97aRjl0EH+dSSeOLvg09A9sOgRo
9vBke/pftokNvkXqpxLPsz+DLHmzJ41h8CWzoR5iThSeMd9qVngl/VbYM0kiI+Cms253fnP5PMoo
Z6lid5r41IY+q4Wlmhx/AlCFVeR+skpM+oEUOfW2pgxR/ZCpxMakrg2Y/vE/eWBK75jkOVAsyAde
pUoF5yCYRNAAuibzIytPD4BV6ZJdeRVRygBCx9ZcshIiAFvOkmqyDx+yaIXrTSFZ4LtyEnQ9jpZN
6UJs1s4nNINwEHgn15DlDPxGYVL5QJXVR0ZRwmI3VhHfpWTSzsyIQpHpG7Xr3hGrc5gyYwehqZU5
paaMOZ9af0sBw57564RvTTg6R/aANcv6Nl3hlpy0r1TTcJ83eEo5d69Q87c/idihmK8OGDQIkPGA
Zalcl9XqOy3lC/c9pij12dsTVolvlI6f73hE8pHzbqFIuGaQKM8mkWU0qsc9GWYKD2DmEmIyJHqY
E2LN0KMgkVIMcehGTUHcoiGVSEVZtuUALJJVXbrcADO7fG0F5yMeHTkfyn8s8nTLCZVXLFEeK+VB
lgSduYpmkRKzcQ95booYhmmBtA9iFBI648kfyFqxKYoCURPZ2bWWnZDr5SHGJkspNh2amQFw3Mle
ZyEJUXZoFxc7ae1E8uAcMtVmjL/Ug93RioZe1rugUllno/G53NH72Vv/4hReTZUcTvG+EPf5PfkK
Vr3+HX9EQ8d36JjJVt4SiukTG2snpnTQLzF958R7OQuYe95zRcpR/JXxCcQUxDn8pHv3GcqiKbpe
8BgSl77u5qQJ1avXio8X7OwaVZLk2871d31nGXStnOg8fP3z85BMTNB2zKua2kQsGUrPvi08LwmQ
MM/149EWyjbWwBt5TeYfV67X4cnCvMokzbopufvjDj8zSyjZD05g8q6GLFsyy5M6CzwU1sL8Q8QB
jdqWvHkd4oQ0U89veVayKL6LozujdVZ//b2Q61mCaiRbs22qX8CqXl4r4iudRD7IZXaA7e8i+zvG
XtGrapdQ48k2WJ+c4JU88dp9TYOd4/USRA17yJ0C5JLjJSNNN4zjnjudvudw1sc/J7TDohcO3zMR
YErnhU8xDp84KJFJFGM2MkyaUWDbYWtKUptlW39v4RE0Q6IG7fZBrsN2crqqEfls41k8bpHk/C/E
yfOOaIECnYwbPAce+rSCQ6afycQYytMg8/5uvPwx9l/i644wpcU7ThY1s0HQ3Y08pMpyqc4giQ+A
Ciori7Ai1o5sYP3rudR7Qqeh81YmzJ7FcVRBVUX7GDM00pPVxggQNsGUCWyrJyq0OTTYTqR4dHym
DJo16DrjNf8z/gYo32S2I7WEK4Vlq0fSOAAwRsVdoXqpeSCzt7hUR3ddu8Ejwc55whzxte7jHzcx
vkKxef5u1ITik2ak9HgSbdR5iUsvYD7IOY42WzmOO0vwfWeAX4fn7AeIDFyGMPFbNWXYyj5LRCie
551sSUGfcJojdQt3FaiV+urhwscrDXtqd+w/QofC8AvaH9P6x+FTZvytbC/HYUza3zS2G2cxsnh4
EuXW/Knev0Fjwx9CX3lJaDYVXt2nObxAZ4RPNquyq0Ik1DrpbNzkPnvK0a7pksQXfMuiyIB7cLn9
8qbIg+qwY00nxphmdF6aPindvOg1Cr2inhZfbEKJYDxgUoXEg4MmUjSd5OM29uLoeqOntMOLHo+A
3JROHM8yC+7EX9ZPCah9EtXWZTfPMhhzDDem2sRRfkdM/7dqPOpDUpctUD8WaLbekpmOzZHA91h6
ffuvq4DpFaFV/heE7acnEnXJJCPdAMvpwUViji3BAAi7J1zuxT0Y7eVf38/oqMek3bhwqqYdQQgW
y2d9W48ajp2d44ycABbK+L1+2NjEeLcwIxqx6bE9m7BPVg37TQJZa2HcRBB0Rj81aWQT+omt5G5h
5sCAKKpegL6526NoadsMn7tPEoIpEXX+oCuSSxrIbcZrVzwxAur5iUMEwuNPzvggiKFkT1yD4akI
GsEjJ7b5D3DRG8UAsTU8QTWbqYf90VU7iTXsqWbS6UY9dVm8xRYBDYxy8US1QizbZ3Xj/dGwMOoN
i/2eefIWF/xRf5MRpILUVaLZIizta0tgXpyHg0Ax9aiaA9fVUYlg6KjpynNYGa4iwQDsB9rDkNki
IeD6n62OIYMNNgfF1GT4WfEQolT13WRoDrUzo+afSY904ERQQi0fVC4sEhTEzLKl9EbGQ5JxVhQ4
jkLvir09GbdO0V5ILGiaXHtNe37B5Vre/tDtMXdik275fNhFPokWOM+PBIhgWu6fVQ+rKlCTWzG0
RuDp0c0mJtsUbqW2eTIL52jfbOyF/r8OnmEGsCpGuGwdRdzU2wTlRMJfnXiqrHon9LhSbhOyxlZZ
RhTi9DsywGns0R8nxrTbFMP7gMT6kVE8A1Nk30XTu3M6LnXSNpckXnc6Va5VFUMcbBLUlVISL+Fl
pmjHtW0VBiDCEmJaU13fMmt0pPFG94vgdk0McQcEAjpH/lxkDPU79vsgi92gkZ7YbvuNvwac99ZY
UrMnfoyZOBHR4q4bqTf8DdsVuptxLeZ1MLwzkhDWKHiCAEx+sFPU4e8d9bQt3eRrt8cTHjPZeheu
i0s6Qxue7MVwfXW9oOsQnfYa3aIqOkRHwd5OyN7jav2G6GqTrfe1J5Pe4Dx6KCs+C8H9hGKMyvRO
2Se59yz8A5yMWHUZqPTSG0RBnVAX53QUqRlXEZbwREOfY7LhcLkK9CbB3UmBenztgLP1i6s58Je7
jwv0vbpQ/8nKoHeRkZooKt9AJdVyZeUrPcuqOPIpN/eUEllr+//vZYV1AldBEMiZalu0JWrYxRGa
OmHvPSwqYFbDdsqT6y24DGXSYCXD/wuoy2mbqMIYTFbUEMOr4Ls1hhU1/tvW7Cfuzc90nsDXwGfU
W2eNkvuQI+3NYdj0hi2uLBNTaJrH6yhRRuqxFFjhxY3Vi3rWVkn04fPzd3eDNwbdv7f4uw7XRY+u
DuHhhdvldxDzZJciApVVRaadO5k0ba6yguj5oYyWV+Xn3JxOilHgkXcVXHloO4dTl8B4pLCCPDyK
Hs6dyH1P8mhiSO56WE6SkvOPZHWCvTOP51zt2zrjG5fUSJ1DrOfoXAyR07d/6GDvN+pcsYxUTcZj
xq9gCnukriGw3LKzd/gV2RMHuIocWJ4hASjYplOlYLSdGZPwzd0qD8fYNMWzWq+LAwmN3PkAnBea
WM5+HQf01yc4iH9tjVXk8yHWuK5zTpPGQgXh2WFTvpWGSi9izC21R3rEf6hM7lyckhCHYbKHfSlg
uPRBaDnBnqVJyWq3XrLwir+/mxrjoBnEJCgzs0+wDHqDoI6P/pvGCwBpDjVWBVy8f/0SoVafv/v1
9FvHGbAL123+SYLTYJ1Rp3N99sX4HXCt3GGHwrVycASIMp530Ha64yE7vJAskDzhW/YQRKebwd8f
AO54f5KDRzntufGdW7em+KD+eZIHSf2gn0S9bDg9xfmNSp68oWJD3UnVSRpHh9I/AbJL5id7qM/I
4uvj+IuSGoKsIvnw6q65ZLkbmOnXhh2+JiFbig2CmpkBtfgN8aOg4/s7uj01CqlQOPKmH38R70uY
MgEsDD9bFxy9mvQOO4/p4L2koie1c53xDkYUunsiYx/8+LGE5/FwLuGfrlSx9VncOL+pKCAosdgu
PiNPSoDJ5m/ejCSVy7+3FcRt7vceH5AIHYPLN77aGQa6j4/w8G3vpzgCSKuTXleNCUv35Ur1USzc
B/CSPlqCJr/kb1NRicSXuSVGPd5wR+wWnJXIae2mnVjzWp5Zn02vjg92U2+0q1wTX7MRa7XP6GgK
sjeIzOTOudmjnrLXQ1wvESuDXrXE/DeCMVUQPfkOOeV6eXuqpde7v/MxIIAoB6E5LANDgh1y1do7
aWUz8cge5IS+q9fH7SDzvCkTk2EGZ+rDleRc160BpESmkpGF/cnZQ53g7kPG386Gd234tQPIyVrk
JWRdrAHIXWnBMEz76TfsBI/gC+GeThUZeAd9Ni48VMmQEGOdNtbPTiityaLzUCbFTUI9MrTIVcOx
/GfYU3xrjZRc8CVh9upvm/IbMQP3uQcUCCONxQ/8AA+nGHF9hImSx5NSNDYNr+12KI8tSC2+9jPo
kly2SWoyRDGcWB2TIxVJF3U474yqvceBqblIOgoEY0m6JIaBwXF4nG5Xtwqf6Clu1T5iGcZl+0j3
au+qfpKWyRYOXk7DuYfv8DJ4ZW3nBhcOScD47jcyPKFHWIYNfnHP+63q4XV1whIjeBF50scWQSBR
l/vgUHAxXEUT2iia6POQwIVnuENFfQ0O4y/4tHvMoMXtMwToOJtbNGMwjKGGTlvVpWE/Ws4TBToy
ZeqHWgBMbWDNXsPo5uyeohtuA6KbhnDvMOkQtxRIutjjpd+EZ5BumcI5JjSUjXPDHxBGyia1stYY
WwvvPXM2y3q6W/aIlMTuoIfCHP+KqEE/9WXeAf5o32Zs7QMop10H5FBNzbatWX5XEFmodf+RdF7L
qmJbGH4iqhRE5JacJIhx3VhmTKgEUZ++v7m76lSdPn32XgtxhjH+8QdwC8mi4kyvNe+59ZEtYBLW
Jr2Qfs/uEsIHjTk+/0DOeyLunNNUc0Fr7ityJEniIgaUQVN2Cz5Umvz8sSSU7dYGIswop3U5pQNO
MveGK/Re2xDodfu5557Ff64JlhWDNYGytAQb3HRuZ7OGwUw5S2MG1yfAOxOV9qr2F2sA0vcEPGp+
hcA73N+Xn0Deved60CUwB1R3sFs0zFSB0qAbs+Ye7i/8eIN0MH1jYyusuVHrO7CbJje6SzVd22Q4
5iuWqfkkZBW5ZgRqAFlYZEdX482Vy5eeka+9PJnVP6LQzS2YAduYLZjlotzCz62dH/u1Mo+PrZ7O
TtAgbWkcMxgXB8Ewfpr4PqBsxLvSxKSeaTXVnoh18keGkFdR1vbDD0gRX2+ZjZwN1FFvBI0aFj9t
aAds/ROiIROzPwy7n5iO3OzOwyKOR8HxRGxn0NspUCOuLWqKxfjhZCnT63EEWMkhxglv/8bKRjrq
HOItwyjv4t28LhFGOm9SVb8RxxnmCX3up5pk5AvprQPnZ0sYyzMUYTrmEIE1k/gnPshewwsU2idm
LRMafjQWGPqlbHofP0lO8Y7VjkEIc1QoHDdWB8IMJLC9YM9wnrQt+wSuh39dmWGO4bZomgvMUn+M
sslC4UvgvsnWth4VPMX7Skhfx1lJmBDZtE+TBCti5bgFrZYluSdPZfNx6O3xV6iCnz1aXrz+GAKq
tJIXA4AtXNHMdUubo5izF2dgf6Xt21DGhQsiMNPnFS4uQ7wL1oLKUWALEJ/GiKVocaIBtqptUJJy
2GCaZl8muHeQFHQ279Mrkts2oFKiE/3BsaT1v8Xy8hLXOFm0UQcBSyO7xGBhwTHruffjl6LySzQZ
wPp8vRsdUIy6kGiOFVwVXDigEUCOQl4FAWxypRJ8Gi6ozTB6LdU/JnJn0msSpSIG6buExNAQnsWq
wJ9nA3eR3K/RrhCxRoO+BduhghAyroEtJxSLwx2dD4ec6l7u1lk3eiJM9pt0K/jteA5/U8E4Ikfp
ZL3tl9+3Rw6rlIkmw3OrjNs9yQoNkcufzXCJRZtEaxD3kGMaUkYbNFzi2ARIylZgL/8V1tOD+mBq
qIIptLxLQJAuMUX8Grxy6uklXudKwDUZntOKCLcBR15jipxCmrPlVXi/wipSMhkTLujtM2WCzmf7
C+FdOQ9MqIbp2qtsjE4I4us8Dq63+xixbnvGph8o4y9qibV/HvepS/wFa0a0B8D6HFFwkFyqHDb2
0Bk6I1b83eJ+B2q6RCBpNjffR/QGIqqL6sZU0iLAuzLXAOdVfhyVoARIIupmrLyd8/wS4bAE0DCY
6D5m+jM9O6UP5i4OnkjGYHJfPGyZRE7J4enC3hbRpztM6F+pfjnJYbp1yfHEJUCMYe3z9VfzM4du
D733/LRCn+h8p785CYFsJjISlejCU22ENO/Owh8QRqxZCkgtJRAGd6ZCVY8hnw0rKmc/cm/7NxoG
zCztF0wjKiBybYAtfk5D9Ui54p64tDFS+ytB7/igR3bz2SGIgbs32A1hOEKzIiLLqwCZS9LEHsSI
/hjmrcH0FEczshNwzg0vFnWuNViWoPhbowuRsYsSxmxCX7pqzHOucwf634nGrr6CTmNJRuTB2xbH
bY2KgOLE4zfzAwi7MyqOS+O9IY3dRQXhrmOy2m2Knh1GWBFMQE8RQa92eE7A6HasOOtMi4qTlAtp
c6bzVgo77pxf9rY5v4k8XQOyYqv097DYV4D152ltHR4Z7B3IIeL9nJKny3mr4T3JcNouyfoSyjXV
59Xls/VC8kemMg0+bGL61WNlrZGN/RFB//Kv4NaKRG1cXhko26PVeipzKVWUWtLqC8/upsH6vHmc
K7TVHF8fTKh8SRj/WCr+WH3ujN6UAIetxGv7MB/4cmzYZKG4WiRnxH+ZSkSi1WN+meqI1ox+enMh
5EPZPMpLxexF5CRcmB05N1effo0Zal5wjjoVTjNrzMfK6AeFAxU3T0QB8TzcgvdEMFNP7nq/g6Dq
cte6Mu6wDlYWIDhfzeiIHeHUVTEJFuVLR1QxhpWs+i6rbThtlrhLRJX3xaOIm2neBxmjAeKWwOnM
OlohwBvjbUgm8EScOXaNdgUOxgiHgI6fvbmEZHuH3QLXTFzScKfl+U85qQqeZi0lYL9fSkviYboX
YMuGSGVtDwXw5Ohe7dXcnWwYLe2vxILhMvfZx/jg7KFK83fBwy9XK6tD9gL0tpQFZL4xPCH+Cmza
DuqQGEoW9DDhWt0zxHd3UEdAlD6TXrLOqbT5dDwh9a4eAbHj+zScaNMcD/130Fr8/S/JwUNbZXWI
GEOgQQcG4pvkWhG2jlnZRMV0szPOebvAzghH0R6IEIcPb4wdarNh0TnzqVrMPmrg+auVkz6RfPjQ
X+LLWQNUkFzqVmXJwcj9/53Ts/Ce8HLwLpiywavMy+VLhEldt3i3yZhyzfBfM4uJ7jYxQTNu6+Ew
FanJmezek3deSCcPvIYC8+SgOCWcteVgwptu94W/nZ5GxiUoCchBHsYqwb4247iiJ+PXEpCONw1m
AkjQCLLjWmrm/CY8jFQLMgPsvjYrkBCdKypaMD0Et47uAwvaGfN22Xm771lpo8tg+hRAdL7Na8Zi
E4USqfhTV68FNZe5Dismcxfnx0yvCdcOsq2dBl6C/6J9Qyv/gxg0YC4oZi3n5OUAMt7cx7bvq0hv
4vAb7mtbS2qbkEk8xiSXn8ha7QVfqgUNODUrbYVtw+JwaXhn+J5yjruI1Dn54Wlome5Wxq4JsSHi
m/oXM+8qfo00S7blyTVhk8Rkl3KfKAL2A8aRLTmULpbeUei/P+SBGd+8YEBoXf5ezsBhSExWXX5L
4FlPaFTsF/RmoUtmhxceCVaiXzErAqx55HAQqvz5D7jPiZPsmd00XvAzYNvtv0GHJRR/iOII1fEn
6nMye2Kp/5I2UNmPwA43GlLl3x/J+ocfjosla4kijvaxbyti2gQ+D1Gx9NmCvaglvV7eXrKXgzyb
VayR9QryW0dYHzjnvJyRkEDOCyLy+UZ80ewBYZWGrPZrAKnY9WZ9hFHWTs7hvWcih25dZYH8LEQR
zBt+LV4SvLGROxxnHyzGjbuDE9po8RwDBWBaBswi/gF+LvUUDul6nkHG3L/46S2eHjJpXUsRe4iX
WECzgBhWARvFHc6WkotPoiVfEelDE8A3LZCOvz/82jlpBCcNdh43DEQ4lXuvzABDP4crpYeW6rgk
MdQTdTfNGxjx393BM5euMrxypOFrxbXW7Mt9jTWt3WQYKX/iu0NcqdXxb7D+AlOiWe55ykFkVEuR
6ouVW4TPyVPcoGyBZyQfVWOPs53Xi4ZeOVHnH1detOGV7tu62JE67rvrpE8v9cMhilrEbxcgwc+n
UVMsCZqdRasFCj/+YdL3jcgIpn53ypjQTkvagxaRSU8IGKcUQ3YwW441gz+aIxxnpbdbLvDwi9xR
hSouLllycs2Obgiy2aJX03kj6bnuGnfAIjpTwNplSXqOwcKtJrRyHV7pmD1g2474lZ+Wyku5tik6
R8nn2IuewKaKSoKWcdoOv0Rat5zIPJgFDIXwcaXaTaDPZAIB4NYMiDMVllmvtcf/UIwGShlkWKgf
mvmyJISn6IOvLokJQshIHIQ505CODuYFQk6YXOgfMSJy7xb88745E5dvM/4a4QW4TPKFqSIWAgKA
HoJtDMkaXmwkS6JwYvQKHwaiqPEFc/4FVOtQcSAVOWsgagecz/QaW82KGM97gKy1+V5RqlNW3dMu
Yn+rFcJo0ZYNuF/gTlAhUWrXDmOYrBeuKhsZhOglXW7y/A4PZMeJ9v5isIrtxmFtvTjqFIievyl5
I8jFTqlig3+GvH2aVx6MCrvjmKJfwOEMC8vSzK4OtyIee5hHDdwvfNoP0wd6XoFtDMCh2ZcOhr+k
Pz+Dhy+2IZFc0VKUOx1WPX2Ha25W7rgdmSZqLoR6MPanOyQQjoVx81VRk4alyzVuDlwd48hqTCqo
7ezxoaMPVjgOxXkuNlLDKFZ3+XIsYBKqh+GRfSUld66rr6vn/bw30TVb6cx+OoJpSns5wxvXAA5E
ymFxQ6GANaCMRxQwMSmA2LAIito6Voy/KkVLwe+p7b7TzUu/F9xSDhDNQQ9sVTgocDxOB9QsdaAT
mwGlFz8xnCWY3lLB9fitrhQV0gS8meuU9jpsMuGXJ3tEmdVsgRRcRiNxHX9U95I9aab78y55z54z
2u61zZUpxwX02iVZwze3xp91cKIGZGdrvMjF5yADLY3JjWPz3wJRZPMk1j1hC4HdmLfJVUEFChGo
iz5xTZCGDV4RrM0XL5dGkmuAINpDm593BD4T77cpzuPznksTmoWoIbGEUJ4i8VYfn6f39Lq6w5NZ
l95tfMkG3kVDTYNVJgDsRl5ir4v+UYM3yGR5+dzo2Q8QGb/R606ZNTETqOemaCbrHBuCBE/zlprs
neGtAeiJfO4uI9x4kafbt28ePwLK519/xsSL/m7oDWG+Gx2TbPIGoKGTnSvmcacUOSbeRnCninBA
syGAtpP9QpoS3VfPgMt0UXvHIZKjj5Dq4vYwdFq2Rrc/1uGDqvO77RYXUwayEuf3L2l2WqIs9V3H
o9PsuUjQP07PvZw8CqUGoa1E1WCNWB+aQULte/bOdCTmolW6eSJNFdiay5xbg2PZurj4TUMPZUZ2
X2N7b6hcqsB8fBRcXvBvzYZ84yQNfdaEOBo9eOrbE1TdsA1BwOoFhp3EQr1yvv3yb0gilIoMwuxt
Swy8GHiB3nIekQWBMDIuXJk6cIqp2TsSxnh4CtBvApc9vTPZHB+jA9nHkJF/SbUbsMkSmdp/0rfU
Lce7ofNHI+xaGg8O/HyU9bAScWoPlIkKHOE0Lew1J009wFkIJzgC83SP48ij0/+MEd2ZGPBb2mS4
Kp16/jIOv1hO5B3mcVR4rxxxqQPEyrfG+7iYDbbmF6q7/YXWZkFi8fSacrK/aKwKX59TXEjEAWIP
SHI4aqkcX09u9Q/Tp1FCsKj+99asQW3jWRDJO2xPUScfDsNdTUo3t61797G+HO5YK2YXnOdqgswP
7Unhn+b72c8kL0LPQD78EuS/HA/vhkijpuCKC3YZ4eJTdsljyoodLtdJNa+dKuzlX864L1X/K1zH
oM8cddxO8CgsUslYeMJZgKbFOC9Fg6OmZ8v+4kMPCgdEpGB5i45pg82sKfl9kzR78GpxFFCZ02rc
sg00M4UcP50q/mqBXaUYs04w5jz8MGiyvtNBdOOwAv0TcGfBXOpsrWOKC7i9w7wf8GawEWmya7I2
8YL21VTzka46v/FphR8mwCdWq3VAZxW2HufymJaVwcRlRo46l1NnfkdUbpxZt9lz/D5QgZLPE4GF
+a8tS5qYNhueAAOtHGSIk6jigqM4L6NedlsO/zj+GNZeNxwx1ugsdsKP1Z4WGYuUJEuv99fP331L
gcLAops3EMMT/h5CuWk/b5Y/HbbLxwX2Ofk90lhgZO8fmFWB/PTnKh4WL0vhGPP0SVMILdqJhBqw
wDbqOfTks1F0dqvtAEfP7DFmII/aD2o5fikn/xNc4JdhtA8+syRDk3GzmICXjFaRwGEF9fA/bjOm
coEEQDkSjfpciIBm3Nfx0wUQVWlQ8cUVXixK8MKGBEYf75E+BOJZ+eD7ZF4OVRMX9VRlTZz8jUD+
MUIdSzlchJ9iCkSSnhnG4aqGF1sArb45Ndi5ADjeiBtNsx72C+pJixlVyoC7f7UeOb3sbTaA6EJ4
7pQD4bX4gg3Q0JBmr8QnxqMFuUyKKan8enGu3ha3Ra+MykUVKnjGvJBmYcFo0NaYA7+21ADpGeJk
USlUXBDrCdV0+mSFUqK4M2mOkRwFHCGiY5ojVnHNCUmYm8dexQZQNFyAb4BNf9pYDFrwZ4Y0OVqg
9gMM+dl4+7pgw3YPGnkZGpr3wY675XIHM2KvJCU8xTJYfYAtqpkcQofLisUzROkdaNh6UZAI01Sa
G1pCfGLRnNAEUhme3fPs5J78frAQXjxv7wXScMokEO2+CyyIcb5JdYIxq6USFwPKVqHgp2qyT9QW
a+pnfh6zpHahTYvDwx6ONYgkC9BUQrIdRUSKq+nrId4HHX3ai987eaz6WIdTxPsDUAYObEzWYGwy
NdsWeFMsuDYeJiHrZP3enqLDGyFKZ5mE4BLgZL1JNbv7AB84NNJvOmcfo5PS7q/WB64BStPDaanM
P1xQJgC/xb/7LkY4MR5x27+mCGBDbkluPnx2aIoq571bzx4gXrNRsumMl4fOjZ7nZDZ2S+YzmiJu
aRc0IL7Mlb8P3/Pnfxw8pGD/7OA1Degx/nDTNd8ky5gv75dyBg8mN0CQnsc8jHl2+kmGUjSABh0/
x6+EiFUZ4xIO0e2a+UJ2bcJH/siZLAjPR4vCH1Pn5u89hojTI6bhgPc2hM1zYZWqs8EkAQEjfljR
L5CdK/vXHC3fG3YbW7PxrjMdjdGAcxM1G9G9Brz4u/sYN8nDvYrv2JzdnYIL5gwqQYaFZXKKkCje
er2YRjLBQHUsRfWWG1b4vg5tJb0cKIu+TGj1Td99Uh38AiVDzPm2Yfe+PI3oiAP4QQ1csma/8KwU
uDlS4uTDJmVWScBA+nFJiF00YxpPBwUpT3rK7jMq5fHIUm3OI9pMehnd1w5ikPYcC8QPZI1zm6YM
tWf6FG7GJ0dJz8jCFp+3r6yKiztEINSZIC391Qs6pkaY+z/S4CmRz87twKEOqlFxsC7qf/nc1KuX
2X3Bynw1xmNLDcuQwj9f/QszLvYTaOYF8bY5eAT9t3c7EJp6R9wtbBEN2i8MpgAlrLX/cN/GDhiW
QhVoucEc6EQtYeMjf/fP5shH/CmKfloAu/mjtjdgBQtQAYoxoagy06RobQlHFURL7oi2RxSyuk/2
OzuqsUrmsyXCxBVkL6rMmcg9N56zkpReur6bDRaBk4QnrLVA548/2J0MV/xfOvjrgRheTGFV/vLa
sJ+qKZYGUcH/xwRwIk8AlFwiuV3MwsFctYCzngapXX6Zb52sE4InxO51+mXe9OCXkylvDUMqUQ6s
rx/DxyGhQXh33cKW8k+Yc3OsXq34hf3QdTbiIBwBseHqSr2xpsVic/OM11QmwRUzwM5qpx+3optS
AKuQo1u/VR0MXDlYj5sIVhyYBapqBLYCbjYfTIDRaMtuucNn3qIZzx8r0aqr1nVOBAl/v/1npv8m
bFEkSj3nnMVHlEgsbN5ka+yzpyvek9J3z/7TFpZMqJu/S1ExfWyAc0+aahDXIVw6NIou6StbDfEC
toLhkSoffJEFDGYwvXg5HN4gG3mq/zRX+h/daEDhStX6G0vHb/TY3+avPR4ZRNhw8KQ1NuqMY95j
kgf4j3IKni15BN/8kZwSbkDOFqTzavzcjiBSA6vxwT2kkCrG2PflQLiSsdknwiNbNYGXZE4kpCFW
E6p2vesR6On1cAw3nlscT6af7Byp2GW/TRzux0/77n6YHtaONEMTHQ2cj51DLsTSlYA2g6uUwmXc
/NMRj0GNjA0oWLu7pr85iApzuEhORsl1SgIU6+2WnZakTAN3I6YeLAvvhI9LgooB9vK29b7hicEg
LpPTddJsrimDLYe9BL4p4DLWcEQb6zQuC8tHGXV842vFlIOfPu/PB1zU1Ah8S4x41RlUOjmSI74M
j8p1TfpwUFZmf/6JqzGdwedvvesxgA+V41M3X9Mea+pEjXeadsti8tyMHHErFQdt9QRKcGHtxT/m
3mhd+nD22j0SMijbbP56K1lvnSYeY+LJy38fr5Eyvm2vCE4wFH4nF170ApPxSJ3xjGzOwwm8ibaa
CuntESRL26Oa552GbQdGjHGxUbEoUGMypIat/6kwHhKaOsBDElcEbeM1azzqheSbNmQSc85sFU4H
FHXw21CqztvohqLuDpAiygTk0VAjWDWMaODzdB7DuPaJlsXG/ypQiGKHXMMs9kYVxrjYq62NOEAe
W4ofeKvOE7lkXoT9H58c0mVMaC9ZAgwhC8bmQ9TxTGZs0V41cceSwcsAoEMUMrWDHxaTIhCfQA82
Hyo0wB6KOugFxvEVquAO1DJTGIBtLoKeXmEumhQlQC4eLHogKBegwy8gy09MUWBZVE5nKj4Ox+Sc
lNEpbk2avn4q7asSfg2Unz2rMy6y54Gu7JTz5QCoQiblsJMsEttX2OiZSKFhi3xhaFJOT0bgGevZ
jVIJTgWoF86nQr5K0W0WOKNGb/eI0YTb2kumyHfjg5kGqo0YR/vsfcCebULWBxcCbuqMJsHwEjoQ
fziDfRCM4u+CkTayawFk06zQRkCSos+RADlyGnvWosT6Z9r+s27Bi1DqJv7mTzy0rsfKefF5rwyM
UBUaoixmIk2yGAvv8lcn/fkrvQUDSPLAqbFmcUBB6FIt3b8dcIMJT1Y503zFZ6AY4Ba+xOQbyV8B
coNVpP/HZ4K3LCZvQgd+ZoCUDImWvwMHXjkk7/Pr5hmR8dKF1xzOsIr+vlzej9WyVMxfDsbRLT9H
DrOHz2S7VQSzhyC+V9QuoRBfKYB2P/DCJ5WmmIB0ycvHKyynWrHP+1v8zi5zvohWgEqo3lVTUZkC
l5mMHUDYAC7RysL4hdQSXbDtu5qqpSzBpZm3tiweirnG5U6x4NTCPbowQ2SEwnCGh+RUWptadEHY
+G/mrwxtbA2S/rJmBJFoOznoAuKfs1IWuEFWQgSrorNunic3v+dK3s2HW2efFmA7W9A9/7dnMEMQ
xk8AM3j7jBm1Apd9sYFlqZBIQXX25QYQm5PGFPZSa+p5zy39NYgaDXs0xCkGTTvy2ZrJU1dgzH/h
YAxUX0vBdv9B64V/nX8z4lLTNpRShjKY4LjMzAwp+ik4zkM8JOU06c+EoFpDeYG93FgOmbJx+hfB
I4HK+wLgutqPFbNE5njCnlL96wcj+koGn5gaeItPdmVcKIYZL+8C7Nwl9z1pVHfKBA+Bp9WMnzM9
fSykqboqFWdIYKavZA//Nun4e/jkOZiZ4dMyGUW9lfDaFHySzQhW3pCh9SthPLB5u1dnM2KpCy9N
3scJzQEV6kTUV8xAQXjIzcK7mcfi6TUrb0hRYXQY5JxlYTGGTWtLVr2gyTo+o3L6trjSeTPQLHw8
sP7oU2jqDvVCs7ToWhmKX4wVHz9MQMzkibOPoeTA/qtfquLJD5ANecnUfUjvFdMNBh9TPiVHGm2H
7s0eEbYMNgMcMYCzC9YVhOg3MbIWFarXg+Q0FwNY4FavD40bRQRN4xM0NpKm9WL0tEexGE2xpeHm
S2SgMbfCAdtsUO7NRlezy5nk1J3zpcB5krViCjiF7b5tVzTJakb/0ZonGFrtROfEXBsfEt7OtlJa
8ppMQwBvxBC4PZF46d57mJokXCAXmJxU/TztKXkzL8bX8lURBWeCu2tA18blYTPGlf8Rnzh5bhMZ
FgDWhlGhIQU2ZLYWYRghb0c/cFxSw5/tAQk/d4vsIksMgY3PTB8YYDg4vrQEz20Qg7/4efNiXiy+
HLYa8ygE7j7W2pRrT9aBoCPh6LMbOK3PyUmTCJ+3Afyo/RcuM8QVKfYC278UNiqVDVd/MalijTtl
YJzd60G3BdDdn78RBLGbLeYeNaZuDK/16DKDM4vVBJQDWjGa2atPOgAjYNosRl8eFpK4P1feGvAP
b+jPZJA8IpglFKVTIc264F68Bg3+ex8oiyeDySCut6ccaDl5MdwSo9DfcugSM++dqTcUvP8FvjUC
ajOWa1dCpIWGmNP1t3qyHh8bbLQepf2Ky/RL1Y6x1pJx2G363WAIdI4HboFbSeddzGqnWeXh7gzC
AedSrPkl4l1mAGOmyY3CABR6OGaUk/fA0lNtL3V4lDBEuu/uyeWvDXVGSwcABcq58e9vZMDd/gqu
HWaqubS/b7mvWJm6z3ks+aS/0CiwJLHHXzspdx2wHNG9gKTarraXvZjmiq7HYQJEZaOmFO/+g3Mb
ooe+OidilrnmeuKSOvOiv26zlOMXkzPGUkC+QFmaJU9K95VX8B8pTuwyejP9oKnj7OU0+VmnZRWj
KOHCGE3A/8Zfd8+tG+l7tTMqvGnSH9eLhvfloHK5vgDph0A2nyOeG+aLKjT+zM9T2dHmsnP31/m5
ETyqXROzfsl9Giz1oE2hNMLYBhkXzTwNw44aAk8/qh20eu/sOTkvW3ab1QNQv8MYERf/Fw85Q3xk
ONlw3ElAm1EwJ6CQfLab3UyuToEvEwsfquYn5mmbzqjBuGL44+OeJ2oT8RowZM3wBca3K44vB3X1
hZCRNE7HVQqaxjFr44GaD+3aw62EcFZwVOfdN0YwqGbqQaY9Qhz2ZW7WAPK+uDMYE9jv8B3KxJBw
ud1zxBMcmfweEp/AyiEQ14lQn9wdQXnSV2gDmdwrfJg7zM2nyKnyM6EfqqL5mf6K+vrfdPY1rwC3
r4kE03+9/EZV0PzB2//MHg7uGA/3/HfBYtMd+jtaSY8+anzKGSxa/bGA3egQrC5/whuQxmQ60qiN
2LPDUDl8HuYDQIWGCiqSYupepnI1KszI35O7w1Sj+nseuu2/hIoR2C4es8eh94Bnx3lNGY9KCEaC
NhewCavflHJsFRtLQwTYwEF+5J+5zHDztYVp3PEmmvGbucvF/obKSlmVbtwBu1uUiAyx6N1gHN1g
asJupnjmAvlZdOdfY3UWDhwC7hVnt+CSRqdodbHtATwNCjt4GkRQzEhC5TbkuC69lSBXvuhZ3fsO
9v8UyTHjZdD8RFvxc32oZ5lOrYHfcrieMz5m4PEFZy7GHBj5aggxsAhlkAkmse8ZXy/Ftw2PyFQT
dYlrXNbZ6g4r8FFWUO9n1bLhlagzj4TbyfDYM9X8aR2r7JGXh+dfF6LuZHKGr0FMasASBdviMlsS
pu0/IUBGHB7qNKitQsB9GryDm11vOQ6bZW9S23V4I97R4FUykSTKlc6Wc4SRBsAH3092ocu0dycM
SitRG7CgPrYI1Ro4vQdkgj6UJUArpt8+tO0A2oaavSzmxjMmYo5EYhm40Ht7/sM1MrwSpuuyeDl8
wacIS0zwLaaiY411uMbjRMVF4TbHFzgwcLov+bdg1dEpjZw3f6YKd4PdmipBDl95Ob4cLv8SYTmf
JKhJg5g7l7PksXhq9n371qL1OpQnA7xm4V9WRrn7rNh2SI6KA3NkPWX0cmI5H1CDQIevpy3Ntt+q
E4JyKTguoewABwDzUbvafYV5KwxIeGGCbSQmUEKEiWdwDpYIuMTu+htyGdzczSvqfHSbVGoS8MUn
Pq+6BBIYDR5XLy0PvZe2+JCIa0hiN4sFan7cj60fefkQcfr+QKhLxQBWI5SsQ/UB0Ad7FHkQ3fSQ
iK41hIuSrxu6gEaBeWTSPrl4R6zOfWUKxS4bYPP5MIbH0d8HJj+z1eV5dU+KmczxHcvYCDaoVOwT
BzedQO8Pj3WKnHA4abAs4bMItFEAp5Vz2vSXl1RhLnIPftOfHKk5TpyAmUy/L2anEZrq9Iaw92CX
fVx47AzIurDdlgdY6G93CAzjUn/AnbvNKle2qNtBkZ4Bfc8KHnM5A6kH4+GahqRdRzKH9sWjj2W0
6xRBixaVAhkQ2SvGMtgCoxag3lw6E03ItukxG8pp4hlPm23wOp42r4oj9Up02SXS4N4ju+hB2Epk
tyks+SgHKnkFa7eKWrufP+Z4BX3nGBPmjfNL31+nCx4qiULb74SBdVRPKS0I5ljWm6/dcmprkR4J
9QPgHITaDsJNqCS2BwCx71kMmXU0rEIZTZdFD9LPOfZQIJkQJG3TzLyQvrNkMgNaPZggV0EAi478
n0gjJ9V80RlHpmNHbdUZiD/pVOArdcG8pwltWVa6ed4/oIUjeZEVQM1ujGjYPH2FNC4ixZXeysiU
PeIjmJEEQTuF5CjTB0b1irVHHX5Hu/dx45jBLiqaf9opiL10ygUSh4NuTiaf2pxMB/aA4ZGFBYQ3
nZ5tfC/OWLG7655FDl4XQm804Si8Rh5XhVHdmHJB1R8ZdTWm5IsWSpa6Ax9Leh/ZGtp+BZLwE8nY
GQgfo4izlQcXeHhm8PzLUd+YQF7RP6XdgLn/vAjjVTMXkjR9LMBKM6iT6zLIEHosW9tCfWUIJRtJ
j3DIhUA7D7PxLwkty0TMho9ABPgLC/E6vU/R9oH7oYgzK1RguQy/movf8/q+ZeXDxawI2wLu4MjL
qYqsDE+A8SVF7Wgt9/t2bZjhXPKQGr+hQ6SCRBNK3Dyp9HEz7oBCFiyKQx8NhdB08uWG4VgzrOXc
Q8kuk/PHO2FeeQaJRmgeZmaw2aw69g0kF2D7AXoWWGCz49d4CzXGZvYQKMnIOK1OOy7WlzFj7IGH
BoKJeOOJp8NM0rVgDIeeySlso2dAiIdO3wuR7jbgq0Rs2m8Etmtjpm42oqDuau+tOh1Uy3gmROQA
WdkecHEneO5HBpMZ7A/+ek8Q24eULzSOuaePWLRoESxgADTyMEM8bn0TyhjStKc1l136b8jSUIYu
5lzops+/6A44xlwc+T0aMs0lxOh+M3eLaJ2XxgJDEe1hcxGYHTx5ewEjnq2O2dT0iTsMNOMAvddF
C2NERxTKeO/NhFZfkClG4A4waqJRMjRoLk4jN8JGfbl6GrxlemkP9tmDj5Dd3CxnKkua6QT/ED2F
H+IxqvKL+MfkzAR94NlAzlrjzoth49k5fmTGkcdmyByPZAFqR7IE8KgflYBh46z0NnnueSR9To58
/ufmAc9z38xH+KwJt1O3HxoHLWZcKRkLyrXYM72BjByTx2J6hjdGxxwVWwThOvFh0cClhqSNQwq1
BsYct+0F7iH/bSBFdGzjTfOWrBeIWOMyjjFmgA2XBzEFHnJUfbxgn6xY/Zu4mNjULXmW9SZWJqAp
YyZ2IV4NdPw5ibtkEo35BnFKCTBPNS2+9MKnnjfmqMpb8CToqcZ8Safij/G02O9LE+E3uZajrM/5
BfiA7W/r6/sbC6WcHRHjvmQ4OR6aKTTs8Ocg4YLmGv0RX88GTkD+/ONcN7stNXuSYyYRNVCKS1Sd
LNLAA7LjtwqRY73g7DqPDO/4ygdXWpUjXxbnGyZwXcYi1/ICZiLZR86ycrIwa8ZxjED0PF0MSDIO
fj2I9B8zQssLK5CyOZg9ciQBrIeHZdrRE6sCGy+HGAcVoa/FtfMyj+LRzuZxKhh4JgXIBxswMoce
D0x4Jnjv4OczI9BlaBmujQmMFxvuKBLniI1KlIcXFaySZrrvmTIbFxzBhj3NDhSWZQvB10rTxjgQ
FYGBxz+3KWal/qvDPYYgK4YtrPIuMW1hkcZEBu9KrJUmxjkCsn/plExRgHEgDrYDNimygTgycNOR
SBwnCoVAcAbH2zJcE0b56Syo6AQqelS4BrYJiv3q0iE6T6eC4h6J5FIIKtWk4Yzv1R4LnaQVNRN2
Mj2FWID4BgMZK+Jb8FMdfCP0yvlCOo4Ruhd3zGj9IZRkR0A2FbFob7PAFhC9lS5+DNGiANgnSwVl
3uub1mF6RHlYGxp97P4+7SooqbB4Lj+ziKsjw53kh0/FGj0BTgceWTUEP1Qhkyf48CfzDf+jjTBT
3XRc6kLGKG5SxHQ2mKeEUG4EzGEQVEpTkb0nnw199gm+YNx8jcHJSgW/tT+5iiQrYllkyEPMweH8
Y68Lw+V2BCRoOfyQrOH/w0d9WC/oj1dBvM7OuIox60dNX4Q/joDKfP+SL9qPHe57HMMqKaQbAlQs
FbSA3PeAyy/HyPEWKpPr+I0OMCQEp8HWVcK18xaKaQc1M2NeMQwCSxhf4URMOuC41RrE8m4QWw/F
F6PgEcP+Gx6C5i8bWl+Ew6mKDRE2CQvCPldnJu/eGzbyZ0ESmlPkH8yke8I/k6BMyWRAFonAFJWh
+QG2PZyJIj7792WJ+bE078FIZpvJ+wItevyelxNQaAnrDZg05ym31VfCkJYpUR8/F8hw4c3BCvH4
tRVSGzSwSzBraHyQqG1CQ5ihmNaIMPWMTskkA+3ijPCcImQDmJZ4gZUeq3EDici/Ytn8s9O7eWWM
fwsHOQodRjgJs5fOZ1lhP/YfS2e2qyq2heEnMhEFm1v6RhBEsbkxulRAxA4U5OnrmzuVyknt1Nmr
EWYzxj/+hkKf+Z31MbcMXUbaFR2AGdwSmBlYrRfnSSgJf9anxyS878m2dYd6oBKSatc2qh6GQqQc
/1MFkcVDB8EQebaqbEqcGJ9S8x/NQwwzEWY5sBTp2yjRtWBkT6BGplxHgtGJas1rsBCYkZgVg6RQ
5FE6rl7ecEmFuPn9NHn30eKgQCHKdgQo4XfFPpi+8B/rFoZsWDNuZjc5kFtq6qBZs+Wds34ER0E0
iGIYUsC3vYNMheVdWwscv2ImOnT2B8wYF9AT/9DOrB5CQ9WEhXB8ESIaJijGzT1YtT2iI/1qvehQ
OJAOgDe+BveEz/DubsOIyHVC3t7g1nw9fY0byDMo7RogN0Pl82uJEmD3QBLKgFRmLO24xZLMWLU7
Mj2GcSESRcfCDooIofkfzZfzgfAy8CrUV6LxHvz0KR+I+TdaT8GeCsJuUelr1oGmOEAlJ0FoRf7g
j/XiqtlovUStJx7ngGgUxX2EwkaghksK7W6/S65BWhKh8lZPw3nCRbibrCGV2yWY2kflpJBcOu81
UmAjB+zCTgGJw88Sep+J1eM4/eFAy/dykQfyg980ZZBAGMI8jL3/SF7JQCsBX5KOuGlGPZuJdlG0
K5OWxkOiiCiHGRBsiqcvVku/r9UssEt1qYwTvBxjy2QTHqEwbkkRraImDfv8Bvylq3+ZcX+P/ZKZ
CtzmoDzy5J8GsRjozYDWbnDYGDYaPTSb12gUIDVrN3nSGCOtWSnmGKNM4D3hJ18lH9Ys0ikDYoYg
dgGpsSYOAuwWZIYXTjg9n7RegHWwSZPJvU93xO8gprzj3TOgyIK182ZeW5saLnJf6kYcJQ3g0ZrR
+cfOeSG0dMr2ZpVei1gApToyzRsMPA5NjaMZ9oSXI2VZSNY16WM3kyDPAwemmkecJ/qSuAffqzDB
uPEawXQT4gksd/7ADlpOJAAm5Dv0LhdJe8zE5HIc0RdHbx4VmckT8fviDNWGFLW9ZUuRcXxkpjtD
zvU71Ye+/fnrSr4FyBjV6KyC08NJezsIPhe5RLYcKFtaLPDm+Z5yQIKFbnM7rKRI8JsY0K0zVgGC
In1MNdOPSL3FVtKdl4eBdSWtE4JgCmyUryHsZBacOSczcDz8IAlnpEm5CHXMGhPCrkRIKGA3wYot
HW7LD8zBB/woVjgTaeYK1pfmxui2kLgMOZItIBQKXlLB8DHoizlEBqg+5QewS1husgfvEHWODCPf
InQNuxF4zfUqg++AaI859Rg2RM8euK9DjSkYQBH6QbhY9si/HO6Hgd5dvhcBX98pFwGXWMgIvz5H
/ofyoiD5ETFWTNnuy4yJUjKk+3A8GcahUGCD3OZCudRfdOFoJe+G5P5ao9XAyoMhJrsOhvJDs33r
vY0ka/fT7a3fMmO4KQ81JExKmZsJyDSNu6krnXqz2/mhy4S+CDjK6LlXt/F4ESNaWe+BTj5bEuAz
p0vuTsVxuGXcbdGrCIYAlAE3/eu2sQIznv4zfHmTBcQqW+bqwCrjamdCMllyBb+O0oUJEI/2CQdN
ML0ZTMCdg6vy0JQWmPsBbjdDru2tf6DhiFAiVhmR2s7IpA0BgTDfszf2mqVLwgs2n6gkmOudAcsn
eAup1XKwJtkONFTghpNWpW83b05v3kdO93dzZBQgN6iS3uSlJglXoVdSDUw51YXu+WqWYFf9OYQT
j6xgqrXGwsiZzaJRxJDGJx+um9x7xkX0je+n1PtEeEYrXP9PvbG62ePwhpK/af8+tPHYpM5G1mAH
IxmaNRy1eXKzalmlHc3jcdhu0+PYKaEeCkEOUB9c+l44WYjBwYA0j49VRg36hKPkEWWNK1wbd8sy
kDbtpp7JsDNfVrrjLpZIF+2JtF6CGK1Wf1IhLt5Oit8uMqQ+swoJzpjxERECNSkkUF/Bo7wv1od4
PxtT3MlJRpv+wW8UjKRpUEHpB0CKQBC7vxw0Np89NzQF8g5ADaZ1HzCknWdOjV/N5ruh6Wj0PjIh
ZrlAJe2pWtxZz2ElWY9Gh1I0YIQclH0nT+S3+YAw/iQ9sN4C+ErxbagN0ErR/Uz7SSYb0O8HOw6v
6me3L5uteB9Kqv78k2hFpuB4Sl9RayBgEk/XdBR0XB20VmaIcMq475Z4v91h/SAOkb3iaQ+OGFdR
Ma1gMlYGeFMGEelGc7EZYcg73gOSYFGA7QAnbh53sjo5VmAWZ2Q1njLV7ucvWRFOZXfzfQsUUB4Z
sL6/zm+MgTsB8/QT2hiaIsDPXgeTSufj8DrSbtHTZ8qyriH/VygXea+wgzlHVukcehinyGeqK7kO
Pgcq+TrCosLDY2J082z2vBo5LVYK1YBwcD4iP5ELSQrvMDcEz1iB+XWqLV6L8wMb4gMxQnhDUkFi
HQOBIvu7GzDPoV7D22BQF8ScbBsUBcRRzMfO2Hnr3w0543wsZsanEUgfE7Nf1Kwr90F1fXNvzOcU
Q2JZuBDpyeckwu5tdpSElBz8yLEhY4RMbM7XhEHfGxscZ97z7+e+Sp1gZcwVVAmwH9Sda2l1tx6Y
BDGtEsTcGicDEPqGswCCGRYR3G1scYbO/ntV0DGzRoOWS0ZMhwX9GXQOXQjOX+6EXXRnlP2Jv8GI
U2fZwqKEAnZGUDSe6M+a4CVLOkw8WhomchUmomSloTVysqEjESgSjnlbWH70SWseBljtjiBndcjL
fkCXaTgtjck8417+mdDbiGqb4NI61aQD2Q5PtzugrYL3wdKcDxl8TP0pVHl2MifXY871Lw+OT74z
T5Jtc+lPnYo4HAYtELMAF4i4hRCN7mdCXMTeJkXLat19DBlisHmP9f4mO/ymSAIHmzxEMfEUyT92
h1T5fD0Pt19UL+HHJePG6HL9gVTZnc5lS77pgNsymF+l1tyYTBHhdgH2+GIvHtGF2E18tYUxAU9d
UHXWU5j/TCjs4YvpOcMrhORDJHxI3kZHGV6sXoUQDPebm80ASMeP7bao8B+ASAp5x4dOQbtWbO7E
Ncx6lwaiwZPL9mVTNP4W3TbzJwFXKdi6yl66W9IW5mk60EXzBq0L/IPIT0fUrYM1UCdzUkAGqHY6
w1x4MRQzvVkTtan+4aQH5TcwjKDJ3b5gDrrMpfcbHqeSa9wOnXigCBGgOLOmGBhUHqYPG3wNL2O4
ybeI0ZID7oS4jlDb/UUojHhLkABmP3dvjc1P9ERSiM63Z7Yh56ZJSjopPSqmGi0R4/+0QnyRM7Gq
oJ+0+Ix+iVsn7Q7oS4KNzZpEacHIm/h2QoRaOI5PHdaGLUxTGozmxx58SU7guQhGAEjUyYeMnnMJ
0RiRREVQVaaQd7wdiOL5XZdmbTycDcBeaBI3H/iVmYFpdoL60h0Z8t3+/BiiKeHNZ/gEM7nHCVdH
7Qq8/oRuGOFtFwLLEwaCjvPqkTzI8TFrka0I0Foiqln/HPtr2YPTQLPU4XvUwXiI5CNvzGzNibAe
nfRtOPPqaDt/8kvgonPp/rq/hjO5FN+a2zWcJo/5DZJdRuJ1Y6R3fXQYmgyrPnCfMCltdSIp1o31
7fnlS7vSTGUaqSFFaXByo8MZXO0iQILz1RSTKTPNAJNN2qYPBysSexLeySL7mIouAPOxUTdaA/5S
U5cIJ5kHzG5gvRZUz+HPLwDuPHgOg5/iKkzAezZr6if7CixQBkEvCwLMKOCMyXmdvFr0XNKBQqGD
55qHY4CxZrknvZxwPTHKHV6NshOuEdcz8ySo+hy8+EyO3/Z9BjQmBjMQXdC37EsTYOI20uAElyxe
mec88Tp8dlprBBmog6YMK/i3RNhhjKgbKTMInzFHS2RPiBrpoBBTb+mbKhSwMTRBYyD4QaB3ixWa
PiALO1jfPGmXO5DQkODxWvX0gEMMZo7unkT4xf0gSi14F4urBSTxhuvbI563IimxDh7beyRm8Y/l
yPwxhZ+gA8WJj6miLUXNfIRTAiztPe284BT2GA5D++6JQ2NodG67wDs++kJsLKipcaOELPs44PAJ
5kqfChrTX9a77tzuZPsmVDBXF40dGg+mWXQU/ENT0ptdoLG6gizY+mXcDdipgj84ohlEdEEXBZMh
oPnHSlkw/sQaZv54YpheIUUo4e+mYbP5GpT/CL7GBoIRvHUEJZVhWix+yH4BJ1aBDQJ1CT4DlyzV
+YxFRpmB3IFXCIjzmU/FUWtKC5z/3Sk0YQh/28xr5shgHLpCMO73mf6akwtJ3FKWteqkXH7M7+Dm
3FxxBK16pFdyfg7G6qoxp1EevrbDIYppxblph1uAnjs3HnH0Q5RM2/xakiAIyfJmM7BjTIM4KJFW
cPKgWaKqnMnHzme2ioa/9gvzw4EghsGZQdPCHxsYm1jNGO+gDB/Ofo5VCzRvimiX6hbnJkHOPDCn
87+r7KvzhbWYtfeP1wj2Pmoja8SSIpycUxZp/hzClRCwjg/5toAJ4GYBZg2ag4SsZPCDfxDgA8sU
Lyh3mmtcjDf44gCcdkGJ2hxlD/wIQ2UUpyL+SDguMXc6jZ3rGbIbgNwY8ynC1HhHkAIwauxjCBkV
QMJwYzQxQoWK2wNlH1pUva16jd/eIEYQBC39pe69q/GGm/gURlpbkAL6YL35I7gbUv9r266wPur/
TnuD44F8KspBUcS9z2WM88XgCFHrB+cxNyGtPv3H/E16lQVAVeweD224/k2M17mFdA8pEDTpWJxp
wBuED8g/3khTZO9XMbHMzuLL4TlV2gepH/y8NQt49kWh/QJgF9DBIPqQnlMSj6GN1wM8R3eUTRzv
WAHSNzLaREd7g98Ob2v0NQWmoea0EugAzlGfvTdA4TlG7PuysV/dSPrYLs/CF1ZeoKueIDD86gXn
YnMZcEhKSMKLpB95PfNxZBlLerkWdlHPvzxGyHOELYes9Iwb2YYaDMEChRkzyVTPhbJ0yDz8Fgk1
0JhKwBh1JqITLacEYyTryUcoOQ5+COJU+asYAoCVj7VAtss/rKbmAxvHVSLcuoBeCLzmKIM82DeO
LFgd3KrQA/me/CWFqXWKftYqSg14+AWtAT7cqphznoN4rZ9noblRh28jz7QBiaFIVI4fbkqkAS6F
HkBAwOOBDipImsqqBRxollWMWQRlD8P58ZYyLUCSsqBhgTgoNIaQYnVU2Wg+QKAAjPrscopl4eEA
xwBu9Aj/94zJFDVy8GD6fyoMJsUQl3Lw33wz4YajLYbme/y4k90zGp+g80Ho+TGeIYo9p5elFRHK
aagnbnsAzGbWOOZen86iF8AjRAamnuzYwC3gTaJ4YYxB7ByLfgTfHImlBdhJHjL9t7bHiOOA+N1+
nKtVxgxVuGhJq2b5Mr+YlH1shnZ/PSMUjMqvlq4Ka10tZdg2EAD+Lics5JY7vCI9nOi4HVJd2DHk
wciltHVrZ2DAGMUXA84LRQLuS4hNB3bU3zNg3Hv0GbWf+T3vixUh0/7p5WYMSHuVWF1GRyMP/7U0
t2x2ygp/GPX/5CVEwx4KZGBRSPE1vL1cG1BDI1nbcr+QunYqZzgYCcKLn1kcLSkvIjuKIxleBO+o
vxb6uWsy9bHrp6HqYdcNJ8AcLO/20EKGs2TSsUaz71VxtxO7DtYUnmBTnCURcxPsygdEjYokDZUp
hTzJ6styncOxHQKmXtX1QajDrz5+EZjSiIRmg9UwxPBw4gnrngJu2sPcYzk1Wrdzds4VTgLWYOjr
BL8Hg5cV03UNCk7SciZ9AxmrUwzK4EPEaFf+Qb6EseOqod2j1BxBw0XqOV5B2bNvOPVYcCHjafI5
vujp0JAs0uPkrU2C3mk6gxUKclyZV5Fnq404goVRsAS8hUac8QaBrU9+1f4aKjPYzsuoMGnqqFoa
7f6Hjk3N7QGaepg61s0d3jWJqTe+15yxiwcdHnsQGlo+SxFmo6IhQQ+nAu62PoytzBjA4qQJNOnA
VUacDvAfreHqQIfrU26AIpOlyM4/QYyPboJdlC9EuGarV7iEfNd9YyyMTKbzfPFdym7BGbDcs7go
CWBpouZ2XgiqWn/Q06jsnxHsMbj/WMUASjkyvXFu3MI0KJISMCOfD1u1+HtiwlHO9yCnChaaU/uT
KFTYHDl68mDEO+Lqgflv/JZTSDWSz7S7mg2RFDRAatWMYav2PT9MgDk0iHDEO3R1gsGbAeFghVQk
L8NGPWDyHITvIzqYcITFN3glZVpS8h35kg9IkjDmz9d5DFgKWpXt6BbcyhlbOfEWmdf3qDzg0ffs
uwOxg9vbyGbVhT9QsMIpxivgNrs7o0vPi7mdGA1g0G38M3COap5RC/8E54CoxFAS5BvyBwhQemRV
qL2RTlIgvie1xQU+z0DGOa2sx894w59CDuC+FmTQeJXPDK/T6tkXg+8TD1YK3+DF5OOYpOQyMZvX
s9yeWPmBgtvDQJO25mPUJOn9Qtq+BcaSc9LuyCMlEEsn0OhlY3MwG+L+AqymlwZsoeBJpMA+6rvj
OZE8eufhj47BiRx9AQdp56L7n+zLOzSGEAIGEVAMiMf74wyJ40PndMe9q0zAwapFHe8TzE7whJGV
7YfcL8BuaiEuSIaCCGiB3fBjaAdEIasN9VABcWmiTmFyI1QRKCuvtCPEqLX2gPTws/iee1jw6QJu
PFRMygWL7wPT1sbcbpNqE04kYMoGX2348Nx6aNnUJFtOwMFNryNSfbJBVjE8PMFsl9B0WbzcqTdg
R/wmmZMJniDHOFFRvIt3ByeTwZ5eL6DSWO9ww/zPglr0mg+n6DXq5EtJdOIu6LQfo2hCGxS9oQmV
8RksmUFYX/iNZSjZBSUC+OiU7wRcSlSr5ABobcitgFZMAfdb9twc2gNZXm5dqfEDu+qkWYI5fksX
UID1bV1S6utKWGZe/Qek8QNLACPM1ITQ36NTH6yJC8IEDuLAGJUURS5thVDG6ZT1oEG0NvZU3aQ3
eueNDEx5N8FK2LRvKkLs1sh7CwVel+NErKyoZRuMbpqkNeHRf049d2IOKgG+/lzQbH/812j4UDIT
+dDXPM+Z/4+Qxs/BRUKj/NwvlNN3y+mm4MsBypfzwU39t56GTJsEEsIUCrmTS2k7AEvDcRDq6m8+
VMgdQQnOFUcE8Uc3y10a3WpGeQrWrGJu1FpjSzg70LwsLgAJO1jbFBaoRNqFYihY8mV4V+EyvmJ0
ud+WFvk+yzFIwyqLGTAzORUREyygsF+j7oT1jYNAzxon0GWtYlPjP7FtNfRx7Ad6CeJY9rpsTM3v
/M2TZTUUBnHY5nt73Rb2Nx5j9A5fvWBCpQDM/yhMhD50O7S4hOQz1STRVaRcFWT9EompYiaOqawJ
1wibBBYxipYQBvaB8R9WtdoQRrnHIWY4L+ucNnxKQDr7QAsPhDDbwwMD4YbDKhQjfWQ47JMaJTuz
GKbXsy5ojzk6sqcr4V2ctAlkoS65H/4YvuMROFkqpuz2DUUAF+ePfl3Q3EB85RXOnz5pBR5N82aE
LUmfbtCqCGp8Hr9e4d/xnQuoLXDehOAqq+u9yiVYGYj/VeE7ePrZ/MAr12EZcoZRhUFk/GD37azb
oD3L8LyhufVwXZP0AcjIywKhhRrOuAnALHNlp3H2hhykOjjNlviIE6Idx2uMdwgZXcMnQIzmKAER
mWJuw7W1vGppkDmMzpheqYo5pW6D1/JFsiVqOvnS4jSKIgdKkixuefxmhQahb5y6eUvXjShF7wd9
6zlrYbxchH5FAZHscLDBVmU+DWngkGIIHR5jSrsD7XT6YUVpenp7k3BKvgYcBrJncaNcbAuuC7MO
oDQTymFKNirB5Rf+cuU0+muWG3X4g5eOHw/CI15+ar4X4jFOEEvvbdyg3MFGLMvcyIiHy+adN4Uh
QtgmFkDiIkGFIyHsqwowboLWMUEw34capM0sbTHdSZn8Q0ZYX2NED87ri2KXJ0H4G4T1R+a10CSJ
E6dV7lF6ey80pUIB3i2e3t4ZLffcrt+gO/fxWqXpNgGyh6lJ7UxQ7mPJMCUDb9EV+1MQlCVg0Eov
mO+nEdGbV1YCThXak5H/aMnU/oUfCx2wk3Aj+nRjICq4Ey5Anj16vA1bxJMC5uonUWZtKWXVSUIq
vcxY6GkL49wK38khp1pJ8T8JxOnGk+VpizZV9iaB0L8r1gzvVNKWWhuAWRWfD6+/uWRVm7+xdj1I
VJbrgqjGp4EyGXG9YuG+KwRCAPUmcx6o6BhwaK+o4nQohNUNSjJ+5AeQUrb7aEBG1i85obeGJXKE
CX5+HAXNuJl/clVe5s7VRq63wHWlD1ZTzTKPE4+oPhpIccZyzbNCU73FqnNBVwRIK/4+mMvEuXE0
Ok+b6+Hh0GeH0uHn5KZAB0a2ofBO56M57xKg8nm+n7HeQA+pP8ywtks/uzAfNhGccrZzaiKSgLyv
wevYMoqgsYy/RBqNqAX6Pk07wHBHoGBPOCmEe6xBMcDFbnnvC2wOVejX56vSOZGiVCoVWgam+p35
CCZ4N1JgYbttTEmLZUZJjpA2iYikTqpDygfE0uuguNWp9k9DB7AQR9jOHOfaSSgrfw4makwwjDX5
lxhNIWRkREHhBFdHr6AE2E/mur8QSwCaIMwO1U64+JX/Sj85yr0p9/mbe5R0YOBIjI3YWTnckfrA
v1FxZX6Jxz7QGdwOTOg0ZFFal2l/HHx8d7IZXGTGCRIgnC6FtwWiT5MGFx0DfGjYyDb+tnOUlFTQ
ZcLs6+Ykb6uHc3fkpptSF5Y8Xh/5AhJ9iu/mktqFNwTQTb3fQTJxEzQ5i3u2oNLfnVMZg6v2dXJ3
RKD494A5V7kthUSxshV9ZCWocc7Ukuub6Iu4qxiYAscBi6KLka37co7ThIhUoCN6GRMvXfcPGJfT
mqYc5FMc7moEG4gSQdgoDgH3TuJXu0Ky+OEnUwyAsvesGFRxMWaJFspXGuWG6gpQPdwvsl3/BS/k
nqrr4qG9j49Zg/W6CzORQUpGWsT4VCqcQIqbUoAsPxQC4Kva5U6z/LEnTAVFnC9GeOCQSEmYJTGl
4YnSkqEoBUBh4fMljgLtiBMMM1bquvC9an1cU5H64KPIhfKPXSNMmwSlRIadP+uHi6kJWYBXL+Px
h5TuQM8NS2QGFwkNDrCEXuJU3ffEbcRPKyU8BqbCs0Igdogih8D5hDoI2swAecLVh2rNOeN+PBQL
tJhv8uY4adgOf7imY+oZYdy0ENbU0OJnHTqjBHQnpYqSTlEF2QJtDTQMp2UK/7CpQ7AiCzt8ppad
U+ANr/ybpEOov1wdMtyRR9GfCPUw3sr2z6gBY6MXBejb5Gu1lCZEgPtJ4+7viI4FIz0Hnl3t41tA
sREJn52PPVbly4vqWgxRiDH5rSOF4mJwYJZgCMbSGGIaYBvC683kkrI3Igy+IuQyGFPpwxkPh3EZ
vm7z1qpieT3walyUHCY7TNZedoPDaUUcmOgVERcw2cMcfY9EppxP1jjj2GxUALXaYotKyQ9Q9rt4
Yg4piL5itqzAp2jpCvdo93nPVrbixsY1kWghQEw0jTerjyk5L09A3tSTOBFi4RjezXxXYWouHhkD
O+zhcE8NB8GEbp2f6NeYzPTg3k7xVbr/xesH5wt3D1qrFXOy6VZByJuq/seHZoYBBh+bXhcMAMFB
kt0ZrCQNtKACn6MXOBT32qlcS0sJw6gIxtC/xUNJ9TwlWIK7zRplpT6A4pOUCxJLo4Kia/6M91tq
XIFtSup9Od6kFxYeyGvIA4XCxDO73P39ogChMxt3ZH2ChkmYhf8aQpxtg6jvUKvrlzDtgw3lDWgL
BFk7wy3zjX/zc4EPq8bwHG8VTZFxhsQTUN8f2dmvmPqDNJzTF3GGYn4sOfkuyS7iDGRBclQxNjK/
ud6/M29/YJdc/E3Wr3hwLMHnEScBCEzjgfuwh/Pb7KqtMmHMjFgfokyqZvpayPmEPqpkosdpLOyM
MCf3ANwY90+pxIBfAYAAIschfTsGqYSrPWkj3/SIIM8YxFVqtlEgNYBu0h6skHebZCaBDG+63Wte
wkYSiifEBLrfWLyRF2wU9YRa4Iv5Hygmf3tvjeBi2w9GQwZHLFcMZLMaMEuc600ysbDfC6PHnNE8
fQ7KcUPZ1E5BOuhQ71/uf6jjzIr5EYIKPYYNgodDazHMFTsTo2vQrmNg/Z23OExYtEcs2SNLy7me
ZK2XGbetKLgA6BMZFlUok2rWdyfuYFH3SC3AqodqlREc2vxsy4VDWYRw3EFp5wwW1RqGaVjqMgXv
njeHql6MOXvgZi33I2scefSpukjIOzmHkSvenZpQ8WwmWhidFpT7G0OCZEJVGiq0tIj1/0lM0S6p
311F9MBkUxsY4XgZ1VIaZt4UQ6pcd0UxMRW1CGJFPcJLDovVzn9at1WhjvknAmiWWHFvdf22W/vG
CK1Vc1+4R/5MJcnsC1ChxVfhosiyhYfdwC7hFyc7Y8kdbTLOIiiyjwPS10wXEzpUeGX2A4Bsm+p0
9wnjQVBMXGtZGHw04Z1p/qybw5gz9a7h1RlEvXnVifuAc/T2RUtMGyKoT9oIS+owFa32b6x5Uxu1
J1OxJZsZ6BqcVl7AqmQ/pYzC7wSNTLVrrf9AGSvr1zdlp7jqj6uxR3+l3Y/l2AALvHQch1AhGy4O
+K93r+NCHAgenjE5KtgEdtFvQ9+r4krCLF1QizGhKpxxpEQQCsOeOxsvUvhbjDLxgdDylcyYAb8S
rcYqnjZSJHTwbYDOjGwFajoPxsYWIRkAGGiuIzhc+PTXuMFw+FA1sOchJwsJ5bLCRYyrSxwAuVlr
xBmYuLhhhdBYT/NnYEXs/xPFo6SXfDHeGqgcfngPIEx81SqExHwHaPs41iaInopph/eyZFbhOO7m
UF4wGqJbaLxhmMGIWAll41cfo7aAZaRhrECJNACRV5UYIjTGFiN+jWrd9zpwJViB2h3rak4g6gbM
puIr9JTOuo70SYiOjnXY2NWx8epdjSJTsD8ILkJOwjAZ5hph4BV1tUp1yQAQW6KcI+UfUGu+1k8N
h6ehBR8zAIB6HnpEt7xMzPwQbohuG1zIzLVhgOMwdTAW7ksaO3P1Nq5r4NpNMXvbtSck5Z0Pv1ut
oNpQg3fU5F+yyegIOMCebo25ljExsA4wD5jFeOsJnWJtXaNygC3VhJFdC4jGXA2zX5xoEJb+I4RC
hBPyZaYHFmMt1vLvQlVlUD/wi1u4NqJqSwQ74lRgcyOgP4wWdHxCoSbklLqYUhs9UfAeme8gfEtJ
UhFGUcSh6jegAbGxaoCrL4ApxJmemMUKNy0WFBd+zhx9atVB5vXcjKqKmwJyNo6UbxMGnExh+eEX
hXOJOJoZIhXC1JxAsHaoLnhjPM6cJ4qDKjx3VOq8RfcKi9SoOfiY7C4othqmWPbV4yfBuYGWgQNg
MRdjKEgnWGX1l78Ztu7D7XXXmxXsWdwsmH3jr2oRW6pP/oSPvShZWDdYG/TmcuDpG2lTqsmUxfu2
XNZ2YHyjw/dAxjOKjPDCdXVBUUWyqeebpMHtfBKn9ORehBQbJEKlepQI+2MqCcbLu32JBWnlTK1t
ni8Q6TBuFr4EiNNF/OSdt/a2Vg3qD+FdVqNJRrQKBQp0zshh3At7/qk+HKpI4tZDnxAvwwVY2Neq
ewFmAHxa9G1MyODCwRgxKXaYQAufGHV2VhZf9bwn2JL40Etjn0ipFFgTvzwr8YY1DWNB1VinCF7V
GQtoS4Q019WVCaSQM1PbOhuUsUJEtkm8Cyi9CpPnrVFNXuAARLZGgC+BolNjya3t0FuYWw3IgcF2
TA10CBCXcGJ6dm32UEFxBGieV+sbBneIYm7u3sNaMzejJxbJkMEiSbCHGO9u9/Y2WMXEMlF+aIwa
Cf9evVfxamLySagqqXNx7CNj5u5OQ3K1EL+LX+pqrIQXG3K/VgUfBCE8Xi7wZA1tPVssRQhuiIrI
wEwe0VM+Ei4SjF1annc2g9Rk8BFf5DPYcSQ4C4XqdeaG+FY9eloxqYiXEzmaJ2xl0LNg7Bx7SIa5
jVmoZpkzhhEjNehAHfODLkQLCbC34BpQsO3NHiYkDGgST2rQTj2BA9RuAxOO93e64/u3vK1HOtnk
U2OxZxTSBdaCVAy3PJNn4rSAH/x/WHSrcOPDxeKFFBvbMifH40w2jdlUQyDz8EmRDCsTNY4AWmaz
StLXszREOfIH7362HhfqX1hY57+ZhRIsEKKtDhHLYA6b3DhU3Ppz0lhW/IHXwiOM3YNhWKOZSpDx
F6ShmjNglArrK7RvumgxGKnjA3BnOPNZn+Du/tT7mWUicrIULYblTlIWf27mSCcJaUNCiEafuaER
o4ji3yyoMTnTtsDaYko6+Ptuq80ki9e0ZThGUeJ1vhgTXk3sRRigyGjPrc/uTXAeFgDkOGgxbfsP
DR4MV0dk9kb2pWS1Ezin20PV39yWjdEglXsvgEE8PFAYJjSZGiM3O7GBW30HROHxmvnQTDqGQlhI
cx65MZkd7IL9hRkGu5Qcv0O5/OmvUMIVrpnrVG59Y+f7G8omNSLD1x3kRIRS3bi2ngDuye5mQxx3
ZJMl+HYPYA7MaDj2XHh40mGasHMKKmy3byWe0GgO1ZPv+7JhSubOE8ZEKv81ju8c7nYWxaUeQ4gU
7fHrZUXjkCX49i9VX432mn3hLr00pMcG+VmGD7DXs3jBOIWhuNF63F3K4jzW8hBCmbiYpEVNYwFY
hNaAcAZGXGzbH1kgXHMRBT9GryLUrjyl6NSdeLrFXMKKXYOuXiIanGEOLsBGur0bSm7HpNnxQJ8u
k4IGSgngVJg6fwb8/GpeI7cowGibeDK1oUAB+AZ5sUIwoINDfhy3iV02LMfhmWNdzIFgb3yWRqBA
mSHlo0dJbr42Q+t2CEdLa70mgfeAzJOoXjLnTj2TDjjyLj1dRCFzphY9NTRYOi7P7tRAk+Diu3m4
KH1h7MDPQLte4h/3GcMTrTxaFe4oSEnYZjPf/qobP8EVCnroxXZbRHQK+PI/Oe7L4dSdUINAdYov
1JVRdOpDUEb6DFSGBbbfN/DGpxyhydsowBiTiNDjBxDmW4eZQGfLDYeCcPlBrGWdppTNl/uqf2Ra
yvW8vbBqyYr/Y/qrP0UP2525FV4h45EpGiIiZgCjqY17uytFAQaZyxnAneo8tIVVs12oF+IR5gk0
xEYqtPjfHhH0ku/an7d1ER6rzBH0n2VDHufxQCHoLjN3he5yoqFU5XqJoCvxaQSFuTyM1fkn2DXG
5msmHy1J40lfvcR6NJ2dPKa5WqR7SZ/TnDWquaLZUkp+PXLEdMZWbC3ex3eFjcY+uBRcPuKwgJPM
R44hRzKdysjg9GJG/VNFjy/4PgoJQeT1LQ85p8+2ebIhIg6KFcHUhKGGVXz5Wcr8IdLlqF7iIhxr
mVm6L4SC72TyJ7k58Nf1SCC9sVrFMUqBxlkxh6ZYFwAkTKtFT2e9eD8X2bENFh4XtWY/8W/7qSv6
UF4LdxDbDJmoviVBnfY/CTTKgATGieuDJOlUWgiJRc68yOYk3lL1kvvmw+HB0QY+6rqXzI3FuWYE
Y2urBcQT2YBYhMGSPAc8pK+GfN1nFtz+6WKdwGYb66eJ5vn7nSeqHp0FEds3gzfEQbhWA25vLs+k
wgQJSfTFbmmIvBgZN50piKpkxBSlA0DFIMKmBEX15gbo7JoV0wWelLq7Iv/bQqTRRCIirhhcbDh3
gEvisD3zbFZ6M0dri9I5fp/h49rId6mPYeIFqHhBCWGWeT6BjgibPV3cj/ZFt0X5A/ojZhE7+8IK
g7bM9cnVeeIKhJ76xuCVCyDXNcJR2XE8LIo05qpsQREoig+aDa6rrFwE7rZNWEIEaUkwVm5+lFnK
iexnB/T5e45Fcih+PI0dnbheOL/nlH4cHw2CuYkm/82MN9NuoQgjEmgnXTUuUQKE8YJxXT4MLufQ
tkNiQN+a+y/oNLUGYUeMgOrwFw2+XEVCrbElvSFXAAOXPe9ZXEBwJf5Pe+VGBVlYb9GP2+wVMjII
QSfpWtGjCEBqiEm6VYRvWL3MWKWnerrwu6807t0mtAyU9nb0onwgFDsmm8akQsuXaJS5BIRSd2Z1
b+1vUa9xnF4O2VFXoWS+UEqWkAVAjXjzGjWViwEc4llmY8z8xHTYgt0On82t1h+y1b5In0k14RGx
ik5JE8GDuGksbETe45b/bHsDXipnY8NSi7zNJg8odlk2UcSW5ciNbivMtqMYo0Jk+hR0a2s9AkKK
8g2IOVcjlRPxf5RXF144KUahjVCFjLvNBK/c42fOqAry1nVIVyruUsrbBcZ/UI6WrTn6iQN2qH63
eERwOpB26IwFTxQPAtSGQqzII76rlCf43ZGONHcvd8tOsCrwhybjMlOswMsFDhtamFM/M1k0Aka0
6Qk5dZiIqPKfzNOk0NEWV4gqkLBCi5LoQC6tnXHexezfvbAa2Go8KEZzLvfWi6BtD7FOoZFFJHur
gKOTYoYFje3uEEGIk7rpzlEX5/3sT5y25B+7qBU07t7/SDqvLcWxLIh+EWvhhHmV9xY5Xlg4AcIj
lCC+vvetnp6pqerKJEG6OiZOnAhUIiJclCgCA9LY0XhteWI0eth1p+DgjAqNeiFEHJEMh3CuEduK
IdehGHrC3PxEPD7SaC5tKpKTiqBewhGHFwiN/xeiMN/3x4ju9YgNuAsVsFiJjVMtY/eMWoco1s9N
U93x/LOHwPkdovlbk2cytXiuubUTyDtDfWpI+77KVN7XjNAYjpi76mHu3kw5vhrxE3yNUuGPeQ39
5jmF0qjNXw5Gbgii9pXtMbs4c3YAOSiYm20vzv61iRkwhP82x2/0rhqVOPW64rsnZf/I9/vQla88
+zzwmLPKsdXwoit1P/JhSmoYm6spwB/H0axTk91RDRfu3NX8duGXfR1bdNiMrIE703iCb7F4jrsF
CG5AE6SFBknPMraajMSNL7suPZFCJqPp4F7OTDomS35c5Vv+tZn+qNa+t0ZTwyfYD5ljrEERmsW6
1ACJYsbKOkUxPN45B7tP0Vg9uNOEJiSuZUUrIc0ZlnFOe8p+T9O7CK34bONzrBEGiJnokyMJMUhQ
e+A+CsEMYv9cH+3H9Gcs1m/xSD4deLexS16idnifjY5isZWH8U4oHrApj0c2igk0jqsNR0FDu+6I
LDCZeP1DME4O/hbL2+LpU2gWkHQjfg6QLoaiCbJb8gpEmCjFzjnB4IZLMbZ0fVR4+smWm0MZABaY
mhXDG2o9eZfxpLP99tGWK3t5jvWzIwpYIhmBVPcAxHTPyaJn/ksEj2ZKjBOtGveKHpZcptn0Oiax
r/A+WlDX8hLvMESbCNctL9+j3SN0+fBImLFcQ+Hd+Ct36IGIrU4vE++dh9mDYigXEpUDcgy/M43s
x9lRSHjgu57XxEvIF44zROnWqZlGswbmzpKJCAq+TdVnSuhFfrgC5BDG4r6L8Th05XIIkIUEB5XJ
Ryk+FcINM9rXA9VSToz0fUrfF6EWtqQqFnzWFEzk5jFZk4Nrgjio3nJJ7ZZlqlmBFTcLUjDTYyQC
Fw8GJSNRFAqhCioClS1b5nzijfIHlRK4xrse33M0R57mTljCY6k8KXxN+Ah9g28BTYm6in86w4Gj
BoJAAWIPqRNWxZqBGFchSdeta5MnxE/gnnQCNYxAe8GaoWjvoNRxwpiNgTF98WVIcuPDk+wezQk8
brClpII4i2gQ1fzElWLok2gR1xIjHtp2TiT8PbiOcjIeUgczLpXgf8CccFDPULgX6crhIyBuQify
4rBERDZqMoj8Dk0MxX+ZPwtoWVdwNcwftKsW3GUH6EONKiIfRxJLmW/LqWS5zDPVStx3r8h4mtRo
6kYclISKOzIT2spv7Bo+fcsEc1KqMKHWU6eVSaft7GYNlYKqINNb8tTSOYo6s0AylQrMUcw7kVK8
TZakaLc1D5zWYwCUmf/6QSjPDrWWYjOaRwFkmuasCNRzmvly7FdRm0e7QclKelW9x3K1YwuNgytK
03pf0eMQtRT/adHD5CS/td9ZqVJ1PJlEq4pRIueV8l+VLDKP+LytzDLGDE93i8zCCluUDDDSVBoo
T6rCkXW1kFgWyzp8ncGyRubdFIQ6yHYCU7xhsUk8aE0Tvuhv/6t8jcMgErg2XxwxTVBwvL9kkCts
/xA05gWnH/vhE0i4BOx9VqAiLZKeTR4lNckAtV3M/DShqsPz3MhL8azf5c2ytnrqh+26OhokLakf
kQu53VCs4gyVmErulxw8LugRoR4Ku6FSeKcs844LggPFKdb13CXEqQbUcRLx4JuCbq+p+1l3sKcV
7i8y5B33kWnPrVwShHzOtshoOh/m37sVmjGQMDS62YT2IElIw9ueodHiJ++zhrQBnhvipEeM6/qb
T4II8KzTH0yBIIHgqDNUavNQq2ST3kGOw5MLE0JBd1qtEjGn4hd+pI/1JAgPPza1tduaCpyvoTuE
ThSiaUiFw33EOQ+zMuRThEwwfDkodWH2K2kZaE8CoZWkQaoZz6xyrNOy03nIKl/HqiUHfsljySBQ
fbMB77KuDB4m7MQTTmR1p0nqACMVynea6S+1JrMvExpY5LCJvjvw/7Q4xZTXeaCFBoXv4kowl/5o
hTUohOwpqWfd9MHVWA7nBH5UdNSUv5uoX9BPSTongkTpFH8Q2L46YktOhrNTNF/8u6m24wFxn5Si
mBJ19CHtMEqz1OXyCWLDixg25vd3FYrIGoTvR42FvImcTkSIF8uhoiaT2wf7HUKfEZsrFKeIEAE3
HEMyNmYnbGGwh4OMjRCBQp2Ma9M6O0peaTddjCCC1hfGkTgWym1VPKvewB0LzSMpYXMZRqxyFLx4
qi/kZsNZuxNTbfDgAX06ejHa+WGvkHzgnWB/1gspXzMpoXu+13kLD0PvfX2Cey94WTNGZh8y1MUt
4EaQ18GzHjI9uoIyTiTR853EFJZwg+b8EaK7yUZCVBumgz8V2w8H/nIuHnschv6heyatKsakiTiD
9HArJ300iPCI02J+8k62h4ATBuAndnuwScCKliOu2lH7Y1ddbqllOugj1VTdHYCAO/6E0BYassTd
c1+lsrzsX/uGg0IuYhvKplWsIso5Gl5uPIkZXSmjwmiCOh7yJBwqGJ3AP6ckoWcWt+ezSajw/WND
RyzcU3llgvYMcvQxtv3EnIYwG7+GbTpXR/SLYhYgamaSLZN3WfqnZkQM5YqhU8QdUjlGyyccLQA2
NcVJuFRECq1WsfqllGyVZpaPjj7h+MfQ+QHBlz7MFpk+4uMx7656qENW0h3ws0Y3FEYQaOmUXRw+
DKBe1FCRwmWPTAZHe0CyHkSir8vIsTibOpD71vMO5tKTCO72VF7CpaYAoQEUiHFG7gCZ81RAV2kB
ID8KCpD5O88MmwmajgKTSaDtnMHuby7/kF9UeCb+CsHNeGz5+J7XkzdeoTaa0xn9pcOCMBTQ6B/A
gD5wxwsJ27aRHug39Zu/Ns+UjXTcI5krfWxppI3Z3I5G0JHnxgfp6boaeTReGOxCjYDiLib5ontI
Ppb/WgNXuT9kMeFUQyWptquXPVreGThiuVrgqbCYNFRoFCJULQmOOT8Yvh6kljEA5yOeAcKrF5Nh
N0tsX/t9IXZQniPDdtjayg1P1WL91N974LOCT+pC0x0wR6YYbw7QzwaKkqYVElIMHBTfx22FwMdD
LyIiVajBixGq/ScDrPUoqx2WUUBK4YEX+Esug4bi/6BxHejwe8C3bNxzySJHCnmwD0gsU6fWogig
5Ey+qNeywvZbfoYaYAbI8Q/Ck1x+SQKXDPlceDPhnrbiqFpYB9gL4OuYAQOVDj2TiPwkRsV9XyiI
ya4vJW3hfwHrtyaYMGcDVEnIbsHYtNQ/yhAM8ASBPfrzvj/WabT8Z+QG8Vk7k+8EdOBkRzcTLTuv
TQuYVI89gmnolFHNsMIFaEDNY76WkAaV9fRJwOu+znrNgg/yuGXJgiFXEn4UradbstT1UC5LVkBk
7CT9tVSRww+LvPdQGHCK7PUlZ9FmtoprtCXNx/iiu9gLygZj554s799CDwvkZwj1h/Vt8dgqCndB
DgH3+asE7IufYqPrGkZwXIgI2cUb6x/oP4y6iT/1Ujzy1B2m0yOwN7ZgfXLyoZrpPfYLKJC/EO+i
J9miecnFwMoiak6F28F1dCQqMgoAnHkvu7k8rKh9vLuWRUeqame8FDkGAAC0vNbAzqkblbX/y9a2
KMd9Epdx7DSa8L7uK/ylyjN9N6kCPMYhlP68DjvoyKg5GadnjkAti8WsQ/RBLvDZSUSVO/ac5coQ
j6oQb8BdEg7Q1aHuAhBERBQeIXWQsaPAl2idUCzjp2zIIWCvLf0Ly5ws3VAii+EBSMPAmkXeko5h
yGxMLl5wIFgBQIxF0pZ/DDHUOZT8CT9vKPLOE18giQf74orS5Y5KIZtfpOCJitoVmzlbhl1u6dcm
G3gzuY96/zYvV4H/REpHLPAx50spSCdMdpMDwdec8hCohN6hjBUf28cWB35qo33CRxHSgsVU9rKM
zt0E2uAPo6LgenOK011V8U3sgKAhZXHDI9ALYGbXK+amWGsoW8j+vOTiJX/nHDcI5OZVp1wxubre
xPA8FnHYYVZeLtxcL1FQuF5RcCRsGJrZdDFjHGVGwp1FVng2UTCBmnjS2x38NgjdYsFHzGKSN7DQ
urxbJZgMXLEZc6Q3r0UvlWXLqe4tRW/pmMnbSwaM39FRutP1apjdMLZUCCLgSVRHUdb3I6p5EDqD
huDrpZwjx5QQxXu4Uzk7VNwdMLF/Onno30NfdTUbtcXKeUjKjmdfYB2zPGHp3EaNn3cQ7bK3mL3w
MSbxIEXMpVXRP4Ue9hNeO8hZKQhSoi5H1ORRZ8EdrFFkZOrXc85Abo8OA4iiN4jCC+IS/sP8wGeg
5N6+7S34KfO+NXMpkOQrNfT9qviMuL4UNbRSqE0ZkfpDYYn+947z2FXGcx0s8q7yVeBP1MQfxzRf
SJGeF0RvEjLDCppYpqg0H9Yv0kgNNv1jVRuRuAtChW5lGvue/4XMBxPYxMbJLSV7Pcb4bLItRb1L
gYscKerAxEBuP1QX4a3B26l2hw3QTW2x6YDK3HYuT4fyErHBByfiw2Wc4QwBeE3RZbKxp6zReWc+
0QIlgjb7Y90fYaSJGLWgxL8Un+G1xkwkts520P3kQLbASm4TvZ7o/vp214iQiC6LilDxEcv2ocHC
9SkalD7FGFuyIpMUldC3G47QA4AoCA9AZUq1OSrPsxxAwA6+qicELiMQ6drmQ5AtnANFD3HrqQnH
bM7HTKE7Yytj/VtTOIoylobXHvJ+NWIMO4DglUJNlI1v8Yh/oSI81qx+XBe+TcelYERIHL7+AQSJ
Xn0HiNCxYM0znvWcjCALhkdR9cryj16C3du4h9gdHEOrKRp6ajG4YSl5Gl4dz6HS0M9mQGcKBtE6
EY0Pk0M6YyO7zIzDAOGXl/qETASMV5zXRFK6S5X3eaS9oDDH8NDlYQIZZmjhKql4HsWkg1zFd5FA
KXjXRCsRjKhR7FRj2ZekwZXklLMlydTTGgQEdHoAirMBtGbmQ5cFzOx/UWuKTvFU9P/As2g2IE+3
nhfLTeef5CNLf0qwXGGWjucF3wyoinTNtLgjGOQ8BLexBkWHKbwD0KVQg/N3YvsHUXLbxCtFYV+Z
Zw2DssFVOwasde72iCrvjyslHFrbh3br06jCqw5OJ0hVAmfmkDKN5+QPHVtpQtaKjtrzynaxDvau
5e+jwgHsocEjs2PUqQhkuFAJQkgOJNQrLfjBDS1QRqOhrpX3U2gKPBgjn9/Tx21rxDeglQfXvdHL
YtmabyxAszh8mHw7x/sQkmSHgeuu4RhZfim7aEDKt+QNAP4jr2LALgOma/L2Hy64Jf3SiPKW6dzA
S5QfIzDnrVPqot3iwFngfvjXBVQBJb0RB9Jrq1HH//hfokbcsb6yHGfegPrUA0liskORKSsKw1/E
ecSjEu3qWhtpzDpdzIxyKC5lCmN0/QFwE10C7auqacBSCp9UFoqYvpZ+Es4FCAydpy7Yp3cXfyDD
kq1Gli32YFzGTcCgf9RK1sISA/C/zOVFRksDXZVhYRnhGCFFCGZ9OZQ0SoVR5PoINHbqugPOdGWA
6dgKmr6iWzFw5fZnGJNEUPndI/SirUYnzEiWgGDElgXP2mxky/oBbxKgUBNm+RLx3488JMGI1m6c
00wxRlzTedpi4kG+99hj+x/zgj1O9+zQ9IKqioneN1tjXK4pQC+XKFmBTeJioj6s4MtQH1NTyoQn
c/Y3gCHWXLr9pGGV7290AuicxOT+kFPpHYGAkre/5r6JjgcVH2SY3OXTfwrsn/o/Eaw8NEGG6stC
ZofO0iki5sqJyrvh1oFoevopFl8DGU+UTMhV8/WA85Q/qsop4LnmScdkhzkY7gnEVTEX0ph12AT8
V8o94j1p2lVILBMipwtsOjUE95hQYFzpuuMENV0gGUwcy9QfgYTciKGwcYCRTDMVpZ6gxRmGm+dU
/3AI3l7tQLoj3ovHqfyo4LKfgFPr5nhtM66gfrdFdnvmZoUG0JNQQ55htE9dz8DbXiegYI1TVZSS
mtHnTfDWFJOWL8qG5GSKJNBETiRn/c7HZEIp1G+XjFJYfhHOqfqE/VGOO7wbZX5TCAtAatPgrQ45
8yROLm4xaGXap17yL96JgEcBGFMQodOeTi365if+EOYRcGJghDCYLgD8CpkanubrpaMei6AuCJ5C
yyS7YShbtAB7dFxD9kVnsr1OmXWau2YKH58dk5IMa8PBYI+ZnGcyOzhbJMs3rwbi/2Ol0R9vS4I3
pbBAkhKOcWPVxo0l5YXYSyR3pRiA/J6y7dMy0f53KMNa7B6UXwCoB/gSGKzuly50hJyL49vpZwbB
ZzEFAiH0DK2YfoUHVdJKLnFiViBsStbFpARbK8kmZVO4hO78RDU01DXtrZEA0Cx+0gyznRu5PPxC
0jtVzkVysSvA50LtETggDTEkA12gSyXh+Rd/rZpDn77rYuxINw5aPRS77A/qGlQn6r2enlHTIN4l
huct20FBygWicztBrOK9+LT4FKJ6wrPhG0jt7pWcpL/mYCAulxGnbIY23DJRCZrMScq80UNCkvYH
0MrUEH3P9UxoF1KDJJBxCIW17B8Yg6nRiTJ2DvkU/VMkWaqxfnYJJrp1JJgYUzEqyd0Xo2B2qKiB
FI5keVi4gygHkTdBVSY+NABinmG8r/I+HyY4kTwUdOh8sAoAzj4c7lJ0MmeZshaHZaA7VpqU00QW
4t9XJt4gww63mpdjREC89nBWv+jkN+wWtOxIiT9kZKfYsOFEqVGpQCYUC4OkX3DUJ4kB1ia+2ekv
L3PyLvCv5vZ5Ixp/w3lYi9rE1JSfMJ3FasZ4ZzxYEpfLEVw+VrtB25lCRNw10ymeMDCCOw8sSRbs
bxdRB855xxQjJt59Z3ke0Yojidc33i7WYtaYvo1i8E+If5Zrc5B2Foxtm5RcEImmFAXDqGG57+7w
rkeLq04aKkEMfvDGG3uCLgU+nttfiBsx82dEOjyHGoIkFFz0ABwX/oHYdxc4DkOSNUDfb/stjot7
NTF6W2Z+YyZ0uH1Q9GgvlnYOXO0DsznU5+Y7hm24bAxNuyQZsRL0YuaNQjqtsRBkwkwTY4vWZl0k
kqiWVWJbDzZqKC2F3GqNjAODavrRuRUl6DsoN1gqPNN2J3g/gEBHrzY4nOl875erVkY+/XBUUYbu
KcJP51UJEW6f7oan+CZH/0AJXiCXIoMMuFx6+lixgtjiUOdHyg0OLfeFSmsU5SWtWqKA03PX4ebS
zZN3GApdVKbbcFHMPk/X3fJrx28syXZlDTIcwEP8I6+elDcRdxwITgh0eYVCjAtgayK8u+4LfIcf
BA2ANIeeV4FIPIs//EccsSz7BRB4pgQnIaNwTogzpGhWd9/InbUXlqgsjhW6seDbPPnOdBHBG6ZH
0H1KPXGlZwlVn8LDxlUJNJ4zwYwwd0mNRL12zHIOLHglB/WGcsb2TzFI/brIynEoKD0u4zxKRvTu
KWIEcDJxcOImObdER1RL5aHAR9EMYc1uRGDnsU+U8mrJnEEyOtA3no8cf8b3IVcSejeKYQV6SYGo
VSlEWYCAxeNTmpNXIEbMWLfT+I0AOwVDSJRe4qTQ+Sq7E8RQBXwGJO5bZI2dsY5kwcrQaaUWdgks
Y/OVsNr8VYDAhybx+LknipKeFpMMXXd1ETnJHatjq/O2DNUZrV4tIRauYRhY0j1prHgyQA6Rv463
4mtdppeE/l5IdrA7HUJMxA2GOq8OHKFpBJpNkThYGvghuBMs6tC5khk+lteFq6GabPxLtaR1PPsY
sbB3ZxPgd3A7oXWxkDpPXdRxgBmiIY/LzWT6kZgYKeeTBWz8l7wV6YH5X8gvLct7TzyBVS6IaKz9
MqfOvPMcidc0yZaaQrgmeYF0/XvN0b+IRwltrJaYKpLjqoSh8NUiPTKypLRo8LNBXA5MX0k1BLZz
Tr5PWt1TOD69hRF/D9BY8pIvTWl5K0AJUmii2fAlxI15+0T8bswRA2umDIO5yv10oEQQycS8DMZA
o4l2HIacFQnebeFd1x5ZPgMBHhpn6IJHnUi/8Txqs1MFAigAY4BUwMCZoW8GHMerxCOlL6Viye1n
g1VeHuICVvCY0oFg1hLc7EuJrgjfye5KNLtqHSbpUGRE66c5yXF5UCnQUEB1VE8MmvWrdpDr4Mv2
g2YFN8HB/DuqbB8S52i++pvqYvARAMWLOZZDCtNjoCemJ40QydkNLIGjIP6woMSIg0AnWXgwtkGK
d6RYHhlzN/Zncc+ZRX2lXQcTZcF6LitzeFV0yEl7KKuNCklf3BKdNy2muCyGzOFZeV+3ySYK6+GH
aKEHQy1YvmA5EX0Bp7In81D6XxW5ev2kLcbwP+FjXDc917kRrVnOQjaBdXqdiEgFumj8Jivw+CWD
YVqF+yP5k1tJpnGKn74MnsomYEgqyfeq0cZLHkkUL4+yQ+57WR0GUKhr19YPMozAvH76qhNXVj5P
KWInS4LTBaS0tgCdmiclryNu9hTPAQwBOv5M6XyhUpHfMAfNOVoj4vV7b6N/NT4ktAhonpTG5wmC
YDEwrUBgQTPjf64iIKPqbQ6s6LgHltHEvekqCW9KOqPVEt2Dp/m9L3pm06kSDMCpXkvKsweRGp7h
Y07YBF+46dnuhlBTH8p982U7KyOtDdmfHEpokq7YNq0ZpU6R8xyD7ICysUrAYpsCYVDUDLuJWA84
TOxLVwApnPI5GqPw9YFruNhoooAb2tergVgSBNKWl8QYrIUtNZIPyFMr+KK1KNF8gcz55/PQstHi
d0F8tWER6IO3FWQ1RppUoCjoMSpXJHY8+8pTFBFOAX83+NKfdQclkFwAD47OnNZ8YvypIjGg4YDl
lNwwCZe5iQO9bWSJScbqoXyRldjWLGvid8LgTReMoPald/yXdTWEnXpmxtRCks/VFUFe+eAXSIlO
ucQrUUKoPwZkFmtF1x/uVgIceNDtfBCck2cnZbkcX9k/WmV6Lz87AKBfKNZV78D4o+mU1YnhCYtz
75nGBgsTadCmP3wuD8zZmU92xpG5TqfQBHXoF0wp+Z3rmgZAp8W6Kn809niWUpcBQgCgUmQ9BDm/
HbMYmjkoZVLx+A/owPokzdj4EiAvYiAIpiCqwNscG5eCn3XX+DyH+MqpWV/ZRM/6N+N6sbGo4GXo
89h2YRYQ7pz5H63lP+qAcOmJToEYFu3E8wHgLLRMiBvUyyc1IivZH+vrI9pjVrOVUrGhzyIQjeiR
rU9WJ6NsMtcuo/hUHeJP9g6D3kZ48ax6crD41vqiTr7ssisnNr74/Q/2oPJUFlMHepcSsL9bQYdw
NugVnBCd+MmXt7LZzBr9hZyGzAdQLmM22bDToaoCA/Xe6PEjcrWkXmSSLpUzhBMIw1BlCd45DqbM
ILM+z3Q2W4qoiEHpPOiOPL4nn/EGi9Gy+icCJnGXOjP6jXnaZQi3DtqkmVe01etg9FlZBcNfNwYx
bOkdYkIRC2W8o5u1vAl4Hxcz9ti16bZP5yYeLjhoPZ4+qvUQU5gRVDt0Z8Ffp9CbBhodOwxOmmst
9XuiXRB9JSODAsooryXeD+e3leQRRgKczCtqHMpnrBfjqLgMec+dxPh7gvOaAKgQ+L65BLfb9g7b
RBj+QLGjEwYtB3uB0RvdCcoPtZgW9WKCW/0hIUDzAhd3iOkUolWUhGyCf5iRyuxq96z7THD5x2rP
pUC5m6QvLhA2FFiPNsfg6ryRnVuMtteekNmVtv2PymB4GoChTabU4pfizdn8Q8SJlZCq6m/uBxeq
hFgHYP6B71MCOnFcVjYD2174+GhipwD/nsY8rZTdHbt3TLHkHS8y0xhk/oLeaAsJj0SSnl7O9ew9
KKxXj80HeQfJRkDzhqQmowupR2KGo8N3j4KZBoEGrtao0IOPL7kvYrDNoZKbdBHPsJqWuK4K5xJy
mI0D8l3pvsB6t1K6s6hs9lH1pzcBvwIgZ4AVzVqdpbOKnyAIPuATy1t0YhWUbk5+9bX0xd02f6h5
O2/vThjd9nPm2x+zRVcVYxxbOFaLkgQlxVH54ZzoLE7IEiFYznlrFpX5VUWHvxVTjtnmNQEFprP1
vkpZ+hOoYUIgJqkEKQAwLFlryLAUGrWrjW0NZDkgX+IrYtXxhWUzpjsCuxEEC0E7z3YdFpaSDCfg
rd9hElyW3AvyuKgdT+rNq+gEbQRbfNFLzlXK2dNmByuZ2XbtACXkAm8Vcxkk0nnxacnGL/cq+noP
b7rDqdqep8jLOOxPMZSpDZR3WPxHvYLZ9D81HiSi2UV0qF9RW+7xI1j610/J0IdasvmGOCimp3y8
HCCkdHP7MdORDuYUHwLZE/jhR4/vCqfh3O0Y/08jPAy8nilUyOZWje8hO632TOxyjsKzfg7vjAn7
1sH7+X/sUn02TT7Szx5bbextoEZ4s87R0TqCS3nCIfiiSThB3GjDaW4cDDjxbDupvHn7rU/ilY8D
RvLaDoJp8Mwm5iMbc3WQ76V7dh8+GnHGS/S+9Xq+7PkrlJZ+/nQplNOmu1Pw8wCy0IicIr428yfR
dHffIHEQrpJjXC8HYbdB+JHR9Rvozx37R/eCItTHpalZBSPvYr68odlDs7+licKxBh3BzRS1z89m
yKCA91+nB//kSDkju28hEfASnuZDNWnkb0kKkB7ydHfOb8XM/pbX/Gj98h6fAgthdxR87HPcX88D
BJSJAOsbVGvgOl5IKEJfUAOYMBNmPXo5NR57Ims/xrqH2WvQQH/MBuHDQxvVgvJdZ5d1p05YPsKM
+LEfgkYeFg9clmGIz8x3fN7V8Qt/nxN+emgioOLaIp/qzZKuxBnry+eKTvgVI1Ri/bDi/IToZbjI
gKSncGQj3gkqzng2qtk6G7kotrGojgwsHLTxZqK9Xa6ojcOxjXgoa0hug6DfegoXPcF0vZVn+Mw8
aIx+dlc0C3yoLcyPyUH5GD/BIXspU47JIEJWy/O/5plRqPPFt7u1MLrExebBhWcxjOWtU/imWPth
1yp/t5NoFLDX6t2xMj8hC31GJu2Ojk3r3PUJPGkxLG+dYf7Wb/TnN/+pz92hDabSt4+Lo3YKJ4VU
sUCOB3M+KMlKzhUE9rtnbL4ZsYe35zohatgWPW+s/vIbm0Jpwwz8HXfwq2HFINTjnpzfZurfuDQw
MLKh82LEMWVOS+2DFcE8aOKxhhy+Mc7fHlpMTxbsO1I4rkyT5AGG1C6GznE5CmHPIeTkfTwqrfhA
+vpY92CUvhBgnaVITkdPDR1b64OlxRWvdQypWWB62wjX4T+NILJzwQVcSlhNpb7nX02DDl+e2oBK
8YVNUa2qy+6yayYIslAI1+U9+uW1iyxz9bkIu0cJq8QtVT5G2qxEAiCOOITr1/JtfIZcu6/WL4aY
1uBFiyxe3BEpCctT3NphRLy31SSYFFjXshMbEnJFXUSnR/BjTdi65gQFdr7Jbk9nHDzYItm9KObQ
HD/Ix6My50qCiWyvi6PdOQ9nbP0ZjGfQgnBf3NgJK0RwTEAdygO30VOnC8Tst130Kwc9ebSjqj2m
3/S6eELK/sgDFgT3r+yVTo2RGLX84l98Ri7IeW5O21MgakGYxr0IYxQboLpzbhHvmPi9m+jnDc/4
OejHbTIuxsV3vfLr+A/Bknrder/NI0MXcTmyPsCKzGNRccN7EhHYkzXGJgTnUuvjHbwXegd954PK
58oU6n0PTsaf1y4mRxU1j/yek9+7HAFuVG7x9lytESgZxz3rk2MJojNxQ4vnZmG+iRLGt2xtujFk
GRyx5lk7UwsPeKtzxnnNIsTE5znUj8tZ3EV/4dcdIEfc42v+2cLiA8x6NhXwwHos+uvOu4WIeENO
ajlZb6MzT/5MQWbLYYuPBeehECuSLCE73jjsN+fP/Lb9htDPrE6AdaznvTx8MfwPwzVRlAxj5Hl4
JF22h+3b8oum7nd/ZIww5yk6BFxbjsbV+YVf8PVe8N5Ki1U6jJ8B2w7sk6AmDb/eGtkE6JJLwD42
yqQSqgJ4c0TzACluCNhDKoQ+CeOzuKQwr/oxO8De2eo2NYvrO3Dj2hoI8Rcp5A7mr6IlHoxz1BJS
ovk5GJU4YRvgQN/smzJpNp5E1T0BlOpl4v22UoKLBTX/LLquqTZ7DiWWRO7EpTgeeIP0hKYt81V9
dkIxlzN50h9OHUOKSUfB3CHE2Oid+Q+3mfBy73K4PGS0Yz9UT7afiOdu4qPEuO+Zv4KQAkDG9i7q
okHrkqAx7emrrD6PWDX3eD+iusuwmWVtu+diJQVnN+kt/lKiaXDzuuSutxgs9CnqL+FoI+mzpUQo
nTkNRGdm6ez+j7bT7X1NZn+wJHQXu0G3VAjasnWG8sfIeoRf9NRWTsMchwVpq0Xv4RqO3SP6FJjj
PC1Yhz5LKoA8GxxWDcm8Rh3jVdjFJqssE2CXDoEV1AXNNjoQLZtoRh6ANu3NNpxmmtK0FQ59ZHRG
RycqB/HIYgVl12xlnEBn5uFzM/bbDXsqbT6OOUbnBN9IaDD20ZvZkiPI5JKK6juSp+wjIs7xQfJ4
aPAP/HNIZ6YUjn1WjElSQxYWeP15OE/mAbCt3Y8oWHuL6e5S9Hb9+JxLI4Lh3G3NN4sZ7AN4nd0z
Hwu2UbwBcjPTsovhasbT8gk3BC2D9SWiroL1RLP4DWcoUKn99RBlhJdMK0iRPWd8d1VfrDLSvJGs
jyq/tlVb/QJoEB1eFGoPFIO/mciUJG3xIa6ebQlhBcIoQNVgjS3S3xqxcJhLFPqLb/ALrmGdTdNv
TPg6snyyPa573tyRnEc+K+vktqnzd/JE+v+zn5XHDThmt8V+CRrAL4OYP6qmHCEm/TMogQsGrGf1
jNEkVris2349HjZsSHAqFs9nE3zoH7joTXAucdLly0/F14MNkz7yd9WxvcqJUx/OORrkg+jPb0OE
cXFPxlg55G99OrTkla20QTgvh/4ffBxEfMfxqPjjQTz4B//mXaL+ZuhgI+/NQ2mLLMh6bl4WwiaE
lc74qV/hUX02z+AvG1RHMkYqJGDSmSrll0TSTsUrnWzQiQph5t/SAenwlkzNO5LQyNFEb6yCcX8r
3vz+yKhhzy8YfyTNpgk6l6ux4ifP/Dl6VIeAjsR+u3xFj0xdC8trdB6G+TGdOZd4skUC7kxD5YEl
12seQ5x/xCtcYimDg2ROigmSjhneFcgOB22erAJJ46I3Cynj9KBwBGEYPWxwpZQZ5T3rERn9n/vJ
Z5tTgZJwOK7eizFMQLfDBQTKbkKHkuJcb8/yu3NZHPwfLVXRztSRfhCPa2/xIjvzlieI9ZL55+7Y
OyQ/D0GFNpls+AqsSeR5/MiboF5elgzJLpG0kBaTqJ9+xvIZVa7R9oQC0Hz7jDvvWV2rH/0rMsuI
+eNvRtuAnlt4i+9l7Uj7TzLnZBD3oeDEf8tziXLS7hivtqsCQe5mcS9PxTNEZysa2ZPgHs7DIx3l
KDwkY79mcfIT4E+9Qz9rf1q3cUPBm5xAEeJBQp9rNzspPW/f+18KdeUCm4UV5uRvucqR6+PxOyV9
BI5mnGOSHxfS/NhzUKM26RZvUGeE5d6Lj/8xn8E7be3X4lbON/hbZI0nwjzngEdf9Dismy3bXOIj
vwpBtJ1pRKBZzG15sgkJtvyhkKj3t+KykwqIvEWbHaMjQSqoKd3vNLcJ8Ewb/SiUo2tcl3V4jjqv
9U/ZIe5tL14TsAhkNWjQPaN+dc0uxRVcrLX/glvYKybpN+jiOSAvAvrvGOYA4lgW8PAwu8ev8hV2
6TPuo8I3t/pxvavLP5RZt80asuCt7F7yrXhCo8MypZoxlsh+2LYKmhZWHX1xoF67NjodZKL9DGYO
1vFXGUbxj2Q3Zajln5Nx3KzPVFA2V/7NJ/zbfh4KuP7qas78J8MXswb4pntuNhKwWfxeNNFDGFm/
5KP9Xb5pht/L2/LQ0pC2IjYINU2ivb3yautYXqyZg1k8UXxzxrKpb3DD7vE9gJ751KZ3+T+SzqxJ
Uaxbw7/ICEVFvE2VeRacbgxnQEGRSf31/ezqiHP6q+qqzkwVNmu9Iyf08ROX7Eo8ZM8SMnWGPwaq
/rresfmMt/elZBfoKkmid+9Upgd8MMPtd0lsil+Z+xOR0HpfnZo9TqVwZP4uPX9ENS1YnHE7jfF+
Fxdec35Qrsp1iGej0el2IUfKqi9EVm6R8IppIv4deibMFOc5J/SN71Ctq+sreh72VhNhyUdh+orh
+N0RuYvo4gIK0s8kT+ED4SSe2I3Rrh47kJj3hvY1p1wPlsXlHXzXPye/pmsJZBlRNKPIUjnK1KCI
0VEjpZ7D3BhvhgQ3cFg0EU8Uo0Krzte8H+A73xgYix1r2aqJuM96EUHMbsJjEyw3kCzGtk1Dqtto
/V3Xm7E+8Sab1oaDrad/7xOIEOODo6hTQ+aXtngaP3XmhMy/vWe1V/scLiME3Fdml/3hM2Qa1sf/
3AewGu9T0cF9jpz7VUpmfDx7LdvmenbNli3yGeDKy55ZGTrMv1ez/m5IFlvtcJMWxJ2/j4TiDmqK
IJ4bGOwfrovr+JAvsca8szmHyO03JyEeBQXtTcMftq45uag9IiCIhx3PgWfaEUj0XKr/2ueMYoS7
In4LpoCoY0w2I9fkc1axKyp/X5KUOBqIDS3VweXZE64HVOXjy6jRuFi4VffoGc78BZ4WWDY6hPX8
h+mCf1KtRHDhUObPqfdRmBGQIWAWJSgE3QcZqVvi2/jjj6yOf7Mh+jAAp1MS1pTOYtpJZsPfrDo/
QeUZXj5/yCKIq2EjHI9n/F87mpPvMi5s5Scw9l45Z7RrWO2IGZvMAPcVKOzBnFzMB5liOYW2s3cy
l5MZ/+aNsOckj4Nyi6S9SGeVNJebP7QbNJgjtS7ZBkjsLmfvciYzZTQ0LtLs9EDLPv0jtxINwo+n
xmOegAcTT8lIyW8h1bc93h0CQcNJ0Ce48vgmR+zywBtDo8+Eut35GNajP8te8zGzLj4lwHjSTrkl
eNtusw8OuNFf1vz7cD9/Mq2YfLZkBvO1agoiZw1/tL4hyMfYgi2Gn+f4iwEY+H29JHJ5dBpf28P7
wCUxXr0DcjGHq+dGHv4lR36eW/nXXhcDojQOsljY+xAgpEF8/3jtLUwtzzvgtutAmfGgVZpZRscC
EPz5eWIdfF2nyYzxCBFZ/vq7bb8nzEV0ROEIrR22pmyXBb9LRyL8dyNT9d5DJX9p9NfubU53iFw/
q0VFVZZXLt/BK04cyX04dOBoXUTwJZFF7GV6taz8nK0giW760yPxdC2CITNn5D5MsVTlS5qoHZ60
Q39oECLo7tXOfrjTnez9KKwlmXdZHH40+o7Ij3s61VbcIf1N4TJeWF3w1WqVmOjT2ClPnS8tqWDV
CDOkkWAKSFUvqPZ1bjb5YDQZUiVsFcsqHgQiM+xJEdSQmmbZ6wWv1UejwT2m9BBOX9l0hmTTrkLa
ZOWKqfsJqPDTb36i7/VnVIR0rOiUDNSk0ve29DsdY0Zj9xcoHleMVC26DR8Fk8sr5BHlEIVjfujz
nIJpfUhDAwTxwU1jFLC7AVFYT68I2guABW5aKj/ct8MbynH1w7jzihmiLrI7jB5+GaYuGy0SFgEP
jtwRiXS5PTa3d49BZsPusy2BlEXTZ0O7FhXPbM99u/K5zfFLmBxpyIVo+Y1BmVbdNdmOFrcD53tE
QOE6t3JkmgTX+jebhCqmrgogrDDZGgtWzbdTBxyrM2n9ir/r1L3rPfpPelZhipm3Iu85YDTAPpCR
IJNEqfug/0wJRwHcwv1QXUfh48JpRxFETyVO45pbpEV6ZI7jnGCwyC4swEYWsp0cB2R/El4bKuo7
aHfZIiFbqQgmB8mmQQzlYUHo5difGA0VQeKuiUYeqNepXZVRu7pTbc32+OSiw9AU3qLbVuF64SK0
i0Ph1oeX2fDweDkDs9BH884ZWx+L/lS9objpZqba0y6CIkbW2hhkxbGm06YQTB3gNCuNubZ92f+E
Nye/jPz9dq+OXaSmFv+O3U3iRHE+QbOpV49VJirUHqjpTjVy3dMNFtO/X24W66ulsHHIdnr5OtPj
wysIqY2V7u9zbLSXrmxrK93mfr26RUnYHsCgMLTHCVZboZgVIVUfZrnxNlWH2mu9P2eoSvfqM2ic
FxOVL/ol1zUmW7rIe8GXSK+9RzuKUaqUiHmN02i1lztUxNEXJBJ4arJ1MmpxE/bRltolyZssGPks
FHhmAT65342Zx94O4WYUMKR2j8ugWHxWYnftm9OoMp/h3ap4VN7+IZVfvd21wYTGiHRLnvUOA719
98tlZTwArpUQYTNsg8WsBr6BhMjra9PNdPMgkSD3Sv0WyqDBeQQe8BCnYQlrVOz4fzZXT9YSHtdM
jcuJUdvfw9t/pNpkPTx2FEKPDR4orQPwXATlsgikI1C31dtAbjzh5RTnBikYvqOOkFdSyxCJP8y3
aIKyKFSPaCEMajU7J35+KCIwusz/qYo+XFH9AtS9yUJl0dcQuZ9EWDQ9NkvaZeJ82TpPsrZ/1pBm
+Z/TiVtGS7R7+LFFmGiPJzxZcPqdSVS5ptY9fFBMwHlbLp4qEXFkPU1XrTMxRF5uT018gc+PkIW9
fcAD9bFomfk73PpdxFxHiKxCquRNhSh1GwgehTOOFc3p62cc76p8kExFoyHOHlx4BxAQLR/xJErD
VM/NO94SBnQRT8s7fKpW3Wpgd1rfGl72xM+PNnjNl2xFh0+cBIxOkA0AKECns1b/HH9caA0AAP7h
mCtDNC15HH0AHVR52sTNR4TL0s2X6ucX8iFyVSkXLpEmUjfiD23kYmG5emxLs4nlWUoAabbrWx+7
8BT+hsySBbS9+KiEpzF8vd1HXK5LrmGw/yUjSQtfkVIKNnElA6NaL2hY4SsyAW/cKCIXvFsXjjkN
4Tvsn4nmlI+EKhNClvhfh7g3ETsDqev9QHeGB5Zy9vHfRRTTNoc6UlZvPsvGY4QRIZGc2YRgyLSy
MZTjCUvOe06yVivRy7Wb6alN/97SXxv1Gcl3d3ijgQ0ZceniR2/+3I3VlyPX7InAM/nycWntz7nZ
ffEwLwfRnteCw8npx61PdQstNWx1wEM7wGu9o4b8FlIhrL98Tmfta9IR0v4RRG3vzR+vN6WCs42k
+Ku94gF96pm4GJaC5yexNXgv63Pt30NpNgWeLs5lmG0ma8D9Z5hEokKyR2o20YcMJPRMFgTdvuvF
2P7e54P1nlRNIs5atecxWQ09ssgZAVNiTx9ENNd2gcvy7jMZFgFZvvDJzepl124RNoCXaHFnbNVh
5aJmcBgFiHRNrdGqc4tIotCSFY2Sd68wWWD/YFzVXOthdU+AUi0Stb1R0KzSRaFmRkrn/NtW72Fq
VWEXt8bHlretcdM51BJvsK4caSXaHgb2hHpl2fnCWn3sJ6TYizafT/wOuLz5xKTrGAPFSCOPeZVv
26BhGWTZWyMhsVLrc/5EyZYEcefjpqfb5naColhNVIquMc+JWvSCLea165s1sf+YN9PwDdkswuZH
NjF/MBqcRrcTiJ8Ae8H8DZqW/XLH46OccXSwXaIw2X7d0eUTZYhAXEl7LjkbtIeNqAXmAdQz/XtF
D2O8Gq96GKkUl7axLdtNdygDKZZY4EHEll8nd5mWzDpAA8CqUKFT4ZC7sJCx0wlMmDYPQP5w5Haq
cv7yvU4AsfBGu+cRWBI8jt0Qm7D6tZi58CnBPD1t4KqYYa5a83Dv4OjK+YOMR3kzFbiyg1ayHz5h
gkqjfyzXtzUxtD6RIAHdRDMSbM9yyI1Zkec8RMWJ0uSMdIhBvcOrP9CkwR9PPabV0eZN+GVveeMx
cWYYSqOSbrsJxkN5LtPUsM2OjxU5d1a3fpmT6MXPM52jpaKwD4L2ODzf2P6OrHPW6yj7QHLA70hE
1+mczWD+0DInlu09F8ZqbDbr5NIz6Dsl3zVx+3gQoLqLtRL1YR0J9fVxMsdQ9hs+vmNPnfqUTGoD
fepNBcQsiL7yCH0FxsH8QcSn/ub9+InHaLEeho3BhKKEcnjjcX8zCMbeIhPwOgvEmVptTjegoy2p
VepLBJ9THPe1cvTbkg5W15gj5Dqga+slybNW5xNAB9nC96bUlNonzii8UAW1sbflnlNmpLP4Zk4z
z9YTR8TOkg8Ny5HwuCY+OkTghWy554/9n0/xzhVSxS9XbNjDU+c+3e/1tgLcFxghDPwbaKFv90/f
NbRbOLJfZj6Pp+EHyzHBsNe91zLKvsiBJWY3hpe23qfnqlyNfWXx9MYeBLvdHniZzFx2uWam8itv
Aku/ftidTuPsApxi4vd0ZbZ3p1sBrxIYxBvoyQxY8DJOD96PeHOqgiU9Wcn+XQSmfGZDJNq8Fvgm
Ms0f1wbWlVMeLijZMVpbgYm8xtzPHj53EmDMO0qtPp0rk+uUhIURjSXdHLCX32zeYXV+8ThAEW3K
q8JP/IZ/vjwZErB3+rofoqy/Jqcp0eII+L9hY+LRxVkwmd8Bm3pzQsK1z4ZXWK56tDnzNkcTwPvM
/FIn0brTlQL381w+xIqSg3pC+EAs8y3OQ7tyKeNA39fEVfzwwH8IiObJKa35u43V8LT/HvaoAz5u
eX764K7+bSNZRCLQUVvEUMVeQwcVKujFZ17PuSXV0nrZyoxZWtHldUvzxJPk8rfPe6O9vP5lbMmg
rBBiq+d0NqXryMvND4ELtOIu5QPv1Os8kcTR8mAtO6C+A8Nb86+rMHff6AKBVzejRT+ANQLTJg6S
QfiibFCTFuI1k90l0Nyco/prtCE4qPalEU/sIsBLGlP4YkQYvqj7klH3v4QN6IkQh2LjtRgKe8zJ
H418e6ai+xIDiGr6CkvWGHL1Eb7NRofIVUtbBDuTQcmnXpMj3RnQ4JbEgPIt0UzSwL6qyYV/mqMZ
CiA2rYd+J97/Y1McgYk0pX+B5V17aZCexmgx0QuPSqVlj0tEYugQzY57yMIxTQGKNlRf/OmNsW90
BY/RUv3tDdM/+doh25S0ic2XWdLNgma5XHSr3uYWchHwyVBvpvbdHpbMjK2HBGQ6qQBHK3r82Gyc
sduju6sLe+vOzbZ1VPh97r5Omx7LC5lTu9ogayMkDN/ueJh1h8Zpl9S3LelD20pc4nJ456kvH6lL
hEv9f9KWTFCmwu9WhFmQJzVZkZK8yYDTcl7Qc5Es8mU3Y33wC/+rKQtQLSJxngySoh1tb32pHezp
eThRK5d6MlS2pFEEChWDQ1/W0YT8YoZi/QvodQ9BFYf2wH6LdsPlZ/dhG8+Iwcfbj4jz5Y9klXJj
HjnL2vssyYan4OZnfxhQC38CvZiHuT4N30bCA+f623xoEFb8h/dcJX5GKVoSPMzUHcEtHRiSHnbP
h4/iprlb+WKsI5Wm/28835vPuOG+hepEQ4BokZB5ahKcAmEuXCnFe/R0e6juQ6A4PdtW7ttneG/n
VANtM/OhUT20/Rn9VWl2UPhTq41a401bWmK288zvDv34GWReu+bPHYlvz89s7dHp8ICD64APc596
67RO6rbGz3hhI221mzpUp0ymAhn82OMTsgd3wgYt66WVu200tAsw8WTTxM2upHqvPj/DX1SKteZv
shldizNv7Viap7jRV28GMjBlto5q3hy+JDBDPy47WpH6DmMx/L4QK/ZBdk78SXPtEEoUzDlTbCtr
Iqvt5lhcoO5g9t5xBfg/On03NaAcMPahdakxWDPWtkEBED4B2I9YVSYBJHG2AoCQ7Fc4OAxiMAf2
xg2whvcS/uKwhQFqoFhel3dcxzeWqT1duq8w0ahZAakRp2HIvrRsNRLLbRSZUS6TxfE3gFMD7tw7
jMCURnil9VzV0ZMCJ8rFBEy6w/nvAU7/Nvn14ydxsalP0/PwfAcQBSYjUIVje8pflAO4ETqbe8M/
BP48sYQWN5sPOug+xF4bnCT7EHaOJzJjKYAzKTEgg7XAB/kvAVI/xUxIg2ixUtQPATIYskDMSMtH
FNb/I3yFX0zRn1JGTV0UqTUofqnryWYDlBKUwPHFMSsHPIvJ9YqTKPMpzRz9Fbv7CahszPbeAM/B
AzFwQX5QlHYbMPRR2QvIjwRuf2x3gKnKccJMvxN/acehykwZ594bNIOoegRmLXiNxIc4qkQxNeLL
IQUH2yfCOazXa9pJoDl/rHuKUUjzrhRAppTPcd+i2gRFlr8zjDwKQJ62QWhgSqcG/yBiH2WWQ2vg
JtgyFcJyEbTVHp7/8L9PsMeosUIvc9tK5OttMc2ipBMPzNcMVCIBYmQiB3wkzfqYRtmh6yHn+wOA
lkmjvQwZH7Yjij8RAzGkwr6/3fIkUc/ynKdQoOLLF2FmAZ3yW0blE7+SvdocaPKGTRAknhpoLlGE
C9kq37xJqT0OwEP1AVe/dTNra+LmhuSB3aROSjVmany3RAGHAzPRv3PhXwEK4v4kP0zt1ClbNzDX
4rUYIOihFxox+xDhUxL3XYyEGykAoNAz1FjjABsGfQ/8fCv2G6KuuQ9VcnUJ30/ZK590SaSqsqHI
h84exGrOD+dUf46oVFXCl/ad94x6dov5wSqVx7PKLKaCR+oDmrdxH7k0ETD4SBZK24rktiilfAIt
jxRMl9UVNcAGn2oC0sL7ViLrombUpkdyjuI06NssyCFzQyQ5Pb9nE1gZji9fau9y+6Z9NxMOQYUm
lcT6zgdHBlC3M742WqV/i1s65xNMz03ECsal+eMjaeOcUI19zAvTulMvTla5wTeFhib8mHK+4QIe
CKwgV8cm0SOlmqqT5d5RguGGyYp8BlqGUeN/tYoB6Usz14MchHbGl3BeJoGma6oqWZ2ZUfQU8pJN
cEegZDRePmzUNtG/Dxogo/Oa5f305pPhOQmOQumDOUElSBmSVxye/kNPo4qOx8rOrnL0PjaX3Hmj
JaAnwuR55adMzplerATgCzn8CcbCoFEGtSVauidmuhgtHqAtN41gkCcKOOC4Rbfd44bN4z16x8yd
aoPF3mg01oD51ygWqA6EVmtFoTx1HpQXz0H2aJMoPdaYYG8O7Y89umZRYQNT000xWKFV4K0ekrdN
5IfDC0TXhjsKyykSOfdjPqN6xk5ipD7N7CqmBB6HVNbZL4NOA5CxSucI9VAsWumqtkUhUcEDRLq+
sSlA7mGaGpDRSheJg0/AvhkjfbhEPaFBs2vvqA9YIulKIJtTT75y1ob7QHbREoY3n4/9dXjDpxx+
Dm+0L66s6K6yVou0KuYpmqjtwbyn0tvHC7vrmQ/Hi4ZmCi6LyXwy35Pv0RgDevUgHt0+KqSHn2xf
fBcapbjMnucXXZ7Ngb1aLV0emxoSOiasQCQo8P5Bs/EZbrlH0OWImvfMmCpG76vKY3W8YbZeA7i5
RTkDHHdrhsOp3TeF/n5BBivTB7EhSCfnhXnTOhRiKaAmz6FFQp0sdB+O5fH6GdMqec6QEnXLEThQ
GaBc/nHlNv7IGngUo5JedncHtnh8T+bAET4/p1VuX0GmA2ujvIDDz1UegTXWuxmBWTH9cTq3yPJl
D/R2Xh1phonRWLA/IoRsjh39ZRNvqBabfAX5/7OlawkD2kNomdndkdyGeKmoWZBFif9O/3bW3c0A
Z+D/SvNuIeuZ1dqe4hamVBCLAiUPw/SyOQuVS8Xn3rkNmCo8Ip/ydAkxWcAGGCQlGEOVV9TMVLo7
75Syopo63BG8CFq+VXlgrwC5IWpAPwe9RXp+HzpUai0Iw/2Qhuo7elMCfMfeg90ny2fJmUcxX6c8
KEGFBbu4gJlyBH8On9V7lcNYzPCg0Vu+GIMq9nyuIgyvD/p7S4Pu1EdYoKiiQsbLD2zV9F2ThI9J
/EEJFN5DRrc3tUo5msnSA2dDzJNFYqtpjcxXUOH0LCy7/ohLJKQy9aBs3q6M8BLZmgNowVC537Sa
gl0QMwxL3NDOd3Dhjng60hPiTmxkZT8/vz7dfIWaALHDz0yjQ/5P6vzSejqACc0dQ5Bfslv0FxP0
T317T7pzqQEmzhgUesZYZtOUqIt0eEmD6DXESiKZlPEuZNRf79WX/LdQqHUQ17QcsYz2JrJx9ccQ
Ra6cQysRG2JiDDepAG7tKbqZnIrIU2crm7tPxyxNzUN2nQaa5Hdm0OdilFaKyfsw+ziIKVgWES6b
5Oeqk1PiV4fcfRl9/Jh06LKnN1BaFQvMxLsB4QKbs0O+bJRl4Eow1CqrNaNV2NkYmhYPG+uEj6uW
lmuUNWiXmRFNEMcDzUvg83k0NRO+iPBjcBUD5TbcqyN9hH+HyqEkGoNrtrQJ84DiYHo4Nbd+ZWFW
4AaqQnZMU4Liaa7JIgm/FF7TWjsXZXLfZV+tLYUDdgjaBfg9y9SUB7bkibLMklBP5imVCCIPYZ/e
584WmfX06zgZYsiRmS95ymyFtCSjwqOgqxaZd8CyoyvWgNm6j100g9opgvFMmVeoTYElxKoJ6FEE
z2i4YPncDpwh6DUXEIV3zPZh7X13MO+Aoz9nCEq7t4bxnpUcnfYF7ehRdlGLDU57ONwrrDs3SkgW
KfarzMcstMkjiol0UNzoBiq85+0mYtbokOpOdVrYgh6vkqo5Rb+Lwzbnw/4aDwq93wRv5FETpX4L
Oyhx7lNXrStrgiPsl80Zat/c3O2dCu7ywk23r0P/JJ2QpL1dnu3BiCfnhNPke0A9SIsU+qmQpR6Q
n9Qs0rcI+CFLDQdzR1NUrt2CgTsgNdkfRbktBM8IXvzcwxH8tQCS/qoj9YFmYmAaEK9hVhm3Zbdg
zUGK9NS5mp2e0Zg/j8cAK+sD07Eec+lhXJFMWIPr8/Awnmq7ys9T9FFuu+rtPubneI8+C2qWXcVq
7OzwhnIa4VhhTydwfgxNilZ3fr9Ixs+sOP1vnP98ehqFp8xSVAqSH4pU2kTlNB+p04BriucR8vMZ
eUnoWVDtmQMeyq6i9hjAKPUBhiTW3Jn4tPHYJQaaJWAtPemNdaB7lNiPGwTy3Ri7kJizId8UDlct
uDyATv9axgScAQRIDHkOj2cNJ0hPHS1aC1mB0ap7s8VD2TkDmAikKvYoeM65hTkfmUJIPrFwiGqU
XIzM0v13+1lsoIK1Ik58hm4bhdmcBuL5lMOQqa48sMxq4BYiY+8WVYzSUXGY4oOmMnikE7O5YDnj
SY1W3EoWDUcAVj4nJ9zjY8DPcJuIsiDshN/wdZrY8q7Y9IPv9UdX50cdn7pdZoMrUr/EUxhuC1S9
0n/2859YJQXFBlRkKQN/EjYZSt5ojh8bIBIqe4urbPZHGqFpG2ovJOqbmZYzFWQ7ABOkrn19H0qA
82ODXjYQPmZdxMjoM6PpuWc/DN4wlM/AnjePHW+eOdP5xK/QlH7ZVbKY1UnctWi3E+cRE+/sECcs
SEbYCho4FjJX2BvSZSyI/fhJBtrExr45gdYiXsIu5ncmym6NCQh1UWXtSWqAikJEROaklwgBIb+h
CTRmCwPiVRVzADvYyxbIcoeTBTtbR93H668Gvg6pquaq6059MpMVxqLK69sclNfRpmToQmSqcVhy
0beLBHb5FzRMuo+4UiFO53223MzMDRS9uyQYIYl9ETBDQ6vz2gkKa6L1tJoUe+rMPW4n5oUinqAo
A78jagBaGhnTCEjwtdpvSExcsGHV5ttqsCgNtYElz3NjsnioTVxSuP2Yg2b4A/emDVER5PZPS2NU
peu9gYV0RkzdnKXoJhakz5WKEXqKf0Zv9qVBnZJAYwAMmy2fdoUAjDYrbqchYPYjXPY0xZIJPS4M
iu4N0SkIQMmDVjR5J9zU+amJeP7oVGjjjvhEe5NhGDHhbzcVHW3cfA+X8XbOmY3SAkHZjDsOEp2O
PdCPDtsjYnPFAUNbj/V7AJUVTPS+szd7HnK/I6mNYenvTzWQ3tsRkwcZtOG/M5LqTL44cVpcPcSz
dern2hkvqgcVncbjJSBWOAJcyVcU3NkJfCbAdZBHWcgLUL+QCzcPyTx5JOQwUX/H9L1REIZ/GCBx
CWnLadBzxrPpeSTqHwcQAaKXtF1RHqTRDIr24RnBPqKOpwMEGXOygL1h58GgtXt6S3b03Ku4vmkn
I2kTf7AzgphkIZx/HWmxx+WMeRf+9KOJR3diiQEULvX4FZNa+FOTBd09JlSDLXKlBXYGGoIHF10B
h9wb/8cTvRP1ZPSEs3doElBbrv10JFhQ23ePRAwnmY8Rv/KezFLCx4SSA+OyOfAeDtHF9hSc7OXQ
w4p+BI8VOrgc/oqEPywMdUzWqi42GMg6k05XQKyxVajtYogkF515EZDrutyv8VigywVPk5Buj2mc
TWc/sFlxef9rLQwqFD0wv/ASfk11q6zLS+j95TOmzNi8cUOLL14RM9Cf+wNonxsNfaWTeI8531MV
P4/Av2uCbhvefYkxUTIkdTz7LBIVgkrvEQA3nAncDpY5SIMmVuCJGSnoPMIwFslWzk+AkwkNzm/R
52ck4xT3Jw4mCOKOuEr6sgnco+jYfRKpMOBEVCz4SpMYQcaNL+j0nbMxoXOarDWXI895aB864wfu
1E1jWp11CgPIxaz1kcHXYEe2Ht6IzjppzZloiQ9AIh6PPCuKYWOkaPyCU5X8NyTUXwstWh2nGYdd
f/2IcfUu+naxYxph4hhZxS7bFZd9eJvdnP32xhtBo6dICd1MvZfx1IsYopzdD8nWur6gFqMZzcXh
5CNu/F4HqGUJYVpOtsPlndjsfYgXGTLOIhT7x6cIzuyNjhT54mCUTIb5gd8/Il3GzsLae97bvyu3
P3QOTBLOqjzs3AewINgVdMlr9PcS3xESmInkbsEy92M4k5K9anuHY+HcNDnZLg1aAKQQ0/W0ZoGh
p/yCgBop9a68z9iHyFrlsBv76epDKgSnf/LhTzswf0RcWFSG1uhCY/Z0LTvl4eVTB6/vUaH212/e
yAftyd9D+UNZreBRq/wM38ZJPqbL61tlEMbRfJaE/PYL1S4vXnAbbLG9q8zt9DU/jE+YM+IHSx28
OCZ8ryP5AJ4awftXAyPFJhZLeMktxWm3ww2cTtRDvmsylSnIj17O1Cu28qVdVpfWSpmk2vWA8aON
su3Lb9GMDY/teui+ly0qldrPgwESNeRLHOWRxGG2R9yNXwh7RelO9JFZR1PrrgMVaPTFO10saDVh
G3wsZZbju7W3E+TWrF+JAR5k7CGH+zHWNB0S7h62wLe9sHL6h+TMcvfIwfD+vgivP3ZjQo3xTPnM
3juhfRSE0n05uIDUoM2ojdqf6B+bidAClCyFf+UFL1zYH4TrYmaaQKvlSy6271pYdSnd3a87Bvof
NDlns2DBGNtwFgpxsQwaIJAAUu76uI7aWFm8QSx40GkykZqKVv5ZGL2ofx1aAPRqBX9DCEFQ2+MN
M7qPe1il/I6DiIkCIma07sPrAQy4dzZkDJVu7Y+NdLO32oD681i0bpJ3Gg+NxJe1ecdKVPlTZGgQ
4yYZkGO95d8razYB2JXCIIkp/pJCT4wqR0LDuIN1H1i8DLq473j9BcyJ841BAcTAQAiXSTYh3j8c
K2ayfZoT3DnTKBeZlomxD6oQDmwzLueJyCTovn8Ix5El7U0wZsacf96XWGFTGZ4KoGSOZuE+2sdK
uI8Hy8cGr5wU7ncpkuf95bftnbl5gcElpj3+4uYTHSHtUL28hHkR/wPiWXHbwyTA1g4BpHmPGhU0
mnHvTpLaP2QaNBtMGt/PH7/6bEe7+4qb/7cBC0DJR4vaB2yecwMLYRuj9mMmEMMJaySDGztsMKQm
jrSQ6UYWIRCz/Q43+JoZCXT8jTwAgHr3gQWLuaq4hUcTLH8zMb6g3quFpBfuf4gs1p6s0i064Ffw
es4aFuSR+POOIEkaaFC1h/n3D4iiGyNqrhjijvdlDMOg9zkI1l8M3wi2v6hIaaUhDhPZrfynTKnY
mQNSNIkm9WaN37G/rpCrDtmNk2SBLvUHjlzMuHMVP1MFqLzBbBzjw+PzoEKgjcexdOSNwnFCKC0/
Sn2bwSf3zJ7z8JJNFec8ntf8h2gu4SCzmCWR+LK/SVhuELhSTIbnqozGWFk7jclrTtOIegFemUvb
idOuOjwsoiLvaTxWPR6iuKCXyChxF059fCmzL13jT2MaMJTtvceq0FMyJkFLZ1QibsdhdqgxeBeu
rP+09vaXrKq5rJKywMP2FcxkTvDS57kqnq10Ea5fPNpvcG+viEAStGw9wNj6wF/yHsyYmKH9GrXV
ey4TQlJCkH1NsR3VSLyF4XloFkfwYrWG1WMDQ5A3NTFGobTMYs4Bzn8xGS8HGwI+ph6s1EbmqN9B
KaQHzpcf5IBQOSDHnI2WTzKiiEo4/a6vFa0A6vicA9VwYHH976ZLJf6SsrAkYEEyP0Zv+UJ4Q3TK
7ao4oxlQog9xvX5B+UHyizsJBcd6QrGuejfkck6A3oPcbU6/ctZepQ2/pyrvaaNvnO66zTB4Av0K
tDPB4V3ZcAWoGGB8f7gMJEdu57dVGjYaqMYVRrqj80D43wdzmZOnWT0MzmAisZ4Wd9Y+/K6RXdsT
u93eVvWmFuad0n2GaThdCvU8pketspNQslvI6cdCSJHGMXbLuewlh9TuNpPgB9XQ2H22px7v8jQY
O6Nla04RCbPIBMOgA+VmZJzxgePTvxEF9lgk5s3oucV67H59koBRYJBMsSntYvVa9CnRQ0njyI/5
pPnDOYGtYmokWjW7BRBbkOfTLbfvaTxPj8WGDOr9rr/D7oABCRmTR26O8A8k/m+jMJVjswyxFsX1
SXY67NVK/MNrgqgArGAc/ejzY6PeCuArWfwDJkBOUmi3fJ7bn2AQyN40RkFBYUN/LfCVJOghUyvW
yTpz4fQchrXd0FV4klggBozSmPVewgUqfMq51V2nS/KCvmGKwJO70IUBXH/88vq90n4MC2LC5aUh
/wNwiJcAnzu+K3AXJAAT4hIwPCgx7onbgYMyd5/HYof1KD3zaGOCGF66SFnjPICfakPQ2h1cVRtw
EHGbowijVlu4LBOAS/Zic3r6LGGLs01PwljzwmV8ygYUoBdn0kpwqyTGfPOEG8cbUDMOYL6I+NlB
UfEZRFCECJmp8KuQU0o06GGCWHMgQiDideCAxUqBk+ucOef5DJMrBzhTnsc7k1SzD0mUP07QvwFZ
DYw5JH/gPSeA5zyJqykudIiz+srmXxBPg02bQnVsWPs1j9lhTMVYeaYTDpN2C+z6PN/P/J3KV45E
aDD1maMzBaijjYIozO9dszDdUr2ZLKBxGna0NoZXITpFCPsTeo1bHl1LLAXcVBJnLMhqhbUf7BLr
4bmLyvPkikFuf9MAXRM4ZtAN+kqQMQFP5DMWO/6ZY5FsZuVmikad+/K5gfLj1U0QEd0WEuhKSv4c
5+rwrzEAre0v1wduht9fn6fVDgd2KB3rHXUx+JdgY6iB5NnBGykSklgkhCq9HxYsH328pSQuiNH+
iQJLOgLncpBzunP78thmj1asJxh2emKpxaB8yM/i9biwRViVuuB9+m0/QkG/rNYfJH37sA4qv3Xq
CxA9ciKfZ0W15vPCkX1Uworxga8p2VDb7OrfJaPx5rv5cc7ygyoOYTgAncPl7zSA0kvdLNqP/7iE
P8hqsX8SKcOhx7MuwinFFcAM3D8SmLj+eKMwjyDfovEG+yvEVM0Oej9+vKQV5StHOOrPaJ7FYsIh
0wFmu8fQQHY8szMT3Y2Jrn6paH9QPhv3A5Sk/wpkvjzu0vsMvR5L2M+BEKnDBGJ0+RTNdMOY92K4
Sv8j6cyWFNWyMPxERCiTcssszvNwQ0iqiAqIKNPTn2/Xia7o6q6qTE3cw1r/+oc/mLoq5bIaZUx8
MibJW+OIyI02BjntvzF5CBmC2MXvkgTXKT41zPcep4R2HisWKFiM4eC3a8vuVlzeKwYIrzOGHeEa
buGRDNXJ76BgdjPrWhNPE9h5DNo+QgXyQA1KX4FyD5U+NcSpir77ezRYKfv+Sln2qIFWClXikdVy
p6qh8uDXnuuwm8Wb54Iz5aDuQ6JDwohZEhktAywvqpV4Jo3Y5XrEvJzq5K5bgo2IURdj59zm8KHn
anb1RZcskdHHyANtKI8H2orNCZdGnEksSYoHDAIoCjQrU8XndW+s5przQ4EIIK3GLFfloACfq5Di
WAkkHSiUUAT2ct9M/8lNUVPx42qdyS5/42L571e6lWbfHQNq+aD/afAvTiq87nDCv5GWnBnKEZeD
BF3pc807bldgUXD97tfvslYt/VCRdM21jJoMb0vsrPbwm2fVfBClq+/hNR3slB1KX19bP3f1ONno
rjL90szmEV/xp8w1vO4GoOlM7axwLc+/N95CPdGO/5ScE3mV+0PcEnCD2ddw6xQuauinBhQ1Ivk2
A1bZw3yCVGUnEPZAZcCB/qPmPOSuAXlBgfAnIy9EI4jj4AZFLVym6vY+V7QMsIaYdKOyt5q9xDlI
pslosCzglYBtvb3wbCywQUHiMFyXdBWwc9nf03jUwglOJWJ0zA5Tld9ewJrLmCHV6PvXIh9RVzyx
dI8TS7hkl2ULedcf1ZGykGdDw2r38pR7AnoWR8ZU+nus36hon/uUcJ2/H77US+pUVG2nbP6dM6Km
smrBSdDI3/IdWrx4pmCsR7mTHdiKwxllY7Noo8GkoTKgeqdNrzADH/VRSJGSc4c+TlGOEJ1uaI2N
2JtDidP0VLcWhBSwkNjk7conLjCeJU+0WXTrPvZL8Ful6e/vx4GK+dYxwwj6kg04kmua+T9YrB98
0u6i/nlWKLP7MDMOjPb5twh+LsmRrYxahmPPp058krlr5vw7EWOSkt/+urLPEerzI5ykv96qt+c4
hU0JMffIcanzBwm2cKdyMahtcV6ChDC6n0gn/Y+RDJAdevv7Fj4lcxgAlvkQ5pp6tz94+UOg5Idc
lXgUyFFDoOI/SyL8SdYvxD8M0+/W8GVBEGKz9Xf52/zghIlPB5wM1FWV8zm3EE1rN14YQbWqgLn6
pkoU1IggYA/xDZo7H2Gq+zb7N7RU09wuRjGLke0A1aSayQ+3HjGb/jqQhEHUuIb33AI6DhI9/rrF
/Wi4xmSZi9plFLbSeZazuvSLzdDFWMoRqtFPbClwkkjyHRWQPlBJUZJhdDiYYy/PWPfl1xsiJlQw
B1pkCJMLTJLYIcICi2nKn8R0ANLFSLT0GcFOGI068NA8OiFmfy9GSK8pkzNPImZQoQxCIkK+KHXK
RTBIy308h3vD0jqT/ZAzNDNszdadFxROwZ9PVSskz/VfAUA/wncbjHAXmSWMosA88SBADYHkkFkK
ZBtwL0ETZyjpKsuWcavucs8PXaBZGYI5B3HxP48HZ9JsL+OTZjHr54blcHwJku+cU/Tny0DzT1tQ
BgufM9H+LVoeqiu7rdubN6Bmud3HF0udfxkYBpzZwHc9/61bP18BnAJdY4XBRuHGdT7bGpB1AM3h
Q3DNy3k5BswBNDIcbafijY3RgMeINbd16tu7xOWMljmBKAotOGBgfYkIYsLCr7cCtWW7vfjHSOoR
YFIlQTm02SQ+Zm0bqDI7dGGevu+2AuT9ul/39txosCgg2Jl4kwbSQcF1gm9WMnEyAmFZBfDUjj/w
PECSlw2rCNaFHaPuJf6LiZIlewKpwJkgeMB3RkrAG/wQg5BvRHgOpG4yIlqSlx+bgfhrVgmmgVa7
03cvNAd3u2T6+IU2BVu0ZMqKiCM/l7oJ67LBkIPps6OfC1N8LRoeh9wj+lyfM9FRRtq6Xqaa2Rea
DezEoMzg3Ms/42U99gAfpexuL4w/ZsSgwSd0qYz9dWx3aPgf6Cr+QXsF1IvDLlnHfAPCbEnNwvLp
qONkG1ofG+1A/wAHdCdCOHvYXfacZzCIvnDUd/j6QGEDZJ9m0xLXPIwsAXo0nkljE41GcpQ0/v+O
Egk3Vx4ktDk0bCGBNWQzAVq87ebpABVCRRNMelNz1JEyQ3FYu+fExl9xTbzzunahujg9+kEyjbUg
xe79CUWaq9v5o2RyUaDszxNsmClqmAKhz7UEP8RUF4sh43G8STCKutIvYSwkVkLLWKQiKgGAH+Cx
h3WIvBcLoLbQBJRzArnXHMNCfv9j614yS2iTrf1w1HFmAKS/2fKkZb+CllkTxWXFQKMxP9SXFD5U
FpLALR+sQq4cSHNM7cBWKk6MmAmVbL9wn3uSwQcr0LyAYPkX4RjROvhppLKDwokzkk/HBjLYVmvG
tDipoF4cvWBpgCJ3ZJGSTY5D0FTD0f+3wmvCQXNrJz10SsK00DAHPG+bTyh0SEK2IA8x+RbKLyBn
DG2ulC+8ksqs3GtHKbG0IhL5PmWo4HDWwQ+4O5z+DFBN1Xnq9mCsQYgZw7ytRjVObynsnUUsUJLY
/XjZx7ojgC5oqDC/Q/ZNnlcCiA0aju4bSgp24Bi18hZJwabLWmsxjnr72AHmd/ZctVCjGbgxo9U9
7CEm5ceK8QRyiymExBb9OctuRzTwuiYTgUV4Yazm0rfw6Y2NhURmVsn8iStu6Nf2fYdHFZ84BY6r
ODRTUMC511Y/1cPOULIpxcDkWyCw1lbto+hOqUNszOYCliS/OvwzPo5MiJ91X/TJf4HN15/jAuOA
Xq+4mlomRfniB4eFc4Olr9kVCqakM+ER3i/Z5be6/0k4NOJB5vTd+GFh7HAnrHTbUNBSNnKxw3uF
tHbNaHz4/QLmO3ChKYsv4ks64NDhUg7yGd1m68Ac2EFRrZfJ7m0zLUZBMkVV/ziFDOohdK3R4px7
uzurFjrlpQdTGhzn34Kh2LY4m8bIBFh+qSNbnZ0Hh8I/aZV1Gn89HYtENSID/scR2oyxJfiiFhj1
zRMGrQ4GoEEMpKnChWbGv5QmqCrI0mHagh5QqGLyfeH0EGMB54+EAOLHgcyF2J2NjI87vEqTGjoG
gesrBWYSy2Uhuw28OGxpVrl9+3dMq8y2ReBPtYsvdxDnt53uNMW6c5Zg7OkMSA2TOFFQCVT2wA1h
mPSW2eQzeRyHXutU68qWl/VSXQniNJKn049oG6q9jv38wmhJeCN9pu/GYmO+RSBL63xvjaNxdHdr
4NV/O1EMXD5skddEBLfWWIufCZSDLAhPA8dH5cbdUeL/8nTFadKz1YkUQH8zULDbCacaN0zDrryg
AlhxLYb248pFjsKKLYgLFuGOwEl4P0NoRBCZ+rzSSBEnD/vFvDMlTgQ73GsnKUGVXkZtPfRScwkL
hTEVsj2cX2rJYr8OSytjWDN0ZLhwD9hHwHKsdJogzkUNwcvHrkclsnVoyCiLvuYHYBMIMgB8xasi
saneLG1Ga6aTZs1pBZIMJQRDEftz09f9AChtXPnxUsJdRrX34oPGy2EASMSpB0LlVL7kwIiOYkfw
KdFTsYMT6+OcqaowLRU+mp2nA/bQ0vDaVH/MMrDULCZAcvBrVPMspNkfAry2OrmZNNa1fe3GuffA
qMA8cr8tYQARWwsmyj6ETnUMCei2K3O/1UXnIYBSHts+nvZnpQshctU4e/MZ/JaF9Rf6nPiE77wd
MUzGpwinBRPYRQyX/0Bt4bA/IW0QzodfVj1XrL0EnSj3/sBRf3wVvYSt7NPp0H47FM8G+YlUQuGo
37fSGnvtj59Oi2nscNPw+PpTpHiTr/9yy9MgaszJYwwvnJ9SPz7c79ssl+myibLS+uzRbAkaIDjy
EteEXc/t0+xU0MCpIDEGWKUe3Szozpuy6f+6QRpRuNmFSx1EhhHnpBmOGMkeH/ts3JvD2Q7EAWQA
AODWd8fgtDZnjPSnBghS/vckkSC9FKgG+djgriDGoP6nbuWDdH4uZGMb/KksrXL/fTivgUPS2Tx3
djcD2m+2+4P7uBAm7/tzgrVcKUwUhafX4ypGfmhPeublzQ1TOzuS1nw4+wi2OVwRsYMxox6Cpozk
AZ945t3cdcwGJMYHiLP5IFKM3dX/d/XkZ+KmiAqMh4l9DU7w9M4EzDOpPeAkicr3Yb/mD3fB4DGY
NUsDQBMePLiYsNaoPTB517DEpMdaDBcD+A+8DdpP2CNUSOeK6lXYiKaUhTcw6MPHD22YEdP3GhsL
d4EKE7Daiq8I3YEsims6ZRmWEotkAGOCWCHs/tmNl+HCmGmOdgK7dq/vee4ZTjfTKa+GfDkUKVr0
gqCIbWzTgt6O9UIUijpWV8MZgkjt5wBI0W71oT5xKIKhJDb5J+bAw5DSZtp91ByYk/zn+GfE5h9i
jWAhWfoo9rqgYWdCbrIym2kmNiFssM9YOme+IAODoVk8TRIyIY8BPgx5TS7m+/Ks2slIrCWm8jQo
ipNAR3iMlkT43DIH2AbgseXcANaiT4MHRf17X7TWbegDXLi8x3ZJ+64pHG7rdpJzdGC8TjYQVGdr
ltQWBmTvAYupIVIHIwvQorEwZKsp/AyTmxsKB52yqAdxymM7tnP2+7+izkC1otkxjnmay62ZLVSU
ttX4wRXV2LsBd3wJ3YJZHtoeQNUXgQ8K/dsgIN1qRSekTlDlm99RGAwoUjjD4GGhTSk533ac1mCO
sHsdCDzUE5cc4g3iimFOzQ66FtNLKEjqSof0SC6KW99+YS1qMXBkL3BCt3xR1B+zGINwGUkOko+l
bGXuHcEtta/jNj5Q76S4/Yj0YjIj0ayQnkBnBsEQNfdeje6OPiuhdEijg+xIupf6O264p6khJIgw
q7epqyz5mmHEV88GVIqx++9GB+YxX64QGjFjQoh04AaI7R26XIbLVAc//t97yfGOZRC0I4yuoS6+
RjxrPjD4Z/aBGahN/FIQOt1a9SgK+Vgpth2MX6q1FIVIxVQzv1aUh1iOlNN4q9fmnLAOqDxmPlOt
n8dEPXta+LkAMeoBk+kAt163Y+09rdQimtpNKEGRBkEdA+kWCYvw7EnRvDPVfdvlTmTiGTRmYnLd
0NBmNLz4cpmFBfUVYtsBGHnDjJn1Fj3cOeqTvgsW4mpu4lcT2RFLIRzRHFh3ClsQrNTtI2qU4cZ/
Rs8VUqfRTiVynZEiLFsz9XHEWYei7KDeewUX8XAVt8Lutdm83dhhQ881nh0sL9NwrkxIoI9uSkuy
5M3Xb/z6mvrkAQipEI7ZFkcp2iPWV9T5dMOs5Bxzxe9WtG0oAUYaaLXBNThnxxMuLkrwUpgR+LWX
W3hXOw8ud1hsfKiyD9sHrsL0DUoY4Tkzp8eKcEtn7/FUxjD0PnbkFgjPTy+CEXATxFcMFJR6+A5U
XETS5T4y1hd0wmgmhHceo0v/deLEHyJr//HqEHOvDAcoSt7Bdi9uxCNjIR8ouRo46opxyZpekjwQ
zonXErdsZkH9LfpXzL1zez2jL/SeqG8NMt0qC/0VweMY93G9biVrz4lE6ehpKoLkO5F3b+w4frC2
CnrgTHhqU5sTR7YyzAvsI1hCEH0btsX3D7IcPA++Okcag2eNKch1mMTH7oEgw2VmQydL3n6Ovq0x
+9AArrR0KwWJL9ULOlt+6xBOqCNq8sfTu9d+RxGy/Y3f19dUwYC65hIC7bgyQGmhOFJDQV/KLG40
jj/t0sxDVuM0tzasB4zdaMfQdfnhwJJn+hRJH4SqoaiVrXqb0u1YDHVoW7HZgCqA2SVXGHMUgi4H
yxr+JebJS0DjNqLMwaqYgehvjGxnDvLImxGWpA+Pug+4TGPrHPuL10GEavw9qPN4HHDWt6KaySBu
3bd02W5OtTMFksPYi9vgCAe+ZqanQL0FwsWNEq5FKLRjVW0yckjJtji0noEuzQ7H4CYmY5ww87Xj
BwqGusqplSUMn5BgmU0krViJIhEidzqE4LDOlzUadXJDKlslqgGhdaRw3Tf23cJAqMHgP15S/ENi
B1gKZ4wJ+HIaOnIb7M4txd87zYiTId0asxTJGv7MDzs31anYVFXPJIM++toVz3D7tg/iGEf9NFZU
tgGKCzSzP68IOENdXBQx1GB4T6UyRK0nKt0vApGn8wJ6/5qD1Nx0Ltq9ADEca24ebjAIM58l59zH
Djv2Ruca7vP0eFpDjmb8Y4+GE3G63ETYxoEtPgttYoE5ACR3sMGH6cCHDZt2wEnxmxbXOABMmdOL
u/A+a/PG9jjT7nLYkC4AQOY8lxyPxuoEHx67Lb4LH0gx7q+/NoydcMFQ4oPtb8Ny4Q5iU0oXedV6
EuNpVC880cQpLAWQ4/jAh4FTm/wNPho+VNr4ELk+GcDm0ykhpnEJ8GhK7249ZxEpEZ6+wFWfhnkO
AC4STNBZ11Z3JDoEMAA3LzxRvzZWHE4x5V8AneLw3/M4RSnoqfT7+yqScQ9SqQAs6hw+IbBoqoPZ
y3lsSdkcpTcQDpg/gDZopXlOpICuGkSzG8MMt9gu8VgIWYaawg6IOPKXBVW1KIoNNw3w4J73/acX
9V14IKfOrQjZlfyGpSRQzpZj93n+0bIJ2hiQHUdwupP50xcE4cek5KTfg13rKG+wLA5Pz1m4fKE/
AAIFDEGBic0rOCbauHLMQaMy4A5Xz9CGncHEfYG6cMdrcrzScc+0DbJjMw4isdZAPKBQA6CSiSj8
pnShhOGW9MsIxF0bgUJxJVKdPaPwjEmrY7jDGzGM9RnCAiQFZtfjGuvYD15TNYUj4zGdNB6Wb+MS
0IHlqYWAM+jWDO5o9XofUAiMWxjaWSQmB0Bt1vOEhZtVjWnVRS294duRI7LGoR6yIvYjJtp4egPS
e8RZSkNHWDJALGfOl5cZgCL8CCCnT7EAycRVo0F3bQmgwccEpiE1NDFEl3HsjjPExZW92ybInMkm
JgJOn+VOeYPrPIcSZbXYv1w+WOua4vsPf7bCQuBGWdZPoeGfcQTBnmx96n/chaw3gDGVPcScr03D
gqnvb5txkcMXj318sgR3Hgh6Xp0gQ5N9sjdGTxnQn6Qf7ndjDB2K+ATJ+qwVG1qW3LdeJyare2mB
C68fWrwM1wC2f1grMaOtIzhK4MoSDoP0cZbqRYWVnD4oj/cZ30Xwj0+1SbPLKKlgpgxixMfxIl9k
K3ZsB8i0/dIMMnQDpMWFKEbSAMWC4ilzu/HLzkaK33HciQMBhHM0xgKWpQQ25kBIMYdXxHaHxFe3
73XhwRexqTf3zEX4vL+euHvuwZAHeqENRYKSYAdWwA3FZYMtSGCBqLYo0Hja5Da94ChyB6L05XRl
2LvQuTJtbdKNn1scszw04wPzeuSjepswv96UfK91HMTLdNpxNuy6I57/1k10VlxjgDuc69IGI3iP
qJkptwvYNVhIRzxp4yI3iyjSrTjoUZORm8suZ6oITfVhF4Cy97UxkxdM2p2+n9kf6sjD0AKn4T3H
M5CN7dJY5Hte4eWRVqzrFhY7YK+0gVtq71PLSSvOHUALRUENL9aS4qcOPpR2dySOU9gvMd698jbD
2YWNQEU4Rb5GMwzNFJMDl6N3lgSGC+8keAbdCCso2gfm0QafB2yB8ZdTfk0VsOxdOcOWzP/va85s
dlVH6QvSwC6DZQ2xLLOLqbEaLpJTtc+DcnpnefLvvBgQ4kkSgeS0R8lh0OOxQHGAINScKrZ0TtDe
+RFyip/CYU+WFgrRA4+QWj4F/7Zzr0/lZOCzcHoC1nIxDDkduUld3Sn2A7ajOBj5q/saW7PHmP/V
38P66mP8QgJ5ssomOD0w9wJl9AWwploDUPGBD4Tmsg41i43/GyMgtQ7sDsx55/kU5JrLuWSxcH24
eNKgl0P9ts9cnrZBEEyP/fLevlGH7u6GC+/t7mZRbkWdm9z+rYAxr1+yytGncR/hlgXubz9PPMEK
MAavSqrX08PO7F05TmjJBTzI+JKYAdy32A48OMaYe/1tZhyndgSFIaBytgu63ynhfpifcUW9LJyK
UMGhPVveOTWs2sE6MsPnj5OXyj1GK5P0Le5DxZRc4Ht46D80BukU1ORHk8AuoIpHVGFR9JI5xef4
mpMw2kURvpQTKhjO5pB5zcs9tdA9hWCs9L4c8h4P3aSyhVaGocwV1SpNu7i0NPOEzRK7BbqNGuze
ohwl8gUJMJ4jARAhbnKYXpl9P70Oonwb61bqoRL4uD2qumegRCXhrsgL83kPauodyJZ1MSJxZiNM
H8R0BqwOsuMbDtXHfU2+FCjiXMzXhi28bQykVxrHejL+zDXqNuog1ezBjLEjLhaVdtDlZ0MjTz0Z
Ujae7gfZGn8KZnl9xlo1/DfwUCZ2uH+Yp74pzdxdRRsFrZwH1PNEe1VD4RdC/HX2JzGNekyZ7oyG
fN7z5CTRWDHHora0AWJUvq0obH5Ozwm9A4lggkXfEpdF+QRRF47KWHQmBxxa+UNOD848sgT6NgXY
mo/Kx1eMLE64Cj3wWkrb3hgaAwwRjpq+mYEKUo9oAiTJzDn5JB8GQ1yPuH0jE4OSR/VwkacE5gFG
8kn8EOlk2w/oZgR/89/8Yd/Zl3DWUvgvQkRPEEVbOjmOWCDo8S8a0uhOQAYeXo8xkJiQD8CMOLZd
bZIGr7U0EwsaKZaPjVhMXTOK7a1Asta1/+DlajGrHoyYYW3BfDekZFjc0QiqUoaFfHM+ry3eJOaH
z/dS8bE/58MVRRjnlsqMkFuND6kmIUGMrNifVLigDnQOKFAz8fuOdB5mYt9rG9Uk0pDOUDhUpVSf
C83/XaErNQGeO4MNTAb7BthKu0UfomHF9rUxfR6E5phVTnGMnR8lFlxJ3tVb+Ep0Cra00OlFr6/Q
mYIKk810h+fWrvguNIg2UjfzTSEpW7gYsuefjXW6hKtfaH9p3qHQOhrrrY8BPice12OUR2BrnGQY
JajosBpYLU6GZoXzHMSftzPizTGvph6oGCnQ6Sv+AMt5DbOnBIPpPMCjUdtLuFZMVdlV9lokDj3/
MVfw+1Bcas5FMebaXnSwrpbc8Pk6PrBbmBC4fWgcaOjGdw+UhdZLN+xXNRosUgokPoPSixIWU2b3
Icxn0D7Tf64OW6i4oKqcmYR12RgIq7jbomQFaiBMdjEgsl3UdMoYm/N1EsB8S7dwEMRVzYgkX8U+
D9BmMg9cHoDviiSo042Vyc+3YsnkjkAGenxqYtm/BKUuL/A/A31LyR2ilOT5v+zvHg9ebk+wPy4F
i/w9HigBHBRM0CnuZr7lPuetivuX9WQbnA0wE7GFUwAHWua4BFXNUbg7SfDPqUI0MB1QQEGjxDkb
B+mUP4kf3qnipKeUhjDLKHemre5cMpgGz6EE0q70hAfvg0kt4qXa+g7dr98u9MsPGpEtfm6i5MCp
Q5Sux6GCMifdJlsUhkzkfG1FocEMGaMo8ZbemMF0Q/Ozfsy5Mgnqw3m8oSTAWsjE2bPHtcOMyQb/
mBXWiU3hVYfakR0sD2lKGs72wky99/i1pyYMcur3ZtReBzhxBBVOsFxMzBGFnDm5ZXSMtHZXWcyo
px+0vXUhHuvIoI36ZKIr7Ef5NN0CbdPCz58nXr4FI+u84U5j+ozNSF8WM8aAI/q3Y+ThV1cwLj77
CiETJYCnH+8uNC2zN/vaJwoMrJsSawD+Hi8fnImsaSgIbCoFOJoPGM0QvVDq8V9DRgbxVD1SiTi/
WaEL+6mUcJEHv2FvYiO5sHHG+GE3SrEtyJlm0XGF8wkz+8evglh75jZAnC7lTaEvqEZG+oanAshD
bBjRlyrggYKwIl6W7FZRD5Y5EBmV1R3N3/7JMHXc33wZmorgRdGkgyxC5JRWCVdO7sgrzqVRM5e5
Apj8/lFJ9ZiCImYjTQ5dHbKIB5cGNlPUVipr9j5tV5Q43NnBg1Mr9Kr1wx0ylXiPUy6TZIZdHWgl
1xDwERQNE9sgXidcCaSswzOHmwSPKspx98vdF3SYRVRof7/4l9VO3367oMtUQDqpXOJVQUdgWPLT
e9KKC4+neu/ErVJcsY5aPJh+3HLdrOB9wsjmJuqsgrEslol49S6J6hTInxqU52LVOjkU6xA/rZT6
EPnNb8doXEUjh3EQV2Fn9W4i8A01zNM3iB1sxjE2LEyJl80aM1VqFlbWOnV6Z1HexgwWRuVxaKeQ
pPf9jaQ5vxPbQYiyXxeFMRh9VQYp3MPS5vGYv5DiFXaJGKNxZMbpDKwBcVRX2n5aK82snDO8Jyi3
sAjb+b2c1W8zp/fGa4EDt7baBy4zoxwncNLn+ADvrqJ6HRHYEHII0SDtsjnklISqV3ztx3Oq5M5Q
tmBraUvlbkGke4amylSTrp5lZg8g09/JC7R08n9Zz17t4hlYEajGgxk4+He/+pbeBE+At6Dw0qlu
N6sKySjNlQN988eFnFLJQPPRPAL+yMRr1XksWTmeWAQ5CoYrFh9mOgJxx0IfjeNrmdDz1wz0ULlB
yHXf5NugymXg2Y7vFYMmXnE9w8Xj34TmiNKUQI7B4u19GKKFG256JjkPjP0E4xVhIsGp5mtGRtpI
otIJGjGJuGMpCGeGQDwV+3X3h+1bayYL7HhgIAEAQ3tHoQrrMdCcjB49NZWTshRS8gR7xaGPQ7pm
YYOLxlEjqA+bsZF2U5yCjQYguok3/RuyD20ZMxjBdrh0ieQKOQ7gKOF8Rr2KsPHuI5r0m13lxCMx
kxyM4GzKoiro+c+Dju5UcJFeJOBQwDDzZ8YJ2KAATgibKuaAtkYI9QdpJAMOE/Im8BBsIYTsDDTI
YUP13DHcKWGZYJy/eGIxg00NjjoLqGrQiQiW4hMFYCmmMrf59zp0+4Q+s7MAaZjuQYTNSpfHJfzf
oWfNWrd0jWl7SBb8YYcAeYedlsObwM8HqqmtUd8bDuToYDh/zYbz5jboRrU8gUN67/wGbBuTcaBU
Tx2pRxnFyn6oMtTAWd1mmfox7gN/NIzsjqelTT8scJeUqqXEIVocsn0Fa4/coChmkHGplrIrKDXs
X3TVPbtgBEZC/IU3jS8j/gsFneyMxfx7TuKvwy9TQQNL/mRrVkAX/2jeObLGvvBC7A38XzEtXm6t
WE2+UH7kq1jxwE+6RYfrE8KFwcDN4VfNGwhW86H9mH/93zHbQ/Uc05e+ZKt+YmMc2lkUb+kidO7E
nDEaR+dFtyWIyne3h91nROMLQw4fnwKmv/NFe5cYlmJfOZlG7aJ0H7df40qK1x5rSLt7rvT4+qEj
rCgVuKAQidIxE9u61Td3WqIwwBYETD9xeG6oIvBIGolSgp9nm19f1GTQRHBxe+tBrGLfZeuSuO2o
uAD9Cg/S9Sq8fan0D9zKKOsl3tRjTiXQjAHQxqIho4RgFnrk8tdWzH1fEfe68bAySACQJDobPDRv
g7fhKhHPgCnoeriAtNI7ZsDMa62z+fNpBkv5mgNitFu+nztEq2QpK8npmIG0IBvNaBD1h6Y2YSjW
ds798m/cViakvFEwUCGFdnzl7Tdc00VjFv8QgNLrb7CGI3L3PMBFF+8hrgh684ZHkq07nxXpyHMN
ARE0TxcnAzILSjhON2Or8YNwDGS4H2lbLLFc3MxHG/YlKpTqEvsKp0IAsfWnoc6oXm68anck9OI8
+YZEok610X1LtUwNjxEL6UJUtbMSoPINOg0UNZzeR+0NS0BuTm61qYKNK7ShE/A4bbGIRKyph6EG
MqSG0yd4kqyW1yRc1sQYi44KuxR8rzDX8vLoxygGkxPMPmIKOwa0oscDaz0aHJgQhC04NtApv1OE
ufs6gj9BjbtuXBgkiIIG/N652voDrssMf3qhxtYB3Bx5llkE8nKoblXwMNHOzoxLbyYQIqz7KVJA
da7tlpV/ZvjIVYeX8IqrnPoFNGIGcevlIrntBS0EaxDlDZCAsHTyRIQo2Kjzdktyyp/eNbe0Sel1
KMMSTyjOhpvvOAaH4eDizg76PquAQMMCEWPiYClCeG/vxqxD/Xfntrd6yCp57tRA9/QT6Q8gWPGV
swEnh7dTYCPAkYpvnwbLlORZ1c0ZiDA45aJ1h+CcC3xnlykOBWN5oWuAxN34TQd4AQRF2wlDndnr
tkN4HtqfPfUKcAnoDB0eY5pZiWa477Y7UYLkiSXqdFCEHJUdkCdEninUIiufkbStTGR63j19VZ1Y
LRYB3KO/AEpd/4/GwhWWnPhPuo/5Z/ymcB4Pj/IC9ioSOzgxN91cRQ2s3s3pc3wfS1QqXuNiWwJ8
2RIbjItd6H03POZJwWRCb02OIGj7FuTeOhDP5DdTXBlm2cdu6H/XQ8bwmUtYN+Toa0s+GQToBe0H
Y5MRxG0gCb+GVUhwHsN/tPdkUrrVEmKdbWzEYBbiHjpXWEsMYp5+HiCanMTncMo3V6m6UhoK5uz/
bFGJO5fwhGUgi9xvHZ5jLeigPlWOSmeJAXvp05cR1cnr1RGYrBjqN6aM3FEVqUdM6CBbase3ABay
g+xR4SqlIwEbQfl8H5l6Pw6IYPHWosOBVvjEQsIYf0aEdd0YQw76pKr3wFUhJR006EgQJzG0Y7Oj
qDZMg8hRCTtzAiOwgCaJnnxvK2Sk87DxQqTVzbxq9e5Z8pi+8eF1HDdIRCSS8ChgHtA+yYL0XiI/
mom2ce07oISkRMKSaD0ANAhkoC9UMQLtiMnrqsc//g0VGtXYwIyh6gmVJs+rR5FMd2/AxgZQEOgb
8cvdRfJ79NDBh+tWhonwYzMNScYCNlsMWVQjBgNAIL+B2QnNA8RbO2beDUJoER+Ekq8XNH9MoANp
DdxvxLYA0yBQINxhkTxXCR69TAK4NWLwseZjQ/MMbzA+B4zGQ0+Z9K4Pyt/Jm1Fiz6lnPcHqYqrY
cSjToRmMvTShuY1JlAv0KYGlwKwq3cNgH+7A3Mg3v4N5cG4jkbz1zsOzalhqZ7X46fD8KVfQiQBF
w5dHUoFHLWwUepwjBrwiKjRfhsd0+SiXoXJ84wLbO4VyYGiXAW+UHY2G74XdHN+A/gfjL97/l7/5
jB4fm8WX8+dkcxvmncoMz+K+yVo0+qaB6SyTm3OJ2lqf6mTuJkRSAEbQwBv292GDKNHMv7Ch2RbH
ivi2ToTfKpRqDAkBSUQSIJa7kTbn51b+eLI0BCvckUeg2/KqvmWLcFfOYDP+mM4WFhopXj8mECsE
6AMbP8oRXdOWsSi6i1SoNXmXvROfJIBSdeAfP/GfpBWK+HsZwsylD7ngryDtAq4bPkgI3lqhvhqC
o6OI+5iMpdi3rGFmriAHUJX1E8qM77EPq28B3sLgWKEtYpJ34GQNM6vY/s7M6pObxkG7aVUhY/uU
FvSy/BpDeElMvM94tNx2LQonaD6XPu1EVC/zm4Qc8wAUkVCBsEunfFv59uP/nAhOEP8DRB4oQLqi
jaD1HIrui/bz9TOlSOHVvXTVpjZGgRflr/tT9t85gWac0qfyTMFUnHggKFnP8BQmWMySyIedAIMO
6QBFHMu3BW35YMztQjQlz7pY9o5GZ2bRY87jkda/6WP92DzWNHoor/jJmLYtADuhzX33uB+fv9g2
MO+Fo8RJT+0yGP9W330Bf3crb5uNMN6Qt/UUuDxZ8nXfyFjxw6rX+4WeG+vrregnhTf1j3IN1TR6
HcT1TN0XDc6J78VrU226PYy4TJt/1uqW11IiAcQwp5tyTH2i8gi5bo6rAmDw7re8E8Uk+CzfqL9P
VvhATKq1FvES5VbdGYcsFZedGOSylpGE7uRTX/gF7Iyonb6IhaISYvAI/z6Zvef3/f/vCQgNFIQn
kF4/nDMgldFPMttjKZk1c0DKPZByEBSqDDFEAb1R8SjpJqQo/ICg+e19oY8F59v0Mdm7DDE33UnE
OOrH+tSAxPbOFVwagPWQTx9+D/kIDg/syhugQ4+Q90EKOkkDQUq7o6HHdnirZGa3kc/fS02mgb77
LFTsfkB8dt/9YKtzVjOm445iQMTmZS6JOGxFF2ts1U1vraK7Rlj2Lqzh34N2QyiEuNyVj0k/FW8S
GivKfbyLCBaZIoizkymVgPDl/KPuYhzRkVSF4Re2ofw3+AOsN0Uw2xVOtH/wiYwV1oYP5fH3Xcv4
AlzTU96YpMjUotxh42hgPwA2UX76Dk2F2x2KDwCsKvB0xun5VQKQvvKnLNHySkJEe+pt9fMzptu2
1TMZSbApY8dkxieBhPBgiJVAMgVvp5JNrnjONUwTVaY/Qk44ThOLX32+lnkzo17YcjRczBoz5wPJ
E3gxtrlbE4TqaIoYJd9etQktg/nEk+aX5ra2ssaVYdlzGZYEm4CHF0uqdmRMMR2eKaPTGpjSjt0C
OCIG8FA4OyFiVTiLbgYjtz1/SijPtZprk/qqfcUDSeiTcd29wkLv8R2i1/7OmfOmnvpGnCH3XX2o
F68oucKHCDct4cXjDbWRX8AYN7Wo2zz6hHA19LbXX2xJe7ZAu20IYj633CVO7JM3uE5YmNGL1n2R
gPaAoPBg6+1H4LzpiZMCRBU5IjUAfRd7UT+C+LLgeYftNsQYhHUr73rgDs/t8wq0+SSU+nfqVxZM
d/EX9Fli4Nj32/PjQlzOEvn7+Hfq9gA9N6y13OScg8AtDLH+2fsJAA90Q04qNs053u8e1uA/lu5r
t7EriQLoFwlgDq/MOecXgkHMmRTT13vdngE8HrvbLVHkPXWqdu1gf+2XrMQ4RZIqXNpB1MkyPPuC
lAKeHzkYL/2JJYFugq+XQj3jIEXAHam9OL3IGGCHebG7+6ndV6Cozm50Y4qIIPcb6auWf213pkZn
6Y1RlbWZiVXEdYayJY0beU11XsTIh3HPzPSHLCTK8/Zo/vW99xfggCqlQdB52rm9Mkfwmn9wH2BM
/+X9682k4l+/wef+GV9Ht3hmtzoZZruf5c8k1vWx+jK34HP1hUKtT5/L0+CvkTz/e1w3WdbTZ9cc
HfDKze1SvIo/kyLq7aPp8SsdZta53LlxnwXuop/ekXcL3i2VxyYbpVHshlmNDpLsIkZEfc8VNeDV
BQ+5C2yStVa3X72Sv97xrHv4echq6W7RrBsxQoSqvGmd8CJXtmubdCBAPLgwsY7oKqzarBKtt//d
8PFk3r7nmsq8iJR7+/GakALw/A2U3btt1ncnQIxQ4k2moy0vHWuk5XmauVNFmajBXsvkDE30NkkN
7cYSDa13iqAQKfqQPWvUqN+kZZNVOovckORhLn5clVlNgoYtzsHv3+9tnlnPzLqUqOxn2pPzK6dJ
2GAcf9zs2TRnZGu/8t8xQ5J/g29/ck8fGz7aWQPPvhQPN3eGdckpMa4Z3X4jaKShTJwbCt4BvcJv
lIhw6NuqFimiARL7TQ5W/WO7K94AE3f5PWYvy9RAHIpi/2z+6bbiQ+fHVv45307sas+/O0zn3y2C
WnbbNuXddcmTTTSfnr+7UzuX1+SvvcPiGnhALWU9KEt2RUYcLKT9N3OB9xrjr1ntnV6QBbeez9/X
6SzIVYOU9iMnq87O1m4iYS8CoHgE29rEDAb8yrtppXbN73UvK30qq5lqgj2Iv9zeOOn/FtKe8IhV
7i3rIY8hA9jpmR9OJU9rZElj+lmGJ+dXsAOBT3zGwOv17/ffvdSzrjhg2Xt2lA7Q4wUG6UsrJCqM
DYTniQqcKgsM7e3VNQzPvvP4dc9E+DWBJKhlAH7QIu3YNat4+1Fu0+CoBiq8/G55Gj8QUPcsvQAG
hdG+9GZzepSvRv4DwRukwRSt1EzvAFuzh3l37514lRKA7lkqQE8XXDm3kcuCBXVVCmt+W4rzUZq2
R99ayPa/mhg82QynF+GgCw6t/E3jxrXTTkBJ8BwqUeLiitERdV/CKatHR8eKJ/GzYkFRZwY6ZF4X
DBociJ2tVFZD7YL06ISSOZUm6DmP2WQ0+40GXytB4gQod1AmOmyF8by6LBDtgnk06CexyPTEq1jj
Od6uksuz6rO8Yx3Z4mpHDIeLvaeVgd82d2AZ6kvYX0QyL16XCHxPo08+Gs8/yhF0SoZmX3hz/kFa
cso9eiHTS6TCFOOQKqbsxW+l6+CjbefLFC06MOdd6fBTeD6wwdetQ0eI1SrVC3fI7sITBxqQDa+8
rciQj8EBT/L+cb0rpotIOAiQfAMTkEVMR5vcekrPy4k7uYot1thX1fhgnc74BQEf7ShBPb+ElFai
d7GLmQE+T/Q/f7yqWtPmZfBHDzkhufnr0cOPbxDMmW8BX5r8iZgcwtXBEn90VGZjVYQUf1342K/O
VGIv12KAyr+77QmQK3ql6ZkX+vAIaRVihbAlmQ/lk4lfsKMC45gH45htdmOhoqexhIdh4cIyzhj4
Mfxb3PQAFrSqimbvkBkPCScLAKt6mZLpmYmmbF4zH9aGm9xLs/TNJjnS/JMyv6butMc3cx2/JzFn
ZbRFmg3+P4kU/JP79sMUVe9MMvDr90vbxXZ0JtwaRnzcrsDxh7ALxOaymmZCgZfHWwuzFBYzuLbi
A7fk2gnGWR6xbNqrkYF4+x3LJPQvzDrCWWo8Jh4msm0qE7MVRxJA59HIWgkhYUJn4gE1Fp/D7Gv+
wbE8s1m+FFNG6WnWoJXufTpsA1qmtuW3xZ9KfHaiGbW3zqSX4V1u57uxTfln30QsREtvNAjZxxLC
PvvCkLeUKOcxZ8D6k/fjtLb/Zwj/qu0xiS+VO6D57p92JYEvsg1tVHqb2YYTAt/21lmGYrK9b7ng
0kx5OYu8B96P+Iwaa+ynjw+m6ZKglMajiG0Qq/5UTm22paXE/BzEGD/rDFfmvu3okCmyTMpXupxq
BfoeYsHIR1iVGOovvGbLb12RWSWZcU0kqt4o7pz4UGg/TZ6W9FkX+spz69Zeo/+QfxbfLZTALWhJ
YoJLfZBMZ248PRYpy3M3rcsGL9kbUkuBc9r2/y+yTkoAwGQv0onkQq1N59R5BBJI4RdDmNJhFF3y
BbRPKSaCzs9EkKOJQQhc/I00GoKsxBGZhXZZkyt/Ps7fdBzWKHqV1nS0ceAEtEyHIdwLZGFDqb9T
Xnk2eK4xuNgECeDhf590yE7MNh4JVEVJZsT5pkwdPefES4LePzr05I0P7CyIezdhODLRyT6dWRsk
VAsAmfZ1mnVtpJbfUP60cjB2M21vPGnbkOXbor81J+2GlwFlOceaSSC7gvVL3XJzj5zpSNfIdf6d
onBAhVhpDCG21xGbCMf7g9I3d7sY1ZqvVtnIxFpQM8OZAHHQeb9l/ezG5S/GUhJOmT2w4EbMCWc1
Yz/Bt/+csonly6JyufOL2jmjQzhrmtsNW4cq7U3x27hssjFQTTxzDCCQzAlpjMlaLt0NkwMMfvAo
XcE1LZdS4b149b5o7T32JQY4N1da3bkvrpQQ458VP7KPFlBLdO7trLcHDHp4gNgAfiI88F5yzQ/i
bDW94w+d+CQ1/1jWzd+/KTerHh61jrvD/IkZNXRi3/3t2AFnSjZEhoSytbmaohhOnjYdAbVSR7ab
rGyyHDrOuFP2JHhU8/B42z0j4HOYLh768ZbLA7DGATT7Fgmm9+EgKyAlXl6yy5vHe9PZjYibMl8X
gQJelyOw0B79QGqXCqDw0OJbPoty8RfKPj1TXnvj22f88sn4PNXC0PDoRWgU7Ug9UrpEfYQZNAi4
gso/Fv9EHwtMR8XnZ+m5dLIUJ8JdTdg+cG0yzEFs7p5h10rbKQCp33Up9X8uDGr0Kt0+DQxZ+A+/
r4Jywk80VUgV7MxKF/mbl8mzeGztOcw8Gl8UwonYYBdNL4lmuAp8JmZXfXM7rii5icL1VCxYx4YW
aWhanWDepXKhX1xn/hD/gs7GhL+daHKm45+ZIWitcBmdQ0uHzvT2CGej80g/9msGa+77Ydi3ctye
Lp/z9cTEEG6nutMFvj5LxHXruYp03U2R7k/RQfraZlQ9FaJPTivOSre5S2g33KwOg6+CYC6HtbsF
bUCO9m9833d3Xay7JOZAwi9nIgR576AvvbNQ35eXF/IBDN9a6+F9jpDDUWOkT7wOcnUQh0Fdn73b
5N+abAYB9K9rzr3PxcUkHMlCvDiS7MkXSbTBGKidXZ+H1gOe5rMxBTB7g/N5yFKeAsCDG3jos7yi
ueyzaWNqPyxnsZEVWjp5LsDSXdKzNk9yrb9pk8mvRUgQuP5qQ4KKvpxHkm157zO5da277r/HYkGf
Zo+W3zdedYf9Xo8HkYmVd2u7evYOvZAOY/ZdaJuerRfgSJcllVdwPT5DLzW7NtJDWAWM771w+12Z
24ruap5aX30Y+pkqH8BxWp3ELYu2haP0cSWqOjAKXLyXVY2dUTXc1iC4x/2I+yCt5t0wde2XfuXd
v0yoOZ6TxNAfQ1oSejKhWOXbrK6COv2ku1/n9GfsAomO3ZGR6kqAVoWZ+XzT/4L2lMvqo/Otw+fD
fblHbWJqp2GOfOpk4wPNjbXm8O6F8EE3vHrWf8YraXldOYj8Q06L6NK1zH6gJm008D9zqF7zey8x
/7ZC7bhk1zO7KYuuPQHR5fc9O3Q84fvls/P+fdYVjaiWob2t/g1e7eQy3Yp34yMzcv1bTrRl4/06
mCEGHuvKx3Z0yHoYhWyZLoMZqp9OqG3T8WMy1t/io6gI7i00SGnk3gGfaDKe/dPr/7t99sPbKFZX
WiaHdfYbKfCkOgLH/jlxCWpVRgMzj20z/huurxdSm4NOMDzYsnWpivQd/dQf+Xs3YMaeKkjkUUwg
JT2l2Jy73P/p4TXNy+cYBO16VUdCHVCtAZZrUTXGB8whAHYm2s9yYvYavD4ZILYHWgE8TdQwv608
GTUTfVKrSPAvMIFw86ktBOdjeTtiY0+NK/JmueMKt9nzbieD3YFvmRxzArFrm5+H8VG0dO4nh8nF
TirC4svV7aLlibYeQQBPesRHENZbPyCwAeskaKeqqc6rkhxtB8qhE4axdscQMRmol5f6of3ob7v2
Au0IlYAWd/79yU7b8srg5fFHcX0rgLEFeg5gWV92ErHCVqAVzO2Q9dcbes1vvvpnj8gDS6YTSq77
FNlMzgFnGsSjJ0qncTtoCm/hKpCFJMxr8OHbpzDsGEsRtUQ9DtJgXyc0OcRvAlC/+q/JthItxUvm
3fC1aCq0AI9gsOHRDY99y+nW1S1LEH7OqeAJH88DbzNrzFafwnUf+8vP+u/zZxqsptzThYDtn8y4
B52QyDwMr+rypnEN3M4BmXif0tHm7lSWtK7myZ/M95RVohIIg93QP1wU0gTikWTP80Kj45Pt7Ooy
G7bZ08xZvh+zQhAm8dk0kksNzRiHAQTlaR4aXPqP31CNe235w3xTsxIrOdP3YO7SaJnYTr19x1e+
t68dRcdTBFB+XwPJ0494Inf3NHv3UL3AgIhHQavlkdnOYx2eOCzjg0rqF7Mgowf/HurSbe6Oc4Tu
47mVdo2NhanVYtl3HGsZIpxXjDdMSNaZtHHfcG78PGZ3BiiXAN4mRqdRSA29Zr+zDxwbOKJcEWiM
OHlWk6vbIDK6NOKrTVW3cehoX8KN2PIwZ99eeq/2y0B81g//vrosKe69z+heqExLAIR58AiG83rB
gN27zu41fojfi1Qqk/w1yr23WSMIy6b0lfaeG00IOrrJPVdRJ8fGEr8vHbyp7xWA2ZuMGuCFvTs7
vz25j4Q5jAJelLFt8V6Zr9zRnO+vrYcW2HdkRj00PaS8me3wr0ckSslhgAwF7n1WfkDaaPmf1/X/
CplO+zwPHpJf+rwn89o1b1lE5ncwZcW2+b2BytzkIn009mwRBunBrRHEZ2yXwtyFcq0+y0hZcFTV
93oA5qQlkCZyuMaYajY4EXQxpEtTvEQv4PG7Xry6ETag8+hb+xZC9zmVfvqImcO7iFWGnxRMKzg7
QyufKAMBE2IETu6etzPWr0/Nu6Jo2tNFkPW14bMak+ZyH20kpj8651bCoumb1QFExt/2T3+6jCHy
hNu0KGKxf8bvenyWGL1XOk6GIxN2NVXtnVa79td7doIdY1Q+hNhWb09Mu1EXENuTISJQEkpZXy8v
g2PPaOqTeXf03nriFBvzs1CIjS5z85scM+5a/dBmZN1eKiIUMtJJ/5vzbp6IyXMVmzt9bgU1/9U2
TPj26+EHskGSi2hFof1vSjnPpyLrA3CKwbCT6k5wmL7dx1j9BLqR2sbmzNDDWeJHZGK1/WWdrY25
FfdNjYgCoBcLEp6340/vxs5lcR4BBvL3XvKVexZJH+dsHn0s7b/lcfwdxBZP761O6TEzt0xH66Xj
kVrsnyBSaXHN+2IdGHrcBuGVON62Nm56z12CZENupc11bTM4lpNiA+4C1YI4j5RzO0zCx5Z34UBs
dxvoHLf+cXmZBZ3ZM4AhbFx+JjCAa2uTzP4tmcTUvrPAglr0FOXQtSdOhld+P4VXF62G6n8daWPt
0Mw7A2u++rGTAeyW8ObwDdi2UAABbkm2UJvCdRFrvnKJblq8eXhwbbpq9Nm10zw0vi5+KJ8kkNcu
PPBDi9fC1FGzHx4ZwMIdbkjr3+jEc4xftq/dht9iNGupE5iA3VbPyrPyaT6TJq9P49S8DeHUaZo8
NJgKRlX5Uk01/3IJKTwnTg6hBcbU7/dU2g3F/1oiZNdtj81mmHAr1S/FR8U/OONGxNMq6KEtWGuV
Pp9tYRfvSoR6WYASmfG6KKOjsJt/O/7rdOACuhuEodEwoo+HzFP9YnT7x93qW+HUK2kgJNk1nDVI
SdaroCLyI1u3Y7l7OdUU/jBg09ZEiwNPpEtoDpi7OJGZSyldP1OsBZlf07o0kpqwAHzHS5Hlv9Ad
UqHKkS2AS7AeES9759Z7kkF5rO17ZwPTmpm9IOTJuYTFy0qLoVbxJ5fPshLkNZVoxILYUOzKGI7S
ebYf6Ep1DfA9dp5/eUOjlzHh9dddD7hi1tfdNPDjymzYSvovntGhvJD2mP6RD2ToFxwZukM3rgKk
epZhTit2OC27jU5otOt8sKIgM9/ueoU15Y0qDiwf3HrnYFfgHKJcmLbQPzwff3rPpeZEqXSVXsXg
Xdp683UgQkbU3EK5J8fFxWyfZqwSnyACcjY8Nr8zsIp7RlUBBiIvvSeKvcoZZqFijw6pl9xrAF5Z
FvaHdsINdhpm5khgw+0TQu1j7mox4jp5ZbYBS+5gwvu32gIFJMqSJXlYQhyGYvSqZIn0F8niFJmV
loO4PDJUANgr5w6V2ND7XbFdr9tedA/9YFbA42U6YRGgv2X4wEjlGASvtvBv+uF24PRxGURqn7J6
15RRONR49dOlsElDWo6HaTpZN5QfX0rduQlYedVCtXX2PuKzXXkPBC3J4DqIh7oTMF1YlaQZH7+k
b0hpn62rj16yqxKEJoqeuVTTex1S73U3Pbi85USiT5HqmlZRM2bayySii646tLVb/zz80aSWXu0E
r3T/0Xv8+Dc3aX1uv8C62NDE1AA9vMpJvspT5LppZycBC4hb5OFEofkU0ZfCcfuInEs0YHzfOldW
hsqhAJqiRqO8bETLvv2utK9dhk+k75DDh7SGSBvi1HfI8yWbpBvyKkuh4Q4Vhpqm9EJO3Tfl4EzW
ua4MlPZuta0/ScgTvW393dkLtQGt8js6tH8KhPOlKw9D9vuVdWnqQD64IvjnZqRjbNf0hCnZT+3Q
8FQ5NqWsDXaajUT1XXwKsIhIOHNE81dWhE9hQOfSufkprjtsOpacpcqnOkI6OjpqOXVxtLlm0xFe
bPL3MkKQjMtz8HLL6MZlGXgMgl5Dwn/Br4ZZ6QRcmQoh+R1YVm2xuHKxTn1z2KYf54RB3VV8zQMT
prS9wHuxLxx79zLX0jLv5sp1uKvL12PXrq8RhJcuddPFZ3EvEy5RD8TTcUdffkvxk2mvc8tXpvSX
WQa2Zrt6shw4oTqLmBnP2lGUkz3t5FsmsxfAvm2ceslmWK6U6S0I6S6pEKHVh2gg3XV0gz+RGNBM
wwO6z5qdbMDbG3ybn3mwf/499UOTd0uE5+I6W5cik9uIQPluFCExNWs98/ZY2qMoc8RvAJo4Ix7R
t6dTH7ZIj8jNjzxZMaN04HEaT1PlUPLSHHAHvNKq2dWBBpdGUdft5Z1VQ/j20Ns+4hYKHkwwylH6
KEQ6nPVEv99ZrB4aLHNAKpjETm80nTzLu+/vdpSoOl89ZSPVvK12Dd6t9x4Vb2k3F7TGRCvc+VZi
QujTk1hrM0xW7AzuI9gvU4fPfD0+4zROW/z+mhq+Qzwb1hmFV2uNb5OQw/9CrUhOyJCEPSgJIpdx
jt6+d16Ihl1uwUCbhg5BOzoa8zso0f2q0C/XXzLbemSGX9kpkYCxx1XqkWdg2kp14s1HTXwhBRrG
IYd33M/mI3sVeSe7KpfiLcW7srkv7xSpF2eV/stzFm2cqpb4dGdi06pigtaFv8JGlp5do4vurxAr
WDAoMvsmbnW++MoxIGIFf+yqBYVoeT2PMs8KYpw+8/j4Od74JgcnxiUl5+qnRwxai1UD6aFgqdqu
FMIQ3/NECq7BWzZViLZUMXWEI20hXkek3w3ibcB+PTgcQejPrvbtOjQYUih3OsnRoXFpTGWF4qMX
t82gjS7+QdtjzHSVjFjnp8oy3ay8MByv55GGhpubp7CFcrouMDUXbv3fpZ0brMAgETpkBHG6+U31
0gjK5qG/H0Y6gU3hRdZWoCyJ51jtaoldb/cqRNKbzUmliocntxY1VVhfrMIwsrPrkVLkUI/Uhj9e
lXwP6Xl3daECpfvgUbgP9b2tVGPd2HYixf0wVFKPioHDoCVjPrWgKq0JFRzEZf48afv2g7jExHhX
qwZS4Rt/G0UCRlcYsCx1QRRrm9rOm/FXczA9AZi1FXYIQbe3Hz5GZ0kkodJadjvYfF2KN4+r50gH
G1+8ipcaWOU0SvXVC7mTqIjtKxAPnLuyznaO14j/5DczNzwexMzF8NYQ1eLN7Xw/96HA0JrggFf/
Ozc76/50XhCvzVzD/2nh7P1e+/HhpbnuJPrrAQ9Ta0edhe+w+Y073r208UZSR1U2pEZ2EUS2yx1g
jHOdPHpyHrhyVELVT/fUTo6vVRdg6zUMsJGOkGBALf/jJEvA9RzAOgKUUQf3xVaNZfLMoSqFizSC
6OrHMyNmzxsiQru2aT+LsCe3Weux4ASKH4jbT4o88a4AH9KLZzc5j9awkVAjNShIaG5arNP1TINg
HzgHKWlwgt7ESFG0fOHHBOg2Y+z2uTheJLK/iW2+6dh0PWaXFT/w84gFdf9Hq4oNNwAM/VS8oI1Q
MVDuOSfmrh9erueJzqMu3mfy6W7EY8gOZa/5mUcyY9Y2tUeF4dyL1xjZjPgyrlwz122hmCpPl7dS
4FQbqwUOxvExlhMDeJ87VChD4aib/JtH/XKYZuPcOn0zm1MuVJM/1z7eiiD5SiKX5gEXwIP5E9tJ
IauTKNwhHwkyurKGkNNgW6vhoWfXrXAl2oADfIsfcPW7/6x/ap9ILm8u+xwK59qDGMjaOZrfw3Vq
e0DJJeCb+BO6qRjSZpBYkrSxIy8rbovT0j2XynCQq4e600g2PbGK/WqIEoUd9fa0Ex1rF+U/TNYF
xPTzECy/FQxI+YCSFGwa4O73+T0gyT7/2QgeHEaGFRYzsy8X2lsteLAP5UjFQjH/ae9qyKqZawm+
mWj8VF/sgFFA2mqnLXB32o+1r4P7KgYrEdpRm1Zu5QRDlHNVaeGl8e/toGn4ERbxJybv3jpj5X0b
13v5+JQIvc6mlEkMPEGN3cBFjlVyOE/MJLuH5iauPEIT1PH7GABfsS1kzrzL/5T/gnDk/nPxsRxv
vmuP8r7xwBvw2P1zS6hsWk9Zl0y9OsleqIPXqz2I07rtyrGVRI9qEvUUYGTVL68BpB7xJNNG7DuX
aebmxi8f859G3EIv3l2e2jAnMVy/snnUFdNV11WRM23eTUmhWniVGv1cW41bR041MCAwuk6XnOB2
zKDwCagDzD2o4y7iPj958FRSuOKFSEnXwrFw9OyEsdWY1WGY0H2TVSUMJuzh2EhN83LooM6L4zEf
a+8b+5mxHAP1lW3DcwNX0P7U+xC0EYD+brh7qBHdUq3slU/+KkVA6Ct7nJNCNdPklUxoLLSY2BqB
LjkNT/fGqG7jBVuNl+Fmh3Ks/f3LYMAiAws1ieaOQ3+svUzp7DxIG5CMwYiJbiAEWNfIx1ezk5vm
NAvi/fi2EFJMJ0ElzJKdlQzjz1lYIMKpoqvYdqcdiwODy2N8xq5j7cY24INtO51Vc/dKwMjKf1vT
X5Se9TDa+xQVrVz+QZZFHS1Xj2i98+DjzEa5uNmQGg5O2pKd1Lafmogxh4k3NIdg9XJpt30aod23
4KvM3dnxfzKhdqxop/ddrHHQsweyE78pg67jmg7YQhdOwAK1d6UYIVYETY3NJCeQ3FXcgZOyHto4
1sfp+rYcrvxU+JkW47+EZaV/w5i73Ay1ZWRoi3iylxaAMmH/5DVfhw8TzuywlvMXMlzyZRTvfuxF
K6xpuvsaQZW3i9Sjf/gXSeS17XJoTLJaHlnkEAfvNjI46o0bD4bm3XAaflO+kOwxPP3S6LCIzCMl
UU4MvtSyyHicaRqX3s8C9U4yM7dWlC1/qhJ4WPABe/tfMhdqH2pv+mc5zi8zpnXRT1eGfZxA4j5z
pv44bfjD7q1ZMp5frzOH1raznTaivJ64yjaPAx1H4VF75h60FRr64HPjS+Vt/Y613ejpNlqYNJVz
h44jXgvhwO3zZ2KQWP+cfdAheeGhOqeazhptVmzlRZbhusRVg3i5HZ3/FZmR5G4azuaE5YBtTbzM
cDYbgMaN1Tc7Swwx00B43CBs8J3e8TTvyGp1TGvJV+Zqv6OochNLZBlTuXwufXBCJYJYhLuuVPHd
SXT+LW/W3YfuHzzw9nPcz7nBn9IrU7kVmwQJSSfyxXG0ZbtTdpMOAlPiv0x6DMP3VTb1dzOqd/iH
S8po+GdwZ51QO3I7eo5cnqEKRC3aTAUCH8znXpS34P43qT+75BPc09fFR4mFl+1Xkb5LGNIml14E
YcqUCN5Cbl6yYBvf2idv8oToF6I5LAQnP8w3hGj3blY4tdDDwlTetueBGQzFsrG0dhBbdJ4Hkulp
Z9sMjEJu7gh+5BhOSclpIoFWFxyXysOkay+vXK65w26qMUHmezbbqBEMhAx5MEco7Kt0nIca09+Y
DLPwiDmOVXGWnVJehF4uWkvhBNfYhxdFjNNmkRkdGV9wwcgpufJJ91Tn0sob7/K1yHWWcVbSsrj4
rVl4lNINCr8+VvOrFdCMCu8Bc9rSZZhyKZ4LZqWvDYPFQVtGaIEU+T77mwUy4sqp5n1BSnYLuJ/S
5BhJSx+rkvI1maNMjlSshO6NUP3WO7IzpJsUYnyeOUWGhUqa0/W+FLFt9hrQY8/FOCPDhy6tdG9/
Ak/qbfvKtWBbPfF1+enEO/E8Aao1WDnEin5PSlO9/iZaUh8zTPky7+wZv5wtc/023DPpHHI4L05h
/bV1NLtWBVvTZdKCLZnhOlvem73f1XP93E+17rscwOQ9PPnxiMFP2JK+9nGyAcRbEM2NaqinetZi
pGySik6i4icPnQhmGIqyKRoZ+5GNzpOlyOwZyx7GaCqkJpKZ40vrClkuTL4uvffyWZtoHxvhDOlZ
Vkv9EpP59rUSzVj3Y9NRofV0PQu2PMzXvyyHogGxXOakhTfeBiwC3RvnGyc4xvoNAKYHTBS1oljE
j5pqEhiARRqRYrIbmkRF1sW54u/I4g+5O0udcAHKz5PkncPfm2wnWM3HScI++89vbxZ/shF3TQYK
vFWgfEyYctfJU7b3vhGpxAu5WFvS/ThZWJf0vvyht0EXoP4tIu0HPzA7UfYpJOOVQ05Ved0zG+/j
g3TfGrIY7iQbaCQ/HdzqU3fXRSO52jVh/3cZCQVStTdMlDbR5pjF86MWrW1Lh15y8Zqlivfg/K3z
FxyFKr0uU1ipoy07aT6C0cK9wWAUdfNdVo49dogg3TrPDS43ZafzAQ3Vqbrijrm9YxGr87CzEm4+
Ct8mcODb/KlGjT2HOjMQfcy+c/8NnBD+8k+ZRN/mdhgAh+Vj85QXE84zxo2XExY4SLXf+PIp7wOp
oJ5qzacnxNf0j13MSeCbwD4igZbqYHE75YnwWRHgtARVx5g5rnWHDBDXjV3tttAARHtu0KSRHqzG
BZOfnw/KbjTOBkMTAp9/lp4iVOevYF1/PmcPBE5PUCEDd3ZYY9j6sb6u0xEXi9HqdrKhpnxXYq1E
69VCl9DMEj+/ConcLxEugzQhQZJXN909OwJal0a8FBb2vv+lsUmMU71TyXIu0r0Kr/8ry8ew89F2
RCXFvv/B+T2ewdVzn4tYYPaNzsTdt40SbXaOBa7xNjC3QWIhUGCbvbegu/LEv7Nr+VhGyqBDVpfu
jSmH3ea2sqEFv+Sfn4wM2DpyWsZun0ftpzH9M6LqGAPGdileO1c4ggRPugiZmAbqsPzYejQCqdU/
ZVWUmFkAMt0zx/td7sM/+jlct2/dW1M51R7itmVuWITrfNWst0b2fxRcgwp/igOdbbIbeLB3GcLK
C2nOLezZV4gOpmSghAYh8LPdzqIjrhZ5mqFtPl6NF1wK9y8/EJkWhVM8H3bRL5TFW/k428/eCxSf
dVGoZi64DFAE7QP5AvAOKm0tyCeuAVpDd8Op/xpGOGOPASBBP++iK8dg45vMLGbBuKs+O0G43aFt
xW94usMtkFPP+ksJgyiVv17sIHHNRr7ZgFuP6vyTA3MF028/+SxcfrJJNjXV9SRaCvVDv1vOyub/
LfOqXOLefbzyqXjx+pMVAyKzwvJ8hAvfiCjDyex3n1WPqUrCVQ63f/1pOW6T09RHoO6kS8dP7tHd
srGbOM/pVOGvmCxNLaNabgYlQxDTLNS45WJFLF6WLt64YyVURxzPSjn8Y9R5LV2BBRC+MYTBsmri
FokYtYx5uK99703WzLD6dMP1e7B1Ot5zeJ/3luk5s7fgxYGdfb/8TGVcfsp/2EOnPN07/ytMHGDv
qfK5lLA8YwWcMLDSgEm+H6wJlQ5IpPnvYD9O87hoJVeXyqMvmb4dt3bq2SmN7xyxWseywhzHbra9
TRsNrRdrrff8NuRzDSN7VELLZyC035dN3haDeou7HBPHpZZgnz+y/7zWvnKi/VzlS+lZiULVKr4B
QD4IbgX6CTMrAPj3y2jlMwq3I91P68nRpnbCn82ncu/qkczL9YzcYXu8Lp8XYEVgHXwVgkdJ9Gl9
lvuasLrAc5zfK3cfnDy3gDcaNFQiTi4rpPERn2VE32OWEHMox6SxJgwXHzNKR5hzUj4HvNsA8gsz
h83FRvdy8vedj42k37yoDZxSam4t3qc6jbCT1cpXdC08ofbNXUmXlwOe06bfBodBgOHxP+cKBY/B
gwvnKUr/CU8Dw0Ix7YBYjKAAoRYCm26JcHfTQlYRaUePwqVW35do4XNpqsM2l38tdeu1+haeNd7C
aYfvWErNbuUtc2fuLYq0vfbHMkO1+sqVLnCPK6bRZOaouMDZ06tk5+kIWp5uKsdc/7WM/z4m32jh
C3ummdLldHd5++z94iegCMNqP9VlqHhcncqn3n321elnI+1PGzlP1lBn84t56pTWwU/6fW8b6MvP
kmgwB+9/cjfbjnOLqrBI9kwR4kpKdgVtFr9dW//iIY+qjuxcMCVmq48CjgdKmhmWjE6ryoQEOtK0
AROopAcDIuXCRPI2uNumU+uwHjjsCnbAS6FG9aCMNj2S6+y0cRyCLXWNuf0CgsMm4Fq7Sy8SOXJt
fvPq8hbJ7uf3Uk2cGBR956kcagr2eFJ0UCpz6QOMQKQ4vhLiy0gtMQSPT7D+V7rCKNR9NLPSp3rh
QWDe2hYOv+d5157rU7AArkE0K9ZgqXBgAEICh1GNU9BP/oYpHe1sKme8ABhh6d+rq1guYxAweTfv
QqGPLJuKz4YlmklzyJ65cO1xKrEfwgnicnIucLVmhv3cZqMzA30+hPS/irJHZ15vZRWovwlzTfM2
5Oer0xDNfgpkXAGabh3Fg50tOiGuprXLMDX7ml+w8DwUpz6G3zQmfzxWO6WzyWPuMYjE8vF2gHUH
b//Z3Cqi2T6XMTacrv6z2i7dWv2E3zzkPXdB2jhl2x0gHs9h+iQaUlw+xRvhVHhxqIUCOp68nej4
r8otKJmJYQLy6yqJB2vfKg/gdaiAI8prk5tFmay9oIoFUXFc3hir00XwWFfWYvN/NjMVgzl7xM88
YPfw+UQs/JEYFSLLf7fjVtH3JqC5B1zW0YuayaGzyE4GvykTkYLvVr0HQV1TZgqh3A/G9RxJpvdy
kxcev0IpCMMPPI4Yx5n58fC2VhaMmYaeioYBuu4QszWnhEaYgzViGElbL33rn8CascaDWbRWchaA
f4HHErKW4uHRkHz/a458MJy3R2Naw+KWRfXk4djhH5nib7lnDdzAwxmH7qf6bt2rqO8RpYLsDNf5
N5D+AzXTZYy5EtcJHqSMhFryCLLnUvCnTd9Fy18ZJoHL5k/tBppuvirf3KUW+WjMGA9z5ji336WE
3ItwKeo87QqbxYHRyfLZCvXB0L1vOX3hZB7KLuXf8QRv34eBmzjObIkKRye+I2L71JP77L5y2TNn
TVbTJpbj74UAfe7GvUtvNiGeyhGfFDEev4ibm3NtP0ez39+NZNqiWZYjg0QWQ6BJlB6eaEo4g1y5
Gh4yc45kt/xmFOBo61twtz8tTtrX/rVOYQwKwa2nB4Kf3YvYmsUX5W/zW0sXpoPdGJSgieyfe5Ah
HYTP8kcwV6A8YZFXCHII8PvOvUumYaOtz9GxMtGSChDyjPmJkzkGn0Vy316KZ1cONdH+O5F9/N4q
cFRtLyuHisrzxt/Bwn4GmG49VNvfc88BhNlgZpbYFC85k8oua+OCdAxWujajfSwOEo0NJuR97jk8
ZhG36uAXSMGrmsI0fjSiv/dmpMYCaXJunvrJVpcBbh2TMZc+ZwMZwb5rbYbdiNAdFptbP1RudQ3F
W9sImb/7OLQsph8b+ZaxO5eo2xX0k3r1C6okfLHfuvHACTcegd967lschnLPU27KXccGzJ9PVb/v
DNgcZV870R3fwG7X8ZUXiDcgWfnOoul8YnjEHwhYn3EHrBpEOKeGrh/P6esHFmrtXnteUSDu4aLE
4CKYd8sXbMfcT0rU2Lo9g0TRDQVc1sC48sYkI+JGi0F8sNSzG2s4FPz6Mw9+kpke0DWuQwjMvfTn
cUoWfGD/6k0qK31m2uCraBXZSjRIZwb7zDJWRfMS/dbA2ezyGe+mawwFgjPsFarGiTurc2RdSh4M
4250HDCPDSeMrytkBPltk7ZCXXzNj/iGzlAr8FhhG/ABAKezr8EZk2dhxWFYkoIQ+PttW9tU+UrH
m0eAemSX74LHKhOx035iq1yH3CfG67kVWPhY+4+kM1tSFcvC8BMZoYIgtzIjg4rzDeGQiqKCoIA8
fX37VHRERXT3qZOZJuy91j/+2KW1SbGttw8Xp6VDCCdaH0M0FVzNzsG8fJ30wxfJw12krF5bxJ25
OSdSy3l3gKnq8nkEEIIWI/S/KZi98JMZRY9daToga5Yrt92+oY7IfoE3KWa49OHqdwNeAIBwSAjv
HjB5RvyZ/FJBq6DLwDG3q33gNc5PE0yKqWRsFrZoKbt85pyUvMoZc8/4eNu2ASZmt6JnprJU8PB5
6/W344j4jjvzz8B8kuTKwRfDYCOvorflHiQlrUgPU7GSbbkGw0SRXnJspqLzBcH07dhfqHS68E0f
htAYVGdNdu1CNAsg6hXMMaaTnYwzBBNkT4iMn8fb8Y4VXcVNOv2NPP4PCqdT6wo+E2sAGmxviKu4
AqluGoD+YoT7EKygGr8LSY/e22SjpZOjIhTva778/HJH+SFENiJ9RyIesKdLRB6TEjz/2t8F0SXs
PgzGVIfIIHgoraniGJ05Ycchk6ZTmYS8uV9eJZv1ymk4eSjV+3vZbfARZQU9lDY1MF4oLStRXded
WQ+8IVHnpAI66HYxP8xqctToXkKx8DyW4mgf2qOos75EfPBemIKj+pNmICxgj1cQyHNJcCysL5NZ
kIVodgU4zQ3lJSHXp4glEYFtYhqFH+UnpouDoyhDlR7M02AwQwp6IPGcWsRq4+GW09FkMrymwXVs
Pafi3PhtQDqv8cglE86vE29QOuqHTD79qRqSbP7KSY0k03ofeHBwNT5HZPnyfRDA93yZUHbvg3RC
q0CdGAkovL4jC2SCEL3C//KbAlt8iuwipiUYcSQamXePEzweSCWNV6RtZHmS75vgNsW2mvJpiKDm
zARxcjUgAcnANEvGjC2KU9D0mX1482M3IcISkOjuDve3DeKRO2KtsT0wOuezyQOUZLNBOgEU4yMR
4Yh4bwtO8TM5Cgj7bBBOgF3rMwOyCoEYxt7IHzjoja57WGy/WxJTyFbMdUvon/FY3gFxPlALg6gX
VxPVaaFYu+WH+HR+a1xGAwO0B1YQNhaRnPclj4BhIG43ItiRuZbUwqf92FSMKXa+6oHXLfijIoCQ
0DATMRwFVZj6KAVqdhoifhE50YsGRiIQGzhQgFQMdDrEKPw3OwWmY2BTUS8+9DpGbQ9G9V/go/48
1Yws/GcPZs1zn9jf8GvXdLH0tkyGol1lSL2hXsO0gdfYbJ1hRhtD4gpsYghMUM2bvWwStoitCXwM
QQqzBbS6RfY47TW5yJjUeV0IASKJm2i5sXu3RiII7Rpg3JzQoOEQkLBQXI45ApBKkpEkkpbVqPZ7
cTLnWxXE/YiIxrvF0jInLNUXHX/t8rV7WMgZ4SEIWQIBY68XIVQA8iSIYb2tBcCrWqo15hnIHS4K
aHX/x/RPuultvqSy9anvQaJmkmPV6CU3z3nB2WIweGjbmnpIxhmFv924EwSGObpwwU9SypOW8joh
FGVI9lvuYf/1lYHdi9ptr7XGc5Ry9LJw/uPIpf8IgWfK+fAjSKvhnzAjihAl7PApmoV7d7O1+Kye
zg2HFGng6E9sPL5iMSKMc0hDjikksTQfVI6oVeiJSC5KqYA7U4Npg1oD0f8aJgsEM0QT8RSr2+ei
ARQXpY6VTTQJPuTXcnSqLsDkBthFuuMui4B7s6Ajcv3j8sgmPEFaLHvPEIsyJ9r7wNTFF/quuTCy
RY9HYsw4isnDgYA1Aco3aYCbU9CdCABZA81si9wGlbpgEcn8xzfUxEQ4Qn8gIpPOif5iZlqhlQZo
wTuVWxUohbgZuFssqA7uHObln/OylRAhiY6TlVWHHdFtfb6Zj49BulcJVJQURbc5fJbN2xoswcU6
Fxh0001H0zrmahugWPiZpVuQ3gGSp5KKwSP0mv0CoKAiqiORSQ3dvG5dVuttj7R5fmOAKzGyJlQG
pfXc9Kagu2CYDxJTOb+YpWFCnQLTylcn1BeQFJTdeQ0m/MdXT2Lv5BwKm5AAMVKV+pw+IRmwGrnH
IG0wZiLulL4NtDwBuJHs9uMvA00nnO5AJYXzi1h3E6J4b0AcHC2g1Bv5T8ahQ50l8VDb2ugMXskV
r/7If8y0rcxY6ydXoGhSVOkedwu/D27Bmt5uM7hgcA5KpaPi9INBoG/J/mi8GqX/I/H1OR8d66m0
qHY1IEwowwVwHhlvEaSIbQ39/od7GxD5ab7d1FHt0fwr5Mw0xKZGgXmMW+PSU/WEH3+eLF/HW0Bs
+pTv7fXBxKC/FaMbC+B7BLuNiIQpzpPh6tCnPBdKS33Uj1CZhARfUDWu0pGvkrHABTAwmkBD4JLM
s8WIs+oiOo7gmy32+wfcVMzH/AGRGevgtegGcpAQmiQNFlhuWCWkUYsXkdUGMQ9Hxaw5iCGKNIx5
EggFCm8WegDSCqWIVvtDYjcLpnG9ROLEY8Ot+WHQ8cYVNnuq43LiBLLjmHQKrzBG6JQO74cxfltM
EV1rZReINVqi2bS/ujKHbwdXzeFZNT54Nc5g0Yh6c8urna+hJOsrfDokanZ4LMVPL3FfUGSySMFu
RlsCvzMWHrBs90dNNTsFaRCj+G2ur0eAI3L8PdLRfX7YkVWpeu9InhvvaXZQIzXmlJSiYSDKUQQ7
VqEzVFY3ShEwEyNJ3ozoQQblegkimpGmf8k1nZQkbIY6f5pAgaetqPo4+PgCm4SAXxTcz9mFq1Li
2+mbFU/2J4JEtdVFehyeUyP46akmdGF3NF7K9HqqolRkxTVHKqnR22LB2dEK9US9yUXUp2jyzlLQ
M6RdZmTYKNA3G2tlRRPy7ItJBXyIlx3GfSrtUDWtkJkhH9lnJ6S6iQEfeJ8Iol9aXiDH7NZDJvO/
eCNM6Ylugy/a92zLbE1KZIGhGy8EMjcwmy3g0teV/XetA5Ngv1/joa2eVrVED/LVbJn94fKMcEvz
8mvRfWioVzpVCPii30Vkpikjq8WPj6uf27lZ5IwuHWkYyoTJhkUawy7MCcQHCRRgQg2hial/Fh0u
cRmIuS1H0PMw86iJ2YS0P9kB6yY77U0MCSEGfIM9yCsbi+iQz2BOo7QNgIYhRkUuENzQsOJbdorM
/AR0aZMrREBJ/AgrN2uBgIZsK+MJmADAzW+KDMpF7sg8w9ltSgvZ+FoiN6/0kg1CvgsadsQCwLK+
5nUczxRR4Quw8G+nXgfEwEaItpUvkvt9S/ZJo4WeU6IBSvrS4RHT893oImHnebvEBbs5QsVfzFIN
7Mz5syJVhHmT24om2klNs+Y1xpQFPvtGsZI6WBUouCSK+McQY6lUszYx+NkNyK9Cfo402EAs/bJR
1fg1D1WzKVY0H4tMYccbWn2UwdoFwOyA1QcI+7kkENBtTqxYYenJ2NWO0h8F6pTF/svwm+AyCFJW
VqwugjPoH1//ykR4l4LWzmmqly1SGMTXojuNq+iOrVdbfyCgO2Wi4nifkQgxx0Im+q+TAyLZn12j
OWTJKDKL/P0NTq0AVpuFnSzhPk8pYKZZLPBY89yz+3igcR6OJenS33KEUiGGp5/2up6bRYOg+adh
Pt8gUAlsZJcdUlOWsiVdCXXm2UcEAg6exHKs2iVqEWqOqGLNDg3tMrS1OvwxHXyM7Ej1zMwnCjDd
3MJaxMVuFEC/SBQCVJ02paj658ROgEqld2l4KBoLyfaWUIzpd9YO3Leb+yMY3QRY9G2NMmCqr5Md
v8fqyN2O7imA5uYMECGkY9BWoqi9hhWXDi+XW4i88X3jIQ2z8rk4WmuLZRblCMyiSDoVxbEU3JOE
nJqIghGAiGNInmtgIjznd/5CiYJ09Hop+q3Cy/hJwcc/BrEyKP1FI0zKCf8zH7PrtOUK4NixxwA8
7s352gOCYkvI57g73g1mNIiXwQYK5kF71NOhc8kZHYGB+NwGpJqn1p2Edxqi+d6R2ftibGwdNRzP
crv4V/jbGuWujjq3t1WdAby/+1urUF3Voth9limBQ+C7+6uDv5OTF29zsX2uqW9zyI+0vxcE5Xp3
W2ck2yDXFkAcfhEw+ZoCxdcKAIfuhe78sfb3iC5YI5tSXyKyiW7kLt196YxVU3TR2hirors/cG/H
4Z5W5fi7lueyVy4fRjJDJzCEQft73KzaeU0J1BrOSjFRA8RJm2Z18+DuS2rDMpNAPNnAIaFr4VOw
zK+oYVplfSyFi6C0YFzBFPBS6J9parF78WNXcM3jAE3dCQ840evZ9OMOGBuYLd6od4ToCcK4Re6c
7tkENe6wF/j5vx4RYF9UgQUiMPHLzU3k4hZIAxvBgl/5wIK8eH3MEiQROzCFTswkFh7GLn5PyYU3
WBNFeu6FW8JFw3H7Wi1p6Rslm2MaTUyI4RE95jOiMBwe8ubIdaO5pY3QkMo8GsV5hWwJgJkSkSnk
TD6GnrgBK33hGfs4bdAcIg2AkrBa63dBxodco/ZL9GgBKhQ8nqRoNJNR7TTozzd1oDhkjLs5BzkR
ouDUWEbuqdPmuuIUIZY+B7BozOrsPWBe+FdEikexH+H7ay84hfg8IfLnwHcWqZ8A91wqhA7/gdMA
l2DJnDycl5l6nPSwVMBZufUA0qHMFKJ1jnCN2sWhNwaZ4XnSZhz0nI/jzkBwSnVBFRV7oJCv+BSG
C1DSQI1osgN2EJpmmoLmwwAOlYuNn6lymuOLg6dBtUS8aZmZP/F9X63XXxe8IxiPD531PSG4H/D/
AcbJmZ5MYW6QpibhEKC9x9ftUToyDDs+hj92dkF7hDfrh2SaphagBM34Eg0C/wHqB7pXeXOUD3Tx
Suh6qXygfeftcMti0hX6nxF1NWMzpQNwuKCnFvhavOYYjkkKQKk34N/Vb4f7sheRieRJM2lyXyLr
SuwjIfcW+h+iJagAbX5o65iVNMIka7+hDnyvcbPCCIT9P7IZ4c/rMygMCglClzq9WvQftoSmlYeN
C3OBTKN9okbTEg9MMtmngNQ3Ftj+uhWALalFa4VxFMZKfJxykBGXdp+V/rYyh1hUir9qM6YBFVyB
D/95JJyHdgNxqgzBpIIHx01iQzSSZohTGDnDjIV9yCE5oHRGWSgaQr/GeenJ5me81sBWGNiEUFKN
JAwr/+Yrcsxe+1ep18pkbPFrJ8AhQFJFhD1iUBZBUTwt80Mg71Hi8oIBMStdIisuQ2bmN3UlLn9K
jn6WkAh9YFJ7Ad6qG7/bF/c72xEaMHYJ9ID0hwuK7Y5GATjJGlENhsTJHQkUrOBYRtJqwFJ7LcI7
8gyeGw1V+h3bCce3qODVwW2paJLgQjS/QPzE8ij6+zhjJuefPd4/L+2JWvJZ6qskSK6/qFf3KAB6
jx0mdrgKKInlbdFjZBOxngNOuE0aYzo2xrY8gnzmwxXED1ZlB4fp2JKPGG+mufM6IRIuSMABMg4q
6nYLtiHQPh/kno2NpxG8//U3dGAvAlS1C0wf/OVsmfTR6c1GVM0T1bhK2DzZI3JcCXUB51LBpPrp
+bFMArYn9DTz3+Ux+8CE29rPQrpL5gUPHYKDC9gAwBAM3oU940OJ7PqHQxsbeK/vggCPuJtE+hwh
Qt3hCurK2LT+MoVoayYft2gMWOsGg4pAQSFBmcFQu8rsQ9rkCu+OBOb0IpCb2WfdzaHhb0gW2Ur9
4mFkV3OEXpzlH5Eqw6OPMg+ZcAXhTnMSpSqretGzJU/STSx5XfCCPiHlDbxeApp9mOKL8UQMPB4Z
bKxfaAjEdGHB7casQdQ0gtTyUB5+fr9CQG8oghkTZTjMRfqXvF6eFQ77FliAB0KUyDd0+qHvGHMG
e+3+bQHnbb9uC8HG1YE2fMj0gqoDQPSJQOPvHX0/OsZvvM5NaeIbuQcN7DFqhDMuG7pi4NaT6eCv
XqX7cXj38FZLokyRnd2+7p47pZozsxUtwXmmdhGrAr/56Z1PzkIEsUf+2picnUNHwuDFhEomuyk7
Q2S3XGCwegjS8YEODYkBpDH6JyoleDjIH7F7yzzRSw48+76HnIu/8bDWr6fR33M36vRUsXowDiI3
q7taXTA8/jqDOwoO1YOeeRoqx/SN164VhnLq08s/eD9MeBAdLVSXjVmP3xdhQZtn1Ncs/mfMZ0ti
cozrdkSkmVWzNwMyrplHr5WjDuwfve+OjPI+9UqvZ2vIP7hdHh4c+Yr1F3ZzGPdP7ARM0hyKHgTU
gEMWwh9AHHG7l2z7KTJg8PaBTv7govjr7kyk4YljAmIjvPpfQ7N7Xrl4LBLisAb8G5KHJHKhLpJz
uiE/Ro5IzDq0NglmDL7tOu8F1XCCPsRtF2+uOto+Fr1VDszyg7MZMfUZLS3Z3GbLdMNMRVWSYgwR
+10OuxvgGWsL3hpf+hnybDjSm5E+Ui1l2c3VPRw9y83ywVWOr+Q8QhylBs2JBIF/0WgtngZLslGB
9K2RzWGGg/h9ZAvLjkSXixaOZsr9KJgGWNLZ0JF5CqzrcozTu0/2FyYE4xFwIRUrBmdvbN6O1w1X
B+3iVyylfyS36B3/Ks833tJS77O0HGEfvrwyrIu7F5cnIuqFvCCMHIVJFsO1M94TMEFW0grdxWOF
35Z4k/eNDKFf3KFd4IL/y3c1HD2NNLj2ReSbdHdZ2l6qoeAcb5HMIDMRvAlCqQJGzQHex20nczsE
1ZHZ5hk9KI98EjoD1MEUElYDk9xSD7tOvn747wLEk1Ujzk14j37IIv92Wpx8TFVxp8A/07F1p6C3
NKAqjtmmZ9HcKNwoCff6nYdLiJf5WdXdzcIG6DGUmk9E+lDm0L4r0mKuZ43wUf1VCLMvUpubMfRJ
vFgRhEawx/J5btcPp2/cQyClDkaTNIk7x1OMB/dGnhPbbhX1HSaKjwjMlNjW/Pf0fWQH2D0t3Asu
EBOg/596F+5Sh5PaPjDrBZD8GUQz30tQ229eVxwMREJwfg3xpatmnySDxxTZUI+66N6kPNabewwS
bROZq6uHJmbY0fhISe3UNzBz4AJ/6lskWF7NGbzqwxqN6FahFOZQLD4HIAP+6h46FYQfySLeJGcg
+xWiG08hh/FcLZ70jRHvsQQtBTVFzmanSzo8wLtT468yGqQnBNFh35CnAzP3OcFRFY72P4vWWfwp
7VrePgmfawSupnGu67xedIIzJcS9dbrpaA+a/NvceeRTKJRTptkqJuJ0SnAPEyAkpRgN/0Xyf1ht
Obt/frsXFYPsE1L8oYRuiIMY4EKNbziNC2Y5ki0gqshse9XmZ2A1EtcgBp6JCZuzkMKb/dl8jq9j
gbD4604gPu27JTOMc7ahMwIV88dRz/5woK/ZDdkIuShJukhD0EOy2dyqEegygDxnyzFZD1Bbzr6B
yCInjB8zIU9VrEIWEEzQIvIn3H79NFNj6FIMYjfBYJrZfeoOuSzuUxCdiWJcV2ODwHubT3NS/7X2
QD/J7nU1XH5PSvRZI0CBX/jaVDn9dTaplA75MC2/8bABjOAb+e275WCpkqWKv5Q6Hepx3W/QHb+r
z5mmhm9rNOEdbj+jrKtmkmfjWCouclvSDfIaooiqtdVoqmIG2JBfYw6RaE2Jj07hLCqYwM5h7vYG
FmGjxnv1DSpbKJwbJi7nicQU0farM4iSGxLKd4S3qBHyblonjfOArkRddTJVLyKhYyV0LHGv8y8P
6eqHRM8c8T/g5XDRXyfF5E6R20BINqaPCGiZD5p+LkLJ+QAS47bnW6RzngEUmui7auC2D3RYmwjY
JX4Wq5xlDqYbiejyN8rvatW5qKnRbYCc18uXgNNfhK8eWNuafeffSYn6Qqx9huZg86NHeuS/F9VC
mqKLrlDlli5/IZMnySyHat2LRjEloovco+pP5NeimT5RHP11jtdpfmgaYxRn8JESgvD39KGaAzel
6+a56CAA8N1w/UOAwQj1/gX9fQyFNAGsUDGhphhduSob9tyB+On8bNH3ON/IKYfNmWI3yRZPR52+
4qc9CgehFDA1qUi+PmiNogo1UH0pL/n2fmms71nASf7NRQ4MQRd+NvW0dZogMVTKCSY1+vkBLraA
x4DfPxFtQ9du59VWyH0ZRnmcxstBONo3WxAtZhtk96Ro84XSYyWhKXu6aCJlWrRkNzHYovVMpyQi
fEyJRHF/Z200L4WSUbTL3S+q+QPBCfuzlhJF0PShS9dJbWir8qIGYHkIJ2liQkE83t4FIYu62OVj
QQxPG1WvMJmTK4KjZkw4ayZPNKk4L75m61N1xxul6ZUx3CpRYTa7Wk/XwgT0JlmCrHt9o5k8a6qp
IkcjUGWRcg9OxSVbmNocr6utgbTmJ+5Xe0zEKXmrIOXHckoxHahpbqJID7AaC1rDIqCGd51EKp7l
K9hjLkwWpHUkMd5kpj4gQ/27q73O6zgiY7UVnWWKYn4p7d2NfW73hB1j2vsjklF2P5Cm9VENpXAU
qjqDgE6/FBaIz7TvlgCx0TiWJ4uejpD+E13pxNZ4BiQLWyiGOwAAn+B7mpxqR25oLaT/QHafvI+s
RTDDVxPhOJw+gXz0ndVcDQrkvSFHV3fIVxa1zvw1BiJrr3Ruq4hHYbK4+bx9Y+aXlrSQt6EBl419
VPhzNN+2tpCXG2HuEcJRK4k76oyjN5JuTUCxSjyi4KbTG4A27CIWD+aHPxcrvroocaihcuxvuSV/
p4Qja15MQWtWNCbKhny++mQ6rPsnXECiCedGx3rudZ8Z7wJnCb892ajNE7iN+dh8yqksGcoyw8x5
To8wGCnzl6rLV6O4jGhPb80yX2t7HrMXCRs2jVgyXnIlZkyfIVwisxQ97gyN6+NARNChvSQgiUAS
PCOAh6yLC9J8yLdoqY+dfUIKunwceEzbD/u2EVeA5iGNHYMifl1yVUMyb/sRo6B53Y/d366e4kmZ
1U5yfjE+rTJPxYUBJ74emgBQzsiUbMbINCRqwOdXcf5awxPvoo0IMShMeXb9Q6ipXTl2aagNq7Xi
EdgHzz82ap3QT5dPj3ewWwzwCqJy5s7gPZHdEqs2zqRslaaT5bOdpHHiFvhsn8t6DYGq1xznFaWV
D8oNJeaaoP4ZWeLcEMZtZbcX9kwWuMkKk/0qkZxBbpEm1MnsKAbWPXQbw/2PuAqCEJ6bKrUYZK6o
zV8OUCe6iTmIkEeqVYXDcnxsw9HhPdNeGFGfMQl0qBYfKwS2jBbQtyg1xZawU0LNbQPRI8vUVx17
O3IPFPIsfqKPl31Bc5FqML2hpAdy1wuPQc2RxS+poScCMS4WzwVwNXF50pIT1v4eX5mZFcjmwQ7y
kr2AH8arkIgrYFCY0fghoBaZ2YoFshoh4u7t+1ZOaBVZhDRuPZcoMoX6qjPrObGi6Ll6Sw1/12+B
bX0QYw1/GA3mgrmyek5RLucIPxuHOe0ZjR1SibtAORLTyShLqNTdHnFpcSKz6Il0tgFbyYvMAJiE
n/9mPAbcMBTGo4wkkoLs2izuERdphEpcrJ8YF98uJCOqfgxLDP4OYq/3EfiOj56kFBxxUSPA5wpI
do/DHj/vLEMnYIIUvZAKAz8K2w7DlFtrkL5YiAAjJCxtCDNKNBNf5vjNHfllgkcPaQ3WQmZXu9nw
+8SuY7QPTkwDd6lzBfkHQv6/dL5x76tuN9qRIOMIewIcELOukbGFulg6wRv4sdMJtqzKYMmykOMS
zWahQ0S/OCVnyr8tJfsxvRLGkorIDGXJSp9YLQZHuzymSCXCXBPa+WmPBWnSqYQP3eBSXhZxZzcB
8TBbjgY2c+QXsGKv+I/c+DaT24qA0WRXTm+q2XyMPpojvpEIL9VvZFznvFElSArT1rKHFIWr5ZxS
Cceetrj66r5mP8GCayt8YPSmh0mkFpxuPyKofXwHr8XIZrh3OFv4sv51x3pvqypnWghDt9XmcqTy
AgNNz2uzFmHb/S1bm2o/1tWWmyWl/+vmgmDcfBBU3jGAyTfNk+KDxp4yY/H9+lBHQft3paT62J8+
2biGx4/9c29n1t/+9s3aqPCh5jwucsSuobdERYLntCYaapv8Dbszh6Q/X8meySC2Xh48Q/jzP7Sk
GizCvUDbgzLcCLxnDEeRC4CMUioihHwwLx/GKFQwOvCRM7Z1hZeidn1E3aY8Xu2+myOFsfOGfnX0
r6g6AlwKe3pwGTuo+uPguQU32SB8DwotMbq7zrk+MvPtd0dw1kdMyceKsbhFRFvEV698uQx/Zu69
DKIY69LWyC7UBQCP3ICOxbedPUxNdh6SSZvNqvnDnfKvehjd0tcWxrLoXzGF6vwIuABn4//NvF87
xw5DAAIhUy7x/4CeiUc5m3Ipz+2yWahHMS3jMLAzhJd88hsKEPEmTsEuYQdos7cpGiCpp918Kh0j
1o86HvPKcu52Ir0TzGkY8dyN45tsDjBT9lEtM9cSIUBgDhODe8Nxi1dhz6P3JpZkwWvR7BTqHwOK
AOElhIPwOi9oeLqKOjdFNsR964/P8BvP7WNDUhkGzSXMd1Cs7wvE2VigkfKThuAN9tKCNkXAMNYs
uK1Up5OmECqLNGJWo/Zhkskmv2OeMr3cFA5f2cfqizjKb1zyDhaM5bSxNxc1ev+EfRNF+eoFGaqd
+yQoMdViJTEIQR5z1MSkkXsksjGN8aQHT7+/BYL9wrN2+uPy4Zl7OGBZg69R4lKD8maADa8zFiPB
vtKogQo4VEqHHZ84B1DoU3uoZoC87LQ19y1HNCs0RTwVoPwtFqoGzYA6slneM2P1CKV5xyKbw0ZD
eib4mxy+VZGkCbZJwNiYzhyz/08dPoVSuNuQp0+XqLSEDIrxvyOTNOe+QdJlcwR8norhrO9jB5pz
Pj8IHWjIWEHsytH8srXlFYQQstDICO69cuFZcpnpqQSckaDsJucJLKFgP25XnYybHao7Rf5DMyxu
EqLlN6ilhZNCZ5um5Z6ONWwv6f4e9HMPjKWC4GBsBd3tOWP2yDfCSdrSLz/naUnmIWRQ+RfryBx1
81PqchqiZz6X1+G1xpDws7oLG/oNKx9czRWzbw8WQYJEB7PBEKF62U5hpmACdT5rYjmLsCVg7YYg
VEfCLahb1Eqb+i+Pf8f+kcQhvu/y7zEXl/NP9CnCUe7pWZiiw9KHQj+uHF8e1yYegQA+qMK0hMi4
2yrzO7fq3eG3Cxhw1cs58Km6foKrPBnR+ieOFiJ7hlueHRSgfAWgZwH9M6WxSFly9CJxmvJT/3km
D8CTAjTcprquF6ong2JiFODJyIib+0YVHkvsgcgeuQLuNjIs9WuiIYa/AKVHJRDDdLWRuMcAPZDq
IiFkwjXfJpecVVsoou+raywL04MsSmu/ek107jC8WohDbxG3+xT7llVSuvkp9c+8cVPUq3foHETy
45ggE6um3JWkYa5pCy+M6AG2bjOgGRilO1J36MUWkZggD8A7wuqSgmuiYu5m2hJtda3oygaHSaZL
rZhA+GQVCxbDgDQhOsjP/QbZBDDv0GkxMBwrp1Jx96HllYGk+YWvU4Ic+BrbJECM82b5ZkpRjQHx
D6oOdYRamXGAyAs+H0KCIe/UXW8pLRECZxdueTQpAwD8oVGnwgMjtFKc/JkorEhpxEIi0rndqXBb
IyGbpKZGwcYAyZKFYWBJGg/hQoIreBaI9qEZxNpa440ohLEvn0v+43w/K17r3xhXE7Yzajxmb+Sp
77BjLd3eZ9kk7vTBmpOjMzmDbIT4ZVDiATbUty4R6emPHeoCNgNg5Gg6pU/v1JGJluy1SN3KHv5P
nJao3pH0jlJ6oSf8LJjNTzIPCdIctirsbKhHpjUy5ePbJLgWefPAHWDix//U3+ALC1L7bdZk0CXM
8hCSzoWfPsRjw9uKovjcTFpgPyxES1hR9DScX7x3iFc6FBtDhHr5hmdMSK5SQHTwyZUgkRjLcBVa
jIeEwiBJdHFZxApIO3rgJRr7IzIInejL4BcN4+aUgo4RIXv47MEyNxVMY7e/bbEcPAdEjhIvITA9
l1zAScbSuhu6tR4Opwkz0cfE60RdMo4IlrCAYAeiajLIix9Gw5Jl8s6GFMILgGRivQFN4rzcZQHY
O4FcPB3oMwqT7S287pOd4lIFzJizJMbSG3g/uDKiCJ/L0Ht4H+ZzEQcnUNmEsEoGOBd5bsGAyB/2
5d4kePg/eKypdG4ht7hBEGvRvUbezko6Arc4aOFYMNxyM3QHc4a757axRt6TqJwQUyZ2NMr++Jly
O/OqoBfeAlvVWU5ugTAiM+dBJnNwEJKIeOO7FRFnH1FMj/9P3SB8CBCl8wi+zVF/YmX0Ng70J0iW
CDi/H5kQAe7ql3P768ABiILly5H+Yd3/oEZ+oMI6IFT8BmlHrGDW+ou3kaFdf+pjuo8aHR81aCrs
0hsnKTY/sU1+ftj0zBeBe50DSp+iF5wzQbKO+T8GjA2oBuMShXL/d/VQIfYYTOrZZ4kMGaR7iSXn
tvjMfvvRpmcK6aF8aqBUMfV77F2szBVJeJvXpk+I9HHsaotHpG76CP81/Y5QlMd8SrkhweuehNDl
jftWzoQu+h5JA5MlmTHrt+vHoAVEHmd4yVur9kqGWRsMlbMmBcgAGHiw8ITkHZCORWTtv569ku1U
Ye9UyU2jvRgwY7h7B9pR3Vz3n03JgG7AsjHIXMf+GyS4jHIQAA3oFH4kYjr865aYlNTtHl0w4SVT
kLKxRw8qUrrSzab9vyakPaf27+7XHHImd6cGCQiyUwLmsF/o7QkRMPrgat+xD25o5GudDCM3W2qI
4BK9lC0Ek6NjPqdwF7H4a9NjjQVXBRPgM4PNxX8+qQB/Wuf7x2f1nN/29VQjzsD5GjvKko2KBFGz
P+uEujyBaG8n1aokkMZt1k+kYWE2mmgchLRvcDSLj5j20cy7CXdzN+VjpyExBDuHquV3MtpI0zL+
zotZtX6RjT9Ccy3yzEIV0fXh3Zmic3i8ruYjYPNy9qJgOm+d0QZ55RhgZuAk6zdu6NdZ8rG53oQD
X1gBaEozEcI2TJH8E5RyDoAMfryp7Dy4eWzVITP3NwA03cmzkizKeoIcltACS9gCiEAGLL3t+W4/
ZHg/RDlVgfMO4hrD/5Hf+Aev0PodFq4avVxy5JDoe8muA+oV6QDg/pUr4W0Stg1mCugyopIwEkQ3
7FmchcT9xopqA+agu2MLar4wgqCBABEFvwNB1mfb8aaY3x8mgZhM5h+9j7wpkFcKp+g5X6AEN3Ji
b2lp4u7mjWoMCVmOtecS6rOkQ5zjgIHAZifX0HZHoFd/A24ciAsKw0msoaHqCrjPhYFAD+IZefpZ
Pjys1ABayvZFpDKvT/PJmcwlsswdiXRh9GOoUoTPslpCSl933xm91LEwElF8Gt1d7EfRet/bJBQV
bXH/Xe0ElYUPJlxibdoTk1NP1ZBMsym1Q9770DeH8MkcTi3grYhWSU+5lwPlE5Wd8Qz+0BBSUgMu
w2OXYpnyZfLRAK9m2s8Y43lD+xWNFryLQJAgX3jnqdMjeWdVBawkQNkNgfuTQnKWWwZ1gxZntraY
agaMIuUSPbTVHgGV+GRgEObpGsiLwpUGVOnNFjI8/Fb0cFGEzJBD+lD5tamn0E4ft46aRUcA0JLP
G2rk1Dd/HWyHahJFywuKh0BgqJkNh/CYZj7JxyJP/Ll9gdHVx27zDdpY2AUssgTm9RTyhJAX7diK
m6ZvcJQ6dLHhTdS1abUaTGUKE99rejG60whyPxhEZGtJpw+a8SqAuzDQvxAoxaNr4hShK/tBghiT
D6GXB/wZJngPnVlCtTUOx+Ew6M8Zsh5bIhUNqHBigU0QplVt91ycs8rLkRCX48z+mjwuBA6gJAeQ
57JmNJKW2eV6uV/NHvPWpb9giBwB+av6D3QIRO9B85/JEoxLJvOwz3Dl7oTRnyuJHMGrBzAOhP0Q
sjzhy0ddZmUIlh3g6O6Ykb4sLVKrWoHNrwgCtT6eajNc68Sbw4idkMDfj/1d1jigq4NZxz9JHzQE
ZZTvJYMnGi8s2SsviC3csN5vpfz9gmbFcwCC91a4l7wb/H3/eJvnKw1aNOK1voqzqT2K/5pORkfR
DpAxIq0oVXmiPmSLBm2IBW0BCoJf5QMcrGEdITxmiMgqDejq/Dxok+y2+Tp1hXuGUi/yFCU6J98b
xfxsu6iZiyjXH8bvxKTSwlg/7B/EumoMgyHjVEaGmPTPCc+vaylk2xmU8nD+Rr4SKzZWvmBoNqZQ
Mcr6J2oJMz3KMj52586j32dq6eaCQOMi1VILbOYJM7LJ5+pncoRSQezNh0PJiIVW5n2oiNuSLOG0
GSK06usAOQqpBCrZMNfMBDSKKdu1h39fJOwwQVhYKtLZJuzaRPVYNXJ18pC4ZJR1Dj4QkRRJGn5r
czOuWvqj2A30xrpxU6AIzolcNxJnAY6PzzEmZ9SV8SG6ZI9Zf1FDMACP16E8J/Z/JJ1Xk6rYGoZ/
EVVIELglJxGz9o1lFhUxgCK/fp61p05N1Zk9u7ttwlrre+PveM00KlwckPVIc8/zAoID0EASXsag
mSGwTh6hstfHpqgKBIj6JOBNnHJSxEne87COigGMAK/8C06mhJVQVuvoPaCYNuygzHjcBPM2AazP
zvM+jsuAEjU9Pk3VUd/9HxuXc9EBpTFTe0QuEIl6zoQSmqGWEmrgKbQJHOMCgAyBVcw4LT0H9VbL
wcj8G1QRvy/ok7Pevw0PFjZQg5VBVDixWWDCkMT0bmPWhPNFrqYEfVoAeI+7lIILDnG+BpxsZZwo
p9pEHZjTE1GL7UjZG2jp6fMFUMPGHvZQMFsx/c3DX64OvjlYB5T1wztnb/ey0DPYPsN7u+eMTIur
HeBSeHirJyvpoCXkYVHhRV2pq0IPUCfoFJ+z/Ium06fI/GCpIBaUtl3mZ4GH/yay+04Rh/2vCqNH
zX0tTiNksz5rL+ix4evZi32SmdffYiM7yiPKLUHbea3gKR1ObTyefjW4ucrmGVsYagF5CX/ivD+C
LkluPaCfbkSFGGIVRohvQkxuKFhcACAw4YBjcGTOWdDJ4XmBKCtutnttCebhRhvjX87JWyik7h6z
PLCfC898OTZLUMGDUBUC73C8g40J1hHvjq9j4eAUafhDsjuOtNr7jLf8mHZx9XQyPdCBYZUE1A1K
8HGOo0jxQSgsnxPUdVTGzYCX6pdhHH8hFhXHBAUGi975BdiRnPPcmVNtSq9tzeDUDYx7djGddWNX
2APZlect9X5ZD5BUvbl3NJOI2gdmiqUPbyegGFlCZs48y8ltcPYrrBFIfyKy3lEnDYuMIx/b+ylT
jk88mbRLemjJ8Bvcoy/A0vJ95whIOIPXn35iBUQQko33434ESiUDnw8Ms05uP8A2cb1qoBLPqZAd
rPhWAJMzaopAHkp/nNIbkG92GZHlopD36JHeMrAEurC5YHLIgEfWEFKjG3kgJ9tCtUb/hj7/Dq0+
0RuiNO4X/WBPB2rF6t0S+UbMyUx5OxmP4xu8bQVFwFK8oBObQ7kHiUy08nlx3/KPuPtkJz3ZTuMu
6MZYOWas38LUWPypW9ENvGWN0y5JMSDr6+xyYiN+6jV9pOD54fscV3xQkl0CnKDeecgJDklnJw6O
T/pZDm/HDFRRrqldgz5uou01vg3rpMSNpOWmBlV6dnW+fKCTawAYi3LfMRv3e7AsUSDKsE5B8mfL
rX4eeBsGvUyGWuRY68E7LkQU1CfkcKLlb58o65ADlKuljDxQ88k92NDG4m6QzNIAoLB+zSwkOjj8
0bLkTMNoaoijVBJ4natJGaRNYsAMYFpkcN5jqpgoD0TpfyPSsc8BiN9Vcv7/i8SPwAoZ2D8R5CSn
ngjELlHI8XsmZIkABnovAmS5ZdW+7y/K4HmgHjQ3GUwFzUhNq8Pp6tGmmFSvs27xHigcSZh78VhW
VOy2VOSAEiIngR8Ub3wB6lWFyMVpM8p+/LbXlxAeNq4N5eydCIMA6cHQFVi0NFtOH0y+Rb80O2fn
kvVdHdRxpXlgVpxdAyg1TjstGjR/7arYPNkGdOaoB+grzR4TBhHLFTvb7OZSoZlzos8QneYPf4hk
Asky40hQptqQQ4PXJry5fVj1oIgowYwindWYwx/xQ2YE8AyVEDdpTmbTgkjTGAFdZpAUWjG59caX
RUP+EPgaT/YJNGMOCxAwsaCtmpN/65duM8VVo27kKfkFIrs+Ks3gTmr9BK95VHJ0fQ7Wq8/ipmJl
3ZJPjPX1DK38ho+C4LfhLfEeDBmKFJTpSGj+Xv8eKeVLokYbqUlBRM2hpMCoYMGNOBAuSMXYnj8+
YhCNUsBXQnUBX86DTecRxb64ulODQhy+tUV81lMw1AnjJud6flNep+X3xYxgG6R6lN699E4vxGHx
l3P5Ssl5rzrO+2po8gEPfF92SqzTVPIKozN/qK5d7vjpjz+vF9KPQdY1xhgAcyUHWWXhcF4k7Uvu
RvorMViRvTJBdshxh9BTn1A60sdL94f1R0S9INMdWogE1AAyO6pY5fioqPyGlrfOTzPd++ac9Ie3
Te2tCdu9he/JRhOwQk4YFSZW59Vnk2hJRRg/Q8hmIXi7uiuUHkMdvIZDCiw30Zq3EdtSjILQ7pNP
w8Ua1B9cBD+BGQONT9aOiLJp3d70h5Cow0Gtxb3dJf0FKAC3GkIb05NqdKaXP+Vf4HypeKaIIUOk
F95nVv6mves70ifG8KXY3VI+FuN/0m9mX5LMQOxopBd+85XMHkHq4GfZxzHwZv2LRTCnnq8zDlhr
srmdFiKPEr2VMa8314/TJ3hv1+FWnJrEQFt417hYvhSvE9rdDlSDIjlkU5tRxYYQ7sm94+EC+GdP
hVg9hadfSpTDr4rfUNbbThfh+saK8rHTBKKMloNJyeHWVedgiOhcLZfoUH1PbvnfM/lSDFENJdfY
q9MfSLFbzJsYYBTnvzElJOFKkh5FMHE7ND0Edn3nQnZvN9H3UiLY1BXrFiXDnHIwkNozINp3/kGq
3Ljw1K40JXqNB5SPw+d3kFBauZA0Au6qF1fcOGLuTVYWVt9ESoqXzYdjdbNy/qS5OKSeoDU0RZ4D
TDGMwABLhwj7lNLboNzeg72GopFD7cUD8eU0YblQ7F8IgM7tsybCZTMyI2lcM2lSfHIbkKVg7c8a
picjp0aC6Ag1rjO2jx94FpUkszNcHGbk9os6uJsIW00fU8Ijxe3HE4ToaWQKTHTUbLklXF0Jm8+W
q7/OJHG2knxcjICZJErBz8DHSPsCf1tH7BZx/jKp5zJrKew+biCUo2jmAIkR4HEdQM7xYa09yX1P
3lBv22pVRQYrUTGB2vRKiEcusfzXW3FRpyY2MS1RD7OTgzTchzyB3WlgnhB5zUgdysHIiUGxzwtp
xqAr70pOSEch+r2FlxF1GxybOHtPmmEpNP4Ub/LpT3TQqJ4R7CzQP6/P0czJsXfPVCYhDDDEp7AH
IoFErDG4s6Pgk44qLM9XjyH+SRYWy60+liefmDqotJoKvuWGtawmH4AhoDZxVqpz/aigCYakZ9ln
u2F/YiFboqlC8ng5ykMoG213TWFyFsqqrlh7rrMnttI+AVxrAXNGwqXAy4GTj85BVh5ljFL8RHTs
mUUgKBgo0WAUTNnrvZVd/If/O8gzcwM05qxDffAIDQOmtS5tztL1AkUza6eB4pzc9glbwGuspA/6
XyRXy5BZkyxSz78+tPrHu4XwNzg0vsgt3V8gpessphdLRyqix3qMLnN64nzzzUjwi0UOOdkc7Gcv
il1xJL6OP0tw0SnsuPUHhwzWQiMDYcNEHfzdfJSo6RnV0c+DpugYOiGIX7xG6HXjL4t0UCddphCC
+on7E2lwnVItRLTZSSemSFwL2lnofLhGRVTk0qACnQbe8xiUZu09/K26TDUAo4E87pXbjculnBcD
jTVvoew7GCLgi9+qL/aHE/IhTvj9yPB2ffeeiPxLNieDpUPgMBzFLe/HUeJ7+PUdBeFgyOZNOi0F
LxGHsNGdWI5bflk2WDCJ1GN3IhMFPIHFkK57jdMz50KkYmzguw+H+Q3HraU6yk20tZEZdaCXTn+O
HsexnMLGYDzmtF1CUrQBHG87QhWVkW0BLUac5CWvyEfAt+euU3Yue6qy60R1UsB1E9mXtip9eC6A
yg+LDrUIN3wzMkUf2Cx20q5PPig/gIBSJI2KiKnGF2JNOqJVRt2OCPmWgL0n1RJia3sf2VdzPFOk
1moIRC7TfiCwJuGJNpgUw/4Pqz8HANh7yr38kwhDxj6mENKsEDioOvqOgiYEKIVNCbsEnJPec8N/
TIQ2r2YYOZFm+oqs5Eu4soAiTt41IJF3ij8PlYYcaTQEp7oSWS2tw+BX1mwdvjhOetVgzMSzui86
zjavSgy4oB2ci9jKmTRuklM2rjQGKQcvjT8JYm8MO6+UvHmFN4VkL/9JBDdmQXajPWC+Kt6R+2LN
nomUEh/vpJip2XqPohDI2EG0QVGRZkfS7sNAe/q7f/wTJSz0CGkCSbmCWn/S1id4esilJnAiJKyY
LzUnLXJYjILgTrLDU7GOmoMEN89ioEzRdCG1IVFOYDpWVlDhJOan18JA5fd2UfaJlVDk3wWMTeeh
SjbyOqaFMupwdp79V1LH8Dn5Ka4ATSyvjlEOH+isI+iNt8ZmnLkkVqzjZn456W+n9YS2zkFkAcEB
PkJ0C7rCcUtEK2MtYkCKO3w16RYPyFR2W5TbCk8MAgcdm6iUybWriW5eledzxm9+npiIl5zPP93d
FwMsRkEJ2M3p84qhdePlzG8ZcgS47psLVaLkdQ/d2gNwi4H/40Kd/PLXlkYqTtapqIDohy3HGTvg
IA7mHDdjspFJ1CaWGsHxVNQeQZKHEJQ4KJDI8n9UtLxtyHkt2tVxkRKosnpsLQ6r9xDJoSuWXEdY
zhgNeaGBI7+uMoXjaQFaxdF12BLDRljPvMjWwSPHW3NoExIcFtXyimmMdXtrwhXnDb8Z4+FWpOC2
43WqTdU/oU1yuf6HC2LmsNmRWHEiNYKh/0YXDWJRh0bMnOM7rA2mh0xigyDz5CPkygMyIhhMpXn9
QMHioJD8LrmdWPmCk0P/jL0CawlLdFEvj2WjcYM7SBiLN6miUL9+a9/dKcFO+Sdm4AZ7/pdgjSqF
vs4E2oP54Muji9nUeS+lEWsyjQYS0gdhq9joNKdAMdHSwQa3RsXZjUCNUPjE9RzDEU+bW434jMPS
M2M1JZA3aadEzYF/GTfv14hoiP7Le+5g7k4DbcUjsXbrRImE80R02zUcpPxFYzIgXSX/ET7RoaAs
OqMwuWyQZanAITlTQzfaaXtz/1u92FY4S62+K2VSLd8r5OQIjfup0maP0NyDQMey6lgoachOZcsU
ji+UkDIrT+lsuagwM/TMljHcE6uCNuH3NJw3lv9/UPkrWaciKiDt7/uomtl+X97aRcquZ81KHRD/
4J6J9dFAR0HIh08ILGP8/5N9xQzaoWnqAi7R5SjOq98UaQII80jgDD+CiLjx9Fl004rvY7q/YRes
Uz7+2kdb+gAFqkOCt+JXgrxaHx+Q6TPBdQAMPDUrxLvosZnwAsb/BpcEL7bmGn8oUafGi6lNqHxU
mh1wJtj3xceBbaG0g1QSjkqq+AiiMEG8ZWw0MnMGu1c1MAhAqfB4k+rvaKBgnjz8MhmnjFiImckL
QLz2mgP6WQN+McY4tMECmvq5Ra7Hj7kxKtLLHOMIS6rThY8hVICwa8J+scmfXc2VeQqCR6IDnlCZ
SVjmxeOGwEiVgSEekX6EHGzIjS7J2+ZoHJINHRgLATDjuI7lAKiGKbhenP3zEkrDfUngGvyVpOFI
QdJ/xLPl9YDNcbRH+q5dIqhnRS8DmC1ms3E77gJ5V0zB8FDzXNM+H0vEKoooZoF7Ab88YXVv3kdI
8luqdJfIHGgCKTbG070e4ZEU2AVioVBqciJgvGPGJEKLjBAdDzT2yvJIyQAHt1ydEGvyA1jAlgIQ
ypCvIB3RnFMMjtv0/LXqMgB/V6xyMiTmAzqVrRuVF3UTe+G44ITBZLwFqLqCJ9NdPeZL+PwRhTO3
BX+gUUew4JsJKAthKXsWAQkP75V0jb8GkSU3qiPdgFzom2POerxfAJNpiyESg/M1rgYs6uyCxQHe
33+6EkhBnWgUV52mO25L0G5ZFwk/mKnjEjkSJM2bPejNCPbH0ZDlWwBkbOV3hxdyckc6sJPGrPLt
goEY5SywoWmmCPtqhHWmV5GTPKpG+MBR5jUcCcMirLkmvEcra/lGZZDTJB5gavuXlFUGCMptDlrD
q4MSOcTxgISdLnPXiH8+cfdg2iWUhHk06KATH72XtTyCfeTK5dc2MLtArqEfA/j6l3zTERYAo1aM
JHhmXlZPs1ed01igyDxTsh0BbqnkUiLN4uh0tksHN7A9yz5sy4/FDjb/0E/kVEQ8sumyVL+j9Oni
Gvl4QpO6tVZ4uTaepdsGzK8cvHfWH8rTNWfLD/nDjPa82ESnLxs2amXaY1VgPGHPA2E3J2AAHhqW
TM0F29ENX8jOqBlE2Tyr+c2RtEqq3zqruzMjtxnuG/dh6RZTQHZoK5FWcpljPebe9Y40qYrQD1x1
tJ/4hH3m5R7cJlsjFVlPTkRHPwGyFbccAgojxGhjaYSQRlSyoHFB90kl5mPX2DNAnwfCu/oIO8AA
iZhLd9L/YbzNlaYJ/fDD6auu5NoGy2aVlEiRAj5iXKSmCUd7Reu3iLA9inxnHQYLBTMnS1ZulVQ8
0fIkjT5HFlbEhMhJZjMwKVoZAoFxXCHTeAJoURYZpG7eesX+uqfoyivoSZL8cwC8waU5H9VM3nP+
Dna0KND+ogeEu/xEsd2V3I6XL5PcdI9gSYKH80FDizwbmRQ0BYMG5qIRiob8GV5S+HYRHAZPiwGx
z/yLPwmnNLULeHKG8phpZ/KYkX0qFP0oYD7ePdRhZXFGcx8hdbD5MFUoCRjDEKmu91zCK0Qv+3gh
kw0HLHpfGdE2OcIE+mKL8YopUTqsyxTnOZMzdlkEMKMuqzgr4HD1a8o59AjCju+KpXSGc5P7AE7A
SAp8jomiYVGlhlYmub9gu1dHP56paoiNO/rtJPqxRQVW4eKjnH5Hc1GgItOFSMbamYAEiRxoQmtW
wrEKOQJayP2AJg+O3ArRFQQAgBTpl8gIgApnPe0y6CXQqsol/3RPyu+u49FHhAdiMm3i9Y08FYzX
HujgbfNbbo59T8t4jFErPa7RffM5blB9U0eHRN0Vnhx4zGbVYOEExQjysZdzhvVNOnSRyZHgcUMM
hxAG37TmX9BnjS9jOouc04KMRZqeGnuCHTBicI9EUGyZP1cXryHhAtGlyYPf94x0c8pJwI4fYxNc
7ObAIVIGh224D5YioUgluZ+ii8oLJ533mlsxPx7VAYEHGLo+ycceC3mSNLLouofWiK2cPhWc2j87
jsH2MV8DWrv94Oslz/llSn72RRhY+NbEaXlz4CASBvBkUUWGamFxDkUscWsTDPGyvWZKmsw/VWFJ
3OMn/Tl78jKgTElA3utkfigOhnR30sd2KZNvTnZA9Pb23I0Aq0gg9Uhb0mKC535HuOoZSRCAyqBE
ROJlQmbX8vJJfA1BikTksDdx+GXLem5E3YeI3KTyCYU+ATIRAIVz/sBVIT6KSTpzmEWgvG9TsgdQ
MX/JMGEuO+dgHBuCEpcmpmnEACgT5aPxcqWb6LJZ04gqxsYGXpAQZQonsLDVfi/nl4PwcYUB2PvC
oBpLoqDk4Lr9hVZOe1+gT3pDeg2yY00fsOBffvacsY3tD84GpYgzh/s5EkfWW9Ykm3xRi64Da7hc
kmzBD3WWyX3XroAevraTvIVNV3kn4WjNOZ038EH8ZhOOHDRLoaSBY8Fkjyzq9qpQ7cE+Jm4iZ6H9
/VfFzAOCLfMWkmwwKLltVLTZfUlUahb3wYkcFNktuPDs9mF4RsLMMYXVl/XOFtYUnQf8CVASmSGv
CRnj+OFJkL8EVXJ80x9MpBfAERlFfJxbXHG9O/t7DowjiKfq1OBZJX3CfeTI1JdGb7HV8LEfWDs8
9ALCJ3wJP/NujrN2pC1Q6DJDvd1nDmwVK+RKLHAgyyGA5mUmIctewH5uSn48+TkihalJtLD/5t0q
MOrzSCW/f953XlBSNbrJ/hxLzH8oEe87RFTyTbg57thsf/YJpRWLU7jvk9nUrTriNpCwCuWrRWwS
sD/VtwDF28qX16DsaoBH7etu8E25Bd4yc9AQ4M6+gB6CdxksePOdI+r65Ji5BtbmAcpD7dHmE/0E
A3ZFC4K5H1SBsMSszREC5GRwEohOUd6KatQ3LgbLpSuGLGRU+sHyIWqcURzBb7ZkLTSiz8tX9iL+
k6P4B0lU5ZzYVRBlonCZArxLq9eAG9CyEK+9+w7uhui034SYNOoDM1TlnHThcNatD0XQFRFCddPm
BI8Bwa7I3mfimZEZRvP54OmbSPFWpxVWjpl1uHCM59TIJOcjcz4nL9PtCKsCqpnKPBD3GHcLMyvp
A1WuELApFgxCJE6YNz7zb/oaN0Nz0cIVFv5Ls3smQQt0Vyc4nvbf6PN3SUDFdQS4veDObiVcK2LC
EHrDbIGOkDQARHof4sWk0Y1ULR9zO7TWeviYI5R36liknTBVs0/KkSCbrZEUrGuSZRPtE8iFV/9h
ciLrBmSd673Wght+slBBpKqjcAVVb7a0taIG1ali5gEGqH362sfmrCAvH3Q6NrkBOYKfcUZgJYg8
VpQfAfXcUXzzZ1tjKBk5oYM1K9KJzJYLEAPYc/eJAJcs4/ZoBZr/ygheG+gjdkguHXckQGMOhHcJ
KZym5QK5wgtVRFzBRpH48lwQxx1cbBt7ObYQcNCKKBY0p/xpRb0wqvInBe8feK+nT1QEgMWo4qJd
xsW0IWuUMJEjUuLHmBYKtvMBm7P4u+igqb9CR16y8/UwxnzBGQa/aZOuhz/4Otx+7PYLFhUgP2FV
h2OcER7GsfC3V0dCozBpEAryOJlOETFHolRx0aJqbPzLc/bd4bWgpYOelRBLoTIpdefDUSW5zBvf
8BCbKpJIuJQ/VGAyJNy3ZF1yxkKqE3cJSh5ELqAzi2qGXvXbd/RiBR+7zssBRD12FBNDOBY8+Nvf
gIReGaMt1hMPLESJDeyVUFEigxY6c+2edLeFbmR/4WD1cM2DVvtlN1NL5zl+Tf8GJlTZW7y85ggk
j2W/2rx5AHzq1znBjlrO8uRNQuitbdIRaTew+xQotbi3sgZpnV8g4qQLYfoePeMP0BFOfzZM9pAT
dP3LNRgslkB/7CFP4lqJBEOm83Z7NMnd7ddQFagK811ItjFlZMRqhQ/c1t30TBJRwNc9plpMULT3
tH3dXvILHgnhJjTrsxTNHsslKxiSMocMiprNKVAnfGpqr3yicUYKwkG6L4JrWE8v+64JrmBrGb56
5cgnK8IvgCowXkIA7eEZM17izYAQRUELbI56UgV6ek3KEe1SoQwELeg6efKmVQlqjqyJD7gtXxTU
ACIDzenSJvgGJ+bADHNQDERMNu9t0tvq4Rlty97AnE4WGUp2riGe9m/wZC6iMeuN7RxNa8Q2zXe8
DMk5Hr2imjDh0wGwCRnTHm/Sa9iMkKCqNTOXXY1u5DEjPNFDgExQYDNqE3MDYqEJzK5kSEQNqnmY
nLJqY7KcXunEhkqlwsDlybuSwKSS1EGC0d8ZFnX53bR7PeEvcB8PJu9WQIVacN/zs54j9E8k0I8f
CNhaBi5wTknofEEjtZ4vFFbeFSFWxrlVx5zKua227Raam6sJqJDKq3oLDs6/MZD9rPmDwUJ3yuD9
hy5ZWvRY3VnfSXnwWMjmRnxDln5OymkXr4coLGYoniYK6QS1s/44YHbP2q3agNgFvhGiWA81buv+
EYgXMUqT3HvlieEJACMoknJ8DfubO34+jGzgs0hHOAbdfO6vcNQTfi48d6ydC0ZuZ0hS8xRy3e4f
CIhylGk3fkHt1U4zeYg4Q1ua492Ee845AuRP/z5QN1f/veWKT/nl/0THT0UaLxQLzJDikMtMlXLP
Hh+I07jSYIktxn/B16CokA4Mu2zfcghlxW71XFCIvSIckVz9nrMgGuvQT6l/7Ts9rAf/PijVXsRC
ILFBVQ55pA17WFKxUAePuW44j6Mga8h7wlhu5RvmDbdGpQ5u0wh5IhmyGIqZpRYbJdywkYKvrynn
XUcQTsPanVoevwLWdOHJJoGYjZN09URKARZBcZlrl9QqUCrvWqsM7y0/hXEZPdLwMoppcFMz1B+u
cAgoLuFt+Qgu9BxTvOBV0/vGGDHn8AWJD5BDtCBShjYElMJXugSqXAjxRMe5Xwqc2IlLv5jInKbf
aco2y13KJfz5izpc4AmYPf5w/SB75aExRqL1qBF7O0lWHMLZg03BvTpwkFXYw9CEn5XWwaxHbUXl
SckNXlNK6fz4F31frz5s+QdCMGMabQbSXkeQBfb/FWKx/ttOGJnPyPr+pAlYbiJw5lOGfeftYWwI
vrYbMn7gRPx6BFU2L3G8HHKqpNKGiKlPZ5/RqlL/WsZGb/BECQhk1wQvnBPgMuxLnXPiYAWVBJYh
eT/sCoqrPubEW1VpRfYm4C9rTYF+S/aAsO8LEcgoYgPx9LO3gTOyWRJFdCHH6pEpSxhPayDN3ktM
tGRAabCL2SeuSQR+eQDMHcM9coEvrl63Z8A1lAde7NuwHE3BeAbAKAHapPX0pYZ9w7MMJBy8JeWo
9KayZ4GXQdPAY+bn/dUzYCHIcE9Zo+m+CmGA/Sq+Ivbl+IvnEkUA/2ECLDX4BmpCuPReT1HCftG9
vN3D6Q/4lSfhl3X2Y3Eelihc2aBono/OPsmuxDu3wEQEuaB2xfDomthw0ZRBpwjSo3JyRGG8yifv
C9LNw4MSDOEOhkyEdzM2PPRJyJLIXmISRa3scFikfCtbw1OZ+3XYn5yPfPUAVQ+zPTAdLYcsHaAS
VmbyBTmMr4MiLNPha/LK+SPokZ96sAbKcMfg8GeNSw/4/vDZloc7zYagUkExOsWCDSYEJb8OGFcA
si5+hNzkelBW3L9bwroM2WJO4QEYqhyO13COFxNCSCBXVNzf8RRq0N6AUjhbNiS0OffxF9QeuQ1N
RfroGuE9746XMWrTcpVb7FQtThESOmgN/1EzhRwf8QBkeD0qUFoVENzv8MUzr1z4ru9/OXn8pLPX
ro41yhk0CQZHkLiHoO1xQKTF6O7jsGZz93bXlpw2B8ZgpQb62CKwlcFhWPkV5+zbjKUCYy2L5+zk
N8mktkNzrK54/+7BqogoQ+PsvjLhmckJuAwmrQes5rDH6c6B/hXPRNLIacE5yKy2ljDbEAsCVkDZ
FNWcM5y2+DKvaRnZW/Aw//335L5MWRnFYQcuyjVYzpuAdJd/7dWd954QyDZGgcUYlLIzgDOxRNGK
xqx9sTkiwyrPHpMqyBeUAhP5egubaTvHgpMRL4fpR4oaTrIp+hGeQRd0N0bsgXWdHouzh9mutCdo
oyLkGiNEV3nBzrGRw4xzIM8iwaog3v10cbafSVxNRUYkxUYD0j0syksQjMZUknK9fnbKHeeXbyLi
VsCAhAXKfXMQ+n8wxIuzY4f6wzwCZgngiYuFe88IuSWhd3glK0qcAQmpdg/0DPFNhDWpiYwfWNTF
Rnx9hdJthxogiApfBUSFNgXBixha429U5ie3tyKigbWv2pJH2JEEdvHMbbm7hQoHGYYczJqEACvM
yuXEy052fnX+QVpXxT1dU6OLOF638SkSwJ5knx+eOKZAZykA7xxyykDLr4d74Z8O1wGWFhiJlbJ/
c/iVwKC5du67dmumTJRo33QBsr/CvBIUFI4C6bOF7C2vKRIowvtCNXxA3dJn76SGCKPPnzYVoVWm
zdYEgNkkTiptmACp7HVogrP1qdBsFEjNKlBwystCTh/Qb3r2ANyDsyO8mSchkBDeKTu2SyL7Vutw
Zan2RDh/yE8yUOVJ3mFNnV7rUSYYV8NNcHa5i/YKGzNo0oVte3efnCfwM27tRSfw7wuYNeRx8kHF
8dnStZ7o4z5QQvuHCMqaAyuIjnVW4K2QiMBQe5vFRgwtf/3FCkfYgPNXT/HK1pEHct+JhmfnG5Qh
RiUOki45+WgI2baSS3gHr3z6iDCIy7GflKutCalWUingP/HmskLFiOhtyjWReIBpLVjggoJTtFhb
ObsDlj+pl2ALohJv8/ImPApf2zNmXGloxJhgk9TYN85odee9hDrjL4ruBVEBmIq9+hxSly1c5S0S
r/tgtqizmwgt9YBXl5g4e54J/LcEs/P06YRlAPWVT7ULT+563zrZw5khCiMd2sCHvYjL6B8almSN
D6b6opJ9eyEd5x80TpsOwJvhWuFlwM6dAQduY1osPKxsj+QeEsXGGvbeqvsHcCwWHS4N1XDEO3st
am+Gt168osRPDM3Hp7t7MGbxvsLiQlQ2Pu1WyEml/DLacAqBQuB1Tif3w6TnxKiEFwLCyswzL2d8
ctX9hWjr2+COqt4aUQuFrQf0Agviz3+7DaOeUHAgbuT3ctZ8jTFANFQnCxEZA8bvHXntwFIFOkE8
jJlVWJ2tUBmfRbBkNhtxcnORflF/l79TcSQWRMWOp5/TVT/6LEjtQSV+4A1i+7gduGuEjlxdlJ5c
L57qDEEMsP354fNASWAWq2uw+0DbdHbeuLdMij+BWIOACrCc3D0WTIfD4BSTUPBgHWeRwG0Ysgx2
hxTdJ5ymP2aPokaEOQ3rsoD86PqUvB1rH5W0SGWuAdXZghPOvlueQhv4k9VeDZ7/csuWsphyIE8T
1jnkYHaMhizO78mCCLgYIRrbPOh3JsGOdky+dfIhVlF2n9NfbqCG0KEVL/YG794K1txn7GaqPvsH
RPG1vVDgGDaspiwRm5e96/FDZB5wFNPhlQ8gdv0DDWl8ks5mH91x/bjHvA1gowTmhGtW5M5ZOY72
4EHRnVzHqTBABSxIxACRIu86tAfwll0Ms6uzIGpHZPNhpOE6glDbY/5a54j38Brl23byII+JjCT+
/eF4KCsRMoMp2/mTjWrXc9JDiTn1RJhSgbv2oMYKUe0Z0c4ekemBPH3NiKjkbcuj8QEZOAZ+lW2z
xzr34wMiWGCuSB4IrJkRkI0jLNieWIjs7FgNsb/auWmPOezwait+Df/9XnWBB9z/RtW1wlGKMmrF
QJ/8tlryIZedyHaHkIXPgLMZ8kIF7IujtfNNv1Nrfo6/oeiJfpxwc5RzErAp6/pXUEjCCSg8LjOu
2WcM9Wybi88MjV9i4iJi7MaH4AoxuOUeYVpzUuSZDhakrXliCzoLj3JMSfXuHRusIzyIPi4VXvl9
Mb9u3k9HdGwhVsVYTGshCH53BI3EfF8tznHWZahxwIWIPQRdAyvnyTzeMyQunlhxnnDUv/lbosMF
VRxanp4L3oTzhk/1AHnxTKDH24GOAg4SFiISwGRIpX/lClZk5b+tCJJHpalHD5eKEaJ6oZJ9kIef
SPsmVZIKRyXoTUynT38UynPPiHifB2uv8urVyUcy3VFbMizyL3eILBtS7/E0/OsBJcMQOoKMJbgL
I0dOGWiYrllzmNIiwi/S3/TidZiy+URa4HZUsYbPOSKs6I068czGoTrSSk6Qyv9pi3eqY1hGLkkR
KFmdhOEzE5PmovDQSi57HtrkS9+ZY6LouX0SwZ5M/kXYnxchWc7xaY4wDG5sh4YZkpRCtxu1kucZ
KwhEzc2ZdHTpTp8kGNScx7jMfKTRLWyp6lrzc+UFW8KAEFhHmpydv35sDWkBCl4ued6DhpuCFjdc
J++JRtgHf6v23cE6ACIibRGAA3/kjy6Te0ThIveK+cihorSltOOMEpV4/V236w37gw+ec5jF7/7D
yNX3KNw8iuhkzmxcVhLi82Z+Gtf/12zHIiGA3A2HecyjPeTHIG+PGHnsYtxsnnOqhK4IiYQbkzqk
TB4ZNoExgZCV0wM3N9GnYoFDFYeaj87kmH4nhF336YsBGn6intJeNqSQgFrh75R89cO/TJCbM4dy
5h9R/AG3BzJz3repNAQgS9QEHROgNWFaH3dOgeEYwNWn2IP/ccAPfvz9+7QHJDVm8ENcyoXY8PzH
/SNszKSmKa1I0NKQbtpMjkkxbv3P1Ixlj1Z2aP/9UbSP0/DJr9z5d6KmMcK6mGO9E18FiOqdNtVc
wGZIE+ePtK/7VdaMawwpABWYOvB4hj8HGgrJHuo4ey8T4nAJepEQj9c5Sj18RFSdzIlzCJ8g7cFr
aQ7u0Ymoeqx75It0ooeW62wQd/hYnRJlRhMbZBUFWKMPlJ0cz7/hnEGCAHEiynB2kYQo/NDrAP4D
sJsiJyb105YNW90LHrTZVyRh707uXAn2yOsdBEOhCPTSIeuAljebPQZR98tC3GNrv4PpnpFlvz1+
45UZ9ANh72wQvvRHPbDIjgTz5fpYiroff725bi+8LB/yjzgbi+J26m/P4SWh0ZCDMEG1PimrVKYY
tIwKNXc17tz5fv/1uFEYSUxoZMIJ8WYYROVrom2HLkDelKMSdHTtecbyjEAmKDb1TvkX7r3mnVCC
+86aXg3CPsoFCAW4gcxBTmVhm0G/TOT4arO8snaNiMBlxkBULfRtqOOSrz0nmCjCzGweKQnyhCvU
8A6c6ZBN3lMRxPOlV0oLSeWFTzhZtkkqvejxbOYSmgdnb9i0g/LNAQQ1Hg0RGH7E3GFvzhz+oV3h
WMWBbnnOaQt19nRrx1vcZClXmSCb106sYF/+nb9LmsK0PwPfYCw6uSi9UD31EA/6Qkfvr2c6SPP0
upWzEZ17BccjHNBQfSCJ4bXnvA2bUDYrhWtpku/2BP/wu5FPM9fdfZJQJUwALt0AUL2m0yPKhIvV
JASd3QctCkdQncVzSzc4VnUqTBYlr2/wg5i886wQfzah/9fEGh+9qBP+xb+1e2FEQkxn+RIiAS0r
Hih3eOajoj+QZbtu3DtHJkb0KjJ7Hj/nVEWV4p0uPhJEoo3qX0y5gfYWIT//cXRmy4qiSxR+IiME
QfCWWRTFebgh1K2gOCCIqE9fX1acE336dFfVVviHzJVrSH5OmTu66jFKuY0VkLnC68C0oNngon4T
U+ZQ45s5UU9ue95Djdl2O1RIqLrAAuBgPt4o7e032cCM3TiL4e9yDBzOKEaQAn+s2xbLUiqUH/Ik
rDKRpu2E8pFRYeKw42V3Fn5HzKNLrCF6U6mgn7Rg9IAQrKMuDsMVSBksErEkOSVevflP84b8MsNK
wiYlKyggYhxg+EEwZHIr/8FIg3c0EdiPmx+HoK8F5NpyV2FBX/90ZWVRVBHSwLtHceRkTwv+TAtu
OhWd9aKA7tgnNNXcNKy0n7NlrDrrcM1mk3TMkKVPXIvFWuMCIBIDBgtGfjUBfDXpwN2pEddcDjDm
3DtljmgoeiTVTBRgiXmBx8ZCiR97XZaZS8gTFGXM2Rw5nRJExT/QZW51gABUVMRNwkH9o50tGLl3
g6TnXuhzSLFkJE199RXvnR/6guiSBLjB/DDH/v9f4xXVIGJ9Th/j7LyT4PLaPBCpvZaVMTuDV27u
L6fsDi+MeQgQgm6iOQqSMGRZGxKPm7Z1QSJBY631OxJtknGcaTA8P/2y63bJ73Ov0N3NTfJywNPI
YmH2hHr2mLLMX5Ni2gw7p2cMYoh7+3NcYEgPkJcy/1WH5eirOlzCOiY2J+0wpOT+zqu+glQhQ1bB
TFYEQTx5RsPVTDgkOb5URgitTxw3dT/Dz/1GXcEWGDJT4dKsZ1xZLuWYRz69RTt156qGAM9cn4fM
1aEFVS4RunhbUml2dtVfThARH8wvqel4yRL7Re/O5wTqtf4oa+79AvadNXk4oC3EJwCZri+YfyOB
QGVMa1kcYA4xUA+ZvXH8M3E1e/YfeSsk2K4E93h6lBT72/hb2eeLpw6GAAUUQRTWdFPzn4tLgkbZ
WoS3OAtuFa1M2/kc38cdzpnQ0vyUhd/MFJhDLiS6beGc8ISFUbXEXIfCEN2BhZb9RNwjCRVfbmB4
T0+06tBwtg3clbvoDpGaIaBSeXWq2wkM4BJnTUHYTFKvhd/3a1LikSWULqEHgMzwVyo9Wqf2WvUU
aA4Z2CSupSoTYTDwDQ4Zbh20p499T/axMMM+9md6Zben7GIoEQQ+tR2+VsSB11jJGmcN8btNORH4
5RJNjIIElzuqGx4ed0v4OeS7CwEOF+H8lGtB/F4nAYspkKjpLxPAHWbsxHrGH0++DGmj9+FE7qye
ZF872vL7szFaMXjhrdmLW7QG2L3M82U7lOvcwAoj3+txs7/FnRNpUh5B784EQBEGebEwmCiQ3FVG
WG7mB+zRIvxlePE9Z4at1IjO1flTw2DG9Fxby53dckyRS9HVDmqXotP+w21vef57TxnNUvvaH98k
3xChUdgDTv9tmfxy+nNJyGDlvVXCVuICjto3BgYrZDU86tF7EAPucpwi7skCVhkNEj9fNQK8inBG
S1hZ8UHFz7g3mRqDOdl803TzmraHHe53IBlAEtYiPBVMtyySG9BxJUKcO6MnxtU3ePZVR+EEZ46F
KQjjjra1KgbD2+HhZWGXAs+wrvQ79KUFQKYu5ai4N+0uaMYIJndK3CZqSyqoLBbHKxg3HhGjU7jO
WB8qK8pl1ik0HSKXkHNMU/z4iHH6eBr+LLS4ov57rZ3A5Zvg2/1QIOIhFYa21EFwPhQGSGITltDa
IGoiSnJar4qI5smg8qMYYGWXlLynP8QGTMs5I9CBdfrYaIACexg/kQtETBjgqjIR4gAdA77/N1yk
BDs6b19cCcA8aPKYM63VNbpGdDsXHzP0AeGUQAjafzYBTwg+Jz05QDEuUs+vjyz5Lfi7YJLCRryx
fTXa6ZBSJzRkcYtfag1Tsfx/1qN9cJ5uQXk9hsraGVPuIF8e/dVQZZktMwbwiCVkKAA8yPPEnDCo
9zmORIP2hL7MWxKrCAQqBBuQbtpP8e6i7nGLob6m1ciE7L5DioQSbIw9fPCdoZzz/oTs0oa2Yzgl
Cja5ZHfCfUHaN7oMzQUNRkhb4+wK7Pf8lHg+4uoX5Es87C+n0Ht6tzrRG+CqRc/cmwATQJXloYE1
VIy2xLsJoFrI5jhwImrAeosllI4vxN5nIcXWiYH7pHROX0c5nec0fgzfcPJHpUb7aaHaTZEN/8Du
2gNoMC4Gb2bU6Yk4vjfGIepPeo0/KFX3PrKaHKh3ifMFsCSAKD4psMIuKNixnOtOK4qu/XnGi8Kn
kQyqv/+2KPDFIZE6uGWBzjLztLvY9IxMJq5UhJiAA8LCOpLHUYfnZZdgw5pQbiJ1vRN0rgPnFqIr
BWE52PkZpdwDM5byQVJVvRzgiMdlZgEEOspM84u+kN5Yhgvce3l/Ip2lLEtn14jMa8p3zoF+sYI4
7WmeNtyo6JS19c+90s13GutEFBJ68dTD7YgKnHBqufGQP/utQwMJ+uNJQYyweIDTuQPiXa86G21E
oTeER5dP3zDIaal8g0EzJ1D8pdFHktlxn5jdo1F/Y9ffvhBJUR5fC8SifTJl2SbJFB4sBFvhtQNq
oWYk5Iu05UXpp4fLJKMKsNTV1X3GyiJZtboQXzBzCbE3J85lzAIAv9MJJJCkvTMYhXPGNB545VaI
c+/m7DTcsiaHKRrciTHHZGhV73ElHvwAGemB7BK0LjkwAYd8ZNeFkzEkPyLT/FImTbjmqYG+fpf3
HaarhrbMIIghI/GEq5ku53fgjvChWLnoBv1i0fLU6EmiD6ZL9RjOWYtCFMLSRC4fUhpJvQfo7sjG
xFU7HaaREFT+PkCIrEKBWPhFPNtvcB5j1ce+GiWKeDPBhuk65wVRE54yzGCuIiYC+uj5qx9WBSkT
wTOVJkaIyJPgmoTvfQyzRg0Yi8CSR+4Ylq5c3pgqELfemtd7+hCqU2ESYAvHRBDc02pZzfLTx9gJ
igze06NatIEGZegLIxBM02EBppwDTy/3UIVi6sTFjG0SqAP1Ya8Pp0uF2oGOOAZ9JLyMFoIINLYL
AXw4IridTMQglxPaiW4fo5USMkiPqjVkjp+HOeMX1fMlA/QXHE3rA+S4etif2fEl2lGyMDhhwWJJ
g0hIYxAjSBOQBxNDqw0JCi5CC9557r/BoIspJTv92YFAEfZEis8m3UG+hvOwvbu98Ds0PTWA6grd
yL4SEvQZXUfZ7kx6ESnCVnrk4AVzN6iUvQfHXnMgAEMeFpOL7lCbNSnjNv4x1Cin594WhqtSBl5G
H7cBfnxNcocbG3vKPMb388xoo+DU5bU3qAV67mrYJebHhFmgLzWkQuWIeZVHS4S38NNDRRbSxchQ
kXzHq69NuQFxFp9QXFKk7hbMAtweXxNQFb4+iqyDcAkk8EQLcC0oB9moZKixhoalh/epxLyRBIMn
RKwCPqL2HT7/rm4RMU2HGsietMNPuGEwzAAp+M7bA4oOlZE1eYFYaE9pSoHju3BkOeNtjooOc665
DCHeDiZdaK69HyoQ1a5tXQTeDVeENjLdUwPv9jbQoudJmzTkdjFhR1gJtLOWXAJCncOS4PJWoI8b
ZoxvSaYuaBbhDl+AwknpA+RUp5/4haGak65atDtSxyCcxQ/gSTRis7uy15lUtoEDzqeXx5HYDKnq
hnDq94CuVOpysKNxdFsYtdABw5dnpm/hEMQF3okrsvnOS1TmZNPO8fVCoEaJtEghbCAgchW+W9LA
YhI2EEXKjCjneQ1A0uBRWqBe/sxrChsfVnis4PufxTkG9RbTMfqJYT1p8Lza0sGuVBeKr9BkgPeB
BcDHbiMdH59qgQHRfcbNi1kyuGd3ke5KRslPnNfVfc95IeQiJrdYc3Dte3F7f42eQSs4L1MYtkCi
MFoAS3uDHLY+dArDMh8uvrt3w70DvCkunuQVkCJwCKcvU3b01kirVwmI8txg3AIvSgL+Lov1WORU
vANz87OU1bbaGzjus3m/AaxwsHheLZ+ERw3HG4uE+7SThvjRQxR+tKegAbT5aUFWrJWWYZvNu33M
OHffx/KIh+/iBqFAcdGz3yj3Va88isiasSeJP7svD2xCsBiXHFwKyIr+k1YK/21mS++NgYsCxrBK
dL6TJUb5XvV7PEpeIvfRLhVbmTNt78hE9gr7EfJHNkrnj7mmWp2T6nwWN16ow+7V6X56kztANuJu
R4iROInMIa0C9r9HDV3MLoWmMqCpy/9gk8IXJdwxsXs8efHinXT39RjXEyVCJD5+Ea6ON3qcJ1a6
aUHF5HOU+NAtsdrtdxbaAJ2+FpjiW2ArTEA9fmDVL6dl1+lAmcDgbapTSsyxCIaeE+Noy0gdKnMr
DG8b4HuX3YdQHJHB+1j4JO28Fzi1QJo56jS3kxvkgNbpOm3GGoHo49f0lIXvCGh+Cv2TKh0TYwXH
s9Jl9FteIU41TroxMRKuoW7XYdmxTZ4vFWpApkJocuawSiAWpLPW/B4hXag4WCMo+jWSf1yaJ02A
lsb9nLKRBAXKDICJN1ebTCvhGI9b44f7IcVd4STIBWZ8OdGVVqbN9hxfIrQYiKCGP1AGPkNcxRoj
uQtf2GoTH/kctLlYcHYVKlqrLwlm17C9+jIFcy4BJvUQH/AvAkkGhaM5/gaYUPCYOdhYnDkuHGeH
m6c7+h+uCWXv5VRd573p/b0BECjORwm+I3+3+AMRrIYXneEg7rwWzIvdci+CP6AcLMUj6muS2M7j
76q7L32oRW9fw0GaQ+Xtd/ffVcJQohW0vIQjQB1IJhVs9lXCI8V5BTtnap/UBokCRcKuPmgH6url
N39YDRN7l1Wsc/KAwRSFhwJE4khNw3hv/OiLy/H5D4mBw8QutY83zncmnbCuePEAUBvqodlzZTJ0
D4zhfWiMwYkhnF8A8nmLH2JSuGK5mCltMY20q4BcrXnpJVsMpAPstu/Hq0+njM1qinsXz6MS/1wd
OfrbATgsHKZAOjtuVyy/FKc5JEKLB2SuobvwdGrYFJqnDlXvuvvA1kNTNNLw4RExUm+TTOnWtyx5
gu5u4zfzKIY2EeL4hcnhW/S3MFTv8y+YhkyhjDCNixGE6YG8Wn0jiOc1fsddbLYDXUrPMTuvhbUJ
A3OgaMEQ+DssfV39KBMbsE/8PFgcPYCKy4C6dfU5viaaBxYhjMZXqP5xgXOWgG9DONks8MAS4tJK
5+NCpYa+/7LeJ4kHeSw+PQwrubXZnKDRD++1gKkMN+U6EXJPBTojMWSdOIUPwQHBU+TMIDgLwg5k
8V2N8kD9n1StbJWJ7mIquhCVNYZtTD+XqKzZuSl3EcYtbusPwG5ozOjEVMDhHmF7QDdg3ajZ5vdp
L6w52Nxi+SMLOY9bmASjCNj1GJFi3l4u6cWlfsBZDyupmGv/CkSlebCU9AlM8TGpI/8HNoX/nLX3
yR6PcRr9RKogt7UxKbjZWsngPXnOQe5WnQ9Deoo6ODqoiBDKxpqDkg9rbbXCQkLHyvyODocRNiNo
aq7V2UctVTvF/vB2KbXXrHYUNX06bIw1u0A1t7WKx1R8hW6BRpn29H9vWz5phxnIO93gtSiCI0kB
FFgvhkZ/tROjxFWBzNGT4NkOoakVkTDmdxZPBxaq91sW4dcEliF7EeCTWQmDxAShnTYowxYMoB0X
SfCcZe6O49f6WHOSahYG3Q5AkVse/7vCVAGN+dO9Mv06B9CrxeY9zlGJ3fqIqbDOxCqQyendZQnT
BhQLHNU8sXmCZSqVb4dp/Q0fedWTZ+gbQ8YMw8JBwgEFjEXHJG+SzvKxmGEuGumw+PK5L8QJ0bXx
EgbMB8sjZ2ZvQ4l/RZn4dRBywgala5/2opd7GW2+3g5hMWAEmj/xZ9/TpLrKsgtKgClTayqfseu1
M6uMAMpfH7Zo4Wc42jGgOzboldIVvXnKbIk4cW1FfQfqa2yKiOsISg8Rlpzs3CUgw7Y6ueHBaQjU
fLHQz+dzAFGPJ7mRsBdX8YVMkcsPey84VcATvuue2Bev5FU+0QXcvBIegs7Y+GVftgSbRzTuHybx
lDF84t/ghwrZmN4DqGtXjJ24v5j4hPg40jt72sbATwd+0Rel3Q5GZM64kN/BD+J3I6itFsXYFPow
7xNVo+R8YByNR0s1/0UZ/RXiMJQUKGc4LCRgc4C6gNb0Q3StgRgPrSCCOA5/AsCZaXGVcTCJgO6C
JgRyl2tEQsMU5YHqYfzAP7AvM9YlbTc4/R25/4+Ju0zr6RYG2oDmE3mCH0LfZuj/w9kxBz1mHLy6
LkBdef64iPRp4WwSQXJf7R8xlec8QQ9SLq5RvWI+iyE/1IefU+8ZUD0CjG3Q/QXMkacPr1yonFkp
JMUeIRYYA3IE1vtyoRxb/Z4YIlGTJ4m9gAs1hHbCrAmJCBN9NCTHBLxQvDmcknmX5pjk7h2/MERg
SDCxXOhcf8ca/zPT0/BUMJ1X4vRGCf4JEBo5SVojIpFY7vCwbfwSWX9mwryMWokkUp9Lh+kpfHZH
lu5HqBERz5NFKu3nnE+Shh8yvNH/nsPMw/Pi/MG6McaN3uMtdQd0MQFmjDwdYw7Ai7MQT4nSXgSO
0DbQUBkx7Qg4o7ip5/6xwhSQA8ig4SMNfgROwwtj/wCZ331gFm8nMZVdGiR9w8g+4ALD+ghTLbFr
eqIDq3h+PXvac1lPMLN19w2pTM5GQYdacZvu5phM75E67brEEd7Iuaj3YE92EV22Z0iJXY73lFNT
6AbXCcO1zoZk0ZwOS3wlWXfzhgMa9GRUhulBmBWXKRpylzKYh3cgAsolqWjfHb0pvLeM0wdENezh
NYLL0lAwJ0Zlk8wK94uZDstJh2UH5xMyJ8YxXZsP+AKogkmnxu8BRubVUV/donIl46S2Y+4NdERr
TivBP80pmwu0F5Ia+CVWhtgsUdPAVg55WsETHc/Lr2JRv/bivEUQL3JwgzOD46TjMjGKsLa6LDIX
I4xqfQO4xTuaKYZQKrG7iUAAJNDwUDlVRZ2Gx9BG8mwUmgwftCpEOYVtGr0VBJYDzgtYxRR7TY43
7icCv480LfuSSSTIzGVEBDqX8MeVFyRjuK/XmqBeInIBdAyumcwppCaijeZlc2Ftr0dUx/c9pyl3
Y9vqcLVHTQCYVm2wABmTDeBt8NKPOtPDpiLaKlfdfOwesK9vMFdNJ8SZsLRgAoaIFxkpx1n02Tz2
Lz6ND1/21n+FRNmTiWQGHR8zG192+NlPYbkDL+YgtKiCa2uiQmLChJVNTV5tTs+fDhOYpS2fbjOA
01uBPxSodIHzWMhJ0Nqd+9xJLqxe6OjCt0VdR/POjcnKZtWyOw2LwZaBnWb8WoA2MHPlrORROZ/J
gwcOOjhoAS4A0w+qEAHusMf7JGwr0PZQS23k8Ide1LFH5wMBzzaGlgDCJQUL4HkyWuBlglsFT9zi
mQUEIVvNiisBsB06/QLm0DF3VoS0ka8anaN4hB4h+LzdZpXPXECpFKRa4ygr95BVOdda/cuiO6WV
JFD0eRD1sdASUQNAVLLhk10HCnNnINaWb+zOtGpOgzO6+Fzw3R9AHHLFqCtOFJvm8w8qk6uEil9C
t7sNv+s3R2qXOHfD4bbGDImPCwwv3LWCxRpC7P5P6RUl93OMkG1V9QW8ZHA9pFZVILxww3xRyBXo
JnwqPIBlPjZ+oB8ctExMAmGjD8Uzi/eIGZBJ6YxM2gdXhPsI+uvXp4nGKE97MLe4yBiDSwffD647
g68nlzpiSGISpDSHCXCxDqbz2cudJRse4Ddl9FQEWCC8gyNLzisWMB7PFCMbbEHYddRtQpbd9MKf
u+J7R0JQJ8UE1IldmUfvfbqA1mqPyID52H/CSmAa//ecYd6JVuQNP5FhO3OAxFN8HrgV3zAesKe6
u2HcedQCjlruysL6g/o6vkdUm5yXKC2MIQxGef7xJ+rEev8SfWLUG9kCojODI/qAL2p9BV/bfCQT
YFx8CSGr4XrAjVK8T19n2HXtIzNDww2LhUmSAV74XVTInnpjxGLdycejb0RiV2Mroq80xnv4NsXM
FJguVCFpIEDId8xdetPf6uqUfDmZSJxHP6e96Hk3Xg5X3riB3tB80Qz7z0tfOBMGth66RYz9hxlO
MS95obFpkI1y3uW0F66+1hUHB16HaPQpBBGoRVExLOZJeFn/PM1PkZeLOzbYjgOi+ZxU04b5Rcn0
oosGHHLME1wdo8NRe9dhDFJ/LVMKzWaqEZwAGWv6hGWT+Hlpr79TYBpXGSLq5q3G7/710OxQo73m
xjplmhDUhA1oFED2c3I9fAloQGcHo43V9QBMF4UYgu+ZMWi2gtZj1oemftCC1YSNHPVcBJbJy7L3
+UixzE1rdHGeYYLmrxklJxFpzH/WEfXp+hca4DVkEVpmhKvKD2zt0Aq+KYF4JOjE5oqna6cQpTb6
sJmqvMcr2zenUTbtv9PFzZnPJCMT+722jSe4Xx33MKWmOIUBv8IjHXbD5+i6aZaAe/zu26iLBwkZ
MoQmLjGz/1PtNa0VCBUomN+eUsp5lOACuYNYONc/PllEYfBjmihsBXUCVh43p8fZbk63Ke/85Vzf
dLIZnj3Y4YuECISJNlrhBKuwOKTouGJCMf1pTu/vOdBhFMJCM/3bFBsZKuBxqyFuQUxKb+4A4tN1
S0kCzQho7zzI4BhwW/moVTBOmUp2WTf+rTALdHO6OHTQFmWy4Xwn3UgYWG++cifIB8a6Hl2Z1arb
zjxlzvRX3Cn3ub6gUdQrobBfoOR1rDshpy84Q70NlISFjNZk7d+974cSUhzKujy3dnjpmwt8QAuQ
D4g5HOIA4wF0lzsukYS7u7jFsfQG2aIFSVdcJo2/ExrLXdej6RLsBasOTPhVcI3a7bEZrWJ2Yx13
yRH4xfqshN/2nNGj4hIM92d1pt6oSfe9OO2R4SCLhnOdj5NRb/4Ui0ixEGjb56BDjJAW3mPhEq2W
rRkmT2xfHzGR8wbTx8+EuWc6M/pnnNNGeA/wd2K+4Rcn3Sdrj/zqd/Q6tldtpgjKwfTZg/waQnkW
gAsZLbq4fp+Hu6YFQkEKB0/mtiWmFarkU+ZSF0eSvsoLM/SXd8djpiIwBmPYaqHBENStP/4YNG0Q
qVbGptpDm+Rk6ji4v91CGfDirgqLzpTygPU/IjAKJ7wuQlQYEbAV6fLqneYvoVZ4XwL36JYgbJww
JQX8uXIyiD33dyLkCrlu+MnL7sQgmoA/8diap07bErAN6qgA4Rgmc+zqcQeUA44YvpoPGIYvIjsM
xblA/+rEOJf+dfpcubCskCP9AnODVxkIdwN5qJ/VsFGQbLBLCS20n8vqlD/xjiYHElQdANb460EP
4HjLRz/Gb3xGuzqpITuvn4TNlBgD0vfOE0zdvdp/YzB+HqhEfeAnGhJ48iVN7xXD9AtxzOvjXVhP
b4hc4WGw15ATMHJnB3bsOg80w2kYlyBg7s3SESb+1/kPJsfmM8OG/1359RY8XV08wxT6MJkQ77kK
R3j+69+uZBtZVyw+fggvZRYqKwbLON4WO9VVM1uDKWQ43UvASQeTSOVY5bOkg2Q5hpDIUJnmhj6n
Xx7S/W/GBkIoNBS/XMqMQGK62qEWZZB9oM2zsfgamVezaUaw2Z7Bb4xd4roKqT1u4OCo0DkCtvjp
y7wS+fEJZ8ywh3yHMelIpS0eZv0zsidgD68JtYk5uWhuEkFFhUrwhgr5dP8GRgvIsEBYg726rY5g
LDKd+LigS60hgKOXHmgru6svjYl/X5gjtgRYKKGqCyNeikCwXr7x/gWKZFmwEq9UWCTSyiaAUcKe
aPGfdJTvPt5f4VezfHahhpSyjSExY3t+gieTdIbNsQo540IKGnN0kOLWRAMUGdz/WwdzqFGfbNPD
6b1I1+9Ftu05TfgHoYgFjUqM1DOolahSIcpupXx5wEMi051NW4OEPsnu4HSQPhbj7OVt/p/WBPWL
mo0p0OgJP4qjk2cJr5lByZvxCsbGXhYkHdsQeageagfobtIgY7cXtiJiUDvbt3uLa4jROIVyi8Ch
PWiUGy3GTH3wLuRs2fQyyqbF6BHrC16qT+CWB3QPXcGjEQdeUQB60JnqVFPi63tzNgKXfGgJAfx5
HH7pNROig2d3akcY58lUptq/mRlVJ5b1yzl1efBwBa9UWl/OjSy+Cw3EmyjjFqo8bZ8wkyJdbiIq
UhSj7481vA8qZHYVdkJfLkMICD61OC2S3Vm0nTTu+I9DA1+IDzUTWJx1xnEG6rqS9og0itXLWoH5
zDiLmFJgiSDeJPpGGnWAQ1owkw3csR44KX63hmdwIV/6Xb+cM6fw0rFpk8WxNn2Oqq/73dajElZM
KC42l/5tBP+56JO+EiLth83SZ5PASvI6MPnwKYHqV0H2fB/MCYl4GoY3n2O6bg+ycKYsTtSvugW9
iBqKb7p+YQQ31JY9K6epkJ+qwt+82hrJaYSGTPAKdlAN0oxS6jVYNeXWCYuGIXGLI5N3P4NQaWdY
4fMR2L1AsxpjBBjiySSJiEyZ/dZopIfvQwm1ZPjbwBeGuka/zhz++QetzV11mNV9ot/uHkLVsYxx
MbwtVUjfPwvNO4UEzjp0AVVm39dcVljG/Fw6QRmX3kfCXQF2D0TAhYNhNWRk248vzhgbrP/APyT5
JAKSgO1GSbevWBi3wWujQ/Ctlsr6E7cC8muGcBLQ25aDlMKzdkXosDUBPWKZ2T8YHjfej2zF1HsO
oGRZjOWIq3ERZiBKyAkIPo+BXWACGI1FWS28l+9Khw+gRdCtA0IYN9iPZpCUjWFK6/TCv0KWnJSi
58Fr+BrC2RVfYxxurdsOm1YzaiYTUAiQUIBsl0uMx2kcDK/yLwKyiixecdph1n8Ev7jLgLZfUord
Rp3a3oPy/j8oOWxDCBfrRqfU0si94SfAzSAYm9eN2++IwGsiPXaLFXB432e8h6q6IL28JscLlSRo
mvjit6wrURaVz+/pU5ZPusCrF0gkaCqwWICOzjpsQhMPCZzAzAg3ijY/o8K/orbUhPS/2zJhwnk9
4Mgbd4ibe60kSu3Wr4cPZ8hl/UB6Zisy3nSqHZX+hS/VCvA3drcFxPt29JzoZLJIavsRBuIDPWoX
CZWOUW5rTKvggQxTF+Bh4Bwyr+CA4lVvUXrFStBjVNtwVhEr6az5Jp4iMmbqPQLq0RTV0ZeKfv9Y
7luw2Hrg/9cZbqoFBE3ui0U6KMe/AagXD3jcpvzmnCbzAE8shrXoqAkEQ3D89PWgswLLgpsQvPCp
JPwlRF/aN5tQckBMyhniagd4H2J7wUeSYB10hCpwA06p/GNtUeGvp+HH86KrFRM4meg6L7RiXOX1
Ih8UzI1/HHNVYiuQbVw1gtE+LeboBSgYFKcYKxgKMCz4jFVYvPTaz7NnaM4ZLSoWhVQffS5TxtmE
vs7J7B3yk4FDA40zGZgRYSMuGBI30Qnor/pT81gv+GWQPBCQYnyiO2RUETDnEl1H03YdY1rBWFNU
ZcD3DEkGCg58yp5fms1yCTIq4xqH2DdfNx8ZXoLBHroGpuF+sYUuY6976++yJpMFbgsjY6d7PKMP
4UZhA0FptJn9S2/w22cQVTpAULDCSSyd8bfXR/+p8SrbbomEEfvi505KKqoBKCKaWMsK8p+a1hJz
3AXpaqJw7x/Arm1yfJUBfaRNiO4OcaxvAqmgpaN2Cu/4lAjhXx4HOQHsTv7XN2N09HznZCma2J+1
782YYU61pbYgzY/T+zbiXzup+xmyCgKu8jEmE8Of6hilowvrC/LnMF0pMaok4mu/pHafUJNvaoLX
kevQVL4dBbPSH/xQSk+IDZCx4BdBLuLw2jY+8Ut3NmaXpcFIAmA+6qCr8LD8jJG9D/SHPP8OPTqX
JwIryBaRuqVAHrAT2BYkH4ZX8ixMaA0GtXUPNc5SJ4jQ0kYwNCoaWnxtAJecL8MKBAzef5fmF4SL
0skourGLHGCNevOlsGw4i877ts8Gh/PTpX5lj1DjclBTxS0x+Yu+/nVYn6iwsnmyzXDfT90azGVG
Sflx8K4JrtAP5rSvmEDj0wwEjFs+kKyIde/UsNWOvNM2RSc1M7BbhsESF4uHDcUY8Ezh2GcXror1
42vVN9eYtTDI490H3VG1ui9uJJyyHKE35Xai+8JPAYneXwqvWbX+AIxmJJjbD49w2yNEpDbPbUur
9YX+0Z4wsqEPMSdv2tWrX4O7SfvmrjuUjseUpUxnyS1QIGfgJaEHp63gHG/b624oJrFECRyzlt1Z
ieam3j122CFTugVUeg1o3HtzjZrVxX8S/we/G4Ypfx6odqtPYcVOhYZXrXp9EXGgZRhkdERSteps
nJ5UCGPaEXpwtoIePKZFP5tLWkKhM8Xt0YxALTC91wQmC4AMYbu8qoTRt0qsDIKBMz8UPIMwPNx9
IKncWaX64D4Th5pQxYk735kRG4cLGtUU/RUJiHfr0fSROgf18sPuuHMbcDoyf8NvlD8iw7xax3Cc
sey8Gn0hhMCwX17jLEYdAyTzta/rBAYtaaO9mT5WxICRCxWKUTLlwV91h5fEHE3+ymGkurSiPFj0
HQyiNeBBio7pX4/qWKQ+nyif3VG66A7LQIqRO5o1g3OHPEvcsPk+qzydVV3xAndqTHtQwGEnZIam
jxIJXIu2U8EgfEAFxlPnMMDe1n9HFO/8H67uHrM/oDle68eqE5ybLLZgC66ikCYvfzoYyKleohTx
EwIwbIhM0JGy/6Sklxx8HR7Ui5l7N+J4n2CfxMSFORctE1jCgDyzx7b2XzhF/T+8IvP0mN4Ysi+f
Xbn3e/huYhzk3dm+eDNJ+m/3y1Owvhkk02p3j5H1ITET6qdXVu7ZtCGVZvPeQTRbPO3M7iiSq4us
QycHurCV0qVwEsJ7xfm5zygomF67+AQgW3/OuhTzGNzDqlhgxCZpKdDSGZITXsLG0GN1CtAQdxqG
OpdAkWwIRFbc/c9lA1W7WdHUUGc0+E05SzQ7IhFCfAAEEbD+/hu9mCHhl0AXrFHov6iwyJy9rj/j
7tYYatNLVBzVVUV0AJHbshzYUjNexsWV6N96pfDw/+r9fQE6QdREzlQGtHyQzmE4IzAWjTpCcTok
hk3QVBAjMm9Kpk1QCH7PBP4pYqdk1N7DP3kj5/pYGoCrW4aKTH2HOvlSIgfmLIA7l0MSvAPz1sEN
mJe8pEV31eqD9816c70vDNGdzCQ+I6ziOCzZ7ZZ+zBFujIX8KXIsMCe2mBb9EAR++nIXy/gZckOE
Tg4FJtX+B4g0IpHNfXhoDZHOIMNjBxFejzf4gxXFE5u+Zk10Qw7QprOHPusmIHhDGAVb3au3D5/9
+lt9gjQiNwyp6/zNAbVPmacBr48eyydYHVGBk5bHfRPJYJ9IbrY0woVsTsd7Q/BxSkK8w/lzOPc+
FiJrLlWMzmrC1rllJw09eTtcEwg57lnl7ElVdD5y6+z5t5eZCXfgQ2f6GuTkqKPOhndtUy3dYNww
bJ6pMHCGGk2EMXwDZ5RjBZ08x35c+RDtn+7r7eUTiPdYpKrUpG+8h+HHUJ+eaZJnyiCJGUiSNMNo
akCti10NM3C2ESrQbYr+D2tIpHAd1+za2iIJxT6TA0nZ3xEzCLor9ZKY56DHDg3vDRzcZzxsNm6V
O22+QOLdx9WEtClOsVlOkY+fI0wPqre301spKI2RYPMT7QTJ17fPv+7BuJzctr+nqxihloUvXB1m
3m9v4jqcT0ib4ALa8xH5aM3own4BzcG3WkIHgDI6hwawgZqWNUcG2/Bi9s94zH+88/J3oAu7EhoH
3kKR3/KU2Yszpg04RLHNBclBSaKtwSw++KLNpDA9GCBE5TivCTtwzu3dl95rbTB4H4LuciNyGYKJ
vAEPoNTj7sa4bXheJYvbSdqcMn6P9QFJeLCeJ+1jOlA88BZY7GdDPtkQO6XTNbiO0MBdmTgUdra7
Q8S/M/xjIgjQKRPRMzN0zgPoeHDRIHnl/e6szOzvOFu9udnRFyLAoDJkp1l67bBbhOVLlYVckBbp
LbdhQfUSJvt8THeEw6CGTDiTkKHz7AZjIMmoUhg6pkPFN5knQZDDmASkYAf5D4/bW/86IhB10J71
IgZDNnQoOAbUNatq9d23IWV13ArhIL/1Fd2pGhcihaqodE8akgmy0QBhwt7y2e+Rw5otvzSyHx/8
pmpDAZBZaL5/7r8IDKMPCAmkPYQL9+PriLALL54HWG+rcr4UNUHGkE4YRj/Mv/TwRWIu2SOBfmrm
H+FehMyrGFwr8Lm51UNlDYiIxum1fR+XtxF7kex5SoirXHVEy70t5MxLNtL/K7wJE+oSjkPPmBDc
OzfQFG4ukxoJfCRhv62gw84Zl/he4YUKJw5ZSqTNWbn06+dxs4dWu2feTcNQQc+rDauNpy/+fDRz
JLuGZdwRgTHEOy68y6J4kIfehJ0DpzhA3W/dyMWjOAg6ww8Os12/O6Ezvi2//+FBzd6nu4JnDPVl
avopNzDFIuFyo2woXpbmRD/81lI+fgZd6LeLz2qbRC/WPaU1XkVcFXj5xuaTyhd1x/A3JkC+s36O
8CyHZee9+0W/aUjepY6wwADaZPh2T+hnxXhX9a/rzvhG7go/nfhXnXlTD7YO+FqYkeTjIQ/GTw+7
QcDq5+wbVBTgwOAkR5NNP66Al0KOG9RPDvv03acn+qDsvvQhXY21hu/82oBBDq9kTAFW4CrfDFOw
cehkeN1wWcA8AqJHiOoTOjsF+ElJxhoARzlIV1lE8MLae16qSeUhSLakgrUR6yAJPWn09FxOCa42
ZB7NUD/va1L1UHbpgONF210dfgOkBhkkdGiB/ctU0MKTuDO9QlhrmJycLb/jdo69I/Z8QFMI9ZGM
d+ZNmD5pwh/QFIA7Wpv74sNinbCAkFyB/9wXDIo92s4BzGcQ5fbhH0nn1aQoFobhX2SVEgRv20jO
QW8sI2BGFJVfv8+ZrZqd2p3p7lWBc77zRvo9Q+qIx0u6WjJ4SKArhhWSteXgBcwyMl/h2eC7eR18
Kwd2CqJmzZRU49VzptmqMVj24gYJ0j/SI2BtgCtmAXKeATT30HqFFNRLZDHaT/PtPf8y0n/Q0DX7
X+QL9RsDyXMsCUv1B0rph+nxvaADLUBRQSITGiemJ4ILx32bbGoISCV42FIgqCD2VTJbQIUF8nY5
QFMB/zxNhcS+72G4QCVKWgefKqMNptm0vghscHx+4IIaHEgMNMhIBJk7WTSpG9gXHaCyjM4vc0ga
zFOYLGYqyBTaobV19VBQjlmsweKROWJb6cWy0Q9GfACX+RWiFSRdsK2058FC8wEi2JiAzbaHPtgz
7ksEJ5M7gtRbcFu9sB0CHGKbtDCWp1+RCm8FGuwnqHUkqxNEMDbkHuFGjTdA4DNeU4ctDL84mNkR
J6tyLpTGjgjYFrH9GFpQDjwBjG8icJ9MGnkurIzi08iEERmKlxM8UpoFQmGhmQRo+417+Ud0GIub
p/LuOlIXtDOuaI1QrBt3lWB6uwlM7YKoxkVNVJJzdmUPemjbm53ik9HnqF7N2gxgxKHYhCSry4p4
LsYcrE2z66JYtX87IaL/Gj2iju7uzQC9tJSwTCiGBadBCER5ANo7IrLEWFlNlEyxNvMd68VsbdkK
VQlvgvTxb2yF15V02vlRHy8F7nqa/rjp7iTNoilFXUPkMlQUL8zmNHjekMZJmh8V3TdhBVGJh0ne
wc+lpM6lolio27hw2b6cPlY30hpUUjCaDcDVrCLdgkNYDwRFwmf+d6Hug8IkcOxy8dmfiMan1JLf
v+7J7C3RJszR+lpgbKyRHCCyAWXWGAbpXBv4cnwZjyv7i11s8NfkgwBJm5KjAXAxjgvVIvJoo7f/
hc+dNlzc4YOhXzmT2+cYDiQggIa7EB2Wh6CSh4BaFYOo08kvI+XBPzndvmcz2jdbEtGsfoxuBaFY
drLEI46/BQEBN+W8Y5I9rU6ADe8FKIRdsBbYg6jbq3FfJLX+8UvHFBNrS7LawOV+vIYUP1HBgT/g
D3CY4GVyEGGPNB7AdnINvzCsxOb4Lwx2GyJUCZLVgStZeVM56q+k8EFqFKMhOU8/EtJbyLizi791
dgeuFyqk/oyNO6iMblzi+nlPWpxTs8oglY5wfZRAor8bcLW3gLCb11CJ2Kp+DMjaQtvW8DK3nWxY
0NgPaBm7SkcDCCYYY+y/rE7fJWg9p0YGPXxBdGWgb2PSZD84VpZq/ZJn1BpQf2axeeXDBLIXM3zO
Vk78AAd1Ds1zcfcXG20HKc/3rYm9hGJF94xUHdWrLUoqBIkj7LTtTEXbziWGLADjVaba7klv3wUH
X4Wz8IPOPuf1PZ5GDojNll1oE3h4zmsNwQ4UpMR1PS4YBehL6Yz7sYepPx6aoF8UyQ2oXGHCN2EC
wfl6u86u+RudjXIUDV1YLdSqQl1PzNZ29WZ07eEiOWHX5rE5qIsuftkjj4FhR1ovkNDTgEeAI4Xm
aQ/vbN8XQB29pLP7XypQNw1FAgd7Pb0wZuMb2sL2r8fa0qqsd0ei5MN7YKpyANVdEdfz9CXKc87j
/kGDnnxgKlsbKBr3O5ITokeE0G91scV6ALL719v+cLWQcb9/gfCvk9ECGeye8x8oVG09J4wKk4tR
bM7uab+GP8Tyk4v8J84WRDySBOdftv6O4VIn321A8S0aCGAU8lXIU5SJ4IBS2g9dyYWmIGG1nGjc
UhhReIXQJTOm9rvTc4eGwGmJYPArYLEeXTbt4uL1to/lj8f/ZIx2fQ5lvQXroovcgdzh0Uyf3znA
ADBe8J7vqfoiXJoASoUTHGyVDirC5Z2dTQ7BbGMsmcK8A8rSgPaSvELAL6qCheg7qxhoVkwT08p8
skbiTSN7l3RK4GQse9WKQgBD8+B8IYXIsVzoPgIYr6IooUoI5eTC94/K+Gx2DNWofOeD+POZvtka
GmqVQJelzTXk00W/cJpfB+OeAJHt1ntFMp2uaJII9wS2mSC1mkHXh9zWzNxm6W0vEBE0S63uWATb
xapwJV5/tzgfABwxXKVc5Ee9uGpCe7Me4v5GzNL6N7zAVwa2hlTSIS9tDd/BmEj5xrwFalybI0rK
XgvVPZHYKm7lewo8Mr4GMuz6O62nInAK7FGcTi/Me2BURB2fKWHGwRjVzt2klFZgiyw3HIQo1XnZ
An/R2WeraRuVYwgnzRItYj1K5KjqnYy891HAjA3lRWiZ/5TpwwAUJeA5PgscEoUPMtQWqcF5wX0G
poD7dVwRk4B2ADccwzj5qne3NeDFlR9z4j9ajkRV+lgJQeExIgdmwolyrkXnKxk9pM0cdadIiw0s
NxR1sSBz+8dUWWIg/+Zrwnne7jpF0gKHXW94zSwSiE9Q/dNAIfM5cScQB1xYLf8XNV/dN2skxKbG
BWkSjaVLpLGOrDI/9SYjIFINP8qsBqbnElRTZQRl/9fqnNTXQJP+ujdtBPs+fSPdvltM8j/SrMHA
4BGv8+Luv3jQMASjJSeE6jL5XkjYjXr1hNMjy9QanIkqSxRgDH2ogQC96G9Gh7tgi8AOFkpk4JKH
UmZ6/MhoJWuIRJp9mBzxA/x9TbhC+FzCz4TXGj2tVeI2eE4vm/euH3XhLSN2rHkglX5zNEayjhXB
IBb9nPSIz4X4hfEVo4tQZQ8I0yUBgL4TnDKcsDjzLyqfvYLuZnSI0MHCIi+7NCx31HSO1VUNBQgI
CpS7k2lcRrSKsVgznyky0TnJvZS6rVX6knCLc7JEXp7/3azhHs91OaE1CqFmMaeyEG0OzyRilIVs
gbRQCMcMqv0mfWwmU5ypaoZyjxWJUsMGNBJRE47r96SkPvg5V7eAN80f1MSZ+Lvmb8gDNKdqelEd
aKjP3yRXjsg6l61+ckKlQyoai/x1U/ojrFEqaYkNhRRiUdPi7/LrqdA2SEGmHfUdHAunnFhEMAiR
SHPsFGidGAzBDsYcS3Y0LhvX7SUXWJQ8S5k3IWxvdu8PUKJYAGJD/Qkv37Ryr+4r5vDP1jaHIEPK
V3BjNUllQV7gWL9akguiTvYGeo61oNaF6AV7ihKC822RmWvTATNd8ffFS856W5tU0+BJZhX/sr2c
5vzxtJcDNIFJAfvR5LfqB2QIiBlpK06h1ym4EyIAwAEOQz88PhemMCUVHqMebT4a3oanCRhL+zgx
GhD0KMHY+UmJ5qH5jIut9BMdvqAJFeWS0eA+7vMQOMXsy6lqtkYrBHYww3Fcc0qvSJTbIDv45xRj
IgRF/pjc7toXySF497a3V1wM5c8eRHy7E+JC3RkmzDx3mNoFcu8z6AfDFqd/phqaaifAUuiXOFbY
r/TuCz/db/GkzxcKHO/Ng6BAbPPIVr8ht4yCcHLGIM75yCwPAto0xOyAXA2jOadHQBZ23+f0kYOa
t7Vx/v2VBPnNi+uUw46qzXUQtvWUB7fmY6xnzWWikuBUGTWk2sD+BPXPuDGjaOmL0a70H6hqtb8C
70GbcjotEzx6nEIfCWlOOBEecyAXdLtYLgTcAZRs7B+IWNHRkjHRGORvIWsVQUHIWM6c/uDdZypr
pZzLuQ64SGga51Nx7Xu+SOEViuDH+MUI9S+zEkBUfBj3WJS7IAA0JdOioIPClDUqnd+4ClFdPdHM
Uy09KUnvmIqSqBJjBnAR+ndC89ZjaUUk2zQViTiErNGxgx+Hsz/9BCzWHUIvbVFQEuo3wcCqTJ1w
4bEMRcXG+IpOOwWmjE3i0P5tL7RUQqFGPK8SuZVnmQK/Gl05EoxQYfbSJzdfSu803P3MFpL8/XfD
273RGCqxrLwFWQi9PZhUKaM9vHSAmEGNGNffvOnR34+JmGEOm63698p/HCUWoM3GaD9isgeQ+4XF
lhsV/6w66TyVyWrRA9CdyggpIIY4YnAc3HOjngaz4W9yvU8K+gkpmvzaI0QJrwlqJgqgoL06zG7y
H78Q6khc3mbc0qGuzwpwNfLJBjMA75oNI9YiGt9mzAsOyS2ckEeUW2ji9wIxc9JE3UEBJyvQgPaz
KnpvtRh077wlBgzcEKwZ9wkvV2D/1Lkg3wXf5iXxbPCEQGUgiBpN+Jr1SHiGseuiG5TuE74euAnW
fzAF7MNDKHJ90FByA0oua1UvJtOd0/G+nEMvWEXeRM+g/I6RYF+I/uIXGeo8w3T6MhNgh1H+BJ3X
/3tSlYJU6CHARAgimTkT6AVGgD+E4IYfgFzZn6AkGcrhXHcY7q9Ux/EghmscF9+0O57SYSwtGWdG
HDe0+dtuLSBiGh67lCSdCXEifjsh2+IWcgxh6qjp9pJTzia2bN2dO1JLMmBddAmzn/F39jniE0gy
xCc0DNjvkUGEsCZKpm+JCfBIxcdleY+oI/NqPCuNV+zXlmLzcJ02H2Nt4Y5k7FLn+qzPGfd7RL6C
Jvvm9F3WVJY8rhNBxGx9CW/tuqyWfe7I/R2n/pHoeCp5SU3GrfGzKoP+SPz3lYca1CutnvOxh/k6
uljSss67AJtEIHn9JbisFtKK6smA88x6VF9SHzVv2Rp1u5rqwZmOskGAv8qgvZRYRYS2FKW1phT1
Es5wk0t6SaVFL+itRqszJ8aodGDfKZwDEwItkRyZEDB0psjn1knn9XAOPsCPyDHnMX8v7tZJCN6U
EFNcCNXzOgwOhFHu4XaVf+UwdIOWuFaWklHnyhIi31Ddc0J3bry2i5gOee/lEiAEhnW30NOGp0Df
lbRpVwdaiSNCw4wrFc6nY38Jwr1qxNVfns1ipeIgLUPtMR0uv1jJb4vCfFkcTbMLlhV1OnKwoWIQ
BJ4y1j5baM1Agup/07cGxtDFUkWxBrzycHumok5xkYiZag6JrtmofVk0wENJL04km8tfxgOfRGib
x/OFSI9T/Z4HAdOXbvF+d9f0syWtM3wlRTjKFVPf1t4tgDvjGemHPWR/zwCpjPk8tGEdf3L0OVT1
Ej4cvzHC9m16dKi/+GSNJx8xXK3auQzH0zMJSMqepnz87YqDtiJzyZKXA0/KiD2PEUoVvrj5JEt3
zl5JtGy5edOLU4bga+R2YbK5uEDXJjMJtdaiaJcZ6uq/3FuAPCrqoQQb7vTdMKJn0UPYl2omARbz
i1mjqRslNPrO5KQlj+UUqEsExXlnVxw5a/cavYmtbbhR7tGIqGN9VjlN8gI3eQSNL9mfTHfbXOPG
bVPFu1mibkSLRyRe8uYScPW4Sl6QDiHFmy9GQH7I2uU+CmAvrbvXJZht8EaHX+skQkhwjDaz+2EU
MqyRqcemkq15/Pp265yMHx/JdwkgjsfrAcckXEAPkjvI3XGBEqeyx4QClX+bVzF2YGj0t4+xSDPQ
/jovpEsrlB4zE02N/54RlkKgBwESPYPHbnpxR9Pv9nYUKR8G1YDcNpDNjhqRhUrwzcWkr3RzIr2A
xDAhSDztr+HaRItDht5jizjYGdHe0Gacd9xaAB6rIqOLFQYkoPTPkuYQSH0wszLElW60G2myHB3J
6NxhduWkQju0wadiNnC9OLr7+Na1BTfO7O1hnFm7g1zBIErYT3YKBkbPGpI48pl06cvREOF83Gaj
IxwHF0fu7D4dTJNo3fHVM0tdvY5Kenb/AGTN6nkcUXan+B5yukHI7r1mI49TDwlIeIPtl6sElasc
vzN035uKk8x6/OLhK0JWfhJwgGeQDFGoCdv8m6SBHD1pl7siLH/CzHg3IPU3L64+Qrj67QYSKXpM
8jZfhzoL5SOA1rWUCDmsJy9fSO37+PIIPjv+PGXxw0dWJVcfxxnYr4QLs0yf7tArYjLqkKpHmsch
CLn3OrgkaqoTJHALpUWAxYy9b+iy+1VHVl4cPY8NOooGhd9SI0M1aTIqBGnc6lakr4RrGEz2cyVU
g8/ubfy25eFuMSTekjb/Glf6hgcksQKFaZG0wl4RDI9I9P5tUWWg5kSfnpbXzSN5BneLnflGSd7a
Y6zPhWjizaiMGLk8vNmbEbcSckF4pIU7J6BlNHy79fEcCUe5vhhEa7OLyCJefDzVB/Rk8JKnvxnd
1Iz0FjBWuYJcY7Qgy07zMfTZtauYrc1/w/VGt0PJzHgRLZ4BQQU+oGflfj3w4BdF5r1FlxN8i1a9
mmjRbTfYw4PgM87QQzAcIKasYpYEViyisv2h+7FPIPkkACMaZ4oLvtPH9hxjjVwQdG1L0S1tccxT
wEa+IPQ5P4gqm/gcfx3BvqsgkMtBBH/5s4b5w2yiL24jqANoAK4jjMB2aBF45zAXkhW3rLeMOFwr
nb62O+bKdXi3qs07k7adiXuMTDM2kNn6UE6vkWZfjwzt/S3SoGAQaqIsDAl1Xi0vgiNwfSowInta
QnI0u3P8SKTdZaqsNKSz6qy3JBNPX3BP3KEe73vJOqHNJ2WPNRV64ZMhUqrSHvERFZpXGKrgMVng
/yN0A9UxubzMfoPowV1QZzI/m2CHxTkqGRm65S0mepeTyxbxxmhXs1SrjAbJmxkbTcURPe109kkb
JESMohf0BEWgkx5/JkuKEBz0FOuNyALDKaF5LClk3swo9DPh/W3tH8j+mTw2QlV9IinuSSo0Chaf
454cfb1yjkqC0oDfgsDnAuCX77H1oOB8RHAbVmi4T+tjwqohghJeUBXq+AuKc3XUsJz1Q8XFSYfO
r6V2Zj1HfBNT0NOn8JIvBJtriN8gPETEfbmOsA1RY232Q6QcsL7OUabR+2ucp+xzUMhoMsecS2gy
OmE0VIKT30/h42zEbRgWChyG5yfZAvLymt2nEgsh+sj0bK2DazljRL2N/pRgSGycf4p+RxJlvYfT
o/6F9udAta7mwNK89Yq0Hbs/L+nGm71mV9oM70g2K1O1nrbsf0/Wv8AMwh44rTYbdIUinRvxAzzd
NUVhQ175EcyvToFgq7Ahf+3JSPFZXLea/1rqCHP5B+KwIc6b5B8A23Vyy8nEc88ZCpyvf94CSOey
VZvgQYdrVpNbSXw24w5LToGtmDd23fzbH5AJlPHN+C7wRXFOP/HBK1P6GjfsFWDR+TPn/87KYN/T
a6oc0YWRFfQzgfVZyL6+hFCZB+RYbQaiGWbBl9aC+9LNmtGCxGPkKtWk8t5mx0fMQtUB/NXhLdb+
WMabVAoKBIq9CQqfxqqyk10hcRwRWUAOxNSpNp+jggQtKI7PvNuJW9PgjHb5Ox9VcG1Ovo+xxMlU
xJgXm2s69MHskFifMZJ8AsrDk0d2ote+tyqMF0dNt5/qwZNM9yKr55eIE972M06H0+4DZlwFEvDO
ZaaQPPYQukDoHLx6hgQQRUjTyT6n7RYtFgVj5Uwj3FvfqLnG8bAKdbONz5t32hl9AuzV/OmVMROj
3dp1gPSfd70DCuxZ6rJnrxOW1WPHoV/HAtbZg50UcibDrrUEQMlgU3m4rfuxSfkWLeKOsSjYTiDn
UfhqlB23Y4ZUZgLanSwpVgzNJf4rqOzKPoyoNWgOclYHX7sj7fe0x7If80bRuVtoM9GhgPjuoaAx
mzRH2bv4tIlHRYAK2QdOIaAC4d5ZqDuRkfENn+Qyu6+EqhOlSp3yXcNjA8MHQcWjm6ooIaDJ61Su
/rhh36DWFcpZQR1IumiP5U8g1MtyAve+xsXO1xA4nz925+jp6I7k/ELZ+3pguuG7L7gKZUU3V50S
ZL4EuSHxZlsm3R4B+Y6LvHoYjVM4P/oj1vA71aKg4h65YIJYKFT8ztCP31jbcZ5WI1Q49ig8m3I4
cpG8uTJAbnwl+oIkNhD+77bbjsLHFrjfRa1icZAVUS6UkrEhstzCfSwo7aZlYHz2IJc+GaXXfxYr
yCftH7EpZUwrgCurISHW64Sv77sPk1nDHSL87IfD5BcgkuOO7aLBvj5idOp2azTYAW8tG5IokKFs
XMd8zLKtHxlw+GxKm8N8lbZsKji3pBWOnyJ9SH9NWh3PKFDP6fVYH7kreVnRetkEX1FKKlbwjqil
gXNZIXVko7fJQIzhgUb2etXl+opHDzIiUejSi+tDE3RxveEhYkQs7UfeuC9f3Q2QXsGrseH5ALP9
9GVQplhsePgniIqwWvBD7kR7k5UIrqNsT5Z8rGcfoKSM/x4tFWFfTblpE3VGONqSpxi2bAbn64LV
oZ7BT0IwFcaRy7g4djSaUszEx5CjdxiGPRsh4WPeblCZECDtqvuXIx8veJ+4GLyom4fo6RGPsnOA
PvzlKclt3+OdT0jXu3gqbdUEoREKoF7/hGHAobEsxyHCQbm5/AnBB4VWO0iwnznhjXKT3t3TkoT2
BB9NGejTMaHSJ063t+SBIo0rkdU7CUYSVhQa1P8MxgANIHPD7u+K14TbH/gDzroQWiPeAXALAogb
syNHMSAN0BGtx3hcx/wlNxbm9n7GwHyBiF7nGteFKaSKUL7w/hqxeKkx1x7NiMMFvSCH2nd0PekV
6PaXfXXtviO28+eGFMqKDVwxS+kvz6shyuO/33WKpKqQ5vysp/mjtSjth2LN9pmquXDoDG4BkYcR
n4LEHj9cDY9yBF36yQbpgyPn2wY3CFi11/APmxsjBETEIOcG+FhgC/wkPjDCjVPKFgtu7WeiW29G
jg3lSAFgyn2raKRh3pIyxkLw2fzzFo/yy7KXy8waaHw4FHKAZgS28c5sbnu2zz0Lxij6hTjWbhOu
5dsR8PSAaUFlevw/XgmRCIhvjxauPRCmum/02QBzDafpzxiAkb8RNzz/gkWhnJUH8llRaHAEPh0A
j/heVLblgfHtdAAdApcCEeD1DgFTkk82Jv2NQzQpNaMWJSZh7FtGTa51tyz5yXvdJRczIHHrsN5+
PJ72B0Ja7r4DP+LsIa43j0/ClP6GGSk23Uo9cD5UEX9zLroB9OJ1/BsdqFcpUVy+/7QDmW60azUc
IhHwcQiHGMxHw78PQTMjygAffwXBisglcceQyb1vKVoCTF4SAgc6hk4fNgDEm4tCPMZ7LP9mGHcq
7N7E9lI0ghwTnxXORNJdqvHsiS6OkE82NDru/vE1mErOyEYYaboxksHh5gl/Qrn59sVdTisMsUfc
11ReMKIRgnzonydYRKEn0EdSBCVnzCVEXar6X49CWdBcIgfYN+FlDxqtJJcxrJGUwOZKB5wA4J2Q
t+StbWULPzQ3wAah4CXBh/YiNxhbyH2MrVpBxkTON+ogdJlI8yEZe4gXSAT8I3a5Vo0WyT4fHlLR
qOPvV5XMR8LnU/0TwaibE2AI3BsKLj4uDu2tYHtINUPytpKuHKkVm07oH8us+Li5BCOmB2Us0u2u
YwzFDPqrQU2xJBcFhA/Yj3DjE/nbgLUDgRRyIDhRGipuKJjDTkFjo23OS849OseH9ngKZaef1zZ4
BI+fjaxi1pug3oqR8DhkeOM3fKbrKX500pnqFDXu8mz9UuZAtxdfZy88DCy8P7EFqDt5p4wfjJDE
1bNZvI/0v5RInAtSWmAZXjsKWxiJwL587Jzui8X1y5bsyDkL9GcOI5wq4Turs9FCjThgHrWsF7Kv
txmNsyKkTXdVkJomHdnaEtMfwDqP2g7BnI/SCKIp1wlaRfmG8+dC50Y/H5l6OAxe+dXjQD+TI+IE
UMAx+bMqXHx2OasljwGVBMDSyBjkGN4DGGcxwfYdoLQ55zWzCM9bpGe34Jy3IDk/u0zeW9wmwIjs
90iz5bi3xLCAyJ31fSXWgW/WP77swb516JN3dLdcjJidIFdn3EWd/zDfmSCt7Dpu2YbOHleHFeAT
wG0MlujS6QLOL5G0BNMDl6dp68wA84gUn10BIWVBwlKPRLqI32iHJdyNy6n+sU6Ndu8QcMTuckb9
TyB+1O4ZSw4DAtf3vpEjoi84XOmcvDvr7jJvdzytmy5nuUHt6YrGWHmPRVhPzunJX6/qDfOBuDw6
ZQvnRJozPQTXg+4jTesbmHhyZO1dPlwx0o728h4BbzYkCwrv3/bHFNyk0NIoKxm/Zm1+dwY7ZTXi
AePB+xecthhC06H2JviWYiNCqX85KtdE9c/Hs/vwTgYvTPUL9w5eosWlcyI/teHnVujNK5+4ms8E
Z7SPqokWoYvxtUVFzk1UK5CPCEpZeTCajih+HIZypCcDQ6yxWW9RJ1ekID7zKtu65J7S/g5ZbfJm
QuAm++JHhHuajjmi0szgsTkVMMbMthzxlu1SjuofspAy1SNI1vySluEFBeDHvhOVg/f1MtdW3ZQd
ljzgFd3fHGK5iobq/JaYZ0jeHS2/qAa1VUtnCS9hTxUMcsKU++Ox4ySMceG1+3qNaE1Pmt07B9/0
ruCXFyLbPmict79wtGuORXb1UNkCqrIjjvblgT1Dp1v7HCpEMx3PZLhaXyC3ySMmozjAaI1pAs8E
bowiUjKwb7wNl9WVRA8lGVmyzdJs4JjnY3z61Bu38QN5v5YOreEWI2ZE7ZzxSBDR9AV2UvkkARzA
fTn8fgAqGKiAGljqGcIRTOEcHUteAcYSSYzoz2ww74MlSt4guIQ3E+f/dp3xnGKlQEwYcKU7VAVz
6D5i4PgQuj1/dDpoezRq12PnyX/W21TomvrMVBL4CKfoY22pt+2cdz0Msbtk163snzM5ei351mqr
oUcMNOtuqtHb7FH3267Y/t2L/UmR2Aen6JVpXCPnk4xwrSGUEM8E2xbm9o/LuWaIxEfGInHEbOud
N8+ozydOMbKFHda4hleLMUCzpMPQxChNs+SRSJdtaTfBOcFgpuXNMe/jwE/Pf7P5lhJDhxI3F80T
aAIxbxmYwvjmyYuPIw7XPZtbk8FLLI5Mrka36BYVyEp/vnaZUovovhgGhCGANZQGUugZ9beLznpG
yvTtXJ0zjc1Uny9IJkfcd3HYpOi1rJMbmWBsA4LG1AAQq01z1PL75uRX3np3jb+EYxQ+0aw4n6sU
W3Q02FXpI0eM5sFpiJ6L1gFuTHBJG+Cn/i2o+eeR4HyhDgpTrWQ+jdbmQcLFVFi1O5oJAypc+kRf
ViY9PMba/Zk8agsYLJTZT4dBpeeTzR6qHsoRSHdE1gdcoCB0zabziQaZ3egF7hydZqOXS4EF2jZ6
Figu/Hhsri88MKKSdfp/WQEkHBFHpBmLXF2S8YUs8mQiPV0QRZKgMgIvQDP5MB4zrpzz3V6Ti/dx
dJ/rPO+8gpYzPl8MhuRn3KPL/I48h0920ho18XmAIlMVJ3Bhnh3RjI7N0wNFIZX8xmxaz14Onzj3
4BN+QULPiebd4NRoWK+ZaHcAN0QnTxrd23oAQ/TYt8QNQB+nxWK1edoP/7T7GkBXiLq1yQK9wqL8
Q7GrOCgBvh5rced1VCsCo6zDc0Z5VSj7TIXvLUnB8hIh9/FkP4z7oar/vhmN7YyfCN5RPLJFLTj4
zkeYFEE2cPKzAh9fOaA5HZtXE13GKbofNPdlCbgMGY8YdB45W8Lb/BEZcLz+2Ah+OKWrlJkVXeEl
LmMVCbPMUnyP1OCRNobE0gxuMUFkim5ySiqjQ6rWar2qjr2ZEvTY73pBwzyhr2j/APCI1+gV7hnQ
lvPMWS0kHE487muC+iGPzcapVtfpKEaJz0ZLijs4JOwlzjYix/WoLYV7ILhiNYedcfC5M5DG161C
zSPzcPLdoTFElUHdzh8MtL0G5/uFuL6lFYAhC/lnzCOFZ5yTlY4qFBDGq+I+8Qk6EbRfT7wgt+9y
Oi1C3rb53H6Zac4Zp2R+mHuf6PBAI9g+CYpFNYe7h3h2Dl9/ZCMM/S7JKLfL399n2QVdiBdhPFjy
/CJLYZHuxSyRgz0rGoFn4W23TlCBKgGGdjDtzxxYVI7A+HckHeF+hwnm64a3hcodjt2dgKiSvs4+
MZvM8yc2SXSl2Pe6JTsTrBgHCXFg21XhNeGUfU8+ZAtdfDkrY2BItlvm0+0obnfyEulftbXulrpv
0d67DatGMUs4e4BYy3vxm98tz8cLsAQUPFd8ezv0Q8L6A+xp8cu/Z/ct8bg+J8kiYz/XotGuQ4QD
DO71Qrw+2dNjuTBPsxledcwCXcRcwAiXMP7YGnhdsaowZaEsO9lc3Xapf3nlcswbTksDhcbiOX/D
1PB3gO8YpB6GEOqhpcgk9xpoM26YV95bsPM85u8/eJ8qeBiqeO9MbNekxY+YjZAOopAgoI1jL09m
zJG6nwyPYFpfuCnZ63ZclFLEQqxJx1tCvqw4cnfkqfDY8bbYgZmLqNpT0oKMGpV4niZr0h/Ms0zB
E+I4DgHsESHtF0CRGw6s95l2vDPJAFbeiLV0OOaVgGYnm3kFHkCmFIyd/kMGKfKW0iR/2KuWr/R7
rCFtC+Nsow+z2ZkXiKVB3clTgJdICx+2e7VmMeuRHHKOe8Hr+DEUmievHp3sDiEW24ARmZX1dmAP
6e05Z3LsGiyjJ+DpMOT+QZTzOACjDpbchPxCorneVMf1AVyEaKbXfB39dhACywvZpM+0nyGa4Jza
IZASmhiWHrgHLISol0NB2AIiEOJeuwylGrYpNZKCp82Jvs1vhGkqMb2lRCIFKpAFz1JKZZYc67yG
nCFH7O65NOcGj+7B/fBzEMo9xTBGeSIWdXz7XA8gA1RTWHn5qBOYZVqr+FQ/2/Yg2dCiySMB6OZp
aeOeB6O0ewA4bzTvu1uzI3U7DZyrT5gSMmRimhFvbNHcotYvV1cLUnom2z84RBLUdo7CIYAHvvNQ
p+OlUZKn300UsHkERdGV5Hr0lQlqnt1bpxKL5KAY/Qtr6NshNUu1zuikcRrPZTD0+vDwwJtxDZ58
0BAoZGcI3fuzKJPd3eJe/sPgr0xHWeMAxzoqh5su/hCKHZ1IciMoCQsdWKo+74tl13qHN/ue9fBC
Y/Lw+05/U1hKotqAGWSHDMBalv3NmkA/wIevAGjBreyrC4aJ42eDeCBRwkdQexz9y+CxOglpE9PA
Nb4yuaDAcUuO1OyTn6NKvIsMnibvio287GcndmARbPdmpPqFdwoFFPzYtfcMBrgwuvNcXa5FUowr
scxTThDUZutrkT5XrDv4KNT/4uQTb8ecBxtsvYwmrUOcc2afA0FnXCjiLCJcmaYE3UKfDAHOlfv0
Lga0q68uh+Y9qAOy/Yl2Zt7EG8v8gesLRfmX6F3opUCZD4+fjWp/d1gKsmLHeXUp5RD2MQGpoyV6
M1YG0guwR9BSNUZWHfyb64mgfnAyu6x0QsU0a9vhb4fkzDCG57eYAXQrL6Xgw0R1sm/YT489ksrq
iKJZLCIYyX1iTjxcATYpcG6DzIlQawfpdkhjgYOll9mQlTH9pu38srolrKZwmG5HSjSNqSy6ra1Y
UFsrkfEmR/BVHivCFyD2C014ndxjcuG54I3FYfcoUYrezzVT4HqpsutAbX4hYVesX5wQdtRo4cZr
PxONNe1Ysdde6YCUCNMnPpsSvDfRRWjqoYw1b4QLjGAhpGfP+XVythto6tYmT82tU8mFtjahJc8x
Ih2vPGJpHK2+AAQNVglGjx2ig2MV10axe9uiiYPgJ74Qs5jxzkkxBnkOGyI0+wGBCWMZ7+B7oa94
8r/5EBUvgTQoAISSVqwGwvtQjznKnnxlPt4T9W8NfLY7ej2UGZN7AWvN1AbGy7mWx4Xiew74RKIg
Uhl668XNo1MSYUCzojkiBadmyI2+AfPyop9WIWgpSwGJxzv+p2BGQ2MUnhjbCg7HGi2kT7B0RAkU
k9jypF1QX7mpwtY7WxevcIyRe4nOFj5zKIBv/IpfeUUIHjnml8U9xRR88aWEQy8/WiGdERsikWSL
7jBIR+kajUqTEVWI+JANFQUnzsKgTpvkg1r0ETXz+qAxGN5D/HavGFQbj/dSttHY0DvAO4M5XvW2
lAPNC+cVU8WxZyqzUc4c2fW2jDSgUGhYXow9RYhSXzI/2ck5+c2qcQV7jlvTRdbqXvYf5xtLaevd
YObWYJuMtyZSgLkeUSqHwqN1mEp8jvbvI+d0uP9neiJTiNstquCWsHqQvABe71/sCQsfZJE3IEMB
fO0e1glid9a7Nft8OcaYgLQBS3io5uewt7tvwHNgVTz9ByjUskT5ZUShN7+qpM1uGZIoPnzh0gC5
I5XyhXRFywa7et5fkkS4/xpy2GZYEGqsAK1FYElQHPrTOh2hHfCE5+BOMxIoLxgv2zVba28iDvw8
7Zpf5ENLxwIrOYx66xW9ljHXg0ilHATkP5LOa1l1pFnCT0QE3ty2kZdACAmhGwLQEt57nn6+3hNz
4vxj9loIdXd1VVZmFp07Ei1Ck38KaMrMbt6RYwctadEf02fHGWRCZ8xtJQi3EBOcsDy6AVrUsuds
g3HTY4nHikHK3kuIEaCJk88K9ugISHiymwF8f6s99gRGE/rm2PLiC6bSjg159xM01GcIVkMfAaok
fwNyRTMXGcu4MelFsMNxc6J5Ae0Jp7Vhb/rOLhN2tlH67SY42pqxvHRuifbGGwlUlvrwjrESl7QZ
FJw3HraxLmrldUlViayhPQcLwBJDvz/63s6fXh7Cl+8zoAP2uPXlkL2F09cA/O1W+JrRIoYjfHox
VAX24eGhWq56Livmb9ckrCto4OfAwF7GaQXvRTRxuHrKPD9McJ864r5B6kUOT08E7i+lXgNFuPoA
qYFIfkQi68s20nCsGWuyoj5DaMfNo5gBOcYK+CuPbpTURklyE3Kmp+/VVL9V9A0ikGCLAUIftOce
OiJYSJw2BxKdlM7LZhZnnDANLwIPXRAwnIhOqeaketGO+T9MtgJLlgdhY8GYnKSzcyQzavmxh6hK
cr83TYKqPGAxjRBGXf/xqU9zQJ+y5ybwxDV+s67nJV8Ro5Nb+sjLM6RPDpMdXL9HazUHS9Dh0gyZ
p463w/Ch2KRuiMwrpASnkhIxHzKtAEEZt7GuoKPGx8zPs3ge4R4aZO3C/+T+W2Kd2BrxbhmmzZrB
ke10XVJTPwxfEyvMyV+p6Knsqmy7LEscFebL9rQ2UrBrKcGYmLfBCAs8eYtYkb6CxuWEWd+M3wZK
Oou8l1xxqmS2KbZCTvl2YjJtamrsGJXD49B6onJVTrxl9gamowkgNSOydxI5GrPQkIY6VMbIRXmL
5dFHn4slHCXUU6CKgN4wocuC0knFu7+YsbdfWlLm+9EuiOI4SVLz4n0YShDWg3wLjCl3G4V+hIOA
peoY7LIBVyP3W4nKP8FXM3DQwJphj76CLJp6aJ1Td8LoLBB3zUvOaXLsBULmkB/tMVUOmQfmTdRN
qFrwE8CS5dVUb/xf1SB/BCGHMZsXPdHiBqB5TMu9i2O53GCUc9L/GpHcN7U+eSSNtg96AkQeVBz0
eCQpAOOKul6ByNHjOQWGsXAtxZBVofY0HXnE4l8ebZ+RawhQ122GsXRcfi/6+QnWpJLPO0YwtAR6
IFnYvMgtAAlIGW1f/ALl6TE847X9w/Xweva+UOzkYWdvt8MWTqnhB6k5hFcgNtLllrq9RZ183Ka9
+wAAMKVarRtc2qq7GfYhnLAF4LlQYpycD+K1ubMJWx+7pMv4xummVzZ3Msb2AnPGMdP5KBGYKDtX
1Aqc6WvSl3d/zhTzl3MFeEFIiFbqCun986Cl4N9BCDokGVfKJBqIV6OHG1innf1Yl81G+qOOhznL
C6A6xOzozLS8GybxL3fQHtF7vZJi1VrT14nt8x3I9j5v0nGZf1EsP8AoQfWpSc6kxZqih6++lusa
5R3+NtUdXd8/6YNx94aJUzelDlMWmGEr6mcV929+TH0JB1uw8amZe4xpVc2oNyl/N40A4Ka6Bd0g
+co5DzQFVRPl008NO8GEm2Zy3ftb/WX3CPzRWj8FfMd9tQZ+x4OpTk8U9wgMdjfD9XyMROeiP3N5
Wdb0e+31R10KLvRJt46NeY07cXE1OtBiite4XMij5LvPIH+wNwZIYjCk+1uLY/oTLhdg3ajRvnv7
vnG2wm0sd33BRwNB4ou21pPue0LeN8QaDJM1MQSRhLx20RgWu8fw53cRjgpeND6jsoEQHYL0m4qJ
+068aHyAZWu81pH9ysHG6o/qUDWdjbq9rDGj4aleaTu7rov0Soxdt74bbXCKa12pZeP6TqG9GT/Q
ezNB7McfPTE6DaVs2typvmIWCf83iH5s2y5f3R7PVZsX1qZlacHJHu7UpLcEupri6/Mkn31Zf+6l
Lv421pimqD+2jwzF4lWhRZN9GgTbEbIUUPme3uGiTo8U3XHxZtOIDiZMdOrY2W+0Ivug7r5a7g7e
HTZ4vdkODfKel/AAClY1ogXTTphzuY8mFmqRumzLIlQtkTEZFpGH08GCkpDs++HeCVVYcyiDKQ2s
czy5CwuAyMJNavJwcZ5hCjth7kcgvPrYOxO8ia4vE04JYtyrfpj37SEGqPiOwpUSreWLNJtYDIuH
v2EnsayXuiJvBec4/vFGWNZ4aUS2LOVtOGnxgu6YSSDA+13UGy8mZnWYl81bx4hMdhr6xPeUHx8i
PvmT4QmYrfPH6j+W4yaz4sR77vS0Pe6BLbEMSHdZed+84cNw7rq2eZOCVs1H/EHLl+x0d/z7qoEc
6DMWvGK0CrpiKoTrwkwgP2MjsI+XeznmMX3WtT6yAWamf/ge/InJVrssrhq3xhT3k3vBP00AoZcT
sMddnU85oBLA3H88uIuR+dSdxR/hP473eoyWtDlzcUVcskJ7SY7HJ36csRjdd+Jv/JiCwcBx8/9W
HW3bk603Hm/xo2ODjPsgAOq7Y59iVhNvPd7k8a+Lix2QJzSTAquftOHjqK9PTB5MzmF7UZu+JhuU
pgz3MWZb55Z9xDIAH/G1dYMr1FGNs3ti8CvPx97Zhh9Rw4nT+pgvOSZPb7OAkxdk1PhxdbAFPrRU
Fz4QDr14kS0RuvpD/rnGZDYBQQl/X8wz8Ma4LzD2xosGix5KdGT8uOJT1MCV2/TdDsgv193hjsfi
l8bVY/xteFgL9O1LU50mNLibA7af6Y8PWNkR9EkuSVrDBPm5IDptho06DA2s6/aYsGBkjPhDT2CX
oJ9n3o/FKrywtPSXveXkwAZT1BMwqC1228+FbbJTrluTL0HrbtQ2ir4VOj8m7Yx+HzA4UQcF7iuW
ay2ENfd6U2Z92Cffnt50QBr2dmEdf8VGVIAxjpPSi8EbkqWwJ1d7r9kIAwu6DsIX9tM82AfdvTWC
aswHtiCP8p7lCCepMbxM//3S/REz3bk7mVWLxI+ApM89iUfdVdN53+p6itLzhP6z+C54kyDGaOs4
1N0FaEBf1fVynpkvyABAgtNdFexDDtU93CQcN2ZUvNuMVwLjnkzaf+2HtQX6O+E/j9dUVhyZMSNv
IAT4//XoEWFXz4dQY0QDSE9qVy5byrU+UzTl0Jzl5LInweMIjv/+5sFqs7QJlVzn6dWmPZ9uxbKA
32MKRuO/1sMBh0GS2Dj0/3jgXwD8RRoCLaZ41EJsE/7lNdh3LOod60yZakoqhO4IVc8eq8tn48Mw
aTgTcFw+ZkNk06hRidZXLKJQSbLFDiUJEKceS7T6VfYMxYmRW/yB+lt3/AYJ0BL/xk8Hd9IWjlJn
NJqvUdtwJzCy7tb0t5b0HvpVIkfqo8H+veSgqcilDnDQtosa7kzy+kFTRqu8RzWHexXkMVTZ0VXA
tyQC9dX447tAWT9VXPGDXF4FGVwbtIJqpEPrjP/5WflwuCXhEkXjJYoLH3jEMrJekTZTpxwXpNMg
89mRKpTv8pBMgUbQzZ7k5T2jDRDD2/Hjup3nm1GIGVruE3TzvLzSAi4vSuXh2l+CL0frYaX8vCdC
XPIxWf3KDFc/Aj5BH8NGLKkx/ylL5knF/nfsxxDjTqKKEaaU5dtwa06yKnGwlWjW77zzl4M0qyFL
KjSblrCf1cEqAaBx9nvqouBKwjHm4T/pWrVxMmlaLNttuLy0aIDKI01P/wnQ+FAbJMg9ao8DVifw
548KGtV6hQF2U9/XwVZd/ihlupDJs/BAdlt8o6c98JFdUbtmuBpeMdZiI4bDVzBH45nD7xoQfazi
Eaj5RZrKD/RVYDKUvyVN44xc3QHwrpgq8uFL0RitNiFzKxBCwRaCgd5WazNPmUG/cEeO5OtpzCM9
hVed/szZXueeU5F+URvu6KolYG+m4MPb8SP+zWNZMr/taCW7v2oO6RE3UvSdHFM09sYkhxoLXwzx
+nmdPV4v1qbA1wdPPC7J8SGkjvL6zuISpRfPoQzBtgs3mw3LATI0KmkpKvNh6ykrRZjBqUPoRQdt
tewsPHhK84tK6o4xMCbLHyWsYfJKU2xasHFmOWPcSMQR2yEwe5YOE4+4evxVvOLskDPPgKD1ssEm
E7bFATMPGccOzbZ7kiSxE/vtu/AdJ8LPh4o0Jgsb6ShhLg+QWyXL+GQe/+TxANiFC0LhAjNmfUYi
I7SXNKf80mZPxE4iPabT4Eoya8jT+OsmF7t6Tuc6xshG8ofilhs7HgZ5FyGbgveFpk+gG5lPPYf/
/HZoztCprx5pMlC1Ce+p7x9xo6mL682ui6QpPO1Fza1YMGNMbnTcZS7svK6fouKXX/6VagMVxyXw
k09VWR0wV+9/xnNUhqYUXyv2PW+bF1/wcVzPdtVGsyiq47D1V2eV+WEIOxSoZczpLH1sLo0tZpPk
SrOFjatK+gjfQ++zWGxw6kYyiR0N7bjzxTmd9CzyFrDJ6nRgMWyBmFrG1YFX5hh5HgoqtgPogbjZ
6Sv27p2yxg+6s7XszoVuSB3c9Mx78XauJb2VN2/I87TWwbSbBEHdiiSv6fAXU55LDZOCKv8pph07
GBSdwsaqaIGRmeS02bWmZb7y9SIAFfAlZysnrb1KnPZF09EHNmDcYj7zvLhitGdykUj5kGdEMEZT
jkfdh0yFH3USBeIgxr8l6dDBX/EUfSEhEabIyO1RIwr0R2t81wId9YVmbhOkgwFmMriMCZ4kYWLl
2kq8poiY+8jQnl9fLV4ZXy8IpqMtPnbcr1XQs7VXVXH2aZCsDjgGiew66eI6FwvkdnvVFGnEXD6Z
0M4wR/ZdpsmFA4yh+gPvBWv+0Ix7Urxm+vjqYXspu/hXzaJWFs26LTlraCYReezg8CsqWRfRfhSl
z9FpzE5OqrXFVkHZcGBU1bRWHPgSuyveQTfQlMij6CeSEDr7Vjn4t2foM4VxDK+xGrgVL8vzLthT
zYJaOK3FrJ1HiNhoeAJyjgwzns4ui85V6h/GGDgfRNHX5UFBRpijgU153Jo9fY4QoJSiCQnUoNMf
7zQ9Dlk/K72MI3OYMEL/yQ/OZIzU4m1fiUIIS+tTxlMULN+JYdrQ58Zv1Vzbb4X68syfb1oRRYT0
DnFF86s62UyAPaQVTQ+Mt/hptNlrgglYjLkJME3dK0Jz3b+jR/nbfKV3v6vrJEJ3eegixdqOZpfI
/MZFWu+LD1vqLcr+Tb7gIv0fMk66labEuMUiAasXvOOdSBy2/Ct92fuefSR8osjd6QFzTvfcCSBl
G1TRmDNhtNREA945y9Zfd1rhaYaTngna5goxgkTNLKwmT15f0mEmdO7sM/oJc0rweBWfV1ixuCwV
sepUpE2OW+fHqxxIZFYqAiCD78mxQbIJos+0+p/mFKCZTeC/lSBc9IL3VYMR6NyI9tVnPhTL4//s
bUsGAetGQSIWs2dgdi9I20lM6ROYLz5gYFG8HknteTyed9Lsh+1owUzfGhuCKnikUY8irTDKfvfE
zT5igou3wFAR8dwjdL5+Zb6QgYyQb0OEOEi+f7JWcI0rpwkCL/oI9K14jWiEYGO6mVhcEVG8Y1K9
ce25cA09pzExuOowv0FW5iVt9OvN4LIEN3ompJJXqvPZUXxbRuAwShcuImOdS7/ihdEi+xrOrSEi
ccjOyPb/ZQ8llxw+RxF3WAOqLTfPjDWv35IqPpOf8O5vXe49FLvaPCuXEjsrbZGtM2BzP+RX82eW
HNl4/4wqLsg600shoTIR09wL8tFWZbMPvHHfyZRL9+YlJkj1zYqCXX74dRUx29wcOCITju9eRimK
0zJDU1T8dirJ72IIL3RUpogNTfC4Ip+g5fmGSjPtn5zzEqAHBf0Ttz3MEXIm09kn/NGd+0Uzfa5D
bjOYYSz86ozux7z+WosniaNqNmRirO4S2jqwWtvu+ez+eyKYrq+LdcHe6KKbfXiLjCXSfE55IrcX
X94OflrfFX7ID4a1bstGYzketYVmop/H9ZESZNuMdhYXEIKuYDN9k6jmzcW2TUyFD8bdhou6F+1f
ErIRdw7XHGcDgPgE6YAWTJo45HVmqAuXUq/mAt0/e2CPFaa44JRvoyy7wGGHBfBynSsYJvGMFqg2
oHdrBkJ2XfIzDfxBOJ5XUTFymUmMw0NYshxsQoLQ68mLfPsln3D1705lZjEwpFz4EAJAJ8yA1rjZ
dJyYQTjsL/5sD3g8y/zwm2EkJe4M8gNxMFXggMkYfNGFxnyuhgm/MM1VAma2+JwUeklSjiDAC68j
pqO7WtNSMrfnngpKbJv8QwP+Hbq6r3XfMEIwgGqQdW+adgVWENxNO2Z+6etqGrxuIji7UnoG4sVx
RcQxaQtbj3Gvoqo4y7LeEyWew4knmWIPm+VXLL6U7CMTL3Wweo9WNhYxD/+vMwYe+I21/ZFCQyke
7cZ9kdYnRHbJ4dbcdfahuiueEfPQQI8Qi9vdYHoH0yeDesrZFENUsYu6eTPgZjQ3NU03LiWcEMRH
v1vA+XrgRd6B5G2jScTw1JAXwd0QNS3iLVOxoX/nERe6dNTVcYhUUfBdEUR+kmC2Jn06eQ87IfqT
W6/wcYY1wlmhZDCRLHs1SAUzkOJGiae/OHBw1tMMiNHvMcyNfNikptWpwHXC5e7i0TaEuYuA2kiN
7V2feOyAAEB0nNDs8aLWTczILwjsvF86OEa/gsmugmyLManB6KnmgXhzgO2eyB83B9/p1jBrCUwc
SjCjLD7WBVPuswaTpu/6/7oz9EGRaZfRw8kPDHIRqLZsdcbuiT7L5Dz1y7oNYEVxb7lWTbqWBTgF
IebE7/hhVQaqPzQ/vV/0KFEAzekwYdBHLfTiPT+wJ6ehAMxu+z+Go0HIhqp4kBk1h3kL+5dVQquV
v+SmHjkqK4+QYvzVyenv/mYtk6M6rsjo05T7WCOyJe1dNEIPW8+veyMJpaEsPPK9NILpFgSkvvjY
Dlii3c6F2rrFafG8aisQ0LMafYcotQfsAnyHgimj9oCOxeqmfwe1DZjbOxu1h1M2ShBERHeH2oKs
Y82LM70hRn5LbgSnNFQ/HpBk+D3EaHSZNELyNS4e0N/0JhczjeVnZBNv8Ebi73t63HfJQzQ0dXtK
/d6wg1t2ncD4jYlwkT0opm91HLidDuwbzsU34cLVyZGs8UwiCY24ulNVVXO9o0ra7yUlCz7xaDVs
BotCV5nFF4QybCgGYGleYB8L24u6rbK26avQhTkLa7gFgLGK0N8EN5zRsPbDN5FCzZiQM0QMT6Ct
wMQN4HCnH8s5sCDwM8SA9wCW01njjifbsf/s8C8pRRlqU7RUYdHbyWKSmORTUBDiXUlRc9a5KkBL
2unPHf6CYjd66x67Is96TOEWQOB5CA5C6dgUIfZHeX7X4CC3YPvTYQEkwBbWIddL1iItYMJ4xqMx
UoGGF1vLMM3D4d4ZTnYWRWuofFh6bOpDzh+lI8lv729kfl3QMVkaVsyQaRtjGv9N2BgfvAiM2v0r
itOLR4L/DOjvxKwEDV0XXavIECLTQsnX0VN3Pkm9z4i/Ftu/E1iTZT1cdgHvQd6M0AwTuglHDqMy
8046SlEbVg4dLMTGZHlmzsVb+lg0ibxJxnT2H3hmAUzAaaRFW1L6UNrKAw2TEn99xIGIY9+yAX2J
IdYs4d2DnAinpTCzZ5ZXxoWheEqBLcHFmW9hMfKjK+P7tKqb+rd6LteKmuVfzZwkp9hrnBRkqq/z
XlYXmZx0RIXxiVJJUnCSPoob1hUvoww+vBm5CzUZ+aEZQOf3VHbhVeBQxWxV0oqkb1Kg5DkdQGiC
O39gQFbVXlaxDy3acBVz5GJ64/aLnGWj53a0Ug9HTAxeBLIFc27i8myCf6qnhy8B+xRFj7tYRPNV
FHEQBPUmjbONMCWEdjhkWYjRWvMulvUUgG8C1h2CisusrNZD6shX2rniiFRUZEM8RM33y1Oq4o7I
Q+QgF3eIc/gSKyJI4awOa+Tl+dkhxxuYIn5zFN5NJmbV50vPu7el94rTX/bGp2PxK5rCQdBy7ZMB
mTSuYiyX8B+Q2GhfIugc0nzt2oS4R2AVkDWQxC3BP4uaoOlaKlhe76FM2kuu69aMBtuOkvaQOkkr
lfjSU7LZePfOA+wdbW6T+Qq7MjWnKc0bfk8TPjaJa6qMiTwlv8LxUqmnvXSl7Re1adRUUEGoeg/c
qglF6NadcqdrElkDJMWMox+osmFaDajuStLMvzhmlfKwGFiP4TA0ETZhoMO/jBfpDZz7I/rMfMsA
ANQIb3n+mp/lK992UeLwCV9oeZQ2gtIzuCt9WbCRiH43wt6mJz1sgSEZkSSdsNnBMpn6lYzEzL+h
1FfxaZWRUPMvBiW9WFAD6EaMoX6MF7OZTXNcMyGtz7PjKk7K8/RLQLGYmOVnfHZ71ReziGKUQHpV
QlPA8yF0grXcRdHixqWMzzmrOE5e1MsAcbsUb1v6v9Ix+EbQ8LQ9Gg00rQs+Si/mvsPxpHMPQpPh
MCwO/zwYn0IlGwZmzaOKXosf0kAfDod7Oq6TwmqcBVNaipCoFBrEcA1kGAMB3ixmrWDrzZ8uhoC/
9hBenyqalTkMHcH1f/T9fyto0k763eyi8htndHzdojCwK7CmHoiskZDE12ZO0l1619EiejbF4sCh
MNSxrz8Y0TBnYCZcCbA0J0kWLU3Oxj2VTxFy6Bv170471e7vILfkpQIG4403KZuclyPQJvoMYgv0
CAIRUcqUYNR9dLy8GR7CiVQm1uYvM8kFoo2PjffOOfTtjfs8QQ2ARyA3dsxllLLOz4kk3Mdl68LL
0hXWT6gTQMoaqYfqDM+PKGivNG+e8ol9O7PbSWDPvuqr9BU6FHiCQe99HyWDU7IvqoSNu7gaHx9b
23e+UTsPgp8X1I0wTr2tJ7d6z9Pp1fICOWrDKMWvkQa6mF+VqQHXG7JXOgrjwZhuboA6L9hVDTAE
zsXMlIYCM5CGPqI0lTyGFTAOHm2eCAB7AFtkAoQAQT6C/UU9eqvL9JqQbVd10gpWLcXqh8gUzU6L
SPPolGqAIXKe0+NWFKVPaxp9/qEBzJG/iWj7IrUlpeQqgBRraBN+0e1Y4ORGcPizttFXdmhAM2yV
S7FLs1RdXoL7kE0EqYj7FE8PQ93YTkvmq6Mnc0w54V9Wcfw1eCHlCPbKuJaxx4CcYTiF9AVpH0CC
sVBupkN+18WFzv7LgR0HziBomTs3LO6L+lHRJ/BOL2Dwor93YP3gaSGMCy6JHyoBBhyhs0PxpuuM
IAgOc0NaQmIHxgOnYcs1Ol+HL8X8PeNt+LVRTEc+kF1izhSdTt/vmgShdtPZ8Yu9edlxcdoItxmA
+CHv6zeo/DMszxp0mimibbt7dNtApsvO033CiEZKsuRs/oMWfmPUL2uFnQ2FA1fWhaXgxSL0/Otj
KcYdFP9GJj3oMLfEBOQB7mV8v8eE2A8vFhoYbYdxbUwPfKfnirb1NsYSkB7oztoXV9lG9ymeoNH0
JS/PCK8Csh/6uR9myzEeS9CWfUbFZsS6IeHtmRe0jbpmjZqynrVh/fEaP/yl8gfjQV4wtlrJm2yF
9pncIMM4ZzliF6yMf2qLV5ft1RVl11FFPS+aPRiOON1lLIV9I3XKzd9ssgCMCihrgbnVrNEVtw8/
cT6C9HJxA1ExKhoS040pbLQILn8n8GFC/i40CMpcgiy+zhbqjKrCGZlaCw/N8UVWIA/Jmcg7+GMG
3x2IEmh551BOXBZ80CADGWoRRZrW1d3QELJ/IJMvToTi8LwpMES0OM7S6FfTi41zfsnuWXjRL0RK
2gFAxv2MLPadGBzZQAVmc6JcACMgAGXrLIfMN/+SEz6lA9BiMOEqTRae7q5+0t4GK8G4qzE3ogjm
CfDFWgf6ls1kU4CMG8QhaxtdS09xKVYUk/yHV7xY6PVkxoH8GLAIxyovggQ6h8A5z9vCxqHsZSQ6
6xE0rwl3FXAghxyq1n5Oxb97WK+fXnQZMo8v2ujnNYfT1Xu2GlFXUjsuzqPobXJwj122V6QCSdrL
aoi8V/dgOuBfiu8QM4TR/i1GvZBqBS9JYktTMPF+ceEDLjWto1uMTQGKYsFLBpTj2oOwYUf1lyBq
B9M1HCMxJYS0vJlZjQeQckK8Z60sAIAqdkooALk6YnZIzijJckhXeAMy7SycxARRPz9nLxXOvcJM
EcxDpn6zO3cT9Fvkt5IMuJPnEAb4PV19dUyTg5HR5CH4PZYLKl3AW4AwQuSPeoj6nXCL6xOQ9eLZ
0S1J88NTID5+zF0e0+6CDdWy8oJfyf3sSIqdLTGy3pSLthW9h0COFcB+WlGlcCdgU0lt+9xqMHMf
t5Ky7NP9aofYLiYoRtkgPqb88hBi2skWStOoVV3EIm3+66j8w54gAomYNgsBFWYNT8HjUxNyklo6
BZH5iiuV+3sIAdjHUjtEPuOz1E84X2K3FkClfXDd+16CpoI/3p/scxTjEbUPF49vCnDTFXlCaiNS
c1jJ58IBMRGmRUbwhIvXmGV+a3IjuhkOD44aFPex0+O2dmgTEfjaV8JSddprUI/Y79zgXsW8G+H9
wxpm4OapR85FIMz41kMSAw6v15FRD6sAyWWebIfJGaw5fk7Z8gs2yAJkcSfYQLrpc4Bj6gPWsCNC
bLgY2qgHUB4ROMjfpEuHWhc9ntc29TXS+zWWCjZxU0H9fqPbMRS9ssaPY63GmMm8wTkAIHqpAh4q
WUHMfDMIYnQ8iz0pCb1BYbxvz8Vk7xQFmUNYrJ3h8BoTVdsZVu0WBIhzOGmIIf/lRP5Sq3mDOeMd
0eRlCLmHdILZksBCMH/EtWs99+5Xd37T65ZBeNDk6u9Fw+oxn9b+v2q4cj64Nbox2/2Iqp9fSUsZ
+gJEKZq4sPZWDytr/8vj54Xvw6aLyYz9mFuFJcPS0fDvYDrw/6gemXhsVBGM7bDxVLDWLZvvR0zW
UBsgB0O4eQ2tCeQBkjvYEmWTLzUQtIf71ZJh7ujIaXRG3MSYKpPHDXg0uDdAaijR+4yh0tcbkvQz
JfbWru2NjceGz7mQsDSayX43AdpDDIXnZg/o5fSK55epAZYPL1NstyJQO0igQKJvAQ+fkTHpFzJq
38JAly6WXWGYhpOcmZMDQ/WtHldzuAzYoYm7fT+h14C2Hmh/wBAI6NIEqhsRqpXWmba1NgXUfug4
1J45DWpMju4MrocgxODU63jZCiZPiqmwCEkGz5q6xIZSSXt6pEyiCq1icRzdMcwHBaUu698Vfofq
OBcz8NKxifxQYgOy6JQWi0lLv4gOwZBEDo9AzCu6yO+DKAb0io+M2BVFHZJu2XBLtDN09lrMiOe8
m4bBnYKNKpJgB6STYiawEZ9QengO8iUdCojyxa3N1S0r2mWH+JM6W0I9FXrPLU9vWqK0zYiGBAug
XQi89KreW/Ochn9rGpTy5jEuIjZ2reTN5K+0X7AnbvE9q/0QdL4LhmtCD8IKTEkRg/EVXwt5hSbJ
isAHWsz59Z6sDpKSBFfhhoEvDnm5rgta9RVwufcrnhStF1QNlFv2FfcAmTbShEt3CMJd+r8EQyIE
hBZ2HbTB66SSHkiE8Gg58INRozII44eKCp+yxXtI7fSv7U/AbvBEMiYZ2jC8o0d1daHgSu40dPTh
Doi7ni12Wr6nsSQnjDR58XVlepSzBX0STZMKCwmNtFCbbgcUZcolPhossQK+bCrPSU52pTrsyosi
cZE7g8FBk4UqSQZKIRX/6ybsvF+bUYzqe5dEqaTNeJdnydvmd0nvX5PJwNolWjceNd5ouq1rI5Vy
kg9pBe/PicmEdx9eo5c+gIMrECIqqA6REHCK0gL8xRChd3a2g3gBelU9seK0KgIYcfMAWLEnzKbv
ZLEf0XbGKRH2H9QicsEmb/Ko3iVnoDhd5KDh7k8yavOG1X72nWyx4+VmYf/Q1LgmZpvhm1tQh5ub
JuIfGVctyTLfUDoMjHVcpYtfthMLQAID8j2X3DaRBhhMjCTFJkG4gBRzUv5H/3lwkwHxTYhtXFue
s+aA2qaSBcMYOLnq2iH4TQG2+rMaxKt/lIknhJZ+Newv4BYfx8NHWRMWikVBUQCBu79oIT8HW4G+
0/BZ+nmPrwDowSNx8jZOelwRLe4kK8skrQfp78czedy6LEB7HKMgLXAO4MUedCR3Y/KPPrA5Cnz6
+5w8h8qV9jyCBcXSIGJvaE5VD0vYDlUN2s7KuUmPhjEjPtgkHNiawYBeIb1gCm6WeG1RiHbb+ICz
zx2gWBnQMgCLNznN6SbswGSWpg6iDOR1af22mAo2Aw3qQlEgb33L6pbSWofcZRLeG+tCccldzjm8
ybYP3vld4i19P9HDvDredQhCA+LB3HZpwkeG91gruWvs/MEtcHraY/8ice5nRABsacIOnHUDVOZF
ccXDsyaK30ZRdFMlVAP+QQEODreMfEB5aciwcLzRZQJkIxM9GkQ8v2b8osdoiBRMDrYWfnoTF56m
uZCAgAYTRhlC7InrEQkWfzzvrYyWsymXG6LfBfnBA/7YO0LKfbSYYyWZ4RY0GNUEI0/SmEEd8i83
a9/5zJ38cIYG6ulXxEC5nXVPwuteHPIZGs8GGYrVOw4VsGs7wxfDPNfk6LWmZAHMiXQQK/2szai4
wKQSpwdX8WHWlAW5AvH3a3e1/+Wql5QHVAYfxoaazkyJ6TWnDnkjQKApWKgosdG+3kQGngyp/6L7
5OyJ1v0h0In3GjtJ5TBX2w/bfMI/8GKItRZlKNCqsjoW1ZKhVd24klWTZBRBo++Y+I1pz9FCX9Ln
TBm1b7xJH8grwVG6O8meIjwwPdvcEab9iNBYyeSZUPIRCBq03lRtViUHjy6a04N1Bn2Dvi38GY5f
3GVqJeXu68tQKkznVYe6BOPu7TLLdsE/gl0YfoIChTApUFbzsz1ToQEg9ksuZexMjML0X2J98Ezm
/Uj5hx5sbXynqkPYH2PLCGlE7HzSZh719kdIaCp6hRHVElGkSacAw31VcrBONgI3IKdNNg3ABwAE
bmO6TEAGVMkqJuP1932ZgzrLsjnGLX0Ik3cA2HSHYbfWMKLZicOaWOYfdkduuq21gJIpZgKHD2nt
+gNzJqkSx7VYmtqdyp5VMwD7zbUQr4IGBGGbmRV0kSz3AOr/jnC+wXlG1K8ClqSZY9Gj9oa811L4
TkzauthiSI0PCRNDqGi/GXMzAsjLWAEZUAFzrhHiA5Z7HhvsHuxq2DmxfV0+ChB054YQRVsDcLE+
xUqdgW+jb1Z7siN2Rzp+RMAWciOLiT/sGCiCEkMzhrLTSA1ONeumGq4P0ow3SkgyR4g8ocsiBfzA
5TzNruJ7twrsleinSkxZex8fSH5f4w9gp2NojifSekG/gVlwYHaToxTCFFgaKIjS0rpYQ4CRxg2+
NefuZxjAJsFjRiPICcHWJRiELViSkGUJJMzwpXq/AcoxXViDX1RMnDU1tizpahgEhI5LRposhzny
rw3fUPp0rl5rAJE7Xg8V6CkPt20yeLl7E+HHyjbole4X5Cz7aUzHPHE+H/o7c1jIe4WOfa9oHDL9
jcBGsYP3wppwYK5gCGo39UY9kHe4LXt02b7VUfAQLHNbf4uev0R4V3fMSpL0Lr+6LgcrcjHk7Jht
AW4iarHMYi3nV7nsBEAjD2w0vvp5tyAJgSAv2j9JClvjr+ZPFrsJwW2L7QaoOU4NobXcov5gmw3E
ranCHnxm/vZ5YDPQiNnwPY/X8rsH2KNJAiHNahtFTScBPNefEdubCvjHReMYG1NEIC7VU815goA1
ObAWZoIj/BVVWV1YZwHJD2oRfxFZdTlwfGaEsh5WAd7y7zXfVMYszbvXwOvfQJx3z0BbN8H7R2SR
kaP3cE8qinBosZU4V7mRe1NV/MDpx/fFQCy7Ek2DIYc/nD8XaZPpA1nFfE3859Lghw4BLxvZf6wA
Kgxdj2DltxD/9oTVIcoi60FhTbTlPYN1YQfXOacd9NHyR4z4j7Aza06cXbL1X9mxrw9xNCCBOnr3
BWhmNMY29g3hCYGYBwHi159nid1xqqqrq8Kf67MxSK/eMXPlypXRpVXTz+Yr+V03qDCUX2KiR8bL
khNYwUoAwlqUtcsEDmLBJusD/C1GbxlhlLfJoXvyeyx6JdDjs/lOi2wlEoFIYUZtKlGSPabODhoh
QWkMdrE0miTMZR9fnYfZbHZGoYXIBllsp+cA2s756fERmECaFBPy210wXXfXhuH9aLfMr2eIJj32
wEbQgQfKbIkvqFLPUywlDE1KXbeen5nSR4iAlD2AHH5rF8mSFIbhJR/dyMR/WSLd/oLzXOBd4ka8
iH9C7OexGafwtR+hNWIwI37iRSQ0WFVo+NOSCinl3vOY6jwTctq372+DRoe4sp+T7Smi9c1qzV8Z
DsYdFVH6g7AKPfL8AAcXCdcbxTeZGEtNYmRmYLtXvkYW6yNNiL3osyfTRUJEuhas0MkOrVRWAr4s
8wgdxe7Kw/UE2Mw6bzB6K+8OYYhHDjIkYYkVI2Y5olztKVhso+VIGmNIUDpop6I4UYQ20d6nfiPC
3kGxClDm6yuH0RlSGbZjs/528+AwfV+t23PL55I6CAnr0eUIVrC4msQEp21hlyccrz3JQVsUbz30
hSgj7funxfPD1oli+JfEEYEFEDPP1wDniwmnD3rROphkyTmQbrELASQxSiPRBVdPxsfD7IuwD1Fe
EjQmLEdowJwBlJmxsGeTnaghrIPBeQxm1JtQsWTaO3NcG8PzPCC0aT+wOyAUM9leOICIVqrPajnn
weHMqsdp9nBzyYwOFyOSnHuTetR8A5iwiS+tj8/HvjxqePAGZdE/yC8Zr2OKiOKJoDkS1KwWSyhf
+INiNBZCu4YVY7WTWwKYYMeDBbMAaTxg2NOEiOXDw3OzR/Bo3wwhC9xerT5TcY/uEdQbozPdpHt7
sJ92vrJFmK16HiV4MzaPBSw6bGXsiCfLh+RCUVlifVR1tNrpkuhBXGf/D3mED2rNZkJFiZ5Ae2sG
G+xLSJCnsAOA/mEu/Lc3n6jyEi/k5SGGwgD0/QYQglTC5NkadQiZwMamMkx7u46PLaoDQQlhsrUX
8duVcPtY+ecHv3R9hYMExwPhPRSxjIh2RvZ2C5+IHeMYw/DuYKz1rPfmKXSf8wuOMxbWZswAvE/q
jTbXQPF1F629IeruTvewaZ+p3YPwYoPofaeAcIUSV0GmONl5WHL2WEFaPFxtX1j11B+yI697rHMK
sW1A2ob+GwM34lMv3KigQFh0KHwyU6EX8C9w/urpRg4Bph1WYENCI+uP3ck32dUzWNzbnT/Lew/s
2xh0356PUAdVfVvZxw69u1ZxHBH2fja0lW6JJ7FZp6AMNH6IY3SMd3ibMElxMTuHEDBFG+4zVHck
mA7dkuJ3iM9TpKQ1/Z4+EUNB3YnswcXLPi7w0yCR4bE6bmCtCHVKPKlnUgf0/IDWjVwSmHo1B1rE
1/ZFGVcfQAhQjk8DdEhv1O1yhrhRMwhcWJUbMk4Rlei5L8gkWjXAjnrnjAGKYl41mwo0MJ2Ehsec
7zpVP7yvCraAzwnHDyW7ut/cQqSnEyLnIg464fevxqZNKvP5HMDzwyXzkseHr5ldpxBUZ/YA4Wt+
bXHeE2USFNIkNqUTw0ReHVQD4X82JHohZe/EAnB5XraFByR2ZojKP17Y/9tTKikLvOSWpDzgSxNm
xoUunAiHWJQiyHM3Bn8DZ+zBHYlphFZk84NqVBS1z8PmCyvRC/bTEES0hB727eaksrVnRbMFraSV
gWJY8dMcpQSyecMbZCc8so1Mc3kjnbl2oUdKq2+Fo2i8KSJkYDtHIPFUmhbz2PpY+Dh0PNArjmf2
iH9T6359PVKcYU34esbAQWGZc3b6ZYeVC5B6qyAadIq4xaOzYOFu8Qe4BSAt/LrLtJ1xlGHytdeP
oAt9Y02qoz/viF+6a9WoIAbZdUlEEjbh/A2Hlb5yfUIDIMaUP/6M36c2gLcbWjCrbiCkTUVWtl/A
XS3vCIuPKNXFj9ZW6+XlACIfQBkjFrHBtZzA9B4Uvgtf5ZbM+4XdRgMHzcJuYz1vdS/bwSU0aqF7
iM20gdV/IdMEXjlkOTis1MYmrrMWRpi4OMgGlPFru58NCYdexvUQCjfUPAKQK96VwOFevfelZy/t
ftZ468WYRMNdozW0e8HLjQOTMhoUAgCnp2XAEaXFjmJ05L484WGX/u3dg/RNfXS2Q8i/LeLoLWvQ
DUiMxiknePqBk3J724axsGom1RRHTHCDOzJM5hsVRCmv2/7nP/7vf/3n5/U/su8t6jhltt38Y1Mg
fbXYnI7/+qdp/fMfu/vLyde//tlsNhzPbXhNzzFMz/TqlsvfP99Hi02md/+fQ36uuRvbWDw5WJv5
oPZCBGVXtt5hzlFBqv+3uzl/uV3j59vlh7PhLFe1xZMIOFm/nClpvNlDIfuMJ+M9CjhGqSc0kIDb
P6O/CYFrpjKj5cMxVaG0I1UlzQ5yHKSHeZ0iMl+2T1dm7GD5hPDO4o1y8gNqxH2u4wZhf5IFA/L5
olNKdiPo+VzWCxax1xqdWgf42U7kPgJQkrERTB/RB8B7abuhQem7Q2oG9a4bgrkSLarP0U/ByHib
kr05b1M4ivJ8Rqiy4e4EjupyeAtuQTE+9J2nFS4BBUDYVQ02AiqSvxgjiPRI0UzJ7q9RmYuYWf6X
gbRsjdSfRrL5c9eut0c7K+z9dYyKaXRAqN9ATsaqvghDjEvMTHOg+kt6tYxy5FutCC1CSiJsus23
/WzVJZJKDW8CwNGuu0LFr45mn17RJw4UcK3FCNRwnTPjg3gFlS4PcaNdT1Yf6MWRAzanZOcmJMEp
XAYbfxWa6BWuwnPnBA+0QRc3giOllZeJHS0SM0KIIXaoodRMTjEqiJGXIcuSoXZVp/AhLOLxLdrE
O/6g70PcTNbRlJv8+6uTpZQw5YNUUYhKUkqQ5MsiJ6j7JCAnuwCNNC7iBPvJMaT2VpQlxifUZtWv
QUn+GK4nx0kBkQFxhaRBm7yoZDj1Dc/r00kpzPTv15zI4e+UUGFvcaIL9RW3ya1KrbBiMbk2EK29
pOAExSMZu0FJcXV2ncAlKoHg7+uKUiwRJacDAD7kyuzESRCFrv4l5IAiwzzio2c0Tyk9EZmvTrKP
9eJt6AanED5Lso3NRB/+82p0zN/MmKbhWU7TNO163fV+njHZrXnKalc75zQ/+S6VwaWIeEA5EMwc
A7Nsm10LmUNKv4WUCI3yEAe/nUVw9PoQw6FrXImmUTKYY4mUnxPZFnOEVqwuOeWkHIk6BDTY5owp
Wn9pufHnljf09x92LbM4l5m5d65jh0WOmEq0CvcRZTI4JKOMubL5WKjWR+zgODO/oC+TLPldcMSY
FEbfRAjnfUB1R+tEA7UF+1aHI4nPyMwhd+JmxReGQ4P7t253tcf9ulB/6PZG/efGzx37tNxcN4sn
v9fDrQoJyiGaVoE58uBrrYHZWkH13JLnTDVZCLFB+wEjBIzW5Ov1pU5x83MbTizKJY8PzwTwiaVv
2hyyOpTxEmFQE9z9c583/tbsX7buZlZ6jYXJ/rJlXh+YlxTJZWe4pBf2alUo3CR1aklksU3pz2O0
fmNpxruPerKrVn/dN9+c4BBrcVOOO1l8H2IKQLBmFxEVyPxCKxNE2qH0uhMZpIQYMPBWASUUSVso
WGFaHQ3+nUfXGuZ5Iyk688hMWB6sIQkB/vmBnd+dVT+O0y8b6nWeLQvvul8+ce6wAeL0GxICxWtQ
qsUVkIyoI9RWQBewn/nQCAbbtteehi7yk+1vEuej4YtMi88rmySsqVvqPtoRcDyZ5wlmxhNZcv5t
x7MgwvLkjP/cfu+3A2Zarlc3mg2r4f6ySLbFft04F+Z1vJtQXCY8E69FUx8m+aq76s4TBFirf/Vs
6P9GeCFUvinZ9OXf58nZbLlPRqQFsplQX5h9AbFTtuFTXLCjZoyZ91ZQurbua/9GDPX73DnELLpq
D75F7LIU8LTZMTk4I8aXp77OSvZbMzXYRQ/kRDqRzdeOkUcYhXdpd83ZCQuEX3XnMvpzp9haXP9j
8Tk2m16jYdum9cvic1yvXGzztQ3EdQvz1x1lPy4+CvQnxCrB2A8u4VVJXuIBIak+86AuJe7zIms3
gI6MoGkHjusvp+mWwDOME2Cicxtejg3Y2FuS0pD8ub1Ve35pb8OzraZlOk7TaFTP88NOly+ae/u2
Yac7hRSZRbqVQtiU3znHlGfuNzhRbdbKWgFDin/Kszgg0vW3pWD/Zir91AotlR9asSyOt53t1K/j
DaJVdryNFukxMmOt81us3XfBUazDWKfvjdG9EaUi65Bc7U0krvMFoiUROE7LslNwuv2ll36zVBte
w3BN5rlhNX89D/bH66lcLhrXcTOi0nXipvAcqKU0pY4RSqpUvtac1bnuRceuGTRIJlX75n+ZXb8f
rR/aoRP3h35aWdfazZwW16dn1JuJ5gcfqFl4gZb/Ho4uThy7M3RnUDy82L/c3fR+YwL+1A0y9n+4
/bFWW9vHlXsdy0jTSp72UNsclEgy44N3qQ1UoK3oDLAleidkVqm0kifoniGxyFbO+1d4uM03g/eX
iDIaqvCbd09YftoQeMOD+1B7tFJiBVCtKfm3SoCpLN6ozUPWpJGWqftANUwKLCcrri1DUqXJ9duO
YyLjM0K8dqgMGqn+5jJkwKBcNeF/VHXkCNFhfkLGZBef2UCQrIn2VBptJlvOdifQ9oGWIWf5LcBI
nxTdggi7F5HcGzrpkZimES7IYEq0+1i7MRw6kmkbkZluEQqf92XQrZO1RMPZfLQdITIfmmntzY6u
6TXVVrSAhRgukht2o+zHKQ3hjPrEWuxuZmbq9SiW1nWwYy98cN7fkuSiPa4IvV4RbmE46xyjQQSx
/zzXm79diz/MMfvnQTZumVU2mfFPNqFBMCOqILpp8UzdSP/cnQ/h85SUYieSQLm63Tj/ggLUJz2D
EjwUlKd0RbIdrUdo2qVGMF37FOuiwm+P9TKmdLVvPcOZj1rntAj3/nDTqpOcY6fz0Tax0LLrGt31
0adQYWi3+yZu+qFlBu83MR8Q/kCCp7V4zYlhk9KWLl8R7CY6CarXzVv+nzvB+rUTmobVsEzPc9yG
Uzcs95dt/LI/Nay9t1z3ndsww1Extu3dOXUOBN7M3tJc+UuLAm1Ipp3RTWjYyW01y/vGpSFRTGP1
dD0/bbdEN8/sTUAebCzk36JJeX7LbUTTlnm8aIz/0mTT0Mj8j738h5H7pdHb4nBtNqa16xgKW1qL
p71arANZ1pMWhUOwntlfTwmCLfsuirUQow5INzpUOOcUSm3oCCWarxSSCKdIpLLFdfXzmQmAEiqv
ETil5riLGaa/uqkMshMFa+tUvOPnhyoLQ4uxGR2qlzdcAgFybopGIbunPnYVFf4k8cEVCpngkLMN
S5X4UjOiVNjXIVkgw5tkMZLh3Wlk8Fe1to7914zQsq9+WsKPzEZWuktqqD5ThUHbxAH2MmIdh66V
8nv9wEsbvEx2E/RPsC76XAcm4CAfW2k+dnE+y5k+I8PSjZZ9b4CcCpsHPkpOjbfagEfk8djvKcJO
7JQ0ojof1AnA9Re8n0bXBs6nRRiLxz119YDLvkOdmf6CFja5aJ1mcXv9cjdh1TG6OFU++nqATcJV
tC1Vo8E/VJnmGfUc+pbPXL2xi6c8NujkHS0iquHyRwIXgAufZerQMmOmvqGGBf3k8n8eiqvs9HDc
hkLytCJF/GWB+Ko2S0D8eVv7prZGYgSDK0gYv6CgS6Oq7ZWXUajmatZMV/jvK1IEjT6qU4OPgU/o
Xw2MXmClVGZ6bcCToazESDjEjmntgmZpMJpcnFKWGq5d90C8mgvdO5mGanCoAEp/G+zydfpZcxeF
RwxKbe46BYoZW/tYna3WrLmt5sCOO9HuM2ayflAXHdisdD91CRcaU+jhK4sz5HTP3QPTct3X1OQi
vFsLhNRBWmahm6SRYqKo59SXTebAmkvo0Si0qKl0/1Ij9AatE5MBsEOeQL/asDLULu9To6CeW/B5
i8VCFApmOi9RkWq4lZQvst296pqMDS3SW3YJ8oQTvYdqwwHZctno0NUaQGdGaU6baijU1g0t1unH
U7JMNGSaxVqLapOmA1OINT0frsYnppIm1H1S6LHcktYCkVHFvcZaPHQpabWpek4PqhFV195WPI3W
gL4thljTxWPd7hg4/j9ve4Osrz6k2k66pSCjJpGWNJ/ndHaBewwcdd5Np+oSeseKOqw6zvWyzmqd
2CXpeES87+O/4gJCiDAa+KkyHviI+VlD5iNV9SQaqsfRpKNXEwC+ImAUpZGrJNkyhOBwwoGbEw6v
HeLi+LHeBC6iZJ/zF2vvX6znDUjwzDuE+TPqsOYIXQGDlIrwPNMBbn3q5BUyg7wx6IyQGR3mh9ma
s5giKT0Lx4wfnCh/v1E15X48r2Ymh7ZOeLkwclKmKNyAG+G24dk0gkPH6ecv03AXy3NFMCrMovq4
7lOYMLD43uHjHGILUFGg1OpFr8ufBQnDu3VKnKEDGFU9sV5xdvmjLnsCweKrd8rbbgJYpQ/r1ROi
uXKDl9FZtUb6cq6oqY5CIKXFQbaumNTAYovv8wflPBDJQoUI9MoBp9om1wBlZAwhNFQxYUweUa9a
IQo0/OtFdQwk6TlY+NG3Z5BsfpmtE9yWBj4D+dT8rR66IfUIeJ8X2WBezcG2qx51P2UwNT9lUO1R
lb8F+rsn3zy1uZdMp/uXfDb1fUnv32ZedFCygscNlkn+rt63efM1PcxkjjUHJWa4LDFGct63I/dT
I2hGaywmhqi6g/7V3eQj6muKCkVlyjkAb4hl0Dw1H+GBd/3ZTi1sj3qIfpe/G10DFLUHaOZj8Ffg
HpNBj8vpz8Qx0ym1kNfdxoP+dktN7L0b3/fZoBly4/s4EYAokJBQDPNkkRRIssz7+Uj3K2nWfS5h
M9ItDAH3F/xLZBO3B3ECBuX2bJC5sU7OFehpPd5wQ2zE8W1/jy2LOBrj30zcMdUbudexcpEtruxF
q2AVkWaNG7ePwaJCWFW+jfFZe7JoR0GbnICMPxmyvBzmmMDCLdWwbULOFr+DRA9QDQc9aTK6ahZ0
4UR++QnfrewLM9uEBVhtDm6GOiENQ+fw2fQzukJDVIQZ37Jgb8FuVOen7b8XUJYcAnQcuttuTvcb
dMyRdahOxgBU2bkKraFUAPe/MVPp0tEiusZTqtcIE85Sea2yqE0Wn8nMUfUeNEC8aE/gfu2fHrZD
bvt+7O65SRmqypFmzDpZUYyqpAe0eutjgbtZZD0iMcCq0XrSGhO8NA0FBt/UsApawIjHh8h6nir/
hrKi6myRByANaoOnlXuD38ORFpW4R2xrbGlT/I0G95H/Yb7pjrqWIAo1fUG54+rq8S3yno5hA2jr
/g54ofEFB+CCIyDvQt9qvxPtu/f/6xkUphIQUuvp8Rd0rZaROjTvE2wCeJZHQ1IpHQrvDjySbiUv
Q6iX4LADIvpQ92DaHWMYLl5y7DSR7eCRJvU36vxGsiwFOjORenMwe6HHW3CB+/8FQe9jk5Qv/S5w
SMi+Pbjg+OXdo6qk0Cvdgr7Rd4lTB/p1+KTcEFdx0FqrhbWQgl4Ab8d4DxMHFVeq5VKBrHdJiXC8
604OSKEQnFp4+iyjbCYAHNQQsNVMQMefFi8Eb09h84kS3zTi/oVQfliQLYHmP1zSqoUgH5/3P+YU
M9KAgUrF82Se/DegRcUb6q0INToAcelVqpKxeNQ+AYNqTcngyoygJAj8e4ozw4y0AmrIY8naIeYe
FYnmCew3OAKJctu5CkL4la0li084gt6rT9l+g389sAUjcMIrRrjMkw3HpKC1PFE/Ari9GnxaWsMb
LI5rV39XdEXvoMBRBbfpIK5sYM7QOwAHFVm4nDx4VOFpPDXKyb6rgUXDNGC5E92/UEgtfztElI1n
xRth7U046pR4ioIia/Ahr7/ulpwMmnhaOsuECOaNxa29rgiNx7tTK2jWYTlqph9mWeJVM/3UWUdH
4P4DdY5ukckSNjgs8pgQfrQJ7htKPdyiT4SYQmDzyjxmqXMb3Uw4p2az/q3QTh2+Ogbu2zbbJedR
TummPaeU9niDf5ehwwjIHpWtYGHcwfxRGKUZILZSXVgLj11pF6xZGhlpckg/pRlnx30rl999vyWn
0cROYRo91XpaXLtg61URPp40MoNDtIUpet8m98MtjYF56lOg4P3a92Qv0NBFsp8Yj3L92Wl8TjLi
4yd630GBgmemD3ec61dOeu1Bdytj97xntze5wvV5RY2FFWQkjsS0BH3YJ4eRdnez6n0OPA5exSIM
3wrnMXWtOICz1yOD6aSrPuuf5JuUKujaivck3srQ0V64ZCAbD050xQTiaI4WKFiwvXSNyZZ3yQDS
cargms4UQRZs12gBp0cOMpOhVBxskbiDK4OzoPicMI465BFeFPaRJTKeAPA+CyyulOwZ76E5IHrO
9u8AneW07dg9c+DkfT2VhXmw6u/Zr1TTasdf9QQyJm6Bfrp0rbAAyN/6G05HN7aDK8AbIrbBdkiF
LqbCnFnl0gdVX1RHFgI27VVQUuIbsgnf+lfnaq7KN/TZ8UuvUT/Lv4zVj/N4n1ACyV8Pdb+NcoaP
NOwGytegKa+yEI5Urdwn/EUTGSuG1+shBTiqI9tiSNUQQUpzjAg16JLM4xMpPhoek0dZD72oxpdD
wQ79RUe+FdaixsxLj7y3DgaLqLLPMu1QbKOj6oOHBz2qmm/5eyw0AU0OBzwnKRaOER67K0yKoquV
oUnCnB1qPbAygKtM+NTMJpNzg9syyFpGayAnd7BIrmmjp/HSeSSLJZ/lM+NRmioAVL01x+22gmf3
/AtYyxr3Hkqaqwd16N1TtOutsDB0omhbZosNKdeu0PCb+aid34tvwv60Y+uLvThxxjJJKLOIDJZO
Avvrr+i89Rs6Aghm3XBsq15XVPJncMtbmofV4Xq6PsGvJBImjVEof1OEQrswRzdjAIwCoi9pZZQk
JM4/vPpZvBpnI/6Al3ZRifkjobMW7gbJ3SPIb8/79zlVSJM1ZflA7KFuks1GqRFEkobkUpe14Ph+
pCryu3PwrZn++Ow1k+IYzot0v+sjX4qgyMxGvKSGeY4HSw3a4QZ3rT5bksPQRBCdhl2saA8IwVRr
Tuq1R5SFrXU6vbZXFgKsdaSDCYqj34wQ8/eyrfBdDfPgolzXfr9/ba+782fEhZqPZrRpvaPv+66k
+nX3eHnMVmG+xl7YwZ5+D7rX1ucK7sHW+sYLMH0DtmWagc2FSDhQ34CEOfHhyfj88vsv0FSg+IUB
t3mtTYPVBgN/Tty9FjQphxbe2vsuwhFN8nLPoNMqrND8XJwCUXDW/vSTbegISkAO/nSSe22bDPsL
KfqovRVdMrtI4CctjaKW7KZLSrZc3xdfDbqVw6BISLllcideOr+1lsMpOSjY5ghrUIFaAOENsRF9
suzmIxOxws2I19fD1Wj5pTVI+j6lUN83mJ6AiyzzBWm8bC+vwRTJAKeNDjyMXWoUUjG1vyNtueVK
F7R9JlON/L0dAhnJaO7DOufMKlnSpZ+2feK92xha7LpDfekXarPVwoy6EcfWNr7sInhdWB634b4D
Q1ry9/arM7SH5JNgZU0Dj6TcrhRg/owLmr+JwhNlrBOLIsyjmf/zlK9N98eNu3LL7poS87e23dnt
ghrJk+ahDaGJnNMLvDpv6//5tvZf7/vLUrOv081hvnEu8EUU3YPlnNQDZjgmwQ1bQqSLaVi+kuMW
H/A7vf6ytwWCv+K2yJrX1wlHV1b9EluIWtdVPGidln0ryGIgJ4pA96kxBGAgiIZgDB6QTC4BzcLi
wNVkE52q8ORuIqvVfHTfZPwQhsAQB1kBEpkIJRGiI6wI+I9yFumUNtuYiruJLDtsXawnIz2HlOTb
oXajF7CeMAFFnCCPRqYw9hNmE+f/PLUQazlT8egQLTE9LE53vQ5dtWJlYPFijapTdJ3KJ9BvYCIg
P3hwcpx2hL5W4SY0O3ZsBQrjn9gWyQ/EbJXZtwwW3/YaQjsYwQeqX5WbL0PrVv3kEj2VzSaMQRu4
rJj8WZYM7mcoh1kmxiKRczGtjJAqnhpeH2S4NfDkrMd7DFbnugwt+WAyF5T4Xv/USSMjQb41xWYn
lZeGQyRXVnfbTsTEkWuy5vBG74FTURwmnWt31EBnnxwRI7Rnek/J71505Si2fPl5eUq0sbOLLEj0
kAdP7S39uIvm39TYrAzve7Ae8j3WK3wLnIU5daou8CLHf57KZuN3S8g0TLNZV5i74Sha8EPca15b
buyaVVzGOscOTIk7u1tuAGEuXBoRFRSgOkxkVetVzQ+Z4/IA7++rxVBtxocwe5k+eXH2fPcNDfgf
1puuW4KFTSMHatOKKqrThKJAWWvJ4SowRw6mOxYGdALOkWt/jhffHr8ZwECUMPgo+f+Z1+X4C/Y5
x+6XZgcAEPwo1255h84i2nwwtoBGt9GSGvCASvqwAxfKGl8fsEg5ya8jOfLyG2XECL7Zsr/JQpK3
aOAbLsAM2AOZ7R5+o7gukJM6+qmRkMcypyypg/wcMWP8w0YyDS7EZC9VfJaCTwIcqqWCjGTNb+LC
/T1c+2v4BtYhnCOz7hHDYcSq8M4PA9bY5ZuGNz9Q+ZVlJbjUDi/98xDWWGizn/DF0loG+l2LbMVi
k0NC9Bva1xWITPtUM9GqEvqWfasntbpwxenr+9xeJnuU5rD5cTHgFeIL6UvMLl7g2GTJCeQoXnex
QbH6aI90P1yz1YvLhTVEFQaHS3X72HJjBb3v31lKXYspIyxKGryAZc+AlM3ICoAwXmGysY9qzas9
+4lQFJGONDCIB8FvWLGGAAHiXE9bPZ1i+qeOoudaoYoqilmhn+XxyMuRcS9fycXxolIkV3TaQuUo
F9Jec92yc5EXjLdNFqncbO1irIS37EMjKEcYsQnsPRlxctq1O7KNokxUGX6LF31aBCgngV8zB2+Q
Q32ntc1ZBTaQAfWbsWfw4CnKGCBBJzhAZLXK2Y+vrza7ny635eramLeBCHF6xyW9wxKURmefFLJ1
e1VjBVrAgvvrHDN/QxFrmlbTbViG6zYalaX5wxTbnW75vsjssnu5DS5X8qJCxvcIJAxv9HsH8/MS
/Xkbsn5DQvjpjr/sQtl8czXOV7PsHhGIIU5U2oV/huSyh0veaF29MDfb61OUobZ/pEoyZ9ltjEiu
a19bG3si/fKMElloPly6u9NgdY287XuxTf/cSnH6folB/tTIX0hNdeNUN8qSbjnZbdpZqyc1M8gs
P9uE2Bm7+l/MDMv+X0gJ/9+k/4U7Yky91XYxt6+sdW2922A50+EK8MO2KjRIU+VZvodOT0E1epuO
c33r1F3CE56zTd13NPNTARztxA6lnnwyd20MkCVLbsGXMDYBCg2hEWkTvraYAUaIZKdOSDDNp2m4
6FbgYQLU0hKqIE6oS3lRlrS2GUp8Dj+ulKE2em5bCI8TIueLo7HmNuK5mGwI1U7e2Xy4Y31afFOg
P05WrVaBhPrWeSvsowl1WFwBueYlPwkeoak4cwKgYczQLgEJqxftYY1gTvzhxlav129YY/wNO2E7
mVJ+eh24bZsWKVBGEEkROoUKFYJpDPJEFIrKHjqFisyApUTofyICqNqY0eK9ngKuiLxRlAR43Qeb
mJCC0HUsHdgi/DuH6g7n45IKghIUBXEkhfP7uRABjurNQG/61qlJictZMW9T+ozoEJYSuFmFISb2
gB9XlFzVeUuVZ+At7DbhXhhR+kExJRp/D/4pklvOFDCrgsLlTHFBPZ6ihAKEMM6jHbsFOws50RI3
FVinE1wgnVquaJXOc4VmFchukLZ36FJDO7nM9DDitSjUrj7St/dYfyDv7g0WHKHoaEMX5iCKuoQa
q3bWU2pGynK1w9WQMDb02D1JWACEuilAMR2gyTrngpqwuiwRU7LcYNOJPQbVgC6UDUndbGbw6dPt
6XfZI7I6anHVX4Kcpz1FIBUzU/ROMTxC4ITmiKfz11yx4F6ZXskewpqBYkNRUZER76RsPV+NhaQh
K7iufqdK9UTUHTKXWGaMKZ2FOas/VQ2oLkKn9HTdJgMP8tnF2n4gQDftad1VYGkXk1o/0R2KA05u
E42QZpACghVWlyqYrIizAop0J3NOT3L/V70q5BWmkSwukyKpO2ww0UbXs+mTbCzN3oIRv0clFTRW
0FBh+SrEGC1mwqC1J6jLeWKeSk9rDkqoTBtu2SQAzXQWtkrTSjhGuu29/WoQM405qDl7dxcMvAKd
WeL8emw++gL+5jU5IaIPKHS5YxgUNdW00FzbA6kjsYZY3A7AV3yLc3Lgi6Av/F1FFYhbM4CsMLyU
bEQMXX0kdsU9Fn6wCKpnI4rd9isWFM+9on+ZPo9lSoG1xGECVfvegxiZAkR5nKxPppWmCEPDTHeY
aheemMXIoUlNXTXOfFSHUHY7tsc64hFf1dYqUN/C72FJdqfvBhkU6kOPe2oa1LmLbATRLCU/e3o1
B+rZIqU/qA1pPjaZrQLbhc83ezWyjBJNYA2ePDRh8tMnTTW1ImensLmAhsOKXLq7mnwEElwksHTh
Tdem8VbE82jSUUkOrIA5Waeo7pnh1eozB9WjMUnp6atHWiLjqadvsOKR6UvRUb7PPGLh7HVocyCR
OdDOBbfsXZuVtj+Ae+YEFd21J9FgfYlKf2+ImjJvxvVDeNkMkVXcEnTqAjJlZFZR35g809b81IM3
1OgdcZGycIpaFXgsdhUaIvCbjAAhL5Lzya0n2brRWS4I0UPXgS5vBBzvWXwaO+F+ZFFN2K6iDNN0
Cv0AYtuoES6pSXsaXvob3+htQufFjM3YJk9i4yt7QlkTci3X15aOGhE+sT5xHc6dOkavjMriFTI1
x4mMRTlxQgEV3xY6fDccdaS4WLFVZJnPQEHkeNlVNFsdVAqdr4fkcnWW7c+F0z6G1uAYovtGTgw0
OBTy/Rr5imnhkyCFxvgCcdiWWbYvRfB5QLkVm7tBUaj1xAa0cvexxNa2wSpP15PP1aHVQOnRGC6i
EvCp5Z7ao1UrMUn1RSE2rgVzCoLNoUqP1lFCSbuoWQQkHZl5mzpiU/9wahl5K8o/Fie/tFtOfxlR
B67tA+Y4JEz631lvlL+Ui+iyGNrkTda+z61v6sWhMzmcn8PzPMyNd+/8uTXD5vp9bz5ytfow27aN
PDq85GZQWP1us5s7nRWOTz1YJkM7qnmPL3KeSQ17BUEbnKbD6BNcnMO0VYLwfkpT8tZuNUggKtq3
2QWVS7TxykGDBLzB2ITnriSjU7oYB40H7wHonlAuKfuzYxfJTKpmw4hL+8WX90wGG4l4AHaP2PGt
+rndDPdDw39vX7oI+YGT7RNM1EuXPj/6JkooYHro4bFUIDFhpDQuG2SzqbGb3Jrh+UDSWWf1UR9f
bz3IieabpTDv6+rFsFu7zjKnbFS7QF0HsYlreCarYLJqkTOHIgs6ZRHEgunw+rLyswB5g31w7riI
w6FQ9rojSXTZutQom3VFjBZBVf4bDY92Oxue4RdIHoZaJiaJe027veq/orPVrpSFIdG1TmdfQrh5
5IzRkTgg4OJZ5KHWGoOb0XG+cB3WH02j7Xp+c0TOAvpxKNcgJzKcUoUGwQ5UnXxy9k+QJ9HVIr0h
R2goIfuu+3r59NpMq5oRXPLWqBwuMqLR6y6/kDvp364ggZuGDznELw4+muLohu8P/hko9YVc2170
gk0FGP8wRz8SiJhB1VpAHcd4nfvf42PkdG8UXluLAgW3FV7PCHL/xqfCbnjr7L+b1NRojbPAJiMz
dD5yJCdqFJn7qD/VSZVB14ISazly9y+h3Xd91grVzrDv/bAYzVGDOJ2CMrDau/HNh0K3gN5lpVTc
vkQUdz21yGt/WDxkwWrnk28dH3uDy5NNqS7+2Gx95BMltZ2HKGSNcnLeM+hie5ic9onz5sQpRA34
9mXoomvmG5/TR5tiFK01wGsZkEU5mZKQWA/zeZid/APAa+aXn0bm36iL8knGwjEkMeHaJu5Doabo
NX+fj+rXzsXPEBxrUZqAw/CZUBTqseTCNSdTCp20maZn2CRUCdiiVHhLSrKNu62ChHW/wOs9Aa36
xa5XOyohglhjr1X/AvsGbFWupRNwk37hb95fvahlsqhqZNH7RlfwLpyH9pBQY3h+Lvlx+2WyjDAP
fRnz7WKFJuI5ENdn223BaLmEzYKiMoeyZT9c216v1nMHR38aN+ct+D2wI9pzRFrehXTfUhJIiUU+
bslKxg4m3Bzs/fx99R5s3gOkKK0Q0LhUOYNXc4+4AnCz1C0NvxHtqSveasC6oFLO7ZkgE427goO/
Z6/uAmz7hMYp7TRCQk0riBP7oaKje2JdJv8HI/PPTwoUkdbiN763/rVvEj8lCkhES++5gVbr49PP
LUUutuRUHQf6VtRRkcoz7+e3Cq1cVxDAKjhHsCZ0RbKuDg/1WHp1NSq+17CaN735m5ICEItK5gB2
QAV+gei4glz1kPCrr3DWtV9wh5wrWP5xAP8ksBCpUphWuLneV4A16b0UFCXKeaWdaqmuofcoBqAY
IOAEdJ49BKIKeCRqaaOVwcGkoKICqcoZmYbTWJljJl6NfJ47xHXCkxK/6dqh7mJ8JQBdHX7fi2D7
tkIh2+Zs3IXLVLlFLLDwVqUBckqS3gmG+iJMesWrOiYJffG9CY2gDuHD5J0L5GMdgXVNzkTyCYl2
i3pyPz9hakTkcQgVUtCaEDkYK/7Ym5BSdha2B6JzWAPRBSOWQ0K8pxrhNwXTCdfMTAKmCtAphqdw
7ZY8AwVGFR5VB1nV4InM0XxRJwtshr7hn6ITZB+B0AJO718Gkf0d+JuAaaFwq7c1eM+SHCiDXEM3
hrBNsZgdn0Rw7UWTRoFshfTud1HqXdmBJADWJLqAPnWIckozWFxT9zJiq7qCXgOuTWvs+PBIuGxH
cK7eoD+denx0sIlI34B7oARHVFDjzRPz6I13fevDerei4ro0sz1dh2ZvFQhJ5yH9OgUzmJwiCGgB
KEZaqwhc/4+y81xOXF2z8BWpSgjFv0gigw0mGP+hHEUOEkjA1Z9niZ45vb172jXlstttksIX3rCC
4DHlFSb7pTaN+K0j0BTHhjBACy3H8qxsbBdu/M7fmESYYfKtFvCmq4G2o5WpK6QzNRnysN+ByQga
U3RWvYzSFQVnikyLBjVOiljeoyqcQr1ApKYQKiJmiV35VbL3qHvhzAKLE8OBsnwtfS6VrlSd0G8i
bsr3hdrV9u3O3tSfhdRSPQsLtz07Xao2qmoafCmhENfFqKuqtp6WTy9rbDqGKyGpPkPHcf9pKBhH
hQEJZ8Xtgs6oJiK4zIK8R9U8RbDKgjfPyv1U41P6SdT7rPzowE9FuUfifvU8Nj3MoJpuny5vB211
Tls1eQGF9P5E1YTc9ouej9cNvY+0kffUHcFRB/6jPHN2XEpdRC4jaZ3qLPeJp+lm9E+UQeiAEKNu
KGSqKq6CaEadQRnXqa5aIWYoHPn9BLmwnP5lplqiuiS6sMpTxLvkpvGYP67wyuRL56n6pCqVVAeb
12F5kchN9G9Zx6RwLcLsuanbXjDMNQU0HYQQ1AokHJ8KKIqQFRV74yrolkO8oMRuvG5RP2AFUs+E
zn55z7nX4IVICUd6SwxNsarjK9BgaW66Znk3jgwmDJcpn6f1HdmijtNQBbOZta/DYydSUVOjRk/g
ZpE0Klfi54tKXEo3Od2IhzUY79c26Ko2y3lJ0oj0TdVWp4V8hp2GXKEVg+4OB9Sp6zdV8BlvP7Co
bO/PBIX/luq+iQEkzvpaTVzrMlpQn6BjQuFnBahXUO/kWjtTcjm3s/aWq8RBcadmdi+j8qAiiIbu
fCy8kkbgtXF4V21YZ6LxxRXs6pzuNWiKftxX4Q10zkiRaPCSB7bxjabXuJresbXLxrbhhj6JIGWn
nj9W9qiWHDnhoiVmEoUWHuHqKjGmFLWNN+R8PIEKwYZreq+9iMtUFj1aFGTuhRee0iKBnlP80BuC
qVY5RFAv/qe309/1rSqCvuA5QXnnJdRlQPFfYyH+STDH7vieygqVdmdzqJyh8oFQYjmpVt5R5VAw
dpvppguqcsb2Sw2peS99vrbJh3UCqlmIjK9Z6YOJU7VKWe2JsoyqW6pGCAQu4STVRzaUzHZIJUj2
yqiiJQQXYyJkp8OuWI20F2oXRSiBZkbNfoKoWddCqZm9iBErF+63X6WJoIqpmnuqlKpNIqyB2lAn
tS47t6EKmzaBosms8ogXNO80Ufz4/HZmz2CjYebdEUkqbqr0eWdRCXaknVYNjDvyTJgq4ZP497mE
IDFDtaEKN3YEPUToRGerLHmW24PQksLY7pnT+8a2l0A83KMDoOYzdqKcml22WkCCsreX/Ry25Woj
pfkphpdAzaL3a1XgnUd3bHLGJnIET+oAMhZbzIZ4XeJyhKP1MPBht1clWZs9EFe29zs6qmzNvFew
Q6d9pGimMtDpKZTIiQUUVghUnqma2zq/5wCqqC9jxsxSQ2cJPJ0y9zS2hL9rBuNlN+kmeN+FqhWr
Jj1vqvNefUkQQtB77ugOq2K96YBP71ojodEVNwmWl4Nx02cK9KWQTDtiymb094ZB9Q8dAyA5nu3T
rPMC53uvLil2l9vlAt9MBkF5y4pv3Wx46VZzqVJj0TwHcXuMiPtSAuTXry8P80QUTr6wzlzUMLUZ
EPFu61+IFw3+fmRlW/dbL+P3I6t+Izhnp9N8ew2OYsJJDRp9wnfjGYyP3xb/7QLW4IicSI7GK1l1
f94w4GzU60MQNlPEuV4NgezO0bSP2QVKvY1ujPo68Th+pmUXfTbDfG/w8feD/jN9r6SVI7ji+d/h
HqvD6mCY6/V2PMnrWXyOcXWQ0gKKadu+6C8+lSLYN8iU7EZJc/No04HYPK6wPYsdRAVPLWCnh3D1
jMH5wJuuomGjgbkmgfoIS1wgOq8IxoO4w6wE1D+GmZS1SKdgNvOcdCjjU3J1AdyUeYDGAYlzIx/g
2bi/CQAHso5MRpJCP8k2/Gso0XmqOmbgojrjuI7pfmsFnSr5eZckBtYf+1myeToix1fgkwSfv5Gx
BIJ+unSCNDrlYaVjEsQD3B6sq5Pr5jVbRRVQOWf76fCwAoQXcIkwlvCcWr7o7S/TJOkkwctiE10d
jM9Xjw4FoSXi8Nvm5sKGdfxhUlTUJvt96JVn4jMZ/IB7WSnFEn7rLhbOJVhlx+TQv+4mBUmAMa44
zSCnUkXd4LyvA7pcnxrmsRdsItdrXiysE/NGAU0cZaVi8xNB2/7T8XBFHdey/apf+a4psfatxD6n
VnX0LPIe+W2tHj0gW5rEtt3/dGfrxtmgcEE151Sr+VFj3nyXrERz0fav74no46h3YQ3SbKJTiLg9
WDHEuvY/XbbvQA21Hn3TdoA6VQPT+r6WnHa7o5d4q6B/srrOMl4bn4gTRbf1c759MtCRdde98yqo
LYLh32ddRWCmb/frHx+s6/fb/VomwamyvNp+/5jWl3SAvKY3by2rdS9Dfb61WLW2AOmTepVU/xgv
0x8iK+//mPV21a1UXMetmt+kVq6V3f5i0B0eo9EVejXawdFhtPnYDn3KwqvHbT+3ap7Wrio6dk7d
eJ6XfMTqwwHnmSKsU65+qRcNqWTWCFmnDQQmtlim7DB0u7Ty0a0LNdKrrVNcYyB1z7C5xS2g5pst
Ed8WoD6Oh0fzXJX4aIFSHsrXVf8tHUE9o+nT3h0eIKh9YM62vEYPi9nbWz6vB4i8oP5nxmj7viLc
70CdSJrZ6+ocm4iMXuMrE7CWJo3Lpk7fC9HI476TR/Qsnl8WHwW2FL2CZxx7qEBj8EbpkL4M7nVg
71mWIbtJGrX4QotxGyMGldWvuLQ+cCEkpWtPzksUYYP627LWktd9C4c5OMs+cht4ZmUD5GXd9nOv
g5rxR/ML9zBUqqOx9Nrh82aN0/C2ZN3zO+FX+vnUHrv1V+pLlLMgNVcW4ckPHcwaa+npbTG8Bg3H
YA1M8yGAO6ONPTw1TD/KAzxfYxbMFDY7dKXDBNJz9ogWBLFZ3J5fO30TufgFdEKKuiCWw9WOWlV7
P1t0Fp09CJU6mskgMQfbPXKqSb35hAgcVd9rZMH1rNk+ddQ+nltGQgLMbgRq0YsfWxcMb7jR3nR0
qtQoeoyGwyBchn7Oj1OzMUwQyJbNXh1lWWb6eiLfn21tvml0rEYP2iej6M2rIzM8j5IaYRuY1rpF
DXtTu+EnSsl+Gs9QvcIHeblEqa7+2jZ36O/v0Igf2P15KkhkssPRKBjBLhkg3IeHIZcakUy0JYto
bkzP52ERrzLcXDsHKPEptmvBdXqd9/eXyG8fFg0rvJoPKHWe2WuWveLVCtPKo/3lJAxLpNf3tQiB
2H3cQYgOk48OsYVDjQtMLt39c8M4N6rzB/M8lJ51cUSxtlElxAvn7r72cmm9HTi5Dd69tSP3sbWj
auhEx8VT5fp1vrTIA94v3VtrN7OWoYfC2yzPQ8ajB62ueX29vvrQgp/TLLpR61V/f9tMHy23lkOB
X8Jhbxa7qNLdUvRFme1x94i8CxzsS8t2a5ctCmJ+ezUDoGm+wrU346w//zqM6AHearduPuq9CLR8
YGYRhrAGL6nntgKkfDZm7XMeGaFBxGSE84iK+hz6lxGaM6ePv+51RpRdWlJ6xIrefkrJtPN5JAts
LYEXdT28eOJqWGD3ipLyjfKkWG0HBhMmNmQmBLL+c9VHkOkmpQnR8LYj6H61/eh0C9MJpfAWWnP9
5aOq9lYdE9b6foRX18is8zZYmzX3AOkp9lnR8iOfqOAK+lfkBEC1r5T7QnC8+OVUQu+LPoWBmfmi
YyIHsCFmwBuphV9mCzV5kMEYXoc8xYKQl7Uy0PNOuzKxuiKPkCjQHIpURK1SFEo+5s/z58vEKEPY
7eN5tB8xOfJXvMkMa7A9xd4cifT0PQGYSBtufeYUTjTrDjLg2EqXHT+JDnsXrnGtQxrlkW2NKmha
9R30Il4p4d/6ltvZEd9TTgIULjFpWYAN5E8gHzIOmUr3+Wx2KP7m6ABeNlYtzkYUbqtMZzPpwAzZ
R8XTuoJE6KVhnsJbgFppsA8rDGE8DSiEOmChq3EBLOX0brSX1ahiPlQ2bS953lxeAwIdZ/uU5Q2L
i7Pq0AiucYJWfY5fmQ9mu4hE5pR/LRqkBGu6Nvp5oFCNfbnZBTENtvoYHrgV3AxcdXiWjwzDhltn
RtkHBWj6SLAkOMTb+Ovv2+efdU38/92+SrDVb9vn8bQ52hvpmnQW1fD5xZPmLDJ7dWg1GME1TjES
qwyqEAOE5g8IokrwR07Abx+uoOK3D/edUxAU8/lldDlTKTi3c7w4qBIJZaFcXXkzhQEyaFrPL8rm
AZjYpMDkclm8crjp80VovLPboEd3uYYGJd1F5HUab6yHDQsD4jOjMh2moEbZqSo9+U6Hx3nLwPik
7xzoKbC3Dg4TEWNL0E7JxwFyS1ZoR3egj2C76rqqoC1O74WfuUrP7R0K8GydERLl7OlCEAsOoJLH
nQim4wZbClHM4XmCPaeCzkgd+Y4EEY1dvDNl8nrbAhVU6ln6tM2XeD+rV3GD1P9VjhuQS28puiun
ViVMJes7wFjJKfwQ/ia48P1xPI2x6GGOU+aHqWIj3nZ+tKlCq2mgEqB4dcKJIlIFOEulnOuwgiLd
EYFmKnl/H2iUmr4FaiBDvSAgTwCwXq2C3fvnzTatde5n1mpLAQRueTuPrm0ARnT1Fd44D6cI360+
4RK3mE4qPPJnRAWOr8cJ+s7JEI2mOoHQxartX1Mt1dKEB8VD7Btd47x1iVIupRXaIY8a7C2T4nX3
uJkp6tr3K11W+BtLXCvxasY6XMYGO+4x2sIm9rtE1Tk+FQgfBA90H3uL53WnwPH10hkZbETrQYVJ
4QFGKxrXzzMLQ2NJxrZ/2Q6qNPhvGP1u/Np2jLFdEq9x+SXkiY2YEfKy/lw8GX0HV1RU1m+RjeTn
ox/5eN0g8fuxoxzmvKylwNy8TEdvLazR8lACfOuGPfOr/FOhN1SEBo7GDgfeRxGxl3cqx0aKAOWQ
Pv1tejqBbts2+NzFgwehzuZV68/1eNvjkXnLjWYYrxlfCbL9j3aXxvLQYT6vo+ePKj04k1Gxj+b0
tk7huBhRqid6uUr11u/Mp0fCn4GJGWWKuxt68y+0N3pegz0G7yQcNJZUL6A6R1gXXXrnx7xxJe4a
22/pywYF1LfD5+pl83L6vGL1smJ1fkHTpgbBCpGOSDYzNpq68+E89hE/pZJHUWGPi4DHPrehD2F2
LvQicCA6ob31dOUztwgoy5gwecAJ7DC2m3kPjx4ckShX4aG7/pqjCrVHxKu9751MlPYYGKBWKIJF
+MTP4wRerayerZ3M6P06rVCsImqL+ppWMe4unRPe53MKRGjIy5ck6yTRGQNLF/ACkRsOE2wcGIRx
s0McLeHFSQ5+ZmOVCrsDwCF0nxmLfEN7iUW/ArM0JHmXdXxvOAUby7SnzZi+3SBV57FpY6Aq67Zt
hJ9RL3/R9d1yyYPIiLh2vYCu+XEqAeNeQgt5qrbGcmr+IN3qf0/dvk3MyreJGdjrvbO7IrGlzoOK
nXf8vKYpgBxwUE7djlWbY5FCkTOnhcfYplglyKMn4sCX/byl6kdJlHWRvgFikzsgP4ACKZc6AF8k
B2hM7nDH6wO1epruPSAoFAXFPLBoh6qtee4EZZ9G0OQAMIHRvbEQ7YEfU1sf/5ha/7AiVb7Bet15
tr/lFlWmCY5aBRWbK4ZphBHHcDlMhuDICdXXhGoBq0VS2zyh+/cJRYsxXmsv4rGiIZzPZ2bkQ9Zk
ApECYBLwkzwjkOa/r5xlyeK3bfJ02BbO/JBekCvkpgzolD9tltBkBPGrJJHvRsuJ6tyLlqIfzLmL
0DtG+69TVB9+DlmtcOzAaoEJ+CaDXRPHDGCUpKuKqYhfKKT5L34ji3HY0H8nYSxDR3hXkMuS0fn9
wpScrbuneNbvurVZiJcVnLRz1MfzANX4Kv5MJBOTzpXlfA5zYf7ogGdEhnMbVfcPJ6sGZhr6nrno
Gc/nCUt0N0MXHieFdTO3Im9TN7ym9WWB7lgDt4Plt3j0/Fb2WiXcvtWLc9cntG4sMwXt7jHM7FkC
NSmpe/SFAmSUyEQc+oTZyKB7u4j9aw0IFwCwic+OQR4QPCshTbtFfIvWoEzWLXLiRwvLFB/zg4hj
qKYRTkZs0YseqfDwsu66X2jdSKWHjCsL3wyEkbD962COVcdnQR7XSmYr0fUSBc9o7K+z2tWnNRqn
S5jnK1KLN+QXUBTOhSIEWnaJij4Ge1HFDlHnd3RTDvUbObl8g1xyJzusduWVcomQ/W/OJyBB1p38
4fwyGm7Dx8fp9Aw/eScYU2bVbiAjFqxOBflrBhzmhmZXNko+lrNTP+PeBE03ixy7VnzsSQRH9JAR
bE0/N+1LtcFegL1d3B0+Joxw8tVJ4qkEEUN/CBt4RA+HS+17wF7818OHHV7Q65+ivA9eZvW4olg3
MONbq/Aj61Lz6pWuw3kUMScYy8SkN/psgANgiTxHhCBrNvSH8/uN8GwtpNkW2E6pM5lFILOmdm3T
2Vxeit2DS7gMiAb8BzKoPdxYkW+shgiBY0l9jWb4rYHNkiytbVs1H/5+MQbvQYP/Cv6plmGK40Vg
q240DckeW1QlPrz2BSLF6wn/NLGfJOHh0iVPX1AJA8oD2HxVv9JyANx8ijd9fyF4iENvvFYKgjvt
E8mS9XxmBId7J16b/YUfra+d7PAA9Zmk88PDD+JxgdnfKEUkF4W2rAnBEYA6DgoxQJoUQwcGU9A4
XLCaCBfXMYexJCr1kQZ3KQ1ZDfw9IMjTLoWQhTXdnkYoRsD4bT5Ro1b5G+9Gvra1CBZoO8aJ2q1N
h4/DTxy2w3FC3WK97V4qTR8CJUFNHSvDsP0F1GowGDAlJxhPSV7cZKMEj4sZjHCzlzpTNPPDK8nI
oPJO4SfMI3kHYVVZL0BiEpMh60P5jHrOM02wCGcdidhis4PBBsjXyG5EUXMcNp+akDFro1aNlRH8
octtL8hcxwzyLTeUTg1phGRRuarKYdls5w86CXT4iTZmIBPRSH+/gIS7sbeSB80ajdbDvvbQGr5n
EaTW+EphG6BRFqUx2zFfjbgBOvD9kQ23G7d5RX9MuoQFXxbN/NqUWcI9ANwjl/avjx8Ec53vNcfv
O+a3mt86r14v58NiOyZSZnm54aixbR4qtW187XtN/9UkeqBC9WlCfEUyvC/e5LG9p0LGFSCv5kSJ
yq/doL1CIqBoQdII037lNWeZ+Lj0lu9VOixQviqfJ2wvX66dDSZZtFwaRvRT5d794Vysb62WjRMs
Ev+83I7PCscB85PGZMPdB1jWTlCfT8CzNvZtlrJpteM0d08HorTG/PHWWT3BnOpte8ZwPZ4/ziE9
cosGy5ExsOt532oSC0LBjFJsYvd1BThbSP5GI23nvd0L0ZusvySzjUlZ8jSn/334Ib+0/sgUsi2b
wqxfcb2q+y2yOWyOTnZZWrfukn0ggPyQnlpbm2oTNhz7It4h1+Q9zkXm2faWLkuTBxcjPUF17l5p
eJ+slm/k7duc5MIbbq4d5GWO/Vt+jE6k54DQ1m3n4LcK84V3uiKXzTZXvRwft4vdg7Oqz8/vhts4
n+2m4Q7h/3oIVx3D+WZqoFu6xhFi9RLslm0XEN9xlJ2GVjI4O9eGDU7fdjtmNjwBfnY710XP3kIs
oNIbYNST9izY1StisOrhVMtznJx2hIwIC57f3OOqy0Gt8hDGsYEmop+9sQVmZuvmUI0CmLl0zJo5
78xp4lOC4YUL6PQ7fxwsnHDtOkw0JHbg9ppvKzqkznN2naYXgqP1q21/md5wuyyi3Km5h5F9OtbP
VKNsalq3mlWtULCYc56HVRQcq/GtYDmmKOXhas359Qvwegjqgp4LcOnY7V3WLdy8jOu2a3g09fuJ
M4SstLSLcA+fV62eRkaAOX/k3q2DOmzpBQnNDinRFF1lCqEOYMIcY8pk6uweMygmaCB5teMl5Gac
sWjkH5KiW9aZX55Wa3RHjsPdks3uEF3W7OuXV2PX4F3Pptk5Y2ZzNp/s+bHl7eKza7yzIltpEnIW
HDRn4G0b+YIdFuzI6Tx0jpNz8LY7bbH+quAgQJQS8/obTN5b7XiMPAIM6z2j2w55YUGos6hVArN2
g7JX7BoXbxXtvZcUlDh2hcVgecTHDMB/7ZBzPrYRnVaPuyI+3fza4vzw9zS84v6h5gKZ9r9z4lvQ
a2/3SbBan4qR6DxGFZiOUE0G1F5hWkSjvaMdxAtSKiDahgAUKsac6svpinQgG0gfWJj2avNAeC9U
e3Uq7J5kKSpTKU9VwScI00fdPALfB78qI4GQnjBm7zyvGK/j/MENrfg82IFtgI/VE15eaca+kbSV
ZPj0B+664lKsQpQAJNkivnbET96AoxOibglWbNE+8L8U/qX4k4JhmpEwaflE2YXgD5Je2pOuSCWY
bRaVDsEi9CUAghQ/BHTUaxB0edXfhfNT6U5aIGJmwvMkTxFiz6SC4gHx+Qml4/x0a761suzMmqcL
/1CMBKASzOpO3xJpx0dvL3g3iYLFPDD5ls6XeAUrrr7cGEAYU5wS77v6RZl4CPcPu3YugAVyUzgp
CZRQJ4VQKn18oa1+GFp/4gP+Y2h92xbzYuNdt/Mj3F8RgRg1grYIB203si+RbUpaCngeEV0EgwEO
8yLA2h3cJsbgaWbULzPJlwhEpaqUftoNKDmPpPWMDX3dR1IxPjOedmBi7tdiVz9SkLmT98UvzhiF
IllskRITvONKUV3ac/vRseWiI8SIApoiTt/1XDPGQpAJqAEPe1XGp4J02DC/XTQCPcah5PxUBBQ3
GWB+Sdk4AX2mSpPUdm/FLAEeUuVb2nICOh0LQpzjM28q3SJugkYhNZfIZzwJOrGKNYKNGVkvRO4z
oCrBzZI3kdVFaBFkSKArg2tQBSoohJgwh8KJ6SZm1O8gfrM+MyT1JXibZLk3jRLs2HRGf7/Hf0CM
/H6Hv6txJ5vNcl7ZsKEuFpE5sQD+r8JsV6f7ViHet35oKvv/Qq35qKObjllF0R2l3u869/7+eg4O
6Xo+mjzXcY3tdchtMe6jo1Qf9XrPLxl9GfKnNyzQIx7t9Oqjer2HceQDxrEtumkN0pxwHM+m0z6A
CcpuMRCJW/xKUEj63oeBEPbDr/44+iFC1Ez9vSntceC279pV00fBGBOef9Y6l9XbfO1kJ6JoFsa5
VbscogKnzTSrWSjbzsO/3xXrXxUcPi7wbdf2zFJpRAvLbwWC6+Lmr46Fu+8eUky1TJaEfInDINtK
5TlNqqG3og1Jp9LyJtBAzOUyvGHZVGzOtUOahss1lvGQqC9YHC2+UiOIVvlP40aR1vcLEtCn96sm
pG3f+7a05XPvmhx8Lx8ZlEwq0flrbQ0SEzPTg/9qVHDyrK+/DGw8MUhcNxcHDLBAuD0E+1FOTk63
JIvRNi+m+O7KQRQtVnuJ5A6FGlq2FGnO0e3NfrRhcDST2rm3xLJrlnY+jf003bWuGIUVYb7tHKBk
J0R95Jx2pRamsVvp+sdnWFI3Gd0NbaxFknh1i6l7XJM4PYb+vNHY2rTLktDGCbfp4zgX9s8UVlGY
mVUhHtAoG98cmjsFWCmaSrQUwnMeppCMj1FmQEaXDeEP99us/rl05WtyuGbglTPntzvuL1P/sjhf
ZR4gXujmWU4QouuJRaiFVkxC0e5K+dYlAVsozKHaDsu+8XTo7ifknDBIeAocTuCQ0vot4aD9u/Iv
+nb429GFEQtP278U3yGrIhIs1KSWd2nPSrFX/58PliAZS4lYEZIFCND7lORgVaYElqU4BJuXAAI2
5HZyJ+TaHPGhC1YAzXlfAsvli3Tc+v7FUYXTq8/Qp3oPZSDyLsjl3e1i0bq8Y5gI0bakU6bPxy+9
pdpHaEEDU4BfuJ3A9xRG9A611BuJE6uzFr7UbK8nxy8UkNlptWvpwwv+zhXQU686jW7wpBobn6HT
EM1ZyNYStco1BKLNxVGEtEIn8MxL7iRmSqBE86gJw/qkxSVmpojXBaxQkLU8aYMankSW6VDxYSVI
VfxuPcCfOHSdh0ijOiYAGGJKChjLh+h87k2yTVf+T+JrimVpcqktyvY4ct853dpiK4wLs+E86fAU
6OkYxNstSraotmKNGQFxhVK1YFAbTQn2rEDL6k31TIWKGb0ZCo/CC2t3OrfvsYpcp/yxfh7eYa9S
nDRfhK9n/3o/t1cUuIg3aC7Fdy0yow5Pl4IucpJ4rSoAZeMXP/UdeinNW7D2kKF5d/C0QEpApAqL
Lex70PTHd8S8FICEQb6D7cHMx1tg+mCOkRa8YHuLHhTKFCnzI2vDkVVwC/7cK9HKQLk/FGQI302Q
0dmDNWl6CFjsAS9n9+PdrvB5BaDOExQfQ5S9ANfWSQutXwpmxvlMrxRsmto8s08la5327h0sP5+0
7eiY2MD5HArZoMB5Bs8XIUCof2kiWL0byw2f4nHGW9xX1YNbdLcdsqJns8+TjGgPrv8udYkHJc1S
UXX1BT0YZRsdi95X9AeRIqRrJRwvZic6HD1w/AWqdwC9GyUQXdyJDMKD2BT3sj9eYlwQxRo6MAG6
dUy7d11oZD/iK0xCnYWahs1A5jZZh7/dAxH9rCLtqQ/TWRKg0FjMUDYVOlzYdzR4Ht3YJ7piMFyH
OiV9jpDviml0G7yW0fVa66mA8v5QN8hMuJ16Ulq3+1nT7uuwcLswuOQ6Tl1svDghOR+bAQPbjQOk
cCQvKfERDRRlNnwOn6F7qHjKhBiRYAnAGxQdQnqIQJJjoU5ZFfwXmmwZCxoXxBPVWDX19eRgbYvc
4g6Z5oKy7vSG9q37URlKneY8g/em+M8COGxM9K+4uOaHBLdM5JxSokqwzxxcVfI8H1knrTKPdJx3
KL3i3NSORFS5zXTGOjGLKVTFUuB++GJUlOM7aB6eNZglvKLRmkypHfJ/Ji7weE0Hzcr/cXQT3F8b
waoFr5rlr4SNrfvJUL9JRV0SPcDl+LYoXAsNo4St2t1CsirGkvWVG9tdFiw50l3Mm/yDPA4sX/WC
bp0bvXDkwjqLRU3RuUjNkre+CyCDwELAwy01dS5NbdbwnBUSL2CiiVO0oxmtQSlDmXsat41uY9x6
6hk4bWHLC+JpkcuAT4Ne4uLehjbcsGImaV7doXldl5v3veCjHknLWzfh1LzJJGzZowuKplOKONNd
SkjiXJJ0svVXOlp3UoLzC6idoBTkYMBT7cvUquxz8c6uMOgIOrmt1akmYDpaUGinSfHpxJPg0QZ9
qQpJBEoyUWsY2iDYoUrz/j1SCWQ+5si4CgSuHENKxtRBAH8zRsDhe0iQgw3iEf1faYb7IaE26xGS
LxzYQweceSeHdcpnM7R4coKJ3mq66yTdXTMrYfx6MfaxXb1V0ljj3ClJcd47oDOnY3KGuhHzFSW8
I9n7EvbCXche24FWAU3d5VTLiUbUaQbPqS1GCpN4pDEnggePsR5q9xMBQyNOmeqqxdao7Uob1abc
T6xBjryvwULGkqXXag4GTau3nGrplvcdElx0cO+rjZhVyPSl7A16svYLJdksMXwes/m+Iv1CKkAo
Ut7I/veisEdhEBvWWC+zX1j4y2O1+kEzmTJT2A03zzq/cmdi4UzZeq6cgc4PPV/ETPZkqNq9dW4B
X4gaATlJ6+CPtDeiDQIICRVbaWG4bakEk3WiZ2VTuWDSdN1w2fYZJCh9ce0TyNoaSKBIjMmyJUls
MkN43KIBOMjA7DrlCsGNug03nUqfW9Yp1w1GhNJNJ94hGsW4R6j++C50B32b1p1jcWmvu7/WK0jA
oieIsmC2ju/BbWAD2jdbGv8pEyZtLqbKXE8dDULErxjAGvQaQxoYmkd6XFNAAgQaoKJbaODfn6fx
rXditUMQoxRkwQNXejDiuchWSF+XUsdZWg8aFbqSYkSxlbOzc9P1TQv3FzOMZZi1hXIRZM45H6/l
QR+DcBrrJ4c0EjEi4XBEiWDGMM3F91qC1pBYnuib+gp6d1YIEvONdVfcECnoCr0j8gTsEygcJU1D
V52ZoC8kgrhBukhHan53IV3e1oGRoYcF9hGERrL0tDIegADBAk1a2iDOCINnqCbqEKxHl4NmSeid
3nDyY3nMMyhONzTFkjZ/6DBlURG7GxDAD3lTB7zCCgHkj4srOwKtE0lPtyl9c/V2rBV6nMf60odj
lWIcwNDpHjotq7VfAcmSXrnGQPYsH5+gd6WsIISQSKsqL6gfX2mnm1I7GABQ1+jBxIRvgg7/sy7o
DkkB94OhNZKqtOTm5tSMRP4RsEiywvtqKDp9Cq8eUMRDiYxC3hYmNtVWaOe3toBSUjwCgARItSsK
sL5VY7r/BmmFexH0qtdQw3bZktQ6iocvui0J/xPA6a5cnLdzBG91s+THJMpMVl996Vm6cbrpOvbq
IaxC3dU91h/08CE+tXVP9QKdCBUXqKd6a90sUXi5heibwqRR4Yu6zzvgMO7cpa2nieG77GInAM/m
hjGU+5CXEsnrLnf63X6A1jRYoEjL4V/azkAXZ93K6ZU96Pk+Zn+ocKNOUAGIlYz2XGfEoRk17hla
tLQ6ru/EE7V1tzqAts4HLFurCScyqOBhIH7UnVTENeJINX63fLCPq7EOBmsrSC4ckz7UgPEu9ett
t7xWXEOOSxdFqLRzeec5Xw7jqIPhPmilqWhU8Cl64bG7tIRzE9sJLvdAQsQUoiA0+zgmSHWaW9kt
nhUFSWp7yaVfcKwBQ6cCHk43ejfRTRfv6ti1MJDAFGtwv0UsdgRHWrMUGWm+am45L6IxLbvZs4Sz
7rf8fsxIVAOr+PVBujveAM1q8JHlCsd1IYHmoCSCKHKXTux+EArTqKPxd2dwEa1KY4AzH0hSTzra
u4mmqgaaJitPZI0kBedm8yE94IBPJkNPIYOOzCKgO7BQalCUMwrldNofD6D+egV4XS2GmuBb0Fg7
YAJyeKFJry3OLr/MWHVwn+0UXxHeStC7LGI2CH8nGrl+quToYJ5xn506Nj2tYPzqKHRdKGy/ZJSn
URaPTSIixDdfRHi2CKwJnomD+2585zATVLNXLnoSblQKoX1TJpmKnH9p9inmJvIHYY48ZACexiOs
EvPZe8x4hfB+Csf1OiT8mvPXvxcmAPJ9r/OUIL//1iXUbfytLnHaXfP5xreskbcGndEtoD08nCdr
3JKXE/payCsDCPAk/mOGt05Q37+46yb4aq+Zv5lhMt1PzBgzJGg+nW0Qbh5wcbTdesbkskPwEBR+
aBohy2yP4Qld3qtYW+2i+cD1wnSUgnufuGw/afdMt627+Symp9nxi4NYX5t7QBW1BUIOduj6uGHs
gPw+Of3dq12rdizs1jCTBUyB6EV4omnFIS/CyraDdEYwvsJpucbBfBXeqIecYucWmjhDpzH+kBan
Ahz/1C6C13SyxEHeioL2OWlc84ZNxf3YN9MIpeNN0axgd/fmLKNk+sNl/1PjwDQrjo0zmY3S8Lf6
33a/tk6rtY8+oU899jQMcK92+pkdbZdjb97PKjVv/0UTaln5qfLo/auwh97n7x/97YbfzNR1b/sC
/8j3e+EJsVxlsGz1SljwDSodSUgjmpRSYMrKglDRokTrrDY3kIlFZMVVpMIjwzHKHe2T/LCooLxT
oWmk/Flxl8BoeWvZVmit0EgefmzoRCYp+qpEJ1O3ZfQVohN5SRWC3bNvE4jdXUOkoK6gR9Y/bPUE
NTfAL7yuDD8667GFwTsbI4opSg2WDeSFJAW47AXh54k0QbqkhNCllQ9JDJv5PaHwu0ljhfqMAhU2
eRY+1upYRFQ2Yq2q2ouk6S8k712IomDNX/9a8bQ2sCk9Y3xEs0nG5NJ7TcXU7yw+7wKuHvkzfH04
+2JhUw+hVKBE7whAAyU9AjPc4EpVPRYnCm9Ua7DjBOJLY6xg+ks0Qfhp1f+E6Euaqw9lfReIiBe0
b5F1A6kno4yyK0gy6rQGQbTEouTQMOlRqFehnppE5tULk9KpRE8kEkJdWQr5SbSlBXdtAn/k56J9
bs77xqP0B6CiwQbXYkY0P4Te/kOfoFr9w7Lzj1Goculvy05+WqzTQ25LdVbxuzon9guFNlaEMhGG
9/1yomaI72WpK6cwVebowplr2CphpuSGxuCN2E0JneI1xsdmep2R8r3ZBxzMFS6XQXWn2CE6RSp2
asL1ODH6Su3fjn67j5R1Awnh2yosI+9P8oJPQSPpaXYkL/wrYiTgnTOitIck7QUiCyTQe9qeSftC
Tr0v23pqmarFp2bWJho5U3W8Ks2j+n6f6sBmgxsYXCnULiheIcGz4OE1ycmVqac8HujJ0EFVs8r3
4lHwndJEz2+4eNfJHwj6KUNBkM07iN0qtTBRrSVI1aZNHDY8RkEv6NlEJNqFr3UpUCvY3GIIWY5b
q5SUFrOaUU5rTYbA1rsiUpChkljR13EBWk2/yARallJYQdehZLvPoqrKe0E61WpaZojOqEMLLUsQ
0QDDKv8d5gqSKJodWzRKUI8q+eor9GzVBpNRDkWUU6SKkjNaGCAhrRdSwjKZveeTVKg+cnBJo1Ih
+Vf/7MwbpcicHB8O2jOpS5l9TNulqXzXyb3/BH+hitmK/Vd/uD+spwBEoFDlIayLXAjD/N6fgxhy
b9OpaUfd6teGfeRfqVzoeP6+C5RInW89liqbgOOZcKer4F3+OQl2c6dYJcaGSDmOUAbd3mi1pNGV
SwsZ6jay40ttMTm5HfYqe/VC8+KAZtB1+PejcP8FVvXp8QSQIS0LVrnvfMMXXCoVYzdfX3bdI5oN
wB+CB5xLX73nKrvvzOlC7xuYY1q3fG2hOW9f9mN6Uoe3wxsz5jCdzxbHeP1praLT23LsSstDKz2w
rnQSg9ZOgVev2lbHP9W2D3nvMnY79tScpsyONe2j2sGPk0MUzBb7cIe065gFrA0tp/lTz+3fkc4/
z7Pkhf625KwKuzikVxhyObHCbdEvUFNLt+gAV9htLy+m/bk8D3Kc7QL3WC/m0X7//931/QpNUdjW
lWql6tEI+rboGfPFeXVcLLyus1mF8zkiNhuACsXAcCP31HadY8cCcWkhA7Q9X2qu8/L3O10xgz+1
g3/b/CvfjmCX5sbKWJuXkY1qqdZRtV3UC6LH8x4gHgqKhm+tu9ryVRa4b/4qGaHOKvEO1EEaPrT3
losFsRyLA7pNsqJMCRfLfk2pFKnuA30Ynr6kbVMqtTqVUpL2Xtys1rUPIt9Y37N27zo5eQs5wZdq
BPNmKmVDJSbas1GSYnGdt1hm37SOsly2VyBU4HfA05eVgVeHh8ryu3s4Ig2OKjCJvVTLzZ7DammW
X1B9mO8SqGGbRlhHv7n9Rdl9UXuFDhPbCTwWGEDAIVTgRyhEYJr/EHZeTY4qyLb+RUTgzStG3qv8
C9HlkEBIIKz49fdLaSbunD4n9kTv7t2tqpIQgjQrV64VyAvokc03dKz046qlgb6BsIP9pwsgdLA1
GQ2JHGm20kbNH4PqyeG3KE0KPy9m2UgGXozRkFoVWX4ct55P94mWjNckqYn0CSUVQzuRJZV5lWjQ
JhMT6AXOLkpcknVq8pHHCJj08ch7kCXQPJVkQJ5AU7cEFju+yMyKQ0I1RiCzAZtpsYwRmK3BecMj
szshOkmoLM1LJJRcgmeFWpMoM7GqIZWI+SqFhPgziLuZkGgUfK/ktzQljcD5pG0Bq20APRFPkSnX
Y/wl15T8Fq0Uubb+bbclJaGAco//d78ygJPJiADjMn6TnTGAfxR+ZNR3nmphR8LUnwXfTmYIkC3J
sqDDcjkIhu2QIUWbtvkVkE/GgGKCKVeuXLVgWCBYoPeSFebnZYz6kkw3ZHxhPJ2BFx9XpyTWh6MF
dHoZH8qTyOgweREAXy5kxm2L85tHphGc8sYppZTjSUWa3fl+iLA8JLNF+ElOvhwEncz99NsrxNXv
4jyCT/KMAKR3VfbHFOg+AavfPU6yPjlksEbTpYx4hIwjFu8NtURB4vfYP76gsyJi96DD99LFpuxN
xgbot/0k6JvUy4Kv6HcoAk8qwZOaL9E0uWNHFNQgYPcnkNHA8ggZxoQiB/BNNOdmw4NRbCykBpeO
2mBcIhBjO3MFKBGoAX4lQxLRPBEQQVDTeiJQqABgApRTg/A38e0EOkFiRZ7sDF6nvAB+fPRA5y3V
EEo4vAEB6wVefwCoztJ8Uv6gshJ1GxnECEwkw5jk/lrdHSyS0rzBb9FcCxYh+NQdVuIQNbarBbAT
TPTK8RgrOXTpFRgeCFx5r7rqSfytrOzNFL3Y1UkWrqR4k6ahnYsHgFRrYo2iyeo0d584C1cvUm6L
ZasIBLejayhDYXMrWLrocz+KcBngQwwU96ZmdvxFSgPnVDB6UQa+z3Tuc2a+G0Em/r3V1tg6Cewq
c1xgbK5KZo4r0dWSVuxyn75KFGIOB65OeSLiZkiIcSM/LuqKm1CQ/mEjlczlLn8mV6G6YgzF4zIH
uNynhRK1EQ0bHdYyWuFcUDA/8GRpqwS8tJ9kBCafKF9Zie2cnLcCmZzbezFJER96fK5HMHKBQsV2
A33Ye/XLh2hge1djxcrm1cJGahaYnEtIFHP4NAQYl0Gb9FoPGEigv9NcriNRVxcVeKAWsESBiKQb
E6BIYCAxBL0DcHzq8pjgi9p4U/vVlwFCpG1l41OwesFnmJyAzIidiqCKgtEJUpdNSekd8JIAnxk4
FkKIDxRO+ji5jJsvOr4vD6Ef7Om+7lwwUCZRT9RHZ3Y0tEihnpV6uQcXkjJafOulIhY3M2dszYQc
fpb2inbLiMSDjyEaWJyOhouYmT1asGqto9vIDtqbgJm89v23vRZrF9SWaM16DNxN6IsWLkwmGkzi
M3b60/6KlahQGVsk/OQrYOZU7NWiQuBQjtLkdfRFvyrxZJN6W6T6LmygCvwmFT5wKs2grI97MxM6
G+I0HGW77aYHDKLEHy9dtfxfDctRi4KUNIv5qEPvUo5di0ShZkBt8rATdaoCuqXYXVSCMAL3GYgy
CqadPFWL886bHSY256EEOTs+yc6r+OXJkcifhKOZNTuvEPJ9ureiowGauWSYhx4WlDqmi3gsyrRa
/oGkDHn2nwuhh7jJ/6i8/ycI8vcGXdZUdneJ244scLsLZ8vcq7tbGcmoSaoduA1UAdJlyiREHoWV
8CNDEobADJsOC7Vl1CRNvXzxyj1NK24EjKQoIUBvIaZI9eBSAmDmileRWKmYlCJ6hFGCw4KxeDPV
AAFqJPoE4tok4V26TrEglsD+qIEkcjJOldg9Pn+20pXee1Oqgc9HvJN7WS5cweXvSDmgpYDqj18C
vwswLneP/F/wWpmbNExhEd9jRsmAXCDRARsz1LQkJkvslYGGPExU8F8lr/SMWOS+kEZSUGm5FsCa
/+TT9lf5uGF1xHPcoW+ZgxWMaAQpGWaHP8oyh0jJVTmShi1FDXF4l2wsfaDAnaAOPwj90cFRhiAU
KW54lYwfmSvS3gkOQckk+bxufEo2sTWVJCyR0iTASib954vEU/8v25L/LJb/aoySonc845KKWwac
BRgL8c8N71ThGcl4TGo+QcVomcQcILbonJBQ4jGp3Lw1xQQCMOgELAChRc/usUIuPlzCyhIK0uM3
MnTMKSi5IQlRNgnT6cFPgu4lNbhUUlI8SomJWjo/J39zUaUXppRUVzd4V/LjOCnwnFLAyGFIDS9P
JZWZs5dyRB4VcwHhL8nL3Gv8Iy+CYPv9sKTuedShhxa5e1GPlNdiUCwvJ1+Vg5fijPdU3es3DchP
ngmzVElkyOh/Xb8E8pKJrFROUuyB9FJY89/j2K215Xd0EI+3y3mhihPRPGuUgYRkMynfjVdqPpYL
W0BEqc8eRC9HlPiB84UH8SitMQscsZuH5PuIXREZvsIXT1ful7QTXK5cv/JLRohM2Lm/irlc+QRW
tpJkRlH/ysUs4Z3t1i8J8DJ9kgD7EM+VPwm4/Itl5+mJBpmZy/VXpgYP9EQ8OcXTWn7oMdWR+4Mp
DEI8vL7UMLz6k8CYMnCRqa4J4in3t4wWBU9iHRw5PTZQQEv/zZYWIU8W5qiUcFtalmNtDot6y3Io
Pyf6vYxM3hhS/dF5p/2vjEWkxpMhk7qXMeSwk7/L++GguPkwB0VqgaxzJZHmrOtDNJd3JUMnZSvY
jQgeS7IQe1GBcPg/UeIxKZExk4wW5c3KiEkoNxcGVqRYHpfvlcwsKVfes2R99V0wtnbOJqjMXHjn
Ek0qasBhpuPElE8jaPxfChNgGRthQk/+lSx+t2o6BzKNx26LKuRuvP7gs/T3SayEpsfAW7abpT3M
+Gb5WOWQ0z/iTi7LA6K2IBM7Sf/yRmVMJR+soFiSzYWtwvc7AjxzxDLgvYN5Qp7ZME2/H7V0oGLk
CWZHsSwD4MfQN+HdylmX8ydO7eIU+oCIJdnJ1Sfw8aNGlTNypCbuE+KsVEqCV9a4CAi7IxUQ8bhN
ZkdaHP7Et+pfFeu984W1wluUT11wcvlxyQOPt0us5jPzOJfyhuQVH7M3OaUyEZdPS2gMchTyiMB7
j9PMFf3r8WnL6ZAELTC3vBPJGvjZcTIZCT1LTrl/Zi/SQQi1gWkqx6C8SD56TNf1J7EwZv7K+ZDB
IsSpzpdpnRyqvEtJVhptuIEMdP2kRyyL3FORHJzUVfroyvKDKbrZ2L4K2V40tNvtw3O7GLOjTSng
QYRD9Xh5HtOgendgQgiIpOov4X3YSygrNiKgwtMTOoj0p9KoC7SIGYceyF+l+bu3f+yq31HHewo6
Uk9CkxGcT19BaFtI5gEUpHQWnVxJ71KnSzATtxv5+528Ekn+kfodZdB7gsCQG/22cq5N4cyJRZfU
B/LrJhUCyUyqcjHfkxTH/5cWxBmsWO70GW+CQq88N4RMNAJHFTpEVP/q9rCQTlvGf4JMCjVQyv37
MT41d/w//314zdj0jfKLtpQBnryE9OryE9mrDCLNHZiojAqE3se3kYblGNKxsdE2ctqwaIBrV81y
tCvmZQRJz/Hrd4nlj1ZV3oG0KRrEwMv8CHJwmXvs/MMygir5zwnYMv8bWvUXB/2qNFYZq40kYDn7
bG7JmbrxVzki+VNYc5z6e7svjN5/52RJgy1ZSKAEgSUkc8ljMhIWbyN1xq46GLpIJdQkEjbNUIiV
bRyx5hUraHEXlnvqbu1MYJI4jScDIwW5rPnXsr2jTLIfxa7lXfFcdldEF0b2qmQfKkYmNZm5bPVM
EmSCXuU7DdAqjf4yHper61TSmJjUiHRD/keAEUH0KRrvybAYFXt5TtFNF36exAbpoiRMWhxdw2j2
jt9LnyMzaomdp09p7xQofBJ2BS0Qcl88lUO6QPXr76MIybC0eOxTcjMK1SyZgSshgSLQgnwTgfZf
NahkLOn55L3HRPGaTlBe4sFMEiAC6ROZkfCEDydAiVNCXjveo5X87CPTCd1Ouk+JZvfeckUc45A5
owyIw/RVfghrxnvAk6N/jFrkB+QFmdwIYiAdq2RS5aWifpXjl2iVjNmEiIjDC7pK8j5S8ssHyeXR
5mV0nBKzHszDRwy9Trp3kdJ9ZDm0BylmiehsHImgvsjwy16PkJmR6aaNY05MfoMcBiWQSSInWj4H
BiN8L5L/IkDFhUOglQfVEepedFmyOCTd1HF0xA+U0Zpsw90mMqF7aK2zAcdPyx5cjR26/J19uLDa
84y0YtVaRNxvn4wH7wtDJ8i61Z2HJ1ZA0qYIYKbzqBwlRALItURKUQsH1lvJHE+imNzu8lvW4ISs
e5/twT24vzWSEg9LWIGhsJAAIutm2asU6AcYzhI3T28CqMnITQoxuUrld8x16r1JD4MK0ImgfIq8
Mcv80lSKaYG8cYI277f5FLxVwpa8pLuSQ3AjSBOQG+Bdy3TlTnRYlPPj620nFb0czr/o3PxQy+YG
4VB+7s6uoE3gee6i796TQRMhYe8hAS9cCanWRfdd3rTgIPcX4Z1I9JeOEmTkvzQM9v9a6vmrqfxr
h8htrv9qKu88xTHxhYYvJT40Jgl+EGhJ82X7zXzBLDpyQJou3Fv6HvFhbl25TmnqpTCTiZzUL5Kc
k5z9J9Lj4hQdR2yznsZ4iPLmhbUt+eD4Kpx5AiEXKpOy/9YG3UcC/7tVdk2NhSVWpMy/RgY365Yp
nufcZCW77vZDP0/6qGPdnYv8+sFC8WPlNsjqpQIj7r8RFrT/+7TCkVBNU7U9Fmj+55Qsz9uTYwyG
OMre1w8J5vZYNmLEzkuM2fB0Ay0Txvklkn0NaKVk5svcCiWjM17mopEzJLxQyd6Q5EWFXy5FLhRJ
H+KpluD8RA/ejNVlvb+M/UcAd6cQhe9RDUZBDvyczZqxEbrIuU6ks7foUcSKsGLaK79EHEzAQkks
8nTCw77Oi0n+RgGF9S8sredH6y2NuPqF3IZU01K3CVDi8CtGz1P0MaRMlQIJL4up++YAJskvZWwy
c5X9VxXWihoKgANCc79ECCjCRZDwoSPQMywvWDVIGCv36YeswB7G/5yitf8lI4ywAjti///D+Wth
v3UV9WzrtszxZShfRjBI25GLZNiDDCKkdkH2ZcChjlFtF7qCbMoID1Uyshiv5Yws/r3QQiTT/NOb
hCAJQsqCG/4JNzjY7Y86XxKOF4ExCpfj/PmvfgovE6lQ73xBSKSCO0oBWkwadDMAMEhfT1LI6hSo
OIBK1hFE8wh1W2ZMONW+Si6S55A/5dkkzwsYLh+U9FDy6cjZF6AvBY6T/WXZZZao9oiTUmhJrJTK
UvYl0LeFN/3Pp/z/rIn+44T/VROlXtvbJ926LYokPNBa2v4ZAsN5d2RpEMIjkhX//HoQkri//lcA
+P+vqP0V1rSLHTOmVrsnqXZlVUF+SZ0qLrJgXZIX5BM9I3y/BLIQ+f7HiEe46mIbKSxs3JvwD6/p
0svdibiH3ioMPFGboS2Be0nilSZEWI7Shkh3DWeREw82ywfAHgcWXtRdUmf0VCgak8DLks+IPhSd
SEF8hXI5gDZJ8wUuynJ4SsiUbQWxVqYaRqKqnMi2hvBahMr+X06VLif/H07V39Ic2cW4Xr1Ok7tB
hlEPs00BWpgcVNCpQDos0BYJOS6WBhLOZEIkIM79TmCC2MAV5aRhJ7pALE8qwQEJhHGLTqE8+ki6
rFQycz082eAm0LQoN6XYSihOKq70GkWsN/mL4Ppyl8j1LfdJv32gIXdg/I5qSIUrnb+Lzd7EHAkM
QmAh4DzIHNIaCs734H1I89j+yr8lNMljPWleIk+xQyOFKCSGMY+VfxmN/fPZNYy/mWuMzw2YCoQb
D8Vq+75U+x8DfDe2huKgO/kTwXpiTTzu0iNsbmWVbPOf0zr/MBEnSIIj6rHI8WoysUUVNGizQM9C
FT8tdkJLv95nk1vULsqX6mV4c7fI1L6Ys35RT52JA0dhbG6clbZS1zUecurUhcytbuInJADtd31T
xAGGK361PK1LxKSGsCr9y8xaZLhQg5vDIMOQkkehLg6Tu77fTfGFi2SJ3DfL1+UlQJDl9nxbHifN
KklEaQu9rSPmYR7Wtqj4b/vXLEOJaHzB4sUdpft8eQp71HwsKJgjjJODx/1zCVJMYK57NBjmCcQ5
Y6WwDlUFyY+yq8bs2m5rFGjWMjPN0UTTp8pPvIi/BV6OmX3VjGUQOew/jx/GK1lt26zKFUP5b/3X
+WJtV70hKx3P2qkG/xGllQhNK9YhzH0/SxZ3zvn5xYX1nOGcyvZseOY9I2P1jYVymsMxMsAMr2Gk
HiJMyqAMedQ9X/3vgMYJmM9F99E+vuAy2AQdUuhekBPs+6DolmoVNM1KFqBxtegiTiS6bhpngLlN
gFb0lE02PQ0cdvVNn0A8xzcivEbRczfZxiilJyFVNup/+CjD/zksr51/BpBQg/r9nEYVTUQanNCK
W3t7breojL4pOauAonqjTKigtGk10zaXz+G9nCdZkCjhGWmg16FH/8TX79QBntlQfOccFC38uAb/
VFYmA0Q6l+oc6XTzNd2eg3jXVfxRTdiHkZE7nCUswPhRJQ15pjyEbbtQZrdpc/bRbZxU09PkHLGW
370yiP9U3jP0eA4+f55+kIVPQ8fwdVHo9v8bHe/vnMKNhcCIitCna0KS0f+K8IpzOeSWkZ9W+TkL
EQqIDxMUKwcuVeewjKt93Iz++V4W5Pw/4+T9BS0DKwvHNDVXlUr6P+5kL6m6obV4we62vJxm5+Rj
sLd6uU7T/2Kxrd+ZtH+/lOGYumG7usu6/V/V40G/5UVjetqmKoLWnSYxK2cQTfceG67lS32bu3lk
s8yubBQEh3rzWx0mlTUq6qhQs6A6vbJS7Hkz+7yyrjOrn59QpJUS7/xkZ9NjvAK6VzHpwkHBfLvd
In2QK4NlxdO0tEewXoYNtcHwxuPcUC7E8Rdj33ONDOegipCyy9GNu/0Y1d7+Qd3a/D68f4CCt2GK
innEKjIXpNsv2vzPrf+4qhunjkgLVLuVr14D1otJDNXNv95ez7Ccq7AFz25HgzG9IfGTh8S7NVHk
NWaiWC8Prye4hc3a7fwUJLIebkjSwXo8L+sqKJMwNr+UZH2oIXfdRO7Y659J0KUWnhTTb6/7nLkh
XpWDghLS5FYvO+urW/RLvV4N1vZw29Yf3mWux2O7mjbTjHDbHf8kJvrImhs4aBvgqi1mLTEpJF5k
p2CAthM5t4mqbJN+bIuU6LKqInwPtZlNkIv9m7iZDOYs1dalBqpfDqPrNqt9GzHEp/IQIYCNcFDJ
m0ktNJozqP8pAnTXZGTg7VLMy2bc22+Zxl7JeRXXT8qz3i+6eqNA0rmu3WTRbjO0x7VxWaPA6KeQ
SPyLibr1uHn950ueXHV3Fvina/GvYvlWd3ppJVa6S37DGoF1DLkWZ7BglvVhvB8D5HM7DDan6C0Y
6kbPZuxu2x2CYrc37/BigRV/3Vyki8trkFt7BxCC2pmJcdKGzl7N56f0+awtlJKANS6bXWF+o5Jo
WwjMDmvluLDzuQGT6YlPP991152iv1g4BpiYILgfhm/G88SY9ly9QBXeqDXD9jyCCXXYUZMg/4uE
YRZk4y88Yl0rcM1N0WyS9Du2Qs8IDrjC3aWetbfa+eov70498/wLmMjtHJlBMs9P4ZAH2QGOPrhu
tUyRbn1hTkXLlkLBC6p0rSzwRNjaSMajQYfiGm5K2YfTjC/gddXils2urNacAm6uI34YHs8S4Z9w
09cW3ELvuj41RVDYSqj04xRIHjOceKRevoY37tEekg8rB4eNRkaEVsNzG9xgyCEa68QJIbChVnhm
d/nij594lGUFw1s6Ew9SzAkBrbH3qeg79WfwIek3y9swbWy+Mpln2tnvnHn+giygOnae3NUVmKwc
OYciqPxubKEIG3TMmIvQQWN28LPLxsxm3c59SlXf3Rzn7jM3lIav3ratojp7ToAGDrsLmhUXNyyu
UcrG4Kj5dYeP2zBR9NDsnnW2R1/OiL9D5nX8oxcSPcdO+3pNC9S1y1VxjNppQ3FkhCh6XtH7n5pL
0o4KrdLxqxSKimnNL2T4Pko06PsKPqkF+wa1+XIsA9bbIa7ES3ScL7afUOGlzyhjGH7fj4Y36xq6
57045WR+nPidCubAtNBUJ1oVcd44RPcXTqWSfhTHD7gzCIHtUdM+z4/MzjaJWGwV5ya8DOs6obl2
pw4Mo4+WQgABBfiQu1Mz7Q9h24DK52cfFd611yz1pdqFgzNG7FCdYnxw/L0g0LU/u9OS9WN30kRD
D3ERY+QXnXEAFQtvzwSdtuJJ1mZhpuIYsG6sZXkKiwWXdHN9QVHxqhCUAtF8QDNMRJs/a1xjblP9
l0uLJtyZnFhBaYLiS4XteN6ZfILZTFejFlW8ZJrPWwbYc1sLGkzZTtMhrL/xwP7Isr19ihASSfAU
fiWklGjLvzVuSJK5wFOfdNvSGt0cfF0wOmnq1bWZGv2IqWrOVXi+7RtogeCQ8U9ljjP6Lu/1cl45
e0VfIPrHZVRxXfEesdVZxR8FYnFK3fnKsFI9tkdmZycLDsUyf3GsHWf3/NZ8quou9kILzqQ5Qtwp
/nOCUVarvkZQr0PkxatV5fh594LszIXZ4pZ/8OyRGJa0XhcM9peqTiqH7ZtD1PQDJ6kIq2JVqWuu
/zsA2Or46UwZxvYhijVWFfVmZBhfSHoc4qXHFpk+432gypDDUVAgHdT+Fb4bOfl4mpkoDh7CCtFn
ZEWnDgK9CwoQ+ln0YxvgELPiY8o/MtQlEM1lw/0VgbYr+A7bydWoO4We/m3oP7W1k5m7N3WHKId7
jDZteYocC5H02WXI/bO961slvFFE9uzi0kmHFwh3T9qoixKE32Bh5AsuZyG0Upq7aLsGp2Sh99sb
KfclycOReZukVhBjmnwWhxXq3j8qriTsaG8TZYINFGEko3RaVGpEnO5vL7lxjHK8c69PJ6YB9cJK
nwtuYOJMlbwh4Gkk0RX7XxYUVhYuuVtpb9hLhS+V+LY2z7EUYV8/PnLvB/Hhx+z9rF2gWcm2f7K4
QZHS/7jE7eQoUubngSzuK0HK6T3+WAfwCvRblHnW+zruNO72kq74NmYSfldg/Xvt/Rrt8eErPlOk
xC/a+a0/zDWGGP6ozFatSjCcXl2fV8j1eYalhh3wArdLoPfTvh7w6Ri7GtKqLF+UeBnv8xuLYefP
fFuOGzOhyB8Cxd31R2R+n82A24mSi5N50FnytYOiBlesn0qMDDwXtSWuDJzMSrQTtdWhibiaDpy8
SUuVf3s2tI2XccFWuEHmRUCJOorrZDQ4X8di7nZ/PHeaOjvXunCTtuHxsPXSPwPstGZcKVGaEZKx
l7PtuZKMVa3BL/s2SfQ+ULBWP6FRfx7b9edg/tQNwsj1YXTFN7njCjkYdeC1Fso0GjqSl3ebpq4x
kMtt3bDRtwWsrxoRR7/gea6GElzTBYc57hPsvJXXt5u6PFVvOk8567OP1PlMaTa0xYlxvOcrFZT5
LnRgwnt+gtNr8TtwK9cQSLTZhaSQ7C6/uX94ElHIkHFROkm5LAYYg3FkXv24+DkSSUTQEjONKwm3
Bxm6vHvaImW+02nv8dJW2qC5ftIWnxEtZHhlk9MqJzR6DKyrJsjKU6Ari+7aBNevZw+iBnphO3gk
8aurLE6YnKnksYNXI2zwamuoMVmFX+p5YC+NIwOleJOlyahXX/qvKp0aeyvrprDFj97K4xWu6m81
G67wmOvfCtQbGjmeSIUS0oipu/ISNt6ms+ZXaJiUAmxloyteBIQMVB8B7I1JeRgd7AV0Spc9JiZc
nKcX8/ytXaPKHcWMGwihRb5OUZ4qR27xqkKacPzmxFLFwtIWFCaO+6z0ewuBHbIORVFyQeAxVE5P
l+AAMemdQtS/tM/HYnMwFz2JsBqil+7Fg8bm9yjF3LamvY+HqLUiryz84hB6xZqtxiJUtyJZWQX2
cUrs6ONljLJ/cMqekYYUGfYB34K5HhijEx/gsgH4fK/ZZwGWQLADWa+w2FQ79xIoJKY2StDU9Z5y
bWSgz0yYm/fT4p0yoBuCw5WvTspypL4U0yM7IuoqRTmb9D49UErTKZjfNDVlwbhRryM0um723IDq
jnFRC+Tl/gF7usKaeo5/Gljyou6AWZSxc9mcLHyjC/K5CtMdVa0l2w/ncwCW17xcIDgYkddEKroT
YLsYrYD51SYsZWT+kNDewgZqfWcY9UhBO2HxZmwu1jihtAaxeDNGDoPJdFqhHT5TGMb0Eaom3jXy
1glvKxj2OXQ4g2MNO7/qNorONTV4fgdl3Z2Y42FvPBVsoh7wGx+zKQH+JZL+RMu6miTVZz6/1avC
WMmK6jXMh7VjTxTso9KQ9cYrqZYVVFIIiWB0WKR0XPvkgimitnfTWR0iVWQX477jnpazcpvkl7FV
cvcEFJB03Dc4sLWv99i5n9k13OS7G5R4ZXY68XHWGJ9nMwQ5zwmNeRp05zJwJGnrKHXQb3VhVqDm
rG6p/Ba6F17j3TF74ortkW/7pTtsT6NymGbn8eUWWpscYl09L36aw7txnV3smdLuWyOghi3qtbY5
vhKTkiG0zkGaRU1gPMUALcY3PUNyfeHSquNx14W3MqCUzAzE2kfaeadjFRFYzTZvR477kl6CvotA
JeAvFC8UOSWX1eZ6G3HfFyxK8cGNLO0HXGxRqrMSZziKOWR3LDazThuWaRv3tWlxW9pZcNC1wGVJ
Y2ojYB/PDv2rgax49Z7k4yYBoOmjuh/pDF2QzUG17oTcyrfpPp2GN+WyvGGGgWMUcDxS9Oqqc94P
bURFwC3e2phVBZgwWBurIR37CULeEYpKBh1oSNubmVNVCdyVya2u/unXLvxg1PJf2WlwFwp6AzSA
uNIsTXCyU1CA8KN5G1DoQXdPA3fSTSt7mx3W1IZx1PneBBb29bbq2ewwqAner8ai+ZX3Uq/R45MA
zUoxtGt6lI61CDl7dMbUWvHk1O6b67ztxwcnum1d8DlIjfGkqkH14FKBLWkRXbqDzrRKdP/pG1ae
NyZGos7LAHyVbrSKdnvc1ms7ewvK88S7ElNR9gNKDS6vpJC8fbE5B3FYpefA7hfnfOfo+1QbVRcG
PGoVOvHudnkt0qhr2IGDhnEDMhoW12enpTH0bRRRERDe9SXKzuZpWbl+fOGD5Box/yRryiaqpewc
DfAeJk0x1aHnfF7p7Za0Cqeg+TpNnr3306oJ3XmDAqFU3wH/6Ycgo0gMrNZvtZfbrjsE5imMrxKl
sz99HlhfWM25syo6/jHhvoRnsqvfj2uAQjUofuDjxK/J6PDscHOURWBrEUFBqceV817N1ENghWVM
cKWxSWcH7OoqP3VHVHw9A2eqjKjcHrdXRjdFUBbQ5qwF/YN1jbg5VVx0I/oFLJt9NGqfy7FFdb6j
/yjPEVp6tXzhUn4fnig998AwRtS46C1sQOT84Tlbd3vn13pmcvBc92MPNDxC6a1qQw3/rltoLm0T
CCO6vRznA10bVc+sfMqndcA1aoRsGQXGOrNm0EEPDABLl+31VV8v4YdSOJuIBmBHxpb95YNb1ynW
t6BU/6i/XjNO4v2xXOEzgx68txwu67QK+Z5rDdc4izu/c/d283xqAgVynRdUGMUR5Xsu9iQyNu7A
tRy+OBo7fJEybFJlljI7do+TlKWdw4iAYCPCVc/Tw6R8zY9P9DwGJHkzOpXTQvdrwz86s94KM9p/
9ZlkprAGGZMFAgOn4fOC0S7QrMkshnAHCHkgZ7CgHinFR5t8JcXr9sLdgWtBvmvOU0v71tM305oh
kmVqUfkqKCi3jUbX0jhBk0/TfnbG1xCmd6/sjPIMqDQ2Lxgk+gfvpWe6X8Nl0IdP4s8mf1WUadlV
/q+tRofm/eY83bipaV/0w8jRRkPWB973LQ7oL/emNXYTnhTB7mZZImF+3NwqmxDWB4mHONu478cX
RqSOr3A351C1zsVzrKMUUe4T753jIgHY6jM1Dncpn/bQRjmYvlOMSp2OzlzTChLHUxDnfU7dZoo9
+aYzJkU/82CtsKMFlqKgnT1KXP+0zVjEprdOnkDKT8MUc7h6enj2lAi5++pVTQO+moWnj0s7ivOp
Cc8/Cfuv27bIwl5bGCMF7yxnqtI3RU0xbsNasMEDLeswcZsdI9aPvPHDbp4cRgkTjCYio2VowaRB
W9A/E6AZgf5QLc51ivmQgGI8Odgr0kiOzx/uHP3QZ9KiowvtnoB97Kk3p2/5bVJjA16MHGhCIwcP
7TKMTyF6CJ5djbuSmUT8214WpfvkQWO4zI5mgqPnU5+uzJXLqAALoXKspVGRzo8F4TX5rrutFf8Q
14Y65Ax2aJAHp27ZZp9NHNbd8gq5xPXb5SkqtkkxA+MfmF4DSKpBbk7DU+ejnWvTeZVj9bOD/UPx
d0nXvN8znk4/xzd8i6wNH0iZAcBXGwTUk1DUNYY3h5R1gYqxjCONDcz6PSFMW0mUHNal1YX2M9wK
TpVFcfl7wvSSHQqYfCSPGtb+EkFEpw7JSHQCGVqTPZjIZzxszxlYygnVsHRfFldQMSzrbm+Hjl18
k+W9ZtM0GzQFD8G1m6sUorE247ST8/MurPgsGP0xasGjz/MroIvLXHvr8l+bwvcl6Z/BJNo3DR/u
mfNmuROjB3ZRDqFdgI2ujm44vCUQEYblwVu3aL8ViMWypkTMaKqdVi7Zps9/81tkuc95+aJp4UFd
JZCGWr+y5+Zp0poBTqSX/bkN6L7AAnVtaSPsQOCycG9Jlzza7S4MPoAswta0Aa/GRj2Oz3OwGDgQ
pT3v3LecGTSktnJ7xe/MQO81wX5RDZ1jRK+Hf19vveC10o/OG3MglI4hxntPaH0gEoH8e7as7HD4
SrETowPBQ7J4opNEVAQLVuAKXDxGF1Q7iKNdVK/PxJhxT+Py6laLDH2cXCyK8z9nltgO0/Y2qtQA
yPA04PD30f3GTvDWat9xpCPstAeZK07gVssCj8XRAZMjBmA3ZEZyKkdqlFGurAbQLZjhlv/JcipG
O094pDZwKb+BI2Yl2eoQnS9rE1zcVV41Z0KtelicsvHZXaBJr7GyaNR+vzeI/QUcEQcQRNsAtvV6
WFBc0xp8d8PE6edX+5va+vxUH0JaIyrnw22Vch2L3vcpqJ8zGKvPxdILGzsEwNSfi/1nvjx6OJMF
uh20NWl+xqfpARpykaJTkPMRRYW38/howOmAZC/Xa9gcloP5rTuAJXcGPtGBaw0L6imwo0MyhLXH
bOltwBnzuCQe/mlbDIiNeHlUojNUVUC4y2/2x/0AlqZWPLRB9WvBZfN6DMHoppC2Mr4NTCbd4Ki8
Vojtu8/lMKnzAGXgNlvcWkxVI7qD6nge9fTUv52Gln2vbL3+DcwDd4HUCo8dUiw3BlwhLU1r7fDz
vOUTdtBVb+/cVifw2/PqWC9O9iJH1QILl+OOe4isRbOsmusioe5C1n/cH/cdFfdApGXGlv4Mp51i
7tg1faGF1fURFbK9BV5mLAuAkgbZpNzqO0eDzeoxNq1wDkDZ1lik3cYZzRsCp4vKHZKnDks9TRce
qrBWuIJHJ4sPu5DVV33M6jRxGdCrdX4zY1vnI+amfrlV+JRwd3suiIPz/BJAbSRdjJs2KtH4c99t
qpGMteF647GK83yhu/LP1qRD4MbZ9Grs5xT51vqgvNdM4nvKdjDNyNrqOtttWjkqhnl5nNXel5s8
Wcnc7Se6EYfZjNuE8bRCd6yUyPAw57G5xcN0fzPeVCvssBCGRW3FZz8/vSQnhiQRYJWjbXAJVn+V
+o3r9+r51nWasuxyiFQQVV7m7qpKzSGGFtlEvwX2EJxpqajK8ca5+tgw/GE4JNI9h9T/ZLtJFHzG
XLM3X9lnjC1eLnwvZmr6jnluPKN8/NRegbrmjGJplazYt3/b7x6PgWR9OoaKGZ2PId551wYI7DJL
vCBxQHZJHoQurpFsVZboBkyh4aJtHtVHxnt8sGOdRTTkB0XTo3V8S2UghaPQkxHkm8t9rjqPW5o/
LEmzyRXQ5D2rylBD9QcJtOsJGHJ5OzwfhiqyD2rYqXMNiR5KodeT+t6fZ1XrjFLr48aKafnqnhX/
Ym1sstbA9HTErK2+wdJVnMCtxqo9UU+7TsFH+LO8NAQiwABKIVBmN/7RyF/nkzO2XfQ6APSut0X9
CbAf394u+K7zxOnciIMbC1EtrAHlVyP/3YwqVFuAdthKNibMiGvyr5Kx2Mn5wKeBWv14Df4fSWe1
4zqWheEnshSzfWsKM1Tl3FgpMjP76edLjzQXrWk4VYm991o/dgTPRvJ2QUlrkp0VJAVG8pCbj0D6
JI8Elf0DloAuEcW8Ah4sANGgCa6U4B64FqmO4XMxVoJidylH1TKXXG64e4DT/Br8A9AqhWNoLsmE
eh+XertmJim15fjjtadxzTWR18dmXlYg5JspQ5nwKOdr1Vii/qsRYKI6IQr1LT1zG+HILSNFqwQ5
UXLQp+/x/YV7PTxB+NnnVmx68vTNpJfxbiR2HnniIWX8Iez39y2iaEy7kI6aYolbnDJsleU92OiN
HeY2zAPHpN/bvWibppPEX8E6jb23GiRxi2ijGl7HpJiFmwLZiEsUu0pG9mgNKKUxTk27BZcS3SSK
s3jONYjqwpIbKh0DlzdZWTfYPPVbGh3jyBsGdNGmeBe1TSrysQJDWcGeLzrMPuV9C/rwJczQPdLT
eJq+I2f7Jn6UNL274XN2gP3yHzaoRxOtMmlPiZjg+DI7x17p3Y7a8MiZl+boooHConcigvJDZ/DW
N6VogxoNz0pbjWSLKnudFDEay71TRptW7dSciRmZfyFSCOO3n9fho/jU922/pHOd30hw++28pRxo
1dD/SPRld5hXioIixY0dqCW6t7cDS3JjLcsEvcmIR1o3PGwwDECoWIoOEdreuOl7Gecoq277aoxj
9YmfMG/f5Zr70Mt4YVnRcBGrfgVYQcPcgaOrx7QrUtcQLbs964fx0EaGLi9vnERa+9OmYY5bEaYj
3KCyx6022E2wkdBbPKXOlfcJ8GK7bKnlchKZ1RkuzDYBYUR+OL1cps168aguIGNjYrcwuh8hv+3F
vGSYPUJuueiEerWVjyDqifwxX751aAUtcprhHPxGBOE5by/ODIjHI2hsxNJJj3wgzciDQkuNUL0j
9Io9kqrUGT4FhBpaAZq2Aj+21khyvob3p2XcSIEUfTfdasSb4CIKnYGHQvZ3TXEvqUlWKac8aizD
lJuRP6Ot8M74u1pZ54ABl0gD8cdEwPLH/6rfOvJmEJ2fhqDYxfv5cIvWKVXLX9GI3tgzYax99ztL
K61nLrDK7q9pHbHZ9vKxROhIBR80fAABYzyDnsPSU071VwbiJdJBx/QyWREHVXnPm23Gi7EQd8Fe
sC8m1nNE5doN3Jkmd8EKdac1t8ri0RD+rLsK+F3uBdWeuoSMkhdw3Sl/tsZBZ3TXJ1s3rzRQJ0hr
Xvyjkd0k5GfOqCzXE+hRiScAoFohIaxbi/OT47cubYXmVHQAJDkKy5i9pr8p6aVniQ7oOmN5Q86R
+tsKM7f6NaBCY+hixrrH2nG4ROIxvLXRXVZcEK7ktbCP5UmzITAG47doj/IhspfFd0E0V83o+q9s
XxGRI/ptnPblvK4KlAHL6rn4SJfA0Ub3Y8ZO9Nlq3Iegyp4R4L6b8fF2DjyKlNPRRJrLv+pbXNAQ
hH6BEMnQnn4WbCu5bdwmc5N0EPLnUcYYgbKi4vAaz2W+YvysCycK3Pksj2zzXOg91J5sm3Se3hY0
jZH7tTj76atr4bb5Jzit0FAkNMWkKjkOre6RW0rZ6ejWjFylrRoAZJbBl9BZxYWhDwI75ZD4LnY5
oAohzkcdWlq2MdDr8Iy2AXYgbkIA5boGc9JXC4VmKnr9uguBQ53226m/XJNh/WOekWncBpU08Gu2
azAs63dtPlW4JRvwapAGTnfYldBtBdc2N322GWRHSwdXNe0keQoE7uKrkJc5TcCzc40cwKZ5tPqD
gXjgotL49F7a8s8y/mv3enL6y5kg7Ul76PWd9djV4KiJ/iU2/jRU+1h8ViQTcZxkV1+9JL1dnSjk
6yrOJZlfxu78JVxb7tjZtz7ss6sCBXbEn31JMp8FckPPGe2Mpq2PVpoeZoIEfVQP6kGOVv1luv2/
ST2+tDj5wHCqW6V9G1Vg+3K+1gHZVf+D2EGZCmxLg90sTpmxnli9VJk2+GGrfCvlczEffCJgwtqa
EJeVD6H25tnl2zQtTJi3PndzcdXtwvKxkHZ1upkplrW6YJuq54BWG9en5NIyIV4OLSyWSt6COa21
cp8+BNRMCvTwqYUbFh0x/ynFdea/8orLwhKDvcY0IHg8vgXSTIbIctkOkR3NKYWJui3Px5BtDtxB
b74K7fut9VoQ36NsROJKQc0regaRAH0X2rIjPP0t/1jqaKSyxqIMz+30b5UnTKClokR9osBrhPFH
UX8O/ZUIzxomKoD/Urw6pyZO3S44Z2nKnsx9jDGDYzP5m96RnlgvM0DLb3lyo59yI4znPENVaTc7
sTilEg2krMchLqjWWfwkPO0SqE5JVpamxryO4RGkYvHUwSPfe0DiZC33ppPih+JlMXBfjDs6zaoG
PHJytGibq/v0Q+8esXHLOApDbWN2kGKvDodzIzItr00JhUmx62WZmmHKrDT2wY6fAfRXriyEL77E
JQZuRHxwEvw28Za5Wg2efU/+J8N2q1L6jrugz+yJl/e/wcO4/UbjJ+ip/goIxDq8lG3zFcZukO05
xe5W1W4UZaeS9hVeEwki7x1Vl5+j/AyYK/uxIwFrWGPgKXhq5quv/UTkqVmIKgXpFpB/AkhUuHlj
D6QDP9kP32ekJfylJi5KtFjPxQ8ZiXzZPX/ca4C+R1nlkZxv5JaUvoJhTcA4sxiWigMr5r42Duar
E75pZ0TzGy61T+EMdMXRJo1emVIG5+gkmEc4O/XLpLvMx3FtwSEqgaMLJG/S/HanVk82XRXIdbGj
xtwbeovSULQg1S6k/4hqv2TddEtzX2VPMV7p75Zm/k2h+FMzt5lPyLEq5Wj6eDzT8SoaR8nfRSxJ
0gt6qao/4k2Q3eRhleYPuXwViMzooOFG42eLls1HhrJXOabhSlDBYA7mmlbmZjuUbgzN0dAmt2HZ
zhj2A/op6RaY/6WhS2uNGf0jnYEW73e4JGq5JQMstUndoV0byYo1kvkwFO71czQ9RArTw/BdM3v/
cIN+i4qVJNpyAq1/GHsnIYkj8nr5I6rp2Expuj1U2qZhCpqQQdXriPQRfVmpGx16DRFWiXtiK+gP
kYQ1ef+jxZtR0ixEgUGi2HgngvR35MIl4Ug/TIrXGvAT8Qn2A5gDAncZoMEGSCoML5S8BK2I13TI
bDetrT79+wgUAViFsLYUqBKWkN2/r/FL29/CwoNmgTyt1H/ygugNoPfoqDHLEiJJYsu3YlgodmV7
YK9zYIsaDDZNDxzqDse8tsPAknZ8YRofh7JKTG+6Mv5iDQiteI/cssfjxME2fRNt1l3V2mtukqMh
30HegXCvIg9fpTMVGVdIoea0bY6K6WXJDfDsrbl1imRnqh7hnIv55BYwYIT7ast58WUkB8G3Rd1j
+sliR+wOaBsT/1fWz5MM2OYI5UH8y+ONmNL04y52SFwAtwnpRUCcntThmZWWmbtxtM/nY0L+9GDe
5QGAFGAMERU9krRh/2kO08uuX1hUCUCNS5izFHpozWVwU/x9A48Hh04GAcIQeW2QpHItDwo77Cnr
lhEddpt25uWsNuavYazDYkviTLMZa2qFP2TjJp3y5k9W2H8Fix9/oTjaaQy9aFyWATa84lZnW1P+
l3+k3UH8mBBHsOoyndUBOWzWGA+WOhxU8FPaHDSHHwbb8GUkXVFYofmIlpV87Rnoflm21ZXGTknS
LyWL1T9FvpoT1cJcyJq+6xDAgL1/0YTLpRQ6ISt2/dXAuHKq0oCLQ5Gt6n2nt1w1wpGeRQyoC/2o
K85ffznwgjdw45jiCa/6k1jRN1p96905tMeLyHDVnOJ3ltN4QReeUb+bubHAVDt+mKgcDqikRDu4
2rktAqP8ETkFpYvl+S8JySsQ6gM2kL8Bl0Ow4XdThAvYin8CZGfVKNGYpum1WDA/QO77oOkAkZ30
JWX7kQCLFI+CsMw3Kebw0QUNX0AxVkSPzHhOhsfYr3PRq0hsInAjAy+hrYRYyveva8lWegdPgkvN
JBtNYYSWfz5kwbaTbLhKkCv1ZYZ2U7O/Q//bw0m7DqwOT79eTcqlS+5qcdCT68TQCABbcziPbCes
2lMCMn0lMLEln6WCo7dRi8D5y70dRb9faxaPqj5VCdIVZEp2I3nDXiejUbnHM4kB//zgT97yhb58
BMCAZgEym9iDJqxec2f3Xg9OjzaPFpaBrWJlRl4dQ+8e3qy0uNQlEpH3xugms21+op/TGU3TFSrU
GUZoNwB98hMr/wKmxOt6/mClLdV/4xvQSfcqgaSinYMSAjiUXvNdGSupXsWNNxNRidi+u2mlpR8M
lIL2e3vYV9pB56cOsWkAyQtXsA6AV37FzHDy54IIgG47x8c8OwuZjYpnAfzHG0f7aE845IJPxUvI
SSgXv6p+EeqbYZwm7YM1GcNHGkOEW4W4yrSnIDNH3esRsrfxTBRwNDiT9snFvwY1Cs1V99+xJ07e
YvqHTEcOLr2+yglWokm6X6qA60gL0w3QrCLs4CFBghsyD95KGnrOuCKk386wQwLTAp5gW7LREM7D
1YdzBoQR1YexQEtKsoj1b/oDOE4ecHHou9TjMHEz5ExRiFm+U1A81q6j/HxzVIUDdYuwYfFK5COU
Q/AhAP7sEsZMYToFaCEcDEs/mQz94Mw/IOxb/mjBmlsKwfVt92iS1aLeUTXb/PrGTpfpdskJE2Vb
r9KTwbqeusp8BjprEKJ0FvAPOrow2JohJbZ7ira4LVHByjtzYsjY1Anl66RkqlTggXVmCcRouxF5
TJa5v4mNF7p9THTX5qx7k5tiNtS/S+x68k1YnMITBbn85hljb9ftqvwv9y1/ceT/wiScBcix97P8
eMsf4cKMq89/CqkGSeFTv3s/iCYdsU6F4DL/m/7QxEriOUavtQmDJfJAfSczE2gOn/YbHW48VJpY
pPieUsqBlgqeZ2FnxKsg+ciHa6qvCrCKSnCn8hCwyEzZJtlKvCvFyM2eTedpRpnJbsrrOAzr9iND
Z/pG16u9+dXxEUiuYaD7WYZYQer7It7WJdoTuyfArvvF1hM1x/rLZ3307Rb/R3/2nf4DMFIqBKut
XJEUqByhbLJFz8ObxaPWLxjGEJN9ZGwT7VGHbONcYZsrFOShDkd4Sz359CmoG7XZcjH6RL8UsHB2
sAHO49zuJuTif4OGPETdF/soWCc29z7FMwIBov5j/Gnuw7DKSC0JiHZsD9lva9xayFmwxWx/83zJ
6/RDs8+l1SLmYPJUhT1wVqyAvVqBj0+QUbTlUpzW/Xuqq6L7wF5Rxh8qK2O5f3afM3sAfbmZK7H0
aMWNyFfK0JvdyIoeIRIlSWTXBG4l/Zbxir9Q8ThjAQJE5/5/118I0wqd0E3EInulCDHZ9EAQ9d/M
dOD3TmZCf0c2/27uu/179Hz7eGivULiBA5KWfKwqyWY2MF64cytxAq819HYze01Qr6tPeXRZ50UJ
eTD1W18d8okUZMDzy3+JAoFEtX2MV8xOSVn/l8+OfpcmT9vxcaTb3i01p7nFxTZNNpW5TyX0gW+X
BaJENhROX+MOrCia27k4tJOFpFnCtbH76JzGKWGr8qIGldwZV3J2Rp+Va12pX6VxpV9EdQva68WZ
TCjgv9a3uC6B9Y3a1eNN45AF+86AT8npcDR49/haQ81KWnjPNH+pd76ncbu8PWX0gRR81rMGPkvy
6RYclD5mJJwcJGGxkWTJbXQckMW9WAz3CWF8DeMZD0DsTHg4odLc6ZLAMdPE9ofiNvc/LW25ti6t
UiRsZnOSqZ/GOZhzcE7yvnkCF4jnDwadot1EGJnUee3rX2X1rb2NF+h3GOLDYD+hOBP5WGOWnUY6
COGtZOpSqPNuDlp/LRc3DR03WbibRH+oYMJNwARLdbn544tAa8Mul9d++AhzBtdDP6erxWmev+rx
WxXvhohn5LgeWLWifHyLXCHaKETkigZnawEpPRQRyQGBbLvjiiZByD0GZ9D7bt+e3iWoGPD44HX0
f4WAQ7BFurHuXv0OOQB9lqPTvRXefGvYYWgdqPHQES2bbVIPYDpYmd8IM9TpKm3U1kbfTYr0N2QD
roLLeEzHZQ878t5+LcYT/HkDAKviwiLh8Cpwrzll9cnVjIXnQB851Lry9hFG7rCU2MyDl3JuNpqM
aX0FmTo82iNbJj/Mlpd0O5V8N1beLdsWqbpVIzpcE8EEuED8ErbZxQ2sDUf4ctoWPfPQRgDJ9eu1
EVJPs0Dqhd4Zwf1cOlVwBAxjwBpRCGE4PYUYAQU79ACz+OMW6nmeEDAQUryJP/NirX6lwaORN6li
j1QJDeMRobroibeOSmjBbn/wZATv37nYA4nMyN8cydyyOQwffgZR6nI/iaTpFvo2OIS2Ac6oWdMf
TFKAeR6R/VIBDQbH5MFkPv3tkEzsudbJlPDiz34np7zemGhB8+L3zW3Fn9nbn19ZpWfCVhKYTOYO
pdeMTrB+o4PmXey3oeIYdudSmsk8zYLPiY81NkNH+Pb/iU58+tK9NHAikFcrUGmV6lyMA9CQWWUr
xVabV/NnhU2ijf9l6B0t/tvQaT43J1lDy9lbJJtF7ZnXholc9jfpfBCVX1nDj8A/UC4OYmZY02t6
9Cqk43BckO6uykzrP4EbYctaKeeC/8JiFTEWhM7IdiTvpvqg1YeIMSj9bx4R0d7zh7dE75hw6/Li
AH8+9c40URDKX/aY41vERla5oyxDg+rzDzA3KJ+Kv96LZ69vP4f5X8kl33EjlzyXI3tOgAPCNyan
G+77ANNhMTh+s+PBbHBF/EsutfEl9zQCNOTmhMiCo50YISTj6AhQUosn2OVShVZFCjvT/sqvjrqh
DShYxLPQdmuTfzrIf/eqsZSjCx0gov/KuC6hm9JxG5KHYmwjrmua+uzhj5J4w1awcOWHiiPT/Ax/
BnGvTAiibZ45S9tJP+AzPJEdLXSCE1DiIyHKAvxnuzymC6cjf07+0FW63u65cSlAEzvyygME7KaH
drYLPwS0k91Q2yUbg1MeIxyHd3CvFnoKbZzqaihhp/nUyb9yto1VT/6X9R/DyWBFj5YykXECdxFr
3Eq54ibLCX4CLqqvsAlc0ErrjOxgWYyUwzGny6htfBzY44atMU/h0nns4y9A7yj6Eb8UeLFwVfpO
Fy9rZSnOBfL5Fa0FGjDOrmamqr7jHGM1H2qmuH3+GBekqTDp8KQVjds3Fy3xsulgyBSVMOyUZwDZ
ooX3H/+Z6Z+45F3X0dum2uB22mpAxaD6O6DfDOIxSHKnChMv6m9d68jdbzVu0E90xW5GV6axlGdv
gcG2JGPPX2KJ0gifrZ9C7wXTxojAHDnbOsq2Zu0zhfgm7vOz98F6KAtQQ5UEe6TPMMn5J6n88hp5
GgRPBwMed3+mv9UUZ66XBQ12+6Gy1jWcQI3JFTUBMbWBNyQnEBIQRTQNAaFdhRuH/1TMbtUG0ksu
HPSRdym8DhBLRfFlArTFWBsMJAvLsD7CIwbbYXSa8dX6vlUEmDLkZZ3k+4gwDA58Y16Zcgge43Pw
ILM4m0kGtoVWVBytmTyhdMN+lPvaVlV/Kqn2VIZ/v7tL6WpKNyLQvsKBw6KWfPj1lwEVmeySV8tt
LnZ4PujroILmH1qA6e99jQLPoKULkZyIWBobDy9RK3JcAp3KwWs00TxMxwpzG8B63MvbpkZCA9W+
OA9gvVhXNLhwDm3LQMqn6R2vBBdCv5d6xNdIjstR2eqgq9g7KevBh3ZusLGg9ZAeY8hoWfJK5+5C
XGolIr3D9JCwZNGIq3E13GPznzSujOH9qUXCwjbkTZJt63pTybM1CNCDw6eRvr+/AxqgTmZ1cHQa
lkDQA0qWNpI9UaGlO+8tQT1GxaP5Sw75Gv1pfczjl4H3j2Ctq0oO43BAEIOGbYJoRJg0fjBzxepe
aY+w+Ltp9kptm+Y/YLyYaHzU87O8SruT30GaMavpVpKxMSDI1J/wLfycMb/XPnrCopVEDFHrDIlY
kodCoO5nk74yWMHUw5CaCm6VP9OXaI9EoySnsvprF8d0pvBlFpdCf0fnKsGRrmtt2z/ygfXaDtA6
SdJfyDOM1IPJRpzXERGg8Fkh6FCMDig/5XBys8j2wL0JTI+dJreL5GvRuV0KmCkdGdPUS/mljMsA
Tl5xst+iQkz1a4xnJY5cifk97T1uvC69MJMO/ZpiOeEycdA9BHShCpx6uM9fAF8ZTPy42IPO1xQk
Zy4Y6QDmhAEX8ihgtCK3IHy3nJh83qo1MUVgQGRmXXwPsHY9EHlLxMzCg1QKOcfHZbSfCsQ8Xr0F
XKipQzR/NMKx/oR9/NK4Tbqv+JAfALBAdA2R63r0tAXIpXRF1UBKzXYxX+J/zY+BEQTUzHp1VBeS
TGv5BKBYffOLZslKaxt8cl361wZQBR0wo8ZhwXyGBf5p9k5ebzPyBMaNtDas4VrSv46YssK7dujA
LXVHETbioNsxsnbxrNXrplmP46uWz2EVeGpJbRoySBriF3vluywCj1xfe0Kw8rEZUHuXMCYZZ66o
ftZadK0NJMqMXY0yexqeIKO46VWGgqld6lNzlufU5ows+f8nRxK+RVBJNtYQiKzJvkbSXsavtFma
8TNAe/5rejENbYn9zmcLzuE1vGr9Otv/MwqOMBLUsv3X+CGwZ0vxEhgkNJ7qRVy48LYJzY6w0pOD
iOyHCJsRncRGe/IM8gJa/q0lwKbAleyOW7M7tZgG7v7wnH6jdJmcGyxT5YYimp/krRD5zvIL3Lpo
R/fG/BUXy+rThEOEmk4JgMSMI27E7m5oLtOedhIJt4F1vlDC/is4Ipw0lLqt9aBqX/74Ub65tco/
DigyJs9SesSQ7UY6jjit3pwaA2N8lSE1ss+2KR1NJE8V4ddVu0bUIbWv6RjnqyJeQl+W0EPyiGoH
safUoLt7sxx99hfxqOSygs7yEGIstRedrR2R8iluwhQTA76Ed/6iAR9GHLbWs2U4HScP0Vn9fu4h
kKBWmXIaTWEsstPF3RiWCaaVdTIF9hweuU1G+AXcJExTFwH1bHs3D8H7c+dNe3+h7yuQ+Z+XJedR
NER0QDASLfJeKZ42GQlGdf/jI5sBaO4fE+wP8BzWOQZd/EnANmH7h7hIn6WtuCCZC4V4dCBiwE5h
vKltD/Z5vOo5zTgke9bPo4AXIS/4o1JjFYm7vsRkstXvwt0I7xprrRx/ALbk+QGEMC0eydADJfym
4k0IQL1cLmJ1TwyVWfC1x+lni4wbb0r8FQWb8iv2kV4inPZS+a6mxCl86ZeZRFN105Evh9Eius3w
PQG+RstwlhMfTLdX6qMcmbaKKV5b0ZSWclADnFKPQWi5cI6YaUbtibigV5a9tQ6mT1UHgPjUmxNM
ufbeG0xXwegc8UU7UXXWiOCx6TKFffWLW1LkyKQdaKxgbwjrEakwkjeAwDw9h/ENpirrjimcwrs2
JribaN55LM3qI56/On0Hyo4jWHZGzBOlvJ6j40jADQ6T5DYRXays4c8XPEboi9UDhzCymGJtSOT5
2rWr7XxnIlkuxtmwFsZjVznyIY7fIp0ofCB7iPZld8K24NtIGyYsSMAAisNXWy1o0mxnq4u3ykm5
TdkRvIi8ExPLG3WH+oGGsmiXPswXXmjMDCsPSQ+bL2jNUNE4mXETrvhkfjOqGevtkVAWu/47VCjP
hAe3giEd+JFn3dbRv4d3blj90MlWPLHqBzKeSi8hsGZG5vUv1D5fXND6PT40EsTLX3uI0W8di8Zh
7tPJp9gy6dZb1AB2+OKEbRGlnEnxoZRptpdA9+nhXi4lx4oPMl4w6mW5n4I1+rcrhTv90v94sD1j
3+bK5JAeRzJetmTPNTi8kYW3xC59ZPj9IlKI3OSz2nWYpvBwHUbkDg5svM1aEu51nsOrbGvcEuWh
rXfTkRxHxD9muszTvxJsyC64hHMnAEmEvndPoXiu0L6fYeua7U8EIeDVmzLDtO9OwyaAU8AHqnPX
YRtcM1n6u3H7rWre5KWUI7O/8R93v2n85M+wWtcmi5zLoXXNcxmck2iro4876rrzNCDOCe55BtC8
pIMpDVoZ+yObvInoLkI8ZDxex7C5+MZRj86zPe5V7t2Wlf2tcOFZRbmzyI+qfVgg2LAELIYBpIE7
SLaOMLaCb+KfcribZ3snRGsooBy5dv4DDxrHazNehQ/A59gmLnoXv8xprwLq9OZh95wgbnhix3wJ
DMn5p5Lh4YY4Rz4JyRkM9mjg1Z4YFgtrKg59qFlL+ebb0d/iFEszlsoITPswBA/8S9+PqTP9IByq
6eomQAsSxyvrJapJcPobTd9MZniMfZd+0gO++q8Y0R6wzxn9m4pH4Kv/eIdtXqSRhGHOBx0xEyQg
H0GwM8jVxmLjb9jKpG/7NUYEiawZljNzncAY4FoG2sFKzWfkwkbxfdq8EhR9oyYr6lVXeMZuPkDW
+4Dt57K2dgIajjesacOMDYU3AaC5eoLh9YCwZnE0R+vX/EBtpl/Cwcngyx/geMYae4uybr+6YRkB
+3qwc/e29Srex65bqSjfFq5MoRM3vPUclzIsemdzsa58N3u2jNeXGcvlEcY7+CEQYz9fIIs4VF4n
ciBienp9RJAkoC6De/6BiEn9KGweZBBc2kywsZO0opEn3dvyHnGV8c57zr1F6IBDMWZKN0WwNEDO
xqq/kmX3JFIUsNLjBMJzzA9/BsBG+tS9c1CSXWnZNFdC4dEjDSGnMnIhZFOpNIMZxPEzu3yb0Wgr
DhooYe9b9iHX7dCtDRd/E5dhCl5+BQBqeUw7J9jXr+aWnv2L0bw3BdRF4cr4zn7eqVzNtdvWEL78
AW7KqEnFEOLHq+S4zOz6EgLmlSebnZLawhLfkK3p6+jGu8WEiR+c2U5PHdQDAQHiHKK4YgjV7ixA
T0wcDTen1bWbRPsZD8BWuPzIowY6JVP+MOqIccDVd1JMqcR4aDVviJxpnZ0ikhffKxRSDhW0zgkR
dJN4i7C68wy2S2vEXWdHo8W66Wu7nt+HI2p6a8tKPJYEVNiJfNFJNebcXgntKRZffXvnfdHtqXOz
7paNWz5HbZWe68ENXTXcIDQyFYb80R7BjQAUu52IzcSWVhMZCO6Ew6B1KVoz3prN4te88wv7N6a0
8Fj+GZ0Vvw7a5B3Si3qvz4iTqidvGlwbigECY6E+SbJ7r5AuB3jeE0LPV8PqD+g/kovC6nTg2lcG
oFaEShUyYygRh+kxGmwIAHCrnDwei8WQ42Nmw5BuVvOpXxCerQyDxBH1AORBCxPKIfIvKWDiGngL
m634i3iA92OPDkNYdp1Tv3t9584x/1j3IzQrnKnosXl54s9aObYq9SzUjXRuI/yih09+K6IDyEUj
DUjeJzvdsJHviGDVMAJIC55cgpAKKgMpiSd0uN4RevFlMF4BJfM4ay1vhxdhTyZgEWEJogy2XmTs
p9q0W/ITpceAL/Yd2rBe/BS7ooO88BpEadfK65xovRCvmXLieEcYudjgRQHS+KLUFd0CprX+gKZX
BBNxik/je1rbsXVdrFg+EN3emD5Z3cicB4dYtQ/R5ZgK6zcnXD4QdBM2JsR7zdijneUxLswLLMTE
Wbsa9yUn0yo+SIGD2CmrHGS26eLGvylzOM8kVk4emwy/KOOnwrkWhvvywbKnO35r58on05o9iqvq
huYGPZo1nXy4uQHmZhleIwK/EJwItoSAAsL6EqyngC7vgPcSOjL+FKMbXxg7hYmIO35fmUsmE7hl
MDRwcu8g7VrbQFlhEdtvLNl42RTJoPBS7Jqf+stHRonwiKg/hif+FUQRoWmfWFVYRkmWWfUFB5vR
b94P9jeI7GqCQS2wEztch+PkBP8YNiBRoTuqDX8jMBLHkK8j8hlzeyGlGXb9Jj0Xxxk1zjOzyYxL
EG9x6yLIsHJcTMeOhw/8GChV+QwPYCSvH6IMiF+aHP9oYjgl4209HKuvZkKFY5vPyINZsFLCsF3c
c9bVcPM9ztXUXlhEHa/pKv9eLipsFLsUFMWF+UJV3Oz0ATsMGDfHbm/DtUfkwzniv9qlrdibD903
QgnlPcUgW2n0DfAdzx0TEGs7a0n+oKAVYgwP/f4TbMri4GEgO5sa7gLc8TuIIvMsbwTsC8saVWDL
4DQTqQdb3TvSFvR3Ke5FjDsvogKweqsbBQjtplYeY7ub3Me3KdVBnbPLGAEeBkJLTyMiSN8lPHcg
BOch8dAolzBnR+T8bn3JvgpPDSlDiTmiUCg7Jid96Yx8IJv2H9QQXUWfWPGUZ3DSqPxhk9lyBsln
yDGThDxrWGMciGwSE0oPWjzGMmh4UkDLazI7mQOaj/axWjP76svSxrkJobIF8pBL29+az7blc9C2
UPjQlNy87yvKYD8httRD+zkbFMnWlfUjXSoKbDey4CYmwi073aoXQUL7auv/xW5yQZF3RqsDKjsy
Vixi/DpaB8Zz7BnORXEwpHmYK+Qf9m0ymMgM5YX0TAfnao9KAAe5rR0ivNmedl6g0XuUG1JqmOAI
mrgiA1GO0g164yNDS44CF9YldOP2i76JDGpytSBDFDWJ0+Sv6SfGi/9Cosx6u4WRsizUuaqlk6CN
kwAmKo0/x01FEbeXoxBHdpr/yvkmvugwGUgJl5CncLpr0tsFBMZrck0QZHMlvxBpLiO0jgTPhEvp
x4ihkvkbfGoDwzfZMcz0GG2Kl46jcquB3hm8FDbyhvDIaGQm1JPzvCJRaa7lEub2fxyd2ZKiYBKF
n4gIEBC4lR333fKGUKtkUUFl5+n7oyPmYma6u0rhXzJPnoVuZ5HiSspYOF+GXHQW/r3B8wKipUgT
kRfydsWvP0ziJ/1FqQaAA/Je9jc+cqx6QkHfQBdyryzRjyJ4IlamWRfGS0jTgoj67U7pwwsrr4DX
8my4O9FA868eFNqwy1EqDCtK8SFIgqFq0dAw1wRDjd+Mndz+rK7r1HvrrI5swylEKzxRBJ8+dzyj
45ExWRI20OOQCdxJjBKsvvWEP6hGqTjZSOjgZ9nDUwcN4LX7Bb1icG963N4OFKdqSS2NDwG4g9My
cmj5KLC/cvPb+VA0uagMw0bFgewCqFSdEM7+PiPi2neOvuX2AR5s70CrKtwUMABz9LX76gLUxUXC
/IFRsWZV5MlBFWHdjWFCYmwKIahZoaQamNGNu9IPYD2LkgUCzRRC0oCPYQdC8CYeEhAj7WbWH8qA
P7B215f5MvPbTDx9N2N+AaM6I7e6FWcR7i2dJTpRZkL4YlQI4O7ik0cpeylWuc6PBxJuHKZFeIi4
8eSI98pwXZ4q4p5F3JuwWiXTDhdTPgDc4cjjIQsUXNQ4z7GFZx06d7TJHRSl7aeec4M2oVu1xiIZ
35RTCxvO0W9UUJxernDWmJaXRGd02GxMAUEMkXW2RWRMQQMMJgFr6feCCpBaFc8KRKiQJuAdsvsg
leNbJF20yulniJLwwqOkZtLsohOzvscMEAAQBRMNSJrin7x41wchP74ECgbGumIzMPRDWA1viFCV
ic8fxLCfb7vsGP5AYsRhTGvt1wuWPJjZvEH643KBDcgDpyrFRTLj3nU/n1P321jK1372ywJrg3WO
x4JuzoBD9MG1ue2Hmx39gP730mFyDUimgEgQlk5xonwEJH5DzpZIIqrnH2XxzINmVd9j4PNu8nxT
RVJofVCxaQh9JoVoETqPTSIItEG34KITmgqUyZ6oT5hbjK0vBHiHal8g6Os+fmOLRWtqKSMzlkmn
a5h6NBbbgHG+8Ffa0e+L8CFc3kyZK4rPQpVGYsqkoP+H1wwU66RfExOneFrslB1MDAQvE2O4eDR3
xoiJUAOaVgBU/EE0bL8rWFCo1ifHbhVTf+B6yPCtGQzJVzlNKokWsvlAdILfI4o6lQ/RgoucarDS
10AdzxJTR8Nno6zg4Nbo+KzqFs0klAYcVCAh9RGFip/XWF2PtoU1a83PTII5HMseuMKQdIRPNr+C
shnnP5a2EoAVJ4zMRPSDe+mJwZxPmR+3M6pe3nzvJiYYcuwAoj6YbEk2UGYs2dgocQFyQXwhjYyb
Ke+A75nyjL7fSfK1gHtlrBKY8orT5sMQjZmZ4kTDwPFjlf28X9Sm+PsBCgPpqn06t/EMKgXdpzGv
g/S55TP26/FsWA+XV2SHsCU0n7kYdROnSiJ4ffyDBpNYtZU4XiEByx1qICjbDBHRgCSRO0tiUiiQ
q/RgJWzIx75gJmwLlEK46l7ifvJlzyKj4jNNtQtkGP1GtBDzC5gj1Ul1w2W96EgztMdbEJ1uJYGl
YgtSQ3KELMRTmHQIqqmP51Amjpy4CHRYSoPIJZDu3cuxOSlYjV9LQlsdWcBo6cNraQhuNTem4PNY
h1KePu1sqCdIOWCG4i8DvIc2U2A3MpPDLLhpoNw44whOG7ZYk5HP0sFns5E3sPHRkQmGKfyx5TKe
KlcNSEPfz9NozlAxB/XHiwtbLQgZECZgi1MvRMMcIU+8kEIZJidF+vsuHD6oQOjtpCl4gbrpYydT
5kVmNjAd8DKYSd2yEJywmjwHP2tqsUcQZYUb5ZRBNZQhvjVU3kj36QbMhhv0zRiMWig20QdADKpB
jlFicuAzEUXJUB1aVGTg/NUF7d8TaxC6pxzEI0TnaNFCj0nJIG2Sc7AdnwAjVVppTjZ0/ZLFkdoe
lJfZ7I7diQqKzCerwe+xutE5cKHkmJshohKlA8zYGPvJO2j16IbbIDpM/sKU04Pq63MSLlDH3+ZA
Y0UACpQQSv/BmC3AB/0RHZ9wbpRfWn6mt/fs+K6dkqfDzcD3drN7VJy4mV+9Y/AhEh+YK6NWPyCO
WKH243wf3YaqgnO5dGlr+vub9XBKD+pZOjfPy+h3gHChuNY7iDofzDKT2QM/aODszNMRSBiXOgaf
IAuL+PDakucj8C8NLqtkcuFzGxUGnhErHswqvmqLR+BnSNZszOqMgShqIVmjQECX2CO/guQAVxsB
QoO7PRwIKs+f9/7rwunmY6kBcqAzRUbNjRYGDB3Q9aK9Q6L8MzS21BQ01MvwdxMfa687MyCn7Q+G
13yj0ivwegWmBSZh+IbTO+fvqcAOxUXfu/9gRQ78Ef7SfkLbYJVmm+imX9/7EWHMm46KNNlR/vHD
WGHhx2qzaedE9ggbIG5rkNoOl7xJfGyDcKkN6Cr16182LQM4RSBpy/EuIqkBQ/TP7LtQwXlm4JFv
szl9dulUHNmdv8gt4R7rUN03g76p9yr6sWIT0RkDloS0s0C7sJbiKUtUlQJ2fGZMYQCXoQm1SkeG
gpnJisXFJgXbiO8F9S7eIeEGQANFL47HHyJ60itn2IsoTmrIRclk2QLO/k7/+o2UHEc4f6b0QBs0
lPPPPN+8bGoRV1zBk+t+BiKUCIZDEzk5iqcBnGUUNn2eJeruvYFHn/UZvEUVkpWZBm4A9coIMm4A
O/pXPPGMhqfOwqWAhiS4IaroPWvRC7mM0JoGtZzfv10BAvkMzaZBcX8H8+NKNDpTEGaFcWFfQ8/r
+ClwxKlrUfjECy6CdswluMw7dFXTItv00YQysJixDaSNoqwotCmzVBicdrj8rFBqyZTga4YFovCb
HpWddh7fkHP1d2av/KMYdixfyknvnNeU1zHtecEMzAKghDCUKudsSiIwfDBtA4j3XsMt2T5dhURU
9EeYEvyEL0dLPGrCeCoHyLS4nbFThI4ARMeC2TzM1VBcjT0aaX31CpQPtkH5uZ7+weuETT+UT0D/
jQlve+R3K+0MpxukoXg4HxD1CvKwWQFUDuA7PiiTPuByajDP5Uw4lm+4JhXWM+d0WV7xj6d+R2fK
/SfeZgKw44ElwkjDQUsI+9hHGlvcRCo0BEtfG/JHS1Q4Va7iAPd2zDBs2MUSLahykxbhwBhnGDTe
8RslF0PtlyOZoDfmAypgAJEEXCrZvXb14onuI2hIMNRXzyVuovMP9LS/yLD1n+dzPV4NWMVwnj64
Ptmdvb6Dhf1T/ehbzAY+N8CtkeDWHXpN6koQENZPxXJy5XNM2rIAvouindKItT3HfgCT++xHZkXa
cDvipcCNTQkU+Y3uDs86ug3heeXLSvA4MHz2cVUEoJosjhd13ZHtzWhEXCX4gg0H6HhWehQ+aLNX
iZ/B4Nhz/Tz/n1q8ETqLIa1XtmG90PkrTO/Dwhbu/QNFhJvtDV/ZJMgfd+pPNUAQMEIZ7jGRvier
V/4DOk01H3tUqIM4Ywbr/K3sith+8FhxQbZC/Tf54RTAOWlbMollkrHpD4ApizFRdS/8quznIkfg
NOBFfJcPLIk1p2iBf4pktcUmI3aSMePvS5qqi36dgiTBIJMAb4EQAbBm5WgO1N3qi2g0AxHNK597
mEF+yl4HyRTcsSde6ZUJhrpm5yx4b9repsqOdgwE4sOAXDMH1EF/tE01IFqqy+NGrFregY+QUAyn
K+Z2MGozqx25j/ey7ZdiGeDhnb3g9w7LKVxEXN0c6DctPVKoc0Bw/kBJptnjtJO4cqDp6W6DBJ5L
6usJ+6g+8l/hHnEGMKoghYRab9Tgimr8ZgxmsIvEPkfCUUpHbXV6PWSXYxD/mNFCZWKS3tE3cWel
fsSFc0nos37UYHyqybCZzUAgS6wdpXRep+teOGVXCXeBYlG1QYsc4VpEFh+LIUNqGenOiJuJIPuP
fRh+J0BqAtSLL/gnn5bhFVvomKCNcSjCrOT6VM1mshVW6dqgbx4K3BFt6QJRukFSlL6scTf+Do/l
Z4EXXfIATTLZ7foEjhCAhYbrs9Lh60MP6ImPM/MbyLBqSti6C4Q3YeLNGG8eat5jpQUSUb+n4kXJ
SfEGsm4mpS90NsvuSU0Olzhhfie9/nRlQ7kyNpZCz8nEoHzM367zv/YOJaXFzSBFi2osRlw//IXh
8XHscgHrZC3TdnIVjbNdg6RaydcPolhz7AIW7RrP7fFWdSELOrHqhBLfp0ZlYxwTnyVYWLBon9uG
CqHKho4NSKy8g7DzE9vyosFAq18dHdRS/JwQuz/1LfymLtrEXwfck0J0w4JVz5q2CEem2y0jMGvm
DUAsX8iDiSUyeaR0j2bJiJna3oD2Tb8i/qROjAmlOIUbDhJA0xYVlk518j0Z4axX8ehGdc+GjwKk
K8qO8QkJc826gnTTWc2qW75pZFpMGWORGejj68PJ+5j57Dlp3wxGpuNvcGPo3qibCi+y1uFZvQEH
YODeRks9sZ9qEGs/lRFk5Yyd/4HijQkG+AbYDR2+tPl7DxN2daOsoAHAFiCWMxUmQnaI5D82a93P
v1j2M+0AAeDjwmYZzjQVax2qBA9UnYsUZx0koCnkLw8cuC8ZV7uj3RN06lba7WMLxIHqD+p2zRxj
8UmnZT9AKwXRee0SSwPhu0EAgidiB7l1qP+ZaCOw+WCqhtfYhZapfB9K/pJ0pwdvpa9pJPSvw4Xa
OXK2yFkN0ef0BEaJkYpPceMcPOGYgEJXZ1LTP46P9sTtCq6tqg6teyjeI9ZC95hFOqsL3hAeNg2l
vgWfhEgCVBxmtxQyWBAT3jNI0Wvs0Y3I2fRJsYKPH9gaPHAe9alK8KTn3jjT2oN3JqvOSscOwko8
o3GcY0V3yp9QP+xYq9GEL6RugnxnUW0zdJgnbjBhwf1V2zPI8eGMZz5iyoLTxtl4WJ/SS+AyiLOk
dUZoVAs/5z8+/ccGaOUVXbiXOQQHNOWL9APlLBZelLXPS2sX8CI6g29H8PDTBZFKnrjS4R74maqZ
KwUgsJh5tWizMMQKKTcm78hPuX6egXbJR1cwr2qr4L2DLXDkj6YPZ6tp2EhKeDAA0YXYsBIO1uCz
sdSvhgFVgQGKSm1HrMmSnzwWb692FRre6/vT7EY4PaW/T2UaPBwdDyMDMQSvn+llwja9GOLclWlz
j8PN5pSLdr7d6leh+eGLcz09IPklmstsWRmeLP0nam7GYEwYv3fGOSQtazcDmjGODIMVO/FD6pQG
sOIiHsZH0lzWrTq+i/1fIyLDogEJh1lYXF+TET/iRRUuaOYbpwr0D2+ceyneXNpk8fREUJ7YSrP4
aHM+Dzu+R4T65GiZoW3DYxCh1ERRrgmCbxYF3L/yOOLF939afxFBgIudhMVab/7vvbFkSjFhsKLn
GRwv7f0GzuR75EqYatUXTZwbLlBJGFeTYJHirB06o9Av11ijqItRP9O+K3R6iFJ7BjmVxdsxXA51
+d7hD4ZSDTM/1Xws4WQSac/Hly+PpWFNJd7xazPeSPJJVMym9JGALuN+HT4u4PNKua1TkHQWUmMr
0Ux9+m1xgPBRMPjUH6b+WgdGBIlpK779Vz1961NVx6qG1cyIjcsQrkFhZZSU/D/D2PqVv2mPRdg4
/VwrabkiuzrR7efvnZEtKrLeCl/9u5eqOU332BCjwYddh4//SzuUo5+uW7xwdTmod/Wv3HMOQMnF
XmOFJiQ7CuG0UlZqnthl9quM7mV6HMWbKNw/878gZOTZEPKgMb4JoVhaVYhzml8S2LgirpbptPmE
3cgrBr/CofJrtd/VU7SrpTh52qzfzPXGeECv8cYbwtkfzhja04ZRbirYKlQMVjW5PjzxyuHMtpEB
oeyRtRPjOCATD8wXYgORJTOBOeMekX1hGl6J4RmerG27z4v1G28oPB5QcONH+iomNw7mYlZpHqX2
8xIipQ1d0NaExD+EzpHJZAHFP9rA8RrD1NgYOBptiJUXQLaL0Dd/B88msKKtZP9ANWB2xnodWQJk
errK91xurHzHq6ogktNvMpZnlq979YXGgegd9HMNnv4imoozqgkeH+T5LepsLFVy57WVcxpkCBKW
BtPqrwwXg/MqANLrp8ZzmixZFDJYZGkcIPoLCDKyamc0sB4mX41QFEiBxepxZV0WkKvbbUWuH8Kd
Zv0Wp0l67AzmzWbHZA9MC/1XAW8AxFH1NHVID0J0/dx8heMzX9WIL2q4nQkexQvoKOKtDFTsHiCu
YigKj45xHWbOFs6s5OpR2mJezh928IKxIf/jV3ytN3wo4Ltl/fLusl+TWjobGiooERxl/EWoe5nL
DNVdiMKlx2ypXaR7GeIas0CTFQqm9xrY8ydtLccNPsEM2XTv9QsTedohdgWBFKfhvrTOdMa6ecAa
khmPPEjP7OT6Zng5K0BgslUN4/BCf0Ckoyh7iHA1nF35a+N1A2gGazRxyvesmVJjT1WMtZPlE/9Y
g6zTZ8zKRisH8sA0gXW1b66GaqXzg1CtiyklcbG6PCzo1IwW/PrOY4n3gmM9yBIhtexrZ3+YZ5I4
tfxmBHD8R7pieMIvjxBTlD0EbyrjIAe3U1eJAhjbb57vzRhFwnS0eDKgXzUTA43011WtcYejAiIe
RCA4PKR41KyQo+AgvAYvZb6/RKRnv3H6dZupRLo5diqe8VdZGXPd2oXQBsA5ry3tp/GQNs+rXRTC
854wbpoybMzAQKnVPH2E28Cege2BMUom2jECmsQxoCX5erKMZeJAFp2X3DS4zCzFgQmDtxjUrRiZ
wBvuL2i+4uqYoaBDUJYp1uy82HTxwOZqwrY8UmMu69ISfqBFRfjLqhhecWSVoOSOJkwwnsfPoXni
L54eRkNkl2fMKs6QN7wemCtWLlGhmro+UdrBvgIVQoJNmTpJTi8oLILdviwdRoOlexm+xehHSQd4
EuhitfPGG8UOM+Per3vIkN5A9qI1xaPUeZJFRFYuCMVgvpuZHqzro8ach4lL1E41t7Egr6YUcgft
8jJ+voQ2bvaNL96EcxLP6NAa1WYpf2K8+2fw7kjLcDC3Vl8k5EAXJoA31306LhFJ9RRCY1FtmWCN
IfhBMr29ZWd8lQz8G0AEi1t6AK597CiJ49JRiCRFJooahQhESO5ffNiIBwEyhQRJXjSDElNIpk28
fAJ6yxRgNoJeNsz7hu1mSspKQCzplXgPYsFhLSL4GBfTFN8q7HAjsI52Fz/QCWL7MNXBAomIgbyi
DBks6h4XngfAUOHHHqAEL2ba8IshucpBwzQLr+SfRzyLJOQIJ2VOuLclzOp6Fo+hjlCHMaMJhB8N
hPvJgcCGycx+lZ3IhqHz17CNF8hr40+0WVtanFKQuFnED2c0yyN4yGh7KVdWFbGQSNEBkzhMGJr6
6iqeVdmQNXNKZxj68y8xVQMphY7L+cnRcAOplA5iuMoazC/YAGEwZm/kv6oIR4RhdrRW8uNHXL/C
Y1NexkhfXn/oIBRSJlNinelN9PmIM5T6emWMzJK6hBV5fj23bRiU7VFUEZ6Y02EMTKA5vQEbTF3x
ASLnucdl4qPMk3EwSqUJlA1wAUX3BGExsrAvIfOh5ChcCxAkZEtZKHOVoVfvVtNIN3E0nIwWnPJd
7Qj1OiaSpej8t3RPUH8a+NCPbUO+ffG6i7wc53Zjo/f7sS2tOnVGbQuJElYDYdCjDyRIDVeuOAqe
uGm1GPZ+ENgfons1PIgAT43uiBFuzOAa2wxC8lDanYvyL+xpCe1nhNiZmI3F94FdxSqvMBvpZnLt
JwgJxSG9TgHXYt3zXcvHCpUZbgdl7tR41BifcwVnRYFl2weWgH2Li2NuEVHAxWuFsWiB9yIdfhTu
MhiSlDrSAm0st2/EXHKakoFB0R7jvryC0QOvJ2e9/j3evEK7UF04YXW1hJeRVCtOBkNZvHFMwxeS
B31TG8u4D8peCGv5km+qwK0Hbn43Hj/wg7dLJ+81DhXAKSxUz/l4/kXQWC3YxWrtd3nQUqFBlMgv
KU4MEL2wqm3kS3d8wnqhkohiV4NCyIgHSRFSks9W8Mu/RtmP+Mo92YsG2dnv/afYqs+rWiqTHob8
dx9Rzowbbjp4wUxLkP2RMAy3DJ2m4WUEFeDh8raqVYJ+nu/hSPiKgd/y0dU5C4YMynMG0oJwwg+x
MzGtdtWkAXOSyBm1gMYgUs2cf5Rc2WNQmXYU3GLlPk5UyMWVMkPMMXNOtqOCG/iql4ss3xjRb7Ll
kCqm+XXEWJl74d36kNte9eqNCWTe/+rt4aF66Zr0D2X7Em8Z3EgNNqbVPXbx8yY9b/GLImZX9L/p
mfQg6grmU0fv+0dhEb6tWnZyicsDfQJO1vL62/9EFSLn+tpKc5pJyS2qYCzAIF5XuUfajbAcqIAI
G4/ik4yHC6QvFkAPMemv8OTBOPvDbWlxq7LhuAfYHiTqNdhY015asQgL2riWI1LOvNELuZAvnaEj
qVijFpOsYLY9Gv/CSmnh1dN+TOCmFj+MEctypudrYIFHZbXTQQ4xOMUBbozw9RhmtLAdQwKRk8Ri
xAt3+f/ctT23FaQXbHqfI18pkHu6Obu5QYTlQ4gsmcXYSerk6ZpDdC1rtjETmUZP47EZ/40XQ6gX
j7b5ZesUPbXUwI/BOkRdca1Cp6mZr4To4Q5svtjnNOUgRZz5gXUBSW5aVlMlRqFwSVdvH3FlbI9x
PjRMmLzqVMdElUy0XxUJokvijTFBt23S/renpDBTEAurx6a5mBCnQdc5aeHXrYzIC/NAXaXpIv9s
f7E050auRnzKXSfa6WCF0J4aUushVLs5ZIxqqDyxrpBJaSZqHNp3RK9NeTdypBymtR1h/CTbzfwx
138QbkUVym5yQU5F5tYEQTxhAWPoDB5u0TapgPgkrC4UaKmr2g8fLiEHQBhwELfvIRPiG3ovvIsD
lPoXclEUr8Ygn2CsVzZt8bcr7ILymbyVBhNZGIllc+SWeBQb7gHYRSXi2iE6JqNnkCpP+tUYsiN6
hdaQXD8qyT0f8beE1QXCamR7UUZa8EL5hBM8gDjvg3rQHKlD3MHjVBHvndnvS7XM5iJk0fwyXnhS
fMszv4ZIiZ0lHJx7dsrijS7vZEDPAg5FEKVbQnhi4VwRr9ubanJptV8cS64opcvfpjs/k/1HBP2Y
huk2Qh6aLt8cT80B+hX1JzZNMvxjmDUMtJk3ZDT+PlEq9JkgRLIdckYwOiGMFS9jZcYyoSpICbdW
3g62gQyOE3BlD2ahxDuEcT7jLeAfIiGF0VZiepDlfbPIQLxxJSFHhNcR7/NjCZkzhr9hP678OxBN
C1SQieuX8YGNspM03JYWjtFH5oz+CO+7jZQhuqIwjqQ5EAQYdWcl3WYzArC6KSMIR/xcNWMStvuY
Q9Wwkb8918UDlid96cTqpkNbjXMBQ7B0n9Jrf/HfXbMCxGYotukxechPdVULExLZufPLdK/JiBkm
71s+lZnbsppHoSmLf3DXuIdoBtzqM6Yncghpifoz5iAjV4hn6dNp1rQr2Pw/iE3b4dX8yDhazeqq
WhL6klWFpblFmYLZUzpZo+bKMdamfDThGUY42g25AI1ohuqU8DM1d4p2+ZWliS5dBNmS9Xk4wkL8
RF2tKHOqYAVNCs7gVsuhItT+c65j6E+lQxYFjkXPwDhQCzcTj56T973F+r8C4JqPFkm9j/kFu9Ky
FPSR84x88flvFWiOAtEWU3SC0yDBUL2mZmxhuZtzdK5VqqLe2pEICs8lmcd4mipm11ooTF8OTw31
6WPh6GsN21SYbYVLIlSowB6iuKehSuA78mWM+kjQHOskWqgjWr73pPaVgwF56UNl13/nj4uQTQ6C
Q4QKj94TluntQYgxvuOeftbPcLSogt8sKRRhkwqCNhUwQ50HviBu/DdN5/2PPOFMUuaK+/XrX/G9
CTEi/SvGK5VcoSf2L8E7ZUhilcqMiETsQfJDXm6KQ0UQ3A7refm9lnFHYozyok3HxZ3INQBENMVu
v5RSq/5BsUAW1/xVhw50uXF6iiiKElKYWT5NgL9BtWrWhkeDDN7lTsmUUBgLvO3xZ9q+z/i5FRfS
dTB0Qi3uqiv94wiN25EYgdc5deZEujWw0Q/ZQLZwWd3EKKiECH95arP3T/oTBkrAXlGY5lHlao5A
IqIEV5y5KqPF8b4P56KbQdfC/HtN5Ram80c4HdZJU+6L65uRfBreRxV2aOdHc9MIJKFFIblnkUX3
dh9yszsdSUItNDWbqrNKl4kKHmcmBRkN3JM4aFCm4QezImoQ2S2iew0tDuT2IzgtHaunl9tqHCT6
Ti6XRM08xN1HOCVUbGDU1BWfFPUS15oNlfVj/LQoTHPqqXmnzplmUF9yrzyLoLhStpEPAhFmYZGM
AIsbHZt4Yl1s+94hMKe3jAHN5+pwCOXI6dc/Ng48xiqjE6GjmISLtz5TYz7u8/oYYQrzOOErkCKp
D53td863a4audKVwRL7ZHnTb3XfznbexT09Lv64MpZr1C218jK323/uxOGToZCmZnzXXhLfmdMHq
b7yQyS9CAcHUDstFK1rk+bQtTykUR+ZsUADRJRJywVx9M+p8DJmQBZuqbj3nChRfWvwAGufQ69RW
izhFBdc9odWlXW7l6Tuif7Z+OSYJY8Bb+CJXXv9Fcm/G8BzRaJy+vnbrNjT/QNwzbmOwHG7sNAZq
tGHic4DULjr3EUe+5OSaxS7FaFqCAEtAC/Mx7FfsNmJVcWQXyD/QnXRQMGF/yYsORol0iuqVGJS+
epJyun+ZiViFJxdRMQS14IPBj2tQQu+klPtP4AQloilP5qQu4lMuw54ZYafB5NR56+4U1ykCnorg
lU/fUF9I3x15LSTQhL5qcN8Qbrg0PftVY5CCnRXz5uGrwKm9o9AmMU7EW/kUh0SEkWRMCkOyKcPg
TWUytoxZVDuAOopH42y2bFbtwuXDg6XSbn5BYKt+RnCMKvj0LjJTqegzhNbmtj7YHUa8NJD4eBF+
He1jKUGiLcQ7WQOfOxcXHb0B7n1A+N7/kgDbETeDjwA+ptntcajg2804v//oO1jmhIKIJlEzk5wM
Z/fsOJiJIXwvGJUHuzH8W3/Ka8Hdu5+BNglcNeA/BdX3Wt5x5Um/MDOzU50vcx5P/XUxhlNL94HX
tC+T8O1wsb42kbcr2RUeeXZwf2jTiQMQ799ZyP+QZga1a+d9Dk+J5EarpoHCAnCiYZGzGDFWPSQX
Ajy+xN98pkA4bjtc7PTSYqDBJxvMK0YB4SByBR3UJEiKcwR9AYRO/CFaB07QSlBtBO4nUlR0+GfN
7APQ3zDXgRfGOABMXmekbokdM//lKw20yO6yhSxAYwcwhnVJWOVInZZYGBCE8Bl5Yh50QLUjl2+C
6alCEiAI56PcvGcnoaKdIVBjdOghQu3CaubgAEQ939DOW9lekRDlYRtnDkQTTtEHrTfUVDCaN4ez
yQ2fbCuKI/Nz0r7O4ycO5F0KuEhBBEWYuJyppCy6depnlQkqzXjcwqQ+LYMcazTNxn+yZNjnadue
IFQGXDba4ez8vUVYG39xGyBEZDtiagPOeobP4SbMeV3S3gaejC8S8qEtvnS9aKGZeMIeI1gHmfoL
OmtpTT1ZAENBdYOT5tDFA059rjhZehwE7MXwjCMeKXQa+mfQRNCqWsJQ2injIGyWIMtVaA7nceRV
7abrAEgohIa8GFz24e1gJpgyG6OH9T8fNyyxKrG+f18GVR75mx/0+RPUkjMU5qDA3ZorVtGGQi0N
sjH1D1x3yDltZXccji5/lMt+IwIHGdCatMFdBcOXNdkydCNnVn6su9rH/xy6BPMU40YMI85fbKoJ
LumsTWwQAiQt2PBEBqxnP8a9jHpqqBkwczCKgOqrMy0Fi7yJsZS3JEcayH+P7/2DeYIugzkCAmgO
uYaAOFjDDC8M8wI3En842QroJQ3TA1CIiezTrRLamjMvsLFpkyinONIXmFVoVnfFDBqUPnXI8cU9
aSj/FDQkM0796qAMpQ3FXZSgbNriLEjdk0bTN0B0BWoIL9BPf9JlB7hDPknTkDxET2Vnv5h99V5C
aw1bkXzBCSfui7lzhqOCk1yy1qmKmTA1GMsCTX7m8hKsiU3UmApSSaeNbfJpNyKWxdLqIQ5R09w8
OMLo0uQe/leRkOUOpAYPumOBFSO7/Xjie5vpePC70pasyoYEuUHS0JfwwM3v13sBybbyjC9HrdGj
tozP5DRZyssTXxbFGtYxnCyS+5/830H9bdnbmL1gRuVS/H4EU/3F0Yey+fPyrd8GzrrFPcW0kBFg
6WaxxbleHPJJmFnFvQTUROJF+4MQdaivk/cxNPA54nVayhQ7lGa6NjKnwgkCNxMzuoPNMlQ0fg78
eUMCOjfFGjadZoFZkJeVkhU0Y2tISwlkncEuRAUYEiJRKcqZMdWLylG2O9mTKgTfNLcOxzwQoPqD
bVUVJEjyEpK0uVmgaGXTeCVMnMGZp7CZ43D8q440Ifuix70KQFTcYPvEdQ8Q93AU2RPbJW9ffmHj
YJWp891hF2VcoUvBZ6m8x/qDV9JOEi5Vx/snYsN+nuL+RJ3EuSIRg2MaW4nxle7yU7B4FDjsCAXi
LQAxcBrEuh0SqUFKwcfvCR2jVo9N7AShk4LobbRV3A0ZkGK8BE3l+dKO8naZGVZHsVqxslHVY73u
SD9R7gHqUDFRtY0fJ6g4HUK8OcV33NhoL1PwrWRI/gJ5ra5s+MqWGvO7Z282QxFR1h4jiggO+aDM
s0eGVRzvoO9ahicvt+WAlfSfM831/e0m24SC+8GlMkkccSc0F4BJI5proyCzLf5V3e0Qe8g28T1g
4ipKoDG6dIKHJ0N+FZzatyPsPvhb08moQS5M2fVf8H+Xa6/JAr6sFW6eOA9tJSjN7AH8/kqLQSc/
BGuIeM9sVrZrhwSmU1ydSBslc/Qloy4np9D/dAzYtgRycumqjGYRP94GaLdjMjtkcIPZYKn2QEXq
05JOP7ZgiQsA00DZ43uUb5g38RBsH+lEtRZxmkFegusWrY9BlecBilAWrwX0KIWlwNj7CTFRmyYn
Y4U3Jj3m/fz/DksWgBu4xeQ4uj4n13ntj/4S5jIHdviZ3O263fEaB3my81gKD7s4RnwUJ2XUYEzm
uM7AZujM3kmUNT7IJsqUECjRoZwVg26d4OwHWXj0Ew/R4L4YzcF1i3TbKXMJYjiT0Oe+UH0Bu0rG
Ni8Lausn8+PW71ch+DwKf19k/IUXLbj6lL0KgDNvYBjxgei5H8FQZ0ngVLuQqQU0p1v/mBpkZ2Mg
aj1x9ys8yIuvbsoM59liHmF+z2PMHRDyrWL3LnGxSJDFyTnFJ/0rb8CRyEFXfrugw2ONjDACt26f
1x/xuVHhcDbT68Qfj+fF//wqJvnL5XUDcxpv3NzrZf9NXRcHfkOIE5Sw76L9zonhGclOQ0P+A6+Y
tuJCOJBK0pSCfwQG7dNq7odBw96MJo8rJ+AYS79Tu5S7Vclk9comICqV3ak/Xb45UBRTbqibr0m3
kQs7hDWGjJ5hzaQLsKwfurEzbcQXn2GkGHuZtuWv0lavt3kV7Q/UBqyIGe9Y9ZKikdpmhHd871ej
ZWNYzMOF14y2G9YSbZkKS2fHnIDJOxESFrNqCSiNPwv3EdbfjJX9cJ/cDYwybtTErIin/4GZjFDB
gI8+pVuHQIZdIDyvIzwAnVxWSCQbWTa/Pmaex8zCNjc8CMjHcgdkRvZk3ZGn2Y/6mBGPU53HWL2p
DimYPXEM5PVhHU3RtOy5olDhIjLFoIljPOAp4JGWDHXsP8rOY7lxbUvTr1Jxx41oeFPR1QMQjt6I
VhMGZQiAAEgQhH/6/nBqclNZkRk90ckr6QogzN5rrd8dySKrBjNWCAYBYAoRE2vp6YjvGOUhi+Ha
4q9426by9Q4rtaN6ZFvsbMIt65ikYrsHK4siIFO2e6etRvKlVzfdJOOFukQz/LsZzGg1jdCIgtLW
LylmzIMbBuSVnJnwPrUOmjbtq53FjlIaWy71GYMeBi2O/JiNoc7AioI82qikn4OTg8gJI6oem1Cd
1JiH+Ow0voSPa7BEmjgugmaVXtB2Aj+4rOi94phkCXiM1s8Szm2eWFiEa7NvjrA4vMBQR/fKZV/h
iFfMMDuBRUeXjsr0vEx5tHpW5hWbKjVRi0BOxb8p8+X60goTuQehwFKLeGImyMR65Xu8GHH5xVzu
PK8oCqm7SO97Yr/1mFIZk0tG6SM8x+xvOhaC2M6y4z/nORw5Qw+e2Pfyg50Q8LLmR3YTxIsz1mgw
PfsRWPLCXFDV47FJ45K8UZfV1TpS3bP5FhYxTMjds1yB13R0ye2qGAzOluld9AQD842JFO2FmBxY
cMxqUDyyIRb45i1bx5MAsI5WTF2V3eBueWA/eNcRZckfg+GQEhUNF9FLEUxpBAgeCI3rYQ2U0H+O
hiObXlfvzw883Af1pfat7LNxf3ajy31hQoBKbNCD2u9ZoW0ylmuPegHgJUbgP4XAQDRrBKLPBBhi
R8iEF9pA6OBrY4wmkdtQ2z1cirGu3cFrGsvvhbFn+8lCRyXkthhBnaiJxE5WuFvQCelsNaRPwLxR
aZhk1F1DwqSKstaPZKfZM5E2lk/sKLji4xxRpJ8jZMd/PvIU1KVMydCNQuYynPLIsiUxfoEbizCr
DNA2Gnvo81NtmYgBQx9m44RG9lXgyGs810AjZRNLoUkIJvRaaV9iMh8G+2ePhdF5q8GReaUpWAJl
NMq+qmB9HvUDzg9dfqKSSLU5pxMC7NlGKURGwieTrNrcPcw35Y1C3uoRuNvi+ahU66IKbrX7BXlp
mcCuGab0TbXrSaUj5sRcMFBmz62/6+/zCJ9mhYBzIiJs61R3EwkjS+OEMfV9ch5N092j3QO437hv
JxRU8SdIF81XiGL+hY7frz7K9IOKhp6We/aYFuKeCYuU0sNf1KMcbRCFKXALQJaY7oVOQ6mD6ZRI
QADjaMjLUeXIC2MWYWKe4Tq5EDcoR2mMKU/qc9Ctyd/gKZdHLIqmAAqMGsuDbsW2hnUiy7T2GmP4
rFabPLposJJZlqLdi3IbqMGqhs1UwMiB9Kh6BLSDtf4q7xdK6qlkOyxrBROOEX3j63G40+tRYtHK
nzeiBn/FAyCCa+xnV5av+ALh6mp8CktxMmUJN3aptdSLGSd3Tn0Z6jOdCR9xHZi6k0cburgsOdI5
WacuGOU7HBUhSOVOgEW4gRT1W1yL5Ua8jTWG+xHR61uqpeGxviYesNQZF0G0Az0erAd4PBCyalYl
SiBg8lvpN0i5tw/zRIEnwKRucdYnvaBYEgLNVaWSTEkDG0nttG78h6t9gX29FHztXosbSwk1Jbgq
dqjMrXioAWQtCnyPNh45JnqeCybf9LIUnfSUU9NVqQ7Ui1DPgC9emH2TlGRxYoOJLM1K1XMbQNNm
UkbVOAfG7FKynOzimBIlRcmhOMS6wTjKl+iZM4KU+Q0GmYtmrX1VUzpYcQrj17n25Zy26ONZYE41
78i9cdhdNETE465jW6Yvo0yCc8A7XwD217C/oVoSe+N0I3nNuFzOXZGIamWZmGBh5CGcWKiU8d1c
WjN42xn+1fSjhDHeXAsvB+bY9cS60wxR+Yy6gwa6jFVqMqNWLGcUMCTt8vXRcAWZIQxQASszHXLG
XKmZFdZVURayHEhMz/JHSek2LgxYxbth+ChSmqxR0ifefa3sQqChxzX7TGXvzl1ueEjm3CiVbZ7h
yJIittgaIFqaRwoyiMcDNjab4VFZRsAl3TxktTSvGvsYdTtKgWjVGacCmvlXUwyhkvc5b6NJrDFO
S2dQX9xWQx6LGuh1YqlbNq+7+1RHxaUD2NagBb6diYQArgU7vI0cUjiwlOFTBc9l+2RuttLz4LEc
2BJQL643rAgR/VMsmFcznnSk9Kpf5vyJxbbldKAEWzhyMaoZ7BbeDAAQLZwEAUvGbVKFs7ha46cC
BeSGpx9aH3xUA14F/EVGzLyNrwp5Vgx2ASuSPAtPDW7zCq1rPe+lLxwnjDETqNx/aIwoIq9U3yg6
oZhkdGMutSyJ8nU4jj3UQfG0KxcGi/Kt89l7rHQjnUo4XXGOmxO33o6jW5B+i8k6zWevGzCbg5z9
EwFZSIuClxSG5lADI2QQhzPW6R96AhmO94qAU+UdClHejMGUG93X65VWz6U4GfYpSPga2a6QL3k+
hU2soIDJEQSMOXn2rmGsiPlkM31Yjga5xq202Y1cTIexGJPUg+ghYeQEeM0UQhZH5dy4EOL0pQCm
fL4iR/6Ebti8XPWzFVYmQC2GJDSQvE7Po5TPLewYolH53JpIIG/hoo6QUAcFRFPo+u/DeLR04rfE
wSXAmFvaoW4Dxmam4RmEgjArSoKQhXAVx/BtmNk42tMuornyTajTY/uMlj0wHinzMIb3XC8D7cdQ
Tq9ag06aUfQAugG3AeaNQNskj2aGdRPR3pwJWxWdVEgAjMGNNU9DKAOJQQeowaeQa1JoZvVC5+3m
D+26dsP4LVMuFWWftgK8jOOlWl+1aqDCewIZzysuPlYQ6GJP4QdF42vCciDHpwonku6os6oEWGal
MWEGjJ4mpmFHkse8ooKPT9o0i0K2ZG+yHGHL7DKRAyDDM9XjW29tdH3CGmtMbpMST9Z7YGzPG2Iq
JHhME0jJE673+UIvGR+AEBnA70wUeY75QXw6Qpb9nVH4FB5EpU3w1s0dwHhA/PNiQFA+pDE50YDv
NyzxTa+Z4tN3u01u78KKAIW7siiyFguWEAAcWTArB+U9argkO1rqwaAAEm5+jzcA2ej5tLK4s62j
7eAh0cJ1eyUF3fPYKVViXAnWC0eMAxrbCv71H//7//6fz/Y/w+/H6pF24eP+H/eKtNH4Xr7+61+G
9a//yP/72+Ov//qXaZqSohqSqlimrJiKZIn8/POyie8hvy39r2eb6GZvGeWaCWk6QwiExRpSnfJI
9mYZwZJFzl76CoFnAfMGSEbFnEWBoGImlRFWZYPrMknzOvqhF+7v1MI+1GhmSLiQrFV1K+SnHmdZ
DZO+wZ0SWy18kQaGPbRIsCa8/czSv2Fci0PnbXWe6cgo8e45Q+/NaJemxIvb6KS0C0byj6DCUYzY
s1m+PwfI+yvr28AgBCeQetdpm5a/m5RH6CNsrQwm6tOfL5Zk/OViyT8u1uuZJedb/1o3NFBoiXAd
OVmsLjv8SLDchntvG+TldtSddj9Hwn3XRn8+Bdn8H0/BMBVVlmRJE4f7+W/3q6/MeySqIXkSV8JB
CuzTYk8xNyLTlI87ho1jg8ESuHSPMu0kv/HAdQR3fSZHSXN6QC2ICGTUKKuBgUM05O1T+vrzGZr6
n89Q+vlE6S+z0MXuNuCVTcFO4PTwfiEGg5mDmxJifIS+Vhw74w1Qq0dyYY4t7zUfM8tixy0OL+ik
4USkUo/rdQszL9cm5xlWrs8bceZkCECxZwkGRSf7ACtvzAizI+whnKPEwX7pXnjkBgDbFIB0LG3j
Eio0LiOufmDuXz0m0dyUdjccfNnipqVnoahIoRedbXWTOxRIDD2TD/M2Z7oBCxxmFQwQfRE6NxwN
Ja8eAooWEHJRh0uv5Z+vnjo8Qr+8j5pmGYqoS4alaZKi/XjEKkvUX3UhNFtzfV6L1/sMSC1c7G/2
pXZ3iW2SEWGHG7gC49jGU+WdoCLUur50bV2oqwFDLoehgR8iPcXB3qtm2VgbXau/PIbS305T+fUx
jOLkHlq19tiS0HVl+uhtvxvPWkeby18eJ0X7eUFMVZFk2dRNUdcNWRwet3974AtdDrNn28nbvWPZ
7/O96E/nc09xeFyMjT7+bpkGjeyROwnerNO6s5FeXJ3pn++K/NvHHU5CUwxLYo2UVV39cRKF9eqe
VSlv58d57yw9z09Gn4W7Ork0QOsA7PgvBxz+4C+PgamqiqIZus4BJdH8cUAxfzSprOnSVphOH/ZA
rvGWkr0N7Y3urHwE5Se3HL0F6/1fjvs/fFBDNERTlEVRk0VJ+vWDirGgnlOrlreJ7SyL5TZabvzU
9meLxYQREuKMq+mu/3J1pd/2IFO1hg/KHiRrpmT+WDEKoW+1NpTTLQXoDM9d6/OxYLQZCKN7gOwQ
hicCCiSK0DrA3M2/PMvqb6s6hzdE2dAMS1dlWfmxpBqtkShVyM0lyNtt4CbtCse5xfbRMf25xzOG
3oiAiNAeb+yNv0LGuJ+5C9l23U/sbfwTaqnFyZ2M1nvF/v+/Hf9+auqP2yF0hMDoSaxseeZJDrPH
6G+//ZntLnZB5AbO326FPPzBH88dB9QlS7EUU+RZ//X+d8/m2d2sSNnmzhSu25i8b9t7jjy/9w/k
57mFHbz97aH7fVvlBpiqKFm6JRm6of84qFjpSdY2Qr1F0m5vSUVyPiwXabhfeRPqd4QUZ/dvK5j8
P6wrvxz0xwr2yl+FGN1Eedv5x7nhvce2N46csV8E3NgFbraTEb3z9C/1ljo8yz8vsKkplipSefGO
DQ/jvy1naS11shXflO3+OIdXADxq2A3RIe+9I9hjXvDWXsljH4HnzGVN+wJqtQNU35fR7m36t9v9
z17869lolH2yKRmappuW/GNxTfn8z7QnVYle232O8KEk5YSyOP3LOyb9VrbwmQ2VQ3CHRYmX/NeP
3aohJt+3R7d9ujzKY1xWWb5df8an6uzp+i+vzW8lyHCFDUU3lGEVpb799WippBZ5ZUrddnp8uUdv
fnc8jrhhJjkVx/7hdAo6xm/rNYiK9+dDG9pvi9lQUKvmsJoMq/fPAs1KNe1hpom4wkGawclYWcKU
xe700mzUnXiFn1kcz98w5aNdi+DXBmkYQCKskgsbfgb4VtROGb+0s4evLFqSlT3GmdJndZUNpyCO
7aM7iIZ9n6OqgAw8u41zawmHoYJm89/qKjRvV4QITFZehGuVgEV2+FHCwNVsml31/XltB0HYG4OB
npsNS1ZCbQy0jcOI3Q4KkfO79MZYxCpcRtWQVh5Xpp4wWZhHLkE1YIEgs3/gO7DnRBni3sGL3wHT
i9pOWgdmD/Bs9xoIFNWcPr05nVdgpfAQmfEz1w935UcdUK/herRCAwwLWULM+G4d4Cyq2NfAcR4S
Zpi+hzhfEyZijWAp3b+6f1JxWoRuONDY2qzbg9DFV4gmN8FDPccMdxlfytljI1h2dr3NQHLhWUEt
SZBRgBzGtvBWXc/JROmGicyR4orBZVtg2jGQAYxPBGo987lTbGGz40FIgt4F2ZFgIAzd+xloTja5
OfD+1uUdHj4TMLwMHNJdTOgBT2ykwBfsF8U3eoByU0YO0DmgA2aW/LR7jBSU/Qzq4jmUBhGPmH0K
XL3D0w435Vpy9QGkQfzKNYP6MHif0gQ1jf1NGj0tuUroDDo1pGU5oTqMuW3gBrw3eHISr4CibBF1
amtwTXT7voW5YF6z4LGmm8fCgssP7R3flxZU/rmrPzhrCzejDs3UBpsIIiphWlyTU4EFMlEbF6ju
pEPQ1rAHZ2fEbMYEjR6mi88RnhPkUQtYIRYeQlEcmi1sLzI0puEMstvny8LOpQJ0w1JfdLp0plBG
b5WOkrUInsz5DCyl8Kw2dr0v83EgbiECE2wU43gjlfBSSma7qOvx759iZYYBL2HABWxR8guBfRs7
50ENmB1JaMENwNPBCC3th5ybe+wZsEVgJOZuJk9LpKvtSOf7ZOsJ5A8Ntn/12eHfcbKIJ8qhwyZ3
qqDHWnOBc2MeHYVsVHzpwKOl211ePdYo0CWc2tEk9LHEzgSEOr0k34RIQRwNJTCILLlN1UjCxpiw
3kX2vHDLCxqfg7XD0eoGjoRJDK8UJTzG/plzfuPaokfWcFh+BbgStIIbAT8zckQzyX1M33qcoTqo
lQQmuTityKGPLtzqhnY4JWmLu9ozwBXsBBoIFlrwVI547WHmIcJJ39YfvTRYt4b4DkE6OJEreN5a
720G98fWP2txrFz1bJSccF8WfM1VIKKgAsCSDkAnt8WlTHrqNidZ5v0GKzPE4Yrb5sh85UFiwoJV
bAluZ2MjUIIx40mqcx9sUulxTo7hgb3f3eK9XJt4YmKUCkwIHz3CygVkhEjqEUlFkTSv+d0VsXc5
U9i5+gFzM9VHjHMjTOamOWnh0/u6/GbIp70x+YKiAiTEcvOYhksApmIXC85Amjgxt2Eigw01zBiL
8MbyaMzwP3zO5bnwVc6JGVv2J/6PAJfkmzFuJZ8YiELHC5JPhwks0sMBgBzQDlR4/G1c8OE/liDL
muArDNBBaBoXiI25csMrBFazbt6aL+m7XNOEsi5/8EOAsAGDR6z1oaweSEnt54f4YR5qHHin6Bzq
eQrvfSQhIcbnp3ZZkSG9Isbhrw5SDwHKzpDsrMGJ/kLErVzuMFton/HKqtganFsLZjDiig1WcbpH
fPmigR4FFx8Sziem+hLsGPOKlkp5V+a8QaQciKBpW/OTEtrYx1CMt+2eZw1LnB6rnFW9NwNwQfTk
D8lGgAQl6b4T8ADEpAmoBFnNQQQteGAKzxbBw8wDnwNacC3JmgoiXMJsbdg24MzJV0BtQtvE1Hli
zgIKjY+2U3wCeUtfbERc+OhbkHF6s1HPyX56m8WGk137L3ZEvKkT0jjt7JP5zW0ibJlJRX7upxPk
4HP03VsdAghq6teYZn0wdGodgx9aI5Xnt3Xk2a0YSQw6uQerHG8ekJu3HAoAt8XlsuBugjge1ZXm
cy0hHuTv8hSRM8fl6rcLyHNn0w6P0o4PDUPOMZiPPm2+hupYUDDrQbPPBYdbi+xgJnvd7EaSlJ3u
8t2fywjlt3ppqCKoyWTLklWFf/xawbwekvQQrea2ZqSzVrHKDn0YZ8wIjwCZd80VbOfuxevzKdnJ
K2n9OuF+Ja6alfKuL/W31uedEGfFBOODazPTl/IxYrDMUOAfetCfz/W39klSZZUSUrMQSlq0yb+e
KtW7LD/vRriAopXF8zkmxWXmMwn982H+aT1/qVV/HOfHJTHCc5a/Ko7DW35DrtKyrMe9n7W4Os1V
c5wpTkzcaSWc/nxg2RxagZ9HZhhjaqqmU7JrPz5h3famecuT5i2mnEiRadjUYTlVyBXKs54E1cuD
fgaX5L6CRg03BiybqQgQP3xbDFDZorbGlkferB0KFuoj/ZpvIU7ksxKd2RHI0Nf9YqaT1e0gsqMw
oPqBcMmmfFVWycF8p36BfwIVN4O+gElP6plspnRnGygpa5GqgNKjXFZ7qhwpHaEG2D/32AN83UB/
viGHruQLFQzDI5gaRxGhDnNdfLUwkBq4c1gn+T3YaYMrBtkRxH4PHEtIV9B3LBRvTKUhxLBLX6Ec
m49/bP4we2bhQnoNDlC7jOcqbBivxTXGSkybFkjjoBrDgNjW1/xCVoNPvBKxCtCmnRvq8qky5ZSV
qbBhgSJxA9NbRv84ECdejRUC5SqX+aq+4cbO62tQxw0JJpg1sjmyuOW0TZIDXQM2ZXVU3gu2INyh
li8UghiJo9QjaUDGFaxxcE/ML+cjM+PQJSWEw/BXDAPynMt+hNG5ycHwEGeTZ3+w/vGmAK1/w6oP
C0OOZWngpMR4uE/EzTGjAebewDT24yP7kDfp7vlh7iwwF5SvDOsO6LCJi4MpC1t5Wa0GhgYc6E+o
biyu2D3U38YJ3CFaV2/9dwmFDmuJt+xUrMsWBaktH7BQAzhiwWFtwTQGGaN8lD+Li8ipQNO/stLn
V8x2rukhPUSb88FE6m2LB/YP8YDyn/sAyMnFIpqsGagm9ac6J2i3Opw/cBRQLqA94Ree6uzSrAus
uC2FDx68bOzh30YYv00UeG1NTTRM/qOY2s+G13riPdb3LZOsYA+jzPYw3xiN8cLzZ76brCa7UeD8
+YX9vauVGF2ZNF+SpRmS8c9I8d967MTqtKchWsnikU7ulm+V4zbu4FLOpe5d0XB4emCe+Jee85/B
7K+LhCbTc0q6IjNAo8n9dRls9NvT0nMhXLwgqZ4JqN6Y3Q6SrqG+1SxUZ3wM6DbyW+0VYn3K9HZT
tB2ISo3Wwhp2PpEgAA1+pYBTNktF3JHeBPs+qfAsm/e5DNQWTnXwaFN4vBlatSyTIIW40t5oJprR
4/7+YkvLTPqpl5Lh+qYFhRpP7zXNibXVxQe2gu+UjxJurygEurEorsInb091aLCOUOXxn2/DP3vU
b1fEEhVVEZnpaOKPZTPVs4dgaWayMOh+CpvR3qRl0t/Nu8Hz9knDg6/eKZ8ac2kdY415Xj5mxlxz
pQ1pTg66ZlfYq7hA1Yw6MR7ek8joYonmfJEw48LWm1QTIRD9btLwX2b6C+t0Xw8vzlfy8eeP8vtu
zL21FMOwRE0UcbT+9d4S3W0+9CbPtq9rtcBhi0UM6c5n3fzlZVF+f1k0hkKiDq5jGYau/Rj7RkYv
ZfGzRIVEio3y9YhwjIdxN2hST2qIu8/8dVtZhV/3M9OcmfG8ascC5cf9XdJ8MV4U8knWv5RsMLsv
w7WYn0ixewkX8ISMJUJqMfY0//LkS7/NqpmM//tJ/9iYq+gcS1VphtgSu2J+f+sefqLmhF7qI/yC
GqwviQsUIVmp7eiObLvuZSIA3D/fIv13SOKf0zA0WbZUTVXUH49b9LoJhWrE6WKgV85QcIouJBCN
jRJ+PuIQaxV9pzuI9ww0YtxnEO96NPHqLtkYwEjXbh8dW8Kc481jn13Udbskoe3RMDAB5mW0oHzl
2MsckSk5hT88grS3k3RprkwkWN3+9pVN5BGs7Gm1qHYNTI10EcX+q5o9cUUhxfKxIZkqmdwRpb/T
JELMVCjrv9AvokeIoe5AepN9nYiqYwZm7vcR8NUImmikIiUJIkiqylYgotkMcrTVLcp2ZFmjqie4
CZXeLA7XRTIjiLfF5IXxx8sT5XXxRN/os9PXBj62HmRo/qDydUaChxDNJq6VDV8MooJIkSkia7Sd
DH6wwTgMLclJIIILLwanGqeuOn0s1SlR2SNMV9BmmxvBQwMHANJNMaEN7eA1oQWZ5LPOV5ZU9wwk
oAkusz0WgePOFQcNhvWp7hlepF9ZUL4ZU6wFlinYH/cB2pFjeBRBvuapKzyhiIhyYJxf2JfDrfrZ
UBo45LOtE1eySwbTiLZG3aj14IL75qQeLyESu0wA3BK0BPt2qHR41h9JLtygf3Hgjxl2HLwW8VSD
bmaXhxsoUrUgm8A1gsGP9raUgniaTLWgn/Xj17yaF8toiRngJD9lCOKC1/f9DUicZUuA/7W4B+qy
HgmuNSJlkTmVS01qYxu6Ip6XOWoIbkCDbOs2LCn+N54RjjShKhHHNM5WiKjDJv6OpxBrgeVjYkyJ
dQzunjB6OdCttkOLPMeWLvyi38OUBeC7vQ8uSzX+w8zcejZr5wmtC8NdbWjELTh0mAE6qET884pE
86mxeM7Pvs5BGJw57ehz9aFNYzd2z+P0DTt6zntLcbTsp9mcDGqkGyNGUWc4mpCFmBIMM6FZsTeX
6ULa68fzZz/h44I+JcRrKmsck+U39pvH5LE2CBCnoyZf9w2DWYVR30f5QdzXVCV5B7dLF+Hd7rUD
sA6DBGEMbIN57LHtoO1tZ1Co/Wx09/DDWbTbenzbkpKNazSc1knv3cfqqHem+6VIA2s/XcKoFrGr
s0WYpOUNBr+igyRq/PAhhAYCCT6tj8MsyODrVGIReCAkAofGmAke0SiF4GJc198HW6CovjB4qruh
+Ht9Whv1MSLdsfmuTohLPHklvjWf6VXZiCvshlzgVE9aK2s0ClemIZSj5ioPSPDDm4PTSPf3IPnu
gOQv5ltzlBZ3zE1tqXMwoi1ZhEChW0e53PCepog0sE2fPl+BQDJ55tXSumXOii5HGIKYdpn6JceE
qBg+cbBq6L5eboj7A7pVWotPRm5Y2sqONcZmjKJCx+uNAYyGa0vp6rof68s03Uu3PaaDmBlLKkJ8
hgQRr5lR46mWSQN9qA/hE3l3fWH0xNPOnvpY72dys1K7PfZHBC3RJDEV3mcKJg02xSnmqLJXYTx0
fFJi0vdiv3N6rZhWPFc11QqtM4mbUjTJUZM0bvZ0n9hoQd/O7AZfVbKhbOlvzdnvvZmmSCoFn2ZR
Yhjijx2zqZpGiWudzUea3MnXTqzKFeAl6iR7qfL8iUCteDewKaUaoufRkKCb5/FD5Z3rBxsYqdkW
MazZkfWdIXd4kKzx542JXeh3SIBz1GVO0xgAAf3HOVpJa5yL2zPbdjxuz9WdLUdd5+Lhpn2H6rRQ
2I/uzDOQ4/RFQx4ezKOI0dPtq7hvtWQnVX6D8hO2c2zmtlQfpMFlGHdE6v3nwD/teQToyyAXVtk0
fOyHePQIOfU4Dk+NtGvvG7lcCAIF5zqpF6Yw73InqQmxHtU77IG0x8wUN1nzlVubB6t/jkVehSHJ
eFxIqxq3XO1YppuIfBREJDr5OjRzTTqOrEmb4Qc+eWjbVt7IxSXuJzVVRqNONfU7Ci+pyjhS+e6y
r3u8y7r3mtfhRSCbWG/UcKtVk3s/jSG7w6uGs/DyIbEAEJD7Qk5Uqu4kctfIOPMS7ZCk/HvaW56l
oaObJHeS0Qd3bm7qw64uLQHWY/5e8Rqz7eFIAq+cTKkaST9zfXzZAzR1wCrKUV0nyHcUDGjLzeP6
uPTIlxEiXwbGP1zj0hwXwtxcZ/EoxHl7lDAEnxBWf0dfbvkKckko07N0K16BdMBA7qGvrgVyPRZS
+waMIPb4xJFig083pnaCuUwqnn043Y+TEG3oqk22f+VMb9h6r3DOxMR0O31dA8A8g4hNW/W1cCeK
a8jjcrvJKBJu4KHIwq3r61CVC+zYFIwHLKdt/JrQy3jcN8SDbxiM3pDXcMGTxxeD0jiHLL8RzHnL
DFF7cEMBLAbyfoOq1DxJ0CrfUIjw0ZA/UDA0DJotSJFrlFgC1iZCvEhKGUCBljBeAjRVwAAs9wQW
xKNCJptsIyKwbt8QemnFBIlLbKLxw0WB5GP/KQ2+NAgW+Krh4Kit20/G5FQ0XDBm5425wK3kye2x
iHJb4Tym0Oguwaq4ErV80OWB9pYiVMD9C1N9c6TqTN63t/pNKU93a4MhFYYKfLO5HcLHohJmhL8X
eLfczL1eTKPWV8pRz4HgruJK92Ieacf9SPHyFu/zazFGzMW3+ETM1jhCAQ7XL5mGPK88Jq0F/97v
RXJT6KUTttYo30qfZ/WYGzRrSJFTm211rgxvWbgxWk+Sv1/te3efGueJhNk1/sCAJEx8hPBi3N7r
5zp8faQ0X+oaYQJj6HqWHuOFEM+KWcQwY6YtGawWPB9xgO0ZEuDHqP/WE7oeY13NivdHzjdpHbfx
bULUOQs5NoTp2TGZyU5qdXlmTJHtiHLOhiVwJghTGs7OYmURvolxfuaE0T2xN/jQ9HmCUh1HCHXF
n6jYA9B44BtYrTQg6I+X7LGVl9A+H+MOyQ2anTsdKbAwsiG0bxdpC3LC/t5UBFiY9I8yZjl3J2GN
csjSJbss/VCtffZ+AxH7rpjkUyfVa06nZK+sAypjXmsAnVgPSCQF9DKiZZTOYXbV7YzCCoTm8bgU
amApTIVKyi0wkyyzKxxeqJs8ZmmwvSfFUiKsR6HCyidJ4pstAKG2VPFl1uch+nJXFb4lEyMGtG78
lt4EqjJVix1fs/dW+ahz3L9nWoANSjgSzAldFb9jtCRrMtnS/Po1EtFJ9dJHQ3KvxPdv4udzHdWL
Z34ZhCyjF0OT2svOe7HZnu8M2vtNLe+qcsn7o/TMoPHLR5mCbdMiQlmova7pAAcpWdDe9xjPl8VH
g//z2aUXV4SZ8NqI47jDNwc9lHLfw2ADCzSdZwOQ6snY5DHyMvY97z6utMzy+OGyAYgRuJVUMUyF
Upj9LCLVmATW1MVNl2zZ/MAEvETBLI4YtBXthwQy9agPibWJt/l7Mz57DOwO/cYiYZXUpoF2R2qN
5ZzjaV686TBwBYbmiB81vH1nMtIhsMsnY3bCJGJfkXa6dW3PGNx+3m7rM6Ou5kjQ1izDuXvRbhiy
1eKkMsYKIcSvyRC1UAStwF4WXsTQwWK/subRIj6V+540IS9dSaqL4dnijBnKCCofplydjqWhI60b
atXOxdgbRA3iOXERL2McysQ+qOh3pEkkrx9sojGLGupAfqF9UxqnmWXCpFE/+3B+2/cTZc08UHp9
CLdJUrB2sc8yhiB3wEvGVIiveCdQU+ZzTjmMdhVMbApeTgndLJaG5Si9B2RP5JwNWhxWlWZCxOWz
meL0TT1eFlPtfBQ4Tk16wlrdZe/1QV4JxcIYRTU77Aoj6yS73CEN6/IhIhjmPH3cd4oCF3/Nv61w
qX4RV/t8vt8wO0fJnLkIAwne7PJ1rztteTVRsMojCtwsnADNCe8gqEMSszCNiKFHMERYI8SSZq6Z
XsSzLLrMd9/k81z+AkQWBzqk9QILpmxTUdHX8xx/lwZ1NMa3+w4rwFuSYTBHpS0eBeAig6e41S5t
/20mq/58ejUusHemr3iVwbN7cosfM0YT0gMjrXB2lzCGjybQ7Vk1KtNVnj5h4r0SaPcgYgpVw9WW
sVht1FVqbhEEyuU8lrxSBKeSPCIdHvEXTE8WqpREepLh1CGaYP7UR2dk1ASrhuXQgShfrGEdTkzl
ShsmrhinERimQanGz3LdtxTEJ5NY9GYcnR0FU03/3qOitEmfiBBFlU4O9FdSB3smcxNzkd4xX8MR
bSCaJrxm4kR5zwG+RXjwiFCb9yFhAQ1LzZ0QfHDcBA5/Po8IoHhWfqW4hJ8zddExNW2HpD/rG4CO
yTIwr0lyNVqlOOA7jeL2FDBHLOApbqhzWpxaya4gNJTxDj6Js+Q5wSUvWWLvpHn9EujzKrPQFwCm
MAPsAgdaaHIPhhujdF2vM+ZBEK6HZVa5E1VoJu9kY1gclXkixiLqHtNTuUZwMy5wCQA+QVvgDaAs
lPuXh19TS3dkDd+hkIfWf0RlQoYJz6+ApoDciQSse0ArlW2MscAhx909t2USNRmxu+UM10sWn+CJ
xxr9/QrzfdCQcfipMHM3hnOh26hR+CsDC+K2FMcSqh/qAmx3Gf2px7iluRTIWJTm2AimzTgBC2nd
oTAlWx3Cyou4BE9/Lz6RjmGr2eIsoY9JFgifB4TgxSeU9fa8rAcXb/6VzBoshCXcRpbyvMWLBUcT
rO8ZrLaEtFLdJpQ5dsyrN0oO1YGp/AvTxpG2k/B2nEYbVgRlIm9ZVrDyfZJuBmvmyFOiAjUEDMkZ
5lLvEL7wXh6kyDdqBHP2S/OQH4PXIJN+ERuJ3QAr7lchOJjv3ZbFSdrQ3vEek6NoEEhQ4fg57qSx
MSWbgB7+RpY4YSMIdpMgZjFmrAvpggWHBSIkrUYOjPtCbTAWQeG0qR4oIFMOcKmiRfbaPrWZkAYi
dWg4NdtpJM+bcCXgff//ODvT3UaxtW0fkSXm4S8z2Hh2EucPSuLEExjb2GB89O9FtvTtBEeF9tet
7i5VV9WCxRqe4R5UBAmQ3HVZCnvhuRaGLEMkce9PysvyUniXtaeX37KqCh0lF/ZKFZYGa8e6znrL
/F2cHQcSQkH3xMum9ReEtqUiDvNjKCYg9P18+04KoTHI4dVQBmUjOT8wkVBjf2fIJDiqFAt3yDtE
oMpkvZ+Kpo1E+V7wRPSOaeeWKOh5qkSXq3EM2kwuRHX8dileF3FdxHrhyWBnduU73Zd98n7c0MVE
HUun131Ek5QTlDTpkj330udTPeOxYdxgrIDu+FUNE+ooIrXT+RG8QlH4COiflujcSTYwF9Z3hpTp
Svu4bGz3OidrAUCww88H+41DXBUzU8MCYa6uv06avzEJJubFeiCbg7M+Ru1Zp6FEFETLBBFCTJ1k
/35+uqmeKoYmvi4z1gltZq2PgPBZs1GGYeejY0+Fzb1FmuQW77unIvfoMYGAAExwQhQ8mdV8dR0C
C9ukh2TFoMKLHlV3azAYLAdDMLjgEqNhZA8DsIl2wF8TZxL0dzYK2Va/+ReBEURCUDMW4UhY21AS
rH5ftTitLIQanKvVX/WDSTD5+jLeaRlZC3S1I+QCKic9ewLlrJPjI85s+/xzcZ8PlmtHdjRjqFll
BaazgnnUS6dHM+7po9uOQgF4oio21oM72qyoG0a9JvjCbcvIX3bKPK3fFPBqnxhhZcLzMXlRWA33
LWfqoeemdJ62mUEoyfE1PFz5dICjxOItO4z4PIiHXVBBoMNREAU4OsYc9XNPnWqwXUTI0UhxrTNA
afXSzH1TDEQu8MK5qh9lGeZcCQrkzUR9qcuFsIvXm4nxJBfO5rTM1pOkfKtAQu2yNRQCuIfFRL1E
2W2icZ/uM7yf0PVTkUYUdjjAXSt320AcqPXxeAeO4TOgqF6OWLs83F6mKevgwM9UmJmKX6kgOr2t
YclIGElNz4+6z8HEK5GAUuHc6Emitb4+batXYTvPD6ByYBMKJ/JefaA1qiU6fvLoia0OIOOU28HK
wSqk/OaaHorEr7/uJ+L+Y0s9RhaBi2E70NuNL/snSV4cmo44n5UKnmq8ZMYEigeruDi/I2+eHpaV
CtN+TY0Os5Hqo1Sed/uP69nXtTFJk7pD0GUu7Qhfg2s6LNJQzPGpnpBQChDNKThIu0kJP+/+oiI1
qaJlQqyzQmqph1/hYTemkgXt2ThgUfK8uy7z7VJpuIPJcqPOjvuxUQe7apKfUbukdrH+1NefoA7N
sl+KX+t6uueL/bvy8lfZRRElU9MNAKe0G353bUr5fL6rhYQ8M8XiNQ6e1ukDv4ozMtWWUnQMJv/V
BVGoQGmg9gXZaBOpjvfr6Wqs6XPCU5btBtyr2PHoNCnsKSttjgleblsYdbrukqxsZw3NCB8s+JTw
wbsA9X8VxRRNFHRRMaF0tSEZaVFk932xSWfoihh++nEUrA2GZ/SxgSsifaeuqo4m0B8dMvnniK25
TkwhUxNznc6AASFgkS22LNohzevOHpn4iDdRG0gvZAwFkMwDghrBkCxb7+4imHjnVbFHuQ8BxLeN
oJsOIf4xkaoBzYq+NQtIl1uNP90oT8dLklOG4yqkE2cbDncBxerhYHb2/71c5T8GM1RNVoBhy6YK
cvn3eq3Kq5irGkzeUiBfWyfKSr5wBmw2+eB8Sh1TgoMgYgClK4v4ABMiwbjVNOj2oi1FA793vfsV
sdUGMS3F8NbHE7QriuPV1jndbhAStfh+vQzEE0YKoCWSXdI/aPVckZ9uGqRIvNwrwAH/fqc/QDvM
3Y93apU+t5qeyL2jlI+ovkiSd8OksUJxw14vqb8Bstp4/x5QesDXNx/LZMdL3+1aszWgXEt8sSKt
2YZxHG9sb25NP/yBa7/trIDrr2O4v74ZTX/WB9uermPrm50kTc313hGk+VN/VFhzXI8+p+BDgoHP
Hb11JhNx3DXmwwZo0O2GABpJNkVBVlt0mZ560+T6CoUAgzn6IS9gjrzRezjd+uO1/yzystlctG3J
CoLVk7b49xs/bglgUJLSbAhGlgDZ/16lh95dqLKtjojRHD0IOFjnPuVgp3YQFraKvj7vGO/hXG2G
Al6m0RWXGLSFqxDUi6lvBCgKjVMFCSetrLJP1cc1/beLj31f15KVeIFfsIXWgM3//4keKapCg6CX
M73HsAzfSQcJiSQE65AI6NjzUtOU/tdgrfWTCqWw7ukZ66evWzEMn/n8ZoUW4Ex74A6GXA9ffSjO
He8odU1qa5dIxu4uqUkzbJwz7MGhe2CHOFO7EJmi2cYKJpPJU8eXfLiPWxPbatDfDHWnX3pwQPoO
DL5piCGo7kK2mQWO3LlJ/vyKrFBZArIHma31hsLavBpogtbwbF4RiZvTjJ3yGaFOvb0FtrPadHxJ
9S8YBOQWUWM8wEfqQ5dnXafJrqr286urUReaAg7Q3GxYYtgZZm6O5qZV0FEu53VcxCgWCdjNRMW6
KaFkdwT7bOPtsEK/CcApplo0bMeAPgET6kg4FC/iN7viEGJZUXxVX5AvyH8o78vTLTDxK3E0ioFI
1d1GNPTXbyUS1twZYnhfVXjpDc6OPENWFDzSXsAQqLmWr4Ee5m5iG9NshJGxJX8ghI3GAUgEOFEo
qD/pMyHi8RGM4oi50VuZXqcZrmaIIjgacvEzCp3UQcWju/40xoV/invuJVJC3QZf5lJhtrK5QkM6
9xENc08O+Q2Qo7jwqML5UlgAVaQqtguElTI+eJtZ4wGvoVOE6T3S+uAPIK5E2QIEO/VmitV7uK5X
H0KJf6PgsHU3XgMOutnfJudrtGZmjL240mAa94ZbX7vYso/V1fGJB8EGuPnF21CNezaFiHuAYBSi
fvY+khbg8m3DEhcNtOGGgyBVStx+bQj3pCOuGUfQEt7xNrKQsXlRv/TUSqflE3QGCVizrQU3f+em
iwXKUPAjvvQJYhbYXL9cyEFAfPe5cbHPs2lEBHhZezksn4UeU2zUU3fznASatQBVbSMhTrsjpGx7
+UrfZF+PyYE8RFdDbFltxPVoqlObuIJWfJF90Y7WaI1JlsGzbp4p6+FFUEBK6aN1MbiOBUfwNk/7
cD8vn/Ah8jWkFC0zuo6QXyGR29M+7vnUScun1K36VJf8E3zhs/V1crET+jRDebzIQxhGthRPrqNq
VTMjmQ+Pp+cmwfUFqzYX+HpI7/6DQiryhygw6KtgMVYhAXjLChTJTPtQPIEPh+ROHaRxlA7PjSI1
flqngHzUXtK/4s1w1kFCOZ3cYmHQ82vn4tNDZvpJD2zNWSaUlCqQJbI1owQTpRPSK6mvBWgVBdgd
89vV1eXKf950poW+G4JWZ69EzBMRCht7pODob9ydn7xVEKcol1P5DBB0cqqwGjwjV2lfeX489niq
1I4wv8TNAosR9+bRIbo0nwaDvi+oCYBd6CHzx6PWau/gXmE1gFfcJIkxORVsdd4bbJ/F0c7+MgKE
ztlX1OwRIXu5Wri8eqZTuMfwNFWiOurNzgM2lJssCJnrifb6tHHzsfmVvKj2CQR3Iwraee7/gS8z
JQGSLcERUYvWHNE/7jbF3Bn39EJ09OKMwMvMw+kn7F6Co1kTPO/sf5/4yh/BmAl/WdY0k5iFiOz3
cHtJlffK1syG9AFp1GqECeg7TI5IUqJGUNjVgtoZ3QQk/iQD/xALOe5dj1TZ2+UBpWv6H+lX9UJS
nlPQQ+GObq5G5wBlN1eWPCTFLvtGJxz7F7REhBLfUQezETyb/v0if0WVvIEIQZm/gZa1rulave2q
sokq49gZafYonIawsIcXO6i5KjsCvEc+NCDS/4R2BkRspR1iXY+bylQ0QZlCQg7QnqrexBfls/q8
vB/fERVD3x3lVNRrSUagiQkWSr+9jjcWhYfIBOCsIUowKFVJZ8W0buvstDsaYpknca/PLnIp25Qh
OCI6n5O7U79RSgYHt7Hk56LCNxGNOPA95TPNKNPwLo0RvINf9P4zwywLoVHIYRZFB2TQaaKT05z7
F9G9w04CjjGmev+pI2c5QjOQshvH7mK7iVTkc2LsnwG4VAPski465B6XfgzK4HSnqKWONCgrIzEG
w1wPCkzg0igHHSQvNk2X1upVdm+8WVCjdcwj3Tg76zeWvPwAxg3MFn3em+dbz6CFgifAQh/f6XMs
UWWtmyF22hgECdqvkFbGnbWJPxIjnURPEjWFkoGq6K0g/nRNckFMFKGf1XSTVMxDtVjZ9GktAhLP
KT9t9bg4+cX/vraglYiaCkGV4IjAurUl11lvXYiHw/zsXV0lGiHzawP2dwxn7HK/uSCTrLeef+6I
OP/AZOu6pGNKCe4YZoveiqrP2/0ml695YxJAcIDIf3Ggih5X275ICHGVc+eqsdKR9enYuo+Vid8D
t7ZuUulqaggZRMkITiHGEOk8G8ovxgQYdJg4pzhbIAs0qcF5bal+ruFT1eF1ZY6xcxhmHdOvP+Ru
IkB4VdcNkWnQpPYBLGX3HBr2RRgU8KQkFclOZP6LMwZspkTBmkQ+o9YMjK33ujMXzY+2eaSVrydx
UhDzlccsUHR0Ne/cOtUiW6PKuXk7KthYgx+oEr2f41dElVKmCVgizn6mU7VIsGE8p/VAiWRARJcd
0oZgx3cAbgpE19evxpWy3D6QIYEgPBOc9/vwcmyE39dYlhvo0p2eqaeipkjTd6cSgCZ338iAFiIM
dJZRkcyAkyPzeVepBVeDFHqtSPlYN54VFBk3PO+hNNBOV5cHLJOvJdQ+2WedDzYigMGEZsER2oW6
w5Y7Q6Km7mLwyI/3kKnDP9cV2aA2p7ez9KIQj2WpyruRJCwz4+V8hZIGGPWCJtpOfzMxf9KhcBo3
jlK4zTeDOBX/uxvtrjrDV1gFhX1de1pOqRopijPSZPidGTsE8PYETpRoi490378bIwweMPkrlPjf
i/iP3MIENiabwOW5RsmGf+9a6azs0uSeHZBbEYBCIi4eGOHWx3aFkC5d7Hxt+u8RHzNE8eeIcpvG
rsmFrmyTNB9qdGWOpzAlNdBr6AzaZ40E1lHP+tLVAGdE3FVsQtFYov3ZMIoTBdU9gEBIyNd0fxEq
FDWgIOIeKfg9zgMg76T65v77cb8jiV959O/H/T5+fgQ2uzzpmYl4Tuc8JqhFrindtAis4DzBkroA
mr3a2XTrqkMoPIPbJH0v37ef0lhaiejejqEL3XH7sA7v8hDgaz4/a7NsVD1DvSIh06FudJyH0mMk
9mt+v++Hnw+sXdOtmBXp/PiCyvh8s7p+3UCn1S4hj4flNEwkUoi8Ifcib+Vqwe5TXv170qSmVPOv
SWudyetKNMpL0UMeMnmVDHzt2N9aAsf14uVrT9kevZG0h3S/0A+xCKDlvMv8CmX8FO9vKUVhjmQg
S8KDNl5nQryHm56/I612vlVAFrpiV/XvGWMPIxCjidr30fpjxuTj4S5Lp01vQk923ogVAPC+Tnbl
MFmH+8k2t3vDw+1DrlbK6ZV204UwpJ7iC68469qLqhCwHY6x9IxeJITc4msJ8VgM144Kug4f59y5
TBoP0Cdoq/1qC8jISsAbLmVCdDmWMUo8AToJ//0J/gj1mmXw35dqBeRCqteH/ZVQz3iFGXgbpIPi
C+1mHZtLNPesDSIIqX2VyBz3qZ19aH2tISL8+yGUh8LM9+b5fw/R1t/ZaogvmVkvmVwjCbSOlbnl
rAS2N0Ht81RYox7GP/498xR4iU9etkhodU8vOWcC4BnAR3cp4Dw62L1Pxfomr4N/OfkpylNYm7lD
zQNShFjbpV+juHXZ92lu4iXQw+IGQYtp1Rnj/HHcm8RUMke9iqid0jotlWO2l4Ws4bxY70a49wfo
3Oth14J8rN0108ZdjtSIhGxNu8tiHoo6L3E8mW9CKcKkzobpNELhuYKFcHB23jFAegxJhH24eZMj
0xccSkE+L95R8xb/3MeaiIhLo62CWtTv28EQd3p5qnkQ6kZ0nW6F3ZvizmUt2Z4jgSp06iOi03Un
NYFT+/TQDYNSKBeqopmtwOq2qYRjr4KPCybjuFuISaxhNn08RbKBxsAyPyPHaacytsdO0dUr+Z7b
h8FNmjIsTVFUvjWdfhwG2n1/gESFbLQKZL4saGwJn7qwa0Q9xD05AyqEyZgluU+yZ1iJUGoxsYxT
bddx8XwX2//1IK25r0/ipVQvKdSwDGchCEdoNcPRpRv6jgj5/mYbGBtTqNrHd8HuXZ60kyPSl4ct
IPhnPGIVr6GtwoY4g4rwC8NvVkrmHeOssas+c3HC16eBz8Vw9mQIH9RFYKLvHBHGeu4dwVcC5sdS
RkCcsWkc8/Ydx8PDdpJMVYPEbZCliBryUL+Xl1bXgrhRxf1QKcAIHvfrj0Nx825qMtOT5Fm5fu6q
k2eioiE1xs1V5qd76NCJefK2KjbEvZWSp356TYhqb0BL8J/faLh/rDGzMim8nJJB7/WkXwc7KX+6
0yrHA1CIlBvNNoDmpytWNCA2ZNQ+j0YP5M4+QUAzne32gpNtEfJsYsgd0r3/fuvHfi5vTRcOnUWF
cF1ub6qNkspHNb2t6TskEwBgI7kPPWhCAhOf4hKhPS6FiegnHnbIg1uUh3f3Eh/j7Wg9K/rJUJsq
qF9Lw2uUB/9+Mqm5ln8tOQ42Q+ECJJwViAhbS+6+3R1lOWnq6C+0uEQLZTILFCdwZnswCKhgcWNY
WsdClx4uCTY61y4LQDI5UtuKBBtYbHolHcW59Np/OYYxokrv9yA0j27Ysz9Vd2DZazuCznCjDwTk
ATlkp6uD8PDmCqJZrEDToEAikDr/XonqOlX3e0Wp5ljNBMUU3pHt3+3r/Bid/UnHLD8cqoxF7YNE
iRaz8tDn2iVynaalUc25BAnxKcWQGkj2fY5WpS9SaIfLRzFmBogVRnoWYjsaGu81NnX19GgjSNKx
Db+rPr8+u4JEK71oXh08g9YmGOfVrjJqeV0hzXbzqDtbG5L2Xjy9LtaRFp6osSsWlO5ob5/ds3+0
76izT9Lwiy0HMugrnx19Kh9Y8XSKez1+Frg3Empq1BUUFL5aQYyumYdjJvFZkJ6xL2FTUPi4Ohu0
kL+6ZuGxbkLV5MdY35W6Hwe/vpYk5VZyt1O/iGj/J2POCEePLnZHVPTY6GyN1Ioi6tP9mq0N5hvW
ugeCyfUrJzqNMYZqNljH13280JrR0L4jO21ULr/zhR/vVZV1T6x2arO0a/cWYtM8QUcjoK3vg8Ze
UG+GatmxxJsS3u8V9XvM5rv+GFPIarkwD6cGsvIU92k+Qsyf3y0g65Z/pjNn+nYUTJRh19kqPVRB
FM5Wg12M0qlB+Cv/HjjdHIveba/f5k7TCRzNcz7jJyqmg2fLjUCk1RaIs6s1kTpilkcmFlUAxDSJ
GOQGFvTNIf7xxupRS3t7SbnSgtwiDDd9Xluf3s5Rwvhlyn0z3trBwZoROa0xcts6G395sN2ZHhr2
Lpx05YCPa/n7ab4LcWgu8vl/T8PtUPZ65U488M2h30EGHUPkmxOsdhXiHzO91kitQnxq3rPkrGVg
ZnYDRG4m6A1ubGT70R2LQ4Q5EJQs5m8nz8ZGokuO4bGUwOBN9NDsW50V1yzDH5N+T8SLnIh5s8zQ
evdBLMSvI+sTxZqP0l4KXjT74kzqd4bFD3FLMy4KuoTnSqOq25reMtdPRlmvb3MAq45CjTMlsb9g
hNaVCTzGCowkE3cbrGi6v+0PuTFlVS7uLCtWVZw6Lo5kVrS2YjbTeGe5B+dDtJ9WquseqEUn9ovm
2hcrqqynjgvyu5D1a0e3HqT1nU9H4VZkZ77zGWrtC639UTwP8xgPIS/sudNLs6/9oWEtlIGNY0Ww
Mtx+xzOIfy5rGR0gQQGuQbOp9RDp/aTsr0YqzgFsepX9oluvr6NyxGSsJ+HGwyHJvfdTZ74N3rku
aEpiBWONjsuRSUcI+lKkBpcE62eoxGvWZ4ZK3afiWPRA3TfJgV+IqYMVmZ/27W4PVfCpk69V/75a
OU0zZiFZi3w5hOj7AYF6SfMAQAMNB4vWXfW8cWdvYJZh2jq0Hb+YAYTFVHuFsv3XDAl7PG9waryC
lf33UfuoMUvRG3FZQyNn1CXtG9T2Yw9s4ZUqanoQ59gyvuAsega2Y++t+6qR933lCPSpQ/l0PMBh
nHzsjsKQDrm/NCwrml0WlC8i/M4scoHQDvq9jrL0412ngughoESh0xAM4t3fWzQ/IGx+PEjNXQe3
KEoh3sNDso/M097bzro2zB9Hwq/x2hWHU7LJBPOk3RooCBQJpFfnyThk1zz7yyh3ZoCNAUB3fobv
8/33/vg5Ls213+9Z1YnQ2+5vzS0r2eVs7a59EJIW4PmA+7UjZH6ImJlUuh2IY6km91y7+6lkRp2q
GwKI2gbyG42RSiIs/t9v8dYwrW8n5fVlU11Qz6UyPICwFvQseIz2msYa6lRL/20T4Uke0Lf3k3f0
vzy62H7Hpv/jgkHyVJcbBRwD0Z12WJYINyGtFU5A7D2tVT+LEifEm8d9DmZTTr2JaTlRbQ1ma2fZ
oQtGQsZHa39USgEm3GrJFB6Qt5dTVcg9mfATBqGzWUmR4BOwo4GKlgXFXf9lG5gevEo4JIhjDMrC
2ddODRWkGtZucI7LeO2BDZ6q3pHgXqSdjFRnvI/GVA4jCvp0A5DatBVQJK6MOgeOadXric0rsVVg
60cyNEJywmfTHe8jTXUu46qwLrMzeDjUwlUPGPoYfTB3329sxcpQDcz3tUvnXSR3Qd2GSB77bzDs
rjE/Pt84G4XFYbQFbmEjbecAhjEQdbgg0CD3t5mVLvduGZiQ5bAMwaUqW5o3NDpgDg3WPrxRK/04
vXJiNjgG0a1fJK8X0Tqye/bp8wZUD4ECW52CvkZjGR6TNrj7YpQADW5gF/rYmF7fqZICV9EGgFAY
4B4DuSB9OM2EADrSYbFzsaMY7MMCKE6jLAoGBxiHA2Pl4+RsgW28bR0ZxMZzASzETQhq4CgdXTQI
nSy+WHDdLax6lhouVQFQ6GrGsT5VXkT34B4iwUlRX75QLlvPKX1PjgEyuBxF/NxnSgqTxNiGeAo2
Huf44IKBRekw6sUN0CgZ84cHn7cg9z+MEdRJf+uWUChqD5sa5xhXgTk/+BfQfNYboCUIFs2erLkE
jCmmlJ89BzB7mI3qIGPOkpfm9EPexK8mrCVhKC+Ld2y01gi4uicEJYU+spLexkeoB5BeMt34tAqu
nCQYW+FKW/UZLZYCDHtJyHHrRpbEa55dm+rj+l0AwXKc3D6bP0HCHxQyJNed1xVs/xETKGzJ/26P
VnZ2LGR9d9h/h18F4stNUPCOEkYwN5af5z7KJcMxYtOD3XCI0Yy12DpfzqpcwtbqjHcbzN3jRlUV
QQGSB8q5+f8/LkFRRqLnICfVHLZfQgI7rZmYgw2+ByuWq4P8WBEcnX/fvH9ebU2ZVhRRUiTsbx2P
60IzlGvB6cBRYJfzO8fSFIiRRDH2Ojp23PN/nIMqBRIK5tQnFFLiVuyTZKZZpgXpaWz28WcO1zsE
GezDqFpwjOSwTUC/wR2CTYIQk7VBbOXo2j2nuFgS1ESkQnZW1ww8WoYgH/nzmVozYJwBDF+u5o14
LG4Ex2u8zB3PVxzfgmBnW5++60Loc94cQtKgI7RQmij790dn9Eb2gsqA0MBafn/03j2/iUovKefi
aP8GgMT+dvNzM//zFZc1p/Bx7HZey6Dsa1CdcESPKmcOXpLj6ll+2juQ43zEja3roAGYndmPGRi9
u7/86rR3ebxIWCYEZ9gBUFbmLvv9qEIu5LedkFV0WSu390IH2FJdkoYQZIlbBP9emM2st+aF6jl+
FopAd/UhSr5J970inNkMUpT4Zv9jeZ3nHWv/Gxv9MIYJ7gohPHBE7crtfa+p6nHHl3eIOV9za5QF
o6kFeuhwscZp31+Hg6E7iw72F2EwVHV8pIm7njqLG4+RkKpzBhkC6Z8Gmqh1BG1VSdSLnUq4F7/c
nJE6QGyftIhv+nZo4L8da+6P4cjxFVgUtP01uX3OyKfDXoW20dSjyjkO7DalUReVAO/fX/Cxh0tW
qfEFNY33kkGp/14veamLp7Oh8FoIbTkvLyPg2yDqnn23/HIj2+lYMY/NwmY8eh0A91gxgtLaSuf9
blvnKdNIakQaP3oNrc8UeIjjVrPZkz4Qpp28nsdi8/eYqLsqQA8E1tDvd9Tr7eWw0bZNcKWc8feD
UulDVo4TZyy6Y6yCMZpBRB63rZOHhy9oy39P8mNhrPUArdNrW57zzT0jNZH82kYKOeK8QL3rYn0g
zj7JZhsXsFTy/3GOc2lAcNDQtiOcbdUsBGOv7U+pKM2dGBHU4Oa8QyUJranq+u4Ff4iz9Xa2oQOs
go5I+rGh1Lzvj5Gb8/THJSkryaWXFrxvbSd+GepBPrzPBQwTPaDYCqXVy/PaL14QSvQ3Uxa2dVpo
xHw4UDfpmif117Pe+K0iTzbHlxhxrgHEDGDeuXsYHAcVINe9d51dqFF3RRqPDdEG4K8SgisoHYG8
b01azxDqLWdeOY+ViaA2kjG7EPhCc4gSGs4PXwgRrP1bHykw53mRxhBt+2jVd22Th2O8eQz6kexJ
KuUP8MldLWqnu6aWc+RknJuj2O+ZXXnQReC8d60TuX2Kt8ZqbQ/R3Kv6Ufjm/9CM2U5fC4vgKsQe
6NldFuEmsEllO17wsXzKoJKk489iIEqptamGqXDbG/KNBhAmPbFX2Ai5Tbk+Q//DcgeRbeNrkdqz
OvjqQqY+nnjNyDR7AfJxwJLe/l6c+0zt3UUarGyL+L2ww3vjiQOFgwoLuurWrN9xgz3CBlsDtub3
AizlkhaQcTILgZsY2VgABtYVwcF/HzOPUXIzEG2tptlniqLROst3V70oDkKz4SmbvRKA6OTRI9F7
Nb05las5X3SMI0vPH97AsANZf8V/p2vzPwKmW0/RLLcfm9806stFMg+09nBJwWZq6xKwAnPZUw/S
IWVf3N2TZi2XUMC/dp+wNsLKcmY4QQHfhtz97znB+uiP1Q3XSxG/zVQwv/r9OKdKrM6VrgAWdZL4
MjB8cq9BVkv2BU0+YMgxCtKWEL9CP/HS+N7ErhdHxAPBK+dXv2dd3SaoAFLaR+JigfV32GR8AEWC
nQ96fqBMcJF3lMUtFNwnM6z6mccvBga5CdFDQdkRlQ4HXSTPnFUuLS/KUkg4W33wO470hdkbTuXv
yDZacnhE9BHQT4i6Icig/XNTC+gR32a+OkWcKkDtCXdj69A3qPZPS+ca0X5GX/Diob19tnrDd1wD
7Yr7bR8bRzLyzF1H7wjEzM0VhGzPoJ95dDRffxFQ6wy21hjpUER4pgdrWtiH8QmcmH0JDkGTVYOj
tLcDktfIfEN9Rwnl4SXScNA4DY41zhjG7Ix8IQDjJdoQMwRUUKVLxiK0g8jckhhBCoee0vwGEtxV
PpYcBKJHSZ+ON1wcuFqr85NJVUeNDk9ylM+xatiPT95plEvIc/Z0mB1gFuWn9QppI8Q/czxjn+oB
Fgme3rlDH6KtZs2CJwYDA1fWVFqLROr1pOthf89HZ+FZ2M02JMt6YlU3V8IPpDScojKQGqSmukEX
cj84Q0Ze5zTujBdxx8+eRhpWDkBHt1BENzIoQxLPLWqFu/1cVONKrVGjQlqweL1k/X3vLYeZtFGs
rfZ1OH32TmPzONBQHbiEV2OcH8d70Gwqiop9dNEq3btKrmDg5ByUp7lOlq1/5PlIx1IhofJRIdB1
Pn7uEdy7nVaS9JlhE3B2b8gNQVE/CzZ6SFcjKA52ieDoJkhOjlFGyBRVZshPNto3xGH7/hETkOv0
kA2xeCjAkm4mcrXQkn7d5HNPSjJHl0mEt4IwlTwzjWcZzRLxaolG/3AcnC+v8qmvamOd/Ne4RECk
d+WI+M8WwdCtb6MyOdiS0uEz+F2Q+5UaNF/NBFBKM78BObRO8hpVrQsJiDSHd5hZ3uvIC6djqKOJ
ZaMs0dFMfwTgMhqoBWjNoPdEXWtFrjd1V6r7mtP16Div8XsPT4mbNeee9P3BwPgY0GfcvM6yWQ13
h5OsIx94LDczPIGACV+cDo3WLvuetXOm91IuTGQygExQggvFYDrV3WdLjIjl7GA9W3WTg5u3as8x
FwqMbtgatOyV38cnfNb6hGoDp7nhvwLUeJ8SP26JDI7IasxMLulVR/T4GK43b4oKQRP38F2/oWI/
LpCjVpeHJOECceI8mlPfJkBsqKRva77qtb+aqJ37/6+XhBKMvKVgEJS0Pm190+qDaaAcgSh9iEia
ozmyvTjTovn3bfSYCHy/2n8Hat3QysEoi1tplnxEwUbuchukTqOVa1jK4OIuwV/QWvv3mN9s8Ycv
+OPlWhGttF/Lxrp3lwjGUTSGnWJRwRBwoD/RtCgp6s5TSCuUeazpWAiJhG7ucG3Dn907Z3sWDZcW
HR01KGIxwD6wMZbDE8d6GxTOcmhHDc0Wd+Lnr0nkutbg0++hLwCLezywlkM3OgBqwNIEU/Tzq/jZ
tKtWaTzp+H5/bk1U+amQYQQHDaiVm68xozuvJV7RiR3PO3hzUbCm07VvoTczo2XWdGKCBf34ibPq
7AM18/cwvwhVmHhdchJ9uxP/WK5VuuOQ2xI+f0ey3mi6jSmJcU8Ta6F18x8wE0w7WmX//rJ/RrLg
LUi1OJdI4ltQorySq2MqcCRcoz7vTSzbOGt+DKyDheANvf4uL8dHiHqzflHkIIik0waF/PdpcDmY
yaGnN7Ct7dPLixRl1gtg9cq+eyQN4fxTG3/o7vjZmD0DKSpturQu3ghUZoiV/FVnVfDPw+nH47T2
rbo20pu+40imBfcaw2mbWx++H7mLaEY/vmO2/wokf757a+9SHszUY8lgqDI4IyBC1mgEao2jiSrQ
m6vatr32OkdtIo+H1UWhBFY21RI4iL9nvDyZWaWeGPXiATmQHRoxJ58O9JRgvsE8NOpG0FalPpNs
hpPJv1/6sfrWfPAfw7d3lijnRSknTdVL9EYmXY+l2t+7ISkTtVdsCIvS4rRIg0gKCAEBnlT9SeJ2
XAnfreX2LGi8vSkB3zRwFPo9C+q6PKSF8Z+cDbkUHsDnmLLtaOt1Vaj+vGh/jNVe4/VRzMzrjeun
gXqYszgmOYVk1fCrm3vIpYG9mw4Xs8nEDP49238mxT+Hbq3nVJW3d0NsNrTNluaSF8mZ1j6wonN/
Oh67HLjBrBdyAa46Rv5rcXOMcL9r4JpUozXBALp6Rd5IDXwfYmCo1rjb0Gn7vnkHy2rwZs+ciXTv
OML+8tRUf4zbLgPUiaYk5vl7spsjDBhob+gD8bAGi4kx7VhGfx6YP0drza9w6iVnVWlSUyceVX44
NclH3yKyOSBDHVun89Va58XtooKu1xis9gG5juY7D1hacyfZpd95Oj0yS9io7A26FJB7ade3Tmbl
XpzuO5kQpnJJCVFDREBB/cA+woPjQkizRDYriTIQROf3e4YfceUs6JCOKD0SLyNIGZau4p08Jbi7
0gs6joM7TMJjH26btWhCWn0MzbTPj7wKcMm/l9+3m017f1PgF8GrNliD9vIrt+eMxnsTycfyR7wJ
+6Xz+gqabPjupR5r0bfuU39Qusv1aon1kYsOzgzT6kkXxuXPzf/jQdrrUai2dXLFaHnu9GNyclB9
4XSK4AYRD1o4M4dX77zGm4Xw++XptIFbaTo2hJ/fZ/CPAOKsXfLbaS+xKkmBrRchwihbdCjUKs4z
6nUGB46NEM7/POW/R20tT+Nu3o7yuRm19HTs2TltNnYYzn18PW3/YzCoHQK6O9gSl055g7SqrD5G
XF3bpNlz/3r7/2Puu5YkR5Ikf6Wl39EHTlZ2RuTAg9OkL5Ck4NxBv/7Uo4ZkIEIKu/N0UyPRlVlZ
5XCHu5m5mZoqtUw/Zt8NhaeCkZ3milnj3TNFnZKLzcMH51ZZvB4nDHi08vuYr6A/Iz22oy3wmJxj
rTkDcezpZM4EDBexlt/NbBJ4h3UXlXn/a0TkOJFShVF1U6BaBETSCLb3HwxVS/16ejK2S0vXyfLJ
wjUSLvQ7chIDRA8K2E+gMJrNnLc72/z65U9uzmoQKQwToqBJq4Q1qkup8artBFuxE6A0vPXLU7kW
gL1GE/lCQDomtOdO2i3CjtaXUTxEmh0a8LI8ee+M2IxREOMRerN5k7EoIehLDHKsjJkdduc+CfIu
JHWokjKPBOFkslUpC6SD9B12mLz03ehZiw1hBc0BSGkk4D0Bd80CgQ18gIi0KDmCLtb4/WG7u95I
4lPWBchHgw/hevOxI9OAiwB0V8EaO+F9B54A/egDEHjhpjx5x0PI6nOZ7ntLLEoa8iLAxfEqBr4e
NW//STulnFRkMlF20ZmNsHxD2mdmQ13u5JO9/mMo9BtcDxVqHPGHBs4OnByZvRBxrgr9wZUWM2mQ
WygEQhTgYCGSgd5zBa0E1wNVLFNRfe4WKL/3yNxBmMmhNXdsURNamzPv7U74ez3aZOuQSmJLX4RX
rWz1VXYEW3yUeDN0q72Eplw0UTBA31WWsCy27Vt2zBfxYgA2ibdzE24Uknhg44Xe1+93020NdbIG
k4ICG8ZjCQJzMHk82+9nmJLFfv2CYBgecW4FbsEgNCSEX6b1MJTFpsDnOvdBCklwu/Uf2w/Anl/R
M0Px9Qtn/eLttkyMN/1gfB/m7vT3jszVwJOl77uBSFmPFz0YkJdG1RRiSKb3okDV0JTBQMQZHi3Z
muD/NRX4zRi/95Cr//1a38kxXs9/stZMxmSxn19u94/AHdmvZxsXAWQ3tm+0XvH70e6UitBJQMk0
EMvRzsCJnejaoBV4IoCzFNhOahTBWYXwLJztQqJHf3pefw40OUZJn8fp2P6KhHFzX7Q6MjYWimA0
wvkP7unX05q8yxw8gGN5ITKT9A0yBTbF639Qlr8HwzAPBaoSMwt5d98qsBHgOAMwg5VoOPAjrAir
MEPPH84I464ocgS4hkVi26+rcbd6lp3N8+qwOpxidAogn/pM1emMx/g7xZUPuYzNbgfsMpTodWex
CBG1IweZHs493PZXh15IXASLlQNFbl2W3ae19SIg+XtyP1eN8bgpAGtg3F/8xcQGUzd0DK3Dp2sY
b4BCrxPq5p9G4yl/XrO2tW0dQ98KCEO2YOgKbfAazxrNO/ce2kgKYLSGRleI/02SCOOgdaU64m1H
mo6rD7bxGTd4ELnyJwdkea47s/y3fV4gj0NGTKbXSZTeppn5slBrSewwICCh4LC89Pcdj6FxxBVP
dEz73XYKF+AdC0bS+EbRgMLezc/Z00s31mSbXz3H5PT2OZt0FUO3OfmAVA6Sroj8bP2YuSOIAp/W
YIq2VH374J5OM47qXtQhcaB6hBIigg55GtU3zBhKLS2Dmqgzb0BURQuwmDBNTn3PGY57ZupqtMl2
TyW147QMozUG69DWRrA7EV13QGoM2rr1g2vORFV3DAiOFooraOBEOWLaLtISvo8jUvTIS4GOH72b
aBT3IWw5c47pzrx5geAWkJHgZFGAmIQwY1aGYEMth3P2LNHWrgU6rJBhxEt7wVubm9SdWzT2LTpl
6Z4FDISd7Bciy6kWVWF/zi3OLkJzgNBgZRYSqrTpaMDhfwWQR6xEQ7O7zYCGdDvYqedk1fjm6IHv
slz3D31sQXAbrE5U1gya6jvFwb35Cdgiyh8DcVMgXB5QA62W7SZnwNK28hQ9cWYWjj7pzcL9mMnk
yJM2Y/04xobAdnhGbwY2PahWLGqo5nb6nRsciNHAA0ShRtDJnfiSWGhFMHgjOQfTsoFxB6Bisd+j
ZwW9tMZhNXtfvje1n+NNvAmYVIuB0JMVoxL2utsFyM2dS+N8/NCxK5ZmB6L3FIZ9Zi/ei0hAWIZe
alQAkZCdxrhd/88ztqIXSNznkP6NH46OtN3v0U6JC5vOUAzJ7OG+PWvIDoC7mdI3A7kybePOOCZP
cFXiz48bE3JpwPwLIEBE6nk0XsD0tX7hDGspPaAUkyFHceHM/f1uumPM8AToQFPR+MNShXTsth/e
tMoyomRxNCI/A0tGGzOAfY1p5dPaLk+HbpUY5WpuX92+5+tBxetBZZVJSFZhUGyr3ft5dKMdGFC/
gCGhZnSZ2gh4OygBNPocxdXsfCdbuu6SMk54Ot/nZ0otS90le8Kwy+UBWXbajPyfrDBUAOlVGDTv
U+wOl+St4GfpSDe1TeMPVD3dXscSW0DquB1e7dz60pd2bSKwvlCZVhT4SECGJj5DFsM4J03FYn1f
VRm7qsK7XYBJcm9Z7SPgUCDA4ikj+dxk76Tzr0eebKcWijwc2v+zXcy+IkyD2g8Uy7XE6MGWCsE9
yKPIFi8vGMqjEKu6zz56BITzZDRDtOYzJAUjRTnTg3Pntnz9UJN3Lg11A7IEtFpyu2AP/dtNtnoq
Fzx6+2ZRSRca9NulV4Enp5BU0Kldb+1YKBNJZi7thSihvcbuRl7asmGnXwg3R3qhi1HboUC473Dn
Lh/e1uQR5Y7T97dmuvMWlU7td48zmTrbMbwcNejs64zVK49UkL1AtxdIxz8cWtta9khYD4gcZ2KI
O3EpXfJ/L8PEkjOemDYkB7abXq3edzv77HxY8O0Giobuama0ix/63SypvflhxMIq7jNZAAEmkjDP
rxxAHMM3azSPmm5XezScodVJf2WtaI8bCop75wUquBBA2a3bBGH7ERiLHrVFDuIyztbq0WlinHzw
wH4nhjuHgbhTaL1emYn77gGha2UNG+QRtYNXygEPbNbmXO1G3T7CCCI3vH9CN+m20JfchpJdo/YY
PDweKnvGMN2G0NdPMonA8kIuvJTF3gDunf3eAWRTOmfcFxGFres14EPUz1MFCHdwZoae2ZbTZLw2
BMNQKTBQtFwjQubXPQemfvRsfa04yHcARPluHprZwvqdBMvVnKf9Hh5uNyQeMGeCpjq4ejs3jrgg
61CwOS3n9uXcKdAmdjgqh4pnWoz2CMv/bi9w9dQMUJHQTLA+B88U6L/2m1MwdeWx3JR+wGBRG9rV
vLHRLYjUSoKjd/xYPwHAAaeDwZdkM+iF8Z1sZmuNt/EiVlcBHw9gC6BCmQbZgP0KaT0kSIZqgA5I
+moBpKLhb1o9WX084fhbEOv5nPN2d+f9Y9TJiapzLxwYGaMCk/kBpw6XjvYRKLpjtlsD1dy5M3wH
Sn49z8nJiYaQ8UiaCjg5JqgK7HO+QdfWp+furSdMMtCX5vfqM5ijc7q/n/4900uS6YedayqcWBXU
P7DmVEACoJ0jEhkO2pJxTmcp8e9kWq6mefGrP4YTSDZAgwjTHBz4stE2X22gjimfD/o99X26RiUR
13zXlbdz73RmJ02bV4jcNgLza4VplTA1eqReRswVgRrNSdaR8Zk8z1il20FxO0QyFC1JtJlkyj6b
FW0Q5T0OEAXivaLvG9kstK/AXb+hTAYs88x4t2EweG4Bg0OYgCT+TaFEKNS04etYAN81SrgOLYvq
4PtAUXQhm8660OGYoLaFtuzif+A1bzvvUDgA9AS3HpX2/WuT2IAZFZVhAE6h9kLdULamzNyd/eUR
dhjls+0AqNwbECi4BcxWMERaNrg2VteDTwKENODbgGgJ4nDT3lDLCCjE1/F8RNIbdVkHueclUIj4
3/cBHZ+K+TjHRnHnJnD9BJOgQQq0IWZIiCdAIsuGPPvR+XBo1QZDfs4ZqTtxIYpDuF5KPLDIuAxM
jJQUAwyRDxgNVpE1NhTSBPi82iEm5Fbnd+i6tgZvjQgSz0BJ6Mg8Vm/bJR+iQjsswA+B3nR3FZQ6
gKCzlYAbbwxsgUzLV2Bwwk3/wkvz45z7YHn0GykeoUZhm+/ofqPpUJo47l72ia4fMKyGGnGEi/Dc
Ob+5AGNoBR3AwIOiQ1+7gd7GUENnY5FSguAMVGtoEuMQoE9tgYGfoMxsSBtUylvLQja59mmdeu4R
btwHfQQAY9BdIQAPO3XSQoZyBJNfoGavqrPZjefFmWo2oZvigRiUdWYuOr5lZJkMObkl9aD+GWPQ
X59XKRKXFzDQkTGO/QoJFkfvcf5oeIpfsHYImD+VBbNuqCrY3H3t9hBMnmRyXdGqkR3ECk9iPm9K
faefj4F5xO7DeruIgQ8zkfptz4aGZl8QMnISaNIUVZkc+xE1qQgNoRTPiVg8MN79FQja9vun9RKt
nlCohRTCaWbQW7wOHRQ0achmgqAMhBfX1wOBKKDlu7TL7Vp6wPTF1xqOy0R63LdnjPqlun1l2Ohg
uOhjS2EiQLFfD9YFXa6KAj1MyDC8woUgqD8uwEXX6/QXpUb4ojUZznn6cpQt7XEHsh0YlAM8TAN2
19pVLQnkTiqkHCD/je+hTeuEXMzh8/D4ew90f2Ww3OD7RlJfYyevfxz4qlWUy8lHeXfxdQRAa/2G
Z5lrlLwNXeiyoCmM6hPA1cmTZZFDgRkZNKlepIRgcOHUncUHrUwhb+m6//tU4vV4CvX1P2xahRST
X4yY2QotkhsBSbWFLlAGm/SBlit0Z9m+Prhu/f5ZQhzr98t6m0/E4KDAQ/c0ehhgUydxf43tEZFB
gFUzcclDxxaytEfURSgqBZm9JXjLyrnw/+4KY0DuV3s/Et3XM8YJIDW6U7DCuf6Makxu+Bba355Q
PzY693uuEnRbmKCTpOSySBCj5W4K8+B8D5TkY4Px6GXjFwgGPvRpi4gBzmrmXN1dUzRnoEUDvcxI
1k5eKNcLjA/iXNxWVxtx+fzOv1EIF7o3nyD0sk1flmiBQqAyc0Ju8WuY489hJ69S6qpE4jxk7za4
qtpIU65yh15qAtQKHVTnYaJp+uYU0nzB4bvRmfWsUsltID55iIm/kLmRIyp9CIDINihgQqYaSX8H
0QoGRxqPxmczE7/7en9OfLKdQo00jNpmyNGiS/UVrxfVUgQm8Eg0PTLbS3nPJ14t9MRIVxKq8WpC
x0MkSlsY6LHZ7c6IBRAOrqnemLVEagac0zQTP7e/bgNSrDEVrEOlA0RTQO1dH59ADDSScXR8BMKb
93Nm4vaM6jCQXZdfzheuPDQ77Z6+C+OE/wOX7T5+++b3bN3lTkCmQT8SB0tk6YGePEvatV0aCb+e
xUbqdkfL1GcHoi4vb+4D7XnA0KvPGat1kzXWFJQ+AKdCGIjCHDvZZV2tRXIc1wCfmEiW7XaIS6ks
mYNWiwTl/OGSkJ8Zk57aa2+JMel1C0QFqKhOgy++ieEuiUTZ2J7NEUkSJOcoDgRO0VoK1gkahebM
kLfx3vWQk2m2CgBbSYYhEXxFoFbELrPBZibqTxAyRunxMEdOe2drg98FYiZoZkOkyU37SIpArHuO
QZC7WQX7DXLCAUAvNA1L7zrDHlRL/XKN7T0C/YqqeWyeKDoPjWbDcWbuNzdOvGIUPwEXuDC9XWDq
P7win1QiCXwZc6d9xNF+A84NNAYh44dEaE1PWGo+HEJz9TnrkOkFZ/qm0VOG0A+NNFARmdjvUvOQ
o0FV/VLbkx1Nf1Xs3U5ffLALYYNi0wOSfhTnBGPWzFnxO2EupO/A7AG0HA9unwv27Me8iVKmXMNW
tPEMEAXccBbHbIXmPmt7QvkFutEzJYfbLC8W+ueAkxPMhC3JiM+BUc9UnSwFAJa3dgn4ZZDnPH5B
IB5NFh9IoAD5vLXegpUF0HO9+vbt7AF98TO2/BavOnmaiW31pEFJMij6nMcdiP1IhQQ5XXs8irQF
ww1iYmBGOBQ7a3O9Ra7jpO1dULKBdmtb2q7x/fmfHEL0dIEohAMt5S0ZQ6myZSzRS1eATu2NvUF8
hPKPhfyOjrzDA0LCuQ0o0SWfbEDEnWiXQ6ETNbFpAKFSGroyxiIgJnvd8ZZfoptshUO4POq4giiG
Ey6gZg6mKQZ+xloiCfDcGcV6MNDRvaLV1+UWgOKHBC6X2cP417PPeG+fXj3jJNoYhmjgug7qwRSu
ZNqv9sLey4s9Ikd4HtdFD/uc0b9jgEF8BM0W2voKGO0kC+IpbV7xI8Xnm3B6IMGExdcM0HAiz9aB
kWK2JfPOFVC5GnGSCfFqkCQXKuaIPrP3HcUUOMcnUOuCyhbFDne2JHebrUVui3bRITYG9Qa0Wq89
e99KYs+EPS2yXzp+oAsSmIs9Gur0LaufvrXFt/spHg8ztvY2tXE97GRl21iGHRoJrromTZuOCKBA
D4NUZuwcM+gfhAbiN/TaspRrtXyHCBhoUOa31N0XjBZfZOMRNgMidj17QPDbBoefevUd+p1K47ig
HEBgWC1QYz/Mxi53oggNw0A+CgJt6s1qVxCC0gI5YfF6X2HiUfJAMxu273aLTLFxmHUstwBlvN6f
A07WuapR9xBzTJAGqiGkTGOoMq7BMKJnjmbOQa8vF9WJGUG2SgWnAEjDwOc4CR/UsixyrcH8YmRj
KnOTgWzeW+5ANoLUCQAUC+SxQPaAP6S/cDWi3ReXDgH1RRX0Lw+JAFh/tLkB6bRkKfMrxCdLtL28
4diJO/3F2kINOtDJBu6g0wNnxhvwN6lXumA/ZjDxTb4mxJ2klSx2BL0Y4+GQ0j861hsN804uUmy/
Pwn3nOHVgBP3k6meqlKZM9zFN68oSuEoHBZINFgGmtsB+MU1NaMdl+vlEmp6JnAnpwSYTWXmOe4a
AlwcZbw39Nai2/D6KARdkHJFF9ACGYJ83rIj2389Itrco5BhLGlXON5GB42C2QjkzvUCi/5j7Mku
HRMNCIQMtYXChAig7r0+Nxbl/0EcJBuJuTinzpF9aSkb0Uo9750nxKK86UbLHs4wc74V2MXZp7pt
S8RWoLgfUJ8hNGUv/uhHXJSJcsyybU2TVfQSv0Dt7HjUcd2ynrAghgvzMJcbud199OBAKgCXLID/
5MlLiPMhQCIKu4+WvzMT9qGxewBlt67x+Tmbdro1wtejTZxN6wdK64WIOldYbyCFm+MCvAMLdJA7
+hOwuValowVqGRxO6G1VjbmjRidzbSwwPFLrKCcB+gOLeL3j8orz5LARsb4bCjeyAXJUtl941Y58
pqVYuFgKkT1wc2791grTgcHljC4HTgR58vXAIkMquQ6aS8D7DosjL4j7Rd8rgrvE+f58/JyFE9w6
mushJ3PlvEQl2FDsGZREED0JbDDDOkeMeArQSK5HX8hSMGv397blTloIiXt0wQBFh9ZIqO1cT7Tx
WbUUJUAGH0uLlrBs4AX1IzqdbAdERG9oblvNXujuhDDXg07CNJnElZCUODbYwxRQ/sVsj1/gXkMT
L8gKYT/maJR/QRAnO+lqnhO3k7eq2o89jk2qI6Gp6aApRLGwgNXUQnukYWwPM05NuZoj9fcVOl/y
2gHp7h6gCgD6el1LwF5QEAQgX3t683lAgE82sQnC2e86d6lv/qwi/fHze2llW09f8iaYR+CBBuzQ
7wzeyGxW3yfKGA/abxiH788+M0RfB2iOsT8hK2Os5uZ9J6mJlUY+HWgCIBSRu79+vWNPRI0NWyBQ
Kdoc2B3Ep0hDKaApQUoCStHzL/fOPr4acuIeeb+vwpphqYMfHCgRoxx1RGMIbcmnzCgUUPCf7OEf
k5yYxKFsAj+vFZjE1TNFCJ79A9Tnaa4N+a6HS38m/OHMoHfsMIfeDWC0eOQEUPq6XlnwrPdkhEgY
xaZgXWH3/Q0STEgWA230j/ve//no/8v/yve/Nmr99//G1x9omalCPyCTL//+f5uaVG9J+Jb9oTfV
11vzR/79x4m8kbAm4Uf93/Qf+9df/vv1l/i3/jGW+Uberr6wMhKS4dB8VcPxq24ScnkKPBX9yf/p
H/7xdflXzkPx9bc/P/ImI/Rf88M8+/Mff7T4/NufHE3pI3nxY6XpIP/4ie1bir+8fitI8Jbc/2tf
bzX5258q+xdKAuBuBO86EtoXUprui/6Jov1Fc0TQ/oBuEv5D4UtZXpHgb38K7F8qKqXQYYFFR9OB
DIte580//ggGHtz94EySoYnMSn/+cw2u3sy/39QfWZPu8zAjNSZ1Afj/29Qw8MwYB455YmJqlDLi
tiwZB+Wi0hDqIobYaLzMYtyLi67Tiz546Woc9kjSxYF7QaDV6CpzbNJuXfbFgtSFzobRhxdDYgya
uS8c56/qtH+pGBUtoPxrKJ6EtgmdqDnwlVLqLZd+06w2ww/PwQgtIy4CmZU2miMLqXiRFOiTqsPa
qIVgm0NHsWdAd1tFga0Rbdt0KAdrSuwkRdbqAUDMZjHUdh+01TKuQBteAKPPQVFxTL41PLGfh2uv
HV4TwrmFGIw6bqB8LWuGwHm4MaisKxPJIFF7zKr26HPVc1DLH7A/LwMbfjVasBr4BoK3PP8UtaML
dK3ZEPU9KZleF4bIgy6Y4rCNsovUxKzL1siL4NSXeIoaENy6BbgjVWJLVKpjDvSf73dQVpOqr1ro
jsVQLlG7iZedT8Xj+6wx43IEBFFrwSwYkEb3M0Xv+EC2h7LdQvCs0NWUQxwd+p9hGCgQXgsFnQFC
Jh5HMA2VjM4nINJNx3QpJV2gtzI5qGOu6bG81ZiYW8ix4DCsEjzE2mhoofZSeVJneTynJ0q1zUJW
tUBUG5u8Ggf2MAzEzWXi+hBJNXqWnJWRdDY4Llsolvi5AGrxsXbCJuzXgURCt6xjh22hrj1oTbsb
/Ur67NXS1yPhI+hL1UUSWjA5XzF8lHVczfMEM2w7IynYvVZXDAjtCaWS9ytDHcrMiuja5B5fumKs
JrgaxfJ3EOdWGw3a9nJa/1eWahN+VHmdf5NrI3Rt3v5+zlP8f/ojV1bs/w+zhS6531msU/EWXpm5
y8//MlXiXwjUVQCEkDXVVMpS8+cfv0wVw6l/ofuOflMChRgtIf/LVonCX6h/Q5gM/gX/Ad/Xv2wV
r/yFTgskoGlrOItKnvy/sVXgj7gOdMGRJABARWFqqJagvHwJ1X7cYIoBKtFx0n6HZdbaHB94TthJ
ldGyCTlm2lvT+d0plOyBZNkDPxhVJlaHOiSSmQshsQqmH7cxehg5cwzTj1r2huXQpNmikQCRD4Yg
3wYsu4syMbK1phPsACYMebRlyW5auQn1JvQJvF0Pwts2LB84LjOkhBGeGoYD0aTQQzBG7lUzDhP2
jY9hB6oue0mgrGQDtqj7pBSsCswRDwBMFNjOUuy0lVpuuEZGlqBUEoR1YnweUDywRvGjr8ph79US
t/PzbZMy/b4l6WOsqvWSjKO2K33WM7uk6Ew+4sNlUmbHSmDj9ZB48Totqnitsks1J75Vd0q8HysV
sgVKBMpyUYF+S+MRYUmaF8WT4kMbC+PGg45iZeW+99nSf1/mcm0XhN0H7Fy3qGut1zNkuldp2YHD
EpBvC33p0QJSfCC3rdnCBK6mdYMIeqoi9N6Ny99Xs/zTC4pmcXlkSPGu6qDqXYaoqssKabFoChJv
2ZjPLZ8Jd8XIDNsg8nlXGzw0zA6NtvBDdLnaUSE2eqUozDLVBmZ5+V1Bv+x50ct0oQaNf1apkTmC
BBJSsQxrFWo2bOViGLZEUIctS2Rp1UOJR6xBE2mUzT4msg0zNjx3Ywg5h3QUnKbL2KPobwSSsq3O
joOw9z1NOg1hQ4weLdSuJDTBCYqu/SaVtH0SEc5BxwH2lMj5lcuMore6fJAok8zBE5dJd2CzEVSg
YSw+qVFHnLweGItXzxGTymse3ApOWEjPXfgieiY/VOkH4XpQyV0eU9CadamKICpl5XzNioNmB3EF
9WhPCwwoVMrOwEX1gQ+hYCGFvGb5acxbMhOqxuUtClqm7n7NRtXSYJFwdbYnlQId53KsDbkOWQhC
eJ6rlQ3jxt7orS4fRSRx9q9HEMckN8uIEZdRP/gmnFJz7ERoLec24/shLiJMYWciw733fLyA+jvZ
Bb24iSMRwhW4I7oxhDF1n+/qXUg/FFHT+SbBHlTFkjP6MBqW2E6RiZKOp+dZx+2lcpMMgfhZ1UoL
bfSV15XRg1x2gZPWtWB2baIH0Zh+iJlT5Kmos5USrCDEmu1RHMlMglY2LLjIB5Ya1Jgg9wkGgHDt
Cw0a9pBDXP5aESZDXgZYvcOYl4pdyQEqzkL80iF/9ci0vqczrfqRpYW6/fWVGHGu2qFFkOFyCHR4
sr/J8kYBBSD3EEtVBgRnyUmretBGy28jYil8Bao+aWRPXdcphqj8+kKj325ZDmQHacOtw1pXS407
c7l0bkBprOd8HexhqosXtZFfe5LlBzVMvtW+jXTUmvKDFKuxxURx5/6aqpr4j3Xf1LvLh1Yoe6Ua
TijOscssyuSDlzSfWsQoRlqImauFSgVFXAIVVJOJGcEV0jLb53UkWmMbp2h41CKnH/MWsQJ+kmE8
yQx9H0oVcZlvW0+25EQ0BkUhX2r2HfgSgrNYDLZB2XavQzeCNlfmvGOY4dzKSS+sO654witKHM1r
PJOVi/wdpkXK2vckyCVTKbPKzGUouvJVJjwwRAGcmi8tsPHlBtfK/EOTeJ/QjAMHrzj0e0UsVzwj
atuw5PLVkLCSlWpS99SQbut1wV4OuXzTc710iv3uG/I6IcKptl3lSaxZLTcqO1yUVMtvQrPh/cLq
s6DfsEXH6b9Wk7RauK7hHwylr1CzqmT0LgXZXumqLVZtXMFQPjKRH50YH+1NUJVYVjWbm14yBgKs
kHzKveS5j+PYqoKB2QyZymzkJvBGnQUM2PQlaKiD1hWepjHapBuem5GAjDeMNFcK+Ho3FuOwGjN2
VRC/WiYx+WbpIa8kFfbuYr27zK9dsR9csUvTfVMG2TmMfEmv4h1IkUNnaIbQFqGb/qS1eWlwAlu7
vCSaXKlC6oJ+8LKH1AL7lCG0FeXtUPtdYAiSFy3RwubAgCzEpKh3kTbWu6qHTVVyCUKXctNv4sJD
92AsQe7Y7/Nt10BQpB883kCUDrH6qniQUtIuiz7hdIUMpXF5ep+wgV6SQTTEIA4RegpduVD68ZCp
LGuouQD+zKwKNkTjdfSi5rvL5lMza8xhkjm/fo+b5skv+WIpaoxkjJ1YrbOxqnGsA8gHITmhJQw5
Ch27UpGzgWWEadTjPE9fgQHYyGIufjeoh2ryBzhYW6PnQ9UsamWwi4pLsIMVYglqz9hlVwgPhVph
Qio6i6Kw2hNcHAxJLYbnXBzOXjgOeps03Sbowt6NuTY3BRxeEQCqZV1W9U4S4mHBcP5LXxxQi222
An2vfZtA4d2TKyfzFKxA3veHSEyg6qRU+XagH9LIJOtBGBwyEuGxD8I3rhjLZ1ZsV4WiBbrA9NEy
LhRuFfdCpato3zb9sRxOSHVvY20YoU8cDdUnC+2pIGftgE95p44laZuO0bIerE4RgidJzaNV6gW9
wSBfDzNXt2s1KTxT6TTBzccscz05LV/6puXXfqd+5GGRvl39xveRhFIIXzmaxGSePhCTr7zW1oI8
NSJq5wP60WKLrDnet+Nh4E058GQnEoJmXfWRYJKe794C+bXJ85Xf5fKz1uOC1fK1cOQj/GSYdNFC
qFrRzJQWiTaeDxDA9SjFxFX5ImkYiRmghit4zKIMI+GBS6pCBw3sYmAq3kEKMTpePui3okEtF0xR
HUBUN9qiLz+rTb4vckjbCyFIwtO2PVeqvBM0T9t6XswbVaIUy4yNVgphyElMRrLrU0g8jKClWCpB
2RlsUIx7yLPCKofkyGfiG86WBnqiMa8XOZ9xLuJTDTGPyLpiQworRkhh114H/Z/UE82gU5SNFrbi
qpOKs8/ngXmxd0Hl52YQ+87FMnPUPJPFWDcbMFdnTwwbNwbgnONB44fQgW6hqMaQdkfy5yEk9Qoa
N9Wb12Se0QKLsx69sVt7fG31SDy5CJoqsx+FcR+yzOvYBqneMp78WeEWC5Z/iFt1fbqJpUze5IQv
dAQ3xZPKRS+tiAMhdQJn99FQvkQ9uwrVQlrJ0Osz/bT4KpVWeAqbVHK4zuPQ+VmKT6hEM3rmdcmq
liQrlyvVYv2AOzJqzR0LEpmdoMZ7IfRbXCiHwOyHDtFyiYAjFNngNHYNtwmYeNFExVaJI+lRzcUE
StxKpAuVR45yVseGGPPxmyeCeT1g3a5W6re+L6FQLgY+DH9lizJYtUnCfbb4dt60waHzINzhjVW8
BHkKKHL7tD6EXuk5xO9bq8tXQqixUAPLV2wYDBvRK1QbX0iX77bM8uJOlAa04lE/ylbaKKLBZRBm
9otKWpeK2q2x8dHOkdWj3qdZu+nrKl/GeS04fY4lLNX+JVE46hHkOFxmfr6+uAqmleV1yley4/EM
IqeGtDu4hdKsWz4z5ajkFwl0nYwxK6AMJmqjk2lav++1UrEgJyhuxaGB2rccdHrbSZkep5zkDpra
bIgEafS8HqMDUAClmfRN/tAQuIzSr5oVCVhQ6aO4sAxGeXkJmi8fA0FlThkqApH11krImOtNJ4lw
BhprSygBbNEGUdiEU2F4cp8Utt/Va4ire5/0N30T1c+yxJwqUXj0gkheiF5S74Qoyo2wYmsTUBWC
oCOK1wQXrZgj0edYk+84KMhZhm/TxaAeoKneyxuVL6Dn/q/f0RfbjWqwunz/3z/B9SuxUtVFJXDN
MRD7ABFlX2wR9BVmx+ZWDmPp6+yQWjEXjAbEsxr34p94vs10JI8yXckEyOAVQYFb0lAg88C1vsl1
6JdHgmotBfnyV5xQtn7+ijhDj5ly+ACizvgVVkqjJplRVD0wUQuvTW+hUZ99c6OaBmYgIFJQas0u
o7E94y7Tnnl2cFg54fdiJBpE5pn15VVmaqRaXabGBux+F5JgffkgLR+sK/rx43tELtwwTp+DgqsM
EVtx2THVQpHLfDPSe2QoylAb5OJ1Mmgg6+/xQmU+zbeXD9WPAovtGj1IytS4+K9fToz6rDD1oTQY
wYmZMIDGIPb+Muo8YePVrLApx1zcXL4McMCsMq91gA55RytExCeB5p9DT/vIglBZyBjVDqvgNedw
y60KQoOgmKr2VekTUkTL0i+5d1atFZ3v/h9LV7YUua4Ev8gR3i2/eusdGjgMMC8KZgbkTbZsWZKt
r7/ZzX1x0DDTNLZUqsrMqqSfoqubR50SWcq6T0pFB/2y9a19jPx5jzRULY33n9Nv/JmzofpJHG+v
km6siKyT3SgA8UVKLVe1suY88+08bzKeyn70y60Wh7nXAgPunaTN9bwf9To+YZBds6ckgs+FH8iH
bo3Kn8zr9gyHefn51h1N4JyOOyfu4tPCeq8IVMCeGeO/9br8xoMzZ7QbzS80SJc9qLslD1cFfwUv
nl/IovJWNShhumZ8dl3hZUROTrWmXZrDw2l8WpIetVfi/ScS5aEkgNnCqtVZx/hP8Wrkbuod/lyj
Xy/fkILmtyGQH4DNtkfwVHFlWODsVOKcekxgr9y1mT54EBwo2sNfdMpxWEfdyK4YR9EDbWOsRaGr
54c+8HJ38aO/tMeowrRLltdhGBDbne82Tbd3Pdmd8lPgIk29Hggdfo3WZSflKSxruYD4S7Woy7rh
w3vojA+YOlMMGJlZYFQrwL9bBh30QC5T4ZnqnnPXUwwuS0l4mFA97awTu8fNd742xvqdG+mh2jyJ
olnNxZaY9rHVCznOKyxyBwuHOhnYtWLrKvOgNSj4JFS9x8lM/U4Fk6qWGtYMTD55naMfnZYjGMai
4M4NO34eYv0Z++1TY5XKuYdENU3gCCJ62KJ6L8QZXyTzXl1/E9mCNDqLvhO2Fm3N3uqwfeFt+yoi
+ocRvwxi2RfWTucptX3ecJT7ocRUwCySfpdDfHtqayIK4nY4vednWbdBFput1KJsne4BTWlBRrRb
l6EqawFseHF329y+eh7cKppgjvfckt+AoRGcyKs7Rs8E4/NgCOFnlM7/jbrxTw61Z5pAWDIbteXJ
5GejSGcAQJssXICsqKHbneOtOItxZ06phj+JHulHH+NQGew3KomwGNOlzmdv+0N57Bdc+mHWNWly
sQbV7BLAT3Kp/Txgurn001+v4fzizgQRYfudOCY4x651c9OeVe1i/JZ4SP06LQcii36L/B31rMxE
F4TwW/CfgjV5aMChI+RQjNpT1cABRw3cy51gNY+paGWRsrgtSNwM+3GZHuI2gis8Btzt/Wnr940S
cdZS7xmwClYHjd/qvkbN78nlkAzGeZFh97uxdQdgz/5ipEFUGbqKJg47KuKwvTvkE6fuY8qE96gd
91NG3BxSEVeq0+xAN4NTYmzVBVP3d93Edp0c63OKA+U8AW5bJ08cDDagGGZZ8M7NaoBjZfi3d0ZS
tbLBh8Vpt2zyIYj/kzMZTsr3yzFxh9c1lqVV6VPKZfpPjrAccbJEbfHjwLGJopnYs+NHeeir3eq0
4aEfAKTMbMlh1QH792B96tuAFe2yFiha3UyGhUOs/0y8us4GPWLUnlgPmKqG+dMD5UVAzFGngNbp
mMKQppcYsqfJU9/AdIQM3bDfeFRFjX0eO+CUnNK2mOZDlNSwtnF6TCxY/beU8+i/jtioCueeZVMa
jvlc90M2bTyFkWqUNuLIpng8WhF4Zbr2GJ02e/Ue2BXSkGB4crb1GzXGd9uuTWnTWeS+2FpgQIZA
F4ExJUZVqTOJU83YaWrDTDQYBMiCKQvQx5ulk0Also0PyRAdtfDKtqeoaQUFs9E1T+AM5JAOB9dV
PJOAHvIaEAgMumGNMi0m3M1CI8OBr+Jl886uxvOYuLBHMNKgUZSX0dGHt2ICK1fYxmedWptcpo7J
t3YbD5rOO5Co3wEDctjAKWB309+V/lq/C7J8+6/Ujte5ccdnsqFzMuK71hAYnnWAO1oAfUnwS5mZ
lWIeYWat1XGNYLsT26GUCaA+3w320gtPvVlO6eIUvTtteUCR5SMuAE8evJe1AdOTNvJl8JvfY133
h1QmA5CnwXubZ7ZPZXf02ehflBaPLnOvmEH0zxVR5Uz8AYyOyYMOjNow8GfdNKpSzjQcwdWwnDuy
LgC6AUJOAGUFXB+TxDywpT93AY0wvoXsILg0x5TVO9sqpEFE/8URJbPV+I/RKl+IabzT0MJWt05g
PJT8bhYXFaQdvfwZ8wKP4LCc39xI3N8OqXg9T5kvXaAVW5wctWvegdj3RU+GD7BU00lEmafTvkIP
QZdN4RQiqRzBptVHaf2Hcbbvab+80q75vt2DArzg2+Zv35Mb1NVUgyXc+uWRbc53wEl7GQIDNygA
WxfN/KcIpQdwEKcZm9Lrh/RBICifMWKrANjZH4DGHoJxmvHsQ39nA4NDfSHsObxuEsxC04h6J5aE
ZOkWPZJOtzlaGpxdKOY6w8h3kcd2i/LVPhLpp8e1li+zELaq01+15z/MFnUCT+p89ZL/OsX/tTrM
grGV2eBjGczSm4te9Bk27LADOJBkpMfSTGSDdHF087j232q7vc0LaYpkSE8sGGDK0fJvq0KSzyNQ
6WWaUQ/61pSqUxbYmvYzuREKHLp3jqMRe8upKjuzfY8xOwEPbMotGa594Dy0G/V262raE2lKF4nr
EQxo6Vg9FXayojITmEKfit/BHEpUqvy5byXAXOoThBVUpwaz0cZx2t43GBnVYQA/5NQ2hzVlmO5U
z1fet9vODuFZm/hRuY46etEB9DDOSeVNSItn+ClOIdThc/cPeL3EmRd0lbAEKVMQi2szwBs6Fn+4
RQd1IMNMpo/dLZdqMIYnn6RmJzcya2WpFlVghwLH+phZtwfePadZUI/heWu6GyySFLNnMBZITc6j
Tv4zVvRl0PuveLu3oR/mg4c0B6Xh6pXCdYOsETEwf2TOub8YWL9FfVo0yfAHIeUT3jo7ZF1jQbZA
5Q4CSr4Q/WXD6cuA+/aDsc67pU2whpedL/3x92TTM0XR5idp9/jYzx3Q/K6v+m7SmcOWJ9uDauCz
xNLHyFo3xCD4JvxiGH2T140HB+k4ujIyrvDg8j9iHGLAdqSP/0qGzOHkrR1TELXiFQLW6Jcrlq8A
2Fg102kXhLN6HMUQVrhnX5MFijPSdxeDBw/YJK+xN41HYRsUM/EkcyTWJKfgt7qY0+M08ipQIkSY
WOAmM0RdEWq55JHtPBD1FY2hWk88UMmBH/0jE0DywP/CsL6/yl8BQADKKbuteaVxcFxmSzLZURds
jf6oR4Esl3U898182VD+TdP6mPJgqSbawyRddb8Rmv6RhHmZirtnieENpc02MTXZwJK1mjcFmrlR
9lWyZbeK+MkMCQoe7gBxxXD2jGrWVGjma71sXMxcKtKTY0TWKcOZAQRTiebgMDSlp6N+buqvVhSo
HMi+jtelxGj73FLygakRA8QRAPwQlnskcUJjb9CCDnF9sLPjHgYc/XrR/Q412qPXwaCLNH5F5lrt
gCpgHtiwxMiBN1PhU9FrmMhd6MQg1DdVQEyNzI663asJrqJp1XEQ0bCvPQkCraWVrFfMEU9UvkFv
+TuM+Zo1LPjbJp3IRec+NLyihk/gjlpacnCKmecufab49BsKwTa3nmmLpMGfLCIXRrtEOpVY17Dq
PHcXqvEAeYFFcQLQO3TXbOHD4wayKud6cbIlHVUJnhd4UZCebxVENE6YtkSJc7Dqq0vmuBjrcSi1
is71hoM31sbkTQdbNIGRirw/xDcqCdX0pY3pn6AFgNmzhT+5TX+soznIhA+Hc8b1PpaAZcCeiAuN
wO80wnxYu/Tl6EHUxsJtzJKJfSZtglBiRyxQ2Z+1BzumqK8RQjnGNc8JEDxhl6NowwmofPqxjlQ/
4mme0xnez4iHYMyiHbF8OsYrjTI58kPqdulhS1r43o1XynRfaXd8DKJ1gmObWzi0D7C10y3v1Vix
of1HWjldm1VUosMkSe3NM07Uts+3aKthrM2eqUP++sztSjUAYuuR8iR0go+fszw5NQGWyeMxb+Xc
FXSG1doWRWvmRw5+kEByIwxAiMVs77dcicta5I5ZBMrE6ToQNp6SdMMAdB+G7m7k5TGe5W5iaZn6
AOUE2QrkqeEhQU09643sWfenji2cq5kEYtvRgjfBgxuCwnLWyCI70C42V/sR2ASjmBfsWJSIPGBp
RlBTZtRx52Pop0D7eXv0a4bKxe/rPJoxQNr6bruzvANDGL/NbvDdtyzv5vCq+xHNd7R9qG8mdg3w
CQEnwkV7oB+j6aWlSBXd3h68Wbw5SJCygLZhcYg957veVozelBqxkNR14Ufyn7dNsmw4bY7uHJZB
6m5n8MgAbVbqn9ZAr2fjO9At3Q5GGwU4c3EZNmZOLGV7G3bjYXT42/3ba9uFh87q10anwTWYt6WK
KEENMoD3vX9vJLtYxD18ayMkDI67RKcmjdfc3bx889vkAq4f+YqtUbfilXDrrsCbdoUj+/Fyv9hO
fbhjSHYu88VuJBMWsArdZx6H8hhPg/h5mfirvQaguMbGXG1P/LfYJvBcRNGVjS5FgzdJdNmROs56
fwShPjRgnzlqKmSZR4rxdAUXGjidg4gTtpAf9KOB96A1IFprl7ATvzE8Wqzd2Q5UHYTXo/wK7XwW
UevhJalUG6ITNqplDqtTkVk7wlXkxmjPo6YnIVj583bpAlVBtzZzudlVvyVbtrAWhLNXh9A1EH4N
uwGmO07g58QQdvGYTnLMY8UxTb/4jYGub2hAGNrfPt+SDN6AWwn+L6pWOokPwN0Oip7AXALJy4GF
7GMwzXPHU32aTDyi+ojaZ8CbT/E8B+fE9t0zsQviVWLC7hJCKXTtZ/Uh1jl6SW09Pfv06ybPiDEc
4lGYbX5izj5uYwyHxcavEiOmj3nbDtGYqB2r78SPskjtArlfN59dkVSXtSca6GOd9ISRi5kWqNfu
l1qRExtZLm8YEfNjdkQP7JKP2/LOXMb/mLDO3d4PX+miSrESetNwZM06hIcf2HRQt+NKshLJc3Jp
bxfi6P40MbGH1C45oWWryUgXhS/OTathGrrXjprP240BS1mY997U5q1ppuK+Cu9v4ffMrTyNGohh
QT6YkcHg1JI1Nxo5XZTOMB2lUXRyieZw08bk4ZwiZ6GVn07ecZRsOt0vHbNCZECvbkK32gcwDSig
CAFRn9cAiojC6zB224OUAagLCPSxa4c9h8LkYVhW+rBNfoxqUiDy3bQF2zZBHxGrf0HjmIoAnlgG
vz/3CQ0evNiGD82649GGIF5HK0oJucGFNRFpcX/H+8UB7FkIOiPRmryegjRM3XPq8A5Lpj2tW9Fy
P7qEi6+qMeZByQQ0ejXx5pcWoyfzn3fH4NlsiqRXjR31Xhh8CrvKTWxYIPOAgF6k9HT/vKlLG7h6
39ClPux5fr/v7u2+y0ptAWxCQ3EaXYnc/KYLscAdMbp7PQ4JRCQodHB09bQy2zA9CtnGUAAMN2i6
w9/ti6aso32zbeZlGmBdjunejzT1NOxGWVgt27BKSAl5V3Bj/qYtWO7NjbFbmUxP4QpMWJFJH6e5
/8vULPbRDc9d+Q0unra4GiI5PynK9nQZoovsaZD9/Ol9I2heo+4/CTd+v++GbomacgGbnrNUeacA
M3oQLfGVqNetUqmCn5NM6ksX/r3/lhAV9YUlUIpCZTTdREcoarrzqOfnn2i5uC7MeXmHD2v+f2FQ
G7aj156czeKHXYdUhS0YxqjYeJEzgOqfr1oWHFXSw1EFz+C+XO4PYoRmInfbePMKt0MdNwGYG7rb
ckR7P4BHYvN4aEh134VLFFmcx97iP841/44nET6Q20VPSKJi0i5gzIInJ0rNnsedOoEdA7rtB2/E
hEu2Biq8cBl++W607sAQNHvV8gSEXudckK/XWRgAWLJN7EDeCv3QMA9nEjj9i4b8sxDtGEP3kJSy
d8GfQTmzuy8OoHlg948tyhcFI+nHfgEQuIDRwT1yi3pxYfYqprUaWphhYFDv55AQiVpyRiIFrDfb
+q2rIG0bjxjltf8BbpGOnhcDjuYedlHQdcefH5B5/eqcGp7DnC1Fv/TQMGGmUJ2O4VXioIla+aS1
FXuI4lLsza7P2cjVWXhxkEFt4+49PvglwYKE8JbHyNqwfAXkbgftN/VhWsjwoG70fzOoNJeRky/Q
BO+csCGvkF08Qx7B/wo7lj9BTtPp3XghyrDAXQ/yLtD5OUxkOLGjN6VrrjG7GEeN8jN4xa7ZDIna
v5a+1JIue+N1soJmezzADQDSXV0zJFs35Hm7gd9rJLaChHH9NB6m2FUXBzMnzynGjv/o2O5aKKHX
sNDzVGgDtVhcg8y5iwhE4tLcdAjPYCO/WLA6bz9bnqxDWbftP8PG7bcbD+DdKMqUH5Yn9ZnO76qm
4MZp6SC4drU+u3igbd85b/5dQhbXwz8nERWcIvpnP2WQt+AVM0jNWx1BegPi7ZWyuarjdES2bldA
6esFY2Xjqh8GcoI4sdCh9l9NnDzeT0vIWKr7fxO8XXfuCmBwuylY7iemuX01cSCxneNDFLwa+OGs
gf8bDUSlJcHu56abAJnePUTcN4xnoDoizqSy3oWj8T3K3S+WbbzQCsdG3GirsskVO+vV3uvq82fW
Cf2XReMzW4HE+XYANxbmylu6ii8pfvktBNmUO6g5ay/zpOl2NBzNT2K2SYDgEPduO9zEP6EEq+FC
WuX1bXRQczj/Mkm9azqQhbfo68/tNY4YznE54ynM3gvgy58/GTMOzN5X2+dPLPOi7YDDcsh+QkGv
lr0KQcWGNIDTs+g/xkY/2U2ZvyibqyBU6+tdVbSWCxHHBSza37mBqoB0AI3wRPR2QCiDJbiMLRhh
+u2xfvkVJQ4SFQ7SOZo3SA81qgCSaoljWNcl9CnQcC4OEvhU8g0hR29HNAi3cHd2mv+awOwWFM6Y
QnscQFif1TLYjPbzCwT7kKttLm5XoxF7l3Cod8ZeWhxKrVNXyRLMR8drUXKvKNkQ/BGAIwOhEzrc
vdvyalZIidokPXg8ILmqg/S4hGbc0Q6KmIlZWN0EEVSUEcHcZuPYfOTUVmRy3Z10D0Daxz93OkkZ
qouIOeXajKitJI1wgJBW7Inukpc5aP9IZ55eOijyq3UOKnPTW0VGfHZNHJwDT7/4fQOO2NXzU7fV
fQ454FxxZ3mflh5zsIFdg5l652ZZkVot3X64vexr87IBfbncP0MXx+/dFnengcQfd6I79Ii4BHoD
vz42n2MYbu+uGtaya+nnnamLkaMXWhBUEcCRrmY2CQQ/ABmaKZke0J06F+AqwDcwL3rQkBpArEOA
mWdeAiVENEb/19B5ICIBZfl7h29/UIkH0KCp5RAEBnFyXi9EWw0VoZtWNooNno/6EzvM7p0IeNc8
BaQUQdjjwhCiKNvG8p4SNLA6rcLWdPky1Rj/VQsD5unhJ1jWkPia/j8gEkDRblnqOFgJ9h7xjRhe
V0bo8YH+waf2jpusobW/KR7bNoTKCUzPrgVidUlbDqFeSNfSSWr2GI/hXw/Ixxswk/AwG+Lg7E+P
yomDQ+O7v0xInj2r2n8OZ6+Cxv0vPgyqSkjfZ2ho6c+Bn+7ddhD/z4JCf5mv7vZGTdu8R+CJvJsm
0Pd8JzObf0h0eAPATFjdaW9Ek7RIEg6fQuM5EFP0D3fi735pbvcRb3+caUMLb+yv8aKaY7hQxPxm
e60tt58utDeZctww2yByqAA+Ds+xMv9J64oPT/QPskViTwzQeO8mHlxVB868izJSN81LSC34y3ph
O2CR9tSSWOYYTSius/m4lxoQP6vr4IfulTDLsxralHPnTd6ZO+5fc5fapXzcLRsjF8jhkou/+Mll
SpBIxspP8k0pfVwT1ZdqfRxm1MIBBcGOTHkF6nLTRbJWoynEe6QJ2kE3+s1YAFWDQ/yroj0UCZxl
87iAGYH0hrrcR3dL/UtiXtAe5TUw4VQ9YRjW3k3A0aNbQkF7qb9AszvuNDxoJlCK0MgtnekQsKS/
RuwZzUMAZsHtUGKuXqzsy9pXkeNAJb3IYkyc5FH2CK0Q0VQGgF3J5QgsA/BL24xyJ7cOrAyoTBNG
KLLBlkPqCcfpPp6awtD0E8poTElK4xPnPdnHoEQdcRlqwAJLcoBHjQ88q7ugqySL4vUd+YdbdSS9
YKUFO5YsaEqERDiDvg7RMB734QD8Ja2vfdO6+Uog4EKN+rmwmBZ16KMLbP6eRpXu3Jae2coKB0q7
vKbQFYE5+BNbZ6cx1m7fSg2MtiYfCunrYW26kx/obIBeNINYVuyHQJc1S4BILoLli1AyszF0HiDO
ioY2L1NfH5E9P26Jf9TQIrq2WQHofUrehEdIp3deT+SOuj0EyUCeM6/j5x6pGcR/XyGdCBTyNs6n
VOhyKvG3fRHPRyuP512XdHtIDGr/KHT0zjRpg+ll/hxOF/kCp7v1gGf1MWHwWBbquT0QYQ5KR86z
cNhNn/3Go9Y5R8Lbp5gy8wjps9PONgenc0io+uQroHYNPwJkmmY+zFDbA+omtzANFETYL9bP8GT0
eYC+onYP7mUu5gnYtagxxqxzvUOfTHnLg5dtj4Cuc1j00oMTyL+zbtm+nfsmoy3wB+11D6MxHJIZ
FIAC0i0TuBXUnsgK0KZQrYkTltAR9RWk1tjX6OeKsAs24xdKu9EuhMBEA685abV+2snNm6mtb/iA
zClWd+aS7TTPXli2BA+4FYD9EEeBNkLW3OK+Z6urVEkDcdV27vFo0Azh3hatxS2qpzH32+m81elL
PIRTPiinRFUEzVJtfy8xv6zGU7kHKZLvxLsAie+aTNfN3QHH2lyKXlkQjayHFjMFi/GAmqPecz6h
lSx8NWh+yLnE7xrJDKVyAEoBZpeXd6GxgNpO/YZoheYSTQlZOkeF68TkMND6aHKPTHQfiQYMWsif
UKaX4eBDLghLlxJzsynifdWZDqqZGNp3eA39aja08NCbWgE06yLlv57FZxAVFMrzDlD1Mplj0/Mr
2uLKtWXvHWC3HDL5byiin5YBxCFjCmS3g1iAgw1ZUPtniqb3k9XxR4uf1KQZsyBp09Ifmu2k5FMY
lYuMt72Yh6oNot2mY6iIKXgjo161dafChRTDs4h36dRZIJYpZraH0ZdBxoSGmP45SiK2M4k/5Yar
tyUKX1U7YZfdjo2OQ2rL4mkPlWneT6jdFGH5FKgIAFMA2XMUf5J2KgDvgG3xTOYFcsprw+KdHj/N
bHcdRklBIU+8rOv6MBvIVmIHdHvqYWpx1grtFkCCAWKQft4x5uTh4O2WeXaO2xh9WWsrfwSvjKBj
6xkcvd02VBhNUI5QJ4Ai7/9LgQ2Woeh+KSykcoJWPIn6oMCK/hUKhKdu5An+oYv9ECY7CMceuqWb
Sieia5XUENLPblTcX0GO/TihIy7zRwmdVBeCwPSBuUdqj1TjMGzy03XB9Q2WIpkO0NeSjVvwn5X/
xQwE1jCRCsg0mp4Xf8w3Gx9WjIGs5j7v/hi2XChEDCcvXi6pQWuhdofj09Lb5goa+0XUFDnVVJ+R
zsxZaOkfVwGN9FLMujCYOAxZA4xfF4CTMwnPwYAKmoR8LU3s/6q3qFB2NdChwag2Uhqn5qMju9+g
prHYuZmK2VmrlPe/IXxF6JT1lLWbemnsPGedn14xWPZLzKyr0rS5Yn13ZSLG97qG2g9SrSNJQCsM
qO4+zJrmU8O/sXZu46mAM7bonomUWgs79Efs1+vo8biy0+PYS102KMgysKIWLNNyckTno1IBBQUq
C9+EwfG8dRnOg/hAlHMOmxaCBZQ3OVkZeiaB5W0jdUoQfh/4s3jRUzA5Yzq8bNQdIYKLcmnSpOSt
v2YA751TPPyCRDMpJ45t6besiifHFkO7JOVQnzTeRyoIOJ2uDHT3vIrGyQMfQI70h0pQF3g1GrGL
hILdWh5aqGezGMLYbArohku0F9zRGSrFOG8RN7OpFreieAHwPvevUCK0SIXYc49zCWeka4sRISL2
h3ycpMknzzp5AlA9WSGQSAHXQQSmcmGhQ5FOwVMI+EBkPiWs/1y1+xmY2StoeI4m5hQuJMeHJHWO
i1uOUbqUDnEBpnogIRwJuWszjUtG+dKASW6gjNs+wAxmHkSBO6lxCpOmEuukTzMxYEm/lwhc6OqB
+m81gRKd1DlduyOKTJl3jf2XCNY9ynHGUTr3mbc102lJG3TQ0YfRZ/910dSBUCcPrr9f3OhbYppu
uYWmTEfLoQXzX6ROzjdB256jrMSIRLigMTJnQm+YZgT5eDCD6SAj6p0AnaoJgW5EWKRC4dVqPZRL
C9aVjjXWy4KWBuo4GXLVAMtE3XRZIQJZ4MkqUUBpvGvdDQvafNxqkPNhCNfhII3+GzLKd2FYhtyv
Ar/96ojfoLEK0mrE/ocEt2ggOrNryovNgcB2aAaTz0t7QBngIHnyx2J53mrvP+qat4WjO9DFDi5C
6BWyxeBfhBawRfvfEEhz4ImE8MR/Ad/jFRIN1mDWxiw2CnKgsc2cjb+jGe4fn+slTyAOUw4EW4CT
0EmAKiWXtIXm4q33RlTIN60XD8DpwCdtxxU9LqJLKqexSOsDLHQDGQo/LtBlLKqWBVhNbEbMzMzY
bJvC973PMeK/5gGa9Q0ir7lNdyRakwNXECOnS5+7Y42hSxmVwXaAthl9w9MlXqM9njMEJIKeoRW2
yGG9q5UEPFajCyMH+4+iZIEC9LXDiMjdIs9jG+k8GGMDnR2WSTx5tHJu+u7hl6TQm7XdG5vDR0xE
jQqg6Ps4iF6dDXATuuJ+61QU0qk/PBI9JXWAXuJI5ErVhe57jPP2Go1zGB+DJGh7JE6z71OI7Cx8
iTjSp7p1PxHYZ6BAr2mQojlgNc/xiDoQq2bL4g4NgQbUY+bBnOAZNEq3OU/eSkEn06ckKesOHdve
tPAy8HowPuurjCW7kjh4VHK//I+6M1mOG8my6BehGoA7HMA25pHBedrAqIGY5xlf3wfBaitJ1ZbZ
vWmzzkWYSClFBQJwf/7uvecNVvBMrGaZQGRb6qGDrwfVfzP6qGF1/qM1T31kTPRd+e2wbPtV1iXj
Uk7amTCcw4pkbViUwqPuT6faNDeprvvrMho+bBN6uu0o/i8Nm1keX9zxLXHlJTHdGse7Hi5TbIFb
OyzfWe1QRbU+OVRMaUK5aFd5ZSwjv6QbAqJ+kwfJus5KRtlle8fqmlPSsqLR2ZUr/IaKq0lTxknV
XdK5pwGN2tTlm9ALZ+tPE/oVE3QtLPcsSkGzrtxakZpX6yKvz56DP0Np/YeZBkda0sYCFJwzG0HX
IHS6PYHGi/C18RCP3V2vo67ir6YUpb2x8OalKJVauS5R4fXytkhMflBsZDihO6QLf1oaQ2mew5iz
42jYjITU5E2RgSeoUHzZlKYgileDnf/QHD7vLLHqTezTdI5rdUi7NlrjEBxWRm3nS1HkH9Lyai4b
SqJfiPtBD757nqwWetxMu1CTKa2ffcF0++VkhXymxG0XvSbQ5rr83TXKlohKbC310tqyZJG5laQM
ZartHNNn5pUsUPlnX/Sk3WQcaXZjifvTfBmKgVsb3oKs3ZAjmRhXSRqa6zD00E3dXeB1p3AqX7w4
MtZ2Z29aX1JTzz0elLtbMTpHabQu9hdxcYYi2qhuxIRqfw4uEAKHi0ZOSoXLgGTXIgqMTTdhd870
klrLzUmhWlG/c+/qEppDzv+ZR4IHJF20yQAnQeBqMgFnbErkTj/g8Zcc2NxBBUdtfumpkxoqVSve
hz/CqUGuNIZqVevqiF1EgjQYWbNTbPbYZrADRv1W4VxYBqmHq8hZUVtSeo7lsGpY+cqW5KPE8BE2
JTt0QiHSrhLac5iG9pzXwoWGZFy3MlsM06HXnWrvmi1LIrtDyoITZP13w43mRecQNZnBrEeUcpKg
J4eQn+Is0Bm2CYhiSFbC1tZeKX1yje7nMLjrfuBJdcZ+qVzxpAtzWI1N+GiN+aNXyy0txl1Sk6HM
qCEzf1+27nHorQizytRvNNR/gRMi7L2Lr9LFUPnvEyfmtkjPZcAfCPM56FLiXPJe2Qhi2AcVzQat
OBi5XA7K627HpqASHmqMPWyB3M9bWlfJKjcdtaueW844TqbpSEOet0qyDvMqtuR15hmsRgiPyL6t
IiTSf4taxH5zGtVCFN7anA30XiYaftqDbZAjHgdG1QzarcYZEyyGrx9UQ2Xd1JWP7YCbXRnUs/aH
wfFsQShdHdv24IicxT5SrxUTwpdWSTQblwLqDDQMt9hAP8/YoC1/HWWshH6Y7FPlw7d1mvesaZ5s
YBj09/pq04nu1SuaVztUzYJYykTUDyiW9tGZqsUZhmBmL8sRXTAaTVbwjtR3QW9yk3UthhBw8xvw
EY5u1gj+zqdJ4bDIE5ke57X4OKQBJWbxEMyH84Ygemn6060hhuTU69rOHFv92GJi/XopBvOI4Qhb
RWqaSy/98GqynZwej5nqrYVHkH7dBZmziyd1S9bjmw+3aAmn4lL1gbVI9UStA3aAuBq2XUXfznDu
XTmdabcGe6vx45WRSBK6zhgvxy4dz9Q0a5gnAbtk18XuaowoYvIs9hZ24G3yMGXsTUCDMRk6ys/K
oUSo8XRVdU23s/7uxngFStp7i9rsdvj2v3dzLV1pxavnFtoxtHOCqi7dJdmKpWll4DoSf9WV9DzR
O5dGXbe0p0Zv3ZgaBWA9nTsHKVdwKrXy+jn0Jn/piodolIzcyZ7s0bEXKaQEOzatzTQOT11E8LNr
9HElrbReFhxLjEa1pC+CnyIL0zUtsf4Gt8IdUlVCN9WlT2qLM8LLSCNg4kdk7WPt+WvwePUlc4dv
cZcwWDWvh1Vedt/RRQfHyTZtG+praVj0EIwch0+Y7n0SSwtiRuU+CH8YWrBqglDfpmlur1W2i9kZ
1nmNr0ZocXwOolU40toY3eQu7DCA6bLE6V491k3pXFwxsAtxonGrbk2y895AQMdUsEkRdOOxoUfI
c0ZLANN4Yw5Hy/O5N3kqiP2HOA1CLI+G5LxcPMZDhd6aqJaPSv507SFeeGrwLwkuSkq4ihBunPxs
TYApeRRN+87qNqqRJ7cIH6piCGG5GI9Bs8ma/k6LbhDLSwrV8t6Nk6eovi0IU94WLZ8pd8laM7L4
1dJoLUmb6jolieEy2jYLQKcEYVKuc4+1ha3bQD3PB7g9/Ys21tPGShM+A2JPKDwTRvVMrMPA8jfB
qD6t4KEJz7qW/mSWxgpTKuyawLHo61VPk5/o81PKFhypZEkxuKHabvZe7bwSyWZHwRq6UN6mNfrq
EOnbJtJqkqBGi9Mo+xBTR2UNFeZcmPm2xuyz8G1AGN7U3nFOCUs14Sngr8kMyj/Pyj6nhAR3FDon
s8tfQV9gQPU1XIL84YlmqNvKndvkpOZ633guOLhuvNGalo3M91XqvWti4gGN6V1m9M69h67PzEMv
kL7FsrTGcTcEgVqqkvXSbe89z5u2lZVlayMqyw07Aumkn6FaT5VBEFvj3wTUw1y3ErtXR9a+D4Z8
3e6Tw1io27BInm1hlbvYzd6TFsaQJsh7xn7Yru0WtjNNBL3l9EB7/lsYtDvc8Nkqn5BdPaS4MS1J
urLerfM4kFhG4h9T5WMC7Unumi3PA4podU8O1F9ypt1NQzY+pflA/k4fPlWoGefYkd1G8xwfmSaX
1Dsc4Yaod1dM9zF2Rux+DGhzlCZ0VHUvXiQjvCHNrPRLcvDyzr7rBhAHCS6gqKUD2Q4/tcI4BD2n
K12r25Vvv4VD+70W7znSbxf2qyGlzc8muu0L961xC8IVT73hjIehIXeeupeBjXER1hLjwnPU9sjb
xm5AfDPYv+xpvJky8ZFAMWmmMlnWiFyOENt0IGOXD+4teJozUuhCYflt3Zij8kR3YExxJTbhoqIh
hBny25A9GLXp3eI9nBu+WD2KDKJQqFvHWZ1GxA4uhekcPUt+cj+Wj0HeNFtLcPaKxHRGVs3dfhXY
1kdlxc9Rtaz6aViLTCS7PkrWCf8aQg1ttiv6xsYgZAJ1Kukd6hVnSi7tM4c3g6h1tShLfMCyxhgX
S2oX1OXbxiQrxEycg8qyad8O7kJZxP2cAlBDx19kb8tWf5yG5J41uCSpo4KNK3z9iMz4OWAYNW3s
AhUSuGay1gYTvbq+1tQ6EiGn58w/tRIvcOrNG/rUbTvc+CW1rNHmBX31Bu+cHxxkp504/G5NZS5A
oWu7vJysZRH6/QpqOmN3Rt4ORe2+kdQwiauvU3NY155pP5EF8DBRrgKPpHXLb3g8tbMZ9MYkPbfx
bwPNdfdmocRmTPJoU1bTPhpqhxzLglbTt7rmFOygZy0qT+yyMmdvSW1uis7clJK4X1UvWmt0lrVF
FMJK6mSn+9G4s9VYL9CBRto1fJxambxg2dxyfNEWYYSvVbpgwnytz5GSgpXu0gh0RbPVNXqM2ljc
hZl7TgJqiTZ50kfedzc9lFG3ldNGI0a3FOnwZI55MjMLiPIDuOkDOgqd4k7EvEsgp33BxT87l0vg
ZRxr2tGWe0uVD6X2CJvhVZPeM2gIkiAW62AePyRlabCk+vRMXMLCpBzhAUxqgdvnTnraRya0GqKM
c2OK1MDWMSWrrIybJck2wuylw75fim1dhB8d10qza1zQyW2QeWujDG4AbOLQ9aZ3e1/0zqVIKvjA
CQ+zk/s0tZTc9iKpl5rpREv6s9uSQmppN91H6zcTe29PpEbk+bIXwZMfj+89JmPuUb7TcBSrNeez
+VmlnO0H4b6ig76Rkk4FtX82qXc8wmvHpQVRsdvusvhG87kqmPOAvpU/lAv1xcqLR8K0z6hBtC5o
2XJTDksOM1uvHiXnNodPrsAucY2H2jShssiV+2tilG1IoxvWDsEujuznmlYBbUAvYlpCrw5GY9dH
v/LSwxeSSGMPTvMgXqekhUlmjChw15cKNcIl1rZjS+B03o/qWFqt9kz7/MwqH91hi+NkgGMcL4lO
XDjEMD5TFkTgWoeRHILGqfHBsiK2iyG+EZaw2DR6fd0pT3Cj0T/Ne8oLP5DxvulKZ2nOfo3rlxJB
iL5IrD34EOdaUyMyUWvp2cj1ARKejDe2Zfqs2dxKFX7vPYokjx6u8lQU8j2fRLsKTaM7owH728gj
ljeZ9f3UsJarrKCF5HjmyiIRTufFxm/pyWgWmTZZ1Y53Qx1+w1YX3rZRUy3dLLVPg6ej2DtLcLDj
wQHpcPmSjmUR3XjUUMdQsK1EUz++t2ZzU4tsE0NOvg8kaZN53SqvYnVj8RPjIsTLU40kG2f52Q+7
Z7BM2Lyn4CICYiqsR8WatQwejA8oL7M2NT6+MgG6l8tCrkQYocOHEciPKeVLEX/S20sfr7VpXtQm
EKuAqVel1e30MYtWKp0khkDaRir9bnrIAbqPzOdm57J1rP18kbi7q/0VkBQcjCgF2TnHyzOvXLH/
kbaff6Xl08keapq9afhGYrU/IDlhGI6ni+d447uHwWul+k9LpdbJwoW6D9oh3ZeDb59tW5J0rOlU
mSWe1smJWJNyo273X9AV6ll9pQRikBG44aWcA1hdxMl20rz8fux4KCqMaB+JTj0oI2e8nfxDNyvt
NMutLmrPhqOh8s1209bgVrYLzK9ff7fGaZJe4ik0zPe2G9Wtq3fq4AWNQWeXN/AL9O2fHMhfuY/m
76ziL5KaJS2LCWm6adgzYPLXiVllLmFQCPen4UpWyFEd8sBAts2sYx9JJlZMyVsErKswA/EYYdlZ
W9ipgIv4lCVfrpur2yglC0/0cDhFDvKZXYtoX5Z5cMeTvhghpawc7468Q792VGavwtZK93/zRn4H
uM5vBFasKeBrGkqHrvkHTtVRHZtzPuGVKxVAgkrfmml5HzTaugBZt6aFVe5nu76e+49O2fozBuxz
sCibxxDoCwUhh0wMD5lFeex1FPkQCtjWlHnRQu04BL72N2Rye2bK/gu5yT9Z2RBYdQDKYLhh5v2B
3uyJM/tBGWYLK5mttzKV6TYu02xbJ/TzYyJAb1Vj7p1REyTKY3+fTUZ8zvuaPulUmGRsaddsc1UM
WCYT7+Db9DuYcfNQ29EhnS0xWP5wQzrm0Z3d19eXoghWyvPLVep43oGtr7shNUBX1HBoBdn0BGBL
VKtwmtTKseOHQJ/MtQsynAQCThQZob3oLqihRuqnen65/ko14l0AuYC9I2k6gQ4704pul3WTD9vR
A26VUThP9KdvUVRJRYA93frWhH9B2s5rBtgTkmVwKW2tepnXoKAu8oem1o5eEuLXVBGhIj1x6VTU
8iYO+mE3DNSyRYEfDI8tT6L5TFdbO2LYie47ZTa3OWVQLET1N8+M+2/PjGM7DM40JYhvrIR/Ts+g
YgzoemkwRdjiw7zcN8XkP4yNqs5hMV4IWizMQFPp1tSKcCkqjjiFjsh2BciBibAefMejny1rcidT
se1nalPDKKwldtlhf/2yVQXpwGKGOejNfdkm8V4LNIIx9EPvy9CIl5FtOlvpVGwN0ujXHbOlWImI
15VD8FBX04Ma7fhchRbO1onz62zRTAfCysJFxAvdzDoplSHeYQ66LtejPXQrNRlMUQaBs0CpDI+W
lP569Fw6vk6dHjFl7OJEt58dyHm7ykm4bdOOXFCQaHR1ExhIME664OtrqxSnCMwxbaE8eKhUWO6m
znkZUvfu6kO9vmAvvgO/hmtHevbaSyk1vTFon3INrzvTpoenpjJuvVJwbB9SXBvSpCczejEB6Qyx
IyZNcfKjieGJmVW8o+asisy1vjuzS69rYZCpjhhapzS2BJLphCYS9zyF2TdK6nj3z+/lvjr/9YKk
/m1BmsnVtuUybxfVG27F7yurFigORAaQGrKp7qbGYw2RUdUbzaLL28lA3zUTph3f1mkzMIbrDIi3
fRAji9HIHSYWWNxANHYF6VsHw58dGitDE09dGzZ3rTYGl8l6tZVV35cRTTnfC6m+Ko49kXGn100K
OEdLPoseEG4xnXFmaker5Sg7VCgixdRr+yIS9boI8FhfYSxTjZOzN8Q2Crtk3fvJeHGIEoWVkz9c
X/K2BRmC++nRLKhZxmFwcJHq1lKALls381owiArf1BSl+94yfoZJWL9pOdzaLG9efAB/MBhSiwai
njyDhRyXkDzl9q8vvJzp4L8tqy7Lv6tbgokCJiNH/2BcCzG2FsmqZGEDF19WqihisER5urPFWk/7
90iPJ1h6gb6MslydvMIDoZHVH5WMq5tKx9EVYbDDwJUj2+C1oMdp++fasm/9OBruo8iIWas518qK
sOdMDWRxtQ+2N7xdzdfXF6+lqR4a/jdnNEkNqc41nyABbRDg9aVet8PSgw5JIyOtcCNhNutlP50M
TrnUwfRjgvzGF3q6+utrY+h/XhwwpRb6Aqhpw5QMOfyDc15Dpiu8MoaRYQfBVht9fQeIhnI7KHZX
4pRDXlBx5KbVZy+tTBdPfLZ1zJ7zVZ8UUKI9eu8PqQh7LApWdZzawTsJu3+xlI+4AgLKOF4JgW2j
fnKAMqCW1gczNeonLdObw0BICdKZv49qb1wbcS6ASfTpJsfKSPc4fCX5FEB6MtsVLcb0bPYO/XOZ
p+ew9ehzTvTD3dEN9nWQ+TTBnXStUZ88c+5wVxCHVoMe9+cuEQ1nYlfdoTvipuGKsoqaJ6dk1hj+
f+q6zptWFv7R1ZVQxshHGhSNiW07A0sUFwadz87Ql3ORIMB3XcKJYHeclP3GmL+8fs9B99lpZQji
kdiFXwKzptia1m3jLrDCym/wddecVnNGChrWGuXJx7EwGOOxVJCbMyZUHRi4blCzKPlYieomLGoo
mq39jhflM/Oi4k7XONXkMVbgK6RUIwCPmk0bXE23JCnj+2LOQeF9/AGcMTxev/ILmNt/c/eIuRr8
9dHipmEhsyizGBktTX3Gy//K3Y0sRpoEZbwgwSi3V7xpOSfC8GxOS/7dDoqS3R9zq0XWkHmTfcSd
/O7nwXtnWdUdco8HiaGBcJZO7ko0eCXZOIZtVentcWg6+zAB39wVDYEDo5F3vWpi4N+lfwpKkaLA
zG7q1slR1d6u37FZ5Y9WCo3q+uUYRtVFyz39mxu3qz6Oik0ti/4UDoZxcLgTt2K06rl2QYcxCFU7
SrkgGpp9GwTZ97pX97JgPC+++eOVJNTpNvta5EJhLPsJZnUHuleDxBjnAV6J9oAIVXwLJY2ugC7a
M0nofBHq04WchXeSnfv4lYPR8Cx+3XS9gYXOBUoAhC+Lx1VPi/ugZ2X2oCvjW9DawbcJak84DlsE
w/EVqSZbi9pQOzS+VVLbKK+B3pvrhN9YBm2jI8GPABaHOgLvUhJYTaCaIQtqzs3XDh3muDlL2ygv
Lk7ROZbX4whbjiW4leudf13+gbzXRw5MM7ZluEWnqIGot3Jz/bKbscMYNe6Ek56uTl8x2331VQ4j
8CyywuUKSmJqTBC9gGYdV0Ra82fXMlDyIHWSJOZcr2ptfT121qVajok2gr1KVl00cEVNDd8B2/xL
RFN7hS/R20LLZOlsI73eor9Ny6nup7ckGS5K9PIT5tbSYI/7m6rckL/PSLCUY0ibvVnqLvNx2ED/
OBJN/mCkdmlwCojiGNZgmawiHqnnAZDnwrNH/wfQGgLOre0vbFCRaOmMU/LM8s5UxmUwjeipHS8N
EL9LoUe7bAqAkCDS0nr2ldjGOT6NBvYCMGggJAi6mCMt6KwoFlOwthPdPDZRtCwnnXigbXdQZMKQ
ShOxIjJr67az7PapyPNFPRP5EsO1zk3PbSdwB0XZY4E0e28PxtcT0QRDc/t1WqhcbemHPYlpXchD
W4rgQRlYP4esOhh90zULFUbpKXuzmyA4X1+uHE6roUrikdLpmpFl0N1FkLXFy0hPfZPa3EPS9ouX
uFGPyiUOFkh4fR3GjIUWKhj0PYLzNSTEv6tYWUIjfjI75a8vvW/ZlECx+PqebwwxVnmsdxb8ugOq
TbLSS+GeayyruHQYTEAXIlhcwwRuUuOsqjo4PBaa64wBthty5mPW2TdaOKIXgQ9Dj737ak8YY3dO
tY9BWuPO0mMHR7/pXapU2cvEKQMIGPghcsNItg6ISjgH0Qw8xXRqZw9h2+vgl0S+7am2qWURNOpZ
8mZBrg4U6/IeSMkKY5r5ZArbv6kUBri4+kp+Yp17dYYhOXoMJF/ro/4WgpK76Wa/ZzgaUE+z3m13
ThpzNmP+8h1+arQ9q9y2njkZW5PmfYfDHY/dDYZw7e/G6UBm/2VZt01dMQqQIezz0q5LgDW/L+tB
b4yjjD2cRSRAEtPa2TGug3y6D9hzClCtu4LeMN1NIrKDszdkHu0a/1YI1E8veA5wTkfw1EYjO9p9
Kx69JLtxfWf9tVUa+K2MGjrDQMQUTAF4vIKas6WHu1dNtvnrTeo6iu1fexRvhqeWkaOWLlxlcbHm
N/vLHjWhqtJGqiNG5GhYRvGevMgCYewaAzELlkt/hoGFopwgVbRb2ZcEWuZDk16UmBrr/mAg+ZIw
4ITtpy6ehCvUkJxuuJ+A22IxHF86G3YCQwmKXKgfpBVQn6Py/etPqq7REPi0ApBiu0kMr4JAUpqQ
DbtpfU0bjANPTstWEs52pzA0TqJMsIRdY402bsdjZRlbS3ejUx1C4C08XFxmCEPSR+18pKNir5sh
lidneEhGxJwo487RGuuBOEt/Nq5Q7TL5JLVJnqtPczADJQkMHnVKh3E64KLJb7R+2wUNcNscdoXh
r2rTjc9jjTeA82azznrLXAeStnjj/QhiD2G46Lud5lr7CfT3cogK8eKColvi5s4OfZotr/VJ9ORb
Xr8bmPbJ404Ytkz072DX3CPhoRDKaXx7DcpV5jwbovKt3fXLAn7a39zYzu8ndZuMlBDzOEIEYoEP
SszV8C/3ghUo2Piq+ZHPbMxxmhPw5vXaFGImTbO8LArd126jmQ7lOebZJmZ9L7EZL6Ouo0ieH39t
pIs7U9cye8AG3hLUGITmLUl9xmcRANPu22Zb0g/cRBmlBCEFb5lEVYcnXo4LmB3d7djOJlVUKYPi
ak+5B17Ha8Uhj/EUXm8JzGP/iuFVWeJvu5HcgunI4m026lmscWav92sesOlguikdbb4JyR+gq24r
jBKmWc4hpBNm6oyjvlhlxVBvkyGt76IJmHI8lXCOr4FpVVwU0jL80hIodNgD2om8mikCd944LnNP
6Itrrwav/ngKzfSxJ/1y0LoczXP+ld8ruVJtm99PDltOdjJV7YB38iG/+NOx8aalE8L6SIzPoLZa
yrqIZjwuL9f7CJPq8a+fefH7wLfr5+zoFKU2YGUGZjl/1KWg1uzEypMfg/ncC7v7Oslw+C5W7Knd
LkyC6pJOHCzaOHi2zWAH8nF8Nzq4Ck10+3VL9CHZkqjpqB1H2lJScR06Ub6VHm2CNKnIyIx28YY1
Erb8XZXayQf+m++TcuIHLeniQzFYYg0jY+mzSH1j1MuwjAUnI052xbLLVtok/PP1xZk3WKDjf30V
OID9sY7T2gKNbwiMxQbMPPuPHigtv5CjMf3LvkpxzRlUjlFnTh9WAo3d89+zTJ82aZS8jBWfDWEw
ubFNErBwoosdbskcdgGliy5whYVo4R9lxhhj4yycunqzAnanJJFASYPitQjYkMc0HG+vLw5O0APz
dQBzea9GmhMK5Bd6Tf3dKP91/mL6r+9S7dVEpl/6rIrx1YC5Ij3J7KC5IAnn+kRJ7RFxLr8BVZKi
0E2YtugXbibf3/JEOUh4cJAz7JS4fYBpBVGLYxGqcP4xphhMyEBWZ1+5CznLOE0XvraDFRP8KL73
ZdZebKHdI9bHp2zwXruJsSAJn+9Zhlq7TRp2dkKj9eLanQpTNz/WsfghzAnIiSK4jZuSXnyU74jf
ypfSE5DyFImlqqqg3Hut9dQFEvBfBBWdhOnOVC80HH5UMxWiEE3BHpKRrA4rmEq4Cw+dIBzCQ+4W
y2ufrGuE3F4fezk25i6ZW3YI/19/yCIPfvDbORQWZbfN+E88MuMlMC7B7dwZA+aRofd+Dk26qxMS
qVUFboNUdH0U8wun8/pIAsfq9fhI69XcfZ1QTC+3t2mmxqdQpSsv6jZfeVu/ivv7a6ZzGqyLO4gb
L4yzc1f53pkpIvQhE0Tqr78jHuyLnkYVTPyXAq/7C36ZM3ZBbYPBtFhD0Qi+Qbwo3Jom81jiiPIz
CrD20aRf+5QGAdH61tkVkqyyK7LutsjVCMQtkYdCqXZvyh6dhfNLrk/JNmsDf6lV9iNzbvM7IZJm
k6PP79LcfEjHXLuzGhuzUdmcZ40K+m/sHjSho9wMornJbSyJ09Q2a1CkcmWN8Fmh/CSrpmptvN9h
fmCwDAWhsn0YmwR4NUvTz0VW6s/gKfqd1dnJd5VhIb8qY57+vQWuCSMxbnZpOe1MYY1nbxq9G7+H
/yktX2yzWk4HqWuLye/y7w3LFsGE8VlSH9/UsM122F22mT8SPipd8ZLAMl+XdYmuqUAgjJwqjOFl
HL0KwiL1h+i0CCQhHahSVJ+ZyeXQMuAgvpDwHPMN/tJv/hTdgMFtTrWlN9uYzO7Ga/1+V1tRs+tG
Hd9PWe99FQ/nPoRN0xjJvYDwB57Lvq+k3a+uwNbISsfDF+1YOjoLg9OfM0+/96OQYVrXhLtpMUJV
U/lj7sGbjPtk7ffu9FzT2acdDdfQ4MBEosVLBphhAAgf9E42X2P1/s8mOf02ju5/NhJq+zOfp8D9
v5hlx47xH/81Ju7fptgtPoLq4/epUPMQqa+hUJb+D8ek3W+zx1icKQX97v46v47fEbbNvCjLduaZ
nPM82Sy/zq8z1T8owEgWMILdUIYhaIL/c36daf0D3ZHTzKw9Ij4q838zE8r6va9pC5sp5swzdKQj
TcAqxh/ddr3ucE7BQVnNJ9mFlcIxdD9GRUeOemfRYSBUXkHcBh/9Asr/Znjto+h7VOHS9rOXJDvS
h4uxcmYwG9IPXa9CQpisa8jyde8c7PFh6Mq9WSNzSJC1ZZntEiDPyZizJUnILIzJIBoXJ7dM37jL
snrTpPXZxJ6UktbRNAGHmQ601a4z2b0KpHjE4vGYNRmj16JPmYy0Bpll4eGdrOsXZaSghglL/vJ5
3n6dgn6Ve+fW9y9no6+rZOnUHwLp0bb+qJPckNYQUN9yJev4Lhuyk5hIqHma/Jsmivi9h/L1cVCN
4cyUVCOuO1cqvxTe3cDkHFIFZOyjt8o31z12FpobJWj4fmky76ZUBOaqT4zQixGQQ1hiF62wN5ag
t5RI3nzvGxGqvTZNa6/r8La+BDWqoYhPUn7L3Rr/IROqGLlNWtY2ujt27b++VMbv+s3XW0BM4s42
uNC6Odecv7wFErAheWhRYr3OsdgtR8O9byf/RsbyZ6q0Tew6cHDVCkzaCXfT30xMlv/tj7dtg3ML
/0GR/f3H95GtHDsby1WZU1TL6NN2v4Vm/l2N7b40GLVb5Lag6MBUJ8JgXYDzph/swBSbDCoWf7ak
mAecP5BdJ6Y21IoN2OFIU1t4MZnKw1wIPGvhS8EzYsqJdIrbLaptAXZlmXUXxEwYCTsg16shIFhn
AFtelEhXAQ05IoztReAbG4MyXVQGdK6/vvpo9/9+q0L7sudlg0m/PNK/v/+2yVt66ZCs5uYuKi65
gA6+A2bCAqE+uHcIIhlKGUsz3UdaZixdaLESzgCWXH+VWeLiS49AdFh/JFZ5LvX4eRrp3PjZVrnY
0vMCQsLFG7Eue3p0V3XkHZPYW5I8fZoyNCqGbiRFcbGtdJeNPShhSICDe2lM5zmCEGwW7sYpoHU4
0quQDfad3l30KSO3r7CqDTK61avkxAjJCfWnK8im7BujerZ865wz2qXQaPuQMl2moZuS/ZHgyty7
8N4d4U0kIROrYjvf6lrObHJqYi0kNO1660wzXjT3vi+8XQBCYxjMC4DVaqaz3bmWvCfy01rTQ8s+
i1H0todgrREjQWFeWI17oYW3sHuaI7XBnLYs2EFuOHqNWJlCW6flqYvvItc7s3Bu6gm2HD+1gqGY
Wd2PUWz1FEIffNALOKltYpNYc5bOoyQJPMnqQoRzZcvsRudoaPv9XpbpQZLOJ0v5FljNafTLB1fi
r5XmHYMZbsIWNHxAly/r3hBKeK/BOaQqZHDXY1BC+uyGz67mQ/XUm+kUjxnsbeoc7tByE5Hqxuu+
Ljtjje3hP7k7r+U6kizL/ku/R1poYTY9DyGugLhQF4J8CQMIMLTW8fWz/DKrCgRZxFTbPI1ZZXcm
BUK6h/s5e68dxKV1RodzE0sOzNbiYEyA9kGnxWQn8b3Y0NbDrMZ5jTUhOMvVkhAXkqf5V90gbUqP
VFxR1lO7XswYRZyzWLGQOOV4Cld4hh3KEeyJAKluljj94nTauZ4WgdAH8YZs+3AK2vBahfQ+z8VF
kRgXM0WNRB8v1xDYwkphZJZYhBfIsLOJDoIpZ1c6Dvs0VjM/x5XgZmG9s/Lweq3ic3pqWzsd8dni
LI2bLeY+V1Wls3oytiX/nugNaLS7EXWkRXDdJN3OKhKwWwJ6z8l5eWg0Yx+aOGa6MLBE9EdYn7XD
kxIyoEVGG55HzQkGLMY+iBoj0JBgxSSklKFzTb71JpJwt07qDTbUr7P1ZsX21Vqk31k65y6qYjdU
q5csr0DUNHtmFn9K5HKbhY5r8HANHf/VSHX5AYYvOn3hTCzqYgKDpwNWNHdLZ25Y3F7Pq7U3EP1q
SLdc1dmoknOtrEw0bUmvMI82cmRf1Hp3qbXdtdosN5067fOsu7d43SJzBeRSr4d61QDAIqGxRxsl
otrumjS9QGXyJV9A+c5pvpWoZHuho3L/+WCncoLk1WnPq1J+6hGPopmWwbD2luNJDacivsISEvCm
AgIv2WTPTjkIXNJ/XH2CU9pKtK27sQKiQf+osMoqaOWcQPnEGWFqhGdkGOKfqTBQ2salvaD1sgY/
hdxeFz3u4Xqb8/kLBUCTo+8l6jK1xj9ITsXCxBtJZKIoZe/ziSZsZ+7loWeXjlKgKAGOyZm1T0zi
GtxC5dNkAFidNK80deAtyUM1afcdAEF2gBehbGMjSYovVgSdN4PiPQJ3S2vzygim3rghIyrommqb
60mB2cHGJlB233odTx2UckqPQULwWwtZBVweLcpm79C0TJXRC6kxZTikElg08JiqHRve0/IGKMK+
n9nBOOa+QO0fWjWKew2BDD1S/P8wAkJrkxf2XrWeItpVygzQjyYuLvw1kPoB/IcUkAJzNNd+k0/a
5EbEBJFExn12m0S/icv1XJogVul3KhYuZbHPqNtcpq0OmqX2U2d4lvLkONoGxGr4Uux2sji+sVjn
1fXwWDY69iMyDwpiifRbS98Undwi2IdEX4pWRo69xqLLuyU0aGvLKf4wcx8xB4+2CfaNQWLUfG4Y
LdjI/C59sdInLTUOg0nQC4GcVOe3SE2ChflpykdPSpjXJkDFnbFzGJOmjcK86gB/gCmjW3KBtfHa
STq07q0FawYS7WLu+7i6qx/1KH2owEPgsN9bRrVTon3SC1H8A1unsXxUQKtj9Q9SffQKbbmqcTJK
TkncAL6vSnBbE/1+tYqnXC13VLHoXkoBefJfFn1vDlweJhHgZ4DdYeOaDhELfb/Jxuo8JOUY7VRQ
m0+OfVdpfUDfFevAS19ic5R0wpPhgzU9YoaakkF4JhGQszLTDLKx79THsut9pXlxjOqLptGEDOs7
De1oIlU7mUAGPSm3W43hHoc57P+W52TkFdMfpkYegbjDcixa/zRbFBPLIeyhodqlDc3DKQyq8Yhk
5dEomSsSVopmaxyyIT1GkEgsTeO9PyRJ4inM3JTJ3AUOh4QnTzwhiDtfxH8bEMpm0IiZXcn+oCZv
eafemFF5rRoUjbTxSnWsjdmWX3S6vCUjFJKzMeh7DGSBaph8LBmsBjCuDsj2OOQgVnMkOP0AS6YP
49fYrPZphXJigELONAYg7gzbyjUNsVtI+sQ6GhfEpPiREj9PkvRSDYbHOsNrxNQQ5zpeUcHCogoQ
Q5iX0+mWzuC2fGTFTRMUYgFAqXzekyj9ms/GBh/vXbSOfI3nqzTqb7XUxJ/PEGzyi4pYMaN6thnj
Tanfg8yjM0uKIzcTermH3Pus7L+1K3mWYcTUT6qB7hnV9yyRr7Ko2nfo7pgbmBupMu/miMipbn6o
0hIDuHqzyN3G6Jod5sBo0oOuLx6lGMjqsDcwgqvzTHSjvcMC/7I4ThBOMyK4WOJmVnQ/sS4ME7MZ
7r6J/AgrWmTivwtAUjgQG0lWg7q2YjBIZH/bJWZpBLy7XmGFpWbgeOzke2a+yrKSb2BxPLBQUt0p
b3zVXgqBXgCfeTtUfOnMwb4MR3xvqMG+dYVEZUMY7Mp+G0Zk3k16IvsYJbwiI8GoIremHm1f6Qvy
X+B9439+olv/XDbaS18kwEVmRdpbWnEzD/Kuku9tFXSaSdSBxb+kBGn5i4YwGGnnmVrjY4slDCLx
WrI24RsTQT5U06wL4pYZd1jG18hRNrbUboH0QzeEof7JSvrjOlqnie1A6zA0FY2s/EEN5UBT0qK2
a/0hyd6Kst+okbHV+whyqPlJ601s6n7aXXIo+oiKxZbflg1DbGne7ZjCJWLJEtJY6doXPgEeiGLf
qep9InpucfXJBk370NwR21dFNzWNbh8FUvVjo49gddT7YhVDzcp0kRBu7OKVHcGGIeKXQ/VVgaJD
WsPlZBQXVYszLGm2zqxvKP3t2HdLwKLiaL4DieRLebGx43kXj/D9sNhP0bIzczmgoXxnjMtuaZX7
XFEfgD97owTzMxkxqiUlndoQ7HG1z8mlwIf+yX79t5do08hEcaNQe/nw8Oqk7a0a7oZfQflgAiNM
UFtIR0Uy/ue3RHR4f3p04l6+O9CHzoGN/X6aTA5kzYU/4Q9JGIh/PsQvGzoOYRg8JsXWxD8fNnTh
uFQEYhOAFLN8Cef2EJJxQ8DTGXsGN1fWp0K7X/Lok330h9a2eElkhLpsJG3ZFB2in9/JmH71WmPY
8MWDtzuIG3hjkdn64JCQU2zhevznz+ynI37oP5u6JqsYrEjWa4zDMsN5RVMDX2ujwnL68y1VfykS
nK6OchclNllxTpvodyMuhrKProBjIVsAWAYz1DblQIUHUIXMZ+ZDJSOwq7RNRrdhKm2aThBim61i
4+G9ryNzK+GvXZbMVwuA12oatMSd//kkf/NqybSqNMXhPMmOF7//7hwtp6O/mDFMneFRAqob4kX7
8xF+mXfEXUD0TyGRf3QqiT8dYZDpvGCQ5Y4n67Wqgc3EgJ1qJHl8S+7+B4eiriVKE7LtnBqR7y5G
ipRyUBtg15D0qhL1p+FlygOpHTRx50+6178U68Rl/etYJ53Su2NRZ1WQs/SNb6ftNkZIvMrLbky1
T+7e7w6jOShmuXGOzPT9891bkF3DqaFXT6i9x6RB1wBnP67tP9+537wG1Gcd9IO8BoisPkxlmUxU
EQo8mLuIi6uGreGaBX8+xKnI+8ssZmiyZhuO6VA3+vlSlHEpVSZ+ZAe69UwGLVyuxK/ZhUkO5oJ8
R5IgAIxso5Lw0lrTdUqCDeKXs//RaSD+1nlJ8HZ9uFTZGaooMjmNRYlB8OYbvBTeGN5IznIja/1z
wbdoWOSzNH+t1P7coSs3zJ8Nit9MfD99HT9MfMDtIIf1BcMO6BDx9YdJIqC4xDv9fdiNWXj480X/
7vGaSELxu3PV2sdbX5kGHa0ZpLLav+rzo1L8T96f9wf4UI41lFbWCMs6HaDuLgbzs3GgfnIJ5ocP
lM1FUTvlCEgGz1E6+GOJlwzEWEthobpA13CM6ODHGc6PkDAg07rQQ2ra0ksTGge9hL7aysuxW5an
efWI8ejm7qk35CswybtMwA2Wmz/fdMUWU9vHN17IH7jpBprFkwnh3Ryh1kZnIgfmnCHQIGglaaRe
LwTCGj2SBim8Q8ez6lSjFLZpiLmlCk6CNEHqt1gDK/lu1M2NpdgXplV4pWocwppQ6sEBLH3bZ+Nt
21UCpYbMoUpcc0rOi9i6bFWkbtl8t7DlBPuxFasmqPXXiFuuOk1Dua56kqsnDcAbiSi6Na5YVQkV
mXzbt/x5vdwPDgTvofyKHO/gdNLFulCGaikUNiSq2IR14fmFtFOGa8Dub9syjAwbN1NV+uLHGfMa
qJFFV3Z+CBXrYEjOdnHka0ND9qfKRzHWVk6tz4xDjCO40K1LRU8v28Z4MKD5FazX+orn22TLLnKR
hF6Ys3zVZfGlJpV7Ja+3jZNuIn7MoONYVjAeS8pVX/EidLLfWPUF7+NtGOuHlFwH3Hq+YbGTqdqv
eSEfySJARWhvFSO97Ps0kPn9Vn7Fm4D/L9tWYq/b38yL5g4ZyKQItLeWBY3VPrcF2nEz3zhc/Ko7
e9hEu75Yrnup2DjGOVyxr2NOWjg5CdIUPi16Qpe9+u4gZbDY32LHoX48mCtYmXJ6tgt7OxPxUhAO
sdQliWLB1ErXakE9ycC/WKNc5/HQj41BSU9596bBflQapn+GguQZXXXIUvuCItnratePfV9iAq4u
YRP5qhReDXpyP5n9V7kThXh+KHavG2pcZV0Q9Jz5Pf0y4JKySMZt3H6Jv5EhsO0M9Cg90mfTt2RC
VKK6B21PcF08VOOuGCItWKYHU2ve7Gy5qXIMxKeB8x91iY9Vwf/+l/g736qa4ij431Nr9F//9f9d
/9dg1vz3/V/egHboaPiWhJQv+9f//i/x53+0fzX9L1ZYisxO0rFVXVX4nR/tX039S+VjqzhABOjm
agpz1N/tX834iwWf4cj8to0mU2PK/bv9y89Dk6ewMz31hdGf/iftX0URTeb3MyF6TzI/hY4VLpNF
F/rDt39MYrzv+MC8JojN9sieEEg/tipK7/TpVFxl5nSPmwITR+rFuAbdKhkQiYZg0fo4fZo79akE
V+BhMIXCOkgHtcpeoFu/sKAZvaTXLqSUEpPxYgEaMJPlYK8pcGvq4XJzBx7yZjbUnZ3215NEx3kl
ecu1akB+Ut1dUXQArE5ZruSsSLOyEUaKPRZBG3FHaoJTyefozWY0PZNJ8XmNi8RjJiaNSWYCN8bO
B5xPLnsO7Y/0WirmJQcxC/TQZnfkszN6fQT/F/G47PatcyxmqE08MArZLQUIG1DqxA8JOSyAw63R
jF/SMTyaDYVSHU4x16n2/MhQXiheKBY20DDc6jG/xFMkXCgabxKbEBk2N9wjvcXm4qy3p1MjfoY7
FqoF/pQGOi3ir4ks1FSh7h6XmQi1HT2lSQA66QtmwGULHPE7oNZoK9NuEReWFtyFMZIerRF89DhA
Z3Uwkpi5XVBU1+9kfOKzESZeTmUwlMkMNWzuYidBu9CpQkeyc9UYAvWncmRDid6MWXCUxfnb7URb
B2gEStqX030RtmxqS/SybM6cTLObSU12c8gja2bCW2W9PpsJ8HGVJ2NKaEUgCt4N1pPJnSSHNdCp
HthjAy9FzmYKYKNXb8ZGfDUGtM0j99wOsRQbZVCv6n7I+ZFYOW3fpKhM6yz3sxgvB3dkgnhj3+oD
ERYklAWtka+bGUh0oyq4XXkScsMJWoCj/Mxsn+QYO0wU0YVQ1WmTaRlYOls7LhSAXFBR512rltsx
B/4szdK20x1q+Ut1mytQIdQ+q2gJ3q6FtpVSzr22dClQHOdrJJG4YRvlliRQGvBTC1dLwZNA63d3
epcxShzkAiKSjklaysTb2yBhw6jPM1vat5a8PVsyD7a8z/FfklQiqaK55lYiWeo0CPpQPo/mHGou
HYFZhfRomQxB3IL096TzVuFcMse4wXh/UxI/RGMN4NVA1UyGY+av4tGb+cTn2viax9HG0UE5yMrD
VDnboul9MVYb9tuFqV1Db6T+nb1QkOtoveKqGwZBOnG8NeUhhIV0rPrkJUtsUYE/Rw+xL9Pw2BXm
McrWOwqZZzN1ybXjBLGfeblus21QNN5hE39zgovelQkKGCcIfEnIBeUxk0gIPzt/jjJubS5lL/Jq
HsuFvznLbjWILlE+jLjCWnrmy8Q+HceOeCfoPh2G9dhZ9ObjzIHiJEZub2w105S9XIx1fKyoLFww
gEe85GLs3848AWYDEpVmfiGCGuoiiiAqrp8PxFBPntMNOEh5T1Un/d4aah806MFhjjJcivlKMSHM
nWajTuvvoSAe4b6mXlbJb0Uf3yoYBfibzJRF0nV+p/POln0wqV/6iGEcNumLErPOsDQZD8zUnMcD
3LfKJMqZOZXU2TfJsJ4Kcfm1oideuqS7ZhjeSrMnIiaLHsuovDy9GAOVidPLg8RI6MQYKuLZVVFY
ewWN0RziMk1853ZMTOa4RHqcFOPJQOy3VbtGO1vaypOwz9LxX33F0hWPnACsaUoBvDfZdk4PazEB
SKhE3aNGMJUvLVJNvyn6YkYDzUs+aEFBSdoy1vmQtRgZu6eqAVRqN1K41wxSCdD1nhs/Xne7R1Zq
thnFQ0dym6K+zpEVbhOQrP5smmeqygS3MqGdZjVGFeXyBSqGqlEVPiamgqQomqF0yc15i9UrikY+
RDb3YG6P82g+UoeMZy6nMzWZPuR2yFUCTpvoXk11cjnAKUgqv50m5gHoxWtNE2yw6KwOaAfFx6Um
pQtcdkTjLtPPusLeEM19rsZwzsVnYQV07TaEjzHEYYzmVgxPLcXaIyZ1MagzV5bpwZ0+n464r6dZ
kTnloHYPs64fxGRgz5w1YdAjuYacOghbLa2xAdOShBJM36KNePKypNxNEgrpBWuDYtcQFZCfZIU3
Q5IeYhT3s4H80tazu8YyN0oL2AwPAFMa59FxsrbDmE0gl6vWszYkAUQKaA1iKkCH3/M5AFTiHLXS
PmpotN0srQ5Qjln9KvEL5uKEPkbFdyJ9EX+EVvfLaWgBvHg0Y4j8SXwly9fiD6fgWl1dfObK0dx3
kXHUBCtTSSyMn7yNWp5prtHwS6b4oq8a/ymVb4RA8yaNCFDFkEUMz+0r8jt52MqVjGWHqVtR+UsU
j5F00BYeM0JdG2JtatkAcmSYB3NSvpFgFcwqf1icpkXwA1EM14SnHMq5OC8084uJF88vmKIcmRjD
bjkuEqhS/rC4/LW2D45iHRUaw6bSXXSEdY/is3Y6qTLiyhq+SCzqCMcc7sTlzj3qs1Hm4gzwfxjM
XMkEHZ8m9+bI5RFvgNlXnFBrD4FBl5bVvqtanMTpGvGy8lGle4OQc2c7bemTLGD7wgWkSMujAtcA
DjP/p8+mDeXWOzPXEs/Slm9VCy1RxzUT2c9xuIIqgtcSEGBIq9I8kHnubPnyXRStHw3qcz/Xjlda
Yo+kyMc6bRyoEbwaykgGkhU/5/AKXSvjBmsonTSr9rS5CE6PSdwQiXYmHIbxIC9812VJZuUjRlvW
n4UmUgYM0C+sQ2hxT6bfVuHrCmvHTZwWqha0Cz3Rboq5esLpTT9efMi0NL+Mzen69PCGFt13HkZ+
3XIWp3udGyNAUqs+PccFgWSAjDCoYOd5xcinqLFZkYC7PD+dy4oh0AV/++IgBxZPKNQ5F/ENO51H
naDgj6GisrBmKInrHuX6jLj0/dgqO6OEy9Br4gbV5dVsaj/+3JzzK/Dq+gAuhYjpqS4WTUdy3fOz
pUF9kKvm0k7CcxTAtdfqaF8i1a1qzg6kBrOHeC9PV1wsfNdWYzxLShm7ongUehK9Wut4eRrcxDok
XiPPbjVPr3XBcO9MFqHpd1M839lQyq0lBsyPf1tax1NplxUSzHXy/KCbRpfMvFenn5WJY3VSSfSa
eKRN1z3osbM7XYcdp0cn7K9OH/PECo9KO4A/YXnSTFQsxCjoCLr0jHr2J/B/3mjwFFsxN9UsggL0
gUcpq+4c2boIB+n76YAwdi9Qsl6vpyFqAhSNJ3xdJB4tsxlYSRTSabnKZOcta4cnQvoczx4xdigZ
9omOky2QmvpG+w1FRQf9gOng9NZHqrobc3szVdyKsVglF6L46S+wYOYG4lOAWP2i6fQVTydy+oOn
m26JW1THOEjy4VDpeMvEl5/3k5XbUj9FqrEdyKHa9DG4wIWlOXTLrWmN0dYUCymHuUSPmRlpwT5r
0aMt84tiDhXTXg0TVNaT27Qp+fouOWhYvtJ6TCi2BkEaQQsg/qW/VIG3m0CqQkcLzwgEQZbk8BY5
DvAmM+ml3ZDnUPYbok+L0OsJ5tgbBJAYLWUHbVwLvyvW9iwGiElULsI4u96eRm2IU9PXE0Trzhxk
dQEmakGkG6oZb8VywAXAbLyKN1S8uadtmbl2FZTBHwMrdXgrognGXlUZspunRAfn2FBPT0GpxyOe
rI0Yzp3YB0URcqBUnnZRPewTA8uTOvb8/eL29Nun8YoF466wy2vZXNp9Xe11JEps1KxjwhpGTJGx
ZJ8p7bn411V8BaqCp16Z12k3voQQWf1F7O+K0diLmUvBUuNUyOkLStuE0p3eZaLHvFzNCORpdkYS
vioxL6Y+Ryw8+Ru9fRQrP/F1WcS+Y644isNp8774xTXajBEwEXf/NBv0Nujktoru9RIb5gq1tbXS
nuRVmli5MVlebCTUG6voMm8de8ueFtkAdSx3SqersGKz0DTUuio9heqnEQpTjybMMdVt1CIK7JVZ
HwTkc532zEnAyOnHqWcNYhg/A8i/OvZZT0kzmXjrE5X/0w7XiTQ6/j8WuuKSrHa9D8scmxkCFz8N
xZQwKByJhyH9WBeDGe3c09NsBVBiWMrzfI4CI2aHPjiHIXaCmD1am/O8xRRusakw+srxxL+kRvIi
/n9ksRIXEqDGBuZS8SaHC1IyxTwOin0AK70/vd5xzJpYMgBOOzD0zUtLD+9PQyUcGBqjnT1ITrRf
0vglFIsO8ZMddq7iwYCI1QiS4IlnJVsNhhZLa5B5rXKuFOVOIsuBfHX9+p+DLO8eqrlEkiAqe3CW
WBKkDkReMzPPNU5VwivuER1r+5PKXKKqKFcQ4rg93KKwZs1/2pWqIcofhixbFuCEMQJD/qNWlVe0
5T2jVj5Hmd97iWrdTtlyffqAiz+C3YOFxmSQ+Biy5xBVjanGiTI5N1YnHUkFeRnYOoiZoKlZ5mkR
ldwSh/E6PyZxdzrm6QJ//FXKJSSA5gxPTcisSlM9iLNS58pGq6VvFKuExyb2VrXNuHLC3HCNFDPz
jSO2xOLP8k1eNyCFSQ9iBddO/LESDADRECl1xpoNulhniIXn/MVYh6+nn0/oNflSiDFDEgmaxJUb
btWP/USs7hYYLIEcLkC24/lKR73Ujo+VeF/jiVmtFUS+Rtn1ywoZbkpIfdMxrzKazZzzpmJ0UcXS
RVWdPCxBi7fJTdmsov1l8rNM+d5orhSxUBB3es20xNfUSZgbWerwaojsE5UVbOcQTcFX8bRW7rQl
pXRzc1onmx2Teo5uLSBW9AUM+7cxuSAUHgedw2MU/ygk2FJkankzTrtf8NY7KYIE5TBgJIVxpUmm
IF/BtyQxGKYAYwgDLxWgdDk3yvnKsErZH6eo2S0ytxIY4Zl4cQs23WV92/SsplPurG03B2umvT7w
DFqtvbXnfisuQ2zcCpBBblhTkjlt7kVRpHGSgMt7Jex73Zxe/FPh5LR1e1dQvP7RmXhvQPjQlUIc
hQzFpF/tyEhFQGj93KGbkljRZ5iLTGbK5ajr34k8IORuLvRvGS1r2vg/eoL/ryu9/87D81Nx+N+W
g3+qIXf/+1RTjt4qYbD56T+CU2H1Znhrl9u3Dg/1eyvO/+1v/l2ePS7123//1zdKB1Acb9+A75fv
K7eU6N49mV+sPiRxPL/lv/yFv2u9xl/4cmjVGjIdW0yStIT/rvXq1HpRUshwMWR02qIK/I9ar/YX
7WMDjZEwlvyzzqs6f+nUjFVHcUzk+PzU/6TOq2q/VnkRkBiyJdBrVJs/NKurEG6WWVGL6v0lgJjv
o164XILha0cIhvel9+w7SsDFMd/Fl+pOO+b39sHy392p37zDH+QGotL80zmISvS7nps+VjZs4JKk
Hd9ym0sWB/7yoz/B28Rr8ZtDfGhF/nIIcRveHWIEpNFkBYfI5Cu9fIYQ8MkBxIP6qVyO4UKnHq+p
qsNTof//8xFigxzjushYVfh4KjfQMa/qvbKLN9GWlXnQBponb9YghVPvfHL/Pl7cx0OLU3t3cUlS
LjjeAQbx8WV7/doVxz8/IEU02N91RdEYcXE6k4zu0ANXxPv7/ggGi6kok3kRlrN0r/iQ1K8Rb26X
TeuhtN4OLqJZ75NjfnwzPx5TXPW7q9KsImvNjmNOXubOfhSQg+x+090vtWf54SdH+6h9+3GFNHwV
9AUWGriPLwgm2DmXQOb4jbt4XwecVZf8L9+rnhqk/svooWn36t0aUCfeji64Mbd1n88ITfK+D+d2
YAaD+/DnW/Dbu06XRzcR+9AU+aA40KXUClOB2FwzG6ogiJwSck5x++ejfJDE/X3l/zrKhxcXcnRW
TjF4aGoOniaygs8VUq/QNP/5OL80lE4P1LRNW7VkNCWOuNx3D7R1YqJ6dA5UuFXwYG+fdE9xG3fc
AXgPCIB3ryFM7XsvP7u7+ext+v2t/MexFfmDFIGVkUEWGbdSZVtHayg6d4rnP1+faMv9Okj+eX2K
/GGQsOmCBmByfZMnb8VEqu2iIPRJrTxG3rL75GjijH8Zku+OJs7m3d3s+howK9RCz94m7lvhKVuK
6G63qz+ZXH772DSdtgefCcO2TvDOdwdKcZ2QwsCtG4KncR/7+2rbbKutE5Ai6aocM/ElxiPZN17r
Tu4nA/N3cxtOVGRbChpxxfzw0sidMUwo4RZkRg9K97xKn7z94iv+8310MNFa7DkcBaQBVYuf72O4
pFNqx8vMU5v9cd+/Yl5p2Tk/SQ/SmQrHemuTcdB65bb65BF+1MeIJi8STttQbQYEurQPj7AxyMop
Zqrw7ITd1f+akuDQuc634rBuLH5J9WbXvR6DMN8IIsDT5K+B99mX8dOz+DjzWQ6NDI2zIEYsQK3/
XfpGYUDZdA9Psue4int7C3T/qX4Ov5lP2pmzJSM2+PPLrP7yMn+4Ex/m+sSSGshYnMMQ1OB5QQsE
xWEKCP1kgthH7rcB0j864WC4UDeq+/rJ4X8ZueLwGp823dBhnRgfDi9q+LJS0VrAurvFcXMRbu1t
HwdfHfcqCWjfnhln6W18m94q3yHJbfJPXvJfx9iHE/jwlqstKduRhO1k8Mr9uA+38XW4VTbDQ3w0
z+oNLHaPDsYFb4E9eHiq2LR++gn8dQXz4SQ+SJbneo4aQ2TGtb69rffWk4IiM/i6BKZ3xJ7jt8HY
bTojoKb76cF/mZ8drPCmBtoVuQHr2g+jULX6EaoyQLZ2lqbAjLtXZypkUhzK/JNRZ50o0O9nTgtt
KzoJnNSsrW3n47HqCNIe1bmWfjswRX8c6vgoKaCTYIcW7lLLFTEYS/WVnq51bxKViCbLVOQkGDAX
x5sZ0WN/lpt2bBB4MmJAN2yzEFDv1dwizmUIt2D3aQevsMjnB0kiTJbErCzKSVks1zagFk+GjKPU
reLNeFEtzsGWNpVqkSObzI2EvlGZa9j4a9bsUZKOupsxqZ3rUQtadtXgRWqrVkLvXEJoohlmP6tT
z82Ebq8rAePHUUR572sIhPGWqFTnDFZ/eqevWLKwW7TK6sqxXVMaiBVcMoUtWkyqutJN6IyoTb0p
GpPbPhnNl6WOCssvcNWpl+rQad+t1SHTobSjXKHL5RiS54xdQTe266pbexyHEWhuSl67bAl51ED5
DKtTuGQjvZu4kjaOVeREYLeZTW5yg91kZw1dke4XOEN4rWQSokEBZhe1o+V3daJUX1tNqq+7vnT2
5agkO7g3OpWLvDmTq2q85e9iZZtJcS6llAZFmQKlQsTxPFuCdwrdlwZjhe/Lg2/b9e7o9DM/Daec
13elFYOp6rJXpw4TirJTkz2GZhu+kV1JIgzYfslHdtViOiXLAE5VluocAwcqkccwku5GCEiBNpG6
qCXjNo4LBGa9El7UMs5uQlKKxxGCzQbalx2w5SyO7WjTem5xBBXWCL+jSvKI/AacAlkyW7QmbTNF
yoZ/Nk6J7FPJwFuo8iQ1FKLeHG4ilOtkFJLMVs0km+VGeWWGlnmZhPigNLIpPHmK6Neva7/RT2Fo
jkPw1TB9gRlEMqGZEeZRfDF1Y9k6CniWMsLviC+CAtFQBIUNzyHCP4eDR5+vOnKcyYbYDCkRkDCv
iODMJBnxoeb0kkvSyoCLmtYGYSmwY8+JBXGwp7LDNZHlLdNtEy7NNRnA5oPUkdiTaG1L6FxnJkHj
SEDurL7f544dBZVit/fkrXfEqJUjzBiK5d2CTzucDGOzSPLgE5+ekAhnyPuqJPEl0UschINKKvRa
F2fFtFSeSXOGbL6J3k5YMWCTjqIcXsmgxHQaUDufArIKmqBdDdWvepU7pjfVXtPJPCEfdLnB3VB7
ULGl7dDN2iUBXx16H6fw+qIQ6BqHaIE8XW+yXIkQ/6qwscmNdqcuM5gdm2w7jIlyFsLNCHQLESB9
KrKhiFhyVWLwQrpmSnwfDiM0V2raI/nxS3mzymF93ptkDA4KLnJifJZDhS9069Rdd2OsPBPfbuL8
CkpwRP97lAuSwXO0JV3NpDJ2tbwdwJ1b3lyKuIhEkc9DOWvvexHoLsOsf7MZejWQnLCG8k081MXY
EZkB1knfkizr7OYmHMFXzzZUCEt66rJavSWCWbzaUnyo8JNhATOH1W97iNtmKlV+lpKd4ep1T0Vy
alJKcHiyDzTnxq2dRxm8tLyMKUAm+msZQYBz7Zpl3Ch32TcmNCgLSYvFLlZ6Y8OAXjaq2RAKFLax
g8jJ1O6T1TQ3mtnnG6vTp+tEj1iGiNqcE437NurDRxrxhxLrP81/e3qb5bMITzJqUNe0V7+wJ88y
3mTnuVrR5urnIvu5dyjHI/lRsBvW5S2Ju0tXbSxcmHNsP7CNni/6ZVeMV0j4vTY8DNN+iRa/h4uf
TkdCzGmo7a30mzIjQij1StoCr9yBVI+LA8nkcvg9qb+M1dWiPQ9dekM/+2o1EwXREFEy+BzX+Ptq
FgEUIqJPVUJ/7YuJDGZ6WOh+kh3dk4swvRixDK+jzDK0dMl+5SUrJeIZze/5sDFCOq5K/TAmLeKT
+TqmgeTcteE+1c+wQ+fyRqm22bJFojqb25yGWe/r8uU6+JruSeFO4bOithvgu35vpDeT0W4V3jTw
pg08CD312MbQU7LyLOgWqb9x8Lc1pDQejUYiBpCwTF7xCR5Ek+4jJgF/KolBbIpNMpT3C/DJYmqJ
srFxFk9DJTQB5/bcwPHWj1QoErIrEqhQ84Gs5pu5NIAPOzMdjKexf16r3sX3iIcbrJpXT9nerqrz
wdq107bNbyzAGGH0Ntlvsf4sAUpY+STZEc4xytR6/dbAysqQNmkEGzJ/yTAF/w9z57EcuZJl2y9C
GbSYBkLrCGpOYJlMEtIBh3KIr+8Vea1e2Wuznrb1hJUko3gZIODu55y91wbZwMS89h0CGDFWug+0
bxX8sKASSojyjmwh37qrygxbebL7vZh+aEZdCdwjZu4Sa3LrGNQ61lfZdzSm3Zm1rW+Y23L3VxxV
40NfIPXKf1GMkcaCqNFUC91+qhklzjaiw13b3e12M8yX1lg55mb2tz0LG7W1H/z2Uffm3k3ob13x
mVtbJRENP1KCyl9j95WBep38czIE9zxxVyprNx6qHxy6eybZasHSfkC/DXvA9w8zRHbP+NVAcvWR
MXtfOXBDPXnXMXl68e9OvdbuHxgr24JEeYsTSpJuLFnih2XSiLzCQsbmI72YGZELptPkD2GnJnhg
Zdpfeg6mR20e2vSoWkfqbCD10e8aZwnf/1aPHZQ88Cljgtk2TwPPkb4qEht90mlkjJ4O56ZqTyiR
Pzj4LermM1FmaBfmuZD1G4oU7Lu+uciIaKuHK2MQxs4xujPC8NShcm+EeLeFtP0w6ITc50lvI1/I
Ti4y79G7mYkMS99duvLuN8/+8O63T3r6EtN/g83QFWphoyuaHsGyOerJoT+n4Ayq93h+HZptmn1L
8SWYoZsJiozpGtRXsm7CtPRDl/lKAmTcaC9quhRYgE07uzTF8DT73bqLq1M7Ni+56tdNnZyCrgGi
7bj7YmhORYswp3PsJyMQa29sTuNU3OXcvuQyOAeR8WKPM/P22X9JXP1ayuHdsdUx7pzzMPRrBChB
WICVlQtOse5CK5gfujWk9LTz3vXKTa5VKwfW0+zm4d/2ErEfXf+tq51wMPxVOpvrDIxElpTrIkYP
auEHnOvOWPl5juvbv8Sd9pZi2zZ6g5NkN38DunuNwYAftcAl4rotx5uW+90GyiSxRyDm/fjVazI5
7NvJgNE7I5ZzmbZoTKt07SYCg1VYOIXFsg71kBH4BLmST9MwLSQuKJMcUGCPpFBPZhP6pMxt0oDE
28yw5A7kqZe+VL10zHXTRG/Iamp6KMbf4DM3Ewc8iSPD2yH+HclHersVzRygjbQY/atqSyK3H8Bg
iofJQxCQK/ErM2pS52MUXCy6qhqe60kzUd6YpNFoq7ECDLxHw1xmxHXEZlptDC23MiZrfjwuR8Kb
nJDxaHAXxGSIbUUKfcJtPRIht+grNiBkWTqM0FDvJt/k5iM9Pkw4mTechpQI6XcrBL+lA87vb636
vzV++b84WHmYMP9nDf2u+VX/f2OVx8v/GavY/r9c9LTMLh7V3KOA/39jFf9fKORhIfgw3h8yeSr6
f49VPOBqvm7rlmF5JtnX9Dv+TVAL/sXL+dtYSOwD9+Gs/Pc86fpPAcko6n8cOcAC+2+tVctl1gM8
FXAoQn+65v+toi6EXZKRqRNO2fVhZ0cwoNtxrc2ec4JN6EDyKQYm1wLvQGRr46lpvdvAqX7lEp3x
LKvEAyvkHzweqYuKIm2tW5m1izHIXUHob4rCwa5jZtFq0JEswJgudx68kc1k6/U9KA06dDA+/jSK
qpawVDvn1GJE6qXpfPcIda3bZE5k7+aJ2IAW9QS7W28/AcG8FBxBZ2CT753ZrHrFKtQabnKO50uK
V30fR7q7DXyQaynpqbLys4PZ2YqaloOQRyFkpKS+w49jNwsK4+a0CNYgez5qDFtbG6OZvYja+YXo
M/ujRH+aDd15K5roUNWFu9HZ1xDOd/GdONr4bgGqQ+gLbSgP2vzUVtOLkUdq75Vus2rqxvqlWmQj
gfOpPZzqRVG+kJGMaz53ipvTF0/GmJuH3iQNyleAq01fiVv9+KbboCIxzBBVkr033UrfTpbOrCEg
LBy11UelRLyxBwRx5EHvE24rwuJyD6tXY+1QwLtHBvjbkgH1kshyYxUUBHqVjUckJClSZxEpea6R
jtBaXZNdXcNsc0BL5W4Mv9YgUzzu7zEhmlvEbd3+Px/gGHV7ZaCsE01Zb9LE30cTv/rWJctwX7qw
w5M2L5YQofm0nts9eymHrKLfYS5SN1pJSajHKtgQ205QQ5n/MdN5uM02wHAqh3RnpvV4+/u1KDJ/
tKTu9gY+0LPmZ6tgMsbbWNVPTPjHsOw1TBr8mHstKjI+g6xASYaycCw4JA7eoBax3zfnWE+f0ASX
jGUbYmTTLjkWgX00ueG22tjWq0CQnkhtI47WQJrsUGXo0zwRnf9+MPO8WSJnJqw7o9we47R7rn03
uuvjlz8a7fNILvzswg00CurpwTJvTuA0L36knTF8upfEhnUSEAuyHDwVnAaL3DS45dE6Hj3/NGWe
t59yuS6FHA4+MOF/PkRtzPMyBcjQi2FjKJGeONHMUFdqE6kMqk/51tideTRbr1j2kozsrO37w5SK
J5YRbWMBG1+KnlBiDMvTrsApEJIlhgeL0nztw9rxx5h8j94iw9KLKNw8yO71kLQ8bWmziY1JXxqE
1lhqFJeYLg5iMSrrvtjG9UxiKRAuGcdsoSQ6aYq051bWm9rvio1rsws2yLghlb85gaKDldj8oJm6
yWyrMBuDQ2VXLdW7PDLCsw+6p2UH1WjaqgRengVzcoxEZx2aAbi2PQz5U1xPe63Vv8gHi+55y//Z
B09HxhFkXC0JKg5bFERjEdxiWudAzk2O6xngoA6WFRouiHGI5nwuDxMr4wlKmvA5BbRmRombiuyQ
uv6XW3wpPRuPGN2aIywrlDWj2gw1UZdeDQdJUR+fivSSIGG5GkWySybT3/oV4VrDiO/fsP7oDSpM
Oj/L0WoE/BbFlazIonOZS6SYossejMyimElPln//2YywacK+yxE6KZtC7j/fSiun2f/9PA7ksM0b
ufzPl/5+PX+84u/X/vlhBCJFoQ+ocOemstr//WAQXAMIp27BqqQAwtD3AJV1q3/+1ecm/o3WtF8N
0wtWyO3k3nm8TnEqItJqvsF8kuHQ0tZy4r7eV4ZZ75OJMOTFfz7/+23Tnfmi93jR3+/8/aAJOrO6
FkCFVh9RFNur/3zv70v7+cNS8KdgcU8QlWztqTZhxRWppiMcKuLnJOqDJxP6sNR3qgd9O6qRZL+W
PcOxOmPPpY2fLXR7m0mP++XfT+eHlo24DLqnJ3H3+9F7SgczeVayPMWGnVz+fjZrsJAmc1NVgr+S
dOyFpnfR0pGEudP3WVhyMH63sdwXXWYdJgebZA5CISTT8R4/QCLQ21HxZGIr8JntuiG6aLo7b6x+
9s9Yly5elj7bPfG+yqn1Va04KVc4ZuOpfdUJgty6af/dDil/VgJioKgQWgwD5CmLur0zPopAxMht
Y0chOYiYHkhyfaG0cF0rIl5+J/OewZqHek1D7ddUycus7GeRaS+wBFZ9G0Dpa7Vr08wXDgJ06EGS
SnHqIyvHyoGgSm1zLX8ncLfnxxBd8gjULc1uWngVqaL6eZIjL4qLb6ur7wYk+0Fztm1am3B50DoX
6jVnQLcwKhBQCZ1Gl54c6jxnss/d7D9DRFyNOWGDzJEPoJtvvmPvSS4J2wLMkhzVPQWjt+jvWoXp
oGeX0vE2u7V49x39fcyMk0np5aWXXm/Pcx+yJ7+78F/DUhBo3TU3sO63WBcLCTsvauUeYRaZuiWF
tXcofPcdmDNlRKS+3ceBpZqWrqqsJVSfPxZd8UUgxRUBzAEiedc9O+a88uxm02cOvPiUyrxJvzve
/LgYuhYyVCueXMLQZGGvynHGnNev+9m5FUrbxuV4VW55L0ihj6rfJDk8P34MYoyfzixeZMYfqiNe
FjMHTXiDArDO5CWwJe2uaEnnhK6L29+tak8g39aomm0Hhc1pjGcAd5vCr5GDD6wE42o8ZHaxnW3+
LiZtPE8r3uzavymoRjriu7zG3aYPd1LDb3G+L7PxF7kibMqVugr7eSbOc8FsFuqa9RXX8lmfH9Hl
zSoYtKMVq9eitF8hjJ8HQVPHHTjS3FtQu50+7FMPxZo1YMjgKRtCFHd/CG8iQWilhurJiSUa06aY
H/TpFbXmJU3jPU4j7Eqd/5u0+A/CCu4er6K5TSk5PXdDelFjcqJHeYkJBHTyg+/M19kyrviItzLW
fg9pe3UxsGGfm+VIkivha3oj1lGdfsdtfAd4BwvQ5kXuvO0K8Z6x8WVoUfVep0SnE5wSdbEgJ25h
BtPPKIe1q9gGitGEraON7930WFdoAWJmWbSW+UjGIQo4MD9KrqBemm+pPr5ptLbaMZ0WY9p7C8ss
ULQHlwnJvqq3vbCwn45hbw0vLdjaRdQUu8ouv92uQiwufpShvZs1CsTA4i82LqJ8SBeZEsThROIj
rby3PN7a0NYfudIxPsqFVQvUs57Q4JC2YVnWL8PQbpHNfRKOiyQzHvGqJe61nItXMbivY0d3haS3
GddaCGJ2pK14MSVu9SrwAZyizpeavDU1zSLXSrZRlO47KynpU0SCJR6vm5wwZquWQAiH90q2yGLs
DDp9rcaoN/GGJ7OVl76Y9r6efFUe7y5LP6Z4H2nOi6nRYSNTF5hhekdLz53kYavQzF3a8FbTPAkW
PPIftqjwjgN5Exln11mthlzT6NsnS6eqX+bcfDcz80N54F7j4KdSYxZqcfNLZfXvAfrwQp9RgpFl
EAYJFDEdvOXg5Z8VChUQpsGRltHd6CZEHDZHNXzto+OWYdmWHQLQbmW75XngwyIOxJdf5eu0qQ5A
IrnmtH+FS02dGKARnQIDfZ+fMN7dsWPRAWnsBSdY8JoTSd/cdgQu5c90asMW792i7Bh9ijTv6I8Z
oRMnL1NlPbkdSye6nWLhp8QnFMwFqnI+6m31RnHAsoaBdmHG07oS7VetA9vUJOh4OibESxFETmH2
OA4cTYw7yjGHJVXRU/MWdwF/GbMIywK2MyQFZ+W7I/sIPSFkvI+D+58H1pXARpz4No576St3gZiO
KGjU+BCN00QraVHWbzPU0SyTK9KMo7j80JvgXU+5AlMV9MtYcrOZGaCd/uoobhClU61B+Pk2fdzC
dEAeP6sW0YvMETF7RfKiBWwQOdc9xTJZlMavTik/TEwTfnC6LUvQ+B3BDL01fc9y3oylf55Tgsqn
Elpil9+nLt4IaoSmMb6Dqb+Pk90scAA4vlWtRJ80TEKe7c79sObxZZ4ZwQwBniLf2M5V/CPkjOi+
r89pMn5LmkSMOKLnqpZhYOu/4qKtyTFP37J0l6rsvfeTl2E2v1Vm3jutX/oprfbBFW+T4by4SbwU
iXMfmWLiZiZLIuEU15TZYfbjTdTV5yB3vpom+3Z191q/JzEcv1HfWglnTb8pLpFrHwcxhriEN8yv
3tuEbdxuPtACR4+FfpHg8VtUTpJxC+AGjXiyZ1q6xeuc9tvY46DufSOt/WQkBFIufdf7bliMPCyB
PTwnicFl8M7eZBy9RH8hv+PJz+alBpXXnf23PMv+DHVyt7XuDzaSwb4HRr2TDMAgGeJrDyB9hkmT
LU1TkeqEZq2TZFx1EMea8ug4RBXOBbPP+l7MpBH20/iHZm8orbFaWq1aQn/6ladfPB/iEafx7RdQ
/KKs/SJujJ2t99xb37d3Esp+a3rSE2Y9kWdYpt88iMXjwMIzOE3o/Wdxqpzhs4gcgsjnNKRP+FPL
7qpP1m5uSA10tCdDEln/cL6mjvwdgzKnRqaa4Gmj8n2Rlrmek+wXOpZfxWR+jXN9i7tf/AfPQ1qc
hsE9CRNiiYy/IJQ+EwSiC+PWO9T7Zs3ccu7YWUAH8UfBA54l2huTrCdKwR4TKC04leXv1FPKsn/g
yr5aKlmZiXkgUpXsEi410fDHPOtuXZFsJ39amn3yzOz3JFPo5ZG9qqG7mrVzIsrvPtb0KtIzyAvs
B+0aX8SWvZEg8rEqQdTZR4eGrpWYx0apK+Ec8yhQ2vADrYpBtdU4L7ZB6G29cbzsmlnTzgXzY1Kl
TpBM2wdMgx0gGXUKsVHfqKFuwq7aK6Jhw0jV3oIRHFjvWJ284LnTBhB67VXo74Ex/gjT/13pzWka
02PFVrPIev/saxQrRBtbrB/xnH7T+flgj4tZBjU9xBB7LF150l25bTuiWKyclnaCgyisfQ3waLV2
cu1ozvbFU8Z3GcVsra5JjqHwNp1uC2Z+9SET2dabk7duFNdCamLhTA8KSBFqBcjnaNZvXdM8l0Zz
KQPG1spDiVNa+h0H73vT1v2iF90dy3yq/FuRM8gBDUyT4JvIEpxBvu4vand6mjs/WsiOGM1mApue
Rc7vsSteqpb5v6fflCWcC6k/H+wvkpeshk7BkCYet8eOv5UVvhXy23ed5turFHrLAhpC17+oxn6O
qr91YBfq+zGeu2MxxdYihQr31k4NKSBJfCKbEmr03JjhXIs/2qKcPHspp0Qs4zpfc6pOlhn73qaI
8YIpZj4QMbNylTziUKtIrienfyPy+t1OHkRowqR0dTTBpvhwcsrc/JxNKHuxlfHntom+tUlQ1e3s
nd5k894M2JG98ROMubXGvXX0Ysbp0dT+TqZ5Gwe4d6bpDFU+OUw68y5Nmy90AUKnM862E5WbzHYv
yuPsXXucS9Rkm8sgCqZnoxTXbvCzkxjwKVhO/1rXpnwNVHl0C/elz4XxmUpCwTW3Pj4aKDk5uJ6b
TivN1cRyKluXPVoBOW1oLhgW+yQN0LOwInOpSwZWUG31ddIXVhiXgrloEesLl+3xroruUNR18qvK
v+g3CqYIowPBkaqVkfCrdIvQf6QEqqRpQKcaQehrn5mTlTQwmWPzPaqqEkqXbWwExJBtlqKN3rW1
124QWJQHmhfPbMV5ZD7oOCh8oxMN/eLaTSChM3pmWpzqtJEKAb+4hxegxjXROdO6KK0bGVvQF4yN
HJoXgNirydQ2Y31zpwhFaYvD2Xq8VYfz/sAEH7c/9A+DqFQSuvKt3tSXIurGVedVn4Z0H5QNhh4l
pLaURGUCmeuKebsWL2tGe1pkAyz4Y5C4wuJoNbiZk1BmBNu3brUytXaVtjb+OQW03J24mKmwKXBm
DSEDkPqKumlwOAaZrfXc9IZ5hPeLbzP2OlYlZ+84r6ZmML8PnFXqxPemKJutkfrHyq+z65RVYBlo
aOI7m+Terj1AyLSgSHtd6E7f7tr3oqA5O/fat4KeTuuMs2JknLtS5tRm4zHS8ntnePnBKFCSmY/H
oTDqddvRIWDgYgMZiEfO8fm1beXPWA/mgtADZ52L9myWuVxCSfyiiUSjKWv/5Dge0Z/F96IS+pKH
+bNODIxRPoVmbMPuJaTmpDmuvhyyh5HRin4oFqdHC+Ye2KXDnAbQPSGZ39IQP9BPq2Uv9kEz6Mvp
l4kNYK1lrbMo+vQtyBN/YUNcb0cATqnR4J9r6FIpM0pIIhyIzkrVfsjS6ugbDOuJrVzWtMbJmh7B
B5fB2ukTRU2JkT2xrzbTAPRzMQuXDMpNlPQbmZftJTDUcYo67rRgeB/8OQ9F2zMBq0mnE39iW7Zh
Pssfl0gfYjjZyoiUonU53rt+5tYTZ8aoE8qoiGzu2kBYkDOYwo9eodwILPWnNIIP3a/S0A4alpy2
uk15IteerK8iKh951deUq7p38bI+BGYfvqQufptNsAK6CV5zzjo75P50oOqGed1dnZTU625iWmUI
hAKVGf2yTc4sXTojNLBySUkxAyL2moMXDy85+HAxlflbZU4HxlL1oplHh/MW1sDam9ZxzB8wrr/q
OLUXbTLHe+sRFG/4D5lHEpJwMi/HfmiWVv8Uc2Q41fOmi8t7VkzfebuWICqX82ghhzLbu19F6g7Q
woaYAFWe8AB94aC0NkrvUScQluY81E25kT9aLfDgY5AuAqcLwOryVk4I1Rp4Ed0pdzhKB3qz94bk
w6XRuspMDZedUaE68vR6ZfjWTy/lK0I5JsP25CwAkvBrK1esObO/6oa2L6N1MY3izP/6YyCWNayE
BbjjX03bP5X92C/1gUN1IKgRhqCQazgT2qKdzUvWm2+IrdiEiWOnTr30+Z5JP+91CO2BUfEcmzSp
tP7eeISQKWauDNMNk01Ly8dvS+JODIZtZQ2nWLzX0/jeOiyvuSKFgRKiUsk1kD5yuem1tfaYM70s
qh/v7q0TUbbMx/7B2O7exSCY69iKY0VH+woF5QLYUbXxJFZU3wdgNuqQ4eLcX/n9y9g15cZ4xJFU
aXdzEROhThrgL6T6cc5MVpOlx1GZJZnjle6z9o55GPT4DnX/py3v1JWnUs2bRyJKGdgndolt4YB0
J48H/E5ieks9UAfLMXbEKTyNmXcxsnETE8Fm2t2L5ZKF0fmbvmEh6KLgh0BimqFO8dHqp6bA5+h/
amVE7oHxBTsR8/HoHGbVnex8uJIv3lTWfY6MTSBioiyAy/Bv4U1hrqytE1inqPUJEGkuQTQgVejE
nfMR+qlFJtzTiCcY+fih1pxXUAaHnvNXHz0K44Dwud9a4RDaUnjnjrCEPI22aW6dEnB0LrMEkzmE
m5C8xZZR1yg0LOvCwf74+NU8x1qmvD8nt652Ic9GxfxEOjd6m4uMB7LDDhwQ1k1sLYsD/AbECYX4
1FoaVNaNPgaDjHbrJvabnro0UlEzelF9mPr2WiP3bctpjRP2hYM1J4pVopGybjtPdN++Zj/YmOOt
pq/XxjCUfYYnj6swa/WzPyFS8ZGTtM4O6UXgyY/SEbRp6nnhwZNzCQAQA2WPYbekNKCKtOCvuGUF
GmWytvlYbOijs8O618HNPyeHXdtX18xmjVXeG62hdWQ6p7qPzi7Hq3n6Q7za3X54PCG8MDC7PP5z
LaErUNqvyMbWrE5nUpLRTtxVz4Oa8oYiHUQ1kX4rmr1nF8eVxhEJ/taXVFh1UbVNC9Siv3v5y67S
D4HBfVKTwThLWrt+eFTyQe7u8MHXoWl/eC3EdSDKq3SSSdiRF+TB55ibT9Hquyg3l/iFNnAA1nYZ
ladmpEERSQKeJw2LtfFIV52RMhQ8N5UT7ETEtTDaKAwMNjLHhrBI9WTG86kl6Epla312dyMyk3Ra
KipywWUrYujGQv4oe4c44zVuuy1byfPwyqhwp1sQ/Lmhqhr5dm9cNUZTtd7vGrSqwl2O8XiqbOMx
sly5oBQIrzt7Tfo5B/3dHYYN6TZbOMpZOR4akVz8Zv4aS+2q+4Ci5upQ+1ddWGcnHT6o4FbKZNVM
5Enl3OmJ+GyApyXeuDQcEAQ2uhznoSOya4j9TAkugRNdGXgfUOooazyYdflZocfKTUqO2h6e+t7Y
xQ9oiJeps0wBfHTZ3pvnJUhnVlT7RDblNc6Hs5A47s2kuLJab+IytpZ5rB1jN3sSiOJn85h55c0k
vptCT10S68FM7DeoIu4N1E80zAG9CdtYmtlEGljmr1GhHgRJi3BErnaefanJu0ROfJudHCGRtRpj
+yYG/xkDIb30yn0eLRgzlQbGCdVmU58iXd6T0jg51fCVWPXZoMRm+f8KpmabB95H7tTvhWEcyeRY
JNxwkvzEss+uraQMD9RvhHms1ACl3GIZZON+YuzW1sWdA7Flz5eSX7ZhN/YfKuGJZbc/FWa2NcZk
ywP57PsRhKO15sWwuJjT1/0eMNRnlM77NBGHpCGnRF8HSfJBPOpNoynNo7WcdO81G/TD4/dwWVpd
zpDQizQpwtgA8GIae6MofzyXR8wKjp32ERjlBZLHcZjfWXjPRhC/NJ5xq4zpKYMBNpf1d5QlbCCB
8azK+VURs94Nc2h06cEcEC568ZPrcuvXqfE8Ruo9gmznmB/9SOB28BA+l1228QPtizfaoc9maqAd
2iDZG5PcJVIc5QQqZt7YSj7Z3mBvkqL66v1xW6C4HMb29+N1vTscRqO60Yc8B/Ze1EDLSuGQETfJ
rcgYFRNb63GvVNmrP3hvBDlcW796nvB1e3T66Ir6cUdMg73LSS5+XMV8UAdTOhxpWxLLqAgbZzMJ
pLYFeB5t/fgN9d7a0+C8UFi/cVRaekF69KW7pSxuw64tCKnoqHhEd8nGYduKcTMk5s60OIr456L3
nsnUO3hduka+84scjJTNUz4pLb+OFcfKSd8FDtbXBqmZ4T4FCYSizhCXWUXLdtlMJGZmefZbGcPV
JpHabTRgKQMNKqNbpNXIRLDRgpWvFfNCyGBV5EEQolpfe4n5E0ecXSrd/tH7LDmRbtNti/ptVAHm
gSY9D0U9hUZ5bXU4qHaT7tGgZXvSmReyhw5aWgZcCoNqKSb50kvIqTLokZcG3TSt1NZAu1qVknRC
qudyLobPcmix1/6VHaTZtVMIvSNwUwunE802ytubRrwCPFvhP9TOiMwV/4KWke9gG7RrJoWnKLsW
Zj+tqkLUB9nLDz8YXtuaY/xIMbAxSuoyAlPiKTX3c+SD0ajLU4TybPTsfFmzS8BqqEgaHWhYdbJl
faiCpccQPmyr4H2YWbm91l91Inlrx/je0aCeAXctXZ8NV8YjTfvqreVAuMw9+gq6X6yQaGmLYeCD
YwxscG66J89nXAIw/5LGMyQNEplaCe5f9k/+TCsuivRwGoqeMUv1FUXIH7OapM+ZCyIIngsVEk9m
EZTnaDDnLgd0OIoRrWYsuWKGtshyPwmVy7EnixBdT2hJY4YFSxUfWxBt5LI3+jryBnK/LeLeWIwY
BvTkNpTFdMzrGXa1wwR6MN4GZvDHVFANc+rnghzj2TNCw9pWs6ZtLTrTjTMeexJ0VoUugGAMxab4
gtzEsqoRvxzj1Iy5czfwGDmaShlsvGHe4gaZD2b+x7Odr2zq2jDmJL7J4dKuGaqSP14xdIAwHYps
IrHG6Jc14DVVlUSf1GpFXLuDNJRjQyIeDb/PYmYaZIsRJ8xU/ULocE1MVCBW8CEaDUjR3L4FDkV5
gOyHIlsydyndZeUzR9L8o+2qg9EN9ybifCIHi/mZnJ8o1uiIAzraDmbMfdFmr60g1bnrtQQaDMed
PtLAFnbnWMOx2fiEG6STscqqBkBao449CbgCZ85yqtj2pNWuykgNlO+xs9AigkWoD1x2PNLghqzF
fdGHeZBxli89MI3ISkF6c0DRCIHi7jRWmpm+P04hGpzl+6BH32UzJ2tvNpkgefqqbYOTNVIv9Nyq
+xmLClMI+NBDOXH5GKS6/Ss5XNWSku+M+mXD4eDHkj1wLGntC3i5yyhoQ36feh0X7qWqGnMD8fEo
OVfoo/U10gtlmKCmMJpWHeqaZRFHoLJk9IyW/l5RE9JT6I5aOv5JheFx1qbNNpcRKdM6hUVOOnjk
BGQnjq+oPPGc0sI+Tdpg7fKie1MOqI2SiqRxafj7Lf3zSo/IsMqwn5T1VkSYGzKXUiONsF3wAy5t
GUrPaDYVRLkkzsXRaY550mi7dJ6v8JbqfeQlK0rXt9mZ932vWcu+qKrVaNwpy3Ct6SPTJ8sZwsj2
0KuwLoD4ynX6FKLadmYkKezVkx/NT9A6EB4ZXb9C5jftU9n8gOhZxn7DkHuMti0jGzko/auuwjwr
SATFSswWLjD3OPnagmMoTaiE3FXfjbBf44nDZxwF60x6yUXp5iG2kmktg/qXxmyc8ff7kBAdU0/Z
2tYcNOgG+VN2oSne7Xnytd2cj/ozaLZDHRkfsd/eHYladgTms0QYrrdUQEHW/IrS797P71Xk/cg+
Y6Rk68NymOhDAPMCadueh7Y9WqJJSXKnjtdaRmGZEXiIEVCodDVrDLaYu28pNBSZ2tZs7Rsn806W
8O4RNeHGU3IfSUhMrsXMsS7ipZYLut9Rf0l952jW8E0SJPtrMNfGIrAzVHoMmEYncfe9gjGGsmlq
hy/DdNKr72WfI9HYWNP8VUAq17IAbcrQPOeMutJaScs9TXcjlVrYt/IJeeXMvDt7xAiBr2x6zb42
DgI3ZBiHsTd+/ou581iOG1nT9r3M+s8TQMIlFrNheUPPoihtECSlhvceVz8PwDMjNU+fVsxiIv6F
SgQKhULBZH7mNWY9XCcYmh9HgsJYq9qbYdaPRXLiECMuTApKvF6E+desjpCg1NxLBcMmhFYg0mtr
TA5KpjddPB0FEzZEh2MYmvWzKKJzr2UoHpXjCzrYsC4Sd1PPKqXZ4B4BWL8WqQ+xJ7VfLbJzN44P
FYgDj2ocsTCoCcPAUrH0BV/k3QQIGl6Fvadvx2eMdh78AahBOjQxxcgkQ/6svU+NhnjFQBWnDGSF
vk528DGio9Hb/5EanDGPnkmcfGECiHcln9rlGpQEv0W+ESuWs4Ak0oEq4X/AZJEPHc/rEXRqrkrK
zVc6vTtERGEv+aax8cLi3aUjckbP8DWVhkGOmFy0yY/X2RTIqyyQO59fulaZnd9VzEzLH9xB9F21
Qu1qR+/QvgM5mekZYxtEcItgdzWEKlxDv0KupuE+qVo827C8YTYkgrOH4FSmPDJ5N9Zr0P73gYGR
tEZFMc16f5+3/luVt2grGyFIe/f7xBXRu32i1ea9BSCJRglxNtFXp1MDx2p+XPs4xINSmFCTxT8x
FZfRy4OdyswKTVlO3xT0x1ZCngIXTZwpClrn5BFrI28uprrtq/QZKCxBU075u3AShPNQcN+Qf53S
2r00hRZT4CjPWEX5mD0Vj0qkP0DQwmkbxvDk5uoikM3V41C/5DHzoOrRMHyxpwkfL5eOoNNJ5+S6
3hkUt7/NfO+eKkpeBoDwvPBiDe0P08TQEEwoEBFR3U7KW3lekz158j2GG0q6XJ7gbOgIbEyhxfhv
FS/M3QfM2p2tHNt2NUqdXlQ77Afo3lDP2hU/Rm5sF14k/bMXzTC0gywQDNMVfuiJke6+eNrw6OYZ
EC+SNMzkztbYP+o63uiDxZ68jhs09+SGaiywgpAnrmPQPAVuc09pQD85gkZzVnjNLgcTuu/q+iW3
7GZP19akWOZzVyF3MvYCyeKCiY/828OzdV/bGfkATcrRPHcuiItCInZh9tqGmPNb1oXXFJCqE9j6
B0vWUI+wW14PbkzDyX3WJF8lC5ogXCjcxur2xezbbN3GebMOa/SQZj3CDjk9cKLjLczKt6AgWS21
6maonXLjUN6mhA3C0S1KCl+iO1stlLfKwka0K0+6PiTXJsazhgjEqdHD7zASzhaMTkf44tBbpJF5
PZ7NyH/XPMpdmt3mWzfK6OSAGfGy9iZ13HgzxjGFUiCuZm56zA6ErwPpr1UG/k0AWJSu3AXMlL2x
QuNB79/zGrnmOI/vqB7/UdXIjoX1dOgQp0s1+qhJyVPl5HJY284uVP3JTOWjb4GsdGtnLwiu0dCI
V1ExuusW27vJJRwfM8fgBxfbqo2+Ii3io+HmVetgQFNQUGaPHLx/uyAHSAhpaNpKN0B/cdgojRE+
GsqaWROemiR4DIrI2UQaxQDkrwZJUdDX73xD4JcpqUvmMvrW12qvd1BhtaEVp6l0dzYQh00zRm8W
2LJ1PxGZxO5w8F5Cxqsr6OYOvMVuG1m2tzK9cNgTsd8JzVw36RSs08rVtpY7IsoZjO5VpRh9NX59
Y4V7iMHT0dPlhvSoXcdZ0G3LtCfhMR8CM79JgOGt/fBmzLYCRNyqaEc4Hz13dt8IYIXTVWVwoqQ8
axZ9zSbnBAz2QAJp9Lty1N8rFT6aM5Gv6cDzjd4ffY7YawhjeG0P4Rek3q9DhMFWakZq9fE+xvU1
yN4GXKuuxoAyD91fnSjK/TYGJy2e5HsUIxQb9DIj7OxLRoncRo+6HW+7ClXBmiLKa22Az7KtVWgo
59WrGOeSY83/X1DOjleDkZRPIzapDJuRdhdqLTlcM8euhNuNHgDESgmAawGIs5uiETYPGLAsEsNX
JxrQZgz0YOMj6nTo9OILXoXmKQ4bY9sB4ioAyhEKYB34PDpj9w01BuyRyWgec0iMeYKHINC2llI+
nrB1+DBFrrroM4u6GMUx8Uf7nJTpcFIJjReF89drqdvUL8bpZYA1uW414zQ1mr9vBz9fB6g9bOnB
d7g6aheJIhtEq3nOKSa/PpW4MFsVD2HRwY7NuxwR9a5V4c7GAfpcom0o2vRagVQ2q/rsJI1q1ui4
ptckRxQg0hpRRETLMFOFhFi59I0ylU2vU48cbB6MD4PXhsxBsUczWU6vbonLIxAGmNa9dss8ILa9
Z5f7aAIDUEfU5vooM2nz/PeLWwE/7lJazpDow+vIT59ElxZ70Y/h9bIKQKZ51XfjuIlKPecRE2VA
Dd3FS3CIsF6xQnqv0U4bSyDHcYoGdrGNQq/9InSqiwHeu/tY79svbUL9340090ZBof9C46SRzY/M
z+PbPu+HmzyHlk3O1HwRGkmMafW00qmeF6WNVXMtmpMxWkZxRau5OS3L9rzSRwsR21ak6K4GvRiO
aeqJo1bC4xJpm39JhvI21b1y1xPbHrKm/xZ6HVm5aYXolcb9QTV6cZ9QW0MxGBBIqjEpg5U6LS95
7xprGNP6qkNY8d53915VUpnIrQvmZRXAGpgP9YRdffkVudLgLHsCd3AJ107eutfekE8HrfevlUzi
s+xc/4jg3lrA76AXHqyd+adpwVieJr3gvPnyY0nL4uq0rIc6VX78JXL0EzXcw2EOpEdI3DNFm78A
z0dg47Vw3bkawMz5xbUTLGn9EudnC7xo49QP4Z3eN+kfOSLKV67E+tOhHGRZqMO6cUbrvbK9o59T
QqzySm3QrWDKJN4vrEuZy+ySKfosPa64dUmmkKqnyjhOFD0vTjVOT3X0ADrQvAxZSdFUn/H06be2
lsYlpO3WEROs4NS/dEHwhMfwPaBjdHfHyFobSku3WdQFwJRCi3ABkkeZF49yGnsINYBbPKk11ODs
6dFzDkoPjIaYUj6H5MlHkAHgUez2yTAYB0PD2ZWOZ2/kVMZPFa3HQ0hUsrLw1Hga/CS8Lwayfky3
nzCkTZ6g+z9CWQpvllXIaq69uiTHMiN7l/a19UTks0bzYNwUSCVw0Ub7qYEnB269d67ceTFpenlj
G/7j8iYt8G3eW9GdmX0F2eY8VTJWTy4HKVNEGKmeqydkSZAoqHrv3Pdkq1EU3Hsl5aggtJqDbc0S
2ojBb+wBAreB4f1TkGaQol0Q+Dm/rzWt4L7N+O26NXM8jUI8RVbd3IjAuSxLiCFUsOzUSvC9OTiT
e7S4g8uQf5cehkgdaSjxXXADIE3eLm8htrAeZPeY6uRVjmjDC5X9itnW1A6tDpEw1KXiRLgkTvO7
JWVf7ERhonoEIGXTxpeBSX3fmoHDtQniS+W66akqwacuiw2nMdOaa2soGLe05DIEMEPR6TkuS3bp
Do8t9eSs8t3HWl3goKWXrHy3Yu6LLiT9G4epuowC09gklfdB6cP8bK0bJ4p0QJvprtXS5iL18qts
0+JmWSob6hu09J3z4Fj1xeEJuaJ9KLa2nl5Ky6K7l5F+NUbbHJfFMg+0VRZxGVxRt5eqy2lwCrci
aABeC+e/vzQDg3+eUa5dFodhzDa5J8JdYlv9ZWgnZOkc804bEPkPC3+82GmXbyNcnLZD1IwXFVm7
MvNmaslWE5249qsh5vrzUivr0Qry8dSIJL7nhLNeBwzUlWkDgod1y2ZCixKMg/1+93Nd0eGuVcve
3vzcnYZ6/aawvHr9c38Aa6tdRyFp9XNdnuD0RtGWGuz/fEdZ1M1JDsHl5yqqvtZ1oSekUP99wF4A
wlL4H8f2cbzz7yimFBMLL7z9uUoThMAAp89jifxvZ3XlZoj2dl/0N6rw49vlJZ788NbOYY+GYOE+
Xnzl3s5G1l7n/XOVQdx7VyV3y/uF1drnoU78Vdvrye0YxvDz2ok8vh8UGAiLRcMpk9uJZsYVTJZm
t2zo2BC9gNKVm0T42X2TWxvcFIiy5qXlJaPok/iZPJPufDGR50CyREJkTtELiuwifyOzvp8qrbgY
Iwi2utSSHdVR1B7Lxj0o7HRK2Znvaei855XfP8VJMO1SIM37bGSUw38GKG4vp+uCWuLabOFiL4vL
C63MCUSbr10vi3kB4LoWurX5ue7TdloRf/XTOt3/spP588uelnUJJWZu6PD0aR+CkOEamxv73IQw
41n42PX/fPuyaBaJPBSCC/jn9T+3jaM42EFzpPz8551Eo9sSkPSGwxCAm/PPt2U5jWTjqZGszNAp
wI3NWy7vf3wI0s8rUCIdPzUsCq36izaOV2bVVJdamf2da2eXZXVNFHTArDxfL4sWUwq+XZnYL4uF
N32jP2/chk1ePJfmrTGmzZei6bxr0WbgN+c9j7qG2lszG7nN74rEbFdgK/yTNS82tXksYAs+iDDH
9dziGZ4/lOfadIp1jn/5kFma2PDYAA+XD0EzJG0G73NdYl7+RdK9qKy0vSSibO+iRv849qrJ+oNX
UE5YPuRM8DPa1vAPy4cqW3ylHmjfOnGTPjfIa8zfG+e5unZzulPLZ7QS4k4SFcghzAcbZggw5w2J
/LJIefPYUY17CIYsecyqeL/sudTL4QR0C/+hbA/4H1X6Jny32fI+yUTy2MQm56LOuk1TGeljk1ch
tuAPORoJj8sGtjSatRN09nZZV4hC3jrCBUs2f3r+TBRi1xaIutovW9Af7q/DzLtP530sq4QqRtrZ
QYiYEutC9B5OCVg5sEbsZHmpkfyFkuydliXPnbRDMQHyWRY/9pSqG0dh2V4O6twMdL5oebVYlAfu
awJvqahqtHkCw4CnGFj72JvaS+MGt6Pdua9TWCL3kHoO2iqcVMceqLzMn3RdcQgyoT+XqQxo/9v1
TvM950vTYX4yb1DrkBzScBLnJGzIfpPQmpvt6rUHUB4PVflkqq6HzGbG21i27Te9uCzvTz1VERlk
+SmNXcVAR5FreQMAHTWbOopwUm/gFCofFN68R6u59fsJTLUagq3ZatqhogfCrJ89L+/7OdY+ge2I
W2PyHQSdQXJRgndfQ33adAiMvFR2XoBQpxMr4TY+e448LhsQVKDQ1lXBjQEaDL2VPqWkxXmhjHfj
x4F+URi3793YtTEV8MVL68qVLcPxxQI8iREhrtQITF/XMfojnTObtTuV8eZ6IEOHafxK9EtjIMrr
owqBeND7rUBRs0Vfefe11UwXP9ecHSbZ/t4rsnq+MI/lvEHgwtmxS1vcj7WeHYtggpItE5Dobb8O
QO28kX/Qw4sr4yYWWOIIHFvWH9/e7aMxdV7TvnTX6DuDiHE4N2C9vY8vtylsjmEgv0CCN7ZaWWSH
BLX/R6mVCKGw6yAL38a+VY+D6tz9CAh7JyaZfNGQ/Vo2qEC/IEWlN3d12bUnYWaY67aqeA3jp2UD
X4zhmt9NOz2o6KG3SNMvBzdCQIKD63xlyDA2tesNRz+shnuHRAZQHV+uMauCiVAXzfaNnZGa8X7E
buhC2Pyx79QxMoDkffbg6H1wNFUcbQFVBV+FT7I17yLnS1dRlHtofujGWQ9nOXNPyTcbGeDUid8K
W8cC3ncECVVg3WoK9s3yyamO91DwQJOX/bTNRq2eB6Lk0aJE/nF4rlt885RLeC3haUONj3cR3I5n
/p2WXXSxI6GsCe3Oj7jJqSPlMKQ68U0Pvi8b4HMoVqXm9tdGNEU3dUFlfzk3mochZzwm37TUhi+T
++ZRM5Py3hCgZD5+2JjddtwGsDYia8Osa5xSKxNons9/Qs8H8hVMrnHKl7VgiINjhBHbLxv98ufy
IeWk5mn5ixqb7gO/ALVilLa7/mV30bzPZaNl7x/vLMsfu6OyhrROQym8tqW/Xt75y80/3g914FZl
0IwfP2HZ8uPbly/65RA/vslVbbGPXO3jEJZtPh/Hx8eXPek8NdQxo+iPOvGy7c/jWP7KLYzj/k8E
NP6tNPmfBMz/ncr5/4cyG/bfqmysf2TpaxX/KrQxf+BDZ0OX/1Carrmu4zgSlAMKwR/q5eofGhIa
robTPSOTo3SENf8ps2E5/3AsFFtd6SgLFIv1U2bDMv+BKgZS59hY2jaCsu7/RmZjsWT/KeeIALqy
dAuhDSQYdRPHdr7oVyFcw4w90zQHzL2maTyWefPcR4mxrx0o2i6CgXMI8dplGAECjD5GPQG41J8y
n8Jt1Qiq8VQSGi2/rZuG/mpPTtin7VklHox4cNNtxsidYCK7Hdry2goLGp50w+geoe3jG/m4b0ta
DrLcZR0TgWGtylgdOzfrscPV0o3nfzHsbNrWLUSXcQZvMaTsUPt6N7JniBo2IP2tVCU2bTg/rQB/
nBAqR9qNh3NtYi2xTroJ95gqrVHpU+PKlA5FSBeVDETbjvgCVQc5OHPuWh+rwRu3pdN2P0CJz61j
+IFR8xKrVp3M8Yb2vH7WIwQTdNRxUoiuV9PUNhvUud7HNgOFOd1l7rOMw6cE3ZId6EdxZYRFsxsn
zA5F5P2QdJNDCs9rmcgK0+A63bSzzUDjwfGFH2nHIGgbefeL5Ms/tVV+dTkwPym0apoJ/YzZQFPI
vSjpfNIHJS4bKdxICPyFOvlVGBxauJuz1gmtdJo3ehTdgPTONy1tI0QQDjbB4ujC+LQ09IeY2RtK
6/QXxhIgUkff3/eUsQ9H41tEg6Y0cG2Zmsyig0cBJau9h7bIm02kmnt9wk/BpVe4aeLobGvZH6pr
zLNbiG9NgMSZ6Vl3uOvYxCK4okQIkxW1u/VqZOxz5yZ0cLKxk+pDBujfiss4nxRzeRxxAUCGCE43
5uDaLHDz613f5COSS1qCYAIerXR/k2ZtCagTSS/elEJ+VBjdj8X0hq6CtRpHjWAppIdMkX+NekSI
ypFF6baBKTxOILVS5AmUg/sjbAVMHge5aZJ2PTXBCBLeH69Sq1231AVxL22BjrZ4EbducrbMFLPT
uU9uXC0vi9lVb1KvT9GTu9KAk/a5C7WnBZDgM99IEwUQa3aXmp9JuCrVobdLbWVOTrmKTQqDytnF
s+9H2031zgi4qFF6NzmBswnxo90yyyJvmYCUK81z7mrxrh4MDxRI+b2NjeoxoH8DcWRcib4azqVA
I63Xql3vDfeIfVQHf0i8rzZx5Mouq3L393eqnIebn8ORs1wYAOto/6hZR8j6pPlj4mOTlIFdwC3E
+6N3QrFpyif8Tqd9kYqQ5kqtH80hCU4gVg5WCwPDqXGstgJ35wfaxsHdBAGavl2cb3oNeLgukNvP
h3gtsT/ErYhbm749XXQEY36jxPxZBHg5fCkNzLpsx7Stz0Lp0i48ferDEn0aro70sbPqazBMQ2bg
yYVZJl1THGGWW8kGMnXT69soN9x9E1D/H730rkQEdF13RK1RvGsiCNm1j8qnrXW/EZS35of+z6fa
0iyJTpPuzMLkzif97Kg22kHhArTykp6nX4Nf3urkt6S6V1riPFMHx72qrpONRAUMVai9I8uv5K/D
HWH+kxfA9+/gJCDDkcLyAL0iQkZqQbdMSfwnDSvAZC6bpRstCCFWAIV60kFCwMjE7Twfy2QzTMXX
xCu6XQhCNQWmdshnZyshcmQwBV2GnJsAH+irPiN5aWJ313VvsKe/+SXyloFbPOjzQKob2SOAPHoU
Md61RtJfa1bQnIVynu3ZjiyTtHZFnn0XfnAtOiT7dBVnoLaA0P39Dawzm38+qzTlsB0wNGQakTH7
88gCQm5qfS9swBpxYIuvTTTJzWgBKp1AsBzr4OjBzUFdJQUrZsSjs4qN6VsCLHc5VkWkvFXOdJpc
sUFwbf2bA/yLy05RBL10hj6JL+2nCT+Ebu2bo0N7dPbcKb0gZ8wyzSsP5WgBLEqY6P52hdkBuEE3
PmixmrQMeXRdlyFutqeusVRyVPYDG8avRWL89iH6pPvFQ2Q5hkT5C+UJXUnzk5x319dtkaAnBEyd
lu5Yx3/0cRisEPi98tr7mEL5xm6QyLUzDRrH1MfIesYk/9gf7gzxA+D8uHGA76xl/1u5988z6Xxs
tsUjgygagsfmp8sLmsCr0x6IAnIi1xxlw/CuwFtQ5kx4zoiWetr1dU/1WXsJTTwVXSMaN4bXGKDn
9XJf9LjLyTS60SQ3+Jg4xroObBe20MUP2lNngDqX1vT8m6tO9Pn5tlTSwh4WEDO3p/Z5wnOBMXoV
lS70MQQm30gRm4687l0XbYiSDLcoZLcuPLBZhtv+AfescX8zOMq/uPMUpDQdsTmFR4j96boiYJoX
XYs7gJs/DfCadk7LeFG0+pNn4ehpt/LYtDei0ytAeMaugEfXc9w0HhEGlHJAWl0VWHgkwQud0+HO
Qb7xON+MuZvqR6iRJx1qPTEqhSXmv8aoUzJdYxXEv/klszLep7NJuKxMblDOqFTG/EvfXx9Cwt7/
/A/9/00QmZos4Q5VkU7pCP0WP6vdnQmYCdnWd6LNg+2xomwcIpysQVIWtmgFun2zrO9i2JSmb931
bfDS+CBMsoCxLW+t74IhEc4iUbUswOPqHpGTSnCojLCRTkyUjyvKVCu9m4mwGAsPxXtD/oBcKXRR
2m7vVY7ZWZ0zKCbKPGsCRQK7oSmKxNYSoCSw1XD4DlY09FDXRHkYQWR3N5bTE5Rb/z7w9Bj8ZG2i
1VP8aE37Kps9l8M4xtY6056WIcAmfU9qNGYdBeOWZvDM0WXgDhNDXglkYxHcwh0y7adnz6XLqMWS
jro/bcd5Wk8Kfzt5mLd3Ir9HgRi/BqvZCkjXKyGkIMiygNIY+gNFLe8rws+ACsvoGjVcVPssrmrk
wTRrW6vcieZ6udjVEIBwnvixrgGlbESB0jChDP79Y2T+xYWXDAGGNBieFBKJf77wnPookhWCFUaM
0r+WivwMFfAEZxOb2B9+5z+UTmnepJl6s3ozOMoBumUrENM1ui2kxmZj0dP3AIAccDt5MmJ32saQ
tLqG8xZKD5iY+xLNN0uqcRljfgEhUb8uR+273kGdzyL3GsUJZhZrxhS1Ew1XOc0AkNHbeL0Hw5Ip
syuc8kqRdOUubJnOU1DZRrP/zdn4i2jHNpVDb0fis4XN1qez4TbIuCIZ16COMg43be1gdwuLBCdd
SAv8hqEPpm3V+69SARdfzFTtAV9JZ0zfVGpFm2KwXqwErSR7jt9CSPcCernIQ+c3s571F9GOzciN
B5PrWDpJ+KfBJ+EHmBD2IKc2LQps9ViulhvnwyzPMl8D07+dZolnVcWnCDQCjjeomxQTz0bU3tIh
ev2Yzc0QT2KRfq+psM7Bh2G0xODTtd3F1S6LM1h8Io8hEo3vgzAxk5sAyk5a629r09nQ3XLAgl5y
KqJbKmc2ZBH/cXkEp7QIdr02ffdRczks/ul6iKZCZt4KWHT72LYKtDM2NtQpfgAefe7waqsGSbER
4HGkUSCkfeyTMOyiyHe4P8etlwh0SeB+pHBGs2xtJwjw1yHoawugeK36e80Y1z3Ndbid9Cf0Fmjf
cgdqPi3dKhhpXMbmm9MWs1qmvO37QT+P+dbwR5R5kvBMtF7tRK82FPAODR5RZzt199WY9jfoOoPZ
cdZllb3B7m+PYWyvOwUdJbchd3iZVlyZjN6rHEj/Manzx1iU1nqygdzWvkSbWo3bmDAl1yt7rcv4
LYgI53Rw5tsuMeNVm4pvaRaZJ2GADxUdoQGyleMmdhMNTv4f0DmHdVwMI3bn9UNQE1r1UfRK9/Nd
Et2iFmPvSgrC2wn2GZIw+L16QfOFIPzSx+jpDegvHq0Qkv7Y65dO4n1oYCN1BVkbSXCn2YNi844Q
D7dwg8y1aCqAq4DGyI+1J80k6/fNZl17PKbLuJlJENIZ0B6/845LfjlMQb11qLVYyGSKbnhGkWrT
IT8Gz5nmZhJdGSmjK/1jZG5y86WrwKZJlwlhiRbzWGmbpsFkfHDox2U6sgUjZQfio21Fn5+guWg2
SLlBla4cuL1MjMvQAsdFXIGxv5vmwdvxzHu6mWo71eFshi5z+h1RifShd9J7IsQykWsk9+t1J6h4
uPOEtFhKJ1DGGx0d/OUJriRtDV3xgMfpZmDYWCn7LQ84ArTO4fvUzCx2+N2fcJPVAYivlFbsF+P2
2rQftAQKPtajm2zOAeIqf2sTEyWyLOVo6D257nCHlhE2oFbHzwc2dEUgwxdWLYmKpuEOWzVbOPZn
gJnaAfkBzkELuWF5lNRkXIgd4xXwsOK2GOr31nbo1OgIGIhIHOBEbBabyZbRCoy6fULyp4SA2xgX
OUDOy0OxrlIOOuRyPmTk5bdlauzKXt2iSJo+WKIv76LhHXWNMzkgSSc6suvYmuoNjpo9TvFgau3u
3h8nA+nRAi8SI35B5Nbdqam8QQpb3w+mgqpl9UgKTdGuRZkDRQSbduo8kg56PW0N3Vo1sulOiI7e
ZvUwUlcquLtt6NEjuc94uxS2nAGENdy0aOX5vX72Ks9eq1p/Wzx8hc19ntKJp/+OtN1yXUWH4qiI
kDFfbktotv7aRAkOET1klISrbIwxhXHd+MGTEyIYERUFSrQkDiClbbq6Nd83YsvdaUDM2sEiAaSQ
snK5RFfL/ZIG86MCFt3ygmED10Kg38TF1qx3XxOgUubf2BaRu5u8L2HtKgwo/GsULu4yaelnt6Wz
sZjl0uCXK0LHe0iW39tRmqtlAypSYmMMD0Xpuzs0HDvGOeBdRsCDDv6PfpsxtTvXnDVSkSJ1hm09
P4W93nJXG9resoPv5pjkO41Zb+V09RtBICTjnC1NcUIfeFvolXcUqjpCnnGOYHCp2syJfpdCrYpk
X9+mjlhHZurfOwXUMFGg9xA7Yuu7wRY5VMDis6er6BihjW6jIYi6KmuV7tuWAlCX06np8vo8tkhG
DW4IG8k2GO8TrTrrg/FotPqRDVEfqB6Xyo8zH6AQTMAp0IKic6sbQ1Gi1NqreK71pIyCyBHoV0Uu
Odty/DalAm+mTPESeg/uACTa6hy8qaevWhBMx6Ya9JWtIePt0rTY6qL+oTLnIew5DL1njlbwgCKb
9ofXpl9CO/xWozS4DGd5ra5NmfD757kfOYWDL+mSmLbaLEn9MgR8VD7MW2D66tSAelx1wUwcmJ/o
jOFK9HW/rYN5SW+rq0BL35dKUIYIPqgkRjKgxBHWK0wMQmKiU1dRsxsmarc1Y8Y82C2DY9HZT3EB
ha6Pu9slPJEpGMAkMV6SILvOS/0hh4G5jmMuhW5BC0i8m8GaaXZzgWYZMcwZ301nvzqEevOR9voZ
5Fnyu22tR/7KytV7NIeoWhw8pR2ZW0M2ojXccMtIUoaMto43kA2m6CwtPs6AN1d9WbQbL3LgLasW
qLDA3IKbO5mNqlunex5QgPwYbT8u8Py4LmNmh/eEVujOh/93oxn4JQzmdlb0WmaDZXAObO51X39A
/TVc2Q4mvCUJFKRQIoB0F+RVd4xc2O31MGXrUdSnQSXBOtPib8tJXoJ5bU47MF7ymXmHb7TYl4lj
yUiG0bittT4GNYe2aNAMBbmZtleCjBwlRZ66oKSaC8mSlIUpVNhkCIg9c8crFBAgd9RRdhQMzle+
EbVbJ3FswtcWZSCss+skv06geI2JSs8JkvqMzc6dbHTYfFTwLXOf9Jyz5VRSYRkZ1MZ0Y/fOvpdp
AlEv3DoV8Zgi4AquELP5KC53TWkixZvlv4kr9Tlv/nMRjbCSKgXmfmS29HH+nBDENPId5XYN5iCJ
fKLX+kKhjTosE1hrB2Llg15b9b6rbfy0QeonAsseBdEqVPDm+plT5vjid8n+v1a3ber99IYgPBAJ
qzmL+SU9DWoDMdpOb1Ydpd/VrPB+MEiWtn6InkNNTRoUtv7cq7iizxOi95kO279PlOS/1klsG/8q
SbmEWjs+YX8+BKPwLStKzQZVL5L0KIHs5GAPkpj3PdBiVIHL1dI7WcYDxgng891zU3CfQg3GLKcR
f7SYRU+egPDTPoMVgP0ygfQqx/RY9Xb0gN7Ty98f9Nxv+3wxqYxQFHNtjlvNLbxfz9tMwxihPDUr
P596ypH9RqoRRWhCsZ3Q+51n2eqcafl3sjp/k1jkgUggbmJsrla/OZR/LSPi6UsRXHeoIVJx+pRa
wYPtRyC47UrrBoK7kSesjTt3Axwc6mlqIetYaOXKVtmdJzzIRKKtzmDUzqhiX4dOG1+rsFGbtB5B
CzvpFmocSsHa8PD3x7kUiT/d/8o0ob65BlfZkZ/SKpRSzBDxDuphzhDupooQpMrB1dZJ/ZGYS68+
caM8Ch+EUGSDrutnPpcQXr1FfLjd9aixXI10BmhGMISDFmXMHIgW29JYSTWhFJVQHbAn+2PUA7U7
rj2rf2hKBgyzMN9L+1RUxNyhrxrUMhh9S8jgVz2k1KVyUuCXhRxqsBk8Jt+sDVZmi9TUTB8SMUpm
RqYAKkOCmDqV0TmcKc2hdUSw3AGiCF7iZRIN8pRjAFd+Mk4mKdKqnpj33S4FZi82dlw9LzN7iNrx
OgjI8ZVC8Rs5qV7Pgn1nWVdLT6aAK6wXoIAg6qB+Rya1rAbkBAZc7v7+4vzV4IRYMR1miqmWbrhz
ofWXccBrewQjXS7O0tPDphp/tLmoZEDoXaPMCQyzvu2dw5C+NVZ70pFy2PQlOU4c199kFN795njm
m+HTzcKQhEK3KU2pmZ9zcHptaUxRlS4amOM17AYIymaMiuKA5UrnAZqTGb3mttm3oYKYWv2Y9emu
G6fdBDnFSlPvgVKo33q0zg/TvxyXQVWHx54O6efnfpaUH6Y2xQelqM0NcB746Miz5q02bKl04cyK
IPOSi2omaHffjV9VboHDr5N0h1g4FqT+fxF2XrtxK2u3fSICzOG22ewsqZUsyzeEI3Mmi+Hp/1Hl
jYONvQ6wLmys4CB1s6u+MOeY1jtK+lH+CeLgf7DRpUvqmbllK1ycISi8ayK2a9VSSPzLq+oZ/xys
epZl6hZsi8BkHPM/w12iz6hLfLML60b/YtDEB1zX+2QusY/6/nSjXyFnCUDFUQ/GH5kOF8tZ8/Hx
iy6MicCJb3pcZFEhnIYV4XgyDSN/Ggdvr6oySycahpVN4FK4LvoYqS1Pruff9E0szP4ScDMug61u
PGf4hCK17YfA6ADsjNQHu+8fjA0Po9tc1dyiNfYYkMjOM2Mq8fyEbJNzX04Ga23T9kHLQF2NFCcG
jxyu58Gu/OM8FheMLFNoDZCL5qQ+z73xp8FqvSMBjZ2AI36rktwSldhjLE0ptJM7lGBMurLvbeep
OOTJ/CKCDREfR0xtg8lEQghnZbmxeqT+nJgvZL6V7XGEvIzmu1pB9Z6O3afNaYr5itTLYvutTXfb
5bfFLM5zPs3RlIxlNJPq07fmI6k4p5GmK8jsClG48Rk05mfl1fj7AA395zTIaSsGo4wmKFIc0Hrk
ewQt6vS/e/UCqMtzYysIn6DbbTMzxx6rd1gH/ceAWI+YiAc3H7VD6iUPHrXzTXoVFi14zlMwH9h9
x5aORd+2qG2RIqpevwRjC9GQag0aDNWXcUNmDl6jiw/MfoewLSgnG1lvzwEwCLg0VOJgwdAEHwAI
Zgucqspa5xOqA6nTZXxgO+11sbgOm3RrD5r8uAQYxqMAO3GYLHMWqUkZnmXiUGZgElsA9MlzMLI6
7fjN6ZxkbzhY8Qx76TCp9RuwQkLX/BqgiGV4iHppvpvBTfdNkkU6xroDLyM8JfiHc9vB1pzjGksY
BuANwUA7PGbPiZP3YEvTd90jGaXkom4qcUkK6qIeDdq5LqDuWUvybNI4hEmFYsPc6ATIHsK5JBUL
vrbQ3q9W1BnkJoysYF1dEpRTA4+0CTjaF/XrlrZRa53M2dZfTCsZXqELH7qRXn8zmNPJptZIRbvb
TcFWHnqL+VtmC8IcNRTQZe9fHXsNbkmwnTZSHkBbFzcW032UjlNoehVqPoBisIRw6stDBXUd0owa
LHar9wAg2Y6GqhrGWLbsJwGEQ3DiAKM1zm5PmYVsdSl2/TJyLgEt/XvVTiPuK0b0JdgDCM0WN5Kv
Oa8rYQZi60NR8YGkr2TbT8pA1aIyJpCzOKlnQJX2cu1SBxAoqdk8mLhQOYIhgJslm3xtnQ7jWoAn
qJDcIrw0mMGVOWZDXowEc0SYFCQJ/BVU+OTD8LyXffapHk/dr78W2NX3VspM0hucg0DwuKMLPxU2
4kBVJZh1fyiFHnCv3+dSD/ajqZtRBm2rsJqEL8o+6MSGiErbdmxKSNaWOw5ICOuB8e7J6IP1aI98
5bOtnRts2Y9esHeGdngW5FH0wGVnXL5hNnXbAYPDM+MP0Bm+cUTXIkkx6cnZcr4oXBI7TbZnplvF
lw63Rdph6PH8mBkITo0w15yAyWxAK5uTLwjY8szU86C+9fjOnd/u1e8nYZUT2wEvqKd7rvI69L3s
qmYATeuv16z/MazeeHOIVgPTxVNRcywHPesx5h72kVCCC/CQ0q7ruxqPqpELlucuTMEUnQDT78x8
IaNb0HfIrR9zC/YSbl6Sc2oHYKcLOLV/psWFl0gGME/cGp9yhtVFR0YNS04jHMAyRer1nwodbmVl
vpHhMoDUaLdIIwaUia7/4bYFG3yUvAeRTjG5lzpTiw03vbw81EHcyRUVtBqOUnTAjSUIQOkb76gT
MLEbZBOQro/kM9SXZPHeoMv8dDYXUs8ox37mSHwggZIW6w0uRQ9By7BLCKFjkL5QB/tvBcQf3hAG
GUHXg7JvJHGkLfQfZaWB5x5S77JNdGlxUlX7Wc5TYUG8FCXC55mp6D4F0Rk6FTs1cMFyWbNfKSH3
aeuSCwFH0CjwRAV1ASZ+fDIqxP7IbzcyYfoThWV/tgEYvUJM3/2tPmEUhLUV40XgSLER+0Vulj4S
aAuNnVLLNz8Hhqd/b7x06bIzumuAO0zXC3JCkznjtnY2Bv9xcwcvEXv3tfg1Znibwbcs9wm7XxJD
qpS648pk1ZMvEOXV4hDL60VUBi679jNxdXFSz52ImRM2wDVLQFypKSxCc4b+r5at5SQ3MVTsRzmD
yTNYrryGuh6WQKHNEbKvTebQTpWRgRIDGPOX2TKbv0NWdXSPbCuINcZmgLA+kTP31t3mCBTBWdis
LVoH9tAA/XzXmT1/SZp9j2v5TmVxqN4OTXNhslhkhWbFvV+/5mUS8IaSUIOD+EaI18VrR87Dtf6l
dqozWRHkRLxjeB0jdTsDLUef7uaU+13T7Z1gSE6uV7y7Gv+pmWLmJuySH2yfYAdQFWEt9Is9V915
BWR5ZoDmRVZLggJ7WE7HdbgG/X8+6K6o/6yuSTCunKQZEzVTlaKMMGNrRX2wB9DDGKKM++cp+CNq
nWcioUJZl+BrF5uPw8rJmgd5tbPMJYGvyyaj98uq39lyjcSK5tkug68ok7OL2byr2bi6w9W31S4e
PZGjzzDSLSB2DfO9Shucfa5helcVlFiWFuMrHUWHYfZgDIgktTG5x6zSj+A53FO8wkJHqddwJtm6
xvm8hgRjsVoyy2+8xwIN/dEgCznyFzEfMFpFW44CMifUwTWr5lGUxodGzNKlpFI85FQQO/W2pdlc
ncaE5q/jjpNTqNixosYfSfzqkfgbEC6GYjz2ciw2E3TSZSI+qfPEC3jn1Gk3WwVsF9r9sM94eSgu
VOnQodi7qTNtLp0siq0EShIw5mN/Up+y4KlH3nVschiluVF+et47qVnuz2VeoJhCw0wg3rqMY1XX
qFohNRhva/KHxcyh2cO12BL9t2O6eIuRbiGC08hRlDJRb/2xeuRD4iqaotXmTVh6Sxx1vtidpzPl
wH0G4rUiR7bmHiLje4cNwwKhyHxWbxnbOxaatqkJrjoAdaCbUP9xHsiKvSHfTIivsByLyPOY19gV
mwX1TbsABP28BqW4xp+IJ9LIlmeIGls3oDQWy2R13GtfUvXgNwSueuZ39OlqDun78MspX0/gx6SQ
i88hAsLvpJL9zKBEnkn+JhdLzsmnKjPIR4HVYU0exn9Ca5enzkUBrD7nWs9vZdZYkQfbv3Q6tgZ1
jDdr0UXbV9ttfjRVF4R2zXGj/k9qY4ojimWfCAPwtmUezS8JK96bVHIA/pzCdB97TF79Kn1mfwd1
sKmYNYryTnu4hFUjvUr8aWo7koEvt0wzJqacCXE1aCB9ABSQ027sQaj/HplAQ0EgwZwpeKTP7tsM
CBMPtnO07ebN1ZpLxihyv5m8ZqkcvOkF8EuOkjRrZhDz2Ul0oKImxFgkXdAlB33zixw+fMp/30Xm
/Pr8nm9wsAu5SUCaytugtW9F82coZmKCpIhhMdY/E1lb58XhIvf0+VftwAKGms0Nw6otrEeAQEv+
WIwZB68GLVDf+Cb9hFG52+gHDBl1N/JcyZq6KKenhUzl0yIXFGqs8beL8SSBfu4e8w6Pv6xoZsP5
0YwgMQw0W/KJU5VTYQHGlSdpW/jjQf3+YJuuo09+iyur28QTPzrX+K7WP96AOMNzdMIEhB6ysQbS
WwFnhKhendTZkxfBL6caPnNTRx/sFaAdzem3+kgSMP/Dc/ETtTMZHD0girAVw3FA00drlzzE1XKh
xUaJwKlxHP05IpzvUI3t8GEFVPjOZL6vVP70a/5PNSpGJkgOtVkfbDSamkMV1sUct+qEsCb/RrTb
iOmTheG65Wf19RWp1VDEinxfN3GDzrIGzykLjXUskCRv45H8uDdVYmaydlDFaMt27ooChWHft3za
A64qTo0sM4YMGWmbgGWCi0f+TudZu9VdP/S2aQ52VnyZJ88/i37+pVpC12uf4owqzxn8+BKkAvUM
rFwrSeq9w3Q9ZjYQNRkUBV3IFTWPjC/VS/2cv5QVLU1OLjgrxf48xd3XXK/b0AS2wl6gJGuK5awS
q2YVWbCWGbXSvq6WJ1kblQQ1R8M8UHcM6SHbgL0XSHf/Cil7+aqBnwPFPAJPmH2UCvUI13Vszr1n
HiYfNoUfY+9LByCvm9m3CLLgbgpzeMqgVA4+IzqM1Psly4bzBGAsIb0wdHvDIt9ofvXiZKDtRyOx
uA9rhcBg6AVvmR6/mkYrzksfvGcTYzWsKEc+cvO1qf9oNr9Bm5eji4j6mpnH3ER73jLZ7LiuTjZf
85Qij3CMjHhxoNGpXfs79QcbFR1Rki3+3kBAt7cgXx1UDTBl8xqaYMx3w5S8+yvqq9ifmCjkHjxd
a2a4I/Q2zK38q/qMbEVmonk03lWh1GrTzyy3xNkXJ3NlaAqbnJ4EY82pK6rXv52KM2y034R6z5wj
saz6cV0+1rN4mieZqwe0xmFT8GLLAKPN/15mTX3U/Mq4JcegQVYJklwAT5L47k6zgQ/ATUX+q/Un
nu5bk6BaJk3E3uXe6D3g84XN5zZxH208QlFjcQEZYvP3wl20aNtIXesmyodVk85Kv30ehOOzbyZ/
bwGzenVG3ui+eMtil3KqQ46lpWSExxjZd1hGd6Y/cvZMFbEJK8oiiPN8DOQ2mvRj7ZY45K5N/XIu
OPwaJJVgy5jMCnOkmu3dn2vjymeM3R1ofypUvr1os8SbqhuxMb+yggcavREQb8XuchACBvhsv9l2
1n40PtHnFdkE2ILFYRWLAF9GSFbXNc5BtS+tufJ2cmzv+8KvkemXMI+qxeAvQg2A1QHpLHPzo0h8
be821dmfOoRFzcIu1y+yo9NjTamJpZFrwVlqFraY2DMD7i8s2tq49kFuRZO92HJmEZB/5FtfHCih
KOPTlxxSH0F+04O72qglOZlKWKDHvCH9eR2c746Aq8Fgyn5wPP5/lad3bzOGnZdxmxazOdxKyofE
989Ns/0aoMPWfmzDVuR51ovO2PPsmpHm5e41BWLSo3mLRQkhoSLggInaaVw3g5Y3++12HmAkvWQv
uTXrMd3qW67Tl4/ndbW7venW2VEruntnNfwXz4D/YpLf4Mds5bQliBLCt/0a1NJsJfumLH7MUlZs
gHo9B+zl1nV9K4wO9wN61QsoMo7xBwsM/2H2ZwzsJHkhued5trEH75O6mZ+0QUQYPjbc2XNz5Q0W
+xEPDnYmQKGbVl4rpgiLFWBrcXVQ01sD6hwohDC4r4yUhxgrcE57OT7Pds+0r+9n3o1gJYaMWIgq
IylqGeaztwb9l7bPUEW6aWTGm39y6LtWr3Q+WCBUxUcZFONXUE14iOV4z4z1Q7cSrBeQoWKPmo5+
YVqOo4X8Cugcp3s+njSNOBOvrb8pzxBqg2haYQ0bk+ZT6jGGstGRH/W8uY1N+jVmu/tcycGnX/Xv
MIOd0k4gjgCWSOJxe9XNbY+y+1ZQ1j+k8Vi9j5KD4TnatSwgBlXTZr9t9TXZchr6vs/O5Vg6r9y+
6R5EWBm6wvu+EMHxLHyOArb0foj+KLvPxt4eEBeX+NJPdsphXBQc7DlDHvYrIr7WgfWzNrfikAgS
n4TOSiQVEHch6yTBZFwLTxoH5IcZJlAKue7o96n2VhojmhyLv34by/va1PHZrJtbIob+WNZQ6jer
EseWyS3kdYfPnblCE2Ihu4PK5Id+UW2stkckXukLYB4UV5Dn8wlOzaSX48uMXMjLz5aeZjdyCfK9
7rIc59S/0UjV0dpoJ7MeU/JDSPuTvoE9fGyYRQMBRwCsSdJoRqKGiuoIJnlA1j/rLCfIpPPRZ2RL
495aq42jYjXX19WRQRXV5KHmGk9MK4YDbB//4jQjtPPSf6sGTz+2nbOefHzdYeJt61W4wJ4013pa
GRo9bW18G2EVc/tPxgNtifgyi/SWZKV/r1MoLQzm1rYJbmLOMYDHEOtdBkHHpqCOk0NyhNyEOExQ
5ZDpFd5F/QTX4mD2oCjLwvQunW2SHFew48qWPLtqOhkZIh+gk8ZbfAV1JaiqwdJi++UwGZIbT5B1
Um/WZvkl2HSAl0U3VGdL8+Zb3aYvw4YrYOZ5OBC6Ur0WANRDbfEIV9ooN5PV3EhdYvPt53yg+6Kc
qVzM53iz46t6doTdfevNBc1a4hiHftR/DYGGdldnR85+Efu3Zxjg7R2QHWO+gHlOyciVTiMCl8WB
QJFwIjPj7g9aE256sD0CtkHUHsevVe7rX1v2NQFAQTKMKuNx69P73LnJWeA9Y3cntRN86ak9TRhO
RufkZ5srHw2CFvLhzvDobVx5T5KE1DMLGsxqft9QCjwpOdvUtxmMz3ZGpuTFXwpE7WEOfwAJ/esA
OzQELZgfN3fkbNwoleqyqm7IQVPieIKQKZ0REndlvi85IJCkW06JCFZ0qP1+kTFGUJTKsEAD+cTU
OZTuqAtz8Wgmk1ufTIIwsqrdJaNGdp2nn8cgLvc9iOq70DOkS/1PZsQWanYj1Fcve3Ab7bVs3N8p
/uyHFawRwQcjI8TpwRPx9lCBC2TS082RM6Eg2Hw+D52tXwFJmBfGARAY6ffuCcFb8xCXt5rtwU39
U1PTePZlWhxrVyoelNhh1pF8+t0gce4ZqaTV24Qo5AqgrrqJ3kJDWC/8Aqvb7F2aJtt+XA3ObvqB
Gy31ge0uS1O31Y8BI4yr1vU0A6g7TqQJM26Dcp6U83InkXQY7eS8tmMcudtPh83Z41Ro47lOzPdm
6u2bgSbgkOLqDJLpe6tv+VMpPBN1MrSw1DG8RyNwAO33HeEcUxzvLd2x+Qh6kJrPxuwPL5QB48vW
FntPg2RZTq/Lgp5FS9YzwgqXTRxi2KGpvAcsJARJ+H5xsiEhRHY2N4dZS6SWa8mi3onFkQajeOKp
xu4AdGiOnfpUMQf+m5ptCTKR06JZzt027ke3K+8G8S9Y8dziamtsTkXjzAcLBu4MAfCjLbIfleMz
+kRhzraSyJQgxiQpHarzgrsvm3k4deOhW7D41OlSPI7AUEVBky8RQyHCSDrDBP22qqbmpBW7cbri
VQloCXJ8//vGYP5ZGUxCM5c09sVdWP9TEePRQVXlOnQWBIrXt1qqyV1BOayqU0PuvVkEvnVz7jzY
6/i4BUzNEB9hwJ/0H0veWh8znk3yFLNON1+ASBDQmPlTpDGSj5j53RrQmY9BV9w9OplhMkjou/bM
JCJSF7G1SO2jmti17frd9oUPN2/z/652Jg74sA+e7FjHbVszeZA6qkMxakEY9+2nbdc2QWoZGzoa
1GaNz6NZ1d9ZU6Yu02e4Hf4FC3FYER1JutsirZM5JftQnwJNP3MddPRvTA9Ub7vq0rbA7ATbCiRi
qZQD73kWGRIsbUMIalROEwIfnRbkanWyJGdGv3u1a980921YUJGagT6cina9N4x4wtq/W8+w1rWn
yfzt+K9W855DVnzKx4WiSg8Afsbxm/C9yAT1MTlWdUlLtnk0deyGW0Zb40oGCTRBJINC+0BO2e3J
0GWQ4WQvLFTSp8RnuSTdXa3G91Y6TcAxwWOLm9OgNSAkmlylaje6xKDEHMHnqnhDSnD0MeNZi1k/
eP4S0XcsR1OfHxaftBpqredOJ02PlKs4agRgv6BJkptGkDma/ScrGNqzRXRt169QTXTxu9iMjRrD
RpHOHoatX1jGunFdUGWRKpfGYdrCbmdE+LXyi/GQTQWDkTRbjoZWX+tkym7qJ0fjHjQW+gZRsGZD
7XeYNLSkvWFXjwW04Lkv9WviWvoVJxV1aOv8Zq01XibGL1qPd3DB/RN5IyrkGGTqZZyML+TbJnez
hi3OZLqLpmXKjlW9kl+lrTbIzVm7a5TO5TuEnCIyg64+/csuXf+nRAGLko751Ahsiw+T1OX8l2SC
hCm4bfrAK5PHLI1aqkYpjWfz43eMqLXG+qqsPvgH8nC27O9UJfhbyvxFjUAH1+YMq8dvTAbHMNMA
q7fl+hCv7MMr4pqPEl6bOSgCF3meFBZSbf6CzzKRlP6BRo1IaqixOVOdonE/+qzJIdb1e/Xx5kJn
iuX0fyb8JuFfnX8C/61cP8pcPtFS3CEyAlO4rHOgFtsJr/lLpZmXVkZ3uwOS+ap7QCyA/rNj9k6i
bVNVkmIk54pS301MbsbY7MNwLFiADF1rKpOdrTdvae/93ozEikjtmaDhIlZ1tBFJiVTj21knwrXa
br5VQpSVTzmZCDfbWJpD4zOcqAyiHud6ey9/K/35Eufa0TLAGVvZHeigx2pk9m8ea77GgvMtJbI4
5q1DYrSfQE0OSpzI/dkgLEALX2iaf8n99mu/Fi8+KWdPPtrifepY3zscbJw8xS81M+pSD7bA5h/G
Yvm06qr+N6mW+0/5BVejbqMcM4L/j9YtNxnP6mhiQzUFNCDZrklFirlAC7tCrI7j5rHnV90HYpO8
pmnhxcbwpeyMZcXmncHUk9VWzmiJRMp7IgSiPfoT6sH6zehx01jwoF+sNEMQVxZ1qGYPcS/sw7a0
r+r2cXOyRX1BIDQVTmbr0GyNAS132mk74CpE8PQddNOi/NPHBjt5exovtQFuVCQxM+SCaPvSQCKW
iewUl9PwpE1fKXHRjm50Ba4P2N8XlgbktwapkBqffaKJC4OmW8l+bpe0DPnbnm1oZRjlWQ1qlTWC
xs8UrvmOLl0MxjeCn5K9eoxxoNJj1M4ddvAZmwVOBTLinz/L9AGbS3xpLf9qtU7JZWUPx1LDHs2g
9kvql+g+8NisfS8H7Snf7UajgVxrgs5QzBQEqYcsS5gMng1rOmam+OwxhsAD0skYxM+GGxlCj51Q
MC42qWCl/eTVA4vzvrygkc75B+aDMZ3DQYPTCZ5mSYOrEtgOvklS3fpV/UvQb1+txv6tPvk1MMdJ
+kOkbBGNI2eFtsR7VbTG8nOLJht9Vf93MZcUjOvcCbZVLsdIbvPpdMG9kEkX8GxJyPHeqeEIUSYK
d1dYK0vJtEfQQS/psv2p28kKB0qxSkqGs6L+dIyVPY+cSfm8lxfSHfe+ZSxkCUyvqRx+dzG495lg
EJEbLwD2Fzwf5s8kx2+l5DfCa7+ygDswmruoe1LTkFwmNR99esrCIakJGKdSGpi1rZ08e/jlaIv9
Lyew9Q/tqutaPsR2qX3UPSv4H2ulm7pjmtrpFpIVejGsbDlAu3XZHXnbrvVwbREi/GFJWOJSJK+m
R9KGXEOynohPZa6TtmDZB/X28K5Fleh/pQJ5pkNHFfrkfgR6cp4BaqIyQ3bDjkb5CqhdmRtX5l44
Nn+Yvb0pCcS/3C7/EAu7LIM8DE/I0zHCev+jxxtgx3PZojNLNQUnO8MvfMMkYIdaUPandosxCrAb
XS3mu1o2BdFsr80VgjHXY8rgRGj/5uGz/qF55WsCWGBZZuByhP2v0LRLWSRm4IPDzBMPbZsSH58s
2TOpir9iU5tOuvVN7aLUmk6NN1W5mTH2DONZ3LLMm/GvuFhajJ8WAnMAg3+WOP6xeJ5/bBs2F4nz
ZAK8301ykdG238taXJrN6NnXsGspe+rmPhCE3xpm+y8SSPMfhk2+PcvjeUKebbm+uu//6z4HYQ85
epCwsnb9UnRAsUzS3okI3JKj3QpynIZiCUfnqAak6gZUd6FX9RyGSZ+cCzkELpLi1WZdiyEYTBfb
mdHDRoKwOiy39Oe/PCb/kCOCU8Xn6UooA9Ly/9WUdzDJ8567N9SBY+1GHXAmO2nfWO5ZMhCChLfg
1McmNth1a0+tLkcVVvymJdQp+dZf/+XLAafwv/pIviDXNGFaGAHPiXqG/utFNLxxGHJWVVLdaOKv
GR2w29Z40Uz3wscHZqdDVBZaJRJ7yDnYI47SfygChpL7pcjkcPCK4JA4KFDmFGV+XwuSj5hJM5t5
KA3UEYP3tTFqkDqY1fYOchxwO2mUz8AnjM4eEQwU1rlftOdCqgKt+Eei0zJNWXst+oUpZb2hBvI3
/UnvmrNp1L8Jc2U2Ko9EfsQXNVb2KvbGkouiiri8qYu9NOqvY/fUWl38JNOsBwtFSA37FtoA4Z5G
WtlA+2Z/z74UaAp236EpvhdOql9n0EC7wqy1tzXw3lnxYRrbYkJI8nn4qNP5s4HrTvgILc9kVnpk
yBjcVTKDcoj9ufMCXgg0bZf8coBDshfKmysUNyTPhndRrx0m/Xo3CXjRidval+F3kMhwNWsWX81p
+MIsnLuqfO38HoZS6j7Qov9ZKMZ72xuvTWDVlOWMLPSg6K492/iqtLbbQlDQrQu2M5Y0ggBXgkrF
5iV3my676RABNxObSNmJAfPYOfViRXXfUyY0CQFiDYIYKp2f9vATrH350CdSPqgn+dXHoQcsglS0
zdTQpI82qx6duRbwY4f8wWJzA/rYFZE1xedT1aNDMUT62LvrPUXBTlpeipQrSfx9mtnBvuvM7KKW
oRsQ5IhQU4R1tKgYos3RX//umvXewhzinynTQyLjjotJ5qOd0FKZeT5HUmrOvFxhAkzmYTO75YuL
D4JoNRyJLkyfdDNZiTrZQ4Hca6cE0EvGzTDlgiBv+ctwbJyRBnLXVNqbsKrPdKCEV3oLJa2eB5w4
ydo8zKP9w2gy5pds2hb6KSaO2s02BUfOyD45MMlnjYRk2+NIocpjKVqzPt0J+6+URUrAlBZs0gXI
Cy5t3InWXszu8NFxOE8oQUNHC2D2fimqzvgrh8ti/CbqUVftsarvGR4GcLa1h6Kvf/YGtjqXH32A
lGggwCp0MvMZcL2IWq0Ldh4omN2aoOVBb0Q8RfeoDnyyQex9k80XzqNDTvTbzTfFsSAS8aCEFNid
+W4Ib+x7Mo0S/RKY2LHYjX46jeti7Zy6XUcg2SKjh2bMmaV5x+uUPzptd0+mSb8YkDdplBxoqkQJ
dIQ5H7pte9gKqr56IXxs7a23zmyOBaP3u9U3t35A0dOOhXnAdmkfpr47zU63hC4m5jP98klMsGyS
xKpPIsZxivJEiXgzk/y0LkGSW5ruoZzsz9wmCN5BCXPstAb9zDR9SWXekWXHP8mLnLp1O/Zi6A5O
wZi2DUqNKGEmRlDQz4McLpr4ElmhakwXCPHM0xfLa9gIxAu5OG52zbXkXTLKens+2w0ixn6efsZZ
VV0notrsKTs3s5ad8/KB0v5od/Zyrwp7iqoteWXpPZ/lu78O9s21Outs4IJwqqPaIAAo+LC2NH1q
2E8lrWw0sOezgEu3147AxsLCaOUPtU08q53vHA+VNolPHz3qR0YaBO3BGsmamKU2KXoXDw3NThja
scSie4Oxfy3NJHkWltVdKuyLNpiFKjUwRRuQ2hsj/aJvWDeNOGJ8DkSrRQhiVwbz9emHqqeUB01I
cZOFj/uFMkyuFXHKqcN7bOcfYrIYpbBIV7ubru1+b1v7zapqYzfVdXLO2+ymyrgudn7q2uAiwnf8
46kG9y73EN9VkdoxaWQaCeCysJvLjOMlI5/HaLYLlN/2r4cuzqRKpyq6veJfLb7kVBj+G1g8Jk0t
a6U02+nVpOGO1vvIiIyqW446bPtpEtPZTsZzKpV6lV8uO7cTt9gXy6O5oPMQyfs0shWdrMnF5dWW
YZpvEfFsHO7ylvp/0ip1BZDa+JzPbC6FzS5u4tMQAP9RHcJ/BCnGqdeQKA7yVEI4YM3QxVzm7qou
UU3VNLLN0mNUAX7AZCBHyq0maqooY9Z83JDTRGk98H52v7VqIdtGuj0r2WfkpguFjBPwXFvNN/Js
wPe73eMU5MaFRmPv+HyyctdkiCY39FO73KSovssLslrzX1PX7+N4SUMjIWtrJbNqhMoxjrU4pahX
ZgrWo2b6fUgE6DWWSJeELIkNdtpuDPp9PiLqVWNPJa7OUhb2RRKz+wanlovpU40vumB9cPHc7JXZ
Plmm18Kk1EoTWrFB2ssVKiEniv1JBNSguoVVq9zgaOQZybm6fLnUrkJDRI62mAWOv53V2WjCYCIp
vPEewDTuamLSnwxEcbUcgEguI/esrCFAnv313Jsj1QiNNTVi/VnZSMZJu1tDYHdsmyXpKm/sMGvY
RWx+9mubbDcat9YFrOTbp77Of6xAZMPURFCXLdtL4ecnjU85Rz5wEbZ9ATu6eRyqvVlZV0znwVGv
xV3XrOxa5n2AagE9oi6gBMWlEeJE2235EgNd8MqjUq/YZYw1w87P40ysYjuy1pts0Z0GRHYWNhlW
LH+k0ozJB87qgdQxO4nBZcM7l2J+9cw4a4uwakt+jy4DVO+tiOv2yDzgV1UkpMl1LK7gwSLE1tOB
SeX0DipDX4QXTVuK7B6FkKx1CAh1MR4QbVFbP/tuqe72c/C66ZpxI16Ncsrc3ow8hlwgR1Tq4iy7
AvhqrhnXNcuP7aD3SHK2aysloQ369n3lVx9WZ1b4pNpL5T85zKofHH95oiiZL4Zhm1CKIHAba08w
lZmzZiOSoUTnuDPavLy0pvFYMxsjvGuA2s4fq4RzsV9+DC2pXwsSRQRY46mrCZpumV81utU966Ra
anl9lj/kaJWm2fIvlTX8KPhBBtRy1+P6kUyjqCfHHH0kZwMYgk8NqvFBKatyxhdgSE7VDGJjmc+o
soMjcVvw5FmY7vq4ji9KnOLk+tNc+xsvZpR5nJFINn7X7XpTI7KxYZacjhatut3k5znJ3+Ylmc4I
QN/EQCk1t+CSVvvXVBnkncFcCzvDl8PmCMHr8ri2iJ4AVl1dU2eGoxZ4fkaKLwYN5UhXYzoEMi7T
f++gpFzDTM5t5VOUJU52EaR9qN838eRdUEeRhbhpD6SvmKe0jk+qrEyTTsbeomfZSub+hKu4chwN
gInUA1meBhHiivTQtzIFysN02tj5c+znVA5dH9kQIokZTLOHgAbuGAfa92QtJdtmBBDklP6hIJ4E
IzOKTFWMuXgcGIAjnyFA5ORHRpbb96raTn+dDkotq1pWu3IRKiLmIcqqjHTNeU6JNXy0ki6qyCM5
YA/nLm9yyjLyJpXsa5HMu4ln1vL3HEKsbqR0JFmQZMMtaLT/UCAL0QLbNrS/2v2gBSK6ETqTxSu7
HK5zQ0zwvCUv0gT39W0Zm5O6yzC1HAneQAGGoAeEndjlNluc/2PuvHbk1rIt+yuFeucB3aYB7q2H
cAxvUpkp80LkkXQ2vfdf34PMqtKRuupWN9APDQgBRTJcRtLstdacYy5Mj9FhLmfUysqJsWmmh7xk
odqU0tiIDr3y8tfJkGSGwVC/H7pNy1kkisLLcjRzSmNamzMEm7gMMeqdpV95FWM4YrnZwxch9xcx
jF2T3UQ2xdoUym4x5ldBJtZqq6XrwfqCJVCu2XkbD9PVZdleN1QtU4HWeDJxbTFkm1vV0kP/n226
kWMHNtyx5WzWFMLwFsVsaGaPACbVHSVoI9wG5gAJ2bEwv9TEAx6x9bISoA5MInNthyw3l7UU8qSy
x/FDFMgH2mOrho9+kZbcDi0jMnM0BOm49qCve9y4be6AAqnt+IzNy19ZZkJ+gE9mnDDzHcr34DVy
GZ50DYvtIPE93/Qvy3G19B87tZrQt/KczDblBaKh3OvzInteli2Xi6XXNWDZoGyr9xD/ZlRJhZ5E
OSRD65L7p79bwYYRg02XusPZrtS1KAvzavUSa0HJ1Cw1yzeYGeFRCZiiMkN+xOA4h1ZyXg21b+aU
irsukFjldv1RizHI2C4aDdNNvjUxIgcfYvXcl5dmP26ytnwiPaw9V5PC6HbWki+HRMnlwtNyrkM2
mY4VPUHLce+laZ8XVhRhV3Jluv6lK+XTIhV0RvGxSgQRDLOaE0UlHFaQdoZxXABdA63LIziTDz2e
ikNYDFcFEQhqjuAtCpt9pI5eVQ/qNbYZkswAjCmzmhUS4wR0NSP7ec9f+j8mPay6jq8Bk3T+1tEH
MG4JOQrDDjtmurZa48Hw92Pt6wHrU/Si0h3LrU+A96oOs6fFamTNtqdQjGCEVHL8Sp+/mUHA1caI
AamooBnWRZHN3gCnPNKRyECqZlwVdx3WuF1FA63Ry+GKuuN5sEJ5agUF/ZB3B00p2p0Si+Gw0Bpi
059T0oKXxcQwmFrh+Y1tr8l7dRnL9CRPJ4gC/T43djSewZRXgkbILD2io5Hv4YaTvF7nFAMBUbGl
SNZKQYO5nvNojREJTZTb0HHmeWEbEmjNpcck4AAFFM6t5ZoY6BLRaE9DPSOj1MPZ9HsHC3NfdarX
UcKfS0qYmHEQDAq4xQY8ZM3OaLi0M5I36L51EjrHjLRYziuqNC+Zap5knChUoxzgtdkaG3oDp9EH
9gHA4SNxQc46G8fLwjZZ1piZQ9UdinB2EzFYtad7MoOa2pARE9zf55E8Jdb+/mkBfcQV1pwhfy1n
Nko7th/CtiOFrwtz4iwLWmeh8Y2S7yWt+I4ajVO5ABK86XUzvlDfaQAdyqfCrylUiVdaTgPWQIa3
YOl5TX18S3HEZTZ2UsvTCg70x7zu8wKp90yLk/zUhowGLA5uVAWcBiLENIPd3xLkp+taJcptwqK7
t/y5izw7WzQUVrspvMcd1yNS8fgimVuEBY4g8MvMVOrh2Y10w8uog9pWVO8q+KY1kl0wH+VZSwne
H5dDZ+mtZ1GJcir8SootWRN5dMJxmF8pr/4DsvVfNWsNkC8WkyZdha/wC30ySarWHRqVq2FWbzH5
sywJvmrzmCYG73jM18OMtVku/gtWj/HvfOHH8zFTW42QwOmZIpUCFM6iV4VQyD3W9T36PHXlQ1PC
JaV/DlOujarsrG0AH5WWf0KNNcWA/kkcplVa3ZMxjc+m+h+dzAs+7ycjNo1GkIqAkRxNN/GI/zx9
NZsEyIzQB7hb9ieciBhUkjlSjSQtjaoNmKm+01Q65M4Eu9kgmxCFnHlZJBORy5AF2sBRyayK4Vts
HhWHdY9dKXjco/gwmPVuQMz4qFFW4w8GQVsFyU5BvtHYR6tDXTk24jAGcA7LUB6WNYRjDY+UC9T8
HlB0Uuesku4pdFQr9Ig2c7EjKQz0Mn2i90iqaZqduGjm28CZu6RUPCoKik0bWwpwbes6mS0iGXzl
YlYmqF3Kcu6e2D7dhjHKtgqRT2sEnqskrVuv7MhHaWRbnuLM2MN6wiCUc3LPwXFBtezSE7yUczYg
t6CBxzXIauPHUCvrPCZ0O54BIDAFj2VtPSuju9exYOxdSQR0bbTuaqnRHQSwxEW8JW77xZiZhnHA
129WI4qErvbPAzDQ8IavOHX7px4zLULWalO42A5knJ/1oI+3xrzaIcXwUuh6StIr9tmuQuDHlKbD
wht2q9oZyRoKLSShubjiGEVbhe5q3zrid3zaOADm9Sq5NjjXQUtpyJXWmd1Em1FrIdJGA1c909ON
IkcMmfm7DswqURQWSs7U3qodC25p+nTok3qb98SFzyflcMZFNiMEhtjckOr9CRlP/B+Gv/q/GJ/Y
GIKYL5gGu5/z6x6bchoK6Zu+A39oPae02KZgOygtC33TD3ZaNSAI5aPEM4g+mCX4y2+rIaKq59Zp
jp53pdo1gLNWO5N26SXqiEO+Un1yR9xvCaXCBlhPuf2fG/uGNs+bfj7cHKYMlAsz9ADoyS/cAK7/
GdU+8LQFrRbYrbUl+Yg1tTteSdraJLVTfkhNVjetQh3IBWRYU03vphwFKHw29n0AWuxoyqmqGkmk
sPxGggg0MIHR2GHSho0Rh2KCbQd8vI3/qHzyo8jeB/ZhmQ84NUhu8jEtHAwgpgyTwEut5lCayDBH
B1KSKIiBCvPdu3fBSr4oE9Ut1QPSYku9NTMvDOHfvOzC151EA9daZT+WYX42zS+6UtwdmX7S+3ik
QS5fIt354hCi+A6obBvOBAmLoQ37uhcXrrYuCPvZNKCG/rBYqOIc1D5goL3MbLfSxUyb8Yea0vfl
eJFZJgAieZes8HFqgjQyRyuhRf6aWwxvSQ3H+WF9Z8BKB3d8w3Cb0S8DTh1/jMqesuewGN+WpoiE
TZnH6MbnLvSuKdwAgfjDcof9MuSNZp6XUXxMOJK3ospsnPBHMm83C1aLbine0plXNWW4wJC5vpcI
Qxkf6fLht5rHXFGDerzHIbEsKEMNAX9Upau+IQ4znfGtSwuSpLWBImlckwQKdCciHKYtCM+aGoJW
e8M+5UZgb2TwPZf250j6hy5BI8QCcbhOlA0axun35nqsA5gd0d+aovoYxNBBl3W1mCVidkmrKo7p
oc5EhR697soswqdlgh7pM+YjV9dabxO/PEYII3r6s4wbKU0W9GD2QnMqPCaOg7wgDLdMLwKUQcZ4
aiYG2jSndkZgPVrw9/ulgK2Nna7nOFIX7ENBVgpq8SrohnvABVAF2eqrzC5mGUycRigLknlOpH8h
vLTy0HZwuc2D4/Ls0i7pOFXdc1Acs4ZXgLG7GhvVOrgZOjGcJhMuA48RFI2VwE8JMzApZcJQoz6A
+C+6M8QWqJJ2f0AdzJV3NkYXFXYtRqUPg6EK6JDkSU60t5b0CqAUxtoyUpAGBd6a+qzZsbvjALos
iRURvR6WH6QOY5GZFaDWewBANIsDbA3/xvthiDBBNqgVp8JhdYUmII7wFajtsCldsCSLQ7BqCCpV
Ov+znJiqoztG1afaON78CmdgpQXXcmoJfHCfoYX8HWTvzzC2oRHK2pSYSpfVv2UGp5FL1E7JOpTY
NAOQWbwXqstOsLQ4VbCxm2IOil1mXSoN7twMZ4Hn/II+XRshSTaYO2am6qO38pur33Aq9a2sWcWK
ex9kCLXB7onlM9KnckIdPWX+iyopDesE20lt+RfZoC9jloMPv8tPWV7/rgwjwkvHxngYjTT0Hezn
646u0H0K6PcZpao82139LSAA8VTjJVnWAq6Kq7aFRnMNZP05dIl9WlbtRWgd1EHTnzKRvcD6DAAV
EUdlzVrPysBxK8iEJKSsQurX0euUKsbCGm3hlFq5F0SEf9sl/OO0ay4yCw75UIkPSK92RTQ3Hwsi
uB2mh/+JG7NgYX4+/buGarimEIYpVKH+gruaCr2Hycv+2gBTwe1K+zYeTe2qqWm56UBEUFe4NRnZ
TDmKaPoSYPt4tmi0wXnrj31JUSVDGleCq77EjvasQetUauCOU5pq1DeReooN86utDFvq9/xYo6zm
KEUmnJl7yFEwJojVXZHK6m8E5pqN0+MkUMjS2CtWi4IxEy+K8kWGodjQTLARmAXRLqPN4hW2RAuf
XjsyGG6NznIlnuxjk1O12KOj7cMYIMzc8YoD04RIYlfrQrZEu6dMYebOyLLRnPW/sourY9GmT32P
aDeY93vDeCl6JXl3kOEaPSYK3c86UKKZZ5l4fZR/NCfKtKVHYKd4mZSEj2soay20vizwFJQe2cY3
4UmJJ6bN03bRqRSJ8LcVSkI7l6O3nE/6GbaxNPFbPV5nunsj8tBaR+EcZzMwJajJK58xsyVYSsww
NRGEcbVZ2iz9aPsUnskmRcDlT+FVF/Qyl/O7kdXpSZCit9Lz9sWNiu5k+19bsghjLh6h6Az0dasO
IgQaJki7t2xe1JmzynjRZeSACgudtktDp66qp4+D7Mq1VhWYpRS5I89kWUAubEUo6+1pNIPHMn5c
JqhK0fVbnagsaGu/F3hV11kpkXknZMCZfnIRI139lmn5uwBnbON6rdeLqblBN8x8UgrM/Ehysjht
PWlWHHuzXmdp0ckev67T9gedU/3Vt4pplQd+4lVqvpsCcWf+S+sxpPFLYx8hR9iTKDK7alHA0Yo1
yOJWDSIbZw9yPXTfhipEXiO1dwvqpA8EgE/VrI8O+DAh7Qg/Lr+x2mES4SNa6Y02B4q0m/rB2Pu6
LZFVZkCPCys+L6u0OeJKfs/v78dj/bf/4v7XvBirUAbNL3f/9pyn/Puvn2Kxfn7G3/5dlNafX/Zv
/zaV66dX5t3//uk2b83bT3e2WRM246P9Xo1P3+s2aZZPwe8xP/L/dONfvi+v8jwW3//7r1/zNmvm
V5OYIf+cnwUV40/L2fn1//6861vK84559e3tf3/Ce+KW4f5mImVCZmUBpoOex0u9R24Z5m+updmq
o1rY39+3zKOd4L//ahi/mSyFGZM6lK4GOK2//qVmCscm3f1Nc4RjI/M0LAsA/P9V5Ba8s18W3joy
MFWj0wN6EUaiQ4TXTyrj2GmCzDDaGZyOnyGn/3NqisbdwAkrf6dkD0bVf8t9Gvl5SuA7ebz9I1cj
JoPzA+hWfWrGMXrOc8SQGkOgHSmV1qdqEBvG4sXvpjF3EMkxurgKS/kckhqLOZ4JO3+vai1y4a5H
ozDH2bosGF/yWHu8v7TotZWm2O3dZFpzqslv5vjDvTuYGAr0sL6NQYlqsQ/TNyYQwDydwn6gwMjO
5Iri6lP69I2Z1anSc+1FDlV3aF3fRi7EEwbrCas70gDQEB5NWAnQJ4s/lYgjlucRVRZtTdTwR8RR
IakOxEjNr2e1ol+zDG0vEKLpwPtYKnoF4j3QPF2/ZB0lgKmFX/1UGpdx2fD+36DWLw1pjmSIKNrG
jVP7H09ZnjffqLZ/LUXeUvbz4PfXm3++vEDdyP4UJWBq5h+9P//H43pLRru2I5j7x9OW/y3PXf7X
OGJaCTXIdyIvYs+we3VfhdQ3bWm/DOwFtyzpX4va4F4aN1fHhiw3byOqTVymKP9j2SZNMtsdH1PU
slEl1/SMGqJ6v0sJFZz7sIc5OD9VTKI75ToegsToSMShgjlOzIW8BHceIr2M4gTr504dkmaXGWr+
2mE42BQyiffL1qAPRqKx3eBozQ8OWJOvskHNzstWP/XffPLirstTHWb+0syLx7JNCUyqFwgrac8J
dHDJFUIdr+9SXwzXwUSWpLiheg2aSt0hy9OvOGcR2krduA4RjatUauI6AAdlq29ffWXAbWbl7jUt
y3bnm6NyHVKHFUk5onyA4bXjIdHNj9RyB+86uRHUXRC+nWW3ocd4rCRZcctThSV4NFY3vzOT3WBm
zW2oSGpNexfCgjtEbPX7W1Cb4S4F3HQLuiTg3RT1NrSKsk3J5rzljkK+gkKAph9Z7nZoTOuW9qqz
9ZmU32i92lulsf1brhcU0VEe3P0uFtsBIO19YC62pVEQ34dZPu9HZnoPyFXY+kw275wJVF7FKe+D
jtUhLZX6PpREOPNu3T1I9FnEK/p7Kuuex2XTfQjCDjVCqd25Rs8g4dbg3SQAlZxhQuo71XYwC/s+
NEpJtdC495yPxbs5yt2PphywrxY8Bp8ZaGo10YPgJIL2lCF5BFWf8HpN/ggElNiRwcQVlkBzs0GY
HWqH6nu+p2P9vC3/6+wyOPTh9O2Xn1MrTvtYA+Hyy4ZeSbMZ5ZuxKvnHiywPacjh9CyooL9uCKBI
eb7BrGJ5hvnPp+WqQ2C8Folfn8G4UN8VWHlW/GKaeP8IYxdxJTdRTS5v9+MGviOyvk7BzDr/bj9u
DOlrW1tptT9tWD4CiBCgsEXr/rqB0IFgi1yUpNx/vtTyDBW24GaaWDP9skGL425TBrrxvuHHd+LH
BNILkdME+PkbL5nsrNHJVb9uSPG0rIMx0X7dkJl1u8aeT5rU/N39+ALx5eNfYjiy+/G+y7vZ+EGp
jhzt1w1dVomVNNoAu+pPf704wCCABzfYVC24eC0NjwZw4hdOKhuh2OPHFPHPvkVSDmILH4BFE1JR
kRXUU6hci3R29S0wpqpXzzYV6qZDiemrev25cpVdOtnWV4sRPvYCueEAxwQX5mKTWrG1V5t88qRd
98+p6X61iDL4iprnBq7ZxUEMgLCuEExgf+j2XRSUL7bsHsZo5r9XzqDzawbVvY8QBvuB8TGV5MDn
CIPSOR5+uanmtPgWt+hyzzJCjimhkCZnl8ktjhixdyUWW+hIyW1YUum1KXcYh6aX5WfLzfLgpobo
UQpy7OM59r5O7iZjnHuVS7Tpi81XOu5t2bbc2NBn1bQKb7Ffxu83ozv1V6TiuMNA75S5vKA4Gc+a
El6Ucogfuu7EDzXyw1tJ4MePH7UkXjxkcFCCsL0vP55L20epJR6GdPH+5OVBxhC8VEXdYADlAcuP
8FgXqyKpkNXOL7/8rI9g3RmFWXk/flYKH+ddGxjbH+/Q6L21LSHhbX68nj7J3pNaxHzsn+/Rl2lz
UGZZ/4/Xs4Kcfo4jPsRdOMq1hvz9Yrndrsr8jzYtkQ1GgnEbFnJ8qXFEYf7fhUwHt6A1phe7F1SJ
Jhw+X4EwUSevbulqO3POFQgAeLziIqqwMtWFl2ABf+0Thtm1ijqyy60v9Siz15icGhQVo8FYi7tc
Pyu4mKFzHoYpfa2dihEqOIABhd3GnS+Vqj/tm6qST8u9dPigRkXw0k/Nl4nc8TP5hDCSep2AgK7e
93k73cJWRQAXjK+mWZsnqwDfSbjYiAyx6vdJoEybRE4f1Srsb2mWm1uD4tgban161VIIcYRv58d2
iNRXEtdRRfRleA5sXJqpqb0q5HYocLqeKAnTl6R7E1WiM6YTEf1K6wMBTOnJjHErQenTT0WLozV2
a+O1KwiRCZsKA62mvPi9UG8F8OZt1NXs6xHGWjWwLM9ocNFoThEfZYpu1JoQjmhdXV+Wu+h/L6Wu
xo+6GN561rbXPjpHDn+YztLMp0II1Hb83kk6jdepyb+NaVk9tx2fgYruyOKEYdb8e/YkdHjZpCFs
IIvn1a/5XLbKuNuhyqbm9MP1coOStmDu5qqvWpx+kqXBGUBW2qvRhDib9Oq5GYS1ySqIZlXrbApD
0V+Nymcu3A7fl98b2ll5dKNuhLHDxjKrb3hRWJsmOV38TjVfywSRHJQdLH7zXQeNGygpQ7/YRUDi
Ax60sgQeERf+U28p3TOq+DUaG/u1mkyWM6P21UfOjsQ2dTyX+AwL/uPabCrnlb9cBfx2GHcNAfWv
iH62SlcC3Apa5RyapfWBicolSsXDLIXyJIfyYqs1lqukCC5ZH6qn1gzi3ehbJGOHxkFNbwjiq2vj
yvRoqP0HiTJbF5F5kbaV3sSDfKDm4liE1tf2ziJi6IOl6Ae9i40jUy5Oxm2Fiz7cKzInzIMGF+dv
cUpQ5J6W/y03uTmIgxPVW4m4xgvbSpDGKXdqax5Joh+8KlC/EitI3FKao9kYS/+EEVKeHNTqgnkw
b/Ohy3px9v1GPWJ791D+ddsgks4dyT6ilAj0Esb09sqA0tYV64tbQ8YxHZXzv8h36AS6p0i1brTu
P7XouJ6zIU8OVRB/KNw5HysIQIspwZ05O2kYEqQqXbsTWuVnU0cJNfTZrrKy7NBFkbYm5bxe08IF
PdrQcJXO+KjieayGPhoBm+MFiv4F1yUncRtdWJrpn9F8Gl7OzMSzpwaVQ79Tciv9zInwUBZP8CJG
KFRQDlyAHToGegerD3yIdUnLB9LTRnXkdVSQyUa180cBtqrBb+yV5KoaAYJHM7Hwzfv5bnyZ+1ge
yAt0yGn5+wRcKoubi2tnH5x4fGuyRuwq3/mjN4x9btn6ytW3rF+SrTTdL72vfRPjBY3WwxEm+orS
fuv1lAzbYVoxLmU8Jpy3ilmBPs6xzMhfoQ2pJ78i8pcguEQHnOdjQlzlKdzPRt+20NpE9RSUTGaK
moS5sX6FCYPjmaWuJoNzJoS2MnuwJ7D62QFK95ZExCJ25DjF0iFBqypaNI0nCwjgrmxxWyC1CXE2
A01tw5FrLLthjoASHKZx0KsRD1fkFutzMdbgpezyJGbRzdB7uWuh0Ed4fqFZ/i2yVlGZfShKw9rm
NL8hh9Mq7vR7oae3sLaxBUDrCKBmnYpqYuCNHtGneE4rJKqiZNQdhd9EBPQbSNdLOQ3ACPEUkuTN
F4QnOOFrInt3mqm7hWcgXNefjdyhxzT2Nc336jrlJdF821KxdnEd7eHmemVOH0xTnbXb4p9px30y
djQeW7z9UiA5tisid9vpze3oBKJn2BIV565aM7xe/ZLdKREa60qVplSteUnYchZXPzptNK11037q
3eaDoDWJ1OiOSuTjEDDAcM38iskTdzWUv0QU+onRMTMccSSzArKDngOAy3KORZBF+HJ2ozbV6PMr
wBnsoBaaLBIsktArrnkFfDhHEYCW1/TZi7Np28nA2g4J7iNsUaYbq4cP0pHtZXwm/460hJSeMGBI
YrIrE81WxmjbaD7qMvqiQU5FS5LcTMbGa8FnXGdDYnnQ1pQ1YzpCfuijbjmT2zg5q12aMgjy5fgE
VRFAm6N6likwcRbfg06t121NSjg5uckpDyxJqEl2NAI99NBFPnS/wquglGRKTMZ6nCbttQQtQJ6X
RFvO2ifUWC4Mpfal1KHpNsCPUN/gNS5UDnJTEPQVMPe/CoVTbTRp4RxFwIJTHc7SGYxrM3mNHPvr
NE75oYy7F4ltaEehgZ9Cj6Cb+fEXoSnRVvI7MLwWWwyMWbLWM4qzMWdFYLkvVDbsipxZH5m7xnse
PQRVYK0Zx1jNwhPEPaUZJto8RYmLBV1MXlfHHsAZzpyO05Ghn3L7KfPL4jK61gc9cIzzYJV/QExM
rgxkHBxkWXloR/HMeAuyQBOL1aS4XxPf1T070GBAE2awN+xs74jylHRmfXbLKzns+hrFZ7e2605b
7RuRBX9Ewb4opOR7dowX+oNwkpMkO6omIzTHuATVGSUyeUA5Wa2pk6F8zoxLa47jXi+NR2mLz1Ny
DPBomb32lvZgeYjcY02MiIPXYr4Sn0khWkOkokGh81UpHX8T02cHDMY24WpaDxdmk/B7mJfkyitY
KEGIiYKAz/V3SmdUm3Camle/qnKYddWwYfB9dQkAPrjdU0ME6Tk3vg1Ob644kG2wG+yNAkLrsesb
YEBddlHS6RQnTnaMQ9AXAlhMl7h3obryuZ5bYVpgn7pIQXWmZtaF8QxYkWZQ9/RT9jjNTAaZ8bhJ
NT8EovZHGKv9pzZuKs9wK40hE0a29KuSCoBGdVvRWKg6MUfZeq2cB+0Y6T349W8T8/CnSPdQ8TYW
+NAenoWDl772mSIZI13nKI72gx/asHbkl1Kxwb7C9EF5K4jKdYh4HwkoG5LCE0Uce0w6nrMsITiy
htw4jdoh16AuJTY0Gl8aXwKjUm9OOblHpBg3y5Hqzab9RezFoPwe+XhbbGcewwxNfXEr4ZwGxdS2
YMv1V5TYL70dZ9DS5qhLXReEIozfS9yejCSYm9Mku/gtyWuqb2crrCXKUXKxWweFiXw7UOwt57bR
YyJAHJ0JS43MExTh9ALkIFWOaT1gBJ1+jQCHWoXsvL4ylZvThtzA/m7ndTd/2WljtEBrcieR2yJl
8BE6DA3LZBh2YdQzhBmvjWyCu5t9L+LK2Q5xGm6ToktAu7Pk14Y33yiscw5ijL8DcrHU1T4RGXKq
ayYmZTVY6H05LYfqrJVU+o3QkrvqTGgWYoK+fTg0K1Gqb7170AtXWZOts/LnNh29nzcaDwCGmA8R
Eb5Rw3aPoZNfL3hxKzXeyFy8OJ323CK1IzIW/2wMcCQhf1FY/YoRmS0pvAFZ08fltQz7W9SSqsSX
spr86c1MGQfX1ouhNa/daPkHsh3X2cQ4HDVTcVF8nZPD/D9WMH//n290CkkDgKjeN9CYGVbLf5eb
WKCscytwID82/Om/OrpSDiC93b0/xZHl+xssd5f3G/QBt0Nnffrxnv/qc0TgtZgu1bPu6s+f78dj
RRZXiKUnCZWEtyksAx/OL2+rqzQ6pX/+5cdUa9a7aub/9Tzm345afhrI/Lupzf+P8xjjf5zHnNr+
LWx+GuDMT3ifx5jObya8LFwtzF2YeRgIjd7nMab1mxC2AJvBSFNzNZMZ9D/mMepvqotrm7xq3cV/
PIsF/zGPcX4TummpsNZmGaQw7b/+YxD100CNwdTf7/8la9N7HmYN+cwIR3/WQcEaELyR6ghCaSw+
3S+D8LRgNFk2oPgFpKR9WWRMIOCUTYDg9sbgM+vOGXHAE9dQfdaqTX2QcLxPYaqfakd6aBPkPstK
0iXQTx1t1e6OP+4S0ssRb4D8jtKeUwvAo/aYzI9+v+8jbE0Cup8Ki6Ej/jaGoLiBW3j+5kFpP8Ud
4a5jvO0MVutQEbUnOF4HJUM24VhRuHV185mwvh57rVC2eSwhqWQsWx3EQWOIbmDgGrWdMPasgdbk
+7AqCNpok+8i01CQytZZd89q6rvbuDRIt2F+P0DRHw3oNUaYf7P8Xu7SYmJ5LGsC10SWPkTaXNAH
7ivpJtgE+WCZ67wO0lY/4/gEUaMeu0zY4MQqYl5rfKpxxhqPhSyJEaT8eLUabXqpNiSbMPjFt0+z
jJOiLutHkGLgluNIRC0ou7WG22aTFtS8sfKsaKYHGOeipbV8Taesu8aliTZg2Oia7M5k6ga7ThkE
Ewjdvjf4J6mgfS+F8NVmLEnreaGIbhvBQlwlXtL6JsA9Y5MK2R2trL/XdVet1drBuRGNqAHcqb7l
wSFKi+4JQtMJiVE0n9UoGtp+vOpJZG/sOMGiI434MZ0tWTsrYqHBwUXlh7zxIOvHZ3u6JGNiwIME
4OACizzSAUdzHHYXokZwYu8X5ZGbFrPx/GlMv7ay5GuZtTtKKaadTpwj1Sq4emeqgJE2nzMV6llC
abruZ8sOgqB1WdFMXrA+zMB2CPEvVQO4t1Ff7TjfMdl1CaxpPQQJyUYfWGNLP3kJompdOgQllsQP
ohctkXoEEyRWShFUsxvHspLzaOufplE4O58FaNuZyhbDKPqhYHTIJag/yzz36h5zXj6B7TVC5Ata
m77GBTT2XhQ0k5ffhNURhYOjAHCsW1yMx9gdWmpKlGeLm1hDHACQJtmbZGrpZscIYaDvVxrqTmPB
iLVcw/wVeA2kln0pxMeRptPGJL5knZfVidAunezgKgUuXwqCalwgYXnN5XnwWQwCV2GFaQU7t3DO
WWXS5cgpICC8DZiQKH4TYZJThHlbibp75mgMgfKMeLBRg34l8eFNFnOLoaBlJh1aU9ItzuFkP3eB
ad1FQ7sZlBzxHCVaisbNH37FCilKms4rVdovU1QpR2ecVK+y5ffOao9jTW69GevQFTUUDLF5EUnj
npebonS3pl1PV0cDxx8WLcz/1Np3KoLEHlIh4+3IAxCknxI7e6UX7Xotpb2swuI24AgoDiKyvlKx
NhsrksbB6pSO3YhOruIqwzrIoY87uT7tV0sq8gTpsGPAgxMsUbescUMM119DbVQxhKLKTPsRUXJT
Pfs23TOOPNB4DgqRZT9oCIrcSVo0bgwtp+kMQs7Ibl0J/a3rClDNWp94k83iDXfoakhL89w5Ywqk
1cc8bPFx9DIggiRR7z5TnQvGrKcCtR5ICYKQAx+0csnXyonKV3S5q5Cd4vCvcFqaTkZfEOCjIuKt
2W/ZI4EbN+VjCXPKIpSP7eiQ1KUSO15Phg0gPQNWioK/7kwypfLZbpRUGnocoe5C4X4f8/IDrbrh
Id1oqyOgQuRUwrrw9T+McOofDACGR5Vk4YGLGqjd+WeUtN9APWhHdhPXA50crJPI6R59lLSHwso+
22pZH9EJ1sekYnZg4zTmEJvqY5vFSrm3WuuoZ7L0bMWuj1kFJw3V8k83c3UR+tWTzfAcJI6OElJj
DNUUWnHnV9mRiwaEISmuid8V12nSBT6LsGcfGrRtZRnRhoScfQJ68dzZdAjjKLDp5MySqFZjLyRR
sB8UZVcQ2/aZpPRNiLRxo9Oz3td9Yh5F3TNHd76C4kgebR+nzC+cco1qEnpYYWsnrYwAKrGxtF38
+W78ApaDlrreii8VyR8Qj99oKqHqarTuCKj9xQmi+AJh2NxEU2dSh+vKQ1cCiVO2xAnku8IrdOfU
JZn4iJ36QmAkJmRDfxN2Eb3Ew6DsQklCOhRC0M+VpT6moCIGRm3dA34kr2iM5JoqKojFfAKSK1x3
y87OrtNY+xHQzjHPb3XbE8aiwpINaBZ1nMA+0Xu/BnSL0pT+JDQla90xUgR8rJuHvFYbsiBHSLR6
85LDZGadrsbfcW0bzkhl2VFikzhQPhlyIM5e6uCqbLST/4u7M2uOHMmy83/RO0rYHXjQS+wbgxFk
kEzGC4zMTAKOzbFvv14f2N2yqprRjI2Z9CBVmZV1ZTWDEQjA/fq953xHNPx2xzLgpDpiO0v82GuE
uRchANzcMfNH8J3HpvFdfhxqNz9YYL91rhWPlE9z/BRzvMJkZU/VyU28YJkJ1wTkxb+OOqtHGsZk
U7hZfeKW6huM4/zP739ALWv3+oBsUieqgoqqWE0ooswN9Vd9CqAwL3AQEBYZNc0pnszmFFrdb2UF
9ub7j3CPtaeksNxdIhxYxhY0Fhqq7anj/TVgqoEIyBRDCBYSCQdu8x06Z3al12AimP9JlgNGIHu4
+uk0ro1GDMTqWPKk5/tQjMG9InzXd7hFc5W8a4XAtznI5hiVLVnNDd5XiztsGedT/BB3lkkullgM
sea+kjcE70uOwUpkqMSSjugyTzO7BwYRF7ArtJ+KcF+iGT8nNvaWyrS3nn6CNeGdGgflcQ7Na9l0
bXDU6x5meEzqWO4O+lpAUllPhcLsa8/oVMM4ZkTWjy4S1L4X18HXd1aEj7FwL9LojHWUOgLZQYgg
Mh+0C9WKBmLLcA9/kjn9O9Wq/TdAFsWqS7VK3iblqpidQH/VDun4rSyyJ9tVUbuSFh1iLS27NpPV
s2+pU8UDtJGZc2AlLFfCTLpdEQpzpSMcJw86gErf/1QaeXcmUX9ZSpCp11hgHMVw4Lf2O7srfkRR
fdfGXF8ms9On74tZ754dcArz9LjaQ9GAT2rqchcQ/bn2e8yIuK6jUIdoqSpC2qtw1TN7X07ixwQ+
fKVh+f/P9KvOvy3bXU9HqGVDCSNE7NtN9CcsEXInJ5SNbFemq5pTR6W3tZSrrwYmxnYRsJs6sl86
iebB7w7yXe/SUrbNgpFgyfOMZvOMWqVcDYMlH5twYo/pjZ2W6dp7hIXIFCND6ioOtlpa9heJgwD3
TruNpXXvVWzvQo0HITHUx3cF41hURDkE6I02eNFSxG6+J7eA4CIv/qIQE+cu8F51vU1P7aR/Oa6V
b5UnzYMysdJY1rbrDOcQWumjWSbqXfZoFyP/1tbkjXiyzc/w099El5YrW8JiV9HYPY56u3U7Qx4L
j4ZZaaEznxpbXmofzyms0KhxP20G2R7doR08Rm71JKjx3nhErMAXNnrlrQuuEYpPjBddvs0bCKIO
AdeeF58AZ3SLUo/anTUW7qLDeIVEBdmD6ZzrOsSpinDdpdGij5DeMbBvv/GmfkKnLo+CnRuj7tU0
6xPzTL34ZtVWGeGTBp7hoQTmqgTSLWWnj5xc3GXkk3jX6PFBtow+OJEcYvOFrIFi7yoItcFUPpdj
7GzRxIEeVh0RrxX65FHhxQy68kIrYSQuIHkL5mtLLxNJAqOEVcPIYFnpeGCRcVXPuRjeShJL8Lqt
qgyHIz2RH5XDmhTaLm/TsW+pFr/YAe+5T7VPzT5jJEZ0ISKguQgXQkFTFD8GwQKDd86dJHrITMqd
QL6LUdi33IJca4XmMUzfEdAhIzBXxANUTA2pehOhPyfj70yjwWQHVfKKv+HhP14jZn1j8Q8l6f7X
//hvHJZ9T4CYQ/5o2Igavw+8f3oy0jmCjTwf4KUNruAq4FLpIroYllih0r1BLR+XWeiRjRdwO1Al
dLSypUf25oBc9uh006uGCW2qhf2EGyTAJ+48IV0OGZ6Qk+fsnbkTnQz7oE335lSs2cDVIrLCWzqa
R23eUcREYzU16/Ewz85Nlb37g/ORNlSBfuelWDEXHhByQl7cUzOaeE+a7KinRC30BQUxcJZVXfqC
Kkn/NSdML2ITufLsLbKgPNBbrthmoKq2nrWxUJmvA9N8jEMoHv9X9Lf/H/Z7EKX+93+1Vf6N/vb0
+/ODYLS/Nnz4iX8KcN0/6KMY0OLI/WAaS4PmXwJc5w9DR0TrzTm1uM5MFvV/NXzsP1zf8L35b5fw
67kN88+GD9rcucszRxk7Av2u8V8T4Bp/30Rx7CELtpCvebrOf/XmB+hPDwgEDtFKAVWFx2Ja9qIg
l1Q57k+DE8fvRozjscp8+eBAWAHDU4Ndb+xd7k5P9LnVKidx5TyUMKiDdiIN1RW5d4SbcFWaR9AF
IpSjmyfFytLCZoNzY1oZvcFBX1XVxmVyxGiJrcWEDnKmkZGsHUQe62HMSS0CJ/2StsYvJTlvRUWc
bCpdewzLIHlQdjGrchq4+qlpH4gtGdadD1HUnyoC3qGyL2NV3abRkksALc2yzlCM+hHhh00aREsX
s8ICerQGqSwk8UM33lODfJvcxt+TMTuFy5J/Ec3y2CBiYfTj/yRZxCE5jMAyFy3Fss0azM/kqNDk
z7HvG1IHp+ePzN1Ko/jM8+IH4IDmqcqxZqYO0x3XCLM9kH+xomP8HHul92oURBx6mABfxykTq0IF
zGMDjvZHkvpOBih6mlzlqw65/9xJGk5Q2R+Nsj1WfX638xF6cUBrCO0BsYvj+EijXwfj3WxtE0eB
0mcuZdHCD/WMH7GWcAIqh1dvHF/HaHiRTqHI5qHNYDguO0OICaCW05MN42BV9nByc6Q2VZ6e0sxc
N0q/FVHEQuj0Oy/nCOn2BFMXGZTuwuVT09h/mewaGnI+p4ppMmA6wGSh5PCyJAAEykUf3Gt/PMrC
/kXuLiaRyntSmeUBDvKb09hwVhlHhvhdL19y5bx7aZDuPK/pkfG1wHoyI0J97f12ypgOQd/0bFAa
962j6M2zGYZwzekqPrSx6NdjE+CZrqpdCJ68zMM7XaInbraKQ3RnQ68bD9LWXqLRdwj6pk6kKbIg
S2BcV775004Shkyl+miLslhQEkT4+snX5SQCVTogHGCA71IlAZk/VnXvCvjyxoRPh510L6CIbLH2
1bAZKkWTrraeqsjx2GLxUXQR5FattH4RTPjVmuwPZA4Px77nxIGRun0sRrOAZNVRgmdGda05AjH0
QOQ484JsW1/Hvng0pEUmMT2xbGjBhljxb9cX1zJxkDvE5qUHW7KmJHc3LDw8fX64Dytk18xG34Ys
/MhH0mCnnrkc4rwBUlj/wzK7eomtPuH0p41XNTBtkWF+qGsi3I2kt9BPuLcaXSHguB8K/hOz8p6t
rupHpjcxyiH3zD3/7CsJN5bx44Lhbr/Iml6wz/n1MTLauSPBw4lwRK1RCxnrlNn2Mm29cAVpNjxk
Mvmpw9VaVanrw0L2Mbkwd17GxkhW6yhtGnV04qAAm4uGJJF1LUSzBRUxgm0f8EVa/TVwdKIn+/Iw
x/OtE7RV5LcNb0gl0zVWiE1qAISLA+1BN+Sziex0yZye51iYxjIYjHuVk/HVMlSng0KOUUkKtjux
s1plfRQ6Ha9K08Zdrtc30ycoLLZquQ4NxWhf07Qdwq7gwevSBrePeoyBWgDdny+qsEl9yZzhyekT
UkNHMh10MvmW3MjdziOih9cvt4TOEDHUOmP6MUUe57U634DyfG8H5lrS6M9oSFhkgfC4kGwhXiU/
EI5/RRF8NEPvfkSZ+uqz4svOo09Uto+gbHLCtaZ3XGC7DOTBJIJ1rOGmqHqCkLAsg4ClnDxD5IX1
pRPM0FaKNJ6kmxHviBh7572yq2WuRR8+PLXRyugcpbi5Bg+wpDDBYAnmtAHSGSNFcoIATFvUunur
IIGVyrgnprZTnq5WMzl8redYv7OsTDdjr5IdZdtnJ9xi63umvhtJ84oxGS56ty/2E55s4g5wiBkC
ol+fM8WvJ+PSuUB4es98isce4QuU0RPxr0+14xCRlZoRRzlKtMT8EZBHDjsrKZe0d5ulS88GMt/B
46S3kKZ5oKMDmKu7G8acS9fTVwRM1WNb9W4TWR2bpKdrg7zyvS8smL1jd64QHMSjiTQxbZ8snvWu
SJ7DIfuBd/eWQF5awYxEwIOywF9VZUteeETapmoAcZjUcmCr1dbI6+cG2+ZyZHx3nlJm3YEgCbzz
syeIPs9WANc6GiHLVwgjWjd5ClPQN0U3LsRglZi3VbKsy/zmxa19DFoxbUujeRYlP1bEtreJtfq9
UN67Jid4AoLGsRXbt8guIg4VdPlMtDwb2xw/ojAP6TfbZyPtnlGnIC8pixfqdZ8YVCLD/GGYVaiS
D1/qr1oHbsbsFQ3pWnziUNuVpchJPkE77el0rkWGrcXTSciuDBwZwzxbKDWEfzaY0lE2t3xCH5rN
qdNodKYRIWqmfrFFsi5BKJwAIEkbAGnXuI+1H1xqgy5vi4xEb149vXsqJv231eJfxEbvLyxi76HS
bu0ZJFanFoYLs7qOoTHuIvoPNrr/VRj213YYtrS/dmXffqrBugfNcKMae2608RPiI9K3wdrEltj7
DhmqrkNbzOqF/paHMtrnXeFfJJMOzs20BlIECG2pbUrMAYi5AO3167qttxIwclzZz40gdLEO8GfW
YXVOCxuOVarlazUNNzeUV45yL3Xl7jK3AzUUnCwtvSCbmRHiHJpC8LTekDw5iX6Fb/IYWqI4O2H8
i0QU/Ik5nDNPcvkVfvylV4/Fwh70Ek3a9Nq6ucuxc2IvcJIHb6DfU8HXcAvrhIlrk+sNkWUOhM5p
7eDyZmnY1S3UGStBf2bln3IcDrpg/GUThFo1Zwt9meLuZ4qJLTqh9Q4kH2aEWdsHu3GeRG3RECCC
ospPVpo9pCJdtVKuUKxmaCrccjcBV9ypGv16SdIlLDu4xDb8QLIEW30TRP45QLAKLvnYCf3RZO/M
nGRH1+8HSSFIHWtJQHU333+R+xx13qpO5LV3s1cLukHGsxTXIElr/0Gbom2tarTQ1VJAFBdgLyUh
QpY2rkM0ToZZjttsGHb66D63QM362NjQ/d8Gs3LG6NGe2uvGSHcRVtKim5sjNig7GpWmwShfA9xt
kU3RTKQWVkF9xUV8aPEDwTPIt0hSqLScfitVB4lQf6ZDzIkeBrVj0swGPaUJ+phQwZjbJ8gly+kL
T/wFINtRBe46bNH8aOhfMRsnEHk81BzKGvkwxc2JEg+Og/ee2g32gMhxFqVLTYdbbstIiHP3hHWe
Wqhg6IdY66eweyJexrgEyCXQPg6/p7S+JE25z3PW6qJus2XlIEVp4ocAOUADjLpNun3BCpSb5aM3
TEfWHUzg3YRPrWYxxx5DwaPQYBqLNMhojnuvY1YdosHBXs7qinY2LYNPm4AofrX7NZYTsWp9f7PS
BLkHxi6M+yzhXOyOTUdjFKLCF5bYtT6Y22YyDnpuPJArnW5IFH8TTnpBipwuyqzd1VH5E54wiTVk
0TSWcGHbR6cJ84/pJntJYZNLRS0XUSJKTzz2AXM+Nz4AeyYR+RokwypDeVTijsCMjybwpSdlZxiN
a5DXbwGBerFFpEOdI8BJZDetyixa9yNktaT94Q6kvTB5nVdEN3defaPc5ok4eaV8CvU3nAAbi9EF
CVf1ouCotrDc6Jn7lbU22dRDumomPLasGXr3ayzGRZDl+0LaX0OT7EYjuArFdjA8MeTeztHOWf/l
ZvlDBR8EPMyyDfAWe4r5K1ZwAfpmfOrY7FrJ6Em/u8hhsmyk83NVyueLcX67rM39gFk9LpdT/qz8
8OgH6NKyRSLmEOcSene+5v5dZvQt4uDTjcgByex9Vt9GJJ5FQgMCM1pHnMLUpSfpGjcT0NjQJjQK
CV4iAiHVwqOskd47GDFbgQs2OHVUhxhPVxEqSpt3p2yfHpq1IVxnL6zmJ66CNwRcK5+uWc2xTqOw
DiemB5gPKqzIWtlvSwnQNGFJi+DjEDMeUOx5lXML4NXZyH/g7pKaUyzd4Ncc4uE73QPOmTVJfRzv
UnKTFMkeEeOEUG1ZYRdVcc76ZD+1Ykkj1luofIL1qrh58y1tkavffSm3+ixZMuPJApyWyksE1mTt
WxOUAS39wTeyHqnA0cZusu7Np8Xjdt1aJ/ehgdE/jeGq4jbRzfDZ9KINULGdH/jXvv0xmC/9jLju
s0XHRzI8866wJxDVvc8aMoI8pa+AzazUjE61os+qNlfhoL87ot8lxDRPtmShUj+gbiP3TTZ6oe8w
AO382GIk3awwk6+YGh4ggHNjlCHGH/6knCMJw4ygNpm61qa14Bn6bCSQnPji9GXU5c86RQiRV1cm
j+NyKguHyMsGaJ3Un2ZEUdvHy9rON1Avtm0OkEWGBDOqA4gT1NHeNUckmvv6hWPfOYZ7Tj98qzfy
0HO+Gt3hYka2w9DR2rnI6MfB0Bd5IIall/ncGAnfRNEQATL8oNaHu8G4iR3d2fZByjgTW0rSHnMj
zJfYUz8bWREt3pDWba5skEaAY4E4ZWjIuyLwIQzo/c6RqdznehI9OrHQF41RsuNlkl0Jr47QdJ1R
q/eZWSGXLiA7RXXaI23lx67AVczaWU87HacT28xxKJiKyv4J7SQiWm0iZzP07rYBpD+pONrrBUmm
LXmNOoVGiYeF+gObi9892KGNK9Mq0cNk7tqux3UL5hzq1BjAmfETvAXFohYBqAQPhtq0Lhs0EhZ+
V+PeesTnxeXeta1jDkUG+tDODmvKO4c5fcnCIQFewzsuzcXUScScbEULRSpsxYCyEs6yL/UHEVf0
UPr4Vs0Ugii6EVwyHuy2fGhJJVvEDaUNsW0GYUOO/EUniM3qZ1oAxK3kV6GTKVnDta71Y+kPGxRI
ezrK+d6NoveOmSfmnoVnw5cqs20RpeSP2Z9+EZLAlpUfKIWukxUe4kieO80kBtCA41j/JoRhx9MP
o2BWIesxyTpSetqvwEm2fddZTFLitVaVSz3Mf5tjyndsBlQdmVmwRo+Xtmz8Xe/Z56aOEdDYrrUV
OX2ZcXQQjja7KfC2JScAM1W7GkIST/Ut1sW7TDFhA/x3cLRAaFS+qo9FE9YfxPJhlU5yGiED5UZj
ZyZcB0BdtrKaHbOKlLrf2SYywuzjmbho+oDWvz8LLvomf1CTRD4aNsGbmZDjTH/+bFRV/OgGqDFI
XUgWk9LTTS7ooGgxgv6Sns5GYYtcGAZhH6Dl03gROx38LqMfNi1pg8Q7D7SjXUzRWpVTJxu4Fjwi
t5aOEeuL0MSL60E+XGqtU67HkjFF7JnaP7rj/6cVfP8vafPmlJz/fa/2Cjyh+kundv7//6NT6xh0
apkUUI9BN/hXl9bR/xBkudACND0DIIJJDNo/u7SmCwsBzibsAo8GKnqB/9WlNe0/bI/uhCdc1xY8
N+Z/RZZHT/evQwyBx903+MsWnJ9sx/xrj9Ysyrh1fSyFQUsGhsyZyxL1W/kfCZEPy6EJD0an/bAv
ZmPSsWCmhqaLgVw/krOhscIWobkMVEeWXP76Pczx8vbyp+v47wxjjfk9/HnQwundIfIVLSK8UmEb
c5TLn/rIyWRz485ATm/Ubqjc2UfQyJ8ZdTjIfb19PNlnKUKAWDRCl90Q42Bd/cfvYU6k+/tbEPOX
ZLO2m2JuqP/5LdjkSgwy16tVaYBKI9wwhm1fd23KGSK4Vf2AIhpf6j/GIn+hkvxZNGnObLi//lru
Ct+k6WK7rmuJv307HLljj/xctRrTapWBKPLjbNPmLtudA8dH24DSXEXzXEYO7NkGUsBhX8RMguyl
Dbxt4kg3AF1xq+RthMgMdHQ32NodrP2DFORgxm70n31b9szw+Pu7dgzLYiBB0x/xzt/i/aZ8wLnf
ICh0cOrcvKI5JcRk3huEKcsJcegFwHG4I7kYrWReJ0vGwzQrgm5OYh/zNx6I986Mnd+ds1acnXKS
Xit3Oif4FmGBH2SWktDWQQ/rj0wNHpTnnDgtA+lutoCmaLBNT5lUF21U28KRZ+huC1M690Iv9sr1
cacOe/reG2+oNib5P1mxgRiww6ixd92XphsJfPOWFl1mXPyRAGHtL7qW7ZjMsKabEx9mOrhaTy6S
tpQhtFInA1uSS2/WLeNdoE0P9WBBxmv3E7jWONF3EfS78Ysm+CZ3w8fCHM/GcFCx2E6jvkXBtx57
SAV5tDXaclN25lJ7DuvoafBzbHv2EZf8xuWwkcoUgnh/lRB9HO+x9AkFoLdUe32+QNzKiULdiJ6c
QUfEhEcroee3CWtuYeEsxTO7GGQ4LQyLqrZ+1qvhWTYY4At3L5rg3hrUBGm+xB2xmYHcuk0eY+Yh
bxiOmS72bW88FwQrN2Z0mLNLxtI7h5lDhlZxA1hIy2b8RNC/U2ZGF7TmTDHSZmfASNJBePhG4Gqh
XNB+XuL4fEASQ0RXSstwQhuSLIGfg4JPaUX6GxGy6TnvaY22sArOyDjn4IM1svwtcNMnR59gzJkz
1HHdBONO9rAFswix1qPJ0a+q+42/FbLbx6O1NeT4khndGuT0W1la2yHqXiJ8PLSrGKmKixWABrNB
SaNfo0viSGqOoX5JbZogpmh+ElpGrHd1j8jr2Yx+aa6Y+2Bpma49vPqVlBA3GyWrg6t5+C6C5pk4
H/Jrt3WhnT3ijGvDoYwPFyLPmDNxGCX/YxG5xove+DRy8FXzWlGV/mx1AHh1+Aje8Am167XySH2a
r3KvZ29iqpcAShELA1aeHPkgyDJHA/qgOXc4wmvqhJUYQBGPvHDyDkp0ZYVAhVFNLxhC+xwaETaV
1e+0Jtda5Zu6fvXi8eggFnabfuc2X5qeQPylBMOz3BtY3YiYtqS3gzfuk+nHd9eR4L5oGdgt8kad
AhdZpi8+QhoSJMJ6ztLSi3U+zg4aTuheO51CnJuu3x7aGryagT7Y6a8a8VpOEm5DX4fezXDZQIwp
d6Yb7SW1KSnylxoblVVuvGTaeTWHSQwUTTnQdhc7F+1hZEakgYyINUe5mCyY0dmwd1FmOVAhLIbx
89I49cO+Hnn00vYa0lNoh/EQNHhJov5YNjbx89OOt7D0kK/A7EjFqW7OeKpOZg/LTzN3to+SAxVv
1NgsTP3er3FaRf6mnElgEzbnsr226bjXmLE4Ut/N328WljTl1V7KN4P4We6zg4iZ90ziHBfMOxsE
0DY+/1G9hSnD/8EVj0GTr2IBB8x9bbxftnJXteStZxkq8HZdRdlm/o442MPIolWiNErXBiUcYLZ6
27VgLF0UxPFwDcCIa3Z6agizEGJtKGdL22ZdiAnGmcXigfBzWMWJvSl4bJvxlUOypZo9+sRdDweI
RfcJ59xXKvkqW8v+1XvqajQEIiVxtwoF2iYr4+4LHe8tsKtnqwEsjs4Qn07tITRPfk866vKZWBSG
ZU/btdWWOVVz4DOzkwleVF3xq3L9NHnDIaIHT1jxThQOw4VolXiWWLb4TJeFo31Am3+ml3KhZdit
LKfvEMZrwOnYCJwh/xJMVwhLth604tGr7J+uCczQjneGBA7NyXtRhVk5m/KeDXejBnubhOmzoTFL
Qw0cg1iVFmmndng18nRL+vLBlqm+YJb7JnXzpWjMPbDYdYcXKozz11pLtYXWpEA0WhDgBO8a9dVK
hmPSV+0CEzuapPZHpCcs/OEOnOW9hP7Wsh6UJsqmPKZ2IdZ6jx7y0E9eszanmpwKCUVAlza6xci6
Vz5xzuEttlYK6w1zVT3LDno3Yi2IDQ7TXL0mhVJnls0ucaMCW5i3rCMCR74fPc3S37S04kvkmFBr
tBKSKAdgdGLUd0OM+hVk6V2ZPoF2aj80uKMr9Spq0oAmxj99/pxnUKIEusrO4ZxB9jNPe5wRg8pL
hQkeqDAy38MQXMaMXfXHlLTm0PUW82s4cc9BWVN3ps13RlRoUT/GMDqkiGUX0OP0Bef6Gu01px9a
PI+aX19FzpKLnm+n6dkF/+DNU/EXmrG1mjXko6RjFZB34nb9ZSQko4y+RFn+rpt0n859p0CTzDgb
2kdIzZrJIWPOZR6X2e+VSo7SSAkh7CWecqvF1V7kdw5Rw4LUtDJTZyxeaaq+yNXqVV2AYybp22I6
BnaOgWPDtRXc1mmG7jXOOev6Nv1IJ/2yYtdZfl+WruLz04xdd+aw1RTHc4UwExI00EQR0sEP1+FE
Pqjh8CnRKr5QYjym9cSEQWqvjEloFGTBG0/PZzn4NWMdyjQHUKKkVDM05vN1Oz65XfxTNPa0HMnQ
4piXbEwnI+It/0nuLYPjcQbo8lKNxpfuCBZnwyMCrnO4ghV3JdlQD17MqKqXfJ+uMZAW1GEQJw0S
NzzdhZFHYNGGm6jOEfD2+UXkfGaoJi5QF46OrPRY6e90fjUMyOVSmt4vQ2ontHT1oq140biVX/P1
UwUHBGRqsKvz9zprHJ4R+NJEbtGr2dWMmlJT/PLlHI4cZPc8yB5gsDKNEnCaBM0bplnOYO4sf/iR
h6Q+1Lb7i/DIS1HH+xxBGJ7FG9JaYBC2scFELLeDH+K6+yoHK13oZXYn+fNZ8uyElq5DuMjuPpHu
jD0Yj5NoWLn2V9ECoY+Z+y3b8sUygx0PHoOhiYFplZ5UnFAE4T0c83OFfGqZIVGwO1DcKYudS558
l8JVzPIebTk1eRthgqCsXqUdThA80Z3mTqTtsNcTZ0hg0dh/Ogge44LBdDZMdAl0xc0IkHfyvHMa
diGVGZmcHSkwNruLY0kwHgQ09AGRPzbvgHgdHRnwk+j7D8N+SVTy9f18zoFDE8gwcnSOic0dQEhs
RzgDk9iOf6PfRTkzXwbYJxzZ5rsZqdpyCPOnaMqx/3JhzIDrVhoWTfrmWbfVBTX8F7yPiw3FVaj+
ODArXkCWm28lIuEHhL5MpogY825N/0u4fr4qq9JjWuM8d4h1Y2ATRmMEB1OcOh3wVR8fM8/nvhZk
bqmEFQVwJ6p1fNxS1Vu3LY9WGRIaQwRgqVHeY6m6Gc7djtm+3JQ4BLOi6fxtbwhVguOZ+zpsUjpn
nvXk1/acx0DsI36FryZgC2psBgxz0r3KLoEJ28IqYjqxY36YjKVSrbk29QosaTeuSCefz0XpV+15
nyr1WMG5N8iYYsmrzY719sM36onRrr4lLqujvOfC4hDOlnnt0eAJL0aXvhDs5CynCoUHgbQXOQ0J
havQFm1qHLlCz8bYyW3QEfet9InX5zL780JML2xRY8ywcu8mOv4LqTKgGKS+dufHuHesA/HGn2VP
N84yHDi6Q7wMDGY0BjPkwI6yJaKmu57j3yUWO2VMml8CL/sKOaGSUMo5BRsQBHvTJSLDTwdzbY/z
zS8Din39nIoOURF9IxV16cKq2U/MIsbdh3dO13iz4gImXydMj3FYpP1ECfTQdd6h1w64+3YEU/zW
C4mQKfoKDRSCLgegAZELVqaOW9xgzjKWV1VgzG2MEb1U0a8MVJRs8I9typ8y0bmZsXsZqLISN7vo
BltIEvLDkr48V/yuaRKBUHZvBnFThF3lGeaX+fSgm8NHV9g7f96aKsZOLAk2w8/23Pt41vn8o8dG
0zAB1TL2Fau46PEn+bz7+bFJC/7YB6IL8Gmvp/06Fe5Nj9ioyMy84+oj4CbZI3r1aM3KL5RPpDuI
jmHywCLEMoNihAJ/jDaDor+XcSJYZ6n8msMvO4KkdWgqbRQ+mMrZkXE/nwXKk5byLh1uFZzOdx58
fZGmXF0zdW5ZQLJVKV+/74+05rVHlnX6SLvCjO6DRl/DcOOv+eGkfLuXBKjOD2tgsaGK6qUI63MR
ezcTc0Dh0IeYf9ry5XNLyKob3+dvqfHTE6LmO5Y6jIE136rxIP1PvIAbgle/L3DY8L5q7zavDslo
3ZKQkp6VP4w7cw2Xb1fqRb0YPkliQ0SiWP2TgquvwGjEEZcLau9ivjj1WD/6WXT9vsIOEkFwRRnd
9HKXjbRrs+QDdh9cL13eZRAy7Z52QZC+fC+33z8jCp++O6K/+V7HyX4azPSScH2tnEszPz823yGi
gEXVarc2YEM2OnVJdXWhAVIvCOYhDon7KVH3auB9zt8LvVNoIRptgfLsRu5nJNisOOveyza/a+hs
Fnl5z+kTWIQctFaRL5q2eOSD0enKUwwQ2hHQ74PMiwczaD+y7JnqyVzQqJsWQRWfuKgcq0uHIXv3
4UOjXqWNJ5kwraLYfyuS6S0y9c33J/j+KPjIpr7c5U58EMk8p+DOw3Jd0xq2f8WQGLktELIvyumH
YzqfcmKjmJeP75UCaNq9deh2WfZhgk4Cd0ZPx3tJfWkbzQ81WZcqHPe+QjpnUfdIyq/vB6J3WGvm
J1Pl2WfNPNJBYq2CBEcn7wHNFPK77pRyZM+r04QSqZqsNXG8UeYvaw+po634XDYT2gyKfgc9WGVA
BXQS++Ax4CfpRXOc3LxdaKTzQJ0rHnppfRll9kwXf+3josjJOoMZv25a9zr5pEDStGjq0yR52ipF
IUliaeyHX+wPF4OyyBjNNf2FNTaNzbxFh8A+Qic9zbWiicfRdmpr4Tqw6zm3zBUuELOvCeuTkx3n
5/+7MJLzrikj3l/5qrrwlukNwkn/Dd02qvqivg4DBXaNlr9wB5wuPvyVvpp2ucWcY65tItbKrGL1
mbc+XAn3TIvxFlTYHsprw23kZOEXbRQwPOlJj5OvUOse5X6+WWPTXoUTqBIevzqdF+Bq/joEz8BI
X3iRntu2xZ1gfgSUdqsQ2M6yqn8GCZgfYWT7COVDUg8/MhRtpVF+9A4rVwpqkLQysfH86cOb6mta
25vIRGGeTos4WaO3u89rquLrn3g7VoXnz+FOmdcMvSTFWtd+F1zi+dmYn9okqyAZ1fz0QF+HOyAY
6keRDk/g1wJutyrLTq30b/PjkvvtEdPWdV5coB/s3Hkg9/3KMs4v86pXVf+Tu/PajZvp0vWt7Bvg
gDkc7s5ZagVL9gnhILOYc7z6eUj5s6TWNxL+wT7agCG4uxmKZLFq1VpvGJ8Dk1xobEje6NKjaiXf
QmBxYbbpJNAMtvRl6t+Yy0VzDzoZVfQV1JJNgCHFUnawIfYYkMcnONTJYQpG06T/GfVUmXjBx/sv
6CZp2mxAzX/rMsVhWu6vjLHMmo6+cFnxwxir/YrEGHQKAvNJ0ggR4e1M7zslL5VhPZ1bHSvVJBff
xqcFf3rR5whhuHIG+aksUYRxojm6nAsTZNkI0jko6OWNA/B4P7oy/G0UFg6I1aKV3SUsiftWCMpf
0bd6zJUM7XDr1vV5ykwPLSOY2Zp7L23uxxs0dZBxNum8BxdU/iJX+35udvmvpmUqrUdnna7idYKn
TW6eOd8BuTEbBpcJJW0XVaMkDBmgKQTkEPyns1uhKGfdo3chnxeuxt9At4rvrLdhB7qYUOUmMh5J
h/STBzUbMPIsR9MHPQ8ZuBKiQ1yoUEcE3uhA0a8bYW4T0ogzqTa/FDFgmTqkHRmSraKkjUZL7VfB
xxQKUyMRZtYlo0XcASGQmAvmtTJ8CTVmQcSYQ8ROoKZKDuC+0i7XfSHNtXG2jxK9YgxtcZdg1K7C
FJkSUoEzJ3P8jSZVIXtH37NQYq1rAB8y84ocYsfMpNZgk1wn3wW1fB55chYMhrle5GLpwhTyvwa5
me+qKkgQrEIEqWtbwKN16O/RI0Zonfmyy63mvs/zewMl5Z8ioNxHRsxNuke5gHBTlapyVzqxNA+b
axVA2DlPo2hlEx9ASDHSjZbGYi/7eAoObfKElZV2jIGrrbGH/aV1gX5sx68686AWkXecvsltYy+3
hrJorEwil5aQi/i4XqGMBYmLygFSEOg5UKywLPQb3hYsEN+3/NJ30sWYmY1QX8lQ8tRNdyULyHno
iTHSM7fvTDlYFYj6WPrXWuRrqVVx/5Q3U2v+XxcD/7+jd6gyj+V/Lhnefq9/+f/n/xbff/jfX1cO
p93+VA6N/6LwA9NINwxbGekZ/1QPEVmndKdYMiRF9Zmt8U/1UFP/SzE0nrmjUHwZSYx/q4eKid6H
JcvQG1Gq1XTrPxL10C56mWppVOSQFLEgkuiybF5WeqI6DHW0a+aqY3wz4RfsmzQw971SoaVFfX2D
yO0YZ5D+bIQvoHqkQBNKFRHuQh0o3Em/vHaENldqsMwMdY/WAGpZfnndezDs8FhcDZijf5fVYRzj
vHINY1UcZIf8f4sjRJ5gc19TYDnCAZeRWmx+hKioY0ypjG4YerqEk4HgktF+UuWaCKCv3q/pyg1K
kgjcyrKGSu/b9ysthijNExT79BblhR70I+Zg+CD1lpetoMN6KyeJlG3ihwew0ejeBkDyLAUgofDH
uhNA+VKOtiSCg7XAA3Vetk2BbT2Vpxx7xmufZRvp7WL/qoNdPzfwdUVxfCAXzYbFqdDDFCqKuL+9
bXZEWD+Evoetgt4ftSpTdokfbzsINhg9ugqQEQLKISJ2/fi8dNOL8+qUTylmGrCSoExfDEdVIKUu
yoMsoFCwX7Uu9MTQBjxiafUxaDdVYCw/PuEFOY/no1uaIcu2DlTuvYlfqIi0sYTgQjPynY20UPMz
LAFsVNE5++SmKu+vzgCzo6AtSHLbtC4LnjBHArC9dsJU1ImdHPcpKLL+7CK6M9PD1LxWE6cBtJXK
9zqyHnJizLSqMWGFq491oMhXxF+bUoLJNMvGJUec+Z/01/fP3bJ0eGKWolqGibrv2+cOzdk1K7dN
MI/Ngq0p5ebejIGtAcWZxyOdNvXyE7X04Orjx3CJL+A5gCpQCf5tSsIQBy5O3Iw6AQ5iP3O8gpD/
e0AKLrmrtDq+s3DZFFqtXyv2Vy+T9Ftoaw+uZYPkhe4yr/Q0usl7tSXxmof4z/OxbuToRrOUO6+c
f9LO94/QZpZk0HQcCu2aefFioI/kCEIXzDuHEIkNksQH3ownp7CaBXEVbte9IyPJsJQww/bBNZ9r
SR6wbFHCvZK0zipOXeWmesqM9K4MKvuT+Vy9wGmolj5KJqmIjoEYGTv12wcY6koHToTErIcJDKS2
Zq1GGZgqS6hLsHUh6EiwtB4FLkSI5KfUZ53jAglPJHwmTcoVJ2jX5QlTaIQEcrBnlkNYpSR1t41b
DeZqFqJSXZB2QtVs2bTxKlf6/icpd7L/cWit9JAAsfRI2ZXoHn1y9y8QA+PV6Q44BzqJIVvMJm+v
Dj555pj9aLA4Vv6621byyl+h2y68DN1bdC+xvyufapV8oAi/+Ub8Jcld6S7oy2cjmP8RcTHR2d8M
kOSgTJiuKLs44C0uByo187PYV2xy7B3zBo7LQyU7O8obdwybYq7VkJ6NVDqYkoGMg0PCqERkUy3M
wxBIYM+R5XRDLWQRa617YDyPkMkQ1Iyakw7tQzcH3HR6cI9Eh+iiIvB93blAIksP4oxOCB9r+cbC
DxO9waAneQe9v1BCD3dz9ZObPl3K5aUyfSmK5qD9BT7p7U3vUYdSkVaNSc8aFavRTt2S4t+4pjfs
9dKVbqWyfaqcXN9gqbNKfRb5LYlk+PaoYdhd5c7BTFvbAhEP3d72quKe9Nzd9sS8N0CaPmuveQED
GjsJCCCLPMQYcBC/vG2v76J9y6RB/rUbzqmTBTslbG6UcqTs+Zl7aprQA2dtBZB9qjsnC9099Rhl
rSbDsJaHxw7h5q9p3TgrJB86Vh7K90Lzxa3iGvmKtdEKL0trU/YaYuWDKc1jEjogQvXsWKaYDkZE
z1eWV1xlVmDta0jW+zLoshF7Kx5STUYBu+EJdhYw4Sq0h32ACP/STjxglQUGRyJP2jtPh3bg6XZ2
MHvHnZOfAvYrBIVQvx/mSYORnRKLYi1U80uTNqgYlM3P2EI6xxWZca4c+1cGA/JW2K28TNDtTbj0
WxueHJzMWy+xza2s+Z/0lMvFBFOGPAaSBt4wisb0cTF7l4mBbo/Pss9ORlg3Smu6/M0naEnjpvnR
YMgwV4w23nusR+dERQRFvXYlZzbVVv8piiXjJpU0bfufjRrggAxFZtRWVNOkYc7FqNGXZi13uiLQ
ZEOhq0s5ea3JLHdQsZhPnoLYA4LR7g1YKf2RcnsRt8MTpAPKbHXz4+PmXEyxY2uIpwg5VMXhRl22
JnOCSqh16s/jTLFXfWLNuGWkjIpVMMjbPpR+1o2ZfSJUooy3/tVLTOjP8o5ZwVAdR9aIQN6+FIbt
RwIZTEjAruKdcc3qlqijiaXqeNq9JjXf01YNNij2NFuoqntn3ODj61bGUPddE8YGqKDxbYCOb5tg
xh491c38uf9dIe8d9pl811q5NlMqpzl0WbJUTAFAB+86SwWwhJn9Z+HlxTqEu6DpNmgzRTd0YvLL
+aM0rKIN+gw2mtT+cjVGTietf0Uqr/nHF3sxDY8nQhAGHg7/CKj0izdB9L4C3wixZ88KAP6GX5BF
HckpaIgie44CGWFN+ZOa3unj8/7LBZqmggoj63lywIA+3+APWxnAJWMZwq8u6vjTFUKTBSo+Xusn
p/qXa5zEAXikYxg9wTFfwS0jUupBCeUEhX78SdM87q6N1gi2vvcgx82jjoTUMUfjb+NFfjIjsrRP
qQrxGfmX/lutSpA9RfRDqFm8pQSMxBeoZedgZn5xBHonFrrrWZs8BZmC7JNzwEhi7RS+M89gHp/D
qArXpQ7TRpdXnk2urSUE7IHoz9NiUyW5jfpaq+383IMsEIfLDCNaqzJkndcNX9BS60aPkZDcvzzP
UjTZwirDgCTs6j0Wd9dQifs5hq31OddGBpg6IGuXSsPS9fLosRxV2GxhIOJmhz9tIqmTgc3xScqi
4ZMnehFw0pMQDTF1g3dWl1niX/QkPE3tLCh9FF0GROvlsjtbBUyfxv4Sozm+RHLgMzTp+z6k02MJ
cHWeKbjfiz7kD5HoEkEQo+TNvVW39/hi38v8/+P+87776KQVxmhOUUzFvrywwA901N8Kb16NrkGa
ot95Zo65lQ3ysHKXuke9tkQ2HQbI7OMzvxuBuaW25RgWOGGLO3t5gTU0wya0AfxLMIAcqUa0anBP
qPED93FUedfWJh6y9vLj007447cDICVPMHDMj47KkvXivANuxGGBNOYciRUwjRaoPZMq4yaUsnhv
VqieJZbTzNGTC1AbylMwHhisVF0WrQk3lWUnyutPmvQvt4I5kUnItulgQLvfjhcN6mQuZS2PWkKC
SAGM8Lywi52Mr/FsMO2bPvAp28h5dBTAsKhHGM1i8PIGpQhQY76L4r43uHu/tc49xn47/EKGGQSG
ZvNxQ98hnHkFLF4EyJ42AlPv8pSxit5mLmkemBUz3Ncx3HDPbrsnCa5Vr8kn5LOxTavgN4pQLqGY
xN2G4Q8mWuD+XAqBBATpS/wr3XpvNXgPo6KZjoKRrNIkCtUDMuoE9DWbms4xkmvvkyjk/XvMbQaf
juCK43ApF1F0HEdZ7Vhwx/Kiv1eGZuuX1EUrs7pnN8BW+ifjxvu32AQEzzpJZ/VAGu+isylBi5eA
6CWsWLvpLbZ5k/83bzH0ArABY67Algm833agKgPObhq1N6f2CxrLqx96NBtBRRTJsfSWtYUmKAS4
EDcYBCo/7hT/cokkDXTuKtf3PtBHrsL2NIW0GrPMbhyoYtnffX6J758cfU4nPa6QCbNYAb29RByZ
/BKGuoSKkqftqmKDbx6Sne41hdVkH4jq1396WWTkWW+NmVmi6UsXe0NIfhFUjkNhtABWlcktEjXA
Kz6/sjHwfTsgMQDbCDePukDvz1RZce+ngY2PhpYA7Cua53AQi7Ar5Bz01cfX9S9ns8dsoonAtEHO
7WKsids0792yQ3nC6NvrGgGIkhSb6HIEMeyy+aRzqNr7ixvvoqoR7zKy6WPveRWesET0fV1ALwzw
Eo86UAIxpdO5mWGJWCR6cS7MVFm5CYpuLQ5Hp86PfqAEejJLtziUakrWwEquoB8z2VrZTyptB7mK
N9BaxZHK/6KL+nilJqV5k1aUSz++V+8nR1pMLh/pMMJUavdvG+/2MIJxa+deVVG+BPiUMjoNzQId
xGErCz9eyB5qvaGm3USm9Wmo/m/3DmY4KxWylSiWXXR5LceSQLgMVk2AYLPVyz+noA1OAt6fTrvO
JIgGcqHeyqE8bLFA5Y3Xwx9ZXWmAKmCKfXw33vUccsIY1Onks2T1fdIND3inb01s8LS0PnEz/AV2
B6Q+rL0lUDv4+GTvpkQWJzr6JYxo9FFDv+imqFMWjc7ZZlUxXJNMqJhyvmSxh7DZLdInBqBs+7Mb
flkm0EisAE1wMEgYQyJig7fPu84CMIGI+cz60tC/pu3oBx8HwcFJ+3YZy1Q8g4EMjF3H4qeK7nGJ
yO9c2M4jFc7skCOsvPeTu96kFoKh29mOMXJ2/VXWCfMYI45FLTj7rEbwfkFHo6krMQRPXfVykdPV
WmmbqGFBs8xg7OstOpwxdEYtledOlYuF2WXWKgtqg4gH+yztNlQAwXz8uN5NAjTCUW1ocUyqaJVd
TEBygI5V2mqE9G4sjoHbnUG45bPOsYNPYpDLKtb4kDgZQu90Qll7Fxij6iOnQZ66s6HGdayGR082
1TPXA6bkYGENBPsYdG6qsH1qRCkQ9dNtZDobsXfK6lhWCA7aSejO1aHqZnoMPhsf9eQ6UxAn5EFd
M7SAs4vBIYPxQ3kCbJsiZTUMjB6ZM9xTzVDFsDVz5V1BikoXCZzpKkxuQRw6K5BgeMsGYBc/vsHK
GJm8mSXollQsbFYElC+wVnnbN/tqKLBVace+WekrYnmUGONm0bH2vTI9ZdtlsQJPOUHJUyEhyQJX
INitnbCzwAOx96+zyvlEU1GdYuXLRo3LBofqDUP85QtTem2LHhADJFpB1TbJUKO2zW92raPIYSOb
STLvRPrbgw8EroOUrHLIVsSw9TUSyGddAzzmYS/g14D1LF+kePZYjz4sMxCPEq5B7gMaPzHoiLS9
1WQFhbZAS67IpKkzdKF+hH2vnsmmCJW40TeCZhOXKHRJ0MIz2EyPfuupP+i17SYGskZgeqvnTn3T
SdL3ivI/Ai2uTqkDmeeMYB+zpXZRGPDH0RlITjl+uXO40/qMyTlb+I2TXfWAopNckfcRFj1Z0zs7
aXD1peHqxsyOU23tNyx/yyy5x34nsqp4i4WWWLTUt0bo0lccRqKTHPrqJrDcYyaqYywshHEhTJL4
dJpFkpFZVnmFVDefjYS9g5Y1wa6y5StTyopfUHDa/eCYw84B0r6PM7HWR3a0ZMhfmlZ6rBXFPzdY
7p2HzvttRYcmSIddFDr1Khy1LyBuhtgEAwFFKKBbYf6jzg0tsLeykT20MS51cYeCFapv3s5usKNE
KAK5Oa0oDopS34uI1LrELL+R0shYlH3Y34vSyiipqmcM157yDnQxhLl2p2YSr5eGZAXaZt5OGJKx
C5zQAnykIO5EtuJa1TBoHJL0F+Ih6TbNS8CiJKBOZZYeNES2VKvQZxiW68fISENMaFrknyMsqaNI
uouTR+SfYrD7lna0s/gaMTqYW02AKpXmugd0Jk6DoiHMiwZC6KmwL5RcXle9Zx8DO7wLirTf1KH9
VFeBudVHcYGQJEZHhW9WJ0F7CDwT4odmXLW1jrCZVeffvH6BnHK/b+TiWhJROYfIqK0RATWRKGEt
JDeN2KoamsgpmS9yw662joX2U8p90PAipad2frrPcqDE/ZA1VxrUIdfz6zlS2MMeRy4gP7WtXGlW
8FVz+m5lgVfcF1G/aLCG3dt1mH9JCghxzDtB7ptHuwDZqnh1sckjnTUfrmAzILBYo0blNwN/zCsn
NH+bhkjPVYmcCEbP5VjOyxL5txX7zhHS1oNu7q26cQ9JpZRHoXS3VooGbVmn1haAFvr6Vn872FK5
xBsCrz7VPbq9HWKwXnyThBPt4gxpAmxoNH9PsaEBae0110jcgYhEhQuUtiM2mqGE17LTooqET/l/
Gpk4NlUGMsuUTFkhXE6BqK6XXVBbzswFH+8pxOu5yJUl3CB/RjM+m4LepxA437guGEndMsX5MVJ6
FdS67ZAhHEVQW6IH1Dm1TJYLoaEG1sEG3zcLsUPYF0Dv3FNXYSyQh/RHw//SGPA2EikBX/IXh3L9
PN6+hgm8WxrRHGJUACLI24609bfNsS2soBUG01lolCONE5siuYxQzQOqh2VZurVC+fHjU16GZwy2
JBwVlRFoTB5dFjgRjYsKyzWkWZbFmBa4oPgDtdF2hB762sUMMcOje/C7+49PexmCclqiQsr2VB2B
RVwiWAIbJTOj4rQDVshtbDPgj/G4Tdb8BtvLj0/2LlvP2RxZdSgwE21Q7ryIQd3IV+tSyDA+kjrd
O6DoD74ygBmv436R2DLMvq5SUKwmClY1UpOSgvfMx424fLZjGzSTbP0IxiBhdpGw0IuwdpHa+zPt
Iwwjlhq2YTrajCD0iQSaEMrtx+d8F1JOJ6VzmybRCim6iw7lB2mVqh0hZSORXHUD4KRp0C7ttEFP
s1fnwkCPxtM0kq9eDDA92yVlGt1+0orLmHJsBaVdui4Jp/frYtwAvcyway7dHNAbtEZ3Y1YmIG4K
yuZFuI4dqTi1aRMfImhMK1QA/aNwazSDtPa2Tdp6NdTwGVMbWen/Rdt4HLiG0hFJCF/Eu9CIXbtP
QR5Pa/Yis+trs4XiWNR3GF8eZSfM97oS/ypjJb334VmUxXagniSAYj5IAUhmNCLb88etulyujjds
RESMihMqtZWL/ipJhRJIeeGCdLcF7nLgDAZD7u/DXMNqwILZ7Xf4V9jmVevU2idj8GV8Op6cmJzs
jD5m1y7zCmGQ1T6cHbg0LaXnNGZ15qWO/smN11E9vgiEecQygDkuleUG4KiLN6IscHnBWp0Tobc7
04Nsl1rOjWnBVQi3rowyYAieNIIEd3S05AnJlR4jCPUr+bGfwFq/O2UNX0w3V1Y/LNCDeNTQ9t6U
AOOL1oUIAh0+wYnhhDNNIYbfXpQmYw4+Xzl4Na591p5wc1t5lYm0RWkqsbbeyG/wjLTdUpq9dyT1
iSU04SvadovQUdINZjsBUi7retAzNFZ11OVdAM02L/0yQnNTYfl25LHOmtT7FcF22JTxU6Di4gng
tkB+zvmJ9UmwVgZlUY2sTJEkR7dqf0tJ1uyggT66votqUI3ds9l/reTBOxSiWaM+SX4W5J1meqPJ
YL5KyUceTNwc06jcNeCg9pVw4WACLBLAmRlXzVNtIFofP2ay/lT02aNhpM62CHTgFJIvrYO2ODFa
LqMyz5aZbeYzI7pBQtlFky0IIci6m0GxN00+RGiIkZKpmgCmBsi5TdbZy4o+dNKdAEK3ta2a1l6B
xcIywMxvO1m/g54vzzcO+rpzXVLOftbfJbWzqgb7oHRWipWXrq1xPP1h5t5NWWi/zMFOZ7lTntQy
u+8CDIL83tmo8cmAh6DL1BiHxpoXcoB/Lzbf8xJBjdmAQ8vcbfDPqKAvoOqK6WoNp2GwlbULBDJG
Z24WtdrWOIr2izAQTxOsZEH9mQIUI7GxmckLC9sH3GsrH+JGuB4QB5oJXaB+mRebTiafJ4RN4KjA
xK9K9zbKiHZdgdhc4wM80PQeLQfUohBPw6sHW/VYjQrsNYwOUlIUrKs6/l7FweOYiV8laGNGvgdz
QrXQR2i1ZhZ0knPIhfebhQV46SRFqan356jcp0vNy786qfug60m8Bqk671GwmvWFKU41fux5+1XF
wuNQimFRKLDhBpSmgBKcLRtF4KHZEEigU4F1o+JmM9zGfgMeX1W8d4shp0PmHYaNjQOL1TRYVOA9
tFSTXMc5E70NOa1nRtMM8zgquo2fJGhWDO08a1NjniVXYeCXawuQxKLylQfcrO1lajVHtbGilUii
HYgzYyZp0Gp6ZTOkAl0SrUNvwshAmGvdTjXqDGpyftub8npMFMxQxEfAI0W6ggvlNbyLWCi25DPx
srqVwuYMmfHKbAniU15bH/3AuSskd6npRxR2llyMz01euHKCsXJfIQdtAAkxFgP+cCOzaG2GGcQt
0CKFEsHuF/egc6jL+Z00/6G3ao4VCkZyqp9AoKgw0AhgrNiG9KRa4T1mGcM1WnRLuwjFTZ9011ZW
PrmJ2d5Gnv6tZRyLWLk+ekm7auBpSthNr41ApfFYGfmBgZZ5U1EoyVsEM7tRgMGK0M9KibprUAJC
WyhZ9RTkkQVUSXQLpKj7RY1sVw5n3UwD8Pf9HEWeel0WprQ2h67H+1jE16XoxVJIzpMqZGg7mluc
rb5+zPvsp4ARB9ELp4uiUeIjCiNxKKfrBj3SDeyhHA5kuOlGSStKvPAHLaReAdfYMyOs5Z1SX5nU
D+d9XRjbtvXaWcAdhbaLQ1ULrdRGjG3bNIE8N1PpscgwMOgyzd2GYkAKCBtBsvlfAkPgfVPC5G5M
yidNeqtU6KDUSMwOQaLNYXPWM1Kz6sxAIQ6oU+yvZHefMqysCosVZlrDRyq6u7Ks154atHOyIjBq
a5l5GHftRn5oIrA3ZVcbh8EMjUMVVS0DhdPs+hi2olVWP7AyP0Ef2Khg938wnR9EabtfDIatRRzY
D0YsbVxCM9nFeghCj7tIe9PahX1+50dFMkMEsln4hVZj42XKX8PBR9u11UEtYZ5y0DwU00vF2TcC
pUwFZuzWI2E/R4uv4CFjUwd7i7DabjFLEwCpjLLPd9r4BzvpHFEXx191MronuW5lN0XGKlzzPUwK
+eMVWIH3Ht5EXeigVuyGPuGS+jtya/fKVR1SDsLbT59iMAFXA4ktQJNFiOSblJ0ZZdtj3Hgklfmk
G+hulEIapFWhWntb0+yN75cdb1zmPcQRI6aOh8vGtgLx4CRpgwOF7B+xTfIekFxcDYmX3Q7UM249
QJhq3PzCPTZDcE1tD8r4Z/pfa5btAX1wH80Gs4th0Ojp6uUXT3jdYdpm+u55wwhG3Zoaw5dX371s
Mx0bojJHRL7/1KdVt7k4zLTxxXf4Xc3Abka7BMONFNbPliCj2k9/nKSv9jAYlQwtvvHvy0/T/xIr
ua6HINtAbEHEMmnjgHRSVShQ3mAfyo3qZIs+VfXD9Of5d1trfsd15WLbwg/t31+VCHXUwpPzNUzy
bShnyU8hM4yFvlGd07AJd8wWyUpREucBqvY2UPTkpxR4HcxcQHcxWB9csU2UWTxHfdDyfhePx3BF
iXpA4epny0nsbesG9QpHw/ahlLL9dAxsd1G270v33DuZjo/CN9seIHK2SmvsopwX1h00a2fBQHq0
St5tBBS+5D2zi17h5jV9L3xNhWEle5vpo5ZLZy3x9LNZdOY59wBQjHuDDvE3+AuyWMdA71GqKpDX
7jHO8+4mGOz8WIr8ps01cStT7bgNO58CYOD4W5EXAukeH+8DnMMLOUZOFB1hNPuCyNlMGwdGZhzD
pgbaxq7TQcCIItseNRrxSXMexSbu1d9W0KVPHhoFIGGK5NaM5WSNATNaaiNaNKtNND7NIvs2NPHG
VrzsqY+9exI88YOJmxuA18o+dJA+D02s6MtI6rwvhi9+TIcVKKc6ntF/N/J4QM7dCq/9TkXSI1Dt
dWrp4Y1vYaTeamnyy1R30+EDHOGQ0B6MW6MpEbBRmwrKoa2cmP/JQHeR/FV3SpRqaDZD7LkEJfMg
u7LLXN4Ux8KR+z1Rn1gJP63wUvafr9Cx2zlWPdmPwUHgv4B5fe0SpmyUUEpQHC3oMHmOSG/mlHd1
UqLVUGAnkRErom+c3KMc0YLLQK9aBHJy71qSssBbVl5Pv0odzKTA9z2oVmwcwxtY65pLMnr8aCW6
jBk8jK5p304p9X1X8KgxJYjvW43Z3vX7r9OPFfSZa0+Jd9OeJFqa28lZdjzO9FVh3/c99gLT1kNd
bxrLCc7TkXRN/RKbUnOafsubgMjGhdMx7Re00ehzIbnPF+BbSrkog15snhuRY/snOq3Az5MzRX5Z
rD2Wcn8uoLCjbR05ynza2AzI4smuBs5z3FgL/e6YBcWv1Ex08LlajVVaQOgrKg9FMEeNn/9QQYkP
YDBz1OcK+CUv2+CXZIVIF7H587dSeg6KrNxPu7wcYdqCkDM+2IHKCZ5/llJp1Ybh91cHfP7vtOOr
o+YxoDuJOg0aPzRF7xzO+u5w409NZy6HoNS3068v1zF9fLWzr3kFNr88v3Gvl19fGjr9MP15uZYk
gghokTUfw2dm1fG6nxvzsvXLL60ynOpURuSzEic/UPMtavXa0cpy7djmptXPGhsACrRBf41RnkDD
DSN6pSqOpVN2BdrSXQ9VDmWt0srbHv3zf/bGnQ/B4TJOlq9+mX6uVW3t5IWyez5EbmnmVlWyg9WX
oxrFeOppOxmZ2kUJp2IetPUY7f899rSNNHhfnaJgOujRHlo3UVQfVBA8zx8lt9aWeBuj9iHnJ8B9
3SHGReqcjXVxAuorANwE6X2OdvZAhgF7BjSCQCefp82wMD0n8DsPDYUwgaK4eWMjjbF//li63l0u
OXihjjtMhwyC4j7R627/fEhXVr9Ygjz7dLTpj5eIx6qT4z/H0NrmKzRY8bzFc7NC85unmPbu+SxO
UPzw6kzbPR+yiL1fblr0fz7mXf1E/FX92ZgyJarfYU7s+vcynUxD1Bq1/D+7uFFDmZQc8/alVZBW
kbkg+4tC2HgvOuwKZhDp5O3UpGlDsgIpEgh+u31uGNYlOUn7uPizD/ksJB1qO351XMmgeJ+zIHn+
brpRZj6w8iH/vXk5dhThuBANto4JwXinG20UzUgaeUOZlwpjjQglawPWTc/tM2KKRuhswBKa2hto
VBRxWomfj/n8BKucYqnd+H+OyQoalT+A8euX69ZYi87NNjDXz+cxjQJ32aFV1i9tqy01nvy/0BYb
29ZGRPxxWFbrfDo3hL9i7htF9uq4nRfW81Yto/Vz+0KVjEQ/ugiz7vvTuSiMMl/1ocMifjwucnnK
3K4y48/nUnQ63OdGISQc70GJOgkwXlRtn49Z41U3T6u+Wr201ZNdZKpBUq7+tA1rvAUq6wixjeeF
uWt0lXxdVzbi5EzO60pfJgqqM6JCbC4r6vNQGNVJYZU/fWr6qlj3Dch2KMLuUS3atWnCS547ruYc
9bcfWfOvHd8qzmEXl+feoBoqO/2aMi7OtNPHcYvn/dt/fn3+GDaGfTRipB/HXWFLl+fpK48n8XLI
6Sufr2QbF6rMiZSFKTfF2SFVe2RZupbGs0/bJ7Hln7TEWk3HcndFi2hmpan6itWGfawM9fm4ndSV
5wDN3+N43Ons0/7TV66vvzr73x2nfaatGs+ykPfX1y9fxePh/+74/H2LgHhKGXaBathaUZh5bOzQ
z6XR2CcFn8qXr5zClU9d8N2xfKoMbXumptOeU08aTp1ULVMjVfYiSu6ny1YQljxlmH1JkD0x5Laj
dV7IFcflzo9XaDC4zeIBNfyptXZvm8dKdl9dEzZB5jHNnX+eSp4+b/HnIY0fZVd6daua2DWonEp/
nmo7bjF+nO6c6xW/Xb2Ojg0qFm6LsgtFa3WFVqu9xkfSPNdy+h2kpxZhuOp2nr/F9HtYBrFtfQ2K
+BgPqnZKA2wxGUcP+DMgj4rm98a1K2cZu7C09Uw+d70U7TtnaKEZQQ40wkr62qkIiRHHSwdYLNEt
ios3QsEP0ygH9RjVwl2gGBDsMtX0HwT6iFqVed/UsDVXHSjU9fRRMtZGOVdJij3Gehdv5TKkyG+3
7lcgYgcgC+lda1sh0qq6Nkc4zrsKLAqwRoOnetoNBapdaXOF8fGfNtUeNUi/6rxjYofhLYmJG01g
f+kHHQmiDt2CBp3OL7aCvISs6sN148XJGs+CYFvH2Nvgr9sdIrhTNbgt/jt9Zk3553+aGj1UZoX8
1N+vpv/5RT6u28c9pt200oB1I9AYeD4W1eru8Gqf6QRhFOYHAGIv3z8fZvr8ssf0Mc+R8sINhQXF
dKqXfabzPZ8FC9JkjWPct5edL7d+ObYqZSQ7m2j3conTbrkTcPEvlxIjxja3PSVYvLotF6eftpZq
q9wiird52ffPxY/36qVJ0895YSHjKtnrVw182eR5P8RGcfrWO+v5Dk3nfN58OsSrNgy9jcEYSu3/
PKeXZ3fZ6KzDkQw6GS5R/9KsV+dIMiRg7b779e5y/j7LaevEL8xtGn4pGh/5zj79qhQqUaCc/zdj
57UkKbJl0S/CDC1eMwgtM1JV5guWJRqtHRz4+lmQ93Z1l42NzQsWEYjQ4H7O3muLW57k+a4fx3FP
sB1wYbNjhIoU+bUqlO+CvKW/eIOl3Zq/ojhJZ4ya/hKXksghbHFnIpfqQxVQ4R1cU6C60uZwhlJ+
TG14hNVEoEaUbOH3mZ+GnP92ninu5JR7SCK65OiZlXmajMxcd9Dkn4uBcXXYGeKnoNXXz08OTv+V
SIrom0cZ20+UsbtCCHEhzlDLoQzQX5cVyyZMel7+84pnl6fZ/rQK0vIMKwCrFY/meoxD87Q8sUxj
b2MNkgCp+WUtL1DYEYVfnjMZE7indv+h0PBcmUKIx+Ut0hypD8vbtieAiH3aGy85TYkHB+XRLy3w
1THu/5o/NxDdziuBxYYfw9G44D+Z9gMxC7vS1MRt+fBbj1TdcghvX58SmUw2XKIfSkRzItcdoqAM
UW/iuvCObWh7R4dGxaZ3CvnUNZilG0LGf4Aw9JdXPH+v9AzoOnBdxNqR1YcG69zXYqyGMgObaOwp
ZCZ7dWzWql0UF/iF4X7y0JJMBgm3iLaGV1clG6jr250LHuVKShT2zoZzbJGSmaUEAe5WpxErJbDw
ujJHIs81PaQwGC3vadC85jMrk2ndNhZ4LAZHqQl4UJNxjYKUq2jRmzDJR9lunN5RDjYn7AMXrA+E
88h3FDe69Boos6QAokXkG2OgvnifnPo9Tpj6CzDrDgG2W0SL2T7NSHxUNL2FwpHKe2xWB9VGPzQl
0LsTBwibpZdwuKCPbIJWNTDPB8a5nkrzHA/1mmti7Ideou7yLtVecyKVBs14iXqOw/8gfULfNMNr
6y2W7Ole1DMCGbvc+VCmwbM+TCgQjVhShGU62mXNq2o1ALMd+H8EUO7cGI+724uYC0r60odJ+NKA
dgnzsXqqBvFD6eHKBsA9z0WktlxojWrdhaTRNGP5JNyxvmIUGjehoXRb09s2+KdDekJUX99tAujf
iqHWfBxE8lInBJFZOmQJXpiy7Vth34Y0V1dt14cfLgZUrQvq53Imp2jS6Q/GvKCYpPkNcBVz5q4Y
M2+FDHnqscZ5eQQd2M/Cgc3Szw+p4Fq0mdtizgSXYma5eHyuZ0Lqso0xk16y/iZm8ks3M2C0mQbj
zFwYmlJx4rzbMy9mAhwzzgQZHZSMUtWEOKL1OXfVkJzrEYysFmM/ytwJG4ITp2/kusQUyCjj6tUp
7xrlZFmKPJd2NTAeeHYLqnEmDIm3FD84mY8E9ykMh+4gyWK8GfDTccnXpGf7WO6sXUkc81tDfFUl
FfUxKvCgm8hnraAcV42RJPuhns60iVE06HHyUAupEDNKIfScIXgXhZIcdHWUPygdE+UTawmgMmRD
Zep8b7WQakStQ+iedLT4jm7u7Bbgcmjl2pWzBFGGdaD5Tq9GN+RTttdP4UrFOEVYTUF8X7ATjh18
rxNnVac1jjArRf5mC+PmDoMJVXoUFE/14rGPk51uRj/rsUgvhZfY/qSlOWIbM92GBciM5SOqqpBu
IkE8G3JphrNQGHg0fZAds56+fFlx9qWev8kKMd3xQq5qCLXvuMSVB7umWQY0KV9jweU77JCVVGn+
GOZe9T71Zv0QpXFDBc0kcaypwaOa5YHIcujhzYm693pA07FJUPXvwdwRH55OgKIr6LVBI26Y9ty9
XpJ/YhHhZuRV9sZ4iri+0TwwrXXuzhi9pUx6P4KkIRK8D6uT8a/HqYR+y0QZ7Em6c1W/6HuS25ri
UBDzfjZrohJVoeQb6TIibGEt+KqTiUOaWMUBtipq8bC52Z19UkKDwHk1HE+AO41jN77o/H2vXk1B
tSo8h7DSMr7iY183uuEroVxrVp6/14MDjq6siIOc74pqeuwnSpRTMZY7zWjbXdr12W5yw+BRoUBd
TpCGyTR9XhbZ+GxPDAndMXeOVZwYL+glOO2mVNnqnM9k2Ax9Xfqwu/sdsemjj2G1PE/T4HeMDA+O
rIwTzSaXVPXSBYECKdqQwRs/nXA7hsYrhhcuOAUEMgQO1Nsqp1s1eWVusi40b0aHBFezi3VslMNR
b3R5rAZFHtsofQ9L+1tFB6izTbSV9Ozuuuom94S6JT/nW46PdD9VVXSo7dwmY16x7/RtGA3YOGX7
qXHuhV496cE0XWVP6WdU3lMaA1gqDDes6MEp4l4m4D/tpNqY2NY3DNqnbeuF0yYlAefSk7d4kcb0
3UBguDLNybl6LdF2TVHTqi6Kb2TWtY+c9+lvvtXzZwfJsfJVreKjynX9666ia4Bn4S/Pvvui8jj3
Wc2tiVw0jTRdbkaqXpEQVgUw/JGcHrrS1WNuTACzteDOleNpwSNLaNN3JXhWnURco0wfyP9TqBPX
V16ruVc4bR21RsQbK4OjBbSKnpZnQXfNwgOl2UsWFaCxKn7wVVOfqqAoUbCeE1q1KB+t/nlI4ue+
q2fjZvM+Wm+EyJsfeAC1NUYbcbCCqkVCbXASqtz8gLTTWAsaSxBJu2GTcJZf17biHJcFiaqYweLX
mDTC3JbNdaqhb0Bm029Be2VIl29btzQQt6LRQrr4bJEF+25oogfIq4T75S6DDzMfOx+siXKbDG3T
WaL4NpZM0YzQSvck1KHTIEoicNeUpq2HwibutwwL/Yy7RjvbJamEnUXTxcy16qgJY/RdGp2fGR3v
ru6dteMG4ToZUI4phF4dhkyPfcsjtNUKA/tEmYJClEaZsQiahm81sH2BBulgecJ4iDN1L6Zy3LRA
Hs4toNq7NcCldgwi1t2Yk7XWScKjxuqjqNDWpA29Skq9z3yYeGGjPN/jyid3VyjmKaC9huUcMnyX
GNreasm844JMoyWMPxF0B88OQajwHJQjBfbo4tI/peNLTlTjFcpjUiUBffgx9scU0NIgB3pATlNe
SuMiRss8LvLVsCMe2iPdqiPNjzjkqHih2H4JvU47BhVBGFJPkcoXaU4PTm5UIyUizNXzD5sU+8kr
VkpehJspggpslhIlqBAbCf3anPPfzOaiku/6OfCnZlQX7loZTSciV3atMwA1SAE9kQuqXqrsqIhW
7AqHUb6TwxesVIvQKmLVQjjpq8LUiw0igvqQRqTAJpa4Ky3W87LW+kuQaeVzTK2U2pUzXHOblNy8
VFSiONAol2Wa7mI3AoahD/1R0QGWjkAMTwod+7oyLxBjN6qYEPOHkEGSBDJIm1jelhQD7YHLYMUJ
yxV0yJTA74DOwwtsbWzEnDs3dfOBYBMYXldNGyqY+qeZO9+zOL2GaTA+Jdan1Ifi7gSMFNyoadea
GZb3BJ7dhkQejbgPgQbGLCjfKdmhBUMi3ZT4BoIa1kNgy2NCKZhotvjTrfrynCfExOZ0ezVjKnyp
9MqhUkDCTpDtCCgPSZrUyJlYdahN4CY77bVtqsZvO/LCom6AUD/IhHKA0W/7EG2L7QYgxXtP/en2
VLjtwgawTNXGnNEnKsCrdSYU7zZ6e/LPhieSKmDxT2iHZTUapJs3nd9gxLhGffxZtoa57wWcDNPr
JTTSOR20aYxtiVipHCPrFCC8ewgbszvXJcDfPCY+sgkCwp+hxOxkZIhbkEIDTKOwfHDakcHVfHbK
EsVYCUJB7RWDUM8fI3pWk2Y3T6BBL4osQsoq2axepXWmqUwPlEC/jgwCn4KMsG41d59tcvmoNXS+
Lmlgj4xU9jDE0rWWTN776BWPhY5X3VHs8Yxmo34wyUybuaDhDcfmteo1/WpOKplaXFSxHEy/7IIa
juOMILFJXgQpna3FJiyb4TwE+L2MMpi2eXXDu3oghnjXIzH+JnQ6zBMqzk2jmOmRL1onAqjcj+rw
PfFKcRNqKc9Qii5884zGgat90AB6RM1K9K7ZofKuzkSjJ2fMteZjp5NXOMUuWq8m049K825w6n3X
V6VnQ3KFn7iqJQz7ytHTD2pxvPimvmDYDta69xpIr/pOLApORacbN5k9EpiBZYWqNdfptCc8ClM1
EPqsp0HVaUCszNg46AryFIui3hnJ40ffefUroxH80bEX3hQRMcvQJrG2BlQLdeHmx/qA5Np48WKt
oWZBg0PDp+Gk5h0ZnHD9lLkbzF9jP/RRZqwBktgIEEz0c2Z3wBbbHQYZMQeYbxXgrhiSqPOh4V75
ZVH3h2lerYDyPvy+m9Lo2XLl33hNKg8BY5R/LH4/RixIiT+kc/w0EfIg6bjOmUSapA9hI1wRzcYe
AskEJFd3hh3YB3gfip8Ug3IbZTit44zc4ETrgbjaN5P4dKIg1J0i8VdPtrgUCPzDUtOOGiIqX61g
GeMIpEAxqOsumTpfa2XDDLZDjxJnI9mTI5tBnTt56qludHObmdGhweN2KfgvkqMDwLxtbygH+3PW
M0dz87zbJsSwQLSZDb2JYr8ajoMbydDJE5iSs1mhXktECeihRhCVQ9o7hjVUX6OYy5cWOvssuETO
GHxoxV7pjfikC2d4CLJpXGfm8GgVQ7KrXbc7YYdzyZqZby6LJK77jUVvbG6egqme29NVd8Lnxkij
ysLutNzPEJdklWHvahydrDACqLZG/6uJG+6WZs51WlJDIi6txRuXiFM7L5a7ywKFfeUrqilW2uBt
dU8lgMnOwQvPi7CV3IpaKR7ykKyYSa0m5HXzmApg3cpJkdyk9tiJrweDvMYuKsZ1jiURWnY67o0U
9aNRgXB7SORgnZ1cbqxuCm4laqXKYo4tatU4AnQwjsstkQXFpkySv5Z7npOb/3l83uzPbf9+TGcI
RHTJfD/11GPgdtUuKDTsO3/swkX1/zhME/HiE01WD187/3+ffnn5y6E9gf+LXM/9H8+73P3jsWWH
wpqHIMsas7Y9PwtH7eEfH8f8lv7x7v634/w+bNpUq0E3YA/8n2/zH8/pZmAEpcR+X43FlWwk47up
JPJBM7P6kWxg5mO5PZI9NGYfWkDuMgLw76JCfg71MLmg1JLM2YHSLrvq0U+06spHWpAtG6GGPDK9
VG8ypU61bBAJ75iGwnvtTAdmiR6ZO8X10ufAqz6WDRinhg/8KbOnclRbPkU5bQZRK2+U2nfLFhp1
AeDfkXWdiNdh7Iu4fMqd9LtT+nbgYjWLcYwW8I9PaVIGlwq159erC8meyKYpeqdORJ6jJqNDEMni
XjgGlYL5rde5ICKiTF/M3CQW3Q6NrZVX7osWd7dlA7cF1RLFzfAovGA4mGNucMG3nfeJgefy2ejd
MK0UXMCXtGzrc6QwQlx2TdJnTj4VyU9FuhZ13x27hBIgMTnW15NDBD6EKiV75ldM4yiNktrduU9x
EX9fjmCo9a88HsWTRiVqT9ChsZkY7b85KT+3+XvJmxAdnOMo1xk8dCxkjfSZOeZnwNxo3iAcUWhm
ShOciB03LvDcxNdHAxDBBxrfvNcRF7Cp1YqDw1/qEakJ4915186LnpSqaF9w6oW7iLCDrbDE9DI0
weNybAqalKrjynrUk7I9KEPprNNhGt+DIPKXLUCd8yGRIn4JTXThMMBynys9YWnx+K33iAEF6fYt
QEiz8cpGIwE80l5GkV7QCnqfzowx4zn0S9Y3EVKVmvCOLPI+FUc/GLHdvxYu8rfWLqutHNLkG/r+
9bJBXeEZNvm1EKPMZxOVuYFubHQ/U4uYIsNMnq2OOoXnDqh15KR92OK6rEemHa1DVSTHtk2SO6kD
dMWXHWcCMwZI99GI+JGrMmcuMK/Qq5dM77oPh8yWjeX2cp8NTf08ZNHLst5DZop7XdjXIp6Uk9Co
lEGj8j67HopZGDhvJPK02ybXI0S7ivYaeMp+2cC1hwGKW+me8aE4FzWukePOnwtfzDULpu6Fipy1
I5zFYNzc5u85Y85lTy8Und8NfXyy6sE9ua7yVOXupaia/CkvlOypnoiCVzyIW8tdLLDBUejVz+Xe
18JmWpbUU3/82iuN4kPoQXhU9d4qV0kRPJLaLc/VfMxYaZtdGicE8zbGf57CVZBQKRWDvXkLavQI
/3VD+MvRl8fM4N6VTXxf9jGJ1ll3hLSslw0cHDCPXfzj90u2il2WIQxutHo4croQb2XD+WEosieJ
oOCOJYj6fC7eKjHGx6Sger/czRPYMRo87+1yNygZjWYlH2pD8/utK+5uKvJXxYnsa2sr78uR+w6l
LN1kMN/zERG3VH4rCrlf9kmF9pIrdXdrLdBATKfns5d4w9xcnYumkCj42AnDRr61ajPccMoQb5lm
kFNDesVxOUZtWdswKcunOhj7e0cFetnJxkFwDHMTcv28E3mD03rSVI2fBy827Blr1wKd3rK2Ma8M
RKpXSRbotQ6mj2WjoaOCDmJU9Ze7EexcX5TR+PXaA7t4EXjVb1YjmhfYlQ/LVrpdFlyomWnEn7HU
J/re/13gZ1XPU9dOZyt2qrWX8z6WtcuK39stt8aC/3snDWK9/j5Apg3IOJb73Yh0OUvSaPuPB79u
1gr1uCrT9793nDkMlL/iSwrz6RTOB0xHr6O8Ob+kti/jY96N6zTXcNf83i3K23ynVen771f+dSRq
odYa3xzDuT92sToToHAyiq/D4JbUHlyC1nwSgvw6pJWQz1PUgpjCQCvbd0rDEL0mQpz1XD3Z3hid
KeEQyR2ZwaXhisRPoFgx+1U/oC2F7NQEO23oxjezTHzqps7LoIcHo6xIH6kEQPcunR4aKxTXZRHI
RlylSdBl06HK/2NFmuraRmkt5c8VpYtbJuE1rZY9KLyL63IosyXhdKpLSoLzcyyPLbc08KwEapoM
0/+9IqLzsoY4BDfo3yu8JMGnkZAg+MeKekTeFrlB5/8+/LJJ0agd5lOH1uL8tpbHlsUUkXtpIXNZ
/7Ei6SvCCivR/LlCaWpthfVAW/8+ynKLqh3nHrh6mz9WqAMGjzpw6z9XaALdj9bUzB3//bFjuIXg
qWl89vOK3x9ikOHTEZUtvlYsa5cXPqoOM7pmlgv9+1AI0CiXtOiPfm+83GpnA7YxGdOfK2QzJ0bF
0f6PHVJUE3Rjuq/H4wKbVGhFCOI4ATyi5c3WnjJkjzLGmJ3ZInmUwRIspUWPXkI+q8cE7laUerUO
WuHdpFDogjGVIfjSbUh3y62b14di7TG1JEEo7daZW2s3GcX92jMLAjKZF6ylZslbSE2UZ4v6m6z5
92W10t6kPk5s59a3sDBUnk1WN5SwGscz85sk1G2NEyy9yYlurwyVmGdLLdaWsBL0yiaFwAmuSkix
kAw574rb3V1LYdpX2hze/GzWtaBcxHsLDXzhxCp46ECuIfFu0HOC8Rq2mCW8JJBY7EjuzjDaXWXD
FZl/kbh6vUkibDI21yKnRRBk0CSkbMuNTIrimoWi2sisyHg2FbuZMiTXonWaTVaP0RW3a0sw+6hc
srruNtIuvQub9BvKxs5FZpPcZKFmXWTiEOAeolUJ82RibaRfQtGoG2IdKW+bk7bJAmvAN+nqG+ll
klv04Q3pxdRmqNlQT38Fk4AMKBro+BYl+XeFegkm53NZ5yCSPmUup+xx3hQsDcmBijuslrVa5yU7
ynumv+wK2KzdyM7JN8vawfU8X6E2tsXPrh2irJlWUJDNuXraH9XBs1+YK2OAanO48fNdGkX1QyrV
6esuU9XZ0uZlZ6+rnZeizv4iXtY6L9umdfzJrLS9LOsSR7yKKomuyzpDqe5TVKk7rYzTrcicYlNV
KPLRQNmcyaMWSqLtWeNDAP/soezseJNpNL3+uYFRNH5aGv0RVc5/N4+ViJsQt/au4l6W4yyLcCRm
jFkBLc6hJiF42e7ryb6WmA5+0BVwt8vmJB3zXFx2cVMpdc7XUXXnGJDFKpdx/kkW0L0CxPlcxtFw
qDI1Wafz4zWpwW5qJ9/aWQjFm8JX5+XOu9bdIzKyPnXNdNYSrM1eAYT+YodgFef9bGNKcC21BTaE
wH5UoQjjVmOHscpNXL9Gc81wJFwmgDFp32e+NFXvaDmyuxGurWEN06vvYTI9Vq5dvpRO2u8sgXxM
LaLxzYsYCy8b9FqzqsZpvJR4Lc+4aazV0BTV92KEElf09HukMcCq9qiOw91/lmr5bdmzbMgcq6pO
PoZFBlUgrTmfuFnw2ZK0OB+6gpbhy8yTdH644FVNjF45EtWZvld9Xm6llPVPBiKtfz/8dffvx6Ka
OZ1dpDjv5sdCRecY863471ttO6HXKT3KETyeaU1OaOHfa5ftLN4LVWhl+/vxr+f5+9W0td5tjJF6
SCwVDvC1enkZy2LeMGgCrFn4n/6x8u8DLI9p0Fx8xeiVr3f152spJ2M82gBRvja+t4V6HQm8flTn
RaZNtNft/FQU6S+atPGmtkwaW7WgTpSRJm2gFwjdDOgRsxIfKOSauhYFQVWEd6NTBKjekVmeEoX3
5bEKRJqfgHekP6e+gEoZJNOwAIuYFp4Hz/hpMYe40VzUd92UWkReTsGTbtV7osPMbY6eAoFR3CsP
QSr9ChOlD0fqhXSndDPExQ8v99yDOkXDpYh1Y1+Su9ygCFAz7YSuhHJQZaPvs+JS4pAlB64ko9cX
zFY+eoZEaQOXczJKuevi+igVuP1R2o+PIUEz4aQPN/xegJst+x7Gmk7XK3JhcigI22q6i1mXkwpc
i3We1hqnU5AGCUEd20Dpkq0R1OWaNLt03cUV4TKqMjzJXhkvoDTPSkdBXYyjvGvGY5zl70NnRlfF
86rXThCtORbxfbkXR1vlr2hszFurjcPj5I7ZTat/JdAJz00WPcvRUsjqImG6EGSCpqGnvYf9cMiH
WXZmh81eV9CYmnXY+k6Ixlzl7a0pAjxEqjvcloWgwnHB1XqJBqt8d0rrFRHBQ8UYXU9a69oymkRp
67gHwgPlmg7YuJuCyvym2dMGgOZrPaBwpAoeB4wig5QQXPgl+7SW9ppr7SGii3jEUlKWmHZ6d11h
R3mQShU8lBpQWGqS5i51uTREjAWYtDcTqAj8ZFmNZ04Y7xHUIN+0KKBW9dzCRi6B340uT+UCj7Kw
hP5AI382tDh5cbpnz7TTSxI54jAUVIfKPL1wbd26qRJdKs9K7qpSvZQkep7q+FoPT5HTx99wEQNa
bQ+DhTFAlHNYmQ3ee64kanIC9yzN+qS6myJMKnK7EpXYwSvtwvCcRbwvQf/uNWU2dXSnEuKr5+Et
JX3JZ7aobK0hr/0ibVEFU//cNV1Q4f/Ht9Z1o7MyOxS0LdfkQMbqqW0NSZxzN7wR3bWBFLHyzDD8
ZebZL82bNKDkir3yEh8UYXbKR4c0Oprk+74mh7BGJrbuqHysF/hUTr0Bo869mZvQOdX7nIDLx1qI
dRyU/X1+JOv466lW955QlD8rlK4e4rFTNlZqfchKU09ZVZl4uR6UCHlJlVfgNkNG7E5lcZRIcTkL
Es2t4Wq8GjSX1Xgsv7uhtB96KAOHym1fPSUtL61ARNSWAQ5kYsd8qVO6MRTm0EMf3jXHyQ9O5LRb
0w6jE30tdx8UottC93xo5+53I13OHnaTHBSSlo8B4qUVCdvOA6OMbtdEer4L43oA+0PZY8SM+6lm
9evkDj0uds8AMFPIi07Mt8YJTlemXSoz592JlUsbJ338oE7BLum1g0Of85nff7kqgBnRqA2zXWx0
8lSoRbYL51uYlzJ6vzLbK2F+UEL6Iyu0y/KkyOpqqanYB2UnAZwZzm5omMxnbVvjd08kyW0NabNd
V6x6M06udGdAYyCJQATFM5oT40Q1ldOhDEJvxaQfhCvtqQCbwFYggGOEoKfUf9Jx1UIeeImYGppd
Wx2N2e0XQ/cnVpFCkuNm7sGEWfJQ93m7Swb3R9kXREan/EfUpl6JmVtUiHcZ1XutrAHmiY8iRSc5
Wl5//Rond9eOi/EtrIXm50SX+F5DbmAqvHYfqhVRey0xXHEr7311qko7eUcIqO10ixGuhS7iA6fX
7Ce0mSs6LmU2Xb8TQ2OvEESILSPsN43uwL2OnG95i6WesYpg3p+r6zF1RnDzpfUcZCjOtVZ909RR
OUoTB72eE7dgSOXVbviR9qnZrNBaviljZb06sf5uOYg/VW/WkiiGb6Hr2fZGZD3Vs3g/8JKz42DQ
opV66RTzMshcP3m2so7HvqUHPOrnEd23HekfQLDSTd4F3T6QUqz4GPKdKlMov1UR7RxNjXEo9Map
ySwWeXIHtxadGwCLT3l7HJy2f9aacg/j3ljR+cGYPJnXZeHl9ckVuncc7DjZYOGGaj/F9U1hAuE7
+OP2jsP80y3/UsrkZ9cTXVsE+ndQccGjTd58djQVYT0ti1jkb+RdnHSyPPBBogITZFZ+1Fr+LNQu
Xg+x7uxBBIu1EcXhVlvw8bn7WHBrb4x1cXDVPrmbGhLwyHCN97hXfzAVcL83Mr0MrhEg2zf+CiMz
34AkNf05KOc+KPlP1Uar3s5qlkwWP9smGre5bJ6p2aqoraKziiV7z8A4OwxzTZILs7YHz4iLzmtf
zCayNlbFfyNK0QMZqqW/BrZxhnuhfFccSH0i7GKURKg7H8Iq1ZDAaPENJIUg5g+lWDv5tdvq+DmJ
cNDHJv/RogQBcOZ9q5LBWs8uV7eh4zgoOn0AaRFxOvxsOk3snS6p93iid0bkpW+mXmHXAHSxRvi5
EbMSo4+8ZI1WCBpEpx/0tMnOB8tu27VOixQhFpdSNQ0vTZEmJ04bey3VXCS4gfOw/JVkaL60o8TK
N9s4qCLCcmN2ULXKNe8i92CnSeeHY1A/pVayy5pAf3STofUji4EtQ+VbjAvyMLZ2S4sPfRBC1vTc
q8OqY76B5eWiwEj/VhpzyGdWpPc+joHOiXDtUG7bdbiwfM+SqyF1n7LJKi+e7q0XDqlLDfhZKyTS
tjS4RUhfu66J112WHWLq08TDhu+WtonpLX1Lm9o5hAYUrqmkShr0KjHWeW6R6WcZ97ocsm1YD+3B
FaHcgfwWDwU1xwc9jvNXrRfBQVMJlJVJhR2qkD9gAjHp9/7qtJ7CYlZvW17m2upkuIfrQNPObd23
qrkYcVqeI91Y07uT6PDqggxFb9pIR3+CPhQe8ecnWzcEGpDGGlVGc2xuA5kg/tgjQHbjjnptX9m7
LCFYkwJP5huK4u0IxYHWjTwOoZbjo4cubm3uHkTcUeVu+2in6AogkTbJiLxlhhep6rOL1HE9Yxaf
+u5gOd7BdI3wUdhd9WrohFO4FDI4GY2KYr/npnMnwrpIow8HdeGqgUuxGcZqlvTqeIDJxEqqBkmZ
WyDoaaX0sTKnZ6/4bKKifkmMviGbGS7bsojMVvtpKbuUIG8+HstgxKoUm2n+83KhG/zERAKz/JeX
u33ZmGswc0fUytl7azc+7SXrKaqcw+TBFxJKFT+USpxRGsRDonRD/tZTre1lY/1qndjPcCL5St9W
DKBVYJCjgztc/vMGWh+kRsOWXIIWXxWLTBINXFDUx7DmTvNV2dovtwr4oVZI+SFxoidj1rzSuVV8
FJQoaGrt2ZbyyOTFu6ZmfOdn1q1F4DWPBRTISe/w0SYBOeMuAo1OyROfGm6787qy3pPg8xMhdHx3
TBpwpq5bfC0ivjP7dS/EU6Ivyn3Hm9kiscg2QlNU/GIUL5yc79oQyOIq+u4xarTAbetdpOSnzz5Z
E6cobkrL5yqaVPPDCF9w1aiHJG66H+OxGU25Dzr4h1NvaMcUMMY2bIIncxb4SgjJR9T7q17vytMY
TA9FaVtPxJAOV9Ma99VIJlrYIoggoVY/A4NqiCBSnD1NFRF7wWcS6uHa4KoL7K/RbhZN3Qcn7OT3
NkiuGeGB24pf8CoDYXUV9bONwX9ThVW76VQTQby0Cn+M1edoSd9gtuL6oFRnSqMdHHHyKL4MHfWd
fhgFLa98Nbo628pUOQt9StcFvqT3JCvXzFzHH2Et9YcpJN9bDyIINIOVbEkbHh6GyElfiTsdDk7D
MCXnwqvrUDMFJ9lcOtY3XVLQ6zifn2iu6edh6FH5oMCekIe89mIEAVhhUspJ4vG13Oj2qY30Ddi4
w3cMbyjqxUvXyk8G1fIK2M3xqQO4Wxpaa10o6R1UjPeUBhHVjLDIf1ADNC7LAn5sdwJqjlCNiwFw
pGrbYq9BLJQpu0kVSMNCE5c3KpU14EKJzprHLEN+kHWtUNQLIIJlzqvSm8om6US6o8FZB+3/MHZm
u5Ej2Zb9lUa+s5o0zsCteiB9njS4XArFC6FQKDnPZpy+/i5X1i103W50N5BwyFMKSe4izY6ds/fa
aGrvD5HmgsYddHud+JO6KsIzOpQEFxqe9yLLOLtj9iatjjbGbMi121iE+yUR2US1ZR4pR+yAILX2
6BdZvNdcj9PMZN/Dggeb+bXfyvRHVndUae1EDLMp5k0mfAm6IyX7x4vP3w+jVv3oSehZi7Tr4D82
81us3ZcKqzlb/pQ/2HlkboSM3bMn2cwofpaT1ch6raADoQT0ptVYRcmNU+WPWopqHZWVHY5d27z2
hB2ufDbdoJHifemj9CGylvTBUfG0G+fuI71rpass6U+N2fhBPKK6ievsfvkh4yl7bdzN1YI3baov
ZDtmOy1DZBIP8CzbxHBW7cjdO/dPpn1VM/YW4bf2Ezt9sZpUau0w05B1QhPUGqpHRkDzk9OTg+I5
yMpyx30ES7MqlNSeK8NYa31RnzOWcENP9lSXSOXYdNaWN4mjrcF2wX8SfkuV9abQ9lbKm+rZ1IyZ
I6ane1LPbMcQqjrkoIkRJUepm9CMzJLd3l3yk+qqvVTcUAsCzk1+R1pF8bQhbhKzmzmjeB8/TAKE
r105EG1sjniC2cLesTQk6Kje0WR9xjlORMPC7VHhHTtXUFVXms39VhsIAexm6ta1b954Q6egbGui
loYPVCwRlLfUfbhbq4i87W/tZC78ogQ6lq7NyJpwoos/Y37DLOBfFhLq2b/v+FXZkDaVw25iTjw/
IkDY1/foLyVKVOB3VTQDsrBPsM00Vmz84lzFDlard8whv2OJWrrNO0paizNEmXXPra5He1p7l6ka
R2gwgGo1PBGBRdlwLDH8pUaPaiCezuSYRM9QvjezP2m/x6NK5kdSvrtX4NZw0UirNoe4fdGSMXo0
6+XK+CJbD/SGL9m8nepEgR9Nx6dSL+13bZkbkivR/OZ61W2qoVMnEMfOasoYlPsvRFn4DzrBxkFB
9PMTuw/h6EYMKa0KZsWqM4qhJXvedQ891RVrTzE/mwMzVl0rQT1HAmmju9gvbUNRQmw3i7w2m8GU
2dMKNZm5VbqqH91IfE7FOP/IRLr38mJAaZbNP1IiFKFUJmAkHU4c3+rMxUIZDk4Tcg9DzaFNv9JE
5j9yLYs2uEJ1oId+HdZ218OKGzDw0TDCBVXZz2wa8SO+oa1VceCYDPWeRAP2rOEdoTknpFr7ZQEp
WPlRVG9sgd8ltX8SUunuDU+3A2VY+rWjWQN4ZrpD5roOiGFL2n2N+4nYEbmFpPq7s7r0zRzpUSv1
Vqs79SxDzJ/1iXrzjMnbVkRsw97T8hCFs7OTmkdGCK6NreJnPlfJE8sAY2e/3+pGvTz0rfXSU6gQ
wT3/pA1zHGt35UZ1e9Rs+khGSldwnPS3b6h3l8BSWEzSzienPmpp7awKQ4uP0yL0wNLibNMz/X8Y
cwlOdmjvy6r3eUf0u03jf/WeGyzFZ9FOyR3CnFzLgaXZ72aMHLF+FOrqujVQ23mAzH1fZjlY01Bq
1fvY6PIxNtM/F+Gsyuk1cekPlm4inwobi79acN9KCZrIKNS2JTN17TEJWzdRTv/PK73nci6bVTeg
cKpVXm0ASzCr0VocE8vwYPuZsXPmfOLo7d8c1TJLUPY21ydxaJblDe8sNm0AMsfYbF81doWw9FBS
1N6sPWS9Zx16z1hC+NGrPHfo7WiDHda99ZqnJeKNjNhqa3z1wOj80qQ4D533GDftdz2aHibL2Cl3
io/fD6bbIV/ym1Nld9bFFOnXNLYdyHHCwJHuMaNprCPp383j94NBt9YUWnNxIyRLbuxtoOZF507T
222UYFJwGkt7jFD6bBn8KBB/KyET9S5lEfodSCTt1dVn5+qnS/5SpQczXz5knJjs3Sa96DZ9LNuk
XmMr6R9zd/wRKzPdSE2pEHHT8kCtdWy7zl2VOJ8WxEGPc2JOj2P0a7KVwsbCNmSY6Io4CYMkrnmX
x7bZfPdb0qpj2nef+2kZSyfOmTQ0YuAGnZOV50RFPeyqbDmmjvNQgtTAdlIyUS7U/rs65vI459KU
x8qUcBjxS3GIqmll9+mnMznOrr5D+WaMRaZqfpV0kFedbA1WJa0Jc+g23ZJuNbwQlHD2tiWZGaPO
aJ8qk3ak45bVxs2c8WSNm8amyuh0ASRnztZFV0QhvVr32U9ydBOMk5Cy07/SZwKUCyIOCbwqORJV
+lHLqt3o4K2yzTMIIQMwnZsdYaZxnpu8d13jFeeTs1kQ5W84XOcnQSN8FNyEGBaidcwrflKMQMN0
s5idxz0v7Zexc94m4YMXKNhJygWbfkzGJ4SG99jhNyk4BOwdCXKLinqDmzLaDXZ3wSdeXYsZVJ8Y
8I5U9fyL4hxnht+e87TlgiVUkhlPf+3rxPpgBAEmBoEC9Jf0C/dFhFVGT+CA3TVDKvJfoIHhEqMM
aXVR/kpl9wCjtfkzQWYsuih+QoOdrcq8WYtOkx8V7eSQo1j22EcucV6t9yja6+JPmER613puXQY6
+PxazY52tVF8eCUeMQ1J3XN8VXesdx8l6tTCltwj4LU2WPKRvGk1xaOywK8gdCOK4nWs8G/Ng7pr
8PQq8HMQ4H2X/y4S81dqpuYpSUHRuz37tttF7c5zkmXl+X2+8Q2GHVT/oIFMuj1WdRvuAiLX6409
JRd8+0gcqnFuP0ne/W3CYHqv3NYNsJ/WYRFF3Tbr+vQcLTnePCwRg5W46xIaCswrFdwHyqGlOz5j
09E/2UmPdAT5fe9roZ50AhNiN22AbgnSQ80J+SIwO6JH7Mdk0LptSlcn4AQgLRs/gecNiLrbjoBi
mXY0VABdC6Xx9+Ic4Km4P3R0jQLVwigKomNfp/6h7mV8/H6w4YVsmdkl52aomHvK2T/OaeMfjftH
vVrQxHVGtWE5F0EzvS1gAg4DGj02TTN+KWo0y3pJtCY6+ukZ8jU+D6ujnsmVt/PqfD7CK7ZWwiip
mzX0MFZmFSfpTZ9xj3sm8i1cswzkF8kFUqC8Z/jjy35NBtqCP8iB75NaDyhmEgwb+RoLx1H5E9r9
0njsJz/bOzOKdcRoySW3tYLujotG1Z8ZMzr1yjMnd6Mkq1ZHIRBqHYumEMo8WFSvrcZdX/WwC2LX
MplQ9j+FKo9Zb8ZXO0PAptxCW88yYeQfGfMGEbgNURufKRUsaE+CGunoGOk6q1Roe1SArDLyOecs
tU+G6Ib8myuzqVy8hPrvZXSJFGOsauswQBa9Ax1Vtgwrsnra8pK+zM49NaNkq42Nr14CCcyKatrp
fcgEiusmFQbYHRxXuvuex5V2hHm1H2IMFVPLbc3gaFgPZXy/F+/H0YQ/ngIo6HXWxumTL0uXUMzq
GTUCLqH/R/DD/47hJjvTZNZuCcd2oV3+O3B81me4EnYFmfm+Fo19SeM6sYBg+6AXZvkXWfh//lvM
b/+P/+D5J9m0HTEQ8r89/cdLXfLff9z/zb++5t//xT/O6WdX9/Wf8v/6Vduv+vJRfvX//Yv+7Tvz
0//5260+5Me/PQHHmsr5SX118/NXrwr5/VvEX/X9K/9/P/k/vr6/y8vcfP39j89aVfL+3eK0rv74
56f2v//+hxAE/vyLA3///v/85P0F/P2PK+8UoPi/vtW/vv7ro5d//8MSfzM9W7fw75pCN417ctHI
VfT3P0z7b65BpjzUWBtUtO7zt6vqTiZ8yv0bVGXDdCGUCUsYd955z1Z5/xTfD8w197gHn9ciguWP
/3rd/+TT//UH4334P/DqCabklfyvaSaCfvI9W55fAsa363r/jZ9dOlmf6fgG4PE+NEtr7lumP4oa
m72w02ltIWXjrIJ3q+kx1RbxFVzOE32cM8obahbH1E7ZIgnYGYjfkJ33mhnWTCti6jbMHr1XrlCS
LVS7QV7ibcmgc18pKz+HPPMuiTa6ryQ2k5bZjy95ju/SmbJtpeoHbenjp75K8JunPtRfkdiv1tKo
vZOrbPX9VB9Vsmn7EnF1rh6opc3Xxli4A0oLF1vmmK9zqX9ldj1fvj+pSX+FIxPzARF3nH2y/sXl
ZyO0MF5rfDoP9lT/8OLOeC11qznObkpW6f3Ba/V7nb3gjWDsym0mltdO3SHIGhwDDl76q07RHnop
A1waN8hHRPeClOG3vfjzZYrUzIzOQYmX2M+aWJZbLE+1a/oXz10+7uOuJxI4cJLI8bVRQAxSZulA
bL6fzjk2UrXg4E/cbeeIdD3oi9zKqJZrxd/hwYySV+f+e0HrwJRzf91+xwJAJ8I81o2eg4sGJDYK
79oaef6Il1K82v6HYYP866iHn+Ezbh0cTq+FYYSRv6SnyO1S4kJG/bWZoYQ1ljeH36+TKiLbih5E
X5/L8QFs6hsoGh1z8jLu4sybX9tC5zybCMCC99c9W+J1TO3loSIeaRcLQ7Dq6+EwjNGpzsefHkHE
N+VfG1OvX+3YjJ/pYe6+n4GERhvj+DGBp+pNznH1SmfEOzV2CZd1kdWrM7jmQU/oBtABRAFlez91
XP8rTk8Ekg198TpRmm0pF/EFjmX5Wt+RVXaaQ/Ud7eI1IkI1y9nv7HjZugt/mDa7O+iJL2lidzNn
cr4t8OXXpo+WUZfOFsXWfDNNFW9mYdR/fYV3xxFqjvPo6zZ6Ur2cbpZf0tujfFmXjj3erBkKI4R+
c/X9tESRh7s+7RFz01JtbFvdspYMpdQtYPHO5XBrqKoPBSiCv546fn2z9DvKXK/1AAugvMHPdk+z
0qgw5CJvkMOai8jl+/ezpa62Gl3uE+0UsiBlfyvMSTy1JSxmZAq3rrfHlczEXdP4+Q2K7BsOIb1/
LZsscDAfXqsqKWFWTge/TJbHv55l/YeBAv58x0VIld8qrScOjnbX8fspEC3QY5nn7OYM4jIEQA4X
WgJqZVyCwXDTm4xyLrUKmmPZ1dnNmchL8ulOh9+fFaXoTxywru5gg+ziwogprx9cmV0WreYyyafp
iprlr0/5k3yid7xRhU/LN+2fzU6Qbd/5YCBNefl+1oyxGahC1w5lVqRPdeJvjbRuOS9zq7h2Fr04
lTZv8IQza1dj9OLTOdmXjP5CQW7TU+zgrswd5EsW1EKypL2XCMv/U8PP1aCovzAv9l4s470G+/go
FhqMZBy8OG56RZAlLshfnZc5445Iumk6fH9S4n1ZSZ+rSjqE7qa2/dIUHaa8RdFh4HNMlooXavrs
EovhOtyfff8vOTdrCab1yVjaHHpA0YZm5OaoT0T+MqeFi1zA32aMcmGtl8NLwS+Z5rx2l7XTWxyi
29S9/VXq2DYT9TJKHwxy6Y0np++uZVu0OO8re+Wyum45UOJGSBubpv1ARns1PHVV9pLK6EdXCRWm
A83GOrNus/6zscd260+ca1XiW7d8eDa9aHnR8tG6gQRwh8V7UY3VPo2ozt1kPdOzuFmOsG8Cch1s
8mEESD9mkML7JtMOSTKVZ1lUfTjo+iEhPOhmMZwImtYv/0yfYb1KRqToD8e62+JYzA6jr9Oluj8k
BYPjbByzcLLtkoI7rVCc8JHrMUBq7PxgJHN7ZAbeHr8/Mlin//pINbHY60YDApqv8Fpn3IslxZpS
5HSxxxUqn+Tg5UN+yuv0rNxx2VfK8iGmR4BLUv0wqjE5Wda7julQq90SdGTWA1Vxb2o07kLZe1x9
9VQWkRGOWmqtoABTW94faHeQYuKlYcPcFzxmzJmz78d9Z8XZtiUw9JaREh27RbUv7aLb2rJ/yFCU
veU6UzS6KTCk5TwdBiYgQdJWZoOGVJNH+/6ArlQerdnmf34/b+8vTRuWrW0T5BQDDtqVQ41Rop6y
YAIdeKljSO1KyK+xDfxszN8iTNuXAXREUBijektTvWIxl+Ua3p96U80GyszAkbzF95wyARFZ9jCU
pF51qR7KGHGAFtUNpuXJwhpYJDb87Tk9L52XMtPHqVeV9cv3/8oy4hdsQdJSHQ0WSo3/evCGDshH
Y8C4XtJuJ0RL38p19AeUdFWAySpIgQN8pA5IfN8nAklj+X6u6uQrG8TyYcp7Szjq5m2MnDVos4F8
MuxZAbtreTY5gqMnasB86tNDzjHnnLIRQOg7aZHhp9iJFIpmZk+BUbnFmcp/4wuYR4owAREIM69B
ZokbiLiRBbdnYKAX9WrwXfjtNf7MisV/GWP9Rzu6IcEZ+gd9K7R94zAdJ9N1Tn6eHKFDFuGQtP4t
V885f8uAoGh1G5dswPY0YR/OYrq10RjMeTL+7HX5muHVpTmv/V42nrOYm6aVFtj2/m3sIp+VzElo
HGFrhV4xv9c1lu+ukvPJq32sQaNqw6bvu4caOTIu+WyX1gaWU1SHj07PRiqLGeeSHKFddvb4ZsiD
SpZP8sG8D9tweB39WveH8mNhoQir0p4fpBidfZqb7dYgTPUKpXsI9CY1P7mlVB5/DETUoooEkDGb
tgtb/FeBpm4e850PrBHCjgyLUZ2dhXDAJX4BnECw40KyX0QGGrKGJhih9a01nSlUMzbpmk6VXAm0
9rFv60HdRmK7qBCpUaA0OztpEGeAZNfH2El/IZusNoIDYeig+sAQ2/dBH9n7zJLltuxHGDI0LLWi
53MtWmpJOVQUP0QxPReWKJ560HcuMw2pAGA5bbmZG+1PB2lCaA/FsyXMn0Uf/xmTtjQ7w1Eq583p
GKP0RTlCJyof5s7iXSoeeqvbaKk6EfRQ5UhehJiuc+J+0m8YA62ZY4Zixdlb+uHAYIroNZqRobZ4
b+Ng6w9OEY6tYW10e7Q39Gqp1JYuxWqxwNLDT5fMRbOzZH6kkYsQrEt0Ts85rZ6hwCYxr8qIUmBI
sZRP07zxaP+Fkyqa/Wgi/+nFB0J46jFpdnfAIAyt2EPEwKmSs7bIqDESOg/3h++PaAWYgZPhhBjA
YQQZWrSLSa/n4ulGfukja1zp3mCSFdBBymYGHMU9o1+roxKZo0e3m8cjS8hmmKKNpsUkUjhoCixC
laqZaI82y5ANjuMbO4GxapUOOoFGwSahicJMzcpOfz1UzVuTm+WGcW99QCn0z4fvp8gGBMdhN15l
dl4fprJk0mEVXnWIo91sLNbabLMumIi6CbSFhCNY1BcL/ES5LCXDYl3f1KOxGmZy1Cb9c0E8G9K0
+cE0HbIc4p/nTl6mqRsCpMVqnQ6EAjboElU57nTHPo054Xc2ASGXtnQUs55YrD2UMCvWCmBImlGc
YBB00AfItztPyVKgBaitXdwQ6dDNfgLpTef7Lmy5+NmtYx6lL0zHor1bypVH3CSjbiajWT8arETp
wY8J7p4y7SwSfEkRS2S9iFMkG8nM0SwOVnSgn9CeRV8S9lsPXuBIW19bE3EpNfT7JbU+k9IQgYYQ
6RDNSD3tj4YIwYOfjxeSF9pnN++Ptn2MaMeuEaqgEdIci0iRnM1GVnuM4lEQDURMTElHiIEj9tOM
ilHjQsUKxdE1Hjaz2XQbOQje4964S4nZNi1rJm0iIhgi6zjYobmHmrncZ9iy5Aq12LR0JffWMpLK
4IUUIN1xiHyIdn0XP5IThrjSt/as6yIwdXnPiEhDKZz80eunA9+X7XepntMqyc/GsIzUZUnP9s+O
kOgg1vQIFaNdmagxXXeDLYdkoYX5x9za8coUsQqGpT67g1E9tBBhNrahtWFRiEO8uGg2F7Ey3UGd
0tj9VOZgHBfo8esBO2SQlIKDVtndpI/hwokIrZsrHzgIbboDexPpgtH0aveAfM2lAY5YzBUynaYG
oUExbVJV28ZLniCWxhP47tg5LsvO3hmpIP4MadtadwUqh0aQFANU/mim97t/1lzciC3nxSU6p8Nk
H5VH5kFEWSAyIhCkFkHm6xFiNXW3MqSS6yhSRoiWNrrgEvxBQzbdzYxFadreQX8OESrGLOXOS4dL
XpLl4VVIlpHfkC6TWMFULFOYEra+p+DSyweYIfi97w/RBLXErfUBgQVn34RmSdgAqFnLJeIMNo4D
V1FyMJrCOUelv2wRHf7ylvyHp4Z8rwEgQoy5qC0qePtB95P3VItSZPNckyIxUU0bBmDWfLikviA5
hw766ftBa0d8xGa01TprBTZCHuK67ENCaqIQJ5FxIN9Cw/xgX6QSSIIqM5IHP925Fqcf4hvpKHjW
EPoMduZOJfukkheOA9Xe4f0/Wwu+WDb7KsxpUK8MGsLoQKvnEmZUyca89qd42qN04Npm0mkjPAsx
XiU7lvmWSdHEDJd0pKxp3Ec214vZWidQlGqvTPTXaef9GuCVNF7E0SXRUkbSZai3U/7saNMmdfIO
Sa17pkRc0G6Dqky1GrSDuVa+TGipzAfPR+nGvkj2KwC0VT2sE9NqEdsoL/RzrCUUMFurxbDAVSqL
NrmgQb9ANs537VxvnDGmjJzEsIICUHHQ5o4w/BG1V9JvlTusPTHZ+5aiKOwr68/xvmZ6BJcYDQ12
H+G2k9Ybynd88OlCNSziK8eo7Lq0XTiabEuM6hUHFno2mO4r+hiNkLdynEXgcnLbyoQs8hFctZfd
f4WM+IImDibG05uB9DGSPOhIpNPchjUU6rU12viKn7LUMR7sxroKTzjHXPd+TlA+iAqqho1Ikva4
6PXZyHvnsdBn/4SVZd8iqlMcfGPEVGMz5Ye56U5QDpod7iiE5KR9B3AZimFBBFDHCYo89grvGs25
Ezo5laE2JtUG5EHOOAIbKHF31yVPmrU2c1Tjzc8IBiHrNieDzJ6b5GiYRORlWfPo8q48okvoydtg
JkEjnJXSI6426cYLSEQW8SYjYXjQT+g6ddxJ67QnBsmQORp4m5FVAgiAIBiI6ckQn5ENb4zJbVGN
cUDylnlHLHKzixGLKul3lxjIVCAtT+GBgxjWl0wJff/gKqQ18EKeOrKFHns1nQunEKFu0M+OYqbY
9BDOrem8z4n4AFsjqI4czGrx+KdXG+PaHJovT5tWw2JaxxbCm7AxW8Y0vRrLRWdZuyEZyJteL7rD
MA9vhPkYKH3tTyNTWxM6K7al9L2ckMiVsPfI3JJBDN/l4lYxZCbyzpaZi1u4T5T8L+jNfg0JjJbR
mOInNdbPtMN2rZE0q6kptfVkaR9dSqHZcUe1dpZy6SfeFbpos4PnOQVFqTlHqKZ+aC+uG5ZZpK20
Pr3YrfZ7SmfvUk/VPx+eHZkvO6dz8nC+T7KtuDGeeusRvHF/TzJr17mblRdJqgsxBnG2Nz3rsRry
dSItAsJihz5On9w0UeyZCZ2IQ9o7zQ9EmR8sO0Y4d/2qztzHrrbkx9ytolYWr/CY/CBltl2B/KyM
ecX08lbV0Rf52Bxjis1kEKWMHvtWyqUh6Wf0NhIhooX5VOSwdEwclxsFWa9bZ1JoP2S1xmOXbj0/
e+nTaVOaqX41FLMriGbMC/X+z6wWrwPxZ/vGIFiI/Tvu/HjX4hbAgl7v8sjdpjEAKt0FGdaaeb+x
G04YGBFOXEcoqehr+TYUy8qtt3N/rRkthrrqdUa2rKyjQ8Xk+erWiFkGwxj/BBA/7jTggZoGAci+
08Qc8XMBmwOH2iiZa4xYP7JAExD4swEzSryMx0RSbraqWPflQBhuC5I6buFuS2mwdppoqSCLa5O9
ibPkBimbTLCIrUljMQd4mBMQOzLqa5pQb4YCREHx5TrVFXXWzM+Y9fvvGYjSxZY5EJjF6a/3XS2Y
y/G9jHsGpwMLqr83hPXk+ONZy+YjLVG195fQE+ltuQd2IiTERrioiGkuPSincMGruBaZ4GV1aGcL
7OVyt/u4DMKVQS1APFIwKv/ULJXzVmrP7RK93iPztnohf8Q+U7SOdB8QE0u4CCPeToLGKlZ+1M/I
D7PPheNX2Av9AQleMEJfowWcRRHG8FLHW8TEJjCF+oo9Z6PViI01W+xsV7+2XlttYp+xp9n87Bv7
OdMq46AZ/rWtrK9RY6kv5UDQaeavhFq0tedxSPX417i1vrK7AsUcT0kC/ioqvHRjdPPBASa7rxXQ
Z4z28Cm17ahXDJK57sMhNX7gOarXqYPmxwbwaJgxJ0mXRQILyhxTsJVjmRCuVAjyopF2JlDYGfn+
VtJWQdcBiOukDNxWvlvKAfAoULnJlJuuxsKRUBCQJYGuYu7a86w31KYE/bDxq7BZzOiKV/YpMYzm
gKw8D3oC5CpjR2CPA18ykqFr1G9VQgI4Df/PPJouOnEiIeYz8FEMw2XZVTuiJzOkG4hkEtQDfsQ5
PikeZVkwSXTKw+I2B1Km/D2Lkc5pGl5g3ImNcDp2GUbNHWMMw/SWvWPt/GIKkK5SOs5oG0W+rN0B
8VHULSfG6WFsduXbNptg6zk5OseR+bJbmeeOfGv4H17QV6yond8qYHHu22TRQqKui7e0L696KYa9
09XOhS4CaisxdGtHG9EGFtFTnoB1Ts5c5WmQ9CzAJZhBurSGohQicDA2s3U72M9DW3RBbmSwsCg1
g0zLd3Dk6isJH2KFBVOERm2eSAsxVos2xOtIENUUdx9j5pvAyJKLaqtjiibjSWnel2xtZJ+D+9ml
8o4+iwgn9doZusVmsqGrzva8bAq7ISPRa8xAEsmG/hYXUs9X9t/oiqry+EnPRUUEZJnn3NZNTX4o
KZdVjG9b0KIM9F5tGw8RhC4aNxR+/2G53esk+DzCGQBuJoTMJB5WsCCzlT7P/Zq7Mdn6BM55tvtR
RSViAL+xj6PZvSWRcwPw5a9dmuehRZDhUozeaujr/eDEPipFsuLTh75CfNwvU3KpZvdSz/wdZyg+
bgX8D1sPlVS1VQkhMxoH80D3+2ELtieEYZITh4RGERolgdn80dZTCUOKdx5ZTlrTiRLFY6I9J77/
VZMEcmpEzUI4zyet7fvX9HfWz9xiFbI2x0GBwEmKd3SRTSgWp9pZc95eUxh5aMHDPAb4PtfIg6tO
2nDuQK4nNABb2lV0D+z2SD+GNrOuB/DMMBLHsOLGpYRsVoPYzj1IhVA2oVC2a2Au8dHbDXjOD1g+
ETLrfbLB38XhvZ7N3YQlYZNFZrPFaOcHXc2ecFc3+GO1BKqLcI2hYDuhlVkbGL0J+nSijbo2Y3el
36wzt8qTg+85+z5zJhCE+lnlNBqAiD164tEwOWS3cQvz/q6CkarECrIg51GdKnfORBNnrlpnR2fh
K066ZsOms5mWermA1yHhbfSIpTEK9LweTRermlaxTRKAWCeei2Q4jhHZJTrVjOSAJfOpPgJ6/7RS
zFMejSEzdqoNFFcMGIV6pl7s9sg8fyI5enQrTbthGBWXUcBSljngMwhF69gy7UOrggY7+bWqR2cL
dHWDScIOes0zr8UdB0c/OwQh/DZPHfZhzSxXbad/gUy4VzUqUFwirifctWGubQQKQUUn4eKnqJFn
o6Vtz6C1bizcm6PBhW9ueguapCXFFKCBuzJ7eUs/YDLO6CFcZ0cLl+6l1f2o4eUBX/JPtSmTY9yU
DMWiGQ111DAwc9twxicfymU4RagPpQ61K2Lcg31kZariPb7Py9o0enJhQJwr3ef4D9YKF8fyoQ3J
KktHc63RGOJoOOzcXJkbd4xR8oJJTz0vUIN4picwr8zIM+BK28we5gN1Jo7DmIvKLOffmHVociTj
SVLUeeZ4bm1C3fAPZUAs0ufYyk2iLttnu3ertZlPc9Bk8i0hC6Ute8CVKfrepGZUnbS8nt5tTtIk
tJGeDNhJFLJFLrf2IOQ5z8t+k0f4r6uaQbKgZypAmNVjQzjP76qx3utuPjG7pz/hVMeGtSmgBu24
sWvgpR2CUjf7k9R5YtZq8TxPy4LdU55sflQ4ZUsLbizqd+O9tacgZnGgfSf8iOJ1KGiiix7qTL6C
jZSHbj/ScBpuRoHXuEi9QOdUCPY3TwOPw0MV7/QUsFHZ9TpXAnfUOLa4kZxoV9n1CWc/XJrUOQC6
3HVyuBeniGSQb2eBVbnZqp1N1Dl+X6/sxrgNUZQd04G+T72cihR6akqwN4m2FTouGHGRSgNNzst2
sDVWqyQoCxqwHnVH4bx3Jo3tOME/3sf+CQ2xTpgtg455cmDnRP/J3pks141s3flVbnhs3ECTmUgM
PPDpO/Kwp6gJQhIl9H2Pp/cHlu1SSddV8c89YahKFHkODpC5c++1voX61VNngYhs1fqY1CiJSfnD
0qRmiMbIiku6quaP1KCUxd+MZy1A62Mi2xHR0dAuLmQ++blu4OaXBJ67PKPMjhlAzLwr5BIbfFjk
tMq6W2szhxoVmCuF7wcre7WPwUP2XpPfJaxKhmTIaHPMCsQNTJ/s5BHI3ZKhsGZzcg+VXd0ShFAe
cDGudFD4p61pu3gnc5MQgtp8YFg3oKyP32oKyrWdU2pwighpf8x65VR+z2NL7FPOtB05pODAYsE7
7d2vo1kdxFAwD53Diu7rbHKnezajdDbcbPSfEussvEoB0I9uh6ogb1GQpCT4sHQabCzWWGox/w5D
IPiLFN89GUEmQ8LbqlkwDR7si8SjIIYhvbGD2zANg01aBriZZ7u/pPznKp3Sp7q07SeSSPfCKvCy
yfKzV68GLyeCjjMhfXMIVh6Npz6CccmM9mprY8Z7xgcp3QBMiePBNufOSLgb9qNjYLkN3INbkcQT
qfkpa6puSz/7Oppq0wlemttlekOuwDM2HyjMLhD42nW2dNuORRsHlyjM7R39+nAzzuVN2RqfwpId
FsXoOo8SWvmiIdLA7gTBsfNzllXxztDGs7XkMIaV/NJRCGJX9p5kInjc5/bcmznaeaM+DdhCsaAk
FPTlJrfwZ8ECOQa4D1ZOTwXTetUFfAvAmPHUhO780E/jeiCm+UrjAsJJ3ywN81saWE+zpsLGl/w6
TdR1VhWYRyZGNxXYWcb0cg9rYGJPgdwUASDblmQYEl33ubdoaujMI+h4aG6wA9VbDN4vpt8X9LH9
FW78HLwCh11g78mmqeKnxAQ9Qm+qvY4uDym1uzZK8iqyu+41x/cQtY48jF35OcR1tA0DFIBe3pym
Ab1qTGzKhyiQWOFli8vUSTC2JtRyTOHZplPAmUC9Oi2ZBIbdT2uJIpMCBH9eZu+CeYL2K9GUy9jo
NpUb0UoK9ZF8A/bigFaNUZG0Z4Kn7+iQRjr+FAsHPWxC5o49jit3mCzOVQTO5zK8Qxbt3xE+jpP4
gE3B/2pJNAKwlQlApgnHIrKgkggz1Ump16mwzJ2Rlmet8iNav+lzbNCxCr5mi+1jqMyrGw/hLlca
XwmAc+KWOsoEM66oJEI0SJhgD9DM6FBq4015LqAeFjhzVighlVOsOppvKUrhCzP9g+3hx+qo5FZ9
M+T8HXTZSE67tpqA33vmN1SnL4HkSG+EBeC9nOyf3KaJxKyXkmiGak+u62ilP3CcgsVoysfRHTF2
meg+8Ca+dlUJFV/PT8KoA1p5DdLt5LEk0NTF6DrBUjfcyVuzPfgrW8PqrZX8jijsh8NBckDoao3+
jUVj+9LG3fNsQvcNQExrK3Eubt05FxwsZKaIbB8o0qkLq3iuraWRlD2mVvA0ixzvXykYQlTJI5TO
11DAS8jANx3rPrb2k03yFFPafbwMivrYC5dBGit4ZHifDE4DlJQH2tPmj468nHmuuo0Jr2kOu2pD
H/OlaLDO1F0KLPsh8wJOn9s8M2PSwYEJAofJ17KWGxaK8+DP5plbi6Ggl+2qKjmVUn8hfFtsBgCR
tPhzkjABPEpaKTTj7z19IyzxDm/ss+FZKU3Gba4giPaOc4De9aPJW2ZfyfRFu/ljlrQ3tFV3RVZ9
FaNi4GgNhK09e1g8nFTZW5vw5HVZV3sk5MTP+xw+G/1jZJtDnx3ctn61Kef66CtMApTGYk0e2UqD
Aj9HE0fSfl2WD8Jv4A6o7C3whh2bFkV+r4B8l84+ze23Egn/1sCbs4Y88zmzZ73vCBbMqaZXBRD+
Oh4IrLEgVxvw6NZdHFvriuCd4zAQIGFH06qa5yeZJme/5SErAsAf4DTuypCRZ7Fo5KowecwI7wGI
mkdPcel9ikx1pfHcP1SRLHazAPGnG/dGMYthNswt5Xa3LCvTGsOwXBM7o++knnu818ne81vz1OWI
7UPxKLJ68dsxAxsCIhymyj8PWWGzApHSWYXmtyGJR8aqAiNzsAs7nLbGTBCaGzewSmj/YtOW548v
CbFNf/ypHbEv+kHByTU6ANfGgctdZvWJc5KGfZR1Lh4p1XY4kY9GWLU33iMiquxqSUw5HCloqg+P
hEJknKXn+vZDofn/paz/KGVFZvr/lrI+51H7/f1f/7P+8vVf2yyqv7Tfm78qW/nnfyhbpfq343rc
Q67luaiPFcrSP5St0vq3dBwL8arQyiEPmb/538pWW/3bdLUmS8ezuR2F8v6vstW2/60cx+FI4lnC
9YRn/1eUrRa62p91rWhnNZ195eJjExLEx6J7/faFwV7Q/I//Zv13hfC1dGMDKXpMCG0uqpu4cloQ
p/LeEbBw2eb0cievxj57TQSbhzXo5iFoA07kfdvvQru6x1UbHH66nv9BcmtZ/+GFCSkVbxEdL8rf
v76wzPbYXX2Pitsh+0FFsgcyDC/ASmdoN9aDIfWrie2KGOPw4sjkARyBOP/9i+Aq/3ZxBNfEk7bw
PNv85TVUcOZSRdN3Q+InMlMY8vjPTSPq90MdfZ2ZiR2ZtICTsfPk+F//1RLNsRSOI8iNWT63nz6X
rm6UGMgF2eRVBjGkI00Hqs20nwAW9fNE3m1hoDXu7l2IVP/wti3nt/eNBFMIV3KuhKMhfhE71+Bn
Gze2S84E6z6eqrfRW7CVMtgpcCY7i4wGopuY9Te8xFWJoRnDdd9tofht3KZY/f2lWJ6DXz4Gz1S2
g+paLw/Erx+DOztOMkx9uRlMSx+QWNzKMp6OXtVYN1Fe7FPdEuREl37FjAvVJ0WK1+AsLtEm/P1L
+f2GAPRlOo40LezfpvmLj6D3k2SQUjabtLFcojIQLJZZzTkoFFRbsKXndslPcrpnW/nZP1yHX00M
ruRY4SgmcRqtu+Mun9pPt0Thev1ESwNLMlBFRqzO10E15tELTEaWWdH9sfT/xcTwr7zL7ooob3nY
3d+vuuIeoJSQ0rK5Ff/66/zA1mVuhgTcYF3HcV00OwTQ3zrbfKEavkAGqk5/f3Wt5fIVFNJFvtgB
XBYj7jbNL2Wy6TqmvVz+n95h2A9Mh8aePAJnAuxlc46ogaOsYie/+o0ms8NJHnrlJLAwbTowVCGM
iPeZYSBAKpO1bUAN+vvXZP+Hq661BOSs+cR5Ub88C2kROuXMIrPxqDj3bWc056Gy+ZLFgmCJWB/i
csT2HLBIVck9JbdzTCiILceJcHJiYfNYMe9KGCRrDA6kr6SGeR4ngSDZ4JTVxMLcpdhgDv1DnMq5
WA3kcm5V13Qbybf//dtxfnu0Ef2aHPPpprPyU9X/9RLX0OxUVbX1hlMw5zcX0kCokpPTkTKUS8i9
tTV+yezReQ3D+TMBZkaeRftOpwQat/BMkJgAX0QCLyfIgFb2RVeMyNqFKSA691opQJN4EryTxW7D
6EpCfTPli4ds72CnJhSdooOdbAQRw6Uq2DKa1jc47+W2Tort379Z8dvmhoHAY+VYXCMMSb1f3mw3
TRZCGcJWqhkOYxnkwDvDjBIwRyBQoF/5PC5/msHmySyZz19rGdUn0m9fssX2OxJTSMvFdk9TzooH
zOrJsZ3snOSnOvhkj5W19+bwoUp62kuuxWwtZG5Z2E/GZHa3yIHLXbq0skgk4TRNqQ2JINhZsE9w
KnOgCUGl78J86NaTVDHjG85s0sU/jR0ifmZA9D5HiMGSoviEoOs2S2fxD7cDBpm/PnDKdEy8J8oB
co/95pdnnDMb4FtCBjYzMfG7cnSn7ce7wYJOJI1A+9cufm6NNuMfnivnt+WFX+2ghZLYc6zl619v
RJG2AVtv3W6oY+nUTeF3OZtXAGLZufSNmyHvw22rA7VP5nZEMQsXh/MLlpZG6XUAmmTTytTbc26m
9VwqsS2AJ5xlWFpkNI/zbRCyjth2Vm+KTB8yVeGBoahr9aRuJ2t4VhJ5aFxxejMMo9/m+HbWdpUI
EPLZccC1eS41u0msx2yXMyjY0N4W/3CD/r6zKWo7C+PTsqewsS2fz08LnmLfi5QGn42Nsr+Ju0fL
BRMZiUrs0BWBAvWUt3IlCfNKd80uj4BRNXQTd2yCyebvnxbr90/EoQz0BAhJLE48lX99MRjekZYT
UbKJRwsAXpQ+wPut7pgXNa/ZUuHN9JvXukPrWBbGd2gGyVGGweceCMsq4mSdDilEFmwjq94FNvD3
L++3dVhB0rEoSKhUuV/l8up/ulSTKyLavoiPoREdkVuwP1jcpAnCNFqWhE79/a/Tvy+UXAjEuUsN
5AhKj7/+PvSsxZj4LMKMlK+c9I8exvr7oDO6+9xMonUIjJchbYRTQEdkvuQ0EXoHqtNgActyaC/K
sEsOvXZfIohyRFDj8Has6gaoTAtAJDRsOlU5Dt6iqwHySGdPXfcpx7zLuCTGJDZAbOO8aJymGVmE
1MOyBQU3AzFbeRl2t1KALeMWgl6NcMoXyYtTiEstGLpk7ehfB1s9tHU6HnuLIONhDnNm6QVtwRGB
uWzAFKP+EWxk0QUWR/QGCIJdkDmhlQXH0fHKFcqzai8mBJk4TVdVZMeHZjbLNxdJi0dI0J01giHs
y/xRmPV2xMe6Jy2w3rZWThfcfnbVOGzgV3WPbPuo72Kzf1SCZnBe+6A1XJSJCPezY+hIhHfAl9i6
tlj6y/PsOrQIdTT+w8e6OBJ/WfGEENj4+VAtKoxfV7yMQ/88hC3Nmzoxdgpl6aYfbejEBsKsJLeD
nanpO3llA2of5AlYNFLMwHo0s2GjpLIYe9gEisVRiE+attTOT4r8rpUi/ObgXAHwzIBhgXyPvbf/
+3vS/n25FoJlQihBAUpFtry5n54BockNjKxo2Ewh3dqFfFwC/GtbYZJXGyAdMnV91LJ5pzNNunDv
Ws9N9tUBaQg1PUENj1hi27XV0o2rtkFZWsc0o+2N30Nup6lKjvVkZoc4fIegZVwazRhdjR0Cqjmt
YZCN9h6LWfMPq6D9Hx41oSCXMZNZzjsf3suf3lZKaI3iCDlsgiq+WhUpnRrjAQwWxBvu+6gtejSp
c9TYx58DYvvoUn8vGHNe8d4c0faa3M0J42KxuPYHptkRovgFFYAy57PXERODrPFrZYf5+u8/EMt1
fv9IWL0XXyh7GOcBeznG/vTas8oXuvfZjaBvxkem9cjYdWwyeK3SDc0n+TKOTC2UxjgwMohcS+SM
6zwU0dbAot3gguAEuFJGcztbclwz+3zD21kfLB3f6tZUq3LwPE56oE5VNaCL7/xHODQ1Z3Xja1zg
4hE+3TRUkleQX3o9jNDt2+kuWB5t0O2ryExKPkVCNKLpe6CwORkNyBJvK6rkhx6Rpc+9/9oDCxHI
5Yln8L+L1Ps60zNd0/l/j1AU7vzB6beTV/3QQ5NgvQgo9/z2e2wXC4KSaIaFic4wc3Qz+KE943+7
SO+dubmG1dhvizxBNuIdUc6DEsMTJrQ+yD5/1Vk6rRKlk4NJ3nhGqt6N25lnKOzruBsn0skmzWXM
EUUwNJqEOWxCcyE/WATYNdGPwKgSfDJSboqBqzikN34TPqVzH+38Lr40SIY2qmytbTZF61FJ81jQ
1Vulb0yU89sueKqqCi0p0l6ILNfem+VK2GjEVc3S0yY+PW0ijulSe+RANI63ynTxBsinAgRZ28zz
kGknUI8QcO3jKU0OaIbWWNYYqzenvHCjnT0pTA3OtLMd0qel5fNSa/lOL58PO2lPriWyTWsttOkK
A9kQLKhFwvJ4EIkMt6x8HZvNPp8RJ6bEiiW9U556uzvMMqZuRpkjaWofVLdACOHAtCLENSrVNoLx
zijbGy6DlWXr9IkdROx87ab7mcytxsQqkS8xGoODvjUrHvg5t3oGrtU03HVW8uYeIpm/ZzGpHACI
mlUqkpPXq25r5wO4lUHgIjB+ZBFJsE0AczFzVgmNKwSCelNIykbTJ7dRLJCqshoQOUdjsmsZtZd2
dSERusVAQEYzEiHylBWz3Gw3+gygl7HsdpT5ZQyo3lCM7lMG1vYQIfmp8/VQP3jOqLaJ3f8wJkDW
VX8WTIugM+gHHZJmXvQDw0I1f8nq2D+oNHnJZXSfCXvaEqncIRCYjwhm7mvTEIy7I8DsNhY4b/HR
8YEKLE/7zu/RUnm03HUZb4uo3ZpzQV6xSbgr+SlFzKQC4PVEFoM6OFOM5sNw0Kc0xV6EMaEoIfaq
RJVrZJqc2HMXSuYYErrI8tS0Y3IB/Yr9N99CveXfFojsUiWXkBf7kcDlGJU048zlh+RTFR5quDwb
rxzmg5cYPPKWsW+cOgGl27q39fLFCezHqTc/uYFvbd3B7q7ZKs+xsVQTDoU2sr6mTb42e/WjxOy6
7kpwWtnEmis6Yl3H5MBsdkB7MlPBIEZk5Y1O4BHXFrqkbewS4YzQdQ01DyGnXXjr3tXtysy9ox69
Gx1SmPYupknnB3EFr8y+2Ca9bVkEmGbSLFtRKQEiGtid7Hsy0nc1k98wb7pDNhKl6Fh2valrBGBe
X752hCztuIPmlfKrb4hVU84APHnkpXqqPEYhwEfFY1KB9mIp5fqREXvEMhEwxvMM0M9oIfsZ4wgz
obVq8dIsw4EoQMY2O6u+9k/4d8gXWuLGOaZ9GaX3PJQGGpVSljyCub0OMis42H33tCvCGNUo2EFM
eZmz0117qVT7YuT2u5s1T4wHoUlFelsVVbUCWIdX1GZoD9+lWCOyHNejPk0GXCRY4HYWQAyV8Dgj
tG0aCNWhr9o1aBjEtR4NhbyhqSbmkCeGZAWPbOhVvcw20Hn1AQ9TdcaJTkxH3b8YnUPaiEEpmnpc
AqfrELJkMerwet1aHYmeWARXAyt1H1gvZIKsBjNpkJwiq0a9Dm1zcq9DWbwhUtlC4MKpLc8cj5AD
lSPQMHRBXZ9yOpb5qyxKY22X3n08yNt4FAyRnXxDdNK8dgRz95AtomrKM3zBt0b31CXLzMvGIx7K
8XMEIyRJPNIlotEjhCO5ZdHL93YDonj2P9eNTjaqQbHgt99qF3EL3lHG9GiZUlQmVYIg3WhNHtXs
aY7BBuQJb5Ucr3Ohyh/SMZp1FLwGM0GpzmQhJotUvmln68bvSxbxcGwxW5Ala86QVnHsAt6knMYG
nCQguXr4YpEff7c7/71UTbuDfuJMHl72GYk50gZCUfUG9NvaHdx+NY6S7B2vuyDdTUiK4gl25zvV
ui+Nn4L+o3jb1jV+oWpxDRPx2aNHN7imafs8BDQDkvEzsCHUJvnnIKMvAJyNSX/QIvJqsOkGWU9R
7GrJeuPeGLV1lhX47WH2Bwrs4jZuU2ZWibOJ5/GhG1S/wqIuNgkqpr5RgFFrnmuZvBTZvdM6X0u/
uNGM8BHVE1Q4Ea7kEkMZ4dI1ZHoYx+xH10Uk0lpehxgQR1mJpt7UxbytXJLJ8vwWxsbLVEUsi6+q
5uom7eM4RuRUZTlQ1OxTQ6+A+x/hAJrwi4fQdONYqVgLX++ETZQttBgdY3YYne7JnbEHl/ZdOdHM
65LF8Y6er2YMvzJ0eo1bfjAuJVAMyRa48Slpx8PIjWMB1mhiZ1Om6SozZtwzuW2uc7CNa8f7nnKu
H11Ujhmj694mKssgjxS9QLWyB6ar4+jJtYkm1gMShr2EDzUvjStr8SXLoxUIP/KyM/j2vvRTcpte
bM//NLnyOlbmy/IdiT02yOlMdx165pu0IspqIENI+se8xoIgAQHKYl8MU7e2WtVvwA6Nq4DUrGDZ
j+rhEcXyNxnAhrS7mPQd9j/r0W1Gm13TwhBSQC1vZo/EP3gD9ZQfYdI+okx8GTHNuClUZqSA3xhl
D6tIdq/+yeuMYyLF1zFCAIESfSJlxNorqPCjBLNGYDfqu8y/KcUPbpLPBGrVqzAm5jQJht0kAG2m
NbgiQbJVJRcypu9vCEq/FwQg+Dx8gUClNJuht2FL/OaiUDMQe7F9sO94zbObN5xZM7u+GQirOQye
urWdWJ8/vrRaPzdIjvYf/9WEmLQc7NmbsMTwp8LYPDUBBDorwWk4BMmJ/s98YnFebKlBFewqZgCr
SZGa0c7NE9MZ45JHeAqDiVZwu5SCeHMgZAA0A/EIefZgd1IeR2X7a1fELHyuekLu1a07jZA69sDl
qfFarcxBDhewDpQ5wSeqoR8YoaKjyqoMBjcw2aixe+xt6L2mYNIQ/W2mvdWYkqbleTdELb2R3s1z
yjl2GztQF4vamW+l0e85S5J821P8hLnMGEgDzjBYqRiSZyccctt48OtdZg/Gzg2vgRF98XTinsEz
Azes3O9tUOszuo9FY1XKQ7yQymYKQHD163KEjkhImr0hGlqcAKW5OyN2H/0u7S/6ZUR6c6Oy6LGR
sPGqGbxlYOFGYTf9LDONrrY9iNhy7ohfFLe+lW50VUZrNyvDXZ1hfBh4pGZCVmJsSzfgh/Mbr+bw
XSmgmr1ub2OrGPaFGLbwDXHLTegzewACydAdRcJvS5iPruwAn1fRom3t0kzvy8VqyJEhOBTgswul
mFxTRiXGQEMVVt1d7lRXEXJz171R7wIYAXuDaGcwXvdo7L/j0HEvHU7nJwwDmL7caZfjY9jjtzcv
QxNRUQf8f9MsULkU6M1CtuSzHcQkA4FzqrO0uW8z/8JQ7wlUxLjKu3Z4qpslcmoYvqg0JIhyUd8K
/VXUSz4QUpXAT/Tr1Eq0mnDLXJxPh2wKfYCnhzyce7AFWm/x55KkFobrKPOLs0UeJH7CFGoX4M2L
DYW0t0/dhHYNVGJ4cDhFrRuWpP3IAi+D3F/3ef3ZQiaJbjF7tgsOOkk/vAWWc/ZUVJEhFL/FFl5P
MtDJkYLnusqG0F8Tz41lqi23SZfaMNojsQU+f0QAhNm2i9n6hhIyV//mN+lZx2xFbcLuZyJXynEm
rlKz+pFIe9WUeDsMHuZtzDiREnY4htDQMR5MwYvJOSGxho1DvOVoWAeMVxNskenW9sHWzIaZHr3l
Zm4L2qZB1uj7ng7luqkYHjhZIu+ZwXbsIcQewcK7NjWMBq9U3TGwbY5xtnQxSd0aRdcf6LCCGZjK
dpuOXotCJ4mOQ8WJ3w+DE8jelIErO4hVGdPGRVy9zqbZOXHL43JW1rFxRIJIGjYigWohUkmve5dw
MWwL8SkiCUqMsGdlZJ16iKmIdyocYWbngTyTlw30QSEqhNEZ3qnSgZDW+erBRSy2JlkBWLoz5Gdl
lqQ9dy56/rreQxK2tkMeL6ocjoHkwCS8tch6qkDIlCAY6WM35ZaIl+Ehz1BcU/efyqrA+94H3meH
owce1y+pF9wjkkVWq9LuEJVJ+wZ5YwVJtX8timtTZO0p62qXeslqnzh7brNZQ2WRwVUyJV+bShmX
CoUmDyHlEEmwN1NfAPTvywu9LXEXuue+yjATwY25n4vJ3aatC9g5ip4RSC7LZXIxVE2fdjSLdT3L
m6qSzqYp8QWg3caXxO/aQWp1DuCyjeadpkV9EWN0MpteQaxUZJhWC6xzAXxMvRYYVORwX5BSq7s8
3VY9Kt4xAR06G2y0RHC4F0ZhZEs4SIptlE5389w8dhMnpcjPOchG8ZkRh4vHtTYYMvFpihysfJ08
cP3Ce6z6/sa1526X2rO46UbzPXYZu5BIYoIl9iJosHGE8rf7UgJBoh1iTtiM5aFtJ/8x68dvlMwl
UmLL2w24VrwtqN3joq/bTLZIbmKQMDfEk2Ag7hOgQWkvT8KpUWYWiijHrGpWoEN3nTSWcJ0k+wZH
7qYKxmyPAdbd5wFgnCBkCQBina1tM6aywJOx9bqEsB48AFfg7JTkZXN0JRDFSYWXKWypFOrceTbC
GDtvKDcGxJrVsATjqojSW+fZXdOqZOk6xCBgyfsKmIBu7NES1xSJEQWNyragu+PbwSlubYTzp8z2
8XxESUziUX2qPNFtuzJlNhoux2M5pgd+rKLn6jp7zW66hX3bgSQcHlrBcaeB8H6ZguwbihQ82MQK
TURP2nBcQgENfIq/FgVtnu6De6Dc4Si55Cwyg0CjNtnZXT4juk6yJD1M6BWSriOeYNLOwYvKapfb
uDvBL2EhJgaK9VF7OFXs8aBy66GotPucRFggnN7nLDGV17SS6oQ2LLzMzpciAIVdTClTsl7LHZgh
b23BQw/q3joYeLwOZS7qO6otc82xBxNOAKRc5CYiCcqUSxLYI2RFzussF5QiJPZcK9G3rKQI8o1C
3mPMgpmRzfUmAw91CHusI7pzQFaIUh5bVsBzZdiEGqGj3ZjsMHvlWl85l9d80qHa6XZMd2XHKEkg
sIRKvc6yhgSEtHtqbBfBXNDLTxM9xJ3nzc+Yutqza7UgYVOi30vZjwvRia3Y4Umle32oCm6RpnOC
K4hb6lPq9B1mEsamhZO+tdX8XkNTXFkG65INd+tuQqV2F824yYY4fvKiIzpC8wGfATFoElTtJLue
RkQ3bD1Xe3ee3T74dcr2RdzxFg1tSMou/ClvrMS+pwIkFeRuHj+Prf1sJ2O/Ca3ya+x2yY07YyXi
HO0bMwEyOOLiMY9v0XBmCzGO/ncWY8AYTTxVU1Zd3QCZqNMtOj1/GHfWYOwJJ04u1cKQ/fhTISZo
4IiNAn/ObhQ2c6AnCNuIG/I5fi65GzV9+tgNonNPzJSzPAOtRCScv1Y6WXsAbcB6yPw4N5WD9jNe
TDl0PKUJlsHx8rt8olGPW4r3yE3OTh4duwgFtVcMu2J8pRt+qbtpuM5NCA07suudromaUp1n4A1m
NY8gw5xrhOsXErGR0kqLnps1bSX8QQ6JSUAbNEDPKzLQ0FPmrzS5HNtChl/LYEguEb0Mx/Aww5Fo
/tYbcBBUrt6TdNoDpGQwkofHXvsU2LXGOmxwctTtU0HZPcbEvCpi4zf2pBtAM5gddBKhCPYN686J
1P2kdXSZrbjhFob740NPXQwwqIoh+CjvWsm2XGGbL45yimmH2GKkld7hekTJis6etal0q/rBBGTe
LxFXoif+hQ9fNV4M7xYLzFDH8bOBwELNzrsWutkyHkIK3+CB1nPIUZN5xSbCgrSDI1m9AFgq4mA4
9Wao97hsHgR73lOIpqPDwLL1Io4oZmLhPDeJlyptEmtmgkK6wTlAEQ4v5EaplZFPzl0fMQDtDWiu
IjZ25WAbjII5wriCt2hPQOV9Quj3MOmdh7x/Ho02vJCfADGtLZ6NqqSEsubhqAgJMPh/u9YG/FJD
KmaS886hOl0BOwjRNonFAPSaO+qSJWKk+zYEO9y+jPh6MzjniSXw1+GyRwe8LqKx21ezZ+y9hjyu
1nkqTEkXAQLuiahtmniWG5Lz2JKzzGGRmydEg9uI15pTYO+DsU6BkmRDC+2vEvNVAPnwa5ATjTuh
Mhj7O7Cz7U51+AjF0KfnfhTpeQyrqxl5+anoxHg7N7o9YJ94SBJnH6YQaq0UkmuUE7AaOxWC/WVY
C5zcOhB75G9o1ahdaeLBQDrVHvsofPFymQAk9Ezujgjw1NQZ12nsgTrDILynsn0RcObshB5Q5pOK
iqTprgs42PLjAx6bMF0wOMaxnhEgGaTX3OTGpm0h9Ixf2ikz9qZu5VFUY0bVodRmxIS36rNBnDD7
6z1IkC/onRMCX+RwZ/RDu491Ep+LtLnDwcBdOeLSZQh/4pQaXGd7+BamXXqmeiSewQvye5s+U1/d
RZH6pCJ/oHMj6OHniM6l5x/z0HzrB2qEVODadgWfpSM8eSAjbNqQudJeq5xOlSiIRuooGuj0Zqhx
AogFGL3Q68Y9mnH+VZVlJB+C+SUMLyUfJiICcK5ok+CVWA69YbxkUxtmtC1QgvIZMejF8ju6c3ey
z70OwiP9rhjhsGNhciIsAKYQwjuSJor3oc3Zp2K7I8vFuhrK8c9zHX5pON3tW6kX0T9u1B7m3qZB
mcD43azvWq2+FFA4D+TKdntJ0bjt6+RlWDYKY6axTAXq34by0XdvOh16p14yxw7VfPPxZen/7OJS
Vqdci/ugMr3jWA3x0Wud40jvD3Ol0OXp4wtwyAo/w2CtClP0e0YUd0039T9MahFGJ9G3tkZu3rn5
8KgsQB11oLwzYDXvjIy0omRz+0efWTfTjST6JrkMdRUNP/IxuKu9pHgza+ar5Gi3d8Pgp/Qe4vkY
joQ+jLnpbFwl3JciN77OU8TvZJajXUm/h/5qxyTkWRKhhL2vMW9g+gPG8JFfO23b3vszbq+SVszn
aIohDfOKGxXuObSJL/agw7UYh+6hTyKMl1kH5zwKoL1EyPdt7HxPJIiTJCVE814zvPv4547jP3Om
CD9pct6IeSr6a4Zu4ICDQB8iHp7rx198fEsQhi8EKvI7ZxrBICrf6XIDDanq+QmwkNhqUQoO3Pxi
R/dY+3jcHz5e1scLlGG8/7hKU4M13C6Gz25mtetBi/b+4y1mUVOdPt52WBCWNwOuew6iOKEtTupc
nWw/XvFy3bzlAk6iczaySsdbFFHTMY0zfJ9m1d59XHxS7oq35XPNkxeO8lDJ8MngNFq+0Ma6sMDg
qePIP17G5Ys7je9ZSTEd1ss54OMbP/7iz3/y8Scss/4Wjh0yseVnffyAP37Wx3f/+QP/+Gt2i3nS
5z9/0seffvodH9/mwKfCCtcg/Ph4WR//8+Nlfvzpj28vZoMWRO0+/vnD/vyWX99O7OqD37nN8T++
quUN//Ev6GMCAEeax5Do/1yKEioqV2C5Sh+//uNHJE2fniyj3P7y/396gT+96vR/sXceXeorT5r+
Kn1mPfTBm22mvISEDEJow4HC+wIK9+nnCX63+5r/7b7Tu1lM+QIplSbiDZOREfWycewd7b926w9X
N8ieYZ454vZrIv9ws8zrryH/PlKJWdrvvlE5ZNl+f/0vvemsOeVZv7au5u/D+cNk/37ftc3ZNSJ8
Rr+/9Pnrr+t5I8LF+N/bZnvfPFZWqMiv+9r7ZPv4ZhsO8DcPndMmaz6Sw71zMq7sjzu7C16RW4Uk
lJ9/12/O/L+eD+dxXZ6uHRRkHOaKzHCtoIXlrQ616ne0v97f3mqNk/V0Jy3UZ0P//x93+IfjDkSY
twi2/a8PPNin/fT4b87ik+r8jycdfrvz11kHcnWTJUniogmcItC0RRDXf2bxJgCT+JRutUFAQE/i
KP4ji3fj3wl+69Y46dAk3UunzU2/Z/FuE4BcrxKJ3iOtXL31Pzrr8Amn+0N8MWcZiAcljTipCboA
3yfu/Q/BGr3XD87wDSpB5b6ldGprY7dfjbZ6X1qEWZyflNs7mhsoUF9uP16XgoSccqr32VmbYD2v
owu1JHWrVTFOnfqwe3jnkyfHQNdNkgSRkm++qa1xg7TJt/eoB417BxcNJ87wlen2z5vaXxOC1NHs
jw0SCR6356ZJZan0tr5dg82LrK3NySuv9joeKYjsWvMUrZ7XsNKtUun45r9Ic3jqbaxdFY32eqlv
VQ3953za9jlBXhBrUrd6lEnXq9MtvlFqdn+7Wh3KTzR177xusdnaojLehTPYu8Z5Mz7hObT2+84p
aL5XnS3VACc3/4yzqKLubL3fNisSNNT2T4RXp0VsLNrxcUc9kNZqdL6RI2F3qtXPWKRSA+nZJpsO
JardQ/NxIaqY0/AokM2fg9U+HhadplRO3FKvbLI+9UgSRrzCbUOCXbKqbvTmdMku9ROHVU/bhkuG
Q8pQrW5PkwLfTY/jBxwtaJ5vPoW5nxH1FvG1bEiHw+bffL9tmxxcibdHDiKT3Z9KOftOXVNhgoQJ
b2JLmtVt0/65bigl0zxmneOL3GwrQsQV1u6R7bD344oaAdKcv9NH7VRMnjeS8O1r2fXepUgmmQGN
fYXsxq9TJT1sSZ7yvX+vqAF7JsimMb4cK/uL/rlS5ez9Ih8JLktKsUmSw3bvzi4m8duv084mf8IU
3X6nd7ULdUyJqmBT2q/0unvrWq/vosfjUjXrb3b9HuT84BDtz9NZX8HOybZNbVzCjCvt7ZpSc8+z
zSHaA9u6HAhZcybOehFb4feah2N8bXdIBVF5XLMaib+ekzPHEndYjJR2XHOqeL+jxu93l3wR581D
n6oP3TrhLmpyPH1wIXRaNQ+9pv75rsz+50j6f1fgIPvbSgkC2f9ZOOH/jfIGrRoxyv81RKZTzlH8
m5pSmmCxXxxef0TJz62/MLLSrv87/pVqp8qhCuIQgbX/AEl5q8cRMc55NLv13woa/IaStc6/9ziI
0+1ShKBbb/Duf6Ikb5Fpo0PCqGr1Uwjhf3YirPnnUxgcDCASqEeVgxaHHaCAxl9OYTwaqzOp+yZ1
ozipqF+WWZaoQWBHbpKRYEYRCGRc9Vu5KxWd1Cxxy+itkrfqb5Rrju0si7AXbTsYJIMTl2XJUyUD
2+MXsQT8u+C98QKXrnl2bh6GSPg06woeUFSUtKkgb2+itUnOKeVsDAJVjXnq5XEwCrw0z500RQ9Q
sZNvdZz+KKP4US1Vymvzg8qfxkkt+3MnjR0nzf3Y+cOCDn5Jij8eian1ZOy/S5B/mZvmX6LWG4fb
kbMA64bhn9S38ou78dInHs5uM1NT9YrCn/eLuVH0y8gvCfVR7iApi8haqZmV7FUQai8cc75Os3ms
vhbuzegng8TdqKjox7FRuPZTRUm2GBzVODyqUUcnbvatMmV/fauy8A9qppKqLvKG8t9qZS4GbdVW
2H/KHgwouaMGg8EicWdRYu/VU9vBsKo8PtJYuujHZluNvo2vlV4ufb9YnlU47qopLmK10kPPX6s0
ne+UnzO18TwM14p6cyrumuRuUPnKUk58YVHmfvxPZ84+UZ7/MrX1epdTKV0I+a+nvJrvKltOx17d
6J9UT5VlOTfoRZzq5dzf6vyg+nz7LCu7fSTgtYsy/9FV3S/fBgeDVFIYRcGZGnV2H2ZLLYU+nOUB
Ctkpxg51lH1SEDEJjtFTkKwswE5NdB4v99rvR0eayVZK3XkHIq6obLG2KnqgBm6WJIm9gIJ72j6w
ckmy0aHXVsnXUw3aRlNt3KbByXd10oSAaEqzGauM7ET6ZV3Mg0vZh+RpThT5RtVw6MXxcmU4cxbT
fyjWOAh4eaKm/0SsHDz7O2ql9gnnX+qdDoHPfw5O7VTe9dVnSus2GSfUysI1pX2hVPbrLPYdNJGl
qugE7I3rp9FReeS6RHZC0m/jbpSzzB5E1sUlJpAliXy/3KmCHAJqB2NHTW2v+Ju1+lbuTiezKMpI
6sXskAjGYSrLlgJC+qBEPHyoNI7Zg89oZ6NmnOaPVwrCZvVyPxzql5qfWPS6LnyjLAGehPxtOnBp
a5HA37kPC/UbqiiJarS+2IQy8Jvy+a0jiq+Zs4iK7jKYjUF1QlaZLTBztlLmRb31oKJJJq7CAJiq
0WEZbLJgofiP3FeaepvGjftaet7g7ZpVs3r8fkIo+J7Nu3E1ibPk0mTjzUg2qooDpNMzXorcOXqr
WEwCKWks+6bNT4+fRn7W87gEH4u8IMjEKmQJyofJiRblGw211QR+mMs1vf1W0YNukGaLp8xhr/FF
pcs4J2Ib7jvx6XfNE3c0FA/yXyr+UUzVRs3JMKfzqye8nQ/nBK/reV7UdVTOY++iirp9MwjzN8iH
B/9ujJfzUFdauhk9Y8iesSKO1ap6JRPFpgVkX1FXvVI7FjYidwyt9oyuKc890AmLYwwQB3nR1GCx
txrOzovQpRnwmCwxkAwhh4Tc6Ib1Du7B26iam5DkJtZhuh5USeuXnUJ4J6MWIRet9eKqyNqij4Ys
5sq+O12XJBs0xBk5YxJUXbIzGWy0Q6AyYABXuzNZiao9j5+MaOHOqO0LCBLlxSrX9NTOZt9y+Q/B
1VsjIwmfMbr0z3q0tbK9kdlHvzp4DM5q3DZ6Oripr40219ZevayqddejdnRTI6CE9VjYE4Y5SoQT
gAY6Yuzss8nujlpUdCYTOqKjd+erp0/amiWBzZEyPTEGC7adVdJUwUG7Ihntm3oZXkhkCRwnawmd
W0kQAM4VPb2oqfd10FOTYtHx3lhcdcOZGHd/Z3/t9OL7M++R0FQx0RNz6cfQ0jqq6LuzNgZHh+Mj
dH941POJ/nEm2kOycOvXj3U1zgyrw0qOFiuZJZWQ1smO2YOAXd4M7qZ+LHv20Pm8Axuqp1ojPsjw
wMWLwR00++FvJ07No2qqAckSaY1ISMNeGwnxgVC6G4yJXaXpk04GggtR1lbjKPoGJQfJVe8ZcUVb
Eah68VGMjZVqJBzXUXaP8WYnvba6xl3LKztuOdgnpmR0oGU2QHUz7ALklBnTD2CLTPDAF+RfRHYy
GHyV/eyuembbCO5qRB4ezShJoqHJkg15P/SPAB1CI0mu1gJ0egLs9reRgUtMRWLbg9ALvSA0x2Rm
NliPu94EL4tKeyDFOryZL8ubhA81baur8XW1DkGnv192o7axo38nuKTsA0l2BtHfjNmA1IpmV+1V
OHxZ7eiuW0ybSRImJcOJ7gydUUEZFI/l86iiMnmHnX5TrdzpmvFJn/34rPXoanS0ff/cl8zKLqwx
cc7mmKs4vKFMKgkqMp2ounu1NnSd5EuGPegqIHSNuExJ3653iHFvbI/e9qitvoIjzxsfWfC7DpY7
NU+Xc9IX8Tk/64bJuSK7gSI2UaO3DkceSVbU8Kxc0lp9RFZ4VoEIr0UXHWGlB2sjOLicjFEprWw1
eHW2t96UkiqAYRryxLU/3Ztk3dI/Kp+nYH+8VaJmLPUSXpWZuKvFyE5lXZGBxpqOddXD6NiUjVQ3
vTOOeiXSH8Tikg6wk/P1Uj7i4qUv4HGLJ3e1KCdsehjzl+5nAKoNB2BhGuXZKK4m6Cgk8NDfDnGX
ausKZZzdXXhzbwGijOTMjCcgnyR0/TYJYzW70A8yzs/BXirimA8l0ylyRtYcWTNfGXCi4G3R32s4
B4GBQpSTKxGMj/x8R4fmD5D9brQ9QcedA1S/zILjYRYGmnF0SRsbPLxO+vBOzglk58Q4Qs2J18rp
qIJFRMvb62KWoAnleUyLfL54gJ+i1qD4/ai0rnZGurwZfpdJ7hcri3VnnmWqKC1szHPTDD0Y56F8
xlOx/HNxs446IFpYdcwg9FYGEj5OR0Nvz/U+hBPTgbXd1cSF8zzRb2E2mV+ZJxAGAtNDoHhsBt7c
32sW6Wh79mit/PnGOERNv+3rn8GPW7E3g5dRtaA6MjKrGsiMjs9WLgirTBBpEHahp6noQ+h33ngc
gAaoS3Air4/v5rihl4wmRmvwqpbAmOin7JN/iLyqLpqbvXSrpgcjXaswXR5tDsGrqhqayHW4cLpV
vp87UB1ybsnRa03DwdceSwbCjXlsOFEmOSzUl8AbvaGZYGCHYd1q6LrFeQae+GPQk4kKyaimwxpN
XF0ahrJN1Oq9mQ6HYZfHQsCYHMwhefKV9PzDW7HeMEXUrnVjv/C94XyJkNZhCtnERz2eMusQNUzY
hWuGZ72cmHWSu0C4qF5723G2Gu1girL484/nlv58bOk3O4bkI5wfxU3X/WTf+IMnjLLLtce7QUxh
4Rf9Ai2tdJOo5E8f1T6O574zz6G+gpfKjuoDu6h5H02Ot40cjW8GqruLJHHB3SRzMfGCkZoKsNrJ
IoHJB8oOgNcg+WjP8jqGnxiNLiallS0EgkdhECT2KBCrkWa4QbOckGKaLqsoP6jw6RIoE2Djh+NN
xbRbohst43iiYwddOv5fvxvtf2PjcdLo77TmP8zNX07Z7daVfePaZW7youzHzE3Wpx9x7hflRllF
Gs/pX4z1VBRlxA+UVbRcLD8hAR9h7c4ymaq+zGTspz6X+kXshUOMF5osM2bBLbm/hAD6B+DGR3RG
y9jvM7EyXQmTUWL4RVnJAwpZiX5ZsAolt4t6DBuijaMLZ8kA8eKzYj6NYf5isdNjeQRrYydFEWVZ
hsRkZViJX6aMK494KvujXduBndiZPHGQZDOXZUEYDvgOFjyXr8i1gwUt8EYYhuYoi8osmpV9f16W
0rg8K0swP6PFmLYY/6f/PI97sPyDACKg2cAch+bUDENvSDt6KOwNr6QxBh6DjNOhZ4bTUIfj0OOv
oQcpxCwxEBb7uT+GmsI0HuJOSALh/pSXmWOHeyClAWQUcM2Yu9O08JfxlMds1RLQTNPU2Soe6g2X
rN0yR5qADkyY2O7gYz6WbnFBGNj22DQhVegZwAjHgcnNeRl7qY/y/N/TWq1Ftp6/cSg0iY/A48NR
/L+eHzwROn35Jn7J8MUexFAtWUicC/2IpYa6GL8QCjQzRxWL41zo4dey9KEFhuCz3kIYQkIsCL/K
Gb/9AusjiyAvP02ZN9osYogH0stoWqjuI1VpTt7CXNJCWGIQ8maJhUN/sJ3plB/n8Rz6h1i5kl9y
D+3KxOFTYDJ5icyM8iuH4nNulIktubwsYZ0yij2NC8Ive0AKmhvzmyRlyeLF0lZEz09q7kxTVtiB
0SK5NeJqroWI+XCht1wgqQQ+iiWzwli41c9L9E01y2AW6R1kxFvCk/Aqb8GH8K0wsm/IhVwjnFsy
SZE8N8GQZcQFXMokR9iSZZ+r+lzURx6iIg41007L3EJ3oXiL59Jd66QAQhg6K7FjZRIZBS3SEyaK
9vsZ3Bv34WHM3Czi+g/SMnie803vshnsw/hZeVnCGO4tYSzpQBTJImMr0zrN0hlumPVnWJDRjMfQ
JOOflVGflpLPwLiPW4RK8PZ4Dj+9FLI2xfPzIQlhVtricbRNq+4MX5X0mDdg96ykdZjW5nFMCd0S
T14W+UYs8+7yT/T5FhJhmL++ICeWHHQSygMLuAgPQiRwsgjssQrsEbwUYQjN8HBBNKwuYmalwH0Q
QQzNgsG4oIYADITxlbjSJ7Av6i+SYRK+lBN4gNIAZPxAFpeN4PPANNFMA55i8hSTn0Ey+hoFXWUi
9oECczSeBjgOg3HIY5JMVg14XsDaY7QB7qZ/AiqBPZsJNsIc0Yxvhs+AgRlaRMVPkE0kbVaMSaQU
gCcTNvaG9DjMPt1OBqEdAXcjEJAmadQzR2BiEO4U+s14EARqxJVjIe8wgCORi3LhOJyaQFYgpCY/
UNS9FKk5Egxl7vb49cAkRjmQyRnZiNSjskvXZoAAHUDoiWsUYKYBz5OhQmH8oKcJQ10whoQhAufc
jBUgKCc4Rx/lOvgxSpi8Ec/7zfHGVHAzT0NGS588czpOXGiGfoSIgkEwNuM5YtibohuF2Ad0G4sl
Cegay+KxLKG8xByNbUD/rKDCZTgw6TDtiXz3POkoj8FbohIwW6RBvHTC8YhO2Xg+A7ktWCDg6DdY
PB7z4BFLzZwxGzwD76VMzTgcImCoU6HA/zD1cD0HrIM5ZRFgDViaVZMZ4cplSodYDqhHFgnMT2Nh
3hRP59QbT3l5CMt73nQ69JaIfQgoHE+92MGdgvM5dpj2UTBkAXn4cAk6YMFPRVRh8MByS9SUcHpB
38SdSqNIMRBxiJ81CJkCPoZmEmTugqlkItD8lg6CJ7Chqwj6BnC8YMhLzBjPS3OmnYYc0Yq4HlmE
miC87bFmkJ+DhiRPkI8logr8lEGxNilNAbppbPiFU6C2wPWWYB0Mx4CXRpH7ZeqZAGmchh4oKcI2
Dcc0hx4ITnKzIwLJQ4L4gDUgLuCae78kMuJH0JbuSM/iIopTngT4imjlRTy3vJj1eVyOVEPnDkO5
/p9kaPPPiUt+U2a7NbYrWmRRQaX9s5uzVzn0HlepmOvjnESNQjCIMiTSndn74GiBU0hwJqp/vIQf
HQpZhGRDwn6Qm/n7KFoiBYTDReSChYwG+INH5LvMRLmySr+MAlOk6K/XfylmAtjApoCwPPPz5FIe
y/dvoAvWV7W8gnT9dalocsAhKrb434qXLj+iQMRzn/8MEcNIuQIZ7CxZaZas9PuxQ2eZYZbde6nU
QTeR9eEqXkZfkK4W8VKWCx1zqVOPe32RpSA08F6ynnQQUVWwfDFoi1KasX4p6/cRI2L7oV/ID1Zu
yc0W8lQmRa5F8sBXEVL4M1mCl3RX+pljSSKS+RtVRdQGZwllyWhpC0LgN9SBsgqpwS9IKWeJcJZZ
Y5BMNps2H9GLvjUXzYI2fSEkpoWmRV+gwx8Rh+b/YQcEVRkJYLHN8tGdkUwi1ty+AVmK7icCcQgp
IoFZFchfFGJ0XjpzYPbAHUdUgo82wns0Il/9PHYQ+vIv4/sQ+0d2MfAsiWa85crrEXs3Gfta+IJQ
U+wvTFkkNNOE+ob1JBYAqh1Txth54GdiM3ssChCSJMtAJ9aMzRj6DEZluTQv4BssRBdHaRblGSC3
QdiB7Y5MFCqZA3MgTSAfZCxBiIKODmtihf2mveP1QdCF9ngEkCIy8dIy2Q4ABux5JnAjwhr1R3oh
nYcckO9IPaYtlW26QeCFmIWyOGU/R5FJBnKl8Ae4KtzkuiMv+zV0z8Pc4CEitz6iEtfnGDSGSFL5
DaQhH8Y6MKW3SKtU6HmZDjVd5x5sSBQp1+UmEYSpM7bdCB+dw1BjJArGAxMW8XwbbIRwAFfRIehP
v2C6AU9EMSuCCoMy8VmNhcj8j3bF+7yCrLERjuHYi0NkCtBON8JwbAPFH2KF0pGiY9FtFsgJESGO
PfKA+xRJB8zhXnAzlI3PCIbIALQAMRJEDtlvZ4Hww8IZL1CGsMJEgRgjEJbDkNVCj+AV0XCRc6zf
CBlmYuhwu2wCAfiimMkX7jIsHBEW8q7pZu4AwRIsktFI1GYsIAYz4iZUHVnwpT/Hr+vHiC66xG2i
HUkLLxVCDqZoOyy6zJqHtYRMmnpsPI0HuOFcWdHZ7KMZydqiq4pxv9YyYeiWGPK4KtFzRaeX1xjG
7KSZYFlsymt8PpFnWP3Ieo81EkWCUbAKojWhFU1NFof9YXSRwYh94YFt3kRcy/SYy3Qe4ygdQW/q
4/5hPqBVcwj9QbnpEOGEKAZQPPxIiH9WQb4YBLOBpkAbJk6e8Vj4KREHEqSB0siQx3AI48Mgj+BR
IQr0n3EKaEJ+ENk0nHrOcMxUTVENpmGaio62xDCaOzT50aimiHdaotM2agONsn44NaHKFFdYysZV
7FfxPNEchILyMBQTdMhqgj08RBa0aGCvj1FPxnrqbcVfv1ymR5xZc4hDEGqJP2MOMyzxuxT/ICFJ
d/d3RqZkLyTBSa+GjPyzgGTH9VE9V6sISDCpX85c9MhQfG5wMaISHwE4JzjAKokIAbzELoALeFXA
UBRCZAcqcgYEg8XIANAJ+0bcGzJA4JCppkEcSMhRYgEgFDRI4QtQycbxgPgUNBd7EkxEq+CforA+
T8CoA/+Qu4JlgaiGhBug2ePclzZgJNQ66TX+H0RDHIIzXJrYpqgryAVQhRd4Z56j1tognTwe6nUD
NCz0RfwKLCi8ifdSmCoEU0SN4iFTE/5EIbcFINHOYBtBAWlaLHKML6QpSiGkGAspopjJM7F7YkaL
riMCLUeWlGhSWu7wfWIQPC/2ndz5h9UkMdI/rKakU/qD7269eawpgcdqFtg0zBRTmuYiq9nPxxRD
gsGbzAbKiphRohXgJkM9QOGTxYaNRYSz5jMEdRQtUHbkHkhD4BWPHlMtvPmxT/CJJh+fkghw7jUY
Kk0WPjoLEoA5KAHu34QXd2cfkQL5QAsQxAIfobiZDjpZAAcZfSlQnzIXkVkWOKBhGzR/L8TNXaKy
oNTga/h89IuZi4jK3HJmcbqCPwTpGRsm8Uf/+KCR7ODglLJ5FwOUYf9SBhiCiDBTFh1NgiVDL2f5
BbiJt7AHUHTmBia/cE9h3giVfyhKKP0D51gWQCcNAbEo2yAqfwqB4iRGZonokS/gbIC/7EOuHy8S
kIyEQ+sIUnAZr7CoLfiFPTZCfHyXCEK6hpAyQ70cw/xoTPix5mhyov2zhuy5CXJh2MIJTN6vT/HR
4cbDgAVUUWG4lJbgE5QJhBKhJWFqhyhVOvaXdFnkR7oE9g0tmnk/R6FfAl5FMfToCZaF0AxbNKhu
OFdE/UGxwmOATeTgC1dobv0fMRCRCKiBc4iaeYQ1QjYi+ZCeQwKlVSzDtEd8BqbM5wPDUDiDbzRA
onXwTsoccLlYBFFkiFJATz6myz+EPTT+JuqhTXreVo0DnVXye0p81R/547Vtbn6oMQ3aia5eCLP6
8ArU7WboxpAqMjTJ0GaBnpIZhGkK3EyQQl330UELvDK8DkdA2LwDveKEQsdIsDfDxIaB0CrEQ0cT
USI+bhAyCORffDvCBDavJ8mI+IXFQJzjPECIC/Fn0wcABfbExQil4DkVP0EQA1JwHVO/9CDIEN0N
gYMVjJkH5Q3wbkC7PEuoUIxeqH5simoCHqIRYRgyUqgNpVr8Vb/43vfkIagFgBHiH1VXFg5ZKgZl
EPopOOjHev7Rqv0l8yQ8jtZaxCF2Rup91itmGgS3fd/xl0QWBLAooyiwMRF4QsHL/96oI/Xvv4Ac
i0ikbqPXatdkn+LPi9i6Xyjl+kPpNIEcRApWJDwvajQ/Kqjd+MmwK359opfjHBSYA5rEnywsJIaR
WDl8/TIjcgFC2RHDclh+zOgPhgNI4lLj73kqxEkrDJ/7+C7QJ/sRO7x5gfGAqQbqcY0hFh7jFzwV
YegLbnnOxz8qTtT+i4AiuULg1sfzj9oVOj4s8hGs5BTCXkIVZz+UMRSFOP76JX0SkGYE4rHE0/Br
0ZZ5TGgT7+NO/JicM4FWkcxCwUI7JuQjepAQ0MdilbVhxRBEffYkXXuR9bOZ3CRCEjEOlnI7sC1s
+dE+YMg5I0Fsi9iPZsy1XAG8mSjo6Foh9/FQSA8nlOAbKDaD+sX2wozAbpD2xWIWV+4vExGT8aNd
oljQJp5Ohonng7thF3TaBA+odEle+MhqxMUHzIXIwT6I/PNB+2Jo0TpOG5FVTIRYfILw6OlobMxv
YKI8MRpUggTvyWDFYolGIZehOHzwW6S/TYAd98KdPBOlW26Vh41Fv0M1+PiFcB/hRJJNEHRp+gfb
4cozxefDldOPP+9L4WXCKy7+D/AavUK0Q1CXIYywW8QXh6j6OCbHrL+JiwtSQNfgIjjHHOGxg4Pn
9EBU1S1CkJnG2cNPrnBEH0XpEHcUvWTzCJYF4j1k+X/PbSR2/9dIMdity2HVWqPTrVGr4M/s9m7t
17vjHnYjcMrmrDK73Wwmq7iu/Z5Lxd60UiSXqOOsra1xCGUnvZa9zO34PtqF9/Ta/zGvcVNz9rdq
fhPKsGKXHtG9tqn+btTUEzFBUI86eBWCj6phBf/v1qhZL3urndKyNv2yNYh74x+H8ppYtGbyM2zr
GuFXRNYTNtJjl73G1vnVpjqOJZkTD+bipOvmxSD5nNp6Pm6dfps239Y5e4XHgyaXGzd0RjVrGxDV
3afQvbkh7kLvzbZZ9ffDLX3eG+TBMUjtoylKZ5LYxPyxt9bG71j0eqKIWZoczGfXrrfI4TPa19Vp
WYu+KTc3piwcQQrDO5HABBbo2iCkSqN5NCcJyQlHJ/9pPGwJXxhTndn4dsgQ1q97DdUlHK1pHQhz
eJu76EiU69rGcuCbjHs6JbuXerGj7xBIkjxLEgDu0pO1j4mJsKuEs3DYgGCs9eLk7IN2R629s9ee
kdjR7o079sEgGoN8uARhUFnRnNzUZVip8MhVUlVPHkwMzbfquES04YM6EkUxYaWqzOLTJzfthgAk
j98Hh0ouTodFv7lHq6L8oy5XTuumZk0iBU4RofZqf2O3KN57G4vdM+da3hwKdjNrDePg7XREiNIj
J3lb/upzespcOa/w6Z5p7bQhlGJndqLTy7x8PVacnVD7+MehmqhxgjyMqjob6coleMDZWaSW08tm
fB1RSLdZnpyH13O23rZP4Ab1n9WVxg8O8fak9urmNarZ9BvOLW9bb5NisskrJ7ysT3Loak7yt+fa
bOrtgIJGRGrUp9aBvBoqa9hJw2gE5Mcj2fSZYGRqzF1U62aTC/bZNLe96HJxj+c+hEOV2p+W2jHb
TKhF9cfyQaCZ9TQ4tJlVSA7OlMbvs/VekKvQf5ocPLCYJdhovTgYT7vprPR+SgRDXCfxSMSBX+I2
WrrH3n41WfkondRVu1hEIjLza7sRdRMW43v5NJpew62dFQX1SGNjUjDabROEdWFht2ozPg837AGc
Bs3iGbapCKq+o6N9SjmIax/SlqasddgsIRFjP7wPSexx1dv49mNUXOoMpXUyZbmV7A7Jbs3mqBpU
A7JsG6e16lNkyqMukXpUzLrXZn16zlnY7BxwdtW7FDWrCwXBKID8xaJW6gNCarMrtSEmJ25EL8Iv
Oz11syrwJIe4jJ9wYpRdmPpGnJx/NziRqKKdWawMAhk/gVKwLIHMDV/o7k2sSsuIvvvU6LLKjdn0
Dn7UdnceuQqJvaml6zrhNj/L77ztkVyOGEx75d19yi/y3LUBr6uV/SC2bAKLc6xFVUzS+Jr3jFTn
Ljoc6Vqyg9lyiMci1PPpHnQT3v96q0ns7IGVB9FrFPX0duaPJs6MsM0WsWyzhk8CQOa/Z9uwDTE5
PEhf7ZN+W23NWF3gLnvq6O5s3KOxdV+mP//Wu2BlXtKW2oMBEcGG4Bd+iI2OSM9hT2xyyJRn6zvc
jlcmL3EEXF+Cg3UaEXd4GM6IbdqpMxp7x6AIJxHl5+BH7UBaHkxdJmNl9vTEkzDAu7e3ultCozfl
1QN9rahj3Bjejq5Snc28KmyM2pgqnC4p582Dd9Dn0WHYv/r+Prr4R2b2oF957Yvw11GDBG0HY1X3
6i/VichZu862a6MbP69kDRusX9YkBu7flGAispNI1rd7qxnkSf4+mO3yhXQgtIw3697rYE6I7DMb
EhRztx0oxgGpWL6NeXWIsCXQaEesLQGJpItxdiTbA8XrBskPWsYzen99T6v9pwGp7PJWdjVrG9V7
D2pk0loZZ6NzpHqz14CsbnbjYnYyKmJXmsaRg91V1XtoyHGz0wdC14y1ST2nZ1O1ctIJqLpV5eA7
wEqlY3xG6c16qbpxybdyioC47Jop/pm1ucu9rkrvRn50Xw6JFBjEBasIfSt96LMLtD9g8ppRoFxP
Zkvihke5yJUf8zmoaXBYkz3Cepk0dnEPVtUvJFIWcBluiResSnPDut1YU9oVMn3b7aLR7x+ADKKk
9yp5mKQcURyiPVtQQSDSEB2UDBycRiIG8WllKxjgGLzCU/itf+zGqOUcCFR7itQhsrJpSGfAyQo0
GnV0JMkNvIo6Gte9+XTh2O6iOrwN3s7bIM/MTj+D+uIU1tSiaiUVRjbfDjZOtf/Av10c3Y1Tc7pG
/2bUp9Xh1zcQQMLu6KTbBEsdNQWEoo51JeDx266oc3QgsLcot1Y1p14nmSoU7LPX7X4NUVXVEXUl
rIY9iScSzLexfhwEpJ00TeiqpuKi7YmWMNFF1rKcnZr55d7Y5RWQZktMetW7BZP+yaqP/BeP9klj
tjNrxoP4YOjQSJ7aOmYkAnJ2CZUWvaeJQNKH8Ap/ndTEe2dbq+VTg0FP7C7x0yQD09+ux0Fb26cK
u+p6TV23CZXt1/V86bNeBAhfEdPEhhPTZ66MgwEdAV8TO5+BhGqtaywRm+P8zk7EFWyzGtGvpzBH
ByEwe29MPMLius5RZbf51uqYcC9h+OSTsGsEyhGUq75Wfeq4J+UmnNgnj1ROBEMGe6NOcO3KyXbw
+1W/XcAj2Q8O3rddtaz1oMIplDpnT9i9PlqDtz4QUg3iB2v9dIjxnXIuDS3nzpyyvxsUJz0DzYIH
AvFbLVlAqIWAbPPhPG3/gNV7cwuSthplJ3IXZ+cSJDtdUjDVm+GGsGuGnCLYRGf3qmtF9A42ZsNz
yYTMzjqMaSXdr7VxCm/GfuASUvswXhZlMXU9bxh1V8Ih39bJu6lsF5LlB50spjqnNQhRgpxFhchi
DvkNfvKqmaAO6JrzylnIkyaM0GpqjrqTGGXFTGX2N2GblGl+9Qeb4T6q6Z1bJ9ib+PtVMH4Ep6qa
bgYkn4ypNb8Z2KTI8d8EGFKeXU3JM0FaBRD6YRzte967WPfpOtxlV/dGRm7ympHA2dpOydVJNTwO
Zu6XP1/HaYMY2XN+gNVDwsBHN+TJV4Wg5RdaIfWGBlvzNt0rr/cw0R2sjUHO+w2r+p4ezYfv1XuU
cDe+OUgxflUt0sA1xw00ho113X1djoTG9wjoTCb5djDpQ0jBxG7gjPjuVxTxomRtrXpNAlu7S9Kp
JAdnPb6M23k95/TCcOPcgUAymo128dGgEM4LRbbdNRvGKd54vZvySboBAJw4jVFRi20ENC0m42O+
hVdII9Ovz1fmavHU1Yg0cas6GSrVk/Q/7qZORO7N24bUBU2qbbtBKCNgGtWdd7/tbyJSREEs5ACx
juZP0KyrQ1Z1uGj6f8g7sy5VuS1N/5Ucee8ZoChwURdFL/Z9GDcONdxgBwrS+evrmcaXmeecrKoc
eVu1I7Zhg7BYzVyze995WV+niZ9ZrzU6sV2uVcRo4t+X7utPq0sSKHUzv2nydwWNsaW1/KIOO72w
bg2ol/ImyTLzYZq5TJj/ge4lRdilVGRjt9lsqMjrIbGUjo/2BslT5piiGlXBHsLoSbrefaebzHkN
VeTkNWxG3UNO4WfIT5YtO+rY6RA2NASoNtnvxtev3SEZS7GVzNuZo+53Z1wPGs0qB133PiyO5dO2
L/O24V/bzu5Y2vVgvmOY63V3nS/vbAQ5mvyYAoE+KNIlO9scysPEfS7vzmtvFBad2Vpnm3JQkdm9
bU/vX0/gtBe7RYXCxr/FVjpqUls/9E6Nq2LHdOxOn1Lhmts5kjkM6kFnGddIsvZpF7I3QIEnVApd
78XBQ8O/B0nunOcmG1eWWq3jfZwh6L8Kcuiv7kMh0X6JpjxpjWFhDsixX5zdqx974MpuTjSA8Wkc
AyIgC7rlvtzVEAVfGeXzrmFl0++dTf+KEdTTLHqwGCluNmy7F9nWgsGdbVeZMZfQrpCiPfuyaE9b
s3dIBdFA816k/NJVlGEeLvYKikfskUwbpNN0oU+jY2cPoVA8bqPig4koB8q240Mp6BmxBUeo4ajs
JbEDatjV2R+p1VM5Z+iUvNueQrrRz2Wswri66g1juTBbyPBpT1poYWe3N7yMd4t0yHZvUyOD+uII
xMV10KzpRLdEUgFqwnJ8nnZ9FHqfPHs/YhGPk0O7DOD5SFFBFvd5uSjWsV2NuuzaFBAeQ5VIOKx0
3olV9mESRMfU2EzhVWb2PwhSvm093LRip4M62fvKMWxv3mXKYmS7eMwfVncIEsZiZ9+CdNnq3uHe
h5HbLQfLc1AvVe9pnwyrY1uwW5GKbIAnu4xvbb90s32SWz6cXPa4PQTsMWljEvQvrDpADbFzzMa6
L6CF5vhYt/u6r/QVr/unChrnBNCcFKbMvY1TZzp/Drs9Coi7Dfs72lYHRlOvouS14ujrol+OoKCe
VzsrfbktrFuQN8fWKttn43tflQLMzs1w9DAeawWcuzPqv/Te43rd+nOb61SdXN57bgNe/ti59Fsz
bdLcbPjDrlSUhtaCcs+QrWRBl0z8r9Y+8pVpcYHPxqOe7etCkVcrOexqPyu9nBrHdvkILhS89tq+
7gDEpkZzPxs+IXO3dqMqLNgg4Me2bhPTXl5nzHU7RiQxYwxnyJ6Fyv7058WwA1Lnbb2Cck11zMid
97B/TECp85Qd4NVYJzSTDOqnmaFae4k+bGCTQ+xCXUalM79wYCBy3n/edo9p23jaTzpSA2BRw56V
oP5cATqMd6guikclUXLdiOIpASWs2At6g9bs8Ydi8R00CxQRi2JCztlP1ia5US97S9+x9xhWl30t
ZsN/9KxsrsMCC5TuaisvSEJD88fcaoA1Rtm8By7qaWuURMUUy/qNCrlyqByLyFEoCT6tSHZPrPsI
OpTgJfbGzXpNaOrKtK2+YLKO+zB33vPKiwOF7H7iqZDw9djSoAakIjtSAJD9w72jLtc+ZdGVi2+w
89Q+rLrUs7Ko5pBQNia3K6Z7QklxG5b8oobezM2/owwuXEvEM8aRQy2R/m36Bfuq0/rKkF/oRJCp
uwaqYOkM4EpDkCQ/5TB3HwC9Cn8Oc1r/6s4fi3jxtKdf2Ctz0EUTUJps0+oGUmWYiEIKGyOTZDU9
7dYZjTAfY3VbfCwgWhY7Q53zKSorJhBIEsTKzXnRx7CZgpCJF1T3AnhWMAwUjbLCHVoRc93TQH8p
X4WXcJJoaRT2e5z8qWeQZUVVcP7W0eyBXhx0rf8EmrDpan0mO36Hq9OsupQkgazVu+y8avR4oJ29
+1QfoXgbpZD2rN2t2Y88JJWHJW/PRjfnC0cFQvGNbXEfa5h0qIWRe56fA/T4vu5ly+sIGJMgsUAg
Droj3HB42VjF8FZjpSKLyN5CK0TYuWnI1mGl3zW5lqJbytY+z9kFdA+AkjkCa0XPgg/CrZX7uEUG
BNzlK5P2DwyCsmDoKnJPwIB6V+fPDi00SgnWY4HY25u1T1G63JC5U/RNO6XXWRqx88TmGF7QDXaT
K7cKK+GpBxAtZmTKAexighk6MnTYJQfd9O7BeSZmC9qhJ8jAGF25Ai6ANsmm8t0d3BGYbbQl1DFn
vmxQRK+r1MZqvbr9DgJOBXUnynzPjkJM3wnqoZejlF/RIPneQbP/2D+HdRze/Jzbgy8KBRGKcquY
S6+oAYp11n+CxQLmg/LuLKMAfxb8fQwdHZX7LbexZ181ALIIsM7Fz+lK9D6WlEwqox+5O8rhWJQ4
5XyY4JYamOiagLLcc+imPjeFSh7jr8iDeNb4X2f37KuD7NAZhyjUbsuN7e940kD+i5me+UaQIxNS
+3gfRT7mb/y0FuiUVNTCI2eIrI/6hbM/D6PpmSGA8C8gGp0gdro+lkF3xrvDN/tOePYxz8AtUVbZ
Dk0xuYjbXhCED/tUMVKxwM3Fqo6GjXNU7TNgZNwgo8iuQzg1wrftd0iS0EYxpQdO8QDsKHC/dnAJ
Wo7hddfqn9wz/Xv/PVO55Auho1n6rJoCjltTswUxP7mJOtxgiB53ilMUlnGnSPK3CnpoDkqarkno
uBRfSy9kV3GuxKgDpveEaTjXg2gWUecaMCOF89whSg9DeLU0V92gInU2A3GQ9SHvYmNnudfITeo8
rBons3vH8KTSmcn4Zb/XVGzeUrgCHyjMfvhEM45shQVWYIMtaDqPkK1rfls/UE7v/bN/vAGWP0YO
EvV2o3456C+6jXujz1BMZCh2aBembc5zZsGX9w1wToSNOJ/QK7/FLhFDD4epNSe+fExPgGbRpW/W
suzHky9yjEcTBuE1wFgRy+tiAJvV3RZWEiDFgN1kYPSfIet4VowLyarBaLWwpHBtLe+jkbb9Yg1Y
y94Uf8dhSkT96lIMDttpZ3+/g8a9TQr7NShY0I9DggXXpyCDdJJXAuUmCbK2UOy4fR/H1dt50vn4
0dz7rMI1xZXY5JjK7A7h5h2CSMOpX3gT0dP8rtdCYgxjRwEs/LC3Lff74vAl+Mgxu0doVCIjGIre
8OFBxUmps9kKHexIIQJrbi+Gx8gtbZW+KIM24iBGH+SDs/vwjss2vdhjmiNS8DOl+9tQ4fvWBEP6
ar0Dgg0tb4KRjzi9uyYrTkRgx2Md0N2xiyUDbJ/v1vgPMFgJMbiD9vwtOKrcZ+18GcDPTWspyPAa
dChnwvvnfqcYaxQyo/s74HbhHfZhLQb8lQzOYUKoAgQxnYBbwB6xz9gTXC4k2zGKuPSYnBDLWJOd
M7zMxhpnNsV7t3z0y0AfUR8Ib94VFHXPbq0m2gzZbSl9DA4aijuEjkZvtx+4pLEsBz3Q2DFI8DHO
O/s8yNnn5mSNFSzpK/79EnH9hfBmC5wYDlVmsSUz8h12SwbQ74zRWIkzGOwI48zflKgi7/Dqt5eq
X5AoU7oC2C3tJw7h9rJGBBq4c4eaQyp2I+oiUqufbwtcKon1p7G2ne86hJWDu9O4axQROmiBhfTC
e+287If9XDJTgJim/VXhRNBLFMN8uIB+a4oXB4cj8wX1kCegQV3N6fh52/oDG+CQD+14xmqcoaIN
Ez8+JUMqjTLFv3Y4YCoCSkxI1tsAwxb6BUwka6/jCW6TLx/jeNEIyfitKa632dOlTyfmMMEhN9Jx
vwSZM45ZKztrhgv5HeDejsOLf+XmO1YI2QLanhYW4X1DDGObjKQXAZY7FVsgBvkp7zdo2y3YC+gJ
/NhuB1j3GI0Kl7oK3L8NS/bg6uGgCyP7vqhP79N12wxbtV2YgVTewL1yti9s71ys9wXZ6xsHB7B6
xupl6SOq15HQV3C+R4Dmx94WEVVKmIi5M//OZFv2sXayzThCzqgo/Y0orrZpb6ATIELDCN/tUzhE
ptNFwzqAkRz8LuPUOBgu9nExNLCQIoe9hh82uAasMgDLWc9tkxNINMlD27H1hm3h3O/ONcZw55nO
/jZy1e/G6ZeysfVz9ooLU3jOlu7XdsupGcScQWKvACWO54PJT0kqxJK/2posk4aJnoJ+1flg54GE
BPSME5nctzua9Q6WDfoW+WkFqVt7j/5gQeU5Bf+nuaRmjxW+4HcBkckqmZnBDQf9zR41+N44pB/Z
Wn+H1ki8yQCTTGscYo/a/Mb2SMgAz10h1w2Pih0Fi1sfmKv9Z78geOZ1WA9EZRRf9fqwSR1N5wms
+GXf0NbYCXBkeMk4xnsW9xePMW7GDtBMTHagvQD1AtVb45q8spAb/P8mwvSZOthNyQoLGieqL/0b
eY+h6RAZoBKRFqReMisJXrm1W+9ZKAEz9aiCUiXqgwuxaw8Ue4D65zR+12mYFi9UkLR/sXJWgSYz
bwPr+zgOjeBG8KK2SxdSrD4mH6jmtsUyM4ianB26OAS6SteWY0pvBEyHm70SH2jit5jwOEr+qDax
HmJJ14U6udnjrq9Pv/aLi2/2L6O2j2o4lThTCAMuFaWIsmIBmgvV0/v3zXnRCvKg9Ay/3iZ+Yw8o
F9BjuaBX/CFKuPxjIPBRi+ImbM5eD29i//RCr0BNV3EGjWu2ENSTb3wM3LnJAm4GEFWSyWXQtWcP
o8XafYslwCjYO6yBgamylxD2cm5BOYJr9adFuI8CN8HTDe8LYnv21bth+Z/tJ0sef5JLxHGAN9le
ZaN4xSr3iyB2oRJGUWTADD+egd5+MqbkdrizhDGbBRkqHvCp3Jol/mVESdgVspwkJfZK9oxJwTj8
YGFau0Hp7g3kR2+c9NEMg47bsDRHhFGh50du4iL8YmlavXGJTMtGCCGCpohPe1Z7SvCjQDQAXxE6
R97XNo2f+V/AfxmR8qQ4KY3FKWI9wfxCHzJK+4QsVtyhs26CL+IL9qAZwJBmkhOq2At4/tm0q9nb
m+nDCGWGGB0NjgKq3g9MZOYkpuSGVWyoVUF3VoMqNMBud+EFQDlF3zSQnuI3RJkbtQjW6ZCiULLB
GlAJrwEwrtiBhDlqjyY2hOqpEMbdqOhK09xaPwcX+ECEOUFYl7rbe+ml3DQFQZ2INc60oQSdm5e4
0ohZVIu2QmLNjmkANx2qJYXClyS04qY8OwNcVv1LMB0nPhG8AeWdxg3SGGqh8UXEx8MaoaKkQZtQ
J7PyzqIHZh7U9kLYhS5Uo7BMcgzOi6e7G791V9Otq2EloxX8bzVkRN2++fBuoVHDJW9XL7c9wUkL
Rcvg6ZQQaIh5pFlbVzWHBFsduamLC83ai2WffbNIHUq2+LdRz48jm5XNI8uaCG9wW1GeyjLaaCh4
Ck6Y5Ml6OezUMyQlQqiq7IxIRZNaDwyv5/ritZ8jdZ7dsMLSNS4kfaK1B5RTHV33RYpr0eqmhGHW
Z+KhVDWigqGF4n2BxhsB2sN8vrqX3ryHXuleMbZU5DQVHkGlO3ikiIsmc1zFwOQZrJZXfcVz/CaE
ePsK/A+tkPASjcGVOs7G6qlYAEJrgheczjCVfEyK8+QSarnd86GeRg8Ji83NvTrGR55ks9fsPvkh
xOcxHHGYhOT/6ITjqWrlMDFWL58sMgWrfccMhrXeAcNP6gGRIw2urru3qYIuHsswXb5sSKFItzrD
GbMbwUGA7g4RTexC5hUgFoZhvonDoBWF58nN1wZnj9IthzHaymi9fnsXBge5hgvnFlaocqqXDIl1
9nWilLc+nB6HmkSJJ8Q5MD25ST/zmNkBHW71ZtEaMmcFapSH+xzkKuW9LWNepf0YCd3Z7zrYCrVr
Tt9sY88+0SaX/AKFTTX6qkAEExzMJ1Fi5YeWs1Lh/KgIi2feGSe0jyBbqS5V9CZ6ZRE1LAa5S6Fq
PDS3yH6foB8nTF45F5+ci0k14HFhzO9IljdS77J6rUSRYQMC8DOMPGTaShspAcXLoP8IoWb3esTv
q2B19XTkIa5C90EguoKkqTW8rQrFSsI41Aa3mTrDrYR0pwrrNCEuHw9Z7pb6553hIy0Ifr2wPS/o
Q7eRRMfYPLJ1hnzDyewbm/OPNrxPnkL98XYtSC8ROh1PJLMQVVxZdOcp3OGkpnYnRljMYUHUUeeu
qM61y7sKYqXnd7fZKWa8TtmsIvyISrZtBu/vkkju8o2PzXkO3+uUPTubmVPMZQdOS/JhIrs1RUoQ
v/RXCM/h7O78kN2AppoMWuz+vYGOJ6hhDiQrycF5sykpHN/fES0sAkaGvW9OGJXaR2PoMlo/rSBy
yiP6QAuNR6wQK3w4+SCW3Z/cgh5KwQ9h3fDlLHZ2KzBmO7flEJQvToNisEKgo+Cz4boE1QuMjdYk
ZaOm8C/dnjlP5b/Adxv/Gd0taVWQ8ulS3lvV/qmkdqTmWaOdX1AJqECjv0oPlxe7R4JO8XDIaGEw
MBz9ziDBI3kboFRhnzyRAibbFAkugTnWoHkp8FQ/cA2f7e4cB77oEXcPo+nsEZrWYcxDESa6ynJD
jErOosm8vNmbmwWnhOlgP8Km9hOQJoeu/X/PHVN7/xlc8I/3+E+Zmg3FWzWqubdh0BIr5R4h32AF
GquH3TQz2IIlyUhxCVxuilFFFow4drDLnnNtJfiQd3DG3FKhWEJ847onhMe7VwJYEgXB5eaLEuuT
LUuGnk8eLhnusB698OLp9NkJlwmQXsOaNhcM98KjBrDfCnG1G9PKyZFALz9fUD2CGQZBNgLzTiYA
y9VLRlWwG+/Y0Ycbkr1QVSoSEyBBQ2D/id0Czag9j0dQyrToTpOkthV8MXyZ1dO/o5BoXtvTPMUi
zonDmfqKToPrBvkqeVp3p2uv2JwdXDwQhqcvjJj7wZh/uv+/RVj8/xjNpqr0VJUSb383D539a/8v
J2HWb8b7++l//Ov/PBT/Miry/d9zbP7H936JNrvdv1ECp0cxE62rwWhpwH73S0Ysn4CDaUMDrHQ5
RCPb8S+azbYwGJs6PA0QcSrtrpBf/kVGLB9RnloY5v87LMTUFPjHFUOuM9dtK52upukwgCr6P9Hy
3SkDlKlq1GHFkFkMRCOXBFq8FssDkH5CPBYJyTzwPnQEwqt10HAvHVSLnEqA9Gf5nPcFy8ph8vD9
/QGWyg5OFnKDI1pYqXRegiKdfSFsPtRZjZ2j9Mnbkjj9ZUIvRAvkFVwOP+u1mDumdSD797DkMij/
ElInPQvN/hs6BkGHoRSgwsl5yF3+fBcOCOiQZEfhHYF+ccw3V5ZrIGfxwv3AaQdeRD6DMvSwlNQD
ziWvSAomT1lc2J8Tsp3RKbDU8lLatq4Ahgw61g8O8zVwAtRfltfgRx4r5Nxs/VNYDfaP3LpwFskP
/fnplC8aoWPmSUPkXNLgNemNPtROnAfOve/sCHAODjS5d+oXwzPI3XBFjhTKv2sjf9H6vM8RcpQQ
LKEkW+sWx3UsDN0C0mir1R0+q2GblDFKiVBwe9XDks6s3cmorS72Qcd/Pvz3lutylepjQ4uRLUNH
dBfdBh/y11dhD65s3gweOjYKynWUkZdCkAw/VBpmXbvz0x5XJGAcClTizWurjeoJpbYmO9qCbCKK
jNm4vpAes5u9IFYjLD9+jpPtrmf1IkrNcYjbkEjo5b3xOxrqekj51MtroZqzXRMmz7CNd78amW/n
Re4KBeTw1BEGCqnMgnOcHHwiFJ++XZJZfeL/0u+k/eLhVdSaFUcdU5S5/O+/ZFn+vsOM4sMDvs6P
31Qm15K5fiHdok0SXDTrpJlNOEO65CA7gCBkuMTbmvPI2rg4n7loHYD58M78JMRDcrY5AYhoRnkm
nyD2ddYdlDFJWCWZlC8SU36XhM6UYX5BL6lbPz9QK37S3WW+LIENEd6FXuNBJa4epdqJn/ecNpRc
Ucs6gOIU9jweiFLQZJ6Sf//XTQhDGm/IHfMRDy5x/XtN3SFxZXeDmyc3LyuIz6XXZJqyOMDvnPjg
wLLGqMBbujzE9qFnH/jssyI+R7EAWYf0Nq/ky8AueXqQa0sXCtAAB/RmSs8sc/tAu/gC55o8bbms
fJ1f/uCy4VG+BeqKhkZuZ8NY3b9zG+SnqKgkOQmdpByCXcbVRBh9lujv1Tjr556XjD5PODsSiAsC
FDgcPq+5Hi9gOTnjbmvbL4MYlv52WuRnb3DaSsexHn7XJSdpGBcEjVxJSEWWh4Q4mrm5hxBct0+d
q019FXXZdtk7yRj/lgtODqTFWY/tpOwLtWSBPbCbtSbdr2zIER8aF/qOJS7n5cTyKxf5mDUiG35l
BAlanx95RwShHMK0xi/LHPh0PuGJwxL6x6V0LLoHXSK9AH5UeOCkBz/zgVb/9okQgtJA6XMED1KS
s1SusA0c0LzmzFUm6x33vYwa7eTQN54zmcF80je2vanR16mNB7lkGWSKRSWsmgOk2wDVMvfn8/LQ
w5NNPlxsnb8frMyu84ixd3O/IhNEUju9w0G2C6Ys9yIT6TNv5P6E10Ww3jwePMJRNIyuAWsx3W5g
sv0MDTqXTG055POMiMDvyH++F9vcKZ8xlRjnA+/xG8lkEzpWViCz5TML4IViDsj1Jev2I4RloyLt
nHbICIBgERSMDKr8EJT//MCoJcsTHwfUsBIgotUIByZZbv0ucxrHNRlYub0nNqLcoFxpcgKVAW/H
9IR8Qbp8OvjTWhGtB474tHV+wuG23W6Gx9N058g5VU4vF5Jp8cFsfaaM3AcjNgYmDZ5YhsfxT0du
EKg0TllITk6nFm5V+eEsJxl3Lnmgwcwjgi8YcQ63wMl6AoHgZHPoJ+mgz/o8W1OAhEfoqmRkOS1o
aDhe4Kec/84P6X75kFGXm0AMnuZHWZVy8Hz+mXu5zQSV6Qq2ZbOdQsjCZyebmXMdtebloIQW9O5y
7PRU3q3ez2Mgk4kAgXU5HF8yHbnAlCucjtPNxqcNv3Pxc5MgDOVIPvzgZOAi5dK4sK35Z/pLo/7t
ZynChtitzUSQ92SEPn9l5A4ecT1rCUyDacMyZ/BUiy/wmfS8yrh8VBm5x8+XZCLJ2pA1Im+w1XgH
eSKXZB0BwJ6yYGR0picoUzkUolKfzj1NIZIb40YNwWwvHsB6QVUD8xKk12Kx3wsGdMVHKOTwuoh7
GkcMzhZg8eMtmHLIglQbtuExbmd3C13wTcaVxcetn2TIASGTbWjzcLP4UIA+kM6s9gQ4wPZzzcUK
LBBXAckDc80KghrIP4XDBiYaWod/V4PAG3KiKTjYzZ5rMhk3Am8iPRDn3x7GTRhnwAHtV0BFwQDt
xxl+0lWogODfAETlZFvsuQ0pKAz5hgkkb282R/z9b+LEtbSaVnFPQNzJKOQeDW5vD3lNG0YaCAEE
Kc+fz3mArG5I9XK3Pdo1BNzODJgeTxtOK/PxRDiJOvYeSZa8MZR3sTs/91Q4G3+zoRW0BJolCS3B
2SNnFgTaZriZcl9DcggE318TUZILc7d8+tumyqF53Clv9Cy4E7ZYTlxhKgtUumy7lQARvTDeHn1J
kwd1D2aKj96cbUPP4NxyN9yG3BFgewYcxh0Op0e3fChgfp6A25c/bVn1HCvURzJ0nwM+rf2wRJEE
xVUNPuBkhlz+01aaJN3Le789zxNO8mmgnIYeImdEhHgEiTsRM7oJ4iqyDD/iSpajrFcRMywjYTzg
3HTFRgaE2ckkhcxhtdizfoH5EUfj4DkERNwlxzJlZGylN+dTERZ07GaDFCCWxkmEisDd4//Y01m8
8bkbeS59Ib/c4+e5W5TWdmdtKzzdb/yIQvMu00L6SNgsVSY9LMHEESpHGF7puR2rA28ob+GM5A1p
doSjRagvK5LA5DC3apOBdoYieNwmz+cPeVPpsvOHi8rpf///jrWcQ36Ey1sCx3diWMQM5IkIUATq
R6aeeId2MOwP+XAekZ+3gi9WCGVXe4zqT9Nk4f62W5gtPg1Gy7AVD+JnuZvdZ1HLhVWbeMSbu6jX
pKzd835q+o/HtDL6WrzXvqrYqfA4AG34qqjQybW5gcJ+kPyjk3WYEZyX9r0/zW0RlzPdo7y8kP6i
e2V/F9b90RvryiAXJUe4kbnwuZ8N3QcdlHDjCrcpio94c8B7sVA2R5lm8oF06b89h3NXXk6Pkrp0
5N4ROfzqY6NvAJcXmmlRnH6VM/GO0HscKxNRcnh+Hzl75haEYfFNsl9IdQHJgdw5OIsG5JHovIx8
wrdgADhdTQosiXMOuWPa5ww5wUQKHRIFlalQuoqH3SKd2PaI5xKmQ8zhuJQYD27eBrnERCEyRQNA
zIjW0XVxMCMISUOXKVTh40J4yajhk/n0Bc71D8k9pOhkJvDdzEJGiJySMzLALCkCyjb3Ir2ESCSR
ih/pkSMUszBmyDFsXwd5c3wkDOqCdfMXEcGD1V76gn68Mg/kkntmxKdnydiz6DBS3nhifP4+aBmH
yVvb/SojLBUDAzH4XgNG7mPuURhbWiXd8Dsvf1vMqRK5rc/UJA2M24j5mjR3S+KmtV+tfgeY/pH5
yF3ICWSUpB3SNAT6HvGo4vyVBu8xXWjLvsOD/HAOeZCf3wb/tah+W84d/R4mj+xZcmiHgIKcCZ7n
Y40/VBYwie0fZ5Ss9waP8EqhZ+Ebqbg/DJwx4TeeRXhCK8Ij0oGQzCZ2wwsyMZzWNi+9e4yfGigh
d0fnWqQgYqmVdwl966GRWldQZ9vXvLN/Uk5naeIZjgcvP3zZbDcvvnYBjPiw5cIywC187nIBeXXm
Io+Q4tK8RyCPTx/EZeQv7ZAGJcQ15EWySk7J6jFSNtTQ5N0zDubf5krTdW5ix+1IzQdBNP5SJIN7
YT4emCRPEkVk9hB2wR8pImfH38qNd1b8JhJ6rKnVMEsm+ejpn8M7IfoLGBcpEPC0SVw580TF/8GZ
VM545mmOeStv/loKHQJ3bdsI42qdLTUyGIgtXIh7oPqKY0akB8JtTmFNkppyGinyjXjhAY59ZEYk
DeO/GA3iymGJBwrJOlKTAfuGE8lPybOK6B4xcPLgJB2cKiO8kw1LtMyKhN6A0PoqGWXgPw2v47YJ
OkqYS/pPhleGXOYyGarUxAC2QgqDdSed7KfKBp9CmEGVOqXm3HP7XbrXrv8kX56AysUuSi+5upSm
ztqDvDcqr4PblWChQ5natOcr3O3T09CqaH3QG1wIZb9mpX9jzoA1JcGFsDN4YqL0Co+1u9eIHZFg
pcDmzE5CLmZFblDHJ33XycgZuvbhXWY1kL8FhLNEFyO/HalUkA8t9TV6vKrtzFXJeCg8vkve+rXf
eClJz1BMu13ABmRlbpgjHjEtolgqwTTEOlkeRKDJMXjYN7JE2DGcK0fsXKELN50dsYOI8BaPMsv8
hujymcmZgOCMPJKpCTmciZg8/Ni9uciEG4plgtTYuQZDDqm3l2OL4txvUb6SrJYCtGI2TKY9weF4
T5//NgmNqS2ebcDrAO/FcoTrikfB8pNoD/EEJht0LKXDCItlylB/XGM8NOK1+Lr1Nf+rCbVZK2bO
4zOjGAb8Arj7xFcGfwccPOD+oULAD8dLXlP2ZAATOuQwX8RzhFYAYD7pkBsQM4HM5l+LEcsFyBuR
tfcvSTnZ11XYHjX41mRxtTyc2L6R2bhE2mOFjK1pPmgtjbHeN6kjYTp5946zyq9r//aaaOIfE2b0
i9Wt7BixCLiK8G5FV/+h5+SHWAXUv6x1fnENQtjw8zP7mQU4ZuTNv/7BikS4VPlM3nAlOqPo9Tjm
7uJs5OZIdPv49WY0c0TAkVPgIuTjgbMWL6JYdtKj9Kz0KSYZUQdsTjEgR3/5JzkaV94PDZNbNZEy
QvwOnnGQjKIFQei+tJs0iMtKLV2C4USINyKvHv4Oi0WS5EbVITm1WgFR5GbTPrQPdTUiYJi3bIM0
1aA+PScXl0i3BNW8u/fy04lytbPvu8ftLMR64L8ITAwInkkeE4YBz3i1FmeVrOQOh/6ITwFXjdwZ
HUdXcH+/LMa/pvTPzSbAIz0s5FbYEam32o+ne3iTPueeQTP1869Cl/3/dQBCh4zk/1zna5xm1b75
h8iDfOGvCojq35Se0aHSITEMqGd6/x500P6mt7vEAqh92O6oBAMJcPwVdNDVv6l8QaHuUbutUayH
L/0VdOhK2S/T0HWqFZrtjtE2/juxB0Ic//r3dNNSIqzHhYiL6NIS3fynYJ1edDr3XfpoO3ez/O69
bxmwPL+tARd65OUkS7RsVmfZZfKOyIi9vogV6NEdbM45H8ZPI+nXvfdEyZLOqtf0QGs+n8VALXvt
35fvG+Dg5NHcw0fVZLP8eb1616a+OW+tO+08tXpq9pIxJZUj8gR6O+ccUzzwnaZfbYpjh+97xy7O
Z3UYq+ULxOvrPTVyUFRV8iz6n28blL+2k/vtsu4U7OgaIN/rLufY8zkfXF/KpW+UD40iv9myZyim
1bRzJXiVGqgBSjjfXEWKpBs7NbycgfNH5w44PU2JF0qh223zAbT32QEnZdzJFrxeSajVQETEl/f9
mLUAapcP8ic6+8c7u4+MTL2AMqxrQs6HcxOn4+SiFm7b6CFe2/d0XJjveZ1FHfzB2rB6dJWFdm8N
DRVo8+4djT4PrSIKO5eK5oExSXrFqjIN96Ua79K6JSkppVqqj15mo4/eBKYGNdEUs35stTi3ny8j
GWdRDHQvfgR1cinttoyDptd631ATkHdmPcnSKhubO7MYKOn7T/KmoKGqpzvnKeN8KajUQ9lod/fI
4kX0JLfgdtbtR1kko0RN3/6tmLeZmsH7cUHhyHHlvi7m3Wm3263pM40V71I928Oi1tv9IjLiftp6
Rf9VdFkVMrP/qAomE1Znviq9nqpJFF35p4Jrylsxa6rS4+5sJd1R8YxTe/eK88Hl3ks3N8MMYw0m
AOopb38HOu7dFG/Xftej7tl4OtpVUwefh3cetwfqtQ1piEIherPJ1kWmX4a3+/ky1HoJweiO1bxO
9Tm5VFaZJ6g17Sj3LuqZGLCxA98f37Am34apD8yyZVhlfQMw9rgau4G6uxl+/szySXl83HJ1WFLJ
u6/H2UyN3+Y0b1dA+15RYqlZ+ex/Xqa3V92P4pzUgygld+qe7frvd0U26Tm6mOFnguyUBkaC3v25
1e/v1vBxe6ZBYRpZ8NhlgOvLNHOu7yifpGmpOmoHqJxp5iTM6BWZrLJKz2w7xiN1jeuDSZVdk6v1
GfvUfLWDbpFl1r2dxqSMPToAkmnRtMljp3hpyjCXhxZ1zp1HeVP8Wu2Mr9c6WtdZS6da8UP303MW
r9OeOo4oYU3FUfvK5LpC5GGEZQqrRusdAS4qEggjmhz9qiFF2rx0xzGtijpFJzDj6LpM2uYkuuYk
iGtNPc0/q/XxSqKBmjW75Q702PN+mbPerOf5cUZ7V5/jIkvNoHO+u2VTd/s7TVn8nUD/39SA6HRF
Dv7DtGt3Cf5SHANR3WvDHcznf8exl77iNK1L9e52XncFwIYefZf3HXLrmhHyy9pP79l5lFZHq1Td
ulxMZaCU1fDZjSIKk0dXR6taRVj0EuCyVxg+yPcq4tfN3UW9W9AxlMemrhGu1bsuwner8Ookrkef
BzVV61FL7ZKe9iIX52yS2Bg19+Prfg57D6O3uVRnctmqi6/GKmqycnvNL3Xamf1O/6jVOm+673fH
65npOdCNZ7qtX/O7sou2nbd5pZnnhDRltfUMoxez+ZokU6UkXfFpmMPr87rq3fKd332Yu0HdPHeD
s9aBuuF563eUmKhONOhU15zUjEtYlEl30JOd4X6J08FOAVAX61XX6ija0y2ubwg3Oh19/Hl4d2rV
rR54WdrXVg9PxPvS8euX4b6T4j3SlX2ia9Eoj8todNOjVavYTVq3ez5IqyJeXi/5dNd6f/+OxZud
dxXVdzfVH8GNKGV87e5OHeN/UfZmS3IiW7DoF2FGBDHxmvOcWYPGF6wldTNDMAQQ8fXHIXWvqbWP
qe28YFlZ3aoqMliDL3dfwQdSZP5NaYkm2K+Slef64YMIWLqXeYR2e+zHfB1OFh+D6b+zzqNmHU28
XU9k4m8209haNgXnTqny66QyEN+bMNyRqCcXZsmwZtg/veG6Glc0jIMPU/Zu22i88ZH9CLj1Dq5t
6C70/Gw3+RFYTN3kfasnsSlTr7xxy6FaEOavgLXqheXO3bH6GPp/LcjBEDFAflgz+DqUI1w+Im83
1fLDOAbi4zNDkILat5LX10zGMUpFQ44e5ehMK0OP/UimbcwNrDPEdB8yVT7s/MHyMNw2ioA8TCla
PtfTDy314f4yaeydKtI7YX29ZZQVe1nSRxozd/V4F231ONpTwZkj0Kx38FBpHbm0OvxBs6l8L+K6
3sY4YKu67N0Nv+TnoiHFWfCxOC8/IEqH6iBLwARimvKzLpAxGx9753Q3vRcM66uETv7Kc4Zop7rg
rNLsY1PGwa0Iwk/L3V2+wofwWac1O4eOQpDsufxohkiuY6/TJy8rsWoow4y9YmH6JR4h2avNKkiU
91GMXrSzdEp2DTfeR5QQbG3j5mNXWrfVslB27Tp2riLw3pkBm3KuO9IKb2MbB8jQdRodG59DX2E4
BMocql6Vype8AtzFKQTmZuyu7FG2Yb+uHYdfCveqaIUS50ctLc6VMe5LVQ7DN5AHjUjTb50a4m3P
muHsRIZlSL0aop1uhb1MMggeNWm9rdEQUy1fKlZn68GmkNGn5amuA/Ejn5JPkjjzMZAaelu/hyaR
SaQLNcmLlW1983NIN72u6nbJXJDYXKyHCtqIQTfnuoubs2f+v1fLezLT8XogBsK+oBz4SqQ62VIR
dbsmIeb1+R1eyfIQVaF/KV1CDyW3RbJhPUFIzodKrGq6IaCPpqG88rlc6eZypesdxExL5MxS0CSg
rezGpvxOW5ASUrJvI65O3jwib3rbrSrd5pdSJvlledU2cKLxcl+tYXLKt9Q4MORkrD9FuL+rLAjA
08d1jSXMFrssqxzd1nwjes5f9cTdVg417GUC4CRGTN0q+BpHRXQ2SXsKuJbR2ZqxWbv5Gc5TT218
Xvt7mvj0Q0bycDONib9X1Osf1BT4Z9s0QNNIKDtEJYTK9RCdmW4EqL2q+q5wJHk5lFs5F31LVTYE
WOD9fGidTRA0xyA+j6Z6zag3XZvSXLuIslNIFbnJ3MaIiNB/NDmMO0biH6kFQ/RZVXCLA9mkqIHn
ldynJdYHY//VzVWgUBp6HsZjME/i7qUep8/1nEH/nAl/z4NhwHyqGIz1YQ8M9+Dfyi/aeIlXCinW
jgTlxkUgndqKQ9dXWr4uw+9//mn/054sPy7EGhyGwg990m9O/sKNtKppIue4HAHTLurvqdUQIeeM
76KAufto75X1xLsM0xeXCwgpsrbYowrxsPFQNRE+sC6NztmQ6Utel3+rkGWHtlLjVXbqHWu/7fMr
GpsjV1Bg2ySYHq5M7aNFubctGriK/Pmvkv821xNhyFSAu0jm/czY3zxT234tJuK6U+HgFEg/BakP
Wnf7oXPDB+LF3iuPAfKlVb4J6JTulw4la914HKSAxVOyBn+sfE/UCKqDiFbSkfXoEfRnPQmvUcs2
A8n7U9n2/Wl5tVxYG5H9YDIYmVQdOcaRg9p0vmgR/nyVClpv/NyR9xgM5iI5ZoXUMIGo2RHVXAK2
f9k8SGnMUciEHcaBAhoNU3WwjQK0B9vOZ+XZ+8nV60sAQ3iGdz0NQZJhycelBVoeCQ+wClqheEDE
DgeVAaef4lPZjQcnHbyvwvSvXE+2Br7UNvtnETNMhK4m57Itj9NpTeUIoT03YIN3WQiRfe2tjeqi
Va0sCLzGvgQlGoE0AiT950+O0vnA/asOJGjnqeQCm7BDnwWzTekvdWBVq8qTdeVtTM5g1IK2Sag+
2wiXVLtY+/wwEg7utjXZA8HjTuei2xLUiD/rxr7CEsQ5uQSyUQf8lEs/19XLWzky274MA+wfrPzg
gwvvlSL++9JPc2jiqhU01JVs+MsAZuQrMka6f2aXIBDBOkxl+xIUKYdPHf+01I1BaJp9k5XnqmjS
Q8rAQ9NN3b+KPgXAO6nkgtIV0zyboeaKsTa69FByV1gMb1Vjdybx0QB47rWLwnDt2/Bl6GjwoShb
Dr+suceSmoIelTc4mnP47PMkvVbF1crJrRuP9RcXR+Q1cuKW8WAVJ6r4nnjjm5v0uH7+6jVvx/Vo
2fZZXSwN7dQ1GpaT/8RZEn50k9TrZxvgxaALx4NpT3bkycnzoFDtAAnP9U0nynYjw1hvgVL8rJFs
0bHDEqD1HKVl1kMuzjU9ME39bZZmd0JS/yU21YOWefCpLfRNomFmR8fT+Li0UrYohnOQudd0SqfX
oE0Osk+S63JpSpzapUWb/63ln/BSr9qWKBoOeVvdBqV/CMXDbRQ4efOGALY52TSRvc+c3seD9K9+
Zc2qF+Q9zyVkTqp1G7XUDr6E5wmIY57NscRxJIBl5obeJJ7YVKQ89bkD+MGLCetzw/jc0HHa2XYo
YFRJsRDWDvWZpB+bqeVv6EOx1XPJiYmFNjGc03dknX8pFN+gS6OnpastTD7b/ZR827dNfRWsSTHm
tCOkjNOYbuKs3Cd5JH4QN37zRww1+sF8Tih41ty39KGzUOzyNNL7PLRoL3Mev5djOitpPAeDQ6rQ
uyS0u8v0EuXK3doUmaMemT0sbQcTQ7gtwuYjkvK9YGF8rdpsOqbe+PJ8jkaGuUs2tpd4zJJtNEk4
TLoW2oB0lGhRAnd6xovlEMVTBn+HpUfzm/FHUQVqZ70ZmZZD8CmIM7hngXZUABpJtTYgjwvgKJ4n
xgMjDTQllRsPQVZV2wRP2xb//3glPrdg8knQLmWx7y2vkk1n20+DlqAgzU9AYMlHI626Ud4HHzi+
yok2+F3n9FWRfga+HZhw8wUr4Mg5bhHr/hyl2ByEfgtSEhlGCRaqEB6uv+UXRo1NWjZBYlySfmOC
ut5JizZkiSRelf78crmpkqJ9LvJDHZsUktZR7oqp+StSUmOIPb834e5Ab9oH6SVxeXrpytKeTIdB
Xqg1psOxac596yB69Qq96ecvkbYB+fcNJi/iW1MV6ZVEA9AJufVlbL+ayZ1L9M1328CxdGr7VzXA
jVLnPaJigEFNN4Zr2hZ+tYtsCJ0sepGd1VGD3iBBMzTXtpEzZPvn2yb+Jy2jwBCBANlbigBs7N9q
Gxn2Dc8Blaw9ccyUHE4h+VG1SeGtm2GQ68bvoNESvAOOlw/bqWTVdkq9n4Ai4/BPHdL4EYjpbzZk
9jFQrk9MdeE28DPYcEXmrSRVdfF5Vd/70R7DfPTWg8/4PtYeeyvz/j6aAhuc63a60kFvrahxakbj
gn1rdHx5RkxtYa6wJI35Qvs8RPyUZNXX2Rf0fXyG7uoLjNA/DVmJk4ryeTW0E5DD+dK1tdrbavoB
fLLdJrQ/E9P0gMyqPttGcsSu96Jyt8JN7pYGwV70Qb12afPaql6tiVPoDgpDzTWXUXDjMYt2YsaN
/vxZoFr+nzNMBIpMCbyPMSLEDFz/kmi9pJaqGgx0E5DMnEoD0KKYQgi5BH0Yo/9uWFUiL2mQHQMO
aVUzOMDKZQvRlw8/Djm0Zz9OsUBYi2sa0HKd8G4IVujk1M3Nl7NPUvl8yUrnb5sgxp/GM/5xStII
Fr/RtG3mUJFU04Hq+otfxuOtn+LmEUVps6obar+W9MVZZ9d5hkKuydzwTseA7YNS641Bfb8PePcT
VBGmoZvMWZhWGAq/RTc1uyUZ11EeHJ3ketWI+nvdBuwISIDcJ7QNYaRBrZlDYeRpaOemih15pmH7
wc0/uUj0ZsobJU42iCDCS8GUELx/II5PL+N4Vh1H5dsXr24Gujvqyltew0ZNNRDGsWa8ZSNA7qLN
2HGwBoJw9MCbsCbFh+U9bZNr0miMq1kAsscMU6c+rCpJJs5PMK+LB7uaokZ/CdRtHAikPryPdg3i
0n25KKK6beTDGE7kFK6w0pwyvy0OU9aDm5K14Maiyf1qLP76OgbtxjdJ+hZ3h2q+u8kApdlIyaEM
UfzmGa9OcRHWu8Q1d4AP0+dhfgJD/aWmafXRq/r4Nco/tMO287pz1MnivqS/TsOc5s/nk8/+1/8K
sZQryaDbgJokDDCt+ffxBPLX0aqJh63XMWh1jYAl9QzLxRoaQZk2XzyS+Fvm+96JiQKmqxlCBv5o
gEhTMu6IbIp7WsXFHXVgcQfwARCqHGE/MH+5vEd0bLa68OAC5zkYmM54mNKTD7C+PZfBPzkwmJXq
kvya8ASK6SmFI3aSDtuYQN23dDhRzyn0ufO8Y0wHiJAdhftIGMIus55gwbP07mVXakj6Nex5Oh/8
cy+GQeHIYXrnxQfTEjCDbB2vU5pXj0bX5XbJrn++nfMU7F+3U0pKfKUwEAu4msPwv2+nKltUSQ0J
t4NGYD40Bo98MyVvA/uAKYLceE0FX98sUgD7DRTTRQ0DmTGSnyq/uoe2Xhe6IedsvpisJ2BbvJbU
efsmzZCT/QzWcOUzhWe5lWfeERx3KSw8DC5TgZGAr4ayXQ3JABJaBCjSzDhq1Xegn7QyPT6xDxPT
bh+Hhpw9jbwJ4acCk9cnxVb6Ica0haWHJe93k7gHFbADrdEAdcpC7py6SW2yqNnVvR+dyzBDU7B8
JyqBBMVhDQ/I1H3shxoyzQqTw0PrgmpHvO7vcv7slwpteRXUvVvRQgpgeebbnz8J8j9I9/xRBOgi
lc+YYsT/zfk9SEdV+5RF23xUdBXWQ3KLBp7c1HyRQXyvKkGPy/tJkKW3ArO6tYxBDsnDFryyuqiP
1pH8HPAoPyyjMBKX/yR1mRzieBo3iV81mwXbbm3YrqXI4VRWFTk4PC72wWAhL9HUgKdcWvV1eQA6
9vWJ7WhkBCRegiKlBnrT6ozv/HL8Z+j98qwCYm5BjIl8mBfoZTGxSoZWfaTJupsq/ckQC3EzH8NV
nHvnZYDo9LRS3MqbSPi2wwO4yb0ATjzOevtnf+NRhCj1eWgNxDIkijZJqusTM7AmHYpD2JuBHCoh
YNeo1v7wY+CjvYQYxQWmGG65a9TmOb8rYTzidLgp0Rr2K83F38s39ZiPuyJy0Xm5ZFNVHpd4akqb
Xwbud9tQ9OJC0hzmivNcrspLhEJvujEMKs6YYibbZy8iSrFTaVRvbRT56wo5dRd1Lt90yGsYwkaY
vcgxr/d9l4db0kfdKSbMrZOubM6qoLADDHLI1xHtjq4ElNRpAe1ybsJ72Rf5tRtgbV3BAT2xPbQr
QysPdVaPcCked13nQ6A1o8kki9rdE+sK1XAINYFXRGOjt2rIIKs2035ox+IBUASudpPWXwpvqC/P
4WcYQ445WqDRM4YLLIR8fpbznaMAXic7bUsVN3cr5XjKmg7cwrmapJPB7GXO3Z2Vrx4ZwYvxJvYi
kpysgrTzvhc1aEItDPXsXGsnDeHnJG/HHY+DH0YVGC5jNO7+o5qkCxTwa4oAtIMVWwho1FcS4eu3
mGaGIsL8q4fTTgSm1lyYlQEDT6h2ybFKgs/UC8QxKhzGbQUSlJdm60p70WMpyyNnd9jTXh65HjIE
7nS6DgEetFYl4i/6T1TmG4Bm7B9Xk2vr1+lXhyO6cuBk8TqE2ktWqAOJZ7bJICH4Bhx6y8oALD0M
ZPbLlx6a7FUtAKWouR1kfTyenmcVGWo62AUq1TXHuW95uOOszDDhK4qNDerkzaAQPCbliFlYl6hp
79Dx7WpjIC/rBFxT4pi8ct2brSOVfyaBZOcggSVu0yfnIZ6Awqpc3MCN2CTx1UNuOZou7R4k6HCc
/WEvOpDJdBLYz2wcv5Ei7x9+2H7KQ1fvsjkV+RPPDwAo34Urh3d/gkcYCV1w7HNh3hsTJJvMr8wt
qdN86/JxJeCO6mUaNN8ZkvEGNJB5Q9huedqGvIE1/QzLLIW1X/HbEh+8XCDKzGNcf9Dxic2UBd0C
iCk1qw7lVHYv1Fn1kHjsdMnqw5Kl83lCvLxCC6R3fSItEtEIauYy2+8BXC2tfFu0MG+nfnmUU3nx
JMnf8qmE95hj/4TI4qh9/GJtGlNvHVId1cq70balD4w1thkFjyIJK3GN0r86l+j3CvN5I+EYUOSQ
vRaD/RrprF/bisKRv+vVZoh7dIMYleLxdRy3cezuLCq6e6oxtnh+9mKYWZBjoXbDFMrV8m0/RGH2
/N25AIxqIvMgnrU3sFvKd5ZVD1l1lyyF0ZupNFTs4whQossDdUCVjlvXJes264OLcZnbDQF6uOXu
kDFjG5BIQND0Gfrvoka2X6YlLKtRk0R9dRydGF9U0MNE0JnsR4bgyTgcaQz8Rfo2yrdIEtlqkDE7
ZIOVpyfMVkylugAUy/6Omf5GtQbj9hqXYQLjl1jTy1LeToDsI1WSywKHUMLazdDY4YmO1KQfjsWY
Hj0Z7dMYjrcz+IKU7l1Ne+xEx899FLYvRWrZRev8mvUDRkfz2IGn7ZH3/p7ZBE9tFgwPzOrgMT2Y
+oxQ+vOCgQFQVQciWYtcGu1wimGkOSNZTZexS9Z2h2jBgbogefGDeDhLmx5LoBpnnozephHT6zPs
sYneXc2K09KRlUnNLn+uCdjvoCdoQUQBf5cod4UMlurtl16MjDKrI5L5O81HeRQR5z/HxpMDh7PT
Ldkub6Lr5ZuMRaBkLGHNepeQWMyZHIvOFJODM2osvwzp852udjC0yY8+6sE3nyUg+sJixrAQtwRD
o4XoknsG/w3wYNh7mAYGSb2F98lSrCm/gcEpgxvWpEYQlsYxv9XahzV4RvXeNxkcFhnE9iNg3E9j
G7SXRHBzNTMTYwIllZQkBljGzLeogAUDMfnXKXCoA6pm/A9ERvx+BzkV2Eu2kFdCBoTht1xgG2sH
O8ALXPoGeKM0Pfa1VF8mkL92CxulaFF2D0kJ67WZoZJI7a+noICXolYzr0ALAcueUVymmQLiJEa+
JDawKm4D4KoyyO4qj80ax3bPuK4fqOWhOQ7R99a28g/THLNHNIyga4KVb6AV1GV6DEps1WgxAu2H
qNi71H0I8xZeNbks37u2NGuhRREBhoTvPDDdz0HfTAcPDgk+/uEFERu8GtZcitptLFn3CLW7LoXA
KMW54dach5DCm78tP0Zpzm5jCPXIAHAbhBwBWJCoSz556hM5pQOm+BTjgD5q7LluC4EVEr7+0niD
v+o9nazt4B49DaL/aOXY770HPhtCQ2RpnANQO5bv/3K6i4LnCp0FPpuBgUSDDAupcI6uzpgwPFZK
fAPZhp+VseTYGwDt7QhrvLCGTwja+WNStVDAczaCQpSm5zGwf3MNuo1MFfhWnK9hIDBswzxLoHCJ
lTmMWryNFvSHQmT9u4CFUC7lKkTHVcgRj3mKxT3zGSVFzHYiq2LQ2vtouCTSh5tjE8FTm6T8pI2D
w2aGbUTCdwzY/aTpvbTlvkKovhSUy/+4UYT/X+4UuBo+zi9hHE3vb5iM4KQWHvPRXxsNJkDm4ceW
5q+4UOmWeILdl4svC34PQvqZjCgSU/9LMpAaFh+5FAc/St9UUXdH11mCTUpl/5KFJl1Rf1oHVVJ9
yRSzqDVkghgrt3WnzUtC+jeZN+m3vEphu1Oww5Kbs4iJXVppcHCqHr5IDIRiPrjDwrpqAfyehVe/
dAVmHlEgkaiLENZgecg2se/ItckITMc99zKKDvh6o0Dvm4FFlk9rI6z/in4FJP2qPS1gHqOab4Zy
ZKfl0iWcnbyEfo14Y49lp+GW18AKqAJOug8q9KMzXIx6BB6cdqw2rRd+H/12vNGx1Q/0LeD7ix/P
nJpOAEuDwby2Ej5yYFDu4qlQpxq8jybrQLsvjpNqw0vHY7Jx2nPdDVS2fL2UKgtbIc79MyDfBlbW
FTyh+xSHIAynx5jAzsT5IPkFXve6XHKo0Z8/tpa9vEwmrq/Ps5l246e+z2GM7QuzA/6Zf1Cg0qkI
vKTIS8MrrWh5Fn6Vn1WYYcmM5FAYYICOPS8zQ7EtcnDp51sY9xCi997ctejg4LvEX00ehYVBGTRv
zeCjbmtFc9CJyg9VUNENxpl25ajH9xEFiXo0oBiUS8cSgiqwSbsaSo9xn6SB/oVUUHVQe2hCb/hb
+RqYJGqLOSWDkA4CXfYKnANGlJgunMII+deLexhJjVDEMqk+J5zuVIuRlwJL4bzM/pcvG6Z//D9m
z3mGTSQYixxtDVw+fov9aiBTWFSNWI9j/x1AZvTGWBceI46n3qaN9xb3Qf9WShANfNGuMVqdsAgi
StYYQgYnZiO1ZwpcmbbuuhfZEowck7LdTlQe27osX9s6hQk9r8WGpw5yO9W0h2ieBTLtYC0wo3NF
4YPW0EJxRHj3iXRivxTxqkmwCKadzDqfpqJee5U6gc9UHeraJGtVMHcC40Yc5/Hc3IZgfti9iKkB
udyrQFbkGVhKTQgf4jKLQLPogx852BH/QTlQv4edkBMipM8oiM+UBoz+GxzKK8F6RnS/fhZ3gNMK
8CO8/BIlGfyi53q+YS0kLbzHwqAhaR6ss9CnxeO2d0V1KtENpgKciNzBmyIJ2bPFRpQZD3VLMHpU
hQI+H2PpTKPA0HOBuXIUfivXwxsIqfkj+i8YYucMdMf5VUZxcpKqA31/RqlYxbeTj6A2phFEhRLS
KO2He9rBrrnQ6Z4PFHqdgoQHW/fNLjER9nxkehvbiuzznvp3Ub4MqfRfu8QcIkoELD34pvAoPGKj
1zTHue9U8q2LQ4zEJ8p3CR7AfgxLbFWq+LrqwX6ejz6nxK61GFAezgNPEB8urhjVRtXNdfBMe4ki
71s1E03zBnXAEiS8sTTnMS5fpgDPbZ5V0WEpj1uQpECkFfW98zaSRF/TJlY3ABZq8+cHhM4PwK+N
MlIJXHRQjpOZNUMXEsgvCVhmHqg+jeTbhfE5SsdBYAb/0YLWCz61jJq/XfoK8jP7B13ox0kHL0kG
T83lNGbBeOFqegRImCDdvSJx8TfbBQfR5OM9ExLu1sJ9s4XyLwhRIC63DViocVD9R3pUv0/dJMZt
gR8obM/GnlJw9/99TBlFJUA0TYChGCyTCH0gei1LsJwNeNJGZqCjKD8/p7aEXbYs+QDJSdcMyT7U
ItiFJCtOS5sGfpNY+yC+vYcBzAybXL+SqYGqK5Kfhfaj6/K9KrG3KIenm0+OYer6r11mMWRq6vI8
SVgf6p7CC9Sk9rORMEnDAHpbuxb5mnTVY5zSYh0NEjTzuf/LvA7e+p3yt89pQt0w8WZoeVF2SOBf
k5ufAGgiIizGsRoE4Q4QWDfzH6xP4bISZy+q8uGJt6DNz0aIDQMGy87A7i3J6FXKnB1D4mHDiubn
iKTDscqycT9G/jt6utPo9A8ysvAcqPoS+wnoiuktiB59nKQHWvtnxh3WWQiWfQF/nc8tZknph/LN
qxn2VHjJ8LAcHW4GetaC+xOChROa1d0m9+N//nxo2e/CCQSlgEhA1j4LEdl/n7EmfWRRiqTom+sM
SsR5ZFc5gU92Obqh1/E9yL/fE55hKZFjzalXHj8qWlT7CssFs7aGVKxQ5ISKy5xiSIRljlGtlB/A
QsKauyiEpXgxeh8mHPxzniv5BbFkU2c0vaaoRUE5Ybsxru1XmQz9dgID7tjhViHLzoiKJgIbKYU8
5kAqtrWdsCFwJj3RCsUJRbcHqAJAnCnaH1OAJTcUFsxZE737KVoTaj1wd+cv0yKj/9ELAan+/Xkn
fsgl6DOBhLqFLc3SL887EKyp4uEgN1naTdvAC+QVaRDrAac+WaNHa65xuzNqBO1ecPpFVDlWmOVd
dBMtYMk0HS6a0gjkClOAGBFkm6ZVwAWiuoflWodw5009P4LluHmSm2kY/f2s7TOv8t8IU7A6hAnY
W1xjQKgtmOfOhwaL1uGjZOUlFxVF7TSh5pgd61v5dQLwc6zTXt9tEjfoFRHZhyhHSTMZYCi95Kc4
0Pw5YCdxcvY99xPIm79Cug8f1KHrHPIH93R3Rl/1mg1h8FguRMsfWTUA2ZJshM+N9b8sQ5YgGR+g
96vrVGMS9mxcQUXZLH/+ckeWS6KGe5lC+qFMAx9qsLi+GvG54oM+E9GAATvfYTJfvBq469gqdCnN
5wYqmxehi3ZflwU/hHHXv7n8a14nD9xs/3W5lNxN0H6WfD/UDZg8oNv4poVtZ2hfYJxGz5MyIDzZ
DgAaeDh8r4s6AoWIfTNaZ7sh62F9VAfhipW+PeUVB4Of12+hKvRbwLBBpA2L+Ly8R7oiPYFbA0P1
+bsGkO4qrQpsSKqzj9Xc/Dvgz+Lk6wxrhxbcNsXIaO0R70sco7ipZ5GRnyMEPIEREOLNzpTA+HvV
bmneNveFZyIctidm4xPiG5rU3IM6BBaJ6S2ArE0eVrA2MPAKjV3jPRYS5bPywBzJ3RtZQrAc8PRh
hqA6AJC8j5q2UMe6F5RS3T0Z8+G+pNa0FBABI+dvlfTyTZIEySNMk5+XHMKjpnHphVvAIjzLpwPg
v+6lqSHsCQL6rGySKDcbzhVcqWcEyqnkr9bzrmNWhq9gB2KFVF9fWl/RD51BTRuHIO5qE8DMEs3m
uhF+vOtqVT488nEhE/YYq6/rETwpBC5xfuI2//+r5b1eDt4uScmn5ze74DS1DFsFKDzD4hk0tFkP
prWd8Pk4AkNu/n1skurdj9riVA/Z9yIJo4ML4R5c4qnV4puKoFEd2jS+J6KGWmDssuHE47bcuW6E
z2MYlDtIQuB4TTBH6ktSY+VKiolahIFFy0TyZoNPGP6sxuZj7QZ5fXaAKn7LsgSb9mZSEtTRGOSt
SMR/SN3DNzQQ38a5jABpRO34UMIAnkNY85TKhEXyl9YxtKkzmIw2LwY0M/5tHEV4hILKpKZ67wp/
qxKUG2lRP5ZciloESngFI6vWDMOtrfLxFsXoMAQ6Q3QAeGt+H/6XHJvK+uzci5Efeldh+QQw75F3
9NFPExDf2Gs3mndYuDaDLWOjLVASnq1rb6yOzw6t0wk2GfIOOXYw8Q7qk2lbdJy/67DYFBGoeoBA
w81C901oCFNQObwsdWAgIcwnUZjustzPTjkBRurPPeDyqlIJrC4qPMpdk4C/14t+WPsqA/PaOY/u
2xYiMOe7aYuICM/4tiziDyrGHqP6ezCjU8sIdLlQTd3J9Ji3zgyD5XeFeopQO84xoH2Jkia9+LLb
5SK/T0yXP+YXNSZZh+fwIGv/D2XntSQ1tnXdJ1KEttyWbtP7shTQNwqgQd57Pf0/tJNzuk/xB8R3
o6ispqEqU2atueYcCyhdlfuM9QqK7bHtWp7txRPZJf8pt7DAinyA5F24/lPt5dpTW6KT8v/UkW5c
/GiYGV5V1S5gjrThEoInsFh3O682Lsni45mlfiEewKlK4XBwY/tZW4xvswQKl7hNxVrQbD4N3sAy
WX40P6MPSpo6fPjnENqEjhytrHfqe30i9mFWAIE2m4PjYBMhMTV9SgMH6HrQxA+1qJwXwxmPfSXL
2+SMbC5xOuqDz4Opw9VII3bRBXZ18ihF9wZjxUfb/RovkYUgWhfV3L3dv3KgDkwJErs9syWhirER
1C1bCfN5Xitzojp0ct6XNBhG2uRHNUrD3UR4XxkT1fxULkEue05h9gnTebRt3qVFEPTCud7P5hSu
8z6nj59dOlKPkU7qyORROj1j5jCzblaRnqw5IvxupMZDwg2X8FoMQcApn+Kht54Fp9cksGUbrFrN
anL1y0jTWUJD6qtiYiR5N3gyHOCpLbX8lkUkvrg/EbDJgR5Im5WlXch2kpF5ctGz6ZrGYCdtSb4g
EoSU/AbRzEVhWM3lspt28uSHyuyCC1GqaB0MjhKmvF1R1+WxbshOhJEN6X+sqASWsz8zh5cWi1Ny
1bXAPLV0X+1cW3Q+/HVuULMdKa77k1UMr8q9YuR4P+/vo9cxS4vDSezzsre2WeeKx1IwqvcGNzxM
evlEVqa+2JV9lX7wai2nrzpknLNT0PQXY/lW3xNUNVDzdzVicBgPw/NdPbG7kb/GiOWVsaC8DhVO
EZpONroQ4JGVRT/utVQYmRC3vCu+4t4hWeXoJRW9snEkqQPjRYX3aimdzT1Qklm6d1KDLRG4ENJL
DA3l3TMa2BdNC/bcSd2zkmzLrvoBDUdU2sGaCkYlXSBgJi/FdVQK1GOrOCk3mK33GI0D9tW4EUuN
qSivxQSKssAAcJB5CF+z9GqMgn58FiNlbJBNq374qs0mlelykLr5ercYhYyFlS/cEkQJSO7ZF3T4
yIuCz1E7SB6LGZMhTNmH2EvyJzOqP2mibZ+dLGT6PYMgKYZI/0NHKt+7e6RjS13oUi5Wb9IOiyLx
rwo1sceyLQYtxtKwGFllmugPBJ0gq48I9k0PevOfgw/q2Cj8L6UY/IvdW/JVkJir640B91jE8pPF
J7cSnRnvZd5O4F/0D2Nv9iddw6Y0WBRHqvfqY5Jf+A3yQ+nm081w3JgiHYCkUzJrG2iYTlNdc1mF
3hWj/niYmQeqJlilqyvBgDOnGzRCqwLpboxy42caBpYokUeGh+tQSw6WHhQPfdIPGCqbeT/kafmt
Nep5p40OZWvUGac63XjLi7hz2YIXldZmzOprkCbeRV1Fg18SQvVTZyMZDF3aTF7uc/rCZZ6q6wJP
h2F8M6Yx56HuRuva8C0M8E2W3H7fhIn/T8/teR4meOQhejF0/P/9oFyzb7N8csrdveOMcZ/uQv2b
WerF3quQrUTnPHmpCUx8eRwFI4k8KcZ+w9XQPJVT6VpHs5ZMtjCPrEVNGlj1b25FjFw5NHSyGDtl
z6/cit5ajfgqbSB5KjuXnrRmy63mcwnE3pO9uJvN5TBNXDl6TnfolTe9MaZr2YIDmbEfd9lKjziX
qjGqdipV+4+Sq74q/ebQSOlx4EGXzsixRPLGTananDJNATrEIYaNpXfX3aK+5cYXd/KznTaU43aS
Tf+adHNw7gvyUX3tzTuCJsbm3mkh+16LObLOWQlFp3m+l7aB5ifX3JXdI2ACCCM27iQvm9m3t/hz
R8lnqaek27tRo9q/+1IjilKlcxts+Sbkep2Wcqub64PKXxdOwrRcBZPtGflXPaxCJFkrqteJ1owX
NBJ3L3WdpBziMkSoge0wToGN8J9ZfGRnV8GzMas7+eRrnPHMkT5WIts7IvGvaLq+pWTIcmvBMVj5
Q6Ptx3xCeB+WMXTZiO/3csr5HJKvu7pDxjkyWOzLUBaHOk5qbJpLDqytWW6z/A612+enSUMJW2R8
GufxODbJj3SqK5L6P5gQ4XmeDP2QLNZM6YLZtaVWfg6npqEDmsXB9mNQ7rl5j3doWmnghLBxGwUT
Gwg9fEEbdVKpg4qAjGYtLoMs++3dZCtpr04ld2jdZYdMZycXralvBZ2RinIKr4BgMnhE8LJ4Mwax
vKnyqxSgdsgZuzv2AP0cxc82lSAF0hfc1GxjWRTMOh6y472Yr7QvYTVSimPI+cwzf9wwd1w+/ULb
jjws1gExtu0UJfsATsKF2ZCxF3PDApfpD/ddc5HI/q0EeqYpxBLvN1xsgN57B3bQm7Mju5ptqjFx
pNDuUAIdHLNOkO1T7rGPfQHBqY2qvcMJBIHhPwqWZw07v/XaJ5U2ZRavf006PzhpS0JWr9L8Ivyi
ufqZYd2SJruRFT+hbZgXZ+qxSPeec9PyXbQ0N67XXtyxwwU2+vMfkl/u+wcLuiAxcst0TZeZ+i+u
5qD1Aq7Rkt12EBzORiJBc/bCOJDn+9Z00ytZQ++qGr3szYoHueZeZT/N0jjgY9Yfw8Rgadmon0yt
Ct8sfQ7wOvFc772i2es13Wbnxtq6lUQfPGxSz0FIhUEVuor83n1Ur+IJ506v19vWDN/iwTevFe6B
q/rKDirGzgnq0hC61WWYr3o7sqKbj2On7m2NYNafhJPLsMKabWcVC9JP8XJP6aM6O3tuh+IUsuMv
KM9FORqPeL6+2G7E2npa2qvpavMxoL3r68rbj7g2V00xHNUZPbZEo8tenFUZRIaCkKHXfiHq2zzL
9q9en/zNODfaLSisbzlm4LOnj0G5TqZsPrpJdGJykjx0pf52zzqbKcGTKsKwiW186o3qUS+q9O33
jyDzl9DA4lpl1mUtmTBhKV7Fv0qFVKsmgbdx2njUsEv7H4QJDEyDUIvKZ+rp/LfRo3xmrX2yc986
eJE271ELum1RsZROWn5+i+z4670QZNjFsvmyA8oBdIBO2Sc41Xre4sBbjLxjBscw40GbNrBaGIVg
K5NEp3v3jfDTdJzCGbfvEiFWh2hy60efFYn/92uVX1w6DLccYuU8g989ejE5Eebv9XETO/V39ava
scHuSne+VGlXrWtbb/ey9IezXb9aEo5Jku4ckxtN4XSsHEz0+Uw6Md3VJTqAEY7pUxZUwzYegl1s
+gOZuPCQh2334InIOcmhi/HLJ/Ktj8Yny8+evDLYG0POaNnsg/pPKuX7K9UGyQOMn0SPwPPivv9c
LS2VadXY7OOJotOoJTXzraQqTpHcqKdbQzd6Rmv7Ousue8IBu1ztJvyU80S4GWibMq4eVDOmDoM5
rK0eU5JbesGe2wuLzsUQPqhDWEo2glYQN0DYwOWdqTMY52bnci4d1r0uXxa+keynpTvvlHvOMQ0M
oUYLopH0ljJCluHgbULpd+QqRbCtC6IZWofc29VnIn1s7rH+k8dG28dPgINZR0W+eXUUIY9Nko7D
rc+/v0B+Ecp5I2kqyZAxhXUp096NP1srqGyKznQ7tf6zRgD9WmGWvnrLV1HTfU9FQEZx+Zb6j7ZX
m4Bk4Mj9E5RSXzVeRYtu+zR6LVSR3Pfp8XC1dQy51WhbHewMsU1nutHpLopMnmlXk5HkvhEQFQUP
A80udw3VK3JlXlskLT1kyWGR5ju6nQkQxhsPDntb4RzYcvJjAAn1p3TCvO2Au3lKytzaiJbwSd5B
wBlk2z8PocO641kTfxgpmeb7KYPNPIzZp2CE7GK7eB8zaMTEP9yG7jbMmr2zRMptQc7R1gt43MvM
QbN6fsoQQM3kMoO3+qdqkfmJw4DZyzPWKLRBtO0bv30qkowdl/LT3NmoDJ2V41cr5h39+3RtOGmX
OSrD0/KxjOC4OrHDnTMmGMRZD9Y1/15VccLckHGO3fU/6TrqE9CnIN1YFSYqqCxIW1hsdmUygY+q
7Wd4IWJz7w/MePz5GDH8mSiN8Pfd5Lkbw6qyvW/71gm/CMbi8kBgo934I61J41i0WsuNzwH2Yik8
gBnO/SGx54uZZgeYTPVRtD0u3hjj6aJsPuStlT0x85U/heAhG4pPZZmB7lzUxzvpA1O6szYCk5My
cH40C45AR2/TfJYK14yDo8L8UMYi3fE4DzdZ2rI7NO4ZIkeZcchHghVZgB3Lcy967voXrcyvcR1H
LzIfk20ab+7MBUSKbTjELJ78b8w317MnWUXzRkzQewoN9wGFV5ljt8osd/ePit17GZWxmOxrZhER
6NNhIm0JFkLjYgkaB82jLcNr4OlAmjLB48TTt4WDDlAQrNwJ0dhbmbXDNaXKpLqevEOxFLajdFCG
Z6IkOgO0R3UwA6CBjDbxh/3nW6ERi5ULveDQtqF5/2P4jfqdVcX6Okbt3KRN/51kzwjMwxK7cMzH
VaL3883SxxVVcbizypIBZJuf68L0X217bg6a7dHPVNNGi+boRUQToMsu7Y48ItTQI7Sn+RgCXli1
UL1e27Yg7XRVEpaS4g0alJ8CBfVrstH04DZUjoVxjAk44ZJ+U9eTucVDUx+80bCYVc7sF3EIt1R1
4p2wB7LRWQx7Q0vYuhWbBTaWgaHS5LOTakiI4kbycSxT51DpeXyoBtK8fhF9l9k4XvWJCc08+lsC
c+bJX6zTUR+DfJQZStYof+SB7d5M2oWtkr78wmGhohVfotSJzrP1V7hMNv3JAMnSTl9cn1pqCMNu
r3LK6mBOdXIw+BiEPTzpAxHYrvX5keNW7vMoZaKSjRqM2awp9lRlwVctHj8g40VfEaNWcN6mz64c
rlquEfMqZug3y7+m/l11MPCRYQ0J9veKY+hz7Qgh42hOnXUrozK7AVKwbn5a4krvh+qzk4bNRg8q
GOA9S9ukEVgPhcOWjeRD1TrN1en1mJG2Mednk8ybsgpKo/tu83+vVaIA18upUHgOO9e8ddLl07Zs
QA4ZY0kb6AfHkCDVxnO0vR0Z6YflNwLs0r/4XvBFD5Loax33Vy0shxPv7FeqU2dXBgM9kTdBSoZr
s1eDbX02SAOkXEr2wEoAa4zZEWGyfjUNWRk2GuHp3ru2ZuqclAkZVADeUWXMzu222Sl1WCalPLWd
4IOzwo/MA10yI5m1Aj3xOjqZDUjaDneTTfhC6MQTG6zIhyIqopVf992RcA9WLjGUW5nLZU7dluyY
G8x5PaFjroXFgjrLDCh+sZVP59L+GnHBwNAqd3pgVFv4TdlrnbnDxZz9XQ5h6C32+nGrk2rKJ7a7
/lcnvJfKPZs9LSs+0Vl9ElD2tlZsupfYcJ5RbqaXPu/YgJ3hKAZnl/9fn+/0bDpqmc2cF3uTeG8O
jt1q7BwXVt99Otd4bPRauuIENeCqvlKHfOKPxFo3rYx2uKhnl1Ja1MH0G2sl/abeTqmfXAYnKTZY
jB44n4PrPKL42lro7VuuV2UjJT9j/iTlmXP7rHr2Cmxt1ljySrn4IHwEjnYyWVjkRf4hJAqmrrSk
d5I3YEzYOcvBPgs3eRLIMJ/x6LsrO/Vwnc/QRgr0lqfOMVpGzujJy6vJEdnD70sj8X4Q7vFkh7vI
85CYK+bgd35KL4tB1ESA0tQTwJYDa8s7vbgRJwcBmOb+WzvYKaqozB5mfRy2lY5hKxib6VJnumTU
H4GjaV1zDbSlOrhaZROjqMRVeHm/dc3D739e45deh5/XlZD3UI1xrb7/eeuYBOw8IiFkOSb6qCXl
BnVkGA3tpl6MQ+Y81FOL+p5DWmmraas3Ll6PKMFP4BXy1mXmvvD85DjboX9SB1c32X8InktlImxm
puw7mZytFuVsjZ6imCrbF39oxI335f3y1nsEc2CDwb603ts3PN8sJc/9hi2c5pPEkbWqliGO2Rtf
7CR4cKPy5PsLrqn0Waor9OFDIBg8xTAQvqENEGTNvs7cETddx8QyTjzWm7aoCCrRpzkCR4Of/OGH
VvLHv+WRBUGHOdHkdmZzxrx3Kifj1BVRP+U8WZxCX/Ve9USGia1XlWcSjemOIx6g7ViFDKiXgWw0
odUZQ3zO57q5WNehDD4OvQ18avY/SZuEDXew9ri8csXAEsKA+OOsp5Q/VZvy8Egde+XC5CrqrgB/
2FF1ll3pc4PqspNlRCSn/PEl7GT4dZ7SZzNENdSs7pPWu+1pKGayeLXjXwIvqEkdF0+/Px9/CeFy
66E+9oiyLZ8jb87/qr9JpdlUjQ2SBQCmu3BL4lUnTnIMZFg+uAjpuyY3y4fBLonIxmyp5WRCmM+G
kMGBB5sxwR8xeuXGVTJkbtg6o2c0zijoT8NSUZR2PW4S04p34Gq4owNmPehQIj7h1zvwNJu3MTCD
fZPaIA5lZDFa5CBK2JqgSugLTCBbWTvdMz/zmMJxF9ZLveSXC5/odtV7d/XwXiWHrTCPk5OyVlc3
Ia1Z+jZPhxeRhPyxZfKiokS/fyd/6TMgEnm08pbNpaA7pLH+953sMmvEB2PxI8emBaHAA+sU/tAj
q9uVpXS3URIH54L52bqeE3/l5X7/YI4TzuAp0QCZ1GyCdsfpE/i/bMuV7h7US8OSu5CPbmu3g3/G
DnQNrWinOgo1AiQBhSL6n7txUITF6xynrFM008uce+4aHERPWG/aGXXVPoaxAxbSaUABBDqEJLqV
P3RcQl/Omf+9xpgoSGku3Ax2Ar73uLcTGhEpa8gg4G5puwm9//M405to3gL40ZmQLjlOz/SrDU0S
aHrqWLYaLViPIMO0EOFkvjg+PLnQaZgg1BHemCSy5MXpIMuEc7Cvczvm2mPBNpInjl/rNc0y/ayG
OZpnz3tmkZi46inaJLQam3QBLiRRyJm+eHrdYnbPhj6XeDiaj4lbnGBpXlQXl07tSxX4NyCF5s5k
iLkOq856VCS5bvC6y+zbZ2nPK2UpagTtCSmzAHj7Mr7g3NsHycgC9XBh9lCVIGkTQycAwu0uYWrr
hymKjazmY8lvzbSHvrQB6qSEEV1e+Eb8UAoXMLpTPTFsQ8BbDvUIeCD1P1aOmewVqgJ/ZHHSWG6e
AeDt5tD5QFRgODfSALQbZOz5MSjHpeez6p6M30VrpUZyRvc2whGmsZU+UZ/OqZ41H4heR1D1NbJb
7InIh1+cNDlmensak/agy9l6xaXHZuU4Hp8HYIzEAfkqd43d7y8m9/1jEmwFQRLHXAZTiILvp4cS
I3mdaTRk90az4VFAsQ6e1heMnKz4DUMvD+rZYM1xpNVPOAO5T3t0PJYbDns1CFDt4pzp7NAlZEIU
iOGAk8CmVO+9neJjxybYU0uyxtougbSWdZWci9j0vhp67UJaEf2OkJm2wVzTHTKyj+tpyMgZJuy3
IAC/IexCJqjNmgdn1Pc54/MLxEnmK910Htzk3wdtxuNN8F4eNWAER3xQk9j04Sf8NJww9+I5sr45
WfZdpSXbJTKp4dajSUgeJibIKj4X18nq3sy7eKz3WdINL9CFidi3Z3796CzosvdTXG/dKNIWILH/
JEl4HYFlQE6XTXeF8HRWJi7QNCVnTCYOdc1iPwLAODbM+rEhODsjTm56awaDUEhs7encPul57u5b
ws9/eCj/SgSj/OWMA9Vtmy418Ltbpxc4/txaDs4E4sWrNFolVmmzjC63Xvoprc8QXZJrpMAdgjA1
tLAfmeabJPzs/jX3aFf9MuxXFRY25Or4ls/AU/W+i3AHG2V7bfV8wynlbGWUds9m+SUTofYpFNNV
GEx3FW9gsj1rW3TGX78/k8WvFepiyl5uhB76nRTvswuVVXp60sX+OiLGcp4Hq8bcI7lAFwt+XL71
Gs6r1jJPEvomzrllWh4PulyT8S1uSrDC6hitzYqN1jw+nmqHsOQm9q5Sha3s6C9TeQ1cqEoXUp8r
p/OfS0jKhzs5ymnivc/7cHFEAQ8ttcZ1jsJOZrlvDiN2RhAYkc4uDcE7PzuEo4wp1FZ6ak8kLv9j
sBxgdMPaNVDDsGGrO6xJJAf+HnDP1JxfnZES21yQj80wvkYygXFu1ogY+jDsKzMZV+q8ViNMHaTZ
looq22Fojo/S6QjZd6N+SUhC7D0z8k+R5b/efSNa0r+CeC5WpREkh6GV2EX7NF/fTRv5MBKvXn7M
sSX61vUT6y+Wl9aIPeOeha2d9u98gcLNNcZeVSSny8tEmA/YaJxjmDrNB+ZeG9V3NyJojzZ84Xtz
j+CzcXJdY2N4706nMiF8H1j6UaEt1E25N+1io54oQnYoL9jWsN8IZECRglrp7Ws4529Kler8wtyp
Qed9DA6l1jz22EI830J/a/xc3ws//BrJ9GM3T+1Jubhj8+PvT8tfDMRLWM92mJ/ReNF6vi/etYno
jMkw92fLCTOtusoOz6E/s/o7+WK3Ofex5RBxDwENDnSDErRfgeo+zVEdnUJa9FWaauMDhS84TWGb
W1NAdBhmj5qrqVn1UedwlmyLtHCbpTfNbWbyVVyU/nhNnLh5QJnKrqHpHZdZNs9kR//g1biiYvKy
+x7T5TZyNcyzAONxqsxvkljJzS+mG0/G8GuO947gxkTrOc8bs7E9aumAJ0IQiosdfGwQaB6Z5sV/
KJqN9wUObx5kCCwzGLDheygK1r8GVjqS56R1PEmSiguFgq251E2d82Sf2J3iuQDdh0DuplFOx6hJ
kGCymg3veif29kR0O3N4AIjePgxj3vArmucxmTjlJ51aLkuyp67Bw9VTIHrLW5sVpvEH28cvI4Xl
jkSYivAJAHiMOu9GT9EcYqgfsnZjJrN2DcJ0fOL2+cFexEbXNjU254ZxiCuuFMlH/PuHrjT7JydP
n++3H3JsVh/t6rabX0rNiMDpVOm6MurPKnPsLHMSry/ds2eyvWVpAlKqM3R1VtADZVJJmiZuo5OJ
1mLqqHX3S3UgDLtSIzkDTuWViNKLkiyxD/ZFG39sO1ymbTl/9Gr/WqXhCz7I8GWECLG6c2+GMhM7
zUK++sMV874koZA1eT4toyzKol9EGk6JPEGlY+0aAsMGG5I8qYP936/USwsmdg5ILPN3/mg9+r0/
LAax8ZGThiWMTCN24PehsOvpK/d1osGF663mxoHLFWvsqwcWd5xB8jSiHM6KfqsO9XyNBmIi91Ih
5D7x3GdpuqYrcbf3bxaGWR56eqHdiIizq+GA2BZLHUcfZaYR1occSugCg15u0mEKfX6u5EfTT7M/
mBCc9zkezi7BY5zTyiClaqsZ/r8uEDPP7Mwc5/7n8CAsu4hwzMzeGcYrz+qgjUJb1UFnHNTLLm7m
x9x4G+aj2h8hrCB6ISnFyeG3V2BcrGdrSDY3enhTh8GrrT10zYwiTKsuxagzO8mktx0Cy7neDyQk
GAXO+eK+8p/uz4uy96m5l55E2ikmDqYxO9G03rYxrOHsJLhrqM9b2GRxxMqlqf4r0atrEY3nvLCa
W71gcERxk/qcvTnzYzblBAzy5ffT4YfN1WA94MAuzvni3xshM54Np4S+VBtcB9hGHhsWFKycuS4P
yiAZ2RjFwYddpqRpLozlsJl2zUG0xfH3J7BcLul/t2WeSdgRiR4kookxT+Hi/vWhzNRJc5OZ/jpj
W8pJyaYapyOFEgIqHm19Q1TEvru8XLaT8yE/pn3PpgOi/ht8Xf6iyfd7QBngd5aXhaiGQ5Y6+OuW
0kJzxmk/W6wiUC+Zibarqqw0JEm2aUDhxDSsudAiRsv4EXUVG49SwraSOm9dUUUvYXbvzrUw5pJt
Iiai+p2lXexVxzto5rkea5A7lfPBFvBoCCHIp1AjE28FIQL6fxulJPhyv6N4nPB2kRLib3EPKoli
qKKPgkDYIXC+illP9L0iLGrFtzCZ9X1ta9VOkSXvLambC2ctEkLAzYJm7JYD3P/qrF6qr6bmD4nN
RXz5xcojibyC9LJh6Mpfs+JGNjlDwr+2vheFPdE38JLBdO78YSWaLl0Zxhx9DJ34kLHp5WZUrEtq
l6qxT70Psbl27TaCiVhBeHIjKGpVEK3CwdEOqh2PvXRc36nYlFefhRscVMmZtd7X0s7jJ8sCQtzM
Tfk6dqA5/CJJjo0df9dHvz0k6Gi7oSu+5ahKD36efDML4uAs5EBEDeMnu+5vc6SHX2VmhfjEkhNb
G14l2MeNurbbTUMzsKPaDZ+MotPWY2iUH2k7AoQBqCV2vawHYVzYrgYtC9k4GchzYaesTcu8R6vi
pIMEgJur/5IgrX8gNDM89lJ/7WTwJPqi/FBalbGKw7w9pb6ExYWFZ4gy+0HZGG0XxAbpz3zLtOuD
avkZE7M+rgZAzNBG0RIxn1sPFNFQfAE3OkVSXoapdZ+tNPiIZaZ8wZ30GFQdHLiooJ1fxr/FQJKf
/PA6hRi9rc02f81soZ2rck5WPmGVdVf4GQAfYmeaRV/qSdRPx6+bnahC95QbBgwnr2Od7kR6eNNx
YekjSx4s3C+bZDGrjFIL6QbJTuXLzDLgjXukYRbbUgurvZvwVDB7aWw6L7BfoT3Yqyjyir98x32Z
Daf5YRYPDBHFVMuvgt9sncIcWMCb1YFOviG5DGDaU1OXyXAfIb7g2UzzRyWR5haQBfg9LNowsG0W
ZViyCoHU0gFfySGKW7GttMxkBZHUH0YAaSvBvp5KAoEso2y82DPImNH6VuH5cFfhsjt0mXrrfAqX
AtnkMLcdawgaUPboi9w5bwJaPuF+vTkpU5d6yZt8TrUUkOnylqtvDa2/ka0WnTxZVS951LziLJn/
kvD8NmWTgy5uZLWOhZxW1jiJAz0YgvXizKxjl22cqfvdWxgrCrSiDgCwvxDrOA8GfZLCSScpF1Ah
maLlIrnKqOW3lot5tWjIDiw/ilNaNDaMQpCa4EX9c0i08BUCS7PxXaJJ92Q+5GD34rEB7mf4rubJ
dO8K8tilb7CGaWuljQODhUhHDkNqW7ZD/Cwn7xwnQ/kx0hxjy64j94Fq7kELWfYQL1EYl+2xk98P
/i5oIntjOJX1USvNdZRL88EqwI2oqZDd1v3essqY+betfcUlTMujjAKxUb/NeJeflBzluSO3Tz/3
L0k6R2uuIRJ4hfOgSNZjZj56rX/GSQ1XqPLCl1CDxmB2hYGIEL34tLYfxTjgiHd++q8cvQ4eFGOC
NC3lrSymg6hiDZRCWO0iYWePVt7EB6YXzAAHQJzN1CQPVEbEbWbrRWM0+0Yq70HtkaoyE2PsNJt4
zNvxEa3dudmSdrGdK9zucdCv/K4s3jK2KyZpUn2Oqy7cFJXWkEsjLRSGUfmTAZ4mU7hnY0N8iccZ
lAhiITiAv7UkNl98TCKEDkLE/ek4u3b3jSr5b+ax8hO8ahaOMgw5M4rNaMFjbZ+OKJosA0uek7IK
zpPXvqo8uTqzFMcnBRdArq8DSdp3zNA+Q0GuV3crMQ80CD501+pB2s5wzNVXCXQuW+bmCqfgtGM+
3J6zPh79nZ1U6D/B0N+Mwg5XAKG2GtO6v2ozFphb8DB3QYXDth20N5//ODTSO+WzhworKgHMydQv
lV+93DehxI1rHmFRnKclkjSl6F5R77R7p9Gic+tmn4s46U5Vl5irwWy7D9Sl38zag/Qf+cHPTRlk
MEkVXdE1h8vksgaQzUQwH6FpBWWzy4N8eNUszkmA5NrKRCTYWHUS/A3kszq0mTvjZEiJKy7R+y4O
xLqxbPJzbJzayYXfwCnQbROdma+aMCRcOtYgyq1ZZ38NluavdVhXVxr/7mFsIRmUMjvJuZGvehn9
GCcXUuvYlVsVpcideNj10A3WgHPMj5Ts+Wp5/F98JocJk1uq53jXBtoH0antFajX33rYpeckr7i5
lja730bDRY0LbjHqwUEbgEYTx6+3Uc1+Jzc2v1tJQtgk58YVFDpuk2WvBByI4KCooIxKSh7d2gfH
dVlJAFngmpppfNLAvhumHT9lhABKbOnnu3+nmqZvgCDBti5/z8BHdGbWjzPea4ObHszRxvPdo9MY
zt/u2H8cY4Mrh254BiL4FGG655ZAHqYDKHXS0iE4BUP28c4nJfkDHQrAmuJOppAaSZsYVgDcLcm+
zQhFuu8hJVreyx3XrRWXjN1CeTMPV1YytLfa8J57xg/qn4/gm2mVAUewXbY+4d+6qZtPYk4BS0as
tbrFDKH4kdMhkHPXO5JQy8cOC1SsMYy8+XpnvcbeD1ubAfwu3iwtAhjaDs20diHsXugUi2SXsadl
ubXmRMN962EYiLRBY99VzAdC10zWafGaO617dt1gnc3lRS+McTeM0TdkOFZdGPNN4Ko4+Lh6JHri
URjhSsS13FoQRTelu4cpWiPLIaBBbcO/0PzoEpzjs1Z/HtJqlXixBQ5QR4Z324ns+Px91vmJZ4uV
Mzbp8FY36IASyMUNVEEdwH+ahCxUG/NL5cHPaIQU2ylbxqUD8slkYlExaM8Y8IiE4KYINyP7oDZB
X7DuC7E7sq+EtPZlN8QHNB6kiCbEijMEwb4SzrAWQXGOsby3EdBQ29KOviPXpuW/zX01rAiIeSvt
7zqBboeCFu5G9nZDw/2SZsVDPmTfta67NvWXwAke8wjHejcePALGWmk94KOotOqLgzlQL4fvpcwZ
7CaPQgZnT+4R748dGxA9rKudE75a7mRvh7n9OifE67OZQsto09csn9d+LlJU9bJf5dWypSvDgQDy
5/+xdR7LjStbFv0iRMCbKb2XKF+aIKQy8C6RCff1vYB7+9WLjp6gCEOWRJGJzHP2Xpvx7ZQHnGme
XGJ5AnePg/KiRVR9Qvw/ugMKCqtCqSDnV4PH7aC/DQaJAJ7AXS4IFR3cXyGdv7UMwnhrzpZEf5oV
NlWOjh8loJ6Pu9Gj+1/SB7Zb51SEItp4A9QY37YIxLaB7hSl/hwTOqzsaGuS0LMnuuvX0JpHhGUU
nCene8rz6W5QPavd+EKJ94dWNtgLo33KWhJze4cGnypbJidGX/UYk3qoDfrb0FUPAw5IXMHHoAtQ
IdfoFaoGCZW6JNn4YsnsGOnGyc28H6PV0D/l9w9D1mfjrHFg4kZoQ/Ab4P+asYqwEMW9KbXIwxMl
LyXzT1snFTnONKCnbYYUkHcsnEzil9YiBvbWNPah68v3gV9z1IKLpze/JhzRAX2OFQFcOrya+K0x
KhKJ7ewwEc+0tsaWQNbS48+CG1nPVY9QvsYTP95d33xPLXlr0sh/ceLiS8Cj3YySHKyA+uMKSCoe
ie5O0XgLkGed5uahZZGrV+Wmn1tzLp06YU0RazjWEj5tzTqH/lvY2aV+tOz62QvxOCpuJ1McvNhV
J1bHwcEW59u3dEqaayGRSFh5Lujc00JESreXph2D3qlnLq7x5RO8J+2+2cRmqFaUEKM14mWG2z74
0ykXd6Di09cb9640f5Hu+J6rU+A8mTRS6BEwja5xRVNrBqwLdxTxq4bLklildkYwEFnbFeaqo+SN
oAlkgKnX2dZIWOe3kbzEmjbuK03/7BZ3WoBTj8QsRjNUbfWN8jhfpfqN8NC7KtOfpuGY685oSTcf
z5kGHYBBgXZ7XA2rhjnLoLrXuo3ytWO632lKDHOonyn2NQg4rRNYtb5ADDWxYE8Vb2hRF4j36gfP
Vvz9R/D8tcRWEMqnKDB/kBiYrabUuYZGRLa5RlxnC2wlVLc2x3dLGyvZ6Zm3Ll1ML304nEPPBOkV
DPouiJNxa/QT3YKufyXTQgeplfxOYm1vCHdl1OERXvFRssRHCZFJgMT1m5uO6PwdwAVR5lJJMOjL
wN2ux0s/6GSjO42J5iW9xDT958+CIHPHi2/FuC3pedaCUDyzyb69Jn3v6mJnIO5dG8D3tnmVPmb5
GB+UW79YWYJPc3g2+HW3o5pjtRIN8y/xHJpu8QvHRJ462kE06R8nDj5Iv6OYJnCuZ2ITYDrc5DYZ
Ui7qzArQDXlofyQerHVEbBsY4ybYB2n9zL/TPpsqgt2z/mXC5587RA5B3FxPMYJI6OWXwsmbdTfu
Gj/3NzkzFmYRIFZCLBeTKdchqg8CL6uTXxlg6qwQxKsfDLsof9ZphsSmiE+Sa3UnHxnQPR8O93jp
UFutxxQymzU2N+AGW+qzuHUtpFdNXL9WU7WtirLHQIWCJXB+mnZmbp2EeE3MTtrJ+NkIxHPS8dJj
aDjeWrGMX1kh6Vh2gy7KEs6LpgdMx1lAHaow35TaSScIdA/LGzYafdMq7As+wIl1nazk3R3h0DAD
LQ+dm6i9aoxhQ40zPomXzMlfgNGXr642vqQxIwuUfoLHmRBZ0un23PiPjpH9bIN+vOZj/ztw+ZJi
YwcmZXBhB8jJplfBR6V0t73jbkao1yf88vhaZTet6XQokGywz1iqrNOURrgfs1jwXKjHvOvVyjcT
LKJGgj2zJGW8tJq1GWQj/3+N84tfprAZ/OmMQzkNcDqiA95qKeYCu/mDEK7AEp9jclIAiPhTrX1d
kn4ddvYJASMwzbQ6DInm4dA11gEt8XnVjkZFl5DLuxzQGH3f9YRxBV40EmXy9wgs1ffwlfMzWWSb
wMjaQ+GixQ7RIvltVl+R2GL01b9jPB4Y6qs1paI/jhP9nAJtPdrqpW/0i6MVRPIMV0fGr2PukU01
PBWt+WLnxNxJm4TxJCWtziyekEzkYEepeva2dWR1Nq7TPje/TIiivplqr73LIIy+/WT6YXlqqb6v
XbcjJ6B0PpNRFts4xsxrZtG9HezoPdU8aiF1y50ZIK1bNZ8FP8wOp803Pcqt4MeHN23Xq4I6oWuO
6L7iC8yd71gSBJMNzyrEW9HVQ70px44v3PDBsrG6NGXMOw+3CVb7jVmFtxkLTP+1gbbaNrQ1JF5F
z6JmJVx+9FPpP3Vdl56EYaeUROKBeriZ3sx5kyF13Uw63wpGx+Aa1H586poYVDZ7E/K4Lk36o4pT
76DzsY1YfpMryWzELbGThX2HpJ/3NPAYgFjvbKE7l0ctSfIzCS9jgQzU99prGboEAzHUg9jRN5hH
CXqpje8u8ZuNIuHG6MnLkQoHnordT+nk3zLosV3VwPRjb4c93Wyqn1OaRQTi9dnKDmYAjTYn0sFN
HzL9MEb9oS/KZDPY6mAHJbAEh7WQUTjJrtHb9iri9mVp3NArT/ZlqZk7a+7jTFO9BcSyjsPaeWXp
Z1xtGbMus1L3VcmxwaMJKnk5K5w2ujoRvloXr9JrRgIxqz3LOkW+O4DfFM6Xa4anKOyaN43Uk0Pn
RdjCSLD9EAK33OA6X6gWGdZwSFyCSY/vA/OelZhPlE70p8yL8cnOgDImdpltl+OTeqQeOIDdQgvj
UrBGQDj89vGmn/tQk9TIXHvt5KjAcnSkZ4ugYW6IYTD7pSofDwKTPOHWr8Sdto9u076Rdtm9y6Qu
j1kAiD6e6u7d9gU5ItxdjtV8tmibZ9Fr3qNspP3StiTuzYcnSA0X0+OetTwJroIieY25/eiKGFhH
H9+7qRC3VNc2SBLiO7DT+L4cn9IvzZwogf7nCOGGD75U2SUww4zKgG8wDNQFaBaEXKvYiqb7snFl
/geU84DHpv33kGk2Dx69ucs/F8zHE9R2/pR7t7+HNJiEiazOGgIrZsHqB8ALa03ocnUwp1weXd0T
/PgjGWQYn1jdG6jj9PLbxPK/IYw2uXa+X8KgmV0sDF7fpRddcnpmb7pEIJ930kbMEk5vhoYFcb5A
G1S2lkW9Na1MuxaNrsPYQ8bUdXr7GHfatNbMyPusAmdPpJTaj1WhswoAh6L6yblO9H7eIewhgi8w
Hrdw/VsbVW6Q6+8elr89RZ6A+FOscE5tJAeinvAgTbLesYqRrB9BEDpl4eOOyeRL0LrWY6TnexXq
EELLljw4azzHQaB/Mhpa1PuEe6JRbbyYAXq5+TjwMwaDdMjPZW8UL4HUHnjplkV6Bo0mbIv1UCfT
jykVL20VJRShg11KZzqCzzPyJY+yr2js7JVd+xLCV5VtsfyTrer3HWCtDhQ/s/x+VntZGnWblDGS
MkYhr6iYtJ3mQUfynRxbnkp74OMQ1ZGIimNGwfVil4RApcXU/GpTdzWZlvbHlN6t0c3xInVCIcOe
SovMQ0HtBtZtbsjg2RGu2hgNyQy1bRt7LyBvKxEaZUld1Rhv/f7YV453yeNh2FWGn9wdbTBXyhXm
wxAH6hZZqlnhySw/hhx5YtWNzr6SdfWhjObZMdtPodSh9pTxMum06vJmzE52O7+nsgQ0Jrxit5xN
Cn9nE4BEeYLYiTjo1Mbv4uCZW/ywjvykfsPFaK8m4C+HdiRwLcQjs3cVVXPV1Luxr8J3VneNJ79F
23jzEGqdE+aSj4QpwMKfT+DFJJDbcF5ZrzmbMpoeTaSY+87o/NcuE4+cN74zre9WWpOIu6BIfaKg
M2xL4cjP0kCFMl9BMcxbZ1Dprj2oXdgh07TL3sJIFvdxdFvQGBDAbQpdOEJY+hHsk5lRdK9Aqz1i
ehuvxQQtsDW0xzaTIZ3/6s0eXOtB7sa0EDFryrQ+TLZ4MfsiGG/KifJdTR41jHJf2xcOQxWaqwvJ
sBpTBd/gN2E31GPIPP2cDqah1d6X2fSxnCiRuI2jBVeMKL2LNm9s6WjnZSP50BHz6vvz3LLoNtoo
8XoydvezyK/0yn83i9yPYIS5FWpk2ckCuLJcsogB/163HFOyOGMhLN4E3AcALRMWwvCrBZdA+44c
DXO0qXYnpFWWFb2hQG+OsLTNX9Iqn7pSb779qfql+Y64jZg3N1k4boRda8wkKHPwqe0u/Z4Fn7ws
j5PK7biPzYfrNI/UKo1GSHQlKbPLQcuyqCujY+pSD9Jnr7vk9NRE9iwPRRZbl9j+dBqMJrGCQ1p5
zaOX982jL2fBmyn+NPOhKXAgq9WZ9TT6ZnxerliuxaOU7QE2xGuiYLV6W0mWpai+byDX/BUfJHNT
AenfKez6p5o76m2o2nJTGyL+7PhLm0xWfluV+07VtH+jrELvoyBjLNdJFLI7E+Yn/KgPLZgelkuB
Kd/KOpcfk+Jz7iaOuCLZ8jaWNbCadKgWFghrP0peOuOG9HMgDY6+fRDAnGogm0lS4tshjV7qiC7Z
cgnglkvuJdZ7Sbt2S18QFUnR6Q9jLdr1/ELE3oRvePPPeuvZrx281WNGkPROpl75VV+Qesiv3ImT
XYiX89j2VHO7uLy68/GhLK21NfmEUWrIAp2W+l2KV4y2Ce8KLLJx7dly2GaIUrdjW/EGzxtFIThD
X/Vg1br1lDTecIi+Qj3pyEvkQ1O2WvVCbbp6kRawo8B5XnaGFp4HmXuffm00x5GmMiLFNIGGWUFp
WB4uG2RDyZmQopUzuPRmIiOn2c9G+uG/j5ZdeIF7uwyyU167Zg9FbeS+ZtHHSFE5rXq77F5ZRATr
Kmr8nVZm5ZpULIs5hkYUNlPoH6wFqlU0+taDNq91Us2+01UYVpTtyO6jeHLSjYolbC/zR6/ZslDl
CyJpp6Lnzttj1LbG47Lp0xAPoTHg8Q8yEzNinsSXsqFu1mHqs53gayoc/bRs6JxS8Zk3ljMAOlkO
Ss8fdnhQn/9esjxarlueARXjfy9e9v/P6WV32YAjyra1CfGog1jwyPIZUKRMdlUbVo9hP6QB61hI
L02EuBrwXPW4nGkCSLiGoy7L3nJ8eT5xQOPKNTGZL7spvMJHV1G0yhPxuhz6+4Q8BQffSPyvyzHN
Gp5BHGE09AVvuC4ep4rCcxFbWx1z2BHiCinMUfdaJBT/u6H7pTKv+bCVDSoGWoMVBK+1xC5YM/Mh
/GS8RY1ubRScHxITrV+ia1F6+yO5Htkc0+40gInt734SOSN7aJ7zLA+fh761dlU/p4Nir3vO7Y5b
eouUm6VMIBPx3DRm88zqQ1EuG2h5zLvJFD4FYDx2tZiBK2HZPbstEvuQJihQWGOT2UQfCaVdCFz8
1Ufm2Qyr9GdAE3RVOoSsQPyrDi2kelTgiTiAhE6f6olkvZ718yu8oh8J6gdvEOGHjSNwL8NQ7ZNq
Kn4MSQlUJMu/pCP1LY7BCCayzrqtMOPXsOpvOl3pL88k5QafGos97MOPWjk1/JjTF/gO4zlrzScp
RuarkjxSmX0aaeN+JqFRAZgjvLyuUHdoo9a9OENc7HQLB9KSyjc1TngSYHhmxoy+ETk3z//gGQhz
qc/LXqaDtnQou2NubZ+WQxHRzBAUm4emo2JAtay696Nb3gEZGju/F9Y6ntFBZVAc9YQydGIBY5dV
PDcD54fU2WDf2w2ooMD/pcYy+qm8+kPQ437JWTMdRsPz9hBu8ld4O6/LBb6OHSrpq+p55HtyhF8U
7ccagqNfBNdhMKOfqXDbFWUj/x6ZODI7MRI/HFfMfywqSPN/4mYNH29n57eUC0TuuI9jayLdR5FE
hyes7kS+5+s2T7NXryH2La3VednEpkX0kMx/lMNAKt8wL2YENT4MxblGsjswiK3XzBgrE6d2m4yv
3Ney5yBvCQLAQGeUI0Q28wWvXz9/P0u+/qM6WvE87Gfcltqh0V7HuOfTkEbJL1UGGBonKKQ+0oLY
MPdAQIrXvsIlHFAiy4A0UI9i3WgFP4kw5DbVYg5obfec4MNlylBslTfJH7GL5C9HxLtLAqv9kRna
aUKB/CL9Or9W7sRndz7OivQ5QI1ARln9UMAp+WczRIm7SvIx2KGUh/ImNbVyEzk+LBvQ1wSdkF0P
nqI5tujWnlKnD56a6rFlHoAFI//sGie4A90Ax1B4fzJTAguYNzTI+x3CwnTz9xjgthNWjhe04XSA
Kpc2vzuoY0goLoBHFngmSgUvK71dQKdfM5FexTLgE1VrLxQm9kK3h21k2c2aVel4cIT6ELO6LM5h
VpKRwDzAKrJrJ1n1d/FPbhkt5dSxvS2PjPkRubzRyvEHYxMN2lPkyeEWyHS4hbQsbstu0ilBuaJ6
z+E3r8h97x8cegIPbQFw1q0Ad45dl/P3YHc5NgjtD9I60DqUtJwSgfKi4/eG1rkCPj+1ToOSzRLu
kc6qveZjiN1d89W1gkEIS0kEs/OjPkYTeNAxzoxTgNuXCJ4+vehK0cOaHINSdQxfoGadqpmpxUxv
Su91WTmb3pY/gywqbmIcfudpmrxSHGMNVEpYmFPzbWDuXgM4q4UybnXoPDPT9nn1agqp9Ts2KvUI
TmyMEXxD+FG5RhRnb/JBobrOtQMWjvKq6v6/N6KZPjuCHhvDIHVesxtvayrfXAEfRD2eWw4k5+Xh
OIX+BchorXROYLJ+xsPtnPnhz22h8dfqnOFJz3rIH7r/R5uqsiAWBACR6sS0L2O7oowHHVRS4JNN
RVOIIhBQRjYa4TCnUjFRsGm2b5YTyzHJQpR3eT69XCgjnSCkZT+0clJhKT3cEeEMhzoqzasJgY8+
pDXwuR/M63LMxePy76P5WJ+3AdRt29qSkGczvswH/15TsZbThaGf/r7AP68yX9aW7XAyCpoxf5+6
nF022Uieb9CR7vJ/nvv3BWjc9qtwSNRu+R//v+tMgoNFSGLQP8+af3jdmshshi00HcsKCtv8m6LJ
6uEOscRzmjbY2W1jXyU67D2zmwcHQtOpoF1CWqrWW2cvRGwVsfQ9GFbobstB9ShDbXkUJsV82lg4
Vyc3Ow1RCyekrfB+oYudpjnqs2KsCTUP20om3lhUeXFFfXOS5mvd3FEyfqtAe+/sBClDmhOyM9Rp
uBMKgizpMST8DclpCo3QWPWACGjjFMmeL8PIItoZt0X4uwO+/qCDrLgvG5vgQdmo5uI2Ds2deDOa
EYpVqymBvQRvwtfVU+ABhLACCVSt/+kM6acGPOZQO67xmAmQNTbAL6Ow3LOnbLxIKBjJ87sw1iUf
StX+ySzsdOOPWbO1gymZ7QIbuBFIKQbn1LaV2DLaWWvDbPMHjXgYUZOsWMnO4//r7kI0zRozqcks
XLm3olQvIXxppQz7LZ/mLFkhjXcvfU1hKOD6RZyUyVONzPvIwn5vtiMAF4MSqa2PGzlFFYBpTIID
8ikcoO3Kw0Fu2iAAirBZF9bYPcH3IsY3p06Smb724hGhsM+V3W6Cpo7w9Fb2CV2Ny1qZs7Wo8N80
5Ucy74kM3W0eRNvlnEp85HmEzlFHGEA0tdb027QsqHPLrrlsM0be07L5r32wLgz285kO3ejp767r
pR4g1/lMaA/FxiJwaN0FMn6qcEY/1aSdU2xpH0kfip/yKR8uLG//ObdchbB18kEOh+jd/tlEoak2
oYrxFP3n2PIIgld/KUX/X8cDNXo3b9loIaSsyhS0IP73lZIhKpiZORB0YbrShY2ae9ShPEn60oDY
qiMSfrfyNtwun7yuaZI7ZNcH8mUe0CiFX3H7Pll2xzyE8vlkec7GGWhuwwKvttRAaGFiNEQlWz8l
VEWP45D+tjzCfuCY3kPiZ+/pEIFldPNdyCRrFbXjeKe1N1K3VPEewle2Kvpx3/p1iaWN7yQmwZnL
DeasGBP/WtfQRxRIsqYqHyZyMS9eIojFTgc83xZ0Oa+qZL5ZDuqj/u9pN0/R/Wpx7ADTD7Fc8ZS/
m+Vl8PGlJBG96GC903qCtcEdbz+aKtn7dTz9QHDAetSjluHi5hRR7KPz4Hia0vTVQux2lp2gQCTO
4pLiUJki47UAPbLHjMk9rCJRwMyzVdTQ/TX7sVvpdU5WZUdjIiibCfpGDOBFPSqzNLejQSW7iozx
faAYt5pkb9GEKkeiv/czf//N9HDdj64XE6/MVWSUuXsszERpzrsJsbOIg7seYH34bWRmuwtCrX3T
BoqP0t+xyBuu7fdg6cMH2WjR2elxDxae4X5I1wL0gPbkQiiG/QoHc1MiUDlQMan3iHODQxikw6qC
ThDTy/LbQ195KEyybs5hxOdUSoMGxLwpmmhLWiAYeKH9e8jvDeMiykvgFLW+6idiJ5qpf5aoPo6K
FE+kX0FQ0vuHKbTOWVsj0OCav5u8ycQ2mzN2a6cxTl6oEwsULFt9KEgqXA4vC85l4xhMMSGy00i3
SB9wADDvrUyZ75FJTGaS4ACyzVS80+FaDoOIYs6QF9dkDnFOXM3dETmFnmreRaKZPRhzkrNDt5Q2
RPv4f46XhU0k8H9fnqE4oVwqTmWaT2d0udN5eRSMMXhtlaN1GotzSOrXP8f71BrOYFvrRPumHIn3
zYp+gw/7xjaL2qbI3tyOMKe49q1tmqYhN470YPoqfW/z/iNtIW369SSvjIMSmBBv/PJId6uBuvJA
SWHJKxwk8TVRRGPO0k7STAjKUzZjf9wU16hn4LeZH1HjIzexSXw6sVHAsbiK0S3zl0tjPT8bhQ6e
enk4pe4N32bBcHEYmXpQ2qyA3iJDxzbFSN7V3Vl3GcQY6o+tVgPMdN38wRQ9XyJWOwCov8LEUNs8
aIElknaDx4nuPmXxU+EWOyZ0xpEohOHS6fVwWR4tm2He/edY1RPBHhKpjbGfohDGnODC2v7fDdTA
4JITAkwrNd81XXPJC/CRs/HLDT0s6A1xnzh6j8D7/qTz3nK8LHBDG1p4DlNurWPi3YvAuureFGyV
wjFfNVV4YObrUSunM6Bnoj9lAPS5T6wss8Q+Uqs/8RxNO9i8yZaYAmDU40szFv4ZcMEPpoLABy3W
+l+40LJj6pgfkDzzi+NIwojNkY9T0B0L1PWNrulHkSf7rDJfDUrop8pw/VNth+8knwFD8C1jm7Q+
veferTC1KRrwgYSYiiHMQMq+mvNZS5tmpRAlOo8EeqsWhfkxJqfCiJ5joQ/HQqPSl5rjwTNXFUke
mzQ2krWjzO++S5/71MdFnqSItbWj1RLnadf6hc/FQVTmrfC5txW3gB43kh4+ip0ukOSA4dtNLr45
AwDTZJG1YGhzzNxw0woMLSIMzPXomgaSve+KeSBsyrssYXSDS65SmMY9mIE194eNmTFBKH3AkqLd
DNVLX2vDdXLbiplO9DsTlTySHNCunFa1KxmB4yFOdaVw3K9Sv/wCzL4ZUeGPfJ/SyCtWcey+6NHg
bVXU7xXJu5vchD1V9MEx7rlrawCG1hET4jGj9tzTRPEH/y13qnatF8Uj+UagMpLWXVtJmmxaZkeE
h8NACmcUfUrwQeCn3BLD4Dw2IyU+o4fzOfEGVPoEWbK8tqnlrMzqDSZTvzOhgRUlxde0AMDt1gQl
ZzWtd0EyTuJG68bInyp0yhs2/I4OAQ5DB6ZhjNwtpljnrcxefX2ugaPivpKIqu5DpLC82dvMwqLv
4xrFH/Pht7J8r+k6MlMrMlr77ALVeZJo46/xryDxzSPapJWK7SPGhuchIOKg77dJE6j3tIUTQ9tz
XRSIIgtPH+gX61cnKKNjDerfgnfoThQMhtJkqiwieYhiD6Joy9QVWrVKaaYHU0ueJ+kWNBZQuOaU
ZsaSNPrAw01WYFwSmFTXeW9DJymRusKvecoTddFTqv+dKDayYVnva/1dyfbViqpm3WQDQIWMXgAd
L7SstCLOpICuR+hLRdLmpya2f3lRplB5OSW1RjC4aJX3hNiamfpNCfw4AEiOBv1aVuEfQhvwW9H+
J0Zh2LYGVR1QBATT0ShOiKycc/GMNWJpAsIQvhNg2OAM6KlZ9Ki+6woZvm6PL3KwxJny1cqGSeMy
mV3x1gBXJ++JSXD/JuJAw6WbHsbY0m6pReXNWWXuGpcHMKAWy6XyuSEnGlxeu9NS5MXRXfiBtrOQ
DxJCyB1JWd3BkpJ2mO+3W2QN1RM/RxI8V2PgruumGzddwnrI89GEpe3BjCbxMLogE6CgDbQZjkYX
YMy242fKZPR+7V0VI4XBAXweNbqQpHTmq9SWn3M0pTWkN3dynbMWMFIh2ruU5RwP06NLqVEEhg4E
c9xmeOu0cMNE8IXl7y10RkJde6UuSm/GU5gE67YqWYHDmbpgXSEKNA2OADS/YHLiZR7mtEhEjmnC
Sh8cHQTAUJW7XPe6vWMb3yXNlWvQ8wtNlh7vMszXL8xsEx0ZVwC0jSDGuGm1szcZN0Czw0NCGzDM
V4Gimiq1vLrnqSgf6AKuzcHZljQiHvIKb44hsJ4SsLwqaxlQQlHOxpfM8IQ0JxCV6RftQnl1mqHd
2dps147HV+lS1bEKEnyGZ4uPxSzYHC9JUU2XIY3J7/67vzzqpkzbkJmj/XOi19AvSyttiISUxoYE
DDh5U3s0rGTfCjFh9Cb1SbaEoCC8vYUMFRc/aBiUJuOkKReLVGDvDUo4xwKxALpbQHIZQcoa7VAz
Ml5GdMq18pMVYzzWeJviAxbMIveOYabTnudevx25Ga2MoMEaRWOViNpdlQRzg8ZFrIRxofV2ftcH
Jxso++IoKIX/s2mBXLkEsazCOoPmTLZSXocaY0AYgkgfEWH0c30sa+haCYLQQ1ltRZmWIMmFeAzM
3NqEobA3WiSgcyX5Y4XICTlF294mY3oQiXBW0SCydalp9sX0IdxpEWVeER/bhDFQd4PkB8P73ppD
GrgJ7rD8fnQ63w/6VAjTFZ0ydNx7O5aHwBjra955D4mW6Ri1kGW1Bd/kZqZahJ4hHsK0vY5cdchm
bUeRJxauim5TM+5P1MGRprfE6eLNItMoYIiMGHxRRuY2sEjIQDtXOR8t2kG0NaqCK4TMR9FB+KdW
g/W024qGNUKjy+ZCMFBzMfXwJ6YpdBJWxFottl9iUhz2tJJQgHI3pa/nMpgwhmTItzXmQRMiIFmc
cKreCA8z9x169EIrf8Jq1XdgtqstzFrwMgMYP6muGa7wUxV81rQad1QoeMtyE50ty6WT0upfYVh4
rEkCSXcrCG6TU/5WRn8dKezfqdYj4kTctFIBsM8iHPJPKZ0nvxnTg6N8/jSWsJ4Y1MS6DI38EBPx
d7dYt0WB+5g49d2OhYEx0NQIPEDGA3mAertOyO3YQiSc91zRNw9yAIpBYLrCewucp9NadOGxh3qp
maK159mfpYxYDuXxvjHHB1Xl1nXZCNFZV03U9VoZQbHFOvTvCZdWGz2B+cLRrnehxyx3ufjvc5dH
VkMhNbUIIP7/nhqTZYFwvayggTkWvAQk4/+86PJaXmfeGpc88eXJ//Vf8u03CdFwN20T/U7Kst8y
YdhGSk1fmGqzlYlA40MGBLa3UOlnApm/HszefsLgSOJubBePZmfKnZp06isRkDvc2bMsq31FEj+c
dX0F+wQ/z+i994nnz5BKajqjvgpLen34JG7ogZh8GLF4iPkaSFuPT41dwCLI8+JHUdoIv9Egns0m
pYDVeTQMdoYTT8+jnlOdkb1zamr9jAsueKh73XyhSasjlBXaadmt3SDY4ICM98tu42okuwpcbWgH
hoM+Cz4jzKMXVxS/6c/3L1ThzSen2Ffx05j5+Us/b2o3++O3WofNmL3W0uUWJFu+85zo3oAeL9y2
oMTX/bHi9KhIL17nTZSvavmLvCZaagDJN0SVGFvmh/pGU/KxbXrvBOhubREAetdS7ZyDT9kCEsxX
btMWj+mV4MJy4wfJsIcT6t/jCFd6U2rcckssUjE0RbJFv2FQBoRm1t2+6picdWI/R2tFjfnZG6Ji
nc7Xppf2La/lLvdIUySxpV1FRb0n6two1NFv3S8fu+DK9aI3L2ROSeALcsaQ9jRayaYGjVt4zg+o
eetY+AfLjNVDHsn+1YkQLHs0MdH3x/vcmw6Tygiernpz09SYB0TP1D9k0vsOGPbR1hySFExk6NW1
tIsnOkUPhRL7YWpYN3eHVDWbFIdSlU0nacTvbht+GgYzIKPSjlUVrInWu2XalkQTNMwYvlcCb0hh
VTtcvY8p4Tl0gu8kR742QfUooqeJ4mkLIWg9keGmvASIY9U++FF+N82T4uvcjt4fcoiO/Pm+FRPk
QlhiVQWMJS3JR157KKkA5b2FueER2+5Or7VTLkCUTE9GORGPWh+9cINneKcXA+6zkeZ4FqKUirs7
yhHmA5TqJX/EybxoTyheUezhPckKkKhtn1+skaWBfk2KuF5Vfn1ITfergX8QdfpzBYphRVsJMW7n
ksNc7izfuOEgf2yoSAb59BlJwlV/Fn3NasH54VhPpBoe3MRE5F65fOUMFlbG2h7QEXlyp/WuWBVd
8FOfrsjVj03+P0SdWXfaSrdFf5HGkEoqNa8gQLQGt0leNOLER33f69ffKfl+Iy8cg3NsDKJq195r
zSXekBp/dBHEEMwt+yJDPNelPwNp3LV+PDHefjdYMJfDCSKfSxQtc7tqT9b1rsJWayvNHS6mSYJY
6TwP7Sbo8kupWA/Tcu6WUI70UhZ4GP1J+aRCCO0JoqOPPDKFM9snfB72WD5yMFnOML5EBi0KdcKb
51PKV3AXlfvA0m+oB/rSeCOtGedCehqi8m2g5vJrf3eGxvNFbMyJD/kJENAOstiTGjOlCglEx/nE
oDrKfhQUzoirXvq0ouTqOenbGlvNoB5h9iMRUeSvyqAnb5Axj1bMHbWK7YVx5SJ9BntN+pH6buWM
jNulGbi8XnSBmk3Kx2pTqMZfDM/QSX7nGZTWKkf0BvTqxGB5pyxkg7FFkU+ZO7REH6VR83tSnWOm
RTtJBUher0uKxxRsRxO1FpVNzJqYmM2pxGqbcW4PUu3AUrqLHXEfSLmX1nQkigdIRoL7JPBP9q9h
NI8MARRzfp6d7LMxxnfoPUdUcNuETJZxMq4YFnclI/CgY/QFuJo303Vkd0C+u48mGOOFwdyndqHs
eNmEg3lQyZMZH6pFd30IaZno2Li7VzaRkaqHDJNfTGjnbaNyao0EgS3J7Nl9/IkFcEdO081q+K5V
SgQrNF6xPLGcz24Rmru6S5/4mBNEzcKVMk6LCJrO42uqRg+LywXkvzt2RNcHzo9+BLEVcXzNi7vX
qRup18dR7y9dZRw1TfEKEV8s+8rp6SiBsm+tBC3Q1P7OzUw/a+JvqfySKAW9UmNtrHvNFYKYT+1P
K7TPyk44O+GtnNM9CtFnKRv4eROmy74/O2b6k2kFIks9QLgfXkdTfaXO3puacqgaUg8HDcV/pIw/
5w5vl0BrRNP4B8IjgFB9/okc/ViafGirGu2lxWxcRxDt76dFaIgJdGPJd0ug1AhI+Byi+bWzi0+U
YRoelZmKIEvan5OcAJKDPXSKs/yDjWgflMNNY2PC+ZWlIU4KPpej0qI8uhT5yEhBcY0WmItIhh9T
NaMJLQiDd274aO6SNEyu1kVyEh/EGEFiQD9A9FwQ7LNhvpm+EWElS3gjwlPeyota4UawAjYJsAcR
hKt+fAWdzcmTaeVg/wnn8EMP4tvs0Hkd/8uplGbf2rb1B7KK7pwHwZfw/X0yJsSoagFxSONN9vsO
1E8+mmgjuN5aWht9RUAtUhqD46utaBj5s918K3tU4SYqCeTB0JP5qBBkiyuQoDUOgmetH35zZEFo
orWEbPuF24bx3SiU06CDIbULb9lt1MT/oSmta2dYYyz1fTJwHFl07sxULzbsLQeCXW6BSLDBKfWP
vkndyXpFrvVQR83ZV/pT0stPHeC17IEltFyxZZjg+6h/Fqn/iE1KCDVtd3qjIiZA9D8LdExG1vyC
vHQrUcTh6093Ao+0wm4HcXND4+AIwD+f9d8GSZHmUGOnbKxnWCdbbUR5p7bRD5GOpB6yvQNoonFl
yPtoDD8RA9AtpHUWiuZ5MrQfMr9wCLY3WLoD3CeZp89cTT1NkYhht1UkN8OUd4QRuyIfzgjXsK+3
sH7p9IqCxiBwpc/4AFvhUFPZUleVvxQ7+fEAMpdvpaJx7EJ+aPWq4TYGG5dtp7+Thdpehzfsqe91
nv83+9HdjmCKcsigEtDNN6PG5pwTMFE1Rr2x4Dnk0S1SmRr2nBPrwtnV46h5ALHcCU71Qab2gWOK
7zqtuIncIBxdJvQak688bN5Uaw+dI6RTQ0GFk+amRnqEk2I+mKb6Wy0D4KRih9pwG2GXkRTjAdMK
P9mYinAD6s/2p4zTjUShqA80UhKk0RAWpr7aabD1+6HfYkjQA3XnJyXwbXXXjOGhiZp9FzNsxRiV
WAEZHMke6bCR7hN+bMwPmuGu6nXohk2660SyT+p4CYdwM4OW+LRtQtT8GsNwUvYaxu6JtJh4QGlt
MlTgLVKW/EC3OgGv0xlssE3pov6D1K+5WHgPutFAEW+9ztJ3TZ/xTpFjLQ5oXfda4R9C6zPn7ERY
xtFEFg0o5yhy9dLqcKeiN373JWl40lDhVWWCHxM8WBlPE/C0CZZLMJgHX9MP4IJZMcW+Gab9aCO2
jax9GRf7gLNv2R4MwXbW2K5eTLukGI8itbwU525PGyOLtUfHb9d0A/7OfMDJRiAo7vVa8RqJfKd5
zenlTmwfPtp0msLHIOkZ89PcaQnSZgcvdGsH6/5gjJHHLGGnFgaC0WgXlLeeKYg/xMdWBcY0a0d/
aTTgHQhwb3DM26e2g4xiQG+hogHnDWTcGPATIJxqWXTMzWEfiehYQn4ezBKJWH/QrNY14mmvROY2
hyUS5sl25AKfaETVdA2s6snhczBWRJVZ6g57035CeyE5K8PVcZvGoikMFao0d2M9euAz9rVAUFHY
h0IYnuLbUHi3pZyXgPGdYZpAEF50K75FWbObAaUUwkRlbHlKR45LLPgvxmTyInIkUrSnMTTPO0Pl
AJYScxVE1OpLasaA3kN9sUH9Ld8vLMV9VqLCJdcNa84xVTA8p5NbKuk18a0jB7hDYVp4q+fXoHMX
K7emn9VW9xYT7qKa6t3l+Vhh7DFUJMRgcsPOOCRlcTSAmiQtwvxZeoFjuBzQT72VEqAXwVjb5joZ
UfCai77gxNCcgyWmujeIWIq8AOcKSWN/Cs5WGhdvqE6HTsqDmY4uNeM072AI7K3G3iWK6kZBeGvo
1UJ3OCqx6tmO7lbKMSOyRpV/kmRykxIutCJP5CDT9bOPfH7dQfUapT4tWXgJr449UtbZm0T/Oy6a
lrTb51SdxWC6CUZdiEUfTdFccDcH1a/R7OiRmXDStF02KyTYajimFCITJe+pUx8WwwY98lk2vOkd
Pm+1QPyw3uCi9JQiZdDVo5tdILRxm4XHlfxvk3N+YMb1a4Ffwpso1R2kGOu60ttaZqjXFknemmqb
ETjrMWy/1nJ6Hpr+J0MjHDZLfsoa8Pad8qbJ/QrhaJU5vKQ4RQgsLH8Mg1d3dPlT1P5rXlzLpOY8
S3QeXZlau8bXknOIowp/QE5rVasUzrpT/TCwqBG7VWunWs/n25ifRfYb3R6msiKk0J785CTT+RNz
4fSLZr3yZIdO4WoqEAQlWPwm9ACOWahw0GmHzwIoRhyMcKmdW7jkba2hWyv/H68J1leHEBGn8CvW
e0e9qAAGLqSGfFRDqb9J2toIlW1XE0FMVmKnXtakwTVmb71rIGVcCsU/bUOMDROm8UeqTa+SUFPG
Vqma7832yiiUwMr1VcjLOiEmbZr3FIx/SaBKLsFoJlxD5GCltP058fTZxYhC9aQZs8N20dGRycID
xea4V1il3BVLA1019FigditnLs/BvIF0oAAvonzL6qNvYMnZhzXr0IJTQmt/gc8i42HLAVG3/LEr
l4sG/7axUveb6tOEaoJW1U8OHMGfSoXzDW6E7oAZ0WCpYIjv07L//lmpiEmtdaotR3yMB+1IZvVy
g+MYHXbPMJ6lOgVkAx+bbEaFCMD/3eQDsFzfSsfkIx04xJNhvJqzk5cggyEzdV4bANwy9D5dNruG
YTVUelfxO3ubKiHFypLhuGJBc5Vd//sJTT2leNiefG36CrNS3mKMl/2aeE7PJjy2BiTPhQKXLEEL
/1Km2qrFgmM2IzwIS6Px0EOHVtP6KJy6e/p+Ycba/pLWm90RSTYZSkwlw43x4FTfX0UaeNBI/PN6
M06Vf86t6PcYzXLfagv9KFq+K24qzbybXPKu15vWYJlg9nJa71WLgKnMzZuB59RbeTErOaZE1wnM
NfjdpqLS3cc3+SKctJ+VY5HerEXhVZtVhWFYYnB24jfV6y/995S+79uduoTxjMF+/c76nOAEPsgf
iOhnMOa59xNVR1A2NiTIdrphqP3qbav2pkFfJqUqanmYmygkHVXZmQvAesWHVVUKpTrsj+s9MzD+
hFU14OhrRwyDeuXWCxOrN4y3mhfHi6LJufRm9TcTU35Y7603UoOA7K5fYiknfbggH96esAbEpf4x
GT0E7lEcbBn0D0M8hnoUN0cyagVGRDAXUQ+XQpQVTstg4we08dfHee5H1ccqONK21qZ4egr7Ggkq
+vb19V1faa5NTrECISLuBmy8pqj3kw/vEL+7gYJouRmMgBlFG0uUXshgcA37rRtWMLfjEdfCelMN
WBUE6lI3iwkc1TSdNcCv6IVnM5F/JoAXmFek/gb8w+ciCV6TPHxV2hBwrhBeTy/8gPwW/2W5MH2W
xadOEF9ZPX04VVX4oCqj4S0/G4VOf/SdnsGPM3q0GKK3OmMNNtA+fVMmCXuqse7QHup4ce5MReO9
AfkLvjN/fOSjpbfjz2h5p2cShW7kPBY3DNuHstAI6poRDZR9oOBuKBpX9zVYYR0RYUsvV4yxcWV6
o18Ndfy7OPDpmw2vYYsR1aRU97oBjkAtLBrL5XpVvsG9FHsGRLTw4dlNjT4cSqXz26POTrH4qOxT
Eb77oWEjfI+fNdGfOm2eTpGecdlXeYZ+PiaHqE+eIg7sR7kYfvXlZqgCjtlxJeaNJFTQJbUVy+lS
2ThqDqugwPU9zvwSPSEx6F926JAZTPsREzV6eBZOoL/Z+RZZTjgeNKfj8GaVWyR11vmbkGWKlPja
uuPMUef01dTBf206cAZMPkbExBHsN2eyrt3Um14bZR8OAmV14eHpgjEsaUbpux7aNzpMtTlHV2zS
1TXnIr822K7OSYs0pSnU4krPhbgtGqqbzCkvVQguTypAghcd3aXs9knUClorSE6tkI+qodctPSIx
hjv8Bg72ijTjLUf+dzIrxV7O+NWfxu109A/WygCyEwT/dm38V03gU0hfjZ/iNgA9Vc/WU9qN/OkZ
L9tBzY38XDal89bZC0tad14tjkiBrvYHYemq1yKAdAcHWBTRG4lb96mO1tS0D6qmtdt8xKu6pori
3bjzcsX03lAGK8k9gnA4B82TYzSPQJXdCclWj5TIQC+33M3Zoq+CFplFBaSW92kYrePyjONyF051
iBgN/oGoDPqSevzCdoParmmVgplTYx1stxCFdQS7b1+jZdvXl3jwjNoMRbSN1z1tg1MClWclthO7
4uocj5bOFldJav+2reJrapzmsL4fXZoWXg8vi9ZmHB5BLHZe3PAWCOQtjY8yeX0XQ61mCLM0p6b4
Uxta6vjlxwUxMES9DPsrVyNsdfJ2T0LF7YHgIb18v1kkYOSnyg/AwPrDfhySU5DY/lE2WufvzVIl
rxAoxMYcl9n1XP1/0OH6VeO0jAUZOArRDxu1UYhZqJOsOhWtflrLlfWmXMZ0RAN8GN1yZTuRcxB9
+1IgMcO5n9MArWzzEWW+vpFZ13rErcFQ6ySMv3w6WipTxLVcMVIHNyYjjZRicLtytbVeMxipTgcr
tWK0ZUX4olVmgmESSGVpmV8xLkUsbeC0SBHMlhphMH37ZAwBmLDp2S+1j2ms4ye1JCXcnshQD3RH
0sOdyOIOem8FXtmFpf1S6YPeiDepfuWKFe7Llk4SAP9T15H/ZFjFsMPSi4LRFrB/Qj96bg3qSmYU
6Ldx182JRwQo4tfsvt6siaeLZKEl+dYR0Z9U09AS6H13wPo53aqU0Nd1Ef5eUFVY5VstRS+yrqcj
sD5FDMjqhnr6vp4H6WSHJnfwfIsBaPlSpwAn/FJaHFNKo+pXZ7lBgJhfrF7p74OGyGxdGr45bKWJ
sAy1iX6fMuJf0cxCFROFcV8fy7JJHJOAoaVd3VfsAQTsHpbRsgwqpeyvmumpTZ3ctFqSLRVhWYIY
bD47hgWkgHy7U00Y+7PvIw5gjbsDVaXRZFepp6WZuAVYp/DTOvpHMHUh0+0fFR+Olx6QROYk9T5N
kfpL5j27LgbOkdBldWdkfAdtSn6Si9gd11CphLm0B3J+cj7RhAUvaj5EDzMukB+CRoY0Fmy6rNXB
vSqhuAIKNM/TgMZkoTRYAy1KxAPEmcSKc10fc4AMXsc41b0ilK9r+RbW0Dh04GgDoAIvZhmpbPRM
69tWRyladJO2IMf6oj5lSePfTF23btj1FlZqaIsfBJjp3lrCBCB6VD/OjqTCNU8qZeXeiGvE2UY/
hDs55w0WcAYUPVkI/3uwpsMjgM4nAEDWlUsuj9QK6SASY8djTdUETm+6MkSaxUgQ6UpaBO535b1g
cUff1s6W+fovNKKLTGc7VgzAoolQsi3EhGNrCutUK1pITkNNM86ikWJlNdIRPJuvtfyDo6fd9fOi
zshj5wmin3rtk2S7BlJAjE02+jwYO7kYo47r71q/k0FBQM546gS2rE0FHY+NtvJPWsTobSwTcnsU
9UUt++Isoti4W632FUaMELzBAHO54YhxR0OMQx9i98Jno7QBx2j7zUG24pmYEv9gTAjq1zg/OE0d
cXyNSWpfRgyiznniSF/osRYfkcRK1ct+3oWVPAX44n4lhdIx/RryR0bDYz8T4XRWl/wV5LlMJZbl
qx2Geh+gDcLzV3XIluDzzBNCHtsJJtdM0srNKIBoPRFf3I04h6uysO5CojUTo5OzT3YmsBN4LLbv
wqQNYbaQKTeFxa1ltHDEJvqEEDi6rcuDUYZ/1jcvrGn9tqER7ClEnbuS/KiTgsGnSTHcpu2Zqfw7
MBtOEEF1l0Ix7gL08QxIpTfF20RLXqY9G/T6hHORaucKYAiIQPpw5pDT5erfV8qeFS+hzkOKhysi
i1b1X/Xl1Qbuuy2pvM0o0O7mXH4GnDYvpuqQubkkSXFxQMwB4fQdR0Iccr1pmzg6tonZEdKoP6A5
dwejAlAO02cvCu1uxThpv9+fsUYgnZk1ka3QnqQWwnpVuvoSRgDxRIt2NLeM4ErSxoaqPH0vOhxD
QzXPm0Tp38mtil81deCfq+NWDNgIclLpcJMojyD8Ey5PtWLQcQrj8owDQr0Zc6q4Wqj5V1SWYCEz
uErfxNsCZ5UWXIu+iRl3SPs9SIYHCpb5OYylmwVO9JtFoyvUl/UQHOqxTZdnCW8t0SiiNpp+maqW
0piL8nPTkXelG4lrGUP6HhgTOv13qlvtp46BCpMKkzKF5EszkfTybTjeZv2m6k4BMH2aPBxhH3qV
feiRA9q+0j8UBJibOJ6JaQuYqTdoAL6bA3alsXvqzSNa1rZ1gcONQW443YQtvHntGhBf4o0DePNe
EambUQqD9Mz2wNu9RuNTQIRS6KIhP7HlyQGjSP9rRofgCU2Ln8C7ovTzC4xH3Mu7OjzpWG9TGAQ3
O25plUnrPjqtxRbnY+EvfPUzCw3cH0N2adrWeGlf+3QMgMlU+d0q423SQqoRL2MXFKD/quLa9yzB
6//YZBZc12VZzMwQoIPgrajCWb35FQkxqd2j0YP84AZC+amoPdSS4EeoElSua/hyMnA8hAhG/tEs
fe1I+mTOX0vw8Hqj5Uzl8ikNStACFqp9P3nJcimfUc+Yz02RgXUawUbky/6FovXk2yYzArv6U1RR
9GY7iX0vY8NDFB29xQSxUdVRorEJMtsL5Tt4zmVYLn+u93K71KGB2s12vSs14lWqkl6bY+S4XxAd
BRUOpn8rrYoRHqPyeEzmynadev7sQHul+lcads9Fh+qIoF1j4V9Td8DQYZhy6WfoNRxdsYZh5vbK
CbAxfTr6+FTN4YSNbA30mRkHOcT9VdD9kRZ2scuwuNsHMlSeHT6ta73TBvUvZ3L05wYwxs5hxrZb
76Yib+CeMuUD6OQcIif7SFX7XmXVdOVzIV/H2fmMp6S+dkkZ7ibI0weztnnzcFKcJ9TCntHG+dbv
A/0k++kVSUnG1JqTEd7XBSMUMQAP0ksTjc3ODHLsMnNfHOr+rR7T8gK+4AxPpj4kSztokn9YEth7
UhxPWaCktwh9RT8q/a3WHE/KTPPYvRn6SZrvMgpf/VhmjyTVf8iBSDx/toKjqljThx0yd7KZOvti
qrdr6LZvtOJCjwzcqtJ7pHOKzexPqOHkxP8Ue7Vod8xk0OmHh2HoCYCfmy+esP3AQJkdqjApdpFE
8rou4IEl1E8mtBZcahM6NF1hpMAq6O5UZNWRxZkm45Qllxmb0EGPW9TKTbkEk4hiL+i/eZlQCvrT
TYNaBNUsQODoxGJYAYrIohOl0EjL4CmWccbpDFtqh2LHrCP9A70xbtSlUOztiKzHBh0wY5evouy9
tGn7+5xkAI075ikcq6xtraTVUQwxk51Uv3VheNZnauz1utBMsMT+itRvp109S/I4aWcjdA6fg/Ar
NmNxKFQ/PwhePPx74GkgVEfbTMj/mmIqiEfPa29ewjxFPr0brZ4+cjAxew06D/gd4zwGfU/tRtUT
CLYHH5xk52eoW3TjoZdWgh4Kul2kG78pLOrLmpK4fqWYcc+gQRVbK+SyiVOMjc5iK0d0ix9afeL/
nTVOfaEP+jYsZyKP24uhfEDZ29lzKa5rIWxaPRY8+s5iObTpy3HUHpMYEjD9INXK57dGUJ59Lx2G
5EUNoM8xOwk+bLoImzwQzNIy9WttWJpN5XX4e+knV8wb29Z+GqhwWvKIv/MgG6kchhEuRD3MBDVG
gIDGWCl6+rGNfcLC06VO9QG0VT/B57rrLXDzFfw9LJDwTCPkIRWjTaoOLk8bCdFtAKS+69XM3+ay
AU1TdMNOa8NuO3CuafaDGNT9eqrQydnaEyweo6Qkb5LY+ZjjNpNFOqMohVl2xyTpd3xGvoih/rOS
4PUGyFimUkjO1s1w/PfCJvU9UK2YaDzrFoH63pHQVwAZHMMzQpP/v4mWHhVd8s88J7xRQHu75/hV
8CL0CexI6oMoo4edMzByZYXKdq2NOcTQbyhB4cOi95IBF6OjNTDRlkzvqE2fo9AEHQxif91vx6z+
i1S/J+VQQyPdGP6hCyC8y7pDW13DLog7YqQzn4LOJfclZGEt7K3I9fopBQ3CIOOWJrZzQYDKPifK
OG52doFygcSchgqGBbtuit4LuvHSKvLCCIGyW++fg8p6rRGNw8ezL/2aIMHxWCLnND2j+pMYFpBM
p8ATyqqpIYcnQmrMOMuqpoRD0IsRpMcjHEbmdHX/oPb7WHsGJr5bzxj6Fxsx0MC7e9dLe3hOCGye
Cal9p4hv3DYdOLM6HQjS5QajrA150MRya+sHI421V1JDxclYyrc6LzzTcIpdNWPe0ET0IqjZj1WL
CxWbUvv9GeDqYW1XdXO7/kQ9MbSzPYmv73aBGIsfadRTR4/5CNh3zgEqIrMRrTm851V4LxnsnkSR
wIKkzNv5scoko4zwFs7FObXS3721AC6rbJlkdv4xkg3QLFE/x20b3YMa89NyBC1Tmn4tHYaNMtSw
aW3swJWiMEU1OYj7ShCd6DdoD61Veaysr46JjRnW3HYt9PrCbo8mlP96rOUL3l4Um5G+Gbt8SaZs
Pp2c/IAa+0XTq8M2BlzBALUcro1u0x6yDOlB62TckNU7ZiP+LyCWnyGVj6YxInGC4oPD5lfKVruZ
5lk/TdGo34KYGLA2ak6JFtu7yuBkAOMNce5S7s5Vd6FVrL9VvmLe4vSB4rjbZG2q3Am7k+daQYir
lVh58nICi9iNys1MAtc25Vur2XOP9SN/0TKRuKHVRz8Si0M2wED7ZLc4fScQoKFVFtvvZlKYoQWX
Ns0qUSukbBUOxOY0Do6Owzw77LvFxYErYx60PwxXs1dNUYprF0j7EFT5cCRlaNcmcwp/JszvQHGQ
ikS4plsN17TBvuqj2rO14pfIs+j5+3cixNuphQMHFb7vOYQ18UT9nbwtqERR5Ne1UtaSFFzkmCdu
n7rRkrGnqFg519NNkdftTtFVcneWXqYVkYZucCxz17tNZzwlXfLXzAB12pZiXtu5aR9IKf9zjpWr
9ITZuIwD38VK/oZQhL3B+AAsDQph+QIUNIET86VNdOWqFbozI49gLNSGJuQ5TozBp7WMFdaPQ5BV
KfyFpTGnFzk2i8Sx3vJM/YUd1vyL/gVKlLRframRe2STE7lltLLXmxoMNkxJa9h8RwB1YHA/5lwN
tzPIiucsJR0+oDqT/vBjvTq1MGHKlNvjYV2zk7apKW2n8vsu3FH6lCV47GLkDyox7PDqvOqxvzM6
TOqJPXzwM+NTTL9k77NensIo/k02Rbsl7ELbh8vZXE0654nCv91IRxYHeJtzczOMiDM16QhOHl5r
zqRPlR7RQTPHv3Ep5BlpaPiSOES4s5XTnFGeoy6s/8AOe1b6of4z8cUQR/W2iQCc5GWwRIDiM1fM
du+YRGTl47zRZau/MbhFL2eqPKa0I+CmwdU6zmVIstZ2hWw5+c347rf2MGtnzaA/sX7FS0hqS5R/
VqwCdEBQhPybGQ9JXmLBggCkVnJ0J5lh+a/JxQiDFe0X3iepFIxaQMrXpC1v8gSH7NKCW7tv8Ygq
Z9MY84jtJesxkxOXYueN6SlgXs8TOY5g7iXN54nOeaEYL+QqZrsaOyoiV6Wi4TU8r4F5payI00VU
7sVTicWSEFt/k1j62fDHzJuwC0BSZzZrcnxfP5plWeeLVsXBRyf7C8woeGRswcOlhAyumea5ISu1
C1SNCMf/XV3roITorqe6tCNQkYXP4mSQKoXaGVe6XkVuVJaE3Ebx+DWYrDzr6Zla0d5wtqoOXaLl
exWLjxs6LwC19D/RK4Il+dfGLBWRYiBFbB7sRBovJnyPM2GWcKOXEzEU4mKPitzB44aZG7sGUtV1
BgeO6ajF5RfWz/pVVbUtsyT7sd5ju5mBNgDHW+/ODW09AFbqDhFcD3yb5g8wouaBdUR60qQtHci4
J3vH0EyIMJ0OkMokLOR/e9v6FTN27ADrgjiqkL+WztR6cqKibC/dUH4/tD6eIKLatl1PHoOpWOd/
N2ZSopBvqg/K6pA/mHvrNzv1t5x/roWLmgfg0R0lxilk+Kf1hIo/OjrXKEHXoypIPDyy1OmugMJ8
yX1CC5M+yV/KoqcZz4VgHHUt6rfryOvfTZQ0bhoC/pcq9RoU3k2niuhHWYE8aFRM6UkrjKexERL/
QvQHrx+JqXwAb6muH/zW7v29gsGQk8nyXgNtDmF7hGIXmupTAs7xQx3s5ghA0UWuPaGbtqFdtWN9
j8Oxfeqj+79H1ofnAatUMbIxdhMcAj1ijlZrHDmYiCBq1qXhmUOn7o3SMTwHbZabyBZEhIUgQMfH
48L5gfJYxBDlukHLnrQHs9SG50K5XS9f1VaVPZkvSW5Y1xxJ4ABUw80xHqN4QXlMk8y4hgpwm9g0
51+FSX0cyMY/6Qox8uvWsCokyJtJ2BLSrKJ/Y7WVp3Hy9pzIqh84pPP9mAWxy6WGiCUO2sOc2vRF
uoC6IfTBKi2XdV2EBhG3pr6nSyhfGoNrpjKCT+dt/agYRJFoe1byAJ16H96UPCsetiy3hYSIvu6Y
rc2Et7DAyxEzgi9ziK/K4LQPTSmq93QBeNAHGxs6AYbU5Usp6eYB6QHyZaqSQXwxlowPe/sikswG
xkgmz7+7UQk9lrgAbQt7iVCd9SPeklVzXLv5FX/1CYbUDZRZfWnisbwg8p+H+FDEICQL4mFongy8
6WGYavRTyfpdD26WM/a/rUKllG+d26h3OMOXxaZbFp/ORA3bNyXjM98EuVqZeFVlYTHClPEzHi4I
oi1xqMs9s/LBeQbndalq1h+x3KS0APGywZlcvzExOcE8q4Zfo87yRG+hddsij/mxwGzdHFMkqzaf
9N72MbzLHPuY3b7bosuYnWDbqgv9GSYwjaB4Rg9e+8mOjMFDbs7dJZE0fVKL6dxM14rSgoGl1nPM
b5ouvhXMLnF34g2GDUTZBWgifBJ+xpEvbKBgo/v81wZPo/ln0f6sDF7Bemkkq1P5C5XSeE5j2V79
zqcNlyAlozlAtlatLqly7XsQ0koK+ls8FtmrKkh8hgUGXpvTUQru6CmK1Pi5QiniZNOji6fUI/yJ
8XckULVx7LoWVhOftMCsdk7QiCdD9B/hEON4yfry2mXJi2npMxrA53gZ5NBHrJ7yJ8TRDn8yPQAU
3udvzdRSJhVwry+z9bMViLlkS+ZTuK6iUq9+Wzje61CYdGfJYBxj5PG6aHCal8Xb0k4srGB8ZTzY
b6dG+0Qhgl5kXahGJEIjonUbqFtFOkzVvVBfwWqcjWPc+1/kh0bfJ0yfMB0gdqjyAzaXVfEVEAi/
EHaM69z2gN8SxgnKZGMiYxqam8gX7DaODsZcBTwV4+X/Cy7mZlmzIDqWf8Z22+7zmuk5CM7x+r3g
55qVPMZ4Lo+CjNKNnxbp0VgYBmvPusRkvc3yJNquj4nlT55mxp6DJu392sFXMgxloTJRQy/GfbIk
j3Vrqoe47r7D6NaDJ7V+hm2qVHaOijhuQO//rAU0JcCxQOywQLtXIvtMCwVCfkezy0cn2i+ho/Mc
QDPMonZnLKemuQnFef0qTbuZaRX5tBXTlUtfNxdSH72WPF7SBGSkeT3S6Dwtn/xlPrP2WPiXNlP4
mFAqaKA+s3KR3LKifFmvOwGYfRMEQ7dJl+gvDpYen4SBExb3/LAj2qMEgrqKQALfLoiyn99Vqy5u
qt7g7inKEjF5koIjSxhoaIwtYjCwG3/Vs1jYMdevSh2/sK87B5JDTNylpeHZuUrV2MtbUVnzM5qE
XSmmK2RjQqONqPyo8ffvfYNcVPBwgBOsfCKQD7nGehOZmgbdbtbdf4+FOJEtY3LXKUVyVC2WWHWG
J6/5anyGY5y5zazQ4fDrmCC2KMb+zTfWu45Pk4SaaFXwOZCLWQfwcPSSkPoU9tByYzNK+v5qvWvq
/8fVeS23rWxd94lQhRxumaNE5XCDsiwbOWc8/Te64XP0/+eGRXJ72xIJdK9ea84xsw8QCt7+530/
tJN1PCvpfmoxseNY9vdUdydqcf9kApQ6w33mFEA6wZXQYYLZreRTbdz2Tt5Z4pVFYN7ZMbpl6jQJ
JZZdeqz4CgBbZQwTuPAIwLBDBQdokM/tZOXhxg8RLM+4U6IeXb7NoOzCmKY6y2W7IWJmrYEixAsj
1sBeH164pcpDwBAV6SX/4n7AZr+TwkPiiXXIxo5WbavcrB9G7dT4kbmWf5WfMH0OmsS5Tk5w74xE
jPB9RlPavWIKKM9u7h7k6cNxn8y4L4nfs56gDhtny0mDm9124QXJs7kqS7OHJuTH+NcILCsNhAdN
3cGoSZLvPgahDODGggEL41mMQaIAiwrwjuHY0VY/lxr+1xC2+WqySPOUwfDyIS887dTTTs/c8VEu
I4BoHmM0zxG8zqtb+Uz+AiOB3BAVwW5J1qzdiAghHTVryemlpavWPkfE0hMATdEaTGAUYk9by6xs
xcMHU3JdTChSr6XR74OwdME4XwO99p5lLpSZqH9lenBLUsrRr3vE2mbeHmLbTPaWHrmPrTOYyXU2
KWXHsSyvuglhkehF53Msgzeoz/fyIlZa7x7JULIah6sfJoQc57l+jGdMoEPgqB/8VK/od77ryMXh
/v9JAperJLYH/Bcm0WohjeQumt6nKP0jv0q7KuirpmZzUCPfvlcsNYX5V7kn0N/WmsbBdGYGgxtx
A4KieMiLWnCINLyUQ0cUGnUNkR3Vl+7P+a9+eKY7qH1hkufwnNgJPaJ4vrOyEAgtx7E7slX8g7y3
VAPrgNuQhCVfWqJyhyz2MPk6EBkSUVamNoT3Y0YC56onReacsmUTx+rsQ1jiKwhZ7Jhp+S2eNCAm
bqwm0crpkurQEEy9JltI5HUTvVdE0bFRA+WP+9s1Y/Qug/JHvGehvFnZphU9oWU+JOwRDyYgTRb9
UsQakNLg19yA8qvsDGIaYtP8S4WXg2v5E4AJWuU3P6Q3vk6jkZIEtMGmsMPfRMlbH36es8eBCICc
0e+X+LDGyu4rW8O93PJJu2XH/MhNdlGVwIMxcFRpIWv+wJUJzhhDlDJcdV9IkIIBliCTmhM6vgio
x0jDJgtR0iuFdYoHpzuVXoV7CbCMp/NDVlZ8CvOqevX1FpECXlJmIcm14b67t0rfZyxu/GFd6A5R
4WDxEmPAVNccLOEhtxOh9pyk3DvMdOrGUpL8scfF2Am9gdxcZV+jhGC01cAP8fUr9XE2hweFzJ9u
Oc1AdKrSWP30dUO5bxSDWOHE2+puzUyOk1laTP2vMptynX5Im/8aMktk/qhW8cj6oC9VuAM04qLZ
Fhly/ndQxq8BzpRTaNAjpARrH5Ah5uLmn3+RkZSvMpPRWxT5f0NMzE/+KGYUNluylPFwrpAC6Rkf
3FVVRix4DdlnE2o/Wt7GGzHW03awYdXNQkdNvYwHhN3HtIo1yRL2s0/X+7Ycl8w+nm4uc+YACdRk
ruCT2vs5YDTrhoaxJRMshwfsIzgqYCy2GnbZoGSEpGi6d9/N69jjaFWxhq0Gt5/e+jYo95BW8ca3
o76W2xCJqv82pJ9NykFGpobNValo0SpdOOw0BXbYSncD77ws4TCGokUYDE8Y39wERj+pgus0RmTF
BSTLyHYFADHn6hpYSUTzQk7NEIN+eklp7ReVsZ0VR08BAqyFYFmYACZ7O4pCNAvmdz917Skj4XTl
AcYrGceQN2JG1o5oe47x4DxvcIewmjIou1suZxAG0X5OUDblsWu91gNaO0cNp4M89GSs+quiw6ad
k6JRkEb7igMjWYdRYjwkCjk5SHBJCCIXSxMVR9UCc7NRe4vMW06kUJw2eRVr69htuiPHBnvluSrE
7NzD0hn8i87mRyJfj47/DX1LcAt/yZU1rpPyREMFASIKk9swh/4mhaRFbM/snJCvsfCRM722e/xo
tVR0VRlw55lc15Xq0bJ3bKt5xEfq3vskbhhopnqTNh9j0Jl025IZgQtgBIZSbLyQgnALOe3Cj3BI
NskGgZ9yQMch8aLjJL8OjM7mviCkZJGCk4i+VdSi3dVzoz7G4tdlrp3V6JOZgybORa82lYvzFHvG
2Wqr5KJCwALY6h8szfjdzmGFJW/E200HoL+oIWe0RzdMbmWk1YRNhJhiScoxysK9xFOXXv2oVTmD
J+VnRGJG6uZkkYbDp/w1hZH/ngSdXdJW03r5bhmHmOWMzDrsaQWL/m47cfZ2S9Iq/Mh991oze4/V
/OCY5EVVPvHzyye0qL9NLwU/5ioYFc0OmZ9CL2qUuhw9r9dymKSLiZJ89j8vvZafnMDSTwCRoH5c
K8ZWoRv5Vs7w0pD8JMekW/WjkFZESC5Zk8egH6rryLGRPD+9At7hKlwGfKdKFFr3uk2ssyj47YQ4
st6bsLrkfrnNgG5sLJEW7oiHMu7emqrCHm4Qbo1fIT8xpFnTRsQngI9jKdH+Z0MeS0AV265V652j
pd2+zyPruHwiyy4xNtQS4nOkVnjorDo940W/KsqYPAdT9AjsenobhvJ3xjTYC/unQowkqsEX7lzC
ZkwseFIeBFbdufkz/mVINaQFC8lQYPoBRtL043/cH0yxk31FHFsed/VSLc7CoTUYNsIh4yYlxSry
E/g9mHAGL+3W5WyZaI0f5QE49qqDY8HOgD1xn4C5vzdby1vnhcOpAdap7sfxhfw9YpGjsiCOBmBD
Y2JRkWWfZpBYC/AeYJT0xig6huTSrb/0pCrAoHZM5kyv2RRzMlOMdQ6Xl+KirKiPw5xm+97CweW4
YIhTHZmxGEDpNgJT26B6jQtDwfUGRAc0MeFghfkIJbm9mzp6Aw21W05EXJxkGIXVBMiuWP+XVn0Z
uFtL7esH7iLvMlkNmRHlL6X0s0ffVK3LINjkA/Pcf72zqGYI1JUzCJQqIgKXtWstNdpm5jt71iXj
OI58bbOTW0/YOrxNlhrDbq24IxnOo5X9jsnGrkGXtkWj3hk4ykHKBXTMlLpqN7IvCbtg67MrMaxG
9L2Sjcl+vrqoA5IrXUZUU5WHTn9IOb4L5SeDuDWd8m3es/9qVflYVIZ+rez0g1ib8oM5GooeG/Vf
06AfTVKKV8dtHzn+qp/efEXrLmRbgG/lPmrHXfPIIpekw+/Cx7cb5F35lo0Nd7WWe4ck1/zzsnIh
WHyPkvlmK5RetDvASunKue1gSgM/QJk2ZvuRQtM+GQPZIZxTpY2n7zHjjJOerfuEFXzXGEzYzULV
iUzFM8Dg9q+jdFfPaqcHEkcJ9ZvCl3CYtBP69uSaK8L3odWgNkWLveptk/PF+GHmI/5zr6ANl6Fb
Xs0QzdGnWSCz7aTZDlii1ra4qRV7nPYz3RVM07xMmuwCGBkXOniay4hhfm0yq2SwzDTSBrV5U30I
AkR283cmeX7rxJ767tQzsaiOC+OmIiizm6PfzCgBiPz3LVBN5wG+Jiq3OiMfxB/oX1VEppK7dVzO
HyEkobhnCpw6UJblTCGe0SAwactNWutl7yGIYwDcQCDJwexh/CuV2r00YfTXY4F/nn0y1WpwxAVq
9+ciSU+UDMFJ3v3xIKghPZECWu08N2iLT8sNgqgHpT3HLjCAp7lInWfZEIFJQTBb9DSErJUayS5E
2jV0zy0VBv4YDfu5NaOb4qj+/TK1Hs3YOkiLxEzNB8TQNAniUZlL5mqws5U6XtoDrugR/E+jgGPI
w9KvDA3HPSJDuDfnwX+QD/x5Z18RAgVmeMCeJudqPdf9Slr6uHeiVQb45uRlf+UguenZnmvs4VXP
9TLk7QkIPNOlcai3lVg+k0h7CtUiObhxnMMdJZY2b6ejLDdMPAlwdlFi+jExObnHOpBzzE6posDL
DfWyJcuWvnzgSqvIj6YolOWGRcoZNyWTtqWzPSrDrQ+gdmFJtgZhRFBRqePQH7fSdrfuOfoxfum+
CId+VUl8ns2kv6Rj1pA/OuwhK64W6Y+dsxP3ePSnkhBMKAavTOnwOonZIV41AyBZwWRHTHyC2WlX
jYrnCxfYex7a/XWokN0qBanDZqNQggDWBjgwTiOy8SjcquI7kw9NQq1JLx0yjrjefcWIbsBpQzph
TK0ARDF28o14lYqTp9Yr5UXxjyxRzgkjqHOSz+SDp43/XmqeApNc/Ff5XlkQ6OuUjbfJ6zDF8g7D
+rT0qpwetK+p5qRkiRsLGRnm7hxPM/Gc9ikuw/Ncmvg9BuadcYtgx5gcbd9obgw5G4XVMgOyshRp
vaNB2YnV33gPl0OCkqbVXZ62F7m2pc4GMRzJKTrJqHlL+df70AejBN3y8rSNOVS0sGY2fagcrA6Q
0M8DdBoO6CrWFCPrK7YXB38iJ5HRcD/h8bMcBFr0icCkOzZtSrSvb2kbuDpjsc+do6U/e3o/fbE6
xkHMTkBHjiOXRkqcpya7wmnjq0MyyYbidfoyho3djL8CttaDVFT8jLVmB2lI5CH391vAzarHfY1W
q39riNSY0a09NpSdT3WYETAbe4el/rTJGcI03wdXqYk1iuapCNjTE+HJywAwLAcMgo5wHQgRrRc4
yrbq4G4MevdQ6wP+OJUTjVegiPVpFq7m3oj3JTB7OZLtTb6RLiG1ay5iWrP0rLezrgfnyMS8JZ+N
4uVEO/UQesZBvo/33yeuk82fjHJD26OUGmiCQH8pC725yBK+yOhh23mzWWrbuJgrQnUwxvN/OHjw
vP9YgkV7W8uOStZvSzdLkHLST5Oi7txk4BDP2Pv4dqjdobOCIUHjHBf253J3pB52UnIS5M0lb7PY
NMhwTiNGJXzkB4p0mtt0ctZ5MhgXKuRrFtk1U9KRThw5ftbVjt81JByYt9EOB/BgXQDRP2cwHRRk
6lv9MZrqP5gbpp002WJ1AOwgiofeKOK1nL+XkeXdR+R5MMzWk7VaWk8Q5iMctWhNZWxJC23nQs78
HT2uLgB4A3YbcapyUDk2b5MeeZBODjimPc4gdBLJkQPXJHt2tpt+YbcqjyZzkD3xTsxQ5aSlcQgu
NPxxNabD9M6a/Oa5TDRTZSYLLiXFRu0zezM7Ib+1JtRRyz6AfvpJGo3ltoM3lKKbgsQ2SN6VE0Y5
b/Qnqydcox4Yq8NCt2utfigj/RUjeXJs5ko/DiOGtSBo8nvZkkEoVlG9T1cDnNynYaKyUnI3fOqZ
Iu7i2upBIAhtRzZidHWa/jnzAMN7JqfAvqlugUVUJd9Nc/XdkIScpIKhlDjFFkVQs7aUviDCHDAn
gbAI9LCcQNXr3HF6j8nnFN/MiuWZUWHnEpzZhIR7av2xSfvpM9DD317sZRcjT5a28U9n2Gp7mmq2
XxHFimeLA/cM+/sZYdihGvvwCsMK2T8T3HU95uUbEE/Albh+9qMDqRdHFKou1cQHAp/JbWbS1JOY
/b5wj4FSlbfEHOFj53jyvbqdUfvgt1q+O3KCqp2iav1+ttDAUX0wGXTrVZ7F7XOe6Rst1soTPo/s
VqQcz5cabspmvkRGm7nhVXt7MsuN3yS/CgJv4QAq2c20Db61qKVQdBXyhRuqcQe0wKMFT4KChFaF
vJHMuKg2o5ETk4YB4rnNGgLSGcyA8aCFEVTDd2WAg5C9wFK136uYUxAKgTnfoRtcK9ALLo2GjDfQ
u35n2Sg95Mui1UzEUPGqjSjt5VB2TgvnQeTRy3M4Oh/Mkrp2J/f5OYHjzNAU3QInd42giFToZNsw
GzesuhDHkI4QHtHv2qqD5FBZJFI3QXwxhZ4vM5vuoM2M9DZasJGiuqGyOvwChXFpphFhgDmNt0gv
iQLKPxVPKQ6VWHVgDDpXKQQOxXKkdDAQ8Xf+ku97F3hDNYxbdIM2lgHh+ucskK5z1zoZGcok+YGS
JNbgUa4PJnKcfxX2FDzpAWjsMMXPWYWTcp2iFiFSS1ro1XFGBy5Tw8kB3v62JFntIufncpxeFVO7
djhrgNlkVNm4QKeRMvZHvTQxIFqpBaZLA8klfnQ5HpQraeI0b2ruPNth1FzUrAsZbhQYzb2x3RW2
PT4Wk1qSKxaUH6Nl/Hu2vDea4S7UdQvQ7jydc4oqJ/ZwmCEYYaL0yU0fbIBeOudhRDwTqMH7UtiN
Rd6I7LdxE7JVXMhC6LdRyPyhEWMJl4yWfcxitx4hf9JtE9q2wsuMtexYuH0wU9SEASo8/42cqPSl
R5PvmJn7js0GAIsFBnmoG+Nqkfq30qoseBJyaGhy5S94PuE9YxL1NcA3jBZSR+I4Vs9uEuNRL4HC
0GA8tx5jOkDZK78g3MsTQII+rP0T399eoUl/VWhCAMZoQbSUiBb/+1BG7r+XAfqcHZIHfaPSVyZE
jUik3oGBJzcUrJPjloZhvvawn22rBFIWfvPZOTgBWklpmHEBcbIIOOB2a/sRv2ydqU9ybhEHmO5R
j2w6DTKsyEy8NkXnqBt63CKM3MToZXTh06wH3moxxTc6GspxorkWGwBqM/cJ4e9A1zWioMo8bI1D
7XRXqOWjExt7JSV1Lc17MQqA4bev8AitJyE0GyrPW7gdRV0/YbgnbK2sOGQL5gBnj+QxGxEbIXHw
5gEsJ60t+dAI8/Ck29gFhBuXfm2FG7cNtktriBr2BNacQniMLRwrBjJb+dK1munwakQoNaVcHUna
qjJBdSxnCScc6r3LsZVvaSjOVZd/epV9lVtw33sExdIvbjkWYe1Mdnyu6ArHcEBtQMyRLIxkPSSf
ORn7+jC6/cpo2lWrf7h09j89WlnbSemsY6dm5LlEoAVJXKl33DT0ejwgbDM+RwS7EE+m4U1uuPJC
dkIn25IhE60SQiSZaermr9LlUBrPD4OhnzltZM/lNDsXy8l+23UbXpmJh9vKtWBGGm0PADpdMzoK
CInsWZQKgbLxCaOtUUhZDJLFfZ6XzZeiuLSsxKvarVDEp3G360B5Yuf3ObgI9zhr2bYoraNUPjAv
iV4NmlXrQIHb3bjoKjlBnGcSYpbOUMor7LY6LL/DAguhA2iT3UGaj1uTxCLarontundt90f2COVD
YQXXmMQ1NIVldizUqDzH/VyDyOh/yaLRs43mXA7Wb5+bcL2UoKy/DKlxpqwJZLbvaP9vSUYUPtKg
AFvBDSaf/Tzo2MVJRsLapOSTcWuhh63JBHR3kRAGNxoDexy4I82u/5SV1tzqL8bMKXj8O/j59KDA
jTlErkrqUpO/qX0PO5Tz8cWwAMDMmVac28h5GepeP6UZ0e2+zukG6e8HpiNOmar2HYZ0xKOGMYVB
ENnRITr+EUfVURF0TuzbpHBUES04IAyrIJn5QsS0JVBpwUrXju2AWGNaoD72U1HcXM9cy1cZnaaL
r+nlQa47dk4b3KwAKuFLvuMD389VqR9lE2o0au2CawoVUxRpl+60XBsaGjdpF60IWNi0Ex2oceJW
3vZel24C18I4GoUVGcxK+UG4g7nx2BmPfUYkceBh3ln2GdTwrz9nfSJ+imoVmdV3j9RsXxsY0jI9
+FMJZ6t8CONRPckBJFZ7pEkQNONaeRnTPtx1OjDY1hq3g9a4DyqiYLoiZfpPuFyoykrxbO+jNCNa
PVHpfwyOetSKBhxeE11qaPEv3fhrmd6piBCK2W7/NsDHVY+2tVKWypVIHuTK2mTfN9GrLOQgjYcH
h0ymVTXYHo795FCbCFYrWlcwLGC5Zdladu5YPWlQiVBtzujewNrcAaF7zLMAlELMLpZ16VYd0FAK
goklThmSpDKPcANnE+xBm6A1DMwESYK82yp3a2reR5QMJZzeQduOYz3uB7Rn18DPvCtR00wqwT05
lV5huKmDc4oQhEM5epRAz4ajdGuwaJJxYtB4MChBvCF7r4fSeHGq8qgEuv0WOc4l8A3rGzvzJW86
cpl0Z9MHcb0Zszeo0xsTH9lVFT9T6IBYsRKXoZN4mai90Dxt5FDSa1ukfNgrL64yt3An0ulI/92q
7OKlNpjwNUN300kkwzdmu0tTpk1QHUUaXTVkq1B00C7IB9kdl0MqesLbMFSPxHKVoMQ1MAKKV+6X
M4Stc6VFpKsfKl03UL8JWzZHnpU0uRJvoZO8wiebhQjj/w0maFvgn0vyW2969Ta0yNpcLvmimPco
R+H4CBFaZBn5nV0zl548YhZF+5c9mF+3wLQ01PcQBEHpEAd3l6ple3CEojg7B4YDX1kIi+1EYQeN
MMr4Qh1ikS1PaslERzsdXH0LjJSSs9bR3/YV85vZgMAaekDuSFiqeo7D0A1GAMWmXtsXrW5PGu2n
g5Qr/6iXk0qlL+OaEZukEQd81r67WT4aZRgQWTsxmfLh0J29stV2SxlkT2BSmEqlh8ISAUnjlOOi
81rliVKmWf8/s1ySs0njo8mCrjg466Nm3suHyppQfGsw2+XLHm9XZtvlZZIkEqo88jRi582fS+zO
LeLRQ27eSlU39z8NCfmsxCK30iY0ZbLTK2cGKiegauTfk3LMkbPNdqn4FFuN1z9/Lk1gXfhOdpTX
SpjwozcaETA1GJ3GR/ZtGknyXCn2po2oMRs2eWh3NMdVOnFv8lnS9jWeQgKMBmEIn1QNpaNjGDf5
YPSgWtPc9633SEuDjZLaKdPD8g01MKgbU4vDSx+14WVIzL8pSCxt06VqfVbxNaw96q0HMiyNZzn2
cCv0OSwl58pNi11h5fo5bkVEA/04WiX6mxWG7UuSRBxZxkh/TprxuRMaRNpQ/TYJBo4xhNCHa1cB
xlc0QXV2q9Bz11niQiB3Ed5qZfAo/OB3jP+y5zh/zBvQ67nu9++DgVJ0gry1PJPv0antV4N4b3mm
JptBA18M2zXmVHhZpqiIWonapEPGITr2OYboPcH3kX+te8tckVtGhrkSdJdmdJ8bSD/HVg81SOP/
cdrKZxZBrZSVAGV10peCsOufGsJRb1ZULa9sI6/WnJSmCZkLex3ijwQ8qewc1g228UlHgiOPQFXL
fcMIxd/I69ScCspO8WcuhTbmSopMXbnz4gocZotCCOH4H7V18tcGVTVnpG5iGjr90fIK7pawkHc+
TI52prKveoyP8DxiWkFzuSmT+W320LMjkCsf1RB5RBgTU+rQ7WDqilKaqXCwq0fUbY4RMD8TS4TT
GJ+tvDzY9cHFzZCKV1EbNDgRqNpqUgiMhoGglADGAYIluY83hpmfctD9kHnnIjtgvMNKyxZsAsg5
GmZmOwsWBcsXbBRDf28Hq2R2LujckCj5gxPlDEvSQXdH47R8LEHHpIAKeNplFWxCra303RyYlbuK
LdO6q8vf+IEiJjFNdCvFs8YjWMLOVlag6Ts5wpmAxKyEDu5iaL6xaWMEF3+rukf+aFXEp4qDLXpH
wmhUNedWnmFdx06/TzPyY5sIJP8PVa5WRge/BU5D8jaZegTHXuQM11OcnHNkqzSOO36qZv5i7kpH
qQ7H94RohHCMj8sKsJAZdBzkFLV9S+w0rK+oA4DJlO+FLWzaFGWr3PWjZu0Tx92yTQreFkpZ+ZDF
+EUaOO5Hs35vCk58pmh2uYFNfrA8IlLncDIJS0K4i+lTcPhqIgnX6eRmG/2/k4YwCYv1nITOvqx0
jLGVZULurkYmN91LaGgfSuyMN3uwv1nDVvzn8YljIcO5kFCYhuiWQAnGJzWYzRPhFI8lfYtz7/QP
chhbiTwp+Syp9swGcEZhN+9dFZFfqJzlrDqarHAdk1a0dDPIYT0U8WDBQwHGNOQNBccww1NPKqhh
zIyFOks3uvYqX3lkC6KNFiomTJ/GevDyHDaYQ/kqTnx56xJeEUw75rK3YXLKj8gMbLKTCE6yTNZJ
qXkOtB4mEjFzSZaQXiKHLa7jeRfdcC/AYIpPWzXJ5glAT1emDm6d/uYxEHBMW63fdBsb9UJZjJVP
2blr6OmDtVLWstDWJyu+FR39hqG7y7uw+S715k5lwPauuQh03XgtJ5WlmpSHiqke+yz94DHWxo0v
1PqxE5krLTeulRHQmjHNuAREqzf3RuYeRtfiyBfE34vyBAwXzIG4OS1ye6/63ZG+eTfWx0hRwssP
aw0sznDhFvL23jw+Uec2RPMRql5YBcOlRsNnpwcBxSmkmklzyBvnrZ/3E/0yRV61o1k0bi2diFuF
tvnGRUL5XbZqcmTCOxy0OH0rgtl+jEga2updivSL+sHndqO0bXTf/aDnCne3j9wPfLzIv2rK0yl+
apJh3mstcF2d4TaQGfdYzCgOtFg9M8wHNd+N7aPsBMdwwJg/rSPmO9fZBSUQORS/is2XUKbUho4m
4PHO+JqHkG8EEqXTyp55LhxQDA4B7rN2fur5km+hZm8JbZifQp+3SiECCmbM54CBarbbOroErOeH
/3k2jKQIDKUgjbWhyrgRT1WHGf0ch4QVpzaNtkbtnYso0ZvK7v4y7d3TSiQFDqvhzhwdPJWg/N5U
HelNhQfi9+C5OyOOlE8njyeIOFzN3kQ/uSs4VE0dYBZbs83TgJVphdKpuu8s1VpXQ0H6uhwrz6qJ
EVEodVqNDlDoJ9ZBtgzC0XkuUe+te73ujrNlD1cHkNzQul9GTl+P+84MPH+TwMw+hzUc2lLBgVf5
KOzV7JWkhfdmcO7cfvwtzw9dQb51lk9CTkjRi8hCMLhrhqvcfnfpBI/8v8tWZ3NxkVZRrV2NZIw2
9sunpu6bdaygX1eQq8vBH/6I7Dg4Xxa2WiJLdPMUVHSBHT23gH/aBrgZUBRyeJmxyzNwOWMgf3Qp
uBZJCpQsC8122++VEOZU6ZXqJhiG6sOkZmEo8aK6aX2WSyYapZhYNbffhr88Bx23bOInIFS2ZYgY
Fp8RsxJTuRIG7yfriebAro/bamMg4H/UTKNFt15oL/nUIRVHegw/rgx00sPj0bw3a5rWeW8lq2RI
MR3Qf8agQROrTp+4JKwj3uDmNm1ImPGAN4CzTnH7My/19sDCF25jEMBV4E59r6fEwKQdYU1iW0Vm
178Oxmzc3M6AplEkHHz5f5aql5Q5Ugr51eTLzq36E5Kzs2JGPkZ4+0Mun7JtYYiUpKraz0C+MeBB
wfIrzgmGqZe7lsjBlWnax2QqCaLQPHqAov0nC1rL4XTY0UyS87JM075Hr7B2ne/eSQVxVEzvGD2c
hzDCmyvgCv3Ucv4Ip2U+b48NIpusfemSQPS3xZldnN77WvtXhEY9fOMgG9+Ki7wuAKnfl66Tbxxs
2c+6Uj+GQf8niS0BkaQWoxhqwTxkv2kFd+PnnA0ggf9mg79r7c5hLS/u6pCEIDo8K69JwDF0WgUJ
XiyqnWc/DXrxYMk6DMICMUqhWPVhv0S5f8d0NsJTYGCUiZxkn5rKwX2anUQBzD4232M1YGlpNWa2
RWIkIKOUF6vvnqNU949u2wEDs2KY2bLOMBPO1Jw1/DMnMvx7sXaVD1rX+HSBU8JDk2D+Lvn7rmbq
DMewC76nbrJIsOP4bQRT9hv0uVVnxB1ETFA0HBnASAMEyG6WH2pD/4OYqbv7eV++xNz7kisJMBEh
nZIPZjK/ToWpLG/5dmusy5Z8qmDIUxKt83RnBi1d8kGxoj0wAFT/dDxDpwDiTsEhR2zhL2LvT1nk
0suSlR9VvXUxE4tGKWTGoHg3SADbi37bYFstKHNTcOV4NoCDOFJ8YrbGfEYgBhqZuu1xtUaQKfLu
S88SLptCCw76NL0v5165aRemUWyCYHordKf6IuNRFj1aaRIfMU8w0MWhvgmBa9gNQC+yQ/Qdl1+7
mPR/Dm9x7Pi7psmv1TyWZzt3zhjUj30HBFJTaBLBC2CK1itELw4s81ju6HHUVVpsvDJ8RN1fX1XR
eDfRbGkJjZPeDQyWGZ18gNz+bpPxg70Du4wHW1fedKoVzVeNXBcozGjgRFFDVPs5QZPHVy+07x7g
psT72zB+E1Od9tGDfIIiPTwYbqyIkJn4WamimxrWI7a2BumAqkyXntTOlaw4+h7tLag4OlQdVS/+
sOzIuK1Y0+3WdrmuqRvbo/0ELideq5Ni7WMnmy5IsTY23IQ7FCSvnDQRywYiKJPDL8IpbB0HSG3V
WrUpi7vG+jCrYRDLPJESjkr7XDoY1UFv7woVE3urkR7OwvaEQJyxWJnRpRRYBRfr84rj/TtqUYz4
/f1E9hNxZGBkweG5WwJ0xqei95bBGkaFY0xA5xHvebSBamcLRUsBXQSl7GwqGK4nJiKWF9z1tA6P
RlWztw6OdsBXHhwWuS9Nq0M3kasnt6ho5hSoAWU9pLB0YaYm6WOXzw9Gp2P0SzH1xbl+r9MdPzMq
xpdikSiWaPZXE+kRDjp2LjmIG3xVP7dmeh5qc7somoaSDk4fWeNdrtX2xrdRx5bEc8gCL6rddWWP
7aufpic9LJ29N5TTRhbonD/Xg4EFnevr29XGa54b8zdt3+KrCYy/LYO3s5xiIOkwTuVoFyuFaLBV
Ew2/vU4wbvTyoaJdf5WCQx9sM3KKdrzFGknucgAw5oCJNASTG9OArRq2xcHn4pPmFxfjxwk2AfQO
wx7Ac8fGLhDPcpV7WErGUzS2685zvMNopdFDbtPJEocmlN3PkpVUM77IrTw9g5ezVmoSmQQ7Wekx
qs3ykJYOsT81UapLg4YyY11oJgE4hZrt5Lo/xSi28fCYEAIClQUptjdqg/fUjRAOBBmwTMKrb+w9
If5stT9JPxYqR3RmERR503X2cIzDrz5WZ1TvQ7Of/J7F39G7P6wJ905ZIBYL83ybKZA4fxYBpKfI
XubZ3xSYebYuyRiHyIAUjyVh+pzovZkWniO0Gfo24Wq95l5drqyeljfXaXxUe6Nd+YjbDjr2ImZK
AoM7IC6vKJ6pzUNOFQCGpHyusIPmvAhhJzTzXUv4GM0j87HhCMIJsf2cJ9aEteojPa8h/O+5WjnT
KCGND5Q7l1QEAIbkxl3sKmWCMZLVJV4ZPqwq2yHdHjPRrTCa8Gtqe3eFlaw9ecV8XZzpQfYJ6AI/
LZlG/6TZdaLfZzVZhKMznfSEEDhDCqaUYayelNjQUePV3W1B68rehYaovMbLvDf6rKOpr6VP2Lkf
ilwje6nWnzqzpRgS1okByHIseDacV1Tu3ILfRb4UD/JZB6ZqGylo7MJcSx6U3HBX/Abxd9Z+6U0V
ntk8EFQIHPuU+snFqbsa+4ZQdBGP82qhF95GhhosH6+RB+vl0608f7wL/LuqZzwRF+UAOByhitaP
qBWL+CUPVXAZEG+0oEdTIsYRkjiJ5pDiMyCLSBj265Dxc1SOzqKFZBZcnPq8fZffpaZVIgwa4ePK
4f4/BOzOeB4E3dCd7WETI/jmcvs/xs5rOY5tu7K/cuI8d16lNwqd+1DeF1AACIIvGSAIpvc+O/rf
NfYuXlFX6lD3AyvKwLEqc+faa805Jk5orovL+3MmesQaKcrVBqIhAfHpnjarv+nLMnweUiNbTH78
SUZe9Nx3Kt1nFeH+ugrCb/ftHxG+/pqftTOLRMN/xIy4DwYcPXJ3pdgnrC0gNgdieZyeM30Zq9W2
bEnbayzdP9KGyZ+BrhKt7mNBzKP4FHZkmOlYdxmmVNORGIYreqqZKRQ47F+u6o6I1rn0jAPtCjzG
Ju19t01+6YgTLdk2YrYZ4FRbWcR/LWW77N4zg84FAIQxso6HsFOCbNHWcUvQIDdKnPknRHw7W2jN
5FNzPP8AiqAhzUqu8nLGtDV+kI9SSLL3sRsqn+E+1yyDgMGziMCQRo+qYBqap1PBaYB10OropsaN
r97kOEm1g08jVKJd7Rf2Jc0CHcMX/9HM7p88B7G53n9xE8O7SG0sS4J3TfvhtSxx22Ly9RZ3PRvd
I+vUKCffL+e7oPpXS96bu2OBWoIe5Zx+tKW2ZfSVnpXR7059b91G0lU+TSg5fts/c4Yjk6j6N8hF
+XYeIHSFSb5V6pGLAp/uQh/05HEq7YksLXsnL6/yZohiFDUlrs+keJ9arV7IMgLBEapLqaeOOcqk
KFVNscOTt+sOy7pFeyflDnyGzE8p/RZhpEERE01OeSM/RE2jB1iqWkVeHH7qPtIAzkiOQtqhiZNA
XXmjjx529Lh4G8wE5qqQ1jiIKC4hBigH0exKUTOsTnEE91+Jos2Y0x2Shl0odeScyK24o8bVih5d
lEyH+6SNFjFxMcisC4hAdyFI2KZ4hwHNs6sS6G2BJZc3DvFWUMxpB/Zl+zMQpJ84jBUS2qZp4wnS
TzG3H6GxsgqrwdmBeN8CaLx2uBaCXHPDtVvREcpacB4wE/lDa885RRbZc22Zs5UPkuj73Mwv1TZI
mvS96JoPhhDl++yXl877lNqSoY3So5lFAjToaafYCdjPKB4m4rvAp5zylYFH5RgomXVWXqREQd5I
SQuBp4hbHaLvCvC6q3gK3Eea9ViNyfnGEsa1HVX0E1GVM1eKidO98I7FmEakXKsnslXML1UafAx2
cDUitz2ptLH30Tz+kHJzuV8LiUtb6GgZ9lI00hiFjamm61c1rHqpX0Kw4G9joEqLyAni7wFBs0h6
BcQGzliVIo2wulVik2RpKPNpiBPjIejVGSNO9oFS0ToWQXaWro45u8kGcsJYT/VfWVynbSP2dZrD
VbE0svzex9R8kmoSi5647A94aGaQD9B6pVIFRcXa20D6Wclq30hKdVtsaedPT7rugEOLnFuX9buu
9IKbVmn+YejCDBpSEa0Nb6o5uIgAyQZ2ccE0vCP2BzOjVO9jEhzjoQKtICb2xWRpxEFS4cuiKadb
u0BF3yKeIi7qrivTS/cm5zKmifEGQhDDWatcaKi9T0E3p3jBhSKnwVmRJ6Z5KumUbN24wqkiBymB
2h71tqfHCyaDjKg02uVDZS9pGWnElY3WYZzJI8PsAGwgY9mqJoT3KOhEENAUP84M2XB6N86+EUEb
lYe5fSHvBiJoJutNOjkZ8UQLNYu/c2Gh10NsUe2TKsTSoHwxzY6t+0BvUT6MXN5hhyhFW9TiVAxo
x0/yP4jQ6UfqT/G6R+11t96Zgi5374iSXd2vBouYK0edrr5viv9RGPuEIQMdk7VFqgGnniq0fVDI
BPYwUBoQkHpobNDwJmtZj7ZEpfqgixYe7fWdPByLkWbL/bfMTq2tXfJyRYc6VhL/UZuRQNu2/ZGR
IfEYKnMjrBveiqQ9b903ycz7bqD3q8rrlBZYZcx5FyH+2jWeWoD1I/Aq0FGceT0uQnnjoou93/v9
nCNeTQZMGSUkqdXvF8BX7chpPLbjVOAVsG+D1A5EKXWAeCjXY6CYBkG0Nosj1vkL0L7CxU/OUl+7
xntv5MpNgxu1yDWVYaOVPUCWAgGaUasotkWtOuI/LkhaPeWxihAjql5msX9FrKQK/ChCffFQY7NQ
u3FNN7ea6CgTugM9dBl0pCnoc/lBOT5sgqxJvqCUS4AiJkAHCl1hsAVSfNoMO3uqqx+J0Lho6GgW
6Dc3kOKsr7kOP1E2dZwuqzdzikilnEwUtVQWu7Bt55cUN+1H37a0UnwPaytGpzjUmtvcRwyVQaMf
dJTxy1BnrO6RgYAhy0YRSXF1rsaD7BQCp9ZPRWZ/ke1Mv2l+FL7jiDQqpmdl7z8ULpeyvmZnYY61
s8+mjBAj+nehGwB5mK3xATJkdWiiJF0oBhR6WjGPScbbC/5mr7X6gqFa/2apILP9qe5RzgK4kysI
BaNx8tEKPXbwFBd117pspBmDyqWpLRhVpUl4+z3jKQcuOYOSjJvATsazFaL46fXkLmgSCSpXFQqp
2Y4dsmVv3M6d81K5Sre92/7wuJ97BLzXwSyPaVn7T/IGvM4N6XF4kY8UWALgJgEhtV6sPFXgVn6p
Ou047hZa6ziPJdZ3JfXKtwyPza9zsQAb2hDXVXGZCga0jxw6CnlJ4rpTM4CMXVBcGsC8VYq379tY
gWxsCbXOOmcj9eC/cQt1ixDzLh4Dq/AtBu/1rBME3Jjq9GtVykh5/a1nkPfoBFSFd7IsYlbUGHJ9
0EX1U6PB2KsnRDl1pVdPsYcVufSUZ9U13VsGS1Lo4aqKDEcTE829LYzgs9n0VKcrAsgEUbbVtnMU
7+ZG974FClhEttv5otTrAeCncHTWUTRv6gpNAnGF2KvVysHIrWq7LM87dkx+zkA7D7de540XlwYl
6u+IOkt4xeZcRG2Rg5WaQzsvIs7FhVE36TYPEdxm1MYIhITdiNbdgNYinBagocsrUhZqSuDGEng8
OkyBuwbHF0rTIl9OH2ZZT7fUH28E1zzdhWwdacBlNdwAOBCRNjCiJpH5ZtPoelRaelf33nxitqRM
+1Z7VIP8i664dFYsJ19mA3o3JwvMdch+8RE2cgCJTCGE1W0zMrT4fafQqd+tqc638pHqqXRwspQO
rHzcE5y46qBlLunRTSf5somt3BKy+OnkzI61jZhtxlm2KyNz1897IiLBS2ue7m5mv05WsmzuGmUV
5tYGtDdcLX0KViF42X3iEfU0GVenZ+zBjjetjh2eN7k7ltPu3zfyuQE6Amju+iafL8SkoCln5aA3
7LvSjhFL5fbJujGZBCzCzsbW70E7vT/O4uFjbJKffk5a270i4q98tp1OP4SFXR/yqgpPJHuwn+lK
E4e4Ea0ao/vCcqc/WXbyrcZ/tsiwzZ2kIN8wUNbH/yAOWiFdLHsGYCsssbrl/ij0mYRuhhir0Dcg
7FIkPt+L077kKJ19e6vaGcBvXNkHwzeaS4o5ZAWUKCSeSe3IWAys1Yys9Rh1KcG7CVmo98ZHoNRs
2PXEXnAp/+i8/m2q0mRtGb4HsLa9BER5PTlz5G4HlYwBQoAPgabZrwR57GMzM84DOJbfRhZVgSs9
ZrdBZHnMjPT4V14YOeJDkTWFH2NldTFMWcLo6SmgSHUNOYbUFQWE0Y2RsTTTkpAu13nlkqncmYK/
9TmIj7lMdHOGjEGcNU5H2ooZwHe1neoHNDjKH1OZ9aUEFt2/pgVpiJmsXA8VSGwGCsar4YT4LAJn
07qGcU2rE9SHBQz3mOKYZLV20Rtld7rfVWFSLrR94LLjuisAdDvz+VzFpFfFDS7nrX6vOAfaMSBi
aSA6huJtPJdOjgxJ8aDp7Zoksu8PbZGZAssWxzdW3bWTxW9pizZya0Di2UloJIJWeuoyx8WqjCdX
mZTTCK3hBv/hey2NDyLVHDvD3hn75V2ESk7CTLwvIjzGDKifCHQrN7HKfojRKlVKO4ZLaTLTjQDP
kLwbl8qqI9zrMvWgx8GbAzGV4mL/271hVddEicD8ufpjD0DHDIob0rbiQs9wLx/N4qk44GgL/OJY
WP1nyDW4NWn5iZ1d6ZTpotJGnT/HZlpZkoWS9aEFZQu/BqEm8sZ3sY4TY2Wtfz9HTzohnQJvSO9a
xapDILZr6BGs7/uwKmCqOFhINSsN9FSRfJOOvqFK7WXjgO/OEQqd82zG0YCk+CVH/BHb4cOoXe9X
UXQi20RPxss8dkzdqyy9JDHAed6mgza17iaf5+xgofbbGyQ+Sx8tsgjyGQHMQzsRa/MUK9GWgGwm
pabnXj0DAWboBRyYws+ap/BHPMs3D+ZssUyrDU0AoXcNA2VeWQkBcBwZP0yfLBJ5FCH9OaZdY68L
fySHVniGtUJkcNtph9s5Qfab695B19igmbXXkNmaqGuBR6U1pqFLEveK2TzFWamt0xJqBr1p/QHx
L1hCYI2LidnsW5RnD5kzbuV5VUSTjhJZqOtUn50CMg8ul3BhYmV4NuxMfYwCek8cyrOWfCOQ0lmF
kw2G3vghBdWIuDZdhQmvNAIDPpogLIzm8BA7WE4kkNvzMOrGyiltcD7fz1E+jG4hK32fGOqjPZGF
XY0Zydn0Ynsrir7HY4sKNNmQS3ENgIBs7/L8OsVUlg+X0a29M4P84gKo9gL4s3hQaHivf99ThhYB
vQnB6i5r8XTmtF5XEQJeGup2tMkWlaKuSkfHe1+g0lRk0NuhdXI7B86lZ9iHiV3Tg4UujYmMdYu9
on2gJdw++NCs9ilr3cKh2JOKDgd41w69jbPOi3a8F3s0NMEIz15EzItKRK9l/QAfxxVn6PyHziie
lbiy2NBn065Q56+ADapNhVCLBN08WLs+S4qiAaGQpjC/yRDGeZBTyizfBCmOeDL7Lt4cvwZDpDxi
bM62YalOF0ODNoyF4LuD7XWBwJmDFacGfkmWsx4L8xQ+qFXygwsVQgVrsp5Brg9Lmr8pDG3Feh4W
xrtd5C9yKG+pbrtlrfS3bdWwUsIX32VMkTb3Dg8ydGY3qbeDtzm+aZH51NhlmZCrij6limgMon9P
8pk8JW1U1lAOxyPQarg+c3PNgm80Y+qtnCh4+hN+MehoOvsO2d51SIxpzZ6pWt0b55p6hRxXTs+j
jhyg+rW1CZzgZ+5m2bXA6GcPGgGHGLzwTJtDdDeJuJyiXh1sss6zzi1ohMfShDYJA/jLfTmJAhJO
hI1CHtRDhWiAoVW1q1wCClGsGnx7OByJLcmWicgwGNhekaU83UpDYVYiJpAak/FDy3tImAy7cYYQ
6dazmwQ/jNceo6FC3tA7tNJnGE0cAPF2gPaIDpRY5VAE2rOxChXyoLv6IYiUN1cobnIGYxtnDspd
EmfsrIe5P8otWPW9BEO29MRKzLpjPSkJshWtNj1yTyqynGedeaXd1Us9xTDTFHOH2TfFc+y2Q3Nm
1NxAKcppHRh7+UA+zW5Q21Q9kD9H9D3kyF7TFOS32ITlU5FRPY4zBqeR9Ih960OJsK1jnsOetEuU
s4NQAP6+0QGVLRi9ZVvTFHIeqBV72bLLwIJtmmowlgGhEgukYeSX+aV/pSzrTmGbbRiLa2ST6tbK
8kkMVUUDLBH5Ey04VYSroAT6mZBTErE2d7WxqSGCmtxvqh0Nu/vVmtwezLn+1QpVSIfsk1fytxOT
g9ZAnlWyRaRYqN4kxiDXCfap2kmDBVo8F101BLy/JDZLX+gvY0QdB0vNnk3K/QCIq0fEKHsMHFq9
odr/wNKYYCBwwOiY2a3nvGCZlQcXrS1BFkbYSGzStGSVTh/N0b3RrVCeRW1JSbooBcOGONGSfir/
d6Ufy6u8V80Ij8xh2yZafff2SINPC7kDtnb19Y59pSiPKfrL6aueoCmj5bEBMag9BBAuFnzn9BFi
xLz36flQqjF8KudO2ZCEucAaPisG5y8znacg6CmnxxPmh/GxDTQfa/XMMV+I0GzikORb5rlk3kkY
BzNpMh3hosD57IPtKLygDp6WPasC5dLkZwvBmzioFO992iiXe7Ux0l4c8Vn0LUGfUownbzT49Bt4
WLhhGtU+dIoGCmCyw7eqLhEDVN4vkXnWhPU1S9VphV7SWdMq3qMZhtHXAT8ADpCydVEIPBFPOV7U
MW8QwzhlNPqHIuPkQIEb7UEOQR+hzV6GJCfTxzrLzntoAT+4H16RYk8CVJyv5lG1SWGFYkCrCsyC
R2v7TKqzoTQ3ivz6YNv9z3svTFNMb5OeoNWoC5CncF79Lv608lpftK1rXnBBmhfDL4ltG4lFlCZH
x0y/J1obo/scfLb+w3cNMvAtJyIlWGDFmZDI0j/OK7IYtGiGcVMguNc6/EjSxWYo/S9DMCM0+FeG
94s/5fdcXoBALWX3lmBUqjGktVvJhJts26M9lxf0YlmxwQdHCM36fCtn5dRbQC3lGaNQN91/QiLi
nvqKoY2LR5m9i+4+aAr4RanekfxbGI8voejeq+Sg3NkpWY00cHQJWav76bkyHEFITFxS4eQ+QWh0
p9lAFSWn+hNt+0s8U74NEICLwr3K+YldIzmN7BghhJipRE5/y9l8HbXW1beVZ+oLno5WMeV6sonJ
+F1mnvZsVJZ/bo0ueyZcEfC4N9x6eGm4TZjhSxnXzDaL1KD5oYlbissmG3e+OsWXIDFvcjnUXVwV
dEnA3Ygap1NUMkvJ2135bNDPpAZ2nHOP1H7OJixt7Zji0DnSJcCsIt89PEo7XcQoeWwaWCA0KKil
fnSVqlwgGaxFtB2T/mJ4HxsC4TldHmSLuAEMjCsTAE2lrJPRKrAa1NUh0nrqauIZCEjqQQW6jXEb
g3RA+tWfnRCnr2/qmKqHDAPLXWXqFeOVqAAl0JwH3Uc40RHqfojiAlp4n15UB35PrRszM+ixWCnK
TwXhFzFw1vf7itFCSRKferJpuzI4sd/cTYEZ7AeLQZhM0SBVvL8ruBKhUuEdNu/xy77y0THbf6lr
54zsuXsM3Fl9qbwvPn2k/f3zJ+rb397buv2Q7uS6qwHqPBKNHK5qx7FXcu2VAd99ORxlI8jGt7ro
h7dCT8ONF9nNYVYDOCTg+pYKTf8b5CNQKFnurORDbySdnZF5xXsZA7AWn6XcNsIlmbYZRdE5XZb4
Z9/QC0f7Eg3O2vKN7EmdZzA6nk6Ah+Wu5KABI/AeBTV24zKH2wQZfmkLZ3Y9m+NeMs60WQXkk9TP
3WhD1RgZ4kVu/TpXmnGeqIKQgl4sdCBbSMrjQj6UN4oJfC9GDKGn07R3wF1tw8qdNmB4QWhUU7Yo
Si3+YbMdDKZ2eFNJP2KKcc0nYqRHUaj24sax4/Ggl/1rJArYOQ/9U49/w/oPw5T0T5lOxKwSUWNU
5ukjw4t32e7T5laA270TTUJ7l6uDs4sYE27ygtzvesJZEjnzzTFKrjNgSaTDyC6da6Sxx509tsGy
t66aI9Gd8rrXJvQ47QnuZ1txlYDysQje6LN69sIO1Ujkr8D6Q1n5mo3gyirI2Rs9QpBPKGhg2ual
oJ+xaehYCyVzuYxq5VTQH//RdcXTGHpAxsoI+r9JxE2mw6GK8BxEfl5e2jCgpWW49snTdf8GAfNG
clT2oc3Fa7S6z/IJjcGRWbx5SOcfUe4ZFz2yp0Upct9m1eqXYHK+xcFUreSU3lWwz7dGcGsbDrxU
m98xFZarMXQJah1TfXW/JOta5K/lZDLpSajoInRdYk7pTcZ4hR67qEniWVbCUUc+eLZv5cNgfDVC
usSTWJ9SAMhYYDtlG5gxzGuv3kvrb4LPd1Fl3nxR5nJNBvJbVuASJS3o24zyOWqjm9r1V4A1OjI/
Cg+bsa0IoQrOWcO0kcTtZiODFXojIZU8yIBNecD7mZVox7CLy51jFsfeDvS9WeGDFdSvKgXyRCqL
frCmeWHbpvEzietHqZGFEwLXMne8fe7YoLxSXb1izCZnDhtpwlq7k1EveQ3wvA1zdYO8WFsYBKIu
NKkdILm93BZOQCZiWXG5n+Z13fT2ZoiMlayTK5MGNchyC/USnTJwuC8etI2FrWQV052OyiRAggWw
Cq5YYE1k5SW0/i2et+hi2rVWPw4NJJ3GiiHogM9ekXXV7g0q9ThJ0IZkNIMLi1a7p2SPnqGQ2mW4
jH7VkJRGh6w7XWirx74n9l08nHw/IQCMYofWQ13v67goVlZkI5B3n+sopYuoockTya1K56KbKP2Q
gYkTfrcJ9Ch9YMBdS8dcuoUtooSWBd5/4QQ1TL+4kQOKdj4AcKkRwvaaUkzvVJ/+EUKw4NUOqSQF
ozNo4I7mE5lZow2mFG5svEtMCz8PxEhl2RedxnWKPXMZtXtx9BdxwtRnMrRLqtSE1QUY4+Ng8DaQ
lNvNpJQ/Bs28+D3JR/A0sAL5kC8XmkM2TO5gSsj6kdKrg9JWP9VN667us8Y7cBGHVYqce8wPIGym
jemUN2UwI/6iOab3HLbLZCLvw+YPXpkYQ9Z9Nc6chahGPEJlV/fLjaPl5Ytb+6fcYl5kpzNUCgFs
xWweLsw5Ud7CrNjEs+k8Axca9/6ICK4zOQY0VydmNxZtyPip7hxjj39r2wh9r2v6oCwLI1xVKvsD
GjjkQyHqOYd4dw9BkH2VuKEx5ytqJycLVchCqsmiGzCykLEMndQagkhP0XGnIadOm2xyzyMh01aR
7w0vvmWKWVtXXbGcZN8S8BdyRBua8bSRJEOVgRgwM2T5tlfSitcj3CVa2S09m58vuDhY3RYzWShe
Dp1Mzqebqu4PWWqKDcxYH4q+jDd5NdPbLzIkvOikbeReD7Sz0xO7rHdJXEI3ai7sqKYWzY2BOMnh
exhn23mO3XMNKObYFxxCkzp0N7OCeQQN0N81EXmVfRr4C3mWWWFgLFsrKhdqYb/iC7R/UMrtFWV+
Z1KP2oKA8n1dGe46FwBpJUlWVj2fS0slLMgd9X2ISHlZOdlnb/b6C+IT7Co1E9E+IEbOrlOKRyFQ
z3KWeAz53+5Kxr5jI0V2xLVpx/N96IlGtFv7o7dqMj885NHULRFTbOTqmaX6d2cOL8XQWM8w1fJt
C7B5JR/G3QDWFvzQonWZv3ixy/shsCRy5Il/MwBubrKZs6J4q48MEIs6MIHBhO2RhiLpQCS6PgZG
dswHBSmJeBSVbcF/mJRK0HWGrop4QYFxcf3hYhcOwi/PepqMQH2UtrREYbcbxXP2oSD97gF6kPx+
lpG04HbnM7NzbOWcGm7aNS/yXjOa80M4s3aZztQtlLxVlpH9ERtzsLXtqSQlS8zsp5yEd1nIMlOX
0VUtCJ8d8DbC31Dbr/WkIU3Z1GmkNM6wDpLW2XlaPD8hkL0Z4TBeBj3Fo5KZB4fh+LlUXY3CSMzy
Rhz3u3tMM/ONqFhwtKJ4IzVvpY8Q5X0OlW1IH2eIQ8KkxIGLfLKkxUYArGJhRBBzlrwhGC7ou+SI
lgCnt26dHNW7BhhbHoJ4rpiwGTC7Legi8iiNybpYs5d/qcgTOKQpGmFyiJuzoxrPnJOMTdrhOwl/
2q0M0fojl7WJSwYDAN8x4jMYa1V9AXHQraV2AX5JsDHafFhFRemefepnCEh9fHTI14obBuHyulAq
/sGagb4GAyZqh8CxZZ4aDwY89K+dc1TDAe4EMJWDH1XfM0FJHFBbWv2BuVwPhe/iOgP7XEPXObpn
ZeXQpt3cJYt13XBh7ON90kDGFncCtWBsMg0P1HEmFbRJgmLnXJIR3nZbeZcCV+FKCUeK7ZIR3xGn
HQMGNgSLRlKLFLeiZTmPqyIls0e6kKCPtYBv3BNAUhF7jFdJagSrmhmD7P8pWpYdTFsNF46izi9a
kxIKqZzV7urafXGo6HJcignpPZCMZaznw4u8h+IMicwIkCjRtOg01OPjXSejxGp2yrMQg43qxldF
ybdBa/Ssr3lyFXMedRYkn8mxq02KCWjZKxmqynJVW/nw4RYhwR++YKE3IyecOz7GM+Yl3wjsJW26
ZBtVk/8EHGB9H1X6KM77/pxUWvfGUqpsGeOksH/dC6ssqu4hL3eQNxhbBsFelrCNSqPI51q/jSbv
CPZXZ2LImMrIaQxSOCqUtTUOgYGwd+lDHYGbUr/od2YYVOynXm+F/ll70BMKeJEHp0LMRKfi9S3b
dgB/ZUeSaedETzQOk7VZYKrq2vKJGG/jp0Lvi385EWopA2YlMR8UUsYXumuWb2XopGsXdvFeNvm5
+EAysSDgOC2lqGlVjzYRw6tMTmZYAka2vMGDbwdfRkEHg5JcL2vwsANYmX1jk0GkVLq2KJFQSYTZ
JCLEDNNu0A7oq2aq/VXZ58jbO+d2r1gKwHIKOSEJUuSz6751MT+yr6cITiVdybkDzMAFNVpEGbsr
B+fg00QdSUk3v9MZsvAUkeghmq4n33OiRaNk06ESln9RExzUZnq3Shv3HOkWsjUwtE5zTRs2PH1j
Qp0XlbAbF/kFRvEKIhi9aCvSj4ozlwgyUWPHJDByLs5PrW3W15yR2Iog3Hld9XTQivLNstAuZbpm
rqK2TR+s5hmjJliPqplwgzGU8PT6RWHstq1JwkncHgl4n5+cSfUPISloC910a44MIOPSsJG7aXN/
GM+3mEyThzu6Ig+8defHCIsabd0J+L1YFsK+oIid3LdochtEtdqwUvosQO9dH+lMKOc079pb4aCk
s/vghP9E3fbz9IOWippiGRBTobtpQhR8SZtnhzEx/OtQ1wfXWDJrypIFAs+ma/X3Kqq+dIKAVfXD
sbE056nyS9TK9m6YSobxYkyfaunWx1G4bIy+OiVuXR6ZmLob4g3UdQuNB3nC2Jz8bmiXvbCjanCh
wXWttCmPXzVb++IxfvroRg8JB/jAPLVOkejiBOLGnUhsVHJ9VYRoaEu3Ma91yG+dk+AbVCJ7e1/t
MNu322qAXEAbIhUUxvhGAZB1jbrL0CfgKae562SR8WL6dD9QjJ96Qd9zShqN8shzjNfZyR99N60g
n4s+BmZLOupZCcFAOMSCWrUOkaNcEu2FNobzIEETg4pFpcmoh0albrZ0E5HTyTG5mkG97vMlGS3J
NhGalPjTwSm+GXsswfdfYUdEao1zTgvVLJxzn5vdLvHrrxIw1tMQhsaaj+tyMCpEmj1QMrtE+iYY
dVUUqnCVjB36wPpRgU27VspmQgMEdPfOqypSZOpVesRa3+2CGiCJZ9avyNGR1GG8B7nZ0WmoBi5a
ppnsGsv7EnTZp7SdabpBMoNbWDSgPFr8ASLSUL9VPtHKjoJCnUlVB1QUHZxrkabhl0l+TjX3VVfs
71JdWWfupkL9VyGG21dMQmg1W95VrhOoZdsVCrWMyUpO+xjNCGtp/myYJFHHFcNpsXmcEWfcuYqp
HZT02+BFtQruC/Qj0go7DCJyLkNQVLftO6w+kv9Iu7/jjlCdMHLAwpoZI1NIsQUVN5oSLm3OxS++
6SzSc9BozrujcAXtkhoZIJ72hY4j1VikAQuXqsODrUJj+lq32uvMX5crGNG0DS6a+XxvRTuWG9w4
RLJfjHPm5a7A5JjfVeSmbGaEIVVvnGVAxOFZrysmuUZ3UiNtW+H0aZEm6hFjrsZbhlSL4/RVs0Zj
8ecf//L3f/sY/zX4LKD3TUGR/5F3gPyivG3++tPV/vyjvD+9//HXn8i0Lc11NdWgC61ZmmqavP7x
fovygK/W/pddZl4blmWzdEErPJWZz7imCXOyC2LlGDvad5LBFOKUZ3S5HafvXMxHM5qi3dg7X2uj
LY/O5BRHvcRP5hijvqsaobYHzNwSLfzgCTy+O4FkEHseKxCR8u7VrtzsWlZGvS1SWo2FH0aHkS3u
rh2V7Exzt9+EQ4RetUoewokVgloq+2gZqg+IMr6xacLzF2CV8xLyblwAVpzeSJ794pA6zm42tIgC
ZtCfdWT7ILfTndEW5aNNVjto3W6NYDO823310drnRW++4/P6lg9Te3WyknIzywYb3pBtESndxce+
LOylW2B11fzcQM9gjsdC9b7jQmVoECfkPXlok4fKDy4lZ9JF3tNJn1zrltotpRZSr/yHidSRw9x7
/SruJwCHrGU4ZJ7+5w/Vcv/7h0o6g6nqjmvYqmqL1//Th2o0njPFwGZIjZ8dPG/iaJrMlGb0YDL+
xAGs25X5OpEeCxjJxFIRNv3RUlroyMW0TSCfPQxGyB4ihSyJkKJfqi3W5jgF4FVbnfIl7EEMMAul
igMR/aVzhzcXDs5VvtgEhy5U4i+xOaPqDGd/Fyr0lxLwzjQz2PsbhJaG6tc0+5SdnK4VAoqmU0Xr
iGx7jxCTGvQhYitQAYUZTqiIFfANhYF5zlHMlemNzlcrI+mzoANoGvT6oMj2s3spDASP5PQY3/Ke
ltsYd5+FMz+XGJO38l3+l386dxp5Ln0U5YR5NGz/y8O/PxPTVmT/Jr7nP77mn7/j7+fooy6a4mf7
P37V9rO4vGefzX/9on/6yfz2X3/d6r19/6cHaxiKQNC7T8R1n02Xtv9YA8RX/v+++Men/CnPU/n5
158fiGZb8dOCqMj//PWSWDPoJammoRuO5Xk6Wjlbt/7T4Sl+368vFv+hv/7837f10/r2Zb36P3+8
fjYtNoA/nngz3/+fP/LzvWn/+tOw/gbFSjVIpdZdNq8GC9jAz5GvOJZu2K6nE9mkeZbx5x8kErUh
Lxl/M/nTkETxXQYfP38hpC75kv43B3m65nkwtx1kJeaf/3irfi2X98/4/7586qpYH3+vn/K9sAyb
P5C1k8A+0/vnUw0jCeqDrNaWQeZbi9rCnafZ4TqJLPVxcI1XGtwRpV/2YqXKY2z2X3xaAbCe941l
xgf4CgkC3Hyb1tal65OFYyQrNGWXpGrSby4rGzsV0WeZbIojPdC3EC1fUSdgLiOGDbCMRh86juaf
02hAu4n6+onskB4Ftg9cd5yQRSCIKwn+yZLQf+xaRNJOD66VGexlRONi4PpCLP5lGvLV4HkhingG
lOGiL+rqVuuhzWYWNCg5UuN2GjL4PY42LrU83hQYweq8OzeZa268Pn9N4rB8MCOg3Zbbstugimhq
rlhhHV0wUzFkQipIAvUCijziFDdc8h2csM5lLqIvGFQeY0U7GaoKX0DfguEjyDBpupMFu3bZW/SE
3JgSlKTZjo6Yx4TGzlZhw37bKLOfqh+zagSCiTfqJxTCJyqecWWY/OashyM4qOpnE6bvjavUsO4U
hdcQO0BZsjb4zyMkfALJWlodV5MpOOUltmCtn5ZhkxwHjWFvVA9PSml/7/RgBhtZjJ91U/2cuPrT
HBQqcQ6DKvh39s5sN3Yky7K/Uj/AAEcj+VgcfJDLJblm6YXQSNI4z8PX92JkdlVGFqqA7KcGul8u
EPcqJDkHs2Pn7L12eZqn5d6p7S+4VLVnmG44RTZAtPx3WFp8RpE4wE+gVUxEqJdoU3SaG1xf6yYd
BvjrSQmdHP3lRJRg3HfHIqOFLQXSBiAQw55ow8Kv5kTeDfA09xWVysOkfQoRR2QA5CYKopLzm2Fn
fahSj9BiTmOu4CCisGamir2znSb4MzRahVtoe+ANCHxqPoWNT0tHlogcaN1lkKneAOWUJ2Od1ivN
LD2b+ddutCzK+qzvdr1xqaSKIDk/uHZxC33lvnPiXUlrZ5mT3aqSKJVi7yjafakkMLoS976AC0T6
HQ/zr4IySBowZNp4z9z7JtcFCZEoQxArCUOe26Rj8q+HprF4k47Ai6KBILl9OeRooZp9hmYPh7IH
+YxH30DmmWXLw2Bz0s31ZRcRNEx8wulfX/X/2yX9/8LVWvxPa/O/558f5V+XYr7+bwuvrv1B4WBa
jmXZmu6wzv/vhVdz/9CF4eqoz2xVWOZ/rrum/ofAAU5F6WKj++u66/7BXxmWTUIWf5q6/i+tuyzg
f1l2NQirFDbCUHXNNjTnn5ZdND0z1IQIg2uenHQz/VHL/hqg0xlz84Hi/NowijuFDGcLWTthhKY3
ZOlP1HTA3cRnb4ICQDYuRXwx1QzW7hw5vl0xlEvhiIhXGmm6L3ik/H5e3//hEv99D/nHkltzbf2f
f3tXdRwKNKHrfAzT4NL+Y322ZvPstlEOPj4p3szYuK7xZ6Lj82jL0+Q0zjT+IszwsALKscDinS4a
pLo4UKIfZSHeoBkz4g0YJs2rctsM8QU0Tshg9Ceq3UO02D5DFZrkcRkRL4NFi9ul+RluGMIQTczi
f6KHemyQkumDs7XJnly5bT+oKMBSqV+JIhr4PDaKTc2+WVRxNl3300TZRlInWbB1ZiL+GzHE93n/
nogCILu7AHpTKPjXhxZr2NQYGkIeB2wek2gIJ1XoZpZD6nq5r+IRCWsjZj9Z7gaH7alJZifopPxu
NH32hon3viYVGtAxSFkChXxVq45SZbFf6onRqlu/q9V1sbTJDi4JW6qtEuie5QxkRnGzxFybJnNX
pE8wKteCHbmO+zBCK+krRA2RNzXSPOGiKkE28jGTcXBCJY4ewOJspJ76vmJVXM32fl6w6qkJvOhR
7zwKa0xU20i5LsxAJhvgGIl0QJjOA5OlBNYFZq/CSK9GnTSdzEHlpw7aviqjMya1joYYp8Cq3cuO
cyvqvALw3cAfxzLmjOmKwcUV3uyE/lZHFeOuSZZ+t5XP60LOTbZzrfWeoTUiu4a4LhIwThFrNMkV
yIi2f8MecjCVZt8KBMejsh6ytjvhiTtHpfqTWd1FDlbAw3nou+6TECTB5zf3XSd2faqrfi3Inx9K
5xnB3XePTsCj/0YkBNtEBvRgwcMCwF4idHihYbqmylGPeIronhoH3S0iPx10J4wEXneBZKa3P0uj
j5HYMVaxKqp14RSvWIn2tKcvdQPpM16XK0IyC2/6UFT7G1+LT8TaF0Oij9Slpxgzz7Tdl+JsFduz
1Sobk4nWXfcSD8uThH2QTQ6QuvRlMZg6RsmzrTDV6GcKL6VXSbiSV/Q1vFxGRAJX0KLJv/HsqUUW
KAsOn7RvY+1WLxhB0Frm5mA3VjR2V2vzRz7jeiR+DbW9p6zLzdyPwHPqd4wOzOGF+VsvzTnlpOcv
rfGYrC/CZSbX1TSKDLqq6JdOnGk/rDa55uyH/lacRi2vfLMn27meriPhXmdaHrjL89iRZzhp/M/A
V//8NmV7WbZWvrTCqVbem2F6J5EKe0DVZt6iUJbFTsokpnuenYJDqrzU2g3DGdvXF/XBypGgiha5
8C28Txa8wrpGzvwFpq4LFzLYQZKcncz0jRmf4sik25+1fghzDHOjMalcrA1pm53cqbyvIma+VURk
QiFwto0Xo8hL+D/961LBxK7Rm3nFTCK9xthw48mixGCkNmL2GafOt3WoaOv0BCwk8wRTWkMsv4K+
pzcY7jFx9I++BUsATy9DBPxMpbAnR3X0ygSY6xzS7ztNTXeBqMIjUJVhXJD7MJZnRyckBP87wnTa
sw06b48hE/KyGbdEFZ1N5AHjwmwq7qAJVG5GvMZyO4KpIY77NNjNPreyGM8mlo5kMH/pu01V/ITf
r/TlJC9J0ezdmlWlX5a7dmjJmS0+aS5fkYX6aOWN5adRywudnstWeWlK/W3N8MbGFH5zJtcAmAz5
5wkpDn1ahMlEHUY+2CkRGAKXhEUId9vB0saX2rCb46IcuxXKeLwQ3GvpBBC14sPJ4teMstpLE/2p
qeFOyUQNEp0bq+AkG+BAey1J1sO6fKAsv9l8TVZV04st8ZSgOOrdL64OT7xxakd98ZqOXDKjQKyA
aXEfJcnVCnH3oM4mUCw76rAOG3U4omZxyKBZrdba5+7MbCePl6tE0deAeNpj3pEvlir30mB+quBF
0dW0p9vJnmUP9rtSjo8ofI1wtrSLYQDs6Mv7fhO9Ds2MyibWttR5SInmV6/c4foKcWAtxJj5WZpf
jWZ1IZ2cyXU0IPfHUsKlrgJ1jCp4M6R00JAyAxCrO3ogd4lof0vRfJSSVnYPFC1gj8Qorr7ksfvo
DrRcNJgIGAPXE8Lab3tyKByqwmTLNBEV5SQ+W4KUe9s81mm8eKj4/ZZDyM4xUUqXXc5qW0kOALW2
eoWChf4m5XCzOt/EmYlOqjsav0+1LJqDNfcd+TWI+/WBQJJm5dHhfAZJ3T61wwQyy+A8p+HFMq3x
QQp0L05SeWUfyau+ZXlMEvvA3DpRFSVcPWKp7V1dxVQj5fgej7fSRHugt7RYa6J8kRWBXakqqCQw
KJE4eJXufLpxuYbMQcnjIEgvWUntkPkbMFGe8UZnFJrVyBbKb1re1+DOHklkB6ro2CiM9EtWpreG
zgg57w79Mv2A3y6PDXFxBr5pDwbORHq7DR6b6G8RHxrjQyJGQ+tYM904GuXwm8wADdFWvZFC+DXo
E3ar6t3u4u/agZeBpJCx4+dqmO0ubnlz16p9m3gkGbjsmsq6EgSnYxe9xXV5nuz2ZjDGXVplZdjG
OWR+i+JFt8OeBFiv0iyEQoK8Blc1fo1l5mB0cYnkuZpW+ZEYTekTEIKPb9ZfTaBlXjrDhI0765xF
CFY1JPzd0Fp+5VTlJms9ND00wapJWw8xx31LIyBUSwAf5uS8aX17Z6p9zuDCzcIt+c8h/DfEmVsG
lateBpiYVQ+7b6WTm1uusmeCubedxVMd8lysTDnUjblDw/SUaNWDQVDnjsb+Fv8+XhaU/4NhnYfV
vS7gxcMo/B6N9ntq4suWxFDCuvZas7hXFuM1Ne0nbZBB2U/37lAQHAeq0Gvil1GH02BgLPPhCg4g
vf1ZVTEUDzYEKZzRtTkSWzwPjFzWtfHENDzaZvrraAZikMjwBckMQVbkj+2rnRFpwAxe9TKLSEaJ
v5XVPDv3k3pe1A6rKysskfJEFY7JCTAIZzlBbLz44CmHL+CqT0LRfgs6iP5St0Ft0UWeeuHpQ/Vd
xJgO0XEgmmjq/YAFn6bz8l03zU2rcZgrl4cGL6W/EAXDvhoFskgn3yWIwu+n9KkjH8OzJpw1VU4c
FNphXwdMix3Fiijsc2fax8n8hO71gwInRHw+hGpC66Ckqduh7ArmCeuTmH9bLJ1e6YxAblbNp4eP
fa+dUi9SGn+WLcbBuS12Mu4AyEctksAmQ/ieAtMtsZWh5flyDYZT1bB4XDuyjs36IdOK15lyyG9n
oVHRM3KzZDAYqnNKtVn6q644DGBb4MmArlKCNeFslL41O8rOasKkNyymLx05fhmxYrPLfSQt81Zt
l0AB7hOWDgGstsJgRtLb1QqF1BxFBaWI3MCNzq5oirPo36RqdWE9Zi+swq9Kob5YizJ7fVaHDnIf
BCDIR8SdlTNl5GIdk/y16ORvahrfiOGZSUQZtjsom5XiHDTDHsiRVrCebDBfZ73JiO/1mbv5NEmO
ceqe8T4lSL1S6T4AnniX9HFVVf8s9UH1Y6f5Ri6n+tpCqFRjqoe8mJApQ9ryzXBMcedm0fQb1cvt
EtmPLTuyn6moJCh7A0HdGUIz3iudBUbFhSnZb4SgmJ+jPIhaNofJcS/qTE1FFYvFImlCfPk/mVk9
stKRaM+hQ7PIgjIyxhKR022AyJOWcd5BYoa+SK9JtoPsnxgveKx6hkh4FMzhZEiOG2PRfOZY5/52
iiSgiGHfdWGL+VwX6Xs8zdq11o0vsQW3G7nDvkizOUyq/Ecpm7vFUn6n2X6JuluEIZqfFtqWhbQt
7/TY3JzYt9p6jBGeJHqj4TAhAKW11g99Iumv1rKPWU3D2jU/Tb0/mhm48aUvNP9NvlhIxfyadGbk
+6SM9uODPmpf2jx8qObEbeofOE7cyL576IEyIbD76jPxPdYUp7OT9uEqzDuBTjzoHUKDJjLRlK4+
ymx4Ymi+ZzTDuspa2enKbx69mVk/eEuhv0QoVoB+72bcGGbk9Sqcw946FUausaaI61J7dCAj2uPw
QzRu7KXbN9EYHMW2/V1HYV+PJ6PNwmxjDgjzJTKMHlKE8ynN2sCjilVcS/S7VbxX6PkRTzcJj79D
aZfIqylfH+ATHgByeAm587yAJuuPSxixJc5lVXy4OkmWTZO/KgnZQjI9NxO0wlIZQn5+w1m2fJvW
CpiQuYmXFh/bxa1W9ESJQxpN0IGBhEREPJwyHlJyrEitlBq+I7M+r836ZObGTZInn/GynpO2Pmy/
TD43L45wb4hlZEz1qG589tYoX6e8joMlxRK1KOTfOs1TmTkUtwJnrT2QgwTo1ho4HdL+voVk8e0m
MSoKzX5OefWUND+DsvuYEoU+W6OF9Lh9dY7Lg2vazlVe/Va0MA9tp1fHYZxQDz6bS40GRZRXhrG+
gosJ24KrWSTzbur6MzXwi5JPxM5UP2VEZ05GN5LV8hjhzvCcghiS0Tb2ajfRBbCd09wP30Qi1nQS
arqszV3vEt6j5S9zLb/maQTOwxHb4jnYtVhMqSfkriep3MMKcxaTDNzY+hgG5z7RDAXRZshKs3iL
MRGQYEAFMaOFD2ZRO9vNc2Jc6HM4QV0g6IbbCzNlq2ma2AgMPIWB3X6OfBWIGOhv4n7u3XoXKdbb
oK2gD5wWoVAx84BqURIWhWi8btCp5MZgBaJ9CzuCZquTb9lj6lOWrhdETrzYFmpvfQUBHy8PyxDt
+UsSWo2RitPdhD9F8SbArTVO+pSm2Ts4g6aTiNjy/MGqVWQhpUTQUjYWLgQ536o2ymylK6NnNoiX
ltPXKRXbUbIeU7xqC4hOXh7c1uNbFm06P9onp0WyCVaCWnmVb467X9r8wUnq18psTnrXfQCBfFNS
Tnr26FzpKkEHRj5BiI3T+zZ6bfrizWWUyxELEH/X5VcJ9JUEgJSXiOojT+EEkU5POeVexxavCc7h
1VtV+SOK8cKR/C5G7tqAoOECytcysQk55PLVuXGsImYW7XiiFTOQYTENcEXHkhujPox5KSiQ8hvG
qNi1BvpNBAk8cRDqPVKqw0SNX9KWi9lFphV2yVPsuhFp2xVvrig3huaekPCnJpr9tFG50VNq0dZX
b2sjRV8h6jPzXr4u3tUtApKkvBQIIJbafVYV+zCk1lk6pucWL049BH2UnlqjuB4b+b3iuMB8OP84
STsdJZFswyTejTjCulW2V/rkkgeR3OaVWV4XmknMTyOv06lM7zJOMd5s2WiE9WkvncQ61nRo+NWU
8ZzQ64LPiKSuWGqfjuR7b07PSRS7yJH0H4NVkE7QMW9bAnPsJsKq+d1mL3z1Myiv13qdD461vtus
8YC1st0KY2KVlEBzTfhFaprIrsZDrjfrrhs5wuC+toCcI5JQifjLcXX6dk9Q4QpnSF1OpjW0m8N3
IlbBvNEidHw5gwBDbY+Fzq8aKSQi9yjjvdqq2VoVHKCz8tRYCEXWYlE95BsvmtuY9P66W0I8X5ny
lLIkjD0p7BBUqe24X04v6MNpKa7EFc+tg2crs+KHuddxQurajZTWpcVgzyY5+KvcFKGUf1Fcm0GL
t8YlR4UEW25Az1HY4sO2Ob/bEE0gu5ewsAH+0KkXvqJy/IlX4DT1vqyJtWrV/jZiLm6l2QUgE/Fn
Y+olufEZQ0uh4RQfVXHREtFRIxB52wL98iI1eenpx7kTz6nQ5OSvnFYwVUElwlfgNybBmRN8gE5T
IniSCrbG+LVYHCpuDSvMkCvHAtGTxzv8um5OSYqRNgBDhYqecX+aBk29gT7TS0c7teGqmKNy22b9
HUwJNJqbBd8uDB7a2XgGzNpQFlPigCS4HmzrGK9DmInpmTSKndYYQEj722yYX7s1/uh1lpLcRWpf
7gx9em5SEhKGCXITNy8v5I+qm7va1J9Q150SJ/1xR9n5lRGUdASpFCHUDXP2ANnmbHCEGWDNzx3X
NF31ozL1t3Nl3bduTMvLfBnk7QJKLNDVAR2GqnmaOn2Jrt+jmcNjEKi6pPtHjyt0GaK5aNkq0znU
HWTLNG3pZOAgaISuHf/82Yo9t37UtIWf2zRejIKNvdLulJptBhVVE1iusR8r+ykzl/dh3VkJpthB
faQVW3mNCy4aFvGNXbInWQ2KQNRMMXqzRD30hkSbzEehDkPNV9rrQ4YGr26XR2ZgaPTmZ3RGnB3r
/lFiOmpfgAw+Lmvy40oNQ95MbHYaB6Uzp9eOq+0A4xaH0lB4jOlvYAmDw0hjxtDTU804s0zWRxOA
goe6HqFRCc0IHydu2pqupJ2ZmEmH08LkgODkuAkkY2hP7ebXPMOWHplNkGEeDaxfWVoYD4k6UUmK
OZbKXaOAAcpa9YkapdwPhXVM1IKY5hGNfJfnAaZU0oqaNieZZPhq2wSHph75wpKPaTnTDYj4d0mc
TufSYZ/E9jbOFu28uvQqknkVgqMdgXWW+23CCOAMTdK2mRn+ko8tPZyJHnMfQ3x3IxSnRBC53ZTv
VJPXq5qm0CVBmIbL/KLiqQ+mmVYbyIQbkgJiAmVhCw1EApSRc9cqQNR1KW5mtLT61faa6eqzHpnH
DlTjWmBTsWmW+InC+UuJzw0tE6xgeyzk59HtrvV8fnVEalzHtylH305chGSgGLvTvnOGLtDNZIsx
OcL+Vm+cxHwCpk5I+lD90BC/ilTu3tZxifajBviLFaKohjtmGpZKF7LtjOO2YmBUrr0xU/YA6fo9
CMuzbsBH0FJ5KVp4dk1tCC9f7Qe9v4kEb5cTuxeFJgLvb5z4U7ned9pyZHM+GU1RgpHYFrMSYb2x
afC1eQK1FQhJTarkn3NZ0klaCCyZWIptWZ9qdzxH+dM4sLxjJmCthiSTrF5TbBaH5MLoxhtaBhcN
z3TWoQsy+XHSgsWUXMRKsGKyUqXqBnenX25ruqO6MppBZM2vo4vmvbKVMzLr3aiPr2iZ/Wiqbnv6
G1PSEYGC0XCXGRTPEEv9lXSZAKRdmf4MZkdgCO4eCn9eqh7o6sSjMs/kafPWVK5x1HSUbCUBzbVN
K4nEMSBWdHL3rmmoV7WbH0hnfcvbqA+zKaPHX1rveH22bzwQCuJ5Qh1e1XKmhT0dGlB1KHAAY0z9
Pp6LXZwoj1JLLiWmaWTbp8mdntErjkGljipbDEe8NGLwENMUlnu3FOcatA4CxIPJD4zL5qEYH8vV
/Jzm6WDkZVAv6JF06zNSrU8tV9/HtCYmHSlmeVtM8tWGIqpYd/PYHUzVfmemFfs4PWmmbS0gYSeX
JA/AFICKh8/mUAFFQ7ezBT90e5Jilrepz3+ilgW85AhfOuXzwBvBnsKCpCXbLc9j3AvubtKn18iO
f1QbNgwFP9zD5NLV3V6b40uuTM+G3hGjpB81rd0pQJYi0j7ZwirOFet736l//+1wiqlJEs6E21CM
7WobxaaypavC2jC8jBwLy/Srjn9SyvSNLuqvIsBeWyrPrigcEY7OzNnbSkn5AeIrkn0quc9pCYLf
YsRSsvXKbSXllAlAWNv0rrQjpdxoHe9i4py/KeyWbBObckNtypU5Y1yWP1VR2OrNZXG2vVZSBYgl
5/xuJXtm/1+RiwtM8t21WF6NyJRJbVhfRSrCaUASX7IVsMgRnWVZd6XGPGKm+ekmP9A7HD+x9J0i
Rrzb20M52ir+7YVIVl0/5y7/MWawq5T+TJSC73bLjxut7wWAVm9cTVrI2oLxxmCP4+c01v0q1qDv
Z4ao+DK9MfnpSbvRhMEgxzgaUfPc8zh2PkrGT/atsyHam+3OjJPNNyewTs73bI+W8Wan47FZ22ut
Sq6LqvUzdwjrgXdImQ7MZMOR57faIE3l8pUta1Br6Y9Wr49u2T1XTnSuB/EZRTxqcSfue4wr4VSK
z7Y3X0caHjy0D5Kg9S5qb5X1rce7g4TpHgLwi2jjw8RiqVjTwY64WyRfHoZheZ609Au96Nka6Ofb
Ij6nwsiOiqTdwUHprowS2DnDdF1m8cybUe4GtbkSNRfVnnPqHbZXf6x3jW3oXmY4j7mRX6vads31
sfUqKODb9mnqksg7UhgTq/vMBACKSkt+iN55RuJ8H5s9rPDpGdvaOWMcrY7TkTbFeNwuDYrva6LL
2NXX8VnlHnlmXdzJMb5H56f74Cse25GYEkV9LFMkmfmiPtrVgH5dexd2Ssy8vh9iQgoXfqnZ5tpt
q5DM0je68OTm4VTUsLN6kH+g7my4umV9nDXnzNHhJx2Mo9tCdFJzPynkRbBWepbNr+piIZftk+G4
96sNzjXJK8/Jp2eXKVfMEXHUUasQ9KOrjBS2RWDJ9aNrPVaWFbiRoD2gHztZ42xUCdVREMw4RX/b
ltPrtlBIi6JPGssj6JHHqDloXXJp2AjrfvhN+c5dhCNgkOb99snyVX1fZ+uzy5E2YdMTBfaDzd25
8s651niYDVao7dtbDNODJV7fW0u/nkkuJ/gce2dpNTtp4MQ7UBjcWwwOEusDd7ZnzenF6uSFw/Cj
bSmkHdH/iadnml3B0nziWQO9M5r3BMN+9i3EPAOFNoTBczSOz/pC+zhtLJfEoyHYStOm4aHF5U37
/d2Y5+ftCpOcQCsIjTuxxIQz3Gczbzz1NlP5JD5FUUVEjuNna1Wh6C7OI576QLWqftci7Q4lKKmU
onMs3NekiZubfL6a+iELQNjFgSqHPb7gARRLxpilwySiSXYNK7YpvspO2VFR3cI9/FOF8Xd95F+k
fP+hzPz/6k0E4P8gVvkvWs1/L78h+f1FmsnX/00PpP1hOypvCsJi17Yomv9DiKkhtkRt6dJ52kRB
jv5XQZDl2GhcbNc2hKHz7f4uxEQrZBqAm/hGGn+voSL9F4SYmqn+k6ZGFTo6JTRHWJE0jkT/JGSH
BaP0ZptJrwFVl0fVuYxWpmYmfoUqQZtNk5bo9ZTkj1VFb9G1eXW0uiu0AikwPGU/2jnOv04PGQVe
IYuqbrbxmGxxILY1PRE3x3SHUyiOCbEElQHIctiRBs6xinkH8rntAMQInVUiBVdsjn5sredUQjih
v+vsXNNlpDyPX4Xavhtj+4lbXjbW86gsl6jOx73NRD3MXUYUTnpo8XhUKu4LqnEAGVvkNgaGyprV
i6LW362Wviumvsenulsad/an9qupJmDUe9WWF1XAGcZ8cxmHPg44oZ00p8D4ala8eJJSizycdZI/
ZM16DWHiXhVzfAGqw4xXEfjaTJxMtuK3ygR0V++Zr+gAd7jsUyB6pgAKjLHIQRGalp+Z4ih7E7fR
YXYgf5bfajWSLGhwXqnY+9yJ9UcTymnp5j3VcV6r6k1MjborNBhBsLThpn7PEVgEUH5BO8cE2Ems
wAmsZkrIUwuWXVONQ2vPHNA4MYY0EsI+6q64JhkDoTYOU9t4TnG5b7GSNZeLoVWxR6rjk9BZ3btr
dac9aWn7G2XKS4nBNmzkwGxuIQWwS63fIWr3s6QIa10gZHKYSWvQLUxllHUuPI+D3CweNsVWTSwi
+n2n/D+QFf6/KCb/n7XjXgVQ8ePfPsrvfzv8tADZCL8r/7I8bf//39cnBIY6UT2OY9oq76fLUvM3
obhm/WEbKjpbtK3bUrRptP8uFDetP3TbohelWrhhdbSL/7g+WcIRoDRYu1QV2eK/sj7pmvlfJIs2
VhtWQQ2orDBNaxMF/oMpwwZENqOrlAzSFeWiFr9ROtTADZsnbaKvH5XNK2PRddeIITrWxOIs0wQc
qG2NsxpZO8K/er/oOhdNLO6lodKLQ5wROsBJD7yq+tUnlYSYb7TX7iI8FmuYkX8aIF2ab/kmMHSL
WL2t2M9XXFfJQlE3ofnwUkbRV+hJbhPcr3HtVM+2yL5al5BTAVporOigL9YD7c3PpkYPneJ6OWb5
Xdpl4wPya20XJTVa4pIjTpyMz+bWFbYqhvFtURqBPtV3M6vMaZVbIiWa9uuaQEDmuj2nAXV8EOik
dhaMmRCweFA5pBw1i7Cv2qUFyVUPRyt1dyVtvNOsactt4aY/c5biCaFtdN2S0AChkMb4n7EGPe1q
hsolSI2CydCcfLCs/VRZ/LLW0/iSFHTvKOzMNPulID1nK/YsxzTpb65k0xbxRtRuPgqn0NHbxb1f
yYOqDAwfc9aqrGgLGg93KTbwDLbNU6EeLSXuj3lVyoNigDd1KvMu22bezG33zkg+fKonsV+s2bID
g8dQmHqr1HMRyi59QkNreorjPuLyyvjkJJ4J7QJiCpWJ6h7xczYHG/oNDHDoy6MLkKLKvqs0mkLV
zqjhjRz+zDIBHBmj3eQcuqShZQZ2O1B0FIvlxu5H0HLJbJn47I6cO5mBh6mL0mRmLUNK5Dh0Rl2y
np2uu9Lj6YTl4ocWKIzg7iuayGEqy0Vl/I1njcDjjQVhDIEoFvzgklMt8BAzzMU80iaUaH8ICXyS
GkEE43St1W1oG0sKml+QDjupj8osklMc125or2UdlGZC+huOb5krJJOBM+vmWr810UYEvQXIk+1+
53RER8FzJAQErCnHFea/+K3lwZibbbySLoc4tbojQdug89HWVTXq83G0tb0rS8QkrloyP2zWWxr5
ud/1v+VcI+tRTABTm3jNGGYt7AinupZoSa+rXuQ7uK9gd4cMIgQBdbzYA0g1hZOIKjEfEGNvV+UH
baEEymW0nJIIuFg34H8AY3Cz6yPXPP7JRHG7rgnzYVCuBgivvtIWw45r1J2cAowAsHRscHBU0p1T
xcNHsuSB4mT6m7BBaaHxddeIBDQQPXt6kXHQGMw9kDnCayLrUW2zY21gKSBx7zHvJ2XXT/pLArji
COKRzbKOhTdthwdjtp4c8oKDvJuhKSeq45Fdlx0dbX1x4+XDHEd6WtnK7GEU73mNsLDoUNHax6XJ
fgwJOadIcnHFmC0Ym+YTeHyMzeGu7NX1bqiQOlhGWFtdxWcj/U2iVPFSRV66eJEf2lRerYqYdzjd
6iMl4fPAsb1G5vgMaQBtidGh1MzhiQ24ypd4VsNIYaw3MaTRKzBXha1cnLx8a40Rnk+0flvFek85
VXxqZf4jZHkwSEy7Z/jdhY0on62krK6UuLTxWnRHkwAR9EE65xwQKI6Rfpk5x5X1oU5EEC9DfbaI
HCjFGHlIZRlNg6X2VmBeO8TSDGygbngztRtrN7lXq33tSqC3eWTYwQIOFCw1Hbl0Jm2x3xB6qe2J
KI7DxoDy0zGGTVvtpzOM58Eqll1qZdWVqPqr1ZqqY/5qtAon9Uibaa1jq1+Hgrba7zxMDHfg1fkA
D1gTpIP8V9Z1QBIrkqCttRbw3UKR1Bzf1+wZrwbNee6yPznquMv6a5WonQpv52FxxrOsEdUsSrzh
L6unpEkvQEXc0I3krYMHeOiX3yVaHmwrDdSItOcMjATNfKTDzrc5M/yIo/5VnxhjaQI4L7SLrX6k
kxS1ZZCIYT0vg4qGuuXpaNN7Ed039WSiby1NrwFb4reV5fhW0j6qBoagcXa06zxGzdurqR5o04Q/
mxCyvvDWtKuu2Nt8vaqDoXXpKlpqwMEwIks6iBaFKW9DSq5BCe/gT4kWFwqyvhjhioNm4dGzE+62
pn0wReX82LC0R+rOYM3YA8bH5lqIG9nlGSZw4+ACpkIoT8+kwbWkTtnuyAta7/I1vYKWi524pddF
vOTS6hKgE48v4Tdkb3vaizlUyOHaHrhcqX10i/NBXNyJRhsq/aZXAtjkX2QIpWx2MRFwRQKm2KU5
r9YJwo0Kfc+KGJRsK+lNmLGCFqwz7b7mbqxnxctbGzktiJwJnz1cxnoTpNzVFBak65h3E8eLMXEA
c3Qp+cty/Un+F3vnsSQ5knbXJwINGo5tBBA6dVaqDSxFJbR2OAB/ep6oIX/7zbgh99yM9XR1z2RG
AO6fuPdcdLDgYn4cBEFRAdlyo6nAVY00HEjPa2c4NNj6qfAMaEui/u1l+NMu+Zdd2UQVh+mxa5DD
45T4DHR/4wm41jm5Oihvkls3Q7nsG0i0w254hQFzXExPnioAse6PLyvEEf5N3vIRCc5qEq7G96Jl
m+IGHou45d+EoXtQZm9vrYIHXPWmppcajssw5Ug3CDOsMwLkOj/YSy9sjrKc0Da3ELp9SYUEDnHk
8SosvZ/rPK7EAaFNfcIPF63++m17w9sU6hz86LQee/ahppvdJ4tzKeBgPI00rJFtn1oDqJnF2xpZ
phwvc1wMBer2xVfbhIRSzQZmG+J1By23G8bhqkaYiritCrRzjTyU9Do7pUemUQDoNljAsghE/KUo
HJNagZ+pBcEDEPGFT+JuCitzC5nlu5mYIltOxRxFdAf662xj1+jBwhXWReU5f5cQ2BktaQZNbD0s
5vxpmeKgQp/yScrfqmf7OVje08BIL0CjHVsOOnZ8JRtICW9z0tw7ZkevSsOY+9mLQJ2/bRnvPPUs
LsiqQ9YlE5S+SDOmpGV+zTONX56ZuGZYBae4UxuIBn+SjA2Q0WXjXgBFq8aBoEXGhSMq7D011nZs
GZ2OZBYCFN6rgUxSh5QnaPrr3vAgi5KqEbmVyccqOJRk7flHTBz7HODn4DmvspgkwUTOWQ1tcXIE
UgLMnUfKqv1YzfDPU9TQ5th+mA1xbP/Seq3hb1Zk8843/86wvVmnrGyk2HCcaobD3eK05xkuMXoi
PeySRn5U13+a2LHvENQYOZNbV9fvCQXZYrMCTsx+6w/FSPgTjZzVgOFrCE+BT84CoCkpRrvAPBil
+vJcRsRZZt8CGP5wtDgQanKjkvmnVFeaVknWu0Ec7GZengdeO68zvnrPexwHRG9F4z+LbKl2k2Vp
Jtw58k9T/iSq/SmukuvW4gDENghYqR5Oq74Kip3dgClSovImWBZzxRHj56vnFE/JZYR/ehiDkVGx
/VsKU+zRalhZy4PrJA/CNyPdVWbkmsktkOgBpgf6ziDkt01vMnSGISE5J1+Rq7e4+da1PSamDJKn
xT0rr7gvQNo0DPVgjt/MGmdqttbIhwMRK70gfS1+JxmlI54U8Ait9vsDso4LPIeKxMqBoUjt3Q9d
eOdQcCNuX/dNm35ifpp2pCA8NKV/b4TGzi91vHCK5skEbhhT6ZasiI9x3bg5+8lAwpzL0oc0rGLW
eSgtJPPMPOqc8LtSY1z1+muW5V1vGkRy+7csNfR2tljbeA6JpaPzIxxm5aEOvzTUqkx5p3SAVO2l
sEP8MnspR/1g9Ci2vCDbitzI0XicTVt6mxwYL4IQecdOoW25WxoaK4U+G0pnXJtECGGj/9PV9k2J
q7yl+Nt0zd6BzQiaiVwwKvX/bP5E8pny42UzRk1qe1crxgU5f5jnbMDzZwScwW4OkyNk++uDljy0
of5QCW1T33xit/nCAooWFwx57Q0baiEWH2PGl1mbH5ySD2tL/KBn1AHtArVR4ntHU4qPKRjzk5l8
/IuCq6Rdb5TyuJ2G8MtbHQz0kA62lD9oP1m99CF0TaRsrA1rosygIXZcpXA4p4h/+Ffq5VLNzbxf
y/3sGrgKOk4CGrNHk3s+JpvgFATEsNItAzXy8wgnLutnpBUDaGx+cXIBrfWzYk8akXvw5KqrytJQ
Ud2NkTXZ9mEdiiyycFN0V/DiXEmMaisXaOpgiWj93dBPf2Y8vzvRjIfaYgHOdsaPk+dhlQADR+vs
+i7RvcVdunCLFoF4ZMu3rx0sY3l327DM5qaAtFY/OdybAtFbbA48BpwTt/Oq+ZXahrW4aOglfKBh
CZIPE8AyLhSONkcV1Z5V6ktZjnAn5JezZGgQVfDcIio9p3b4Z1gR08h06qM+aY24M/jFJS2xGdb7
MSFhw12mZYdFpy36W8PFk2LNoExGjsPbNWCpKuZX5Lf6qUXno0tCBNbldnVTdmvLOkBFsDYztjuG
mKl/GB1vT5oCKHxg7bwXpG6ruskOM8k+2yAYVKTCVKKkCP82duqyJgqbU62RsJc3gzaW/YCnZksW
TxZjiqB4HTJsUAhzfD08MJHHOdQOB53ObAEtj8kh77kkh0GSuBc5LK42hKf8stPLJnkr8bPA8Eb2
zDXDCraCvs+5z0+GySW5EQSWwkiSNzVwK5YV03E1c+J0WDNFK90WEKE8G/642GD4vQVLzTSgYFkI
jiTqCWkB4o/GM2BIBlTf/fDoTdSjJbKhsjgA4npPAuWwyg8OiwY1YvnhT9awopIoVwuDq7WB+r0B
ObOxFkadprX8WHn2Ogu6k6ngrgUE6tBV41FUmf5yYC9tJurj7ey6H/Ya1ruMsQ09dHOPdG+k8svs
WITdm6HQ1/S0WxXhyx0OQEFoGntKhP7DCmGsrl8dEio23mCz3dbbsBwOlVmyiszyDelLv0mKpoQv
b+eplVINSFRJyFeZKQxTxvrbVvW2BzqLUwHZOr6ErdMhBBV28REUzvWe6z4twFfBQpAbFsuj6aXI
OOqR/XnqHa0+DzddP7lkaJNfiGmIMDUZFwA/Ch7MrA0+GjcYtq0LTH72ieBQNk1JW9ss2ioiAgOh
E66o8SfNEHRqNFbmTCvET40/rgQMU7bXv3IxsogGjgv9ClfshJXiTMhAtSnYVgIFCJ8UB5ddSgY2
pjgmergJuHvQPiS/5uA8WDXdc7+0b/SHh6CfoIe04UTbl14Bj89McmkVlqs6MOnfEKO0lBAMiKSH
kU6Tkb7o7ger016r2cXjgz7Zz8cLnwKafOMyFQTqUM5yzwbP2BpcfIABHiYW1CO9Vcu/01xZxU5e
fvc1xiqaYirkYT0tRX0SCjh7zaQDtd5NYHHIjmF16jz0DDWC+qoAaGlXRL0azus0PKiSlSQnXRYB
YeIJFzxhK5YXju83fmZm2oCqKATWdCNlchFJ0B716iPxUYR5lWLXGutVYMYuVy9fC+yUm+5anza9
Og/ZcFCNtfVzEM75UjbRGGRRTVIKdySB4D3+/Dulvn2fOUSjeN5AF+5A8Ng72VwLu+wjSBbJNGNe
IujfO9vsQfEsv67vdbuM4omUsGxfmMZzWgXdAYteaeujNsA6E7i7kY4c48DzTrLTZjxaiGYJM+4G
0zwnXsBYS9RbO21ypCegx6akdE8VO0eIOx8t/5egvLiCEtRJ2pqtXZjMww6EdXpMfYFFoZXetWLv
oku6YApVwItgygCVsFjVFNyoe18TLiIqR24KgiOKFQ1SuzS/Qn+byl7ikgyXxzRUset990ZPCkFB
E+CbNXdiiVktKMjRVMmzcKDbZ0n+7mTZYx2Weud3fn4s0M7bi48OH4/ORvZdAkp5lwwJtTGfw6YH
Z9uMqCeTC4OkkFFLrsFjUm3yE0VzTfGY2oBxlzBHFFF9TuFS8kUOR9OgDb2a6Ql3wK3TVuHnavEs
2dWLtbJIEFozieGnLKzwlRaM4hvAMjxJ7DAOFyCjKgCnQ2SWY4dgs7qUaIkDlGQbUxkvll1oHKnu
Hidag+X3GsHy01u+um2mv9OMVqTziydHJjUiMHuX8arH+TxnUdXydUiOS5WneM3uqrKsoorN7pZq
xPOaXThniLuz+TMNh00v6SGITf0zjfzGA9vcTeZWb+bMbwxR4nMc7NjCtCbU6AG4P3lopdFSBmpb
X+3RXmP8NGpI4ql61KFwY91hJDXC5LbWWb4zAu5SW9+LfpA75TfveRr85AnXicYsjuTwWo4xsoSA
uAlU7dNRjGhAQ7qneTTRp3bndUW3mUj44Hh3EApPYlvzBWHAglpizr8+d0hIE+Wn9cEp/P0aMFR0
FU7DgFBpBxbXBsYPLGnCawyekEiAoGO8lEQOcbyc6YTSU+E/Q9V6Ezw9wF3XD9k7rzy3fCB1oLcd
GZuluzB8W61Tk6TWBloLUE5JudfU2zSsAdc2n0vDw9hiaC1M+91EysbZhqY3oJpz0IfXRPfp9JV4
A4rhRzpQzeNOnzk6sDrdeutQV2+asLpLQvr3gnUeQQHYtyQ25pwCSKzjHME/QJvUZAV35vQ5qj3t
AzAMe6Lb072KrcF7a9PmtQFTu+koKEWRgQZMnXfboPignAZdpVYQH3DwRH+H6jVCuoH9TNzS4mAR
vD6noYTwwT4fDTllWDeexjb8dQzacSGtKQ7q6Ti7OSmfrd4VhH/ianVSOFPVBTJ/Es+2940TkYxK
MhS9FR4+gVYl2kHvOy+fAerkWyukYFiQA3VwHLZJY9hxRh2SpvPp338Ufks2F69/hCkDAXD+t7pO
YHq7/EmGMUHJ9Wp0/A+DDiHki+kPaTzUYTOQkinngbE5HxeYiQrnI8kTuIoCeML91ZKXaRrgEBuV
bHetW3Ih9/M5zAML7ANKv7qx34gzfZLyqlQ1MMxVvH/tFIabTLzi7YEt7QMymJ2G6iE4e63zXUqb
5KWkExyO3bnnPt+EpXzOg/kpWRn41G5dRCo9mQCIqaSdOiZ8GFPS8Ev48z3TSH4HRW0La4x7i1oC
Dev3MiDLBroRpQWm3kI0Xz1ulW0yeYQseXdgFfoIpTKGvTG8z1TxlBtwHOj2McaU9yDVH1AP7tkr
IShr0UD5IQ/j1qmTcQODZopCibzZk3z4Rbs11QjUAXznKnY5uwxsktjLUpuZsVQJ0ahEgFQgIDdK
GGbEaL7PXU08Ejt2wlECANnKxF7bBQfphw92W2mMg5r3xzJewNHxvnOa6YAvq2vwoFlmflnT4dLB
HgYwQwlPZFpcBeOLRpGVwv/GUzZsg4VKZLzSAgXINXTtTyS9POnOOo1p+VQEfG4z2E5wrftAuX+n
dtqHJW82hnL+F2vFeb3e/tN6uoP6gW4Sy5GadLUHfKKvxmIiYXPlp+/XZ223rxZkUMQo6nMuCfIw
cNkoQeU6H0rCwSPGgX87gem8M/xtQa9D8H3+MJVkKadhvhfYqmAbs5UnnpO8TKTMc/NedPy2QWb+
XkcHLgPTTfGQeow23X/qUkE/mnj7bgg/ITBromjKR8gOUe+V7yO1E3G4jEyceuL5pZdjaQYYhyOn
keJnwYh5v858vWlSfAM6RnuacI31y9+2XZhcdvIzqVjwuXzqSYpJAkPFzh/50EZioOPUwUfQy2cv
eTSpYvBq86RKJiMbkQAYz9VvTa7fNrwGAYS+d/EzNj1dwEXoOVk8+vxZuubPs5WdSsx/8GB35dRx
7TlAKVbkr5je39cwLLZBL66qpBTL7F0VTkyPM05VCspI5Y4NSVV8iUofXJ8xZce9gR4aw5+RM95e
UdV6qPGh6GKhSNkEmXDyd6s+k62ORdTxHv0quacYd8i7ry4amYVVudslKM/+bBf04jbPKXL7CP3f
2eqwyWvnx2SjzBSQrMdiITpbEHntGX7Hd4fGyQ0ewLco3KmjRWyWt/cVRvgsqddI6PbJMIvPNEvv
BMLVSK7ck1YxAvQKUOhZW4hJf9qJL3j06t/a4S+yjj+1yXADy3VDDAAeyI4vbVXklxjqLx4PXoqZ
C9UsSPORxaf07/lqbU5hq4qNAd+mdrIDk8xXVuH3/3l/HMDG9B59QIbk0Dc/VY10GZl3vh0D5w+o
eIuKbIEwYe2KjKd6GSmLxvKhCH+HNP9brtgqEzx3Tp9/rV15QtvxNKXVe1tDRKHe8jdwQo/UFtN1
IIEqPN3AI0l40xYE/tQ9MuNTDoGxou2iSTY+2yK9m3h8tnkOazgBShwWKOa5uSbKK/s29/07zKtR
WfDRrhXwZZ5CDrDrl8UmdMNa+93sjLfVch1QqaqmWae2q9KCQpskttkUW21g6q/aM4KyEP7X9bkW
PY9EZtzMgkBNHb7nIaf1yq5hkw/wJQPndq68vSLjj4vYKWNBvE4GXo3tThYHDZd/2K3nHjM1buUn
3RvQ1juWaxXfu7WYH3M7FpTEzhK516fB6pcjy4KIl+e9n1ljDUJt22sDN8PvaDW/GxBEPIZW/Ujw
jmIGS7EZPCeg3OXIm9RKKWKsu5/mgmHLJL1vl1R8zjOnFZOZJ7hj2ISuopOeywjS24k4qU9Z8Xd4
hsnE/KJpppkvoRn4a0YNBan/+he5733bSch2d+SEt1Y+nAZDbDU/K+yN/15XttY2ittmioKxfgpZ
ofqg31rfe5AZktAyKLOdM44HFvQGIK/GoEmbKyZQoIJDFFEjK7B5Nn7aivdlcVvEzYMBZJaXPhyr
vbbQ4XphsERw+6zd1ZqdZG15DN89MIvb3Mlee01qM93ZdpjVEqNEeugmsV+n+7bhlE+T9E+d4DHN
/B+zTJ5y2d8LuzXpglhvtPzw+WjouMnQ/rT8/m5AiwzZ/tN3sPW2OVbYNje2OjU+i7HbBWbIU6vk
MVih9KHrp28S7gtMNdzVOIzj0OwwR4+Y6vtEQR32tyZ7h10j1tcFBT4BYmZ/pYx1qKll4eyLGdWY
DM9uMO/sISjRq5qHwSieA8Xy1OpiuzG+mVQctCruZpoWCaAn0k5/6ZKI2NR7Itn5Gn21W6huIy+/
sxUj+dpFk6/Cm3wIL4FK7nQnzs3AdUhM6JhhxszBAhEHlmfGZcCDfeYOw+fp/q1CD3yDKeet9V4J
YorXDLTnar1POSDtLAT8RFWnmf2YI45De+Utxu23C5pHUZHC65X+wRp8ZPeB5DumZ27sjoaxyjWG
dyDR60YaWb0LidvYrqNzy+jqa2AvFble8URoU4M8nZHEpIMPS8WG7O4sG/aw5bEPNTDtM7QmwM+2
nH7vV2LnFvJdmS8z/f3GmLo7PfAyutr/dDp1aEJAFo1b3YNw9bEDMe5wg4W3k0qtsCcRWTjZLcu+
t+ovtBgUcjymvAdU+4E+GaECdgfACsEWB7ocV2yytD0+eBL/ikpyRfHE3vptSNdxWyEpOUArekRH
cDGM9jLWNQfluKYsgWpEaNz61zPX9BWHb+4/d2gX4MXTKnuLwleDFngoekYH9I5j/7WEFCuY/GQU
hElcJ5WMZc0uvsobOgwgC7Emf6m1/5jw0+KwNWnIBRnEktTDcZ23OVGsDiden5EN4w7WjNjdvPPS
6WiAyUavsRB22506zdCsX91tk5ofzZRRjaFCZsiRYoaj5nRb43PUEyfrNSGU0QJi+nTZ0IMdx9B9
LQom+I4x0NCn/G101jwrf/IK7kluV83OpH9wQwuYVn8lbrlBRywFtbqdOLvV91F+L3FqKIxV6OGi
wAF21E63a+jwOjaCNwAAFempFS1+NcS1+s3na7mbsLnqcQNwh4fnphiaXc3cZUNs8mENOAydsYn8
2QD5H7i4V7hBShgOXre8QBy2MM2DVcnQH/5/KfD/DcjVRgf3X6zo/0MLvPlbfYK/+O+Y1uu/8B+x
nQNFNTDR9AY2ulWb3uN/i+1s539YUIf5234QBLBX+ZP/JbbzfP7IQopnukyGHcap/yW286z/YXu+
AynPRSCHOM75fxHbBZaDGJldxZV2/Q9Ri97Yc4RnI0pGXWz9Ry3838R2PSCTDGOtF1ES2PXCGvcJ
PUBwwwbqTgRhv3FmNz0IUxPtaDQPQWV/63wOcftp9gtEvVEmWvtFwTGfrME+VyAa4LCA/RqYIgP5
2XVXsPXyZIBeOnuzQcqJ8SQTeU8+JHy18NHmtd4mzoqOqsk2ic4RwOL290fX2mjP+IIbezU3fdmT
dSLOFAYfM7gQ/kXkj5jfzSV4GqHyxz1E42gmLWnTkgLBBn4GmuEAIyvQ5vk2gxKPjakxC8Ym1vhq
h0W2gw2xIdbvpRUBbVEtkcv2vHXDuiaYZt07J/1oejQVEjcLOZk//QNG+WE7juj37dw+tCAgHDET
txt5cwEOddxhAYVY5cuf3iv+rMN4Pzdfs48qllPMsTxEVJ49ArhqY8sEB5A5VsyAl5w6bpvx6nuZ
Zuegp+v6vKYWtZeT4zIxUPWL9H3UT6NzaXuwPqYLuwXjE+kDFcQXfRpNblO4iKe0tXCx6O8S41MR
ir/4SAzESKO7ZXK2UZElWb/kSXqE9/96/UaqKvklAwzM2RWCKt38NKQMRwAvfLjijB7UjA310lj6
981EO74zU8mgS23GFdtGO/8SogO+fxru2m68HwR26M6+nzPJRpqpdozF89KacSCTHp5+R7gq9DOg
WMv5pVZMURtLjRBsaHcC4xmODI0y5b7NxTB51nadmeWwz3/FiPi4AFrLgiJhj0tcuBiXZ3rKQ5Fj
Mlr4B4HLO8/LwJrWwYWE7secvE8IQdPBveYvrsyBJpz6oWCPzrrgupI07tnfAFz0r/yQhX4v3bJ+
ZDPqMCWo8CMmyXiPhOGWXLFwv9y1uvE2xoDUZ8lp+/I5FcRUFd9dIvhC2comuf4yRHqHf3yNCDEK
LrKtSQD2KQqz+2ZGdSB76r2UuIWILBoGK0OGgcwNLrjKU6pgyVIxPdGm5NupbolODa/Xoosgz5mb
zWxQZaTTC4nTZpzlvHdV5r07iXizeNoIYDEDlIfIHS3WISaSrKH4nqzjuhY/y5BeE2bTP4MALIGP
/dnKZIiKHvAESPALM0TEQj7sunTGjpIpd2FkltUwqnJ2WHiCChrQhzGTB6PCTWmLuQXm+2J5kOeH
fHH3+gqPyFiTubz1FeyxeLxe3CojVX028+/ek2QZkqjHLWviaVv971WV4hyG2j77H2uQuxeFMvWE
FipOLIWyYATXbGsj3LWrGTFide7M9tQWnbl3bAticcb4yQx6CuCdBPN1PwxryywTsEbLesCRYGe0
1TwoAmRir4MRWVTsX+WckQ0jvQd37lmjcQxAXi92/eo8m/46742G8Tqz+CeS2UbfuZuYPOZlH559
YGOtx9K7+8XKnpDgZl2WAr8v7Tf+I/eVYt6M1TidDWNNYe4bSOHW+dlvxJ9V9nXktt5XrrV3El4Z
A1b2otKe36DV+WdTJx7QAmeMAoFlyCK+6CydSRx4YI9oJuSln8PltBZWRL7aGsHUhxc1gXAzaYgj
L0WMVRoPXdi1SO+t+i4c+h2jCAKy6isZPh0i0CrGhnbD3Er96/WWPnYIympGRFGTFNOun2+GFjGf
1/ZFXMmyAEuP+AXZcs++qnztr49uQ6wJi/JP5Kl6gyriCguAGzJPl0QV3cbCcNsMejoUNfJbvxp2
vUdJXhZyn1vDc+buRorEvdHWl3Z68JKl2/GFOPAt6iL5O4dMFVWFAZlB27U3GjSBQcnO4p+IZEBA
nJUFB6Au53H1ushf2KGE1kKj2zlvImS1MxQ62e8E7cqZLSJKOqvfWcMpCDm5K48JIDX8Vujse2BW
tzEX/ToXAwcgji+R874RI90uHiUdqq04IzbNIVuEUn/AaDlPIyTdFo3y8JEXRNq0qbPuXTG96nZ5
XXsQaJNnMhQZq+2ENGqx0XLZVugg2UmrnVyHV3Pu+AywIPdFir8MOyUXlhl3lvOS9n5+TiTFNlwN
0t6N2xbm0uNafRHzS40dVPOtsK3HOTdONV8tmhfEcbWFDGPYOF9d4KT7UXsIV4uen8HAo5H29nQM
pvaA3B8AbuLfh5b/k1dY3pfgKPiqA2Oqb+okpAxW9hYWZBglTNDKjDm7cO3urs4pA/K+fOlH9gtp
SOvVO85hbPG2gwuYIu9L2VO5TXg3Gq1Wwtr4bzU4yIJ1pmreqmAJdsUUnkdUNrEHlAB+JWQbTVsx
FTMq1rq8se0m2Hteez8FnTy0iQPklvjU0LA4Adc1XkZv+SIGr6jkVxkO/lV15+7Lpn4iYgt8S0Dc
CgM9rl4SQAfiDphKjjpy7PTSqaE7th8GD8B5tvAbOVVN1jJMyt42D0u7El4CWs5N0vqeLcU+IBt0
n6Kdjdw1+56VIkLcEH994SWAfaaT03Xw5dGD2kkR7NlMvCcDqcJ2tzxwvy0gtiUwADIimVtPBu00
gHHkpmRjZ2OU+OaOG5nQW4tbmEnHZWTWZYLSi4KyPy7W/Le77gEmCv1n3TuP8/UX8syk3qfpsKAQ
He/M3LNumsDrN2w83gqwAG3m7yquFDQOLOxQjvyyoEZDUX0o27qinGlpmjBFetyewk6BMfeTaBGF
OLkWva6NrDQeSybuA5zoqLeTb0Ew1K6aAnVOSGvejtA+dw3bdyu1fzjv3ofEdGOCe0AxMZygQ4/s
QPpRgr+zb6qXdmhdLJLYvwJgmFY3T7esNySaIJyYpoR4PLr4Had0fLOuaLAWGhj4eSwaRvPYCSLB
Fkf3Rwg5eyuv3HuxVEyHdZ3wKRROFCoSZ3rQ1lcaVxV3jS03WUsgXzjhLiC/d8tPhps9v52Vg5eX
FI+tZ5h3iY0Yl/SsAe6GPk7MtNZyIZfNncDfQd73p/uSbKRDM4aRpSjs6usfT679u5ToGsLVPEzF
uDPcZjm6Qc182vaWncx6iC6Q+rl5s/FkGaFNxpRP3aDRbvSmT0L7iW4VFZa3PiviusB8Ybpqs+2a
Tyv3vf2L1xyZmO4B65gPzRKusS3qlOvY1ICHy8/JWQwgeSaYgOKqKvA7FQcL+3ORAksaZ31Q9VzG
+urXcoVzJIa+oie/ozgD0lGOuJtZqiM+uSxOtev0MF7C1Ix7T6O8VcWN6cBNUFWe3bMvY/zMoDF3
AcsT470TZCKc9GpWe/x6ZJj3aFD7LCAnfqrUDhkkdBWiZXMlv8cU/mFlsDk2+6uVvmKgAQ2KIbjt
MN9gGO9xNKGnQGOgV3XU3fPKPb9tggODnXLnNBSDy7AwrmYfT2yR3lSL+9sb8/1cNpd08K8gno2n
yltIml/z5OIFHNiusIAIdMwrDmP1ap8PvGMS1lCQijdR3Og8SQ65CQrRyoAtt2kbhTkHK4vEikU0
VwJLYA49OSRHw2MSOi2fhK7XBy83DtoOnLgJ+QVcDCXI7D4qK1fn5dlde2x0YC4IaPMefNB+ncj6
vdCYhWS+PswBKAMm3mNKii8ilMd0letuzDz31E2THwNr/BraLts6djXvHBnCEzYRkPlLtYUSMcS5
xGhAhiB6djFEvZL4qQnCQKVt7+YCP34LyUBD6tvQMkKz6Q7QwY9GjurZXiewC5kf3pT7RqUJjgaS
uIq0v2+aNr+3RkYYmFMkQvT+VBuiOS0toh2ZWivIH+rQHHO53Qr7BotDbIwV2DKwCw6i1X1bSsAZ
o5FfagTRRoaPsM4Qhg4Vccq+DeZH5xUbftKR2BzsTIV6RsOktOCg7LsUUf5gj8RJ88QNHq5xuBRb
01nDyETSg44sX7dJnd1qsVzyhWUBYQysxZScrumbm7DRu9UxR4yVAU9H0H8QElFv2NsA3BDhrY1J
fjvYHTtEHrUmCPSFZKV0X1r1t8fca6nRBDOXBNG8dyq44lokNRKVFYRCZ0UKA9UmdY2n3GtfkytU
0cQXieOg/CrGJVoxTXDsosgrYUA5kjasIEBnSoc/tWc2u1RA+BSLU256+oJItwESuK0qAYYk6lDY
9l3jlikRhyvVHxqygCF2r/v5Uetwa3uS6SqRgNtiWCrMaPIVHguTbj/7nAaHmoTHsW56AqA85BNL
mbngieRz3ZrLMWzu/WGEHUbs+pixB6lsAzvKM8mN15GhR+0Jfg+ayUMHg3OTId3eKEPd5sZO5eEc
1/T0rOv756LivSfYzlvSV3to820p/CBmYBxXKczZ2sQLVprVnXkFYyEvFbbGmi4obp0QL9Io6oOV
+Hu/ZNxFhvyfsMv4xtFFz3bwY2A6o7xEkmch+nOq8j0gljFJ9VOm1jeZMEazupu16XaGXV48YXJw
6mc3TF5EgfBvyuSjMEO6O3AEg3JOq+90XL2MrZPmlgUvOMZ/urr+lQzIhTmFsfdx+46TVW3X9Qrp
YDnclYjMKLPL6SkXXrBV5mxG65SF7HqLFHEb/Vden0sng3+kAKySTRkL7sKick6VSDPeUzgJaWrA
eMbfkon1jdV0EdnjTH1debzyIl5JVfEtl3W++4KC7sUP2GAT5qFPFIzHdkLU0wsYm4bFNqsNEfcX
7acsmNlWzeJH4GbcpZ42ojA2qaq5UqzlDzH3DjNE/MWDql99QWBAZ73N6pIRH4oCRL0SAM7Cjm/0
YKrg1Ir6m1eIhgttKaMCBAYU9Id//3RbzOjXJI9qbk4TA01EL+y/uxuEKyEoJ+g44zTxb3Ce0Zw3
rHDBhB7VFNYXY5whv5oQb7Db0RgirrOWjMYkXzg75oLSUIsQMfyza9KQZyLAdpGMwCcHtD2qvk1y
g/Fm5b6ZUw6PrR1/LNG7m7pgCDTOULkbEgtG2dgH9AZPHCx7T7nePkeXWCbaAx4jy/04MJci9jv+
p9rjLlC3f+1a3YJ1WO8ZlJcV+0FPlHEzp8sFFPCZzQMcYSDarYVAwBmxfBHaBbKhRSLl3pk+7WBW
YRjpUjXw77sPZnhNHSIjVU71T+Ba09bK81OLKkYarLiyWVL1Jg3ymP6hJdTtlIXygdhRwnXr8sGZ
CY4XJewSySfA1pTJtJXH82ThfOo4xIyYRLrqkPZr1DCD3wT/k6PzWm4cyYLoFyEC3rySBD0pkRLl
XhAy0/BAoQr+6/dgHzZiY2db05JA1K28mScjy18BGPgUeVDuNSa3re4U3aozg/+ES4xqNiT+4TGL
w0n2xjHo/9I88K+zZuydnB11Zl8U9Z5LrOUrgoXLn4nP9KxfcrgZo5mmPD7Za8kNbzXEXJ6m5GIY
hOcd84EZgo1IHjzIL+w6IIG8YToGIeboTmxzJJu1iwMOFIUXsPfILhmhq6IkMaazZt7aw4Sn4AS8
nJfjVBRrFvmvcWX868k2RABL7LzeMUiCIeTU6vpPPh1lONvNceAfUAK0lEw7hOxnAx3tmxUUalTe
bGOjdZ/y/CRg4uS94YYy89586hskKcXEsDAZTuCdxAbMT5hMI2vgpSwWvGoVUCBZmD33CTusnf5m
RZHNToXAWO4fQGklawn8egUXEGUMNryoDrUuJNWkoVOXS6AE1ooP8WtYK1PdM1wcOP94OGe56ZPq
DIgeUiAhWvS6EZ9xPBRyrTUGoC6/3tcWF/HUfotKcfQRHvfg795VGwBIHIgIxJXI1mUMvLgMaCnJ
kMAw+dHKFsMbgjRfLdfoGB1uOWyMKkdM8W9cYJOrbSOhUBNKqrSOn/00ra+66Z2KriyeBk3eCtGG
k2u4F3qOyHEwQZ9cZz7opphPhuTagx8gHi5WiuOg6fI9HLWjgblkxZdjG03mDitIkJCgDniUy37X
dgG2RFpB1s6MOXtO5U9HXGA7+hxKhWd+e1E5vjgjcM1snil8BZpo0A2OOYO8o7THcFDEQym+19D2
rP5YTtNTlpHoMdPSW88LhwLBlt2jQbFmQIspnufhG0bkc19lZFQQd5GES2BCfcpQzmziKfc7aar+
XLQnf8SZY74JQeeCcsenoQMSHGAC4XHoqaR1Ta4pkx/ReviGvA3vzEk+cPZi+zG1G6EQ0Od2+Wxw
LPL3JIGHNr3NqLFk9CeCZKGX5B3X22l2MbaoeGOXPBFsii6+TkZkrk+0KryhKBPo6RHfCqFR+VAm
h9Q0LrULU8zOJOCIBIu6J1Is+7jjCnUtbc8L0zk68mNyl0Xgeu5ilo0ybohQpVytK8o9ahEcg2ne
p73eUYRZVOHMKYE/kePKVD7XD3s4FQ1W4Azr/VZmVrSpcEUR/VV7PJtIhDHcnmqcPUAzmKJdh1+p
myvmZh6nK+b8E724XFX4dOzwAXzXfXmO+etseMRe+MMkBe2YG8YwwW62HcJN0PUIbFo7t2znL02V
V12WLw2rxYuGqaaMZbJ2gk7fzpl975MeFXhpUG/KncydYKvPDRjLruloPShPnifU1bHL16Z96DoO
Ft3TTnWvpfsUSPRGs8x9VUanif69jZHicIgwluULzlLEZRzO+ffUt8S5U1IiFFDjmuMEXiX4eP3Z
J05vxFu+IXXRdQZsE6UXW+9IsM7rBsRXuiWsgKyH3TrhbB4tzZjIxBkkPdAh3Wg8ggNNMGQSjUq4
ta1dKCZBGoFu70mRGS3LiXo8DIXqniMqGAFPOzTD1s/E1UjSEiNZu7h5iwULWFO93hEVgK0ED4Xg
ElDYlO3H7EQ3E2JJc5N2Nxw0tELy2Ky99WrezOTi4BHER6EZf9hVXn3uxMVg/dMYdspoHi6ObX6Z
Hh1vy4ox6oOTXC6tcF7Vnp6AC1mU/jjJ8Ucbm3uGv5kQocZQSn3kTtrafWrZbLaQUuhUyGjKNj+q
iuY4SgJQ91wyEWWGFAIRBvSTzBUb+1fw+cFBt55jc2TEsMxDZWu8ikcUNjkF6yJtZ8ps7b2ezrRh
9xTBjtmr6Zv64dmZGIO5Zj3RdncvyvjUFxjAcMheDS69ayG8j1L0/7CVGStQyM0GMZ1DDHXAnlJ1
sGKYjZVG65QzZ+Qo+xbpLE3SvSGSGIzxzO1x1pOjBEG6GbAshdyi11oOdhMG/mP0oFgO3G8JPl3k
0N1hqptbM3eupsTHikuBQgubamluevqWmiRja5rvcsxvkr6OyBLu0S9qwtED45hAbOTcI2sX+EdR
RCntqUAM60yD8+WgIA3UE9Vzu54ruWOU63n1tfbeIfaMn0ZuJr+6y4VON5hWaASshYRq2LGX/5FQ
OvX2MXVN+BOkj8M5YXIDf9ZvhnxmJHT8D0QoLoD08JSN7+3SQW9Zd+FoTUjzN3y7atO0kxs6OTCF
Dr+lX1JBZIV2ZeEeD46yYMFhLzwvLorV3qEde98M2VdsFP2p98QRfg0PEYDbTHnFnpnn0pct3bwu
tXEDDQbrseBJL9LhKghKLIyqaBsIKh3xbTWQJlhqgzhItqLiIGSpdanw84BcEId4CEgYtvrWNnID
xthfp5cBF95IbqwY/DFOUR9sewgW7Ttd8lhs5dOxXi2KmmfjKzFpzeE71JlluKPgV/s3zn+Z8avq
H88nL/fJvJSXVzd+b9qK6JSPClcpwfm5VMfTrLrLi3cvT79lFPsbMOAZcyuX2NHMnLOuz+9UTN3w
2RkkMuWfqmJz5ZSBtqmdeIat4D7qgM+3ToBt6rUWtdYQfOt8pGtyExsy7FtZQoXtKa72uT/E7Sn2
xr1RUZ2i+l/hVF+j03ZrrzM/Fprl9j9wBE/dNMlLFlhsLyocLqOWuKhivdhLKT6NdB4o7PgQi/FU
M2I0IVGMezOtdlOseUcIweBPDVJcrvmDDcMhVxBbOyKsO8b6L1xZcpsOHheP8Y8q+GJdujSy0PRE
l7dBqLIXwgJTwbFb4nS/jKkIu8l854njxJK4tklkf2bfyDxYmpwb6MdfpDt+DvYXtb8UTGE9oRpg
lXDmgXScNz0hOOyO3mHmJxLXdXHmdUJKf/ZfOrD4lZe+VGaZnQFxxMdOJhjSY+2KgM7uJY4fZpGf
Jt2eWaAk/5qEPIuj4H+PquEv2ONw0GZ95zXtf7VUdyu3r5VTU3FFbUahJsHeMQhLy/CP4EkhLTUL
FiP+hz7+ymgM8YnIyQkKa4iDNtirDn9rb4kL3+NNY0DedKa1LaEikDwhQaxTJqYggZxal8UXim+c
29VvzLqxzsV5HKPm6BBQmH18nkbz1AsHAT93Q0vDtMXItR96gDOBjROwxfNSIi10+vBog8m7mLa7
NB+3jHp6LS99Cg9i1iKHWGnD/dP5KYq5Z5mD367IWeNWJa+1QBvvYKvX9UC3hAu1YRuoklxMlkyo
geFQ+uSE0FhfRwWizgz2CxMGjRdzkYaUsjBbSdFJ50VDuTh5RrArqgmvDf4qewR3UCuOsTHFym83
RDdy7xbBO2GpxtVMukVx9Qr9UnivlUcfOH338kiF9RN4K/1QJ7TIdQzbGVlBwKFdv4l6PG3/R+cT
Eay+EFsARpY7m7BXzVft7Pw8pG94nVYdVwu3ardFImhbKsn0T6S64gNenFmwNBovnlLIP1HoZR9F
8VaiEjfmPemsMzuDTW3dbURhlz2chmEUMC2J4wT70QAugJGF0AY5GRaVb3n8oyw+Rwy8y0ko2MQa
bOlLwDbyKaL6gFYFIhlxlV/xcJDqzl9Gfqk0Pe1nibbMQbqfE/OoGdqjtIYFiLButMzcdjp7Oxkh
jxpTxMqLdTl5FI283dXDBNTjXNcRuvikkbmenA1n9Gflu/8CKCp4CXfL/2awWx+QFVV9A/pE+KXd
dHpzSUZ19QIiwCg5u4ksTGz915Jt8gsb8zEZ6/4vwPPe43CS7BpY/a4sF+u0r9/UCLNEwXhrITZa
z1R37AT8N92Of6fpX2PBFo//qeqrQNCi6GMLdXpX9x9Zf9bhDOmAedOY7q+A47tAlDW1r6qOPhyz
2ChgPyyrkcreDORp7BThmJN8OAw9qVM68TRhhYmPiwR7vId8k1fgD4cESo7OixSEdgQv2LF2ymM3
4YdJ/mt2R1HCwvcJCafPYE7fJuKcgZ+GU51dFayKWkOKRJGMQ1gllOlcZvlus65sq48qGIjxcLM2
qoOuaFMT0yqv2Ng0/zos4l27N83+bUp4xrPNRMmJMtwjK6WtM5lvrOMybrOsT9jzkLLf9p25mXIQ
lN64rWllqZvxNTHzdwNHMoJaOaG3UOBEH84CoJ0pLddvVkWDsLVPYquFWNOt0J42NT1rsFBvgMRX
tvqUbDISYnjCepoI4pRxdLLsaccAwhutQAM0tnZ8jUx+d1wAjIfbAuUrcIybYkfPXXVDt3+2xDXH
dxuwrxTNKehfLayuBiUtZg2/+9MZBEzID7+5lV4Wdp7cFDjN9Gbede59wIGqM42QLlwBoto5Ygjn
FNCr/0yn0XKJgPZbrjQ72uhGFdYdgm4zY46rD0b+S+QBJbPZ2s63MywxcBbCno4Tmm8BlbA99kYQ
agZAkjV+JIT/YaMGkyIcsabQ7+wSagBJQ6/Og9XHEr+CrY7SXwKHaP8tqwIXhTt2FAbM/sEAzCaS
X4e1VtLZu0F+IqrFJRM0anQZ6nvaJ78dFxL+0OvQkW7W8lNeVSc8J4n5Sc50lbPJ8MGt37nEDaQP
cxxKCaTwJGlvwuLySHSxtGP7RXEmvlaR9qo3ubwK6oM2M/ZdSPXmRfCMdJYRHBRhtE2uKhGWTSAP
RddPNwSwnp97C+wL1lTmDunVzoP00ECEmPsfPPem8xXF3zOgsEUkmDuxtoPDBHeiExgSxE4HoSKM
4mRKJokG/v4axZu/7tgku2TWz0xMbBQcg5IIw/5KRwLfNIB81EhN4NuZsZ0Y06HWYrqlZv6mBTEy
+4zXyK3HkHpMBI6lWIIHBgD1P2/GaouAvo0bruMg0TeigX7Q8DbpsNQkdAGrRzH2f3kxgx75tiqe
9MCH7t38dgT2QfeynpdazMFkPippnNJSiVWXmf6mGKKty+uWQ4YDwppHqL/TNhvzb02wkrUcxMF5
CpPMRpttPoqo30UlxY15dSD4ehjMzl4lqYOiWp5KjwtU9mwlHToM/vjqUbz7M5D+yaWm1ujPAbxk
ON05NxRvZbvc3jSWFUQ6AHzxdbgyld5OBcE6Tmdrw8IENqt1Y5t3GCxrPaILuZa+w9p+SOkeGr0Y
v0FK3TVcZa08ScbeQU+wlts/AuK8H9ANmBs8SuOJ6Oa2S6ZjFzgbVww/CqF4zNRp8stnJcf/+iOL
2Dch8ze3VDuUvHo1YEMYsQUwGZTJT48FdEVDByAIILYWmOYYbmOYdI/R93dOHe/xYaAiO2FLTpuu
VspSA0DwNaWJGUsdFgWL/4kJD+xRZ+4Kj+qgxNzwa114P9tWvHeYeSE3HoRGbNAsbszlV4PLgyN+
7BbTxuR9N6DIVmNJKqEbmOCSGT2q+mzpUkhZibi+cVVxdqu9bFs2E2CHDgyNC3cmsdoHQeft7PBo
8UG36ajRMzIi5Xed1t/m7P7oy30UZHQ6t4BoRiJ0tQOKN9I/RhsLiEfzQxkTUvG1s8MZbAXRyUv4
RDRRByu9Ny7YJ9h7t4AvRGG/V5r/0jTGpSFif1qgP04NWC+fgt0suUR7ijelxq+SFq0mNd5LSZlr
kSTuunHCKUf/HLhw91a81RUBDN3IP5wYYJhrPpVFYbxVUJiN5NUMNPfYF8yLZscSKZlZ0hUByC+f
i5jWZ5Tw1IrLAJH0ucc1VaAcbEEq02PFWTZUd9VRLXJAg1w7+o40IGA2fG3BbUQBBBv2mumKr+Gq
u61Zb1ZkJsdmSNtzVYlLYZF2z+h6WWkRHxOZAb+xA5tsKcmSmOLclLdqcS7Rb5SdP7kpDqFhOgyG
x+bfBmyqSCViCePf3Qzvji3g9eW7KM1u1vRjAYVStrYdC49cM8RRD3aZVw5b+ptX4+geGvmhPlII
FvJSAGeNtTXpUaeeqc1ktRas2elM4ghVYmu27xATVR9s2rHB85btfGxGcXeZ+s+so6uQAazw9K3p
sGbO5l1vfPpjj5uLCeJrYjSUtjtgTx/vlk5ad9apLgL8UFDMCSh1QPrlEhkxem7SUrjnrgTPDHpt
D3I6YEFPnMKFehZE5W/HRqKQYGKwgxTHRkBlmDNGQuqANNN7KyJ9gZiv5MTcqrWYwUfW4KE9xdeq
iGmVH4+xAqhTEWSd8wuAcA11rvCP9ZT/GhgyQ6vReVbc9Fo16lNEk7seKufq8nk7Sk/z12ZDD0Q5
BpuyM85DkV19z3qepHMn2vEaR/NOTubFwwFU1TOL7zY9mVHj7rqMDDgovzL7pM5h3QQ711ZwpH24
MyuHWlOl40d351ei5euElEhSPJvQADBgXZbLZ3TN659awbxeG7CjMQ2gpXH2fBQJsz7RwyklOOC3
22Fs7zV7Mg5zEg0vdgtwsOUshZnCqKcGKrDTV7kY46p/ehc95TFBBJeiZ9dclzmXV2Pa1Gh3tCOH
5DPWrT3vJlGFbvOia/ISsN9rDfshOFWntLzkqGVrMTB61b9jSn1IobaB/1z3J633n1KYMUGGNt/9
CBYJTBnbGXiWQZ9gBji3Gz6WwHIR313tuerHne60W538atwjc8wJ52q7Fz2LvEega2HayPWAQm7S
NdIlEnzSxMH5NkMS19udJBkjsX8SbjTFy4JkkBCMarxrekyynj8adztbi3cerWpsEHHDJfuJoUKS
z2bE52vQ2YbXq4fjyE+ABCYiCriWdtY2S12zJ/f50JDsSUOWn2uJz4C7l7cdc4nVMpRd2OACxEE1
0GY7M6JL7xE354bF0jJ84VuulLWv9PyQLZmYYADlK59FXzzFFLTBwoNMcPZ1ucf9HCazu4tZV4ri
0NveS+81a1yZocu6NkJ6KxOa23tt1zaf6cReEHto4/5XpsaWrNy6rdiYzTrBojKfj2zOQsLtFzZF
4JNHhlMSV+TDCMZo41GNT8zHqFTV2SafyeQFM4RCXX8m1qIirpb8K4W403K77QZxrTMDZ3BGlIE3
42y85EDc8Wz0zcYfcFRWCzkokU8Z4aM5JceMP4KyG9XgdQgu2fwc47lc2c6ldadQVTmf7gLoB1Cm
ahEjrJ1XD+EiS+fE1/xgm/c9LSPtXg3tpZHkitn69Phqk2YROpOjMefhEMl9kNEFMUCU2phxd8o6
jOQiGla6JY2zVuPf5eD8K3JGBkGFi+O/RhYo7CkmiRI8eUGoCkwIZnxkUh2JyGh444rIewQs0oAl
wUuQBn/N79LEdGT59XNOFE/3cZI0NKsrYxPgscwo4+zieCOqZ5TvPR8u3zDOuWS6qIZ/qcRfXXPl
jbxMPwP35eMmmQOqjHXdFIdKkaHSffmfbSa/Ip/vWsCTNhusqoXHxmPvZP4/QpJnQF7BNtGSt4iM
K77kD9J4T32Uf8xLC7waKedEMNAy5whdWu5t1dySXj+LhBU7j37cu+x8enVXeG/COH0Q26SMyaNx
CFBfs5kNUo7kP00dq21qk8TqTeCcApB2P7PyhBjoB/kLZUTE2cr3oP8Kig+PVLqB1yQPEP+o/Y20
LfwZt/E519XaAc8LP/Ijz7ywYT1pJm8KQggG4AsetMVK5mnPHXuHvZmYIix0fKZTZ+DDBpmD0hwp
eSpj9Vr46Aq6rOWmbX6triuPamBsJNWXKVpIF4E6y+af3rZ546U23RlOdstpIk7aN2cWhBld7T7n
JUyJb6GfmxrXpMHmavrD1M8Tby93N20jvWYHlv3NVIjQvviC0xTmdrO3WUEASWMT9zt61qMo850z
F2wchmxbB/8NBM9467cMmMbVi+E1UOIX5azqCBH32GVZ9F0Q12M8M8HeyPNwMsadMXgvuRH/TP0p
zyJ9j0fsCI+VOhFulcVY7IjoF1P6xB6IhTBeR3+Iz4BPvX0aTM+anpMairr4pBk8qW1+JPzL1V7n
FUYhjN/bO09FD9Dd9ibnK9sV17MlB2phquk0t9zVvCJYa5qvvG8/YhriGfUNFNNBexYttzIHF1bb
2mtGIpSS5DTU7amqZnggg7wlZLRXmRAXrhgHSqPuDcxXSCDjSqlyX/r6p2bZXJuNXwisFS0SNJan
8kNf9JMC5qljnPxEPaW5BQQNeNlwiGPzZeymfaJPO6sRlBvjCJhNPE60UeFLAI6z8fDY4Jf6rKbm
fWiKEBqPTvCbguxRvHZzdbAsnjHL+JUtTUet9eA/TD5dtaX9JWTZuGGnd1RsdlaGibmldmu8l17z
Yw59ccISe28DPfQF402UHHw9/QLZ4cAMcujL5uGe/3w3jTa+Jp/I9DwZeWSviNw882vduZm+Sef+
PGMApXsWeiaB7gU3xHFssVMaxlp/YnN+MhxqbbPgLBPxCXSJTJ8Dra9ihkgKxFHviS5TgijukxA9
5EyF3WGRXyFPRGzmgiZnWD4MVAkTbQ1uM9grVJl7mv/gBwA6NSJbxvnfajbbXWXj/YRkgCa0Zcq+
YgvGqaWsU+zzdnXoPsQerp3c3rqVZX02nWCXpX85fOKaVYHU3yZs0n0L1dDk18+FUackzXbDzhYv
tS7vsxiuIytmm4tzG0R3twE95TLicT+Kuy0dqxubspYsAOZkGOuiie4Ww9gILV6TP5ik+v51QTrO
7rCVJmhMMvi4er59wtstF0VratfWzA/QebdQgEoEYUuL2e2rlegvVnfOKPe0qEiiJXTlWemp1pKj
svlA8keOeCjgidrRo48pR4PnpTg+cpMKL5Z40PrBXaTOQbHUFdZ4YJ55tibr3No8r3RpQXlA0kNR
ymTYlWLnExoWXvoUm0iCtdy1QPjkYL0Ky8dSYN8TnOTJqB/S5JHhiFvzNmi9Y8okInQcCQSeoupf
01JrhRo0LWOka98r9KrQmOtDOr0VqX0AiuXtpsrZ28YPHZwOtHO0OMdXx6zibZVs49h2t5XlnCBZ
v/aFWmylrCirPnktMJ2TEE5vFClNG+oO/PwzYy7ok/rFHNoPo0vPhjvXW9HNxW2eiEGM0X1i3RLr
896Pgtc41zaRh6wwYZlNbD2MX6IRg1LG6sWe5NvEyjfMWOxH2kl2v3qrbaP+A8MRNQ4IOwnd3pG/
del26GCaay6V76nadZJUE+7feW6/vbIhxNm3Rz7ViDwpZbGJfXKzfosVDdyGH58qFD0vNo+T7USn
CPb5isqej6B1t+TmYc84OzQFCub4v/SSuaO1tkPQ0TrX+ceujZaHEby6Gpnb4FMfhO5GiLTlURsf
8yKZqt+AgEvATcj1s3NUYP0T+aksnXsTJMdeFffkLenTUxC9i7HmfkbCJSZsNS5sTHsauFIP5m8b
YF8gmgVSGu5ZNUBSIRcqTP470zXpqtnpVkPEI0UamkpwgNgiFON0YcxsMFZjRmPv522rTtNAs/gP
npE8erYNpgOBZyuMHBqAwUSuPBNpqvUQJB3z0BrGrkqrJUABFKaf4zDwmhcvWbQwinb9/m8g/WpH
xXyanOCosp4HuLOOBJB/Jj/+LUW2sTRosR4nXmu6cFOxn+CfZXLE+QdipLTGMCgS2qVYKPmOjXjL
y933zvxM2G9ELyPNcGvKcjY2Dp48Tz4ME4fi7BaKWRkrezGDBRA5t+W8oz/bvTLT4Slz19ht15Uh
92WZLmIIjyHkDwv6smXaIHOMeAw9ujJNoimhZXHbY/lLcnrpcnbHuy+ah5eOj9zHHpHOIRMC2MoS
N3xEedBGF3MTRvb8GmGs9NxxY45YAF3L+eH98eihgjnia3QheEZcvkq1TTPawJKBCjRvVRMPXE9a
8YMNfmH3bS1fC70OYKifCQ4ZxSbaT/4kTkC2bZ9VXT85DnzgKMaenfAxmRjGg6eKVTNYf4Qy5hRh
m2fLDe6RFkNW2o3xS3Isy/xIu/VF2QScGCcjs71NDuoZQDtkmIdwzeuUvyoPKk6L2C/Jc9eM+j11
A4PYTq1+MlgDT036EMNDehvhUjPuO8+DE2+DKnvztQkqBKBcW1NnWRhP3Wg85cwayko8Vr/N1l/Y
rvGPY1+S2uCS+l/mA+MvKPow/8vL44SD26W/fLRZnQwPDZuAZO00FP3ahUXENb3hZu9C8QUYiiiE
PFXNKeT83F5nNLjIyHqFnvrITRCzZXA22c3oNaDQpSe2a1hTJA2Iiay7NpRlVVH0Fhd3d/AOXp5v
ODAPiYr+6gyrg2dsrI79mJW/cPvHkJO9EoGGqJQW41rrSUmwc9mVlLi4jn4xlLvLCQr1N/CuxyYb
/1v5TwRG8YFN7ruGPDTIGtII1oa8d86wYgbUsvpJ0aAScQ+rqeLSbXGcVLofG+fFNXIo+Tg1wTaR
kGhmDN3uvm09dAuy34uTptwUBOhswzot5Q2ryvjxLQvXc4GZKIGc1BqgQMtyMzv22fCzU1waRKfK
t3hAoIDfcmW//45menaV8w2NePHAh22r36l1DIcECZUbNy+cPY1k7FJdhVmliDclig9naog1fMtV
9xJHkqMTR5nl/SYG18uxyl/0KNoV5nggXbSHgGAo7dtLeZp4MfHAPw2eOnYuEu/AqoKPhlG9oTLy
4BevaRMz9lMYbXGdiLmZjU6/NZSH1PtZJNNPLnfmbPCWa5JfhJuDsooL4/8/GXEHSCmSINKPKNtG
r8qob33TrjWh/vXZfLEc6z5hHsSUsROm9gqdZ9Nl2k6ncRIW4Mkc53VpfFoxgaHGh0pnVMc4gzrr
x/0+Mn0Dk2bzgyP4G6PG1pEs9xziAFSCN4h11h3lxJTiGKfFF+jkedXlzcuYc5gBflnlQ/Vf3OUf
VAr9Z/v1P3+Un3ZEbFEpjwgGr3IVX7OBNYi6J8nMXokFV0rssIxR74l7mGSSFum8NGhaRphN6vcS
wl9aDPhn+T0h95aVwyWAWoEh0/YaeQIaUY2d5qYYHBSfGjqfrm08wJR3fyxWSapfjNQUR2v4L2SL
8JJHZ9szPyK7U8ji02ea1+eJBeCQSjD6uOGwRLLe3llZCzTDWqUcN4S81wMnTIbwBtxiDN7LejyS
8SOjy+W3mLnC5mAKTQe3m+GRHDOTm7cYePFeSn7GloX7BFtLHNNXDXMkYZ1QE2GcXgsmvqQ+RD1n
T/xnemyH66Pk7TCk30t/NrybZIsnL17pJbTl2qfT2JTWn+ciqzt6CbXgJTCEvhksSFVUvBD1XsFI
2eD7P6MLvCELriWd6cS2iI6Z695HHtTq7aCr7wYkRBvsy1ijVbTY64gmtdBu3uBvMj/bNcUUsj66
5175wL/xktc6ZSjEzAaKkOJqW7Nrk3bLVdoDWV43d5nnN0Ob3ml3kKJdd6q5ZGN2SL1f0pVHYUd3
YSdFaC4rpZrTOtZecMDs55oIWZL0STg5DTZ5ufMi87NJeKZQGPbghKlfJWRulM6p8fZOLX5JrVzJ
reFWKcQ396oXiJ512MbLUO2otQyiX0mlIf21t7n7U9gLNkMVGAzWKFdBwyeTZFdQBQ+V9pcpKdZj
X5dAaUFotmn0h5d4bXTzp5dH3wpZzRGsfnCN38gmS7LegKxCm4Y/aVkXQk3ndPL/85AtyGlinHWj
4ORVbxXTMAVZu8YJwKv4zZtyMxS8bG36D6F/dom1bML4cPIox169V4H5YboOXnVWt1peha0z3pLB
eSIgf8wDbDATdQZgm1Y2ikXcJoDZpkfUAbkwWSMTepnt+jE62OqUCQGWZhIsuA3xnTliMTX6ryaT
Dzl176NhcQH8EgNo+v+36V87/VaAaOEXPdNke+Cw+jYzb5vkBUNoffXTKsQocYBKTtIw3jO6wVTD
rNY9SJjdhYdeYxXT0Vf+I7YekZY90e9Lsws+55YtoVP/+IIdGPbP0gS+w0LWQ8thkh62Y3MOiuHF
Xmr6/HpX0TbsFsOmlM26Y7VXmdFryl2DaPGLn7UXIu1EVBQfAwsvltS2catFeLiw+xr6ebbiqyzw
OmopwxFha+uWmoxmtkARjuAZ1uvYxp5PvnZfavmxcjOLWEn+pWtfKdJ145S71Ppmt3cah2Hjo3tg
PjoWASnU2OYHLm+uxPZkeU/LGGbrqwaneODN7wjLUiJwz9kBJsozMc4jnNWT0H3EX4fWDt5sqVdd
RcKezu/UTwrXPLE8dinqNeU3q/Rk7Qr3xfP5CulEAckbrQnkIdY6a0RJEZvUQKeafNOO/cf+EhSe
8LdEaYkeloBL+ontRoEhGw6ntKEI+StiJgTjWqzlhc7mO2W1zVup6TIKC4wXzfqAs/9a82bDFLNp
yL8UBdKtOWWHZF7kUQx6lMZMhf/ZAlOPq+5OOpx6t3ITZRol13G2SQsiP+21qAoUmYzFJHufOYDk
BjD4pnciHMhzJyjPEWUc0LJyMIwF0JrXYsgo/+VuX1Nj2bU/bQUDGeNuNqZPs9He6vjImYtSXz7r
qD2uDdtHwX5xfOw/ASo6vjgDPkWQHBoCiRFWA2dWPEtghIkB69u8LN8cwiOs/pB6ootGPkGlJZlo
Mtq2Og51cO+Nm5qfbcfcLwUBJj4q7dIFgMxooAPeLYHIeguiAJijjbnCkhh8CwLLk89iVO5coyFQ
7H1L0+LAuKVCPhxL/+hmFGIKtHeN+EyKaDUt5lRbdOifwxmCwJH5hAqGzNtnY/FqIWN3bn/voqNR
PzuleXdaK/R1byMXi3hCpN7EQ/k/9s5jN3vm3LK3cuDxKaOYycGZvDkHZWlCKDJnFtPV96JPo2H0
oNE9b8Cw4T98kl6RVU/Ye22d37M7bVSmLkON6sG6CMPeAyD5Zs28yVpG7JTkJsIRM0sPUdXdqpJ2
aIJwATQ+r3/BQuNlYJGRleMpNsqNOe9Q0+ApN9HV9/i5acqNQYf3zXhtOUpny5Lus5D2QtCjGY48
USE8RpgiZ3DSp0sBrbHobKK3CbqtKpn3qiHwZiHxJwJIjU5t2bfdBVluuExjm4kpPotRrKowh3MU
bjTJEmLs1nlarGZnWdOEp1Hacmta4MJLM2JkFjxMyjmnQ/ZUjOJdg9Mp6p7gT+1J0IJ6wSWCZ5sA
mk/Hb1Wbb41lnYCareIAGJBKrJdK59hPazAa7ERw9225dnbKRRhv+0dSioPyueSqIIiPvQRwQIcl
t24cO/D1bSMwMZo7aNsu2Azv2WgjTtvqOFJqhIWxxu6xs8UmkshB/DHeBAhV9Aw+VvVXmeLVM9jC
JBQqAEVtc9opWq8kyGaSKkSTuj5zWC9bYjMw4LTwysbnFoqymY23kvmF4KUJ9eyaciESwLxPvJL9
WbcP/Y4hNPVT2YPEd337rjPM9ANmq7DuOM4AVaPaEO3adFOfIQYamYH4hgAM/oBjhV4XF7s27HqE
DWlk3/vunmuYPZLGY0CanmoORqPBIj8HuyCHNYliHPLxFor0Ezfl2zSGgAPmH41Z0ZhPPFG2+WGr
DDvzNitGuHVs3FqgrMbLWGrMw4P83Ahxcs2AQJL3OnjzCIQq4uzT02cKhDrWkJkjqW8rRtScUdNX
bmvXsfE2QwaTOVgW2snvu03GuDMFHx7Z7k8t8cTiaAsXuavdo2ZCSN8wVqnVzidFS3fScOnEGs6C
yrvwiJBzUTTs6I0PGLLG0i9REcThzpdQ2/LEYlFsRWviZZfBI13Dpk6pcwv/BgV5F9K6JoFGwai5
j2mYbYHr+Sh5udZnXIgYmVI1zJJesyG+tz6OedRGmBtK3Ol6883Mc0YFg8th8zsfwJBYzyRXKgbA
IjTP5dAesJ8c0JfuXOQDYap4hKub7/6iW2MAnq4w7VBUkqtFceW2i0hhYDNXrFdbdnmj/NNGVP1+
dKpbk5fBo+8PdlJ7dc0Bow36qXjLKBdlEeKodOmHbOOTWZAZ3AbG7BXSgUXtGS9xZa+owKz6JeSP
nopTnH5n/rMT71hv/EaUTESBPkrq3mjO/snybTxkVznd4rE5JF34I4SxRHC67FX7Fpj1AYenPqKI
yXMLLImkJpkFhrl8AQlySwrvkiTxajDLZ7calxWXoBBIywP9IxjrNe/8SRnl2o7eg+Yw4PP0ueJy
nMPYcMLYWmbjk0OplDE/YopPjCkqNLhCixEHR1eI5UOE3x2d25IBx9rrkoMNXC/KzGMbsFJomsOI
apo4mH0E66xk3eX7v2kGvVVlyKV+5hCsLHhw6r+B0amVRosYM72lHUjwurted5P1WreLXeD/eUpx
zcINm7h7m40BvDX+dLxkXfNaMXMJbJDjvEl6rPHnPZrduxjFMqibXcUJUxcfRioB/zxoYfUMDZx6
07qKBCNfQi4sUU3gJTUt5Q01LY/mztsbqEkWYS8vTSSRMmfrXHJ2manT3+IBr7QRZofOyVdss04N
QGyHzHtZY2GLLnyIgBzQHHkfLDAu2fAik3PAlSxmSzBvhp08CgRCvdnTmTDBgiYZW90aRMEu7p/m
UxCwHoDJcWmQs+akP1zwmCgGSGr9X1bkW8GqtyPnSR/QB5SroUiejPLmxDha/yL2nboxoFY5FvlD
S+sdyy/X3oE6WIbmY2vlWw0gOHcjBcyT7d9jBObcTuBNi5UdPvcmc6HxSs2ts4mtK1h53ELIYvWa
8QBaRqPOkk3aS6ojQsH5VJovxIXvgbL5J2t3q0f2I/fNsr03FvvzKMY3n5bja5x3f7qtOwtsK2oF
/iRdukwtdkb6TedF4gr0wYxpBLpW9mxt+6F3sfXcD+4FasG2w9J2cnrMg72Sl7Ao7pUq7IUXVG91
N4e9WZn70lXjj1YFAzJjXGJ+5BG5iJcNtM3eta6JsvxHHBkKHwafrS7N9ymdfmNAM6Fo+QMJifEb
XEpMHsNtnevIOpy8IF8DOrQLo06OVrrPdc3eDwzIGKh03xKTOVxO2eyc4gGeUHnL0ie27eOGFSWC
2aqWRKU1GWyFZ4vDdfS/eg5AqBWF881suiAKvNuJ6ldPiJDd98ivM+9ZR6Q45rTDfkaeDbRZxhe+
5yxy+Zfqb2rMN0zLaknDlC9tb1/bYMOSDdQRq/ycOPhJRQSOCqueNTupa2sHlM60QUDFShgw6aIw
ETbysQf2MbDecCe6MWHEkDiqqw1fwmcIWdx7nmZhiP1ouRtN34Km5L0/pOUSGMoybNE4FRvMvBRK
97pnOnhtaOwr6xdNsRmzuscWbnfPKEU9dK4gJvRkWk5oJMznHIOf7e/rHLBSAAmiBzOM/rz+jZGH
wLTcYh5dWiBshdpUYA8SNHNZySqr4bn9HfJgNTPM7J0Z8pbLTe1Q46KDq1Fmzx1twHGMzGfwfuP+
rIfPLfFYZXQow5+2vonKXZlE8pBl1T0mTIPxlBwYGcUeIkBynjPX53t78utjRVCKz+awmIjEMxAo
SAYwx6Dfu5y/5DvhXln1zTnGZKPIfGgvaoLP/VtpR++3G2l4tQNvylLE+6J8y8oaCVZ0ytnkgZo9
tvUF5COU71eyCKVOkFTccYqCNKqIp+TdYhRJrw63vyPj7hUg3sIp32u8nGJcZenJo+w2o2rTMre3
wm7FsGU5awk0NtU2rW5hP5QV8w2k4/VCMvPXg0vqX1TpwQp+B3kAFGYR8MazKcNj6CpE2jQteowm
qFy2n/96chhm+D3OQllstYyqwZ0N5Tu76tB2GYuiXRODtMLQ2TPqbAuM89qDbX0Ejbvqza0He2xO
RrW5kLzpSiMBJq80Tra2Ne178mjiRqxqBDoUIFN8AHCENwEUvbuMVbwX3NIsDz3Mx5iv2JFDy2HH
iK7LQud3kBNmbz6aDGvNiHu7mdAewOfXY33l8NEkxZs9G3j9J4+855pBWkA9GhevhT4gP/9IyU/y
KBPr8B46p1w2J6ehh6s4K8Uy7N5bPmWTS0rnkCr53x6vnnLugYXTtYD05SyUbPYuYqK8fEXmx8zF
bS8dCvLM+kQp4EtuiIqqs4ckFuHyxeCRwIDoq63ORD/qN5G99akiK3PXlCyc0MDQJIJew2JHPAJF
Tv9MfDbinjl//Ccv1D7FZtBbH+CO0b3seiveBRP5KVCCB4SjMw3bYVVr0I7kbD/nB8ZcuTajYrI3
WTFhq11G1qfDp1aS5leOn7Lmh5oeCNdZgDOoG8IizeeOO3mIeWa6P2SaKE2Q4LJkYg8EBXdNOiYv
NVprNpU6a1RDJeBYQCCOIIrag9OBXGSPPw0Iq+bYrnHtWrTXnCQR7/CcY5eyYB6p0jAV6QylQ2IL
PNRtXvFUhPlTrc3PNbZSK6cI0RK57HLkf2xreK8JijAT8ZSHIIXIE2HB7oYMr3T11QobIMg43Xqd
gWGxmphflix3SlXAd3+04HmxjthQ3kWElvslPpTKB0+PX2lJViRhAjFWnRyKb+HV8ySSgasfIjEg
wlZtYsI3GA1lxraKEyxR/KBsCVYi3fd5JLZVENzMKCfkkbiigZFPGOT5Gj12/0qYNYbP5rtIS+p2
UZWrIrGiS6Tki//ol4ZitRHLlwAMuo+k/0nRZh0tp3s0UCP3IAdnmEpsM7m02fCimkUcYNU9Betr
YoUogmHRW8SaYFPK0HN3kwDsd9Lia96ZiPKdrcEvVrGDo+djVFQuR3dYQ63aTyysOEyQQnbHEDpz
96YwMvr6xSh+cMYtgrPyX1CiHyR5Qs7U7H2mOAbaMK66NVko00LDNigt8pE0yCCZEyanf/0XeQSo
1zvCvGjgNLbknoH/WBbmX1L0zSq3UQgHsg4hG2pf5Kx1G6tihRT4EJCs3nuQNinvY1T/eLR8C0Vs
5aDp3X0uz1gPbOOgk0ujhZwhiAeudA/BK1T6jVGFN8cgtVjF74mNzqI0MTpivsPBrIw1j7E6Zx4T
JKcW5kcMvaqOqHjAlA/YQYJiKh9rgkZIvsgGB99TC4E3uI1kW9my5gVsmW46I24BcgYb0rnQTY0c
Fk02LvvCAmzYYXec8tdw8t/6djwRwfTT8/i+CLybUOSC7Win0VGU5S1OGvPVqfpsbYrkBB2JamDb
8zzFCHzw/IMlnJGW45QidT4ohS1I4txqVg1SLd5hzxiPiUmKhcGJXITndqoIHBtvFXW5ZfK7UydN
AmlDSSpD9w34jYZNRwOqnqmlb1mPf6y2LnJ6qPPknGeBC9ux+Rr9I/zkj3bsNlXq30NDnXOL32WV
smwkizV3vV+UO+0iQGxXJMapMkJ7xpxcU8t8wTB6r2js5tyLnmQ8Rzt3VAwtPxS5U6yGduaAAhsv
iYT8Fsr+feiaL92Kkcq25DTIpYnVA2M0cgU2MTysQdYf9c56zEMD6uNng6iyqvjLHRc/k8JG/Nam
unf02ANe8RbHe86NwT3N1Pg3iz9F8TDKh6i9+HW0SaXNRRbstfIpd74UCsPKJaCXMN0x3+NzMILH
ClMDjr+VFcbgBfVlk521hN0EOuoyQIhVsCRCtlmuSiOGgm7tKiu5R1zSOKcgXjynzBZJplyVkv1U
iCSR6LZ+S41XcMjPoneXPM+G6X+rXgzxO5ivU8A3BQDJlm8tcsw4N2lufnjLD0VoIFfLty8EQWPm
0bY1bhKrjp6zsSa0sN90/k+eVGvCXJh8kdw21/3w5YOGEABrX3Hb5el4MUAmkI5lbMzU+iToz9Do
QbkfAxSQeomCIWE8rpJpN3Ct9iOm2hEQEYSSaiT/Vcp1zSc7Dc5WpWzTJmm9R87wQLz2TjNRWFWW
/120+YE416fYsRZVfWahuerQLpVu/FLoR61iCkqfYEZyNbBzrBDzVe+j/05Q33snhyURPo+1D6nG
ZcmHuYcp0Sq/Z7jlU4NEiiRaTgxCS9N+6GjH2ZnCoL1PDbS4pK0OPgbUWnuJ4votsuBz2WDMObwd
sBjVl0egdqHn16qwD3MSXEHAbUDBKhh7GREuYlcxUegoGhwUzAFeYUQIvcPQvdsE0T4U3TVO4OCN
hCbTXOjmpWaYZbKWN3F4usHFbji6tH6dJ7hq1aoOxIvP5kOvyl1BQxwCoPJsZ+Wgp1CkywD17SXT
O5TSKYwd1YbnyLxbeQNOn52TWqX8R4TXnvQp1q4qFzwq4G4bPH1NS0GlvXc45oqmx9uxtVqGTSA1
G+523eo+OnNcxlv4FFzb3Sr1HAi+9CW6j1MY+W5umy8Jv4CcNtYiUnxiv24KbymmEWkv4UIyPhs0
4bRJRBOusowYxbp5ocT3RMhHcsz0hseqPcz797hjCakzfibaHT+1jzuBnCWBD2b6GcdftpkHEoZQ
fpyl1u2iv78wNviXuQmaZxgE6zBjwV4YpwwpaWkeQyKBco2HDRlJ2pXrMPixVL8ecyZjUKnG+Jnz
f9G4wRml+HsbP/ZEPNjoGPF+3Hx6FlsfborpgJnYd3ivaxFiu7N9zOnU62PB0hVFRs3tqIgBIRAa
QljyPsuelNT2tuOvB1Ge/Di/zfbJxL+XEB4LzrK+1vZIaMkCAfUkP/Nk5Osi0pVieoo6joOpP4Dm
e9MohWKBZoIUsUk6m0rPtkDusZQ3DwOEOe6UipAmxk2MSRoWXEbIzE4eZ5W0DL8GKAJ2R28TVndy
0NfdCKzHuBNEtMCjsN8CIFx5g/oO8/pxLq00BCfL0Ff7Cv+NJxTq8DJYoLpf6fD0B8z/OSgAER91
5Lpt4O45XHhuACYKn3874/3vjjB0zg3vcA6L0AmPhYU4CDJK4Zr7rLIIDPCW9Ji1qv8EgsG4bY6J
rj029AKjfw7yqwvJdZDpJ7k+G/NnCK9m0+7dQV3yHNYh9iSMpD1vHFwNdjbowvRxLy3xYHbDkT3b
qcFckTYVRDEI+T55hnlV7HOSwn15dTTz2koaWmIE5fBoTOARks79DWliI/VqW0THAd2DDfWMj2IX
IZRom83AYNSiiSQ6UpglvCc2l+KBmV7uGRviDp7jftz134XhbB0MQNhw97bu8VEn466xwUQ69bvy
mMVMbGteBrnz6EkyszqGWgGNw9hE9T0e3Nd4LM6VQa7P/PuBi2y6B8t98SkrB226OrNTZt7p8Hq4
zLfYmuSivQq3X6XuW1hszek3HbNNx7bCDoEwxNlvrPIng4df4G7gxaNU30sJJQVtdAjiJhmb7SgJ
zHHUQWsRaLXiG6bqDaASoQ2PRBrvbLM/aAoNDRhMrYt2nYmotksvbUruA8voANkqBpBzwZzSLlDl
svWO+XyqjRGKp7AHQGR1287UsYNhCTJTZPnhUstvGZG+VZNusCCx54KPcNC4BIzfoJ/xEguD1pwI
8XUSP+MhdA1nl5QQivCoEHfy5PXetumqS1d+uzWTrJBXn/aggrfTJXud+VdARWu0D21ZXYE3042q
td3ARNE0IvnGa6bFb910rRnUF/pvrZ6T0IZXk8w6BM7UrR6Wh9Zs4caVaBQGBLLc1+h5ZUJgKH1J
UgY/AUGGPsWPl02vwXQho+3XqjeAr7eEX6AOe7EIAPF0FMtfCDQACPm3KVXgnv2fGPpJUb/nxFCw
fcOeHKJH7KL8GsInPTKh37VBtowrdPcbGqkcD3RUEtN6By4FYJV1DeojPXh3xrnhCtb2l0jarQL6
I9GVBanaWhFfW/ug5PuoqNExPmLwgR6O9zFn1JkxD2WOzc6Pq+hSTAx9ic5AuZeZLcPtj4RMVDP7
0At8pbHzKh1ImuNb7f82ubYi6hVM2s5rvpJy2ApFUS3lA1WqxqIJDvfesV8Ram3qgjW/h4aYsrdI
TkV9n5z0QdiPvSs+hX1LB7Vmcb8IFMIY5y/JrROkmgXuyrIKPnNksjpB6rIUwIQBa4t+MXJI+dOf
zjU/pHtrQLsDtIdye1uZf2MocJ2KvY2NLtOfjeIJYCUUP4ES1gfPyLIWtCNMIuSFxHLRh8JdQ30e
b+b1fIcTxKsus83N1rS1wWEWol1OifxzR3h0TfwZ6tDos/4hI0+ISGjgi+FOlBu/Z6UwYq+zH5t/
hQTfjNS6z76lnGD3iJ37ABJCFs3GiqodGJjD8OuXgCoV4I1oaFYBlgRl1SuJjG7BMhLujLlByrVP
Asmor/+OAGXQ6+FFrr0EZSGIcoiCu7g7S3NfP7NoERSg6a678536kzwOlwFXsBPfovSOEBz5qags
xjEvfniNO0B4P5KJW7BhZtt7T2F3naZtn5yiEL/byvnwihnG9V4gzFM1e0+9Wouak+4AvXBvcNLY
f/rgbUz26yYE/4Ybyx1PnaaWNojlruHZuobRvKz3SFtjIDUkJ7aXYx0fK9Pbgt87ug3zJOsHOQAP
D/p7j/JAGIuuZijZ2HfeKerjjvcq3JIuwICmuZrdX05wXG2cTe40mFj0HsZzqIXdoq+vRCq0QXN0
uNCrAatsv9TFtQ3LzdCKi3uM22cbiEeiPwfMNcfM2aPVd7IDwMUV6Z6sjo41K8eMlah7afnqQz18
k7JHwk2oN9di+MgCOGdiCC7IJHKS0eKlrWryBvv42JHrdohCRUw0IF6uBT+D3kXV7iBIGFNrLVGw
dOPYvgR8J3hrGc9DhhoJL2M0BCcIHUcSZ/pO6/Mn4l/EUVbRipTn/DoFjbyjqlsRjAt7A8vN2opJ
kgkSDVKi6ZJ8NTIfaTRoVwkucaIpzQL9ylJ4+dprUHBnqYXfHzbWCHjrWZZbPK9EMM+gncZ19MOg
BRdlgx8boLRxZAszWoVB9UlW7syazd50zZ82jbWHrRNt/ND4Yyf0qVQen3Oo1Bz4wUGCRz/5kBRZ
3nl0jQDXUTccIgBfxxZ8GhLxsjyHwsrIoWhS1jq0uYbfBa+W2cEChEu0/df/bRyQY5FXogyd/y7e
gJ0Wj8YD2Q3ZE7p2m8q+QTzzHRdoAbQuHq+gn+xj0ppookXO+2MxB7PmyA6nze8JfcoeX4x0D6FW
2lc3gcbVtlO8yS3i60270FZTO7nbYvSYYOSudWQE/BOZI/Q4w/3QSGmgvOrdtTSkODZlCAQxIbau
Io0CvpgWw0KprK++TuWRvKPp6BXqLweUuWmUzFZKixGPTj0uT2hNuL+8YVeXdBGjPjW7fmSXN3id
tfOc7OYNY8UXtWCUuoG/6SyQ/KpCkTJHCHszFKDrygrVbU0uXROXOB1Kh8mLIQ6pUoIfsLvXxlBs
5ojnKATwGM6zOemCVk3bUT8EaW7vanB0SSbso4N3YVSQkwvHOmbIZHkMm1uVhwVmX/yT1KOgZ6L+
CnTYPbQ102+fwDFqD93cZmEQncLoYvWTdizUS0S29QkEo64iVDOGofC3MifTcqDYjhYxd/AnpG+q
qvZ5sIMmhxsIs9HGzJsPL+rAq3Lh2jHYSCLNCbG2ebAlu8jbpO58cNZR1sshiur9xAMMoROivk6c
lY7qiWhN62zJP/gmHGJF+Y7MfEIBI24N8E1KwIDNntLd3eRwDWEOOk+YdiaxSTT/e5AlHMyWXjIs
+0NoJhzlZfERIbU618LfaVOdkUFc/PYjE3n02hCD/OjYDOJgO5j8bL8q1rFurgnbMta0qozVRJps
26w7cLU9thBxhA8zI5SszsIuCY8s9mDegMHxSHQllg43Z6Loa4mpWSg1eqiitpOv/F0rqNgL81hN
Fmx7XG9s4i1UWJlPZTAghADXN0zJLCuEahDW6T7EI4Ptqz/jk8bwRM9Q7euUOZiZz+P2CLNh72Ds
SD2JRYRN/FiQSgjWScrRx/pyDdhV7hwd/E7mvLczxdudLYzmVD1ZoppROp2xHarm2TUws8VZeYXu
x9qgGAj01HPzZOXPDXTsfWcj3GTAuC1SxmsF+MWqAKMXmOdUyXFXWkyQjA5SLBx4chO4RUm44KzK
TPavAkDqNFEV2QpIxADglGDiDbs3cKhjODC105CBRmjJK1SZvunXrzYFzU6G1qqfjbCRotlLsmgO
9WB1GwzFRU9nEQxHsgxVuHF6XV27sOmuyIq/zTpO9hNojiDXz1kNxyXrxggrFSqviCvLTW8TD8MC
nZZHyCgy3iaCK+gV7relc6InoTZ3jgGlUkaYTuZAqwY+xErWnk+H9KlW2QvYNjab2OarsB02rt7j
v3dCwjtE/6qHsQ2zPZEbTz2VkawuRhj9mokZbSXeUlStwlk1ygLIljCokAUQAEWi/Yhx5TnBfOg5
/bTSRYHbNLIfPMESzZhHFq33EjW1vdZN9VOlHfvoThKms0P8SlhwolkriXQsz/DvgyqLNgOpH9RO
Hq9vpsRapuKHxAbGBTpeQmAVEcp6BCnNKAHC+hDZRsN901WLXQjI+N638cYy6lvEBwGU68QgfVUr
FjheDuTQbPVnYvlwZXj9sLDk8KNFBsS4KLdRc+fPE01YyqAWqhG/qzyot2I6axntWl8i1YPShAub
3B9DedjwS+ik/2La56o6luHw6TZOimmc9qQ2kK9mszl0KvqfXgXFmV1zcY61vyEY3IOvDfa2nJyb
NiTJwbFB2QoVn0RdMQfSjPUIPJy0WVi+HQs4KmNc3Grs99AgjyNDr1OFGMFHHeI38jFk9L332mRZ
lxjcS0A9C/ML85K7mJ/xyu9/EqF9EyB7MALwwm5jl/uJHXWCVihIrEekH1YCnzx0MAPZYnxAVGbe
vepjDPQdczwT8yfMt2CgZ1OhRlykXq9xYvVQH8nMrmbzejBwNalsqxmtDexOHvidybUn83TlMmdv
q+LilxWqdS6XtcP6XDfoXcJMEXMFjznqkQVDPTNpBOruENqwLzJEa4Sie5sg9WDDmwJHOeAYg+RU
chLI1I2SfhHaxWF+yC+TBbZLMNhClUaysvtA8GSwEyjanBK4f0EepZOKE2rQd9cpGS2nHhGLZXpm
FNmRWn2NPCs9VprPQnKsKgwLpHvUElaCeLUH85DlhYvdyuEuCFoyFHEvj0KtPaJrQc5lJV1t7WIQ
UVA2HZ02vEDb5Dmy3aceWsH2oy0d82wW5NQ0KNZ8p7xULsmuhkthxv1UrFhAZczjg2CdilIcMiLg
La3D6ZtyckZitosVOnw8Vjn10H6EbfuXWg4VdG4CBM6bnRypLAQOpDXI9UQHR9Z4zSELUGlrQROt
Pfp9Mw/DjTTs3zJwXmNS0fnb4ZIz3936EtVbmmm4OFnP4iJ9T2u3P06t+4AAj1DvDt6o7Xog1i3e
JdXZ+BBRAHoVf71lfTm6JZcnTkbTt+xFlQzgKqBx4FPBLe+6Df1fWP0wULon6QxQGgJrpzKsa4ko
TZgLTslMEYdrCIH0e4S9NXtq6gyJZJj0t06V7TZM9KemTKxzTqQCiBuEsPCyJSMhdow3dPln0NbG
sx+wee0tAMiqMb9gUmn7osFdPkyBd55mGXZP82B1+i4tfeNoodKJ+RqnEuXJ0uSfJ65lbAm2xX5H
MskLUMJsU8H8xZEWXGUF+XFKJn41JTxdvfmSnngL4o6yBgKgXVQ1egjmkHU1bCoD/0bcIopkbgFk
mmBa342gCtMzN53VPrB12GsEYmFh8g5hDICfGOBiS7sPepbWcVVldg9feRCb2rVmeJtxkmhC2LS2
C6gxdNKOtucjRHzWsiZ3oghIZEbuuj34OF4Tnh5gvxgAzavG/GQRpUS2QpDNNlp6ravSfK5dmGwF
gNVIF/GapHO84PIjtIbhndG9IFVgJQvkZ3XaVYc2Ry1h6voLpoDHirryOiXRwaJ3uADGv7D56TaU
as+o5Uly09FhFQ3fUTk6m8lGDQCYG2ie7TS8WjY7gObcGcVpsrBTjOBXl460NXrR1EAVLZjH+pPx
AVP1cxhfu3awz23stCtq97LSf/Ihk+cREYNmsb60ZHCGHtEcLYhcml0hty5soB80BtEQnR2X5aOV
ekdNind/QLVHk8ksUZsNCd7zqIh+LtweuuKYPDDmYbApq5Nj+3AR4cUBW/cOZSD3naBvQYes1nrK
TdQnxnEY2uTKpnVZCf+9hKyOHoewTFh6PXSqRecJdM4Rajk4bF7nMa0gFe/mTIRl4rN773s/O3nj
nWTCAB3JHIziMGnKaMjjxNNXZt3inBVht4+IoDZBYqHzOmEWgOOjde8Y4PdjlBqbxh9/cimsrRMd
O1KucpNFTusaC2XZrNVz9Ue8Cp6WiClTh843t5HsRArlL78+4BB6dcpgruKd9PtlYtQfvWvSYBQ+
oLPgQ3fHZ+7ObUMzvrNHzq5egUQzWsLf9DxCfN7CL9U7DK59U4pzzdYwH5IBxrW9T+uREwtRr3Sn
R1srvGs26CtwiQ4X+AiIt2WYD7CEyCeqliCvETHBtULgm+4Jc561EdF7qALj6iBwKkUIsK3Wxh3e
NQglRv9StpgySXNHiznrHF1t2Lsx4N3czfodO4mfVjLQRyACpjrW7FWCuUcLmwc2gECTAEXuen7R
ePCzxmlPjq82RsS3S/jA2VS62k7KilH7ekho4nLciczXsHUaLEwsaj4eZcLXpLHNVbwp9UfU7ihI
0MAukir5QijOhl54RMxl3rW2ksewRqZqcMisQjsluqCWIAMHCIC6U6ut61k/ulUzxgxz+O2VdyIz
0yG/LllVgz6tBpu4B6aZx8Boy/cITV7iVTVNQFogAvBuuhB44feDwOTQtuBgJjKZhhpFIZPYVcT7
vMjymVyVhH+kHMEuiREpTQ7M3gE3bt83WwfdXUW0ejk0LzIQpPuU4d020SYmgcnCGc1u6wz9qwtp
v4UD2wfsU2iCyLXQmgG7Vdhv0Epj783rU6PQr+h2s9cm+6+G4LYKJlztDHYIoe06sixpVYZBLQav
0tf0M8g442M/EpVshcUFKKQPZGFL3DcmFzybON2/ye7yYBkWR54TY/OfkswCMn66YB1qD5pwTiX2
RKxzqxqD0cqZWnQx0cGsVb/pOSV3BfKyBkr7KhgRUsKbaVfokIdlOnm7/yzSWAeqY07EtlKFNx5F
RekAsbbAlNvob3Gktg5qacJnc/FQ+ghTiqghgFB/8ny73/3/kNf/m5BXw/o/hryyl/2so89/T3md
/43/TnnV3X/a0pWkuzqWpuvS+V8hr/o/DUfTLJd8d9cCYUGS6/8MeTXNf+qaY5uOxfzAk5B0//Ef
TcGu8r/+YWr/1E1d2p5umlRkjm3/v4S88l39e8Irf5InpeGgtWVFYjrmnAD7bwmvWV+qXO8UTkTb
+HCl95BEBvYwzp1/+0Bu/50Z+x+5ym7kUbTNf/3D4Cf637+UwU+Ep1Walm4Ytk0M7r9/KRBxY6l6
tGhjA2ZM0OP2P0HEXk3zTKR65XeUDX9q9NEnyvwXwQ9MIqR6cWyhGfeqm6jjczhnlcX4VpdapjEP
Beo2MJOoIKEiXh9rBGqixDmP4N5mtFPEyDiYVbAbsx/shrBWm1Ovn+GHFi+R7LW3JmJ7Bg685XrP
Dz6Up6oDT584cPX82ngdijs4UqyP9LcTDLZpQI6TySdW+ndg7sdSaBeowu3eRv/Bd6x+uMVAFrjm
pkxZ9+OXfiIj8tvoBpYjBtqxvID/Vgp7F2hI0vSUJNwShYLu289kJcBmUDT7qa099Xow4gfq3/L/
wdF5LEeOa0H0ixhBAiRIbMtbSaWW3zBk6b3n18/hLJ7rN2pJVSzgmsyTVb+PPBaLAxGQSUU70Kbj
sS3VoeiS99J0/hLfuW80to8YmAh6gbfcA+HmsIdag5EBNGcZxzy2i7UqzEsXT49FU37KIDsN9Eoe
o3TM18iJVHQP/O45cs/gw39gOPXz8EU8sFxLkwEfpsPKxuw4pWgf//+KsZ4gwlkv7DIzwjLoHyIr
+giLXTETp5otwOKwXizm9f081Swj5CeUKLjEAB0NZimmTD/KFGqBuibIy/ZRGnNOF9kvjQpgYMN8
aPtsWekiuVLj25AVwR5c43sdUpkVafFd0wI33kQKAwy7vmZ07KiKWYmW+6sidgomIxUnS/GNMUCr
MBKVrJsQNWC8uNZLC3meddEKPleokdnjv3utKR1k5sg1n0c65wxl5/IzINIZNtP0bOj2rc5mrI09
7sks06jdcFiX8YnmLgexgzbBnoc/qyX9A2oo7Skb8Rj6fu3TMkZAATqj/aqZlhcZMSsSRThFJEZb
dpLCwgsHxZFVC5cBZiILXQmLlzp197qZn0G3c48adPTtfMd0Az7cMnBmNoWPwmW42kiSwHR5iq2Z
7tHSYICik1AJnPM6+WlMAJAPNmYJGsrkRzRgqh3nuSwZsGuSf9etm194F1FSpW5Hxub9NDV4F/Oc
aCtjJN9xjI5uyuoQx2DSKHKb87deB88Nb45o06NhEvIcE7wKjsgJCQtrEoJ2vM78c2vvzqqaP8dt
/rGhR+YyEakW49Fm8QTPD9WuDkfoCWF4svlDgW4E1ULxzyYtuRj5YCe5dzIb/ovInGUMjSucEGc/
b9He4GnrB4d7v3GwGSco1qt75jLl2jfbH9E2dzlOp7FKo2uGiLiPmS7GjsQXgt9gNRKz2iBl1m2Z
MuQlr56RWxWC0YgJPhsGPGz9TrKSz7XrgKDpGVjXw2c9NSWa3HI6GhN2m8Etn2WMfYVJbKqTDCke
WR/YchCOY8YQ2HFWckBBEDBKmqJ/7M2vAeSpYYRXCjMatT5CSU2c22A1X15vPRdMyxEh1fvOzW+c
ebeiL4/SNs9Sf2ciJnUMVTXKc/9QEkI7OIplxj/fHD50ByBMNvNtGFKa1T2bmZvU9nUqWQ2WGoCL
weh6ivxxKYVMzrZ4PZdkEgT2vhkjxl1olhpFp4HRGNv+khFQ4JRxguofFKp2JwDeqopWN43plRSA
kTJbFKdWPW5Zw6NPzjt7M4zluTU0ZhaNjynHia0wCm+IxUOwAmdIGatqrEmg0SI/zD5CSLS9gV7H
/ocjO7zyzgOMXBWOt26sXm1A3qXdP+chyCb678GatgR7bc2+O2N8gp+wbWhV6nkEMxxs2INsHL/D
meN/RhjmGX3sJmEjG/PfHfB7I0mEuakY9o5fVYulJM6cg0Uha8aaSF39WoXRprUPOJY4ww3chBgx
RQboo3Uw/zgBfkYXZKAFX1Fp1e61yw9jo+vPOfs5esNzF2bngS4OO6u7k2qBzzD2D930ZMTyKzdI
FUNtHWrjIDsYD8RrXCeWXE0BR6L1T02GA0jSmgZXDDt7mr+Lz4cSAtZTUbf7An2nMBEZFO24zEnM
79EzMFdZiFaaipL+pzEmyN+V8ePNHISYtu4pwoGK3xmEPU5o18wGlCgH9V1h0hYbZf0jelZDif7I
2k9zSs9hicF7OMhkvO9yRhwinwmqzj9bOBGAlXq4ROWd8vOfDqSiaWiayvJd1eKlMsbHaqjfRI8a
oCyP3EO2dN/7VsvD/xdJuW9IVyrFq7gjvZA2ymXR3UWvgki/ldMwqJwFW2hkD654riXx2fzo7nxk
wXiNEthsbXGfl9aXZXW3NHwea3mKdHdfa+fCdOwW6vrUYjVvBWr1LH0I7eraCHY26aIhEuYpt9Of
EAjtXBF9pfzHer4TVXrX2JpEAIWNw3kh3Peh6jYFOMoGyl1EJ6v+oqE8OSpuQTfqd6tr//XiLnar
XVLYILOL9k3Mzrkfa6ieDnYWonMgGs1IFWun3NsQlUo3+Kxc51M4Jm87wecS2kpbHaYw3jXK29WN
fqL7vZIzio/BHl4QsjH6FZ9NF1xir/3wQg6ScbZe8vmtyMWHMea/crQuZjYut886betHp4acEkfT
W1bb5GwSaOeRBWjHyXPYqKd2OOjaepRd88CU8mmwy5vn3hUyeMKJ/QVspUWsg3A3SW9ubuJmtY9+
Pp9Jo+ZNzq0b1+U+bexdYLsX4ZffTs4uQhX6y6I9/NF2hqjVUMC55CGOd5Exf7TCvCpBX0cJyL0Z
bx16cN+bfkI/vCBX+iUNEP8MBjrfs2+CIqifAm+D8pypxGTvC1T/k+c+Mxw3V1FTYDLA1l1mhzTv
D4hxcMA9FaW5chK25+YIZyUoIWVamDMD+9M2yhuj3P009Dn5CWQjGfkzEtj3/zd4o87PKWDtMclP
CF/PUdAwnwnvG3rpzlSvGBey4KMn8KHm7esn/592g3PUeOUaF5ljlm/Mk/YsGN+HpLtENVs76r03
nFfMPihHpLgrIu+gRmSC2Aj2ijMm0UvVV+MVhTLhSeCfwzOar62yWAFIAoGSKvrgMUf6n5uvFoMI
Fing7K1m2FhsRJnDp6V3tYX7bs3YdMVwiC2U4GZ/HOx5idflK2u5DQaMlQAt8q57hJV3BVaw7cmn
czQLxT442RNQFzns4zK6aCAtrOrixZfvLZiYTTwH3CpMCLm7H8UCcsg+7c4/Cnu8d2QDYUHu2Mif
lo9nrtp1jhwnHCHGIOl0xcB1gLiLjWCdqucM1W8d+Hd9Pr67RBQNpfHth4zl6sJ+sIdy32EEWP7F
mp+g7qUcma5TRQuvnL2JN78xnFvYTNcSGG/FSVuPb1O5F7yYkEpOeaLfrDFf90I+DNjB4ebtWFRD
MkweOnvY2mO/drV4slwovgbKDA8wYFNcSA87BqYLtXu4GeeZgcZsfc9Tt9PWdnSZdYvpjjjYrQ9A
BDFJKt8xVR7Az9zIFsKzABgMdrj3YZPVl+rprpYCo1nx0pX8+j52J4kmgFSkqFF7Uzr39chXp/El
Fe3aDeo7MWRI9rItK36nNU9Q9LYzxr8a6tvAcNsEnxbgcy0S8srCbaenU80B6At97Mxrkwz7yERP
US8cGG8lR7y3/KdQ0/0w5gQ+odl0xC7BzUxCCStY85oxRZ0meYy94uLVmNH54UDj8PJD/7PyNUBl
mDbZafnzCQ0A/PERCz682AevcM617F+Wd2ER5BlJuNdM7coKzR28eNggB9f+EVnIXFzuFmKgX/hs
y8Z9Dc4tZCI0yOng2+6dHypG69FtNFIsWT7iLaqI8rFmSmkoZNHs6YJTj/hKVe5Laix0Dm9XUZkE
OJGtstwPTn3SJJB5KAwrhGXeGJEdGh7wKnUEiyxssZBRK39LkzYfhHv88UgxIt9D74ZOTTwfGrow
YonssTOHqE88Nts6XX65uDMqGyVerUgxgbRdfSa7QAzglo7m7D8u2eFlufBKiGYJ+vsBUQeegrWh
9KbmRRc8XQ3BXI1NCEIb3YkEMSF4VN5k2bOop95cvueMi3W1vMd6CLZ9ozgiacCagFHQyOMS6VsD
GC1EuZoL3sFh3jcllmkeGzniTe/lpqIK/R/2iJ2STHRjVgvfcZ3mOKdriwvJP7b+jzsWR0eG5xzD
80wzwWsoIel5Dy1f78til6C7ISiPONJhx+oSdwyfw6ULLrw7f0pfQnc86848hCGapmVFFqU7ZqqA
QWb69PHSUm/RG17dwNokYcSEjtRKgx3UaN93Ql2FnjaWbe/yNDpaqt7aA1EucjwbmCrGGQk1brGw
dfa1KbaOgbS0ni6mD+uv2jFWh4ylqTaba6G52VCjpROZX3zwQwTWFk9OBr5+xjrpRC/2PK+t8a0l
Xttq33OXz8WK63ojfBdfdXTunPxAxuSa/LgHx6bUBp3YMYNv8RUvz7NLyrfJT6i7hiyo4CCLiK2S
3s41um4ctHWwmwK4GXhzBGoO0U9XTZ5yJsgCaWArABXpi0PiD1fmkoAq3EdvUlfFgbmIbEXt7k1n
2IWde98h0XY0kJLkyCj2lgN4B4Plsx5EBufU2yrKbl6UHnswvXkxQVkjpbmB553KIwMj/Afu3u/k
UYHw+H8q2AHOLhXPEaE8IJlmE54Iz9ZynpHeiQwAdZNv7ay43vn1F+ojcklwubvudnkhmNaw2SP9
BIlOpr1drmE8Dmb6WhbWdZo/VJ+d2NUdQi8B5QRy3p0OI3fwxAh2eRFlYu5LQm5CFUC0BQAtX9LQ
3C9nYWUvdJ32NAEjEgSnRHZ0ZZJyk+X85imXVrg5+0n77DOP3wyZSwRbuiUd9040xmNrsN0BRgIK
mcVNfGk9CkVhS7ARqaa7AAozTUAr8hrmv/1R5tDzSvWSM8hZkU3zW+sJN0dkXZxO/dgD8cBlheaY
iHmEowRtTEtF6yOca+Ilb6P/+P//c61JAPcDzlHAikjGJz5dAmuq7NY9N0I1oPtSmcG+O/Be2esB
UB/kS2D8lQu/IfVsxkOWSQMrc3KSMtT1UW085sP8kprLVH2k52v0IwOaP3aRgFwuUQFSsfAAx1qz
CxCBVorkdzwkMz8pFl09v4CIX8AR7d6qFpMx7UnsLHvw0Dgj/zFwMjO1q9pObJOJv2fs+/va8LaA
vtgxsIc8sMXem1p+oJCp2USSfFKb/6ym+LON5ZvPrFqKaaHapOLXYnxOd4jgjTAMIPx8NBEnc7SZ
wWMQcjI11l85Zb8zczrsM0aGLZ4N7+TiPjDaTyjWEyOhyFp4GHkquEhx9SH6DbCHLhvAHIy6gi7r
kp5UKNFzlpQz3FaMCtU2YDC/8ospvXey9ry8p64Iuctk+hsK3n9ncB8hgf8WOAFWYmZmlKrsT/as
JEN+k5lMVALkw2Pdj39Vha4l4Q0pDNWuWIZ1y3kR8c31c9cb99SAsGx4eYMgALdQRW8k2fhszvhR
h1a+2CipR7ST8SA/9NTfmy4/jZ38dnq8R5ruoFBCY+dO+SYI431htp+t5oU0mK8wGPKfAhtzUsEZ
TwLa2pQsdB0rusuSO+Rz5Xlkk7Uzis/cbx5LhwVDEgffrZrh85nZYx7fKwom5MDkIFS82o3RHkwz
+daaS0DF0YmJbo6pyeWVH/hZSDCN9mPX7hWkr3VscOXE3makQyhHej2XX44p4WroIXWZaNQYmPFC
2cHOmunInI6lrTGEO7SPPls3rP6865bKi5Uop2B98ycGGXWZNtsqDv6GwJbkZCg4bVV+643nKTGW
+JvkpTac/GRU14JP0L6QE5OFPpfYPQjeDSz1ZgTAO4pMV+e5Y20Rfk4yKgF58RuUGR5Y1Ahno6v2
Y1t/edH8LRvefV1X+yEI0JTtrTqcdjgewMLzYwcBAUtUGE+FerADVZ1NH/p/Kq1zrZZAatyEk08K
h5yiv2kuEcG7NyOjxmm0fbRddmFk0GOK7NAWeUOOxTD+qSLa5j5wnjOffOB6ZPxWBfGW0fDX5Bgf
XrPzUKZimPJxqy0vqcniJQpnwZSO0r7lJWupkyBk7cIIyI7bIsp3Atfc+H5Ubfql/62BsinEVxvC
ayv3sXX436nZiu3c8eUD0itq9+mQhzSBs7IQ9aNDYixfvSlRuifrPh8tQorGYdrMKUvsqYQkhmGO
O3VZzPc5hVTFXC1DCv3/W9ugy4ax5x5VSF9TVeWvUea/pejvy8Jv8brwMrRxgOegs46yNrJVbyb+
uUE/oObFjzMyqgzi4STq+JtgAjejzhkDztLlVMpE2ez4MP1KGx0H6/23xLHcO8xMsAbsj1HAu8Lj
tobhcE1bzGBoKPu0nu99snlOohsfwap/ZrlV7eeJuzTw2gyMHSvt0cQiaAiYzuoWhvaH4zB0rb3k
LPkcBxCi0DmgqVu+C34Nh0NMfcR1eSCO+s4Y+BltCqy1xF4xR/lV6RK6vaRsqOpm6//5cYmJ0Lb6
TVPE/xxN2162eFUi3YMqUvmh+m7x+iM8xZkFs0RE/GWxw9E3sG7Il6tE126/mWyko9xDH2CMAHVY
HEQi4OGyreXxKCCHQ71AqIFuhRErPICezMLMY5aZtt2hBxAR1JxQVoI5BONOT669MYOqFh0A+zD7
7czy17exXBtdB4l63qY5n+LJrnci9LCnFOa6i+z8ULQYttNlKqj8f4w5uMhauqKxS/aD9u7NJHPu
3CZFnwBMrphjtfE8QkCWtcnEOGaYqvWcaHtDYKRauXp5UhuiSDoNaYXaQebjL4oCe2OY5qFbxN2J
xAoJBHblsHDn8lcHoosWSCPfGpDHZYJSYVW8TJUFUKFqkcr0/b8+9Tjx+PjYs3k3pskVzOW9WyDu
SRR3BqCTtVL8G2zhG+9HspsjV1HtBi/09tQdOe89iCqABWNQ3mGynvQU7rsWK4hf9a8Rs/1j3TCl
G1AvAHkzM6fFJeX+anhyfTMR2laDMDaS8WtZe80l41Jw7PpQO5iN4BjkKKAUwig85Qbu21XAPb/y
8ISabKXQLNjvuh+eSCZ4GyTBpk0wUbwS1gKD/kkHZgkmv49OmWtS4DhGwzSj+Uwgnm7i+slaHOzu
gM5uVmynq/m7xdC28lX+25QAYqpJ7iebB0Utns9qcl/njP3P2BNsV7qULAXjL3fhnZGp+Apmdhdb
zrEbOKSXx8QG2ugIBVA940EWkrcfSGywDsoQO0cCp9NF/GQStK0Fwb4TnL9+bPZBIu4Ba5mHLM4e
Z+PLwXm8tWyw445tjyfHISeAtJJim3Z2xeKsDzYt+S/2nMbg5p7QN9YXD8ip3Sb2vp6tN0OCHgnZ
QK/NGYdI1XdvqUcCjFp8MNCCvnALGnuLlemhM9xbi5zlwktkXqLIfbUD+W8YmK6SjRXt50WYpWWW
bSGaIxoIGOrFIWCkpD9ODEe2TkY4ZYixFtYC1nSMJeNNDxlZHSzmNtEyFsVpfNeJqLvhcilJDWYM
kFNqihB3S69T3HnBYqzNujWBaTwaU/KThp3FdCS5Fl36ZrLaf8izJ3ceEyZORk2krd5gCuAyU659
qs1vBznIRWrsXoMNbDQKIXcHZN+OXovIwEC1hayDHgH7qdcQSN7/HzDNHKjN45sdhRhDGhu2N9Jm
4XTg77rhicSpAaBv9Zkl09WOWBI4hJOvqwpIIp3Zy1hweYYtYBvLbB/DiTbZ6DHChjDOiLqigy/8
cMezAyEmGG5xjoUpnD2MGq7z7Un6jhk9hN2jhO+ZNvmFa3EhQfUZwRokWcC3Ao2SGCPAdWWDFxiC
B+HY96qy38bEsFaxxjRm1fJpyAuciBRL9Wz2zK98wr3cQzmhD++hL02qLU4cAwTAX8oUKJaQCCk6
C0xiOR97kiXaklZsSJ/bntnYVLbHLCU9nli1di/bz3gmIEV2rBJtA5Vz1N/N48La9rW3NskoQuTL
PgTB3UtN5AkTSBcJdJ+U9mFsuDCEY5yNl5Bxzzp4LkZkoo8BlplNR80B4g0PsKBXQA+PGikolk/C
NhAjQYlv01B9GGm0EAoo5IiR3lqjseqL9tnRg3UM+2f05jhmDPNVNjWBURTXaz+Z3/RoqZ3sbKyX
RKsCEmm3A9NUw0k/LcFmKPSxw9jup+/MYt3pkhlB2L7JehC495h++KinZ2JWoGdjw0a/t7EbIEVm
1ZFJrhk8JYTIuAPEnYEEEEYoSbHNiGCi61l22RSlM3PUoebqhFELFF1U+P85ixiBQwM0LZAlVAom
askQUOImahcRs792c4FUJUc65cMd2ZnG+IZbAW36gsKCXHM12KUXCIrYX1fvZqgkGYksPnFYczGU
eDU8GjPsOoT4NJe+LeYLg1NU6+jogZg4G6v7SZSE31LG4cbjEeRhqg+NCj8dXlllJ8mB5GBogE72
2cf4r6t6vHL1hIcyO3ZSU7Fi46WRMuRRZv12NKGbDHFjkw8gjqU5F2cDXszOLdj/TWjMJ2URruCO
b+WiLQsCPjtzTKxaQW7aVFINlIxRzbjaprUkc07/zlbKFYurEWDDV9Cn884rlj1XYBylACrVKaol
1Z9FSY3WmO05Fc2NzUtxHLM/K27f2U4TO8jttha5+Fd2ZMyzQ6RJb4uvSRMtzsZm1Iirqyp+sJBV
X4Jj0niwOvzpAv0A9G4A4BRZwrYtzWDnG85r65XWJhanoe7MnbSBnAVdnFxU7a2h8JcJFg16O8Jv
gcBDGS6oezYh7hwS2aOjtsPHuoLdQMt2gDjU3sYy/sJ0MkH8q8jYUnJfBAkK5VlitoZ2EIyqXtWS
ebs78A8EMO/ZTuc4yTW6ZCedX6MJsIqhNlUBFCWvXIzcfbRnH/poVDmhACLFyJqQQs1Uw3axvkzT
KDdxZbKj9AFTIzB0nQTYrp0SnuFj0YvobAQEBpWW7hmM6Nbl5tty1FMFNcAyS4BbC+bCl1gnwLg8
Bq681+602L3beisHfXQq9ykMGToPyQgdUBuXqCRQILL5LADx3iI6KDd+agIXEenJHFOUrcIhoSn4
jpMZ7A6R9mvcqlyjGAW8/WhWHgOJqkL//Tq1lj5GxuC+VCY+BQjtW4mAb1XlCXGZA/yJrJ3mnRLZ
e4+a+DDNHOpeUm3gofTrBDNt3Bd4sTvM2szHrrrqz11A8TF6NZIukgGUCXotF86RnvnO89jTNcYC
r01rgh1M2spUEK+HAuLiE5uxyjwXK60XVJtWeU9VjtLW6cnFTML23leoDWF6hfS8EauIejw3MTZs
C0tI7bJDZKFwsfCt6Ky52GPDqL1k1l+T17ZpYiwMGSBuIL+aGcYWys0GgMqzaIANRS0thlnz36qw
fjYA0exdhgXVOIwbViy8fl5oQATib0sqriy7TggoNuydJgG49jLM8zMMqKRmo8E8qdmlMcabFPj9
tjVxUHoQqWujJseETQ7aYsazU+PMm1Jzo4/etPWIFIwMW4B1jMNtrQgyItcXFwJ3BZ/zZc7lb0IX
oTPdM37XHNtQLfY9xHXyEhezwPjAWm3aBu5wJGz84BvtMR6rAEVzhp+8BXJdt5R8IP8Qvo8PqRM8
MY1EUNSkiPlIZty6Ctf4gFKonvEiUMJdB2cJ362Bx7tmfBGiPPgNQQCRhtE8Qt9aquMiNkHLtNgi
YCx0u6Hw2Ke2YFeTqfwgYQa7Rhh/YRvckJyEpNwQP0BeuMtzBMKMaXgDR5gowHRgtYnCYUxBKPTI
eDWyh6uji2fdyMtgBZBq0S5CGJT/nDKmsyB6Yul7C5+9hQk9YT2V10jM4yOK4Cex0BkSOEGWDcC/
W+mg8DDDJAcnzi9KNU8UzXLnfLi14gia7zxiiAjRSl5hLa/HVJQX2yrI0FGIj/JZYd/qfqPAIC80
Hj97pEa9DfA+cOjsMoTUOkECJDkUNfuvjamjaJtPjzWGvq1snO9QWg+YLfZU5g6BYW4zYhMXiGQs
yFb0Mu8jaY64/wFTuO7iNcGSwmfjUSKhwrIN5UiRH6pRbaFRDVnhY+gZKdb36QgvhAvvn9AUOxbR
HuvexrZuZfkpjUrwygNfkxf5fRkA7dBBgoaKqj0rMDE1NNrraWa8YFMEufU5CcZjZjr6Pugos5Je
75oeZ4724m8YcbCNJnEfZclTh11qOxnmSM4udg/FZG1F8gqTZPyVuV1CYtNnM8f+JY3EW3fIBoAd
eHdjTFx8bFBtB86xSt2fIq6qQ52z1Ql7chVmGX1XAodxSVVDHMqO45MJU4EjRsho4pXQ9b7UDE0M
vkfokr4AbQlBVlOzgPL9rybVb8GMZku4/Q2YcnUy0/YX1nC61aENaqSdjkxPoO01j4HHMwmwtyEc
C2v79Gp26ba2JP7ihmgTpQZsKhOeMiT3MxYx23D9jeTwAWaCTlmFUNtKd2eZSLUQdhwVINw6gwIG
32Spwp/nIdwzd/CBfS0eL0yGjUZlDm5HnSz8uB3UGNlX2x6i72oKJOZ/hOgO42hKQHnwiwXU1FA8
zchmkfPFW1Xnf4PQp8KrvgEmvvUtK4NF2cLplftmsfNShRhgCuoDGsBDCNl4V+cvZVSzveyGI6rb
46zZjQ3FdMVB5Dms6W2kUtTMQ8Y+IPX3fWVY2LwzbzvZ3nGaTbYT2M9W9XgZ1MRRz2qD3p9UeMlZ
DWsbiW7VbpOCWBXpebt0hP6B0kIwJPYZJYbyY8xIKbXL4CXtw3PaCucyZMmvi2QfLLTvbKIieJZt
JNaJFxMv66l/ovpFeZmfODxJP6wOZTw84s3l1Az9nDDleB3adrwl6xs7m6b94HxeWYjMtimLrjIJ
APQk+tmx1YMEbrcyay7kRNeERwJFm4Ks39et+dx6XyNZ3qfAgljksA1V7l8XA+cnMp599BwezRZP
XJwSyiat+eywHZPQZrtaocPyqPjcIrcZvQDC4p++kfUzYLRKvfVQhTEjVEwxDhxFwIk2Dp0NmzbQ
xcF7ZoTvJmVgGpb2RdkwNHmt1Y78p10sPpkPkqjpmnLVpvBzpli/lQOwbk27znet38kuXEsfgZxQ
Q70FXw+cVb8n9Kd7FXVkiWgAGx5K/pwbb2X5i0VZOn8sTB+Uw7IKrR+UQ0h9EiMn2V4VtGgHD4eR
YHrBgFIyWYrIJWxCm08MQx4mF8sMY6T24x6PPOxeBaoTx0W6wLR8nZiYFjvPgbuSP0iWU5USP8SN
EVzeOex7yhvz3wgKmyl3sqLxwCKSAmq38Uqscj0+KTSAtKv3FqM4GXhE00f3TuP/Ki5EUbyPBsog
WDX/iBLBYDmzDLU671yQSKxrilAqDyYAQbHDhPvIidQfU1GAyOiPkr/EB5QdOPO2NiduA3qv2b1z
tUOFSMWJZZTzGuyf3zXy0BPNw8rOOAuLUHccHksxiWPdTklrssgcHfiTFh/DhIfT1P64Qz8FnsBj
tx7C/eW7Tb37ndU441IWEl1EHRm0344HjUK2cjVTFrS+uNptwEZHZ4SUW1yDgisRM1dHr4WYL2B5
mZE7FarcpSeuiHPy+ZY8qVtzQdcRqvKWEx1gVNNjv3hDaqT6bBvmFdj2ADUJ3jDfRN7BimGfxwtA
qIiMtU9puJJ1+0pPBHydYX6cIYqDNIC2hK6/DBjPjqAHtPXpSYexW9yfsZBzgwdVA5O6fkxbE+lE
xW+bwPQbfPRjkQ8oAYESgUsRogRLb2YD9J1n+F9s3YGw0+fuygbgv0dpYUXfmeHYpMm4j8woIOuz
7k4xCRFP88pxdUAL9kehWVEWqjvMlqys2u3Y87abWFJ2sBEbI994PgxRb75IYslWerDp8Uqf4L10
P45juOk84AlOFGCRwn26HkhYnC1Uhzxa57aiY5JRRdC1z0kGUX3fE/lEk8DUMQ6IdsmBmJocCmiX
VpNm2sSQA6RG+kyh+S/R7kfYIKBy4+qtVQhDFbYtVmibuQ0B0OITR6Q6PkATnumVj4nHpiLtiwXp
goIoaHBGWXh61OwfrWx8NkHyxCxdVonT8Bp36SFIgEfnDr9lRSvYTvmN6dACfiGew0XzHPzUivlL
2doGwKvovXGY+kwzH12axf1YDjByAu+hSS136xbVRAix8eKgt8wcKOuN3zhsCKb7QsmXxfW6ym/T
gjrIMPpBwS2ImGYi0LXyr531Wxdr+B2ASH2POWGbk5YoLdC+/yc4zVLQibqHfvA4MsvuIsqam9FP
kBbH+Y89IUhEq/MER4Qg6M1AUhICqKxENKFRoScMTxSzXqYPBv4o3pXQvkEjszZuMn2qPnlGYLQW
fbIt6+qaey4ZGe38JhKUdiM0QUd5n6FBbeTP1tHvFEFZcpsp94pP8MexrkaKbVx/GCFyO7Le0NX9
TCk7T4ZEr+iYQhTp6OdiHqF1m726PeNG+iZi5NqZsEb9NczVbsqkhz1HK6g6AzuovxKJ6dYs/fcJ
x/QSY6e6+FHAJFvQQ/Z28KpzhUw1mHHAskW+8xCAZBZ4QQlXxTesizBJqsqUd6ElbEG+Wa/JULyV
vfk2mCTQWu2XUzo3D3xMqagxpuUPSzrbuYYu4iDiYb9+9itUZ6Lk0+GVQNJnBsN8jLltTbiDpqx/
PGUdycm8+chSwxJMQrH8DGYcnicQAv3oI+uKmx10PWQKjOtBes4e6QRthW6jJvBn7FipI/4I1pbZ
cenREwIPf2Xb9IRt5+zEwJIYVxxoU6koQ8AyBmU4hgQELOrB6+cYOX1y5xri2tn50beDbwkBbAp+
VIczAbj+U9bEkKbZfWWR/HKnCjmkGbwMAIdXjT3dReP4mgc8AY3DjGfS4miLPtw0lgRk9KAWgU3S
80thG6e3r8Q/ZRabBltbqPCgKxm91kb15s65Wh25EL8y0YFFBjgDotrZBHn/LgYIHFqy6DBmD26S
Jn2kjl4IsTtXQ48HPXJxSjQXwC498vCTlWs8U/N0SB3ziAv3IYxI4sgkTQmNsFW2MJan77IgfIPb
E+wFl+Z8bKbugfDro6iGz7yjfmyI3fHziIbzTDoZEBkbq/Xc+x9twLawas6FyYaaKZLwIiToxndC
ii6HBioqpcov692hKAZ3+FjA8w4CKr7EpJsfKufYu9NTa6qr5xAIWLf4QAQ8IlRel1AH5AYVj9mc
nAe6Em0+2agM2X1dB7emq/aJSym/Dbt5tBFzjAzI4SUymX0tepZ9ahz3ND7WVN3bjnepPfGs8uE+
bOMvBkSV5SLJcf9VVnuXW/2eyBOex+ZxjuOGX/c/9s5kN3Ik3dKvclF7VnMyo/Giqxc+z65ZCm0I
KULiPM98+v7oAVxkZjWq+va6F1lAITKULnen2T+c850OT1fLdMwIqEC7b+l1e9+BMJ54GQd/ZT6O
yLE1I72iKKGIzOQba9MLGsx7JwSQ72qXEGd9X6s5CU0gYEIqKkv50bUtylqfPavLrWQQrye8synO
PDOQhuY/jPAmsN2iddhRHr0gYgX+mnHSRz0mAFxuBI/7uykJvybQrlUoT1343WbGpTPAM4cRX+lR
TD+0ONqCNmPJy4XJevpSigbZONlZFVVj3bPHrIePwopnGjW/ck/O+ES339bhPm3wfGOOf05Dk3S+
b80ez7rfEO+gbxv8tR7F3NSGyP9zrAthkTzilDUn5yOkLeGTJiGDRdhy3hAkOTjWXvFlJOkoWloH
/IpzakH6GVTFxiSSixYS0ePQuDuLJCPqQwZVPt0MJQM/1npHUItsmXNDmXxj55ZsbLgE0SUwD/F4
v2zzm1UWcwA9OuTcRgTB8yVCKvLuMTwELBt8KOEzX1XNL70Jjl5oXNTw4iSQCr2CffrY2fusFQ+u
g/47JyZqthyxdBvyhy4BYLBJA/UuIMlgxWRiFkxfFjEDyDKmA+k/r2Mgf9W2wa5hYkftMFSeAp+v
Y8JNWWDCTFncKovpVz5Wi0IbPtmMqEWNqrJnVEA3Qt9BlPsTwSn7fpjXVMXVdY2n0Sw+wyrmaWXI
oTf+t2dH11TZPxr2QOTlrOqsxSKCcYdDSJzxwt4Bdq3hDcCArYgGnSltLby6ss+uFnnjY0QQV1yD
IjS0bl20MdtBs3xIcfk2vsE3kiILpXqEWJLUSM2hYaDYLcBnJN+eyBYmrBEwqGczDPF3THDe+P0g
OoM/qWsBla2NvkGgIHJ46cv4V4EoN7WjR9AYP1nLbXp9tmDKgS62+VVwm2RFSv6lTsc8IT1HvbXO
LQxM8GWNN4cxLpyIbZFWe9XIve12B2MKkGzOTISYITYYpa1W5a9uWp19kpVkIol6nxFMLOiRFJlU
rlFzjVSLFBhP3cIZeJIs3UGMGG87WcFfn/f1mWLzHr56gfNMr3Rv8WMT20GI4wRPZANOXrOad0RC
2gcnmJ66wHpp4BsY03OPJhr5/Vmp9AGbNMCe1PxquuEFPwv+KQ0TFZi5+167Bmo6i9IngSsCYcFP
8cWySOGqiuG9dYgQg53EbkiYV72asTQEQtr6TKOli0Mxm2eLokaplwgGDTZ1WRYmRzS0BvMTzVW/
XDa2+wGKFb4CA1F0syxkTxbzyPKiTWw88GDdc7+ON71tX1yDYwfG1cbIm6fQBtAPC/PZNcVHgEld
unzi7PP4fkv4iXS0F7tzHOxgHqUlQZpTjnjI4jWLXF8JhkDLzKl/tXXM4jVod0E9vKhqPnOQay6a
IHnuIdvZAGx5UnG5SCDQWjCs54yqtAk2FhwW+s+CKw5UEVSW6BcAjKewjFYN2+GqdN0lTQdvZR1Q
N04vdf3DjXBe5+0TU6jXwirQiOX5u51GlHxjtNZicYen7C3zr5YefjG2iUwic5zhI8ucE0XUqbZs
psqos9MyPlmdd8GTrcEH957FYDvgYRLKde53l/Q94OkjqWcTTMLp4DB4WORd8kg5TK60h+Ke7nzR
ZRMs7YYwY4KUasFQpdDu+jz44QiPQNRSe2pb3pHBSyFGCS9ft+7GkjDisK1B6yWVuuq3A5cTGov7
0ufuakhQxvAOcyaqh2e7sU8JApSNY9YvgUQkINgn8S7nDHZoR42xNpleh3s5db/mlzcUPviC4cso
gBOORXsJ58KtbSk90BVVVoCzOq6LTVW+o0LKj7bJJVQ12Ft0neeXwTzq9knbq3SfOyyPEQ/MaRHA
7kvsDf7sUtKS7pLqaMfspCOfgOEc2Z8Y16WVHf3EIVFjUMxT5PDs46Xn7cQOwMhWbfQ2MiCuPmcD
FP+hJTGilVhDgvjSWeQNk/cT6Irnu2rRgwxXU4NNm4ekA6sHH0ffiln6Q93ln53D+FTWTAs6+ioW
n6ty7tJcW0DFlEgGfsRhg+rVZ5tG3uGHVsV3FeP+SLb3qGmFFw0bBBLuWie3LQr2Q93R3Qc9MTEx
77BVTi0VXD9Cza/F2rfxgoO6IUMx+ixtII4wGj6HDsMa0yNtFZgF+IBGn9YOO0RVsilgAE1eZ85r
L6ge9aI/Rry5bkcmqh94JzfGYDoBkUN0qJ8KD7olIAwyMFvYDtF8VRTRAwqma2yiZqsxQgFG7+Vq
6kW3NGzn3opoiS05AKg8IQLUIZh6x86kPtTHYdywBmVIwJgE8wBCGCf5FlnLHNeSZKeIN5nzC9GE
q2XpWJvAsM1tmqUnyR8NqHUodJrvYA4l5J+JeILF5LJq8HM92wJfYCqmL7NZM1KZp8Qhl6gp1QP3
ypmehA6VFAQk1CgfBvmeGBSHtiogC6YktDX2Rja9AUxpLmxM7BYWIbnutI2IVUvNcYNaCzWxyRlf
FnJfReOF7c+hr/U3my4NdOsJxazexr9Gkr4XbQEyu0l9FER03vRKq5hd+pAaw6I3+RTEYEGD5TKI
+4LoKQwrpv+pPPIOU/NAS/VTMjJPiugp7WCnhQECGSJiioHAxxnEakynNnZOUdBtTC+5n/+z6LQ/
84bWLW2umMxQR9VgPVI+HwAFW1GqZW1s+6lN2W8SypeP9k8/Y1JVJJ95eECHlyztilLNTCCh+3B1
5vxV81ubgmcnLH+6Phs1Yso99KLza6w084usc41V2X3BAHvXRM+OzZ6VCdMuFB3rO9AJgPrRCFox
DrkQAC/TdXwJcEw8j1Aen2mI/hwxgfWL8SmI6p8mebRRZkJKVExgDFyDIMBCpEHEWpnmaRqsuxLF
HWnAnzzCyyCBj9jrZ9anV584O60uHs10rrIq9PLtMJ0HJko5adJFd++ltGEBXwciCemqiUOxTFKM
K1VeCj//7vP+1BJv0SO5z1g6LAwn2UwGzKUmH98xWHyyiVw3rfFCdbQhg/zRZSBQNYwPCq7W1MA9
1c75gM+VWV14und1ztyQuI991wJB9ya+f9OMd7fqt75wFzqKl8VkaI8+21Yk3w7Zd3a98LECLnU7
5Guk0hVbq4fMSQfU+BWsw00CgXL+HaoKjh/9bl691Q66oDFpr43TvdiKo0hAXyFp5yeVJ2bbBKBw
B/HOdtN+QdkB4z4RD3Qon2UqH8ycy4/SjmwL5a98rVs0Pqi1VB0i6o+c654UAbEjqxP5nM5JWrnW
ipyBnT6/z247yEVC/C0tRXryAvPBIiMrVOYTip1nC8uqZlSXtqyuyTDQSHjR/fwbdZKEux6+XzD9
bM1p64nnKCtOrH8+60g+ovrf56l27rp7ux33ndJ+1CPhj9W10cg9VGzbRWnf5YHazWSqmkE/nDWF
jMlFg916P2yXzA5h4zH3JAihNn6QHJnMPjoyJ9zt2EIxl+jxUOcvRmY1o4HopQatUUp6Ihi7GVBp
eQ71YtNaEtzmh+PgKsjHk2AnqObvdKBlr0OV7lzSaSdH3hkGbvCo3ovJPXRue+5pJzzKKKnXV/Yt
+6JJUO6x93GGC3t1Ax9cXDPJDIzqqWen1DC8b4L8DsAtt2fIDTu36qEV1GuoYehk8VUG1E1pqZ2M
AV1K3jEzR6RwTfmnLsnzKsmtzBQb1pg+c+WF5l3RGIdkil47GN9SE/gkQ/0u7BEhsdmib0/PQlEA
uOjhubYJi+qy4o0TbT/ED1Pds+eOfvSod2A9UsIBYolm4ua9Qh6JWOjJ9Nb5IK5Fh2TbUQN4Fq1H
8TD0yEQkGXv5R0HBnoR8R3oz4fy3XOKtXKIBWXduFApHHODfuK4+9Yy9c1lV6Wr8DBGVLP2QTC9U
RgkGdDdhhOXlW9Nr4Li6gQ7+qXxNGVu2wmK66aBlj5jPbrQWazx7duZd0PraF+CH0JehY3ugXsiM
BriLrPopS4n+K8aDnWV4q7AtZCZ1dZgE2kLpuNct6yuiQSfXgGg+MwcoiuarjX08JvHKJjxu2Q4K
nlJRUxaEaHUs7AU9rojMyu6nLp6PkxnEODEiMbgZ8kpbRv4hBRq1ttqE3ZOstvFVaal/CHNOGqAa
CB3ZfDrWpxcHDOotbac3MTyuuQkILLa/ZFxsaLqec9f4/9SWr/8baotUf/uP//G//ufP4T/9r3z1
0Xz8x++/dvlIv/7xt331lXxkv/4IbZn/wm9oiyb/ruu61GHvgmoTlm3wR/1X3fzjb5qh/912AJy4
rJmka8My+S9uixB/h8kiMCVL3bFNmC//xW0Rxt/5Vw04e6YBidhyxH+H22LMtJTfmJX9r3/8jV0c
dBhXitt/A5Wkrf+ZpsIyRJku48Rlhjn90R/V3RBMyRZ5YrvzC0scc5QARNKVhC+ZTAtB0oYsYdwv
HwQyt5449M7obX2NsYUvKUBrQBQLnxtkG1bbP7yv/wf4iztTZP78YufqzrQNwW/umgqazR/RLypJ
9SyGJraMBuBk6UTqBRNCvWYB3umpi20hHpFwDXd9wEOiPGypihBH103uBo/g4a659xwY7k1jv99+
r1bD8uTozDA14waGvPOBTeImufNFqwitiynDPcM6RggAVm4KMc6x8Ip45U7PBnF0JNorDdaCDxBr
28qdiupsX5jGFUQLMNYhhGSuhd81GKcFe3UD21eP6tjsjZLXp+8wQzLJJFRAmlq8r2Tf7qyAkXAp
z+aQkwZN0usxxN68tI3qlR0VlXOj52fcG+6DqDR3N+lxv6wb892NiTuyAgsbhbT2Pj8kLZ38UjI+
iX0XgiXT63rs5UmgdFskE7F6I2MwEjPGzdgyvLOYgR+rSQiChVK6KSRvXogoSvPpovqAJqY4TN6w
02LbeanH7F0f4gNWfHJi28k5kJ+F+d8LVv/6Qzetf/7QqUGlKwxhGRaA0T9/6NUQOJob86EbHeOz
oqO0b0tWkyUO6+Ptf3CW1EfE6wevlMWRZd61z5DjldhZluz9o52HQxtXcvWmB77AqMf2eCpJ49Kn
aziMVIuEBgeO450EQ4x//fLn5/uv31llS8M1QTSZyNNmnNEfyEilojGcTJyQIdPNfZ5khBqIKLzM
a5AmApjEF3I7YjFZjB2WqIh4bxUXG0eTlzwtyFJCfpTEpoTzrCVMVpJmlWO2+394lfikdEs6upCu
bv75VUJ8rEYzxyM8lNMduruzH2NkRXYNAGI0w/2gf0xYfcgOWqKKbveZUYkjLjkyK8r4gpW3WSV+
82Q7/SVJ7PRokZGw+zev8Z+OKgX7SHJcmUrXTV385TWihlJlogFaVWNgbFTdfog29TYV9uZT4xAj
EDMtWAw8khoYuE2slQn8pVMSNfH69laOMeQZhTAwjJJm65f3JoJ5mWGO/e+/UvQDHKom2C1dd/56
qLpM9DGq5sus0JudlZnENnGYU3fhlobrgc94gIdCyEhQPcIfOMx0HBb+FROWwN53fr8FzkymswZQ
x4fRu+pkrKHiwfv8r1+qOb+UPx2pCqmD4xq8r4Zr8ZL//MEPtTZG1jBH69X+r75uoVx2NuI1M8sS
3kJ8sHUKAtVM3G3UdPpn7aEnG0abJO35nMrLGeIJV8CKWdlFFfzbzDpklQ6dfkpe/dZN/s0lIP7p
PFCS6QfQPx4nS1n6/MD94YFCkO1b7mzSB2r2XfYFbNTgLIz2YiT9KvfbVTZ2b50dJS8NSsTVSOGY
jwMUCGyY+Ly6DRxy/DkdU8BMyS9jqr6F1U3cZcmyoylu2quNxvn2De/N+ZCnSoeFAidxzhWkiQDD
Cf44vIRZZm8C5T/pSbbFbFxvBUOJRV2wd50AK4BJT+prGqR3CTDyTWb3z9MAmMKNe3GXVsdQ5NbO
mDPu1TfGrvYBjxo6PjsSxwCz4gISuRaH/+5Aoqr46ycuJEcpE3h3Lkj+cp7meRNPVoktxh6zcpso
Qx5VSDt5uxD1ng+Vzv+5de15L1LuUhK6iliqAx4/YEQCZwtrfXdtM5/Rxsu//joa89ftL19HQZeo
U5fApdPtv3DkoJRrngAstcwzeLDcwXSjAWvn2rh2mdEw72J6giFpo0aH8QSYggNUquY8shX4dxfP
n0FzlEZK4ShnsaG7pmUY+l9AcyhAbd/zmda7OEvYeFbhlaHOjGlyX27/r2nBVGlDtJPFOF6wDc0B
9fqLmEfFty9IKpLvfkR4AD8OYI2dgGXQocfpI6sjEinao6/6vR9WatVKw9kA2dnZGcmT//pd5an4
5w/dtXVuUNN0eXhca36o/vDQsK+rlYzQj7VF7gOzDbKTIsJitHWCfayGnFHN3YQT4ouoMSHl6+Jo
iiKBtMTUd34ILEQAie836yBvEbT0Il6WeluQbJez9MSPA9HtkIzVEUYIeTB+fMQaUNz1aO0Lmm5V
uOaxyzu5hxtFrzzXXQkc/w2DITQ1McTgeq48rDB8FipuuBEZOqXRKeoT50efzCGSAzoU+VGDc+Vh
G+eED//TxPa5NHxnXq88uPDtr3aD9CXJIzrK4Gc3mcmOTAMqnKA92SUO0j63rH0Yg1RgY6FWtddC
yev7jvhicpBR9+A3aZyzB1zhVolJRyt+5G72A811gCeRzjquw8dycDAlpmz5KoHDi+GHW7DCBqAd
XlDodXFoIu0CW56Qv8XBu/FBl+KgT4e10UNqq/L48VagYrgKLwzjr8yHIW/l4Wsw1vbODY1XxFfa
RgyM0nxX03+/QeGUbivV5eeY9s7UIM7run3S64BZcIKsHtF4fmFu9RGOXbGBuk3CCxvKLOp3aKwo
A1Pmrgqxr+OWP/kdgv00DVtXxwGH3SR4xkX0lhosRZM5tuH2ESuZa1S6auko7rAgzz5vH1Xfy7Pl
ymPKR9yPhbcGgjBC78g+bVsb7nLNY9fat86CSCf+u9KpIcGIp9ozAW0NaNRFv5bEWx7TEO7IfJkM
JmVE7JVPVpPqmDtdeGkNFKstWsiEURJpr4qMbT8yq53j9ygvBLwFZfDjgwAqRdN39eZ21kfl+Kg3
+DGTJn0JzXBit1kaK3sQ6z5smet4jvXYTsOJYK59PXjjhl+2bUkgxR+LP6fDo4L+wF0PlSt3Me+k
TwqVA1314vk9ycA1qtEqGLWzLxTO4QhmXlkT11oM5R5cgLYp0kiQB6N2rWUx91YDH0bdopTCOaUV
tf/Wf5cOzhCdJ2OLXNjdduzvA5tZcKvlOmEKhBeWOB4rObEPVbi1MgWwIq0ie28nPXEyHitZv/zp
dDb6ml476DKkExDGz1sVGRHDxNlmrYq6RRWZ9bCmNiVyks2oFbyYSX0atYSgOb/znlflSDnUJigN
ccSmc7h98mMsD4UntrXqz5OPaIyKx9iFCcIVRVN5ROBkLSQaLIwtVrq7tZAI+XZYGsS2V+OrWXb6
Pp6Ma5UMzj713F9dx2JO5sgEUKgDNQzo0UYr6zatfGvs9DkvKhTbtXogoca5sv1DFHmKcGRtb+9+
YcPaKlimTaKqtlAKvUfF9CieuksuWWYVc9SrmwNmdwssxKpyYPP3guBlxzpACWQSBC1rmQEXMLHh
WYXxQpgMGrr5XSAc74khsb32RvhJWY7BJ8nqGgWbt8EXtJigfh96lR/Jsiqug79Oo/a1jJ1veodT
ZCTZhjUu4DqcHnhhlwq1ykoUmDTiGvXx73dnYKAJbm5c5iMHX2ybL+YQBFdyt4Io3UA+udwe0401
L+FEBSvS01leAlNDod0LonB+lqG+aIYQIYQ52VjXetSRyPjn4hdsqji20NzR+kCUKMb8EXnwusxS
62Gs1YWpLS6Eep4St/NOxeO7HFRlvHWJy66S9PP29t9OssmTG1wmxgMiP8w7wrtrU9luBo+xWeJJ
NiKNl3ioHaL+3IU5CMVb7YBsd337EkmXDVHBiu73w2zkU3qpi3AVSr7Aggwu8v/6HFje7ZtWzf2s
0f8+nYlQ37iMANZRHb1jHa+vLOZQZdMb1X56aWc4/uCSVu7lsb0HQGPrLoEHNfzi+cZ1kIdEpjnu
gabHK0dyedNEtiwCieWMmQM6iEPA4FVocwKsseXYLgmL8DZimlc2Q3t1uQSXiWJQOGm44m+PSBi5
464SeKpKNCVaR79/e5CEBdHEstN1awdbZ/YDF452mNOjklEcw94IV9LAHVvF1bi+/TWaD5stWu5s
a6ObQBW2cMc2o48MO2bZvQfZ8o0reY1CKd7SS93u39uNKQvoBx0CPzUSnW5PQ3YIgZb2wJpCrYHy
EUBpqfntPHIBNz1Uo1Wpwke3mpBF3s5ULPIuK47j4CUjoGgrwVGIHqf2uyfVVOljOv6MsEECzohe
QjE9AedUB6I02nUGEGfp14ZNFqVEfaCRBBw5Ow2sE4crU04/7tKj1zOG1hXS9cK+q6ak2yPyOo1x
614JSjMBw5071qbYQT3z3nkDbMFef54wGR25s4afkthbh2xN8BU6lcbdDvvpQMUKvzvTsO86JZ9f
0gx3dWh/+EGiUzRJliIRCebhgNQe6isxm6Atmcn3G8ljY4bAB8h5XlvWiP9wPmtx/JMCCK4RAV7u
7cTo75DhD5sG2eVSJLN75/ZRdRauDQIlN3GZedsoQWhncCb6WIF2sFJY0wHZXJTFnA1dk5iRzI+Q
Q+YYkhJIU8jRFqHBbyoHjNSF5uH+mChn4oIyqN1qjR+9AhDe2j1Ro4le+edIBxepse5J823imh9a
pItHWSXf2JbR4eN/zHQY9PNg4Nah374Rgge4qpLkxDtEMePW+wgD2EH52TLKLbpQ2eEbShEncFOM
+1aaMEjD6meYd9mmBYcILgLZNhD4tySlN5oQC4xhLLe3n34bAuTM/Y2KuT48KEpD9pZbvTe2scJY
OrU+6kxtdNYh8y7Cx/UfueN0O9uLd9Y0mIu0HZoHL2Z9pEamCgXCzmQk+NXmdN4Kte9DvAVGwHl9
uyeLxMLs63mPyYBhJavNky3qdaAivBRwUB8nsnASgnRRLtjWPq78d71vQZDG8WubUJImNdV1PIsR
ApNZZNBM96gYgk2TCHfZJclKQ7mE6zdfpRMKddfOsQsqX+NMrPbYTKxNnGE9bc0svgqD4PpHMI7W
nnd/Fv/Ll9uVrRkfJoGZS4a7m4npAhcquYR96aXL1p/QraMcx5VGrXF7fGPlT2s7HNlqDANQMePh
dxdqQeIT+qwDF25wEYU5kxzDlYEWf8t61lhp2Vw9S57yLhP6RiPbb0O3Uu5zjXw+zCtHCanGYpKV
T1xsQaryVZ4LjqK5WAm8XmyUz27Ts1zt/PvcLqfgO3dRzWiGwyqCZSBB2GO8vh3Eumt7W7dvL1XN
aUlDYe3nM/XW+4vA/baCTjtDk2eQGXXr3yNWNxrWXmIga3ILPJ0yvG9aFjuMDG7FmDTUK+lJ1IFu
O8dV0DRY2WkgN6aeJeaRB8IgmbNO5jvYqusKrhIbq9vlJAiWAddjbKfa2VtF7m6Am0i7qo55eIf/
ktDv+SV2SXyivWLLqI/XeeAa5znqZ+xW7iz8JEmh3AMmuz37deQRM0UGBDRre0+p3Dz1BFUwD70o
nCR49Ra3g+Q2Pbh93fMKYFk7IZ8jkyxnHXnqHRuTDWVUGnvVJZvCM5m45rJp/Wta1M5ZJ/qUwkbk
YUzkcP5Lx7nJAJKADOaNkFRKdCaDRJkRjIQBpSbgOBZ067auzl0xvWgqKfcT5o3A6g6+p63iCIcN
Qh28SdgjzhgssXAYWbG5fQBlNC7KzklXBkrkVWp0DHrl7DCPit3tK9gjQtqOY76tPZKvg6xkUM3w
uemwDywMUC4sMUFbmAITTceHQop1MB1Kyzo7TCi8Gi6bUQY/iwmJP5vEMNsghKCrwPH+Zk/iyhT2
aeyqI8Bl73nwwrMx2k/24L1rvgNUk+mJAXwQuZDfdfYDcY7dzqxbNokuyZiM6DzdKs5OytYWsCex
m3xkPYP6BSEm0dpWJGE1LPgd+W6WVKxtgTBK4FMtYW7ReGxNiW+8KctvEQfkkbOPIf5g2ukWSlI0
XmAM6qBd4n5AVl39zGt2ohOBUXQ/9aKfAkhlrD3GdIKu23Zgk0Ism8DAF4SEC5xgkT4gcjR+tA2w
cD+P54iH1jhqc6IH28R1WKIDiYAgrPyKjHY6x+Xtr8CtXA2QSB4ThAmTMYV7qELUaPrwOpCqiTvJ
fMsnsjF7C1sVRgOX3DOeiXZl6d2XoDOClT0/aI9Y4pGfzqteXXyKkrKy9Ea56CYXr3OXrWNZokuT
ElGUVb7i1goOXYGgOMUV5BeOhVUY/ZxQ1UHVGAEjbKXhV24dk2wcUWXwl7VQlkuW90mkYLxyQYYl
4lgzBmaBtlUfO4SPdR+Qkua/m+QCAsKsj2GLHzXOxYZnAsdCSPZdZcz3syW4AfFvmJmhcfrn0cZ2
5FHy/ZoduAtZpQVM4ngV2LOiULNOYyIZ39GmF+QGLXMxshQpKxsTngmMj+CjJn5gcPEdIUYizAby
T8noF8gjqA6aKSyWCmeR9FjRYKNRY7t1Wyoru9MOU+H+CCJYbEkYjmRbi11vwbuLqxDLGpthRCbr
wOrbo8yUhd9mIZEcrdiOw+WM6h+x3q+GAbCDwjCLXSj8ITv9BQveENJaeRQtzPz3TZY6W9NmspMH
1q6YzRjz++I3DjTHidjFagpey3Tc6my3d1OZkADWf4bhnV0R9THBWFo4Nt/RLm6HnQVpYv7jDALd
rsz1owwchEV1UN5ZVTgsh/ybbjc+elToIBuuMmkEjufwKyi1Rd7jgWhjxHKDHkaA49xyUSaMN7x5
RS34OIzxXQNVQqFLTBV686UlIx8DAf/ulhe86hp1JI3njEIKcUOxHch2JcivpJn3X4nPgSXOAgC9
B20tKlHR0GjYD5NYCiQY5yosDmH/7Y0QaqvqvsMGl1I44GzObcJJ42MAEzY6GYamnxh/Pko3exhd
kiU5JYgr+naG+dBuQYqnUjwS23oQWZzsW8UHU8btPpptj07wqyl1qLkMiUyjmoDPC3dh5wwNKh0P
ibCfy1rHa9+p18LQtoBf1yL5IUTBMC9zP9rEe/EttMdSeXsvxXmSxKj/cutZgspeN9PwpCvzzuVS
gix1T4F5xi75Obp2v1W9eygR1jd6Ma5Koy83dSIAHjg6hlVYLa2HtCBvUSWJTCAsIMuUAr9zaJuG
OLl6QfHN1X0FiuJxz5EqphGLibqNaMKWzyqNmbgS+RMH+X0AGwwpjavh7+yocTscTLEuXitElA3S
okrwO+aJ7a3SFNVw3yTWysfiloR9uSwExT0E6A9T5HLNVBs7Nb1AmgH9j6tewzYWAGjxqcoCW710
vbfzwHPEWjjsJd+ciMhtVQYn0ga+bReN5hQZj1WEe6GUexwr3Tkf1a9WkhfkNXRmqsu+/Ri6GOic
bpWLGgG32bZc6BLCmAeSAbnGI9u2Q5RM1dG3PUSiszDCrKpLb5n7ySf9POmpZgqnEGuRGf1WIwB6
Sp1VY5M7pMVvaJurtcgLynXyEly8lNwr4+s42OPRbhNQtcBliixbwjWDQ2wzWfyu5qMMeSXXgMxB
Z7T5hU+bkSzNKyWKgcjZE8kmIriTREhaxSJeh54qDml/iJhE4LNX+spK8Y/U3jMb+WFG/DEwSox1
3hCPEXTjMfOw5iU14tp0Kt5ka7c7yvdv03w0zTLigJTmWoft51TvJEQd3BBp+hSXe732WDXQKy+z
MR83jT1ss7gnJgClKJZRH+2kcwjBEy9bR72FiBZZtobEWqI1qYx9bVl31BuoVSqcYhSSB9cJkpUz
WmfmzGvYfDpFydiv2YzP+Ad23Hl5p1pO/CZVUPfGOETiyIVfwWy1a6YAjpV9211zzdSmKZjVeDVU
GAhG1ZoPkTyrVtslOF05o/vHBOsTRvUxXxVMDWuImvTg+anLZ1kjXRRvDQTfqQF5CsEBhLoQ2060
HIPutPdx1gP16z4RleIVdQhM6lkupM0Dc+xLYTU7UWPrlzEtd0zwue2j8iGtFi+aQ4i3mR+cJiR9
y5Hkhd9nloakPcu+nY5Ej7H4GKPiCUHwNyoiQroDszmYGrZi9BjxgrhNUCQ6jgGZiGJd2V9MNsN7
MnvJt4AGgA6/D/FoR4c2PjDrY11k4Y6MI/mRKk60Pjcf9FBDqN98oy54b3pcTJ1RQaaTbJXsqV6n
ruT0BQhx7NtyPAzZs4tp80hUOA5WeDIa99OAYaDWkvcJ9ScuO2tCxDcAlR5mhjLkJh4BhwrChFZJ
NCXXsclNPJLcgnMdFcBiMHqabdHfc1f6q8gWL7WQaOdkRyGVikOp3DXFMKeLzb589JtToXQPcyuv
Gh43HRwNsj8dYzV+9dObhkp1L3T1OHoH+Jc8gj2Jwk1B6d6kEAfNIDkCqlz3CAU2caLjADg6o+xO
aYG7jjHGWbMpa2RmErGmgXLn/GPlMUMQSw7QZjrZyjuUWtasxhi94eQTH+jZ5Glms+oYax5vGLBI
rcJw0xecoiOZHJU7bQZL4lG8yg5sQfcJleTLN+37cc7fhS/82k60EL3dfeSSPDPON+SUcqH3KUjz
cZ0D+loN6Ec3qiCshZAFllu6DvRkEV8BEBUXV+sNJMcJMtsa5qukZl6aDzkJ3TwSDCKIXcXaTUO1
jgxChASSYmJD/BIAErMx9xzgUxmx423A/NZr8kWow0qpH8i1/tV24bRhUHyXlkhyXde5J5Ms3RJt
/Rz32kNc4EQpSvsbNyqeytg/xhlRjLkzfVA2Xb3ITNaDKl9tlH+oBhu5GjuItLAsKNnxz/cgsTIb
i0VLJiM4KLGNOsdgHNLLfQK6ZNVX+kfUEqKqOeVZTejzxQq+JGEUOeORNC4/CrX3jLZfe43D2e3r
eL4RQ1sffpG2i0YhAYQ6EzIZhioSN6pGrZrsDKv/OZXmo006+TRDuiyfIUDtCw4rzmvHr186JI5+
8AgP5WBTgOGNL1b0/wgZSw9VZIBFDucDp1YOmaYq/zdj57UcuZJl2V9pq3dUQwuzmX4IrRgMqiST
LzBmMhMaDjg0vn6Wg3e66t6umW6zEimYZEQAcD9+zt5rWzoWXs4JxFhtMqYJU0bJipuxP3VucY8p
tdgQiuwUU/o9jpNjVRMXHsfRgxvcmMm8GPFYnRRusK9yHCrmDH+lg5Nr1SAAMj2EmVcjpjN8AtRI
ZvKesQA4JxEnaITVb5mCa9fYrx+Wv2T6GTy16cVq6gbiu16SVhPPt+UrpUBL3uYAPwq4J+uawubW
qP+RWY/vVwChIqXPuqEIt29DyritNprtCNWGzPHcey5BfcOJ3A1JQqmYIqwSU8k+tJxj9ZwlLvDu
EPjt6qBeS2IUQDW1w1r0BNS5mdKJhCGSYfqF63kMt8OcF/ve3yVpZB/NqXqLvTLYsVR1HAKjepvm
eHFi5TNOK3e9nOq7yd9nRTXch53jrZqSXHXfQv2fjmVxNLI32Y7KPlveoBOSB59Pw85Wk+zS8ndf
g2+GyHtTP3shS9I0zvIIoIXAlQwqEQQzeD1N7WxZc/yRbYlkd06fNRlOwJ/sba8Oo9kctFudP/pS
OxUfiZWke0pcDK7W3O+H2hogylIRW4xjMj5EzFGoUwawSjP4kR3zvnYF5N0+zMWvVrbyhY1p0Z6p
438xgkHJwrzeAURLsDXByRyM+Xuf8q5pzXFK++AYBXmXthndhwFJhhjPWT86MF6jca8cxL3hslM3
n5FMTGonr4UVF1HBxxNZw9CXy5oirwz75AKcyodFMiDITPvw12xidao6tK9RSyEuOpZHO4PQjBQY
4IwWFqfG5eXbBYDtRJ/qGzr/CPm/i+UWgE3u+PsoQIWXt+0LxVsCHgQqlWkiu0nvy3xKvvnjKwcC
JmB2MjPISu9KIT6lMpEHuXzT/G54AO7BPES1lSrO9lkUfcsSV97ZE1w2PSG4fjZfqqwNrlUdI/oN
0l/tBLlLy0POU17nnebx1Q9pcy9dE7+BjTDGEShrmwlNHJKdUMbd3dKHn0An0XiNCQlVmrul6wPX
EK0vHpW9bRN5jkiu2KSafhWNxfHSSY5RTKDC0mE0ioZb2AyN+yaDnMjZYW3XRnGojGjkVQzV121L
pNNdhML4YAwwLMuq2k5m9wZVVD63mXflHEkKPZs4xWhCPQ3Z7iCwksMpiZq9VjNsm62KLSH8HdBa
P5eMDiPm3CEBizKa7vqapCZf6/Nd77Yt2fCmgVmP8380TBdK8vhURQowwc3MYG68ZWb7lmTGc+j6
BBXN03xIbP83re/dLMfsvAzqKrxZuxzNQG2W6Y4KiX1StUD9nseTUFZiI6VFiDgIOklljpiEkXja
kpCQZOzoYeAd84QudQ7NB2jUyF0cP/kZ9J0WCxQ8jobtSKeNsbxr6uZV7TMVHKYp34rKTbdtMJOZ
XeHapr+1qRy/49OD4qN+jpOmM1+QcRRMcvD9Ft2MdVrCe2qS/vIlVBS0XvdejGvSDskTVb3zimDM
0PCdk2RS2ibdI0VkcCDsGy4dn8dJAy9WDQbDrDEFz+Q05o5eLA7LmVJgaiZj67PgrrtSCiA0br4m
3516vqN7CfOZS4BzSIFKMPwn6SqZmPNaulS7N/N1xAUoJyqO7KlMdyEs1tbQb7Gn9xfAXzRPXdAw
QaNu8Y5tSGmt7IAAjygLdjJElZ/N487X29cGQArThJizRaw/2Myaj3lnTvh061uLCvGsS/sKMATg
xRCQCqhhGRdgiuYe2sSqz9xH1RY1Y4kfJ6PZ3RHYuE8a67cEL793SUk5JC1vJA7BrWIOvCBX/Y6r
w7saJEPExlsym+b9ZEKwA9dCdIoSV9GHqslhkiWnfXrYcDScfSAwnXqTnexLYRzcfspOQnNIuYny
QziJaldrbKIp5/4bTOP+WqXAGFNW3yBLd0TjLb0/JroV40029DlHLBXaJPKAbW1Ujxe0BqPaszBF
DOPIu8gaMVSG6qcdXJvlvDw5Sl/pNVZK5UBaXgvPcBrSc5scNZyjZ4723B5wgcNEnJI0Lu67udqC
N+62vVU426mBLTTQLMVU9tm4WOdrV7v3ASYsNw0eCqLxovqF3v1rRA5fMPTe5utJkCrEu9LqrZSR
ta7i6mR33jVOiFkt62sZP8GespTG4tWWTnXq1BqiRTkuWQS3h5EmwLq27FfLj0CTQyjcgf6qdi0e
q8kfkail9h898aChIE2qMd4CNRzWrm1TmNhML4Vf+JvW+WEqQE1AMoEeFs0RezFgR1uhFTlzc/h2
9niYnFVUeHfO1CQrcut/iIxHbmlqlxniB7Nr8HNW80Psmh8Gte/VM5LuVIZ4GZeLRNPU2FtDb6wN
RiGlmlbac/pstD3E6VJ+Wk1ywK/zfRCMvu3AeII7VB8tvPK7YgRvDQLJ2zS2Gd2SVnz6xmmRKkxz
jogAoQ9cXUiMJDEevLG14TFpv1KjDg+zjy1L202+RX8yGdCMFNoqGmgORLIad3nLNjmRCni3vBVs
hGIXUcFEesaZzA/8rVkTE5ZNpBjVNIMPjsRHyrP2QGLpdqpLokc6pMdxghvTYpjfT/Yd3k0N/6//
IUr3YbkL0G855zQr3kzhPA/U87WdIbbICsCZQ7bN2pNwMDHXYQ3oB5dln6pwFCBpmNey37qlP7dc
IT5NqEmxB5wRoum2CxFgDMrsn8R6CZv3lxA9GFoAY56fvRDGfiktREC135IComdnMF/LGtQmsAGs
cJ42jifIQI85mBIpBq87+125ManYqMcouhk7YzmOtwyp5tVSwS0bWlGBkWQ6dMyL+n4pSkSjySME
vXTVEci9MiPE1YRHQCctyhZrEFMxn3VDV8IrmYR3ejD9joYw+q7zKC1SxKVQWpb5Zbuouvq34fv9
bYA1S1m17oUfPhS20dGa5KnRoH81XUfOp8waml70Zoum3boqV8IgpoFQu5TyPo+crd/hbM0r8Qbc
DgYL6mjHs4Nt5cTfO4z76vNN24H1tx83y7UqfEhpuPWPduUPzISLh2W5mpWUJbaAXrcQfRl9dDQ/
mOqXTgF6gkNh72CHGsz0ddlHvgT0KKO0dyNJtJOWzd9nBAoUdBorqBp1e44PJCsd7HsgIN8DAugd
nQzAoSBHr5eJdghlcKG3H51SbSIwoRT6Puzjz6QjjDDpzAuLzDXEuHPt3OCX72qQt+xnzRyUn5PI
DtgDuFeDuiNKMeoCpoA2JgFVn3otIai5ZMUdbDipA5WZHfbTtyRjxV3EpYtqz9G1xzgwiAClK7Mf
COW+71IlDqVd3zXcWH1JCcrZOaUdAbf/PdfCX8t8slND+2qQn2MCfRE+WNFq8hJVIK+AlN96g8/g
SzVEQSEMWZ7dBuOQZxrjugUOsrEI/jsKPboGEfkphBv1a073aE7VFI09BphmFdyL4dWc4KA01KQk
hREbYDGrxPU2cZVycUamzQhQibnbrmXi0RP41mZEhi4XobPoNw2B/TJECCCJkNwOFXEPkUsWnbpI
agsUPxsYVsj+bHO9XFeX0mQnvTDZov4YNgDSYvKpzll6TiNT2SbEoS/AFnBiA3+pRvl5R5mTJu69
PXqnFkQsWC0pdtac3i/fMUIMtS8JZi2xpwNnYMgjamhzM86TgwuRcVdonMTRT8A3go8dgA2Njcqm
3mQnoAnGWJQ7kn5TftXGCWtrrZ1QcVzRmb9YpG4fIqHd7K4wN5GTUd6hirOHPN4vF5qgNdLTR0Yz
llroxrg6mDXmdsO0iOIBb5cJcgnSAVAZg+UT0LL9cspaSm+uTcZiKj4cXwybQEUsZjGAhtmhgKyx
mFAJt8g/gjchiqcOz8W19JCh1c2YnzOvBY810tQH3chPAEuSO0DBkATKXeWIaxtatmJTbhfrxlxT
esY6LY689s4aa/E1T7kTOZZBfyqCE2wuBSRlQ1uunrCAmqRFOOMiq/PNIj2356eJ7sat5IV2vkyO
IdHqcE4VuNYhV28pI6M1syBj3RMte816aMO9cdRBJa6XbazUHPCS0EYoOJjliPlzEd8PKD23wk4u
EMdV9eljGNKJgdstn6qRQ8MCD37voS4FSA9eE4WdP9v6WmbA6mvDnk6OXWFMCo0DUoqHht3zZFbV
a9rbOK7r9zgZ7wy7x3inngAeb7KUkMAA25bFWrOLemWTIsJY5r2WbrxfvirgrKjV4x/KmTSnietM
DHIpvEgxHp6CzNa+jjiFEkakmmWg7B2gSCL/jrpyXzsZ8bLkFdLHCe799MHJHLH22oqGbdAEm4be
6PJETgJud+CtAYRAKlA3UnGctdQlEI7iP0oluJgqaE6F9JN9OBZnu47pBAbl03I6HdnA6DCG6IQG
PyReR3wMGm/zS0hrbHQra8/LyrXsI1PlEncnmFJT0/KDZwI7IH6vw3gOCH34oG9sHbua2I+mo8dO
mjDhf1GCSIg0+WU5WMS5LF97nZBT23AIP+5BvUfVtte6Y50SSTi2YXvo7InBghjsFf1wG5UGtsgy
Ht7muYH+NZc+h+b9OI3iaGFlw5PDIDyGtbBPI4oQEHbTNgEVutKTCO1nFL06sM72ms/JWBINq+51
az/08TW16oflTtYrcTAFr4o21mMyV/XXUSvSSMzwJOJXef4abGv04Duzu1v8UMtFsBm20rfeBsIz
z2ioYF4AYaHvgZ+zFtrWlAQ0S3iee43Y18kLq2Pfx49eDSkiJlgsbJhF+sn4bhjEQSwqWKTY5mMU
+luvJU3YtMiEzgkDQwZ7rVov/Fpbc10j77UyH5blJfWydk0MpUaqBqOfOM155kukpFK8601XHrRG
t+6KPN1USuDi5OLTU6peO4ET4XQAB8ooFied7PO8tIa7YDpaPa1qdU/mqmL21Kl9eVLdbBhh4NHp
A38brchvBiBpo02s1WlTKDGbrJMD+gjwG8n4LYiQ3uPSTg5pO5L2qc7HUzl85qJGMOnQ54P4hPLR
nfZ5BoOKvrxzXn5VTsGNOSSLZED5GzblLyfPVgT1BUeGYdNKN38I9W7Iu3yJ03a6uojtVoITD6Wj
t+na5mN5xFxVdKt9ZUasngzWR8UKRNYXY+HFwuejcTvrN2pihMO1qA5lio2GJGZtA40a5pWfTecp
NCDZ2v2JxvGbLOJV40S/0Ocy+x35roReXAqkyxtLmptYcDjTDFhYfSTvEnLLiCv7GWk6yu6O6c6y
48/K9zv6GP2SiYYoiTAcVrXybgwB+FojaFrd6PONBUQOue1zNliMcEeBpx4ZDHJdBD6tzG8kk/5k
CJNfRS3DnShyIsNo/ZVB9SJ5YneDFAGjeBLwXOtkt1q1zXwjxeAbI6+zjJ+pC6c6QQdNxedlm7zw
c87AOBNdLXWuQxggvrKxcmbu7xI1UhMNpKC5Obu5COk5K/m3UmR+LRqO3h+KZpTEShtvtso9oJ3n
bkyPkRcMJvKjaY5zXqQ3RlTsuC90IyDVomXGyO2PzCdUsjggFTRbwQZkLBOBRWdH6bKUD0sJNEGl
75qeMQQE+eEASC6rXbHJlYY5agsFs8z9TW//LMYwuNfMlmYMilTQCZDEEMJVY+Hv6duSd9hxPvs6
LgrSdb4aEUHy6dQa9v70HQkItN84qw5O+VkTjkfdFgNbFhGtlKKDnN60D1MLVcyCHJUGdKRMCACO
1cVPLUxyAah6qcs0s9kRXhasiAFGG+YS7iCM4jGPW7JxLNAfhDq+BwOOjVkPn2zTWbeyFnddBxMn
K3hboGxXAypQOunVvi0IAuyM4WKNk3+a6+mtESK+oySB3IDmp46fVOYHGrjCgAhKuYqObSDBFwn5
uZhc8uKGFvoE3VaLvakeOV/JudrXU/YwwRpLcu9hMpwQeX7f72dzeIS3N12bgjdhJMfl4mlpNHKi
RDhD97HZi7Tl1Iw01QxrTtLMVadsJg6SavFE9jyEnU2AHZBFiIWV1fVSNdvO7QhXc6IbXk/XuSur
uT7WKNFWfqoFK8NCVeB48b2hOcHpS2e6aP6RUyE87Ec9gKcfJifBUEKzkS8m1iedR3Mr2UI5sTJi
YWaFHHAK1CJDpTZmHRomr0VSZE4nnY9xnwrDP4Woa07k1a81PJCn2vNL2DECRw4VTmuNTzrG/3s+
zorJnFnvTGQcK4b2+Dp6/x2Cen6MR7ZYbr9NlyX+XSfYtP0xOoVzfNc2AAe0po22iQs8sUrFlgH8
gOdAmd9UESVL2RDbjPDHbTXsbuq0HDsfRIO4dzXN6F2jqMKgUbcQE0iGVf+GrI/qKCMEwstdM3YH
4j9hHRbe+1eDrAk//bDaJwiVzks53Pr9CXmmtvElugoY0SHaHoibTsywNqyizyC8IRQk8VUZ2Uo/
Gs55PyeXegwfMsg5+0p3x0NuhG9Q/nFLIBAKzPCHQVacn0zGYfKc36mfWIScsbyPs3kvyTa4wX8l
MY6kKAAeJo6T6L79ZpdWfVvuIqsh/gzgHHV7i37TC8v0pDDkuWpWlt8w176rEK6nPqNzMvbFkRZK
c0gaugojIWHiPJREGZV+BpCJNqPtI4v3bBt5Jrq0nSQLgGZH4ABgWMly6k4jcmahEfQQ22L7db/C
0HBoQt0NTUgHNTI/O2V0lr14K3qr3iD4MDddl+5nghDPIjMfMP9wikDwtKxFSQvO2CNS0wqqet2b
Nihoqi/K1hA94WoRcy+VaocT+JCn0Utj19fCMbPr8kHHHRGczdh/DzIP4CoMvMvQEeOldPewjYJz
RYmy1sLkSdTuvUuX1LcZpzgaEiHVh0xGR+6ZGD0t1t4E51BARtgB3f5+aV3r0D7rrDz6oqWf64K2
WOo5kl6Rp8DOJbBJ9ZMCpAoMk/YJlEX6yPl8jhzmtUZWfZkS23pOOQ9MTO5BAZ1UfJJHXto+zytW
VR1JuGanmDiM6agmJVaFOsLp2wC2JsqzZYld3m5GjvDIfHA7WSB7AvKBkXtlGwwG4yEKeoLzTPGt
Bm/PRRruUH8OKBKE2M3QK65lU73MOXP5sDvYvNwTSqHXeFQlPaXvFsBifG9an27Rm4At8p9DPmfo
shhThMYP1Gz11yUHNZ7u5LAEH9jlpYQ+lTLs22h047Zd92GCrDku5V3WGSgijLjdoaGE7mQH0Z0T
idM0BCp5gLPp3MQX7IXkESQVYpVZvw+bR0fw2ZmqJ4gQ7z0xMMPRxu5Fax16X8LwUoU6XkWQNyT/
EEMFWUMykFKt6BBd5BrQHlllsPbYV6Amp9+XxaVV6yut344/jxBCqwOJyN7iKRZX/h8bx3MxzHBK
LB6WpsCsvNjxzcRzjlkmCG8KrRP42cWN0aATXJG9GWwYVpbEKTgTCHvUHa5mMcIPL8sHgKAguS6/
kr2OZjfjvNOjuneT3L+hk38KOi87dVN88cLBPrvR5J6XOoATgThXaI/WnseZbRCktKLYPWdZhjB8
uR9qYoKXChTJ48YwIfoNejdvosQVl9kWVxOvFwmkKG4CRs3HwJufZAd6wChPBsC3M9TmbLfMTJYt
NtT1/jriyWeYkgIWHdtPHsmeeqgYjlncX4SPlCjmU+UMh4q+paQJKjQ/lZdslvYA0J6jaBRFzMGp
a6L1xnkrM1ZqnrMydvKvMhDpwyVImnA/zvrFajMmimrI2qD8ceZ3QSiZhwfwuxhqqKP6pBjMpJAF
xDkw8E1bQ53LEgW8tZFydEZ+9J3xlx9FqCO5j0qCM8F7z95DpaTtBNMdUwj0cP3YRsJhns6jbe2r
PCEmaJ5HAPG2vCB53yzlfQK482B5zOoSkliWXkEvHeMe+9uNqT/JWmqg0ocmo1NSijo9YCfV0mTX
xwhp6n4imNwGfIcqIbnOHNuQjKAoG0vLPoaD9WupsbQa2Fk3hnJd6bLBDN9muyQub0sbMQ7Ik3Lm
arrn4SbOyDO/TjR1231jiNgcGDW8IyipmNw49BHx028d5nMItsHxIB8wVmbX6rs4ds5RK9FdCQRF
JtLMnvfjdvvF1+GK6Cd9TvMl64lJq+H3eTN6GqtPOGnp80T/feCwPjenOnRhCzB5SbT0tjQo+k5r
b2NEtuTYmqC+YZ2DrTbAnNvd2ZspxBfv3xRA8q6Rsjd14JxRNCabOW6/L3spOa39YUjh/oYTc4eE
QEthErfeVvStstwmgsTmZmjNl6DYG8W27kifXQ4aLGHWdvkbr/gdSHZzPW92pcCAljSpdvJh/kex
XEcQpGkHA7NrIzTbdMUEfKNlHmIG0aEJM4ZDBoDrZbNOIu+cJHr6aEeDv2vU/KUp5LdAY13umuFH
ZGj46FpW+wghOYLqokc+o+Ube3B1hl7M+GVj0JCk1NppY/4cN+UnI0ln1erTwQOR3A5cGDEOJaUW
ivdUvOL+h3ZbasGljH9UkdxLj6eGfVd/ErLQnyLOfgUNLb2CjtoRPXNG9TJeSY95dnRrOGUtxZnQ
ESowVUHUHtAuHixscpTo8jKW6cfiHKgaroDii9SmigbVO0yTWLORrdf6WeomODJa6QxTVSQMh4q+
jh5b7N6I2bAQwzC7xoHHwU5p0nvMcqfUqTmDNdN7M8zPSZgT1Rq8uxSrsPiSnpS1/G30+xgtVe9Q
QHbvQyTaY9THw86Jm3sarCf4k0CeCjfaajMnP3OEJmlpGiZ+3c33bQVvavGXkR4Xr3WXAaIZSf8i
1Ot2YEwL19+Mpb9napJydpryDdSb4Zy0YN5jK32IyzS4L35YPiTezGBaaTPbsOxm13VueE6eCzl1
x0oDZutlyCLs3GQcPBRvsV2JHW6Z32Egx63IdYRSXCLbP5tpr2/cICp/43xxDvSL/Qumoc0QVU+y
HIa9CshyTc97IiOlPjJ4JxOJfbVuyLrKdf/GVCq6o40ASMCTLU9/wNDMNQ/NrJ8aI3Eel5uuHKZy
y1V4LZjZXqQXmycw59XGrRpjA4ol4RBXbljELQxC4SpTovc4p7+Qk1aSe9MVYS/vuNBP1uSmG4NK
bmuTubwljMV+cO7s2aVWGLNXhJs/EYA09z0a/Sryp5NXkJswdxq5ejGnz5hQm6jFlGNUAEnVXTMO
rHzLutbkfO88JYZsOYUbNSpfq5w/SIKko6mOp47LiG8UTPwgP9RUIPgF7LQ6+ah+nVK3XuzceM+n
6inFPbHH25NsaVsFoFoHsY+s3EAsbGIkbfJvxmheDKdm6FSbP/XYTg+t2Y58l2rXaG53Yy5tPsje
ZEZplFt78N4jzT8tiIe0AoJIOOB5ZoVFYY2e0RapxNRm9ed5dk+iQXoVTWXJoorVXdMLDE8T+E8T
hQJPAip89eRgIWNqkzKRgqwwx1Z0n87GT6MdUDJmiBvkxI0cOaxHLm2rmCn3UomUEsmx1x2EzgEH
1P3PzJkQ8trDk0/ir41aeylAZdy8+rUnT53dI/xD5sG/kw+ZBc/QZoZLhucuIZaA8skMgaR07G9G
6zVnDkgPRI8Oe7ckW0vm9XgorJgGIEaJgzcjKjcwe28x6WdnZ2hbwgXcdtuUhbykU/iYHG1Vd0lS
2E7sVrjKYzIGaa8iTzb9B6/7QIEk9vhWVMaQcXahifpZC2xCnU8WEBPpEC9ViP00ZXPdVLHZcEhl
aYK4S7cHfp7H+2bIiHiseCaXZjzOHZwFGymB5w/JdkodXFd9w3XrW16pP8iDFmUoGBM72qLyxehQ
0anPK7u/1/qK3ATH+1hGgZaV/vIQe54yp39ZBgLawGPYGU11YdXcCPKIzjre7o2lQdTzXPOYe0V4
beCUEHurdVuj5tqHOHnx6Amew+iH7TXiMFvEPC5NuzIxaEI6/e8h52UxTVhpTC52U2kZ+IB3JkSs
UzAj0iFdGQ6CxdJPcud9aZve3qrKx8VFD1taCbCqnVuH9y7ds8eUWb7azqRV7UkICx+shMFpQRzD
Di/JheYsniJF/WKlRO/AlNVgIzlUGZmwgmiQU4tym4E16tU2fQvSPN+nQBIRKv5c/hmo09fQGPST
oLwtsia8lhaEpj4yDV5E39+hP9R/AI2IV23L/LkmX2OFz36MXY7ztuy+DTgf1klePoUT01o0zCwc
ub+zcz3HFIh3bnlDo0l97obkxbaBRySHhVi2w5adTc1Tbjn21QUEvh3a2YXtHJ4FGv67MKb9PIzG
yOl1sw+Z6QN6ZZkM6so5N41/yRiG3El7IPClYz5XkNCxj/URv6banTG5dQ9GsffLDkI6F9gRg3Vm
bHieCKN6qjXtElr0cGRBQ87uuvY2Obx1GQJ9jJzHsIFbIk1pbYgzZjrjjg2NNGSa0pp4JBEb/Pja
51BYY/qvh57ZAPIKiG9f+xGhbUT1qm/J3t0xz+9gDDD2Iny42I7hHNzPBJZbSvFk89QSnScZjRbp
QQPns4GING8XEISvPyzkDWAp7hHBKl2rqbUhUKTpxh1RbJZ5REwfrb8aI1quI5BnopUd9Qx7Vxzg
yQj6tD5guShc8VohDSq9UH/ksn0pPvoxPRm2Xp0MrX2WvY+dg00LT7J1glkabaY36bfTva/Lx6VS
DunbU9QGmAG1qNqToeftOgFzP55RLWXxbwBuQNkdS2wFjokdkHp71N5tMwGCha2JESfTq7/9g9Z3
+4LL/FvZFTeRlG3zv//2L5gzqDlNDB1w9bgjF3bKP7FRAFoMo2SDX5sNlo6GvM1DVUvrriCzAJ8L
1Uvg+XS3TXqVQwtDWE46SYjDbJzFF+Pq37/QgX+8mGZBCf4UFQtqFLd/+e1/kJjIf/6X+jf/+TV/
/hf/cZf8lDAMfrf/36/a/xKKUNj89Yv+9J356X+8OgU2/NNvsHTDl37ofsnp8RcFQ/vPCMT/6V/+
gUp8nipQiT+5lK36blEiyn8GJipC1v+bsLhtWlEmH3/9B1+ERdP/O1sa4ggiMExHIY3+9gdg0TT+
7tPr8wIqUj9wUK7/g68Y/N11AwvNtgFDyvTVPdHApY5BInp/dwwOuGB0l+/GX/3f9/2n64dW5F/c
XKaiUf0DaAQ60GMMDIbIcAAIsSD/hbY0x3OqZVRpm8qexlvRo52selSLOkS6mYxmTnGc8BokqXnt
/2qgjdvSf43porB5dNaq7J37iWkUVJqA1GwmI9hYCHHQXCKawOAThdV+na1tNzsSRNYfyzm/hDZ1
HMQ4pGqhmP8baJj1ZwSXh5rGdVAaWKZrwI907L8guAZ/yFLEHMmWJnsI/rhH3nlvTUjZZNGdBRXm
Fh/YVqThFb32uK3krK1Mg/5/p+IBltfeyODZLUgzLnw1ncL1xSQcfwMnRHzYJMxM/Nakn4q8nNSM
A8cxghRyHPVpgOYLjoNCyRqkpPTNk5mQReGbv//pLvsXFw9043+5epZOMLnhGZZDeo//FxzV4LX1
MOKW2aSj/s2s+onBC+0lOzYw1FWEsTpa01+CMECXRofPgj+kG99nx0v3xEFpm7r87QoDCRtfWms6
gQ1G8pQTBbfrWckV0MPZmtUAWSxKSQcuzLvJG+d1ReKQP5K8V1S1toMRC0VfztjseuIZPYRkK9De
7VoRnDKbD7vEPbNevq2jEEd12867ejT7tTvoFfknTJ9qZlSeGBtMJZW3zXVaBeipMDu6EoxRuO6V
tNO0euaU9aAfdLN6DkGv7MpINf3CHLMiO4VL1BnBcwGkM/QaBClJdmDof6ukxyzRlOSLVQFIjtH5
lRjQrmIE6V8/G0rRhpyzcs3HzWudZhVxHe2RcqkvqEi7dbnoo1n+yvrse6xkGBL+ypRTQOUliSqG
OfbKuQq2ONrWVfEK5PegOQ1UoYphgRNxslN9ttJRdoKmqjhSMmibmamjKv7dp1tv0p5n+a3/KAcK
G0ryM6Mk4kSN9puPd26dzS46V/WxTc2FwEYNVglPGgoNEtdkwZhbcs/FoqXvpOWooVOCvAKE6vhs
+yd91t5j5MbAVrxfy2UgYSylqmTAF4ekqaCfOvtZ8ECMj78KYq/f622CYFf9wBTnxzakKm4mxPS5
rT2WGF3CHtA2zpt5t1y+NJKqw9BstMAKTy7xM+dckq06GKSFQbAsg/5n7s4Ab0r+tDFfsZR3K70p
9LNT8+H5VnqM5vmn1WioQ2FujIS6r6eBAzUnbXedDuqoqD7DVj2l5Vi8YG2WGzM35THVsVHZhvVz
uX6+mf5w+e/k8CAEHcetLN4uX2cULDempGVXD0z6TNTSxERVGEj7l8Ijkn3hajQiW7MeBvAkM1JR
6p+JGz0nzAmDIUQhyMGLtY1v5AU6NoEOCTWd/LzSpp3exN/MkeDJbuCMEfclt7XVNmdJxIiRCkIN
29NyL+OxHdLyGvQTxChFZ43HodnkatlYHt8krZrN8mC2LhHkQF39EJssswGYm1JDnl373LIlPz0g
7CSxwouX+p/LLdEKoBUIvL7+fWrO/p7pNnMAVCbNRoGn1pXB33ZkIAcdPycO+UvRfTQ2mmnpQodZ
7tWmAQjnd7d/fM1y96aWgLmdSVqPEQ/8cvH9hNQNDY3iyj1yYsPMp5EnXtGDIN/eWndtZ2/okdwS
UD8rJlkOAkjMBjIi28I1WH4SsnZXMwELy6Vf3vjyqxyNOjNMknDdJLhbFqNQfQYTALH18qOXd7Z8
maRrsM6IoxisBC7cEM873TSSB+jASJT18CRq53HGaohVydy4OoG1qQW9D+gceYLqy5dv7WVYA1BJ
dPzc4Hl29iLz4HaiPwNbo63yqPjUIvncWYQ+j0mGznWSR0+9CatCiDe6xO8uv9VZmmG9kOkbjkO/
9wCpqlcdYzOIHHveRlG0xSjE2DvvLChM/o/QSF8nwd09iJeonWg+qWfaNVQTYqBXivYpW2lC4JvP
f5S5tiu1jpEeB9RVIkkyN+sAjRXeuLpM9pOrY4QuxHHAm7ieGNmRdGSRW90zZWIDXrmWu2XcIMDy
8lQJHUH4kGs+qMV97pTuHXYvghWbzejRDhtpmWZqySC15dKl/q1WS4cV9B8Z7neVDxWEr27IlbXV
0wyr/sWap2dammR346R9pc8mjxAuQ+6daS8Sp9zNgWdgz7vkiA9jUpkywYqSNudSPYloSthzjMa4
LC/PkM2xjaLficvQzcL80LUoJ8gT+eYmLwQvhawIacDsvN0tn3Kt6MGkPEp6xwxsRiKc4wxhLstJ
b0BRrzWFZPP1XY8SUok3WLhU0UJyNIkNc/1aoh7fe4IBnJdDAst5PJ3CwByoJSb9LN68Vu0rTbGE
1EWq8iE9gFGA7LXcnnR/uiANYGgI1iE+X6w3z2PCH7u1gEUiTqrEiBo21jJhm1jof43t4Auux1sF
Cnij2nVSrb+j5/l7NLy3otEwC3fu9f8Qdl7LcSPZFv0iRCDh8Vre0hSdqBeEJIrw3uPr78rkxNxp
dUT3w3RMt8hSFQrIPHnO3msXDXda1bOaOsVs3IoxvloWDjC5VTVoBoln0g7qyVAbF8l1E5B5PLJs
bPLvnRaiGpRMARO1vmo3qI2MnUt/bWPw1O4CR1yXpeflw5HeWobPCkHoUNcTfhzoMxRCK/pFLbkz
fIAfNGKbTRuxtUlJ9GJgarL9dsJMQGUVsMGtezwJx4ZUDKcH40T77JA0GB9cB9bIrPG1kx4c0tAE
KFrprfEQ2VceyJpHo2s3Q+7g3XWiY1+5BY8M0iT5IFVOnhxhDLpwXsEwJb7ZbTPLeVYVaDkP+kEW
aOpH3dZ3V0md34RnidOIe0Wv3Te9Irlc3V1ZTfplMm71+m02g/Ew0wDcah6dJJvgsWk+mAle+GZA
k9WIT7U8aWjcV8UY4mFYuYLvHP4tVbHeYApt0aKalQzkZnixznVMllra0Z6roJ4ZfEfyO9Cex7So
t4zDWmuhARVC6M/kdoqprKa8/h4JdhSR2ONxisE58pyxTegJk1fOaKpUbS1SbWqvTc4ta36J1vci
3OkscjqOU1qJdUx0lm4lt3Ry3tSFKB0bwe4sXtTep7kR5AyEMii1cd6zrGZc4MBCdjLWKPPUlSwC
5P5Og4w1UH5qooU7lFfI7KdvlUHMVV8f8P1joeFDcau3ewFnENPAYvH1iXWd8b3EOSdTy2sgdeXc
g27L3WBQ9MnfYYnvUMty2pD/htgQGToIOjvCVCGrMMd1n2NZgabEaG6iSM71ZSGRm8gBGmEnqJf8
54FwASmD/VJOyodQ/b8o0knZ8smyVx9mJH8NDUt2KP2FpdZpjhjQKT4SckiRPRWIp8x+VxikqlSJ
/uCWzXBGj194z2oXdF0Wx9g1X8L2KXaumcUy4MrSEPIH+QsxmpWUAVjRuFTg3vySm4BfgxQ5vfpr
1P45yrXGlzV3iUwuw/Znu+Y6D7HxdTgU2wneo7rD7BRFHZaBFjzFUzvOd7XX/Kw9JPQB95etjduQ
kFkcbzcdQjBqBoLpExQUMjCuLsbmaAmm2Xkcf8Yt+rQpg7/IhTIYUq/NJL6GC2uzuit6eQ3G3vkc
U38GlcK/qaWERKO32mxupMJzFEzIDRrA19fWxxyhfVCfoY7MH50Z71qHpU2tVkEKBEOtPUKWZiUF
HpE4xPD8Ci1Smh25PZiqEmEn7iWoQ20SatFv9OwMQ50VmBbaRq1d6HXZmEsp5+nyszpYje7y7sVo
GdHZdNuKnLSkruEf9dZpXrxncHEBEhX2qn8+cBl/nrc4bSG7ciwX3q7jue4fmNqhZtUEG8KESNZQ
6kauJ+8p9IJ+M2kWaFRM4rOhB+jPA/iW4O50h+IgiaOjX4b5Rreid+DbrFW6/bnUxhtm+hY3FU5T
wp8PIckwjes1//K+TRk88L+nfA7EBtuyKeghkfLg/QH8jgrfYrwswm3bW+eKGCo8Gwi9HUYofPE7
zV9OaYq3NzTPqp6vov4xrXn62o7ZZRW1y95LURmNgkLDBhTRatrVcKn1A3vMD5yEABL1SEXJKh21
od4oWa9J9HIKA3KdxuKJR3fY+P7HwH6zh3b7rsriBRzfv3xHf0UJq8M/wz1PmB40YVrPfwDtfc4q
NvxgxDQzj1mUU6FrIWc6pfrTqhHiWaRxhpXvlzPC19GW8Tx5sZb2oOqdVEf721bE3akpay7hLmHT
HAHPswVgEFDfvC66I9XjGiANEcYFACHZLvjnT2P+FfL8n08DUAKtke9YjmoO/k/zzymoepclDjZp
seli+7O3OrBcBraoEK5QOIYPghy3td7iucQ8hCBeriuV7h17p3Wxumb3sT6+5BpyBfWUqWc70/zx
4Pg1zDnjHbDAxtPzmXIvrHdycJK0HfmfY4mV1SclWFaoHY3lDboidVEV4bK29kP0658/rvhb50bQ
sxG2RdOLBBHP++PLG8l342SYOl8iebyo3SYa2DiI8OT8rBOGZAwctQgLm8Rp9tOnUQtnUp+Kcisy
7fWf343p/jXQg6vP2zFoktmEI/h8BfK5+p+rP8a664ciJVrDER+MnqN9vGhU4JWsLYMR2RIjAiYo
00xmbR0R/AZpe1cXobO1A+fB10XGBE7cLWHAeb/Tmbd7MISDdCL82GqOkcUvDu1VLSdBGn9vE0rD
QvcvHN+oKuTGwonMa2AhqbJhqOU0HxBHvU9mzmxVhUC97wmjl4uqqoI0hBxHN+gfLbiaXweaZGz3
ug1mwiBVEpofR3D5yuqx8Og6YJLUG9rhoWzrhcy18TdPwE9s70dqcT6K/WFHOz5a1/JoKOvYJEmx
fYSfbTHduKMIUGcr9zpzS6HyU+1vMC4SmiK0exqcue0Ecip0WMKHhVNj+KbuoyZmE68njvq+8OYd
6W6sOMu4J141OKkeo76MeAm9i7pA6vBtDPEtKNmngQGs0gwcUlIjre+GmbRjTFyVSdCrpm8nk/2Y
Xog8BAMnWgLeCfhJgs/YAcMRKqzW1DvGDacRJDf1fPuqDiiq30HGwN2SUGGPhLigt6DpV44kXabO
BcDdu2kj/k1deqVtEsKx8A14ygHCN3vo9mnpME8zcCF20Uvo7DFojV+l4VSKbdZbPwv6xJdcn8Wl
yeOHJsTpCc0GiXB6w9WD7iSdp7uFHMmpJPC2ly0XMLafeOc2OuyisbFPUWZFG8NjnwVV3QFRm2EB
jbTcmkh7zimBB0EGqkFlJL8tCtHhAEVFY8bImq2UJy24QwixRy1Gc8Vwep0N2rgbWrwGFnXyOtBb
StMHe2ZNE46CnJQkwUA8rYZ1I9fGrEM2XkYVCfVA+FcMLl7VGutMwEtR+X2opSh1Z3otWv1VVIiA
l/udN7SnWhzcELrYUFoXM2Cg14+hFj+7MXhAE2HfalriZeW68y2cZ/ck7H5dFwkBCOB+Ib+AwpQK
bkToCU9QumoFoiS1eo8lJ5mFXpT6sF2LWzeekp07+9PJ9gbvYn2owiXW0NQTbKHqOlWGzmi0WrrF
UJXOSRHdlCZMncsyHUkxC43VAMSa5pLiC71zli970WEa7D33qBZWJ+ruK8pVfCHs64iTONfJhqKG
kB5oTMTfVnrGHqglrAj6DekUA6si+7ov6yc/IhorMDmrh02CfUzWGJ2l3SVI7NbqbKp5cNYrtLZz
XgSnMWoQoeC/G0T6O68XDUf2KC7BYsDWxWYAvIOvhkO0lrNluVZ4hWwHzYNAHXWqEo0Mhp/qQJ1E
dSqfjSsSuoEsLCGMol3vb/qo58QXn2nthJAG8Oi4LdN8HKT8qtxgiwB4QkmAoDpGfXU3Q3q+mCje
RN1FqwWGE5NuEyoJCp4FUAYPfUIhQelX7Srhv3Cmg0zL8bpM/MeqtBeM8QFiZch4qoLvM1aIPKY1
2WF/sCu0I22X5EdmXXstRwnmNBNX19d4OfvBIEBiK6ihVCfPasZajvZ7ur/+CVo21QA1O+6IiIef
9596mDH9CKB25fv+yZN7OBDMYo2L5KIv7j2w5QfLLj5V+w1QS7ft2fpCr4FE40hv23BUH32UqwQs
r4KQJXsv9JDhXDB93V0g/cS57R/an0Pw4CXNz1iWJUz+36a0O6i7VlVM6olB+kgDnYPDyjEmazdq
4uDZjrioA5JVxd/AMS57o7Z/9gvx2f+85wmVT/KXWlEwbzIJoSRfAtjQn+NGs0DCaxSAB2ZXF5fC
QnbmxZtSHtq60vnPXMGSW46RBRdMbOFIvLZqbUMBByEG1YYUef0SbFnKStrPsPjYz7mZvbnlB1ik
4flenRgGj9Gl3FB3NQfSi1y5Gw3m0hxVF9VSQWWBdFg64X1BxdOS9eSUL+pBw1sPa8Zfy4MZPSXE
2BxSe7kL9e7QHPHRr4PEwxAqvxVXwzOST9VK1IKbXba0SKLkTvBIH5+mYKWOP4XJUQ5sCDrmaiuA
eBlA2daW8aank/gKZ5gA9LsOYkkhyuskxic8QS9+7L2og4pZ0C9BWPCf7qk6m0y0QTY2w9vRg0Gt
WebaQZZ2dY3o4BJM0JtS1Jxpe4NKe9Nge8fhsJFblLwa1qh9C2Nv/Bou/PePzoJe5E51ev2MLPXY
BfEvG+ZZD0Dexciuvo64tmjPSPBastdlkcixjwQa2+xu/3LP/K1I5ZZx5frg2BRCJMb9tUzCzYuM
OwtdwKBMcNTJz8jiJxffouxnq3sn84bvgz7/0nowlEGfnMlkkCcGVsg4oAnRDNnxn9/W32abpmBe
7nEn2wgT8Ln9ceoJiK7StXEg5RO0OnMjbg6jtZn9kcLlN/AX3J5STvVf7f42d7KElre5IasWo7Mw
q1TLNnKD51m27aplOPt20Oy+Dv00MFxcaivbD7+GOp0/3ldW8YKaY6tGCUwQ/u08IP5+qS15jR3D
pN9mWbY8of5PRQroo+gdG4SVGrKkGZtlJJwHpMTLzh5xPaYWzgzVOGoLez9OEgYlrAc4wDQWZUdT
m42XlqXvX2QK5l+TmmStbDkk0QiKWs/inPnHJNnNZCROSn5yGJQvFp3fZWbr8T01w8Fngsb4rmM2
lQwcRVTllyS0ClM50eObUanLZBpAlzDFMWfisc8+ZSWjHmp1dFF99sptH8coMbez7BepRVn1dYSt
syhD3W4Zk17++U4Sfz8HmLpu0qkn8cdzxZ+xP3j4JjxTA1xbBnZr/NtbQMHPFtHHZL3JNUe2TzjY
kNSCCKyt4U9Aw+v/Za7N8PrPc7wwdYMLbDmoBXB//3Ee8Ym5bzJpQ2kEFKE8vRoJRh99jL6VcbPK
ZTNK1a/IchlTt/LO7JGh+z0VE8f3ISRDfrQFKCcGhbLYVz+9TOJoGh5YZ6fADPChaejhZzv9nutL
tMpYacQLKJttO65rY3wPZAtMm2kdNSSJpkt1c3rjhdYATbsr3nvWL7dE0wYO3/T1u86jzgEYfh5y
UREnfIilvRJ+5AOwxOKMyBWIjn4YesYkkzbCPrZj+ySC+aUXxKRjLACG6Wr8Br0jtfarpzGpaTOM
HHpqwfAmhn+588efs9s5qOjn1yk3X7zwHUlX+DXLGspK+jmT2wQA6IBBjt4/b4zm8WvXS9ltab5P
9La+OgFusc9aSpxRqhMEXpdispgDyUV2kmhDsk0zOKbzrR7peyIPeEYKRuCDPHz38xTJMg5wsoeC
0qcQhDlqb8xa3wld/03teomB30BdoQNPoC3/gdMCifc7NbwkbKfeUvV/TfAdz7T37sWYmJSoXaaK
w2c7at+zwnpUfYivxb4afs6l+CHbXwwDfmvhV1CjOkuowbofnfxwYr+e6MZqAWZnzf0aTKhFL4wO
YXUpdVZntYDLFoLUHtOh56ioum663D1H3Bho1bcDJS+uQvqT8m9LnAuKOXj+zYGE67IbYbvLpV3N
mNXbbp1xmzQ2ysWS8VhbW3eqaurd8Kc9W/SP2PPkILz1/OJf2l9/b9uxZPiIoAxENrbD8/PXRRNg
dLgMOSruUM6NbCf5tqTf4Ti+JfK2MeU3pL5aVXSoQT5xUP/pjKp3GS7Rb2OyL1ifvFcwzH+tfAcf
+jeol7d/XnVoNfytHWIg7GAp9Q3ZAMKS9tc3DimIhGc64MzdMweGe8PoqyRmYAkY0Yv50xg52LmM
anSciUiC913sPjoteJk0PYVNkT+N04vjli9e5/vnUuYcIPs76EOJYdLWrbP6RwjQiDn7hsMZ+URJ
9D2HLXkv6o2omvlSWztdry6w1O2TDv6id+9cB8BJ7fi/tIxgHGxHt4y07VYQ1OSk89a6glSKdizQ
CdhYro3InUMcwhQMyHkZWCN5z8QBo7ew18OgNWtLC5djS4tgEUO/Dc2Us/TIwIN5wXNpX5lTM1Wc
WJ0wNG+yWYhnPb36omO115rl0LnjvW/JzrHe+ReMv1vMTcGlBLC49rUE2U6tfQh7eLScIiQcNT43
hFkcsJm4G1A+jTHbK82rk+OspVdoduFGZOXEu7KxElHKbuoemTnkBqxdqbZB4HPi2L1Pde3UaNmh
wcY4jK+5N+87uoqxf4utBtIUNHE3YPVY7tM2vXZIgwRh1g4aU1Iqw+LDDGF9Wf3nwiODCnqT+7Rg
o6iS/J0RRvunp2nPSejdR/3WHdkQTVASLANhYhH64jLQKyN8QOx7pHOgx1m1WfdYEMHAdH9aRbhg
GOHAVtQuxUyydpwdYtAxzmZpDHo3BGMkyWHO5lOu/eryY50T3orQ/LsHG3QFamoDNPAbQ+kdxMY3
BAV+tJlfTOIHHBpmABHypxanTCLEKtMhxsMii70Ija6xrSrEqqV7bc7GJ8nWd/qEcqWtHqIJTIOH
eL858FZXuriiOq4p6wvno06GK4xNp1/WO5Ez5Eut1XVOrj453uitkHubd4EG6JgERXfayeuYha9D
l29GpzwW1PuLh+9DDJ/uWDGHvbgYEYzFJflNSkWNgwVvcRXFuI4t1PgSZQXbl78RTzu3b/GSNvv8
rJX+Vh/DDUW719yh572gFb2bMXtG/SDBbCs/1Q5cYtAw6I0CgK0FLykc9PAdcyaR4aOdYjZW17+G
dX4BoXVmoMN82Tm35KqlvHhZWz9tiCZa7/7IEBYH5cfQYu+y0uMMD2VI/YdFBzaLUHlb2+PTZIEQ
TysLUcFAeG+0AVl9dZt810XTvWN0oJzt14D5hx5nZ97WO3k2N5tPmwWk16QPOBSAQdqvMGC/aeRE
DYl3KEfPWYF424flcC4mDKZ5hT8rJyMsDSzO5wUhYtZhcjjAG91dTc9/8pZTlGNSc3SDGbQBwINs
HxvEcY6VN6jpYgXjiVnp1ojo1topFUE9RIcS2kHfxBvfqG94aRHHXOxsAkvuP4aGfsy9B1TB9+MY
EK3zDfXU2rLLW1qaa/j+77qlXcjFgt8zYlpbOS4E5glgj9Y+VEtFlkbxbkuYQUM4JkR5FC7FaXLK
fVAU9wbxkGnZXjss9WH4GAcowAGtVZ7Y1/WujPVL5Jn3cZY+LmX0NjnBg1/0AC+lwUVbyeE2hhcW
kg1HC8qZYJfie9KYQkc+JazWYKNGWG0QOPzoN/H3tBI//Rj0naV3t7Hyz5N/0SKaaJJaUD6VxP6Z
yVYMb2b0W0Qv56IoV3HfbiUyqc6sjf4Ue85jEW7ujeEHb30KsBSaNLtfeuslKLA9uJ+lNW5gTe2y
8LB0xLn1JQN4l8OKua0uzB9ghfYr79ph6vONJwwS2ByD+WY0v/TqQcfLoxmEbPHIdzPO5GlXAWco
sFMHc/aIbZg8Hrl+huuRXq8MMuaAFIAO8BfE313z1NN/K/r0nnTBVaiTVjPuu644B/7ZaHDvlIAR
cVejGptJ0spCqMRQLUVHGFl7anigK6xNriAQCxFhOvzs0KLjkzu3VrgD4oC7Kzh7fEOea6KXdw9R
hfzNelzMXxOwlGlobjbO8RYwAib21WhVUISyExF3ULs8QPXDxdPKfRF+1v5MJ/qy1P5GDAKwVLfx
SVny3HcLbqEXIn0x+q1PDATdfVJ97lpCbQa7hYo1rIFp7LMC3QBa9qYt1nrwEAVXelCHWsB/NVJc
I3sdPy8Q9oceD7WJ4a21G3qeP4fKwHHWHHF1b0zH4pzDNWjS0zSB4jG3ZaRV69FFqO3TO6C3zS5u
7TEs4gM3vGNT4vhmfquJZZN4LSFpHTVfS7zaQM/N1vDJ6DfDfkuQk0IMWo0DXKMQbtdnWZ99uZJg
HVqwKbveB66EtXESBjU7sUikGwGujTE6MK2znV+96YA6Kc8cefDuvorIo+xuCXK+FyMdcTSIzrKP
5rcuhqeTbs1Ag/urH93p06b5FRmLtB6uwWy+xT5HYDvYIgh/7nmLIixDeNw6ogcaK2V7sxhGayge
JlpsqDC3syheQn1+anRUhz4cbi7dyR6W06hNW7R1PGO0DLO1pWM2qZMIXWAFn0W/J9kEJ0G9F028
1onYs7x2n2uYF4f3bgkMMgoIVC6q8QxH6143jV+g2S+6WR2gC7I5w9H12V5M6FD+OYB2VZguVBrr
oYrSX0DkMEaVHTKXwn1N3YC8zEmAMKd9W35YusyGKWTOMJ+nd99Gv3xx0/6EkQhidfq0xDKZCZmq
EMmD8ZoDg3a029JNGyMw7zCoWZsqbp4sET40GFnoVVofpYC2FwGtLmxu5qVNL4PuHswyufXjtQf4
Epkvg/NRDcXZwIaScTI23BSTrWwKU9eAvhPVqS3eeoCmgCz2UWGwc+4IbVvPafnDHMSOFJb3xnM2
IEzxAnskH6bpI4bVYUnOHoM+gzgHxrgPkWUx+cwAfS0byDMPgl/13l3X3qasZ75OQs4Zpdk1NtO9
w6WXLuCQPEiNEUi9lC+p111KggIpg+yfdef9rIP+5CxlDBVuOA0hZDzMHWcDYPCWqmmhSQt3swnF
jcE0GWqZ/r6goEcqSdk2ENH6mFgHwR40+ilxckImoxg6a0sifnbZhJI7hGxgFQ11QGQiptvkjaP/
QDGHcInA4snPghOJxczZ58ElQ6poLiPcCtaOsThXDmehKMrnY1qIGDFMWB8MLdCeGm9aVtrSTycM
FuGz4+T93sy8aqP+1MnIxcAuchryOWzXWofdrssK9iJ+NbB9QpWLCXGp/FfSDfVzZc756uuHk/m3
Q5zZZkAKQ8rlkj47bsoG7E3Zya9DiF40szA84lhvAyCrqXPGTFe8Qt7OoIoA+TbHPH/Vx747eE01
kT+UVSAROm09DTa2/4qMFfUjjWihzwJu2qsXmOjlskAsAGemJX91Exa0lvS6k/pTU4rYCXwQF/Wn
foKimdgAumWkFqMjC9780timY43C3QpIgXJAH6/m8ZCYVBTB+xzMP1udd19ISpX+WpXx0cT15OS3
BIAsj4NG3DWStt6dD8yNcIkW5MhT8A94pcfsl0xaqR+JlmzJx6n2DvFnbFnDbmyBn5OnXHjNxhrM
J89dzNVushgFM9X6lqDGYrIVv43tB63jkz4VT5EX1KhGWEnx1KIwJaNwhNNKTbJi3r+3tOW3x04r
/yeaGrQis4nRG3a1TgxuVpE+B+pLkKGIDgrtUsObzQ7RaIy7DNypXZCB4PU5fGQw0M4Mu23awURh
HBeFL77Z7nqj3RbwPGM3uNUA11dzspyGEog5NAwNCUEB6Qa1Qbjvlv40G/n3SN8F/eLspGoragnz
xF269sp1gIvORfG7divUi6SsoAYVjz4sS+J0ru4KeSoBSoaGrMkJ32EEo8YlFApJZ7whRxWHu7fc
EWHwzppz8sfi0cyJ86DnT0hl4yNrYo0qGCosza5DHxRbrLZgfx5Afhj6OCCWb+mCV86VKSZSNkbd
/UiKLFL35KRHb07jsfMzk0JhNv3qdYa2ZupfJu/ecDD8a/VD6XfcFuWy73RzY7UoAxsckVPlNvsM
vnHNiHlDCQ8Ch2RQEl+b2ftdUB74NVbd6thG2S3JvSv89bWW2q8pLoR6RPJaYhg3nEtjm5t5tKEr
RCtX756sGsLyR8WLhpX1m+kyMfUBRjn3wIH3pSjynZHYAWEC2n6CGYvGtd66+HsNw1x3Hd2IdCZx
tCuXVxtneKPXvw1JtG/cBD4atd3YDGBgJAze4oEObXS0ScTIig3N6tO7MUZ9YAdYT0uz+layEQLo
MR+0eYP+cxt42Zam4EBeEJVNMPgQ5OFjLe1tmUOIH0g1pzp6ccHyzVV7shKYLUWSiH31amaaRZbj
CrRkeRf3ZD/F0TZPDf+qOawRNfq6K/6Xh75+NJ0lIU/UJmpVBtJyyFBzPcdwFvoA2aauDOcstIqg
L4kA6EQX70XhSJhudMRuTwYH3PYD0xVcZNMGTeet7LRyPvqd27EUkStkRPUpLeer0nUuckyhOctb
AP7lnIElXwWhaW2bwhuBoAen2STDIRuaYOOmhn6HVNRZR0sbvNfo76BJaeFZz8y1TUUV7zPZm8tN
u76OPdGWEO74JzaEcZ2TEH0yZboH6YacIefgaUHkvQ9FVR8IOT/Pcx2cCZc7CyYonNkYf9PkNvdd
rZtno/fYt3sCbmjpD4dIYN5jegPg07NsUCLuW05CMzECtOpCvXvwTP93Cr+tx5SM1pn6fCAE4aLl
bItxaj2OgjqoH8zhoAS9QzaY+6YIz+qa9sYOOPmqyk2QWpZl0IldZmTDFpILeoOrqlsI/HUhwHvb
qfLL9ZeYW3WfvLYnshUPNseGEi2/9qNovcdiDj4EPgAmkygCl1D/vYTFE7WJvVGXskK0vJ3ptJT0
bh2ky+ZcGqxp44uyaaheqRIwkPKFQxgdR0dxablMTeVPe6mDXz7QtoHDARHf6NcIm9DbiebOZG4d
i/gF2q6A8VP/fRwsypSlPQ4S2Tj0drv9lSulf2qKzVLmw9dkTQcIvw4JDtxDfQpOcZbzGKbDefCJ
mDfRW+ol9gAdQAxJd8SEoFpXXoe2QQSKKKC7oP7z5XjOivwD6UivuauRxqO121prIFrl3ovSvqq2
Yh7hDp0NL9ko+apPh2lFtbP3CzRpdgRXQEpW1OeFmfsbsFlxnoT1JfpV83lIRr9d7PZYYYCfxjKa
Wf7lSqSh5Ar/P55Qn7zM3TWoav1rtqVe2Vh0jUnksFXvKzEK7VkPp6vdYY6WtqDM82mWc7xSXwkK
rpwGKIYUmvxEATSP7E/MxL4EF+pHIoHpYfFQf3pS/qxJwxmGi5oFblq7UsJPag67IZHhGGBXWVIV
m8rJ3jriXlZ13j4OsjOrJv2lqR/GKGp28Xi0e2I7p+lXJ/u6gk7xl2tCX81yCUuFTT4CbX05U60E
djZQb6vUSi2IaO0jfn3qZ9kMDo3w3cjbvRJguDi4GJDK3IV43fiE53hTenKR0m6Y21erxNUJKfOU
RFRrIFQw55xYprQkPaayqHUpUMb2m1IktL14XdrlDAAv/9IogBtCb4v9iGjT9k3ZP5bl5jjJcpUj
WvUR1QjGaCoY2I6+V+uT6t+GU/1EJ8JRGhgAsx9Dwuqvrlho+s1+jOE4SWGrUoCoqUKIJ8Ac5oxG
DspVpSBQPfbZbzZz03KI8XWy7DBoKAmJhqgduT7tQRcxzFoTHNMqHzLaaL9qGuMXpbBVl1tp7QNY
OmG+HB3Ncgj40R3chT74BloNGrGRbKg6JjZyTPdBZsyrdtA4+/X5Zeqh4Qs5XlYtajW5+PKraMsn
UdEFDS/tefDbL5dA0SQax0WGbYT2SAkgAAiDWFmf57a2jnKL2lQ6s/wwZLIfIH8aWEY4iDmrKcpc
gjO56RS/gvqL3rhXEMVjjmslL1G2z0C6hooiOg46+yeuZyoI+aqdbb7YccMKKMdidKIZhzAoULZJ
STozzRKej0ELQM641UR74rBE3PInSiJGsz25SoL29FrdDxFxvdyASL4HQQtH23/NYxyjWkchsOi3
Nm6rjZoAqaGFo5csBKAkNRwc+b7xwvQQN7nBDcN9S9Kht1ffw9SjqGniZ7U4OL4s63r61I3GXacX
h5lgpLbjTGzF9PSM9l75XpqByb4ci4B9hJpRdrusDs/RCGQhw+myNkz/oL6ejB4dZhj0rl+bsGm0
KzYz/+vxtytq9smFgBjSPvVRroA91pjihuPKbqvHpmItMtrQuMHTYJVhmf5S2qhJRDrhNYwOagTt
T+1Hv+T2Ws5OSt9/1nv72YvdHchzSmGpT0tdMn+0dMIEMyNKloaOYCxbhFy8JqMtpu54VaX2BtJp
z7E6HXYWC4oc238tmtLhprETe13ZENbTUxsLoFO40teJRGSqRd5qmpp4Obfdqxu+AR8K4+hevXoQ
Y620h1RSIxzGggMdZCMZPsLSeh9DRyPbkIgq6WRMEsJlrDHnMpQ/hbncVXn1LmhaRX7zrYxQTccG
QgFbkFOWmk8mIa8H3arDVRtWG02vqiPYCRxyzODKOo848LYgo3i+1QOmU0EdDUpOdQ/pALzIwCRW
JUv6XUPt14fG1S1Mpg2G9b0PHUCsfc5woBorVFDSd9Vholmj7F+pVVJJ3dUyoW7zxKDmCrCT6p64
U8qzCL3FpncrkioyUGXEogCTqK9BjkQIBjlFHJuw60z3FvwiZR4cMsck74hDDixijzyKqlqrJS8l
ShplmoPdi1sYR/FyqJuIwaYVwbeqUlK3atLssTzI6fEe7cJ7JQv51MOtKc1F0yA+R/elHhpaDI39
y9IIrQ3G/js4513hyPg6nuiVhcqTrjKiSRjY8GFmp1jDJig3duSgAjTJyVs4SqA9p+WWTvbeE6RK
qA+iHn/1EOoaZrrUAAGBvEqb94wgD35Yll/Gj3yA8F+Fts70Ytl0UtyYkOW9aixuy0la3wLzR94v
e5AyRNPL5xZUKEE0BLZI5Zg++LTdedy4nj+VLECN7tRyoZY89b0YuB+2ZlOf1PdPgMuHJmChqkJN
aa9MB52t8V44I7EPsmrsOoRuBi4plFnunfogai4qN0PHNo4VAgHm5vFvx7FRRRF1DifzpZcqyprW
9wQp5dq29UoJ/5KApLC4oIWH8Uct/2pD0lMoZKFPtBG7bGTYTLfxF3G1cXB7Ilj5BTObUo4e1WRV
gQa1RyYqt7iM33pND3YWkk5VIqSpze4VAXUn6FW93a9FymTYP846dD2Nh90tK274nKImRB+9UldJ
3ZxKxZQVQJeJfO1OfXNQJaVS7Y5F+C22+0+1zahVJ+n8R515+9fug0AL4EcMwZl+L1JL+T170H+h
f4ERWBWL7+yShXOuVEUQnPWtYBVVu5r6BtUA2smin0VIy1Htvfpks8g7d1Tpt//fjLvA28xk/eyT
hm6r24wHZWoxpZTMSb/j3SPFGwP6QhzaNpQeZimptGPrMnNk4pSPvLEtFtJ9S+sq10i3DTGew7AF
McnvyntLYxq9KsLklNJ+CJzsfcCMts95jmsxFwd1rZJqmFFqBkf1oA/00Fg3EfniZiPMNLIQ45DS
vVIjeqVubIgcW01hH/zHwFsO/Xqc+xclD1AaxIwwqrXT2PcigvCYSru5AsroCb66cCafvRrdA8b9
jWdq5zExbjOOd7W02dJCr1x3anfJbIBGxn0qncxK+uZVfNFogT+AUxKI7OYo7bCgRDmphSCHJ676
Tu3OS9PTKdandYzbuXNZa6zc8DFPUjoia2+p/7WjesLQclZb41dfIToJg/jV1JKjGBK6a5kHTtm0
irW6M5RU1hUsQxE5lnv18DoZE0vdHR8S0iSV+1eqJZaBagdO3a1NoxeLuPslpUUjRYQmWaKUBAAb
MTes4zkgvZvH/r/lgofuakGYPrX+Nh6yFz4pGbyWc7Tt6bldko5ygLfpBO3bzKnb6KX9Bg00Oc7o
V8O9ZRBvMDTInLXyl9mZ3SPpDdK5xSoZeujqCy+8Ayiw9QXMh9GIO26Cj0I+pYr7oC6ISzILzRr6
TOm3ZezHgzEgRqrkUQM17yW2yCQVUr6rvGzqRlP4A6Ub8A08cbkbLiC4s+A9XHBpNMse0Aazrab/
rXSefSR9pQHKdlMvon1t6g+OS/c0sSNGBY1zmQFu1QH3aqkb+7YqLynUl22SOJtW6lrkRza7CgfL
0H2Z5bqOnTCs3WcblAQM9m6trrfl969DKwPXWZPkQ6Jki6pKKsJnaylZw0SjYfr/ru4MVRqoi6AK
7U6e2tSTNpf2zQsciHXyReTeRlePzvT/MXfeSpIjaZd9IoyBugPKCoHgkZxXKrCsrEoA7uAcePo9
iG5lx+wX1lZZYdqaTFVlELh/5N5z/9WT2F7yIwhxuf6XaGYKPwNgT4baOnJDkae4es7Igln7nvUm
MGlbmmlrBuJcy+7ZtJKDItXrqjtpChNVW9P/GCVl6EzWehxH/WEc4aHnkWr3LAJ4hBENr4qof06w
1bns9+6+7EHSGqZ9U/dzsb+qNYeGtTgQJ3uT82b9U9iPk8/koMvoTeeHax9A1gJJKDVpZ9cn8HqG
K5mnu7r7p+xr0/7WaKMW+wJWRbgmNzR4N0Lld9HqP7oK3FxbvQGyZf8kVt95b6bIxqhXRks8Inz5
KHV3wxzgH6UR68aPOvIOkefRQprl9no6dH3z+/rJ2fn4lE3W0bFqyXNKLXaVhK62pGApXcwPzt9r
XXU9dq51hOpEQABqd1e2LB5mFuSr9uWqzV3mFszEiI98NVpezSUeLlkUjsU/EqCrCrsbVmOqWV+u
fe31C3+9wIoyfljDFyLPfEsDEvGWt+u3flxobQA5kUuSuf8cCCNy26grdq/1ZNibZv3+6Ip2lwns
QTs5ATkOIiGFiC9tzfcx8n+utwZWrTUcnD2Gb+S7a+d+FapHZv4QBcXnUmAESLsueGANEiP+Wpv4
1ISpFVXLbSq6J77y1SYzfprVI23SPF4/x1kL/BN49UhJplIxwmuTHw2Sihq11/W9g6MNBeqRXITo
3PcGNr6CERaUvesXYz2aKqsB1KsRFSTzxxLPnCV4L48E1DySI4enOgPBqjJ9ub7U0fBfnEy9iaQF
61ixPbv+WaXKzHPvCTJFVi8lcUfrZ8OZCBPupzECWmdm1tej//qv6yCmclVyI8qjtx6DhmGorTG4
H4a6GKNZn68NljdlmILTg1pMex+5DBz7ErnE1d/rcnCuR8X1w1r/Rq29wJVHTRZ5OrLzatz4OZ8W
smbXH8W0cU+w6/jHznq97fo5K5lD6B8GkreoeYqTKQj3Wsvwayk5Ez7IdKNi+WG75OqtJQ7vbGwY
zMQxOSDt5+yNJqcIkZ7cmIRE3Wgb7DWcLaaKXNkemgmf8zIqpxlU+vNA+8QUt1C7zhuMvTtUL/FQ
1ZfIt578xez/NdvSUdK39C1ZT9dFDKXm9Ry/fumvP5/yqpgykQbF1y6zqKT9iCqykWeG4QURmqpz
/8aL/lVnkfWUjod4CsDYr12UJ8rHaYEx7guk5SsxZ0SlRJuHIVA3hK9Kk5xcj8JBIJxiLR8RytXb
KQkIOeGNZNqAgF26DFWDWCCRut3WTJDkTTGLDb96uvrzaRXGi5cxXL1+WMJALgPXj06dr9xVK9gr
etKBbDvtytvrfYujj7b/asrAJj3C7WwW56V209ektX8Sk8CM9YK/9sxyThHNp0gLrscHqSP5TibL
JVOc3trnVWBVjdkmGg+Nx5zH0NWj5/KBZIXJPqDinhRkXq+Eh6lmx87N64IclsOmVNwxJNUT4nSQ
1VtSWN4ut9JDMvA7xz0jn5y95rUek+Dk/YDRvoeGY6IuPxpOjkFjaJ9UJ58ZU/HW0K9mUR/dd6vk
q9bVMXAG3L8sqHI4pCfFaGzhLm6LKN86RD+zpQfwVDiLAKRPArwzNsyak/5gQbjaS+BHWwGdyENX
QBJ4n+2bnEN4ZGXq+EOFV4Qhny1FviNu4iGDQb5ncfxlTK7ctzaT/kIeYfdzwYzqN3G34xaT8i/p
NcQ72Pl5QAPT1yBztKGLfd9cMKRdaLk47nwVbdmU3pMi9ToaiT4kpBYpEOpmo+pNEnfxQTk8Xobw
yM8E3bcFvrkoouWUL8lrxNIz1319qZGKiUKf7YYZcNYP7KwxQfWGjhnuIpQlUpAEGQUBA5TFkx8L
eVJL83cciaRqPLgeY5tekpik2bmF7EPCmCf93ZJOLLGc0jjZfBPDiBj3uAN5YcP7CBlIke1REZ++
sp109dDmQRX2duXvVLzrR7O7jRzQjF7kofvwHvGY5DT+TJemgsyijgZja5HdbScTWOMpOVon0l3y
7bwYZ0HKCfkYzjPPQ9z+EJz+nTQ8JYM1uRdndB+6qf5YIHPvhhG0wfUvFROYsq04hW2j3BPq88CE
iYF17/ws0EqPulq2jjHVp0ia+7y10Nmhjxe97FlG89G2OXAw3pkCby0hnnNs96cJGX2ekI6U+d6D
cP3n1qsknto53izsx7thfK/b/KbwGA7ZEu11axsflYyhWHnVRAzkmu7n959+UH8FMVkmjSyQN2XU
egu6VrvX4BpUnx3bwO7ZEHoRWzdGDg66k7FMXoMZ9JOPMoQRs/2gC7UQEJZgK4iIF6nhwQDnD/2p
wh+/9nOsn75iGT+yEkcNOOOHKdoclmzyB9cpwbJAAQDCXxo/SXcBXggcPGO28aHJ1lM/0C+oaRN1
lyQfmBf2AetmLw6z7qBuO5KRD4o+e+coIm2TZv11deqsO5KDUgMge6ngFFsG/o0Ab940Zr9oNrzD
0jdvBnPWZQRe0pQf5JY1e3R6e2R3DLqCZyf+IxFT3JBHgHzQny5ybIO33v4KauePNwXOPonT36k5
2bcpBjt7iZK7N/wNC8h6VkBYh8BUMdpyZLntfHpvVM2IDGhcNOt21EaEaNC/LdImukYmzz1bAEAz
qMUlpPLasgnwLp0AqMj81lvg8jv0jgXQopNbKRAqMNvGxho2c20NtxbIhBFPklbEn6gE+XQA6V9W
7sfEDOdSDOtcqGVFArAPSm6kvoPMSE9u3vln6YxEjYKQTKmiEITQcpC0lld2HNo1YzxTs1hOyh8t
J0ineX9iNqYuUz3wMlKosTXZmAzN1lQ8scC18AuQZmi11q6gzAvUjDH5koM2b0rHJwqHVFWmGPau
9fo3ItG8QytADoHJ20E5im58ZkRuIuvTKKtXRnEHB+5tKDxManlkCwzGSUym39jeKmb0RuvMZyHz
Dk0Ym3uTace58QuMD3wLOdzQWOhLm5prZi6CtDwYUPF4vBFVEJONYhAeVK6dkazdf+Tc/2Ie/+Xe
/Rd18r/+8X/9T+zI/wNK+fL/QKr8/xFCiRfof4ZQhsvf7+S/IJT8gn8glJb/H1+YJhr4gNwQ0xU4
tMa/bbfSRv9DC4U6HteWQyDnykosmLKtpEnrP6YHuFICUxB+4K7kyn8hlK7/H8+1AyuwPH6Z57ny
/wZCCUXjv40t2Ib8q0Qf378DouK/bE1w0PnRlF+EdTJAe0W1ZnVFcRnX/KeuQnzcQtQWOXILw1SP
ZfueMzgIzXRYdpXTp0T2LcxNSs0e0yfkiBJyAz3rzbZyfaIn2FVJ/twZuA8WklBw4j8pEwO/ZxYf
+gn51bfXlxZqLoZtub4Aqj3JLpY0emzqtG+TH1CwbqaWGgja2AhkabTl9ktDzqVlaVjU2cYhWIkq
1fzq40yF5B4aKdSoNIFk2FtwTkCPDQw5C3/TO+n90CTe01pExTaDkATx+daIsiacJ6BYSxT6VUXW
4FKOIMeIpUGqz25Iwy5D6g2ZkUwzxtAS3OFBtD18yqgjWqxq72TVTfhSLjmRBZzoHavsTEB54KKf
AxRKZsS6sAoSpH4ImTfd5HzEek15lGfhez92jTSlrzK4yeUfETCKX9rkp23zD7pj+zDOiwhtMig0
aR+xnd9LrA8bqOe3rDEwdvnDLurILEMNlJkSHKgXoIp0CCQh5+RQW8tvlRnvDut0DO8tpqDp3Joz
6T94FOGbfZAsf4zcvS7+JmpEF2kxa55jPA8telwnwL1Ij4l8uSCY2yJGQp3JTEJpWPSvLRnddTl9
ut5pDsQXT4K35m3tZ6DWl3wKKJYU0J25GXcdcffMbWdwRv4v3+VOKDWD2S52HqOx249N/qmdhsXZ
Y6at5zTVCBm0TUBGVvxmmZVuCN16UuM6XGI4MjF73TQBFylc03YfRNO2EBy5QmNsclG1h0XZ3ueK
1VI3pPlWprzoKXj0FmKxhwxP/uKoYxTcMWh4bVrUxCiNiIrRKGRLde4sJGm8w8Mlp0ceEJFsxxwk
60gsTuyRwVintN1ZybfSNf6WQlGXnFGvvMc2uwSWw+gil0+RLmeTdjKMguG26uLfrO5uFsMvTv04
n5A4zyFKZYKApvhXlfWwFt0FMVDFu62HiWS/mmZ5WvVAxLmW3UF6I1IFghx8B4y2aH8WJ76LPPdI
aIQ24wg7WQj0Mz0SrMh6RlUf1UKnoLIp4souwtxxw9kkSAE69GruNc1NvhCqaWTxuSQNwXKYNhUW
xrpoXRoa7lr1p8ea/0FAIOgpJuOxU8FNXxNK1IMFESbintla4QX2G7uumyH2bnpgE/nky302k3oL
fH1XzpwM7DCmPeBaOvK5zjaLlu+G7JFXduJ+qZpLPFa3tV+FcQ01SWpEClgpjRBlDFQzTBGbvGYw
5ODqRbsts52X0HYnqCsnhO87A7M8Q9L98ifzEpTA7Upx5+vUaH0bxwp3lL/wnsxiX6WLdRu5BL9F
WM2QdDXS2lMYMz2pCMMoCMZKqTRC40ZMOQa46SY2K+tWKaDfQFbxUOizcKZ8B68/2lrlmg7mPBOf
4xzT9KXjzIMtJtiKWfrXuEQEIPSs+iePdMfefx6CoD+YchWPrlWp4RRg2O2iOqumP6djOxw9DzLc
sARovwtU1ZG6sIJ2w0VS3TVedjZJWd/YDWrmSM73BMgT/JKBDzdzIogZsEL/QGM1HqMJC7brfBUp
YKS+BGg/LffXgGwZ+SdnwskiDYfSDvMlpg7YGsDCUO0hTMPE2L+RAOSGmfdC8iwD69z/HkxGr0bQ
PUfmQmE7HDusxPH6oUifBF7fRVjozK9TND4x+FgxlaV1gy5z4YV309m9a3BaR671UHnBneNM306q
2s1gj0SYWGoVb4DbH16aWbb31hAPdIDd3uw84gMG+25KmvLgOv2fPCc9fkDRhQoJbSpB8Sz1QSys
mjnBZpdzahjGV+H5W4VgiVU2wMnawabCMahCV+Yk/LwwikOsb6Eg4dTZGr7s71Up7qJF3Ay91R+b
ZHi0E1RRBRwFu3FvtOr9nfSSe3M2PpAduEz7OXkHJNsbZst/emB/p2Wp2e5bwz5Q0Bpwu6PEtbn1
WNzYbtWd6hI7EhQR7LajnCGnUqZWWQxJbRTGMVj8v6pHB0mlv2ztXNCD/uJ7UWwKSsL7Afd6nDj+
0Wir+4b8HkTDNJkDAYwt0n0lGHcqjWdA3k8eUq6opYKumug15UzstR8d1KjqU8eJRm7ReTK8bJek
0VGO42fa2nvPYMs1tkw0EzMBD5hWaM4VutSJPrgr8coU6Qqwakq0HSleAhlNWPeXH7MdvxDLZPTu
FoTW+KkZ3XvDz929F/inqEv8XVXLr5xaHRINnyK8rovl9De6HPSxDy5BGi8HY7iozLurZaYOKYau
wElOuTt8KuOH7uQhc4GGTMzGdm1pPQvRnQjgI3YIyWpP0C+KKf+tNEq9KTPSBrDHHS2RPMlqZBSQ
812H51Cw/CPU0c62o0vEFsnF+iZd0N9h/HqWlfdSNolA2duszKXIPTYT53iLmUnnc3MkNiJ0OmvZ
XxVCTdS5F05m9HxkMfq0pxcyaMb7yONRUMA0lK+9r1TKnVAYjmZhsLVVh6wrCCjrjDPRZmFta/+F
1dO0owVilCLQlrpVUTALqOe9P5D+Ey+FuctRmOZTbh9Hh59hAmALf2YkkbH+pB1qwj7FmVZQlnBJ
jxk70/RUjkV704MpsEh2DHsX4+u44NgpyuguMrl9BtNIUGBywKM6bafROi1J8QV2kdzEDGsKe+Hb
IW0LtE99sXfSiUiPcbiZLfAChSKdvBpRYydVc9uDZ91XETJWb/C/KgfDm6Vhmi5a9NuRKAYef0Ba
s19fFh4BMw6CU0pu8xKY86lFvss4jCvbw+NRCsQQrC3DKmlSqjgEKSnXw9bTJTmVbbeqJJjo+gn5
F1NiPrFY/XGnOLurAufTR0F+YEap91ODEINLFRBldwOqyt0HTEXAROt23ySzccsi/NAutXpvVlJw
As2fJKBVDL14aGOpD4dIzPdQflkC5NZtLAPUM+5OL5oECovRkZ9NBBIk8mglCjtPx2BUB6uWgkyB
f/6IHPKuLFfx6CTGo9tZ7lO51LuFAOejiEZk+JIkvEJik3TRO+Tzq0rXcZZ5zvKigbc1Zk9ukyO8
LpJ+1dMH4cRo8BiMgMi0k4KTHZna5GOwF8vyLOYIG02d6WNl8LQaeXSpSAk9Sr+Oz7r+I8o6CBER
xGevmG9KEu4OhSIp3loGIoP9FmI4UcL9eEOTUty2AEEfjJhHv+jlzeIwuK+5/1WkgPP2HUYlIl6P
VgVYB2XxF93FchuM1m2dFGe9uMWxRMjdgSDauY55MofqyYy0f/ENdBGIyC7w6svtto3q/uKlVkK2
PYalKGvreyONbxkoMGJiPXURAscVetuVV0hmrOliKjRN29vrIeY9aZC1VOgSmuyLHxRPSsN2IW+L
MyP3v5ml/F1QMJJwq7m9KDcRG8sRWBy91DhEVv/djilQMMvQjMj9YwGDF9BTbbEyIpKtq8yzXWIV
Ks2i2TW1ca+aTsGHIrkb40M/Sth95V+TDeKSr84U5thFd5O3LN8m4HAbU2Clm6mzSmW8VS10CjJe
aCMmcqMSIhsnFDCb0mkunphPE2i5Aighw1Dzs0wZWULSH/bOPIZTPnlbkSPk6OLp4DaBE8YGx/Ag
qJbIuYqr9AbfbLrrMLwEa7wM4lz4pfPRA0W2j6x4IxmeUjpQPjRiny6s8/KSMftslGdsHVixG0Bz
Er9Fm+YMM1vyhehjSrSC7Patvz06ZeiCf6lHs33G6yOEDxG/q8+1yDQJ8fVxMDpKA8gCMMvH26aL
6BGyN1QQiFuC4ndq4WKtm54myV66Y2n0EbQ7B9MjI43QbdCrAyWdv5DMmfMG/Q1K1YiM3Z7TaWNU
29iyUfdV5rSdYx48Rb41BnjkFbg2fmduAyLLmx+jSt5X8dSHvTG+RY1Vb+Zufg3ayt1FOflixpQz
U/V9BWtGnNzZwHg4ESvPXh8vhbQC+E7xdmg6DoKqeWaEONOXOUYgwrbq1a4a2a2ky3LP6rM+YK7l
nB71jcSVGMlkeF6yNRoSbkLSEFAluulb1mj1OruiHypcdlgooH1yqmf24oqlOE3kpcemWUJyger5
4xo2A02q5MYqSW4x2O/DWo7bwWKCS1HN9uCzsgHT+e7q/sKooaPoAl3+GRWNvjNIXaVP/HFfXWrE
7ViVMHKJhDskldibDvE3Ws3byWx31iEn+WrjFuq1T9j8w513EbZTe7bQBNafYGLZD/irxOIMjSJ0
0BVPGYuolg9gtzq++nqhSZ/E12r0jgffQNjBbHUc3b/RLzW8jRN75nbkNfQaeZiH2LtQjFvLaK5P
7oJ7upa/ggEBr5Xj+hyjt8rUvzOPumlZW//kb5rx9/FINJ8zPC4dN7uMgdsnY3Efu2WAK649m9ys
jod7KE6d0Bb54yw4itOKB6uM9k1Xf3mG+9lkek/U8CGdyp3T1XuUkFirEjJ35mH+bmfnxyAzsUr4
dfOEcckwsY4KVLS0qUCvJI9QrnG3xgY/1G/GLERId7UfJr395mMxWYDZhIhcHgdFeJSOx/uhVM4p
KGhDU3OIcBhV20oSll5K4PZRUJ38SR4cUT7UGrI0lugCk57zXVmVYhbI+kBAPFOSbEq2Ni5qxBz4
BcVUCNBC+hno8BKEcRCp+8l0DzolchRKJtFpDCSwiL/EmHQr7XG1BMx3jV+N1BOnkf4zeEyy8zq9
Tfy1i7Dbm0iT6WD4R8cz79quIpZQRpiVWRiBajhgpD54bfwl3bo5+a7+mJYAP6A7/aqjmE7OHy7G
Un2xD4hZ4RIAXtpsQRvuvTwrX7vE+hMHlPNObKGDT+CVxUbFy/PKF/RzEYHBjGdqg+lIOmYANuk4
iWWref6Gbjs12IqMHHmsscaI20W89zJmKGmJr71v2oVsPPt9atx7TyXmDt3ew8wSbLCbr4JQVQb6
Zc+PMUA6EQ0VLENbC7SiyOyj7+A4XqyD6fUCF26f7RzX22YlZBXZPUx+0FO2YswmpynslNoltNVs
5YZ1OQt1QORvJXq2w+CxVxKy/sHG2LQMoHSuTFxhz0VhOzyYqJVYEGPWl+ShUFkfJIMmIw6IRPSG
P5OF86SlZg09nXxqHatDbRMx3fryKPoMUtvejZYRaogzh2VBFbBUYL3xXwCfKn7ZVnYvvRbraezu
DOZ2LO/4z2Le5E7h7oJ0tBhOC+dckjBSRKRLdwMxMC4e1NkcAPHHWYkMPEUT566bsKjIdmV/9o3H
KiVwTtiYRRHT9vVeJfwwSzY9T1r8bsze2nmKyGffNkLSL5HSxFvXyS5DEf9xUhiuRcqYY1mTrGmO
e+vHZqW8R3tI5vAYEDvdcllWfnMZ2vKNvBgYyXK+MEp6Gn2GN4WaN+z0RixMrDrygH1qzk7gUOHI
auLU213/H3Zb4ptGvGvHIDNMky5ckPTl4bXBzbhLxgahsIU3zZ54gEiJe/V7JiwDdz7VdludKfpv
MVHOJzAoT6jf+9esX83mZVfvchxhPfSqF8faLbZaQqetR1xl/SUNGu5fk26zB5e+WiDuRaeakHX9
Z+N6hEs0b1Jrwg3tuzbBW4+nPENH2WdI1TKnGlAb3lFRcIKIgaAtZmhdARoI7g+9ivuZaE/vxkLd
+S67Gy9iP7eUmDsN+3e08PxnciR4tUSZYv1q609dl6chVtm2aUmyg/q09Tigt0XmLYc8jx+ifpZ3
3pQTA5sA1bccqo36Jc6YEYk6fsDRalAUqJxXOWwgQ+6HDLl91hak89jdgc66E7l+A0YP/BAEKGnr
KTuyZLpJ3AVpN4sN+LjxTixDeph9FG0TGI+Bf7+r2nnb6Tg6Cuuu9bnHfLUip+3K2aMDfOeg3Wrl
xbdI6B/IcEouYw/0YipYw8zL9DOlxmVGjEZm8UQ4ZuPv7IGzbQ35NhjebOoF0cyCaj7me/EwzZK1
aUme2pSSS6mqZ9Gzzk1pcth2AntdzG9dOwjCLbS7skYvGeHBxvyTbF3BfMal0po7znK7Jd9jqcWh
zqoca80JZbeBzgIXn5UwvW5WMWMGINeocHx3RCo6ZCAick+nA/jDbWeTLkgKx3tvoRfHT6tMuDD2
9O74ZbKV8WiGqifULXDLS6exOtZUdcIj0y/zRAekhMZqUA+lmjhY+Y35k7kgcLzuJeMut+/mm8Hz
390F+2GfjstBQ3jZ9IKxJveoSBKC3sxyDIXbvivd5LeFjbXRU9VBNuQeT0Jf6HYfKxe6UrcUn0UN
iBRs4ts4dH/ZI3dWyS2TJbeR7Io7I4huR8RtXqbJX16Z/KznN9z2XyXWra3VU4ipfM+iNN9ldfve
6+GndScG7J2+U0x99l3QfHoloby40AA4kzKElr4NseUy+QOmQXGuQ9GNwXbRUQnAg9cdVUUIB4rV
JwOFUBBk0nR8WmqefkZU9Q+2Nk+cW2cuCbSr5NlGKWLeAF1TYpBpMVqMt2QO5L1kpQxuZY/+otkO
RK2v3KwH5tvPVj9xjVUIcrRnkCsKPQQW6sTkLCvPcs6HV7qRY+z4WNDsGI6gVAhz05AMjScSeSlr
TfXDVwSleNsseKlxSAnmNQkNCysQMohNxIiGY4Iw0SLsuN6OcJUZ/jAi21ZFltJj1qT7TkkapoH1
UETpzCyLf5oS99M0SigZ1aPuJd7ZtDfCVht/FlE85JLLMraYfPiA8eIx3092desPdCqy9BBCFC+Y
j7H62irbzd6lrElgzFbIQJll2+IZkB0DduCG6+VI3vKbLfaBZvhn5p2BWRPJjpZxR+wN3CZCk4/u
YiMDZ8SwMcsEasGc3cbDl6x9vS3SaZ/Y7E5ntg6mJOu8WYUx+aNGUBca9fRl95RtOK0RPvbmcXKS
PZkMxmaaiK1KeS7zWGRnrRiZp5V3FC3RZevXg44lr+67AMZrV+S3Job5W9XPFqCIskELO4eREaCZ
ZT5YNgNVCmwzhnAsP+NeVwejJDZs0RaBlt1t5TjDAXX6fWpFLx5nVFgYfHXd+NtJ0H4wAdSbAYzl
QRrZC16fFftIyWBO6qmLMo6VsahCBBo1GkcjOBoCW2ru+yhEOvecpCZSnjbm0Weg1BV46OqkREeS
gNbplB3W3sqNWU7FAFVXtYt9cmjshTV/Vi1Jhnaq8MvokWH7eEM90OPdZgbblzOBLFb0xDvc4AGy
ZWgoecsNYO1Kq3waa3QBdGGfsZ0We1+NyMKnbRcZ1ll6cBBG7KLinguPGrERF0idPpKLwDpwciOa
97N35LY7e3TyXWen35k7Yv/RoGDMxbkniYVENr/jGzowVLeYvWb4apjFtBkGzYU0AOYSUHkzXYad
My2PduYQ+NUdSbSQ3YpdrmFs6mD8tEX8jj8CK0nzbgV4UViJsUxv+dV29TjH4h1cNVurCrHLLOGB
pNShAsV/Sy2P2VkSncz2EE1XEFYdDveWvPPSphCoO2cJbUI64QYFT54tj1nG2sQy+MUL1mmytTht
fZ4BPdGt4FK3ED0oTDo+XVoBvmprdfVT8tt0Y6YySzowB4/XbJeg2ZhoCkxu3Nq6qLGQuwFB0WYE
XuMXOUY/lVRHtpf7cileXcQDjM+GfWVn7xYQq8tpyLxmozU3U94XW7E0cu/fWJWJt4np0tKypMR2
89QZBjL8ItoJeFfbZYRgOIAcw4Iwc82lB3wMfFS285Z393h0AQtWQMLn96HMImZrJooRWz7hOwf9
yHsbsgfYRrkKHjqm+eTdBh0rLHPM+osVu/k+qmcnhFf5aSJUi1B3nVOL1RN5Z/zhVYN+y2xe/al7
sWZbhHVdMherYN2bEY5qw7MPHCSAJ0bnbiEwd0snnky7uSd4lvHMFsAPPRLNBnMqABnNe+UhjSjy
k0+Jdq6o0Cc8siZqz/3Id3EU+ZdK3e9a1AVjdx63RIpPv7Ja7PpAYzuOzKHmq9JU7Kc6UTjbEWsO
PZIut4MR9DvFIonCvXqWyUTKUDw+MJ+/kZiJLIta0sPzX0YRc9DESw4NeFnC4j7BwNzq8vdColI9
FPu8ke9J3t2ZaGcOtqs/yVb+4ZUTnTLZz3FB7xc5w9PMUvM4xMFP1kwXO2JkVcgPh/1lFDVIgPqb
wGHCp/vxqZjVjWHN3LR96GUI0LRAsRolEgHkSCMcoFWKW+fdRKrlek0Vlut1tc5tC+Tkm0LWMIXc
ifDC2sSEndh3iUWga9pbrNqJxDtYrSk3Fnao1EBil2oydBlZ74wxxfUXEINc2BfRWFjara2fIzUq
fIsMIAeImjCmW7diV1G1AQJ7M3pvoQmHi+m8p1gT3Mqk8ljUfYa4cGPMSXzHb7Cppqq7QLV8wDEE
8gEwrwP0iDma+47ZBeseaVyhrqGd4n/47pb2PM5ZtG2n/ifrjIYBAEVJIPWrKWv7VETPRWoQueX9
zb2gPBPg+o7WJoeSbiE+Hy2sePMap8rFR5nWcAUZxBY7ndbbGuUVmSruxwBEbCesltkth8YQ/EEd
dhoLvq/Z7H03yILXULMP8DLuVhUrwT/xJY2BgvvhmI+xSXy8lMQS6QhRuWrwai6i/lJlxPAge1kv
OIbiBAalgAEPHArbetPL7lfh4p2WPSNPZYPtSsZnp0nng8bcUUl5w0gOhUOVnjlgvtuCeJ6kQd4u
fOb/Of5QQWCCXUDLN1wKdGt8azJDMHAS91VSPKI4fHcFpXdl1+OBlHAV9q19zuKISsg1bn32KA3G
DLMDjtDgGRdo6vwkYkAXMf1qFu95mqwcIAXK4VJTNFkYj+02fyt6Zgs6sN91lv1AT79US/+W5iV4
t4Q4GjDSvNr5tqXIgsC8axKkBbZJjTFhTWRk8McstMkE/6Tm/ruQzL7rPx4ZQ6HX0GmKxr6z6vyi
jKo8pkv+XcnupgvQRM4yNqGZwrscZrqoFP0W3/K23PWduefY60+DEd0Xvv+WUFZ5vfHRRMGyy1Cp
hF5LlnSefjge7hoAFQwkyqOJMnhjnkTtThgme6RftNVhN1VbR6b3EqrrhpHqucEQWPolXHFtnK12
3ndVDnPKlxJaT7AJxmw7DWOyjUqQLJCgzZy0qLZmULOtE8PiN8TCZjFe6tNT3C1WOLk2YT6F/EFl
l2ydxeIjzLOHanK3Y15hXMgkXz3WGGyZQTCpLSF3PIFwW/h9s9OU+N+yF+fJYzs3BqD6NJ3+zjHZ
xfdAEi4WMl5ND4W2jPzC2TMvMopPc4wEjvAP4E2jDJuJ6oKAjksnaAmEwdbcMtSfURoehnI8xHXW
fUx8d/a2y/vsBnmFFqYC2WcuX7oiOapIiowVMu2eEIZEhduyTmzWitMnjqEBu4aliNN1P9QIPVtN
405k53K0ve/K82TIyap3OROpnfBi92D0+r11TDi0aVLA/ILIVQzcOxw+O5teeu8W4OLTQm3TLAIt
QjTZmtR28A0iIJ2KYHOnoYTNfjdrkBvxUcwz2QYzPbZZOngVYY7oe8gqDF1OJl6/s2y10M/F5COb
G5EtM2jgWi+AvNh+9As0m6ze544xUNBRhE28+9bcQQWLnafFtGDLYRncFCb0wHg9nmMu8B0xVNtK
+c+6LtzthJ6AJSE1GUjKbSRqj7HofdfKPoxaEyQZyXC4YZHu6eR/k3Zmu5Ej67V+FcPXhwYZZHAA
bF/knKnMlDI1lXRDlIZicAjO89OfL6v3gXe34W0bB9gQtrqrVZKSGfEPa30rILSUMymZEbdYwH1Y
zfBQAshcQM8hTVth6kWHGi0cL3x0WVmWhZevGAe+aiNnFDQyYaivg4PoP1XqZpdrf3lldZ+7rcdk
a+4YKc67pNboY70kwsi1zUU0L1FVTEtt5XuLPfXBNayzNYqXuB6AA+hwMxn9J6/s1gkMk5317fcW
req++xlmTCbgJOCR71PHgfQG569J3ivLOudTL5ZEEZlIXkdkhVyXejgUbNBapD7roHN+sNrBxuHj
2+msxyF8YtKWLqfgyxJ75O/KwGhuG4+80LvUKF9ggX3NvbcW3Y3OQzcpKtbuFQztBfIvpO7Jq5I8
eg6AWGYZguIIvsQ42scGzxAmZcaPxexDecFmWdmQ48wufcilfSJ0gvqz8Hj83C+zYbFZBDl6uz48
VSmq91s71VX0KM4zKDo06B4KJ96E9OnrYYgZ3pkqXwkUUzC8iMEsbAc5mvVlcDYix8hfizlb5w4b
hnlEtaN99rGSJljNX33UrqTWCOQsvvV6No9J1bJCt5/bkPiexgCq6TffFacwkniPljMmFj3qjAuo
rF/J7G6z1PMPeUhUWN8+0UnJBvaMRB3gJuWyZV1jNMXZMxltisGznwZwE60LljEUR11pzdyv+YmM
nogbP1q6vaPvSlSgo3aTTdZ7JF6VGwW92OAnwzxsAnlzLLFyQOsvHclINRipbAt7+iOcc6GCJlrN
o0cyYHKn+qzceOyu8JsH76kVfSW29zIgqrKC4lUi5YncL0ToetULdHPCOCRlhvevKJ+RuH4iFBnv
gJsF68B2Pg3beUQuiBUFbF8852A+pbd3Yofi55ZPzEPHccIZI8WLdCD1tSW4OaVEs5zZrDmWrR/T
YPxinorN1rFPmURvy036NRWOQWCdU6HU6dFx9+MhiTTS+6j7GA2m4oyaT/XtBeLwUzcvQ7b1u1GQ
uJllW1EgCsOTT/HEIVT7lb82sdfv4O1shrK/dqT3ohdnkI2hYlXkul76vRscRqj5YmaKj/iR8gmp
IeutbXOTZZjidtzjk1EN7+8im+XCipq9XxjGohzmJ5tUnage9sCpUAJ6Lo7xpL+dhIwULaf9Gt5k
g3pjUhgfDSv0th1P1QLDAQnP1BnnaYRJFeGPAUZU6oUlC46orMQSxZk/cN1apkXJmEzYvSE9s4Bv
n4NBjVQ06bDw02ZEnSmXoc6NVRYnijTxFLU8dn4cfFeROOZCuZGFqKcTJKF5II554lho3WNYustK
dmmB4K/SQ0R8LE1YiGNpMZ+yqv8xCtYlOWqwBSIOYLQdMXd9BdSr1pyKJegQ8s8+pYOQMM3ne53N
Dg370N5grSY5nG9mjwDEnJstivJ4U+LgMbs8WbYUHAxtg5WGoHh0TX4hgq+7orPGOwIEQGIT2BCT
FLtqV7rlJ3BSOpMWBmPiopxqPY7XoHHOrC43qgAKbhYoR3QI2UBpFEzeWJ3SZH726mJfJS6/neax
75NzQiXgjkN8RIWy0kHn7uOI8sWWNExOrb4Q5rxqTwCeggFQhJAKTJGBgkeSoU0kk34QkjCDmzQP
rD1eF/KToQWubsnlvB8PY/xqKdATVc40wIs6oFSgbYterwo5NPRI3l3c18/hgL+7VrvUYxingSYp
7qvNSDgHETzgpwz2/jzZOJqKAMJuFXxk03CKR6aEFSp1RvfPslc3mGcYw7sqfpCxwloyknsCxdYi
Z2DseDFMuWEkh1EWe7Y4rnWDLfACXVrQF5X9VE6vIXR7BBBoB5izWiNKN9lW5L6AA8qVOg7xW+h7
5b6cmEbkqF2M4EqkaIRnGXsEz11CsbePCkanEP4Zr07o8VtjXvcd4Q1xGK+RD+q1El6Od/8UR+rh
hkZB/S/gnt0Kh9Hp7pKQ7UlV0k97Y7pGRRsBZYzzg29VRC2RaGd32JXQYaxL56Y16XCPgiZGpUuF
FaLexdmI0pCtbhqhCGYJfLsp20NldD4TsgjHau7RRoL+gFj3DbnySstATd80e+gHCzxk12xGfIcA
6WaFyuFl5ft2KC46eGaQd2OYmSxguD6MUIp7JoUUc2NRLVHsfddCfdYDyllkEQt3YMKcth2WDZvB
epN8RQYbZ0+yHkLvsBj4x8w7h47VkHifrIGWwXl1zPRXlo2wmG5Qtq6r4RcgYUgDKzqgh32cbSKK
WasnErsCPim0ztjYGeLSkBUmFDvt6B28UPoEjalxgF9e6IGfKzFgYBisMGt368Y2jxtIAXOAEDO5
kv33MB/K1vWWVozso54zpL8xIM4y34s06I/mlBH19TSYYEpsr5uvFL/zNQDlpGr4muxMEuRv02+X
l79QzD0isBcbIYfT2Nnh0k0yvoBxS3IFJLhkWguttKG97Lp+H/vlh65D3iVI+QYALuisQba0I3Lu
Gs1kZBQAfLpiOxrAvuMfQdccPav06dbV61CiTW109ma59R07xpfMQVuSp9OHB66sBfUaze2p5nqz
UcVOEGLJqt6HYUex1L1nHpvGMMSrlHoBXKqR3iR2g+c2iS59jjlEN0xfusz96ij5Yc8o9tj+ezX0
KA91yUqPAebN/VfiKztgmF51jnFN42QDbfzopB5QBAtCCoDfSMPL0u1w4qgcaaD2SLjRY7Oj4UBt
1A414ypIYr1ODLrBOJEMCObiw5CaIHoEzZXjP3kyus5OTIzzCGGQW/7HSLTsMTeCDRHt7R4Uw+0i
uq08aiS38qsdjGkdYgFaqXQwt8oQr0HFj0UwAR68kGY5bh5EJ3ARqmmAfk3XnAmkU13zKbrh5KI3
QpSH8CAV3kHEDbEbJsDdlHKVviBf2RYj8Sg7DVnGSKLzYNP5tEPVEL0aQLZxNfGoK+dtbHjTGp7J
BeW6qxTczKGdi19hYoe7kCC/RVIa9npm17m0XSu7SyTpX/3UrcqWIwud2Jax0YF3/EVULI0rzblT
sV1TpcGU0Zeg1BOPU1rA7XBszNzXnO7Wybxv3wmxVvsufLeGD9VIBKVbq9d2AE8WmvedaRM6I9pv
J4vfw3j0oE44h1D0wNDQiSjXQTJLl8P4nqmV0xyC/aDj+S5CtruCUeeG40OgeBrTnIndFOABMD3g
s7g7MdahoGTSmhL26CLRJWT2EuGrxG6gNXa/2N9OHls1OS/7Es6Gq9EMgHwEIxmaJxkiDOsYZ7Bq
ySKW8LXaBumoXrPfWV83Yl3ze5kKjFrGtLSYv1Ooxt6jHrihyzK9TiQuEg5ADloRqQ2GBGZQ/SGW
HWIu1Pq+gxvRKW+z1PU0Qh81nWvb1PvJRunr2wLrQmgCVzR0tZsM9c70ZKVr4xgVwSFJMElaiUVt
gSGAHWy0l/1QLPGfqf40Nu3PKI6vBo7svUYVPd92J4WqR3y7Hr5dRcXKvJpZxpTuqc0ey0K3u6h+
xBVN3BxcDOXcBNBs6KeUXjUaSfoQLh3LCOCnKOOza4SKkAD1SdAWq68t1Du9Yty0zrATY2dL1pWv
GDJmP03iNpZxTysF4ZaoEndl5dgNbNGIsxjdTQjV44COjBAGNtAF7ng9e9emS7ejCEAugi3y2mRe
+X36Kw6o5XOLUyq4SXyEeKrmmXTCaFtHy9Z4CS2UD6EIIQQW+MzDmK1LxqU0VbwkbKvrbZERiqZi
9mqmuNfWbyIpMSei7KgwSH5GO08WolfxlFZoEXsIrXO0nsEzrsrSY3qeilMaMJCL5xdhQ/rWjC58
5IKW260bym7gqd7RA5F+zgrnB9UZZxRF4IFqabioFJF8GY471o79AnJjtqVnXiOS/mrKzMLWmt5F
M0W4ip9RTGL79CSNL8Q1EwkpjRJh4ZyMBwVHoBcA6EsCGVY8L7/MiIPBr+xrghqF7vhLDVw9do5E
BkgpzX9RfsLE5UqD+7GaQ/eoZqsjEYKJ9cTNEHZxt5qNm37N6hF9ktXb2l9Gbu9rwjmHFKuJaPNt
Ae45FhBEvN54axNq5W7eBwYruuY2JsGrtGtEPsOwzwByJ0THucpakXnYHNvRWAuBBgnWx7gszK1r
Qd0rrJj0Vcr0qJU/hix213PwaywaeRJoXM0aLUcK1mVbkkqpXjqtDhX3bjTesFPG/OF6QHFd9VXe
xuu6y5i2L60+JFGtal7wdzAlLTZ4+d9L39eH396z/5VH7//HfvcnH98p/qwZyP1q//VPrrx///On
WAT/9u2tfrY///TJOm/jdrp03/V0/W66rP33f+UviL6L25/8n/7Lf/r+/VWA0n3/2z9/Fl3e3r5a
FBc5Lrvf/2r/9W//7BPR8l+b9DYIfj6///rn//DoBVjqAlS5UDWDwDUDGyfeHx49Q/6LZZNeQ4IN
ki7ftWyceH9n0iMIShIjb0nLdj2cc//PpGf9i01H7PqOazMH91z3f2PS+0vyGBY/xyHkzQYZ65h8
5vPt/X3yGLP1sGYfDpFOD9Out0cXsxfI/xo3AFV4q46sm+xN0Xn94w1xOuTv6Djw+PgtU3lvnqcz
tlx0vXMZ/TcBP//5eyMkRxCVI1j6c2QGf8keM7XBUq5oehY9UF+ijnWXDNuHSk3mpcAdBAAC8Fsy
2Anjq9k7BlVv7PK6NpYB2LtVbzIrazuZEq0Cy/TvXuG/uVX/Ke/0A3Vn22CbvHkX/yNQkV+VKxgV
OJYjeJUCz/1LiE/cuV6iajy7Uy+RWP3mPEXQwqLSmU+FqJ1N6fkgwOAckMVanHXGgqGXcKozie5u
JO+GsSrWK5z8esXaDkHa2E13lJLyUcX6g83qPQvRB8xUNUfS5J2kkT0QogNe/VYXDnoigJ0A0pTQ
6HuGKQwUZbZKmsykis+jY5PMKSGfif1sWmiWSw/3dNeKPSFd9dECBBDZmfVRqfm5UXl/38LN9E0i
31GuzKsykMk1SAO1Ay2C4iQRq8bu9JPdIVD9x79K6y/Z3sLkandJYg4sT0j7P2VT1rhUzJw4cuZe
ln7yO8NC1OCgQ7VtuBaCsbdH03D1gwhzRkAQTtc65jHH7UTEzwc2AV/E9uX3d5zG4/kff3e3N+if
X2jpSN9ysMMGt/95tzSnz5/XOI94LKz/g8MzLkIzxTBSzsjHGgwH5tzX55AF6np6G1pTnYE7aHg3
44SdwXAeU+bmuXzuy744d/XPMiPwE78KycDyEErXfi5Csh5AalV7u6JYDlF178eytnClkwo0Z4PP
Q2M228xhXGIM7sHGngRu3Nj3c87Kh9grkxljcLStQd3//hAEUbCJmfujZqzkf/O0W3928vK0y4Cs
bBPtu+PYnu3/JWvLLjqinSK7XvzxV5uRuSc5fBzm4lV5hXeuh3iRZc6TCG6QnsS6s3Tl71kP41m6
/TS6MeMTM5T6kkLR20hlXf/xyyQphv/0QnkCxbswhem5HsQo23T/EgxJnqkbjNJNkUJSPE0jTsm6
Dc7jKC5VajsM33ET6+m2a/Yh0wgV4Mo4w5yE/t0eY/JMmW669pHt5ruvgyVOG30q2fl5TnwKb7MV
p2DNMw3zOokD75Q1KP86yxCrvrQ+6kgo8oEntu8KIsvttzOL8A2Awtrz5u5uhppPp5puwVIwbzCh
AOVlUB/dimWFmpGcJED9+FPY/mtxB77kifaJYR0WMgR5Vz/xn/uEuXtqvFfmDHKwEKj86+S5blE7
l9UBzWmqXbWWUrAbpxzryrUcJnZuCGBiVV894rViZD8QSLw7h30PAqIF6/Ur+T+8fUDdTnN1RJmc
rZzQXtsp4vckec787DFVNFi3eS0KIyaECz+wbsWyhUMXJTuDgpIpkBt4IcJB3r0zcwgpkot2+5/F
dMWdsO0IaEJlZI33Wv1CJum8WA7OPvh1Jm++O6QnDz6go31gxogxesqwISansC8k7XSO0ktldgq1
oMkveX7iTEmuMr0ffaOdH0Ji61bakgGgsN4l5jXnm+Cos1aGwSKzdv0Q3/QkiLEaigcyj7clErNB
m8Gmqaf7NJ0EMN38bx+kYLKRS+++KEWx83o9/xBBefCqTjE1Es7BmVnzBJETXRsczeuOduzem5DX
2pUlj6yag11e5Q8o6AHTdjLeyq4kINhHwISxtGFON/9Sme9/DchNrGwjtYua07DU/e8PQRs6uF75
LUM/RL8Ola7XcNhxKDvumi+gl7oMGasiQi7OhYIoN6bOt5O+lnRdaiF0uU/HKfoqw+wtCbriPZas
9RhgOy+hjhF8OXJ49PsQA2jsHjsnb84m4Jkx5/Rtak7fCK7l0QsPVuZ4T8rs38CIjmerd8WzRiaR
zfYdirb+oTXa7ilGoUJ97LymVbmJ2WluAIpU28qImmfDC16aafDwlcz1uqyUeiAwdBEErbzUssUv
2gYMhsfiDHTRWbYSgIdbk0xzy80JesQZ2kcsk8Xkts0+8q5uKsVj3U4M9HmGnp0w+jl6ongPK3Fh
0pM8cGU0GFj64ICi2Vo7bf3r92dNArzmj3+BySfM6cZnUxF4VzS2cfjjgzDOFfhexdkhHdD0vMer
mJV75uWXrojRBWq8AaKraNxMdOW5Cl4D1G9jSrxY2YbrKJgPhQxa1nqIhQviaJYOe+6N3dDeB+YY
ofRCSbf0HNM//vFBugzJgEixkO8L9s1V157+40MjwnQHmQclT8WL0zfhlkXp8IONobtL+FbANClx
wD0THpE02NC1nf7OI/mDvZ95SUx+QIHDbi+yLtx7gfMSWxcjbr89HTH1jdNLPkz1vacr906mjrEQ
yjpawFR+uv2G2Xb/EVd+SB9EjNDG4Q2wrW0zPZalI8k04MK+fYaBLIQQOo0PHb45I+mbi28TV4DF
6FTw5S9t5cAUadt9nJqKceQEcFbOYFK7QuysIPnVaCFut0YBKky+FrF6LCcIlrnjTFjM8cuJcEKS
HLrceqbZERBUt+2BfPT2YKH5IapMrxD20EzLebg2yQj7gBJhOwI8yYLyzWyHb6tuPmIxNPc4XNuV
JXOuZMJnDpXPgxeWWlwinF3lWLfM02j33HobjKK5kgxoNi1hclF5hYlZITUo2oc+MtuHemLwSusd
7pKAGPKYKR57Bly8TgJ2ghZjOU/6s4gw8eBhFIDXw7WJbHSydEF6aw9lOY5/SHlTcro4sbAOY1kY
IvUj64PpnaSWNn9i52LSjRcE6t4+TTU4HNaX3jWY4u8eDua9nsmr12O095XziBluuvv9ofM8sbWK
KnuxWVnDz+6K41izrKzxNrClDioWuRNm5tEuoMk6QBKTGEa544c/qdiK02y0lLNuDPTCQPDPntnE
pErdONVOfxXeVBxqB/ieM+v+SgqKPkZB9kpuTXfFgdVdGbpOq5gRMzpoA3OEo6o9sCdKuhR7epUw
pTCpsO8GIsu2k7qBDVjQ3LE+Q3Fs3P7v789//z8fJfvCJ9VrLLroIRviGGc8P1rYpNmxdl5ru+p/
Wgk58L4/bBpe0iGqxVGWDugaxIsb3dsVhGFL7GwUHg+8OwIgXVa+rOGDbEo2aZuRy2ijyWmFfzsN
RwZFaEFdQiR/F9gzugX/hm/nfbzuxQxW2q1ruEj6hXR472KMs3cJAEzdbrqv3z+nGZV7EFv6weMi
WXoNG/Mg9urL3KdMy1kvWAwY1tVQ2s+qKGnByKljVtHcB8NBWLLaxBkkucrz82M/tRz6mCmNSkOg
NHMO2AmQx8Ds/ymsKvZ9cZ8gi1bhBnQUoDVFLol27eoROdAkbOtqyNxfTWvN2Y5StIbFVKmnuS6O
XGn9NZnndgu2vsYc7l/KkaisxBzyvarwAlazDYczmM91aZaXFghZ43bdET//ek6i8k33KVlfa1v0
z1Ne+gdn9Amh8aXeFEXFTezb2dmbGaiURplvVDs9BvREJ96NxTXKv9vScl9TZ2Z3Po7ZQy3KcjVr
s3k0JMJh6MlfJpKgze8/rpliHyL3Vn00w0dnzfGxqkT1GKfWezHF/TFoYxLtNPNL2E0rerhi0/nF
xezHfNUNybc/m4R0OPdJMo/3Veuiw6LB5FYpJ918zon4skF2PdkSQQMBWuAiOnlopv6MEBjXL3uA
k4cy9ViTU7+gy4JsQJzd4L0RgMykSzCKbfP+IWcWgB/ZxCNTkDps11eHi/RAiTKc8ZbAMuzToxkA
27htn1WJR3mEginiR2B7CRJtZ0yi/YBYhOh3SsQSzNmm9+/toQuWBfl/eoTWwlg3JiWW0jSrT+Rn
p89T25+avriA8OLNMsBkKWZ7M4ZwRosqfUksABoNLQuJMqxQ0Qc8uon9YvPU3/G76+ds446hhOnR
3lXOFB9KAPoJaL0Sr/I0neykLdYI9fVinPuPgK8TRf060PBvIsWUTUPxHDsDOjZYE2aSsG5PeNPB
lNH4ep3ujy6JGeu4haU3l9O961MwOzP2cjNxdw4kV7Rw+a7BrU0+VbgZsd/bgQF4vwvGcxddESuG
GxFg2rRQ2bK3Nu5K2x+3RXFvZkzx0JReMg8hhayIMrEieOHd4xj1Bc/WLyMxbSwoh9DEk2Bb7Hso
7lZTaq6CueIWSDE4mdP0bqZmcmUsa7BwcoornRXLCBP6iSj4Vjo1XKqZ1IjSLvFYlJtWhP4B8hY1
m7kNVOctbiZCWhFuwxrETH1XxWa/jkkhokeCo9PnKL5R7rBI2RmztYmA3mGv6d4lsdhLqbPvborO
jlvE55HCjM1RjvIqAtIKI6es5TJuzXk3Zl9zACI/UjTD9vykIllAy/F7FGicYe047uIpO3YYIBom
9Atv4mkH0YcjLRmerA6xnAzeiOBi2hOXrB5ARrHMK16TTLFrDwzWj/AKihuUaKjfaxtJUyxDpCDN
G+MDTkkCGfDw682cTd/BhAUQezHLauuFKHuibpOYFRma2M70L1A4jJWw0fBkiT5FhAPgoH32Whvy
DWzBbdUk9wju5JpZ6y92uD67W2akQ021NllvObpQHPrJj3giW9ApZMeyfz7YPpYqJxxxHjjzocLn
ga5xAiOQDQ9N+jm49TkOMn0/pR9IRvwtdd34qHPz3XzueO5xu4+ovGYU27BLN6aCmlJW8/EU4l/D
d+wj8WnA2eTufYfCmNRYsE5OMn/4/kQETRWuraqBOYnC9TACjp3KjDzPjBYKf0JWynSDFRt1emtf
rYkGLVXYnDL7Vr/nkuOy3Q/KglJd1ijgoG+ek9Q/NVb5BBmo2riVfZZlVx1Azy26nsfZrtlRlv20
znKLOV0+Ib1vR2TJxcJ0saI5yPaHafoGvb8VkRz3TusgukfaQXBtTVItDO+KYjKxjWLPjOw51s7D
BHcQabhtrvIi+E5Yy3VTJTdmg/Ilf/IQ3y9VK96jAtx7BWJxFSYcp8hN565hCD5Z/qFEGJT2vbcz
Z8DQqPLRjNNiZnP5FOE40mEWLUu78Y8BSRT0uAluGYmKw60PWvfdVpfJc26EwWOA19lNzOYK8RJ9
ogvjy9cf4IbJk4xI6HYVsxB8pgszSLFQ0hMlBiaOwfR48RPeJCnDdmkZm8FX+GZnHuGA42hhW+zK
LC5vNwqvCV6JO7cCtSTLcQfznbVeZxZbLyCgKULHmHsgVySyU9JBkZ0Hw8zeOP8VM1tYlabEWDVi
R079I/rqmdvAvgMFHV7y0r1QVJlwK39CZLuMdHCiyF5RlF0SBLpA0JHySHxS28mnGvHtfDUTd3hq
MsaYbH5Z6w80UzPmurnymbC0JMj11WcRDFyNNFQ8kxMelQ6PSciyyhvxKMZel56w5g1ryiCbjLab
MrukWM7GncIjXpmOy4FQ7bHdNEjxb5ET/lkmGjFSn3+ZlrxGCDVY/lJikwUBNBcK4ZrJJCYXVnSU
36sRXggyb7NZtgG/VhWSAVgUR3IlOSLyG68i0fv+No8IXVWvUqxVcUEGre/e1Jd5dbKS0NzNKaBk
9IH7aeA1Q6IH5Npkdc+8AmJUlB/sVr4xFCAnZX4ndpwVm5F1mzYCUy48jdcl2EdNqJcDa451Pusd
jOX0mhfuuuxeU5fwSKSbzcaf5cUPKZMj6jjihgH1+oLM5FHGtMoVJoDQwqk1oJGZVINQ8DaIELhj
lrnJ70A3mrExCV1roRFlsCxf5ApxLabGdW6Ax8BFurP6ONsi92EqzVa69hHpdCYUsnqKfxAipfq+
/GhD5IGdITYuWpKlrYpgQzAvQupZ7w0bGVcwvPUG0hH5PcW6QqS8JKZ94foZWT7ki4XuozcrWpgh
Idywt/aOrfF2uf6mUoMg6f01g4e7lAVZMYgDt4lJ/dopPMEVdhN/CsKNmzhbwWAB7+d0gVJFCZta
6YrgQI1aPIFgHHKWDfFadckpcqpxqVIi3P2BuaWsuIrgk68jwE4gRlFwRw13t2u0+7ShZ8H/zz3m
YLu1xy5dWaW7xnnqL2GFqJ0I5d4a83vXhYtxG9bHfkWyQM8CT6rsebDYezczEjhMq1tTIcAawLGg
bcQxBairbrbCsprNoPmtjxCVaAqaO0ZD7onZd40RHaunKDYyZeTtmOWBVAs0Sxaio4ALvsz53XW1
Wtg+LRraEqTzXrzyTZjVg3CPs5MMK9OG+FxbVEZpJ6ab7vFusHhX+KW/sbKa9Z9ToK6J+36V3Z5K
N9fjGsv+u9D9nSOyd9IFMIjlBt8BgXOI35yTIvVA9wxyffeRWDZnA7ex4w2HhD5US6TLayVvBxqb
AUeQxmT74PH1jQjxSpTGhwmxbBXH7ZOePKALFYjljrTCPi/XNEkrOfEKy9mzdlGxNAwRcTWEJ4f7
YeOzYvVb0iWc3w5XSfJXIs0PZI3hqqotGDzurawzmeVHTvqIpnVDcYoOglDsU9rSOxDPCzA1w1dT
+qj4hhYNfuyjXo8BSXE6cPhH9FojyDzhz7+xBSt4sogJ8+roJ+LZUKGH1wr/XTp4+UmTUz11uVhZ
0A+4gDzj0CvOON+5oVinW4C6wpoZZQhPeob6uNB3jcbs6ycA2nhOTaBz/DdG/2wHSXtQKMmUnK31
YDXpqtG0ulWPHlK6KAo9Y9eQHR+nQ84LnLDEDpFHz5TVx0YX58YEsR5Iu2dCzt8+FyjF5DivtRmd
qfQZBxJHVQ6sXrsWJgWYIuSP3ISt3JU2A5wSowpz3Ya/oXVpZXH1ltNb5Q8P5BN1+4iZLpMYeWmm
8Z6MHRQPJuYWQ1Rr6s0pNLaZUB6WAefkYvCxHFdypKXN1o8xIyJSHRcu434y2GfnnHr40O3qKbD8
mXkadwmPUlUZWzYU9arymJLQ7zUHwy5oLuqk5PiJ3EOeudjlUlQLDUDXO6uc8zsJQYvCnAOwHoJd
NDv1Dqc1Qd0JFOrQoxUT4bhOCt9fpSYE7SzCmFgn2cFpq7eK1+c02t0+lWpPInuxjQ0lTiMIw37S
OCHI6MIb/9aO9XSwWixspat509/g/BgFaSOnFxutycoriT0mWHrLxh03SB8ZD7SX8S6VhSLdlNAh
1NyeEVmYbdM9sBJUZu5tgW9lD6P7kM6jXHRN+ytyxw6/uDpLPBidHNAq1WeaA6TJa8reMyzUdgVo
9GdjWt269u0zhcZiJJw+aE8KnTm2m59eqqbFuHEHPFJzs06U9zlO/CNEEzsfUg6JYftu4qR2i6eu
kp9UY9eU3pOLnRyn77DZKTYDbyUPOE67tR/1L40MzYWMvGMFQZBKgR+yGvMnM2uthYfHEGkeZDET
r0cWem/JlCLBseiPZfLd6eSKJPFoJUs3zM9QrhAhZYyVofOhSlj0JbNJ9xOJ1UfTW+yCogTjQVgw
r82v0yeEYZSn2fhq6QlTnW8+tQ1ti5z2YiKNhC5+WuF0XCXUZQtX82Oi7PtSzsg80XpiBMZzxzne
64oQFaxAgwFcULl8k8mkiO/jEmordzVNKB16r8QpCe8zNZ/bAuUumFXeGPG989AX8AVDHC94NqGT
kRH61HrtvaEvCcycpUfs7qINErkB5yH3YWU+Zmn+knkGo+SxPNcpqDwSq9BQJLQVnVETSOA0zioK
28+0al+8WDP+1f3t8nM4V/rHME/rkxQG4Z+du7E9SX5EhuAmtG6RvUYmlsDNDgOeClo861cQ3zIV
2XQilVrBpSZzCs5iPZoonTAzNQ4mDBJ0ODr6aN0GroSq5XxQ64DKUR+sk9aw+Jx777ORt0mL2zp7
xVh+BZt6DdAKDXVNXWpAl4VCcO6oYvfJ0NgEB1uEjQcEHlUZpXkWjOEZb9Q3weZ7d2xOhjlukkG+
tMzP+X7KGoTD4GLuDH2O6hDpClTHURdQOJXAAs0BdoFaT1Dow2QW3QlgptxW/LftJDb8tCDMC2tl
xtX7EBqE6frNvdmgmRmd7HswGSeY6c+Q9pTifPxR0p8CDccQkLP8XEPz07uBWfkqwMmQtPF4qpmF
LyP3Fq9iz+w6xXSnm9B4De1049kEUuehER+kO7w6Q38XwOMifUfFG5UyAq7slnQj5J2GBdArkR2y
UfbMx6Z/5i6Pdk3hb7Dtp1770Tbxszs66ZUtMLl5UfpSNcOwncVLDtTh3lRY5qK+5pJs+J1ksDTp
csZ445k+QzOre1EV7WvYg1Qbpng7q59OzTy1g82J9r1e2GwhiJSiJwqHGHERg49ONNWRVfRKy1tI
yNqN2+HDxFBtMwKBVhm4q7xWj6HgjdOUCcJhs/Afvf/L1Hktx61kWfSLEAEgEwngtbxnsUSrF4Qo
A+8SHl8/C+yY6XnoauqG7hXFKmQes/fabvan8VjQ1tn8kWTBWaWzx8T27JUndIIcnq17Ge3kY5wE
42D9o80cc2Nb6a6Ma+Mu5xikVEcZLqfg0dhdf9Zl8ShtFgCEPBZI1VC3Rws2CItMhHZUWriQdAO9
gaS1nFxfzLvFPNAJElOP9gK3nMMHS3zLd8vo5APyIk5luPWueVLdq1tiZQI6ix9UgTxsQ5/Jgkex
hLex1aG74sRKdjUjFa9jld0T71lz/Mqg+rXsGQP5IeB/HWxc0qB8m90sjXcQCiiU7GwpE+0Nqpd/
beSXh3wyXu3CvZFaEJ5RFkDQKmgRikw8aeMquu5Ud+YOkhM6ytHcNBDaq8ADkF7gBIPcoVxaD/KT
XgiE+MhcfJAiCv6FjGUGm3u+xziv0eO+OFSqpvWc985HKckvoaEYwSVpojYdlN8pCmnCu34GvrOb
LI1O5Tkge22bWBxCvLmPqWT4TB37CclpsUy6pF4H6K7rR5kS/Ywe5kM2zC3V1YoRk6oaRXArmGLN
xQFjEtwrQqoZSWDkar331Gx/Z7V+Sz1iCaqm2TeMjrBr2Q05pNW9yBCax0jG4yChs+ipTsYhPWMH
eCHK6kFNSrCGgbTUJMm6ZV+368m3WPongQVjh3iMKk6w6RsGe1skRUE5glDN12g8bOH2mI2Qu+ey
K8maQX/mtCQghxVSnC4FUx9WBdMx0gZSeypZoDGTIWqQ0R1gStEkNyBPMco5F0BOTzLNWNUblr2o
91gXBmNVrsuVHALyrtweMptZbyb/PYrcZzfwrUPJSIKxREcM81BSZCYYRPwhOGvL/uFbIjzlBptK
mYUvPs3YxnEWawdMPV+y5LPayCahLDnGmVjEbZHm+ZXr3mxcXLVFBi7C7K8Wgz0jYoybNkwaB68c
71VBGuUYPGa34odEnmxSAVDNGFf7Vjy/g5hokNMw87NQABPr6D0aw/2p7PYfR4O75pBccN88aH5u
fRApwqCwLVISts6Wy14ZUaqIbUZJ5gtaVgTMjALUJNOdl3Wf2dxfnAzH8AADKZn8C4NQTDpyJvyD
6wqubRwE8yn+shdlY+WU/1SPQLgj4W9bj+Fzx5HYZOxXfRcrUNsurYsyj/iHYbO2eHuWhbFKY87N
/GQZ8yFz4n+hWKKmY0ZwAZbNYcnfjmnFxqhVh7nCCWGPaPfrvM+wylcdXQe7lOA+2MEXoFHgz4vU
sFBIArJwnvZhM/xMzIJgD7Z9noPJDFLouZmyfKv4OOBGGk/lLO1TImOArjiAy4lcMfyZF4s0ijmy
f3VGx4NmsnxRUA+Y+A1huVF9c8TmiHi8/Y1+DL+r6zuMfbvXiCfDsajyXHuyr7bILhDVU+cndNXy
Lcrre93gBB8sQGMJg8ttnWDO6USv4SCpfTrGrAhdDpoUbwzE36U2/nSEURz7e9CmyX5ixrUaW/1C
xS+5qFXPu6HwUUpEKtheBAsmXFlhAWvZ9J9SZ8QSNCNY9RUJUT46luhfyWapsTG8hAjaG93KH9ix
zy7O2+//R4RKFdNEG631u1FndGKyahcbxNro8/bkTNgc/CL74UTJc5rmLiUT21G2LNvBq2DW+rBP
5vPMSN5b5Kt88NFaJKzS4SZvtA9Inhh5MC5BnJ6a/J0Kqjh3Q3/KJUxCxRKVhxeNP6mWZT3/csoe
n4lJ0T6vWOIg9Zf5R4qf20jtGx193fvXjObRUuFvIAvcgcZIHDjyA8JSwfpoK96xxQbniDd6F1TA
s/2cQkX+peXeID6nuivM0niu1QeIY/A8ASqPtpudJ2CoeyX5oZtxsPO1w9BM/YgImlgrtyoJ+kaE
1hbNwVxyjyfkII1HCGeA/4wwoH6LQSZa06GSa53pv1VWM0rDLx+jtgaW3DX89g8cruXWSo15j1rY
wNqKCCKJgcSz7z3qlyqNqqtd+cRMa73JOotECqx+6/hXnxV3b5TDusDTvEJNhW8ADyufO2L/HJ6U
tIlQaxSj2jtRfUX8ZlwG76Nu6vBipyjFgXpk67TunrIBHYev/qDRdk+ubn6F/o+oxGmFKNM7ZVoh
ljfzt1nzuYwdb0CfEfU36YfPkWbC0Zid+ZHY+RtciwM6dIyDLRvf6i6puwiEQahPtfwnLTZRrd4b
A0kKBhQhPedkV/PZTJ3k0tGnR91X6IQUcgEqvzjiqyaI/+TTOvHJuMTYUNGY92fun0uGtXdjppzV
MRZiZ5L/dORFxyhDys3WY12T6WM4cX8rHOcw1mVGXNNw12YAw1sRc+WO8It9DdW1G/RRFiOrTBQA
wnkq2sn4NaWMyLyQeirNnfB5JLzb47hnQYyDS4NKihDOb8U4Yr93zzYUwryzEDnbCCNk864KZsdE
K6+Nub0NqtxVeSl2RUfGqRciY2aJCZBjQfmTZYGBFHo/Ey2zeLaQ6KwsBSdMqKFl4mTstEHbkWYi
WoLkry307ZUwSFuM8bA2jQtMoSCppfA+a1aMZ7ijR0G08JoYlHFTJiUoMeNflsR3CyfywAcb9Gxz
SGb2bOVQ82xg0WV8hh1xhDY4206N+3hhtkLFqH2sEXNJlq4+V+n4k+PKWxN/9lz4IExNjPc7kP34
EWvPvjZNeksznCz8DzrEYXDijL6WMkCYjHtVwNWeUNM2LfC7aUwvSW6POyYJ4C1ep0S9TH72NWH3
XKnOuQomeRtkTqilllwueGNom1IQhfxgR9drj5EzvZolIFBWc2kYMxf3CJ/3tk1RwjxMjC+4+xHc
Y8UmlpYOYx9VweRhe2B1kQKqtXC486CPxNa3d/bG9t6uk1/QXJ/AaueMaEKmtTa75658QHe9YleI
gbrUiE8yJqfK/BrH5D6VhrkZ6PiQ5dIOmqKCSDUt7KvuOkvq0NDXN5PcLBPcvRuBLjPgKl3I8Lih
lHoIsmqAp1J2qfmj440uI9Nc+R/u0svqbYexbiUN4V4L1WNPyG29sZZWtW3St7adb3VWb8py4RsP
+tWYT00XvXFMNCuPTJ6WFeKpwMJCmdTJ7WhyWMUY9QZ9ldI/ZbDh7k2iucama2tVn3g7LnGWV1sW
fkSbJsVJ1vrcTYl/VKn7B/MGejiLQjdnVr7qc9dcIxAhjiLs3pU90anW3L9J7GHnhDAAIxF9TShg
JGLYoVI1Btyx/h64PZpNQz4c55LBZgBPFzD8rbpD2eQEI1ScSci2DvS/6wCt2SoaRbMdFNIec8oX
Qx10chmXd8eEAab9XxRn82pQFTg7H3+TS9EFRp97wJoxcecS3nhkAMmDQqqLaV51Epqxig0y1dEX
av9zADzGGJTJKbrpYivpnjpEeQU6GC6jgo103nFPueTHKWuvRmSQ0bzY2bjHkBCcBGMkxo3GuZH6
PYQLxTcCPCl3vSNRI4xP0MHEkFiQAgWYYAfwPmzZppD6LPdb0HCRcxDRwcuQKuJQ+k2qLo4Ju9qP
iXNmuAOixOBGq9Gkr4ahfLIYe0Ks9GEqOgtFukjPsRe/8eYXTL/MCDOVfAxwPq1iNIF7WHLtIH2g
/dgEi/UvKTGTWWMW7VmOBhuW4etkhMaCWZeHFCd8PlydDjmAmv/msXXlPJ42NeJMnoGfaeO+txiq
Ai8Ux6ijt2ytZBs2dU3VnlMBRj88GVYbryp+e7lzh3ovN33D0qmeECKl4ga+4Jk8tWrnDzFrR5gO
5FnO6Z4RT24a/wJiB+5MZK3a3eesS+G6ME5hImz1CxRpDfjOuXlmToAFkC4N+WHVRi28yiTQ+6mA
STiih7IDAL+UUJfEgezeqnBHB/di5d6vucv+soIhIwB2GwqSbINUHWga5Xg5CHdthsWfWqsXd6zY
IQs+gCw9IX398iVShLgj6mXOvJZjKOwOiRJbz2IsN+dkCDA1mpx6r7McbY/AoyRS4jv/dsLeuUUj
960iAXogv3XdecCgbaaI7H4YRvim5qqB5Zksj6usa942RmqKGEc09tyhfbBuXb5nGTevKgSp4kac
3jXbdWMIniGkoLZailPpfWkBTXJpV/0U7QJm0kNpgk6as39xLQj+Ixxmbs/ANG9RVUParMw/BeZP
9pmfFGZIlIZh00vwpyGhpwxqnsck+QqXWQHXEUYrFE0gwms2L/7NhkHLD4wUsC6d8y3Uv4TJf/We
MmY0A1nsHM14PAy7bSd88g5aiUbBLvOD7N8DHQfYjlRJgP3AHeQXh0yU5zGmLM1ZILUuOUnAIFpc
P/YlVcOjNN1uW7V6WpVd/TlhEF1VkzGuhN9eDATpjcHc0xAUPr0iGi4DUhJ+pNE/ux3Dw4CNlEH2
1wTuk/AhFOvCDX7zIGJmjHG8+5nG24nSBVoTIaAVlMqoVHsSE55Kz9gguz0bcMB2o9M9uDI46NLl
7ZLWRlXi9+RGqFoAIyENUlSWI2qPo9Evu+dufs3bqMNbjvPbiaKPScJLqHRLVWZt2dI/t3b0t4uM
84wDBCWK+w8TtaP5IHQtYO+MhAUMDrTzI5fDhrUv/u9liGwWv2XxrN9y+Rcx06seiOkdmHGMhbNE
iIS/WOkNfoSONul+Tq1PqTpmgk9XGu+U9ptNP6RsNCAgRb6AviIUmtr0zAiKGHKPh0Y7v/yIUhMz
zyGZVLT2jPiaLwPxtkis3dDin27d8V/a46aXQfrhgaM77Ah8slGGA44aMGuWfv3lSfOz0aGxL8RI
eVH5ZKcgWSuV+kpZHu0Ihnufa3QCI1MuCMUTEpCkpEKyfnVj+xQgRSThTh+dCtUVYyACcK3ojSDr
nYXyaWPwfDYB65duGt+6njUaev1m+0Di/FFYgAwyhxSDekS7546MXSdTnpjFx4QVGQ8bUqXDA70C
xBy8f+/DG2P6YbXjz4ygi5WVkI1jdvov2/83fmrZpkV/A7WGAHYLk+bKMcsAX2BurdfjWyWINkis
W+TiTS58xndFBSpAQOgpWaqtRGlm+1nR0LLirTYcuydyAYCVzqFNMVOyDjA52OY+whievBUpn4jI
Bx8cexKzHJXJvuH7oTiM1tmkPojpgxHL6Vf25kuhyz89F/gmDL1njUVz0/nD23LUrqarJ0BYNL3D
rfjNeGrfbaAeW8tr72ayarzyYbfM17q8+DTKDslw3/2ZNU3XDMJzX3PUXMu6PM+za6wGQ46bSnRc
rDNJfiWO+b67JV74T4X6i2nhY+hMwiIXbbEWM/zGXBiH+mqKZBkNB3A7gKKz8E227ogsKW1xq7al
/HKsl6FU3Nxu88xGq1vn3fDAxUsyenjxPKyk9ORIsWnv0gJi3FC8ui4A0wYqnQfbQOsY7i2K6yLF
PazMbJO5M/ml73lR/PBKy2XqPNP3TDz9QX1O5gmNjNhKl79BnXOs1vWlCMNFbJlF9E/tQYfp2dcU
xZWwD3ZVD8jK6CkbvwZ+ZRdrpAR3c0Jaw/r5ZPKzn3N1MtUYAuWKmbJbzHxFXb82WnyhAuNojYis
gV/P/jVna6TYRQQ+5xrkSoK9ekanhj1C2SkN7LQ1MdpcVH3cHQ0flkFmsYLR1jO0pAiDfJTsiana
WglU8ZDyHwKWekQLpG0O6CFK5d4LtPcSeOkGZgZdhV+/MoBnZjrzWPfqq25r+olRI8urrRecAlQZ
CcjbNHngc3nEfIqo3zVTxPklsMW2r5yQC5bpCVas68AOGYgg9cVcMmogK/ajniO1G8b5FlfJW5lu
2Y9mx041cIY874x5/WRajNwUPgVqFS5X5dXnHMzXRGLIKhlJy8IlFq+bbgbz62b6XBbIYzujf6qQ
9e8QjXP8GSeCtFjXm9OLzftiukQ98CyB/g+L8LbooUkBPggS0Z9mz6CI4R7s6aCmCEE/13YjRYdv
nHWQTUPpF92XJWAKDV5awGhDFt9ThXK1Zya66yk0wWZ5P2uorevEKBh7p1BgDBc5QGJ1RzKdp5Ny
zCtsOwbW7O5rPyf7O/pSkAK31dJYabu9txZNl8d6chXMS3Rww9aqrS6uGD9tdxwOEEOAT7cTdMOa
xPT8pjJAi3NXUDfvKPbcybpWsu92npHgzkqsbUL4PCFBRHtFhoaAirIfje+6i0K5wkFW7UoCRoBn
Efc5be05JySmeJOigEud8IPGanBXWvX71O3J2i3+NLh7YLbkr443/2iGGgEgxuduxlRc0cQhaHSP
/TQc6KBfWmn/mGdM2XCGOdza9r1dQg1i/RTX+Dm4ErbBYL1FTv/e19B3KO0AkxnkeCn2S30fbtzI
fSOr+R/o609m5NE6Tlss1cOTFxA9iI54h4WIEEE+kCtyfGnqUb47GO4Dira1OVDI1voU6O4dLF5/
RRVBJEvL3MNze3BA5aHMZ7G1fTmgjGpAPjbxA8oA74E7bb3MpE7FYelRQuAJ7zaKkx7HPyRdex7f
qaSOfsJFRrYNdYOJeDvBHbgvxgmZpPWPxRvHVAxNr5HvI5wPQ4kEkdTwsGKGnYyLiksu/MPg36B8
KppaLIbmV5QVzyrFwy8HpoxweFZ60sTWsTLcBiU4IjCG7wp300665ZcfUV4LLyFdoCbrSsgLCdOQ
IUZW/7OMgJCMaB09H8Zb7VPky+sQILNv9UK6z9Va+XB0KsUHCO45YDVSThpa1c7hAetLGHiFUrAN
XfyPLVIiytW5OhQICUL83uzElk5OiN+i9YBP85Em/I4p45nRIuHdy78wID0FnUGhXDYhTK7l1sY6
CS+2c5lBeAPV+4AEQkBoGGfY+rHq72xvSPhgdgfix9+BmbYJEsiZvXa/R4yBu8KovkTec8n/Uy5E
MbOxorUOIokjMTa2iRsRaV5QOi3lc27QKxkjm4yOiEmv8tmDZfCbQvkbG4txzZvxCueKSj3MyU/w
WSy527ZNESdm92hoblHrUAWaRIOMN8wp2XM6x89TkUCvqJIfvXEb/fHhduTU1GTiRQCdN1MR7OkZ
wDuV8ceAuOU4pnqb6/Q6pQCmah2ZO/QW7tksk2APD99YlYukxxDvqR0Ve8rNPajsbdFjvmOnnDW0
vJVzyxA2bskueO1V6nOuMpNx3hxcYfss47z243DthVArcd0/Ad9GN81PChylbEMeRzVvdICw0lHJ
IQ6tfiNJOiaxAtStF+ePPHLYBQO18CL3Z5KJgySFi0EQcq/Jm6/jQIxZN45fbrUPFDEUISGGA8P0
5bP/kHEYPzMJ4vnzjsV4iQGGwGkkDgcsHz/5t3GOmy00oMSWHpg27yJGxFWZB06/R2bD0nIbRQCq
vLzZG0me7F2cbAhNoW42MV9YWfgjRE8+qYmommjjMepn+B7lp6l8jefOYNWnNl4R1ZcJEaDVRWJj
6G+781MVWMVeOvxdW/OMvqfYkokE9kul25hAGwThjGNHEMoRSUr8HprIpIfd5grmNIu6uB5rSbgB
l33iedeaan2RxUgYUqwFqr57TiMUsyxTl21pDYZxhNZsYJQQzTqe8OIgrrCpXUHNdF3ws0D/s5aG
+sT04iMaH/1/rpOLt5b1mkjcTT1Mzj7rkA8QlnY1uviem5Lpjo6hbeXD09gBKhZ5su69he3phj/y
jIAdUVHflOJXGnuMG+Bs7ywJum2CTpHjFd0m9dYe23Kz19gMyDwgoIpYDghX9BipucvD5GS08T2b
/ZjbMVn2lbxhgFuaxRNm3crqlzk4fzKBMzthREosQHbme0Jb6RCBqJjg0+RjSPEYBIwmFIiqP6M8
2Rd+8ZvcFec4arENJRQmJpi/cU4A/Iam13C1kmvhrRyj+1W5m7lfduvahflejta29w20wyMFssWM
BILrC3s0XO7LLrOe9JfOS8SgPtoSAXCLJiHbtjGIP2v6IuWAoBO8UasaVQLbhOnTqcguLzJdM8BL
T0EHsJ6bGYw7A5UWZ0fJEJxkaZ9gpZk9Y1JSnjlZHJxzKk18zkiAI2JlrJYOzGcCi5hQ7AvIZ9j1
QQA2FdJBS5o7oyS3ruFmqNoau1KTwTqbQJiVLn+YoKSy0ZvaZvmLP03Cuy/DOaWZHQ+mD2yoWiIn
I/60lSXiK94WshGctZ3af4wQZEsTnAoOHT5r894U95JpH/OlLt6goRh2VRe9dlr9i9L6jgADsDoi
eaPXNzDenCIEbQ4ITP3xXEOsTWONEUluo4a1hopAz7pDezUb+7Pq+fCY/LYZ0LMVdJfJsPVTZkD5
shSlGJFzH2QXiK324ysjZRfdVAfsiEmeN75Y1Hpgv6nfCP192Kwb9oGEQogx8wV33t9EyOgo8U3R
C9v7yWa4zjAV9+EweE9JKs6QDb0DjodPA+kYciLPTm4pY5C1N1n11kyj9BZarGzHNLpbRuhIwt2w
tujFNTpLT618xVQlbXQE5ZOrJgVt6/Ql76ufFs9Dj1ek7c2vnkaT4VF0Qm1SrWUHxC2V9fMQeB7V
U/pcyvYajFN9roK2qbhgppdO1gbbfeYjrGpPXLH1wQgMPCXohCarPWdZVJ78wmCDFNrECSKCgAmp
R1I0wff9zVM3Pjr+PC4dZXoQDvKCou0fdD0aWQDcakCS8c86Bd03D3J8UoNob2krfkrW4kV24bOc
Hb1U/0YXCLjWGS9O4Bt3dhhflRqx1Cy/6p1+PTm2fy7B0V6b2A93PZPtgMXKAc7opYbWdwgd8Hy1
ZowTIbgF2SlRKJJZte1nozi1ZdkAtHTCjHzbyt+xxVii8OryJpaX7696kixOGh7of/+5NiT8HuVn
h+RKl9X8qBUWnxkFP5iCcG0hwnnIESVRao77ppdo+Vs73DNPblZR5AfHrIWzVPtUD6jQsajis9/k
lt3dERR6WF/5fTiP2Likya/Gd+wtJb9FaE+EgC03PFyKZGyaLTU3lNgjGIgNz3P+heqfsw4BXGoU
6mXKZ/TyYum/G9d5sQv/p47jpf6x5zeRsTAwrTS+yaKa3wpON2im7YMsIvVqe/tvKR/rzfhZwDr4
/ldKz/Iuw+STp2wDVImgE9iVU5xcBxWipQvx+v9+ybV3M2r3TXd2/5wTnhtaxcNZXhB0AEnEyGUi
lBBTJwmP9MozuXT7PhyRqVn+uTNUeOvy1r31QkAaGINdgQrzHBS+PKa2+ZKns1CrKPdOQ1SgxZ/d
7Oq3ch3XlnO2ZoKJeOL5wQL5JdLbhYP4fy9jT2xgn3iIutx43uKZYEbpSYJUh0qC9OrUzXLVwa9z
ko9zPRxiVWSvFe72NBjFYxzM7BUcyU2mg3jyvSy6Kbt/qyfeeEWO0UG3xvhw4Jg8F8F7Su7Mo5mc
bC3zsdkBtnCvhl1i6cXM0fTeo3LyAHxxEvyxeHo9meUnCZzlSC6ks3JrL9vNym23JM8GB2eRMrno
RrYt1ckhydL6E3wtgwudv2MwO5W97+zhs6FHjmLrM8YsvgI6yimFzRRuGDjxMGjYXcXNcya839+g
EAR6i833NU5LjKpAClyMxIz+Jx/JZWo7xaGOrOTwzd/4fmn5EF3++0vQY9zicXWwGIYdjMH3kUKh
RPYJPPGBvgMaZ9vlIH3YdLJxkO+Z6Q5rhImYRg1vdq1jNNFdfVSy3UZd1Z1zsgmu/31xAz7UpLbz
94VS7AkLjcj/voSLPHXwzatGN3wsvi3yKGMbWiNoBkpCvMVINdEKYLHMBoB5aJZI1+Azncbd8tet
ztBKOcfMEiOR46MYRxqVRReVNwcs6eFBito5GU1kgTFbvuxjIN/4adeNDzDCGoiq5xDkgnBgXDRV
8zxlyO+KaspPwwK/MFTwBYMH0r4kqM8bZhIgjA+7gpxA4PEQvHKxA0Gbp/aZhg0dS7KgdpBUVRdn
Ok8AIjemwXDWHG1zXTpF+uQKZmczOweL2+Z7k1DH7SnHrbwzs+qCsL77awvn6uZSPZfm/FHaEwS9
MDbhqUxr5OneNh9nY287Nxf/0Bt/OfBuzjhcHGa5eSLfrbQz8axCfZuMDt1xzeTUK/xf4xDFZwfb
OMuFiVVhYO/gzxH9ioWAsiGijcmrcnGxHOGnILcbLflUVYV3sHMq8RxbHwGgUDq/fw7fL6GJBKer
x10jSSgwF7Nwb6srinr7KBcPOJjHFIE89jzLmpt1hl9ll7af/zksMtwD80jcikyyNzYwzAkW1E2N
omBjzhWY1eWdBwlLYFMCd0sKgcAfK1F9Znelm4OtrbcUZxLLL5HfWTTKbcEjSUWk6k06CjziaXEF
mBhtvTEazya+m/WwTFwb1rNITfwzWt/gbNm4XmdQn5vENrEIp90DATmc2xqgIoq54whd7gAUO7+W
CxTeN9z4bKCqGDqC6EO9r9RNaUs//+dlKKun2IWpCrZgSTW9w5Ie7mAzTebZsb9v5vlTVUocWhB+
e5vSj0mZe8+BBiPP6UicCebqMg9JyUk2HpNKZG+8UdEptEHD4QnID1ltnQYhzLeNzFvnHMY1+Wtl
kFzGEvKnnORnWg0MCJUY2DupF63C/rVyNTmUM3VlK8W7FWu8glypsnD6PUiB8oflsDZisxC3Rkds
GePeoSfZDDvIhxiF2jQg4I5Om7zFYgYBMdk/tDXEt4wPUQjv5YsU7HvCuPYIrR6/VDqk75Iaa2tM
TbFDJrcO5zk7C2DeNKIk73T5oFCa80sIf/VhHtqDHAkeALZyHGZ6IOTunNolHpmugNYcTPYmdV3n
XtYkXk5DQ/JdWet9hxL8BgRxvmEi4XvpzD9wgeYtNgSELrQIG1bm+UVHFbokt7EhtMK4STMvvDPW
w1HKoGs/O5PzoonnXXsetq18ytNLbeT+XscupRLZ3RJ81ZbHkaUWAUO31HvDvDhcC5NY+oz4402e
GtaFp7Dxo7fWLI0rhWj/IgxiUerquZ88e8vAiNpERSCF1TSkh7FrrPX3x96CLMtyrf3lGK3zQ4Lz
7yh+HQbTFaKLe6jxytkIITknSIXycyK8gjK51gvSAR+qff7P4ZOCX+jQsj8YHL4wdGWUGAwNapyo
fJIWqvNSmCsUYNNPheTDFn621UsrMXbAsGZKuxMfTaCm2K0s9jHDMcpT814Y7R8rQ5ZVhcK66Lhc
YPLa+WHX6TXCeY0wC2yDxLrq1g5uD39MT2ADivtMWODWQGGD0h+jgWMtZHvQti1/y+tkkubUQYw4
6Fw8ehvbEYGj+IXKPiDYUxxjlX3bkBnk9cBMlGdChykdyvjCx0Sr4u0QY/0v0ZissJDZm+83NvD6
hzAHfPB1Pp8DNYk95smcKs0V5AEYpE93Pi1w1BmXSEzFcjgwBjWb6TJKKrBEBUgmGnCENpd8SBPw
fUJ1nIU7KuB/thX7myjxwJXMwJjRlQZHKyqMNY6jmaJ4wABBCFy4iuLPEMLFjzJkgE3x5x5d+pO1
2QsL5gMvRg4sCzXgAu/qESU9eY1Pw8XRZ/giwyluEeiQwYkcMybkFaiqMQJcYTES/D78p4jYcKfh
OfAypBah31nn75fRnui//Zx0AeI3eGqsmD29Ngh/lcMHGg7MYTriDPEd6EhRi5YZLuspYpW4ndQ4
X4blZWy95tQy6nQC6Az00e50SpaRXiqSm2J2p5YYqpDN0BMXfbMaTaVPVZJ/ZIDYgMNSYBKuhfdI
KJOHlIARwjF7LlkUFA5uv33WNPNtKpcyegjvwH78fRlaBLUsvU/DQ/paAL9YTI1vwA2ca2+p5rmY
D1pR/X0fOWPUnJyOjMbCyp6CKWiPjoBtVUASvZlDgp6Yo2jftp63N9C9kmrA9JhxGKuYICeHMbWm
QxdWlxo9wAMJuLGu+F37cIke0EWh9kUN8jai+Gj6pF0C8wZ6sexHzsGzwdA0vFHQ1LtMz+RLJQqW
Tj9dMLsY+yponB0GEPfRexwQc7r09E5Ms6mijVJ2vLcztWmD/iB1Hz2KgPqhwV1cAqqd61hfGg2o
Vyz0i/9852M8/ByXExD57n12oLa7Ew0O6IgI0E4rzYuBPLhOMLkVuho35vLIWBg5DtnyS5H10X4y
4nqN1CQ480WNZj3d6LpIwF6garacpqPiKw9ZSkhcWLYMBQk0Q6YRzntFjDyVkSb4j/HUMayJRwDj
vSfQRJwSYgcu/Bdpf+tK3kyX0B83a0fMQPmbh1PugFswo/UHg+NNKOerYA6v8ObXvsou/fA5zJ37
5JTML0wmlSFGvafvZ861K2uTuC1hZ4MsTpFpv+rEPg3GaL6T/dfs2k7+wESrnySTalspMF9UpSu+
tfGuAKtuCHBaVLx4RXIUyFYe/sznCYaTn80Hz6x5UnlgGQgm4+X7qya6jOpr8QLNKoyfcH2pu0VZ
elcpqr66OI9ZYCHz+d9/jDwOMJNTghUiMSkdne0Ss3gC9ElGmHDKzWQaezNW4qZaFmN0CuKQ9L64
W029m2jOrkzR9k2dVJdkAQNiQQjOru4O0iXcQcK22BS9TmEIhunVQCPIcbaZxaRezLL3zph+FCG0
Gb19T46Lp7a5X6hnj6n0vmsxC2gF6BfnS3CZHOJl7Fn3dy8pieKill9Zfdjfv19qS1xDM/9rZvOz
zF123hSXvjXes2AOzv3UwKEi3hZUY3WOVXsuE6c466Tznx017L4vg2GuoY5/P2XdQpZV0ZNt8HGw
CGx6qYlJ3tSh7W3QAss99Mz0KHzH2YwAoNA1T9CJdLf2qsE5210GWWfkqZ7xPp3LymJlTkwsokQ8
ApDKigeBs8Yn0092Fo4K96qYE8j9mKlqnSxOKh3evl+UsMJbG8rppFN9ZOlqbsqKiCQGiFAzYzEi
1rD/h7jzWHJkubbsv/S4gx3CQw0eB9BaZVZmJSZhVSlCax1f38tRtHfrXvKR1qOmXcIqkQkgEMLD
/Zy9146UK1cec4nYu7kaEj2tReub21NJwxDPdFRq04KcXmUJaT++GeI5ARiHwtvifggtqKFLSp6E
QzGlKGOm0LHQ9q1GyyfSuFdXFJ3GiBxAEjkUa2UzaM8CeU7jgQXcAAJjaTHtqPyq3pEbmhwG+UDk
7xuDwsAtJ4z3hZ0TVF1MmLvRYTyPzBpa8LO5NTikRPWtu8F2c7Vqzdu3OitAgfR6V+M9nYXykwwp
wivt8p4BmtubRhs8hbjN56WeBpuu6wDZIJ5aIxlCmava+NgpNa1sEEBIX43k0lvi1PmJuTQDdySJ
q04urmadHiCouCM7M+zUcR+2iLbyUNjrJqYnQPYMjLUqeylbgN9b0ywcdBVdPk+bJN8jEiMa1p2I
L2DtRNJeQ2oeldMs19NTmprdFdtTsZZoGKRD+tELzSslnvqJzCXnEEbJJ1Pf/i3Gm9QrSQIQz+XO
Ck2JyDXWXnpS7sAwf0WjUQHmLW0cF/St6O+St+ChNEsrLVhoo1NeRE2gjoo/c1dZAbCL0TeovCtk
LGbpOfNMouIjHWBX5Tizx6a3FLQpUybB4vEjBhtGNCKVFkwFsH73rHnMjIVha2FrYpuOeI4pt+vu
Iu9NsY81O8c/bSCFtWDXax65i7HtGSeGXdAPZesjUMZmGw1KfekaiGKGj9OjaNwXQzCtaFjtkfNE
iO5CKurnhl5ZB6Zr1sE0yLgbgvTJKvMNweLhZco0/9noA25ANfkpWoJkEGB0tVcDks+DwKQf7xCN
o+rhd1SkgCkQaBI0ovyIrFpZpqaZXXo7WD8GVKUpVrFm9RQgroXvq3vLnuID4ZZHpO6yniq/ZYjp
xOSeslA0hCFTa9TPD7pSmWx7dxAnSEnigBYMzoQt/KPQQ3r7Lt1iVKlNOV6EFRvn2HnzCLxHOdiT
Sa1YmyRsT5qWUrFq+AwMhDRdWL1QUjGM3VjvizSyQEeqLSaLq9p2dEFlVYtVy4yKiXLS2ubJLbyY
AdP8XlvjtDUDic5OWVdYxpZ1rbf4tdDSs2pOfDGi1MmF2u0kUrPppv1Go2+5H3SHmxrjNMVkcI3G
dB8nsBoPDFSru5fCUP196pnBzkqYqvu1tdX95LNsu4VvRuik4XLWS/JzSdQmVuyse2F0dEMVAAdL
30rvADOQs1W7qHIQxueLnqXL7sFtswz7rZwqOoW4sZd16TSHIq5fyHi3TpF8sGrrPIgq25XwRAy/
Xxt2Yp65AHoQQ7KQiY8v3ZW1RcmxtD5qPQe3EPfB0/izxc6xSjL+UlHbaa+BCrc77jEFHM6x0ZSX
0qBGBvPJpw+qvXgNYdJAksLXuUG9eV9WerLSER2sSDvD7yytyBnxgMeWcS3JftjQPRoNbeW81kLn
/MePhLp0OwGa6Rf5LFY7d13QxsXJk3jrwJqTwFp803S0t6ZCVkELpIUDKuq5gBa81l1uvnWMLDmX
E4ouLn1QBBGuV3JPVH/aKUGEKix5korVEwb/kORCHuKRCYEVF8YeT7LyDXHQLFUvSmMHP90Ibzie
v089xpvYKbG50XICPQn/C3qf+hGMKygC2P4WXoY301LccpkrncdxKSi4T2Pb7bzPsgekX5VN850O
Ndeq892uMZ4WiZc+uU5BkE3AOrzKppUHrB3ld1ltTLUjQZIwTVuT65RRfctVg+Plhjcnpclv191z
HHebbFKA2ZVIApzArHetQ/JiUZqk9rnodnwBHs6zWm+HKBwzjg3V0FCq75VPloaHvuocsjiek6EK
PW0Q0z4OvS8qVWjGXRfSGoMmgzH6M60LHLRDbXZShp3ZqyVYFui1ipLQG2I2TPaQ0A9CgemRataP
zC6nmxkaJzCr4qyh7NdEjJVf/pRgkDW0JF+p0Am+T9mNEqr9lpkqxdQh6VfGUNtvLbUh2JPmN+pp
2FTFKxi8bpmPtvGURlANFdrne5sJ1FKh59mGyZuhjOW2wsSzyBjfCQ8cnxR8UIvHv8KIRuHjXz0l
P/y5/VI0yJQjM9SvjwcRVigGbVRM8imi75KT7MtWlkOTsmz2TBbTW5NO6iXkjt1GNUBT7uDMlqsR
4ECnohOTD5MLYIBadDNnTnHtrVRdiZj+Pxy7HIkOlnwHzcABiZE9iwSIBqsP3G0aTBpOGlYETW/Q
/1X6Y+4MB21C0Cl0pkNDu2VxGu2FnE2UpOpg+IifLYhHbzBIXvEZK0wGQFSEWtIc45HZd09/fpPA
8l2ZJQp2A0oKVgj7s8Ric+mYShf+B6XH8Pp4oG0rNoHcIDsz3Iv6RfyXugoVv7uaBp7EgIr9FdUy
q0s5K4sH+Cq5RrqMH6XvMVpYaux1fC4xEyxY1773uVU8d0q7RC0HYTvxXOhhlrXC23gxUZ7ZSdci
as4Xk+p+DnWaHQzbL15JMWcyhWDVuVkNO7EYQDrk8iIhgfLK8sr/2XXMx4hPuaNPqNe2WaTfyojO
PYoDDRl1iKgQXIU6NcthUDAt1LajUWcUEGAmk/PUB1/QjMg/kg7cYIdyUGaPmYehQH8e2+X3GHfb
3Ag+K9TM+4oZgllX10zF//uYB3d5fXJRh2RwDl2BeKsgnUFjwaU6P7AtI9u1UZ1Se/OW3aBG+3Jw
I9T0NkLjnlG6K9I9c449LaEVjFh3G8hqmTYF+eZx46hDJC4eM+9louS7LunH70Ili7xOXdodTC5i
Ralv9aSO3PvR6U3CRXiOsXyHBUvn8z/VElBIP7jVs4laErJJute1VAE4vrRKn4QfFT3ASJrMs405
aRk1tbZ6/NjpGQy1SnsCwwUP0aGbbgaD87MsunNodPlLXxfVulYcZNhVEz0HzvjDqDXzVMcmCWQa
wVrpiLspQ1OzyScke4s2H4hZHtUjvWCcIbIuWuZ1fZUgGdaNPKeYfn0ddCvZwSYCTBba/InfKJsu
5XCmSnvQ3WEELEgtNE0a84cajT+Zn5a3BlWzO9VnhrtiA8AzRUpc1OeaQDXMSmGxTnVq4xSicCxL
krqoWZABQ8aFOFJ57ifnJVKMYztZ6XsNNcsX+gokkHpj3q7dEFMg81dRXguXjoINY+Ba5VIGWbrx
Dy1v113JpFE16D44VTwdOmFjOpK7NSWovnOADBlI6JDDtvqqMMqf2EJwBub+lqHH2QW0eRf+ZHdP
KnWbChPvK01cBCwaFnm/jvQ9JZZ0OeHGvQzFp0MLbA4npH9lEgCb2rZLsXYGDnCY560MUwyPAI7C
o+PldEr/+Nloo6eKosXm8dQfzz/+lQcNPRUFrJKbElMPzMbE3aROpz8e7BrQtm15H5HiNyTY8MvA
6gaaBNqnqjexshkpQu8H1Mv70ar1rdcK7QaDtPvW/qh0FII4CHBqVs14YU/TrXPIJmRUq85eBjLJ
bdzwewceiUh5EW81CSGvmnqD6WujDkwtIKKYN8/zjtwcxu8djVDmGRrwsdx9yiOkPLrxkRv4Kny1
Fd+ItidIuK83BJdNVN1ZryLJF9uWsJ6cvi2XG6q52qVk+ChKlITIzUc8MbfSUJpr7K21F/jU7Xsx
at1cj6gmaFae7JFScDpYcCE7anWPh14d4GwgsGWHf6MssHXz1j3a8kHp1EJdDLX+xXkp1r6v5+ri
129wSK/rXsUI/t9/De5rAhcwMQ3p6uIy2GRKikjfPn56PJQgozfcDgvuNLlWYIdCy1VZw97Sqnwh
DFyXHc5f5AOVsaNsfq1jT5wfTz0ekjwgGLkEt/OXXxCf9U2zynNVgN52miA4KpPhQ1xJXp2pbHed
2pF6YpANnYX6Vx+N5RvuJar/k29tSzNN38ZFIvuXubBItquKC5NVKsO2Lm610bH6njTxgmKGM0xR
i2+hnd2mylnlbTHee8utl1i1aWzD69vCplsRaxs8TX3OPdobjdVjdh1le1TS8zz0jV2TlOgdm0SZ
JWPlEVxUMaRTq/ogMZQVmJ6RCzQik4Aj9wXHShrvyDyeFUb1qqrqVvGBZ9Va/gSRpZ4bBT+BHKXp
DaiJFvqEZYzYZ3GJI5IeVeNrsF4p/bM01e1onTS4AJlfIk0WEUHXURftDB3ptKJWO1u6j2lpuegI
EzmmolG1KSNUwRvLChVLvkk5WLQ2qgADJYi3SOGhYQSdqpUS/TToBG+M0AF0R2cc0coisCGpWhHu
c5fppoNmjuY2ho4CmCJolnyvGvXF6xskTXVAXNKItrrhAsl70v5sAnQ1UzGIEnIHAqlDY45aMoaz
IO1pVOmQvTdXyytphssXZiA/KVHES1dx3jNZ/RQtonyZodZqFdwOFobLsmbOFgSskXv/Y6D+bTLP
nOMPpksDpLjqsvKE4wqmMeU9zz2PBtmuZuo4W9WKt6EAWUIDtNglprF2YKrMnaoEUTIcqGF25xTz
Wh6JclYWU4Mx1dbREabBcjJZWrfI0VytBoiJ4cWKmEBxJ/vhe5RtfOqxSCGk9VOMbx7yt1mmasVx
LJAq+6LpNg125KTHFkoBcjfUIr1ODcNFSD+3EJTCpAXeFdG289JD3ZLs5Nf9vGGePpsMAwpGyD2S
+ttiJM3GI8aBOTWA3dy/tIrhHlRSGwqnBajSscoPC5zazGaoWJJfFrbYeAMb2XmbbyNNXecDaRLC
qZVVbqpgfcKhZMDH1GVCo583aXlXVQASSVcCetELb+mJgr+gtEmeb2jHxTzw0bBaqKQHyxB3RSVC
yK2jeT1FwIO1epui5NjkIQ7NzrgE9G6/OYGF74J4NENBum7YiBbNxrugFab4LYmik6dI6RV3NBZB
KzXu3W3Z6WdqMMmaZuRMAcm/9fIw3HZEjlWsaRYOOQMYvcCvTQkQkNFz3oIqnTfCIE13EvaG3Lkg
+PTwjd88CJd9W4TbqYUVIBy+coM9cJc1eBT8iHhQKfvGK2M22KeA0C46ssQPPUTGym8ol2I6KscW
3ItvD4BbaT+TspsPFeqJ+AbdgM5V2n2AsbsD4RhBKBrNqiiHM/n0zxoG0URyLDWUWYvRHt4cEUBG
jG1Hqpx3jhl/Q7AnlhDPGIs6Jq69+ckiaqnr5oeFJmLhWhNTmmElppgcvK5uZJM0Xlgsgmd6Wwis
ZOlKNTpv55WIJhOAcXT6wC2CIKTVNzGJM9JvsULrODP8NxyqlBrzT0JnxMru9fZsoCO1BbTEqWg+
cZybLwUDZe4a62nyXiNioRFW06g0MWISFaq/KTY2utwyL35IrrvSY8BWAvEZ2jZ7OlDuLoXSVTa0
GzvorgVUYabFySomH3G+02w3PruskIrJPWgs++9G0KyjJrKXGmMvqCjON1F+1k736cV0Ie0Rb0zn
k4lRjOUatMCPwM5+DmYiQSASjAR1fR6g5jrm8lJwVENbmvBkEb101RYY8OvEbbkjZGLZ2s8F9YOz
EUHg93VQC1DsV3qQi0MYeginqwGACrE83AAYqvQCso0B76tEp22NOCLUjjTNOiczohckGXTz2ip+
kn9zCg2ruEBWp2YcATiiqgEosoo/agn2segjUsXVyoVW2UiwzW2jKu2u7a3zmIlDoSGDp0d0cXQ4
5cKdwm2jW6GUd0u/MlMOoKAoDbpjS7LTLI6QfqtdeiMmCM+7V9y7Eh3GWGIC9aauXARkwk8VgW/Q
DxE9R/sM9LhU85wGO7u4bRMuC8vfx6X2pVD6WWY92dh9ouyq0fF2FpceRZ1pWmDg76nsVEw78h7h
d4saGfD6lwL8EfSXuy8bJ0STrr5yJr2WIdxCtHMrx4KDImqyf4XTZ+BZ2WO1Vi1yHRWfyFGkKSY8
kTb9gLkGqzCcZ6WPmVrTwe2+1AVA2SRtn+JScXeNdy4rnNb4RIo5qlJUSCYdDDcGOTj09jkpIdKM
fo8GjnFnZVyUmnsHNSb/VrloJXUa8sz39K1RK8kWkyEu/qA6qEnmnkjRCZeeQ1iDuLU+CRCQ1Y+T
zrWmVWN0VAbla0iac4H7bF2oxEeMvfZVZNkrlRd0UV78VbTdt6yavleTfjICvOxYdAqB/JkZoSSd
GnBvCP4VMSTjqnwbGtA0rdp/L0fL3mk13rSe5zHWwrVNmDFOGtdOkI+7qzuRxBmQNrxJba4Pu9nQ
YV/afajtubSeAPqwykhqFlkjhgIIcYjn19Go9LsISZgTZdYW/PTBsvuThfp/h04BLrgX7lJ3IKHC
f8T/ldmuDcN2lWacSzFu1GFkneGV6SnurRVGho/JVy9NV5w1P9ePTh3vysrfWGGmvTpSHoJMJ0Eu
Hd5dN2SjQmUR8TtC2P2MohXDOpo5nRLuLFcIGR0IsDzp47dRGxGXBgfTVhEn5ozBuoFFSRfoReCn
K+oNHx7eddzQmyHMfrpwfCKltZdmk5I5qFNt1vNm7ejMPEqlV+fe6KMva0xSexXrKArW7xk4KKvS
kYsgGeny9JMSYXfqGrStggwFClhzV9rxEVku4LNeJ4v4i8mOrh0mMG84TM3PrCBEIrXEqk7VdZH4
d08tPjJzQM0EFoHSO1wILTplKjGWNBRmMXngRL/P6DEnS3Li2zWdlmun6C9Q6iIn/6lHxT0cuvdi
MFHWYMlZUaztETOPx74CEWsnxReOvK/IyK64oXAi0BPYOAMzwq5xae+7YbHThqrYMWeihXws8b/M
ChfCj1GRL4AQ0Vw59Cqei0F/1aALY+XOqgXV5cQDvJ3FuYflebohrsVBHWebOARMGnTONUoQRbu5
C5IJGMVSd3pEYCYKMlO086YYtmlHddbWyIfxmAjeKkHvQFPhWQ6LOMJWTuvqGmrgEFrKp3PT9PdN
VYttr3Rrq7bnVuVMhyqNUVdVrnU2Cb2Np3OASPaj65UrBvBlTxzNt4aRq5IASt165rSuTyUy+ymB
8mt1zqr/anytWeoCqEODiiRHKdx0brEtdMwqYggOUZ3zUPprG3vshF/r6DK5mjVxR75FYa0qMwXQ
qKg/HL/QzkXqqWfw3Y2j+BsXhuSOpM0VaiqmPuP0EkwQRisR37H8KE9Cq5utj9hlNnjWa0PbbhF7
2o0CgoUYzUw2KE3MzVg74BSIxLG5SjY0aqEbF5BJPGPozymu1jRtjB3L5f8d9DSGRCwRKk22AmvZ
b0u8qJFPqs+oUgWDMRdialcoiJg9QnViYlK/OGH1M56tvNh3NjSswVig7iHpF5ODdh6yINpkob1l
Lb3KE5fmCq3MjU+YZ5tPNyv2WMgLao7j6j/kZ/1TzJmlmyithSUc3dUMQ6Zr/RZzJgb0hvSeOZuC
6oMqJE1uM2ww8voYRkZtNxbmxcu07FJVAabpOPfPdAu+1NLrzy04xQR3PRRryt1rr3JvBUu4I7Lo
O6+11u04VkfApj/zKauP2gAbkdscUCb87rPcEcoxB4Q0/HcmHhJwHbtZAoe6HIKngYECi3Z7EEKh
9tsfjCBk5lJBY6FRbg4Ce7f3jH2ofJuYa8yRUdFtGYC79Cx1Vg7GnxV6UdWg6mVb1bUjDOJcpelT
SOVwZg1hcQrq7IOKHGFXg7bzTVpm/37/6v+UTuYYpmpbpmZg6LRoIv95/wK7YfU2NnSlfe58cTSQ
N+An3rU1V9gjORlqO1yZqbpMYzHeNKNBmxG+mhqNj6FQVnUBF5D64QHzgwZchrEw06mNp8qGABP1
dcKJhJu6+A+bzQnAduXJ6OeZDL6kbug6quXotm0ZqmpTCPzzdle1BbwoaYEHPlo+tdrEJxzrKOjc
kUhVMaU3htcfmGGzzcQc8ZeqB+IPhDNFkH2E/4/Wu9lTSazGlTJW1q533HpXDd0SPVX8LPT42XfH
dOWjfKbt1q64D7UoNlP1hklTvbVY05Qait6E3ZwcDtgOaumAmUxeOtXsDm0W9bihax16hRkszAao
KXYrcJaCQIY8B5DgOeEByXq69/NpWBACHzLVM5atV+aXptXqJ3aAAD1GhoVCtrJdRwXdfI0aa6Jm
4T6E3DhHAWhi/uxDbjoDF0pDevasgze3qQGLQcHDvVUWjsPRNeHKlRjpWS02+y6DrRSHmmxRQw7N
3ZazGibwpMfuzsfSCDMXKC/voePU0pV1lBv1cbLyYC2C0Z8HCYHYOALKnVkopAjIh8ePgOBfIpSY
qz+eSoIsWFH9e4E2QWevIb5Z8khI1JKverz+8VI7sEhiIPlGeFNwtuRDmWFi1vX2MFUFJpKcxbUG
aHzhjBkNWhpljGL6e9nXzgXLwqyU5dDK750n6lvEk2jg2nXWb3HXjGDeeUhqyBmt6eMosqLTo3hX
aMa41TrEMD6lGBLas4RFREuYSkgkcZzjLn48WJr1DUW1WOP2ipb4kXJYMaW9cWvlvY66FCc1rBKy
EPPd40cRh+eRhpJTq8NuStNb25jlhmozlWDlNDUke02GfuxcxKww0L5rzGa3Y2DAnNcKIrwhaM+H
erSuelUgPnHIqgCc4R0eD1mZgNmwa8CsIlAOqZozq1cbsm+YKV6rvjC+hSAhXSWanqYs05FETvrC
ZzaoBb599129x3kGxMXwSRnSB5plTdnPrZDsnYSaPV1aPAojx8KdxEUvjrHjOudGz8WlHk92LJSV
2TbuzhmQRPRVA3rXsAaKAqaxI08HTn1RjYfLwFl5wGVdodM2fQgIddWsaOJ47WyyQ3FoWFkqst2L
WS3ZPZSkTBeoIU37QfGzE5FoJQ3Q6hNsKhGXNvHYKvMzvey13WC4uGH1UblR76GxSz13TpE1otRO
IERWasRsy+ukkVdHtnR9K9mQRZi/dkVGFD0NOqNKi5sAjAjpYyIMQqIQ6Im5BxMLx7IHxUomWAnb
n5Q00MDqd0cD3SE6HYMZJO5L4uN3yLPcXgSWXIWFCbzB2kaKN6XEe9tDtdMxDM/IjqjTGj5u5WAF
j1CI0FAOd6Pjf9SIi9HXjIdpEmiRoe3reknUh5VvGyeqtrpbsLigfrdRxrA+hV6NGzZHC+eVLj0f
+VzEeEMCG+aZqnZYbLEIQMPqlCXHVTH2tuKeiMqL2doiOKACeffMeKAdf2TaIw6eMBHgJtkbSgJz
b3u9D6+pwtIY1+myEpg6R1bPngwKNQrBAkvN6mVIjth6SDMkJIr2iR5k/B5I4LubpwI6Yk8LCspx
bQ6YpdGzp4jBUKo6bvCF71jf0HkttikczEXPcDOvRwUqaa8Wl8iY/A2m372duPXZCCuT6XYRf2sD
LhGl2eUiTQ7II6NVVzvqSbEp1DiVm+wMGx2yyPujgY99IVArMu+MYPOMu9iJordWIqjHuLUJYtCo
y6DYwFCPGkX32p8PJxM5oNMsUl4JTBigbO2cEVkTBFyzfUGvvKdk6G7cdLDXodp8dUGXXsNkKE+Z
ptqzxjDaExpMsRwbIzyYfTxuOr17yztqN12P3Xmwh0WKtXT0rPq1zr6HAtGxb7BKqvokZ4YFwzPp
To3Zyv6Qkq8xnHRnx3J3XqAdQ0Jgzp4nlO2YORWRKMFM9QxUtXC/TswG6SlOrJu0PlNw8FXdKs1b
uUNls9XAWqcQB0EHw/oooCMdoh7uVeP7/a6SD4Ia4LztdHMJj4U7qF1qG9qF6fMEX3xjs2Qi3YjJ
ruEBl0p0KEnAPbchCR8LhYLHT6XbAAnK9lSbynVqetPcH9Fb0aVAK56mR8FeeE17DySr5w07Ws36
ryDY//MrOPsfucdkbvPze16MVUjp8y8//v05T/nvzzHdf37F3//HbO/f3/fv68/89CP9rP/6VnJr
fv/0f2zd/88AcDnt+Z8DwNdUbbP6c/w9Aly+4lcEuKL/TTMd13AdqusqNYvfMsD1v2HZJ4CbjFPi
dS1b/uofGeDC/ZuN48K1mTUipFdlbDIqxib4r//FrwyX/9m2pmmOxq//XzLAdfNPUzxT2ILJjaax
jtcNwyYm9c9TvK6yc262lNuCHNQm+Qa2jh0sWYTuZRKknwCf8qyXuD+0xsWHv+J6F92kh86dzsXa
G14jGraC1ly2qWRdiRVRpb6E43tjV7Pf9us/Tr/fY7f/aZXy5021/pLx64O0CiDiUZDr7jWS5une
mfQyZLovrt08/A8fp5v/8gMF4AXLFaarq3Lf/bYsSkYvLUaQ44j46XH0FTJa5fHvBCvdpB+yg5pu
ugp2Hpyy7L0qrgOzm5gsNW4ACavM61i+pwAhWJJOtYYf4ZBSr1Yk1bOcvfTha98rkHMOXohzjjfJ
9Be9qebse6UMkB+8jAqm9uDVDg9p/04BlqbMe1+9W/4Vu9fCC6eFqwNwDQ49klNWVXP5Lm3xQhzx
lB7K5DWkmea0ZCZh8xneB6j8yh5yPRCQRfBUNis8d5P13g3wTPR3vX1xTPSj+jsTln54IVRVvjcL
abTKMSvnftV472xdPLz7YIar94r7L3IFeshUT47sg8R4SduDER8IDQUJ4M+7IFgW3bs2RDNUSrME
3FeoYTYnug0aWpK/WM6LHl6xHGBFixZx+K74h5bnaLf0B1s9eV9m85JbF2U68MtEEhx6vFXFS9AO
sOz2HuqWKHx3yO3lSdtSZma4VFOoqOWc81KQPjn2Lz5+Ut8/ZBwMAweOY3Fa+0yLDpWDKRz+nKa8
KMQHpCumPNynqc05P7UmWsu/TAeF1WYzY/D19tH43mOo4tqQ+7HDLxVs+ERZDXOrl4q+J68Q3gs5
OAp7xlBHVguEsoqYiJpxP4gQNqf1MmoXMP1dcUhiCAQ0Felw8m0yZqRauuH7yj1msB0F6TI93BDN
k/pX0AopBGL6/Db/L9UXx41oH+2r5t0MrvIKlNuvWj+p74Zc0QpSHDaTDyy1l2ZA+MU0RIuufLxp
4d3h/DONdzqW8vIv+JP8yrGv2nf50awTkOm9oGdHrM91LS49OUtKyTHz6D0d2Hq+A2cmJw7wHtV6
Z5AIEzoylEYpQ/N07O1ZQZRomRktePOofpZhc0C2qgNHjWd07P/1PgupK1j6/N+PGPqfF7C/RjdH
M3RN1Wzdgvz35yvYUEInQSuHVJ4kjBAj74jL8uDpdyWkVN+wCVCrWPeF0aGBfqARZI2NcVam95Lz
V688uKfpgiMR4Woys4Pn3OPkLkgq+/cbKkfZPxbav7bTNVVLuJpuqe5fCzABrZ6OdhnoMBoHeX3n
v6G5yaGtofzW3QUVon//if9qcHMs9oruqKYqjMeN4bfBbfAL8tqEDx7Ma2bCJPYBEk1ZN7PAuNFE
nNVUZ9T27urhY6OSEe+6eZPbRwcwqO4p4/7oP03ioFCE8yQnl5iHdEwWGqv25t70625CAc87waWX
LwcYci/SkDQ3Kd7/4Zr7VAG1N9ycHvWrz8elB5YnYPgk07xashRh9Wgis8YGC8OxSptZn91NDttw
wzf1eLLkXKvqm9+gjAw4R6fk16znT5Oe3+86lvavbpGu4wjBfJb6mPOX+07TlCE2LFqmjkrkMNoT
cGLQV+d8Qw8SuBmlG7mXNCjuZPtxu0yhD0EHd27sMLzl7JTHKQOrE0ob3Uf2E5URuCp3dmWFxoCY
dPkqfgrrfeJvbErlj78OWVpSjXe7GwrxRQOfs5elEBKwDJwb8r3lERuRqdmAUvIeHTRV4AgnSlbf
Q6xxpA7M6+RpAqub6IectoRdEBDC20/3AXGo7Oyai8y7Nc1dA9nPy/iDxLuDG5Obpah8T0fFxsgX
tMSMuJt5qqdw+NDy+mSIdM0sdoAV+j/kV5L7wzdujc8GZmjnoic+x9ZuVfKDguKsc6hYsdHQbk2u
IXnGabTlCOCAQ3hHUzjnmpzyYOsRHEZhBNX6jUtB7t2Kk4B/sisjvpYjewltgn3pgJdbTgj4RQD8
gzNWPiE3i/1PWsssLWlV3Ph1pfDFSaRSIbnJs5ODI3eYU9xzMORye1QQM3KzmbOtvMrfdpQ0zOAD
bx5ZPWxhQguTL8Z2abFNO5oe30Ds64joUp7r8ptl4sZRlH1y9ga428JfyNFCnspyp7B57FR5QvNX
5JlFlE1bTvdfQ1PucMJzpSdJtbThiIZdOvdj9gJp0nR/Ht8qoNrQ+ulC7lHumfLa47vJ/W4YGjIw
Yi3WBi5mue1szOMEpVOV4OSMgcPIn1OMrLXC0MIGyeflz0NJxjS+wGy8F4PzHHRzU/nh5qi5pnev
2EGpyD5Q7S45zvKoVZDH2PclQQ5yaqioK7n/5DfheMvPkadgj8lrIf8h/3riZAlcvhfnqdxRNRdz
ELXyJs9hrbiK+Rc7kaOGsnGWs6OxdmloZeUvNBAT+V3uGznPi7n5qlxtgK8AODNyDTcOwmDdLRiw
kyVHH3lypNgC5FgSa8ZCjk9osGeGnPVsqpMX3RltunJdFGsDFWHa8TfCnfnHgXNEvvHjXsBBfRX1
XW5wh7TNlOhSFdm2fbMdzr7kPokUeL2Y0Wyl0MmtornJLWRjWQ3OOhB6/JHOtvKM3GzfvWW6Lv2r
OBx+XS+qA2sHum42l6O8PNMSrmH5LrjhlzksJ0VyDRncuLJAWNOPpgHHEModSv6VHFLludiGHFb2
qlMAe+WKkmdOBWCHjU0qQw5HFVRRvrXS8wIOB7kPXNdM00p/1aMz5rJQnLuPF7BiUJHfKqvSBUvb
Bde6ykjBcVHIW0icM1sS42uGiGVgb2cD5HsWkkHN+4nw7ulMaDnyZsiQDLGiZaIeADEyZOISw7+M
rci4+DqTQNfwzs7hypBfIpEXSr+W9+VY8x5XgfwuLafq4/bCbUAeSl6D6gsh2ay3WKTIcU/n3GOX
Kxrj4HiDZQP7lcGZ8crzseCtYrTzcmfKrWXz5S8q9ejoX6qSPH4hJwCcRgbFa06oKX1iqwLyRNqS
oPDqIOcFcoTi5KqVW64w+5Iigegud6Wi311Ct7hZt/wJwqmFvHZamnUMGk5HFASbKW/nma1SLcP1
z971XCRzMOPkvpeHhpFIZwj2iyf5VeXx4qog1edx7cgpSfo4heQxr8DcyQGV7aoRp9h4ydWVFbfE
89UztC8ox+RxNJjPQJKCZ7nmLODLwZ+eOeTTOO6PSLmEBgIaAKRyo+QL234t79Py0yPw/CwcZ4F4
NpVlr2vyzuDyReS+ljcwwf0affNMTYyF/JITN8QSHhy7NnHwlUqnAvcLeY7J+4fOFJpfyVFxsi7C
W8jkRBw/K+v/sncmy3Erybb9lWc1RxkQaAIY3EkCyI6kKDYiKU5gFEmh73t8/V3BU/fdIx2ZZG/+
zOqoKIlUZgIIDw9332vHJcO2V3H/hMDad2t9r55j9eyqS8QtUO9m5YVUEPQI6+rKU55Tm76KkS7X
uWbXbZFnfqyf3Ay4MjBw2X7M24/bwYVSGwK7REcqosKe2rr+2jRG8nq1KdtMt6t95iO+8mdqq1zo
z6ldXe1GZDysO7VfE8z4UQ2fsdnmohtq64yaMiBvylnKBL+1R99FsOfqq3+av4iXZ37luZQsCLUo
1J83Nn/XPa+s8tjkLcYmVEHcb0jitzn3H3h8bF6oBnTIktSe1SurNIEmPTI3QgpbtPogKq7lI3MQ
xDG1h/Ni6u5ww1SSpALH71NH0/hntuo6joGHujQYx9HVuflvqaNIRGXpMRz7MgG15LAu6E5Oz2ov
oS9ymLqvmMQQju3tkphCeFebg1peDjuRuq3qazRjH//f9Gxd462XClB0Lv1sAirPmVrLaufkAkkq
WVyL338Iw/nF6Z5P4UqHxpz0XOun072YFmp/Dup3db3If3mrsHIqF8MbbqGublgC2Y+Iwz6qPqWm
VpJ8XgkrajfmW9RmxrexATdvmmQMhX2XbyThUWFcduythCW1T3N24GXEOu44fKgbb/cob1kzW3xX
9UizJ7DN27P69tl5VunCDNRdJXfqPxUIVFrDC1EUDORKdskDxMao9nP1NyrwEzdVLJp5F2r7ZMWr
kUn1Ryp8foQWYkKR34OQWigo8i9UBPdawpHkkVK5DUCcfRWxbJ1blWJ9fGq+TeVIbNKkLXzFrk3e
Cx6Y36ooqkK+2ho+rtRfz5zafQVQO01j5f+1b5vOJwH2jqWo9gGVyqvYP5RloDZKFR5VXFPhkJIU
vas3pieIsM+sL5UNE/tSrrlKQwc+n1qpWkaOx3/gc5Ag7xzOyZMXgdK5Vf8yy0btt5F+qQIXC0hF
I4lInPdjqNw235Xyszo5AIsgtKuw0hBV+Wv2cAZJd6V5qYITP47YMdT1W4Kt+ow2V58/1NI7tcGo
ewkq96g+ldoQeHnigbr9KgTwI79/bH/10Oqo+nlmBYga76dOMnNeDAqOlKSIRGyZ/E8FbhUIeVUV
2X7/cr86QDNx59iWa9EO5iT941LHNzF2p/Sv11PPWUz9hSeeR03dArJ1lRoNUNhNpmzb/myuSDsI
SVx6t74mP2CnVicYrjJ3cmVX+861+/2b/NU1kbpjQwqX9NdV8fXv4SiJRpNJDBOIIzPjpJ9DvFd7
utoYuf1cl4+X+/9l8Pu1ef+vf73WY4VtwO17THPph6I2xZXflMHfu/Kl+rEKzg/8VQU37H/rlMCl
R5x1XcTc//o/83s//Ne/7H8DbHDU88yAgWVQiPi/JXCbn1GbjOsajMrarqpM/08JXP5bSFu60rRN
2+Dn7f+nErhaM/9bfOGR0XFChg/K+5K8jsl7+Pvzs0nKvOaANH+k1+5F2PWyqZH7aAwIIlSgIQuX
rQ8KRLpXgPG3Q1a41m5TRJrYwKm9NPdtJnracoVzZbZRerTw27k0NKNl7LMR4cdvZRrlh7Gb3z40
CRvQoWCYnYETnHn624X/RZ38Y1H+9IEkAwMUdmzbYYz7pwUh5z5HbAMsoGrki7ZZ0QXN5ejCbrzA
9cYnV7Aut1XmCNs1LGvAhlwyZM1msoGnnWQ2QYROUUTRw2LWBDZEvV6DZEH5XuF5UUC0bgw7DYZt
ksTLBMBt3LmXjqW7l6refWwTbJ4wIJuvyrSm0CrKQzJV2+fff0ypPsaPH9MUNC10IWiRqEbKj/cN
2dJgYXMHWVYpCtum1Tpkc+Vbh570gJE2ZpAQkzv6BhdpaVoHu4V+9qEPGiPZXVNvuzSx9b4aFtpo
jbd+Si09uYvHEp+U7dpthHEcS235nMmyw9hCgYySpSoZx0MUZEeR57dtdxpdaqA6rcNvjX2orJMj
ovh6Km3tyMCefeGthEO8gN6bKTa+Dky4BGYzAVkEWGA7VfWJxjLjNz7tyxo4jAZgDwh6OIlhuoA0
ctHMXQ6OARtna7SciwUdPuVpvDz6CTUkUARMwdVvl2oFwBoV9qckrVzwcqWacB5ximy0U246j2Oq
N5Rkh8g8sRw/0dLefA0hDKU7C+hTPv3nl9ToD7+/UeLHAK0WmCkcy2a7EtLxdPOnG4W4s+kbBxz2
Yg4lRx0gU0VT8PLpxIlRY1YU7SXZn7jqHIbocJLACE2zqCwxZ3JM1uWlXGn/8twqUNgY791p1W91
xuWvpt650jL27g9Vaappnh8XdXqqxJjiOAeDwE1740LmJj5n+FsGf/hoP6bCHx+N59pCVMMeaTof
k19/S4WbuZm3CQKcX+gm/SEcU1sy3/LTnEok5wpCyXSCPCyWBEICCswN4pJKopGYeAb3jFg00Gsg
6qdYDtVeHSyCxcJI1tMHdFWfbZOpWkaBPW39QyZh/OKtS8E4mtC5NQ6lzR+Xz6TXRduiQPZJe8D0
Lw6wgKx4mOsau6rZvWhg2OObzhHCXZv4wsamDz1N/qcS/Y/V1Y8rSBHatjwGPw3Tlj9F336Zl2GE
ykwlp/UOA6Ja2okFgunZ+pINMTV3ZRKWqK9AfLWHvmoek5SRHJLFO8/GsmzyzowReuePrxY7if76
KnYkTucTI/fIiDtKSCmQJYf7M/bzdijZBP/0UX51RS2Hbq1uO55nmj+dKPrKkSuModwftWZldj+f
Lgbzti9S4/zxm1Et6o+vNgbTjl3dr8dUPSP/+wuKDcaBMo/qQpq6f+nXig4fv7m7qCym06o+/0Mc
/dWDwIpn3zOkxfv+6BT8/RkekZOuOQUINKScy5FCl7aRB1O25GEMFCoo4uwNwgky80izDo5FyST/
w55lqBjwUzAnOxAqkPMMWD8H82XTR6cwKQEsGKHvtzZ+td3cCETFEYY4r196Mc55fSqYYW7TzzJB
cfb7tWz8M0xZum6juMM8xaMl8vOCgAs8Aq+HP18U9kViDGDV+6K+Ag9DZ0iPcHruvznoQw6rp8UX
KXyZyZxvrLbCPzdtOA4ky5VjR4xNxdDAP4CgpTfmV394n/+8VJYuSXVtyUSg7Uj1GP7tflUmKDnR
LIWfaCNPuAaNpzPwrRW9ekbG9rKVIJ+tYbQuobd0tZGcf/8OPq7EjzeL54SXtm1LJ0X7OaBLzcir
VgDn2LqjYcWchFAQJpb+kCspJ65MVCLbucWaCjtDJ2G0EaA2zJ6R/J8BJ9nn1T53cZeIFHoPMBxr
3hRJyOx+HXpEWVVaomA2OLd6j1m0JRE1ChsYmW3vIY7VT3JyOEqvzYK/amx+wR9P4olYPwqwIrQ/
N9AwHc36dOnz8CMML87QX/z+Moh/3ghJ8uHqwmCHA2n3U+jCpRKuWYS7spudgQJh/6N7s844MW1r
Uw5MryfTyR6L8zj1iMMc/f6DjmzQBt6KrjjLCf2hQNqw/0CY6cyW5+kiT/R5dD9NE+8PGzEZ809r
TFKuYReGxeAx9fHT+91W3Uowcf1PwjS0enpwZhFfdiY6TjfznubBgUcKaKPopu+/v1jyV6/NS+ou
cd4yf54zccrIyjK8qn10a97BzBTbdjMB/fTmWN7zlllMSAf/tKZ/8ZENEg/HMwweVN3+6SMPkQEA
oorVy2qm379UI8INPNqQjnmpQl51+mVXlQpz6oXFaK6wc5wMSjQzAp3yIS/78pzjO4EY2zyq88hd
fzFhK/mH3Vj8c++QBkuaaRNOICRLP+0dQ9XHw9JwfT5wDjPt9hhqYCtG50tmJiV6z+QWaEbPAAdD
oLOp936HPGOc2myFuYAHjyjtYV+k27cG33JIul15PebYbfT4HMIIWDY804o/XN9f3FWU2BZKD0e6
/wxFLap1p1I1SbPUi32cTkwApcVVP7R2gH4nOX4wNH//JP00skTG4Ohk+x45F+Fa8OWP8Q83lS3b
uIQ7JHAEa+Pr2I7MDovlxkvQsriIpUpZG8wiuT4ubHlgpeU5ckGxmbjdUPMqPg96drf28TemLyl6
DUmwldGTmVM/GVrtoMj4HeS9XR4lOnI3+w/r0OGh/3k5MIxAn5+k0Wb6Spfquf1bDM+4PYPXJS49
UPLG1bVuuiVvDm6q7cctY793kwihNW4nZsrsMn3ylUmWW9BBC2zYeGtFMFihbpZYdOLYFjgaEqAN
BxIgcwm+Yivzywly/cTAvSKtis/NgCUPni5tMLtTtTfi7mbbOMbak7c3a8NDH0jD06iKfW9p73aD
iNZIQ83RlJ9VfpF7A40r273tLaQGLqW8zrWnoDrVmXYGCGqf+ojm2LAKFD5FNEC9eui0Mmwr/BXx
2MHlSu+TAxvHDlX3p5KJpwtjfJqciHdcWyJMJ48x1WYz/ZbR4tkaNkiZDaCFGY2eBZm9Sd575MV1
z3xLRc4dUIFuw0EbvztYsB1kVl0jtbJ63J08T7uYG+2yar+4DPLe3XCUa8J6bqqQVQ9ZpweW6cZG
oC9beTKFAr5yMscZ6iUGKrQj3XCCiYrTWY+o7FkzRdJKw3didp5ESjW3H3j6ULyWRladCl62y2OQ
vpvxedGs5q7yi6vZNLMb+CiS0pfZQzLsH019iv0RxkWYd9o+Wcr9WCNFyFCqIxCoITXTMdNgax16
ozkje1v8bLzpnXlkMgdGccE49wEZjtjNQkcvnk3YSTbNyBbI8KgcplDzFvS+6zf41LijlmMUaMgj
uLVEWfnSrWbYLYUIl9yugnXazti80nJbbHMPLFChsAXD8ksBty+eFGyIMZ8VhF64VtprPi+X0VAv
17FRrFf4x/ldu37rK5BrGrPVSVFIhhBwvMcbEdEo6jVYOgEs0AaHxJchInHD1iwKmnIMFxElp35J
r0f0JzsXQFJATkixhbSGySDGq5vxhOEelBU1eIb3zUVKV9iXHRaWKHp7zXsbnbZUEu1yZzJihw8V
3a/MrRp/FAzcGucxyukmeOa7V7hU6D2Uxjn4lAt3wNaSyeGbupuMqxiBC/XL5YYeLSyAqf2WIHaw
GXU7b/q7Q603SIUStmDCsY8XHvGyQCwbMyXQjZHyM/dQn/MUzLaNP3awoDmlg4M5m73BegNerw6r
/dFOUz+2JvpIDBgEZdW8xhnX3mMl7wQjyX5Fr2KXwSPfG1ztc2ojFBhROVkj/0xa4LYKR2+mt1O9
lmt79GIq341RioM9judGsMop3+LFsuELrxXTdoiGzfJb+sV+2+VWOAxQ59LxZsYVsO+JJ95qlOEY
Ag4QR3oMh3YztkMj87sRSBUGRaUZKHWocmnOG1RcS3nqcHANVoHlAGTrOtCh2wbAK9Mwnr1qN43Q
GHsQE5sxv5WSQUcgwpAqQ4PDP2RUGU45T9oisGUeI3Q2Tt0F5HnlmWAPBUS3IU1kDd3XGbPDDvv3
zjFwRPb0OxMsNgkKtPQN8SimBoVx0Mr5PrFeo8Frd53zRq2QBp6r37dEJHRILpaFZQ4hNgf2hZgH
r27uTFR3KJPN7MDktX5yt6+6sTh7M6u+OXw00VhxiFCOGXJGIrIuWn3X6ulCT859UuEonmeYIKco
J5ET5GG0nlC8R5eZBk2TUg5GRea6n3VolahhmzC1WkRxysEpMoY3jwpEU8KL7ysXUAtaOi8/Ax67
F/UJf/evpQnZs5pkzWOmMfuAvWmnIRz3ICGkVsHEo+wxU4CFnqLmB5VQPERqNiRpzKfO5AuNB7f0
pktEXemxrofXQUWKmuW5xcMpX2hQaAsMD7IQO0zX5mVtsgngxIy0bqBZ1zP8mMzbc5J8TxDc+Hme
rj6AP+xvyin9vPbaZ1ww3B3EG9qtHsg2jOO/ugyvu3VjfXaascWwlQ1EePoKH10g7NyyM4f7ZTfY
2ci+kN72gK6iyvVCp7OfhmyV19xf4iDCrCWhLCnt/Ak6s7HP5q/F0Ds3TVEXAZI/D5sha9ctzAmO
dIECYGmPm1glGkvslKwJE2Ybwk5R3GpOEh2yhHrLpuV3qKsm39WL5zLF/sGlnNkm18k92eg7ntT9
zdLbl0PUHRE8Gns5tSIEGFvs6m7jcSpwv4rLuvSxFWdsUrXT0gXvowJHReD3saB3yCSDO2Aa11vF
42TfmN7CdD5Dg1aBgDaR/amrsRwYG+YiPGzo09wlc7Pzu6UuHF+CeIbGkouwHOPXxOzmnTaV46GW
zxArQfL1E1XCy3JkVhZ9VnfuazsCenGt29U1cEs8a8bizfIa84b6HkVF0Drrmr4Ap6RzOCozOcTO
Nt4yXwF/7FpTpCfPGC+xEez2ph1/Yqs8dTT8msGKfXuOnxIDrn9Rg/qvrOSaOTaEnLN96Un3heMK
1h1j3gU46pwL1IGXva1/IkwhA1TUGMH76ujFG6K7bErtMUGYyWH71FAT59vk3vTMYABReMwXpYpD
DNRZoFLyWQtME5JIk5Lz1pN1rBp4H1QMrwx0zGjZ8b7INecyBz9zMDpqqFstoVLqr0yoSGbSUXCB
odiVqGsZZM8e0dRrPoMnqU+sALalXwvDW8KELmuCaSd4hZfKWqfTUGujX7SQk2DwdQ1mX3hr530/
h5GBoy6SX8w+tjQLhC73hlz66xhVEI/5Kg5YI00hM6uv69jhub54gkksKY+CUjELWXyxywkeN0sJ
J/na20n1jOqrONZj/SK078UwuX7Z92xM62SGcGfdYOmKntovk4N6drUZuKxBp/GtZYNzpd5lMdrl
jTYmIWCZJhXmV3a8AnJMRhrRTsEs6aBb2MbFpILBUAN6HCt+lkpf2JjzOUaZv+f0IS/u56ysvnVT
fVdxmtnp7ujS4JBUmVvYJfG5boqnyjTu8hzMTF1DoILviOWCeewm52SL7D21xJHO9kvcf1l0O94n
2L42K+FtdbEO8SCiFDGIXqL2TuB8nkbBkHQ2e0BpBy1l4jCJCfN6fuHo+JlMWU24W3w7ltGtoQOn
s5i4W53h2C48wWvlJZ/xB7ivMp7/1qjAXtiM8OH3iDZ6ucYcEgcIQ6xH0VkdWW/8OpiOgYdKeYzj
9roqGA8Hj3FJnvaczSWWMH1zBdb069RhTeDFwOS6dgymmty0swGTTtzTfpj30LbJOwe86LfH0VqP
YGX0nbEM30drg++ZSFJU7cKezWQ3v0CBzw9QUPNwwcOGbcwJR3PG8EBjShaD4aWRsFMYqbQBpXaj
fmRWCxyRjhAPeeYOdxWsNKR+j9iOiY7FvGhMJw5WHTdWyPqy+Fp6CdlVhdhIm7MrcxGHUpfjleyj
r7ZaEoUwPhFMq0OeatuusWPBuWj4PAE+DvvOua282GVKpf5ipaI9VeQdQuif52xzEWu6QafE+3qz
kSft2o5Ee27SI0FWC+vcRJgsKFWsqT4Ha/25xF7glKFdDzbLjs4oaDUP1WrGsF25msOdtjB5mmr9
EdIz2Hcr80Iz077m+aJf18bRGUudLHODctE5EfbCRDmqkH6ml99xj/DhJrA6wADChOqLKUjsaWWw
QmIs0leHGk04wBWKyvC3tDjEi2w/89+iM7Emte1+tqxvywcqptnBOIN1oiywWtfv1VyFTZg3+uF7
DL9ez94ZkrP0/lOVKzAk+aAYrUPRoaIU+mVuzEdOJZ8tF4P19t7O4mSnhkaKPgVmwxh8hi6zNJ6p
iakM7YXxlnGXP5gAENec3GeqTkJQzgE9SwZvarcr5gmmQzdD7xjfcZrNB6H8qcG/7OBVEw3zPD8x
YXxDppPetORVo15B346GRw4lOYySvcZRalfEIwnHHAEH8raLCfvkyss4r3loLBYbYVvCwEaG7DMf
V7nPTZy5yGJmG3pWYYZmwTy8yVzDfV/NF5gL8FRFeBmu0Wbu1DutweefPNb0JJJgHvHKc+2I9xvV
j2kX7Z1V3CaIGip4GxU+ipYApUZ3rR70t6Q2b+regOnhIsMESxcfK8MImLUZ2aO/0my1/HwEZjHZ
yZd5CmDl4JgeNzh0txjdaNa7ntvfdH3pmLWMFCfNhFakLczLVVecfKqd24LJrYb0prTTy0xP8UGH
ibXrq8cij76wMoodGNGvqXS/WaMd5EI8WVzZkkwswVAR/67sixNHn2CYIRVJP/ek/tS/62NSWfPB
WbFIeuRsuXbt87itX9OmuRkGB9Vo1wXuYLVoHeMBeSCbaV6Wuy3dHgrPeixzcdVCrttVAlmN1SKl
scyz7Frjao3AImGIgtqbA3Az5n6pcyauDGWcK67TVLL5FRjyOE3aHTb4kRBKIe+UYtyRKOhnTWAs
rBlM04/aA7IaaDkphsOncdLvI1hBNaRdn3EVFIsi+V6l0Rpgy/iwCm/auViMMtd+2yhtpoE62E2a
y5LT3Zk9d2+JXnwSFaJYR4vR85L0OTUmlRMIdK8pXtpe+4qRWhaWg/UO7xIgK88OcS6qrcfcS14l
dnQB+/WnVbYkvmNBlzTm6BEp2hyy02KBtT8CHQ1XLz2UJnJ70R85gt+ZeXYa4TD6ToIR6QihwZdx
umCQiT9htZHolL1+StL0du2Hl3S6Yut2phlD0SiKMZxloCpjDi7PstZPau9cdRqDd1WwacmzppXt
MRG4qk8oKjnwDSONn+5UW84tjm4c40j1m6NnSTfk1MnFy+ejjC+ipKcpFyd7RqjwzkCEB3MaZnJO
QSkW8m6lpwxDh+7DKnHFApyMaQpOsuWaM86L5P7RspiWLtuC0ThKMaETQf+2i+3KHdE+tWsOZkeY
Oicle+PfZ/YNT/c1YxAKvy4WXjTd5I6YjyLHJ3gGHkfit7EXucwIrzZn2qLClQpDEHZ6bfpsTcfE
xohgKVPsadCLWgzh4Oy866cQxaHHEdgVviamUz9ZZ43yMv1iLBfF8I5BLqIbICrjDGyqSx67BY4h
GT++uC6/eFZUBXYh30HnhtrtRlUXIxKBxIiqxujacFzMFAgdtJPBYw7NxSJ3h7nMTQ6uOqmxxW2H
+gRfPMhtjOAsxygudIQdcPl4jLSKGUUtMxkO3urvBeyuc4KtbexyXFj7RIZLYn21MrrAm8F1LqKH
lhK8st22wjln2CspriyDB8WJkd2Swx0HnRGvcQKE5laDPCMM28sSGB02O1f52L8us+lnTeZwijBm
rrtwQHv3DKMueDxLA6n3ilRPE49pPusHrcnMYJzhhDtvbtcWCKuwUOnhcHHayIZTV2r7VZMYxDXt
k7Z0XoBxbRMgoLt1W8u9bxGUR4wVMjzwbcXSEwAmZr0R3Iiw76vAmySbGxOmRBUmqXLthIvocgHU
7iopS+oZSrVnU2WZoV2a2XSJGeQeCsdtX+lBS2Q/FxAueDbZBbzuzYsp9o0yejbN5DAVoue867xV
vTJfqvhYY4ZkMENdv7ipr1sqmC1sVKXM9bBfxmctGglExml11sO2aISBCILOcDXWxcGdJNaaVJXw
VvbTJn9oqvYCLgh3B2CSZiaPrkFnMrHby/mZhjLHX7uqDwl2BFi8JMjIYGUWbYPKgCAlPTxsYSqf
Mrf5Rs3gFGNJ6tMfXwLmTNhENQ+zpU7Lw651QbXaXJBoxhTCpkNQjC75HkERA0WGaGvK5Mw8cNBr
RuZeN8ZpivxLv5WhmXMStpvqtLbq7KBkQSJt9mCMJQ4n23mB8AbN2qDGu/Vi33Lm8DBuqAwCVgJz
JUyshsQ32iBqdgEMarZVW2GtVhPgBRnpFKFu2BiO2+U2YIltXHa6qYUSgBYw9PicCqeiezp2MK9I
+JZpe8D64PvgWI/URxCfMDEuZsWLc5h/nVg+k6H5NEc99pPyrYgnpIcU7uS8zv7c4jHRz5RDRcL8
lvVOTG0pJXLTmNYR1zon1mIFZ2PauJmX7cM4o+Or6NfyeICqzXZYgFokjvatQA1YJH2Pb8V0aBPr
Nq2id22da4ZMK4x+RbzvNEhQiRjO1YopchGT5ejULQoT3/cOyjuFSBmHiVI7qPvR4hev9dJBrzre
zmBDDp7R3iO9q84c9WLsXnAFa5AdYg0Y+bjLX2CIgIUVIBZEFiYliFS7Bv+XCkkRqcATMIvw4hqr
hgaghnf4SgIzr9LjUePBBB11ApG/7GY189pR5tG826XagnatbzVXNqclBbKQJJcxBAVngGux4MdQ
4HRCJFnP+Ko9evmj096PK9NOxWbdSGOmyKLvttquT+W8PDLgw+h2t9anWhErF8zD1Cg9xlVPnCmx
UcYAjU5B9wW63S4FmbjLk+EKDuY3JK/QFucs3AZlYjgrB7A+AicTY+5VLdghSfhmfXKkJg6q1By+
tJzGGnvuz7KeSsLCpOBeBDyhUz9pcTqfHj3L08/I7bwYcl0jqfxlo34qB49DpRcdCh2dprCYZ3Aj
fGgjZb0MCsYvpPg0NMOj2SVvwhbKm0KzeTpM55QWdoDxR3qJ7ypXJfmklf1djQWN5jHflG1fMBu6
8kTB7YcC92mre0ir9ZLsZ+yfXTjdvTSW0CwjWA5QeJk1ZmIBYvtrta5Az3b5XkY2kyUOg8srxkAt
JiaAkhVMvLocF1I9nbpuZUBDKqC0b9WU7gvMGQ8GvuiO+LpYre6vxsbsNTcIM4nteqhURdLTXgdy
hbZkIG8razxUxgKwx6QSppYx1MIr2Ivb6Um/ioqIjTemjVLmVAV0/JnzZhl9cpkLrcuvh62ArzMT
iDiU0+CHt2XiIgU7e7zVcko9dgugBgtQ2NaVRhOJ3mjes8zJFABlIdYsLACCrgduvbPXg64bkkn4
8lVLeKm2Gm60D7d7ASS4LpHTOjnjxxp4WwplYqW8zvPrzjhPOE5WhlZveH76DbPet5o74LcAxnat
S6U2VZJhy15OYpsP9bzdyxqsWDIN2GKqge6Jp0KAgg82nOE6PBaYBUYsXOsvIqo2aoIIaeYxu6CM
SY5UsQE3Bo4qa0U3AtbIbmmm27hZ9zqOA8cpX4BR1l5DBRaJTZTMLNm+OOQF1UQ5b8Uhc4bE1+i4
M4DTX1G2qA9Sn79hTRof0mQDacwztUqr9Zfa0kIG8984WBGtLfOqK/CNybzljTZ1eYd4AWg3e1Xf
ZGwBFqGpy23x4FD1nZBXDAUuj5jthlRz3dNqNLdjO/A9RXHuPOfOHuQrmwiVhClZL6SI37y5+zK5
rn1KBThMWirU0tDXNO/IAChL1o+WS16cRA99l731mvaM2XDva1FU753+YsWy4BDzMbiQTD1Zg73t
E5dxGPY5JN0AojHmofBX2yaceYNCV7ySwkH9n2gyjjH0uRo0uT0BzIfH7y9iUQ5a40vVckoQSMsc
njicGH3Ylda9uUas37X8NBqMAblwmGfr1uEs4uMWCkTpfssmTHXgRBHVDlqafAeUeVu0qodecQx0
I4Gdmdu/dxpQsChu97NmfoGrc243/bKpuEEFAB/fZQwqSra3Ap5Qhy+0UYxsfaUBQlUvw9hpHllI
5APFe6wObItADVnGbHwJY4eB4aqZnH1hN4M/SVoWHeivwOisLwPyNM5cRCS26gFf7Mqr3jEGGvxo
dN5WqhFRk6liqHmFC+rnxuyavZlohwqPTg51FB07ZYw31PZlsyx7vYu9S2uqwMK2vPVqeZyGlgbi
AOFGjMyHlSwVgD79Xp9k2K3DW6E1Dzi0HnMvi++dJT6b17o4Ld6bbBs+R3RPaeeOhn+9j2bjFqz8
0xgRmZU3NtVGeDsHaXO/8LTRkRLiTbfO5id9eZayNn3HULIELwqmKfQK2KTJ8lLRKDY63TchdlNd
HQ6psb5a68B5mNp941oPA066ItqcM42ME3ykzc9qBh3z7LjILEYNU4INUKlqt3GRnYGAUfbXeTJ/
d/FBRIRgABuch1vbDAvlWIQs/HHoWN8OgzFzkmCZAJlz5Ve/MnC2BbBHkQafKF1mvZ9uRMVygTlM
bMEfqp9xZS27OPB6DCUcSp1ucu2BcYep2oKPMOa9YYFC1+3eCtrMvWucjkKLN4eJ7CCo4xYZpACQ
cLeUejAzw6+vg7ic2c+ahP0SHxE9tMv+MTqIPnnuDW0+WOlA/pdP8z7DdhoVc3mHe8gWWJS7/Jmz
ngG73Hfs5sEEfoNlH5DjotaaXashKMq/ic4jKWoINtrK/EUxYpxeOCCP27I9tRnNfCafeD4hxdne
YoQRtSsSmu5zJfoqHEw98junfKTiah2EhOVZ2TIPDQ7gflS/AVjXjz1F493MAW0nsOzYBpos2rgT
KSXxrObRG7TpGo6EBPdM8bJk6Jljg87jX4kXSUqHTW7HhuuRrhDcWooh05M9E/Mn5Xera9mbs9E9
sJt53vW4dVALIlXs8HOXHI63mG4pbbmTM4iLpqRPBReetzJPUJIx1bN0E2uRPIeQ5rlJaLQgumHL
nLnpr2tfnJjkBpCacRQasyCJoRPZQLPtAvBKvVEsHmZGL4rqM93o1ndLmHhRb32fLdicBU6//ugc
Re3hZwC5tUuoWmXB2nOcHTnT7sS5nFGMr9PMj80o6jg/2JYmoVD0NHD6dd/m2jmOIInRDwvWIjuD
qKHxa+bXhIMgRzLm6/VWcu14KntGA+TIIIZVH1HUCBtrc4D7SGrBVVBtpkjgbbQ4taeYYwmk94dR
i67dKhqZgdLBK/U1DCzaZZ2AoNouMQZQQK32o8e0Qy2Hy4TtNtWa+si58iKtLJyTeVY8Mnyfa7o5
TRak6/iK+81WUcOa1zdjIIp0goPDstg03Djadrho08u+EnDGEC2jWGy39qnexocoMy/cLv2eeeJR
riu1OAGwxGuBfdYoWbW2wlILhHa72WBzlRNgEnFqS2EBImLXJ83b0Y0kR5EnBrevFgt0rHD0M4su
hX2asVzqood92D9Sgr4B73G9UBvf6fNDBJohiAjGKApzEgHsUw9l5IWUQbGH72e6hPWrY2dnBgJY
6lJewi/0KTyth9Ed7iYSz6pgF4eK7IUUPr6+6K6GcnPBCyAvYaU1E7P8enaf1tHN6rQvaYeaKYsq
HIXQcTB9NDKtZ4kbWndgOhOXc1O1LHyFUVqSbE/2WnJUqt3XqeIwbsfTaZm8t3YaAtvoH7s+MmD3
WU8NUSQUAzEpaqFBK3E1x+jYuEHk7gYTB/HMqDkeTkfy4jgtHqO+bM5u/b3j7I936b0OyOpkZ9UX
HXr8LnXtSwaE7g1Pe2JM7txMGCh0NoG56v+bq/NYbhyJ1vQTIQLebGlAL5KibG0QUhl4j8wE8PT3
g3puzMRsGKSquosigcyTvwVgl6PL+FmO96nuL2ZHQ2iO921DssaFdqGVbF9kwXQCx4t2PseswMe5
roHTc/sOyOUeoxh78BT3MY7RDjftlADZ0DPki7/DpJAyZMGzSTWrbRXlwRBLL2c5YLvjDlda+cjM
jqaVWN/AEGw7j5qvCtCh7/U2LHMutxq4F70bWYZuR1uV4wJIZmzR5rwK5vlOBytXbZW7W1N9EY5X
bnWtPhnF0q+SL3mwU/ZZ58NdknZHGXglQy2y96r2cTtNP0ebeGPVGLN7MFbP6uyFikM0MHUPQ39u
saI7Vbcf+uq1L/MNpw6L5Tg6TSin1wHJj1s/ZfagpYa5H05qJUh7PzSlfPPgBICKSqKQKrIhM44D
IyVphBZLejCr9IXs9p1eTsggq3vUQzkZRvvlNgCJdYVAzXFo2lzsxlVtTCtlzr/N5I+E6tjn0Jxx
aa8T0TwyV26bDJkHgfaIYRiWjecu8vYZWC+TBhU/3Qhd6OtnyTHPIc4OXDH9k1emJIYObwqKE8DB
qbjN/b0ZOQG53sWpyhs6OFQ9JkfVblpxBtglwtsFCXkGYnD3sw5XMjFwVVH6kTU9J0Zwq8AuwN88
jxha60Al2C9hcD7rjPnL8cIy6n77AUhVQ0YQpXHTGXnMSBY1w4qRgWcX2vQad5Me5hCHrQzOIhoo
X1k0r7ZGQvfonay4fmQ9fH4A6LAaovziAJfsbZeYbzvluNAQQF7D2mZWgxiq22UWb62Wki4n6j80
/r2mik+2jHekxtYoOdo3mbrdNiHIeoXNfGaDcDxckbH0jn3zJ7WnTc2EBXfhvDEVJluM39MSAHIY
BVnUfUMUQY6IJM/xXlInTycTK80mpdKTU1G3y5Hxh3VENb096vSpm6GGDJ8P+drXHdCsALXr669p
yAxYH9axIktehSu1I3sw5cCYYwyANLq5cW+X1mXSuM8ckJGm8NH1+y9m+runOslQNZUA9cAlZwJ/
1qO1gz3+myRRttZc9TFUfNc0iG57zpOhW2Vfz2XpM6p51nMzUZ0dWVSOVP2H1MXrrDJkEG/oS+sy
4BAh8dsQ3zcX6bbuq2orGo7DIjqbEZiZBXvU+fa+CEhtaixtnba9t6Knyt2mgc6JU/wqrYbCCtiZ
VTsM37FCjoQsjMv1jyeBhLrBs59mjjtpn53dRB0ZxHX2L/LNkyJ9yzP9Kw7ycuUQ6KhyHXJemeN6
9uN/g9bMeF8QxNkB4dMl22k2TVHojfXHZGR/dYEqhhBZPJgVGsWi+wfW48riudWzYz4y/9k++zhJ
c2HtI1KYgwqABfZzpYvqU3jV3TZk6Mos3QraqtKclJHKsWkZM17pFNy4rSVOblMs4RKgXlR/49xC
gic4qZulIhCyM//q0TR85PPanbZ9tORZUCOeTqw/hE1tpCPeRFZ8tPRAbuANXpp81tAgoZAescGB
x4DYMl4krhfvnOzT8ihP9t38lzciKUlB9MAY3nS/gfRh8cZCzLJZUqPdZ1W9rhyDuIIKWKGGiWfY
oje1MYt9Z6W/ner2t0a9KTJiKQcHKZywsndpFdONwN1OjqdooGwuIHmKmtj2vaMVhvWMQH/NLdET
IiQwS2uRH1mbhmPUcov8a9Lmw8gxTc2ZuMUSlN6jTDJv5WMkZGszWlJu0BGRP6H1fI/9XR+bcCqX
BUzLiX2oBQUmHvwjgp5D71tUkfSskEjJNuY0fQazftIL7+zzZi4jCTAb+r0/hWXSU9tMpNw7O2P8
49e2c0Jl9N1S/rOrAprC9dl6ikvL3yq5tJD0zPWkvTybE0Uaw/SbLDsLTJ0vTgJKjr7FbC0HqlpI
eRiT1l6rJqLOgWjn9SioDQBw/zaSaGE8pi+lu+56Rl5JTVwQsm9O68xkvsLustWyXt4mea/1btha
kRetcGH8NoaWfqbv1B0pRHKlYMWbkDAoWrEMeKmyRmOXIRmoDaRTVPalC4MHEJeeDI/Wdhw5yLBb
azc5fKmZswSe0l+wDazmEAfmt0bh87HX/flWkSt9k1Zyrw3jzdf95DwVqnqQrP0iSqeAAtNtVJtk
3/edRg8Y3oREZVcjcHqQYBQ6cQbNU5Y9NQggtmNkXUWiHrlOrhotmJ8EEtzrItnNztxsrDmH6cLt
FDlJ+zTn3Tk12b+lE3z6EZ3retogy+NQE+JTP+hdm4CMW2HZOuJggj+B66IspoBtM/qOgJkiaibW
qwoIvHQpVrXoUjbuhgY2atMRDNHe9m+kUj9hO+zPM7W56JXze18v0SzOSYdWPiVBTzagnjG/zu9a
C2RGTTMZ+hMSrcgFl43G+a/HWD5m2iOp87McEuZ1H1TXT62j7mSIejzvUs1Kow0LCQZZ1c80EQbr
GrHzJEDzJeUSh9nrG0RzM9E5ju+yeROeQUD/dfSmX4UwLqOJYVFk83uvgvbsQ+WvCR04DKn53Xnz
pukic+/62qluQVitjH4nLExfjo5NzkPYtqZv4VkACnea2nLhIweszu1MUSMLaEJF5W8pWeDJ0796
+HRYg+kZZhQbNouj3ryh/Iy2AISH2aKRpruOjMRHw08HMq6lXEM7X7EaLJgrISaZA8bp8BvSb+Sp
6GpoGTpw+m7BQRISfwtBxjqNl1GC3sWmt9QLdnUy1QjuK6x89r7P5UX3q/wq5nbvKO8+EPILn2jl
R73rQmOYr53W6ad0KsXKA5FnroyOZTNS2JjCqzftln4HMGNq4Pgoy+CRRcS758Ox3Jddd9DT+IUs
5GeLLWlVDxSp+tAenZj37RyjFpicW2WVp8YcDgb6qymbrr4twyjq6eEY4/YQaOBmQ+68l4D/q5wc
hONAMcyeZHloB/a+0qdFs0mtV8OkeEp5VfIvb0LbFR/AliVxPhRDqpFRTarynwrSeKNnGCdNdCcr
u9SSFVXKt25szb1B9jDdSvY2VS26FEYr0nY58SVgtI3mxPBlCJMJlv49zvNRkE97q5Mx57ZI3L2Y
dh6f7F+/M579zibEZe7JuieWX1gDqY5kpx5/XtIzRZJviVTciWrtZMYkcut1zFed4w5dah9utuf2
l0ZPdjRKGjexPPz3c8u7NZ6YTh2Vdog3pQPp3IhzVmf7eK4p6m6pFHDaIHkEA61VpWumu9bznD0T
VGIQflrWT03N0cdIpiB0lpfeqMehRo7lmgWIbN6IE+boB/mFddt6+nkYPMAi346BvSGCzo14rQji
nThE9dcxTUe0glbzjAa9sYnPsUY/PmmRP79hRfuqzSp6+nlF/cmGDrH4rgZ9PSy2mJx+BTZw+yld
goKJySMr0hXu7ucPUzuuDplzMSs7YKjtnMfgzvWDIBh4XOcRN2zNZZs/5RnVtfhKny2Lxgu9KU52
THOCbiTFIeppgkrK3t5V6DMQqzrjrXuUHWyoSqdVMnhM1lNSfQKDv0jVUsjZREEoNHhL2NZkbbL8
H9j3gbd/XO7I1bJwdkikqdpmPPULp/nzkKsJdrNtnENGVv+PI1NXdkd7Gg8/L38eSmFfdI8edy4k
sMGsWrulExyDAS/z6sc81rYaNLQX/W7U1N3NT9d18ruIgu5ODm+wyxS2L/NzMukGGYBS0fN/0Jqh
sV5RR6iSPP1IdSZHn1YrICPCwpkct/zefeg6qjg5FnyhlTTfqrLzJ5qZzFfy4r/F8sqb5mAzuoFc
27Pi1OwlbyW8wknWfoSc3KdwDLUgf/Lz0Pa9fSoK8Y4694+Oiu1lEoA0hu9ab22RVpsB6u9WNGrJ
i9Nfo3gu1tJHboe7qA5tQIEFtHir/RiNGSY64ohkO63Ikprn4FoBKFxBD+yrffWW8m/McsOWQxBh
Va1unXB3WSc36azT6Io/fmIBITsAF57ZvqSUtTwZXkehssjWVSCCU9kdhp4AomEi85zwEcKVloc+
r49UUIBRL6UgYx/h6vHTbRkNDh4uzf4sqh1OwOkXJkEtJAv+//w4Z77zUIw5mn7vjMK8pZQc+cFI
Wp1EEU2ZA/cU+qxhbbU2FwxGDCrIvO7Vr8lBoyd7eGvyBPECnTNsxWvU4/GZkoL8g8ZaHyfZQa/b
4i1rqu4gMc4809d6wiSoALY1CBVvbA50nYZt4GTPmhd5YSKsEYqwYXqEJGVPQEqDJlSt86R/N5wq
+AdO2ykMTEov2QIMT56WsYAAk5LyytxV17x1/wJW2JT99eTDGpWGkoA7jXnLeQCeFLYhHl5WNte6
GUPmZ+OkIQdqCX3j6c+DtdQvM/ViesjyYDdG71rimw9O+cmrOfrYvPXoSvRURZWqktvCx72sVGcd
7OqaJOqP3ZrxyZcjjep0Yhybevit63A9ec90SMyAZZ4n8VIGVK7jUWGU94Y2NDs6qWzlZGdzHHal
Z996dlRCfF1rx/+v39tCiQfKwJWWmGFhB/Hl5yFfStd/nlEI8afWsR24PXVQXt6m33iz0JWytj6X
VmYc5TD2DOd0zRYgiLDjXwr9zB89qFhKgXUeLrLEnWvococjNtv/rMOm55fHGNfYqtMLO6wwf2+1
NH6KO+k84/aMbyj4/46IV55UMgTbOEhCDQHfyetZoWlUczlPeDsm1XKnTZzf6GdC8VrTBP6zOKhl
VZgVXyLUe2igyHF0APafPmbP6fK1HOkiIS4AfWnWvZmVg4gpYKCv6zT9iPQkDdukVTvNlemHl/qf
TkFVn9NTTOU0U3+Ky6Y/WcuzhJKZCE/ALea4D1fdfHoetXjI7e0w8NAe9hMpIrkPjygGpaNXtMrn
nwfLs9811LGnn1f4iLid42RDoV7131/AxTDvfKovIgsmlV37SWt2avD6qx0V/dVNNX8f5fbfhj4w
rax/l00ioK3T9HVIxiUDQT53WjyuTP6Tk4YFnyT/bGQ6ABhSjW596zaMglcYf5wYAX2V5ojYW3u8
2XkzP8kJZkYPlgynqdsExdLbktn/CjMoCDGEUFwTnNavo6Fg0qXkco0XLLl0TQTCDmkX9uzvYLnW
U6NL/VItD2YOVkVYIE9tRWMJFj0aMJeXQSmqEF6Tso057q9ypirV55B2lM5iuvIakpqMDA1OG+00
i9Mt1QYodpbUjhEnxsNECL3yrQD6bTEly8mkkGL5K1J4xTl1UalwOdTuO9jpe+2b/Xft1y+1ccog
AS6uJZKHZRPLT8tBsQ68yCWvsIbKd0B1flY5NBPoKbqQ4D6ZN8mzSSXcnsBAlwjwIHrSlUWOY39T
STGdAMoVeUm96s//PVWjDHNjtPBEJujPRG68ld5k7OekHzdGzUxuRIa2rUo0xU3hGG+F5rPSsm7m
FiNWpee7oPeeISYyXGBwh1UJXNoHHlxRAXWcOtmWec99TMA0T6j/LkHUNTvWa3sdm7m4OWN2VDo7
ghzUvpBOvc1rLdla+qeedeLpNnBjPLnsOZRedd/ZQBuNNvfjuvV9cU4UnjnH0ckN54jjBeObRdfY
Pqd6bGuYxSuCEE1pt0ybCDmsphkoVqD248C5tSps2gG3300Ig5RtB3x3gMGePIFEpk9otIHSJ8F8
ONbK/EsOL5QujUQn1PA6kdvoJQy7fJLaSLnuzGSSL4UdI3o7AiCNXR2L9PzzYGrVSSYpfXMsMZA7
UR9OMvswio5dDi0c6C24P/OjQc42wLoOV0nxJdneBrXSuvzb4azZUWNyzZycDcRxrrPVwj6bpJVL
3V/1RRFtOx11ukkiyX3yq52lqwvz6rizXLXN0CZTdWXz1bHOWahzlTCy1y4f9gpZ/GcR0w2k6R46
PGheb0SLqNIhohlMNhc8AvqhHhtn788N3WlySUUupvwlUQuUVtCTXgl0tpo2vldAI9+Vbf73ZPmJ
VgOCpjFWDYx9RjijAaR8MA9eyK9/FtjPEKujlRxmVRCOgjPPk3686kvTfA1cfoc2jx6I5MPpo3Oa
5qMhZPDUc5peu00zfYy2fpDYRRNUSDOmTl9dusx7FzHQAKeA8cJ8O+7mtBMkv+YERRjLTTwUzmM0
RnZI42g7pGbmvfdmYxvjBOk9LJcKJZHBRZRG29yw6X32GdhnKuOXwTWHazPgg+MqfPw84Fa5q1yz
T+Q1+egLYwTZ/9/w+DNB/vwMyaSH4OBvK43mjpsTN2Kal79z6e/dnM7QoVNDaJENq1wnfUsWZXFg
8CmziUTndDA8K0xMQifc5QAgWS6ecn34No2ar3WJLPh5iCZ49ikY15a01HWk3CrMbA5BwdQ6N40E
nm1QmyfD8JJTN3lyT50cTdXgevBL5bD/qao2tEpcWP8cDAzHRB/OSkjOIfBoT0lMJUmARiciN+ZX
NvdkzPG1bOFcaFzrq2mTIkD/1RrGwS3y4LXss/lA1dh35dQXM2MX1qU0rqavQV7Tmplmw/SEBzbY
TSMtmWNF907hChqY/ZQd0Gvjw89k2WjJeM0IPeBmU/zDAgzQRR9/I+RhePLV0jptMAmWyI4Ogw7U
aopp4CCEyWfqGkawJQwp5/qTRmLvaVmh+aDW68vQtfXFadtQt9vp+PPKyMUx0Iv8MrUPIBrvlgkz
umue9hgRb5tp4MEBzBCJTmbcOuImt0Eu3E27vPz5WSDZMpRcTMnTkrdVNK1xEtnAU44rX405VTsb
Quv881C7bn1UvIMk8dtzP1y1pF2ayWv7NInBQPXkGGhZ/fEUNBCwLdlZG594uQOaIa79JhoJCRRT
9c7HAx9eT7/SLHG4S4vqEEkFGepCJiu6Nzf8Sw4i2MF7yVwijkH0fnHwIX7al2ArBVKhn6L0VM8z
RZx1klw8EsjKXqWfVYe7QjcqxJp6uRsM5e870+0fjW5yx+bC3DgNAiGt9stz2tjHEc8dnKR/HmY3
91bAg0mY9iNmGsJar3N/inBOvlkt1u5CTr96C3NX3LjTIXFG++42wWuKbZXkgTnAzCzcp/cyCBBN
GA7E4+y46gJm/DQNKXZ14SranSLvL4rEKhRWbJ4wtH0gREKyUcgsRMTGcVWS8+j0s04VcNQeeoFV
vPMLnKyGZbph6TwFIp7/2oUD+z3G6ROfygA93up7LLC3yrPji9FGVThHRrWt0WWEiVt4pxaHCVAN
DUJonqZf1gBbH9AvfKVUt716Mnu2lRBfdRM9GVPe/HIMyUZOtPvzaBdEjhTTdK4ioInId8xdTPIq
R9xG38XkloS1CsT15xnpPPKaBPMLNjR1pIN22HpuRibAsu71s6nOZfcRpbn91AIB7h1X/oszXv1g
AT8/l0p3dkni4nmeqhZODjmTXsNLcw3N8QWVT9Vj1PvfP9KUDLY6kSk42z3zaCPE+0lG0ZYV5ueZ
lVpyRxLDW0+J1en/Psyy+X9f9rnDIVKQ3vPfX0lRRzVBS1ruglX8vLWfd+ouNEmSILb5+QORMgwa
xpSdVBudqDCTvwyLdSrHYAXZk6c7euaTU9QN01m4HRQ/bh4UUNN9LqLxXs7thgz15BoNsknX81fd
Du2d/vHpPloOH6VGzunyF50lXbfHkRQ6npkffULo1lZyayHqz/XykFZUjxH4/7+vSxSAgVtcNczw
XwbpoHg/uv4+BKCbo+wblLkosOZk3hLH90c37JckxX4r2UbD1FQHQv0/0clg1rfRpviUHK4zG2u8
lYVczqzSgUO3iZnSvugHBwq9HxnvMo7vwkzkS6+Nv1IoioHa9kPWhjEb2sVzgg/odm2XjNuh8exL
4GbxjlAjf22TUwtdvW7sXNuXFDW9TKbE9waB3JY2yrixcGmlpPRNQtwrPeNYllfzwVB88r5d/1LV
SG4U5459PAwIyt3OWI3x8F1HhXquMuGs8bYcdLPwt+tSQ1CNcifFx6OJk14zLQY+Ymg9nSM6xJro
HNBPJhGTk/zHK4RUewy3b5GH1IT8EGejUgZXpZpj3sW3pscqTue9tjHB/ZJWzKcGY12pp6FoEVXq
IykMnZf0W7vxr607k3ZD7Vjgze++Ax3o0PRlZt0RmO2fpUNo2wW9G84QvzVlYbDmj5tpEGgovSHf
WPHYQvx3I0cKNxzsMcCA45EkjWx1AI9bY3w11wVanC5kulnKXPGWaxDaWXGkxbUGAsPMlVT1TRjl
KelBKcnO7beN2e6rOP/2RH+jm2agToyw8vY9xSF81/vyMgTy4jutt5YumBVbGH4IrT60gA8ECaBV
EtGqm3DsI0uXqLZ09SoWCsXukQGZzFGbvqD/JZudI+zpvIoRCC6H9bXeTuqFg+MtJllvQc9A1HX1
sGt4lM5IMfNogT5QibzkCJydDBUTFlSfekl2LEcDSuuKYTt39AErUViXPH3v6vKtnX1wCR11Wqs7
NLKSZ+vG8XPbQuySob3ASSdw6KuI8AvUhq+Ofsl2jkuGdMfJ3rJ0L1enRYj1IDeRO5R7TjH6tq2N
v62zcx2kZGM/WOe6rA5zW0Fpk3dFnU1z60sk0Vo8XKK++1336ZeGvZFmaFXtSeK3OYDHPoLlkfbn
zv0esxSzguy6rZxUh/8sIwU8DVEAL9015e94Dk6iSVH0o4tEDRlha0iQBZQ5V+Ns+kTH/3Pl9JcN
HsjAdP42X23pf4ygZHihwN5p3LsUOk2AeYSMCvMru5E9Y9ZqM47ELu9S/4xj0jNwCtwEhAna+fIX
0Z8TCk+1HY2ZIT/uxjWCouiAYGWrteJPS0feHfKU/+E0nVB+rBmTfMwAhNm27dwflyuo0igybjvv
IArUmxWlPx23P2rb2CFuQU2lpMg2wbstoEuMliTN3JjQjCMKWZzKr74y7yMlibspbT9lNWVryyB0
xB4isUGjW28iEVam7z+RnQj3KFw8XSatoo3+OxiANKCGOV/RYBcaudxjvS/DOc63ojOeEr7IrVYm
2donVAS3BXkKwum/8pY4QmTsaF7m986sdwSDA528yYqyY3SGdNCrxt4Gono4yukPZRY/5bIlUUU2
46and1L3cqhA8NRNU9isi/JhmBE9Asrd1NH4YQ/iFMhyp7r6IPuS7X8oDTQgsluNGcbUCA1BFqD+
0n1FKDCS5Xt8sIek3KUafUutHGfC0pJ/dJUmRyRT1Ub0GIbpnN/KRLcOuY68g0PbFoDOCmNFsxZ1
37+HwnpJxlmDH3VDs+5Q0CSm2LqjxPyqc8hPnbCxg4uU2s4dKZrUB5UCDEW3tjGixfXjIHuDMeG0
+jT5L1rEVPwgaQPHetDj/AveJiXKVVzh9fKVu3YDSnB0jmd9cLJde9jHPQbgGg6cO5tNnL5EdKLu
uini+WjEyaFQSAsMg9yJ0WP8GLtKJzAgQaE0ofB2qL3xI/WFaIbuG9++N1azjlUcwDUNuBBMODtc
JdEqGvxr0Wnptih7Tq7YAgTyq2k0kUlZbbYvTKvAecaCiMoLASC+5QzZAMsYKwbTpZsSWVtyQXic
SbhJJvwDUzychsG5TIS4Xkwhw2wytrEp3mRggQdq/LZ2Q0xEWz9FubI3hueMoVmZFflOKY7HBdKX
NdxQ0dMa3iuYXLcYOCFD3K1ZLvB4ME+grcQrJ1AouXF+TGTTniHvPoZJnqYq0kJtaL58uJi2Yq1b
9sRNDsSt4TaFx6baHkicw/NnmWf3PMGHJmZfYyb4HmwXAqfx643XiO9Iobwup+oEa76bVP+w/PRo
a1SjSMduw2k44jRFUTqBPJMREpyCTrzkpfdRTwlRovKl6dsEqYuDkqjwoImG5u7Ps7mdNdgoWTb/
iohC70yLtrkhTRa6TatNuA07jBZAQvuyInEAspiZblrIEY45depdB+VJ3JOtHvr5oqPIXEIdTMO4
OchjqYmbN3NKY7GbjaHnmLgY7GwX1AY+WJZlDvcauxJOT4q2yr5qt2YbFScj/TNZKHE0HB2yWopt
PBMGHttHPeu8cm8lK+8mVYZ1CkgxRiKCqR9fZjg5E0I4BuYq4IzTIWotByhVG0U98vzO2jZu/F4k
aGhj/zXVmEpHsDNuk2g8VDFfCuNYP8KW1gkFBAXjZBbgDLZz62/qgDs9NckYXbITo6671pME8Tep
t2x/z33bcaJN8UyUzpbwMERgZLXqADIQAejNU79tEQQnYpsa7SGvVcy9aACMF0T4aOq9dtruvTer
l0LYj0Ro0NmSgN9Ks/CMxtekNGZ2sukkKhTMTgaH7k/DpbLL5sI86uBjDPqDhp1Kw7aIVnchS78t
lTFykLBDcIegZF3V340+N/fWwKA3ZJLMj5h2BlUBZBZVuZXL+diKBvIVXH87GOjjHXP8DlLjOR+G
J+n0BvWi4y+6kC8iD6y9lxi/3IdJLNrNGwNUDy5ZRpxJ2XmM+4zcfOO1zl3LzdVYzg60LBEV6dls
5vzYUiSHdCHdWkBn6yJyFkc99spE6DeyWfbN1+B22pXNGPelQxZAMq9g9DgWNJ27Q3WO8u1GpKu5
QbbMShG9NYM6Ta1nH8mJpsXO6H9zK/2R+UfuD/SnawQcx4oABTKvnwpEnFjl1lkkBTcDDaW6Cdhb
1h2sdb6dAzLzDbTNG9sXOnfhSLsIYKhSwT+z0t7LHu9/Z/fTerSjJfYJOkg6QLR4HYONMAV2mr4/
pyIVm84VErOc/CdZDWh8Re5iSQIEdNh3FaNn13oUVsI61oO5myv9oRyWKTeK/CUMyNummOLx8zOv
WX6H98ZYWzmyMpTZ1k5DmBe4I4rkpVPRBRygLdo+NXb2ZWhsn8T2zBNHFFv/GExiLjL7GmXJG47o
jAJ21jTd7jdJn+9Z+hGSuZBCNmY1zcHoNYU2TZkL/nIExDQwBqq1XcRdmE6UPsRacpwC9tUBY8Sa
w+/vZvaRXnQwzKlvfiEXNFayEld9SjwMWGQduiSAF2rrZ3CRmo42eJTPquDOdEuaF5mOfLIL0uA1
cNbsVA3DMaLA5EsWDlLmTL6pqNhXZT0eilr+8vth3ZHmG0PprDletbwRNOdRaR+Q/pQroFgSp4vo
sxGfRFouxkl+Z2+OQESkeap68ok6s0GYhriT2LSZdbi2dqWco4NM5wf6F0R3afCR+dq/oZrrMEt9
4mdIvY4yBB9N5n9Obs6Rq3x2o2RR0aaYv/Li0FnFVQb9P8Dd14TVEzNiFIXtqWtq7dy6RE8UzSdh
2XvpzPuAnu41EDPVGQ2Thz4+y2Yewr6sj0VaTpge0x1Z0kaIBYAGdvKGVjl6IDrNv1JUhpsiSgA+
5KuYiSdtYqtDkwC2IeLEofuZ+77psMB0BRnHU/1VWBg4KTV8V2SgNAkJ2q8Uhp+qCWHiRDlxddBa
39jZXm3iE6nfJ8+4t3hGJNpKCq/zD7L3DE4eEJnBNHcrs3X4Ko0ajxzeOVD6eWPSEcVt07uIkv2c
7yjxL72srq3mYmVxm1dmmDDSBpg3z+e25ZvbVuMryVlqyev7QidgPtup/I41HLy6h4wytVjAWSEP
hXQ7AhOifqMvM7HpNNbdq/xPvy9RJvbXtByA78sh2tWaB4dR6L/c8Y8OrpwZ7ntmYH+1Av+7q5sN
sbs/2VYvqqVwh3vjxTfUcMBtCHmgsITN7nIr9NteckTVSuvg69ODAIUVYbe3iL12nS2qQzVY69SN
Hw4OYuRcBAkaOSJqTirNgESRStVsoyzlhDVDc+GRemLH6Fw72e0Etao4WvA7ID3FU5jhJBkwLsmY
4lA5eP+M2T9OoniIxsTK0jtPAnWBAaqIBTomJo6Qb4J33LN74vMKBWzTKmOTIwKD06HmMOMHKH3N
WmCdr+1QGhxiRF5Tv+M0W7zkD83HYYe9DPYdRV8HNsvkppNPYCBhMi1SS+oUCRbYoZtJtfFLJP8Y
fsuA1BEtwsqqxhPWlQ3f/mcakD8ziuxLE+0uikkX9DCkQSy8QgpuPbooUXChoG7mb064lBBFM/99
Rzs7QK/YxHwh1CGtdA33rZN+qQHfSZ4ek57yupbziqf1iFKL/DcJP/6qIXGuaZOnYDhzc+88UX+a
AucWLOqNDsyvoDA4Kw6oZcUczh0id7iK73Jsj3Euzr0tqMvq5YUUDGZks33Mmr21tRrtuCHfY9wo
qymL/qXzuM8T1ibf5GLBZ0y6+MrzmncV2JfIZGBPDLrLp/EspB2HtuqXtfm3l6Rb2Zxn7aF3QEWm
WTHUIyof8+dGBefCio6zJKzTEfVL73hvZY/YZx4ZXZd33RbDq0sgQgmclP4GHneRJpmkPmn1WzNy
rGntV00MeA5r4BJTVzsjkJSpznJHdAiUUTzUCGBWwwj/4ZvVczJNasP+cCQ5fNvah4A5Kebb3eiI
GPbTML8ZZfc/jJ3XcuRIlm1/pa2eL/o64HCIsel+YGhNlfIFRpXQWuPr70JkTWUmeyzrmnVHhSKT
DAKO4+fsvXa2Flwn8e7J9G5kXseZvyrKLr0Z5wUEMkxEqWDeyIo4uAxFwrrAWQ/TDgabSLDWZeqD
FuD8pIV24zZktJSs2McWrKXM4BragiptLOlMprMnLMHaeTK1piHKBct44xc0nu3idnDRopZl+1QE
2ie6AuXaywfBzFW+WvYjin2AAy1/JYwX+mpeLTLYY6DDfaLG8c7NNqoMlW5g1lvaqRf0RK+z3saH
KLHOpAKNpyFxtDt/Rb1hIJ7AyFgN1sepbR/RdwBMszPigkjTDbyLX3I9ssWzDL7Zfh0t24rmeZAG
55gxMBCSz0yv+0UanXujPcKx+CCFRpLVYC0Mm9MJw9Hcn3FftAoTZ1Thd6twF8OtNRhQOtDnmMnZ
usVhr4d3Eg8QvYV+44zi2bSaxwG3A4lDWkTPWDPz+8CHnRIHAardDMKGqNJnR6vdbZ8pg5VQf9ZC
RjMxc+WlGvlN3d58pQ1T3HgSF5EXVTdtysbRZk7DoeTyMeQ91xsq0Ey7DzIugmh08pVkO3Cj69MI
XAwzYrdIGy1EI+x9NgQOBb/CMFPYauUht75QN+6TrDt1pbnVUlIvEnfn2PTOi/5LWomLgUxyiVzy
DM7iVrbjks7So+nijAvhiLBdzlaF6rA6Whq1oQ4H0HBS1j7QIYvaYkhpZUi1GmmsXw1YjCtHQoUp
E5TL7UjGG2WmMSE/sfXqHFogxWy/3Y4J1Ts15IiXuXAXOllVYcW0kt60NaBkpHh8nPzsFaMKzdGo
w3yW6BQ4zPcbAF0mrC+KseRNTepJT5pHNnWwGPpoCbf06FU1BmMNJ4/F5g+vbgUhhKNeo017k6ac
ZgLc0kgY2zlhU5QzvwCwVuiST9/W6JnZG9x5Lt6O20Ro36bsPoZguelNxMVOH9JPbdjlFVp0FyEh
GJ2GJoHVEbQ0mss6k7d2kb0wLCiWqgsefOSLPmByFqFw1UyBf+M6vtzVcFai2v5UtfHXAv3eyEBz
mdrGSR8ZNreobPpTiGW37wEJwVdyV1UO+sZBpiQG9MAhdmwQcxAhx8Kj4gkea1eZC5FxIuadTTVj
3RuGClZVC6UhcMKPoZfFhyZXxdoN4YOK3qabWF5C1yMv0U/HVTxxQCbEefQejo4RAElWai9MQAu+
/VYL1DZzm+BUqpQ/icf1OPT6JTQ9JjZjsjB7bzVMnHMUDLvJ9ZknaQ4zw7j9JNLcP6KmAmFF9QJp
UJ95P2owzJuSUXlla7cWyoM9MusZTVmzirehu5Dux5CO1AqcSXaTz7ye0v0SVMhu2TjQyh7UGyr+
iYzKjs265a5RGBFaKYq1VhT1wppodk4uxvKOaRLACZ23Vu6TSSCkDPNb2OslZnEU08BtIVpi31ux
xsPLQXSaeGkIB41rPT6sraF32xIX0iK2PUzW4jg5xn0GNOHGt9xNgKaCH9vu0RTJbo4jIKISKSIe
wWCB2Ielz3LMk6r7T6mkkG/TOdkQ+S1bGHoBY0hrq3TcV0RPYGHK6sBuNNun+fhI46+gJ2ocQe9+
KbKR8Xa1K/Sxu80rbd/rp5JzJ6kdtWgmAdtuPl3r1h32opUrpbdcb9rgoy/2ntl86AeO/iop56P3
TLbzRxWASWtqu0KOLGBXxqFzwuPT3eg4k1YUXx/zphdwaMe1sqbPvmnQWbC8ddeqe1v30faRftGl
oEAd0e0nTRw0pzpnWkecnmB+HI1suQRd6rDHkjFSYo9YmwnoCW5TSzx7HXtqlqs9pwBaULM96W1+
bwgjP6adv2Vvnt7QArjoZfSkZMlkTGtmLM4d9oRi/mkbGp37GKnCqnF9wcFqL3MGcmf4xwHmZu25
yqhtXGeFGMnlgkt0aaUDxoJlqsYPve00O/wIHiq1RQQNZlkbFHlt4rNQW5G5VK06WbgLgGvm9JGt
x+qDFmWzn8cZgFenR9GiBNLajkPNH1aVq5juDiDPfRvwSRon24iAz/n/VR2fo9IxTjEm/eUUx2iP
kalgbjfuEIc5CN2Hr8QkKOaPaxBgqywwB0pJzm1DMagcaFrSMmE9jVWy6puKlosGuaus2Zx48Zq9
2wY97a2atG9ZlK9yA6QnF5sI/509DxGCQ+p8aYh23VU1yC9QPjeG5kMHtVHYy8A9oYYPGCzzl6Yl
ujYsfBLCmgOlU8En54jsbjK7YCEcZ6KCxc9dBDQjbL9k092iZ8dQIdcd+Ure1JxHfFIqEwVosfpT
Dlt+5YWztEjbN419MIZh5Vf8kkJgQYh0bdqXtURfamwcu/HvHIftYhlSYkVc659MJS+D37LJ7e7A
UVe7QDoHba56AaNP6w6L+Y3W9LfuECarqTa3eJHac8ihFZV01rsGkrcvgp1u6t/GCXmNrrrFoImG
q2px9EVDk8iCJuzSaTCaRZz7r1ZteTDwQKaYnO/LvKmekYPQnIsYYE0H03TUvsVK7fjZre7KTzNQ
moAnU+eqI017WDTngIipheJmMzX6tqvjj7Xji89UgD4eDO+2soz2zDa+P2YulXlSxR8Z6opT7AzO
3p0BQmb/IFXxlPbYP4fqFVKNQhpQX2AIM+0QYC9DP/CPZvvZSHTtaAblCWC0tYnqgKlCUbB4G/FK
xCzB7ogLw56wjMUh0pkI7vr4Oe8Y3gQ18UwRyt6lXjBlz2R+yu5F08S7LO6WDTMddrZgh1DNTpth
NPKVIKiLdWUR+ATv1ANQBiiehzyp3mTWZdhK+mBmKeGYhOi3coT7GMI6qcuUa5CpVVvh4JxAVbJy
eyq7zjQfitDchKbtrssh3Li0HYsxV5cEUscD5xbg2PpzpaFkTmiY6isDpaSbvw0s+4agdaF0nUlg
z/6g1VqEkdnA+uoxRi59xSQU1ADI3ee4LT8WnXuS3bNdiHON2dkfy/SzBbqN7VjP/tXMO+bc5fQk
fToLZrgGqTQujKYbaId0ewOG8CFWH4PGivbKz61FCXZl0eAvGyI6IuBdExyigDxGGFEj1piGVpNT
6KuwrlbDyDIiRt9e6kFwp6LoAQy5takshJ4DhoikoaFp+3iry6r6ZPV1sOTjpO6Mi4NGtuH83zoK
zIfeh4swO2tMEa0IOfumUctZbOpWxnSsmQ5tcsO+5JV77n0awno3ykPYmdMOoAn9YdA2UBd8UGVN
9Tg0pCa7TRxt+os7yWzX5fmXPhErXe+NMxZmYymuqEtFbdeBZ8GotGS5AgWLp2lT1DhL/LS8jd02
/wil8qu/1CXgTLZBCGBpMvvFxJWh/RDYLjZDjij22c+WP2e3z5vrgKUy0EnTsYzgpAM4XzR2vzD2
5GGxuRhBhFmYOBpm/KjwwkuoKBxUpfsLLt5vsWV/9croNtbzbE2cLwALp3zU6bwhckgWcA92vmDG
Rg3Atkca4F3clUbFTl9m2DMgsapH25uhAiM2BQgA0GVqJPnjUjWjiWsdsIVmxOvBrB6t5M0pe/NC
X61FZhlOxG0iHMhPvXBuEc4elQzLdZ29FsJV67qdpTQsJSllHkY+VjOV50xTkoI+sHcb9c3Xwdc/
ZMqiBcnWN4nto4YfzQdoWtbMSwefVjX1EIhIZhSsjUtVf0WygkMcNf6y77vXFpjPykiTjwhtB7A/
nF5GF3+YSIGCkrfwElyeQ5Fsy7zv8LJSMftjsm3a5BJZjlhVxSy1QlYC4rmNWVBkzScUoluhOi7W
ZP3uevBSqao93DHWY9G3S+b7X9mIvPgtJexUW81aGOOmqkvQNwO8Ccncwm7UeahDcBLDJ3PWN9al
++JZ+Zs5iy1sE3ptRQ9EVKKjtQObgvrnWz5VD92UYUynvVIk8Kfh4RCx635Dp49VsHWmG52roy20
dc7E0TLNWyLTclGGG2VSojvF1xRt1QKSU8FJM6bFEzr5FySr62oERSr4ZUWlOzdG1qOR1JzHwdS/
pJ32qpfmPnRVc+qGTVb497Y9bHn3RWPXscy8CAaaEQ4rdLqnAv47R43S4EYwuPB17RHkjLuYtGHt
VJhU+o4st0Kssegc0aBgdGbAhcadIGkTInOHEkE22be0n9s+DVIBR37zOvnaiQ8VvLmO4cfaqkB7
B7VrLrMes3el6a9ujIBWOGjzSzkNy2QS/S5CDOC+Rek9voSvsUxq2juHvGdI6yRjtC0xCtJFAgU2
sDkwqfEGYZ0A33aIXctq2kOyEIx5yOHI4s9eYtFqYsm+AZDzbdCQ8MqUoGck7Y92KD6bjF4QPJgX
K4m4eDMljwJQpthSAvIjxmEDEuYm9xfoZy6BjBdl8S23t3Cxw7VexS/kNTJSLlukFJNdrdxGlQwA
2WA7UPRpjgeLsZZA0WP2wC2gEM0y0Vdk4wcRi0OHhnmiMb8JXCxpBlAWH3k3orrwlaHXAXsoFnmN
EPhec15K8qkAaOIz8xueodQE+/Kgw+koBuhDVTu3dE17HaU99WnwqbKce+Ih1tPoBDujKS4ZCpOO
9y1sjympD7DAykvOwCj4ynV/4CCckIewR4cG2LMYRIDRHPcjEOH66AWs4Hqle2vPNW/1kiLDqLqD
4RLC4ITlZcIqsg57hHAu1npLK5aiC1h+SaSRif0k1B2q1n1qD5/GEDlfjvXiJmS0wty8rEBko/3Y
BHa59P0I6KAFlQI5NTDKGNLfPAhr7dkbR1qi4UQHLMdNFn1jOe0YB69UwzEQtb3cBCZW0ywErlUn
bOwl7uc2mJaqh1ztsRGCxj/r4LrnGnBthkOGy7j3Nc7wWNhohA2ikPadv2T7766ahh/R6rDCePJb
InyyAMrxo9byIZZIxwEMfXD1AX9rXmXMgHK+oTNumz6+tRPKxg7FydCPSBJ9hrYoupc+tpTjOCRb
u90WuksSMnuouiC9XMatWLHT85FD6F/QkGIhDJtmGSckJgVE8Rxyz7y1UAqFPa6gRspXr6DDhZ/3
JHVP2/YT/jNpp2IOqe7vaGM1VX5w0BBakfEaM8dtfX9L14YEYzqQu1FCLmS+s3d9XS2kHSj2BTm/
k/7gRcm5LVDMFvzsmT4iJmrlV2mWd2PbG6sMT+ntROwfzIxdkMlpn0xKrMwR6hzu60YXj4Xnt5Tr
Qb8eh/Kp9Ot0GyIvtEqOc8rqZ+mRUyBmrX6dXRjZlvspzJ9cQMa407ONE7hv2OY/T+BOo0i+jIJ0
Y3uEpaRzHPRd7DACmJa6Nd5VRgc6jBZBXqr4UKt0551rkTh3Rj8d+kr5J4W1a4XRNVlWRdIeikLd
w4eu780Z8jPaFZfDqaNN3lvzlhlxAUXnMVcurB/dNNeOnhkroYvsUOVkrWkYB7OMlQTvQbrJlak2
A2VKkWoEiqNhmcDBrYtg9spTPG2GEse36/TTsq87tSwMzWU/XR+UkdmbDhfzSuNwv5HaXDGZ+xlp
R66DcQDkC2wCs+OiCdHkN6LYANV3bxAeZ+e+xgdY7/nc3IWmGbxOL2xBUYfEXnbbNFUPrPpM4Jlx
KLMSuwz18o1j6dDzwHnFHnOqPAv3pWQLJhB83ZgwQNvA+FrxQ646QRNX00P9oGvorIwpVucCLbMX
Ft1yom7kb3IO4to7WGH8MaqHfZTGNJxSkLCAHYjWCB8Th8HhEKXPkMzWQ9dt4jG9D5GsO4G2dRN6
Ea0a8otTQldyg0VvcWrDmMJJ7fbjGsgaWOCBHnZmwnexhm91Yp6iCs52h2yw8rJw43nJXZ+DsBOc
B0s9dN50vzj2ZiBhUic7JfOnHDz4wqFTjTuP4beN+sFo9BfbM3qQWTHtkGYd6oWNNLwzVkNrg28s
/G9OnD0kE1Oyah6qS0odNbgf3SB89hRROFJHXecOnBWZiMj3aUOULqw3xDcALIv4a0JcZybO0hhr
OgZK9ioa+hqMhFsCC4BNdZFioRCnWrK0UWyDdKkETWmLUCccmMfeHx96M8QlFDy5PprdKU5hagar
gMCkjU0BT0qatfRQ3TaWjhh/dKx9H+Mar/XhJPLyACkRdQ761JaR8e9DwMz/CHYjotG2HUvOQYSE
gL0LQqcr02nXQXlGNfXochyPpjs9jSitb7DFH3KSjs4istwDs6pqpU/WE2VCtx05+e/Yhjw0hZ5/
bjSUSrHhMJSeZVYk3xxM+DJcTTCjaA3te60QnOXhg6o0cQ+W1mJNrvKTFCZAKqJEMPtnyEhT2sZj
bN5mPv3aLIcYBL3lo4pkziQHaXaBgPEmyIaLZrbZIhd6uWWiVV8Ke/U9GzZsMEX5Rsa4yhzju95D
EVe6o33y8Eaufv/hyf+IbbMFNa8N4lsapiXfB0RLDmzUOBraObO05mAde+XlrbuvHYb1oH7A/QuI
OVO1HIsayUMh3XWGlJYCc9xXMYgSyUAPLZy/jrWAnRihfgujDLdVFROY4UM0EqG5iwrCOaKBpqms
Eaot2rwoliXApDvVlhim9WHjpqZ5kHlCCHBvM1dNfffRGbUlml7nrmyHcu0AyP6b/DXd/Y/Ib5sG
ihDSMOYgS8t8d/SgWQTRIpHqkuaFoya39NvcCw5RowWfFGNv+oU+c72UmXyBZeZzlQRvfT0gDgrZ
roskLGldZWyTNMDIK9TUI2tTNp5j0C24gHxcVa1Cm0rv8BohPcEXQ6m6D4ic2WKUr+8CixujBv9m
5iBGYtJtjlQWT7LKnuuq/wyUeQYD1sZyqPoS7y6TnNaIPvSujqavIcctbaylK+p2M425/thourWe
5YkrHw37jSm5uMrCyB+SyH9g187mjybPUQYCoBRL301oF/4etlXCHgYYvwZR8Wz1N3ZJSIc+f2Hb
wzIrokTsEP1joSsw8RRxDfMOPE3aADkavUZc6CdPu6FTFCN51i9K9slzNHPH9AFy4NT69KgLir/U
MZ7h/roXhczVJRPh5AXjPiX8YVvq5HcrObgogf2vuRl8M7rOWQ8OtKw6QWTnz4T3zCC//BrImsRm
DHG5A/WiaTq2O10/V4JarILQBF9l9ittrzmTpQSQOtpEEHhtGwL8d24HD5gPyIP8HCgGOMBcn0ci
wca1NTPoAxg4+A304/VmyCz9mLrifkzs4As/HIjyllVV9h+8urCWfQIL6BqwXuadd8ibJyJ5zgYK
qC2hX+GGMY77BGyVknxErlpUyBGmem0UnJwr3zbEcwu6ZGGW9kkS03pmCoQe3qgvTMidZR+oPXI6
ddCLCUW2VWe3QWeg8WnNZzvvbQp7ZjHjPNCjrf4qx0HfNJ0Ylh10srupeoGYeuT4TAktyKaTYfjF
yi0RC4ATBPWWl8Fd2olPYR7GsF3AGwWzaKGaS2fme9AtIWWeHAvdmxgYYNayeoyncoZOFjV9SOjj
YEPKL4IlJI6Gczl7oacRKXSsEaJIy+XGCITxwaphzo9orpdTAHNRyaneQTTLbusOaHSBo3hZ2ZFg
k9splPsYBj2zZ7Ti9zF+gDJeXxe///sy/Jf/lt9+j6mt//3fPH7Ji7GiTmrePfz3Y57yv/+ev+av
9/z6Ff8+hS8VeMFvzW/ftXnLz0/pW/3+Tb98Z/71P3+65VPz9MuDOaWiGe/at2q8f6vbpLn+FPwe
8zv/f1/8x9v1uzyOxdu//njJ26yZv5sf5tkff760e/3XH6786SIxf/s/X5t//n/9sane3rLkKXt9
/yVvT3Xzrz9IlvinqRsmQAo6K7aQOoGW/dv1Jdv4py3pAFK5ISsyLMViymWqCf71hyP/ScPSFrZy
uOBYGO3++Eedt/NLyv2n7ei647iW6ZjSVn/8z6/+y5/wx5/0H1mb3pLV2tT8Lr9WA8rQbcoBMX8j
QsQN3XoX85pbDcow+DYnIt2S2i8PI7LaAzxkQFAa88isLMGJX5+83ogxlA5bdt4UZG1x+PE11+f6
+YUf777eKyz0xjU9KEJaim0uBp9JGfu1GzkXDN/v1nMBESEsuokR3K6+P5wrCFtTvPP6+Ke7378I
fhqbaOUR7FaWEV0ql2hzMQKGmm+Umvfh17tp2SKcM4ibZOQxHpIYacperx2aWiEqfs4FJCnz15SN
HOE2OLqxMwCvvP8+TdZzMhLh98Wa0nETV2G+HPl5v1M5QvAmvRO6+6ub8npDbxYC0PUuA3SkIt/X
HOwZ1zeKeQUqKocXru9RmOHRYwzYTrguToZFRkt3Er5hLcg2Lb6SvXYhLSN4HHzMC9B2fWZjev7V
amHv5hHlJOzFDf0R1Cdxlx4IdHGIrVm4YZoers/Easr+JtOag/mXSNb5GEIJbescPgz558Lo10hW
W6mIfpCtn1jDhzVxfGTKzjd1i9IaxKzR7Isma/fXV64Pr/fAQ4xch30UOcop9tcbIxHFPol9ZK7X
xz/dvT5m7oDQlZ01zt9BnFXMlMtPLtebtteTS47Ku3cKZ9eTuYpbmnHUIgqPae/DLVTaMcn8aZ70
iaWZtjtnEOprVNE3CXXxuRr7eFsTp7huPSv7YBkTYXotVL4YHGXk0tmZWXlGnDpH5XTO0RPKOf54
eH0uy5D1mYXx6frox4s/3ktBMtLIAhYE436HbYvRpWjHvUFjDNTULAL48VhnbmAsro+/v3R9l1fL
cd8Vzf+8Vc5f/+OLrvd+ek/jpgmMKSbvdK4udd2laPKdJWe9CRw+jmzMiXGzgQds3BS9M+yiDkRF
MhjBZZz6N6vSq7umMG1gIt6cempZhx83qR3ZPz1E0+QswhHz+/UtPTZwIMhFSku0m9Qiy5qvWQvu
x0o6b99EJr3P+cbQTJDpNqJ7CzD5yoaVdBcAyV0xVxvvlEljzAlpgvy0Uv+5Gv68+l3L9e/XuXlh
58h1KOEtFmcGYlhUnffB9YOwvUHJ5ERklLu3er/eqNg7VJ25suzY7AiJ+Or3xfgA0UHbFr2fzNt0
Ls+WRo9bPpWJkZ9Vl4UYdee74P7T7eS1r9+fc4uNHVb6g67f4W2qHsQcYToKSMueRSmJxCdgKN3E
3B1Kqa8yg3QGigG2S0lDyNoQfAxi/3OdpGfylTq4L8yzZw6JfwpTGe/iNjxdH3GA/v6TUb9udL5/
MrZuc13AOcNp/e6clmOZj4OTJKdurLaeqwVHMEKVjKG1NNfb2KZG6iqtOH5/fL3rd4wa4xhCq4Rt
HoFDhehn4gEbw/ZcRu0zgbVExI3idcgtljGtPvSQMC/E47m3mGgW4CO1PQY9IPQWGRwoZLg7SDhT
s21PI80LMMrN9V3f7/70BsZR9P/Y11cDxmcNpfYZ7Gt17ozZAoPpSGGwVocWZvPadez2ArwG1Rna
yw+Z37lbmlZxOXg1LhwzOwZFjKHgejcEA0m/XKA6zZHnFmDFd7//uF3xbgk1Bfspx1DSEabiE393
INLGj9iq9+5e9D1xI5YBT/qvm0Jofz4c8hxB8o/H1/cwE+PJd2///s7rk1JZ63DQ2Xr89R2v9959
m7HN5fd/tOaH/flfKSrILoKW5cpKtIYRLxN5whmjFRogAtX6VsXHnlKbHU6advu6Qj2p1XW8vL4S
jQ6vANJL/nzToBGwYlshzaT5uetXzzdmWWBwvD7+8Urjx+EWk9oluH4b+68v0SLNhfeJ6cZ0c/xD
tVGTJj1bia6PrfnJ60NOSYM2EYTRrpmaD0aS7z3VHKxyRNIkc8ZxdkIKt6NPGKl03/h0vXd9ri2m
j45BR6gLx0uLLqyEYnys8t5k0x1dro+QnzvUDTxfh3jL/+a4eH9p5bhwuLjqbLUNKYU7p6G/PBEt
41PM6f9ncInh6CNp7/uK3Qj8QQOeZo9JCHoIoVsIua7P6RNEeilbvAfEht+0vgxgkLlgP1JVFufW
obYJMNjH86OGNhjS6/lububBsaamyTq/OPcxBM0p97+lLUKItvT9w/VeojyE9AVEmv27Vzqz4ySN
FPw+yNY7PcXiyESCJnZgoDWiccosvapqZ48H0d5bLfXISJYuG/H8k2tU7j5OcTdqiJ8OdY3LzDAi
wUCShz9uGN39/PD6ArWDe6jC3dTuRJeOYCox486KeDpfw5EUVgTI17vNCPliDdDkMkw5Tfte+pjm
5jdloo43hW5+rQY4UGZd0r9wvUNMhM0h9XyLCJS/Hg8j7u7rKz+ei4KBUC1sMipxpqUgFBpuHpoG
F4TPnZqRON3gdetC0Mklh33HtJqFpyxJzPn9QWK8W6ulM5fwrjCgbgnHdux3PZmpQMhSKXDonQ/T
OxlTe23Xo8JwE19y2+8fCq+8AwgGbt00GNmlebDXpHiFMtlyyHvkgjaDeTRrR9v1+UA+XRecgzAJ
zlibz8Jvv/UsnseMsfGWxjbpkmyi8aWDY8IoqJ0dNVXf95q/bDV/vjJb6tcF8fo76XOXTSnTUJwF
vx744aSHlQHNZU3LxySzGYu2pqec0Uoe6xwjyewjHLxQOzZ15x1bjtHvN5CWmMYo0KI2DMkfPaSq
Do2TRiXIZDIMR/f448Zp1WqyGKoZnY4q4giMqD1EyEeInSiJqrveHUUxHPv5ZsKkGw3AcoTb7odW
yZOWa/6xVzAdcZlTmAEACP2WyYVUW83DY14nNQBAAzWBhU0ZONw6K6r4qOeEJbpGb97kmewOeo19
26PfzK9Kmvu86mseINRal9ouSCV6YY3cBgyqCJP13r812BV8v0FB+aKLIf6bAkmy1S1+KpCufwaD
3SsXH2APxvs/Q8vepMANV69jPq5hSWijwflM1ECRwFbrXoyp+4wBXDv3jaGdKbO8PVbeY1j38hC0
A/yLiS4WvLqdrcbnKTfM4/Vm+Ote2wC3KNGzrpQhoz3u3CUymejYzzdRNT5mmYxOENLbU0jUHlND
fcOfF7FTXt79/kSy/pfflg2MTnscuQcb8vkq/dNqawKQamc3yrqXaKcqzA1YvOz+qAkH7/nswbxx
Izf9NvrBHXgUlcryGJX9Uh85ErQJg11UtdugCoYTluce9sJ5sqxu3RhtvmN9W3ldPkPbrXYjbeke
on74ZEeJBQUNFwitAfQvXUecqcTrQbIlJVRHzm8y3xjSmpl/ybgYfY3rwXyDV8Bd27n96IZ5cbre
5P5YnJyiPI00m4CGwNOTfTNe5DiucRjH9z5DbLt3uts4rC0c/1xyc3hCuHV7NK0ZEn5caTfhlBd7
Vq1uZwWoNyCwhue8oOuE3JbMLg8U7O8/e1P/zyONanz+0BFHUAS9u9IVQTdN6HPLNde4rUcawUFM
qt+ifFsTqgSMhNnIBpiIf6MPxUtjO90lJH6isJy1G3vpp2xCNoqlu7qpC/upkBQzzeytRsZ+AhiT
3HhO6kCY8xaIINlyeuPK18S469xbEXrmQWsQtkIL3wUjJmarFe2eah2rSS63CmrnLN2wpZpFOFZ9
Q4gBH41G+EtlZdtuCF5+/3H8b4ciq56Nap+OEbXhu4/DaOKuKIq0WptYaLaq/kz0SvsUm7SHUTTE
+0Q4R0aVUJq9RGfW5jgbWrPRg1WTA1bV7hJm8rY085idWxls7fR6PbMIHnfddoWfq6Bzguq3sPIP
anaMxKmLTgzRi5+Nz40tjK3R02aOOOT2tsB/P5LIKvM7l/0xI5sCG0Du1uZOxkj1gHWdrlQm+hX1
pqzJCpo7oppnVLcMj6rbfpRfvd63aE3Tm+3mm3KI0405aCe0xXIPLYfoQNgz6A00A9WGPm7yvoC/
WylaUfbo3NPwdu6naMV4+KYk5op8vLE65bOO8vcfvnpXdc2rnkJsqQvJvtBx5LsLqltEmAJcDQBk
gMdZDem97VeviLmTQ9iS+5UHtoFHx6kQkYViJz1xqBKz3dY2vii6+shcq+4xLaNjCBGzKMN0nUjX
oGi0+m0YTwyXnfKzahSuO7q6dJS+UP7Lh4yTtMtMpJwqPMW+uFWuEy6BxLcbrkHo8BN73yWoSTEM
gY72kTO5hbktzMmHsgD82PJLrv3psznEA8bvqj7asV4fndF3D0TFPcxkrKMbVRhdTXLYyXc7XG8M
DQmDbZOfMxmt9TcNouvH9e4iYpuWkDPKxbFZqH5dVoM8xVClJk7txnLhpqD4b5GPti3qVy0uyRwq
tTf0WV/yXgcpTnzJDfaAZl0mUbeBVXsyejSaAEDRKpUoGvKPfhJt2nTqkA+QHabz9Q8myL6taa5q
RRSBV1Xe51TaOsk+JfonBONSHwKu1hzpYTNYlzKuT43s/FPl6/xVu+IlrKLD3xxHc5Hyyy9uU5fp
UklyBk2aue9+cc4meKYdx5E1qTXcivYw9KXclW1yauBMrhsNgWvcg8Wtx95Cucv5GVUOAX49jINy
QNqvmkI+xOPjNDjmphRFukWYeNuQswo9w6W/2ZPQ4huIHxB70lbBkTWg7b6UWVWcKbXXkbJinILA
Hca2DHeC9bQpmF7SGTVoibnjC/+g8WmYDPxLtJr4dF4wSt+JMNUQzgLxQcbezYzC7AFHijG3mjIH
zY+Z2nSw3PU4ZTb2zWDlDbkpaF8A78jgzFYOxn+9yh+rQJkM83pzD6Cm2v7+M3b+o1C0dWHZ19PV
Uiw97xoVxkhwWqdZydp307Vjlu6poEdwslAbrbyeuKnrQyoTrBUme0aAe6N5Mu6uT8MxhLdzvXu9
8RQMpEDLeiw/fJPCcfGuMYFcgIjM7uC+kYWlqXYtky67uz7H9oKAr5xl2XEn79TqLeQMzRztZZQ3
zQ4f9YT6FA4Edad4YQ6mckb6FbGpcPtktwx9XFlqQGclGkHruGdPdL3XDtMlBnaw+fG8gWkp+/6+
0aoZ9Zn9ZeQSwtg8TR8CU6p1k2ruvvFAzwQqmCO8pu5j5rfPeVPHu4p2cHDLFoLrV1iN/4+z82pu
XFej7C9iFQnmVytnObf7hdWROWf++lmE+9rdPveenpkXlABScpBEAh/2XpvFz4h+RY/sp7EjnEsD
0rytUs9+mpyuvIk7UZ+6YMjZ0TOfnErVN76ZkTmm2MM+m/AvenWSnxzD3Beuo+3sossRh2Md2PAu
ke2H8wcPPizVGyax2l8uKtqHrXgqJTZcF0tDIzfXnPWPtTujyApFt1JU0KMRnHxUc11TJs96m1bb
QVHYOeO+/mKVj3paVF9cK51W3C+8HUyW6UEJvSs4t+qLUSMe0h0BXTUlTH4ozC22dnel57V7R6RU
ttDStn+Z+u5hrHzcnEnJO53YCETi6eyjYfxsBaFzE4KYewBzVa1sxS0OmtksDTLq74PIOBlpWJ5l
j52afONqTbJ0+xz0kMv1Hl8mG+mYWlaxn6mLolVBTDuBuuVT7a8iIl8w3/kPwvX1x7nHcik+aXX3
PJZK+NBp8VdnsJzja6/X2hUZN/xT5oPK0LkHVa/Iv567vYOwrExJOslG/epSyQSW4nwx26C7+JTk
md3CL8WZ6YZwChRrjw4LTuPcmEnPsiSIMNf3o3qEnKK2eLlvnKkVa2KxnFs0wJTvbLP7rITKgWA2
82ereEsrVhx8jx10QKewie2plVXM7fzYeHrAzQeJgm0MH5+OHsmQTw+i1v1q1NhTnRTPflrDFiAy
iuprnPnXKkQLWOaQJ9lZ93eijbN9P7nDgWu6jZx6oOhod9bKrInj4rueIKdoi0fASqgw2zF/KY3i
WwBN7BvL9x0fBzgBLb+8UuPO1klx0+LK+uFZ5V09atXR0tuvaR2wjTS44bAPoXDt5aP47dHg1+pf
ZiOkvn28jbDdhxBNZR0MBsE1PixLMiuYOiAP3qotcbNBkCK5OtTtTYqG62z0k4UGMYzZh2eWxIcF
OQDy1VGBQH0nT+mtMdiVpfNQz2jz96acu+ST1CR+Ayt5OwjOUD+YMwFdjsmuEOQZvp4j++9n93ME
qaPhiPtwQC1IQ2t9MS4bJx4P3VtjhOQMvHflIzmWKL7YF+1DB5QYlx3066Vmii+JJ6ItBM943UUj
s4SiuTpCeODJk+psGVCF5LiJAhncjjYe9N4fMD1yk/OxE5DqU43f+07fUwQlrIgMYPdbQIgUemoW
4bLpW+RqzGrpEwMJyoty4iqZu8PAjlRYM7eaaa0NBfAFG/gewne7wto1VMQbxj5g9h7BANRGFg8j
K7x6jchFu/H88SkXLh60GQPvNblCll1DWW1o7uTQDKlcscPE/aLQxKZDi3X0e32L8VZ89tgCx4hb
aldWgPW2pryw06tSu3RRjCBV5UJDUf1LkKW4lEP1SUUXwMpQRVvhGwWmHIv7MyGJJBX4MMYkyTWt
HjA+G1+aplTnxEx/27G3tUJv9Rj4TE+pRqLm7+OGvZfKcaBCN/VBNiqEnUPuQ4i/0W1Rk0JDI4/Y
WTMvNud+lwT7PgzyrTygwTbFLcyuB7+nSzwrwVD6YOnFGbencSyXHbAYxCs6t12LRMgCT3Ji4x+x
NbgSBcTmw+tDLeiJbGhRQqcRR6y4cA7y8G/nyIdJHHo4UwZCWgfDL1dy0Bwi8Zdv5T9vP46mC438
aEe3LYuJ7Z+TWu6Voah9lVxB0M4rDc/nRZu62kDtSAwITDKss+2Aky7LrpQ906t8hAFVn+O/klJv
t2bveAfZxMoYQ2NXmDCERU4pwWNqLB/qvj/DNcSQ7xvQnXs5KB8NRGCxpWYvE3D1rMrqo2xIXzny
H/bv1ciObwLM6U9Q7tKlZXbDVat7/y87Rfa8Ev1tkitMS2OXyBKO7urziunD1SlB6d4TCQTizWI+
MC6TNqhWY1ARBVD3YCeF3uo3g6Mc8Uzjx8onxM+2+zRprXlg2uuxn0Q3spsWvwHpWK9HMxIiVXLm
SKXtjGXooqgjJ6K6m8pgz35OdpY93FfszLjFk+wNsyx4NPFfiCIQKzkmG5QVLNtzYnyJXOdi5S/5
j7jXFEHC/+rVmVHdwtmqbjm7VweqBL2+7Hjbn1J/TsELvoZ15q+0ps8Ojh9rt+To5De5XgdfHbX/
nvSNcpcCYQqy8IhXEbZSBIZ8IiZENp4Rj1cnnV5s5K/793ErA7Nm9024tBQt+pt8Ucwrjj/eLOR7
GqtGy7EJinY/btU3ujJVQtWmXRGPxcpzRQoAfJ4QyodwF3goPbNmHnqrIkeQEcwWWjn28XQnEpRC
SqfIjgK/Ng4LIjA+niSfKV+jQ63FFnTNNtysezAmFaL7RBVUiiTkmGzSPuxxL83nMLWqjzAY9C2S
KgqvDL2PA7FFXPHef300v+rAq8peNi+BlbQj7LPQV5FHOTvNxKiRFIKxSUN59tqVRyyLaJox+Sk7
XIrqcz03sos2z9jFZn/VCbt6HXo/yHzGW6cDNqb3sffno2zR0PJHwVIelQfka8ruKAqPtCt2xOWB
vLNUVmtRt887oSPvqpztVPRM9ghRyLvCvVQwth/97KcctUVbnewQh7bsUm0INsUEEEJ2K6MBMxqD
pR87w9mnvbCvYuhBS1SluunYWqeUZ5MJDVMds9J8WJ5T1EZ2Y2bB3jJy++QkHeFjItbandKLy2tX
HsE2Y5+quZkakkBJjSJAsG1X3gz6lg2qWPVo95qdY1XGNtansAcj0tEzKHmHVHglyQZ5dZrYV+2W
PZPgRYfQZSWPyKbJ0RLcyIfDqFkbEzvR69ios5jURMOUHGz2rRi5OWiBeJCizs4MSWtI/DvZKywM
ivzN7VF2E6WkRFBCdZVdPEX1RmtqUgpnPahoX7yyT4iIsc6mpvcHvincB4vKQNgxtZpM9+aGrMyD
jfF6DogwNIaI5a+/nYduUoFwcw1SxTtWRTsjyRzlCbVGsiXRLljJrtthb+moiG5lV9P5V6amYZxk
F3UR9LCu37k9tv5k3pySTSl3k4A7hQcleGhRaZOqJvo7HV3f9BQmXPBwt7a7sNRM5kNZHizD1rRv
+s7RlkWofo0CuOhdZrMKISfltcHuFGtJfPkwbKc7lRCr8/Dn2UPxLEpED/L5rA/2ARiW/Sgi+yQU
3T5F2j4y+EolRg+8RQ7Jg34Gv6PKMU4GdmP/OpwHCZ8ynmJMWXKS5/0ams8ZI+U2YNeDnUuI+abV
vza+Rdcwq35j870Vob4t+Tzs2DziL4eAaR4ibknBEmh4uAQVd63amohXkjrZgqFRB+zQRdVPO9n1
eqO8tGzS1WWDA9TztIYp94j9wHTxyA2UL8tKDDuDNcVNHj+EuFN/ZG3zwzRQagApZPGHPenkRVp2
oI4zroWZT/e5Y31iZQINj9QR2UgBO5XfdhEwlYRHyAHePHQQc/N+QI7Jo/KAkSNWe39GnsFhc4H5
xF+EW+eLEsDIPH8KzLVl9DNeKIycTaJqe8JCvoSs+4/BnF+k2lV+dnF21uoA8CnX5+jGWb0yj01l
bh1yljb6Up48j7XzebKH3ebX8wPKVn/ZAtDMDyoI9jx0Fjq6a7HrR/Xp491JMdlcqcLeW0MPGUGY
qsVz7heHOGjyuxbR670XTqsotfLn2AnHo115rHyGrHjOGsvHmk8tMOiCcoPAL1zJkBd2+59D3zd2
uZKAoHwbc6vc2AXzf1sORfMjYnKfQzdR2IHoXo/J4bfnyNfpZ++BHHob53+CYv/ttd7GLb03drKn
6/W4TZQe060JXpMaG7BpiCN3Ttxld24nIDyz7GAhTVceINLx2nEDP1Krzu6Y/jXneFK3sifPqtMm
3kSZaRLG8Z8XmgLWyXHqpzt5CiyVh1l8yj5ljKVkbmROeuMTlt7GHZzMec9SHqip8x+cGvrcTvbT
wJq43OerwCAjxnCAI5SQ+3CdkRZjTKkOFHt8isaCTe9hTAWpb4O2kyerDaRSoRLk6kFHviEiQblF
YuDdmnAelwVAoJUci+bAAjtqSxAGJeFmc1ceIMhh2cZpdZHPSoMhRqcANMGGw9+DFyXqjXSitmrL
YzGgYNMsZnFvXXmwmc9IHLbn5jN8M+KM6D/dfI4/k6fJIShxF6Mu6tuBmVpla6QTyqUcMWEwB3LS
h8yOEgH0KdZ/r4dqw/h1SA5WWTHkGzlIyMcDZt7PSUTxB1Y/ggKzvfUnS8v2XVvVf5l86x8rzDYg
B/ZidAt5JauRWVz8+45lga0b3Y6A2UaBHRT7JA72WxNMyql1w2Cf+rp7pgLrYV/3LzXeu0WKifku
nexs7VtA4nJLTxcYo37oXRw+KRJms+gn6AFp17OxDsNSzMs/0h1IOkJVd3R14iSUeUvN6z3qyKb2
jFD1O/nMwOx1wDRWN9zKxve/QJwtrthjWvbj0vwvJeCP4indNlyXSjs7tpogBcH4UAI2+Q3snN3T
tV4XibKsHMLSxllaF1hGu1f1MLjJMhRNUQ5K3upTfRvkKpdqADBdkTHLsthZhB29F4HOotl22L1N
9Y2sS7h6yIQsLzr2GwL2giZnpXRWcqMPXr+Pogbfa5QZCzfQqBDk8WM8uONuEv4P3/L6zVDkUNpK
9aWPiO30A7u7i5y6uMkxZnp2DYBWm3EF8NoQTgNryUjNDFgSCY2vaqVfCne8MzJFXEws4Ts7yT4F
UalfRKY9ugPGvdo28qtmTGBPhgTUGIbTeijEpWDPZdf51udyhkXbvT2dzLnxkFgtEvZ8YfnlbI7W
nvIcdB5vLjPHPV5H/5NRDxtqkva9zhqORev4Iof7ymDfXZTOSj4JJeB4o9ZiOFFoyp7jdpNaPaC1
aIaTs2HZwSu4b6CcKS3MY10RL9iY7RXrqehv6pcPSxoueZSTNQORgq5jzlFnhftvm/a2k9RUAMdm
PUZquu4dGxj5WwP2ywHFTSJzInw4IoIkVVSJ1UpWc8RgZ6e8h31EoeG9EYHNWze43wrqgwfSGjCm
6d5TExOkSnB2cJ48xT87uuafKwOf+b/vaMgdi9/WaPxBfKOdeTMcDYCFOu/PPwhO96DYfUBA7jS0
N14qopNsgtCPEYNPMQqrGPLlfGCIW//gqtZKaYvsviS2cFkG8Hmrckjv9S5oL2Cpt2rtpvcUIfrj
mHWARsuI7JqBO3tITszpw1zeSqOfzHu9jaZMPuhwxwhPSfd9Iqz6zCTCOctHLdKbDRNjRKzzAdlk
pRcv7BGHziSfGkSThd154jrBnt+5/1azAUPMnDVemeQ5B94S/5bsEJA8RTeDzdPy3sCcGTV8aDqt
S3etnrNAxXeEKGR+KJsOAstCQJ3/bWyeUbCrkUXmX5bM9j+Kr8AmDIsNPFOD5WF83MOj9NjHPfyC
NeAK92Ind9GYUiSM3ei1KdyuWuWTgd/Nr/3brnHco10M+3T+49Qxybf2pOYrtAIWRK2apSzoCA3S
J5n3tveE+Mc5OE1Yw6Gw+EJ7Yb8KCu+ggrfcqmnoAg3xFwiJIFNB0x1ce+kMSbqJzIGAnMgfN+yw
TFiUSV/za1e5gdzqzlINextozdfGV3Qy4uYx2ZgA5zq3bY+yB2+VQmZppZREwGkRnNliYBTilChF
t7LVMlqE3OqOU5otIMdTQUyBs6sJXPhKM8ZThg8wp1Z/N+hafsOkU1+2oxEe+7Jr7xo27zM7wLGv
xoii00asqiyD06B5+brDLAv0m9vl7A+AN9d0Kh5jOBrLaP5MJqPy8v/8tcK2oVIYhjGnWqY7v9G/
XSe0sTR6N6+rte+Um2jWD2q+JZCLzPJC2UeJVBEVIx7KLiq2hKUdMP+CQKuhGuzt94fBnNYhB7Eu
4jqN8aArUVDuc6MoiT3gkWxqxbXXUGhPfmBhaHg90ARAtbHBjEaxCaxCbP2KJNlxXgeQJT9cKi/t
0JOOqzYd+cDPzaDZ6RGvNCi6lGDUUd2FgtiIsWGDLc+r7qhYanckpbw7yq5VrRoxWntXc9LDezN5
Olha30B8rtg5SISu2RFttiDcWd+XQtNxaUC0sXnDe9K7jkUCKFwIdsT+/Z2wP07zqT4xueeGzcay
45jah3fCaAxVIaK5RJUswj15RtQrTC9bFm0AclJx/FtPhy5M6prYwg2qTwrwMJ997LNRdMlZqQms
BHRarqwJ7fqNHKwCkOo5pshl1OOGa0kgXZim0m3BS4WXxiV3tOaa+8hyyCyOuDSwz7f8R2FvWECQ
ev/SzA0blcV5rjq2fn5q59itdCI2KBN2eSlatiO4qz+IObBEt8P96MNlDForWzWzWDafFbKtlMRO
KrvI+HzR0cpRpAwHl9w2TFMYOY2x2jh1ph2L0HQvcsjFfQlpbHiuBLJ8DM+cNszopi4hdEp2309+
ez45gLiBWU8TAt+QfRWpp39/r/4xt+K9MlU8aLxfpsH67MMEM3CNNhKuBa8QBPsN7ktvrY1G/0Ao
qQ/iGVbXNHcj3z/ljrOV1SAuFWKlEJlwY8FAb+ftfyn7EXppolMZUnbNXpjZul+rolmpWqzcW0mo
bKUTRDZpEMyy/9SAI0LZo0eNc6ebhosUrv4aqCGpoGq+AzbT7WD0LKU9LM70NTPF6snkbWFC0ywT
RZm2Vod6GmpBze5v2+2hsf/eZHGD+eJ9UJ7jNeHOEc60Cef54yBNGnMju+9jcTobr9/774eTJv4Z
1EW7C4bIwcfNPc1q8maduCFUiNTtV8LQQKQ1WpdDumSbkY+BHcYZILeA5VEQqbsmgbMjVyksL701
xeVxQXZQsNDw5u9sdc6+bqZPFHmyBRMTe6cWjnZnxSVsyOzzv38KNKl8/HNO4rDAMHC+gyqxxEc5
WluNyWg3TrtOwQsu7LDVt41NEXxVgrpLTZVIV6DnNyMLlUWkTQEOvpaleld+k3Pk3AmrdeSED7BY
+71GtDmXvYj8wnq8yyOEGfVYQjlqgz1xLNV8FZVNCHF6bZfxC4Wi4dwQ2ruOB43ceXeiLDlBh7Dn
t7NXw33SLFqD9O9QYC/srGE6xmn+q5HdVO+vSAzTbVD39XG00vrITfUaECG7sYasJHY1Se4GzTVu
YtUAwq7o2j6B8ULIpfjauOqwom5ZiinielwtG/jLO3CTxpYGqJ+95Y3AMcgVLCkTa2/N64mm13xi
nbR9yFYant+u2+spjj7PDDcCc8HeZ2996Xsa8kvSUlZDF1Yx+qYHJwjyg8Ik6Vjp6hzYNY+zY7LR
DM+HTI+CC4QAk7N5nashgnag+O6auBnQeM81b7clajfTVRKy81JfNKqoYB/q2aFpanwALFhPWuYL
kiES4J1ttB69KiAxDzSoT1B05tuoyalnghpIsz2/YMY746V7DaDUdmJGEnLXOxix3xQ3ld1Uh3ju
d/ao76ompGBm1w9BqXxWPISpsldNoloWSjZtfC/wFgqzn43Cu3zoK3Jm+5olODtmFaw9tTlhSKru
p1rRNmYSOQtlYgOFgJt7gEs31eCX9/4sWW2Cetq5ejeiAfCQGinlXp+bkHXKXnbdPr0Ns6BDnJh8
GSqhnbPYbh6a4AnDw7jmgwqZsYqmI9qZ8ci03j5k6mEKAgvUvZ8Kpgg0eeQpf5lW/nP70HJc8FUu
bknDYgftw65ZVOcFMSiQYJyBD6zWI7U0DAMqKqL810dyjFJUsQAl4q5gz1q+G923bXrkMu0uL5M/
f8/iiTQP9stBBSUrj3vBXgblZc7Z9x1lr6vQaKauIUc1MfZA6e1DMQbJxsizB3NikqBBW9DsHl9f
ZZMIpxRbgZLpUuVOsyb0is+Ox/Tt368n+j9EWxb3fROZtU3DrHoua/w2F6OorVSFA3ndqsf6G/rF
uxGn5V6dm2q2isquP1zsjgzJuPaPcBxX6tgQa+GDgMO4lkENwlmRi8Q9BfOafbChJ8quNjXBQSGJ
tBMIHLJBLAVun3VuQ3kamqxalRHAMvCE00NoD0SkoHsKJzM8xiw02Emh2FGonrpw/rZn/E+NM3+2
Y+L01pkC8eb/+Wc3Tu6nXae3a7I9OkSBRn/vaVN4jOyK8F4oeBlhIxgPNxFqoQWmO/Azc2PPDWB5
LvLiuZqzFI25GBUk6lfNY/bk+BOiPK/Tds0gnMcpaCEJDXxlmRTMKuj0qLHPfiT44UukhdFGzJYZ
6Zvxccb85a+UCJAP9wrHZp9RRUSPbEVaO357c+1MNJ7gd4CWqSkbPTHCszk3aHbtTV9y1/cg548x
ZCG/4zIluxoh6mnu6Ocir9QFn2//4KtwVlokS73o23Pkg5hPbfb1TXYOd+7URzd53TgX2WB4OpjE
6zEHY6hoRw89GonrYYK8tG8wbVeNe9ZbF9VahV0pmEqIICzEzpN6qUMSOdwvDTuDT0HtRCt2vLip
hj6RZGAFz1VKcTwo8bChT/jLN+G/fCTYhdX4QKBGVYEE/PmRyPXEN0i8bda9j902zfzitRFeQkGO
wtM6awntLfqAKEq3sjYMC1IUV0Xmk183oLhE9uIuHPSFy0HvnKsBLRGaDhjJpj5iIfU2EKrLVxl2
xPYFCk3eFYMYZTRcn5zok7z2gVPOVzqpIIsh+svf+NFlS0GDrRboB3OFRuWT/6E+p5UDrmKn4HpC
HW+DHgCOZmCU/aJuBUTNNqmOsokI24YGzd/8PtbHsNlVMxFEfaXJAW2TtkJkzFSDaurJhDqclZTj
utDblOkZx7CJWsCqiFhEoHEqCP3aN6QKeuFQHNkfcG96MWirBMHmWcBXXXo+kOBsJmZUVg4c1m6b
VWzBi3YJytmKziJ5xSf3LS7PvuGtIsUz/z++L67FPxlhjaaC1vlQ78nBj5Ne6daw5vhPdM0ojkZO
3E5dah2MQO0yKSW7kO6Qo6+z/LM5NGLbYHmIbTtQISEiM0H0jImvnC6Gyd4tJStom03SmfvQIdFU
cYxbQmHSB3P4lkfI8AZ8kPMtR5vvNlMXN+s21B7rmFQQxQmarYNhB9fPqiTubDllDpYRJHzXrEeo
XprU75vkm6GRH5w7xo8uzs+liKzPhY10pXkBu0t8T2L8pdCnGSzW+Tb8dmkx0L/Zc4FX0zSkvrje
/vy2YCcY9N5Now2lE2CNBZf5SfvqV6F5+9povbbxDVS/kaHD+nLIhV/GBrgAx22TCAC8iajZN9Lt
63G1tJ/qvhKH95eoEHP2uWtf5JARxcyjsAhstSK/RLVm7CVmxgxgzdRlVV/StLykQ23sc9NvXofe
xsPMm8cTIp/+HBvBvLVdqO1CjXgIYVbupVUze2EYpb6S3fcDwHrXKswupoLCvQj43Du/6O7VTses
NjfdnCVc91nEYnF+aEAYKG+Gsb0qNYsYORar+66Irkrn+S9joAPS9zJ1K7t5CoUOAdYTf3V5zEQ9
Q3it4MUV5L9hs+AiYgzhU5dHS1HVwYsYinFbDIFKIZxXG0o24qzv8L2be5Cyzf0AqbgTYrgGOj3H
UoYV2kaVuzdnCD9trgGhMfKgHMo6cHbF0GY7OWYnAzt+rDeACPOE1yYNbps+tU/yB5ijkm50og8w
XXKGZ4FhnpaV16l4qOI0WZoiLDfyxcIg0k9jb1KI40xk2BCnKuPqmMrnCaHNUYlU8x6UbL/2cZ8u
+9q37i14upcEAm+VY3ID7RZ++W/nyqfqovo6ORogVtKbUZ+n4skI2juVkKPv2OkeDXcMn3wz7Ncm
RvV9ZcfRldJWTgQAZ/A3dlpvfFPTpR5bWJzS1LlOyTBta8Ug0GnuhnoOGCEbk6+WmIMDneaHp0Vf
B2uKn3Krm1YZU+VjMTf8ItNKHmDH42ukRkAwQl9dVmDod5AygfAqEC5YRZbdMp66BDFdG995YC7v
kPw+ZwTQHWSPym93bXF5+z7JpHG6il2HENjWJOY1YNnfGPozk0vWxqQuL2RXjbEHWlpUsoAIzuBA
yoPRoWO7Op2i4iKqy+jnwC+pTaK7Jzw9J5grsbay28Q1eFjCU1noV16xIOniPPh2dcaxgGcF5+C6
sDNjKbsihkqvpqzX5FdKfhFZ3msbezBaPvVIulhA/9kPsIBvWhQsN+/fW7hh+qoyHeJiUvPQeKV5
RSoqHueeBY7iCh5ef2Rt9npMVJkujxVINV6PNYCr/++fJ19TnV/l3543/3T5E95+nvwJaD+Ki2q1
kPjunDYrvsJKSJYTIopTCJ0EWEGqzyw54/PMp+YuDAM55CLcRY5zbUYl3Huh1q091dKfzLi6yjPq
If9u62X1MJSKsRmJBqFkHIT3oo2yG3lG7pIuxxLxk2EQuacX1SMJjBRPjY77RBWRdMqF7NaMXWTr
lFc/GVPzhFKx9G8+eU4OR141lUcCRq1P3O7VhRIMw20E2WsN9m86yJexWsd7fZnSCLT3l8E2zcuc
3l+GiCLuhmrlHtIkBXI1Ov/yWsRK/Xoth6yj+TvEa9UKevQ0QqBqJbp+SlzrPoj5/stvMjMY7rNW
hToiM+9FFE7gSNDg3uR4bYi/coNjGUb6Y4WGHu6q+qsrj8pubQ/OrDHqdhn48t046ZhlzBHQ95R2
1MuDtNsWZd7cycaYFnqPTwsiJtMC897k+rS3SFCCSK4Y99VMBFOpfKmll9/1rhfeV2H6EnVi+tLV
Y4saPlavbhUIvH4x5Nz5ADETeAaE8jR1YbrNrSHeIDxyP7XEnMoTyBBBiNujlsfHcXoVl8BgVuxS
nS1Ev8Qpb+NoX1Uunv0cWDgrVLA63pj92M3Z0NkW9AJXciVC1ARu4wuE459Fl+V3iksIaDD1sAP4
sNzHNREwah8/KnMT9Wy2OXp2b3kRPRNKmiu8izyhzdgHrYPIP8mD+ViSTJI61V52FSWrlj3IyRwm
Sy2u3L8Qr/mq9U1JUBAEugbWdSAkgYP47UvLWCaFWX2OmmGZWbH1zcRcwQqj028DUVU70kZw/ztZ
/iii7EWeYQXDnZ421DGt7nGaiBjL21B8Ht4e+abyUw69PZBnBWYvPr8NvT64xEZtXabUCR6hVN4I
20ekQnwCAQhIJo25S5lS3+STrO62xXPT2rivSt/dEXIGvE4/z7gysHOkWCtdOSt5SFKEUM+sNhPk
fiZRYZ3Vwseyi9onRffXVKdUi341RZQjyNCaw/t4ovMPl2e8j9XWdLTUArh36sxCu7fnh32qbIpY
/cllxcPhSUOVQVv1aku2h9n8GlO8VtlmNpmS8hR5wOUuf1KTYPc+JB8V8dc+LbQLjm73Ks/MLO+p
TEqfsrj93PWRu3c98ckxA2tvtNw8CgCL1xCNyCJTyacecOorNxUS0lUTUeSVh+WJibDB4ZSwXkVh
GMpNSqLVKfRIo7Qd9/VlmEQz7UsaGLXOWXW79ppJ/S89MfeIn0Il8p+eAMEte+Tct1dVi+pbzMH1
bTeeibrTEGsLNvOt2HEvJXGe1zgjqLPtURJEIs6usqlN1zp4pnsk8GdRFWQP1rb24EdWfWeCOrfm
XmG3GhfglPzTQVxlzw8ixOtVyT1xPpjZubVM3CTZyK6w2VJUAdFAdi5fPB+xPmlH8YYNvOGhEMpP
wN3Vd/iC20F09QuuIYKH0kk5unVqHmMFq0LqZ/GL8DMMzJxaudmPVknNB6ezlXUSxtZMA2+urjIv
BrM54GqTOOzbGxrxWfBd+70Nip+oKPwPslsKfUPE5nAKYccCcedRMIwIBN5OLqlEmnstZSWrcK+R
p7AsXBvlaB8qvBznYm68LoWgqhYW2eZYW+SYfJSVrQMeLny1vLyPy4OmETwNsToQpu2ZCODmp76/
0kj+7lmOvR7Apvr+SmPrG+syMMUaiMQXAkG9HyOUUDwE5reJfx1X/zS6h19gA2wICKTN7A4DB9Wj
biinp7cnNVmOv6k1v3kpFQb5JAe83LqForHiivRdr1TxFBH1o/vV+ClMonyvxl2xRNg0fnILZsBh
UpvH/3KamE+D9fr7af0Q6NhK0InO4/ZgEcXU+s+mRn5RQKLN06Sz/sPK138rI2+VI1enxljWSy/O
8u+DBwsnigf/mYt2uGwL3USb40QbWzWnA3Wr5DCQzeaZU9g4CNOc9hqVyTWcPYdqUS9Lv7G+TsIz
iVdLovtBkHYH86c7GGrakshb4iaB1/mgIk64CSCxfg/AsLuirH+Cbn1Wg1w893nSLrs0DC5gs5W1
lQ1bAh4hR5di/OyY31T87Z/MRsu3pCcOFEfy8XNUfJfDXuB+GEarQd7DMDV3pUtClmL19Vbz1Az6
rHpGq1Hh37LSW38IHwthpp/cOmKZKDpI33MXdkzBnoEynLu0Kx/ZZFnKZ3e+vPto4bIm4PeTm6rT
wu2i/NDFenZXh/iLDG1gcysqdEKE+s1k1+o9OLP0tlH6OxPL8nOI9nIXFq1O6lv2qFF3waCDiT3N
sMIY2OUMxD5adCErTd9mhvghe3XVtQaJnEl30nERybH3BodDfCHrDIjS2B7kOEja+CLHMeDgh1LW
8OvtsWz2BAePn4rgu8+F+kmvh/FILCT7+vMw2a7pUuRTg6u8Hz/F47f/edbk2b9eKxy/6VqgPGUi
wMxT1f5WYAm99W0n2FisFxfIjvkBhZ9QRqUCuX7ts4VANnzJhq8yTPYtoYr2bThWa1f02tmdhyiM
ape+aRfyWDahU7an6ajYU7HRWGofGqtrDqTt5RtuoOO1CVp2O/iWPnkaVPGgzN1vVk/se+7xcWcF
uSr6yv6WYoe+6eotPpX0sYoGZRmqec5esa/uOrsuthPztas1tdHSTPvkU6KpT0hijJ9RcTFZct8Q
skFqcEZFMhNas1Ny9R+Pxrej//M8pSPmcZjq+7Bsn1trKu+6NBKnAHryYhDIHTLyQW6aNDHO5VTE
t/ro/IjHWHkZxYijOFHHg9dG/uOouTt5PnU2a6XXjsU3x8hfGhzQxPNQhAH34GcsOcGGOPdt3p/R
zK0Gc4yfxilU9kYYVsv6//B1ZsttI8sW/SJEYB5eOVMUSUmWxxeE2+6DeZ7x9XchqTbVPj73oSuQ
WVklmU0BhcydeyP28LVQ2x9xGtXPFCMtHolohhh66H4dOkRn4AhJz6kPjIiz8HO1xPPEy7b8qvOx
1YGi6dUPNFPMr7RDFpF7GVEI2lR+YALLMRyo8BbfMvhGZJ4Cv4JaCksmbat5u2pKmk2jxkoP4rt1
C6XR3O6ztkFadVlyXyeLdeRiwSesy5Q8mFlOzek+cM9p/7eptU5zmpdBVqCHZB3nId9mXvTDHQb1
zH/pR1L4+kJElZymxaxzExkxvXYPMhuMU76N5onG92XWgsRqV9dmvhVTN2P34CouuiV2nn7kk49p
MUGwU2blZ1DU/3GzqqGjNyBB3YvQyaIaECytusu2aR5mHxNIEgLwFzs/SNA3HDtqYhlK6wq384OY
FeLhZ/iyP4mlLxGpBUlO33nwsS+mBzXxMTdTzjJSRLOMZlfTyfx0W1F1KLhWdIpHNYqnlpeo10i1
X1Ai975kA1qFiBKoT06Wu/tY6RawRqefm6ktgQEW5UcnyUrOpMX80+CdUf5qIHV6t5zD2PxE48Xb
csXjK0/ZGh1lLYIEp+bPS4lC6xHiDAi7YDD6pPf1cAyiRFlbiwnvj7mjvSrYyaxRWyNSgMF8kNne
VJxVnWqgXpfgsmm/FHlYX/UxHz+N9N2UZkONpTK8Vw6liGjxBgi2pjrMJHsvlKBzyj1012gV6EZE
ESG04iz4Oa6cag03U3WS2TksDwHssR8AJdcvOikBcUeRBi95wpumLAqCPAf4poB1WrYsIEMDXdJv
g3RMX9DSoDUZzm1QQP+8cs7z5y6vxhfxjFk+Asp1h4O8gAbl9BYfWSHykEX2eaS0/WIl4Ych1OEK
p3kiPHqICm4jZIEMYHiWeUEpV33MqR298yk8hgDuofYk0SYf6EVfBpmoIeN5bAwL+RNcWl+ppwY2
kaEKc9S3EIruWvdSowr0GpQZEoj+5FHDYbJChOiYjmQLZXZKMuvY2wsrezfEJwBKzi5Vig9zZ8Un
cSmI8t2uxHc3fc9ti9sycf5pCegn9QCbA1/t+lWPBu1rnbQleeoi2VEe1b4GWn/qY7t8DcdcBbo0
t+s8jLSvXQBCqJrU6VKVPgpthfJZlmvemK7LxG54h6I7siih3i/bOD0ls258VhN7O5R6+kp7r/E0
JfNHeZg7U6QftKQgp7xEySK3sZOTzP73IonKKDBECzseyK83Hoxu4b+5m3IlLBlypYdBcrA1DcQx
nBlWVfAtvQf//2t/20p2+M3n8FTZlllTrbweWhgr79X6dumO7gwXF/2TaOHqR5unYbTxxXmbercg
M6Z4nVd9uxGnDLTczcX5tiG0csM+L9yXslQ2wOeDYNqiMeasmggivNXkDeolC935glzKnvsf8t99
9uYSf2MW08EOih93/21p2PE3PzjcxwxkJ2xQY+VwAVQihix1jHBBGEInCH6GHwa5/dvOVAa+d1oC
Zc7iuu1n6HDfToH+EiUBd/KW70viKcmFOsSMjCtllck3zjdLJmSo2+oIgsIAtULs3e8AZ7pkvfkT
moD4YMoe9xCbDxfhSFDU736EXDad329Mk7a1e/RtNe800K8Zrb662fITekAmlya3Xwa77FcdHSVb
aSeXxvKk8a6xjyCYuAynCs6mGTzfm87hWSq3sqgNEQpf151zJQGd/bagXXrWZQ97MMstnFuoz/7q
XP/1U+yYw0zMbXUqjrGGRHdceu0ZoeYvEQR9h5tV5N0ZoTITdO8yGzl8fYqEXZtlRnwyZKCQxtWs
ZsDlVT1bG/n4flqikUvozpDIuvsoVr7ddhWf7CAhUehWpzCNYQT79YPlUmYbc0L6dgCo3ALFNQ2n
O4XLb+UraIasfLIjUKgxWNP0n3Li6+GBmz8bpmv2G5mFP8tFWBEtCZkRn+1kFFfFhvh2oduhH/jm
lPm3zSP6sWZefSVwCJJPQO/oroK27UNU+Ei96+3Fd9PyQ5vTyaQpC+o3z+C46svXeYbA7TY5ov4M
A26wowZffGitfHiCBHQjk7KZPxQo6tkD7L3Lbm4SBpAGJ59kUhb5CtA3pf7S0l51kKoWYjAk+4Au
fJ0Qiz7+VtHqG+vml9h79v1X/Ls92n9i72Fy9ct/T8SLP3Od295i3X4PHchPl12jKosfOYTVz5KF
Gezm+Q+u2XUjyjl98yyhgNOexSWWZG54ff3TQtlLdv61MOvBZPxhL9nmV9R9ewm1rOq2/b/3gpgt
evy3SxbKXr/+Qf1sfHOr5Uy55Jh+uSVSrF//gj/s978+jT/s9Yd/1P/6gPpRBTxsh9/tvthbrWNe
lRYKa9/Ls50dmMFWDpAIKXvPSf63zInHKhQTraTBgduN82efoPlTTNOrWDN1qg91PsVA0sPudkKt
SPttszZED9lu1j7ZvXNJMn1cKWo79hs9Nx6bhG+jzEjV/zbRtvRkcmzlYSbhaav9sxJOeYQOF+EA
cebLjDvCTjRrPaSbtnpONfsh0lvv2Qkjho7TvZIhTXP3jSln+rLUsq2EyARcfwZs5vAm3pYta02v
OJUon53FFbpkC6s8QqdXd59lkd7yJgHs+K+7a6ShdAcTto14K2GysmuQLFeT0t3dfbP54geQSqHi
e5VylDlPr2JJqeqXJXOLGKLMSelosapcz6//jryVuPr0pYWpKwOPmfbTt8g1ok2lzO5Jgz+Rdwz0
v3rvvT+JkdDz5uQMU1J8aTI1B50EUWmgNfFFBjUJk9tVANJ1CzYLOdFl9t3EYpZ1xOnbMr//5hcT
Hil46sJk88d9l+UegtNNz5+U/CK3sCDtUaDtyaV5agbhm6c+zA2EU9yjEawBcfXPpXjjOFNQm1ui
olaZbXo3uLx5JSAwal9fgxc48C909+OyVSQ+J3BJqjTobvcQgpxkaNLUO02wonXgK/9x5plCvgXs
qt+3aGFGOTduaFAijlPB7BXb3FIHqGkW721Odrldpj7s2GE7HEShpy6hvxzAIFZGHTubrJ67fUc7
AjqUjWPvEyf7CUJpONymx5buUiVUz32h0/c5BsXS2YFw7G26rRL/PNenEqJnfXXbv/LMrWmMDn+Q
YGAKfYh2vtOnkPPByC0+4GNvV4qpT+g+qsmXJB4sJKu08KCrBWmdIMtMcmFDeAXTCPkaIJC7C1KJ
kOLR+Nrlk3WUqDFzWNCrsHGaw0KNG9D0YrdbVBpQ9YZE9RI0PActI+hug5nm7qqBRpVC/b8mJNjV
lHNiR+mDTsutthKfpxcmjQMIybGHeO67NZYNP7BrfkJpKTomofpRaVRofJchKBR/WpXO9JceKf7+
nU8u6wnSiGRctEcJ9n4tE1MpXIhWmkJZdw0HaIectIAxATEFZxSuArjp5veDhOkxdBz/9jttZm25
y3Zru3VrSoZ7TfilMyQutirHta29EEzL5DC+TfIJTCv0h76nDarQUr/QUSy4Luat1CGmpczvTXDU
783f1vrMamiTrFr+vh+o7c0fKBbr6yrr4oNqhPMHXc+0k8MzeiWz4huQe01QhrmKi+5Xc6u2Nm0M
PuuRsOyu/VAd7/EI+qI0HyOwdVtuei0sbLwitf1XiwS+trJJ+Fyyyikutu+lG9iNSB8HI+Z9YrmS
2TSAzc6eqZdtZLoPkEGNxbnE/L7u3xsm1KPWoT7O3SaJFGOnmanngito+402dsn2ZgdWNV3n8hBp
VkYD5hICqdlbiBR/rNwNtgaNUWuNJigyY0rzIwQGt6visHmMke6+DYGBqjtUPRPUukNIrs6qVsBV
zc9znju7RHeHHRxmxmcfvm1w8sF0dqNBPbpuXK9Sl2xQrAcm5dvUuhQkHxYMdfRXsPC6FCWl79lN
DlGgNPtBN5NXz/9x5936nzRcfwrpjHHYgV/9rtp08IFSshpefn4/IeozUiylccNIyVFOBqrT7/xU
FbLNjLrDQ154Z8Sey+/00KpUCLTkowY7C8qIkc13pxr3+lSjMZQ2+Ylk37RvG924apmvbzKf0mrf
Lxj42si+U42+hLH+qgKGf+5qDbLjvLV2kpm3fZOySNf7Z80Zh8/O0+1tHXah82Av4rTLu7ysafmz
Qzsb876mKJXhs3shI4bEc1/6lzjN5kcrArVNb3RPI0zffFDJ+C/GbTCQhY+CZqkmMF8F+nrSa9hf
SYs/1AFEm4lXPgeu0T7T+d9SIi8O8ouiJoiQAfxuCDPzO5gjlCRNjximmBZQf1kUTWn7oTTKg7jp
fXlbpPHO/djFCSwDqY7ysDF+Dls3eJmiInxB7XfeVagObcQnQ5RqMXwrRnK4+wA/Pxje6J5lVezS
Lw4MAAXTfzbyQ3C4OlrtEAPhk0F3Q21Tlzxo7r42Vf8z9x4lwqBEBaQPsm2VAeQmbweUFabl4FFs
Eu90r8YU0KYuj6ATWoIcMwPafw8yyghOZvpgtu+C1DAo+ONY4iUyzHgUFxwuvE02fmuMsjsNZj+E
Wy9CWXYxkZXh/cbsPkJiCq3iIkApg59r+VNmZFuSOcNZXHNttQ8IUD6XVlRZZzsvrF0Izs01EneT
NNohslBgyMJa38FJO31z3I80eqVfyzxNDiQp39x5/LFzOu5+iL5HjkpmNNNegMl2fOtU/2gvZt8p
7gUCsINEtP21reFYbfVF2bQbe3733waarA9Wgk5gHuy7fuc4jfG3PXxqufeT45zzq5/X+TcbRU3a
NPVHVRnz7aj9rY5GfZZB4Qx7uwq9INpYWra0DaftaUhBwtEK/v6GW3vky9FI2sV1HyMC4K+nBWlP
MzEH1RSeUTjv9nmuoGAIpwSKvEyWpgG7nBppHQ1X81F8SmAz4UcQrroQgj46nbfhHGR+69zaWPu9
x2+q18EL1ZifRaCY30aPMyQkMOhKZTmAgYhuK1kQq0h1O1YKgUVngtYKWhWBJ++cDiUV/F/m1ASU
8NMmvs3GMiumVSrnm/krOKI0+RwMcUDLB9JqauSh3DAEW2iJtdfON8PTFOfzCmoD7dVtnOLJU52j
TAYdrqDpVkh42y/iypLoZ2XkyVkst4VNiSWnPFWjjcOdlOKYHai7EMHmR6dvkDaWS6izZzU1TrfZ
IO5RXIpUHgwJj+yxjm1oOJMchE31Xc7nOmC/db/46x6aoRQKvzQ3Bj4HH76KXMawJTUU+2W0lqnc
0ayB4+v8mNKYuuZvrzu2QQRBt581a7vPvL8o+a80rbN/eg0COKZhF5SsKoqbv2Lzqm6g8TNciYXJ
zvxYqiQp86Z9zJcaOkCmIwmU/hvFA6Ba/tQ/qWUC9XXu+gc79u1rY1KgTtH0fvbthiInqKyV4KsM
W+/Peg5lQ4vy/EcxZbbNdP1m+vQOoQ5uVOeoBylR6Um9UyIbxHI3aM8z6UBEpKL8R+E3D5bhG5//
FJGFFm3Sc48K5ZIfT4fPfADUJhZDBsmHW3oWwIIGdeFvE5JAH7VPsohDUmjc9tHD8G2BFVHvRBxY
oW97KQ/XPH0tC9ZZWDI/9Pm8o62MezwcrHC5IxwTL6YyQhxMC7hD2fv9IsPIvA9Nq75bNKJNo6T1
tVzYTKwG/hLPBjmUeFm/CYXwpArq/7aVtOk3smZYesdIkhpb8Ukrmfju+8DFFcBPQQg0Aynor8a8
lI3qP4QVgrwenXlolwYdULZiOCslvtuEUhqXdHy8LfIHd0CW0wkfx3Q+RGFtR9sJbehj46EMCtV0
tDU0ZdzXCUIDEnxbZ0PWhxgsDcqyMyg1fppLpW0DO1G4zeJpvEq4DEGnfRozWuZTNYMun49D/pGq
GjksAq8mpvwjjR5xXc10sptPgiVOfPIRSDAEBG9xt89TbGNZd/+s7utkieyFDC23dHjeo0dTr+3H
sNPsx2CaSNTebbnSC7tYRe5U7cQcg6x6i4nWYwbnD8e6/gjG44NqVNSOTEgcL/YypEqobDJYTdaT
zIhThgbQDbJGnrGv82S41F3fX26rDedrSR803RQ+7G+qHn2pu6cGbggAkrUKhxufv7hnitDbpqzc
WxRZ/I9dkiqUAWflRQ3Sk0T1cZnDdKJOq7p2y03Yp6in27bxZIeZ+dQ3ngbvPK/ei8tcXOKvvWw/
NGl3Fr8MJS0Ha28c2z1VYfjQo27eQTwHZUdTJ6gZjny1kf54vvuSMWues2UQX9PAnikhMiRp0q/d
xKcpxg0q+7IoBb5WUUtnptao8H2M+skIRwux72L4NKXmp6ow7J9lCg8ucnxf/2doOdifFDTDfvIK
Sg63fQsNDNij77tmgdN/WkKLZdf6v3ct28FDWrJYW6AennSY+DdO3efbqiw4my6+YoraA1Q2E8WY
f3zoczTnCRVDY4mQMBmiaoRvXCkvle07T0YWBqexSF7G2XB2cYJ2Z4o8wTmzCu3cVNU8reTSmwZv
bah5u6k7/x9nRnvKWcKnGPQjuYBxL9Hie7e6WyQnYk+Dv5PKGkDsZd9Up+O11/QdVR3tZJNSesOO
OtYjsujqcQz6B9WFzgpu2fwFumifsobmrcWUCU1Hr74zyvIoPs44+UuqnXg9bJ6dxYDXAtYdKOqQ
mcaUqDTwtI3epcpWQmQiU5UXTfW4BS0/yitoloafZnf/6ci1TnttTJDcXSJkkW9CVlsE7XS4+6C4
WQ0owz+oXvgaDvp8lqE2wcusKsC91bhwoy0TOh8C/yucRSkK2o6bOY2BelsSN4p98ObwA/qn6rmx
EZKEs5pGXQM5Mhp15nAeLzIglDxeIpTOH1DOJB32L79dBVs1ShxUBslFSjovj83+NGmgQyXzF/ld
f/Iznt1GEKePoxLaj/pyH4L113pn+nnvbZwIWUsJ+VPc3VdTbtDnRe9o2U6GfrlyoeRFVs2+wLg3
rCySVHRu2+GHcIiKx7Yav93yFEuyYl4iAg4KD+L7FYFeQPjBC7z2GIUZDZ0QiT2ZuZGtvDCbv1Ut
MGBd09NLSufyoeqV1oW1nMz4igwHep8GrZ+O97cYzYjygVy5tp1e4V3ZocFVPN5dcjUX8X/6KjQO
v/ndoerWim88o2YAdpumHOqSJffLYdiVIIGuOtCww1RAv2J7dbWuLRvApJVYT3YwWE8ezWE7M/OQ
aycDoKxceM0e/QoCqCVEBoCEMYyXw15PA5pxDHpb9ZJ3WNGRjBZyPiOO6LzojWOX6pWx0SCXu6gE
i0/CQpCS8KNV7lpSaX1b28fIb15/z7hF1bdZ5Vse05T9AliDRu1m1j+hMeuvBxSHn72FfQBOrPwM
yzqyYH4T7FW1pudn5gU9M62fE/fT5cjRPt6HLA26R5B+nr6Lm6vrG+pJJjmfqrtIRzsGno2HfhkC
v+F/o1zaE13wcpVlqQ7SfWmKl+kJjZWdk2afnMHgVEn6/9TUqFesagrnb5de/ZWqL/xcC6Uj0qXB
PqoG2CD5vLS+ST65XWDv3cjw9gYZ5I+ull6dOuj/8kpeU7MmGZ8qBF5PvgsBnQPF/V/BVuYDGio3
ztxap4KCA9UmesJBKQywdVtwqbRf837qT95ArpsnI67ebt4m72G+MkJ9HibNWkLuE7F5Lme1e0iV
KD65PvIioArj090Un71MyJUMmT8DhgBCTHo0MtpNIfZvQcNcP/tZnZ9IpQQvfhr9rU507Ys1L2/7
dFJoeT8/i2foe/UUxd4XmboFxbzoxVOTbu5rIiMP10MdkNRadpUh1pojNfPoIpZqe/bF14rdfSN6
ZJwDVLWfM6fZt1Qyr/UyyJW1HOioZ5m3CXf0od2fky9g33QSdbV9jczQucKL3B5pVkLT6V/LJ1ho
N04+IR27xN6Wu4bxFMLj8/C2m4PuYhSDATECxFqrCFazTdFAFOgvzLPKNL8R0Spupr0zKSi9jrTb
Rjk0q25gzptc/WnGKpr1FJPOMznOeVO4hbaxeJBtBZLjNZZ/yefprWlsaRNxfffzHPrpOeEVfM99
b+nzgHg/6QoOiU3xl1gypA6d2iu5nPwedJgeQsblKud7iFzFepihmTpDEaIhWFrNzRdTaa0P6eSu
pto1nu3F6sPUWaM6AgxsMetWsVBNHc55PzbrEvX5XcYRIgbNjloqTz7vWFsWdpMpAJnt/hKZrfM8
BpFzrbi/3oI9XsJObpL8SGQyiZxnXkJSKHerD70ffUoceFRXatKBLoCoRhhrpsUSdhrhs8n5FtBP
kWeUXWA54ascbG7LJCYL1T8uW/hsnNznzdfSj5Wve7zotsDm/Vqn3Xu51E0FlH5uHd77ZFrCHY3b
sZd7+kaiZfAD0O03G4FE8jFdwbFh2UwGh1YZkBPUL6AqfoicLjm7tJscnAkI3GIZSpKAU+AqWIaJ
CgbPr5HqT0i/JyoUOO+BPenVd2aM1BraB7EDKPNfcbIiR1ONJx03x8rxrZNSLPy4MwLAtCjRWGTu
lNAcHxEtHx91LeQb98vMw1zJAb3a8Qp4ZH8L9JZpiYGDJOuAC/+zxvJNa5tO0Mi1KrQKK9kShtPK
r4orNJDetdXVVxuVmAcbqsurDFMT0yutJ0cQifwPF19vZrAydzwX3jkbT38NyQo9wKvy57VgbzcK
iiFJdIkbtdzM9GZ8dMIcTRaodn2rVj7SU3vuO2t+Ksucc8sU+cC1Mtq3aZC0h8xGii1tnqverI/V
OBT7zom117rUf0oEnYgnymjZlzDz+i18ZsbJzsKGTIPtmIfa95rDH/VzblI6/YDaTk1NMV85IMff
qe/IzDu9HdtpSLeHHs+PfwfOMTpDlRejn0EdZx+31l/KIosjg7tI4txNueqbjm4FZKJ/899jPcj/
94hW/yWuiBw7tXCR2vm1na4PQD7h5RB/7g+XZuzQUm5K7amlJ3jTFH6yFZMWNO0pg19ykXL7fnfJ
VT1OKJFzOg4hO4Z2spj5vAGv7MvMV58kJMiWWwBvd2sxZULNeCS4irGRzY0p22doBgPuy5VjFMdP
1iJfD/npeKncHOTdMnBjSzbIA2sbtWpLfSXTEmhM5UM+IukZOsG3KUzg7xUNVsetDqo3kamC9Hpa
FFgrIb3OMr+nM2mB7o2hNT52Zfiloap0tkDHvvplGGyMecgOVTz3r9E42fsic/KNzOYQg5311P8u
kxW3x0dNib5rSCNddcWOr+YyDLyUcfu3S0hl/pmQq7Ge8kM88bctpjdDli1X4ajYjzPPU9kEdkzg
+7JVN4d72NbCR9AF1rmLv5T5FJxcBIRO9jLI1Z98fwoZ047Ownje/P9Lxw4BkVzXt8I/dqcmu5ty
dWMqk+k7UZmwlWULkZlc3Scyte4RINY0WDeYve8VqxMCfS6UI+FoWLB9qm5xDPsCNBtcJutRnTPO
bFasHLq5yk5w4WQnuZqXGchyd6YDhtvT7Aamc7h/K6dD1SLPU/1Cp9mSkMvqxHmEHQ6m7DJ/mbTp
VaGA+DVxNGM7JEvf6oBJMn7VpV5Fo10fnBBdSjZwpHov+WztW4SpTvUyxFk+lUexrUHtqaTrwy4a
9OjoiClBWmj7sFAs8bfLusk/GXYyHTWtotaXlj51+CFxgBtAicmpBpWPqskercLyT+NiieseJ6bV
WelasfvyVGbusSmt7hOAxf6gREuDUWP2X3Uw7y4Hke8DKNBtq9bKoj1jvPC5//Dg4/uetQXPinBM
n6g1rdS8CZ9mx6fRXtXzfI32y7wJgvjxVjVtlwqplDvjguP/iLycWOIPeEVb0bNUrBvD0daGDc1F
kPjTh0Jt5hP9unDIqN6XOBqTK5AO6zQhdb2Clrb9RHIhonwbZNRgMRP0gnY1XSBg4FNzbbmTsUul
C0tVaaLMs/aQTaF/EZ9cZZn2OTA9ZAtCQMXO8uixlqEyPfdq+eOnNBvyh7sfOvnhUfHdvQQgZzwc
ex2GabNWvOfAB1QYwz9FojAYVm4zwCK/NNW2UZhAz6V8paH8CvWo6WzmMrIfNYi8qDL4844HRrgR
ko+yMOqVGtLAZM2t/nHywWaIeZ/te7d9FFNmxVRbum26wk7i/9BDUdE1kfsHS9HnTZjT1Om62YA+
Sx7DGU/LZxEZf42RW1+1vEs+94dxmIvPtmYqW5VjMo/WH7MDfkiYJwCn0o9kzrs7NUVLMeBBH8CV
D1MAuwXswCUc4HDwOV5r3Rgw0mBAITGIUbsQBoywri2OncMM4RosGVbK/S8Izacx9kLacekWD6wy
+gheCya/xRcEwQgHzD+zciW+wlfogHBofUz0wudj1of1NM7jzoVEGVbQAM79OpwjOM4VbPdnb8LY
GppzDbFxqx/bTtv5volkh/gyepdaZMa8+hYjTs3S9GNP4G/+oXZiMMv80VerHvmGvbHQCJTN/IxQ
LBqhfqZCluqEZ8BDyTZAFX6tBGl0thuFqrlqaNFDm0QkGPO63+WZmn6Y88JeqdQn/vKUaOujUvcf
zzHO7ejF4AxMk0cIP6FyaTqnNtkeYoqI51gv0nXfhvkGeXk0DMqktPYTlR2Tg/LDlEYgyOzl2efy
jXigsx2pG3e6DG6WH6bISOZhRQ/PwFuWqVzjtlWuoxN+ifIY6sfFEn+YJ/ZDzJsrDNUFzPyeFb8A
ZkiQPkWrXhvB0MxN1SfryH01EEt6qvP+EqiWdggrtB4Sq+blWS7fDWHxOfd4b767ppmTJ8AyZ2lt
OCFXM1+bkHuLGyvD3lKjLt6G7vTcwAXxEC+zEsK7FQk+NQST0IFzbl3nCAfchRTopFIcC1VaN+ZX
RLAoprU7bpbKsxko/jPEq0BCdO2bWOLPqsjcTYXjr6Fx829hVj/2a7XK+73E9VXjX3t6m7mZux9M
C2b7OMy0nTn55Zd46nYFFfa/QgUOKzsy54viefWZ7mFlLa/3Se+uEr6NX5uFMMmAZ/ShS7PuRO/J
l0CB/DMzR+N7AdliI6XTdEZpHAnSn22UUp3yq+CTFpvaZgLWc006qzvMfWnCgR8hzD0aHxvTRC9O
6OehbIwfWpAeq1utwJvIhP1u98u8Yi5k9ElCHkzWA1+2t+XsZ0epO0daenF5KznlWsKDxe58fV/X
lJc6J0IEzx2Dh1u5SQv0DzadyMe26mxnAwMsqeHKhriwGoDuaUO2gRMeAngOZGQZ2wLApm58MWPj
OChZ/LM3SHK1QZa81kow7QMAmccsnoNNafFyIYxjJglmTuLQO94YyOQqp5765hRbBsRU4i14nmtF
w/lUmG59A06ZpVpsFC2ON/kYQNg8uVeVF2FUSPsWVMSYzA/DMsiVDJ6BdIkdh/3qpthQaSQtO4gm
RUhhoHfrpr7QNtzIc2cRSIS4YBSWgl++e5isEv+yB1ABF6hgtyuXI0zWwc6qClGr2DLc7NBu4HlP
2h9CkVfBC5Gv9EVc7UaZx3HkQecDfHPy0dsPftXz2U3QjYN2QQUL+rGNOYXDta+bAcZXrqB5483f
6JSt+IJKhWEsV6cJUfNo2N8DJdoLix95k+TH3/xkms6V2Zv7wJufCrv81mh5y8txYHx0yvxbMSYR
rI3CAe5ByxkH4x4VV/1KdczaKGFkvIInAAWBkNp+6DV1F3QxPI/UF77JVU4j+e3q7ivvPqNBO9FS
UHfoSu3ZS8ZLYNfNZ8+n1t87sAuLCRkL2hFJjG5fZjWfAVEsIrRZD5capuEDikrcT16blVcSeD9l
TW3Y3MNq195IELqfMdyY3O7EbLTuQwbgPtRL5dKOevwUT2oGTKL5IpYMeZP7IAENWDmV3nvIXdN7
SJfBo6bIg6Xf06RAAZ80186LywV4ommv5kKf6hppspbZPFStSx6oz2LdFlxSt+lfQy8rthAGD5AH
atZTByRnl9HtPPnhFZDRWVFjb1+D7Ie4n0Gfo/Cg0Zy5Gu0usVYkPcurocbjsenVL8L1Jq4q97xj
qhnf7CotNpMZoaCaVRXwPnW4pJr22FDA/yCu3p9QrHHd8MFr0wg4ySN9I4m+ddWqeZABSj57z7s0
NCl5/ODW5eehVvsdKKFm3WXK+ASzwPRUT9nHvNS8B3HJwIOr2wZW0HDfIEyGskbpo0z0oyyal5U3
P8uHzP+v5ZRL6g25SF6TYzjm2xhVERlcFSDXqgrnZpXxPxz6BmZAvaGF4HQBU7cAcTtkN3sd/KT0
E3QWnJ8+jBe8hP7DufXbRB/QK+0aynHIGmiE5Q1jbqKqf5SXD3nPmI3K5U5k96upJa9WZskqsvLp
qXJqmv5ynYS3TePwChGY8GyV+aGdnAjlH7//XM+ciG6lREiP1aOVKsZnm8NLaJbWx5w28OukK3+L
W51JBAKXMLazOU5bLQ/jjbrk8HPYvg40i35FFgh4TfhLiEcmYIv9KmHiFzEeuZJJl0mx3qnvLMtl
EhqUdTC1B5jxhwdao4eHNgjerrRufG96/UCGPo5e3Hp2vIPCF+cEVd6XsJ6qY+r301PZv1LD6mHd
XE50dgQ8bK5mHr+Ty9PMbl6bMkfvnMRjfYyrgFJkYQy7DlAOTyYzfqBN9Qj+IDgNSNauWnQ5norO
/+LSaPkFpOS0pymFP7zWi76goN6ukiQLaU1M2k8VkA7qptEXt/Cm0xiGLcBlVnnwFGx6FyDtFIWv
BlSkm0kf+9M8FtS8lit1Ge6+u5nWuVeu7jbrXTPXV7P+sWzy9pooZcnjvsp+NCN6AuY0fiOZFcNd
6wK2URMOdvzJp51icmwFcBA3Qf+atCDrugzpxdss0hMvme2tZFJc2hBdktTKLj4gJlQNrLiu9jS5
5/Wz4rbtSjdQpXQHSqQyOOAKEe9w+JlT9Z8YpOoPkGqvjdoOH4sC2M0YO+3e0Y36wV9ot8r45+za
CXqJXsBjb15wMpXx2Zi7YZ8ZubdttTjaehDYbfrZCZ7qYtNAyn21G+//KDuv5riNrA3/IlQhh9uJ
nBlSlGRbsn2D8spe5Jzx678HBxQxnpW39rvp6j6hMSSHQOOE901ImdmTdkqUNt93UxZ+dLocodrH
X6tRKQjj4SCDlprK1bb7T8sfMj/mMc+yus6v3p56OiX8DN9ncR6y9o+AIqObVpvnxl2+1pLCkuFd
Mcu3v/S/Z7liDli3GQ9Jbc2pWj/1rvXn+rQvm/Ib10kug0aNGo0df19W+bWtzAYUzpyuZkeprRdr
GWSWuKH1Ak+XegB+xtqnw5zOOxFuhr2bPdUhVZYivzOBQsM5Uzv5pxrrFizWbHVn0mtVu6vtTD9t
msAkgzLO3GLbdO52BJ9hSR7Lp7GAOUlWRj+5xWFVGDDHcZIqnhoqui7c8OPnST23K8A89dTAzneg
c8SQZYsQ5CmmID2Nz2P0vK5EEZnTV0AyKN0CvotjftL9VSQ3x67qP0OnJugUO+NnGPeGs+9H1mUy
3eLV5+Z1gBs7/N1wmov4pHH1KSkr/t/gdU795K+qm3oS5X7/OTHcP3NiKTcRWURXP7i2e5HVFFfD
Z98GBqiBYe9YjU38CSoC6nDVT3rd+0eN/OxBljanyp1iGMklWpidohcO6NanZJmPQ67ctNY8K6N/
zIw6+jrEs3O1moH/+rLv9l6gWVdyxs3JglkNTDuFkyqkVSuHlVaTf03cVx9IiatX9Pm1bOuTZWnm
xc+AhVY1v7xogA/uix72G2BM4hcV7uDJe2rs6MtkOvUxW5Ka1M+2gD67zkIZFLVU1viAhy4vUTLM
yxvSttxkQfM6lUm46rTF6h9NH9wrj5xmGS7xlPDmKc4Hx1Nc7uAEwJLjFJsQbc5h8SyzvDDI4cua
+rLimXfrmQpWoJEx81uPqsFNufqCAnrRLOWPgQ76Pki+aUOrUdw/Ja9B5Ua3OoSuts3s/CvFlq/y
FgDM3q8OX7VfIrjETmEQ+xeACNrnGqzUg5ZOEE8G3N1Bmqte/Enpv+ZWsOv6wf6lB6rvteun38TK
MBvvKXZAoZOlxUv1waWd5yLLPqF4yNHKT5PT0sU4easV6db6ZLchaLUAlsVEHS92a8Yf8iqIjspc
WL9wKKPmsxzzv8bqZ5551r/dePqlqt361zoC90wps3T1VkfVuBC+iT9wzHzzrvUo5T4dFIt3lgLp
Edk7cy6/JnkW/0yzMoROWWydaosHUjaDKkrv8r/KjuZ/p+qtDxqYky8JXOwU1KFo+I9U86D4fbZU
E5TOsr46bu09jWNCd1Sq64dqMvvXtOuV80KTTAAgKZ/tpFBPHgUinzLPN+Ck0P2vTlJ/owqr+iuk
7H1F5xlVcludEV2NYFpgVQrOyHY9Dbd+dIabwhsUieD5IiuL2i2orYMyrmBY+G6zrlddZiTjTVSN
pgE9EwIQIMvVSHbxS/ARmsFLqb2FnUcG/pvCD/b4qrhR/iKLTRxSmvAhnEGXaDJXPz8oxBj8Yf0w
etC8usuWjlVlKtmoKLzUSdxDLqK3kbHnafICqrv1JSji5jkK6NiZiEN+SY2qerKNHkbjResB6XUs
49k7izZqa3cXcJ+4ibZx3I965+ofGw+azSgskqfE4UtTQjGRNHr40oen1gKUh9Kg0Dl6Ld2keZL3
z0FZv3gAXAX7zoApy/coBamiT52mRQQ7GBKg5mPQLT+sVrlVfiI46NyivKF5e1aAxVQaI76Isfjy
EjTtIYM0T9suBkms49Dr9sGeQHXjVhTm556v/54MYPtCrpX6oyXENA+pe4QoqT76ABn85MAW8XEK
+iPpe3D7JosMWDq4+kWMFV71roYKil4JfOGzX9JADV7Gn61ThZet30JOyovctPndi3w7PL/Ls6Gr
b17sPpmJqd1kmJuQNM4PloEZ67z0uNlutbNaY+Htw2/epneOmzB2S/1ItV22k83VAvSWSlWhqF9e
vyX7wGuVvY/HONtLakGGRwKVH6/FVLIVazJD1moGtWNKgL2IAtK+wMzvhs4yXqyu8erzNDotePsU
q2jkcl/8RKPdS6ZilOzGINepLK7Tm82LHm3gb4B6wRed+qL/wM+rCmDzdNtqab1KmtMGoLd5ioyG
/flUjPzjiqJWa5C4vUK7FJx2X7vI+UWqt+qk4fFgmetKdO8r0S2WUvYFaupqKd2f75Z1lNlHKiy8
o/TkhkDLTU00vkr/rZEO1ckzQu8gSjvLss+AYoluHRa6BUMHLlVadW2/h63Cjn4SpfgkjpHucs/M
b5bh/s7N9acuMRQK+5u3gaMdQfLmRcS54tsq8WhN3cV+25zETC8MoIZED9rwcGqhvuHodHsMyDyu
7wI0opJ1voRyeiHdudPLlHYPfzcFmc05ogVijFBUBV5lU3HY28cWrzORZgMu02c3p3CIpsjUizIS
VOq0lOaS/nZauwVthYw71AC1PsFz/w4gJFBC29JcsIg2BCJFo5gqTUIHYkVaKMSYajafmkF/Okhb
t5EZ4UfD/JYL9qCs1PLb1qUt+Z2g+HPFJrTerKVl+2/+DxL2WPv/ZEfSCp3mAoOh9u4pclqH0gbD
oViBWZdE7gtkXDB+pNl1kw+VBR3voHfDyVCTcbcZbxtoyy6LL/GTjAqK7xvnXufuTJUoZ+Zk/gf4
38o92SyavJdl3o4UYy6zzJvUp9pO/qLTbaRnZ5GlebunVjiEzSCIhmRX+mHwIehM9XOaz7AuVq5+
LatE+1wvilCtnutlJRauCatimvsAYS0OMpDS2JUduex+TN19nfbjGgSxG/2XJIAZqChhW6PpSO+P
amVUB1eFWWdHrQ5YiV59IUlBiLfQx1PvVxRmCTbNOuV3E694NgJv84hiI8IHpBuBt7FpZtoXHY1q
7T4o6ccCF7LlxlIYC0bi99XszvZwcAKaCEIyjut9JW3MI6+W1lVuIT+C8/Tiqd23FGQe5KbzcA8S
2UyK6ckvnJ9lhWn5BAF2Sj7DCcHfv8MBFe95+mhQsfQs1j/aFKRbWGen3lvvlY3cEMUwWcBE6QqA
DY0C6VqlJ89JPmwF9ouoWERrDH1ZhsqQfFAzACX9KG5pj0/a56lt/lzze1o+P3Wabr1Kes/kWXIA
lZB3cfi86KSOvdd5qUfKJurUoMgUySa2zc47xfQOgI6EqQxZO/0xq4p7lgL8ZPnbqwE9trKUwn2Z
ybCW56dBRfQfBqA7WV0BE6aYEHW4QfkB5DAOAjbff1mGRXpag/7vyzVH4NAOew7UETDGlr/aZCrx
ZxksGO9BF9H0c0oZ0SqzadSB3Cr5IBahAZ8GvccXGin8D14xQlK4NJRzBBbgTR776s0waMmSL9X7
0kk7/9ADBrWHWyd8lcGYgug1CQgJF45unR4UeRpmp9Ag7/WgAPq/IoRBFuN9J4XupZ03moCDvoe3
7Ka9knCfrxLeyiQOIHEsF0VMAuZSDN/ShQheBiIr9TqTZaB23wq44s4Pcllmplq9wIdEI9xA5faP
/OupiPdTQkSHsqFgvxxDvjm+chjGdPots9LhqOlgPtF8nX7UnPx/tnB9/2AX1vCxDNwXZTapT8lK
Uot9AyGsr6u7Mm/p9YrHlBR7DcaoueAmyGDVlnGrW+ug0t2wikQOWGyPH53ltaaUz+tyc7NL61e/
M2hw+bubtuAuABSfUPBpqcfNYbMrzKA8DmQz9qIVRaO5H10KJy8bZGsx2GSps/i6IrsuS1ibo+t6
JxLI1mDBd+W1dVXAJ0ybmchE63smsL/l3hvyC1WMkCD6of5S2632UmetMe3mCnQxMHD3qmsgWxQ6
2KsQyS5rrdfCczZCCFP1BI8PopctTFU19rUb01G4GMowFmk0LXA3v4ZzUfMYYTNRrDuu63KvcYA5
GtXoXSA3Dj7brv+zWw7pb4VpeUd9HAsqqKL0twnqD41kC3HIKH7mXkiOFqKAU6aW6bkqgmZftKNy
G7Xc/joDgL6AZ4KMqwBXbHzpzPzT6FCYqkcx3AJpNV/cvIp2IpPBD9X2owk0bQukwCrXbP+bN5Ak
FAMNZlnXci0aUAgjuRJLKkIatRZ6nk0mMwL/xJKkoFXW1mLou9ab4UOl64OzGMuuOsHCC4zSZwnX
5VuAbsr+GPoxplmasLUoJYQny++6Ndq3WaTaH2NFabuYb2JxRCf7bbr/3G9Qc3IJRg6/mfsWGJXo
qCwT1YmCg0z9FkJNWMovI6Wo1WkLo/7Ib9PCcHjvZo0Jby+ibmuDFjeZ+mY0Hl3yH7uydonu05pa
P0/LAP5B/RyVJUJZmwlxBeowi5PYiHozlOU62MqXqQ+N00jMlKA2gx4U0ToDWvw/ZP+rXQjZJEgZ
9lm2C1r3z9mx3BMVLdlL13Bw2MlUBpNCwkLLpnNpe9nLJpeZyGYImK5WFjyJ6NFfTNrIBr6f9CUJ
Oa6x+cpskEtynNqlsaneLN45SIWBXedO86EyUl4VKA0EwoQZhStesZOpDGQVwFgBPLhYtJv8h8ay
jbcUkIl62/UfZTrEUDs1ohZuMxZf8SgMLbta/TcOoaqyB/JmvsGmu+NNtL/qUgIGl9J8SyGtLy8y
FRudp/zBqqjAqQfIFWjBTdXbqu6SfEcDbXFcmrKvG7Oq0KvKUCxEq9vyR7LNTXYRkwcZ7IJLaiED
nWhhb1V9Osl3P7rmdjnFrYsj2AXDzllQMCzFeAoyENer1s0/UOWxQCks9WLVDCftoriXLTZdYz01
zegCArqYLSLZSWaLUgtHkHTqnd0nhICG3iMwndhttCDRJrcK8u23aRqMM1DYECaDFRvSQ9rEoCmo
wItD+QV8f1goGmU7ucPr9jhOZ9tI/wXKNBqj5qRsLcObZRMqNBWF9XH1Eb1j5iA7L4h58vmUCBpq
xW9tYGb+84OLFvBFG2BQfiIZzGnBHDEprKCeH8263n7ibcdHTarE8MxTD3wCsbq91Y0DHO2QdOss
LhW93Ml6nYp+tmOz5Dn63V6xuj9bK05PohX5aiLreoCMYr9Ol93pV2hvoxtfpmmMrp3nBIfA9avD
uIQ8+tGjiVCRGEet6VcjJ5Enmq7uATVcIiCyBK1xurgpR/FFXkR0k4Cceay0wbptg+VbVKv3yVeK
YYLzg/wfl5S4WzdxFRMP/5ACttV/k0OWDH6ETpfsMCfAYkdmz3fAsepzXfeU0+phHb/S9w5rOb/B
w51QI/XwlJqAjIsN5FHxq7EMOrnFl2CseP3EV+S24qq3IMnP6/3crSzyRWSc9tttGziuZr3ni2x9
GsjUo5XyMMVKvH94OMwFL3Na0VeHSS3HZ4MLgAdQ2TuPrPAVXKiRQ8U8kvNBa3FezA+ypqrA3RVd
Eh/jRS2yO7WYj2pQntN4/F20eUP1SgmaqGAzCXGZzKjrHBuKixaEpnma6r0e0T7DU7JIODXR6rMT
MxkE0YlesnzvmnoITa5GJSgdIVB2aEpwk9ms68GN/NYCXrpo7qaFm0PdunqJgxKYsCurtGvHDs0O
5tI4scDNrDORzVnkX0dazx/k4eKweZWjkdFEloIb/3eFmGy+E7kR8gJ9edwuNlhl/EQT8u9S89Oo
SxrOHn6V+iAaXQY4uBaZWsy/isUsNUPvdv8okw3CpcqImO7dnuIwpaB7TFoMxxVwaBz75p9bdRoA
LVT/LV3SMKT4pz4Z5pMaltGvPggOu1IjukzgIad4IDw0eRL/qgSBeQ27xiYWECu/9MVXL12YCHh5
WMaQ45G/DPQh/KU2qXGU1WrjkFe09iLYBlscZU2i/817U4ts3XyzURLfXS+zyWLwGM4KzfwismrY
24/rZb0RyrLdOhdlqnT902TbJ6V0ICALvE67GUuIWGYywPbzOww880nkg118t7tz+Y/pu9NqL67W
3/fdLnNnI1dsPet3UlWU0S4f527vH7qs3mMXBLQo/qQ7FF8pyvhzXuvBS0iODppFvfwN3BwS6LZm
PZtjbv9Mk/WTyHNfoV/dHd0DhD3UAv0+QGtC1zCF1Q4v7AuySvmbH7sfKxdgXOAcGqjGNSh/Frnd
dM7eL4fhZjU/pY6RHJQ8Vq8yuEEDWl02DtnucS2qzXJTJ4B8vPlsNuse21rMHSMa3zbe3Lctg+26
d+ZVErj7kA6GfaCPDmwtsUu/p5EfAruxQC1HJkM52c51cKsuX4WyFk29aGQWanBaPfpsW5htB0zH
tv7nLcUGZhaqiVTCJZvfdtVtm7urykd5sFnVs+31FxJvuyzo9Gtq6/rV5FXL2Mu0VXUb3mhgjbPV
QKzyxUr021JmlaroV5nJsPqJta+NB7NrjCdxE1ED4Aavwu8uInQaq6bKDl5DlSLMjRtWZlKJKbPC
qrTrtlytSync3Hx82WPVPdpu+8lW23Jzd2bjXPV1QN019aGbWaDbZPEds99PlNMUu4FoKam4oYlu
fqzAEW72WnSzl0GEWjRWxQ7UW1D2RaATTT7lZv/7nefmQ52O8Wa47n+3c0mX4o3SFIMSl/HXNiC1
1TjVR/6dixd6iouXrOYxudvWOf+kxA0j5bTJ7mxkB9h61h3ExJMSDZnKMPsUy3JX8WFA4QJp0/2V
dVN1dtsmfSGrR6PQ0gQoy16b5/ZA0jF9MWqe9mN2kYW2SCbH5XgrdrR7Z/QiGgoIyOXEMRm1SlkV
aJu6u2sLtXgZI0LVgzVa++2Dy2z99PJZlvCFmxrP24e9+/B+TillHLXW/k44NVXVHfLsPA1wkOqQ
/DT5OFTliT5a/0D2c7pldVdUO5nKQEH0dCs2oaxFsytjY7xtRg8+slwdwcSeVkMRGkZQVrs79zvp
wyarf6B1hGTU/lcd6MazsfT0JDM1GjKYS9GgBQzQqiiFjLMGwOhOKIbtIntQbDIx2fYPU+3YznQV
lBBRUyzBYNfz20AvctCSbmdNqH+maUntdn6VFavNlPWUbmzmAFWOh9bWkr0u57Qfntbo5wu4m080
3CznPDnGdd3fIDq3Jc1w1oXgvW0+DTkUFzUpnGeYXBO+CzbeMg2GlqNhXwJzmtfpakMMM1kZ58VE
/FYXE3jvZrdYN2n8Zv24Y5RV5XSyabkUGzfJKjr+li0Bmh5pwmt/8eyOxrBcoyQ2qgESDnpnhl60
9MIPc9fNez2lwzQ0QFPdJVkxP/dTYFknIi0tgVqT5orANkD1g3HuOetCrNS6JVU59F/WTUTT5lZ3
zY1xQYlkY7mGKMrsNxO0HQDDll2ihaVvSqtLbI8AHCxD7xkJlXFUbjeQLLQ7Ed5NtabTkPp0zmgq
0fnFpyiKN++ENzGAAXsLOoFFaIwfOO5pNzET5Zv/4rZd1IRa7akNkps4rf5i/bB934IRDbvBiUJB
sunZXOpXKHB5ovx9IJmgX2sreFNUmfvd+r+7iJYKKJOnjvisc9lOdPfSMTFvttNrZ2O5kRdpy429
We7xspbZNmwyR54Aoll9NpW1bDR5pUsNULbb5D/aRmT/g8nd5X60jZuCsjp0yb9FeWf84+mPtnj0
VOVpJtJ6SP2dN3QpX6bvv5h//kXdXXKo6ZTN3dLZ5SmIK3Q+d1cLQo0U5ELgJOz3gT4UhNtaLKee
sMlOpuIu6kgH3n/dTtailtl2iW2fu30frig2D7KHS2ld6ZysGoSH5XNuH+EfLykm6wcUl7urb5db
f/6HSzVk6sEYUBsziHaGYlZPkBTbN3uJN8zq2F9sawA8gtU2GJFGe5Ssxbh991D7CM3f/VZrdSYM
f1r1q0SsHKNfdw/0vKh3vCRQA+Jr0XH9Kgcapx+ZylAsh5NqGXT5jsh6liPSpqfOLjzq6VCvjtO2
R9FGTXgSy1orLHu/Ocls3Uk2vdu/pwDGhgVrb1QOtYQx2SkZKlt7m/13mVaFAG+KjTH6/5PL/7r1
g93D8v/1KR98H5bbViocfvsoUtWDHQcnAt00Oas94FiZxdMCcOoCmLZ8RwUwCNpeTG+8TMUmAZvq
aR68n+cE0KtdP6WktBdnGWwLMuGmAfZpk627kovuYarS3YPspQSODoGRXKHJ/01IKj/kEWQPy+lR
hmY5362VwBzDaupw9L9E1i2KKubMc7Csf3Fstm6xEdGQS0xza/S1l9huPfc+WSQwIhalWKgS4G3A
MHm2UYiZKGQmyMri9fct1zbid8XQ5fPZGLJv4KMQ0F0GLVGbU9PYvwL7Dw+OkhPYFUWZD310kiaD
VWooYbr6iN6vbn4FyVFXGeFPxFuVy6j00wItDHpUaDnnBFSLM4BJ2XNHwOo5UCpikmm2o9iO77LI
REtX3ZuJyFb14HjJ0R9sfSc23qRAu7ptJj7bUhznufxXk6TuSeSJShCqMyjyHmKHCkXDS7sPFumy
rpzLmwro+geXSrIPIg+aoX9WQOt+kItStVwI2SLopzaH2uktbYFq1Q8NDSeH1XDZ1LGsqxqEIAL/
PWe0pYse8kiydE1Qbqn5ApiX/NJmu6WbHrazsvwVLsL2HPZldYOqubop3ffZaAegRUGG9LNdZf5J
tGK3mdzJWo7BLjTCxqiZ9LM2yknXe39dqm1gvYrCLpoMJPF8OslyUxiVeRlSPXjeRKoTz88ulI6k
RXdJoblXCYDJTAYJVHlLtEpmm+LBLjDdGYDPxVBsHly2bbZdOaCEJADDkiYDaSc3XKU8CR/zAHTW
S2lrABgNEMPrPoAUlN29dpWeEnHIh5PSeeY1qSjQ0Qvar3YylQGODupS3wcxpBrpTbb5FTXEMnU9
hnuR5QpZsd2m3vait/q7Rvah/qC4ltGl5hFwk8FfyhJsN31bikw39PpUDNO/tcmwamDUMBHFZvcj
2bvbf7ddr0jYmwfscl2o67qD10TuSWDdg6xsn8s8+CYrQX+nK+XVBs8PhEqg5DPeHnkTV8MVKD6h
CeEj3e6rt9gHGtWjqmKNV3Goqji6VHELNklizz+lM7x2TlqeobBLPvn0075Gvk48nA6l38CrNfZN
0PCx4NP5xa2BBhhy7bckcadTb4JSJWa8GeyKYqy/mk3bUWd10Kweuu33fh1JNBfRROBShENofM8l
36WVqRcODmqmVnsxutP8x5T3nIvf2MHFgmjlWQbjfaZrTdTuKJiGwzWg7GJRaIPepuBSvU+drIVw
oHTVfQuWSbsLal417/QyDemHuELqvg91K2x3IquCmdOpmKsVDz8RznSo7/ROKwEeYJ/VRu3S+WIN
dUWdO8yEL17lUYkS6XxXF7yrvLejE1U+9gpwJbIV8CqxUv+ZtgERyfAAekWXSAzfLu2vdwhZ/59N
XRLI6qHVwj96L6N8yxyGX/I2LW6V74WQEy5TGWqb/+q7ddJ3xY2cWbuH85iq9HdDUciy9IFoSulX
WPtF7HTw6BNcukYoOIppf6v+UKzK8i7lAorXVqNBf9fswxZaxtFqmC+aydId2rFp7HoWbxlcOk8r
qvPPs+DtiaHsE4M1edKgK92tVCSzkJksw8pwMqcNwT/hNSkdusdAG89pB0IvXCWrWtYr94mYv7nK
Lu8MKWIPpMZ32pT/Ym874PylFtg8Wj1eZTCt3qO9pKHWmsLMJONXtejsRn0z2ExFBkEClpvNul5I
JrUBZK91O+rz3rw9SzfM42r0j3s+XGJbrh8IAMMRnMFOhSlluOTyyry8HstMhkFeprd18q5ullfo
Wt6EN7XM0mUfmYFKxMv1lP4BxJax7i9uoty2evCS5WYSz1ArKEUH06jXElxbSg5UvZxvUmwgMyeK
iGrZpuadbbV7eTBJJrt/K18wMn1Q9utG7VLPMHeTuWtikNFiI7T4p9b6DgyNRXVvK1cZfnPHJVUt
H0NMZIvtY0xTZgOLsziLcIqBEI3MiOJu2VyEDx/OsDL9WFcgH9RWHhrHMooBhTfh0njNGru9+l4c
DX+KlDYhassNiy5J007HAxTirR68io66rO6qmb13mZQm7DPKqEC9ufplZbxElEC8tCVQOSWN0SuB
i0J1JNBbDICWgT2r6ytZSyT0LqtNFxohtKrctobAgoM6iq/gI+8sQsjlznD05gZHQ3PTltm2fFSL
TaSlI4xORkQZrUpm7/E+E8f91yRwILhebjPbHebuzpTJ/Ui3gnK36T2j/AXc+uwMVnrwDJJ28Cyz
h2WU8syN224+ppEPvcJmIzN/IMd42Hw8ClzNaQL1g01Xj44zD36b98BR7lZOT207qFcyfSogDa1y
bjzzLCuR9+/KTSazHy2J0wLstql/ZPMgk/23T7D5/nfZ+rG0Dk4HQ6XAlDIUmCYlmiuBXAnzUm4E
Ioj6QSQySKw4zm90ys6reAsAs4kLKcyHvqipF9Dqq7wlOGlEKyQ02ztF3jC2d5Ht5eLhXaMlE7hL
cw6Vdy8yd28u24tN7YbGzVVPIpFBT1LwysBzcyJexB6C4WGc1Ze8SujW/YfAuzhIhJ67C7ctmhnO
8oOnVvGLPwLeJj+vWQ0ky6uwXmXb70e077Yi336n7/JNBJtofdY7CKIA01dvegpd736dVmpQXWQ6
tOlzCJzN0+jUIz1Fi+XoVJayB2OfUo3K/y71y2UKVIa9N6ZiWHcKbQBox6UASzzhKI6qC5HJheF+
9p94248/w1esgI2cdk/jUmMtss5oj0lRp6+yShorekkV/4OsoN4uX8Ke3nlvcl7onnZeZGYqxnSF
npldPecFtuM3uZv2NEtoaQGDsrp3PnmGSmpnoSDOOqpbB2Vqn7VlyR33s6k76UcdNqQvmqXu0tru
ftb00f8pCFU4FTBK2xSOG2X8RVzSwQmetWQ2eKFCSX0PeKvDWB9Ea/rzk9vR71+A7NjvtMZ1nkFS
cJ7tmDfSKKadgYWILdtu7y1E01EFBrKM3x83V1FsfjLTLaV4yhLrs6zsZdPN7MFWSxxIfXT36WFL
M9KuiQlJVyVHRidXXuYIJBirojMrBBw1X0QyDBqk9wbFASexBcqUfiGZAjVMeqptQF4ZT4YRt69u
5AAX4YXVJ1hsQ78L960Cb7alVn8kwaxBLfEpgz3MOruh256yFIRDOgumDzKkICnBhJYQ8+70Rjsr
UzfdhkK7grtufbGL+hKofvEZrBn+GTqo2CP7i5uG1ms3a1/ERqEM8KZMIYTpvWZ9GV2vPLemTunU
sgP8pxT2tor/pFrq6xjMySVfEiIygFeVgCemPas8R59ENEh+5sGEGv43D1GE1vxcOk4H59u7XI96
MJ1tApCW2tf0MRa59eLa/IvVAFD0qdkcVgAA6e5v9fbJ9vXhWUAAmgUJIK1y92midwlcxgUTQISZ
C8i56dIZvyEDGPnsvBSaAc9UoZ4pB4SwPCqo6ab/IbnJUC4zP60rHQoXKFjtTAn27UghVPVtciwQ
XskBue6sc6D09BtdU11wkGm8rGUm6sYJXSgcxajgVTJJNWV3JxSjzceqeojxHte5GfzcGHlx3vZ9
uFZXx96lyoz91CbFdDLjYTpOicchJB3pgua+SD5oTYQOinYxIPvKqCUil897ItO5K4zr43pVifTO
4W4qKnG1tKk+goEQ7u72u/NvAIR/u6CRHi2oAiga9+e7oVkez6Oj9xnF5Wje1j+y+S777yYmLD3r
/v/dzvMtalLWawI/cPB0OHJ+9BFkw0IDedZI/Z+MxklPaZQZTzbxrqMbWdZe5UWYwjz3QxlZb5DC
4dKm06e5RjMTWFhtHz6lqZlhRceetOnJDHJpeoBkmiQGrWzx2VoA5yO3/VTRHvIiK63qowtPJOrG
FuW7hVGYf43mMB/o4g5vGxKnzESmU80DhM+7uq+6n+LS5L2xb6ebWyQTvX2mte/8p6AhckVzUtvt
ZKq10Ytr9tYTkMxBdIWVpqW3Oy8O9cJaNUVNd9UNbyerbTAXcqx/XIqC7yAQmWlPhWG09ESBQwHI
4QhTa2PQRT84NzvPxhe9b4MrHc+3npPjq1pmwWtajfrZHFReAt5lMlNgrIH0+vlBnOtueNRSwJGk
p3LttCzawd5nIx2761raMWE6o4Jw6eoVyzFoTqHHGR1g6u7iW9SEk5N+0SlMBM92ma5rLvti/X4n
ThYq5mgZxCDlYO9kunXZRGIhSpHppVJCWFloVJ5931YUbdWGz3UafLHjP4h30RnmBt6rMWv+QfF5
8/a6yQHHdlD3yZC2RydtO4O+es/5oJZ0eY2l9ywrsYv6KH4CRMs7AEvnnduxn6+VmXKBp0xpSRY0
c6Xy5OPslGqWe9QWnod0odQQxaC1/t4yfRhbwlC7xWWl3WRm01rCXdaMjptMFFFa8FdKZBRB5ozn
tjSvpjna8E81QKGflcCzPwYz3Ag7t0i/+KEb3EQGo4JNoRkdrASwDo6tasdeQFUcmwCF7tsabVMD
dGg2+SJwAR2LfyJ6HPlPnIBeeKndM8lmOLrnefoKl9s/JoruckRic7dORtiu9w+eYHYmh7QwAlju
gLWgBDl/VvSkONGmnFC58V0mihosiJaCfGxksKK6eDa0gEqbMX0aBt+vdoYPCPQkU22ZmqUB+voI
qOFSs9U0M6/oMt2GZCnRIoJKndZiI0tjAiyg8ygQcvvB3A1umHJPCOI9Z0ZjX6QBf+73wQC6ijz5
+1pmhlfMV7ABOCQ2+nd1CeNOVBrWU6gZzVVRGRJq2gGmULrmOvHjXWW2CkUvliIM3Yiu13X64C5G
key02ct2/Jez/Xa5IDypBUF6v06GqyTHZCZ/FpmF73nBTfGPMjEp3D58yws+uGzLHxpul/+hOmhc
b1+ZlUtxr6c9KQ4VKgE8nnv5M5lmVThHmVZSebf9Qe+s5I8pmlpK6H64JvnHt0JUmZTrLV8DojmV
sd/WdkhxCeemy2otitXmwTFPTo0fO7fBzhrYPuBdCIzgiRrl0fj6vlSSIGo/K5r5u+7XNOtYakzQ
0aUizDE84gsMvUq3xLoO8tBfhVOkA007JoRw/IbH4Gaeg29Rr2uljjESp9Ve72Pz5A7VH3nt79up
g+6aDvd+ZywA+Ou0aiFPsMEkSsEzvMhKIVn1PLmJ1sO+zVSEcV8me8cb/MPoK9UJmMa0I4c5+Mpe
mjqlnVNmOX++kzXChbcptlbQTbsBnEHPUj71jlOCPwx96jh21TFU3fFjpnk+cXxaAnNfB23Mnr4K
cvDQ+BaNdAucsAaoj0anynNdlN9l3Jnpbe3oBxGwYSM0v7ltXZ6o6B2u4wKP1i+DzET2sNxMFJ29
6YjBT19w1LYdNlnQpM99PX+BCLl7Bm0GOsmFcaQZxuhfUdb+PPXm+LMNut+p62NnD2J7Ad6N8tvA
s/YGMCMFAXFB9WO8MITIehvEZno3NKHZBVolHvdVVYSfziqPl08yddQ5/ETHwYXOdxLEi9ZbRFHd
/MmTP2vr4swh3vA+t7YL9RtxtKYwdIqd4to5gWafHKuQqDWPGqA21/ft2A8OYZPRTiyv1/JmziEJ
QvW39/PlVX3VeTca8OsVTFNOAPLw344BZqOeDT2tnh7kK9DmZvdwehBYhwcXkXXROW8N4OgcI9f3
RlFNV3BHSk6RwTwBI5FXRKMXqaz/j7Ev25ITB7b9ItZCzLwmSc5DTW2X/cKy3d0MAgFi5uvvVuA2
1dk+95wXLSkUUqWrnCBF7NjbUcZlnoxrU6Rgp1k8l3lydWm9O1njgUt7SzbaaEJlCiRI1XY0po0+
fAaa0W1pBZMO+WIE79tmBtpAZS8dBY5uZfOzt9oiq+i2HtN0pIZxnwf1F3zA5KlZAa35YKXxMkVe
zMqwICpw6MTxQgtNj311PD/bG7UnL8AeBIaGwmAkvoHBqeOjAOyARtJ1NTA21JrYULfVxE5j8Xj2
IGPDARi44Nbjgb0fRyNqMpMpdbdR39IwEmlvbjJp+eeUA1avTkvLwQmpKmBUy8kNOLA3hQOIKzIm
9RM1ueenu1GAHny1iRLoXDECRqwbdzIb1ec+8bvL2IBAxJljL0yh7wFY7NBcEQVtrjRBPbIhkzEC
Q+7hWwWPBzejHccRwg79ftDyGxQUnX2syjhSquWIcrB4NcULDn4SW/zeLrR8QmZb+YLRHl8g/E+n
ETW0kdqD7NCt64Oi6axto0XxBRz0bEaBrY/cgz29kA1AMK25UjcqHWiec3FqOigeWQXizNTQUApQ
peAQ9n3JFAgXWD6Vl6idFpjwdkH0KQOlGD6MIRltnJbx4kvLaJdBTHiPgq9x3vZa9CO3nPei4+wT
GNyrc61baZBUpv6p10dvP7t1FnKv+2qBx/oiOjD+jewPc0DROA0qkLshXx/9QaMGRFovPKvmndsO
CDMrd7LFo6aBKiZrDrFevjlAvUB6foLoJGfFJoJA4JGGpKYIdq5iI1L200YkEdCm+mlbOSOm0n4p
uduD2YAB/FLE8twpLtFe8cM5RCW6jmmaZn5n88uurpYtuDawAAVyfeATUem6Ztnyfx7TTAWtZ9eI
j5YxQIWg0TjYivU47Ous2S7j2nVTCFybDiSD1bynoapt4HfD9hB1zaJ7giIQlBIk3Dxl1LVVASmN
qVmGUjEwfRgrdxp+WM40wzmgBHW7+kHIFlU5MnqJNEsPWYdc0pKr/zc64Hc2i9L5ItP0sCmaekMI
gEdHp5y3swQNiG9bUJ9E5l3gtAk9lIC6vuLoQ/kMFEponHqmOHmaZ87hB9fJG6ytD7aYoM0YtFu4
PmzrSlifHIShwgnXt50EMdZTjLDfMyQu4k3uAxRtyiZ7pqYYZm1TR461X21anVRbEzJToZgSdwt8
qQ9hDzu626lWo8Q9CVuHa3cyUQOOqDYERQD41obYg76Dcp4s9lR6oOwjZ9sX/cFyfHcz9rW+AXlN
f6lUtK/JtQsrnO6ZVW75aUb0VYUE23kA326iPzs0ckV+8kX0RxE7oWXa06Ut1YHpQzeOIwn8cxdt
pOdFJygSzhdm1rDhlDdffNWQOw3loH0Z3Q6E27/sH3Zc9so6UPDYjQtINO39sM/i74J/IsyGFCG/
9WMt/mSgnztrGv40OUr7Vp/1s3z4wcYN3GTIidM/bv1oucOLPQfPJuKNw1VO7rTt9NFAwQgH3Q0Z
1xmo/BiBTXGMAQffoTXMHZgm2ydEI9pj47BkA4505gMDB6MzDCdRmO0l9cv2CZfv9qkp8EYCprzc
ko0as0jnW5W4y6KK4aC5GQeQwcdAf+9Xv3bSIWIcD8kmBWHq0zqx/pxfdrcQ//o5akITwDRJEGOg
4HpAVF9EfwkoGr9mGpsOTsLH/Wwm/R9Ta72Bg6f4UXTubx0y8DbbHlgtdRHkY+/8GadI14O1Mn5z
rCndJ3MM4uN6YHc3guxbM5r6JslBCWGnKpbtITrVyaTdpUXznUarnYbUJFGFmgvqIrhebisnAlGS
4vWKJnfYyqTQAk2XCNKvPF8+5O1PnmWjMP5f/F/kQbbZmO6GUU5HqxRlgDNGtqNAMgWXUZ0DiI4N
0aUZrLNkKpO0PhmZ84lMa3Aa1cgiYJ6JVJiKVdNsXEb6vRmCJVw9umA8UHG4f1N20rCe5RdVyo30
7D/MnkTDuQ6p97B0tan1MgdR2GoaUzfaJxpSs0pDuTBmW+nsbhfSn7GI7NswdI/DhfQnguYvOdOr
z8rm9sxS84WyEVKJ+lYcB6jHDEWama9Dbg7H1EI50JLAaPMcCVoNh5oJnCEOGGCWCKAQCQ/z0SsB
A8B3jIMRaiv6fIKuAjA+hmoiE1wqOMKD9lgNV/APDQkGZDfZvnfq7AIEoH5PbBAXNjVoVmk4uTO7
U0/0kLCxEdp044rdfdWIqvGBQZJT4wdpkoKMGOjXChgE1CWb5blpAIdEqfSbLlj8pomR3xJWv+Cx
myymQZZHXkKZDgEuGaR96YQQmh8uowPtRVJXTHgOCa0cWEyl1Uh2ajhQCFA/w3kWLOknsxi6jZla
w3nsy0///4QxJZYnVchWV20S6GXZbD/wrKw6gpMLQVCvKOYtkbQQuwo1HMzDe5xO3+OyFiiIQJh6
LhKkmP89/GDTQE8ca8Lcko0aPgx853sDSNHVwXnIcnV6lkNoo8YXRSU4LtMEMnH+3deD3klA5O83
HDRSUKJamzaVoZ84YLv8Zbc1CFvVphKHHiFh/TAhG6Vd1QHOQRNunrR7obnDxpdDfbdABx06LqBS
kcFrENmnbn3Pqpzt0l5oiw85em5Th6hGnvDqm/SXWeRtUHdyDqV6ickq1i8slajbWcfU60Zgkpse
8pszTTu6Afdfa4wq+TFMptjRddErLQYJhSLtUNSLHBuODHbAVdzZMixkEuiaOMnOPyT6tLURLT3F
yTCezF89GtIE2Ya0BXhpHdP0umTdYbVRr+XQIdL1vx7Mq//DT9SHZFo+Cq1Yl60rwIj8z0d58KHh
7z4j2Qyvc466vJvcxz9UNXrfyQ2UmJ0Il9BRDxjT2wDqlkgYQ9vgNRElHr0jk5sq0edXsknLAFGV
xlHv2Oivwwzq5cadqh1N6rHIN7L3wKmt6fkrZ81X1mbTNw8Hrk0D0qM7uPl0wHAuVmHoAHRW32er
0w4mGxKwMfzTDJHRoeoMlWyrjXqJ2TsHw4p+rPa4cpO7VXn+DdEDiIsdlNACKHjS6Emz2+ipHXoN
LCE6Q0bYMNGVbhXiHcu2VdxaGkpCiuHglAUYMJQ7LYSU6HSRIr0IciGbUpwr8FUbMu8PkRX5gULN
ayQ6/RWTtj08gnsD/EMqIk12cssqDq5mGhelom22Y8/G8Q5csWObR6gVBJw41hPxRE0L0t6TmTef
/MkoFhPZLXUhsRCrP0R4yYFEEbQFUJoRn3LWiKfcycbTIPAbRoUPCgzdUZ7wRAVcHtXm53zyv2dT
VZSB1QMEus6WEyTJOtcL3ajGsRXizeB1IungtfGtKEVKE7G41Zao3/6gHgml0LLtw0Qj8DZqrOgT
2YfRTHZWzQGA+HXqWE8XkJHh4DRucmeb18C9k09luONyPJkcNu/mKP3STUlxnmrIZUFVQ2abMTGm
MCZROZoaSd6hVSpyvWrwdbqAohKo90w9sEENf3MV8EC4Vgze5jS5Qg2ui/dqorYjJLhZ1sb7ddrL
oWfb5PfKAO3EDO4MZ2s61Xiek2pvx9KHblyHk5Rv2fXWQUoUrIqOMd/KuTqICffNqTNHZ6sjXXBw
B4AAaSjKRL+xAdSjEJYVu3aYe4gQq3XUWMfOtfvbB3OG4Cbg3kNgsjI/4q8w3fHdTbag5gRdgG5f
J1ZGf8VDg88/Ol8jrxyDrLfx4oC62OYDHTh1iSs8b0G8HNlQGvjtNBmJPLzvEeSLYr4zRbF1p6+e
Vc2feB15SKUV1dEuNf3FNipQUMzgg5uSvAzcJlX1rN3UAVYFMvDW0i8jasIubZoyhD0McO/7Of7e
fe2BMCsBEKV1rHgzghNj53dFf6k9D5hYNbH4uMpIM53TlifPNxFqgmm104rf2aAVBzq5GlwE/wdn
+pF4HGynMalPDx9l/RHU0zpgXT1D/sWaHsKDiaO9pfq4McFYeM7GsngzweUW+o3QQwP42bfZj9PL
KBhOOUblgL5x2jiIr706d0vfpKlrHDQt5u9ZrQFQDIEmB/mjHSR2P9ihRjwAJOULIMetvPo8Fy1E
a5sENIIQ2tgj4C4PuCN/WobMa8W5maGans3FD6jMbGIlIWMBlqVi3/7ZTXswHlXmDM008EPuxsbt
zt3I+zNAG/3SW23S18sI+QgwLRgG1IfXmdmd3ENmNnX2dz6C/V3XIKFltnb0amfOEzTNpq+Dweot
2W1lR7hzsUMx96c9MnMNCjbGIZL1XmpNd3VUFr5rtfTYGCDFI9V4smXR+EweZDJU2h53H21Dk9TE
fv9s4T3yuMcE/WXLgU7opMKHpRsPYNBz82bjJFG/07MWDJ11l4lw9lFtjWBVc/VVYy6BQtXtU1C8
dE50TswIq51BNvs+r/8uTMCUqOGqJ9K02qFUqt+gbgv8z+s09fxZJNfSfzTnig+16RTzM2TGyo2v
e2xHxsru6+uHrXK1f672p/3Ih3rL6rgbk2trP+4/8iQBrAIaO0uBwgMpnj1ylCpkY7IH40AMdmxV
xPBYz7A4PdQ70BC6RPu6gowSLREFB3Q38Y5eDb4uEHJdcEFj11hLjGtHbI/N3Mkjol33XCYWKLbV
9M9uFMeIkIEnIlXuH9aQU6rgXZEt4z0NUaAGZYwC8O1f0NmJULJONTcha8G4tuJlVx/qUUPA2geX
B79lw9Xnd1vTNg/raBj31VfIDVc7v+AMgqejlZ+XbpZ0BaJZlY+7dKW7Qa+mlm6j3nUfrE5tRgiQ
Kwdr6PNzVc79XujlbTX9Z3uaamjnpav2HKGCDbSK2mj5cRBYzWbGIFPwz95F6tpBHDcymCKtPeco
3as2SVZ1Z+a5udiRFcmEOAr8vjpVKFI8lONoVxuaoebDePEka6Y2yWg/iFPOAQ7zc7CM1/nH9R+2
cjvQf1kaCEAqPdPA3gnxAh41zU0DVuZm4IXPNlHCu41txMl+nUmVDw35YN7lbLtHWiEr8+dammT6
l6pDFSXNrav9WXPOiO+Hq2n5UVpTsAPuo1/XCfpJkY1iqwR5/tQAiloRGp1z672oAJqaPRdhCNWM
v3o19PDqzeIG6HG9oXkaUy8dQSaQjOl9XbJu88FN/bAx7xGFXafXT2C2km+5VxUBzS6ONE1j2mf5
JOuazh7yABAsvOBmVAn7DAhyUmtehJmh4Gkg7JZsnUg2F7It4s06SioObZF9z0y72ke8ZldrsOLd
5Ebu0ZGeeDVj8we4jcR3TQ4K0+8Ad2va7NRHGQizECD7ZmZggIMDVJ9xLuSMnctKgNHeBya/0H/M
9mS/5UAkvgx2um0azX4jU2U0Wz0BlyuN+KwjlGjmVxq58zgGptfzo9Skg3ey1EJNa/ywU8txcBLH
uNaCFkf/E73EORd5qCcdmHvrRLz1Weqg+tIBHke9020wa77Y9jsNyD8thh+GJZwLvfNHmeThzKCu
Rh6IKEMgsDfGDW2G9ym0bF1/gwx49dn0BCJCGvTukHi0DynqNI99VUY3qzQRTNAH51Nj63+W0zj8
7T+VfLD+7nrnmwOm42Ut5Fqqe6bFzoe1zBvnrev6y1r8p4w2QIQgYqlQzymSz+EQFXG4op4tB6gH
XK4LlIEbkBCtm9Dyi+mZFrQj6s4zaX9jfTYDPVd+BVFZ8h3KOCBD9cf0GRdyA8+XxASDByZk/J41
UnsDtaIZsFmXr6D88M9xZf1VDEpFY8yadzGV1sUDav5VN6GdnSDw+dNX2YzW2xTdUD/njVe/avGM
6AF4sEJawHB6eMq4DO2o5UGpR1FoV3N3cVUzqGKqUh0kqUe2yBEsmFTpFU1kng9VBisenXaz9MkL
ee/jVIzVcd2HeuveemJPxxR5Q3ziCsSvSI72ePqkEUJleYqrF3X7vOct1NPH6kJjWzmbhog3WdcA
nKyGZPvPGppCNSlOWTZCLB9WqzXd2EOlrTUOxLtHPHyoXonP1CPbytLHrK6CtJ/7/mAn398tfbBZ
+Rd1Sj23IPIeEEy3EDYC+n0z8Bo3KMuPr0bpp1AbAUP2Ml59yMaSHFd+4K3+N2Y1ol/rOv8T8qXR
DpryKaCDOgjfLR1IzWLipzhzIc6n7rPUaKX2FfjI4pKbXgy4psNPYAj96eFq+V53ypp/06GXsymB
G4VwYpXhdCWdw3obMXITgV8a/5qlawq0qyEBkZge/v/jmw651p2BJOgTfXNjrUXwdGQlGNcxmQ2m
tY95ngP4h4eEEQ3sBhTNvQcKuwl+LSVfgf/vAW/b8rg8A/A93mu8zrclcyB6qLWnMjUK+4ozQ5jJ
3t2X3rz3Xc9/okY3JYi72uiLPo0/TSYQb/fc6jfkAFkwBDa0vt37lgYubrWSfEdIw0CT2S+PJWQM
l92miOeg0TY8JL9ATVB4aRdSMROVLFFFk2/bNU6C+nY1UY/cXCqEorGOx+hSDaVneIT1TgzumbiB
Al2UhYghZ7h9gz+JbFRdM/+aWMpJqLbGsawslA6Uq5NBBLVTi7vPY3EHg4W4DwNkDtoYPPSmm/nW
plTTZgWOciGy7+SHCC0mtEIaZ62Nj+ta6hWqPod7+9W8bARt4m1hz/aFdlx/qqYVrynE7yAOis+w
2qdZNBuT2cCH/ppI+ojvtQKqhszUtXPBKz+MeVugrERqYNqHjSZouDZko1my0bDTqimw4s4PyIYS
LE0u29BYQifp53hdWKNkW7Z1s/vd1mBX6sKqYOBr5wCRW5XTvhuengbRnE9vbep3iPXH6bOJA+DO
kb53hVS2gNb7DC4SFLEcIibvJYvcTWX24ilhdvEEPhbx5DTO2cTV/UJ2Gw/bEGpIEOQiNTtfsZTH
po6CYyh+houRt3YTSh2AMQJHdCiUufF/kKd423s3FExNIFMFpliNKjcEvtNdNFag3hqmw/yNdFRW
zZQPwwf9FZppZsRj8K+G9goqzEsgZ2Zvm6ZiAl0URySyr8YmMG0km3tD6jeyUWOpWXyc3nX4YiYH
ASbkG6gBQEQKhpDNalt2U3vUCQKFHKqZ5AvQYhq4yHogEgQ2NGrm2ufVrjllE121raza9SVuAJ5T
5aAT7qwbqpsQlYqjbywDdbKWcuu22ucI6Edupj/IRJPkT712jr+batFqIreyMneu60BWQYW+ChUE
k0kfLz2y4Y+zLzkogGmSmtWXhn5lfDbK/k+8iMRx7ooS0nzmttQz/gqqrRPoA5xLjDzXBZHa/tAw
9kSm1U49bZxwjie/uYCyZ+aAE4hmhrioAUJU26xr3NjsD65u/m97NTVHFSkYbreaJs4LnnK2Ubzk
TNm7tJDiiscIYdM+84qnEXzPRgSWlokL8dSB4vKJu265I79q1pFQJr+ysxc/0CLY20ibVCzuHyaM
lR0DTzxwYjywYNRDVYdRFEGIUdForOuIHgO0vi88Qu3Wp5gDPBkbzd2Ix9rcJnppQ06UdUcHj5Sj
B+EJlDMx607NrDgzpIm0a41U4PZhQjO9b4YeT0eyu6y27mWBWtoO397J/DZwTdvXFk6wbPCaF6AB
2xfd4hLIczvak42aWPtj4jF/Br8gBxHann4V9JtK4n68RG5yJBP93sheD1EKGO78H1/wCy6+Awra
gKvnPmQw3CKUXdwcHJman12mv0NlvXyShsveoIqKqExvfhZSaHsU00P6ZHrqBohe2ETsjej2dWHz
BkFDfgVkIN7PLWRSFuNC/E2u1BRJhIz3CPW3ZV6bh+4kRXM2bDO5FByKkAnqAd/LyLe3Scz5sSzT
9L2eFWi8cl90Y0if257/QV5AAkX7jEFSmYZmXc6gquuGa89HvJO0PDq6TFgAtlR8v5yz1WEb0KFr
goPslc7anmV6t6Ktd9yIOqhKV215qGNxE/5wA3s0qM+dGrQW61lSynrWd3QQ5BB23THdF5v1BNly
La1eNvakQwaSXAG124jYsY//I8MLEb4QE8zqMkEzQRtqfSGXWe2/8yVbD226qALdOZjXK2ad3RYh
XnMExbjdAAWIQI97603TvdkQotlAprTbT2Xq3WiCmrrl/IBQU7Y4rytatQzcmyjCcJSkLnaihtZH
sX/D9WlujEAH5BKNkYaoGUABY8UhoWaRAqKrtA/TemSQEydzN0IrkazLGHKQO7eb0iPZ6qL6Obus
IW8y6lDUDRGWQ5xeRfd8J82OUhZ3sNHN+olsvciOrjEnpw9RuqVrKBrOAdmcLTm6ZYqoq+69GrjE
bbmrySPYfszPfuffx7Jnz33P+KubVYu5dvXmNFgjmDSUVz5VHxcVo3v3ZWE8R221LIq1Mt1AgKDI
/T14lAKGsPoXFK51G6exPJAdDtVLliVvzaxXXyCsZYcO4s2HWbnZU7eBfK7+HCPJOOF0O5rtjbvz
bgBq82sEBuJwcG0GKfJ2+CTY9NPugrwKRbz6tkls69Sppi+g7rD0vMT+OFQT/YPtYfjL5WGr/8P2
5IJsbYMfubezwbpTo2uOdW9bnM44rlWHh4nY/LPq6v62miGUVJ9G6b6RqUM09O7UhwcJD57zai+F
/b7ywS+c8auflEooRAAbtDez6J044iuyUZcao+37dkNdchyYuzi26lvVaH23n7U2ecZv375ZMwtS
vL2fR2WiXgpu9RhBj/tq8sz0Ge8pSFL+cuW6hZwM9xBZUDZqptTyA1xlyh0N6afU0+CFZWcWSCr0
eRygulUeOgfltlZzanrn3GddufcGL76ujVsXCSLlHa6Ic2r9GRes3JOtdBxcDslRlvwzpS8pVUl5
zawBqFSXPAE6AZlPmhg1IDncNkddLUydruE13FQ4q2a1TKApqrKezgQQMghTjvgyYDqa4bnuhdyU
vLaxsWW88C6+qlKwvN67JGnVQQR4eOnK8iAcp7gjjCru1JvGPL//uRrjfCiWGX3293MDLPNqIjeg
QH64dgTctNqJGvIYW6ScQScEIgc1sa5K42TcQtdi2q42+gA8n4adbPs4WLfK1VrdMaJD1Ng/hsJG
Cp2cASxyzhAbOTxssvwDrK5DJds4HRtVuTeraj7PcLVbX3OUu5d+fTB57x0qq3nrEyBDqYlTf8Yh
mzClPeFHLYUsXR0m4zg6SZnrCAwx1AJYJX8eoD53gFoDbp2Zzp/J5hi5Up2p332WtyfOrR+lckUJ
ynjlET/YjZ89N8mUPfex2z218gDR1S4G7hD2wo2ACs94UDQ9YmZArPXWBEr1pLytxSBUNMLNn3OR
+Vyk8pNTe85zZafuUz0/WXnXZoAy4P8+8Cx/LMMhqp29NIUIyFdGwn2WMja3UdWbIQ1pApWzI9Kl
Xn40QbYM8HVebsuuY3fTAT1w2zUtpBgw1Eqb3ZMKjTd087Zhubm1BUR1WANiD6lqJ4ooNpHGdDwg
WdQYZ6jikJjDC7C73jH15hoSTTwvjE2dxs0Z2KbxwEZ50PKqOYPfBAgfQ11YaEwN+bXeOFbLkt9N
r7ZCf64KlCLkkALpIsT1I2TMrrFCl4uW/ezFaT5iogu0AhQzKEjFLHB56JKPhDAfbtvu0WgAMYRG
1heUhiavVco/x7Pvnnx15LJnjuoA1MnNoymvtmt244a6TI2HmsWBZ/ImRFESZsiInCSyXKoBq5O2
gwYYR2nkP7bGUn8FGic6smQiCWgAoCWQ8b/caJhZCZLo6ZTjVojAQQXh+83Mkv5SlLK/UG9tVhto
9cQu5QUKIgEJFEb+N/AHOJjEjX0eVEM9zemUkm8FTKAwUxtVg9wKbQR4cK7Sc9B5KuPS0HhZ3iaY
oi5NtfjdgN+hq0KqD4y1bC+EovurBxSXkI3ZEQpHqCrQV6WB1LP0bjpl+J4aBeruV8SLx9N5B9FD
AOgU+oImFG4+hOR2tmX1nAdZlRoHnPCTV1zuoiuwyDeqZW4Y9DWROQF3VzQdwLuVAXaaOmdfgP+0
Gu02nB0TSrjKZhUacOniSu9930AJd+/37MlwDVyEE1AogDF9+koTLpRJobaU7tvGA80dV5Q9CYLr
KJlV3TK1e/dVAhe9mc0uxmU+0cA+i4DBaW2mtPNAj6lKqciIa2O6EYz1SLhU5bny4o9Na6Xg6VqN
Dz6FWjL3rgd8O3AuqEabT7ntTqekbmdw1GC42qDdgd8IjUte3tsEpSK/81ttXNbmsfS+VcLtrm0p
uqs+TrhO0VhmCLA7EtTHYkT2WTV4M4sr6GeBqYcYHh7zQOjIBE0yXgUJ5OVAylwj07X3o1M+N2m/
8/wJEg+p1rz2OC1AcDIbjmQDShySyBZSw8VUhTmETq+81SCQZKbQzfY7gPB9butpGHGcvkeoNcpi
lDcgsAD+6/p805puftBZhLDi9LKGOyhMgco5eXJm8/oQAaFhrQBA46gfJg+xnBp0KMguF0N5R63N
sG3qRN8Ok4s/sD9mdoj3/hDI0kGdn2aJY15o9ostvHgblWmOCIN0XuwsNp7n/o0G5JAB2B1yQC9C
2dd4wftg/VNw3aywC3ynVDdRCF0PZ4S9ZbZPq6mwJah5c+jwHnEX2xF/KDUJBy/uMm4q7034MT9l
RpEBQICaJyiIN4o25OdriQsPwAVPvtFLiuxMJNMh9aHZpMcDLjF1BB0hRL35hEcT9drc+GabjXUE
6MAPTR98rUav8WdImuK9WBZGYMTDV8RtK8BQ+PjMHGt4dm1hgvwxv7XMNw+oCxwCoTvFzmv0AmiE
eGB7sLxHR1+LToWc9MCx/DffLXoFYv/uWa7+LmpQJPSGxvYQ98xfopSfoSfMtgJ8OFslynJPVDMl
TX+HsAMq4ZhkgKnAlmlmdeYa6gf6jB0LLSrepxkQIzdx+FVPi/y5iV2+SQycmUFogqoVYV3KWjc/
NC20PC4Rfum25crzOkm+LGZRtykGt4buQxzSM9X35r/1PELyWD1h6eFIz9aJnpjrY/ZxWnlL7tys
nm+hVcr2Ruxlt7ks+I161OCmi1IS3sehrmbNQQLF6thij2TUeC2HYsA5F+islr6EXH3hSJZSSpTC
mayL7pUoVHp3js7UeCOAQ0fqQqMZfPP6Yk+VR7ROogo5OtcxzqfdmL23evVGZaUNjtsQu+PQXp3K
aM+7np2pJJUasteR6QceakJDsgnlSxOoTTWPliPfyD425uBvB2xSqE3IY91p3aT2+m2t++2LXTIU
eQ4QIIQ+rPZHAoT1JRXltCnUEFXI/klooA9t7GxGWgMUO4BmjKqhngXkNojCsiJcbaku8kuJKgww
Zf5yJGMxOvmltqZnnHHcPU2udupZOh6XmkQpM+JyXYDK+X4LEg77wjMUvOogSBSVL8F3g4aqo6mH
7/7fnqex3YMd/5uHdoOTAFqaKrLui8cNsV/XrktSxwxHhspmqhiJpx43GFEegGQbr2T60IAy6Uoe
lVccFjswVVtk7OV2fdXiPxYSxvFUQZgZr19Nywtro1so/Ol04zxAodpCYmD4+WLW3CwcFMh6NQ3F
+NUeU3m0R+g8RWzoDmulIBUZQu735wQFyGmWJmgFej9XLJWHZPSj8j/b0ITnFjmgAL0PFSbFtmOu
7Mv0dByJmMerEWMERh8kHo6LZ6/JcVdgXXOEDrp5TmbfPFMPdy1H7ipEVsHGJQ9kc8AnIXc2/ssu
Pr1I8UtDYCOgQkxAyvUQ4Q93s9RaPlRnVqKCLjgHP0lUpdFtrP0Q8UD7BNUg/Dehak2q2yxSa97k
DSCkODW9xIZRHcx+QkYPMH6ooSYN8Iapa+4kKmuPlHaIvIJdlllSQ6Uxzfzb70Omgma3vTrY1O54
RP2Mjm9PUZzE5x61t7vOE2URtgCtVMjQX5kSkiY16cwz8yP0ywB1JJfIjPtA54B2kk/uQmRtM1kI
PuO1+dt1tfT5dpBgs6R6kdy12mvesuNSEUJDPIqOS/kIDXFAPy6a0QCr/sdZraWdgL3dgBd3M6sQ
t5NP4klHcq2e3fJGJmqKsvZCvbXdgIYA5xVP1Buq/IMv2bPShLAVmJpcldyhX9ny+1Z/CPolZxLZ
8Er7Qb/89ddOw8VV/WmcBgw9ro08lx99T6CreJ2mkr1NNeD5sebOBxq60KiCRs2chjRkkYwANhoR
zQUa5M3WdP40DC3UwzEij7kW0IqM7syWiJ/L9HueV0GJN9SXua+GXZzn+RF/3PktYvkbOYAABXcw
o/bvlrjZPThy1yQLJVOoiYHRtHKcttaMyigKIJF4pIWeNSaXrCkTlMJYABOu4yQCJXnT/UmTmlbj
3U7dx3FJ67IyF8Go2xvgOMHTbM/DE6oRqyDJ8vzHbHxheJT96eKBtimjGoSTthYDUu0nrzOzgBTA
ASWkC1qWx+zi+1rJ8WzNURaigNQ91XnhSJXkmr2nETUxFXatY0vBs2mY6AM471ErFFDih/U4nbe+
hUvEf/NGZFvdBjx417zRmPrxHgTaKLbptebSRfPr9EvKHJUHPTifCrDcD+3AA5QPGgiYSUivKB/S
N0c8AkKE/JnpZX4ZVIrdm/M60BteHDs1NI3S3bPYz8CTjnx8Wtr2LSmaO40M9sVODW+fcT7dzdhK
tpXJqi9j611dLdb+Ep48zJ5wv5YyHQMESbWdD3Vq7Ae+ywr0xocRpXp4hKbpePAQHt3Uk436QTK6
M4qPdBwnpiKCDxScnG3Kcm9rd137BBRp91QbuCMIlLYVrAkbDdkClTr90HR8P+qRdqmMHtEs73PF
ss8QnMzeszbtkXiR2Q5vl/Q9nZEHngGhudlFW3xKkNQEDj19V9zw5wJwroDc8nzqtsxD8TTNZv54
6GPtbOeetWVz+ox7Oft/jH3ZcuO4lu2vVORz8zQAAhw6+pwHUaM1WJJnvzCcTifnCQTHr7+LkCvl
ylt9uiMjGNwAyJQpigT2XsMOKoh0BwAwshCWhmvrhiCNqvU0BtoWeKRe+vV4H8LQKRZLcLxx4cI1
Jjs3SWGBmnYsOkA0yeA/uElva86Co1UA5OwQle/hm2k+lCVy+zoUOfka6t7rYDINvoahbyYrzBzH
edlLdS5J34GzMJINMY367HYg9fr8VfdBG7A+J13gQzQuqKyDlSEPFYXFAgql7b3wzWYbtAC96jBs
DPfUZZano0iK9j6qIFUwgpmGQld735tR6jV46Kw/q86CWrjZflVu9R6tIKUXQUxiAc7SsIWjE+iR
IG4inQDMlwHjO2dY5K6vZiEcXfd6U1pVtUcqoPVCyDXOdRvBB94P0+Yaipzam9w0Nrpdj9Cdv4Wg
5rzAQdeHbzPOq0dcz6HHKmipLccaF+63Dh36WQkRT5iz9cCRqjL2glzkhyBq2Nyg8fiUhSHqksL/
sC0Y+WG19t2NAmTr8qK5HZLotePV/TC9BLUKG5n2iqTMYUk+FAvddu2AsvUGT6l8d2knZJGkHd1A
V4NuR6GAOta7l7gO2dYkFiDQYzpJc2DI1BRUk2nk74f8fnRXgZLtV+mNPobTIF1MFG+vqCE9AZDD
aw1MzjIBMmOtwwBF/NZ/CWpWrQ1iFMuUNdFrYgXLuAuLR0hdDDcQ/sW6amovxHgfDEZ1iMZhJUVM
j5UP8GFlo7hIjIYejdSiRwHdgM2QiwSr3z/b9B5Wyg0MrI76SGJxrA0LAjJHUs6VDGBxHCt6Mwmu
vGHehMQZNODuTMjeLSngijsINwbbEtawKzNJylMW2MTLad7OCWiAnr4wmB4eE5mhwmvDcaxiDeYr
g4NX3hTBbiadu5PN2KgdxrKgzRbQhAMnRxuS6VG6X+FrAh84zOZOzNW8yczg0KREbqXvB0tUUILH
quFwpGTWD6saMaN2zJdeup9D00hK+LWlmK5NQ4VPX2RS1nOnUvVCTSJw6UTGoySExkhWm3BZmTYN
b/2v8aj79VDGRLYCAPlWD7weojsv40QPt/UsDh9cw/1IjTY/92NEt32DhZHjJvVbX6tl79rlEyRB
inXg9pPtKucvo3zV/a0JHiXOBR2sqFX3gfRPdjPWbyP8A7xEjqs4FwrEm/HdgsblTdpn9UmLaUYJ
ex98Czk4KcmKi85B8jyCr0Ts5s6NjsOSPDMWt3NIem6SWoa3o902/twd1mMNBPIlGhSgmUOeKdya
eHzg7ST3xTA+MpL4Z9Xn+a6A7bZnMJMeamd819kQvRFJhtuUIZN1TZhEqanmJQqouPAA/AddsvO1
+6/eVZM3nN7Dk77YDuWdDsqyTTedMB9UQfnDkBrQmG9Z9LN7UiKqf8YN+VnByeIRBdsQz7fB2beN
SG+UGseVhJPeKWxwtWgSsdeuBSBvOggMkPUIO4o3XI/Cq9rAOpl+CN5ezlC+LQ2Y1XKnBmXJAQt9
VL086o3TRuY2h+N24fqNO9NtIBpFyJpW1abunM9xkH6X0E6DRMK1TQ+O/Qx2v6O9u7bnZUegNU6h
vFBl8qg7uoJ8H2UJWBj0AzaiBW45huDqnVuDuCBENgn1EVXNUSV9aKRgsxKAXqw8wuw2rpKJTDYa
a8A0wttMJqjuENt/bBV/N3lBfo5e7hTGY9hQqLNDFRoZobo+jSoFGHzItoYI6pNuZ1b+pQmcsxKF
FmhT6zJDPdC526YwfYwTdutPmyQ0hh1Fgs8VBbdmehhkDpHYs1BN1ON022WTomgcpsLC7xnHXgan
IsRf2rWrogOTzuUJ1sRJd6iaFgljCww0qDDQTZFHZ2RSPpuunZLAk9qGlIg3mpUBMd5fY2iLFDlB
mnDViAwCy37yod/SosH/VWVgmuo3uN4k8P4EOsyKbnTYQjbySJg505E+qoKhxwo8jq9HlRlkXA0k
EKC1HDkr0MDtVUmTfNOjoDSzLVGf9WZEZcYrKmArGpKqS1sn17GdspMegKp6tmEjnoAWKIaplw0i
9RRLPw9Ih/gjLmE6z3g4icFNEnBfdstJHvASW5KA+2q+QL93PGeKY71rk/Q97CIPRAFw84h6DjGP
wKspPbIQzkXQgysZEuUK1uNTGKEM5+F1zr3Lj1I7PWbTj7ZyskWaQ4AN5vTAUOgfLtXdZQx50D43
vbL3fVC58h+kwVwTXzY9DFZKD7jd6QEZhGbpWyPWoFPbZWwekQfbqY5OTeFxiAcFKJgooJWFfSzD
ckD1lUEi+VebSMp0Jd3gxJxRrToklZ+4gihkY4ffTfD7PB4SvoeCtHkIyhqikGYdfi8dY1tBStcL
lXJvjIpgOUHq6NZnBn5j4yZu02iBBw5PPLihwP3I6qGChRX3OSuQO/XLk5wC3QL7LAnF7ARM3YqU
HhwFyNn8OTI+fMQmxAOS0OruoZwdLV38uDyfD1l3oHYOdeDCbJbK6LJNbQwd1gb8fowIwOklo8hK
tB34G9HzJZsSCSiGBAL02osSJjKg4Yz6w/8f4w85+wJAGSu2+c6aEqRjXYKOlaue7xjU0TLXN2/K
KbKx7C3neoweHTuYFtrjm8BPF+kZVlY3A2vzjUrBE7MNLEMrWSwI66EWNYVVA5aP3tMbkvaYXxWq
9cykKg7UN6H1PUoQcC1nWCOjlM+pG5gPcJj8GqoQsiLX3hD070XcDG9NK9tZZ5vmkUYxP2ZJH9z2
UB64NplTe1WJOyS6+rVKHWtPLTN8qLJlRRz2EHVJ9FBky3oKYJ86nvv2oa7zrWUkzlGMij2MRnGJ
WGuxh1ykX6JffUZiJvcDWBAF0FPSNB7LobRvrQ75F5IET20bNjcObZHonTq7Ii4g9hLxJVjF31nj
WHPALI0TON3vxA6GV8GNKQvVBXvdblXJe9K6X9tHF6y/rnc7PMhQPJsuWh7kxhlg8zkLCXsYAtvX
EcibWLlMfb9G6r4pYpi/PhCkwHbj4Kza3qaecjABCoBDeyZrKZV6Hpt82JZQA0ZXPzxzlVDIHoga
uHqEKHgkSfs8sqjfJnkyekGaDM/MwJLFoUGwMmsDCzy4boBfBYTQVscj7o9tCRNqOFFM/V9ixcL7
FG8/OPfIFzNKiv11Q4D3+BKCEPGighAP0b+2Y0UV4WUBr0L9wkICrgWbeDSRn/vzJXZtu77Fxh7C
xnbeexx6IC/SnTwnmHzroN+4aKJG3sCi3rgLRXGvp1xh1RUesaz0AAFrCYB3YM10BwuN73CUJWcL
13VLfDD2/WkOB7/0ReybRzUCU6iQqtx3jfjcUFDu97HEihZ0kGGZytKAP5/e6kHFthgCcjlAHypN
TIGMur08UvVjt2VjvNvq3esE6ctz98tulbgYmg7Z5zTqOl5AD8YmHB4tgfOSRV27L2IUurKQxyAm
kWBdTaHb1wHYLshZ6F4rchqUW8NX3RnTON/zgWBy5OVjDC8xG+5XU4lAb1qtcTlKZH3zEavPDpXb
me7xFayeeBSHCx0WrbKBMTTAqOKk9zrexuuAteld4eThgefkABpdeueiKnjnJ8qeRXhdbnSbGEO1
G4PkFcWAuahD59y5gC/mLQwLjMo1n6zMl0sbf8VKh6Dig7AaDMBr8PgZmsURXEycahcRd23Rwr0l
rkVsPFbaagEcIwyOp8brBozWh8BgfB7FUOc3DdPeR7ayAUiInMtemo8EwjeJPe8qAT8F3a0Hpl38
nEHj2IuzMd3VENrbNgHjSzDr67OADKiXChG/Ccvc2LzgP/2sXUpWFd+HyUo2r3oCCrTZQnVZA070
JjEJ3bSiPV7VS69olCYuxLoz2p9WUORxMusJ3LLb2pHWAWCQGDRNpNtAWW5P/jiBeMayEjejNZ4a
iilREbjpuhpH6ANMbBYfD7KEpvxWE1kM161XwwBR1ivVhRawPcOnvw0nMowekZuZ713kHH4dfzkb
Z/Xqt147tkDgQ5HMu8J4DYqiWJGZcqkhvJeOUbT7oC8XV2iv3qsgMXMZq0MjbNQa2IvWgz8Y6DOY
Lc6iLiJ3FtL4x462G6eJtx0vysfGHuu1H6ThqnN8/uy4tlf1lnizAtXMMe8IdiMkZE+BLeUMEkTB
0kKGbl5P2SmdkdIbJ4s3YRW2m2vqSk2iArpTt13DaWyKlMbm2qSH6VN2kv6UGZZ/KGVPvI4ygvUc
vFzsmW+D4iBABBOz0A2qVS0SgvnPFLuJlLewcuUr+HCqS+hMw3VHYWT5WsHDaKbbbH1INFCGhZ0V
fD2Fk5Bsg8fZdz1Q/4f6DKq22AZp16frSXV7bvL8RozB3eWcuq0dYmhZdLdIimSvYYnkBUBDPxqO
eUQrfHEnVNOvMA9IN307FCfUf9wZrSL5g6gb2ojqHZm6BrS7XNya0Cu9MaCgAy4ZaR/sTL4G08mw
sNt12Vg9+7fGUmuXaNWS0XGqtUKO/Kp68kV6Ww/B8zcH8gbpuVkIVPWsMyFSeYl1F6B8lTeMrlhX
6XCn8DecbRX6+6LHfNk2RvICRaXUM3I72wtn6O9CKIzq9oEBHhLWGV9DAYy+YApQ0BxTUGndyhpJ
c/18b6Y3weWpr2MI07xGIX5p11fE5W1QJC7dttS5HHZpswprWQri70o5zQkMo/W0ZpxWdaOFDV2l
uRgsXiGb5CovNApcNy0tN45S3ABz8qAF5fR4P0+jnRGCtTnhi66bqx2AbvstvLb1Mg6BF00fHH8F
EUQvE6omR6ss0gOmkvCDsyHQgu8Jk79fe90QeBY4ervf2quUFYcihTrC1KnHp6Uf0JneFTbEmVzR
Xjok741Fxi3qAcueHCJf7FozZbmXVIoBO1exVS8q9yxtilVMSuaX3hKycvNC5DWeUehNoZt7HmxQ
FxFcWsqeLwpHhgvjTUu7dFMxQm8uYQ+x3Iu43G/deoxtihr0B7dYtAbsuPH+34aTqCwURuyDYThA
iVOoQxk2MIa6LZv0afVeFKQNbJBc3JHTEXqw7tBhXhieDXGZXVKZgMvojsaI83nsRCYoJDgzb9Lb
QVnOrqwyAlRR+c6zjp6DhpNzQqAy6sS2vdJhEErrFIJjNPXpjQl09hIOMukcQB16Ji60vNsQOrsh
H+VOhdBIRaE0m0rfukVvfJ9jAR/aw0OAEhuFDiaBrpUfl+3W8DHP03vwdpwmgwwmki4UiT3d6Exj
Llpq19ii7DtlJWBnumzD4PsDflyx7mBZvYFPGqAswAPDVQdFnetGt/0aFsbAN/CeVgso8Y0eaVDk
cGvyaZ92NVLTbRKGVCQGykC3a+c17cGmQ0fZ1npsnbtrOykV8OSA4BgkC6CVOQ6HDjaVjz0gC5R0
/r0DiZ1zj3zhMDVnDIxPzJGgMTaFJWjdK6d32oVRAhoV+Ua3kRO/GJ4zOzBE+d3AamfJU5PMq16K
uy7vjFsrtFc6AutL3P11fGjD4VeP152BtHzMUtzLeH3QND6Zzq+j63h7TKJl1hawupky8rnblP0M
gMF3jCUr3ZZxAhmPqZdzcAxmDQOYCuJBdNYShlh3XTdWByLV5zSwEDcqzzkKQPHwmc7T89Qv8SUr
AD4zREunobr/MmUdAflJUJiHHqqCrgxANcXG4hCHD0TchlhR/TVWXVhu8JSWM0Ut9F/H+22ECbZp
WGtzyg7UNIj2AYcQ0BT1Kb6n2ZSsSV1w5HQ6obJ8+5jG4PiPGUQ5dZse7Kqsn5O+Vwvd1jt0XwCm
d1QKr7fCecAFyk89UBaY7BmPDamAVe1xI+qQDJD5Tq3BB7cUvWHaW5B168KbIeMA0A6q/FSYlxBD
xLR/d9Wbz/Tjrw2Aj3MhIvcbuljP8aZOkVVk1/osXQG5isx8H0OMvashyz7t6Y0PWPSlrc9Jv4q6
cH/t/B/H/t0Qxy36ZdgkGQAyLubuTQmyS0TqdRlRZLkgALnrSC6XSVmG54YDq5W5uXwOJWxLesU+
+MQGqjI4IgOBvBlrh654WLMbt3MgIkOGl6p14MINJWcoJ5r1fSSrBxIk0fdYwWPMzN3qWPhttUtj
Q851h4+ZQ0Gy4cWE0cOyNq0C7JZYXY90OCWwWETWTNakujHEZN9Mguw1L9WtsoM6gHHIA5iycM/J
8x81I+qpdq14HvpFfZRc0VXfG+QG6wEoyYXGTZC5KCjGOYOOcEi2cQc2JK9hAB5EqtuUAaymyomt
FiUEG2FWeEuBy6bb9Cat71WO5wj4PijDNeoEUelgIaNBQg0rwgQ8hzjNAkneP+Nr/ygsIMKspN+T
DmgZm+KpUrGuhxumla84SlrPMSvPQ9H7pxIaybihnRfdfB2lIP34zLg8G2Pqn6xoOIRxRd4ltPJu
LZO4R+Hd+b4MHiGUVO2Zi7WuXv1T5AbmKM6IDenMbp6SbtyqjnyE4H/ecX9AyqV2+1VsEPVgGS74
ukn2/jcDMotPRqkEOXTk+XZD6oB92yGVkbc+VA+mUHeY3UB2aeY+GSSGKZ7fDwuCGTzYykTcZW1m
76Evf65Hm9+Ndi7urKo9mgT3Y6mVogiMutYwxQ3hfOMk9QxaciHwY9hwGoc7Jn0Hgrg9n//WoUM9
RA9uRQOohI6h71HcBCYAo5UFtWSQano7CZdul+f3CnX0bcCQx0sSO7uvrIzfxdTTfbolixlUvt04
3ek2g4TDgmUyRIkP46+HX842WObdCLsLs8nuady0d1G8wLwx2bVhvYS02LDJpgU9brZkp9t1CEgC
HrlZD4Yw+DftrJqyen3N2jmek40Hex6+owZw55cee0oJXuLaMU8AiVVr3aaPG3Sa0J4yhjpO3SK6
EUB169PoprCfhPBg2zAvxxxgsMrwIeFXAqHO/AIVgTA9DQrozQbLxB9mDvm6tnu3SaO8fACQJeAA
LY2RT5dBSOXDaCZvBjBSP8q63iL92T5bfZUtIJkld6g3KkgNxEffwoJz5BRg1CpRL9B6S6HB8iKI
G6+HEpUzHUZ1uIyR1Xtsa8UBTAV/LZ6GQR3zuYvsFODDQewdoQJPjwfNlE1+a+PBAJ3sBKT/D90u
S7iNxiwnS0pjLPbzHjCZemw38Lr43BNTG+QR2w1UAf+3XjGN02chgu/TikGkZcpn1Tk8MeK4h3Le
rywYWPIhZNqucfddgYO50y1NDKBPbpXBLlOFOXPLVB0LW/EtVjXWPE6s5vuLbfv1d0UyZ46VDsNU
tAAqNwWZXHfz2gU4VRoPELl0VilTgGmPConK2Nnmg7odkCM/6o0IM350kmpObVUiX/9nO35lJqar
Xbi+tiGFXEH3teVeK9m+TIcXTetL0+ApLixxYqgp3roGhYruROtzu6YEibxlN1k7iqeUvehmntX2
OmVWt9DhdHRmp9YJqzB5W4G5/+VoG5//xq06uUvY+CJKWj+kdrsEWrt66csYlglJy5ZG6pYvXa62
EEcIIFPNgXeXAfQnpva4psqzTVSu9eGgNiNVi8Or2Gm+HA4c/RbCC8H9SGvMipE4KAwbmiUkWSWD
Gbw40t3yVJC7OmPlIY8qMJKn9rYxi3lt+v2NYXf8uf6uWzN7yG5cJADmOox8GxQAtzIPI+5rKKlA
U0xnNOGo6ezjcoAkLy61hzmLs8+GcXXNZeoR0iYrMQ5gPFA+qwqnhE4kO1pQCtoC2/NkV3wiQ8Rt
uXW4fKpzLk+5qOVJN/loqqam0S79GRg/gDE1ICfY3VBsXRGCxaB309HHQ5vWL1/a9MAv8WVXt4os
kY7nDHaxFfU4KzgIFe5osfewmZNuiN5js3K8CBX3QwB5pJ2fgRBA6ky81BSC+o1k74VvDzMXRb+T
lSkFoFAdrkC+Mu6V5cHmSwIsLOIT0HIBVoCAE6WpEm8ZRBSHKBDPCUE+J0YhDwCNcNW4NHtgJDpD
Ea/87jpQvPdDdzjmRWVtEwsylLoDd0sI4O2b3acSbLOJP4Q56ilWuAp6QJqwF5vbzh0+iNxE+FEu
47o1nhVtLmfI/Nry/DYb9nCAhoCsX0lwYuXBxpN3BRg+iPMCFmeroURR0crKFL4yUywClAsv8YAq
6sqc4sssEP5mAKT3YOY1lQP+lj+Otx3J0ltwpyhmkCgjXDsAlUhvY7+hM5m2nx08KcfbdOr47Qjd
Efg2OkpJIUCHyoM+lRMpOpfQnNikjD4MhmG9UGDo51C9QUIKRZsnDpSNGTX2S9OVchV3RbSKMsd+
aQfkBGHd9ighkHwjlUvmup1X/XOp/OBcV3l6APnAmslyAC/NMLo1MbmxBuFt8DqnoveG7bI995MX
HflK9HcEcKipS29K093h8pNbQ5n0Pofo/qyIXbiC4SW5aZgzTE/Hfk9b291aDiDuU3TRmwRlAIZU
4DVcwr+O48Lo9rA4faqHUR36LuLraOKpEJB5nilu4Vkm227HphBlMF+5kJmAVyvI/T4Q1lMzIBb1
Aqmqaq3DvnNOoWXLJVza2lWmmTQa0w/FVQ9L927bZrQrVlEB+qEFzVGgz7DU8MttToAHIkjPnTtw
ryD/bxd7LM3pBktpvm4qvz7gGVwugN5M74UFP1jLHP3XOjb2tgto8kwOq7Qs62M6IAUKCiCIka0v
j5nrlLuuTOr5aA7Rd9+yMb+JxhfDoZ9z76COzeN0FYYAfKkipECH4LpcN0FcDbtSAH9X9Li+fQ9C
vZXi7p12LdPBrdelEkXnXM0oa4yTYj3f+C4YpC6ABU/MAgrdkeb3GCq/GdA0UE3n9w3U+RcMHgs7
aQTZrmGju4jDzL530yKf9ZN47M8eMsofrgyLGTMsrOxDALD60nhMA994BPevvSlS3EQ6hHMNtAy7
2FzqMDEbaL9HTbVE3iT1GEm7heE60UtsOG9ZFfvHuHXHox3nP0zG45dYqWphI8e2xlsDIapEdpvF
Tww3MnztR+7po92udGZQCev2jZ039739OV5JU636MiFLfTgl6W2Fl85d3kkG0RQUzazzgITjOWxb
fm5hLGO0tbXTURUUoMmMEInWodFgRO9wBy+sNtzoo/rOhp45d/BY+PMcmK+7c0NB4nyobX45eQ+3
BplVSxaGkIrj43M8dsMriXLhWVbR7qAgSM7pn+3D1O78ap/G+44/vPZAu3u9Gj7HN/glp/BGusFk
Xc77VsGXjDvQ3DY74zHGW8QLBQ+3+fSdwJ3vjLL/eGxkNTyWmHFNrQVEkm4H37l8b/3QHmiO37CA
esxT45AEBDQGDAChw2MeQ4OVmU+MSn8XNxEISVMYlT6wX9DMgfM3QumCDvA/HNSY/qTnjFPrg0Rj
FXiLlH93EEoe1p1P7XXuDMaqFSH0r+LMuG2rwPQ6vABfS5stoz5uPqB8+lA2ffbUxBFEF5Ik3WdF
NG7jlMfLOmHRg9tX0cxEof8jMdNZUxrGQuQhSiSGLaBejY1QrbUDuAukNFBMvIGl1s4NZFXNdTeZ
YoPYgPIDcBdxZi1d5LfOo+zAJwXA8zsf+gUB7ASKtslBAon4Ig1YUzVZ1x9Lkadr0xQ9MPY1PXRF
x2auH5+cNJe3mW0GGyja03WBTOotlLHDeVha7DmhsJIiQ/2zoyjw2lnxPsQ40GesuUOJC08IJJFn
tIEW0VAHTujZae+NeDbBhGoKExsaeFUDc4uuPQkmixN0/4hoTlGSticTJqzH3A+w9JqiqT0msNMx
K4VJmrXmxJH3YOrJ+5qrNcRjquOlaQS+2wCka6M7Qwf+fABZ2XPdy+0cC0kS/NSdFngv9z90B8xa
JU6QbX3lb6Aiqh5Dmnfr2ojtSdsFJkddDTaEGt9y+NpCIYT6N1hY8DPHili3u2MGd4M+SIFX5MkG
IAso96j+/pJvIoSTbUbGz7BU7SW8ZKtCB5W6abBwoG7Td93cFL5/k5KB7mKm3EXCeuNOWZiJ8IqC
p5+xuWVCMLF08UPjUr66DpwjaFh8wH66mNUOVs4hNyFxQemT0RrmeaK67HR70ZTD69BYT27OxdKu
u2w+pC4WP7H12sC7AXZlfoI1f+suO7iYbDH9lRB+x4/IJM5w56qAz7hB2LmPCezecxcK3ky1Wwqt
L5BKpl01yS0PGejlKjWaWVv4L7pmdS1hfcFo656EEDUHYbXxdHgd/VuFTIfZNNhk8dfBXypsrK6g
OxnXnma7aUJb2UJVeaqgIylu1Ma8B+/xwn/T3UHRNfBkn6hv+TTGmcZ0NIPhsNUnHrIy5jgLQ8vd
602l4A1sJHa/wNra38dEolvvNtSuNxDMPn5pu+wq3p2RlU82v58ME1oOmkMeePrcaTl0+zZeGJN+
vwmhHTirVh9atF9vRgUnd+mEIDKY7kXgX7dXTrQoojg/XId2Iax8yjy2Nvpk+oDMRDbXTkW51G2s
5kiiZpCSB7/fAvdxugT4UfmYB2GlaZuV+0ka1D08NcZofu3/chCUmIVXODUHN7AxMb+u/W1JwuzI
XS5moJa03y1a7k2oXjwaFgovA2Sy1lw25oMok6MeoEDrnDl4cB/9PINwjeMb87r9GdCaLZiZOMte
MpT5YgKDZ2u8IQCp3ehQhNzxqBv/LKshmZVRbD70JE/2OvTxk7mn/QlpH1BlYa01p1EevoyBX8+g
CGUdbLODAmNEDz44Yy+dLK2lYiRb6TBpO1RJMPMhPuxJLxcXXihBUtSXS60vK89BlkJ2zN9EYywm
vQyHe6M7mRDpGJ9dUGj19QMFbzkPUthW+LZnJRSY/qlNb6hdpbdBnAzLsHf92bVDH4GpbXKDFehZ
t/sqF7NG5sOyxYrnYAlxA+IIvemnSDfpvTGDU1FWzHUQZb06REicHnTYZbGxKVEP0u2XEb86cWXY
Ej6KkHL/1ab39GA865K5m0NY/tqm99Iadq4GPsgc1gD5zII460ojKYkPaeMZ0nKAYdr5zLXcaK/B
l5cOMFbZBuXH00SqFHPdg9MkC8FjQGpdaJ58++M///Xf//ne/1fwURwLlNaLvP7XfyN+L8pBQo1E
/Rb+6x6i9UWmj/k15q9H/Gv1URzeso/63w7aR++yqIuf6vdR06f5dWb875+fbv6m3v4SLHIVqeHU
fMjh/FE3qdKfAn/HNPL/2vnHhz7L/VB+/PPbe9Hk8NQ4fwRRkX/77Nr8+Oc319HX6XKZptN/9k1/
5T+/reTHx/vH7+M/3mr1z2/M/YeF1arrWgwECYEl3Lc/uo+ph7r/gHQmMQm8+6jt2JR++yMvpAr/
+Y3Tf9jCxiuUckYc1+H82x910UxdJv+HDbFNqNyh3gkhZGF9+/PP/svXd/06/8ib7FjAMb7Gp8H/
gfrw9C1Pf5bNqIMPBbMLk7sAsgDtiv73t3OUBxhN/4ObLc14YBmzAPmUNLLgzydMeeadA6QVcvfA
MSZYARXFjA5ZvELqCdZhQ34vBTCosNuCJ1oPR/TARH2GWv1cGkPopXlfrsOSzUn5ZI+ozn65uJ9/
xNcPTdnffGhcTJDdoUM8XYi/fug8JbWkA+a6mWmWC5V1t8A/ZV4wZFDx/ailYS7KAAkH0+mOgeN2
swKKCmseNuv/5YP83dVzMBcijsD1Y2L6oF+unglDCTcXvoGcH57wSTD0HtADEuh1FKgE52u7sn4C
Tw6pQDdQCzgAkrlwx5///mNYf3M5XPhYC8Y5t2z223eIJ2xXB36EqX8J412JJSssl/cgDrpY/AXc
+/f/G7Vx8/3lnmGMuCb+UQGVSEbEb5e/BbHVT1gVeDU1m0OpFtAX4W9GK2+loZIFZUAvQ0nCuof0
QQFn5OE7I7EPYKyCawvFDWBBK63rnuCz2IRFvEU+eN9xOAzZaVcuLEodLMYBtk06qA7CGvNH4UNX
A2IgG2oItray0V/gtprJPsK6rko3EkK62750H0nTw8a2qoI1QOsOFPXj6I5UEGllmbWNSrocDCTD
Un/ZtVWzbEIUamnt2Du89GQBJmohM6+8g2vXcN8pqEvn0P2FDZm/E6n7qBr4TqY0O4oIVTboqnl5
1CHJFWXRPLSsei5pIBa13/5sqqK/YfUZYtLdseqAlA5ZsPfjGKoFebcaepTqSURrr7bDO4j9Ivdk
jAITUT+5MbLEK8duH3Mm4HvYbnwkj0HF6OEL0qReZ8OqKE1R9ZocJyzQaQ8ZHwB8Bg5xlRITfjF9
h7dmtO9IQhZ81oDkv62R1e9zAHypyIMl7JdsvNqC+6Qt7lMOSBYPV4JXr6NkMF20xZMPcIKb1ulr
2fYSeBIL+IIgz+dDYAQA9zVsATHa/0fYee3IjSxb9IsIkMmkey3vq3239EJoZOh9Jt3X38Ua4Fjg
XAxAdEkjdYsmGRmx99r9bm58BjK6yY5MreVVArNXdlCeUHGDG+9SgL1j/WT4xdLlgBsW1PqAo2U6
Eyo8A1dS76NrhOegDW9hZcQ7a1LmqXUkEMHeKW5u0Oh1hpr41H1a9aQ/au2vNALDnU1owKvyIIbG
kPKQarX+lvjut2pwzNvY1+JcGWIB/KX7CNP9npgT0H+a4AQAvNHB8Zx4L0EwrUViDLu+xPVhRNFX
IfqJ7+/8CYMlsjBAFeP5VY9yKF71oW9t+iXGTy0HORhf0tIfk+U3mBZEvbYMRqVIQeqtMRHp8b8f
Ork8U/+6TgshLMtk4Gg6Pv+5yzP5LytN3lU5Gi9CYUwHfKmHfJHAKFwLk47q+1Rgy5SZheJ8OVDW
0RsH0rVVhqPJe0FXaK7rQexcq6hPPtbEa50K5MaAAHYDSLRUWz9B8eTrCBDvUxSwXpG1GQ7S21Z9
hVEsNe1dAs8GhNF07Ru3fiXuzbhA9i9W7VI4dtk4A4Ay/3h2J1baHsJPERVya5SxS5csDD+J+/tW
MBJ5kj7mnf99ekTwX6cH1UwgLNsKfOHIxxvjX05PRZwxzOU0QvNqbWWe0qNkQyUlndK+33ucT4Au
UbNrve9JXXEWC4j6Pf6PATCVnovhbUg0ToQgeQrfamzC28lc0fY1V1Vr9uc2yYtt82Z2nealYtiY
6WfzEM311YeYfdb+7n//e6z/vtyWabqe7boujR3LN//9cpvmJOOhy6J137TlRiKXvqI5nzhxmlHD
WnU9wNfEORqQ10q/vwwejRojgHxf1dnp//th/vvscvd5AW8CKURg/+dPw/08+nMc85qz5m6XmuJI
Q7u7GIpA8ojye6VCMh28ujLfW9/5maB6/R2kDnT9auC9oKx1AVbgHjbNdJypG/KiTxjYl/ldoh7e
WKkv3pLJ+8Q4W9JlMcaX2i+LnY1DPELrS+fKOdSqZDeByOmlCfmODBcZqwF4e/XDJz3hb/xd2457
N4bBe27zcrjZcbB7fMpChceCcQH0KYucKZf1Z7llXUajKyuy72Wc9hdHY0wXtjJBx/Rig0zVLzZN
7L7mw1hsupRxMr1lTnbr/7Dj+rmU9vw7aqN1ChVrxnHyPMIKbKlYDliUyz2xZdMlqYbkiIVzWDet
L+lz6pp7aUK9Y2oCjwaHSf1o1NfCZJNX+F2yZWlGN9XLP1UKNMmnT7/imiyYMjxywTCUq0TP+SoJ
clJRMzq7wRDUf1nGIR4xmtcL0h0kScouaoKA0bVXt07aq8H7EbwPre1WojlgcYRWR8q3xA50aAxz
pxYKWU32W0G3fffYClpjHGzBOGo6UkK8Ky2fjVK6r8GcNhB4IIQiIc0YCLCCsFV8BVfbc2UhPD1Q
Tp4q0YHj01ghRu1WZZe+GKRNvobD7B96vwxXcJTbZ4YH0y0PIbfFS2SUqNurkL7/LCRruB1ZoDfO
pie6s4eK9CyWr5Kh847/+xb3/7OiFEJaLlU4Ci5hupak3P+35dUduqkxinCVOs4bGuMDM5TiEmdB
jUq7yTZRLJ/GrDTByjo1CbcRVyrogusciN+DKcG66bLfqdS54Dyoz26MAXoqEipg16Ez0oOQO7Uy
QnTQz5+2r18qPZnPDoU37MLuSaRj8YXXuTyYQ8f7NpxPSaLynZcRTYod1ti0TuLSNxmnl8ehyLKd
34I28LD8jl2tzs7Ctsx1WR96fPhrigveFvMvexodtBl5+dLHTrfBVBrtuulbp8XCyeoZ91GD/M1v
7ap+7WVJ/TGlJr4f8mHYRGIaHo3hbLViOAep/+ER0rNy86A7lr5VXDNXFjs5FNyMfkEnY8odFAMD
1OpxgN0ZhXLbTFp/7+EommZhf4RMho4WXci/f93R3SHpLPc9Ktz6FKte/3/V6n8Wx1xZ3162N4Et
PUsG/1GiE9VUeILLvhKdvRuSSn+62r2GI5KVnCzVbUjCwAseamYkXiSegGwRITKEEhTwihahs5dl
yTCDgeeqDoR4/d83Hvu/5db6tze7LU1SYDzPAeT534urPbZBDEbbWIFQ2Kpe+pfSEPmpZLDRUiZR
s83WADe4ADcNITHpZPSpUoIpIVm9N153iMrKPj0ObTzaJ3yoFQio6f7o4z1adimZv35YvThd1WzH
MozfPcEKjEi5uMx5VFzdPN/5VNIrpNl6FyBTfReZO+6LwqPCuk+6qM+JoENTRKL5mDy41lFF0txk
txdmdNm+DhJnJ7GorB80hyY9RqFqz6GoYrSDA5UDYpxNGsNHe3x6HFonKnaOpoALWU0xPPrWgbBY
8y2MKdExsoebKsi8XTMnzRqZZHFJHZe5FbP8jRZYAsslqFyM+mSRPwR6k1VNu+UnORrf1cT4Lxrq
+kRzsb/EZkewndPbz4LiGdqMGXyWo/8z8ZLxV+LGdG8N+zOmmX+uM6te52LE2TKrkrKyo4gQ3XPr
mOT4DQ0T1MHM30vvL6N3Dl6JlZ1YmBfmW3KbBUF4dHXo4msT6Slpql8OhOm9UYXWQSZhucnjHOdw
yB/QXWHtrYQympl0s40bDA9mY2Hm8MdNiCDvPtVyD7vKPPcxje7HV4T8kELUnuvaTXYVbe+9FLbB
2dD+gf5BvSrtLlwBERDr3mnJOFjC80JXXys2T1GZrFkA0mMRdf0x8DuQAbkt1gbhy6DC4oLhgrJ4
kxR/+oogbYy3VPuhOBmVmBlPednZnGwo0PksDl6Geq2rAZTG2LqueWHFZwsFCJ398c7LEwTkmP7o
KlwA3Pb9Z1bLn0aonyuj/ogDIGu6aNsjcwN3PaS+dVZtzsxy+aqW2A7nAp2gcQtCbIhcAiaJi+pA
qO4zTkfnMlGwrIhiFS/S83ZjNTLtqpJ7N6mSAVGwmUBQnDujtQG5BqO62kU17I2y/U3ElboOnUZK
BBRnG0kfg/4Q/cSrnCG4+ZVEzfeI1MKo3096bFdDMMpb1cRinxgFOX81QkfexqY/PlHlsLsjocPe
Ei/svFL/l3eqiI1dTs92N1V/eWElVmY3t091asaX2INi8vgN4T5JIgbG2LWfwfEtU8UqW8dJLbdR
ETGYOfoluLexYpJkMDPb5aFCwdljFwytJDnlZTJuunaedo2Te4eonfs16jDr1QrjZDWBrN/il0YU
C5Z8PxSYMtEAYCIocz9bTW1p7XNGKLu+LcMNYAJnLdspuhts7phBzr/nCODTorkOexO1OzxfwjKM
dutWteYR8Ie7sm+0k6zb40PeC3BnuGIYS1pw3pPMOQ5xevkbHsUO5JaNLQPlFtdPJ2W08UVhHv4m
qRgAObVyV51ZuYeijlDohww++zaOsPpP0K2EW60H068ONQhD9iVRfhtRTW6IUxAnmXouNYt6LiM7
O2DZWbFk64NZN6ivaTSwT0cxVdPiXw2ulf+ZDpTwPp6EQB7JFv5a4gCulP2rwYz2TlJ0+3qRJu34
52aXrBTvvSrs8/iPQ475jemMJlqMeXNC8+fFTkt1l3b5Efl98QP4cc4UGVWe1/Xxpk3t5tz5PHKB
b1y5S6pXaZE9QiHPQtvUzoQUQQT0F1RwySqPybEjKJynaacywoEI4AMuZpGBE/UlIogCI7mdzVdX
RHwHAJFkuAFGJPTYWaFtYJaJE9xrAGTaycHPvD+Pa1A7dCcCrvGmbovoWQNEyNgTjp7/hbUQIFnL
cG4cxJ+H9wT+6gZF20dP3/I0LgeVkwqU5TpdmUMUHIhMcdDBoxEwBk9CKyx+TSDjbr6fpUeeU2tb
cxWOstYDu2xvfPGnbl2iy/sYAqIzPKtojoOquy84t7tk8l/Slor+MTEGnPaad5p1QdqfdsplJjfG
OGbxJgLds+7FYH6UjXcjSnC6d46XUHGPT2pJbYuAk0T1FOK/s5r3OJhPgQ/7p+pMsXs4ZazFJONk
I2jm+tMMe/EZzi1SDovoN2s+F7ms95Xpzruslz9lpcofJogbjzfy/W+IWorQzIB7ZCnmh0meYgLS
hM4jNh4udhBD26+zZ94FeAgtd92JcNx7AQRd7tu3yoU4kdWWOnqJSy8JDI1VWe2rjKxrSojMs2u3
QD/omu08q67PvDZqMvw6ZzcjkN8zkzpOjsPoyo1xajDIghw9X4rZINydfeq+rfPfZRdfclnN2yim
+RnmjTrrIfsUBolLK3fM00s0kXGgRvXlJvNPUkPtr6TIcDzraue0ZrkuGyd+DqM6pCyqw03KuWMK
nYYH3S7+YhFFhwKw5FUxCN3Z2q0xiqZnv2jEJgoSPPJLJEeSAT5hQn70kBtxj4cF+4DkR4ga/yR8
t3wpU3U329S7CRPyTD+i3rcwQe2U0/Baqj/qxMGyZTTPAJ/UAboImDll+Ou+GrcPj3MwDtClVeDu
KyTxz7lrHPNuounbxs2alDm61k3zOi2vadcxEOl/xpHn/8hs9S6SBp5ATqSlu+QPO15HOHPbXW3w
b3Qrp12XKH8XQHC50GeEmNR55k2GPt2txZo4jdPTjKJmC9BmU+alv2uavDwpdHJrhDxo5eMYpHnl
4Xuxa4srIfa6le2HXf9I/NR+JSQ43RlV4D6bSYCgx9NbrQy6RzLDs9XO/i12MJaNPJd/oQ5bu1HH
UjkQtNtC19lOJWQbN7SelAco3sbwiiI3Sc/BiMckd2eD5mIjL5AF3pJkYklhD9KvMvS4G6vL5s1Y
JCeblftnLWHueBiqRrcbTmY8pGe3m3Y665pL1KTRU99KA47XM/eg+KIbUaNEpp4IA+OJ5DcDbMuL
Z5enGnPSnsxqpDu63Na62Agic9ZVGRff2RweLdhlG4FmaxfpuT4FY/Qrt+cY7/pYHFrNjsucp/SO
uMxZSdaBa2xF46vnD1eo6ewZKmKQ2LmkZ7N1wnWbVMBuG3dGCaV8cpC4Qqbw08O48F2L8tcwwTtV
hQEgSsMaNS1UW2ibDV51XnLq52q8K/gC6xR97srp8omdAPtUNLj5jTbD+Ol+a9DXfPr0s0Ajuls/
1KfBMno8ax0Ekm5csp0D97dbW9Utr9A3zu3LI7PunweCr8ODYoGCZMP6TuLhoTb1exS7kHtka2Ch
HQLCtMpfmTWGlE5gVTO/+Y5It1snsdHfbNV/cx26wQ2iTm6svNgPC5rhcfAN/yST3Gc/BsSlGb+3
kyFuD6JWquOfoyAl3RsAgiWudVAohU4299W6rvWN7DcE7DzGz5jW4M+H+i9C0jqQ/MafUGbTU1hk
v+BzQf02kvZUVS2hDxCv1kELujqY6uLNbNsmxEzSX5qaNAKcPu6+gE1y8ZNIXlG/jyvGsPNNOdju
K+ZFV0UO9Fqk0zpwul1ZVe7Fm/FnFKbYpO1v34onENIiLHjZRdETHf5qb/ausef1a5/T3pRMncrv
scU23KCvuPQ3mg1tmPAQgTc7eEgsN+mQPU1Gy88jMn31GPe/9BYqmOVkDrBXTzgcnyzlR3feZyjN
h3StAqcAnaRXaTIzTi4mHl6/bdFRjQCmW/c62ZRStrS+/NFS21FZ/Snrlb1LReRgnsM7sPPQ8pL6
k6mnsUoRVEListJf8zwluzLooMVpCS9GFdUJEVH8TaMKSedb3ITlel4IDk3CafD+iEWuL4OZRMBq
Hi+O548XG0me5U7VwbWV+1LR2zqI/peSs3OzcG6lESahVMD0ZPfLu8SL3R8poYdBB/REut+SyjI3
dj1Ymy4HZlIhU3h6HJbhS2gV6iK7Cu2mY1+6xZlSS1nd+6PhV+GOXdqrbsh3d+bjhJ52OzSUMo0T
iZNl2NapW76C6wXXrEXNMU/FXoMegxjj1n8f4iY9o+hV96ZvfaaARLm2lmvs5r5Q27x/qkeXhK6u
1rBc3B9J52VfwfAxR6Udr1yn2kUuLQSdRzWRpHZ4irI2OzQB3xBpWQBZPURCKO920kTvbdNPG4wh
CKDwDK2qrulxuqBsJH3JPqYKHghGoJy9SZnvYNUW5Jtbr9nSg5lN+S2u8myjpJ/sUL8TXlJq7lXe
Dg3q1UsD8mur5dx/UIh/NySbwU07l+5ngXtjp0ak6Y+Pg2OkLKahc1N945+rKnrDyc4bIbKqtQa/
xo/cDpcqz38EFRpJt2jf66wHtccWbzXVCvWqkfMYQITsTkkRvYBY7O6B5+I6vY995p+TnPTNKS5+
e6n2953R/Czy5E9HXvl+yrL43AeeXi+F/6YR/nocqwE/dRsgATapD4EdnHiqBYWMad8DCeYgrdmv
sn8LNlkS2y8DvZDNXJfOmyWMH6bLq8b1S0iSeb4PPbJhRcYr4FFC+Sr+JeK0PHhF2m2iCcCtMxfB
K043lOB1+9GE6fjEhb17lmg/CuZO12ZkQ/j4TYY7gZfam2hE/yqn5jVv3OSzSKMDJCf/lIamf+qy
oNgO0PhX7qJ8cHAwrMi3/9nD074NYE3XaVrQsQjEpZ0NC5B5GZ/SXqkN+sXpy7bYBM3JgFOy9giE
T4H0FVl+4lu2l3qBbrSly/KPpnEvw7y75zF0gtQlgzukNX1O7CnaJoWZfakOebyMX1RKu5vmd3xA
G+z9ahz8QlnlTLtEp29ymOprP5fJrit9A/aE4z31dg/yBibEiUS7X40x9QQEli2K0qpe9X5PxHcc
kRDGfXU1mj9pSpA8+Q07L1DOM97KGtNdygbtH+ksnSJGz/Pj41D54TN823O5/BmG+ieu8FfMNPEA
daVeOb1JvoAe5/VAV3GVTgil4xojQO/k1X2gXfgYYtFmITuhTbMLMRCs9gZ9i9woNjMOzSOWgWQd
eHH/GhF5/ArmaZ1n+lgyWPkQaI/WS2rK2nIE9iS92LEwxQRO233WyOIvwIDQIxGXOLTO7zTb+plO
ftNNxhYV5e6rMceE4kQZO3qyyQIT00hFevaUFc9jHf72Qh85qHSKlymicVmM0JMRAAeLyduV6pkl
vya7kvv1WZUDgi7NXzz1pr2aQnqU5nLw8batoz5wj240pishQvKFI9Br0v/OUCG+Q8pP910z19su
Kbt1r732NBjzuPMbkTybufUy6AT0pSqov8lRu2ARpKhxTehXDoHFxFy79w5qF0O4Ij6kxvQOeknu
e8aCIJ+WRJBYOxJzR0+oIaBwqpwg2IQlcrN8qbHjXr0aIrz+M7pthJlJKZjLd6vxpi+fB48Gx1w+
jSUbiqoR0/ckTX85dUnZ14CjwBpwaWOjveZJebFISDg1k8/BrP6YIB73dsBbsa12Uqvmqpx5S4Ov
X9ddbO29kKgP/LxEpSTTLywQRHNX5vAcGgm7krw+irTVN6Qh+uZ6hr7RmJg3ziDz6xigKC8jNJdT
UL0YvXwjWk0+uYGl37qMIMXCmD8JIXX2FUEHs7KTC2/1FIOZyR6k1NzR4w3SJjLOmDcy9dh38Cne
xTEIAkx88xtnwHoNilWsgwH2NQ8y7OoYVJ0X33WE67c0i2sTFAfNJP1DDrAoaTD/yZaGPKrVeGWI
93H8RafzL88Y3b1lkNK5ckRR3RgRVjd69pyrgO0WjTESOHheTYG7wmuyXWpZYm86htpkrAAIw+zp
q07kqldB+BZPtz4aq1uK6eMa2T+6oSmAWwMkV+acPJnWc6Zy5xUdUL6Q7I4Apfd22ENtWibXhL9O
K6GZtgxF6d07fC9kKoAe8dkeLzd0y+P/pZxiBgjXsU1y8lvrDgxrl+hiK+2em8jVuyI0M56H70pX
DqCJbBc3BGEYHr0jTuzWWZqYKETe6nzwEFNa3tpwOSceXWCCq0IAX6mvttk4zNukzN1tnubOsZ4E
fdbIpyPZ8HqrkIktn6oh/9mVXbdZNE3byZn9z5j/deUaI7yfQTbQtytFYI1hXQPDGz/5q7IkQTc9
t3gVw24H/BIOZkvbIAOauqGvYO05u87rWIryTFJHvdJaL8oiyHGxYczHEDrFpQtLbh1rJCZIrZyp
LX66vWGsLXS3V1nkX7FgKhPMnWb32chiPbU0VJolhkWgl7wia6tO0KsPSa99ilFwQFU3tduBcTlw
pMre5rYTHZezVwel+3eWiJr8H4YxZm8GLrbP0JPPqkrp4j4elOWAEI1XQTS4J2qYdTZW1W/hq2hl
txWuJ3/MCaiOfwZMJA+lmKsDtpSfhdXEK5yh/pffVBCtDCM7EakFzctNbk5eAuazUtBYEk1imGWs
/qNEFdN0Jq2+OLpqIx8/bbta8cbdttH3UA/TrUOPAz5wlGeTb+inA3EkjDi2odgwR8CFFrl+dCqC
JL/6cthh1qBeTNgb95+exRiQYZI6P75KxzIlT3FrsZpzA9liNRZ99jSXhvE81CEcyCm+wV+iwh1b
gwrRtTZs8ImuTLCM0t7YFaVlf6iifSNEGEYXiUFXJvwYUqOk2Lq0WvcFNKiDMLn6lhW7b5D7Okar
M+aXyXnzgHJkJUQAJPLRKxfwwyLq+4MEZZLps1UUVM6vss0kFXaMcQ+19ZQFISIUv/qwRwYyCqzH
8oLtkK5jOqp6k5Ar/xclnfHmoELaRX5Xnqq0ZPXySjoWwi52gr0id4SH0IM41Ez4xpuVYqjiGTQH
iv2i8Heta3OLDU73ac5fCt+Tqfr8isU+fG7MSD0lLbgoLzOegyj6S0BIPrnxFN5LLT8KOVDtp/TD
VjXwy1WXBleztCLKhNhY24FHgtgUx29BymQ34p8TB/1wnGbNLw39pyH0R5+k5iWmPfOWZNk2Gvt2
XbMCf7XA9m9hmJhvee6ivsMmcn58tJLC3bRtQdCoVz7HIjGvjqHFro3iiSzXeA3QEDrKcshleHAT
G1r5VKWriJB1ueqAZG8hHKcHf5YTBWv7HVxquwcnFL1HIZ0fLJa8xptm71ROx05l6TkHnYe0v2cr
vjhfh6IrLwzgKJBN3z9Y2NV2oR8cutSZXgYRH1DNyK2C/QCCv2cGB8o0BPl4ypJ+AOlLzHveSP8p
Mk0HJwENqVSSr8PPse/YlOJIrfBNeGDwMwOSGMkGV8VgZxv15OkqapSwijYCFf+FdEuTXHoaLwxg
p6eOnuhKWNMbKbbilepm61CKzoNsL3k71XvcaimpDDDmm9xXl46F3x7mo+ulxq1IMASPjvjCMKtg
tBDENg3fHx+CZvicxx6IiQ2XejkYUiEea2AgMJq6VligvslYfoRA3nWOqtuo9DP5EePHOG3r1Pff
wyJGSj3E5FW4Le5HOND9IcXOQoQqFB/LMIJTPnXJIaSGqUq3+IgG214L6AWrgRrhOrjGVxma96Sy
k19RPN/JVv1Oli05zKnzpwo0+QpM1tYBou0P2/+D5Ybbxhh1QpAf2ikLQPPesaT7gtzJYnQkxpM7
ImVSupmPjfQwqy6sFPZCQBX7h7nsPcBK+WLOZvs6t45P+TWTXtv5zStJFyY6I4TypPHuymEg72Qp
rh/xJZFgP5Pw68ACkn24SBE6vL77AZMn8nkkCn5FU9X1XjI37e5T1FfMr/n/q8oOVkROhHBe6uig
VOicxqmdzzG0ChopgblSnHgKGRQdXqsYSlbdKZ5pRAuPF0/qV5/znAXbxOZG+adBojU951DWDfoI
7BbUE5TB7SmEQXjvijy/2c33Pp2Li6u9740kRM1ZCobW9SlZtchOzpAFm6Kmh9j4Eckyy8FRWb5R
TdhuHn+iD7kZK7UeRrFBHeUdIHhHlw6+xYYXz1djTc0eiAJbvDxwTjpaqu3sk55ifsPzM+PkA8z+
wDjpyhNXzNCPNnZO4rfh5jZRYcp4FqYJMqnBrVAwa0vXxZKlId16TZlR4wkidCe05r+MMmMf5OFE
Km0nuUTzLDZwXZhlxAq6hZbmC3K6irZKQDa4/k3Xnty5oYb5kmGOdsryqDVIkEmmV4s8mzPY4Sd7
8RFrbbpgj339TZvXsBsSKhw72iQtxC2zpDxKkfA8MfWficUwr3acRPsiRDLchZZ+iknZeUyg+zFJ
T5ZHx7zxXu2iB5QDc+Eysy++GJHFMoY/bSWrihVQWeYqQ/7/vU3kJsjEW2FY3o/A9c5h53Nf13pD
ddZ8KzQKtZKnEnewOimhCvxaPWb0ufDmk+vB3DGHsll3PimZXt9S5xrjxaUBuavYeZzqHnOnIkx8
PVq12utyntcdvfS7ytjnGbivN522nlCBJjuoHOGhz5x37zFIDhrayVPjnzhHv1UVQckhtjsy64N2
nC+ZdsNBVEhYeRJYNs2pXodh2fMSr6qbG/ZXM60Izpq818erw2fvvY4jhziHTJ/sUtDuayYGt+iv
D+kYxpuCFuxtktabFSl9fHwKW/GZstQD/5B04poo+/r7q8nF19GKJzgC9XZSKtvPEXxTf2j2PRxK
Fvs6/qUzUiJ8NZ7w8QGSLRpyYzTBTf3E3Nvuyr1eZlRxeRksr0AHyLXSSdgfPV9fNHPzD3xNMeEQ
tgmQi9FjU9hM8z30c1Ix6QtSnomMPMjOzqztQAefVlT9V6un4eSEsnpqrNOjvUkcXnWJIS/UdeV8
hIH9kVm2c+gEGqCG8zqXF28I3Fs/Vua9pD6+15nnnnMnOXkpT6JWpXnOYZGtW+zqHzms3tWcJuE3
MSRIAZOJanju9qgjzP3IP3MXuHi/S6nBtvfWSzlI8ZQ3bfie1i/URM4W8g5CDDtNbpT0at8NY756
fKwihE3K9OXemmbrleXpz1iigAwsCHDaxzUKDbH/FnK1pjCf/2rgQK6pvMqb3TVyLUPAObOwjKPO
IraU2imfQt4Om6QR8a2L1L3VPc3MtGGC5qonz5vGvSDKeJNVArzNKMIN0RcAgpaDs3BFEjNq96BA
fmSjDg9jbbNxZccEm5ZkEYjjiIMTGoGPj82YHYBLsFntXx9kGd+0PofAHNZZhN/XX8rxpJnV96Eu
KbTaDN8mCQZeOH5j+E46XVOV18WP587d9AzUb3qWNGJrl8IdkuVtxCl9ynOv2OdIljYskrCPIWVd
guUA39nchq2h0HrM4VXVVzdlzDtE+uiC6r/+fahbKt825YFVXvMU0J7JzSxZV3E/3MLc20rLG/b+
BOdZTE6zVY0lXqZ8ttehx16xKoN+NZem9d2MqvdmDvTdEuFPd0kBS9F7bKzKXIlc128y8y6hqZr7
45OGT7/ujVSuB+lPp1m4K++RV+tKXKfAR8udnCf39DjkkfpqAUmc+iFB8IYNeR95sGGU03VocMhu
W2uFuadyRfIiiR1/CdV8Hsjh84biXZU9/Vp66Pc+YfJm5GW4s5linoA+OXSEzKFlt0OyUT29lsHs
v84MR1eSPfcRGYP/ymTPPiRq1NxX9SGNfftizaJ/tWfUBbJ0f8+qtw59YhhMl3NWLoxUjIRV/mGQ
6oCUsNF/MWU6VgpYRkkU3H9kHD4+VuEcXdmpvPd4Inal0+9MDHP8fRGvW/PFNyJ6HmVU7VUaR791
lr3akKpefEsmLHeQ64IUPl2JcCRNXBgdy6fHr+ehZ2Jm7GFWoG96idljHoyWHI/eITlTAIgZjNLE
x+UxCNAOEXteMoC8k5os1SWYx/OGl5CzkhTCukTxMLz0PH7unF3LpjSOTMJ4w/TMsfr6t+cV5GUY
44aizselDfevNyP5nLlzeJh9GgGzYvith1scqWHfY6BdzTVBylWCtO8BqWHwBCFTp1dBuvWpU3PE
/HYyLiW6y13t5nr9d6hSwdBix1DsV9hM/coIiX3NrbwhuMllpqKMitZcOu60p0i2qWd9kcuhi4S5
tUfkk2ErF5xccnQrn9A7g96W1RbKIki1alkZJDm9Mnd2fhc2t9yClNcX9d0eWOlkSxdliMevVvn9
6XFnMZ8/FjE/8BTzmJWuDWbh8SXbtXZVmyBm4G3YKD6IFHK5WQ8PiybIcbEvK67x42+hWa73zmtz
rmRCB8SimbS2q9E+PD7PARPxQTJpH/6Pp/PqbRxZt+gvIsBi5iuDkiXn/ELYbruYcyjy19+lOcAF
Zub0TPfptiWx6gt7r61jyvasdn0tABAQRmQTJbyy0iKJ/mIbjFeHGaV5R3VQ1c4+bT2b9OSZpd5V
5S4Ch+SMxfYPHcv/AmrXjLYmaO350edGRAwcauOeJQQjBCyidfpYKLK2MVx4ks0ssMoZQ2CFUq1b
SdLcirjY3FtCXRBYuPEMqEUxSDizlr9XuvZdoa7IK53WbrbPYngvWMisa80+azwi4Zh98+TMJDmj
VQmyrAnbZiUFa35HmwOGI57L9E7MiLHWT4sBb93ax9LSQm++8bx4cd6zgWYfhbwnRFwUp3byb+FX
HxZR8r6Pv3yLUWZZt15yI7djOr434tMcjXtWgBw4aSyYX661vPGbDwuHXyuZmYBMSNIucpcTfOnT
RGx2ob6Ty9Yf4JHsCM4NoWvRpqPPYijcJ682alo2kSuvRCriTj4R0E6NRkJU0MFtRlpF572EM/P/
eXOfhu57wI+IQYOxgBeAMtwP84/dryf3mIlq7wmO34qMHMIigfIFup9GmuHfe/8W2wuLjSnZy5a9
6OIDef5hKE/CPyZ6EupE0yCTC7PlgZ6deJWTZ/3UX9UKH7S9TKSAFUsVkmXijZ+FOZ59cD0Dbz/X
dNznw49OCg5aAAAPxhQRfBdl0xj57dNmrBFM1pisjcBkXT3a7UVqVVhr235cNCrWCuyPPChnOrnE
MPhFHio0Ypu+kk7AZrtkBDyhetPbJl4797CJbsfFAW7aCseiuCFBLCxE4Lb9rkzrcEzeEmGwCUK9
OdDE36Q55x7futnIcEuzI8yrParHsK8AA5uMNRPiMnKb0Wz7DK2UyUctaVKSI5tc8CCXjTlzsDlV
TvRiHuYpk08HrZ0izxayqe98sqk+m1gCzNkArDezqpm9uIOV0XnEyGiM53IndOhTAi2zz3Vm/soE
nibGPKF2NU+pZh6ciYLQnr0XQzXHFRtxpRmxl2f4/HjCFq784rfgYUEKdcvkbWdkBm2ZFvS2AUHr
OK3f2H73widavpYX0cFj1/N9kcmXVWfTIi9yG/clFoyeE98uDlUJqq2jr5TzcCwmFOeZ3Ele0WbN
PxzuNLX9ohJ71r2URCDzsZ8UUT3rVz1zsTTqGYikccu7EW/Gd7oErFH4hlwjmJfpFq1OlCnr3hvL
Cm0szle1c3hmp0K75X5odgMXe601x5bETqhkOwtZwGLmESEnO6QswH7s8sGbk1Pq4s5KGMf515Eu
JqE1hcND4EqSxblHgzZCZEiaJ+W0x2wheRm9Tp4UQcGArpCXLk3DDm2bA0jBKfPToPJwnnEk+o0P
7h5sHCcWIvET7oi9zgKCief2Ktmls165wdW9BVTgf1kjbb4EE3yixvuhyEaX51zbTkPqH1wM/IW9
PVioyV1n4VPPEUmW8Z5N5qGt0mPDBWMtB7Z6J0w8xEUBLczXV5bGmANH++C0XpRrJ/7SnK+2fJ79
ZV93xr2IqA6CLKlCJZMQPmSg2elfMyTIrux7VblI6EpesomT2r6gMewDhI5PzCukVoJWpLYXinkT
oGdpu6fSrJ7bDclHimyURwu9cFBquES7nFwNflfqsbcM8OG0ISaHd7Aa4EI3PlylxQqGAeeAf3LT
gdGX4n0m+iBjlaVrwDw3Yg9W91+pa5GnPpT91fT1N/ypo1/xWBpA/dAO/MkEg/c1ZUvTbngE71hx
hln7y7AIVZrY+12Lbe9t3TQr8NN5N/XNT2F+FnMWGFe22tTeQQTXKLT8GxSoO9LsPpluhNJ0OJmA
ioQFnMA575oI/h7LLuZ1HScxH9uMtE+f0ffsR67Rx23df/sMaQ8zpN8FqYQ71WHZGEx5Wb4MaHC6
VQs8Y4jTtL6YIABNzYvdpD8QwhYvgxGZRvW9cAKh/d4PMg1nE38t2YQpUxzO4kJ0EJHo3OgUrDY/
a25/AGIUae12L5vuTIDAS1/P92RlXR//cybse5OQ7t5odpoS0VYrZlouuSL6b2m5+yJ/kpD5R4KZ
MrAkW1KEduKD8F8Pk2m8FkW/d1wE0eoOFaLXeX+L7u+h/x/ywdtDdN+LuepDfK7B1LBVKlSLLlHc
kxqOEIbwt6b+6/mKkfsHtS2fZLX8XanQnEJ4d6f8G7dyE2HUYaxYGydT+o8bKeUolCv2tVFidjzE
brBZybFnBGhYTtSYJiK/kW209jG5Jaci6wEY4IeMIDWvn0/rr6wqJjDf3UOelK9OllFOcX6JbC/M
8ZS0FZUoA4Cq8IMqRSLtcE5raLfc5ti12Y+VmtDpB0ATtxXofC9dUF6Xz4QlRPZUHOui2+e6dm4M
QPyENAaySHZNz/lkFs6Jw/cBWhRGGSTzRhEz2fqlF4TlqhOh673Oev+FVpBsjqZNdsQ//hViOLdt
H9uu3IEafxgXchc2dShNtdMtO17TltQvAoM2Tz/5Ywfs8Z9tjJGV/K0E6HmQzbLKvxTZuM9Ge7eA
MXJS/6klXaBBLzmSXKXIBNG8R9EaRBIYZVDOFcqFHlccGaid+6KvmLjJmnEYehC57m45j29+NjCQ
LLBlcHQ/KkJHu1bFk89D40/VzEJgBeAqPhagSXh7rLsuM1N+PqWSSOK8Iv69meiBWkMdDHY8e3Fl
ZLdOPGcUtBWbtkjI25QJJeGYfLlV6PhrlLQLOfGsN3IoWkWGDAfpbfsNcPPIJC22zRcyro+GvYFt
J/Qp6budvehH2wYwghYoxCZ+kSRMG+W3Q/c+FUnUtv6pJa7GXKCapAzJ67ir3LeU+rPmCeq5Udrp
tTYobaR+7LVsJzswpLa+G4YeHwOM/Wy+c2r5qFDQTG5zKDT3AcEwIukMJe+wszsgpoyEDV2ST1V/
jrZ/5Wnlf72VcNH6h6XFK1UAQusDKPS3Sdqcxvmx9LLHAQoilIya0Tydj1JIrFIMf/OYXfRJPlkW
uhbu8wnwJjYc77fMKUMEU7Kg8gummGg2rFz/U277Ijc7I4uOFKcBuUoE1OhrmXmXN/Zf7NdcdGUT
LovHzKtPK0y3iMAmsk4RQYxtuR8lYHHNjnSWCwgITYrQlJX0laPIcjG9uGAHiQe4rZLuX4ENIHRU
c1do2UOrGhsnt/kqUSNMdVcQq4vcamXsW4skKAaooJ5Ov7zwA5Q9/xqreapQbQcLGz2ptKOXEj1h
AvPC9B0wkuILWUt6Cdi9geUOV0f3n9N7ty4pdGivGvyRAniBKjm91jAhgVuMiBga/X3y5UvS1++6
8p7KJqjFjHCLz4vSOKBgYyuQNsi0GvsuL90p2Jpc4cmuzx6yxbBpuwx1PHP6sQlkX/xDSy7D14Hx
11Xz9U84hRuq7ORTCUWZwKmzDmweq5X5b29moQ46GpU3jWdqpCFPrb2WY+h4Ggu9AetO6e5rjEZs
+eECrqsWI5G2AiEWvEpVHzvoTY0GEnBNMHNANHRg9P03SQ58plKCicx8i3Syh7VSOrHt+0fpjH8t
6gZmJBRAlpL5iVWcMpYd2CUbTfJMobv070754s4aKqkVVTckonBJWwCdi26G2gzUe/XefFloCAZ7
0Ov9eW1JN8pMcwhHqi8kHAVHT8IeTmeflQPIwsOZB3GnG3vYJpTzqw9GiVVHVCQqMssCGln5Y266
iNgIfyim4HvE8e8lf1h7/RoMud3bS9sF9pL/Zqm8WjHmaZ+dWahrwVDnnzXjF/KEjsql0l03+0tf
iQHT+7v/FnEZIjsA8AIxMjv87HMgMSNCykwHsYjXtV8vVU8GR+ZkVBpOnkZqgbyY8UjWthlu2vjd
oM1PrH+OuvHG7KVIJBl+/D/YGJeB0m4sWZ0ap/qa5PLYreu5yS06Q0Z1mfQ4u7Sr1EGg2cl6710j
DQdoMoep5AjU7b92Kj445g5TCerx+kWpxL7B50I+aTfve3N5V4ZcmdmKZxezDz+9eiysrJdJuUjI
jBIKrLAo3WCtN40KE4qk0GJoF+qF+KkN+R8JOnCEID2OZe009v+6xW4DhQD8WKKYApJ944n1waif
dTVugZ518dB4P3pCr1v69+SwvZWuwsmN7SLUGLDNY3VyJ6w7uOWrQLAWddAYLDqJBBlZXOuM1X2e
HruZZPDFJywPjx871ks+YYXMeh7slnlJx5x3zKuj1SSUBuubVi9uWCoDvr2eXuykuVYiZQTihlEJ
yr9Kr3+BWw404eqvcb5bA5DtYttTBOrvn2vtHGZvLeuPochfSnhzO5Y6n8U1Rk2MiHpJC0RElnIL
uOb3WrrMZcfbvEGT4GuVPJV3rsNScypznrS8jQt5AgqphQhE/ABEHx4LxFn6XNw2Zv3A8qkLMtP6
lDmfgRbk6KxYLNqaZYdo5ueCQjnhAKiY44faQq1nLtNX3vzq5O4F3MAYXHEFBx3eO9Yn2MfXU1PZ
ZP2wsPBMbQk1QdilJptoFQIj8vTqsj+IFh6xmXOgaAntZepCIw7jnOUcQE2je2t9ijczGXGnJ80+
KdevyrZf2JvjHpp/qEOAxX337ILpeuCiYhz/1vVfnYCHq07F3CUaETV65x2WMl35wrDedFCgSJD7
8mrndcS7DLtjPpgrlQWyzzywNvNuslBrVc9uP8TlQ2Zjv+ssjhiRVhyMz02efszZ9OpbD/PAjelU
70Uh0YfMMxZgO6ecqisIHwOCpJESO9PvXc1mJjJ0+2rL3zrge1rGnJ25Mp5x1vPgds9jZ7jMEc27
9vr3bBahoSqYWGAHAFmiPa2/bIf+PTfTIfZzzuS1QO7hMJiBKnI/JfbVP3UnGOgWOR1NS3I4ruU0
XW4Xz42gkd1sCoErIgDNVp8Kb+XiT5cx9U6J3h1tD1WBa90DsY5JDz5kWv3m612DZH85CoXjA8d9
vnwZI16YmcxZlM7pdDWXAJWCLD5GG+Hb18lC0FWYbe1u+syq7FIbLEP6+ZNTcomrqXisEwedo4VI
yaeFJYM49V2DARkm3tG1+eySwNim3sHprPuiBkA+adZ7z9k3rj+LB5t7Wo+gANtKu6gWd0fuPMH5
/C7q9qzZL7PBAMIUPwkmgcWZd27COh5IYaUUE8+uv5NGj7+BGsJUL5nQn3NvI7dwe8RPdU4xJpKQ
xGfEgxPKGTseBt+MWh1FsZbTqNatdVhc0mo1HveBS13Rdi/XIEE8RNPa6tzGTNWdzHrE1fJdlPZj
4aGwxY6/BEtfHuvSMiJwbWvYZT9OxmZebtNC1Pf46jQDWWFENMHLBA27vc3pZaycx4oqEd+FRtxh
41aK52B97Ai6Ii1K/rPAXLIQENjIFmcPEAjLktCeSGIHDNbydpjDO20PqjLAjRQcMtKT8jg22YSC
KmGt1N/qlXjJhun9+r9UuK9aB3cY9VZvO0+O3+ymSbxi14oTO/1W5vxZ1zmyOrPYuRoakmXRIiOv
gfctZ78q/zTu/b5qOPKSKVI1LcZ/34OssGo244NETAn/3rDUZZm5cZLr60yT9CR77WiN85236JfR
zI+rVHQe1Xd/xeAqUG8G2tdxjPuUSqUQi2TM6W0BmvnI7Lg7GZI12fKswZc0eWfx1oNG3JhhYSjn
0nqysvHONAtANtfPtGfPJQ3XdBr1mv0AwYu2QYNj6geve8hGLQnNSv9lAXHy+/qgIb3xZP7oZN0P
9QZjpO3v+pBDQRel/m72FEjrjGu6JkO5Lb8X0mUWT/zMgDyjZuzQT030iQgFumGvaLkonJYYCg0D
62q8a/m8ZV39LSZKrqR8gBOzm0aGWWI7N4nPJIMIv/4928QUYoBCZ5Onzx0Jndpg/Vy/Rr02/vlZ
8lUnZIAt7Y9LkqyjaEaU0WsQBwVWmS0LKnOKROqFUyVVMLekXG/UrhzExT/PjTPSkGzeLoIR3gfL
OfGG3uK6PZqzrMNsSiityIWYyZPhEd+j6D5tG7QUeR3LWYOAIGjuNuZcll7wxqclDbG0PgdrDM0W
u8xsTDZDLP9iXz/Srl9QqRsoxIuL8jzWzHMgq7He1xomBHMx6mC0bXo3+04V/Z/ATYar1ng3FLsz
GGL73jV3g9ayOrFMUhf5KdQLDALr6d10yz9lY3oQ+INDEg8jTN7rDjmVCqn1bmbEs+zozoajzkYO
exQX9IOZMjue9cVBz8D7UxoJ6QrOeFcyY59x17QT2jetBh/TJbzyLaESeuHApFFXEk3rnZMZXE6h
M15rF2wOINebBomPq/uB3/Eu1AuorH5Ch2i09C5q1aIVnHCgluS7t1QVMwvIhFPHTW2pUNmVHW8+
mw8LfDoDU3RuFj12KGQ/YEV35bE40uD4sd/6y85sbqCvg+gwLnIo7glb+zLknIQlKr5IfuIit4IE
vmKv2QgIFnQPi4lfs9Jh2VCieG75LSvtoZk4imqmzEjaqna0GFvfuVlL3MNg1WG/hczlHGBn2W3l
5ffLBLkptztGXdZzAbl3P2WLtxv07YrWoL1a1fwyuZYRLA0RSi4r5hvz6oKwNefYNFVymird28tq
vk231t6nHZeJS3IxaKVk1zLvC/3qiLWBBqnUGfqzDkR+OGZ7GyGxfk3vHrrPtbg6E2bqA7/lT9Iq
7agIq5Fqyqns5MLo5HNr9O/Zt2ZuEn6NWA/gUoy4GynqrNR98ERCyvJ2zfvKr25sBbRhxfWkZtTl
DDuV4WRh5cjfnAVr4DU4riVzPd1Xt7bPMttky+Hzawtn+EoUjVuH0JYSq0rcX+G9s+Lni3uFD6OF
uj5noVZZ+8qsB7yVVRa4VvXpDMkrOlwsvHLbZzTo+xWWNKMED5Vb26PeS+9MH/3BNNJZtR6aCbZ3
7SOTKyOehvV3rAGGpeyedaa9vKxlOLdw3UvRne1OU3xp+R9at1NX14cMvijpwA2sO4d7dwBPqsiY
mQCFBEab/REmz0FVv5gryTGGpBe3uiZOttucAOP9qK2nodERbhXrq4S6EoCbnCcKnzql6dKG9hFd
KbI2XGYdH0T4TctLjxOKG2KmbLkCFqir8TY6+8IojtKg8dJsn5ebVrTGk5NCc0lZpSIOp6Sqaz2e
GlxHc50cfMtAhV++LQj28Y6IN4f9MZlVoS8zLTJXQDMN7ADWg6hcLEWXYk1LYCQ0RcMS2XgByBQ8
1m1yZip0Eei0282V4b0zZwRMV8XXmKwnQ09Bjqe7Smefbw4PDZ62xPTO3dX6wx8u5usUgbmbPV3l
rs6Ycp0wVNL7cedwI4LsBFqkTiXjhPkunYchIKb+vkGBxprkBGe7RwuGrSctCOkQzju2+m8vG/8o
Dz/8LP/GTxDamBSzjLVFxnpshlY61/o/l+8tJFTyNE2I/eqtxVzPqE038BhVqBbdCaqNjelzQf4B
GeC+Q3Uajlt4FZxF//1sJsQPQ7UuwHgpRzZgvWTBXgFpRBXpRA7wqE1fTo7McGMhyNyul1PtSo4l
8YJ29FtvjDySmXl0yGDypJ4zgPsoy/4guvqcaFusa/0zgrK9RZ04q+HSmWZEOvhbTmyE1XdRRveI
l5XenHYbHbN66ssrp1blAOHyU8UQkcdg+XRluk9wDRgWQ6WJ1OObJrUCjy19OFcpDiN8RgFtgy8x
6zpPVZ2B+3YjPKF6MHS4kxseFZI1noxtwUe1ASfy7JqpyXI/DHtAkxu/vDw2c/FU1NWLZSBO1K4v
4GKiaOf+hVFQc/RmX+Um2AKj6cRpmT9sdfkwjsZrYm0Hz+7uN9ECcjXOgNn5ABsDxqgGHwTbe2fh
txT6+Lo6P8Y8+XCe3eehTRHklOxbLF+DUmHekB36lwAXTJipTsN0nuvsrm0U16pcLyNRYUP5BLkv
5VsrH4dlOnVjcsOwCOXCq1+klAd4bezMfbWXz3bL7oisQpvZPbd1fTYkFu522mkkTZGRBL3Jdecv
y5w+YfvQ++WMYnrNj1ePaZHmZRvbxvF+0BWLcopauB7udZsGKPueKoJnfEzx8ZZROnd3m2WMoQTu
3KOj9W0RYXEbIY1QHWfQxB112ah9A+3TKin0GrwljMiDMlVI+3myndamDlPJR+4BLBQP5lJy5W4+
YH5ABYH3URPXEOYZFCw587RlK3NwPtzXFRsYdBt9LLs9pnND8pg3HNO1OnewMk6d7z5g1fkTXXsZ
vfUHHA0+b/c5H1jPsc5BHTuZBzdFZ22teYZJxf2CsPWSzzPH4fXdtIUJV6ErXiGSsVPhAAA3TMvT
9AsuHrd9xp39OU2SxOAMJU4CpQ9y2kZCcwwZ1YsxeCYBjKDD0OYXmxJ8Jzxv36zpjWEyUdpGeqQK
lSq5Yzz+OYiqAMqbisBRMAPZeTK5VZp2WtyC2bMr3vsGD7TBajL9LIbhjjK4CBCU8WHOvJOxsMLj
5uZqdPaGXb2QtX6TLEQbpTiJq/b+ra41Qe/aXuMxfLQTLn2YxKHoj/N7oVt9bIyw7vOeXHO5bp8o
np+ruiKzZTZ+Ko8VIkhU3nXBC7M0FBWes59bYE2LlcZN0r8CgkHXhmvvpsYSgnpXO/Lc7be64xmQ
+UhM1bpiAmM+vKnAMZ0fbKqxxdhL+PXBx3LUmDrSgPWr8xjSOmRazlcL7Wi2oK23qCscNAmp8ZJb
wPp5Ud4ZVn3xwO41RTApXt+ZodWxAe5+tMT8Njl5flBpjzPA6SJUNjdy8Xr2gYj0IfqfTAH7fCkY
J2JZh+1s4uOujY8t8d46Mu1TNtJiKpl6dNqTN5UY7XLKh/Y0rOu915YpyaGw5+b0AcPedYKcPG/9
zt/En90uOC5s3rVqa/e91t+4k/dm1Hdy4CO0ECvHIIhnA6XLqZm9S+l6QTXXJsw+dCZVxxGh2TNn
XMbS1ywvWpnt1qaON0hJ9K7Dg7uKG2lzDbnRiuA90E13v3gvpSxgaHrIKsZW/zIQNBGCQ2Uhl79u
cokzp9WX+vLiGdNlWYbQnflTbF+WgXCJRjCcM6cqY6/enAPHw+PSi+4d5wl1vzE/zJUTQg9sYvID
39RUPvpGdoMY62bLqboI7wuEUeN3hcoVunxmkIwyZJSXtSUxu88ZoVRG+TPPJjZoPACsth2JFhMY
gDGuT+7muKHf3fZt+rB4Fa7A4ZWU7SzENMXnuimCDTEEPt/xE3bNp7bGHfLnAC+Vs/S8Aj0H4+jq
+P5c9N6vuSgj3/HPVOFnENmHbUybsC/xs5SApQyNSTn+ouQEMpcbO6Gu+O+3EeXbWohnXAnU7E5z
2aTxR2LRHKZr9clsAxDTcrv25kR5j8cmW7rXxDNvUOU5NS5dQwlehUo8ulIgemXgsRC3cZW0QlW7
+n3Gc8pAMMgsCZwyO7n2eoOPPCPJD1NBKTTkeYRnN/ItbQYvmKvTUi74nbo3FoJ3a08oPP70gEAI
13+bcaanvv+IzOprGdyfFj3R5lv/5Edm0ExrK3O3Tsd9ahoQ89TemYt3gfYU1iWfA9cAI6yG74wL
HsF4duOUi0dGfZaE8JqMQ6U1OZUUshVJgthb0fHJzAz/WTotJdW4J3lJD1qD1ZOwpn9z7b12jknB
kxk6taSzK8mLFgX2jGkYvn3W9NpErrXVPUyz+mUhctEBxADyORDaxYrDbFlOdwfbUI/E79TcNDQB
1ure6B0F5ARuGC+bemShptGF4RJDs9MhcCntogyd5qOm+ld+x9264gbX9nWKU8VzBl6HvOOS0dp9
qeiYU+ZI1uhdBsKRMNvmAeDCMm7ElJ16ltkLHdVBl+2T05Uk4DplhSQIPtWScVt7ax4ZszEEnc54
EIFhxNf+WNfNpcCK9WiWzW0iE9bIgHby2W2CpNQixrBDJIq6D5Nv30WZlbcAkSFvphTBzaUtfOAU
0r4KW5zbpuBU4VNMEJms8Ziu5Phtzdn220/VLlgKCXQMNtEcmY+yr/Wg4fpshquhN+K14FAtRvnP
mdBnJ7D5Ar+6nzqHflOiLcR7z1ra9jDFDZTxZfGoax7Ajc68WuW1QD3yGeOwMOhgeO6ycCjHz3nm
im0KLibDopxtRrNhPeR+d651yRz7tu/4NiWA/r0x6z8Yp6+nzFxQTUIgAbZbqywaAcKHgM0oEIV1
0rPs1Qb7yFbZ4Nss+bxp6LGDxHRCethDpS+/nPwQNeSDED6ooYqdBe2i3MriJDV22pKJFy6afKP5
WjYefgBEaIAnQVzAeuCQaDB+BKZke43OpqUUTro7VQ/azpFuFVyZgzt9cIbLCDs4mJBS7chC3DeZ
JyM1TkVUKQhmsrtdKv99zEQaoQkfMtuPhd2MMAO9LeqBx5VYBo8D8dR9jgxEpM+ZbxVxXutRbfOq
J5qOCqfoUFp7wmdUrhLUB9sQNwzR/Br2AsWWBsHDZZ7I1AvVT/9c0vHfcLnsUrt80iAg74V+te1s
k/Yw2AnsOpExbcKqZbXPJgOtm6zTMX3XRhkX3YALLneWA6nzHE5uQ/JcZ32TSTDHnmm1NINFGlsp
q2k9yc8s/hpveaCA92NT2v/6eqvjepb4Q1LxaKTWehgHHgOMKVCNpwk5vNWisCs3+htPQpTr72rR
sh1emC4kFHes5k6tV2m3XO5tuPorzLRrb5esd1bNejlnqXOiHmhjewQvbCBCc6vsebYYYCCDtyNA
NiKSo3SDSsysVgWoMkM7UloFCgpP4A5j/YZUcWK0CiVqTi2Ef2OK9mXd4iX9UEjNT4WAaEu9HeZu
S/aKv2036K+ZYhQlHYdvfqVmI0LbWj+ysqkC5k4qTvUVawuxdI4WjaJP93U58RGW5GOB6MvhYqXl
Cw45NhxmIfco4qez8kBUIE1M8nhsYSgB9KCPGDH2sKDt753K3oJWGOa+w+J81Mi3iTqWhS9et+1m
17glJ7X642TawdWxvnLVgyGuu+WS1MVP1k+MjlJ+tWE0DLQNxa7Hl+b//hW5T4UvCMIgcKpLJbTi
EQyFJfv1XXbeu29+DOqvA0J6/h/RtOje8etr+HyfLaGjFec2Ps9dWh3hvjJSLhovbt0xu7EYtyI5
yKBhJ033arjVg0xnEfb8XqFoO+3uv3+goy+PaQF9DPttgDzceWF11MbwsfoL62+GdJ3NR6HZTjUw
5PO8Wfa9gQ8Z2FTxrufbpzZsztnNS+SEpVAhjl/z/N8/ttzNkco2uzohu3ooQxf6CjqzbnsbNvrE
pXbrZ41xg9N505dPXojsf4ZrwWgnI7Zfb1sBQxVgupbkd3HFXYJv4mFa/CNo3fW2T8Be1cM7BRkC
/dkxXrTeTQ7//WthGt0edC/n4bRZR11wyRgmgHYq9dHd5fbQEUlJtKxd2Bd9Lbpj47TqMidlHtbj
1J7rdQHPZvlHVEPoVrG3fIwFieTJzr22Beyq88C2dO/ceOA/Xa4DRoZU4Ysw60MOUyewO3O+QXts
c7rVH0MHugYgyXQrNuuBYBTtImtMcI1SxUUMyxXGKAU7B0+/+E0CHsFM3tMECgqhUXpESmUbVRk9
8pB68rlN1FO3DfXXqiOUnz1MSaQobbc6uOUTU9OZ/Vfq3eCWQPCaW5SKGDu+TM29t/Kqeyjb7Vk4
DtSCidsaD4Pg4upVHtuQOXeNgexGaSlSOwU7pDEYQ0xmSb1HIhKiquYu9wnN9DVC09BdlJR6lX83
XfmFrEywrzYom/zR9fcgxB4baxzQy3koMlvVRUVvojNDvh7jHGhYiKsCwr+0fiatqW5NIylvl///
kawG/0jR8b//bprldqwdjki3UeVNWWHpNvVyeFuYaRZizP/5bIfnMURW4N0UIGGIK6Xy9cx+OmwO
8hIwuOVjg/ghXroR+HSyZcA3UmvvOwTSOj3DQrA0a56qI60PTyODAW5+RGxX3ugCTOdFpFxrijV5
lRpvpNQwbWV7TfeZkR1djfeYVtojT72OGOa5S8bm3hpaBk5XTrDMn5V0Xf6kDLhxwzfT+s2D3tfm
i2UrtKZNy68Z0EWApI01uqhLNTKl9RWzVstM2GcvRENdbVIqu82LgZ9vUmDxE1F1iVIrkU70lAsI
Ganlp5yL5sb2v7pUQT8f7ew5YUpoIUFhW7XUUTJtCIzVmy0aznRHJTsf2hLzIlHfgVeP016fdkov
3Qse4Cw0xYbPrahgu8KA6BgA8cPCcX5TWd7gQFwPrlktr56CStWu1gryeFtebVv7AA0L426dsyOU
sj7y6Ade1ma9EubGN38RWtwhat57RVK9IaB0Cgs5o66s0LR7O+hy2CyF5eMwMfxD65sP9tXuYpD3
t5cz3cfgz2vYs4zAkrDCyFhknPOfbuYBxGG+1jWZfdp6dhO2OGRzReyE5MnoWK8v5XgczS7f/ff2
FOr/ODuv3diNbYt+EYFiqCL5qs65W1n7hdC2vZlz5tffQZ0bbMnYAi7M01AfGFaLTRZXrTXnmH+k
5hBcjTC91rlXn41EI97AV+LBZNFYalWcX4P+5NtI0kCglfg+4DmNFKVbJvf+dBytItv0moFUfHgm
yDB4yFrGKD7e5O1g0UmxtXhY0sDHNNh7l5qsrLWXaS76Owd0Q5/Uq9aX6K5aLb0ZVX8YUDyzHcmY
CXr2yeJxNIRPPvy4+xGtElhl4526SHvSQz6frVe7SAhtM1iJw9fDdoZYvrJYgsnUmZD/jwFUKC4z
6TiHOpi9mYXxIGzkLFNNRPsU4B1tldoMNOl3povyEO2YPno9vl/0Ri4Q6e3oT08unvONUIN9oG/Q
rauY+rvAlpE4pruQ5E5MVh2elJW9el1sPsgxxmKm4XT1XCM9lk6RHYdhPRXBSnYAeJuL8cS2sE7I
9TaHja917j5zLBcXOvGQXtkPV+kVeCqUgtXHFhlR5LLyataWeRtbIci69Zg3kH+MGROqbGn4JQJS
pEDBwHNNusaKjE4ywJhSI6kZ83NcGg/o6+PNh+mpyFDrWC49q9nv2zV2fQlAceWGQTMNM1NgjtWm
IxgDo60+u0oZZTaTjRKfGK0xTwh1cP1iI/EzM1VV15nsuVZ6x8lt6AG4Lj0ojcQqHj3F3lCTPMJV
IY/LIekVwZN/Um18yfLI3g4jHfGppfy0kmoHha8CQlrRwECJLLa2mrtpKWqhruwkM+04X/UzY8Fg
M7ZQtu7uP96iYtpV8CZvUhbD0U7L7pSJPDjSgFwg8vR80byMnRxPflHOZ80TR+w5ybo0ctQPTh8u
jQYJjJYxvLHGoMdRzDeM07fbJEHbHXBJrCD7BM95DkEm9WHmkN7lPxuD9osLkQ86yyR8P+mPYLnE
eqS3d/OQPII3GvVngoJ25Sg23oCCu0rs+GEISavNQX4nNvJMupjlMVVdtoEEyq6hBgMHYh+CJ1jE
e91L/BOz64fa57Iy4mE80lPpdwmFDmJFkz7GzJtiw7N2pMlK1IN5nSzTX7st+W0NSl5wzW36LFqJ
DLpv1mYlaSvp1bDHGq6tmVhfvNnURavOXDMu/fXBWGrLelvRiBIyiF8cYgu0YRpPdr5sdc3HFzIE
axa3Y1jM2Oly4POxS8pb7wnMvH0Pr1gWvvvQCx5h5D8b950aLwUwOh5RdLPbHCoZmYWC1JFlJ7Bd
ljXXRJQDzquad6Oy84tmNtsp4HR1009fgBRUDr78bjTVLmz9TTXf5MHohDTYyMe2IAZfU2cH8PUw
Mqc6l3Bz2Ypq1h6c2H1SUA9pPVtL2dEOT+Kmf8xcE3RS+D7Von5BUInOswXAlto4fXKFUiwcSLi2
RwQvSbPpiOpdWsOav8s8fbBp8BF7PHZR4me25YP5DIPTx0+hxZdHm0NFRfhEBm52EDRDlkhK0h/U
/y80lI4jk75mtODwyRLBW0enlqXWjyEb3DnaFO8HKB4PbVaTn2YnNGXRWzcZ9FYaN+cyqSoeD6ML
6wbysz9YzbktHOM8WCC9PXc2qpFT8BCwqE9txQRCgqNqaNLeKTIz7lU94ljJWhBCddrCFNcxQkRe
+k5AyDH13ns63bnbQC+x/YwUn1kdEwYocftDpEl+AbtcZ35B+ptAiegUBhDeghUhTmWarA3qFyig
Sf7+n/V0XlQbPx92GSvyXRnCe5O4I1et7agH3BtQIszwOZWaZDhhbi2GeEs1Wv5+dKMI+KFzbs04
PxKzjNgEIQpd2hKwzixlcfO/vNiVG3PqnKXT1UBUdWJkwrR8zOjWQ/o3KX2hGiAP7uPjx4tueZi3
R4dBssq6Y+GNtMoYer5NBTOrqtXNs14gj8JV80ZQm3gbkdEtCJS/I1wRrm/08UCM5KZH2HdNApts
IaevX8ELPodjFL1bTrBRVbyZFU/3DjwDknOQhUN9ffh4N83uyCHMHz/ewaAGGl8/FVXV31VVXbKV
zlLmlAXTxiArH9soYzG28YsF9GQIflcMCWfElObONZOf6KfUCsI1FVSMmi510GYVh87qjKeK7rJF
5/ToBmo69VEsTmWinAVqimZJWylmmJ/EjzIQ1zZ0rL8I+FmykcX8eXOVNr5HLe1V2jprRDf4ccvB
Yy5bVZyE+SVDEnEYEO5jqaqQhxsVqZj8BO6SIiEcgNfyjjiQ3HxTUO1+odzTLOMX5p0/GIB6Vx5b
3t4LHO+U6c0LAD0xk6K809AHDYPdXK7AokUXYAb2burrx3F+5yAEuHOtutuIGbUk4ulP2oD5szTG
2SkRqG1kh/FLUoAyAnRSnq0meAJyyeZTg9g+aJb96ozxE2U1di5kKaEltNuoC4YGEZrF1LX4GMwD
PAhrqUbGoxMk7X3Qdz/lLGoOrUqiZYzF4eMlnn/SrFkihHR6ZboNzOWJUYVt1HIrM2E+VYkWLsdJ
yO0Hb1+LimiZInDfJhGxTONQ7jyIm0wOXW6gNJVbfCL68WMDoTfMl+KiJBLbnSpyvQ07uWtGER3N
Tg73I/gQ0eBorFOwVCJsbnHSxNvIiaINoYNIDof8PZOIREeIHTcnlC89w8A7fZDW2zAmy7gJoZ54
ub4vDbNbEtoj3wY9Q5DWtzd91CU5i8ipOtpdc8OtXWPm8C9uPfqnSHULwSzw8vGSOuz/VeTS8uy0
v2LbJRYs09sb1Lpy2Tj6hSvwSKE6nkUZ090jQeanYNAtEvp0cQz98aM0zRob+AORK9oEy0oTxh4d
STrT/+n0p+Ob3VbfpIlIIv3+EemAeMxWQifRQUpe7Tnd529pRKrPuqSNK2pWT2+2Y5F2V3e+DNqh
ue9E0txrrddutNDZ+YnxAz771q6TbhdmWXxgnH5L5o0e0Yw6AzG+tv97m4u8YwNf/JkVe7t0rfei
J5JaqlEdrCp2L6nD7BNusdwNhFAuGreIMYL48enjJ9G6FN+h5BY1y26vTRHbiyw6uuz97ikw/6h4
qG7CvHWXEC6AGOrto4e+HvhV5lw9G6ZYAGVxkWpPMXrKlNVby+reWzjWoWlC86lDg7YymObprBCn
LCpINB0iZ/n7zIzPiR6WaZm6rVtUmxbUDzGH8v3t7PYVud2RBGYAbdDZSqvdu67+i4aAhu0DR+Pv
f5vxOYqJX2ebgqhB6mPlOOJT8laLdZgNBDFoGX6SP+DX30knbv7ISyxMIeT7+7F3g01gNT+KBgGy
NGFejt2qKgv/hamE71wnxrr7otTNXWglfxRxgkbBT9xdJEnYMdxS3oppiOdK45vkJvU5n9AybduR
toICY5i2UJ9ipPoo7W1GA93CbfRjz8nZs3MOiGK7UhQD3klck90935eprTl3JlTX4mXM8/Y0MsOb
Ih5y6WBVixRyAY6CSltbSuorduUeIpfrmAj55initAsCjVZlEuCCs7p4Z4Hk84Mh3NhB+UvUzEIk
IuFF32jGIvU0Oqg1z55cWRONBCK3orImjr1wiberXRRZ5tEybO9ZmdUqydU6TOn9mjRoVlSRJM57
PQ1XfJZtOdfJBRTnAssrewQh12ktPMYm0cnS5ZzKLk6hMRbrPoLzWuX4NYWbEJZQdiW9Vazzv79a
UGZ/ufdpITMRd6RlCqF/DtSMdVBHuonRw1T62eSF1pPv0ippw/WASw9nKiVqCwvvYgCJ24pmpD7B
mpRmTo0SMFvSeSrvbdK0Nl5RMmtMGA12JXvSmgB6pLFjd21Am6MGQXDpJ9NLZUfTXUaMwLLNGLCA
zVV7StvmRKfNefT1iA4zalIFcBjzdH5pmybbyaoKNygL3ae6Lh7AVbV/JOgnDZpj8bmeIv0VFXSI
4bJMfhqI6AzQKp2cuwherZ3GkTaDExiHukuZVc8BeS5Os5UOd/iKBfBiNL55R9uFbXXtiftIl/pl
QHNRVMvAqWEN5uIAeBmSq+Fre2cqtH1njj5UHNqJfe8w+tIcd6+0VuzSPuxxE6TzgIy8rlVYm9MS
4kN1j/euWk4YJExP6KDMCfFNGgMVTKijasDUmuRXQ9THwAmLJ7319PumUgvafc6uM9ELYbq4MLML
n8xSK3eGESR08Pb0c4YNmTnUP4HZbyGFWKveZzzhaqLguY8J0GfNeAjNASmFCCyyB/gJeVJ74Uns
3LGJ2GqOkx3AqTWH319h1ueoKkuZpqXrioVPuNL6iML72/JXmKbeIjiHIJ2KR9jE+seGb1XD9WKD
gWO37autCQgXYyCBhzFI27uGLdoqaktv0Zq+fc41eQph1oVj+upPCMGd6R2UxjgS7x3a6XbAvn4c
G20JM4c5BMEwWSO8y0AySSqs9qiFL6buuVcc9mZbupwwMVvlIWkFVmj8qCOAFfYeKs6rJqF5d45L
8wVSPONjP1j9/nzIeQ3L/5Zgy/mYQ3LJ8BOA1x3xKf1UkNcDfRi1olsCAfUtd9xrfYdHybK1Re/3
r66OTMUL2h7LKng7Ey3hGansQcFuPtqc6m2ptz198+4lSPwRjZ2wzkh4o6UgwAoMofFXg38AEiVg
jGEpA75mWY/FY6f2wlTPGDo0LPM8eUKhP0VLWpn6GgyYBur16k1glaKkuEWCm13TcauVgZ28Y1KE
KhUTr1DG9r0fvmGUUzvPdUMsuXp0jq1gPwgr+xXprbPUGHl9E6L7sfZ/Pm+mabBWCdfmtH0qUtio
RrrnxTkWFGbyrE81DmY//1HWcwLWvAWQfertEl0cDNb5Exutff7eA3iPUc9EzkJBLaEP6WRP3LB/
5dFbRBFrBPIZOYWx6Lt11mZQFBrduaNniifW9txFYTvG0iEtaK96nDS1GCdOmPQQj2Brdts3WdXo
sHNym8aOLDOdD0gh/SNUcxQFxrEkZCtRNSxzII9Wo95h4+8AU3l0DpjOmenGDV1j4+nOPIRSP/PI
bI+6kSxNi4mgECp7Zstx1WK9uHqmfm7z7IhxqL5vu/BcsHVf/P761D/ne1GnsMwbuitQVgE4mYvF
v92vMUJHYfV+sbBE2B2Hzg53VYxfuondQ1aG2OesIGV2DVoUEO8h98f+2Db2e5JHsNxDu7rpSRUu
vDxm3ohdAnJ3r7aoh78L0fzXT0pA2lywAomluPrnJ2VGwLgDqygugWAAfhPQlgoWqRvpj55dvPfM
Ro5tGdkrehvmCjfuriKG5uJO4kFlql3lfZfQzol+YDxlmtOmTIpLz/ym/PtSXHM+HcNg/XNMKSw1
h1X+7Xx6KVY1r6nzRTiBVBKSUKCYnOulXxNUGuCEWBQpPq5vvsW5yvvn3UKnTRoO9Sb/041Pq0yR
NVY1wsvgd5Ubb8oD9qU0PyChtBbhOWB4rbXRJQUsFkBw2TQaO2uQb9CswL3WmkHvAtPmNx/q69Jn
wbRyXcknsoRtfSrvuiivKmMErBGpZtfaZXuKgebvfJpDq5FYkW2gt8OuSKIG+au168f26ZtP8KU4
Viy/rtKlNExy5sWnT9A0AkYm/clFEmF5dCFfY2vzIHrwqywkVZvckrQ+425HA4XHZjC8sN/cdoq4
F9LFzG9uNjl/DZ++JpfrQjjKtl3dsT/dbE6LIsZIQvJUgvYUqK7cZHEb4dNK7LekAoyPFGYnsjA9
0QZ9hF2ov4CBhV4eWfIUa5O9B+T6otIu2bGH0WlFxMFakSqjGJYfYDMEzPNcCMCy1ttVo4fedeie
dRn0MXtt09xR8MG6YxAqvftGZtovpzw1tRU8E9/2OhkD+IoaBhYbMA2mcpQch759LeYW58eLa4N9
SZUk5Rqe4X3l1O4qmoJrQufgbBKjdZeJIXydTCSPWt32h4+W+8eLFjZ/WU7qbXuz9o/ffM9fbzql
U9LwnGU7xC7o0+UvYzPE2YRQwc/6bM6aXJmDWT87iIJ2AN2nJQ7s7s4oC/eYk3bujUP6YMxjZSfI
aJK8socILK8E5OboJ6eNf/7+85lfb0+lK8dwYG6Zjs1j7Z+LgpYVkKwmtgQl7oKTY+e3SdTtKhhK
+LFDy0CiyfxlFTp/0rVq184c7N3XFRKROXhoKGS3Ui21iZN23iX3Z9M95fvHCzRqFL+jyLcfb5v8
OQSZaBrI94nu9u99561KTZ5HA/Q52GvuLizo1KXWFJ5tYR8oTpwz3cNvLnX9yzZYKdPQHQJSdbZ5
zuc6ULFdEvQhQoZZ6Z4FIroor3RPPSTn6Driy9p6fk6yee2doWHtiFGqD+b8rw369I6B9xVLC3va
Ibl98118LVCpyIStFGpJCyf/pyxVEAxQC3CfL1qmCSdNq12g6eiQTdJtuDuNlRZYw5Fbctq5AK2W
JS3PJnsTKawgwkuKYzCN07HthXlGTZMBxQytRaUc6wTKSJ7msT2dMNtbZ1T6adYBNZqGH1HbTSuF
BZQ2Sijvh9rGugqUeAkOBHaMTfZXw8Tt93/rvzwylZQmFZQpTTLjPqeLlpVl1UxZwoVtqAUReDSq
GwNdmmFrF2Te66Gt3PughPaJzvEwBFoAUOY1Ts1lGxb1kZg189wPDd6IFKELAhbSWfXQufz+Yxpf
vxLboAdAMWbzaan2/nl7pAGCJa7KOT4eIwm1A/V4NTbPk8ecKiVPwx9z48aARb8lUcrGP4+XNovS
XRV7DxRH9IjyHIq/E0t6WjBurHHatZBoQRvzItmQ0cS1UG+4xK/8/sN/ZHf/c03nhma3Y7KuG1RT
n9YeLdRIuq5HxO90rUHNIglv2+GxcW3riMHpTwxH4F0QNCYV0Xns+PVTFpYkoEe4On//WcyvNx0b
Aua7PO0swTP984mMrdjVrQZ4U3VKkUrf5Yk7Pvc++gdXyh7INxZHLU/2taMnl8537APc1mfhufRY
o9A4xqUjb26rAxGx/T8B5mg7lVVz3nQwrQw9ASZXtsePvDkxcQ/lhnqDYXtMOzZ0gd2Fr0kryLgz
oYjEpRyOaaregMjap7aoYM6iE1wLchDXflIzIvp//Pk8WbnmndnCID7VXvjO4qSs0mRRGc5f0yTt
E1HF3pYNsw7dxdLgIbrFugIAcXNzwyJZdOhedMVUxWtluMmLgIl+VcxJ4Ogpu8B50OTIQF6+EeeU
nGJaI4taC0FKzW/7MLf3YWy290pH3jiJ1D6mjqy2VYIa0q+Nwl7BXl+xtQ8s/d0m86IfxdFCS54j
1rW+6QTaXyt5SuN5t/lRzlP2/PMuGvk4AUz4bOG1gCOn4hKXtv+KjSo5mikIfYen28aTkLL46oaF
UeSvYJiak5hyNCZ1QsJVQJ5CM0Thq9vV6IFkcgrmdlkyungIQHVLDZtiTBAkVpBwyx87HKzGm2Ai
hu1TnyMWqwsizowFi+yKFBIA/p5poI71idZKdfeW4URYSruwz7XmF3vCM3ywUa14sFJcucBbh7Xf
SxbdxsnOvtXQ4wAVIEjf0GrffMbf9EbU+GNneiTG4FO7K/O6RhupV7fQLoqtg9qub+vZ/VY/miK2
dzFks7XRxnI/Qkyw88B8K0xPbVTckt0ypil7sYBhJJPBVRTE9U6mMwZ3lRX1tOIEBmA+3A4XS6+e
3dDpoD/o04OuFdYSL7/a/P4S/relUNk8vOkcmzTdrbmS+Nv2oR1jAhgNAWuXiEpZeOqWddWfIsPQ
lyG42cTymk5GsamjIcYWSoSBNRg3SGrmk8OArs2qPZZV736AnQ+h2b0mBBUdcge5Xo8D6+MdDcfp
7vef+18qHBtvqOvgkDUN+0tlC2YTM34LFdEEfFzhQzCHctGOtb+KRQGWka9imwGu3Om53AUBlIe6
ZppTA6NdCE25h/mtPX+Pcef95Tk9Uo5mJNGrMsg4x+y3iMYWQZNBHkMnGnvjmfjEGGVQ83G1N5hZ
D7rvxFdmwP0cMTtgDzB+mGEyMaWo5b6ycK78/o+WX5qpcxkvLMHT1WDL99Hf/tuXxehoTK0QzKcr
CMfuYTccQhKB77rRb1c1UYE7xmfRyfFonTh9cBs6C4tuZd8z2RHLj4iZYk48hdQTwo6Hp05carRw
elKbQ/Zsh8xFo5A32JoX4J7DlRJ5fJokFs4Gn6K9MuIq2vWD/tMKjJr+kV8TobSAAkDee7Cth5QR
CDi8PddyuSu7rkRpatebcfTIW6iEQUUCQccNqCiVCIjqcrqbKxcFqYivZrdFJiNeNHpJdNvwbyHq
bL+53j+ejp+eno4By9KxpEF9bH7aEcmuhljjZNlCRaHJE4RkBaGncHODOriGGU3DnlYA0PYe/o4W
tw+IfiJy4Lvsfmon4270i3Hral146w1sSzrqYPYmMda5KrJpApG/sB7JXV5beZ8fDCNGKtB10ZNT
VdFaOO506DqgJG6p5zr8Mj1Y5z7D549tDEZOd9V7mQEr2HWWuofB+6O9XJVWvkUt+f7xro8Ml4BT
r1yk9py5UQl9S8AD/q25ceRD5fruZvuXesm16a9arjKB0hqfFonIRefITByCAcE7aHKf2rzBmWEg
Tvh4m+XFVoZ+ey3dnlVdc+RKA5+7U0WqVopW/DbrwLUlcPZ/YFO2KoE3Owf+kewSu1dnX8b9xZ8O
dIwhEzCBp5ebX/tw9PGSVKs8ApSGwH/Y+RO5LZGwkfiY3/yR+te9O8W54TAdkrblWJ/3dJ2nVFbE
JvqOwpo2QZz0OxWq11Hmb1wc/7k/bGu8D/NuWFrAgg6+8oa9Z0Ogwc89fVNLfx20KRjQLmYGKlVs
gZ8bkoOWlyHrE3sALdlQTeUPehSEF2vCHl8HCK0is9pawygOQVq+FdI8dawKr1o7HL2pfW3b8Vip
weKp7FpL2ZVEthoWggcah4wtR/JzCTyv+78gCjk/vlmo5gvin3eZoysKA06kVGx7PtWoiiA7PJMj
HvsWZjfKLGcNGP5+LHvAuEESnEeSk88Zic3/eZF+1YM9LcrFABYKZwLRpgFIBftimGb1wl/a7UtE
YTCNeBuaErPh5AKKPDS+BXyfmO61ijL7cQIPWwDHexAJKTeDp5VnpelvldfI+4ZAmbvSrZKLe5NI
kV+o5PO1MgwdB8vULOuG2x1RM2mtfoqXxX0kg6A/h3k2bhLtpUy6fOdDeV/EZq2orYp2UWROA1JU
U7eYVF0/bAinZ9z+zaKlvpbZDNHs+WxyPdi4Qf/5kB6kqooB2Ri6YJDDIDhmtKm2p/+hXS0wFisR
2NYiyiyg7BUOKZa1+vCRVVJDCt14I57c1rZwgooy2I4RqPe5GaFNTXg1p2uigZPW9C5kLVL/nYsZ
Jio9prI7kIlV/ycqE9kwpZZG0mBOLX34v5fRzHpiQG8to4A7M037tyZiUlfaeFKaPnSemoi9KBae
NzuE0kTG3DujFvoPZpfclz2YafI3MLYjGopA8h1gipeLBBnSRjNdgFid79IHdk4Duv0otpuVqFpz
FRsOlusiyNZsI40TpG9WBaq3OmSqOJYPE/hZIm+BOXyzUpj/slIwSDYU4imTTt/nEYujZR5aDpZD
ZzZVjmaEQ601urMZDt2qs0fjhvYIEsGqVbjmQMEUbV8etIKQB42vC1STPm29EbfJFANHbnqi02x9
ZVgDKE7yZfEcu+LI702XQVXU63w0gpsNJURWU3SpDZZClM3+A0EPUCRRRde5DTNigooKJvW7XtfX
HuLcQ5L840gWyM8VYtwQhpjia0Bx7CY35dQ/o9Sx38pZPxLErr1Pi3B2e8Y7LjPIlki995XT1nvb
vBvqFo212Qak47T26verjPr6WOIp7vLheCpBTZWfNiD07eEYkTu1KPtoE3Q4vepGG+4lEcoHrYOx
B/nv/uP/8u0CqmioyDdKaiqL0D9phdLJ9k7Mi/CNywAOgZiV8Ko71q8CaRXs40StYwZ4dzqz7buK
h9e+LGxItJF3KuNGvzMnzb10Qs9PA0b9RTCl0ztN1T2Jdcmz0Wti2xDod+c56TthvcPNnF/sWP2A
9hkQsdE/xyL4A01qdpGkARwHgszvEm9JghepSEWNljJznipSHPbkH1SrQOn5Nuu7Ck2p45/ysPHu
klpskiKf989t+4NJaHiGMrYrIoWEzb9ouv/Nlp82w5e13dWVLS3OBKIe9fnq5ybseUYD7qnHqtvi
gGI/VgWjdqrgSfmhcXJiNzumGAEcQkhW1qSNO3vIwapbYS/vBJtZw7q2XQ/QuSzN7TAtMYlBpcs6
tdaJ8vvTLPV3FuyBKh5zyFT4aDSdyoCR1BYPfbx0JzBDg2jNp0zheApaV/xp9mR3A/lfuK2gYaAQ
OelMABZqNhKkINU2TmOlq8TAHVB0pb6pyxTr+TAU9zWnj34g7iYfjgj5G1t98hgXxxMRjZkFIaqB
Ln9k7D7nxvS3Gpkr/gcb54bw6qXZun+ULtVcVFTWrfeYCZfmUfhg/O7abr4jQohCcQAUZQrFyG4U
2ZPX5d4pJ2sI4exPlcYK5LWU9y4WRSbHE6zvcZvLVtB5JYKYMS68mhZ9ySmZ/RyAA+07sr1p7baR
u8mZ0yL6lLNpxliETmRhoxXwvGBL4TKswlUN5/HKGKhfp8RM7WMYuilqOYilvKhAgP4VzKP1umFG
hcX92Wmz17Hx9BOG3ZDhZd1uUlbxhaKPeCHvFY1mbvAfq4y9hKXP4tVEwMqjZLYpIW8B1APHcYqX
YaJn+3aKoWXWolx3xSg3AxaIjZXq4dnIyi0Xm3s055dwjmgfLC4FM8nGfVjJ7jHTtkrgKxhAZD4y
Iflpt/S8rHbbtlQ8/f++1EJ//f3y8i8FmGvwj5yfugJV/6eqV8SVEdWdYluZmifSx2GFNIlNDMtA
cmpNGJaM2uEZsd0jWbJAk0c0PFpZ/sqps24WQTPLqYayJWX2FPrmHlFG8ROAC1G8WGil99wY8Nvn
XZdVWN9UDB/zt38WYMxDGAbSnLPYH9ufPnvkDbNNoKgXKTPYtaNx0RTVLJKhUli2EUu3TikxBxV3
91E3jBTtdYCtLXPRQymcJDyAWvIPlxmBLMz87QTDI7L7cP5J83uNlUdPtkZhJKcyG2CZdzYyp2Fk
hJ3e//6L0P+lNHdtWsqU5mx/v47VUN1KnW4s30QQjifHHPWdFzAExlsQLAbXyXZVZlU3mi0CGggc
Qsyxuw7Fyjkd9X3rxvbN7MroPDA3XBATMjFrigOHWoXg1ZkVVLnvbdzcB0E3ndGET48qYXvlKOKg
+S9fRBSYB7JXzEMMA+quQeSHhYe3yiv+AmuSHVRaqlWghe1mCvJfNhbsayXOlYC4WBYZ5qjBP3qj
kV6jqWKFRxSFFBZTgKMbP9kwrydNU29yeO7bbNjKsnbWpqYiyBDdJhNRvQ2NmCS/vl41FiAcpprp
hThIE9ObDU0UNx4cqp4WK/Smcgvkpl0ZTo0SHOHirg4MPIhoD3LkoCREhd01mxwTtr2vUTnq6dIs
Xf3BXoq2Gx/0+eeyyxoUIPmxSKeEpyQyEAI6430ae9nDUAIHIO4KPZmWzgEW1op4ku4lmw1NDCAO
MTrylVtBAco1i71s/mfAIPpMyNZ4TPDsL9IwmwHlbrWaiOVb0lo0DjT+rhMe9A0yogEjhE4qkjkN
79Di77peIg4YA40MjJ6Jhha0YALt6MmqgXr+/mr7qla10SawB7SFwZbXcT7fOmGZJ6UBHcoyqm7X
Z/ApBvOlhIm+TOLMLzfYE/vN6JbJVrfjkfFNl7zqM+qqMTBP5gMd4BhEwl0uAUT3WZ++x2gfBeql
P/xKHhKEh780B3JPVIC+wi3FonioC38kBHhAFss6uwQs0G7rPHySGNjfEHcNd4zm5Jk8b+Mm4+Jq
p2f4ItNeMDpGCTL/GJTNtLcST8F1EbSoZERyV01T3qX/ugEFVWyyVBG8rcqBlTcRl7qsJ0J6PPeH
KWdn5iRB3JMFMnHR753eM/c5Nq7sTpDW9E3x5n7pZXGaaSowtUNkMg9S/7mnCcCfRa3NAztv8yf6
xelas7t6Jel60WTJ+qPekICY591rK6qOSfUwHT9egjzAkhXcOuM6GNe6ml/b6tr5V6FfOFyCqvRL
fy6tfe1fbP3s6mcf0+W1VjAjWMQCiAQSjlo54wP27kYF71qgwW8CgrOSTVX9wmB48FIXG08QK9rr
mnXl337vyhbpdFb0y6hkijUfSr83gwermQ/j47DlQ5w+cnTjY5g++tp/H1P15HmPtfU0VE+l9ZQl
zxy59ZSOzxxR8lxpeBsgkb1k2jMHRI07rUq7nogkGIYupIebG+QboqzcH2mKuhFj26uykmCNNad5
bL9t+xjiy77TZpOBYBa1rGGgq/jULNOlQRMiRtuuKwSSe1LB8dJBlOzTw+DuTU6SdeC1AU0dHj3M
ZeRM1cdaO5LOJQ/EDVbFqZ7mY3BPKjvTY+ewnLOXnbsMqeHFcTASXTgmjKLupXAvZX6tKKun6/Bx
TNPV8eajKG+ex9cAj+/W8LN+85lLrBLOyaOC4wLVLX2sm9TaGbF/1PBWQV5W5c4v7ODi5zEaeKlv
cmOn0ZDbixl2t9e6vU3qvAcrkWt+PgLCSdy9lxw4nOQQo+QmJMI6qJJw8aPvHQsxHybhFNlJz06g
sEZIVhgqkzMHMF0jObfqXG968+DGl1Kdx+5ix5dCXfrukhE4qS5xcuUIk2vUX3N7PoL+mtrX2L42
6Y1DDbcqvVnDfJBv1xgrY/gvws5suW1r26JfhCr0zatINOzUWracF1TinKDv242vv2PDzrmxdSqq
mkFRtJOIJAjsvdZcYz6V3pO6PtnNc+49jdqsXzziOorJoMYqLahcbQjHc8HuF0o+E4tkcUFy1CSE
6FI86QqOjGTql5AJC/JKn6362dil1c8odiCXPbvOE2cZTj+GSU3nySyeykVKLX6oth6/q7QevYyU
mUdnP6bjg5E9KsODaZAI9sDEY5U9FON9kT1k4z1KRnbH95N5G6cbx3a6DYUUAzkYqOzlau4qYZJ5
F8qDqGDMpb+k2YUmcb2cl/pcLmePaKD8A1v4e5cMfihcAxrFP7aS3q/zCVUCO6xPTWydetq8pE3h
+vOoLv7KEMeLEFN/Hw8eL6e0XuigE0MmPX/9Mk0ET5gEw1NT0XBcXPan9gMBQMbNNC6ZsDxS4B3s
4lAvSLCbt6fUc4d7ZZqCTsOknQrYiCXkGAAijfgtHfqDrRXul7yngcE3Mwv2QST5vFOBoheja0ds
erPvf19lYZ3awznBeRkUgIvvTKedH/ZDzZjeQzabSTjqg30nmreNleZ9b3TlIwNgzMAU32yzK79M
69CfhuoD48P79bNssuMRsw3czAZ9ml+u8AOZv5i9m4O1WZ/yIvcwDG2BKXFo2cLWVRVgYba+Y/6p
vk/reWAPT86JIIVrrdYX3bZeXcsqnhh3yyw2uEYx+WY7WbCO4XqtAIof8OWRWtx8cG/S5HXtp9Uz
vzlmcA0XCQ2Pd1tcl0pwM1UrlJ8pncJx67lL9vpryfiKb5qMcRRVaz+S0QI82Us+W7jRwXBQ23Tm
aqTQMxP4K2O1HZ05rrHoz51MEvj3dYr+/gZKC4iyDIAHpgzcX5tBubMJdhTAjkYBQrixGXCxEjeJ
JhVuDlwa515MVOFYI/uLWuegSxpxKCRbGjaJQlLhm9VVfbhokwltZiZvYamuuYc7XRfxV8A1D2Oz
fdR/eW/T4a2lcIZvkE4CPuhfHAP0lpJt6I3qkKt9zCwa+EDXIhdhMEri9+BtHmi8LidrvNQDNDe7
E6HVmfhAK0dca1eJekz8jNxMxCwv3Bf//U19b2Dh12NhYmKhxkH9rgmwMQ5NwCTctnSK21fg30Rr
LX1OySBefHMwsCOz9bvFNpGGDInd6zOdxXzQaS+64jc1m4A9xtT0GtOmvQsqI/Isl2rnqn+ww3tf
hOQ39aTrgtv2bsL85dtVkXq19vA9UyEvsR0OZG/AmecUVs9kmtmXd66zVUGvjTp2NAKkmKlihn+G
Rbrp8vqNTUE2n7Tj2M7MvaVEsvaecG6aqcs2jAtCZJpxKKSVpvoVtpz7pCJwu1AtAX1HuWOT5X6m
hEOLWou1F9vMjeMsaHPpSuYRhWHVgZOyRfngI/of572B5R+7IQ1rk13hzy9crVoqp/joDtSx58vU
5C5RlyOFV/WuyoxvOWbhgLFk5ntm34p5tW4JPuvffwn7f1whDC5qrIBwEb03OpXYuNxSqyRQIw1U
ndAaCPXRaPUyNaVNzrA9KUmzxaRuSLYfI6EBTpr8lSyIbylxw39CmjgPxI9cBxXu5MIOl4ow1FN9
NP9oyFx5wtTXPcjCyR1fJPWyJtiVRF8tL2C1cXiPR66frd+alL3SQVyZZm7vvWQiSLFitl3IcsnY
TmRKQEkuSiYf0o65DXjNJ9cd1UejNLxPStfmdwbGd6ak8/iT49B4GQyvOe1/aqpj7k/xXT7WmLac
mPREBsMjro15lJAncoxXw3nYUuWaqG332WFcRqtSVSbMUKPLtGe8MbdFhbQo1KqLMJJ4z3ZnC+y5
JNb9+wfCwMf7a7ZFrwYmBJUPx/y1TA2NdpooOLWgzzCjbIl3c038f/uj1pyebINlq1Q5Yw88kTGI
1lFqKk/beJq9aPUizp0x0IkUH6UWI/TiUBhSrJ1gppLXwLaFcZqWtD0NFwfcBe1JUHAm6+3r2l6+
S00uhnG2dhWE3M1nXIkoi0+GJmVpJ0J5xMiYWyTdtVqE4jFKpsiNKQ4TCh+uRrgZhDCF9hCaQ0ho
Y+OEJChuWGHYyGcR867WGmXf6hngIylKJzSmp9g6beupz86uBYL0bHdnszvP25ntYeVKFWi6pOUl
I11puizJtTQuCKPsd3Xb1Wilmu1abVcHOgu5oFBJqhsCT5JDw/vgI9zXA7/cdV0cmtx5ubDJ/uHP
X+x6yNtWQKHFsTmsDx7wl/tOO6e4zhgNY6Iqp5XyRKWc4bXG/WuYjaCYwJ2ncVZcmTttzrldktOV
jNlLHv9ppl11o55a3fZHSlmKS6I73Mjj4mw32VeF2Z0XmxywY+qM6vMmLOPYkckSdawontor04v1
HfbFL8zKdY9N43SPYvC6KM2oCDvl0j0mifmkClDepicTQ93JJrht+Jbn7fYwZor6iAEivXO81vzK
IFt5bOsSt1DFfmrLttU9Uvsw70ZeLKgtCIWFGTn1+KqDrb0xh+3ccmd0QMSYdlD1HhwHDIjw9qzf
c5shU50Rg6NBGvnd7tzQGOu9Y8s+PhFJ/heB2t5jXvU4FmWxumHkjtHT2sJkDix6mPU6Mp9Klbxr
Ri9rJSQqdzjYY+HAJPQGEA3wFoZMNwKGIOGWzczuFsbcPGqV8nnc7Opb5rbfcPtCD9Nj3pKPlo7q
uyYDM6a0vbnVWC5jDbsJ8h9OFwBaillVGtE7ZPCpYZITXxdpXES6CMPFkJ1GEoSAAGUnV0jF4tQ6
J4bY3fzMqPU6nLfhXMfnQTsDZO/qy7xchppdK7OQxzK/bsuFSV/UknCWX2f96g5SXXLb9Ctqu9uU
SPUY1nfNHRczKbHLkJD5mxPf9P3oxUQm3ar2HuiW4t1p4E/a+1y5oaG9zzT8iPdLe98qN9TvGpUb
mtm62QQL+QN/Z9ei3ZAgzi+9Yd4005ud3oxeHkvzGu9HehzI0+DK9K395JDT/VU4uXrovKF5qgj+
Inxa5C9EfOp3gPj0x81qv7QGHK9LTS2zvU7J1WuvDg+2q4XJ2LvypVfcq7dLr27qrnWR3/h5kRoX
9mtSg31bi3u+XzIcyL5V9m0s7vMFbCVpwre6uM/sW2KDVZF6wrroWjd7l5Lfy7zL5aDNN926bfNt
3SWsm+Fwy75N5Q+tzhV15Y0chtG5YpHWcUk3UmlzFfEFLfGl1KTi/uL2FycjkBYawtlg08hecVfV
nDeg/8qpYN7YOFnTicCj7As+FbQvQaONay5TflPUQgjlbm2EphFiW/roFiU3PD9f4AxV4zbnMPXA
mv1Xi/qqbrOV6xM7OdtRjoxtnyhsqtecWKpdKVwDgtoY1JIzeFIkzCSV1BqHW0wsQNgYYbpIMWSt
MGedhQUkNVXKHoO+DkQXGCTfHm0jMI0AEtd3DSXIITKf4ZOFpLA7dthlkYVtp42IIq6BO1r4t6Is
xZQplbY/hIUO4SMfrZOdnpnDq83cC5ZNASKrd7Apau2EWu0E8boYT9l4SrwoJaKXl4MrF+zLGLVa
JLijltESh0jEYcmdzQgTXkgjFachSDg0qIE1BmScQMHLCIYOkMUL4WUZAWNz3zUNIdq4F/KKNo2e
hLt4n2BQp+6HexYWdP/jg2OtaZnsthxckr/4LzrNnk2FADpiYKhAHwSsErK0wYImRwgPyOiOCZ5O
7ZgtNDOPxA4kXEoT+Jn+VPkLYOnBF5VPfRNppr8OvmFKWbscFmamXyh+tashmheQ2S5SryauDYrv
QNRW4DP5JOOh3vJHi2W4P1tSKz+O5A9QuPAX2huYpwFDs1ut/RQbH9g5km5JNDaOiHU6WocfmrMj
guLmmQfdO3QqPRwg0AcNdtSuBKJ7IkU/SGmPbnEcVal+V6uQCniMC78mg7ZgxE1q6/yFAgrbdBIo
Fp88G4pYSLg+UNqWJ6EKu/6wS6P/kWEg8aX/wfURFRiU7Upcnxl7ZOwiLRz34AhxyodfSjIi0nN/
xgST+yL3PZJmvWOD5UkcK/MIhcUQWHuOZXPMyO3Lj3nMkoEc3kMFaUemuhwA1ZeC8eADY9Zx5BIi
QZAhn2ty3Mqj2R3BhOPYzWG9a0cARkBmdbhwztFMfJJZ0LaL7owY/Ppzge98oE7gE2NL380QPhum
kk9Q8Bb5iUWWjhQz7nLMnY+Mj9uS6nbVmz9YYMv9yfKHUWrcyAz1obBquwTdNiZ7M390j1nmg+VJ
DCmNdMH1uAy0rI5jfZxrhiqOmEKgzLomzsRDr8qj9H8JeawdfBAkGh89lusF0aLHfJYa1GNHqJol
1Sj8Eafl0Sl8JPhAF3lckO73iz/tx5XPUec3gfDIbyXV76J8lfGhU8RyfSBLKOdvgtIibD0LbM03
Nd9zfG32HTBvs69qrKCYYvWXVmrateW+6x1BSmKBrs1jaR5NcSTZfByPPQHQrN/4XPl0Y6bMDtqJ
6gfDxJN68OYPqgO7BfCXC7jpYf2xLWarqWjpP69QW9GWFfhcXGqxzhSvqaYvzIanL3Fv+POyVBEZ
BymGM1f1GTxheTJoxpviPCXYMOKY1VdpbE80B5vQVcvTgnUuLOaEZSokMazp6cP/H0rmIQ6O8+Y5
b8X0Vk38Z9625K2b3rTkzdhFBhj4052A+kUpv9jm52n7YvSfXVMqNj87PI5fUSpevXOZPuXidShf
S/EKxNYxP6FhoHHwKU0+5cknd3thCNCqX5xdrvOcLlL58myYT0PxbJlPjUE6DqDjtqnIXM5s96UQ
ClEZTfyf3M7qV3IPox7/3iMWFaxR05gfSuaYn//9Vvo/KrYYr2ijewy/mtS+fqkiqfMAWDOWFa/a
eTBbRrn2gyjJm2lKrD7NgsF5FfpntbVJ1Bwt7dJ1+dfe4wJNyItxXFghqRpoyYHUJpJlivxNAH45
uiSUncoMnwo08143tMCKYZznjUwPbCr1aSo3lmJecamsVX3anxr48c6BOUmqa+rRTHDJNVFwdDlu
5r6IdbXuRnbBZZx/JmHduhAa9s9Dph1rGea+ddrdrC+sQ0m4ZVAiOfej4n5yJ3JTy7nnGgI17QhW
NrKGtnrtcXd/cII778sa9EyY5qUFj2uAttzPJ/hq63Gh9hsneOdyn5MmzcYZxInAT7R6p0o7bR7r
EynWLd+VQP31mHWSYumCWLfEpTyybkGme5zuWbwo84+VCy7AzAlYuSCTXJx95cLiJS/k+oV1S7r+
WLfMccC6Zdz1fd3C0qVhA5xF0xoZrVy0oNKKctSekn3pEic/Fi1y/g0Ca1aLANYgtCYnve6HRsEA
G/vdhL3OFcrDBAjs9u9nqfO+JGFQS5QmQQakPMZkfn43C6K1R9CQLZlYIEhKSqrXAevuVbiPM45A
UHeteMv6DeOuM4cJYSyQm93tsh+mvqQNkhfLoYPPFvVutjAnhM9sKHXz91HXDi3Qz6O5NVPo0OKh
6ckwI9+HP9NSYrH++9T+fN/38aEBnOzvf0BQ4V+rLggTybNg8GqY+xP5Hi6B1Zeaj43ZZIFT/80D
yHyo8vWzl+TfmsHK/S0X8cu06CRoZBvdBmtxzwmUF1rQ9uOsY4EpcrV+1WvFvEyzzOPt6/pVxQp6
c7/ZA/WxpvOK38gs/j2eRPVtHePrTB3+tcdZsBM32hpPl+JtTuRlOjbfUX/VBr178oa6/8tSO/Wu
MHEIFBascgx2g9+OVfvp3z866Envl3xYTvDcqnyCbEF/+exUiowKYfbtYdH0lnK0SaHM0ZsHhiKm
xt9oAXjHzmbt57OU70m231WtZKn6DCmjnrb8LeuYHgy2JVixXhlS8xJ4XuAWDASFjheQ6GUWOHRD
ow9dIVXaYb5rSaNpl2KxQo4QjSbitZclsprI2DUsEaZABiq3JmqWaG2imfztRR6zJRqbKFkiM4la
jIMNQ5dR2fBVCQHLLLtSK9TXUGsFDEtoTnDS8bkP5YPFr9eHBkDTPvREqPdhZYeWCAs7zHbNaTTu
6tPIbaTaNJqXiCmQcaEewEye3kQMFLdLJBopCisl88WNVM5f4UUkkTJHRhJ5c6QlEdivFfNbEs2J
fJBYIYpNqQ0rYBdCobGAxh8bptjzsMxDcPeocAl0lhIEGdXBMgVLGkwpe4kP2kLvESGUFW3u/art
OZru/UraKkunrOdOB9Q8YsNWq4IQgbwaXzT6VzVU2oh0APfFdnIF482WvdBjIEliyarIwlp6zjvs
N4VOdE1P/fY3CIGXwQZkko6kngln0x7S5KtHphBYSHHfinm8Ut5JbunG7ahtvPRNXRY+oJRQym7U
xkOsgbmbVYgPUC/tBxfr9bkbRupi3ly8Jm75Tf4zU0k70EVyHjAbE/dUs2OeVA9U7GyedaslOpfC
Ulupw0W1f9ck8LocXWIyEi4EWyqIjRGJ8TWxlD8ZNhj/oFP6uFTKtzS3tuem4N81p7Z4BLyqfDSn
+77UD0fB43ZEfxZLzt4D+UcVyCEepXQnlbezsOdoskR6HvFZgQLMXizos2oqgq73ti9NkrVUeQA7
EKU8Yw3PCvKLsBZ1hm1EuITE5yYdYPBaELJmK2Yln843q1BIlxuN+IPy1fsRXdC5hsmkFvt9KPe7
n+0fv3fKh9kyIYJBzXRA64nEPKwV3U7F6LozmEDYLmt+yjN7fsbK5YVa80o90HwiBVL5gGvzfsAP
27aHeVtnmIjb+q8ALq1YN7NYCgXGIfMYZdo2N7vNvuEHcAOrNGpCsqHUZt7YRXlJkikA8CrMBPMY
JQBq2ZPODZnlPRUErjjbHcRWHSbaYJ9y28rYem3e17E0n9zeaz8YgWE59+4qDGGOq7BqAsfV35WE
x6Quh3o1ksOyxWp3SOBrYhxVxNFVO405zQn4ZiOtEIupU/LhMBnsO1ObuOX9DxoL515WgZMgWjDQ
Zsc+b7PRgdNqvGNeVzXk1oQCgxxnM+QBQ9nwMGXbn+SYWEE3OOPFWCiW748mbXlrlmEM7ZHMp8bO
v2CRFaepKfD4txhTYTdeumaOL6M5AwCJ8yWwyZ2m1F96oF2p193tD2u1Gs6qE2CZrtyXpvHWJkxa
RfXpYVhkILXWlcDimtZoQS1kAPG8PydE3h4ZF0qPm8QQr43NlAW9MN9Ne+0+d2PArMIm7Sg10scO
5PYh6WeSOHBXP+7PTXrjPTCeqwx/P5FTM8CC4BCI4Y7kyLLXjV2utBqv8zhRrocMy8FuizuWtKS6
bKuf5077pFYkMqsqAYp5M3Bnm4b7nonuS2po3SPccqLvVoLMS08JxlGbIjNuxk+aQRrg3LhM11j/
yWpqKeUG8r3PijVaPNW5Y4LTONZipoRlaTP8Txj6hiERvGOYGGND9gP8eKck4ZSL2HnFrGMlm/lS
xQb78Zw2V2lj4i8Uov4kNZK0O5LyJl2HremxNrGH/M1eFue46hSRJ7r6YEO5TRaO+mlw++SxNhT9
s+n9blp29VrBo06y2IgKc0jPC8ir8/6ISvyPR23VeVx95+77TIxTAXXoxtY9te22+PXAiOCoj/MF
/sJ0mQC/XCqg5GTDbF5IlMgd3L/8t5JZkmD2RnHaClZXEOC+MG13q9Kcmdp4NugkDjGYIVMUZ1JC
VGjL0I8JY+7/UD0an4Nw70WWY9Kp6vHeZUGy/9SJaju6HVgpu1RGmnSayeyJNWo4Gs35Lu0xcitw
ScZEfHJUnBTMlz2OHpOstr0RCGQPDV1ttk8N28/ZaJYzmL7lzI73xyN9Wpdz7XESs3flhsurfZrH
dntyJ+2bYg7mGWu1ePr+fDkwHN941/2n/XlBvcnNRmJMzA0fFvvd0SvFY8Y4zFnTuY8Lm0EI7mxP
nuOAPNdouidGF5+LZCaqcVM3EgxKCL13mXw2259NCeopNRxb+0S3QypCKPC90oWBtPL9MMxbUCsJ
CLPGGjBm0YRjXA1XraHEoIooGKtc2uiLrkRBt7OzhlDyHrq5Gm6eyjaoWdTIGxdej/5li03eOFsf
JSbcOXfdaf9hUv8CXmGdVDGZWpSYcvm/aESPl+JrJ9LqVamTgBu5+9YzFte12XKqFHrW7CjzpPMu
DEXl893+1AY44Lofpuy3bnEhNHfmnB53ivgi4fIDPcBaJnktBNV4U/vj4MofXY+Em64wl3Bat+4y
ds2fkySucmbW/kAopW/L6Zyld4mjqbqHnfpNX0cP56wzsZaQtZ0oUKtt7Nd3o91qeHGAqrupkZxG
DAZ39KHaR5XI6Kzs53tW0v9xgAc+dwbx4kAuh2tBJtgZwsELTYoBsJfDMGwNsisfFIC8BhvjKrXr
0ON/GG06uWsmaW43r84zCnOaPM9VQ9xhzUpoXGlUKY2Ekcdu2i4FQWPnjfQ/YCQC/2FOJ0M+2g9Y
rFnVCmOjUuZ8cZWsjggStW6u0ls3s9aNc93Mr642bhfFchi0ZRN3YM5ouzh7AKW7NWSI2/rntqq+
dDbm83TUC8qnMVuw1sROuqYXoxn6szrOzcEEcHOEIUcI6RhT8xpdklNIh2Dt0qigoDK1ZgLF6LBm
dZ0/jSUp6hMjXa2VMNQBbG4EiI/fG4YR1Qrn2KzibFSEtcXE8NzP7dzcK2aR3Ds0nLUDIefTprR+
StUpiL0Bq+kyt6fcoR/K9IwTpcAk72ZT8whd7X8cJnK+7rBrALi3tsPqJr28U6Rj1FTVN1N+F3KC
6O/Gpq0jEoGHh8SqyJVmZUEHJcXfkeR/OKv5H+Y4zK+zaU+kNIj0c5ed4pZPQ7iOoKlWbt8PShX3
ysGq3IPDd+CUJG1OrGwr058LeHhb018gVcabVd7jC5+so2nUnBQH6y4v1t+9LE2JqBzSx4QCupcp
1rm1lvgZQ8ZVG8DqaspsBZCW1vtVguiF2NajO5G57G7qKXY6OOvuuhyUwqwDMFPdUTiNoIYbG7ci
r05aNQmKm/N/PIXNmNnm4HOlwwLzyLNmJPQdczM+NwnDSEB3/DVnvqeYCELTzCR7gflOM0lOO9Tp
EL9gu/lDLXLnDyupgQYnRBfPHrl+MtXEdGf3qkP+PHYrcWtrqv7Wjl7z59CbpLc76VsZz5Mf20xK
lpZx0HF48AETfFFVCkNB/z20ZNBd8tZSKdTntm8lxrfNNtsXczWNk2aQwtUQKhIy0epepkxxOKn1
51XDDttkDg5bJnsi1pvJXTHkIvpgt/y+W0sAqeqAYdDZL7/zXpBCZbvjRCpTilXrPu31iLdUPaqw
J92soTEyXQzIfQf+XZJTPcYHgPLUxLkCMtDErcvz3whFnQ7d7L00g/6byjz4B+vg3T3wc+3WYyEM
J882DGoyv9rlNsApsYP97MAqmQK/Ut7bVs3JFmPMZu/2upp5ellgcUU2Z/180XViIDHReNY6PADB
8wXlgoMxs5ffGMD1U2q5x6IkOS8jPQiQY1odW+05WUMiU1RY9Cz6q6oh/ihbTb4p+Z8w0GArGMsd
MMnMV0fzT9eLwbTOso7f5bQxdB2j9wL3o7SvaaExkOMxu905KYX6Vhxwfm/RxgQERYasCeHa5KFr
M+MlBj1k0ED4WhvqGQ0wJ63fUq+kd2xxBgLdhpvl20P3qsXrt7IVaoRVwDibMUzzRdRQbBcgBwyq
vfz7maG/X8DzG9pccA0bUx1r+J9LYI22jS53jYp9GRS42Cl/g2qbMRmYHGtaBJbR4+I3ui/TXLdc
GLbhnu+cF6ZGTZeoLJO3avW0u8Dv7Rx/NNzaU2qnTqgCg3ysPPGqmQzJWolGVj3zZen9VHbpfVt2
zgfmFPtd79alEMTwNdPsNiVS85cWoFaX8N0Lpz60q2Z+In1zM/7KPKt6yQ1iq5w6K25tpjxOzTeW
ncV1P+ga22jixLXIXtz5sRv/KtaaKaTBuq2rRn4SM6ExpfpeWOXJW/SjI/OSwPww+sa8gtNk6rE0
RqKSNpDNIF33CaJE174So6Z+os7MdoJR4z/E9Ji6XEa0kkykDbr8S16R6ELlD2dEOf7FJMgSDHOr
+a1I9ftqIH7HUL+zJYzOZUG9cHevnCz7BOk0bBrxMlTFdVTm5pzq2fqZ4G+fqRfntVqKr4qlPGZD
Mn/aZ/Lm+C+yLocPai2aZv269XNVhg4cxwRqic/5Xa/FTcxEIQrxoPU+3GvHkPJ2ZbC46Qv3UlUf
CDOYlUA1g1UJRBVuSmAQRDqSiSjlsHEoogpSP44Gf3PDoohgJlVFxCwv0rFo9hHVRgK704GRnshw
InfDex3Z+clxooTVnhPF+UlxIpS6UVaccjfihr4eS5dVRVS7UUucs0qVNprUiPUh3zDkDBBWI2+I
mBVShsjxwqmMPC9Udul6mMbhPEsx9zTtmtMQeVug2wFuaTSMARArkQQjjVzAb/7cCfJCV9WDhDq+
pklRXbehPTZz2O2qmxDBy+74b9nBsB9taKlb0BbTepdmFtGyrjn8KSKHyLgPvvLWu7sBzkyIFTa3
BCrfmvkLFasxEqEkwgM62d1M9WaAOVSlnO6GOcbrbrEqbTEgwxLthjOm2NXOd8MQVMDKenLPb21/
6zDBlGdMbelt7G9zfxP4YdLb2ktjjAITPb2l5nWarjlmT2Z+p6vgcSlVApJkMUIElLjAHBPtD6kt
0J4LVkCUz9IKiER1/u4GZJli09/YDYEL/bnyhBFQIyVdGgKHSmqqIgyBSizdgOMCwStsHUJvw9rh
whupWVR2kbtG9hptltSSntaWluRJX0/qLq87O9bJ4didre7cukzH4gQ9F7jxduXTBdG4KPEXXJXx
MifXMbnarVSfXCECttu13uW6V3hDtlxmSK3VTXevM76c6jZWt766dZhyqluz3OrqVix+RhLMcsuW
W1mRLnFL8fIRLDnf3PmmlDeP1TGwYL4MmXkdWI5cm3L55BpXLWVi49pP18SUx5EUeh6XUprDr301
nMsiLhbvtLgwnYVpdP7bCYkNEuGHxAyJDZLwYvyQSXzCCfndDLmw/SI77W8z5Pa3E/KfZsj/OiGH
JTTKH2ZInJAVPKrdCVlQWe3+64T8bobECakRhdf+MEPa/8sM2W9nZpZxQiKFRBJD+iFxQuKOync/
JNaoLvnJDLnhmnKv1q5sA/F209wrmnjbRaj+MfCu85ZDWKr24XE9ZZrz379jO6Xop8UMXzGHyqJH
nRHD66/gOTDn1QgTrj10VVoQJeToL3XlpXfp2joXIlzye9zXnT8Uacu1ZyVhUWdoeZIh78CvzAes
4AYBkS1BRga1PPLTVlhPa/lQexgJIJ0kARVSizOuKYPBsr0HkZKHNTZJz7gLV+TEI9+aqWfz4igr
hgoyLm8eFfe2iDHCbckcqApQIHVumqNdKennzfEgEjIL+sG6jo7auxsFqQKSX0YoOAM8rvzzfxRb
MSj2XT4OBJ3Mx+8S9GXsY534G1uUt4T9Q+/Hq6/0/sAovcDTLOUUgbeLIvICy1ywDwhiM6BV6CgB
ZSsUwwQgGrCmVhNmdVhPIWwxJLSwpwOghfqu3AvXKSwZJdTC2gtdbja7ei+0pjBhM+2FoKwKPaz0
kL2u9M/7bs28SwjgACVNmKYha7o8DRm/LtOws4ONaz9EhC3IRim8/NquLgnYASSqXzJyTD9A9Rtm
e3fF9IddaIhSFfGEgxR7BkTmtqVQBWPnJI+AthGxrqjxfNjUsKfmPBgRRUvSZ9ugzYNPIANInzPY
JOmB5gWiANoVLkU4FeHah/OusadCEvZ9uAipSYTDfmR2Q7PCvA83K6xEuFphIeSD7G8lguEOgttC
o5PSulDk4daF4DwQoOLZDdDoErYWCC1Y6MZPQdMExhQYqRT8rM7xUa75KWr9ePKVRir/QkLs6GGE
k+rJIh6PBGpDbBi6ozYfabujzZaCOI7i3s8B/xH7K3wi09Ac++uusYcgGYDeWPvAMwPSQBQzSC0p
ZmmShO5tmNZhloQ5J8uubgrrOgScMO3q65D5w4W1uRaKKfS0cK1DRQs3TgM9NKeQ3FB3l9Bpmt45
dYi8XQoZ3fwvOEN21Tb2u6C1ScILsJ3f50mwsEKognwMqCu10C5tP7P9grNkksp2MQjkuEeOCu14
LGBshwXRw1LrfDRVqZJ4cfvYQ5zcRb5X1vuZ4SuLT9JE6flTHqAhp3kt1S2BopN5GXh6oHuBoweq
F6ycJF4wc55wSvThxLnB2ULGGpeHEEg+6UNcKZs+NK2wFz/UihCBWlqssOT04cQRUukuhW1VF3pr
qJMp3oUq3cA8FF04c47kjJiHk0sAR8CV1mWwzg3siUGzoG4gMZJ6IqWmAXxMpEw+douk9T323Zwm
uRQxK9i/kTJIUSr44Ir9zkKIoZ1BONPhImWwhfjFWZGLalV6wRQfSNizA2Tk2qYJOevqSliCfbTH
rrjuT2e0x78/wkq6DnfMuzxvejMd3IEVvbUkn7uhi2+zTn5kSarsmymH0Ec7o5VgKeYhVRzMJW7d
n1Y+amE4EEZL8Zz35mVbk/R+T7Wy0imhunGsYTGdhySluDyM7p1lK1/dQp8eJy+vX4xS0ty3j1rr
7wEyruZIeDaNPTo7rBJ/vmB7fZyUueKQ462nGQB5jVusES+hbdmvmfxpf0qHdQllChXmOU0v83xu
zLNbSRFfm+mnWUYDn5z/Y+/MmttGsm39VzrqHX2AxJDAjdP9AJCUSE3UbOkFYctyYp7nX38/qKtP
W3KFde77jWA4osq2DJJA5s691/pWt3ey9SW906I/VeKUQUwKo89eX5Lk4WgvmeBX+8rZ70wqsZi0
+fXlLgdnOSzugfbzmJ3x6rOzoT/TzfXlqfO6PpfqvKzXV++d5/V5662vrLiIp4ukuGghKVc7NV2E
44XmrK80u4zfXoq21nAZppdu2kSEm0sN9tgkQMLS3NnAutOqs1CdqWh9ZdahHw7jcJD5wcs5cu17
PMnwSeONme3dbs/50PGIy1hfJeyTen3Rx3Ht9eXw9qK9Nq2v0tkb8SF39jkTirfXlJ0Ruj3wBt3D
2J8ZFDc9rbf1VeEdrmntnlvLuV4fEmA953kByOecVzRd8IqLC23Nqf3klPAXAgsXjhnkJHZsJla/
YLGNuRjDKiN9nh4XKsRBSylScusqCkdtM5SVeTu1Wom5FboCJdCDg256cePlGILkvCmJEDEVweaZ
qNoTOocdCEq4nCOk/e2Es/SqV+JQ2LK9o3/Z3bUaS5fZdpfOUrBixQiKsZKelnIpH9062yW99do1
8UPpeOoONmND9sjaKwo72ibxa5kPw7cCveLsQO6YsEitcAZ6u6o2vqVZu7ctFrVuFPWxAsIXLEOj
4eOpcz/WpmKT2lZzx2PqUHePD6Xs7gmQYLwm6BHT+sTnGNUOcDazu1zsogriYrG/umF5GZkPoDO8
NdGzP9SZuhbuKE+k4EzYF6Z9nHNt3DRG/JgWjbzAQ4n0usHhW2noLWR5NkNvwNww6g9NJA6gvx3y
AXOgTHOJsa+KnGeh4RZSs3k164Nx1kf6dHz7JakJKqzodG1dKyTQIgU92DfFWTTP+m1bG498PuNh
HnIGnrGNlr41zlFP3E7OrEONaMHGOq7lGyxdyOmaVUrb5wdzBGSh+ri5bX4MM/BfFwzQ8e0XbVbh
wQySsV6CPrSWMxpk1mPlnFEBW1/KLqwOsz25CDtV/MxI51Gv8uyyi6YrkJwVS+qobwUtEVLgoUjo
Q3Pt0nK8ViEdtDCtAZJEYR8F7JKCzCcxlsVlHjolDg6sjJVVOl/oX70amlm8TOV8ILRHgWm2LzwX
V8XvN4O/OCHTelkZrjr4OIF98P0K2MlBc3K7JTZBzeI67tDJhAvGcheA55dCN16WBa5XpSU2RiNN
v00oHjMwyFvCLTT8Ed5J7EYKYNk1LyNHlUkI+kAj5ew/v3Trf2KSZmqP8/3EDOPbrDTks5FiCi41
Uqy7sfeuGYe8jpV7oex7L3sI5weZPSTqMXp71d2j6QCsXl/tSHT2SV5+ScsvevI0J0+m8WWYnrq3
VzM9sZtlLJJjW17KoWxuW9s7/v5zA3L+S61PmY/kE88zQESo2+8/uLEmLteesV0OunbVONGwm/XF
ORlsY3xyYbeSiQ1fOR0MGKNTBqBB0gM1hkOfHJvKhcfTECFuWOUWkjJUss6AFzQDcY/i6JvptupY
JUoECpHZVdtLUhwLGM+NDkPRtuW5I8zpyR5NB+qO8KuazyOSaMUJj+xulNSePdAxVBycXBORd4Sr
2q8hLtlgcWCbaoQnpUZ7aTkd25RZUVeWjXlqh7lx0+Th7dIl5mMv5tNcK/QXw/3m6hJMsbvMZFzz
S1fW83meOZJsdZHvE4O8rjmN79ETR/eeuu7iPOOERY63SJPAmZriyusRQxcErAaD04OpsJ3xQo+n
/Jwpe2CJ/JVoz+muzeP6xE7ZGpkXlaeWq6mjwXPoQ1lEF2Zh0QYve2b21fJSWuXz0EGcpK3fUeVF
dNr6tj1pVm/xJhqqoNfQqwZJVhDvBg++r+ZnJx5LzAs00iZU3Qhp32qQt18cQyR+OqKR/OxW+Xin
gHHAPIbXhrkE6ZNre/GnUyE/vK9Gr+kDy5nq0znUHqxh/BEtQDAJte8vUESUROydpJ4zBlWPMOP3
F/Ar/YCRCLUel8DNyl734ViqyJlsDTAPgRmHeBOUfehkjXGwa0NAHFgOCptmflJRltasXK4cN3HP
GRkiUr0ZhdoMhGmjMXG3bv+Ud/gcM9QmFmX2qF7gYuZwMefqpl/y099f+S/tOy6aJUlSnqG4kh9V
bhGKzMHA+R9QpCJVc4AIxXno965uc8Q2v6NWmC+0HmP127/7Xy/T/1Gv5fFf7Yv2n//Nf7+U1dzE
Kuo+/Oc/70rMiPl/r3/nf/7M+7/xz4v4pSnb8kf32z918lpefs1f249/6N1P5l//8+o2X7uv7/5j
W3RxN1/3rxAiX9s+696ugvex/sn/7W/+7fXtp9zN1es//ngBgd2tP00BjP3jz9/af//HH0IyFPmv
n3/+n7+5voF//OGX0FCb11/+xuvXtvvHH5rj/p0VEdczhZRteqCU/vjb+Prv31oxBtz/unAA6K22
pqJsuugffxji76YBQBxhmLVmxPCX2rL/83dIlTDQA3JYsaUt/vj3lb37Bv/zjf6NcPNjCbCr5a28
X69tYE2m6Tp4OLlEiTX3w0MwTaKvmZQYm7ITD47TfZ9B7oiFOqgN77Km/ZF6uGVyO38h6+FbsUwB
qp/bXGAty1rA/uQvo4CZs12VETjqLTddBRJRb4g4cTP7Xzfgu/vv56s17PXk8Z+22tvlItljSOiQ
mIQJ+cPl9qMK4Q3kxsaV6WnYcKQivUkGPZne2zmKoZs9egXTOjUu56XBPMsGvJibEUx4o7SgFkZb
gCyu39laSe2AnBcUaFDpjPcjb7lqBER8CO4Btae2Rch/VQsIQiR+u+EiNoCyIS3ZRDuWbrMrloQh
MFZiPxXp17aFPhaxDRnzedYycZDms26h0jH6FjLx3jOWB5LhOWMQRuS3IkML28BFxdHQpxZ5VP2r
8BBTNKaZ7hw+SESnClaMJAMFg5Lb2c8SijJWUfEYeebdQlDqFmrSUZUDVRwZVWljRTDOSfybI9og
Wk3ZmHXQnCd52vJnUrPbZWkMvgaxYMfcMwfIoHUAvpoSfZYOmqKKpk1Ixqs1g4qa8ngTS7YIL0OO
Vy/RD0dPQHjpL5qojlafPFec1MdaOx2dCTYZ2ZR+NlkKQMEGoNkLwslXjg6xn4/lSuPxJ9LX/Jkv
1oe0O/peE+Nrxune609FnfR0Q55n17udF3Vd2Xi3OyMYRv0u5miyrdr2RcR6vIXwgsQtac4r2KZj
qHZZbb7osLd18K5bN1WvaZ5t3aY3gkinvM9XwqoH+lZPEJaaEupXdDMs8n4cTSJixx9ZYZeBGAir
Q6zvaL0J3wRIwbTCoirioAlyAeAwDIj+QHSgF85GFXEoXhd/l3RQGZHg9v8X2v/NQgsl5XcLLffh
1y7++vNC+/Y3/rXQGt7fLeF4tgcRyLJt5lv/XmcN8+8WKlX2TKLnyENeE/j+XGYt5+8269+6LLvE
cdortOLPddZiBXbRmyEShqS71rP/LwvtL/QLpmw29Hb+MYuE7V+MO4OS04JSLQRMmm/LASxM4pbV
rlzi0k9gBgdeVeV7UFJOMNkJsX3uWB2WcCDJvIu/eJWOO1AwLIDkfV1GnvEZRPqjDoDTjklctPVm
1nIQJL8vx4ayR7SnQ8cJZ6yr83zCxHLmxKte0tDpgzYpwm1qgA8PCSbb9ln0LRPQF8x6PzjeuLFy
cVom8fXgfFYnfqx21gvzmDNTS2PwpfJ5f2EctEFjasQ3jChvg7KzNmKKLgw9WYCjyn3ZZ5LOkrEE
fMLflqXvti6PPFKFmFQiCPWuxGMJMuw5w6HQdlkVhGr4RAdvrOSL/+xLUnCRts6UhxsJ2wF76fuL
5B1wcpnc0PcUoo6eAvtMuxkdXChuZNHCNwNmXU53ljKuHkSd0VHOFHmjMWoutqOfnoo/N/l32+RH
k9h6NRzNyJ7ybJ3K2nx/NbIcYdETQ+Vb9TfENN/NSJrXvZld8UFnGyWc9iRcM+O0zC39IQZCq2th
7C99tsmqe4IfogPU9mXTV4PFTvvZ5b0Nvz58WhQwuK4IRAfeSwnzrvQPBQBwvXBUYFmKBnmJBG2J
woSATA1uG/t/sSeb6b7t1X1kc5bWCGTaYvC5ajRp3fSTpva1Z0V8dOn3aaRBpNLw0kn0L4nK043d
OQ1XzRhB0r2CmWqj5ItzjTq/IKM2NtAqThDoK8toTks3TDdCS2gX9TMqntbWr6fNK41Yscvidtnk
SR9vJ1wee2IQEUhJ2TIqH06MrJSbxTSz4zgVhp+SJZPXcrropXZkVXH2pkzdU844lR/iv/RsRgTF
LIGQEAe/m2ckTKYbn4X2ZJxx35+qoU/PGMubOAyBlZFphJ9HaeGunypxNSeIu7MFgvUUbUwV1z4t
sG6btv1p2OcF3La1/1yVh1zaCIcHrbms+KOH3iyDBJgUBiQr3bcKlYlR9zOC7zzINFOcO0O3kWss
E/ySfBdbBDBoadWcDnQnvVR/MDK93KDywF3eyYR3LZp94cxtoEbvQCoIszT6LwfhVt+AMHOgt+ZX
N5PQAzi47pQV95uZ1g6CquIhssvzlPitM9lnnyXv/OLo4J5n+YdVaq8da2JC3t9TzdQnUe7oCi4Y
5JWhOc+whJ30ljxw0lkYYSV4csZM0LmcGLCE0/dyhB2WDuNnWOo3ydTH2xvEEegr8KlrLMv7S3GJ
t8mVG4E6QKlA5U/fP/fgIDAYGw28PXI9tE/mrh8XhoZR+ID01dqMXhltDCcN0ZRRaybxaGGMr6bL
uXxy8Rof8mwdNvbyh8bhE5xzxxSsQq9bJnf1gtN+HGkDSCzq+lwzIBmjYWMnhH47aIW1sfnE+sEz
ydv48DZt6dkmlhUa/zCu3r/Noox6N9UqzTfHR4dGyYnZm67vuMuFnDIg2oznKY6fVvnyqZSsxAYx
WxsG49F25EF4Sgz7pQ9zkJTa5M+zph+6PotPl7mIrvi6grbtm9Mxz0ABlGP5wFf+gh63RZCRwCQJ
Z7CrnNRTGplRO9BZihmkaGe1NZVP33E/86wO6mzJbPUwTe61zW+DPc6+uDK6joWWUZGWja+i7Mfs
pjNOaJO2czVfOCiLmgVnV5RxzGioXJvGbzsLORKzjy0KVj+sp0DRfj1QtYptslRPZQeXnX4wY+YU
KAIBNFj6puGbMcXYCJZb/qn0UM51toX3stpdbZv0v6SHSV5FBwvuCMQCt0VP7ZxXg+LQMTfzPoFh
mAzDS2IU6sCuAYOA1WsjwpHCwUa0qJvx6ViL9szt6ztZNc1d6A3MApALIi3Ri0iekiiGAHKZRj9W
wyGhRxFSWB/yNhqg+DZotOXR6laK/1L321W/+jCKWG6czDpW2gjbNBfiPqXs2EhEr6mDA7HqgWQ0
Fppsy5x1PyynapfHwCbCrHeDtCbwox7Dp2xknssAGooSVlGv3ML1ANdM97eTFZqSadx32q1GlulV
1yzfMj71XaZ7V3FdGJA+Y1qu1Yvbj9o9jr0zsaDJJCLuEbR+5zvopODwg0dZ1fE82PddYVy5ekeL
PLQu0op5N7r8eOd1vCs1OMiA2FvyVm8RlFXFScrJbNkS0RMC4hhQwtdkcrGwk12QfLUqtOXNVOWb
sc8NP7ZryZJJW3GMvntO3t5PpXlTsrP5Reiqs0mnZWbk9XRs1BAevOm6XT80t7Yf6W0+KrtNdwM/
UTTyNQv1FuRtV/th03YXRtkeJ2MsAzddyhNRLXyknFpwD+sBb11t3XFCJpFqfK4KeBYWYmzx+vhq
AvaOUk2HtRnrvlhw0lgyZI+LDjyXZx0pTiY1hj9ECkKiHH8owr1yUmFPRC5znzyHVzwZwg/lwpI/
uTVcdk0d1Oj6JelEuMiISN7PI5VpoqbyYA0usIkuRrOAPR02jqz9IcsJstTIkZK1hlpx6fRgUU1z
G/GG+WiNm6GpvZNCRQ5dVLpTLqQPOujypG7qH2kb7ekBY/QvhxvDg2ClSXefEo90HIrQ8r0E6A5Y
3MQPnXh4ta1LO4yuinzqOCL8T7vmr+qltd74uJK5lG90UxydvfljPUJKVDGLTvOVg7wXkCRZVl7l
e2V8FMht7h3eVyOduzTpwk3MGRXPUbcEblTFn0yhf8Fbso05lGQkM9GT+TXLZWg8o2QZ0vyx1Ql6
mxLq3miy/caInhrA8JumspEEhR7j/qHg4CpJTGGYAjgcvW21JJvaHU8aA6Mlbjk90M3nMCHp+Pef
2Ie20Vu9yznGJPXK4yzzy25rE5YWj2au+V3eEyrCMxEoMUScB8ZkG23INr5YGe5Xbu5pex1uYjBX
98Jqli+5Enf4uagimu61hIrFLM3on1zA9X4WW8NpbXu3yVjN+08u+S/OEQ4nOYFAeK2L157ez/3m
BvlwR4qdxmbc9Pu4byl4FzFtmh7CQI5PZGNZNYhH3cHppb52jH/zmu3VQi+kq/JrmGDO0sx2ID5E
Xr0dyBzuRZTejqDiskxfy+OdWI1tstWaDR/HfeqQfzi4xUVn1Q3avM9ul7/8Hhx9fU/w8wD5fqh6
cgejSGzh8yt1d9xUUzgREC0uEvByW2+U7W7SKZ2lwPBsO2SkZS6yq9p4rcgZ1jLKCI2f7RdjK08I
7+pRGNdf1ZCWQR2SM4h1KjrHRvLt91/FX9Vqa9+R8Aux9t0/dvEcO2raqcY0alWjJGKZ+Dlv7i6s
+rwWct5Es8Vqh/d30yokc0Zk7nnyaUG5KvtkYCX/oojhZKmTHkLngKSND8feKSu0GduTCkSf6Sfk
dbm+5qL3JRtkWGqwPjNnyb7DvDy6kxHoxVgd4yZiqi8ZUcvI3hRe1t3qrfvCttndxd70uGRYGgvR
JLeRXd+0CBQrA6RWGfNg2qLbksTS7jsc/0kcLltXkjabejqM0TqFoksauQLJVfY4qRrXyk4h//qV
N3ZfpwizUlwr67LQUrEf3eVHlips9ThoHANyYU8AH9b45tLJ5LbwumMb6/Steq0CutKHhx4VUVn1
zUER97ofrYGB4JSLXdRlcCQz8jWz8kzl1ctYs6a3aWlftxMJwHoflF6V3kvl7TNzumtovpxPHmkP
hjl/rUT12QnW/KgtZxkEMMl4Azs/N8hHL0g+VqUp2kXzUbEzdM4Kv5+M9iwf0s6XtYOPotTOVWV1
20Yi2YmL8QecDXRyIIkzsWxzpZmbpbfLs9EU25YNnn0HPJKdb4XDHhtaT7KfrhjmcYgCTr/tzLKE
zthx55Pmuu0KbCM1OKEd3uWlmgIDI99mSKviok/DigVY+2Tl/yUvdX3LHgMpPAdrCvnHeVjYYKag
wQlTaGAsrxILhKnSj7pqrxvOGpC09TLoVl7lgA93O1n4KMvISS9SKtuSvcBPw6QA52WEB0hdZTw8
qzQZbtMI+AqMDr8ozUstr9W2xFJGwY2NMplKqsABad4wlUtAd8TajnYR7dtVwe4UZH0OBWaG8aFV
ov5MYfLrl2yDx6YAxULgSCId3q/IcUSl2CZ0dmyW32DEr5m09pPSCCVKh/SO897hX0ZHbcUUxtfd
Nm7HO6ufnlNcVFvSgz/1Sa2dkfeVAJdEj4k7D9ULUrD3lxQN+PXMgYzxyYxwfQwPUcWZphkJg0lj
DX8PFFE1poDovRH7nhZRuHkDlLGs4sJG55N99g1A8/F6oBPQh6QkcP81bv9pSDqEmq3iNGN9NyhN
ueAWcHUxPiiqvPQLHJY1fILpJO+mD5Yk2uSrK7JNuOi0AGZB1usLOSzbqXMBhmhz6WvxcjNRm103
REYsqcfjQtZUncNcJK2e279xuTk0kxJ38Umm18GUtcbOmYZ9IkJzG7naBunydSea6wy06MU4j7e/
3x/M9YD8y7umvGD8ZdJX+xhO2Tm6nAeXR8GmWxfX42qzd/eeE/e7zivghlVA9WdMfezgFvHlQCiu
imi56fuSw2hV7cs0vevw7FxmysL3yi68r1PCwTwLtOuwqHzf289GZG0GMsceOGGEBMnZIFQNgI1W
bwVgtgeiyHh75vRlYED3STXyF3UeozeHBhhTN8j/bxv7T18sJ68iJsWGUNpQPuuSA8DsjFfTwuAs
Xqv6ebEvLOgEvl1jOWuW6pWYvZJdxZhPISOQSl57CZfZ99vBWfZasrX7Mv6k9/rLiJwVGMMg00lB
a5N55Nr2/Okq26bGVTywO2b2cM9ieRLpCN1SsWDczfxUkeynxzHFEE9iQZgvdIDpDu3gg7H2sEok
t1qJviVNxikYSaTbFGMybXt5nZRSnmSu6KEra1/60vskMQLD4Md7iGErV425zWBQSJX6/tKFp+mj
ozDNtQ26aUNpXHINt8iz9PvFXgdJ7nmT9edyavTHblgeGsG+0E3TK1r2h9LLvKdcRi+TqMDpRI9L
WhCE2QRjXJR7216Q2i+iOY3LxGSYRl6hDuAOODF6Za1/iEX51QE0kCKz3MhRawOLgmuRYPeyajkt
shzhRQJOS2sJ07AKpnQhDQ2yNVmmhx+jypqtFakMASaRQJbB/o2pepuAcNDgjbcOAUTZGBs7Y9qS
ljzu8Tzvpp751GLJamPXFCC2hz3RqEnsFEg9yAh1AlDI91n8NCvM4Ja2IoMTtC+dZz26EfVAyv8O
9cqnZQXnik46/nvtqxaWHI7pFvd0bP0lZ/crlf7czNjWF0kHTVUH9pgbRVOHYyXf6KJf9dIafWLr
EoavAwwe+7Rp5zHokf24WOPDUke6QzDathL3OsBxghLMLaFTBmNEmOwFnrht4aB3H9D6ZrO9Nl6/
1q2FDrjhEY688UtvU81UUWeyT3tbPXbugIDinjCj03jtq7eot9J2dWWBKUYAXp2rOj6XbXyT47o7
bYlDR6q2fLHd5FbWU+HnTkxkYoupp2sRbrKN9gjUaOKBFUWJCj0n3zpTgiXbZT4j8m+V0I+C3hV6
XFT9VSL90JITt8JAZ1qDYyKKY9K4EO+M8dRenK9605UIKaurUdKEbooHS6+fYo00t2lEKW1W9UH1
I676tVklBIRJ1VdXAuXYIp+ZgK72iawIbDu5bSfURXxR3+rJgPObT0GrRfkuHfwJ3g8VFdJsZtM7
jxzizuU8OVmCDcuu5226ilhAG/Y3ZZNZAXFLKMBlx6A5FEBZROdelcm93VT5Sd5TC2luvM27dEHR
yrW5XrncsGgvN67Vlf6cJcmBB7ubo+iuYFc9raqxCyClIDsUfJ9TtazOSHyKSxhOUCTEgDk+PcGB
4p15QmqXQkRXtTWSiel42J1CgOBDcp1UQh7eSAJdadKhMMxmpuvD7dlNHZzOmM4y4U9xgI1a7G1D
qEuChrgdrepLQtizP7JRbno70Mb41lNYW5LZ4VsdWJ/K+pScFQGQsiowfHdXWjKNm6hIyDeKCWmM
BonLuSGjfXYImpgq09dT5yvpuu2VZ8FYjWvgDIVpFWexsu7MFQwpohzBZO7u3YykUNUVVx1tBDsZ
osCexWXaR9VJonFU7GxsCAZJmdt4TvQ9p1IfOVnsxwSN2U6Ix7HgQFCbJt46HQelcmponKOzdc3h
uyvBiQ+FmFBwSkGH6HXIB1EGvdU3G6t1UNdP6qtR2N0pI1Jn8MVEUlaxKKx+LrCl3uu2RpxYR0Yt
N60bMfSOnHMhsN0YKOUCJxfPY2+bF8pV99qYuYcizsagUA5PcmQ1+4QeUDVhuyN00iVVfdtByjp1
3Rbh1JQqGtvF8+Q0IQHz63IgWprfZHUei4beZxibxrnTsJv3IHhpqZ44ef6j7QFxxplWIbLojonZ
WJcRSLct47M7HW4OuXK4V9U4DU9JuZNAd3Dkz8cqXOGciZ0HJq6ls3hEHJEiZrnWXUWDUStvsbL3
TYJrzrPvFzJfj2293CxkwLMidnutXMKtNmBL0hQKgN4N84t4qJ46JlMBDdpsI3V123TJ81KuzQHz
2YTnUCnHOiZTVG0w+fOFjUnBntAUp91gQJqbV9lhXh1ElU4XVdVyiOJIAaYEfmrr0gKvy8euNtpr
VamzueH2LRzgqAn2rg0YgCLopyLdx+Dg/Zr/6Xsa7umlZFvRBwvnzcxBfXBIQSObLXqMGQFJO84C
HcHzaVsNWYCFmCoB7lHh5JhCaskdLfVdnFQ9HQARbQu0xowD6K8XtZvf1WvTpkK89vsS7pcJ5Lr7
mhalGzI1lwnu+9137NyZScaA7KYQ2Hlode2oAMfd7DbGqVWH1w7pbp8Uy+KXf9R+m9QzdcF5x77/
ocPj6aHWlz0wMo+cLY+vpOuJOwPv5CMZONoIG5/sMNA7HQwsZBcCtSVWVAZTpcNJOeQKk+500Jgg
e8AcfWXa2qGOonDjJjNZZq14GDiUaV0hdppR0H3Xmh9T5ppPEPJ+//G9RaS8r4At03F1HmdKQ+bJ
H84hnqy0NClHzYfrAd4tNdvTJm9uiKcl1K2Kj03+WrgVJflA3oW7cMcOdGn3ljZnD0okNLWWp9qI
vGOEmPws1oSzGVMx4FcwozMviu80km92hF2Fh7GFUQXlYzrOA31fOeOGS3t9PLFRI1Nqw422o3pb
5qF+nGlPXgg8V2Jc5Ekbm8IfCSUIRNUYV52lCKTBq+7m/T2QiBB57a5q4ltlwpEp4caMTThuCnQD
244UphDHoN9TJAaL7u61Jjv39AysFslTeADgkkP7ou066J9Nrn6VOlirGMNYNXkkGLxFG/xU1ZLi
baTDzH2SNX2+mXVvBFGYkPtopk+0mVJW4qtG1Q9eNQoii7uN6vvhbnTIi4rpV9pWoZ1ZYfRQNI13
qAwqyyZKTqD8Wwf2XOiXnbJ3dHG9XVaAafaK8SqV5M92IdGuv79R/qKVZq0K0PV+pyFrvN1IP70X
N4rSrI4nsn4WEOGxwdFBVevNy/7uWwz6NaBr4KRESu9yUIGG24Vvr701Zzocn1zM+lR/vGul4IZl
Bis5vn04LuRzo4um5q6dwf1d1260Q4YdZFVLQLGmGF6uMEwhLjsbYUQVRpuIqcBJpr3m5OJ8ImgR
v3YX+GR4gPCwGDrSng8HgF5bhi7rI/rn6wxibpOE05PSwY/R7imgwhBA4flRFjUwsScnIIfNJxeM
VFWnWG51Y52YaWBqLa0/5BMFpR1F7U5PjNzXJ2hWiII5KDvt16LF+qcBV95qEJGSlCHgJ5/rL5CO
tzACTpnSRTyEOe3DRNnBaJCPPeIcSCXQ0LOyhNQRPljtRFRDkh9Jd4XgXeKKZRMJmEDOmDET2BPR
5AJRLuJjOn2XyWYx+vpZcI4rE2XQ82ohqWNfo/Qtt116U6R3hSSoSdfLlLYjWduz0R9fcc0RLhu2
X7Iqwvk4Wjl3FmfogaCpG+Hw0XiJqS6nrhn8cqL0mGcwwsgBWLiEc2+vYVOQbzOk8behxk242JSy
LHs4j/vKPS/q5WlIyaIMu+pigS7jru4EGRm3syq3DeSLWxnSpKBj2uhWgUNoGs6nRtobuTA0m1Ar
BrNgnoVcw13a8yJiytVHC5j8TH/SQGf4wxCfC9nou9q2mepqewB7KXG7en6CvfU2Sqqj53G8czRd
D0Zqq8DSIUYnTIkVjkccg2TFdcz7nKIXu0WiFmy1Od5gW0HEgu7BrintvVVKY9WLexm3nNphLECn
n2i5i6XPn7UVeVdY7j7symTfxd/RKRH60pXjFb39HVIZnwLcenZkzjg6zccdOccUqVGjbzXLrY8F
6OdtoRp7M0QViEPac3iT9Kc2nUq/zur7Xu/ssxgpVC5B77Z5TTwfc/fJnspP+hdvvbkPjzp9uzV8
15Q08T5CK2XuOmM783RJY1p8yr94ozW9fSatxETQKv3EY4LLQeS6aylpSaG+qxbNPYQ28XZpDR+y
dvU7CwLhJgvNeKcrfW9JVT3KfPg+UvURw0MSljAblJ5R12/odnSjNz/HZFJEhi5uVKozRy1n/NG6
daIyjpmpnntnMYIU2nNoPuoMjm81TT9U0SXXRm1AQuxhKOZk1Mko3FsTd4YO9RrjgRtkQ4GLYsJt
J8VBdpZ2kTGdvFIWIbQO5NpU6cU3x2yQkmBKgc1aHTtwZYGI5HAed5RQ2qBpp+HUwa6Al1N6zYXt
VGpryGLYVrG6o1ll3tRg3tixu4MVtdrTVE9eYMd4cJuRfYR0LIivceERSS/TL3P0RAYJTl+sG44R
1r4MHQIpuybZhKGXnU32ch26uXFuoqz5/Zrzl0sOsT7UIIjCDf0Nnf3TxsL6mBStAKVrVjOoPZPp
r1KxxwKDYKof1hu7lU91lKA5ic7iIdOu5rYyg7CExpVndn1qZDb8zBl32cBYVZTSPjKIWfzEtMfd
SJx5IDOoKCar5s5OztLxVUwAv7Ve/yzT8C+kKpYD+spdm1i25b4hWH96M02uTUPOkYemQBZvky65
iJ3usUjKL50VeuzxybJ+C8RN1E2MeICHbQH05rdZ+DybWnRtr+ZbqcGsTfP2THiyvCLZD2+W2Lfr
tzPAu9xqdvZVGQMe/G5JCYStwI/00UaLJ4ZcTfE0dOY3QTX61sTzlhj3Wi+/aKoY9gVGTH+ilxCO
NJpomQRdbkPCCelz2/li30Wq2dUQoIOim8xTxDpQRhZyaD3OfWyB+2aWYALabNz+/j54I+G+f9Al
D/r/Jew8litHkm37RWEGLabA0YJaJDmBUSQhA0BAA1//FrInt7OedU2qKkWRhxARHu57r72Kmdar
h8jxvyt5LXYXTIl0xGeC2o7uihTPYOgDEODc4TRjeStXZt8iLQwBNDFG09ridUAiWp1AB5r/VmP8
s3jj83ias2roXLqnfw3sZFrYmPbYRHqf8CzJW7bLRyvbIIfcLPmkX0SCMnAU7lNBlBZrhvGOiL3Z
/9mz/wjWQHTVE2Etf+Y+/3K11iPGX1eLj2cQPoFHg/bLOm78Pw+aLqxRlvgxA3+M9EuicYIrXBUi
B3uLKPj3lJ0R4d+qYb0mxQ9IgoqfZ81++t+f44+C8q/P4XGcQ/XMz82//qrEHNTu9ljxwJu9eosW
v1iClujjeWyWA5Hw5d5odaa9tic36UC0LdGQZZAoyuERcG2QarpJxkn3MOqrzIMqel9H+PeXGjw9
iCyOJbaPMwu7VIzUZa/pRFlkbMcEePHYB+izobEru+HoB9OJxtGrEIKBsg0npinMS+3F1VlrXaiK
sl12i/T9Yymtx8HI7+d1d9UJNihzj7OX6dWhiHrmsmX95EW2xjnN7bZZ1HaBH9kOXVcYabI1xWnA
pLH731fy/6PsXfHMtOjdVUHu/a0rRD0apYmkgeaUZXn0XiKX5gt86qZlRMpotdpYjRmmZnnSRs3C
HVvd/TGzqjaJSN/O/9W29s8XYLUVwpVhH9M4YP91yq1AIfo1FjPijR6IbvQCr/w2K0GOMGFsdukH
YzGK81LhBWk6TohpeUmrGTM9K5iXkQSS9vMZnWcIanTbt9NjOmVB0hvRvayWPWgoeE5rxezJtA88
o20Rquf/0h74k/X41/PJgYV4eY5fvK9/8Dn/5z2RFcEkowZQdsoGxFL5Bv3FhI4E6oXVIJNwcUgG
RZyTsK6tE5x8hptfNHKTaSblqgFplcPNQ50637EqxyNFYnxvLvq2gcF5zhoQGS4FIGrEIjpPpQSA
M0zNIRfOXcNkJe/zk97NxsGp6Ke5Zteif30o7dG7n+Gph1YmLqZHS3oWbvKcCtqEZlF9WL4m6bLV
7f1qnQ5NY6ADlDhyoxXJv/Eo/uDT/vsS8cAZPikfdFL+eZjK0kmfs6bGEI1J/vgHXN3penrWbL2d
A1mz8DF5XOsd+bjMDgqg0WJoNxGfprpmK5IJDbLtBK1bP8Rl64PzSIutWpopNMs29I0PbygsaDij
Q/fW++HoqB+1wvs0S884IS/U7rWMEVuSmqRI5f1bX08ZeXJuBiFMp2fdroV/OqFVLFwDpBC8Yqu7
Tm57RoAtD0k+yHOUSnketJmBgjcRAtRI42Fw+I4ZZ9DbLlteFg5Mezem7Z5483drLfsevEXbkpYd
N/rGtGbSOYi02Dh650B47d7ybgUPuhA1DKDeKNrOutG91JBj6twJKGhEkIXCn06mcup78lQ3hhe/
LIZNojzdGnR9SJEZ42x9JyfUKrGnfUGfw8wALVukAIn+TK8Imb6nDrWbNScj/xUvn4xrmGRVTbXz
S1+7/OcfvvlvB/p1P/3rtjN1M3S2XAaDeE/+ewfJ4KfmCoBviMmjAjlDk6cp2r07GTAtDhowDDfy
HnoCxqIum25Qq5GoYDD0ta9xak0XXmB/k3P8D6elekNaLwlR9L7+ZVX85z6HJsNBo8aU1sfx8Nc+
l7Sshm3PlS4hZuOamp7jGQWw6j0bQk9MsFCK5gvLvAwKDvnQ1+qHqY5E2JXIfv73h1mvyF9XDOCj
ZmCtsclq/vuKOcoqYNnJmBG9WNMVod6U/1Z1/FOQwluorVvq2mzB3v7Xqqu8Il+TFBImQRpJpxR/
hOVh7biotJpo65Ko1pdArc3KjrEJOzzTHGQ0bGMqLeZ+o0fFjz+o6JKDq700OUNqaRQnJGdFHSRl
bRw6U9/7TEO7wOQpv8T7gTLn4szTd52iQ+ningwYv8ZPYEYGp/1x/mLlTuE91HToRqWCtlZjUBaj
f9aYGwXCqYc9jAZkE+Rcr7Ou/mWe2w1llXkyhsc2yvvLPHXpzi3bMcAP9z5ajPr1jmqqTBdAOMWH
Y3IG9hs+QGp1SRjlu7HgYbOKFhTfnBEy57wQ3rP8p+u9YLBQKiKMjTngrMZPU2k6405ACEjSLTuz
rhOTPRMl3I61INrazLvNSSYnyiQCeZOnhEb9W4FQelP4xkvr8nQlkXQ3qd3BXBHag13QTZBNfO1K
xA9Z0kElmQ15V/jLvWqsKxLI+FI283UuUWf2XV7sKsUHL+wIjTdS7iH3rkMJwsSbrXzb5CiKqiFn
6Uur5CF2TuiO4AGm56H205tB0kYTQ/QoJk2G1pTdDuicj1XUiqubM4ZXGkwqK7f0cwpxc0utD/k5
BgZPdEPnX3gpHEIHyiuSH/3sruk9Y9kwFynUKRG1djaUZwSWSTYhh14bEJ+yTw1rV+xZYj8Zdsx9
HOW/vb7/yEuki2SQ0a3p3Gu0b39jGqZhKsfexcfoONbHH+ArxLpfjeuaRxrSdaB/wSuaT0OWm/uI
2XZYuKW4FHPLkDtfuF3Z6oX5w3fPxLzq+RFXGC4p8XFebMn8uSAKyw4jIlfIPUzCx85zQssrv9qa
KQhSC68bBPus4wVj3bhw17ubJK9bmDzZ2VnINRqYJlX4a7V3vZMQggpXHqzOuEndVDsYU3MzRn5z
L3x72TNcLMkogeLcXQkJ7FcyNJbQ+JTI3zT484Ww9BrxtpahdattnZimo+sl0clagyOSnCWUHY2s
pFIYt1mmzNvJz6CHdTdZo81BClrvRneb6mYx6s+4tG8mTvIInyd1zG11D2f4Q2uneR+TQZRlBa+2
zQCn0MFOsqEFaiRKr55RUUQ+A+b4mNkUzuVk40hA9EyY1KblJ4wGukBGux6tVZ4HBarkTe4vwyHV
UQKMFVhsgxZBQ7Fk133ox5BS5o42FYJqbbs01oi4r7YZ89gDSbZgsr0Kg5E5lTtJ0cBBftzYtU89
1DjRcUQ+lijdPteoMM7kPMRYLc7F6Ehkn3HBYSAu/6VpZHr6P5Q9LsDR1WNIaszaW/hrd1vB7TPx
UylEjjW3vDnqcMWbSn9tDTns+tYNnWX+Slp0zJ5Wo1Jw4nybppxVLOm+YF1aQrNN2eX9/mjiw+Xl
IHZ0ST4NYD9hnepfrjlw7UT8UUU5bfCaZ7xKkE60YtnmmNzp1YuNb1RamHWKHIrokQruu4ym+ySK
n+sSY9jS37GRwYAt7ttxmLZ11OpIcJZtZiavDtSEMHpD+ZWDxFQBWjLUUT6PPi1jdBzEuIqZuxBP
wNVnq8IYr3e7aRTfbbvC/BcWDQd5dzEW6PhLeuWZJnZW2x7I51ljkYYmqB37ntIwiFJ0CK18HN2y
3wBrYHjsMModRR7K8amK/N8GYGmA4REZ9BGKdVIRvtw5CeaOeS12TApn/Ni5CW1ZLuanWW96nspg
0Lg86BuUQiVJR9sO0hafaV09TnLYigKZjO5GsPumdL2W2kfdoVzpW+zbIunO3lOKNHxX2ujK+yUn
frCCzr+YQzjVCUVYhHu18fCroodLTOutlfWm1dV0tLmOnU4E5lS1GQ0S7X0uIA/Gagk0BRBQ2Y8N
DwdaCqCw0KdD8CVbJNt4AeiulswutpldafgObBiG7o1ys1NaxgYAtbwMtCx+x8cAC1VchUcyhFVz
cdDLEi+IrpVp3akfGfsNM6K9Is5CE5/gWNI3XNjyN3otfrECvc0SeYS1KiM6DOHgptogn12OS+SJ
Zo5zy2TrJrMq0HQZ/iEBpjxLCxSLqdlA7UluE0N8MD06k9e16RO+DMegNrDradOJKgp9F9fZ0CbL
RshgLvujbKlaa9l72yEu3mKkB0udkwefforEuEP7YrKopr9z/8dq83sekjff46eNdLJpqJozmetB
55rPUYs6Q0rQOyJW32Prr5SBXeIkCZGhCFZMx8fQU7yuApmM3AROVkOxLavaCHvnzuuyDz0T4Gj5
URGIGBzxh99ONhzyiUOAE/M7enE1M78K6XLnQWmiHUzj/GdsKi6wVT5neti68dXI+NN+Vl7om062
SZL4NtazD3+pHtMI5KU70AAlMGdvtjwOXPkhtN37KbX4LpQsxB7wvuRTdIom6kUdxBDjQPPbqG20
Dc257wxiUFPEWu4ImUavsnPSEoShNe/JUl6WjomTW0R3uWk/QB3n3OCdc01VdJiZjIvWzncCnWOw
WIc4Iy5HN9ASKrkkrJsC3H2xHNzR/lzIkqN+7Wm/u/TTffD99e3Cmrg2rgtCW+lHl9HbovCuagzo
A1V2uDQkQ9UqfZ909Jlz+vTndeUOJluF7MBNMuzTjk1COG8SIZ28yunw40d90LsNV7zzsBG5FvVB
9GCo7omX54aHMEY7UCMMg5cIoicm1pSbIYrmNlbdR41HZNNMv1ckWtDrVGs4ab8W0G081ml9V3Xe
t22WEn0hEMEYILljyn5TkQHIakJSmg0vXE3cFvng4NRAAOp/kGcX+/w8NpVamODyDPJ7e+41UCgF
ySLaT16TyVmnxZtM+LZTuuySvMM7k5OUGfvpfsizbVTm96ZGygWwM1KQPLD6y/K77RdimQ/MiSUT
9uo45RY/TDR9AP3iHTaqV9eR50k2HxNt9CA1X3XRfvStBw/JNygYh++4ZsVqjfmmZLUqKtwKUc6N
xsK+9wbrt10DMhVDiMqOBTPOH7VaP7ll8ugX8aPyTCssWlZ5j9C1LPMJDRX1NwCpB+m2LyURt4MH
1U4t1LR4mS5AHy5qTSDVXK56ttBBiXy+vS5eVG3aOCbQydaeuDdq9zCPLLfkiMnNta4ED67mLXwp
ZHyEYaUR+RoOzdOgR9NuYXLgljrsQzl8+oXuWsE8XGfqJmhMh/h8yI/rNpWs+o0lWeF3rj8xIqpi
GufkHrI7VHsCR+6d/E5UIzwBUTJgWorHuhWEyZPsWKtIbYR9K3o73zRaYkEVKD+TbC4Deob+Zm7c
beVNX3XeHHCk4cIckjxceh42PVN3wmt+Go9HVjPlVrfQJo4x2eIy2wh0HGHmjo9R3j01LPjBENXM
xGvGKB2TL9oqX6nvnvFN7yaHVI3FFgVItNe6932Iaej5k17AO+6Q9s7mY1kav7B1m5sIiyXClPFc
W0jZ+mo3wyxGSMgz0zhViCopgtdvjpthQBzgTf7WHHa1EavAHvnxEjd2ghnFRj5ws2IVp2FrvYqG
RPvGyL/lNGGeS1lMoyUctQEzsNF62CYITfrzD76X0RbmdlkoUVYXiuFjRNNX8EeGIF2zvxxP5aFD
QgJAmZnUkaQIqNK/hjoGjzCCMyd2Z7XEzUwrEVfhfw6QQ4DB1PutJTR0lZX/QwfpNGrRE1Ho4BRQ
DNiCtaDQuKnAa26IPrmMS7OZCHwpZXLrRtpbo0EOtd0WJdxgv9G/onOa03GFKcRmVb8i5P2lz7iA
MYhGgSa8VcYJoLf/qEroNxOi1sCfW0KyYc0wq6TKoWOTaw7zCZ+GLoLXW9tQPM96XIaeR/gDrcSu
W9aQmuzBKrjD6Su6VWKNXjyJ/nMNzdXjZOSLGG8Rb7cHPHWTe/WHRStGVA3OJ4yag9/+qiKUIYhP
T4U11ZBkZNhKVtW6wwXbK/O1k/M78L8UXFr8a2zip3lm87dKCIg9L7YWoSHK5MTtovsy6hrENych
gjSLaWqh8lpcpJmcJegjyUNUzhi9gRH1y4+TN3CxED4aNYdGB1hr5mToVh0M9IuhzlM+EktBVEvQ
pv2tqFfG44RUgnII5wlvd7YUVGiUCLPpfze1etP8qdtF0V3r4QEuloTDsx3fZn1FNed71rYrHuTQ
RMS6i+9CYzqGUXIge4hdTsmzO7Rke2baY96bGGibj2VknyyK6pewGp6NVoMgm3rPdYeXm9cPe/L4
4Y0Elwy2Xe5MZkEj49M8LzapQwhe/Nh2qHirWQbJOCab2GJehG9iZ3TUcMTfPZKCNYey/10jjr0Z
/OTbAFHX8v5FurXXyAYMeARenQjuUWZj9RQ8wjlTOT3Rmk3k6nvkuBhDisKDi4QWguc01f3X2BdB
b69y25l7yHH2hW7ltSz8j95nXiql5iGEpu7xa7L1fJy3yig+RihNAiFiOMiMqgplDfMQmweHTcLI
Cj+ATthyRK+jjO4e3ClItEmAfA2HFh3cRTFQnhw9TKXONpVmx35plp2bZQ96W7y5JnsoScFPJfzM
RJXNJqWqDOzYjfE3zOM+rr9jMMloRvIHfTCmrb98WUr9mMR47EyJXHt2cBYTOsOrHIMOhAVUaowz
lrJF5TdNrO3B4sz1xrdmezN2CfVLTdDdNJrgoGjg7NyUFY0FPaCRQp+1st4lIrKEYdHJ8Ih+itIm
DVEYhrKM+1CffToA+n2uaoSyjEq2jm2fWtrRyB0Lk0hRoicsqR1tJiqEb5k0ow0tIS7DNAKCJAkO
nH50TRWcc5xdg1V4w6Gx28rxnbDDgrE1J0oxDzs5IArA+5oxuf1ScYLgtlZr2vu4oLBChzPl5UY5
BNF1WF1V0hwwjwznyjAA0nrjdZ4+8VzEO1K5GAc1/g7ae3YQk7vxiew52nl8HTilBsZs00hSWHYd
q/kVLUURYEyswnaZD/piJv8RoUXGPQaTV9/hNAdjC3l4HN/omfZCV+3k6GSt9vFCI8ftQvSfv+ZM
nrSGZgSafjLM/IQgh/xLEp6HcZGjAVc66LWvMXIJpjdLa2dU9lM5pd8d2Vmc2/yLBdrXTttLjTJ1
FdsCgoXxPi71Nyeh2zo3WtaZBmfZRIQmuvhf/EX04HmO6L14iopYC1pM7KGjeCIqzOxzpH5NMiKy
s7PvnTiJA7MRGbSu+trFLQoPbrUrmyB3/UfR+6CvdBYI5ZyTBIJOP7bUIzNKDYNOYi97+IrIB/y4
YyQ3s2Jxhl5FqTgGtPYboELEcbFKtyUdQ1azJMfygfS65GV/ItmoCePKfZ8yjIMpbCyJwtcmfyNi
GlKp3gKpLtkjBufoSWQ3ix0PvCX1UahxPtRWGuBG/Bh88vTyUr43Wk5FtB7hEjImcTZoYezLUNr6
T7ZCsACIKbpcLLfDfKSptYt05oXVoH7aLknZC/INCrODxvOmF/pugXPNakDE6jgSASbIyvTAj5XR
3HIyO3YKIEpE5pXr17+KJjE4AhbIjrzyLgbZtOMFkbvBst476ZMcSxASRa3+2bu0qNw5Mlk1OhK2
sc7jQ8GkoU/f2gTppSBEtiEfIRjUighgMULFA053jn+TpQjUe/AOcllMbnv2pvLs4Ng50vf+cVbN
w2SbDbtjFPb2rJiT4HEYYcBdspgQ4JwBQtxAj0iS5pnDJORMvLc6zhZnkgeNEBFcBpynq+7qlnoO
QC26NmO/AWAZ+DlUYA5kG5T+BEtOebaL+w4zZ6DP9k/jLk2Q1BlpSaN5zu0Za5bu2fuhnvbzMOI1
QUZnL819rvM5BiL+CsFTmq9RV6qpSSGHnrPPrsUCDnfQ/fIkjdh6qX3/d8+jFThuM7CBmvxckhBo
7l3KFHikEbXg1WhMe1+j0cPGg/dAYztQxLYx1yxQFXo3otb9q2UNQdlIjc7xKxQL7raZuTe2Lrgr
f9oVVXVDeo099WTDz+ylieZLkqLCTmR50M262PZ0sTemMeYclcVzbCg4SYb/BNFpgtU3f2Z5exe3
y4sxZMW+Q58WLAk6xShpILkZ7o1L+UWLm/nWMC+8cHZ07aXB3u6hYG9cnxVBPvotYQpuFTrrHy5T
UJSEIJjOgxipbtPsFuFiFVZpq5/V3N34T7rJycgY0bHSCD+Mlmp3SvXPMTkPUUxwSjov4VB0blg1
tDkTXlpVw2pJwCccDNkRE5gDwEol5t3lUSIc3Mz6/JGTjNRqMTaohFzTQsnPrBDpJsG5K3S6kWIw
T541lRQu6YOq+cqDxRoyAeA3+3Gf+GjczOynt5J+46imQH7SbfyxkuCC6+uoOIhbMzEEFEjx6uTV
Zw+JXBx/LYk/Uw7bMmiI/zub7seA6+WUi+i95fR5jBjbWIJVdqoU3demv2fDfI/WlkRuVymHDZtD
okUygOIEW3qfdfmxtBTL4B3fxzq6p7LvgrGLTw3CgF2fPjEi3DtpNQbmMiAeIPUiHim1PPrE0Udp
qrNl52NQWFUeNj2ZpV2/t8qUjqRLXJIwrxyqnkttHtlfKrAGCdeM0sdIkRNyuMSfkbh+ulsMTqSm
cXZTke5im1mMm+nXttPvaZy9ODFKKh4T/L+Je2KBhBoT0w10U3YI89syASshVcPlgf93SZ2bWhNH
q5a3pH99SngmXRd/+xWjD6u7t8BbAj3akgBw73QqHJ1WBZyEhmR8r8Cwhfx6plfQrHOurYfkR8+t
O1MQrKoRbyCr+AOQxrw3yuhYluJ2ku5draN4lzqGK6FXl7FKG9owIaCDtczeLCW3muReL3aJToyy
zzGtnU2bxdfGxeHAeIl9+q6brLMcB+vKZO66cLpA65kfaz/PT0RxIamNr+Xk+kRPbuwmavamFt2U
vlg2rYc0khhtLamMgHqIADxvn/XrqtPeNlo5HNglmYC63oQsKjt61pzuCXfj+Spwli06p3gFEkqR
UFfq08o6UBkVYEFCnvomroqnV2fNx26EsKYEldG2WeB57gNr2KcqxmCYnvCGFOyqGo3foaFqL/vv
rBivrsQ0JNU7nSrjxrLyT/DQn/SvyeUqGc44GPPQTeYU2GUZ6hNnfxvKJUWiBsWYsWjoc+kX+YYD
liOI2HlL/8XBc9wZ1vCOiaqBvRLX54pY3HNBuYmp1jjltb3sBnPFbWk/zfq3ta7/rXqH6Axlcksb
hCVaHTKlhdTTpe/k1rlXmzzioDYbF1s5EYmdnC5yEO/jSsAzXVhBousUamu8dlmVvdg4M11Jxq9j
8u4KirYSOeHe9jRGzI2HTfVV5HG6tSMr3RbdZpoIC+lr9WFoTbHpFhJdlGPS8cad4yt4bcLkpazZ
2wyVhUZ60RV9sMnpnwk+pSEGKw8Zs6uBobnhpJUgFwa7GXV+vHHsdtyaaZmHUV9M2yIdxqCejPuh
d8U5q4osrCa2MzOyzYOEuB1MGSENDR3jLPFJd06YraLIrVnBJ45R5L8ac8G2mlDrCmPaWUpA13EX
+r/aI31wJVZXQdOmDwaJ2JbjPoPXJg4+TEZv2Dqu6zASNapNWrt4cSFVx3TBBNqpi921lxR95CJZ
DBBjAJzJcL2BFs3u5xL5nhYLBDeMmhr57keT4kMI9lRPbQpXvLmw3VAqZp9U2drJHptJcqbXujV4
gBhkW79xLXVTaGW3zzSG+6Slm8EC5iAr6FNwMHQDfIZXfmjvNMfCPRmG+p6crNh1QsJLwAIRMnKl
lZJUNDrq3tk5tvFpF4sVtgFTc7n3De2BrYJoM4aPqEuV59z3VnqfJnhGPCRKJToD+nwbxDElnQ5m
q129nBrd32epPz/4Vn10dVZic5rlVul0ymaoQVtY4hzuInHj5rSrs/iW7OJiJzRb7ZKmoA9ZVtm7
VdpZWLvFc77qaLq8/SXCSEgZmEJHompSAtr+LvVsgiPgakzuV++QeulLGRpL9ol2+mHqrH67tqfY
RJqLiWmD6vlBJ16qmeKzwc6Rdlb1uxvgcqttXgzv0JjktpmZ2DFqNC+skFvPbqawh3Uh3g1CWoW7
tMxPkMPSvbZW5Wdz8PLs3JociPrRsbZJt20NhYM1teERAleVtDqrxGJW0iGcc6VDGEhyW2CSXKhG
mIDIceN5zcnshvUi0yGzq+mmsPXf5ty/+SmVmiosJxTafKD1/pLy8NwYTfpaF847G4SzYYB4K022
iqblFXPIegDbnYVkYvQhwkc6X62P9hrXRqKEjgLSeUmL4Yr4CvzVYJXbRl1T0vsihdO2ylkLHBon
vbhTZfxcuF+RpQU+ml3m4SjdXGmhlrepIKB20C9OYfpF/kUbbz0yTllMS7HPMu1gxbCpygY9VOOK
+3poq3Bo+Q7enHxVc3MzmErsPY0BRtmiLUf1lIH5KZmF9fJHmHhPNJF9xBod7hKSH6/BXeGUEniC
NW67UXvNLQK1HOl9trAjqWU46S8p32UCZBhSYP1mYvvkGMI4I3JhZ8rbbetaaNLXaGyiYZecXVax
jw9+rgDNdQaFDs3byqVfW5yjxn+0u+HSeafaGiiB+d6GkBOFfEVJaIFM0SH1okFqevd5iWOeCQtv
Yv6snO6xylfhSGQDEdKh84xj6rFyIqNjgsco1LfeY1RJ22p0d7ynp8buxQtefZhXsElw4jSqA5un
MxnAlhHEHWGPM+pVre/V0a5xu9UD5+W0wA1hlyngD0rOoLJIGIqwzbSWUW4SUxSb2hDPM0V77Jc2
EM+q2I6lzsy7Zl/Ll3prTbRLWL3x+w2Ammep6OSyqw2jQ4pftOx1FpneC5mEEoDpAXKbtHijO8zC
7JV1ZHbZaW6cGEUb/qOpb88+Nu2oJe2rH4eO+WsaNskYHemL31qJftVM41da9vU5Efi0a9t9EI26
K1prwGvkFkxlMm2XjeQU1q7cjRoAa9bg46Bfs5hVWY9neGHsmOh2r8JfXmVDOBX1jC387JLO9l6b
/XinLKY52ah9NrQFD/rkZTQnEcT3SX9iifuIweZj/LKJFRw30zqriKoVhzFN75413PVq/ojKVMEp
hCCLeCpwpBXdIHGmG9UGTUV62dD7r5PGBmCa730ryI33C+3MlP7gyNg+VPBKXLUcIOH6p7nzvrq0
eDK8q+T3HY6rKWHxNHo5SRn1MR1I4ajcI1wBtUVsce46RGF5t9eZOYHzosdM14gAoCbZkpLyQI8d
T7WPFJ80USrPcvLOjkNspRiXJ39Ul066Yj+aqc0uXdJBTn/bnV5BKMFpnTkuJetyk0fx29Q0ZFDp
4HJdXlkcTjF1gfejEskg2OLTMbyjb2awnXjoZA/IB7V9kzj3kZPsikmQ9to0TBgczUQ4lHEAn285
HgBdo3W9aWeR79pxZKMmnkwH0YpLishRTOa4TOz+xUeL/+AW4uJP87FtNPuGtuih1+nRACd4NTyS
oWLhBJ3J/tzOVM9otE5E3aB6q4vnusrxzhb6c7confhKXI1Vy7l7qb6t3DynVQ3IbfX65NP7opmf
vuwpG8GJQWN8S4grPFi0nYISjpHTZzYzr/ojnyEIUWiRKmodJdA5RmgHA/dpYMUOc4xyfMo9cRFZ
s/Un76n0GRp7naC1Re8BWirPtE8ZBBkD4IpKLrxfLDkZQ/zJM/IdAIRnHDT4C5x3NBI0IYb8cUo4
qhQ8LFwYJPYUTXr12zPkC8RB6AVpZR67vL9j82SonDBNV5F34/Q1sCDAEIIaSmQE1vQ2y4LXHytJ
ngJ5vl1o5IxPnYREvokkvurHQ+OxTxo75hjbfzlZri5RZcHx7Lh2RraOdDhzLs9T3lmHLN4SVUJW
U4FZyzQFbhQi8iw6DBibHnpENoAmzNu+7t5xDN2hgcFmqIGFKOeJURjH5CbxvjVg2KTBFC4dXwws
O0zQ34zHmOZCbNIb85ev4eml/fgDZeriwzc5UAPReTQwIdmGByaCyK3JtLf1Sv2dGAyDlTfCwaqd
sJzpBTBuZSNWO+hgz7hp/B0byDWJ5Rq2ZLDv5c4dBdd5MnhzO8/A08UCwoSCOSB2/54vQt/W1Tm9
YFqg2PSWmtF8fGB0BgwzsbInOEW4dbtbRMV0gf6g15z7slxH0kwqt7Fc5m2hxueMgiG1IFIuafmr
tpBy61U/hbVB56vxDxpFdLAMGGCsiWYUxqZtodfWsQBh4TL2J6XHBPkvdx7pF2kmDJ42AuyJbEmZ
+WEVU6TZr1sdeHtPpCRaTTNuAVM8pK1/0L1TytYPsCwP8oSZIye/A0E/bzYvNADEhPl4S2Tk9I3Y
e0WHhKb33pmMUCICn8gUuNLOeuP/BsrbiJ92qbIgTcqDPy1hxds+E7HoDnHP/DylkxHBbbA4hwIj
2ZoTZfXcIAXpC367dJ556/a9NhF2bxFGOUz5zjR/tUn7pPU0ojP0ooFVMTaShfsWqRY7fvJTVmp6
g8dxxGz71KnZOkWx8dG18anLGdIU1fShTODIbn6c1HWhXbMKhjKInDSFmFRlcfleZBNESr0yw6S1
jub8IEX7ikDtu+LXYSH3LdOpg5PBY7PIpQhtnC2sbHQEZ/Ad3PXhMNX1W4EQ4GimdRVISrj1a1ip
n5O9KPaOMVxcXWCmsj51ayRUMw7axu6QkJBzF3X8/STLv5WFO6iPEvbW9rHxzzr/1TXYRSscHRpo
Cb89t7q2z5b0zp4SbSM0OuWJO0P3d00M8IvZB6Ze3DeElvV0OUNg2SVRKZxaEs9EUjS032xinyjH
LATxaw+PaYP9jgwokJnYduCPt7Yh9qnddLtx/H+MndmO5MiZpV9FqHtquNPY6NKFO+l7eOzrDZER
GUUaSeO+P/18zFH3qKSBegBBqEREeka4k0az85/znVcKs6CsGpzM+iXfN92nNXJfG1V7ltSe4UCy
4xDN/pERPl5yEejN0F6ghpaSdiiyaQn4BP8o/eVpVvpXVKwJDENsJX1YD77SzixV7Pdk+tIu2lsq
2i8CTNRSljcwOl8H4d9nPXIR/TQupBFruwBW2CYW74S93nCqgU4h+owJO1IXg4iGKtSkDXTri/kT
jQx2tE5FOCYDFKB1KFeoK8w5Ia+lAfOBI6dYjjzNmjSMXH87zgB+kqQI4Z5wH432Wk94zPQcLZzJ
ptvqIc0yDLKHKtvr1rY2UUJsP2Z2v1hvaUItWM5QsNQyBpiuuPdG9tFEANAsR6aHvqU4NCE293US
8jrMuC0+4sqeeiz6cDlU0lMQPn9h9+icDL9blFHgR6Y/Ff3BbhWxgBl/byYQpOKJ8FY/c9ZlffFz
KGbebLJcIz3KVSNkxn2CJAUBxaEvUjRzTZV09pQbg8NIomAuF7n38WQETt8joAmrZUtj7RfhXog3
4pgdq601TnyAyfLlqnKH2xlJAAdQYBmdE9T+wndZ8DF0VM7RJiQqWxq+l0mngNPHDdbl7yCLBdcX
VOoOkqRVONwydc5otuVxquOp7docFKCAe+jhc+MIzS7anLhysueRUTg6lvHB+UjrJM8rlxtw7POT
j7UonBrmRrLQX5SMavqAs808sVbXDaMY0JRqE6nsVo+sF9bffWdAcc2K+aOy/Aw/1uIFOAArLk/W
89HBC0upi0RpEQ+DVc77CMcIJ9N2RvR1MRb0ZcogEZGOmIjz0Cce59yFS4vWLrZmHfOC3N+1/nQz
uTWc4IYd2+g/E+Mi9y/rYOlI11pUYw44nySFIHPOmWjNxp3biuLDenxTpIO2XFfcyagjm0qnsDFa
9DD29CScNGP9xxDH23crd7SwokK9zJ0KT4MKgO8WWJIwFA6GZDkQ87YdF9T7lsm12/DN1SvD1ZgO
XCYbM9PxvH6hS6vcsZGDZLUU6IYNdqrGzQ74UbnoTfyUhcuzpNMQoGyccA3Ulz0oj6s/QXTnkGUE
Ezg9LNkwWUzKCOPJQilOeNhH4OAUOmHkYvlxHU5JEa00MLnB7PbFt6XFr6MlvlXEkcjo1ubJtHxq
McsEOH7fXeYLk46gIoW2c1Przc5LymLnJhwJczOB16NtKfCPKZiToWQOzjPLismylpucODxNVLx/
sV0CQkygw2QEgXZOMeBKdAuOydMYrYx0nC/Yb7VaHqTJPRgJlplhztjVlLd50qst8zAHLaF6yM0S
vYe7NiFTjz+DsWozRNeuqN+8GMdGnJkMDSocbBwDUwwfXJpHJm/zpsYguzOZSm4Mq7ZDuMr81I4n
w2q0Ds2Ikmgy940YCAe/lkohR+57P6WenJ6MJHG+x7Q9DFbGZJ02QqtcXpFajG1f/PByBLVxKNan
rORTrrIqVJlHB7ABOwr01JJSIr/Ceyi8R7PoWzBa0nIC4B+Mi8Zbk+PXRvcs5AZO/Czd7Pwdrz5a
+DM4pPVbGfUIl2tQM+HJe+YyZ6OHOL9xMVrh5i2qjdOVd0pmly5x5nOjwbZSMR4HC09WUWpBpnis
0i8qV7+LBiSmR9x1Stwo5rJHcMN6JilWLwwKkYcMJ3a3xzGfbP0Gbxwnjx3D//SCN1r52RkzQ3Qg
lfvo9r4JBQCDzAh9txhgPA2tbG55yhubVEG2xaACviDnKO0AjMrYVO8Kq492ZowE5Y5ZQNKNw7hV
v2p4V3n/US9Ks/0JeOeDRPFA7cGsBzHeOgcMUtGzCEwb+Fg6RnBLbt24vEmm1NioGqNCZ7Y4TDAT
hEZv3s7RzRhBqpYJ1UE082k4GhpIEHg6cCq0B5ITbVBAKcoxYSmNuKjRc4ZFrnozrZkK44JdWr4K
KYKZVCoahv51E8QQfYBYIbR2hsnUA6taSDyWB2cJhRubdCDaqTk5mn7ftFlzY/sA15OYQ6DJzB9r
+psJV7sUkNUM0bZHwtjcy87H4o3ItjrKtFtNT7Xk0OGZ/GapN93Zw9QHE1Yn0OsdxxDrgJ/+wTSx
M0gepHu3zQaeCWzDQbCAl5j6bF16XpXgYDgb3aM/xkHX+J8r4bjPQp3GT25sa9zhYAXet1TBEOU7
XaJUJEWDHlQOJ03zB/bIfUdThM/uykBlnQZej2w5Zwp2C0/j5F9y1n+z154WZo9OPzKRIBifAaAQ
5XDQfQJXoIxzjh+cSfDhukyxN1mGAw2n+3PWZq8dEWj6IE09yIoYS5Aorhp83djxmWigQ7PRTfaa
F0EXEkcj7n86c4XNahV8nXy1HhnlT1ct9HdOAGKyOhzLcYI/t/h0J7F7Wrc3kQ+EAfp6t02L+onL
cYEtgZRTUrXB48rFVNF8eu38LqLbzuXc1SjSSwWFdk3sowQy1y1zgPhVDDMseSLfYewpoyrwSnks
DgaCitQ6+DG8rcCcOVjyp5wcRz53VFWX4CNyX0fpllOyy7yePUzEIFpFtYbNTZ01rXqPE4z7LsdW
xHJ2gDxIGU3l/A7INcX4rLXyYLMDDZcJu0OU292pcpNo0zDG1iiRhdtlFYE84qe0wdjFj3OLEqQt
z56bp0GLrbYmbMYT3dw5XeUAw6dWpzSsLswnnisuYXMcE+K+9bBzKM2BFaEkO121z4daBTUR04PV
lNw7lvrGaA3bIJNf6HBPAoM+tbPVjadVt/XkvXHM+4OOAZw8DP62Zr+Qz5sqPZRZHyKAEg/Q6meV
GE9dgvGztyHj58qhhTVlzJq2N7jF5NaAN8ZhB8nXnBCfHMRa02r3PjbxtUGg3/IGDvvU7R8kY6ED
xRQ/ct/56bnmNimcc52Nn0WetoHJiJoDAvEcUGEB5ugf/PDNacKHvuFojyPCdADCGH80VZ9ccqk+
3Aj50cPZhm9sWu50n4LzM9qHuK1yeZcMKGdCgpnXRfYWzTiJB6XoAdJ+WBEtNZ3PsyzN13FtVtwl
qeM8uUlxJSTxhzRRZxzSlD8GwSPQAWdcYH4OR208LVrl72MHJxLlwtdaqudp0etjz+Z2dLWfSWuo
LeBLOFt2iiIgq48RNNsZNRr5VRe3RPKdcwHvAoSce7DtIyT5Ac8jo8rBHIZz3BZ7fUnAJiP3AosE
EgEfhljwg3QyXEzlkO5xx7CCwCDYVal767gU4/zKQA8A9W+tvrsdMSAFJJGeO0INTPxxWOlrsQRe
iZBVK911jfv06wVMp7+izfsBAIv5nDT8GAwHd15kjUdSuFW4dPT6JKTOKIyvcJ1G7nWleZbU/VEg
KWRgOkxnldSwN3WovEU/EGfiRytrnrbtZF+zrDXv/cg8DqrP9iZDyN1kztlucV/BXcLQNjSgfB5V
zxOvuhGobBEuLRdyvpwU59hVA/La/eyUXohbIxjaAjWlouAq5oxUCL09KouVVDWFS08RMpFnvVLD
64REkvDQcWZjitiEeP2puk+WJahktP9F1q40lW49XoptNM/2CYrKNtIzO6ApMNmYhkwO6M0oYtmj
o3Q7zGGCbefBws7QlRew75fOmrSn8oeGKTjEBRSdfiGls/qaJbk4zMn4mKCi7M3F83ZuA6JWSt08
4hK9SfVIZxu2wByou5RoOkYaaOEe012eQn7dsJNvJ4yMxcTOi/6ZWCfJlnmEk1I8YpXUj+barrNI
C+dVxyIXFQne/8n3QbnXgcyZ+ZFf2KzWsY1DtucYGZMeen3HMxFqBjZIgOWVyeY/WVK5j6IcrcQ2
1K4uGwgk6XApdRr7WhMxr2pdJgm0UDujywpRjktom2nxlPja1jfumm7k3m79D5kZdD+k8YtfNBZh
WuN9mAd9J+rqpadU5krAF/VHeHcZ8jx2xZtRztMjOWnEU5hEMVuMF9sTj786aWpH/AG+odiaTHmB
alHabpqEGk1xHCZaEaeYj9WICdR0DYJSGv/MOP9el5JtgdlzuXRAtsJoxJo/GxFPc7azb5TAHHOj
uc4TdQ0YTNlCL5w5srVEGJNO+iFzdVNo6458qcVZxNhFfKs65Jbhvo4tVX4wQL7tbHrTUk6SrnVv
W9hKdBLIm7kxzFvfLL7V2s6Baor9f1L9tSGeINcEM4o/FfbKeegkvWQ1Cr7BzuDkrdZHnmHGLX4m
B9cGnYpVt1zoWVEv/GT6Fa1vb5rgsBYh3hpGtOzUN8z7mGthwzmXJZvAIbNeit6jjTIzY24yPkQ2
O93Va8kumHc0V7V3ilhqQKFxGyZKdKGrumiDYlieizjeYVKtUAZHk3m+/eSO9rCFtd9iE+svmjUS
khi1XSESVL9epKFVPpBQGF7YQYI18xrSBm5xGU0G0zWGcLtCFOqfIQXbt/qg6NTitBhP9lvdMzmt
QMttKuX5Acdv9bK0ztZzovJBYoFrk0rf16bM93U6aC+JMgOfPqMlxUMQ6cwcycMw5UPA0Q7E0cUj
vbbzte/WPZAHsRJ3jH02MCnMnAS/4JEq+tgVU6NWv3a+krdJid9kKHk4jGMZHxRopLu8h/8ZMZYJ
40V7AAA83Gjk9/bxJPPALy6Zhwk84hl7yWDTYBjlJDxGzhCWcYHDXTNVYFr1g7eYr0ubXY2CEvph
qgH+rHepT/z5zkjxwdEgiYgd+71xjo1vAY7t3OLmW3p8j95Is2rukMBj6WqOkig/0uQ77fTWybX0
MB868aZwZVcGE029UPUuUvZ3VUz1HSAuUn+erYXTCCDYHpzpoU/ZSQ/n0Uc3rXI9vUOEISmebYwm
Sk+oUdPBoewr0t30ASPIxaACfsOBRAewMzzNln3OOMnsp4aJKfymrRlrxgtJr/6QwwawXdCQmKQP
+i+OCq1/NmMVPB1qCaN5/lFjYL+BHFEe9EE6YZIyyB8a/V3apOVXNdFxhuw+Kz1zYya6unjdknO0
kN2OWs7saMKoYR8UFXsOYGCJUznc+BzFKs3X9oyAOJzaDK5afTgPAmdpx8nHMGkX5V44mJjkm9YN
ROWke2qgzNBanezcejvCDRjpYlFdfqHdGiftd8IFqNmAUQ4yI7LYU1XJBZb6ERjtezG8jMMs72I1
XHsDNDheGHyqbJ+hDgyv3AxZA3JCMZkZ5YrrWi+uVLYYr8rIeMy0ZAf25pR2dXXm7ju4Td8cW5vZ
gBP52t3EBJB6vzmm3JsVpLCndysbbkHwnzgXUXPU0R+jdY7gJrrBJ9UeSiTJMwL8R5qlXAVS2VgT
1uhZ9tFEmsW4m+uJ3Ar6r19+errxDDCK21Xlb83cOifqeZDg3BvXqMcbXCMTdNBVfetwhLO0WHda
VrzrJk/ymbKSy8Iz++DMMt6n3XBF/csuhZjLnfTN02zX3qUoMYB7aIt9IpuzNkK8w75ZbsFo0M7n
yscszedjPa5NrFNR3Oqf7gKNFw1vvsQTEyIkKcZsGgmOyhySx6ZhwmzJ8d62tezk1QBUlMOUy2rR
G+0i1zAGEJxKKde1/WFgh9FfhgUbQzKN8U0P72Tv9yRe2XxvANn01BcV6ejvkgjZ3tc/6kwx0aiz
6S6NxLEgZv9SZMQoSQCsjz1SNUOVPisLbLDVQ8Zvc+Y91kpupliIpNM8dDdIDslWJdUlYRawcRE8
NgVRzqylHncu3eKwWEt1TpX4mtg0BVRPEGrxUz8YfXrWYFpWAVZ7ipBcjnHgO79oaiDcwbGo1fvs
x5i+QOCOiF1JSm0L+dlawAf7JLLDGREW30nC7txK7+ktJKbI2Y5bCXZH3HYvpM43/QQAmiv+zvHb
6dqvfQlVUuLEY7Puca7tlzll+CsmHCior2JGoqc4czip5z4vte9SkyfZpH/4vtmzIdEwmapufNdm
LrMoP2UCzEjfvrZ1PlH0x8gD7Mq3TqyCKYnHtmNWcaCR2+OuYCs8z1jTy0dP05x76U5oJCbvEDNS
skgDt7j4MDvKNowMvrAtcIP7DcqcTJ8cexpubX4Dtx5u+fSe4gahyOh6bI8WuD7DuTZroTT8lU+c
cMFMIPPD5oHdxu4nU27jWZvbz4RnLdmw14T4wus0ZU8DBPCTgwGNdEHPHN0Tbwzrg1nhKaLbZnkb
1/+aK4OjRxT1pziPaE1yF52oH38JSyvLqcamTSfI8VPjfDMspHeLUWTXuB0+Zb6wMZ41P+yRO892
SX8GOJBA86T5gQnnmGvlacrH+Y32hBABd0EKSjOYDY+J6ePMd7L2WPqMb8vqEEeVuugmqrzhwfeX
MdDZanBuSoTL+4Xx20WHyuIi1PQIiXHBxHAVGl2euD3YK0qemTk57AOX6SvXMgfTJrNTrVrlQsc/
VZpMjmogsiJPkEp5Srb0Uyxs7jaJQSGQ2fVvHMYTXLEWbQlzXR0BwL1FRZ6dyPWU+7ptyx2Otwun
fH7rFZ5uUuC08bwK/Z0hjVa8SKeKaaxkkWE+QBIs6V7TeDEuBg0jkp1NmZeKk6TNcb+qs3ChjpH6
5W2viWNaj/7ZosKEUAlVekn8ULaO+9Rja8KsBRHfLGYAAv5y5l79oTTXO6VYpoGza7yF5Y2Khscu
iiA5RtyxXT9SRWYXH4tRiJB8bBPN0DAw3M6N0k4aRZC4TT2Pd6Gtrvm8t9mw3CuDj8OzYc2llMYU
yDIHWSCwxql+My0MHfgovcDKGrxthvNZmD0WlRk1jpqzjW6UxMmlILTrZU9ajWbO2RN/YPXm06e6
T3hY6xLKpAYkcadYbhoSuvgFk1ORWV9cF8xzkf1T056Dri1CJ0u8bdu/Cpt0KcwjVAZ+kg2IUtrf
+uQPwUZCbyLn6g4/TSAT29TI1AHKPGQdSeuo32JBtgS2l6l86qn12Ct3fua4pu0cQlvByARlS9sL
OV9KbnbzuBpe2nrdTBmXPk4gbeN3h+eCO9y+WjPw+6U0PwDfEn8x/TseL8gwoun3ccflNhmThz0+
q89e++6RuLsKc0aYVfNJYkdcd8HptnY0LA3sk6jV2Om6LnGXUD7iJfP7ymMX8+q26CZmZAipysbW
oWI3tFyVnzoednqzAPcaAQ3/eqTnHgPRXgeH0kWHRf91ZGJbiFPgRYxcRLFXpFxkDFx0F6UsMbhc
R+SR/azaz1GAl0DfPAmjfLIiykr1AeokejxKuh6/uoLjFDw39STYoaDkrXyXdjajg1RWe+6r1nzQ
S9wbfUfCOcHvwJGaNapkiiLn1r7MTopUSkBg4rQQTCkcHOAAvz62pteZnIAir0tuE27djJMxLGY3
1bilsU+dy3TcWZTrPMw6750+gWqVGKPIvm2ttC+2DR/8thH68qjJmTxhskOGGjANXid9ti9phT8C
a2pyxXfHqEKniG1cEi1MDHFL6+Nqo/Oa59qxNl4WPSdNc2Ud8m3M263kkJ9witlWroah1YlcxOJB
YaiAcrQh8u5zbPKtc5VTRIV9NZ1wT1lpGc6dowURRq69s7Tupc2z40Azn1YP1n1Dj+e2mk+zm3pf
A24wp/lgOjj/VKSrV1IFoDK2uuydOlq2ouiUJ4m6GJk27OrmVdaqu4lojzuMdcSDxmXAn1u4sMqs
cR/KFZE6mx1EJoJkMyHGBy8jEGpy/VxgWPjG29B1xZ1eJdkhn4xmtWPe9RRDPY4eRMJlwrNUo1Le
NPIsrCWExYn3e93HmO6JLjLjU4wMnzT+Qbx+2n23Lh+pbtTXOh3bVw9zFN03s3M3JFwoWgfi0mwf
MhkzWobltY0SFd9psTppaf5WjHnxKSPz1OTAcPQpvjcKRJPKoY0E+SNaDyr/HoT0i0X3JxISdnbD
06mBMzkzG7+Kaf+Bqoa3VHoeAc4tkzzEH+b9ceGzWUpC2F/liaNotqfPiYUAg0NFfCMqCSU083jo
DPeQUPUaDv7rvOjsIvFdVqbYNz2FLbGcDWZv9tUD37oZ14Ypnl9Bx877UmHCCLu25Ulbq/F/+I3E
v9SzeRiJXEuYcGh8X/f+mfZIV4WRlsiSs948TqZ3q/kkSRh02gA/ttnkIZ7y+D5q9MbmWrFjqZZ7
frXad1IgWXp99Wn+iorQnFL7xkjxhEYSkUH2aPhtCxe3WKxnPCzWCbMdlBFt0vaxMp3beBjWwuTy
FTZvS4iC/9Nsxu+WYhWYU7u4UHd8EsfOscr7VlGCoiyuA0rj1Jk53IfAXHniZMIEpganMnQ+wi04
8Hh2bxtFftjCchYoz45vEm2iV0kHB1Mr/XOw8wm/KhbRHITjQfJTnszZPP/6Vtf6aHPRHtu1sITh
6H2TzdMVqzNT69J37xbyJg4m/ouKcV8ZYGHpPgs7TiNn5ZTGjdcuIoQEKLcUfum3DvOpnbALemiF
eaxngHxzj5P431+X1r8gC/kUwdjZJrA/C/L6P1FfKjSfFIlSboGe3XVWIw7x2nBMhOSixaQiIkok
L6Yo9iC0ul2XcOsXhrVSFcmP2zqUH54Z5YD3PgfbDhtSTKyj2aEn93+N4N7HkjZ1hDMaaJcEqN/4
Phb2ExmuYSf7Jgkmu3+sWTMaC16pa3U4/1sQeS3uPHtR3a1ujnsQfuJ/ajj7f12+wqPlUHd0qG7O
P12+bjvbKRzT9cMmI8/WptwvVd3T7jZbPMFZZpcEbdXLbTago4/y7XA8/vXu/6+v6T/i7/Lu/9z/
7d/+kz9/ldWM5ph0//THvz2Viv/95/p3/vt7/vw3/rb/Lq8/1Hf7b7/pRn41ZVv+0f3zd/3plfnX
//7TBT+6H3/6Q1h0spvv++9mfgD1kHe/fgp+j/U7/3+/+JfvX6/yNFffv//2VfZFt75aLMvit79/
6fjz99/gh//DZbq+/t+/uP6av/926Iv4RzP/y9/4/tF2v/9mmn8V2A49HZasCz51XXjG7/UrhvtX
+lmBykPktSFw2nylKJsu+f03W/zVAREHLdT0aJ6iSva3v7Rl/+tLzl89Gh0MnaVMF7ruid/+6zf/
0yf4fz/RvxS9uitl0bW//2bhhv0z9I7AsA+8kSWR/zIdy17rr/5hqY9TePZ2AVo2HzK4DZVV4btx
3mzXvFFVfVuMNqoowf9ezDzdCKqElJDQaN+ftTKbdrLCHZVGcGZWLzK7BiaRPeS6Wog7vYxg6q7e
Zf1KE/M+nfAkF6QgZ6dn/lsD8FroFMfWGQ0Yv+uQiSNRvNnBHe12NFx3qzWGb8Ds9WLYmQpazysC
Wi+Z1lcUlXV4EPyc7pJ0dWHXqx+7UzN2MiL5x3ghZl06xmGipnCDqw2QLAf0wIGNIbLoOA1kRPF8
V5i/C0zgHHfqMMEWLld/eMSmfTOsnnG1usfhw+IjXx3lUhse5fQcYTTXV8f5YPnPesxckjIKIFAU
Gte4AyaGZ4mXYOPy5cnOGQpzaNT2WYapXC8geMlYfsjRu+B3HM9WrG85joJqNU5uxHyn08bDhMp1
KmuVHKZ+fBes0ODjLqOwwtL22WiS30aeUWxkEGXyZTyIJPvOu/HJGjExlXOPr4F4e+KSMMfJhm/+
W3h0U868HUjVP+jfgl/l+H9g1rtyGaLBlPPRt31g9Ka+B9kJYCOOMThNPXlAR39f3K/cSqMwUsme
fE/BSAM2DMWCwVyc9YiDTGPAclYwz7Z5csLYFlY1Pg5/9vBZudhx9La/Zwa3s3xA3oYD9LysG6ZZ
nXechHeUUGyYZDWrFQfSYQ/0cVEIe7HFznpKvHurz7PNOA+vlltEGLJ9WlkcHMYC2RfhjlMmXTxE
R0rgUQ6FZDMzxMb6wwZctzWa5LnLzTcjeu/X/L+Wf6VWhx9MR4mohAjnyKSzAe6npk5+tzedatq5
PXmrwYf0YKh8k3Z4lVHlXnxtfJaaf9dV2VNak8+cJ7QT1QNrnKyPnOZp4kmesSl0OjJchnr47Qhb
dY0Z9nl68XscDSpJ2CaYMxQ1SG3d9CoLAb978K94zL8x32TBcjvgSNlhaqFe2+JZxeAJX6VrBWT8
nzF25pdmVYeImmV3Zv+ZTg2DRqbG63wrsIkUUMNLbwNP1D1g15vMfjd1zHgGAbxKL6m0mrSQTlTC
Cc44hlnXIp+4zW6JjVeqZ2mmmuhEnUXn4RMmPTh39UEyua2m8VOI/M4UAFiNtGDm6TtbZRYMjGpI
ttpPP0K6SFuqQJdVs+spQSmcSe2UAeph8hZtZyaYV+pJD8pB4hhcjVCGORcHDoJbQ1Gh0XYgaxlh
K4hg4jvPtEPdRXkw+zWMMj/DtOcsI0kto9rNsc+Q33c/Oa8/Rmkldq6upwz4SVaIGRp/K6rtgMAG
cCUZTrqPIG+92AUNSR3YFlZiM0Rzw/il9PtuQuNM0rBY2ML7MB5w0pP0dlpBX6RIXmzqU7CBFT9y
LX8fY4G66PXYcibvR0bPe0+dUjWTOCt7+rUbz76N6HbCtaN2fqbVxEYhQDkSKbRKeJfXy5vx9yos
1zvoGDXBROYyRNysGZ8P9p8FtOXOSPdeAi5qWOtZi5GzWlFT2t0P62oGZbGm5b2g64arE8/iQJGf
LZsPCzbHFux+hVOFAgqT3ghEJs6CIwIo41dUF8191qzunPUmWXZ87DIycJdjj1tPFUKXb3NBCn2R
7DAcJfaRGS98msjEEUYt1xPVuVs7NPScovch80hT33VeNF+y4TmTbr+rEagxRH4uGRt+TNIYWUty
nj1iWeHdOTq0jUQ7+gY+eFHbx2SY2a21Oe8TJIE9m0DwLTjSDrZMnnubMY8CFAGtEDjkfY9st3Um
JmQWs+JtObBrJh0a96wBPX1aBCmwLs7mfZ1r1yn1YctJYHiNJp/BiO7jArudkKTLlkJ7NfJiX3CT
xuhAwnwbzItl9KQoPI18Mwks4TEd745j4R20zqW10cF/4imwL2kpvvFvcpxxfvZaeyNRbIElt9el
P2kmuQLLceotxldiEMO16jCPqAgfhmZ2NrFflFZDnH02f4yeJztYXHkPaE9COdpyu7wJt6c6L+au
nnHVlCbrguXEODIc843IHJkizDAwwNgWjh4miVLcT13JHnxww94qykAB+sgn95GsIWkxEZ+Mejrz
nHyzqX3dtP3PKVJ6MIr3nKabUBAerExcLEzwmi1NQ6fG4rqBDkDocUpI6IDN3Gb5W5QYjyLFyjuM
oGbbgtxXT3UNy0kegBF4MLHp0iHIOYdbONfBQWW8YywHXLGTehFu9zN28K35HoCpxPuajSYlr0Xd
Z09lcExya9O38U4bIUcLDNBjP7FY80zPp5jtAnOSTaU5h7oaD7pNtJqhAX6yvqUvnhecqUUxdPyy
FaZNsmprIoDUeJqzODoRGGbO/So+ySq7N/koIVwNjCuK50EixdP0BVcKk0nTRdZByz0HSlq5Mw3i
x7UYULn7JIxLN8K/ZoJ+kIdC8ZSlKYmIqIEHq/Spa4+LBdfCGO1E0l2EJR+1xfr2vZTCOZyEUXMT
N82bLSDC6+ZqRPa7Bwj0D6aON9Vpbkf2CdwF+Y6WLdgaGmEBv4Cq30Xb3L5xHZuckk4JBJAdA9bd
R+My0ojx+hAnTz5xlN96MVsmpBsLw8RAyc5MnAxGcKowHdmkhMcKF9dUNO8sB9txoJzR1Y9tX0N8
jrpmYzbdQxvXM2dZLA9xhQt4OALr5qaxvBeGBTZMFndfJsx1LWpmg6TBK+hWzbZvH4YxHgiFGRFJ
9elYmvm8pVOvRu5nbOBod+SbWf8b44Q2VW1M3z5hXktDumuRGeQD7i2wwe1NXbDF8K3Iwzkd5mtG
12OwWpQsyJ4LjrXLo8d66Xlda02Q9XCTyTplkXYsRGkyR2xu8fm++qudY2mgrYnxfiZWAdw3YD+s
B1XXXDj+PsxrDqxLTIq5nK8SuldNSp8ebGAbkbiphSw3vvow8/QWQtBEht3hxFkCcyx8HJrDtCud
lgXR0fbQ4pCTXWRCtDcGNyU4swc6WmqiA0NFj20HcJ/ZubZ282lKA3huHhnWhN0yv0EJQnucTY2k
M+8EVJ3JnqKLBx0EYXNF6M85YVXT244p09rmWOLQY7dEc4BLfpNEC7EK4wkulSBMUh4sjCa3i/Zh
s1JtRRy/iF4doVMtbDjoaCA/tYWneFmNJFaPwXKYf0Jo5PptH3z4aXRRBqAxvqmNYyjJGuLDXHK0
3TRE7xRQNOFcaSdGQtUWLEzCttdjIG9Uj9Eogyr9Uahy3rSwHIJ1WwMx61okBB8QplNmUIw0cygs
HdAhh1FEMnZ/IPSG7orL0jKsb9V0djr3ky0Yu9akPcWjEYdmafBuMpocTf8yRU+Y41aQRfZjsdLd
pJuH1ptfdaC9SNnGlUWSWt2mwcueeyioToEnx8+t7zmhPteXHoo36rRUiooUh8mh++hVqESkSKKg
KMVBMnqihw4V2ZvTQ+pql44+zwPFUG8WBrPWKjKGgtz3cZl++ZRNznnyAX7Y2rKRWgl1xWrGIJbV
t09I2+85FiOY8vmO8w5YT8sLHSid+8UaV2PWmz5gqRmYjurVMFKx6H1lxfrMrLB8g+sbWuMHkJrH
pCtpyBTLz/QdZr5kvhntdY+1sSbXx/0liX2qnlGc3t5YU3RuqauBJKUotog9khYZJJROBm3kfE9U
vlJR0FjHduSxyFzGddnz5w5ghJylQSu/RKz/dJAPGNRXuPYjKrMJjrpzhAdZOjAhZH6FJCp35Vgc
Sp3526gYPBrupysqnbcRvd7W+n1m06IKoIGnUJmN4cBe1pyTGj5BDls773lGMmKdcYkFeHvRrcGf
MOV0NSVROpNL6XvjAbYFaZuJt6lfzaF9q87JdIaNZu3NdjzH4G54W0Hx22l1Gs2ntHQgyRsRdL52
KPd54cH5EcsPZy7ZXdfsF0H1btFmg3oUrxY7X5DLd6PmhKpC/Tfde2Ny/lCqedTwyefm/2buTJbr
ZtLt+kR5jTYBTE/f85BiJ04yKFFC3/d4eq9kucpV4bgDDxzhqgj+JCVR1CGQ+Jq918ZKSlwA/QD3
qIvqeNUk2UPLT2HFrNRbjRkw8XQYd5U/finhVChp1BXpWLIZW168vvaOCjjapmRFQMIXwv6YWL0C
fXw9Ka6a7jL7Cpyni8HOR0GbWjH8L5rLKE5Iu85+DBlngV2C9yFq9wfgl3tU5y/pGABcX8ajrxMS
KuMyLYGDDorVyJCCBM6Jlgqqi5WH58Rxr0klnluveCiX+MPi71mpdaUgnJhRLnZ5pQ55iqun7bk3
3JgN3kBclPuVx1ARoWp+tZpb4HvLD9+2ISJ7+Pw4BeX4m8aXczotnxcfiBnJnb+a0fs1+ZNcWamH
DSXCU1sCpZfZBn+zhxuTeUCvQubsVgTVPzm7dXsZXZQagc99HztFcvRwC7FILlvQbX2/mcNOwySs
wwKKvVgwCQf8+3Ayy2GXWCG4GgtcAtKULeNOHymwy1PPvvhV7+1AXRnbdoohDA/3LmxuTVO56ySW
7hbxLOdMjnOJRbUSPotP17A2TG8eTU1oD1p8tmO+LwYePCKqMlQQC5dVYT6wFO3WROF99BY+DjQO
GnkAsrYltQnf0E+rCH6Fb7Y92tTtUcyqvH53eiqcVo6PZoODwmuCTZDPw3Fi8EyFj9zZgZa5xgGE
Goj5CDoGOKupC/Wr4IookuHRWhwQ6dETFqWVARcw5lm9WJBwkncu+KsRh6+OPR18iISYbw7ZcIbk
vo/S7NqUpNdze0RPlspI5aYlLzBOsP+bGmfP6w5aTj3Z80Pgr2objjgtRjttDWCDMgsOzeQerkcn
9YHPSh0xr46tCaxADNulHx5Hc6Na+cOalmsd+dfQ7f/KfuvH4RNyb5ZesLhX0oyPy4gApjz5BgMd
WVbHChvgRsr2imb7OWefFUzRBn0DzOkyejem8peywIuUqQHNlSGB0DkaRPCufRH8qnvf3pvqmFjT
w1jQDiMyNbKtYdUQGHRcSXcOJuujq3M0OAGTRXs6Z6HH3kz+DahtGd9u66k/T37+WJDqIqrsNIzD
MeVxCKx4swTdvUFVN6unyhNI1fDdZu0fqsCb6xVnaDt3qZg9NWn+Clv7Go/XwB6Olo1WY0D/bohH
ZD7sq29e4F0445A+VC7PPmN5cD0Wp12tfjtESk0LhV3VnNMkPNY8+DfZ1O5Y4juwXoY8f6qN+uyG
NQQ1rA956b2ZTvSIg/y5of5dkvFQOXSYDlPu1ewLkmvokXNYEQss1CI8ZxQJaXOOzL1nAe5Upb9H
JEtKnkN5ZAkfuBnPv8aSmJ+EgY49zPHoGJA9HIh4qDTl1jU51Fvk+z3vUVInZ5NUxUM5pU/5lSO/
wQ44X5zxyV4AFXk04F7ZnQLpvRAWqa3OJY0Bjy2WtrFaoVsP4R2LX0YsvkaL56mEeLruOPIW+dW3
9iUsp0uETAfQ1bBp+vwyQsSujdCGiRD+rByLGCXrY+LFLwuPftcCOpLNuyjzdlbd/fEG/7hkxZmc
6F3C31pH6tcQ5H8XgwGOR4q4IfiWCTQnjdJeuU/Q1kB3WEQ1lN25AljOy2K+yvRszPCXJ9O/ylbw
WlFBbZRUexJ0toOIH7PU+w11D4GfONK47ZREiTqUzk+sVke3hyoB/1miCweKkmcpPiFhb23wMXO0
3E3fBBgWo6eFKp+0b6Gm60XGeADASu8zAEl07Gsq/izZux89pbbcDpb3hisOSEQxbMRSalCrBIkZ
xxxBhv/DqphMskmNAlSouCu3GB9fJxleZnnPB1LsI0p+RKbpCQr6tEC763z0lor8bLskW6KhKUyK
nK2Xv45M7G42XZaBAdDH2gzN4tFKxSvqKxej4lzd/ZwNalva1qFjoBQ7xl9ka5zFtfvWZIG3zZGK
l8zg6VEYBDWKKYw/vfd0w9ho6MrB8qwM9HDbcG7zdRTQRrlFBYqAfKJwof6kT9ylyQwwh4OtNdnf
+dTXiET38EieJLmCAwJSkMGLe1wm82hRHCAY8kha0Y8Cu9bwOV5g+rl1Fr/J2j1MlASbsh2fwKbv
SpNxUVvOw0eqPksJ64N4vsfWjo2VX2MNGuhPkJrA5OOb7ZCHM48M7BLzKaiPZPjEIo0QDD0DB6jm
3fUknQyMB5qAiXfIv8merJc2D25FT/Op3L+MUNjwYUTt2u53g5OiCUG6hw7VZFUimgxQCG95jnmb
vumnDbJD6AdzEe3UNPM39SFyuZaxeqzd5Pz4idfhWyvLYl0U1ZeZNh8Jo9sDT45t38ycYBzx90y0
5MoAikjs9i6JnApS+7lCZkGIADPuPEBeWifeG5zD8WrwpKtduqE4dB/asinO9HoOoHfGOXCL4ptE
q8sDnS1gX41X1y9xLad8K2w+CW5q0Jjw47jlU3pzMwDnIkO/a4BVhqU6E+WhtXUuSGkUV/ODWbtk
jxvTV8xMLlzQ5DctT+LG1UZpZqhoVBgltdVvUBb2PkaNmSz1qaXYvlcDN2+fGVC64l9lPii2kgyB
rST4ymt3BzMbvTvYgoYzQ0iaOp850Zip5iZAn1Eqo4i0qGvbpP2aDfO5bTm5iMg8lYWfbtCCsEPF
gbIyY2D+pHgxl6TByBKeIS7RuatM8qK6TS/hYXGAFaQudaVdY4iyA9g8ytwmxRYL55UK7W8y6BY6
XSQsSQZ5SrG+TWB9A14h+s4mNAHdkc/PiLY2ZUCxr9Esrap0pASKG/zrDE3GVDtZjZnho2Vn2JUW
IFk+Ra49vJRp5DwKLvBqAZg3hze8V5X+t09INwyxZrC6LiSDIcFUBkQJz4iagB/RiQz3FgngPpCE
iEX+LgvlZ+gCYQ/UvMuq6tNCQ24b/F3LbKPPi50/vYRAWS3hwmEesfjA+4eNb9m6VfxcLkV2KHts
St0wZCsLFEQ5M2pokWGxNp3JkIBlnYa/6yQy0Ox0O8wN9prMm2UTJ6CU/emXBFHM8AHjUdFjt4kd
ex0MwFVrn9EHCOZ+WzvhAxFzewOB5o7bi4tzZkbmNq2/TsWMRqptXZqR+SsoQo/qTR4zS5k04nSF
KdIGRsu3iAUAAw8NXksj7BYkMWBa3BRR/2VKeU3r6AGIYb0b++IoefpesEud2gr/o8g6eGEo4MC3
NzcgOtxRjPi2vfQvtR1dMJk8pIrCD/XWLXc1ao5dMb6o9dhyUzP62fMCWebirKxDXqZqJ2kI0fXy
AkwiVLuuzu52Pd7KCl9Lk7Kg4ISnkxWA6iPjwlQFan+F4qU/WRFOfAJwda0dHCrzUT0Ysd/f2Zr1
q4wfoMajPgNssjdZ5bItWZxL6aa/Qww7hzHYFxg9VzJ4jDFXr2wj/ilSqpe4X5G3wM69bpAEecg/
4uWkurpex4PsNx0u+FMtjfSQwox6MBcJqc1ETESpjTlfmsfWix+7wBmxuDDWJ/YGDNJHrIpbKcb5
UppnYPL+LdQZyQG3fjezS2GwQITB7G/cYGACZJU3IV2kXCVRE5YuVX0glbGKCeNhq0mkMjUEXMR9
3xfB2otpj5vQwvkKJ3Q1AOjqsh+YdtiEzfOJPLNVxVSVRLor0IJ6bTvuFgFZekX6dIA8K88z9149
0kYjJPL3HsN/TIT9gysaQ8/O7m2UXnCEj/yxnR9uFlPBMCi0M6eZgROjqtgnYonW9cB92kfi0bW5
V4fCsilwxW4ImnTtDixTo9T97InYwMQwkBGhPkNibEFn1NMhNxqy43AzKdjYGPL5luycPKOZAPbZ
2QzLG6BwAlzCxmJi62EutFkUcBGvauKG8wqaFjKJejNZUDf7TrcGf9JOThjOM0308z4NCSt8Dnrc
LmQWZ2PZr5eaCSnSxS8/ml6qWJ/kFIGYi4J1wvN3avDJT0FzaBJKcXyIPzlRiLSUYYCpKhhWJpo3
r63Y86a1CeseE7bj9dcBrJuJ63tC5BhOp67CCELY1XsKGHC/LLDnFw/pfD4b8AKbB/z0IYKV6Cu1
Y7Hv6MCaPPlTQ8E8KWS+NbCTZSZ51XZYfiwzTHZsGbeENK81y9VqTwTWS+hVDAAHmzwErIvz7DzN
sht4HOcBbbi1w6xAc5bA2bBK/yM1W5o7oIVrLKUGXJOU0FUFtmCk266bKyEDOqAbXzxwC0SGBVHF
YAFQb7OCQKiZhAqUr8n6OxwQIVomL+XobytmXeFQvZvIjGkHmfvaNJF9Z7SnpOl+Fx1TE4gDAYOb
9iVWRNa0ZqgzRSYyOAaAEhGFFhtj9pSDRBAUsqGAur6di44odb93V3ZEK8A1C+bE4Vqo6G5CBvNu
82gjIiTt+2cwZt1rI/pnPwpp6VWOlIXiCfGz2NiF3lZz9x5Ur05cdR0jSdxyZDOTSsJp0FesJAxy
AwdJ5QVlhBA3KcwdO2l2Bwa9apoR6PqtzhfiJEtTXo0K5wngmnWNzAylTXgiO/SHH7YSFpdPxDGT
Wd8dCvKQwi1EWsDzs0RoG3o/WwrY0S+fh0w9uCZd0ei/QBWCVji/BE7/MBfpkxfBd292uUVIAS/B
1hiAd0iPg18AC1mR33YjrSKo5FPo/Zp9F2IhEWoQIuInvFk9TnOEACipGnO8Y4mLGyq9SOTudvZQ
0JSwV3yv/122ZGXG5Uvq+6/kaGi7cw5OfzgTVHQ2s+5pyNEQl8kuCKJD3RZXy4JDFOe/Kzn8Ldvm
azbrn4ynV0S3/LCY2q9CwUzLkUu9qRm5wsrKrqHNaLBynU1XkeiTjMiDa8ukcaPLoCaAfllzmpus
0CLwK2vRxMbezrAAqOIxNcLXaakOkZ+exwZJExYDhP7mU1KTLNHmGtgzB39I+DhZMz0onNHIUfRm
OJn2Q31jrPqjt2YDkxM1OMRQi6cz5CL8mct26MCWZGym13Ve0TgCs4g9vF5k1hzXQVqUzGRGiBOQ
zI6RjaDAgqGA9AxEShtH8XNbwxxi7XKy8yHY2h7Lc4LeywezYNlbigpqzTR35zbyiTYhHk21OluN
sIaDUw3MuzwIlciT3jGyyAuqpmcDONwh59GHpLUSu26Og1toSHjN9D7oZW4Sf0XedeMJxoi/7/r5
Gcqce+OA2JMehME5xEnoBkphT9EbOL+fthBV22MCFsYG5c6gllLcs/P5ksSEvrsR7O9whB3iGS+Q
znNz3st5evNm6qTWwyrMPPeJLdGyMxZQsmpxDpJdBkVpuwtyioslavZTP5yzGL976RlPaUQfP3rj
kxdjcykg63JVYghPCG8B3iJ3fb9vFYtAxvfsqUbGLXMAwo9RYdXTO2CJWcW9jaCyEZ+JJ9nS2tFP
i+LII8SaSTt3D2QF+kntb9K+8oY8qmGiQrXzAikCdyZEBHSHE0KXreW0b/iCkDg7jPfiNERQ0mTp
LvT7d+LJc+aIEMW7uLhj6mGCVPzojfhYQ9pcm4bK9sTXF2dAvUCkJpx03BSswXmS4L0m1FmSOcPu
dGgyPGtW+ByG3VtgWpiFRifdKH94LOMlZFg0PbOUYQzDAsEv0h3cHpQ6WekeZBZfxtooDn4hZwIO
J5+pdrUf2jB/LcM/Qk7LqQfY0ddLvTdB3Gz50sgIqnGghcYE7ZP6NTAfWNejQ16bkS0cNwaAIb+v
Dz58oqmBNsoT+4iZE29z721gFK4jv3N3jaiOYIHqgwooWZvefqqyape1XncZHUdr9iNkCwi4GKej
KoJ/pbZhymavmeoHlYBtqtt5udl9SXQ3gO9zt/A0TXozP4bS3NuIoOnjwosfjl/JyD5NLAZy730P
AUVLhEhjMwVTl4bhbJmP03kqq2cDHw/2tck9ZSpZB1LD8WZiAiv80UDJBSIZMriz5ZjatjhWxaur
phfiDV9sTPraScxz0g6ewgqxvGshCB9BN8yq69eudMS1p3bAck9j4iVkgFAlH1IZ3xhjD/spKoAm
L/TOScguqWqiaucuCqIFxURuJWfLzMNrbnjuwWHLekkGb7mEAwotxzYEm8d0OQ2gaL+zZSscelup
esZSLRtzD+zRyhhzfwuY6z3vmT8mSbcgSbvDuuQAbBFZ2vb8MjYsIFTd/bDsP7Ih2zDpoxI2T5gc
WnDEqwIIWeaI1xRR56pvmCtOENVSYINb7qseY1MI35sqWSyxcYH9pwBPrEbmtYeAq+1gvgnPf8Uj
lByY9gpufybUvRUfSVTzEUKZjDCY+szsngVC113D7U/hL/cV2VaQgLCvmqN7d8Nih4VGAL7GMs4g
WCkgU7PVk/yQP3BAJPw2vnGhXG9t1Iyna5cClgTedR5jwqb5Ons45pmmZjdDqlU9dN52MeSx67U7
BykoiqWZgbJArGeUd682LmosPiez3dqzhM7mHWdHHGbfwxXoX2wqQsRX7ecCwIKxif0ZmjyZ60Fs
zdo/TaAuSfqbVolI3jz3DZILUyr3go2a8OPKWYW4W3dJSAUaaNmJ5QLGh5v+iwiJ/Vhk4d7I+xc0
7aJiDm6X4d3H47U1R+5Xs3008DJBvJxjsgXcNms35Ho5Jty/ebTqXeYOySnk4Ux4LQBlpuFATcqX
NqlW3WLFIHLsnqkfKVMZW3yjFMGe7dRh6Kdj5r0nnAx1HPIY4SXkqtmUiwFRP4nyY0AHtQi0f1bs
5mtI4Syn/ZkNcvQe5Dy8LDzaK7eb/E0KRmDDqnEPJXqvkLito1gAyy8JJG2Yc+EPBfSmzfHmT6r+
Cnuv/dcAcLUPvfQhmhjwFPNCHKeo563L3IVRXGEm5F/KdCM7a49iZ96pgivUiBnrgR1mnASYZCKM
CZQ0I7wFxkafzKxP0wRfWXoZ59klFWu+aVU9rRdFTPKA8Ib8KvTWtoEEx7TdU4p58zR05M+q9s6a
iGKxcsmPS7q9SFmlA2HZzJP4lbHAQPrDN9DPlxnwE3WbX28cs/jbEXA3FBBQEgchHMIJqKHhJcqC
btd3gBmMGhJfhnrF4XiI5JsJLeI1MpiRpiU3hTE5lBPWSTbQCZ2EQrSA5x35t7bJ4mvGpnczGMsV
zwcssRbfTU12D6EYsZ8ebSeD9tEHUOlKcKmN471heWQIa5tXWUD8caPIPaRddEpjFsayAKHTVVW+
5/i5G2GJd43ab8FBQa3TnXNpWaeggWxVMkalPG1rBE9NvOtxqORMR9f+UJzzqjzxp9KS7ty0oVQB
SX2MqCjWcphOfhC85rpuJfyVTjIdPoOAqqlP2c2h4ltZefTmdyzyjQbe0QjVBTnEAFVh0hCSBxjP
w3FEOWhz6p1r5iUUHhVpFglNx1pNaXYiruPTzyDaEuNGbVoSpOEC7QPMFB+8Dug4VczGyB1jF/ny
pvCLIYhj3GI5DU90GT5TF0OetFuWxGRJjHW3EG8anWsr+jIqL0ZDWO5j6zUjMcSMYCOx2IL219RP
ABceMk7UHbvpk81Yap0Got16xkn1Upt+ggEEjk9Vxdptw6X11UGrAJhl6hDU9wbm1ZZiEQekT6kU
t565cWwKPRFY22RBQhawhQ0aq9wugXY3ITLfZ8qG20ZfjV7jVjEpRNDALLfCThLnTAgKI3yUuZfs
i4ZwrriLX8xahW+xXzwZhBvyj1r3wzhB1bfLfQBylQEjP3Y68a07cTT5UaHOi2Tr2drfvKfxZ9rg
Sowg9ONBgMlmR+64makI10PJXVamgkSmYNjmAYmmMOguyuJcsVHB0VOeKVW6VT5Y/QbbGD6maji3
CpYCkrRqnq/QV4ddwMbChaROVc6AG9DNfhqDbTsbyG1YE6R9t8GdzlzMZE1dqsjdOqXUkTeK23jh
STFW7i33+mxT2PBjDTtjlTHlNwrpapN1GNiz5N3UQuMWyZR0+wPM0qtAq71iBfsQ5NUEU4+isdI2
mjSZ3A2Qik/YFPMaU/s2N8GA5Y3PqonjD/zMk+MNA9IZ+0e6oBhziJVkoDhIAJKE3kcwvXJOWlXJ
M/7hn4QSVZtJjR+4VfFapohMQRcym4/xA9WPTngzQlYbxRQ8DpLSNgMet4/hpDkN7LjWCxKAD92+
Uq9FlNcXL2ZCYg/ZQ9oTlksELxkTcMJT5151/q8y1cQTE2GA5fobMhooSFLkUEku9qzm0z00YNRl
tcX8wd5OVvncMGNHxVQwIuVaWmW9DsObw+d+VjTGmEWRwkB9kWYDI8m8Oz0OlxCGyNnJ++QplNVj
ZaMeDuMUFnICLKIT1a00OovtAmOJGIip61FIxJpEEAA4nQGdmgRTdclxruZ31+w/W81DncglYYT2
2WpSKsaoZ/57zDVDtYj+BpqpmgFXtUsoq3brc6kGLY7qon9eUD2aSB40mbUzsCTOwFoXoK0d8FaS
Foho6SqxDjXZFTsz3tmEq4+f0IDgDuCRi6032vlgYSPwsI3mxNIR/LVsyLE5BY+VXQNNlCXkh6ef
/zFr1qwqIW1NXx0I2kmzaB2gtJSvJO5lCOiYd7uaWxst7MP8UwTOdgZrm2m+rbZ3Af2EYjiM7KKA
4EaahosrWuctIhSEbYj+4ksM+c4BoAsyjztLt/WardsA2bU1bReOU71ippLTEwSHEiSvodm80I/F
CRr8e6S5vQKJjxv1LyKDTIGnM0MbAeU3yxv5mLGJFJPec0ACXrytF0EGZgePmxpYMPFyUIM1P1hq
knCumcKtpgvnHUgb8iUQZWr28GhBtpzAESuwxHHPUDrUpGIFstgpOgJYgBhLYMa9FByE4I2XER0o
0w8LWUuxLjUDWWoasib+NshkbM1J7jUx2dfs5BCIcglM2ddUZSwe70KAuXEoqAkr/iL6YZd6kJhb
0/tY4ANVIK8M6rBcM5tH4M2kUTP5jZp7LgcyYtyHTnOePYDPrSY/5yCgE60QwV23bjL8qow3uzJz
Dn3+0gGPNoFIB5omHWiutKsJ0+3c/w41cxoY9bKvnT/ZhLcZKDW6BsoRLW/G28jCqR6pMGEagFj2
YOyRbMzx5IK5jqW6KVnNB2uZqA9AYTuaie0DkQMoW73qiU87ZpscY2oKRnuM0L0qwNqgaCt2b/aH
4iuOoLfHbwa3pnEHRTuvCpOnZFogM9DMbgcDuoudBkwsmsv8m+wN4luB+oZ9dQ3p6scSRb6paeAz
xrSMDshwjly5FdI4uOGVbD7nkp3PMnVHW7PFWTcOB7yMH/AnuHAni0WXTTTM9DGgEUhKCOUuqPKk
br5UCbu856Vj/WOeCXx/QWzgYQPMXrDWlVsX9DkagHjXahq6UJLVJXx0B1A6VsJwN4BObxoY6j4w
dQlUHcVd/OS7YNY1bz3V5HWIJxU0iH7faCo7Ltd0l2pSe6qZ7T3w9o7dnC2kjYqREXWqCe8Bd3sd
yUfSp429pynwjYXjjPRf9PUOysVK0+JLbuhS8+PRmBqHcGalF5Twe9vkp2eZN5BgLB7AzzuaQy+q
+I/jgxvVhHpCNAmCAFrPKopIbj+6ohFl1lg518E7jKZ4zktW1WDvITVFW7sHk5JQwFQhppqWtnVi
yMaK8Ny05HiUJTMhcPohWP0OFehMwMV6rpBud/NB5bepLJ4ncPwVDNqT5GIp+byrif2sG3W7bZw7
TfO37I8RP9Om74M3YSzJDj8QDzP2Tm4sbvwEkKQDU6c6r1mSzJ+eM9wJZv0IdI4AvBt+2SXcxZWX
EDTpPsq9T1hyJ0enEBgTeQS1TiaIR+NXBeiMRprUgoj4AkfnGHTqw4pI9gE8+BbrpIOQyINSZx9g
myOR8rowCRsVN65vR3R7xCUQuWbsCp2gkLIG2qmmvpeEK/w/MeH9t/66/zDu/XdWvf8fTXgmlsj/
8U+r2/9hwjv+/pN9Fl//YcLTf+LPtwlPmPZ/OYHHgtFgIy89/v9PF56wnP9CA2pZOJ0o7XHc2f+y
4Un5X65j8EsocmxpY4T+lw1P8gUN0zYw53kGzmJT/t/Y8CzrP0x4ruOYmPpsz7Ek/7MCE7/fv5vw
GKun/ULa8sabKARkUzz0M/cXbL76pzPm21Fmz44YOtpoDuXQGbNH06G7M0sYSED90IJSkA9Z/+xo
/kBv/R1kcJH0t8UoFsbD7fscj/P5317i/+Um/Hf3oOPrF6f6h1FUOyP5xi1TeoSz8Qr50nIM9z+/
8aSvgyrPABF0DmOgJnPJ7PnXm7BwuiM2hOP//tTsxc7F0G+kBUAFOADvMnBWm4j5C8+zf34BMQFE
8LFIcgzUrCuDbjrnet9e6Si67/e+P/f9YVclhDtFJUIx/Vu+f4HiGj3N8lALO75XZdMg3D4JzHX3
QL/5/rTNuGkbDuWvaTB+dspYHkGc4AAagWl4Tv7YCtZ0mT107iEA6mWjIz4Dp2F/VA3BI2Nw3AsL
Ke2FiejeJzQ8qs13BgHE61mTeXPiHFjOpGD+B8O7GS/WJfWZBowTXXJRDANs2399bJhJ+0hh/rfu
cvPgeqK/tTFbt2Ih9qcNK7amU8eew0i908Rw8oJvs1k5HZ6b0C9rmBF8LqSlqeJanmYzGi5KGsPl
+z18pzD78Hmc9KwywOWN18l3gtPUSXYxgTltLA9j+pQQhRQOHcYx3Uqn+o1VMk3aNmGGmOf7s0NT
YKbO/De2xHhsckAOJimJ5SqZkvj8/cYVwmEiIRhPtpF1ZtNn/tubwQVMF84Pbd20D2kHYhRp7ZvN
qnUrSNL6MKznODLFO4TJ8UAoU7n7/rRJpl7nD/XbbNjGIbH/ENlpbHpAlK8LMIMd3gcQZ4YsXkVN
JwD3ieQY/SGqcoVwZIAk7cJxUI19ATdHkLkV1Ps0Fu2PkHv8WrUJS52m+/H9qZyeVGOX+vP3h/Tc
yXH0tA4SqSmlxvSkrGJ6GhFVMVbiYfCPz+U5jv/R2Xx/FOnfRtopWdOLmjfff4ChiMTxyLQI8ccL
u2QQVQbrpKlenGs+jf/4qCM85GTP6g1iB7KKNFyInIP6c654Qm2aiOEUU/qVxs3fjTxwrjwgN6le
eChH4BvqMah8fxganbx9vycEXzxqyHEP9AQmCTOw3HONCHLRwgD9bjiKPYie8JCgEmKgH1uEAFkj
JqpywpnJZnJaewkdcaDfKCV4cRogzL3XcOtFkTgNiaOIUqqjUxZ/dAz1z9Q7Wktmhg/Ab9q9M9d0
U2HmhmuF2IPdK9nDQWxe2o5xFYCy9LyMoKiF72zisHefclebPMP20WT2Y44lvLRAoISL8R3PwahO
lUN3UiWFe53M19GMPUoDR97CZjAIqi1/d36X7IekCLdjmIQvLsFkazfC85nJzj+LQ5EoB6YBXP1Y
CnctUU+e58Si9/t+15zBensYn1iLtHiih+wJeh3rq6q85SXii5Z4331tRmpXeCDpUQ6Qijl6MyRK
yLCu+SLcFn10O//UtPhBZjiYwCJflIuHpNGIUTQg9Et2kjDrc1JqVJuwRVq2VRf63rlSw0NeON6F
VTVCdqe9Q1oTB8PWMfYqcH+w6bQe6sJDd+0UN8RuCHW7OIb2549X+N2A1xUtZMgGY/TNp8mK9mWL
ExGPeXwkE2C4RpVzSd3gCYxb+YokpuAMGG4hAJJ7wokKOvSULvfWctVmBCeZjGnK5hzR+EJEpEKJ
vcpMeDGw+TaWdhp0VYdXwDpEcRXT9UTDdraGi09a6SYec8J9TKJoMzP/baMgKtkWnEj6uNiCfZsF
C7OBj7LNscxoPwbBFAzO76Uivr1z7CNm2GgL4qLaGhi6jgHwqiCvzXs9Vj8DoqEOFtUsQ5NuOEZ9
PB7CULucBogtZxcMDhn2MRPR2IJXRuotIFIKVCd3ng39hptgzaWaofzjIDSDXr2pyCE9c3GfG06k
OqNlISsEhXEyvxpz+laD7mLkHmCTjfTlgazrlA7sx1t0zNWQt1c/Rd1YQAHfgv34VVNlEhFEA6wy
RmAkEv5yxNjfpLTv3Brx8/ebIrQOqsvX6K4ugsVUFV+tiq7eY0t4rZfRHlet5bzV87Q8J748+bqf
M9vxRzZNVygxyTaaZncduH19Vos7QZaPrYOYxZNYmr1ZOPOjHPdI3M2LKgKDXOv+EPF8B3DNnG3T
RkN4LXu81ml/DZLavCkLbWDpTGQxJDLbesDj6H8GQrZUK67maBwE64Al5NpTpFBcS/JK46QZfyv0
l41tpBezUD8baTs7A/ETvKl91ebLvRzn5nEIplXdDeoUycEDOrrgTF5mnRvaG2hySfYck4lUcdyD
i3LPVhi06J9KEjNaI7q1+s0MqQflb7zshDM/zKUnOSmnG1segYh6xBdgO+2mDOgHUy+jDZEtiign
ip7nOF0pqPZi6r3HIFiieWNOSmyVpkaS8cNQK9sI/W8aUMqwkigVLLJmvsAd+A2PhBQr1t+zLMiH
aAV8SzU4LLFltbbsu82ydVM5lXssU0Y7omkj3Q7+mqxqoZKx5zNw8bqKL1WAJrv0fxhECl4xVHyO
LY4zK6lZ/lnaUNP17SEverQYeUamr9ffoZHhErPTZCtK/hbbnvy9GfdEeS6vaupDnu2Vt1+Adm2Z
25hPimKCef5XGpnxFX71JnbmGa9KkI5nz0T2reFNvdk9umZHFGoqCnYmMwKxxf8b03Tf1XTRHt4+
nt8jzxvwHLK9z5Ieee4OWR/SWs/GoCfMeT6nI1PfZYrKHfE9EFo5ghdZzKu8jpctHmxvgxwYNXHd
/Q7iMCd28s2JFk1HCjamLQnsBikmq9+GRVZJBGoN1HQXns2yuUSFxZ1FtMY2ICwGDHxxgJiiNrk9
WiiYS+fScUOAmNRc0Xgf1CVeVieyLp3jvs5+Js6iLl5qp/V0ejjLY2z1IcTIwgyXtQCOvFUE5EAr
RNE9i1UXtRwVjADWsmuDHcR/nJlRcxqzIdx5U/ac2rMPaJF0DD17JPPFbq/BpP6GNZnVU+v15z4y
3woZezt3BnZeUVdUjnlbOqfAuoQTO/SR+UUurojMA+OPAoM1fV/gAReFy0LPswSOd8QAtVm3W1X/
GgF+i6H6QFXsngFpBVhmyXOKtN1OWSiw/MQrngOFVymaGPCYLSkP3vIXdG36P4k6rya3kTWJ/qKK
gDevTQP6JtuoR3pBaCRNwZuCKQC/fg+ojd2HYejemBhJbKBMfpknz0o4+bmpqYlO8zHccsa010KI
jWv73lEmvo7w2L61z3eWBhLKXoZjPwLs6BusSOb6EoyyshB17q7ZNGeBHxZ3QPvLU0vFVp3GRJgJ
LTDoag0Kcqv1EIkLghmYfyqzrNo0Y3IOFD2leRlyfsRf4tfXAOLWadFjvglZFLf5FAcXJfxjPuE9
eR4r+vVskTr7oChcxp3tUO3pH0lPiZU+OIUHt4lkyUvTiuBVLjs/rvKfjMP/Jd8AxOm10Wgufoh1
vZmz6tQkQ7dzWolf3gAHN5pzd7DT4WOmm4UNNr4U4agONfnXc+fZ+aYVJW7/da00PbJrbc1aGeiF
OW1AJUmt6AwKBBLi/3+Am5rQyDOxmWbj6OIC2xtmjNu4bzTjAbAFTBxt6o94gfLQXg6kdWEdMFLm
OKx/drP2Lky/PuzQSg+20dXHyZ/vk6gEvRS70MdGUs01VgHL8iKtMWpny/gRrwgVLZMfQT2B2PBV
fZtKNE7sQ2RJfdu+o4xgvgwOrd8EUbOuv3qYuo2NppviW5mv0BbVJc2vbsNlzIC8v0/ztawlJfxU
2K+Cg6ID4OkDL+q2NR1CRiL91eGejyDlVeSdsHaPTvdPEwocGcREOc0NqHQNfxUupx4RVQDLejsy
G36vZQzpziTB4gznwOLBT2GARYNQ3xvVpxFrhlkMhCpwaB2bLPt6bkclAI0ryA2Y6FNrn2zbfTUg
s191y8xm6TIvUhQIMWCiDIYyPeCyHvi2L8eye+pUn++Y4/mPuHMy6t68Zd+OY3orurDcUed0xdPT
UR9SnRbyIaey/G5pGn8S2/lJKeo5TIf+JLMcilkoUcJoZN/ki+xehU8AbF6tyIQAzgk7BT96m5x1
oitqNyYemd4e9MEFQrc1E0fuDQBfb63Z/DNbMgCh8oateOL0CRRszFuaRAuGhkmn61d3vvj6j+d0
yw83C0/E3LAguwbqfZ7u+46IX9sL5+ZVTFm5tif3FPD7dmnK7qvz+l9MzetffpBPZ4ln+tLFkHFr
F26khZmTxT6j+YU9g3IefCuEHZZwonR5LI7PM4Lft1/CtZzIhpR4iWEC1N5ENMogfO2nc5Tj5kOt
aDpYLwS7d+l6ERQTM0k38P4Lgq7BcxvjMwLUwgujFUQXtz34S0edmYUnOw4whNN/nATim0gHLKaS
Bbdt4kvAF3LHK4j1px4FYXM6DQKsSPxIvKj3veDo1P07d940mrLiAyM4rkNVsiAzJRy4u+9AwhSX
IC4ITwEzGXKS0cR+/WuHP3MLspNMRdcmDFvI7C6ATs9yDVKBjceprVZCAy7Lb8J1MP373l3SJUCi
jU7VMR64c6L/YleozF1hjYT0bGmdiRb/lLlZfUhX3eREbBeg/HTpjGDaOoWIltyx70XI22Nh/diD
892Po6eOVV/U58EigFi3VAJ7Jajc0XeLQ9qfWJbMt84l80h7wF5jLH+x2NofGm8/owNdH+uRqsuE
THfaacUTSKigppJ655QdVYuNyi+AaZ6PvrRKAkA9fTmVneRbMCDJq7JT89SSzjpOQ+gezPyzK11z
N9TFf4Ny6uPzXewLWnwTx8UfrLpTmCFtrytgnWMZSGvmTZ61gLQxl3YP6qbEwId1UsJ7WITfnftA
Hmxh+9cFnyt1Tut6qCxqG+fgR22NpwxTxTXuDPtqi+Q0ikrewkr3jM6GU2PRE94NRvy6ZhRaibVR
JN597Bvj1Da/q6kKHnHBnNkb/lPJCp+QsKDUhB+4VbIhxT25kS1qLPLz8KJiclbgU6cjxWRM6jUq
EFaBfNeu50GB6j6PeXB+fpgJZNQ8JtJik9h9gwudbc02hcfqSIe6bbpCjCnvz4VNEDLLsSQ9hRzF
lwtN9mTlxUdREV9icE/FmzuXauuoqbgaGWUCWASuPBbvQOe6gyfN/F3Hq5JQakUwcoz5ao16S6NA
t6HtZNlNtuZ5tDL/mo/85tJKz5VfiavsJmY2LtHzrQfXGKqTYMBJydi3sX0XJgiKHu/OeXEsoj91
0286fJDRrOU7tIYCn9hyLSwpH2VHitNUWOfKFtO42f+yhGv8ay59VLl59Shz+1FPfnzAbU1H0xI3
7y0jo6aX9H+KujwEwGk/SNWuhvHy/DwQxEQO2AVYVQowQ5iFrvjXCpbYGW95lpA2Lc3wlMv+9blZ
Ochipzac79boWZ+xDZwEN8kcTs13uy1P6WxDAC4aTjhjf1b9XFzqxvuam45WmMLnv+27W9j78SEB
hh41fqh32NecfRMPb2Szy23lG7ADgpySraX9gATfHsUa9O5tgn4JsLLT/fm2LGudcxwDdjTy8dA1
eBGMJPV3Og4AHaxLpe/Xf7ravTVFyYUldz6ozCk/XFrM+rA94hJt//fNJMzZMoK4xh85HnivKqdr
7tLiZjheH1E0YT10EkamYCXmOJ2emqC2H9SNbTA2kiMqjNfeZdIsLVSzvKY6l/BfWZk0WDK4lhP9
Clz8WURoDd/BsOIgPlc/B6Qu9n+nPshGOO+FaDQA0W4Pe+1upBfRWtnVAxT+YlVjFYWJb+H2IVNj
50jQ4Vgb5/mzb+HtjqRb6CKxrWQ+E4sBtJ6glQw5Iau+FtxM/O5Vhl61o0YiTV4qZiwvYciEMohT
85/cLbfZBFUQ6O1tNFRxxqA/XJrUBEoS+te6aSNAz/6pX/oE4jYWSzNT1xTs/9mgOQHJYsJxWFt3
X3177v000UNoxFtmUTRbtWG8V4X4w0GZi2R8Vxothc6IDimxWWuR4VoZolMc1TksWWVv3Libcp/N
35+HO1yn5KpciSV2ZO0K/S0+uP7W+7SVlYoWX+l3gp4ExreBLqFFFtW8J2rEX7IAufmSMgV8aHKF
dHPG6c0FBZ5b+a9cDeHdm0P6N4aJ/NnKZsSSBd5DvNTLKr3lKojIXJ7R1tfZKNRPQ+QbR8TTAfrl
r9Juvtd4CC+hUv0pw8oW1AzTefnkvtHT/OFX9IS4VQEzmyKGrO1OQaPdM+0pCFdLOX6ERE+wi4wX
bRs8m+xuqVvY26Ugg9JWjnokZIOuOQO6ISi5AtTJHgVvvKnVABSvXIdipI2bP27MPNYdLsCULBCw
dRtxY51fnx+QJuZXO/zi+6KhnloD8HrJfLHWC/LzlgyLCe11CEZajuTISzfyoOl4OQJ+lmCNPONs
i9I6ehUxvQ5+dhVIOxJJ/u7A28fIT4oF2jHF8PVCGB2LMy00Ym62ngM0j1LCmXqYwHnNM5OcWLFY
WJlgqFNseM/WXX4oIWCryuWQQmyNY559K9Vo3qQzahwO+tQAQjuytgdHaXI+SH0JGep5uAu8T9+y
5c4ZdE4euJN3A+w5jQn6KlA+k8Js30IS68Qi07d6Kr919UiIbF235mS+NdaiDi1P+8qRl2c7Kb7h
sEsjVDl5GTjng1khTbr1QicSnf31/4cm+tIq7B7ur55jBIfYWX/BsX63x1tRDdZjoAl3P8W+v5Gm
ORzlijWeXA93rhkj1DlhdYKhh5I57J4XFltqrH9yvOMs9DFL/qpc88692rnD+FX7hJnTZuotXgye
S0x8Mimz30HRf4kmftBW3F2Wuc1Yp30XAcExLoCOscx3UM3EKgF7PoXJ00xe17GUdykdt4NChTHW
9dFLnM54Kzz13wII+SSWtkJEOBBxMobsc+BAivIlEUjhJXpBkr5DIMFeGWqx7TzXPSGr0n4d1Kfe
8GN6TZwAalFXnDND3QgzEEGpe+YU6RhHnk0GtMH5E0ldkrEQs97MjGBOyURLqj+6FTv9Br2d2a1T
kzqy4A3HyA2mDh5GrwxcMLIH49vTm9y/237D7UP+V8Xdm+AWs+e/Yk6bPikTVBJzTwJ7iYBK2me5
T41t5me0zXiDtTMKRJC06NTVh0E+NM1XQ+CcP2dw8Dx1oSNk3C9Bbt5So8Ua7jmvYPuMb2px3bOr
0RjDCgyDLsMdxbpZBBpDvxQ2Uf8idk+4oX8scQWRSCzHpPqgYqy7hHrAZBU7l0FYxHOwcW47eoO4
QxuPkmTwbRElB8spPli+ovaNfOSLNBMeopS4YVHdn2eNYVaM6b14ufvDwlh85SjhN9iCIc3e9Piq
EwfSsXCqP2+gFktumoLOz2Gdg9GHkQbpz3lIxqjyxDd/sb1j45IuT+BHx3nlvCjhDdHExSryiuBf
lZb3RtDqZLfGsRq4dg1Y5vHnmS2Haw+nErM19P8FsH3gdWdt1yT/uSJi/nPgAzZ5f1iUt0nx1W4y
zzCj1GngumCPjkZiMst4mqFQGA3SWgEOgMzM8movEykqAbfdq3s0khErNYGd5NYP9SuJur00lfMw
pabcuKNjjdqWrqM/RtMembQBj5m1sF22VRrZuqVpF8ghtlO8xV0GxxASIf1X88Tuy4J0GIKa8uKx
PZJqAWuu+29QH5e31p8gNxcBnpyfgzV8THhjXio1D8cJUureKlJ1SMqcHCEG35QeYcY/6T9UJeF1
J6uPo5xJkO1Mw07nqF+mmOm3jXNuf7I469yNFt8H2m5x2+Jw5UZ/VE1kgApbE05bvOwTSAXYMSvI
BOuRkMgxTV847jfSY3aouaGfpaPeHGcOjqZhGXzN+U/PC7pdPdLEgXYIZ67yTDgPBSW3pY/2mYVv
OfyOjaNhEzcuPrWCTpuNLkLnMvXUfyarqu9Za3F6AKUhI2q8DZYpew3z1TrtymI/LVUcZUxwszEL
HkFmnhuigGWvPt2F0lOMjHkEsbQ+p2aldyrAEIZxr7v1LTNECe6E8m2d8cQuiG4tZJV8KXGmtgZ3
Sfgk96n+e6Kc6pu5ZMGKY1UUhqVHuLgLZjXTfDStouV73iLt0zbEuf9SDorBb3rpuPUutB+xovng
mWb5JVIJO0xCZ8t81NM0PxIxI69ghQfDG79rkwtaXsWPnmPxu/P0BwfBhzV9I/vUXEpCpaQJaGGo
CqKUcVdvh3DotmhB0ylsPgdB04bigdh7nk6jXCfpa9Y57yJz/2AWdU9LPByTWtq8aZKEQiORqaXJ
SUf3IaHzcCLHxjmoAOURFVwPYV5U+ph6nXnENP67kTq/SMKQBLOyU5a0f4zJ/jPWycNq0mINvb/1
XBIjJakaqyXA0MHVNxkqm0YqRQfC3JxBoIpoaJx7uUSGSZVxU3xrkbC4qaQafw3tgHyh+jQZOVT1
m9PTCYsp/jSOPakPoeVb5cHxd9t8rzyTpC7E7kMaxIRt4+1TdTAHZnCOJ1ilXX2uU2UcFdDJbnQI
F+mKNLucigh3L/18SkEKVM7REmuSqW0B/SjbR/o3DhZDsBlPI0z6uCx+qEkPe9uF6Wv35Mj9Qje7
ljzgQw30Ekp8Bi/IYf3bgDPUznqszLY5XTCaMvCA8uW7xk+BGz+l2uDRoAa/dEj3O0qbiacxRz+Z
hYGXyEjhLgQ4eWkZme9i8WNsvMt4aKq17rpNzI1SpQWaaLTtvePUP2ofG7McxSP2JTL5nMQ3biUU
gtNDt0MMya89LmVYnt05w8+48UgdrTrV1pZOHy3xpA6MM5EtDBS+cXytmCSeiFfTJ8muLmhOYPo3
cOWy8JwyB225pOT+Iw1O2hn813gGw5YQT4O41omdB0LeMxoSWQ5wQVyG38cqK69tikfDKNnuWYUu
hp7TV8uqXn27sd50Hv5HknHYtHPKbDgvJGs6o7a8scazFYYpJ7gaijwt4rhx/fFae/0/U5eEF0eJ
r3ByWjJULINEx9VBxN2pqpvplikSQ5jRjli0/vRAQBkHgnEJis45Ps8iScCd4+/Ng95MhPjOOGWf
Bj46RDfzu6e02AxWPPHNhBdF2xM1dgnWUVSoqDXgcqL9f7mFycFzaQjejm57Wkry+6ADOYgok9wy
QmA5lzmGV1xtQut3fhOoZcMsdn5nGaeFkeqLJ+r51HX53va59pcJJ3uJ+fypzSiZYfDOmyRqKkJg
LJqUJBe45YHllkG+UvwA4TgmUI14EuMW/ywox4Bsq5JasQW8m4HTfE+8WkULmtY2yGo7Ksho7hDy
urcUoz/ZiYssmvc0zUjdWU32RmbDP6VBKw4L6DFq0rPkkTPKdahsf1QU3zzvTCqbKWWRmt3ZsnD3
6tG9pbPxDXZf9bnQ2ePMK1MQXRmM+vhQfkndtostNOeGeX+eWorJ3esp9c45cdJNaOUGSHo9kGIG
3lPY+RXRrnvgrAgJ6/vH0rXj97wcojl/ZNL5InWmb3m/kl7jonulcvK16Uuxs0YruSU1S2XmAUpK
ktCjHsRvLvFkK0Y6uNot7OXDWFt7mTqPAvLxDp8FsRqT4Krk0hbZg7T5QSQXXU/ha0LNBpMdqSOm
p85rmn8fpTsTCR/+tTJwD4vVd6fS8urvFBaJanhzjVE98h7kQ9Oc8oJWdZrOLewPRcwVyf/HRZK7
b9xGuWfiPOXOZybHqKbu72G7G8rmo19/nyBxbTglIXtuvAi8WtlwdRwxEwMICpBmVfGKw9piz2Gc
Pg/BcgqnLDsUvkLKiFlmkMiVn75X1og4MEGHoAGRuPq4WqiHunwt6AN86RpORkNH/SLlUO5Bda35
KgMEubhRx64Y5x8IkxdRf3n2WMKgk3eHGmU8l/s4gBcssuSHJl/0o+vZLmzzN70YYi9FYl1N1s4r
TSHQA0fuFsksrhpt/yVMhhrFInC/he1oYiGGHM2UFp5Ukn+OgssmpcNTxBdDumO15Az8mHYERA2s
nAYCQ95Bhe3xw/ReP72WEyWIUNhZFSt8Ix6ZIZfAQIgplUqXDm50EydYlrPsvChUc267pQEHulHN
vAXWd1GtNdzoYIKOHTvXKUyQipfssDgiexM91BTYs94+b4zsknTgy7tU/zcauX4b7PCQJkV1zAcL
w7Af/gpwU73LZCm3Mpl2Di5yQI/hh1gYOUjXX06+Q8TANmb9K3oKcmRW0i0SvIXmgpFKeDVkkjGF
SLyOlzqDqh2yxKiOJmhS04Ry1Hjz0RlRcfIWDzC4knJvoQFSOGtQlyw6iLZDoFi+2/rIjFYfy2oE
0+rXFX+eHCbGOtfvR1qXPxri4ifDH37P8Wy+VxB1KaYd3xj0ha+CxPlGZLjudemJc27L6QJJ6eZh
w8UJUAISAnl0DgoLdwo0PndXLH5H7LfRNAMZ6AF2+6Dv+SVWSrz67H+cqO1kG0+e+l5hgD+nhXFs
gPPe2UbvbcycksYaULvroY/FhbTLUGJOYkJ0m4sOVMI6HdCPYVLhyfYGwIt+bb4YY4O+ZHKphzBu
RUWA3OTaonkpQh4QYfpVhBNT0QA5ovgMMFhJFnu350in6ytBxoshbk+rdhkXLfGAENvUsMC+tYLf
hLLGG/BpalJKNtbKoxT7qYVj2PtvWsXeZf3AyJgfMl1fnw/X8te5RHokFJZ9aSErbcyEUbSz7sJt
na47Fr3fLX0hR88q65utx89pCsXeWWbv1KEjgvVlVEAD1nWkGpdRNqLhsVc9aVCH2SNBleSd+rPy
Fg4oFP6ClXMiB3MK/Gbe+AU0HEqE1MV3nOJcd4i/fjcy5AAV1QJDSnGvbBgYiitAwTCic4j40KTH
97zrMMNwSqmykNGRiTxrAbp4ypZuxf+l7PJA1y00oVX+EJrYJs+I5KReuLd5BSh7NRiMkB3yRnsM
8SnchS0jxUvaOAhPZBp2oOO4C3CR7YQBascaAMoU2rtyCzn2WWqcO8f814YzbE8FN8W4ro5l0uHy
0F24CQbnFAr6NuleLA5TGJD0Fh3wq246OlVq75sFj+JkwIFsq8T7Ur58X1wg6qQR56hIDc6qs7+v
QxeopACKT7hkH/bWb4mwoV8kwJunnkwiqQBqbxh7Hfhi49trRkvb8410BcDqVFIekbX3oJucI0JG
d+hZTDfFoMNTV3YXchtADN36o2HyW8iW9tiXdB2nl9xshk0GIOfRLOaIxTw7FywmZ72WcQVG69O6
7C7XboZfNJT5A37/GcYihghaRXVmP8wp+NI4N74SM5EnD/sG435wf20A3wK8ito72VSih5GpokCh
2pd99WZVBhirOgHDUQ7FndFFT+Pp5EQOT/8ZqwJ/CmoEHb/j3NINWaTrltxCHoKTDNue70r+M3hc
lPzezXZTWe9tr4mowzpVa4GQS/dgxLC/Ppr+7Ly0HjaW5ktMVcaZIKlvWfsO4iF/0/50WBBK9xjT
HFooKM2xWI4ik4E6PwWIxzo89PA0DmHLgNftLb0yx0KaTKkcD10wfcN6wPZi3VCPl1qUtelICzP5
K5kzIYPGGPI9m/zm+2TCcFYJ1UaWx/x9cW6jbd4Hek0v8MLVrmyrHE+SB9KZv0kysSe0YBvWPUOC
dNlOywgWwC/Ozuqqs6xxiASJsv2c8DOEqxfevFx9K4gM/r1+2gOJIcPhBVI4P/7+kUJEfvAlmlkZ
ieoaGm1He7308ViPbGEMzLtddUCkSTeIw+CPA1mfjQyHw/MI6LroRiB50WeWblObJo0oaLA2aM8t
Yx0P+8riHZf1acsKjBBZ8+jVMu28f55XwI4k8cUbc30xYy8Hf8Io0ZfN1xRPd3KsyX3uVgM4A0tO
cO57X3H2kMifVlbgydOIypOAP0F9+y01d+GqFJNIOrvAWV68FEZT64Oqs8VgPgaukBkTPnCBeb2t
nHpmh63aTbCaHxTHhMhO2X5mOORmTtCqMdr/FI8TkZKB0XkjrX1BmS2P9nxxbBfDSZbfG6Ts1zEh
p1tzFiRs9ZszBYV/6wdzjWDnCr6gTQv7K5qrQFyxS7UXNWzomQUwV7jvHLz2bjeHd12bkWW2445K
LJ+oMjYJiO7puaukuNfSmDcu7rzIEBUu5nWkmvE8n6Uhp+3c4IEiF5+9eT6+jKwYeTea1e6HZ9HL
k8cEddyLEeLMosDAxj77A1kZG9+8Kf0mvre19dvtOKv3gS02LVLrS9DF7Q1YKV+QM/7823tnEMzG
ShifgQiABWD2FIn0suRVda/c+EsktnXl5EuxQND+ivHq7qVVJ6C7BnQRlv+NazT4ldp2RJSmhW1x
bbzl+aodc21w+fpPRekDkVgQyRapzvzrVQTP99diMHeb1o/WKjjK1QM+S3KOyh0w1xjh0TVL8LIU
271Q6hMfhsSY7laNtznIdf4yPaCYxGeEJgizwhIA1HznwFTQuA0pb+NTc7JyVGdhVuE+a+3/JtH8
BhNg7AIsF7tkML0LJEeAMnHbrI7XHlxY/d5Zvrkmtqbf4HITAogx2tncM3coA995SQ1Hb7l/yPOy
fqSr10u0zZvJFRMD/mKgaKXyq0QnIMF9w59HQjolP7AEw7zvkV2PQaGXh097Y1hlbCNO8DU7c8Jg
q+72/4DtcK9N/NuspHd1FIuDtX4MtlMv2N+Tj0yOwaGX8dounoMfAc/w+vwQuY8R2zBeJcAP6sE9
mnRkpQ9P42KKNPriODo84hxRe3s0kD/WdTRVJqJSyyClGAP8zu4aX3p+gwEYNCtVGLCrGX+gUz/s
AIWsSd4Tl6N5KnbYbJ2b6w3JoR8Ae6aIDaaQ0zcP9WIT9nZydtQAzcu0w8ieVX8AJE/StdFYJybn
NCx+GUmDYTusLrSdoP5kejZFs+lCgydCQpLZ+lEAM0xVEB8mrykPgEjhTo6t/zXMXxjt/iUv5eLI
sZxHaDN+NdTg7wy6Oa5Fj3N5hp0MoI9LMtv8Z2fj0KgYyeyYQHvR6FiRhbELS5/rPEqNAOFUUwQq
u4xGy4EDOlXzaWnRvs2mJDgStozmqZZ/GVkd77nL4ZNol7+ZoPiCz2maA3TBdSGiap1EAHJJuMBF
dj19HU33McjivVikeewFAXSW4jrKMMxhbEnml7rX5quhCfTRTvS5+O6r55Y2M6p+Ogqyci9KKQxh
IyiPxbGpg/jhOXZ9zNDxoGN8cMo0I7w8eTRQ4YlfCy/DsCiKirga8M6ay4tvGfFtaDU2HZWkZ3d2
vgPsF59Iusl+zklHxoZ7Tgj+Xwh+F7tphkkDDUD/atzAv8DV1pt1LrNr/PGPTocfGgrmljEXvE83
n66cJLawUBA5Bnf3vHe3oQDnOs/Tqejcn6S4yboDmvi+VAsVVVmLy8qN71ZYRcotfvq0wryYXi2O
OrVemXbOb8USUgJV1YduYB+OnVS/99L9bxG+/e5gRMJJ4PxX5p9E3/oLoPZ4V1vee8+UKBtXdSkL
rNfwWhQeHRhc4aj4ZXkuEi8m0/MnAOCXGsaOBygEg8MllxrxgGZ5b8Lv40EKUYZ9nNG5d6yVL8A0
vY9gES00PMvBS94XJ5I04x6pB3qvUC5W9Plfhgd0nDDIf5kmHBtmOAUHK8PiuHqTnbY4jJwcrLyF
EpgEUecJpHc1VccsCGAcTFMaDTHTQzUxz2APn/ZMPNfOj3g+dnK5T6BAXj3sSzRroM9x95l21A2b
bwIjG50zY8J1w8K8+31oV/dmSKtPHwrxSOvhwy7dteuLBGUiK5/G4giCXLORbjV/Jm6reFSX5bQk
DQJrED/IdX3mS25ubasGFSkK702XKCzcmT4mThPnBMhE2c3xLkxi4wbWlpbN1YJT4KO6kfd2PpkU
uucq5SSa9fONf7jzBPoz1rAjxlKMx6dxfe7V2V04eZdzn+5CbuxE3dfL6Oh1+uJ9jE5dXhIu7Zex
Z3gop4xSiJQkhj2NLSSzsV6h3sbNpOt0YpR9GRIsOWBVb2kQLhGx9mCLuInlICg8miQsKoWeD2q3
kB1hOnsC8gOlXyK5GxqAdCnJOtTMu89/714BS0aegs5ighlvs1zwM51M5zXU2BD4PWgL9x2PQmUa
vpUOLqWZd5GYlQc8FfIilbvczt18vj9vwinZaDSVT35C9bnsrYNyCKtjPIZPPrALjwsJiSVfxdl8
COluFIdylngiKlISRYbgXpDxfVE5d6UwoOBy/cCy5++9BriEH9cmtR/9lJ4xnWGzmfSp5XK0OOFB
j0n7ir8goTYh/NE6qXircvkBEkafxNh1MJxZC3SPFy0xrE985P3G8tqfBjrJLrMC8cFR0DiGlAMQ
6IJdVThBuSv7CcyfS7Go3f0Lgzd/c+DebsKB7k9/8Smk55k7qfWjkqBcRrAyRyr7NhzC5fvf7bd8
fRqQi4Bn4a9IajK4EnIY3y1Skju/GHLEfQ7WEoD0S9dhCNYujNjnxMZY5M1WRnyqAuLQuMmPaQ9r
xBBS7XA/uaee+qHTPOTDwZI7SIWRs3rSehxiz2ulrvMoTbGkSzugZ3r9VUXW+1BpinmGBjwn7k30
lGpovmJO8wSh+xb9lHPtMh5DFapL6KXfaOoMIjGhPuL66jeNi5ai2qG/9uuHzUN2XmW3RvZ/ZqjF
e3seMBX834f0bOOcA07c+ymNg0+dQeXUbf395fN/Y5XQhInTxwz2fetgWrinplSvOWGWJqjmm9c3
W25x7qHU3Q+PbtXcTH9qTzlnq6mNF79F17C9lpt/rL8a2WITGhom6cyTa5Agf29s+diu9Bn+Ws3E
asrqg61G4Yq2Rt87eVXvQ/Kxmc0G5MFHNVDeFbplzmKNSUO43PVZtfytrxug/kUyXmVI05Vuof+w
VzDwA2txS4fiszC76l5kdIzRestJ7pl54ZgQf83hB34Ur/XigzvOUWKNJN/XD5I4HZFA7e6qUmWH
atVnQ44nx3k1o6ZOYO8x4/02BeIEaO4dtb1cgpPue5MhmyeMNl9sQhRG1VxSWqyfP/+nPGbAbzqP
lFOEsBg+OVxsKRCf/iH9BOJDffhUiUDaTGDMgYN5tR3MbHqLVRxYTBkbd9015n3MzC28lWUDwAGc
tzNlN1sG2e35KwGc98XTdnAMhivgnvaRgE26OpDZ81ny6qLU+Pys8ckK9zTYNDJugpodV4TMZ8hY
Xgibm2Q9+XClZv8xqLgXLDON4+anyTfdIy8pmyzNaIIL040rueAFdhGfijBiBk1Zm52oa6W7T8mF
b84moqYjMrjAEAIKJf+39+WV6d5+lHV3H+h5PKf28GsIea9Sq2E4H5uv4wL9IB3NcM/zl9yGtYzb
mvxL0ci3cRDpsUCzeNeFRD0T8KumDHp3a+F579ZMbFdg7GsM6qntdRW1AYpJRbX4EOAITNbTq7N4
5akUwa2JKSjIS/Tdv941oyJJBfRLbtgmmn99hhdB2chDQ2Juk646nh0m/ypKnqK0xK2fj9VbmRkD
tvnujdBPcoStC+LQtfESTFGX1+4jZUp2DDLGAE0hwgO+2+lAiDiENbsiXjDcbGdFTZkZ89PL3OqC
zRuErmW9p0H2AMMW0LrhAVlcNdY+zozTVJTzS1HlXB+EiqF/UHnxDDctQaLvuIt5JV5cqRQzTtG9
9cBnTro0Gio3hm4PTgduyXo9MceAw4KD3wCR0b0WjYB2ZfNQcNq40njJ/jJxRODUdXiaeVwEE/Bi
pcT36mHF8cblqkv5ZyYew5U7KO/Mn/+HsjNbjhtJl/SrjPX1oC0ABDaz6XOR+05mctcNjKJY2Pcd
Tz8fQPXpktpO18xNGlksScnMRCDid/fPlfXXTc1wEHiqGAB4xGz1wcvpBhlLAMZ6oy+EzRWNxSxQ
LeOeYDBVqiS+YrokHip4r81AdsI0W/1U6/h4W/K2tf4UkUTZqlFin6Td2sRDKZEolSMaiHoSBSs8
ma+dZXEqb8OTOmgdSUxFbhTkXfImA1B2M7qLUEN3HJi+5zEoZdXpBqLmU6QrUAlhSpstqjS6R/jn
qP5HDgy0a+RMVuZ4V27bO9cDE24xsKPstcu2PeFG/hjn34IRMPLQ5KlpH4hV4aQO+vNYTtxykBgh
quwxxJRwbGXusfbT1JgIED70I2n1seHcR5xSPXiEERHli+rZi+moqSqVmAlOAlnUA9QjFzMG3tEO
/lxen+18pN19eihz3M1GRHkSQ60W7BiNsVlW5dEaxtlKGpl1mB+06asI+jo3ElSmhZEFTxb06kPe
SIc8Lb2ShlfvfH/4zBhkrjFdoKo6oK9bSENrMozDEh3sNUgM696SsQkrFc9mrPqMQDPvUVZaduDY
yxEFwxslKdNHdZo126Bl0lGj152h0qr2p42fB+AltuVIS4oqNhihlXMdUkCjj9q2MAI6pFTrySi6
hFCseGAoDe3JwsnDJ4damoHthLKvkrJHMaSJtZgmuI5nqVfaDGzKVrtxVwe2SpGuCssnoC+2yCv0
8IoKOY0T3+Qbcdz0qQ4BhxreKK7ME0+eVu/m9CXZULAjiOzAvqeOV5cwPM4+5VtMGQ70m5EoAKsa
tO6CFNE9vXij3+b3NX3ZYxUPR3/alJpU+LIxXiaZDPeKkT4Jo6r3jCaLHWl1Ok+pgtPJb94Mv7wp
kB+Xs9c0LWtzj/mhu5U61Rf6eFQJqeBDhGyJS3DztRb5H5k06nviCR/VmPtHhnLeUsjW2bo+kfM4
qN7cXLlq6KPPkbDeufFYF06cd1SYt8s0F/s2sMSN+QDUkpHES0N2r8PUxCJRA7pnA3cORnLN3D/G
fUIRC5sbhopM1D/6Utv4SrX3i0rZ4gCSEMDtaJfR8WaxrqnErbShJNnai0W7bQX03TioiedNdrJ5
7laHera1DXA7cjRe0zpMsCM0rBeE3NcMRgiY4mHdeV3GHd0gjjjv/ud3DVBMuYqcSm7rcBhuAyC1
1gfwp5lKzOCifYz7jIhnE91jRSYal/W0EmipvnNZ8gB4ueMb8PqTb6rKMy9Ftpk/OzTjiNF2GfkC
q7QRAfoy/QPPbr6pdQt/acEwbzTb0xgoOxqaxyOTvY8AQusuNwCTJ1HlXoaJ8dJ02E1EXAV7NpNb
XnRrgSOx3nhVYl8bPN4TeL1jBM1hGwp2r2f+Q+ObpKXxzkROhpTUluUt67IfoYvHu+6xWiXaylTT
9tEcog5HG0M4QzUb7BOcGWVjGosa1uH9MK3AX64gjOYfcapj0sw0VHRhMeP2rT/UBmx2rfclRbBd
t/EJ8hJyyd8QFtK96ibZWmqRv0nhnG4HAr9LkKnDQXTRd0WJqTr0fTi8itPdN8RXbckxSOJmp5FJ
Kicd5N1Spg2rbjf1D7iwMKomwzZWJurK0fFGmRHzryQmhFrY3NyLlopSKkQKSkSSEiCVBnuK7pe4
PlkDV7bSEziKELK2Xtspu2oyB5Z5qLCJSP2DyBGlJi4uI5zHyPC0C6rIa4QPF8Z/sGWfi3lwYi7M
9IXR4waBB/HijWpzz9l5Md/AS7oGlkJJBEHqnPynSSqWmMRZVyMgzphMVj3oDJo6dmVMQbaW3gg+
G+vAqvxDMa24jd0dw8TuiYzghnf6IDwP97ZbIkEoQXh0zDDY9UF3tPOW8GxUlGsYceSkK06P9HWJ
pUa/2QUJbSIZReU0FmNXWtN5IkIasWYNbn7QBBwJ3eomffSz6HJ5cwZHv1FB9CRh6eeDiZRftzeN
rkOhckOggyPafYWajCriWlLko2EIG8w6EzCIfHVPP0RNtFdTHhM3qB4HdOkx6zZdIgOkc7pedbZt
p0jF8p2LwdsGAzySKhbPwq6MbWe1RM+YitOt4TBby5QHOw+qwzw9FZqSwqTus2WgfsInXiOKda8K
Zt+VDgAwLyfJhEVi7ZFvZDhTC20bqeIiLMJ6asWOhJPjGbivge2ovbaxQnAIx4fYuq54T9trR+Do
LjVByXYJ3N5Fi7DJ7WIdNjhvm6STB6PIqL/NkNwg0EP+BTyVnOeHzHR+fqUaXKxE+k9xXQvy9byH
VaziKuE71ahh/SeYb0LZ1EdmUsyGQ9E+KFUUXJoyeyMiwm3th1ZTd1JJ/kTIlkn3NVJw5qCdMAJv
oLHLB9tm297EBi6WyiI82dnVLVcqmL4Q0ovKO6fcnaijw57OAWWhVW59M5C7Vr2EQsIlTIZyWmB0
0owD5KV57ipGod1NnRZDyZSgjqDjZa2ZvSTcU8eMdBBBRLb7pokTN8HOf5ofZnbz/BVTMoJEXEhy
mvPOe+MADX2pRRaeaQ7ke/whT0ae9Qd3iH/MSo2h1T8SPZGbWZ9tJ5E20ExsQyH6GYPBqw+MZ693
JbHX6SgxxhVNbNR/bpsCfmg5cES1rfh7bhavEdW/BzmxO4IBJHPGVbib4vt3msKiIH3MOJ1znn/v
2Qk2P9ilpXKX4rmNNcWWmP+mkp11PA2rjJpArpEzoBCuvxF9B0c1LHeuZFqsZ7U8dgYBCDpdMZSz
JvZWe8mGTt9kgEuWX8umxdMBGeJVd1WHxOgBq6kHXnOntu6rJv7wEWjWsWpgJII7TvM70BAGwZeY
TrZVRU6Wfd+kvCbyNnsy8SP+c0VuYWjN1nBD0/IdoS2EqMQ8NZ5l7XKRv49OvKpoP7wKzT45nLc3
FK2He7rL36RTia0RYQkjR8YNk/ECRSLlBvEWyaYJbpb9OPaq+kbEHQkbPgF9KLDVpPfhVqEPrRQe
oVdpxUPJvm7tIewCeAhxsSlKxUYaLerr169ks8V0hKOirj8SpIGcnazujt0DVCVMCCpVUKT5QVfa
ebn5aR6YxHzR7glePc3RRRpfYUbbQ7Mx61QSTWdvOZhOscm9jK1vO+znvC0wit3QOS4hUhZfGIVH
M1auwyQPUaXa4HLEvUsvF1NLOro2oD0iBAL47ZMFigXEzThrhdG0hYe3H6QYcDRxnOXuWaWd1HUj
4nBmoVJPDy1FwpzMDwGpACwu7pWwZXvSnfiMc48sFv7NRSG7aDPSmL3Su4QWtYZiEzU2H8eMYmw+
NuRWpjA0wSV1l+ARm47MPRusMpwc1J1/zovv8/8B+6444itdYB7J9iX12nFvs5zzlPY6wtKhdTKc
QVXLLFxad3TUXeaLOoPWtBgiQ9+Fo4q83MfjNq2/GYoeHaIabnzR9hS4Na0CIsLu7ly9//nAhyVd
d/WAVRD4gyUKsCaxMywk25M1nBbnNKfJowjQIiYivucGuMwCyZkxz90Xgn1vbVIUz0LDXMZEYmvg
rCQJJc1LMwFluumhsR9crUy+kBU1FoXprOnj/bfWKhmo4+wK0cVzlwMuz7BxMpR4UnLjmSdk7+DG
M47lLzjOX1kWvhcti2iymGTV+cGa0+VUIunCTg92HU/erQnR0cGcL8JA2zKuMw/zg/B1DCb6cANe
xsB7EkFhlb13TcXUQ2HjvFBV2W3SkADdFJmktHhJuUpNVbHmY11AAW8H97HG13ganCI8WITSv75j
qrkJc8kYA6THk9FSJqhmuFutKtU2tHzjUayEfhadYe2lqR40hXFBZzo/TGck2RA16S6U+jcEZf3F
VahfjCqAWJgbP2dJtEjrS2FXw76GF7+20jjFoI1UGplXQmwEmBgBmQ2qQAzNdmXo9p3h1JTLjAO2
n07WGyzdMSXDDtUhafjm57l9JZGG/Ox6wDtlfOl5906Nu5cl8bSAxuKVUqBVGKwZW3ifYMepNFhZ
oasiMNDJVwWmt6L15CFssJdqfvzdmlzXrsjQW1nhKuluIj6rC7SYx0Ag2MyrQVbUfLxFTSFnpEyc
MwlgFGf1bf4pf596meXSZrAhoEnKS5WgHYnKYd5lSVlZ6Hnrls5LEp2Zf+58NdkYKsEUzxi7a6tn
jwaGnzyU+TnSaVW1K4rouIlqdxl0cPv7iKWrGCzjlRzanehxSEatM3xrdlyRxD10nA2a3u/biAvG
9qmfEf1djA/4bEaAw3IhYqg7pXmYHVQYP9hvT6N6IBIWExy2D2bsk9AyAEMb063KFltpEDnprYaf
U44QOAMRucHdlSbYRk/26G2iFXBSYnG2VZTNikhBCvl8aCxv7bnma8xgBgorqWrii5PF3aSzuVPj
OwN3yMGr7FttMtJwHSiPUhfNbraoVv3wzaIk6WB3VGHWETBphd47WSXDPuoSlXxXSXezwXC4Mexv
BWpwVxvV85BweHDRoHe5m+MAp4+JMam3tzQ6y2Z6FRa0YJNHvAdJ5xJStZJkino2JyDyvB42/aNN
H7VwR5Bt4xbPgONlHdcP9ik0N/hruvohDFkeGSo1m1hBAFWy/JOZrLOyBBddSPHBFujTN+ZH+sKq
uGtiOOmobdXOwCGWXThwvM4IRFUjm3sXJFDRj6veks+V88LErsbMXO3KLrOwRPbWcZge5m/1iH1f
L5kS2+S49g4EDThDoXoFk6Bey5JuNAs7XagYgkmD5zw4jFjYxRmnpjPuLD9wrpFWO9eMk57jckxy
HPpF/FHRr4md40eGQroJRltbexkH7IpTPn4rjYqI6VNkUGFK0gU8aoz1nyBQAkZ4YHg5jPCatlaq
x9umZdMvRh0exBR6G1LeoTQZ012vUigX9ZRDBFPqG2feSz8gaBV4DhZi6I/0mQDfLpvNMK0NZTLa
ZE3wXmqcfhcicYnm0ON4ck8h2FwshVbhUeLC6G22ywE4XSRjlBxmv3xuSQyMGH8CaQZoxgMvWiNO
s32899hk+qaD1d+PN/NRElPxVDJbMfOq5Y3EbryKAoBbqFrhSfTliSDMyswBQYssfBTC0I+ka5Yi
x4CMxRFrBUQ910HXUIG+p1PYUKmGZOPkyN4NdVdDaKnr2nXKqztV/UF9rYP6hvq6JGXq3CAFrYOC
8JJ/P8fr80oMG/yPb5RphEQEeGBqOy3K07Yx6cCcl8Gd10hxUzRyBros4W0JwOF8rpk0uMiGtHfu
c5xe3MM77ZgygFrOzm3PJCRsDap2+drRMCt79RtKXti6kHwIt7Vn2a+aEq37iHUb/M45dj+RGFCB
3JHYovAfqc5ZWJQUHDXsHIxhbLhMPbQtqyA9xApwbCK9u8PHEjFYzVwUISs+tY7f3ylZuC9plUeB
YMTM63vzRt/b0nR4qVVbWxQJyet58+0Aet1ZKVhwztzx2VcGKLOlepCtZ3E0TLWrRA/PO72AcdJp
yPUKiSAklI1h6XJHa21yZJ1T1jSRxUa4z+GBE5f0zcc+ujPHjFyfllRPQhH1vkcIxYM6Vk82LuGD
gVuRTjyjfFLz9JsluOvpuVHO9velTo/fkSnrWo8q/wRMfqFj1McGXpUrz8HsIAmar3qHwaVhdMWa
1K8Kzr5Kd+DWsoWLuYjJC3KhAxnPE+JU01KpV2SvkinnJXOBJTOic6VQg3un9PxtHDvIXX1t4DgF
Zu4kEK9yX0d/NZsNxzQ0xirZtU5uHOlyxxHXaybeDz+/aEVBipYG5vtBT/e04+mTB1nZskdgykr8
E/TRMlTjBNqkFMuYgrFC1AocAS0j5UPDTMMH4b7nYrj2JhhS+JE0lEx8RwKMeAm1gjhAFuzCCr2l
sqb1MHL9pcW4dUCJwGJsvqMyETZJ8DcXu8xSj0Q20r2jwpNWbbo1TRzaq35aK+YHnp9HwSHtJMnU
58Cs8jSgj+pTTCBFiuGgt66mVTmxw6m8k6pc4kcdH/NauhRGKsT1EGu9hBhCnZsLkyDw0TcC59A5
LxlC8WV+8CvxBkGBkCgX8lHvApooQIRGg2Ge24m2oIWcf4uAUysloeymBqaPIuHGFqfZZCtQh/Ke
efwlS8riUk2zX9sv1YvtQAcnL1xA4cLwx9C/vbjfRsPOrlIYzZ6b/QJAzDfNtdWNreFu0M2oP4Wc
306qE4K/8zOATnqo3un5tU8kW2nFLJ8ZEK2yuHqFDMZYnQywt9CaFC9KMfGP3OAJcwhdE1SlUwCv
f3pD3rAFSjKiLzwAQoxCNlrzbm9+0BXR70r6iEwTq9KEJyhmUdwMuWKLKmFumSbXvovvRqPMTipf
Xef/FFjuh6ZN9gPNe4bVX29nb3cBvOzoKWx128Tb/0u64CNxyB0cWPEQvoCKAD7H6P4SVOF23jyL
CaTROxg4dXA9toYrEEvRCtejxXuv9jdHX9aci763Vrxz/Vx9o+boh1vnf6RRemlyGP1VjxEPE+vw
GoMDIVnInkXpzlj+4lXcWOwCB1wySjHV63lJRr9DH7wmVYQsW8OxZvO/YtcQ3qk9/Gq91G8xxRA3
QlAORZ+KyyhnItk7zAIr5lwiNScMERpOOk1KjWIs91ohom09wuMWwm92XUCEgQ+I80CEu7vqxrDM
v75LnIdIkqHWE1LZopy+jXIdazBX7fwHxtSxL92Qn+cf+irKTyKK9zAuXJCAuGcdqrKGbZ3ZEzKs
n8hG1Fv4WazdjVH93udq22J2QDj6+aVrQzlzmEjO/zF0h2SrBfmbG7n2IcyIEFh+6hxgQtA750Ri
q5Ig2hYJW8EBt1BncWy2BXG0DlVtYepjAMDA13fM+mXXRRcFj+qlrqxS47TJbkKxSmhDoRAMeP/5
Y1eor0YTqDs52gVygh/HlzTgLJUJDHTz3zD/Ny8wqYKMJnxeYtPFwU2tWCoq0AySWz1O2CIDKYUv
8zR/Pz+EcX6n+7LZRSL/PsxAukCjOo0YPu40eWvYzjGKgu03f+q76WTcTA+lbb9CrPCwzdXxDmf9
eT6RGLnDscQdfz58nVJitd78Z4qyBpb6V4aysIQpVIdr3oBQpv/OUIac7ATgKxCdOMv40j47hPdO
EyFtFp8co7nlefSD6YN1JKiXXspRE5vapkvOR77u0o7SVMJeJ0MkZCGj4qGwCUeHCbXmo4iNv3jC
qvz9CauqY4K/NhzVQHDXpp9/vN+C1Kv+8Tf1fztmZJpBL6N1VANQMGAhkxsPUBDFs1rQUWNry6ht
vZXluM2qCwxzgzf7EnkDd7zQkDuLydBfvIb/xqFWNSmQzTUHjraDh+jXp9SPABS7tvLXSst+2Iet
B5p/X9jqnTGmd4MZtm9Ky53bp7078donllEW5MF+biobcJR9Pw5bqWvNGw0zR6pnh3XLOX6DJfxY
JajQ2qBAdyr19/l5T/x07zP7idCuZmr5R0bbDb7A+rdv/+t/grD/Qmp/hJCSJf/nFzD7r3/tf/2P
yPdf/hD/+s9nNzHUf/lmnbLPHK7NJxyjT0Z69Z9p6/+vP/xfn/PfQhbw8x9/+6DOvZ7+Ni/I0l/Z
7Paf3uB/p7nX7/Hwb///F8tdtf9uCNN2bNsW7EJtm49C91nV//ib+XdTRXJ2uIJ0VTocfP6b5C6t
vwvH0ISlqVjODWkCWK+ypvb/8Tfd+DvmFUc4Jp8fQHGO/P8huav8Hn+6mC0CZDojd0NIyc6fOmyQ
8X++NjIjKUaijMQMM6q/I+ONw70Lv7mjdtcbyQqkrDeW/ki7k5VagIsTLEaxaW6tRr7YAnNw0z2U
cmTL4H1WFGMv//RC/vzA/ZnZrv+62vACOKbFa6M62EtVof1+pXhuIts6nLJBQLuXLb7MRRiC6sza
IwDI9jj60a3QKFcPaq6TngkVUBX9Bf9GeIpSaMIWq+6iwGhzdVtyYGOHcUhLgGk5NcFsG3F4Katu
OHR5+6MLquQhqapJ1HUDRDdhILg5jABKheq/UdkQdpF/sRjMtPx/QemnX5GOENQcw9Gh09u//4o2
XheHk1C9iCgYWnZU0dL56bXIMU2JmiPKnfTBg1mZ7UE0cqqLxdbZpnwx34B9dk6tpY67Bu7EgtQk
N7Mp+TKLM24Y2Nv//H5MpQR//sDwZFn4TbD8kg+optq/fWA6pSflE1ERNEd8x14Khu4Kg0rb6TIA
bCmFetN+F4RasWa+7BAOcMO/IPn/tqRPL5kjufvgJuWfwYo/ra9/WtL9xsOCKC0qsUukQDbOzBIE
5UF4Suzr14TcnkIj4QjsWeEDvnL1sjgYkMkoKSt+cOaPF9Q7pn/18vy6sH89MdPEjEgKh8tG/e2J
jc6AmpZACii9JD6Bxj8xx08vXkc+knKVh0yNPxpuC/jpg2gVl+GUC8cLN9vwhaVnf/FKcS3/9oZp
AksVe3WbARTvmv7brcbzs9SkTBL+VIjXOZv0Hd1/iJwlG+F8ZdCbdSgQm7ce5Ju32oZh61jtQ9Uk
zT514hRT+CIhpsL2JQ8PtRbHB8WvYM5xm2foreC/jNMrQXX1TKp2Ceu0odmV3DLFhs6zn8YHarTQ
cJRqvDfd7DOoECWoRn2oJhJGnXjJ3ehiOTe/tdM4L8wYhH/5cg1F7gq7RjEPVPMS+lEIA5TLOMpc
4wgNpVp0Btfy6PnfqxRD189YPVYS2r0CpbxatfPGa3uLYXVdMtXt7hyMYikTUBEE8jEynbu8yOpb
OdbxVbNfxWTxhtMxpuyXcyVXH4nAAvyrCbPOtvheNb6XPSgt3cDohGp7n+VjtZ+pRRTExpAcNgi6
8qJND5k2VEvRTCgp2fr6HoO1wUQtjNY5lJGVA9khXKLdokwHdGbmptV/yPSPSrfqz64FiyrY/JLO
ToJj5kX1XWuz9pmO2DNon3yORvLCiy7ZQweRqG/zryKwrrW2qx1MjcVNNYAX0CIPO1k38qNdO/lN
b90/YreqAfi6eHWReRcdmOmboJfzULWGuZau5WMqUXFA9yFpUSX/xOW5pMgBat+QyCWkq2zNgTc5
Y3m90T01vEsYtYsoaJwXDBTx0iuT/rFzygo2dVpfh2Sl966+0ztI3zA5h1cPM9oC93REF7HJLnf6
DGEPAagu9eGbaqePQ2L88PSx2PmRMB4qrm9NUpOkYI5ek+HOXhqrs5aZ1Z10NL+zrOyjHvsoOd6t
mXQxq477E/7lep/lOFjrGhY1lxxdzbQJYdlOH9FXkkcaYb+MxpYiNnR56k86aK5TYTJfZn6Jju07
36IsOFSG+uHkav6Fcegz6sTHhO1kyc5ykfPm7SX2r3RyKgqTfLosQ6D4VXkNmCeUTotENRhyyg6f
IPLpG2cG32V2CS+sKD8KYeO0TnEw//d3NcjGxRjCl1Iogrmn0FhfdGhxz3bVcGFg8QwGFevr9I8I
RSML2GU1H9QBagKEyC7OPk34lcvIDbyj0eu32WPdFR4I4slGT0aBPO3YKJtSxHKierzjlkpx+4VU
2emg0SNfdDiHRvoLG2O8wxxCm+eMshkzO1hbQn9B/qB+wPYhBmFLTHTqOUq/i7kAcfNyfarL2BiN
dZu67YsxRbQjWd67YTpNkrUfkH7tBz92ml1eS4rUsGTP6YykdbnVOuqPIjQeXar3LjPiTGTBCzYD
uN4EEAZ1EDfaoKt9qzYJQfvSWwfURJFbi8/ECnrYepHDVp5s0041/Udbr6ujldYDpRgWmffANZfU
RI6HebxKL9Xbz09CYTWX0VDhmvrcZoOAMbVG2np2oeL+LJmnnTIgVnvmbzjhMFTOrsoh6vSliiiz
AXpEbbRGcLIRVGX4XgXkyWQ2NsruOrtP5oeqLLIzyBo+SU6s7YWZBA8kG5IE22zP1HVDX9xPJjLy
TABZNKdJr/H+4ATen4dc0faqjQYTqksvn7wLIyaC+bZs1iwTHYB1s1XajVCYzczPPhnFY1gAvpy/
S+1LhLFxJhi57T4kX7WVmtU/2xo1FdA3V/NSi4hdrRkEenusgvqhtbp4M5rM12j7jPUeBx2GyE1p
wFi1TKO6JQx16wZ8wddq7VMNLVO9uPfrxFw0lUbRIhdJZdsKUWAwLoWujydyzlt6AY+zIFz4EM6M
UB7wyndcPHW4y4dibSo2LMhIjixbEJNSvSRuFNCwWifFlmywWDmDOZBoGdbCk9FFVi2Xu2e8G2Ot
PYU1XV7DaL1j7vSPpHoY883DsonxqqtoBxqQUyQCBvjxdIpmnK+uw76hzQeQ096XZbqrjQj0NLX2
FEd4+cmPjGpVp82wi4GKrEqh+BsaVnG4kbS7pZlV/TR5zUDQxO+eAySl+7CeesAmREpuTdVvZWMu
nL5Pjzbj5MjouRJmG2mde+vOz/UHoeoHl03gtrCwOEpVPw4N6ItUgotidgafjkCjkqEBYeN+F0pn
r/sqpc85j56NztXWNsRuUKIhJlfPpMZzVLRj4eh38ybJ70J1F2iFtqs66q+1cTzJTkZbyT12402H
fL2hDs0rug+9bRBgPLVelyaVeDKmCdS1XXHVVKgXbQzfxInD+Etx1MFdrKD2LEHmxh8kYRg5YfHb
zbZC2k+pLJ3F5Lx51WiFWliASVbYDduXVrx6RX8Bt1NhGUy+2xFG17h/HNr2kXlf/a6E46VJf6Q5
pYJ4ycq1Mi8SOk3VMAvT6q0eBjYjU66gtKqtkZoR2BORnOKxN7GV6s6rSUX6sAvxcdw0oO5LoFTa
uBsK825+VgT57KMa0jDpUTFfMh48sbklnasBOnU78YGr1kbS7pwjxo1VVmn1hiBYQ1WE8I5WC8Sf
fvZ1ZZbew1ADXeMeML6loffo+Qu1YEApB73dQmJvl7YDUNqy4fw47a4xguA7DMWd4Fq5fs2FMmzD
m3i6j2lxW28T8nskv5mEGcGL0Kv9IFp1nTK0PSrSowGP48Yygmy5SELZHlAD8ZsW3fvIUoisRKBV
Sw1Brwlbk2oYFjV6+xWFWn+SqU9wKzhgd2h3gkDMsMBFYi7rMmM74WBPijr5R9xOeCfaCz0qwCmX
cj11odHu2cVdRqgOskRlhgmobOE1ey4HhK3pSFD6qPQZO+ENuywTXB6FlfM5xROUEfhN+qSwWQX/
3/t3IOfKuxQnEO/wFlp89hJkExaHC3NRefCLdAyWN1JyL30ctW/gjmgIHS3/UbOYqOpZ/2SIrt7I
wvEfstwtrgVKp/KHp4qYuzQb0iBwLcgYOjljkXU7tYZFkQeh/hTGz5aJL6YdrPwtzitS2amaHmrQ
evo6SbJVYQz+fepG3dIpM1glrHf7lqj8LlWPXaz1y3F6JRPgEwsLJxk0ZhYTZrmPWuPUW1ONX/B0
x4fG6PqzH3jnEubao2ZMEYyueEt8NqCT0VPV6c42RxNwr4rryXPabv+VjIksT99CYaHVSkRTjtLb
sEujfqe0om047Wryhk+WaIrTfz78SfJq/36a4CQhNc3k8GXZ6tQM96eDlyaTqJT4xxZffBAg6/10
pGaDRYngHgaRBOxbNmhtU62GSU8uHeb6npVsODLtNprvipsXz2Mz0h5q4dxCJpWXzu8FtpFXEUoF
w2XivdciXfsSf7I6nvq2pLA6ze2FhQC48YakJu+B6mcMGMhL26xX87cgzX/+gAO9yk68foZI7HEA
UZO96bvaSTZEnmonkXcW3brroNaiB6dKCnTG+DHvLXvXQZ577Aon3Al/qQh6tWcGuDrdJNraHta9
BVbQMWsF7borLkPmtPcaFd2LToKXpizgW2A1nwgF4iVr2KHKWC+u+kCJk+zszajU2flfDwD/GbYM
otgSBK5vujN2m7oh+bgHQm2le9kM1ofTqeGyx6SlR3W0dzmeL1Gr5FMB0ceK4gHL7cSnmE51hmID
9BtGinBADpNY7glKgXOcFfCU3yjwWL9HjC9To4y9zLH1PDJJJ6/mDveEA3RuIHwInU4Ae2tjEBFm
8j47pucHRferc0BataO+YCFiW4NSziszvzz4Fd/togPsNq0ABnj3gu35PhmofJ6cHoYdmnvg2dbV
RM3UfVgGdV49Qkrs72W4VD6MEhHY0tzsmrVGf9QAcKDTk4GDJJzs1NbUnoDjjMusPyd4PY95rX+i
FY33gx9+RB23qIaE0x0OVx+DauADQkkvmcm1Q8TjOUsysh7EuOYZwUjx2sUPmyu8LvjatAKuuMpK
7FRlebDKfkeXRBtL5VvVWpLcYUQ6Y6DoGMDvoxVaznNqBK9Gb+d7kSEe5GmcLQaHCIwWAm8zwwJM
WG+d/c7ic0NV+kIw99krSTDC4SS4O79d8Q/PAUQ9Y8SSCDKA8MnWV2pI8qfLuzN0CXjGzUDPZybk
gxPmlMGSkbrYjdjOQVBO1JCFFX/pNsPkGxfaExFMLN0hxMWRbFTf1xGNI5NeLVg6nXTcZpIOdSAT
0RWz8DgQHFFabXjJSxJ0YVasVYxrnMOnhpnE+GhZIheG83NvPDii+TpQ+Z0kmG5IwUk/tuA9Tv9G
ELfKgQXxrDvmp2PGU/qIfnfSWrCgOFlHHQbF3DZfx6BXILSqf4AMEicTuXWviGSnYAqj5gYBYlv3
TkcMUigofXxVe9VkaQjcZRlp3tITiX1sKebZsGZHF6e0d40KEV9TxupIaHjY4K4xHtjNwtOMBnZk
EIavQ9DrL0ZdPsV1MHB7U42tocB2Awv8Inr31YqUB8dPxm8lJglgswEZ5Ug9BAEn6JJ4XBFyMCUh
knIsk8EdvjIckIOxApsBei4yPoWdL9t0gEOIirhUiLV8qibZu9w9a5kZ3Pd95Twq5Qri1UpQSoA2
Bel+00EpOeTMFxdBFvq3JhT2zggBZg+js2cWnDxWQpp4mzxjjUKECU931IPpEGmIJkBDZ7vEJs0B
LyTTTvRmXEJkL8x1nCf2pgrJVrhVz8guLqxF3LT6OdN3aIrGAzxH9oxU9+ykrMxDRkPF1pBBy2XI
NRzjHE2/x4mx5n0YXqOE1FeKhzKMpiFx2ZEZYUuJ9BmY60pvgKZbhbobE1cCcZsutn+GnRlLwP1B
nsJo/573ZX0zRQqnOTVuZUSOrooaa9GQm+WkOWrN5utmW00p1Xo6JFVcY+f5q0DTzoWU6teOgv4m
7UKvM9AzsRwjz1nXpJ7um9Hy7uP/S9R5LcetZFn0ixABlzCvBaAsi14kxRcEKeoCCW8S9utnoTQR
/cIQ73T36FYBmcfsvfa8in1tAqG4/SpZye2ausJtntdDmKuFCeqkXu3tOdGh9uySEgsWfFrIvSA2
jhSt7SMEljjI9eWUdq56rS3xvbQD7jooKk96r6JWkBmjK6uiCwBb11VMzGv27uxSSTLD2yD8+cgc
Bx7RMLC67PIPOJKElSWT3NcCf3TTl8abmiLLls27mbZ7Mx+8qCO4AWmbhA0n7Pk1HiUzhuzX7XK/
/fDABiate+UvkV5HF8pWmpSwPmRJAJDpv9PQFKflVsA5lq0IRymhDSXysAxC/50DS0bmnb7NRtpG
ChgzMyis9IKxWujaE3Rgy7BgqGmchuYIZtv3q0AKY8TLOPdPCGqIZCbuft+QZn+f1C9mrzVXG6z8
ZIFsgCKenVN4xQrywbmgctstdgqN3k+SZ2N572LTPndAVUPTU/LByZI7JeMlqnSviLw5J+YLu+HR
y9figSSd0OhH60zHYYfAlnnVvQYD3SrcfY91kQwijFmuZrhRnbSEXyV4kBOxaPdjUlQ7FyRWkKFy
umdupu5swAp4l8CxeWr9on7fdaPf/+5gBtPVev/NtcijBKDNJRN1HxO47fwYpiW49hDb65aqXw1Z
seu93kjHXMJIm+jNwKfl2YctTDBY7BAwL11uA6Y5acH6+wveFSAn4WCn5WM7jbC4aEBvIW6xU7a/
TaAUUdI+wywrWUdniGRzJc7kw/+jTA7lYkUyg42XIcJaNMP7lTdFFlW5BgKo7L+BZKLvw1mFI51R
0W7aBFt2rv8HuqI9K+z//iZe4FZSD54aD+0mbNDM4S2r+GiU7OsA1Yf5gEMDrw4SoDrQ53IJpwIu
9qwjJ+2zpNv/6883UyZNdR/a+IfCUUAfW8z0Zby9wRP1zK4uwatx70J6IWPwevtTgi4eO4lC05Kq
i0PH9j6XoNSHdNm7fUw0UVz613R1YnVSAlnv7FrWo42dlDSL8cpSwLn3V9TKm4No8fMPcyu0KcrW
k1ul77jJkRKaDtxEnKCGtLMnuRXDrqZyymfxC8m9FpKtlT3ffvQQ4C3Wxo+331Tr2Jz5/Uerp25Y
G+SGT0umaMzZogQLwZj7f79XWb0+9ObwWU8A2Se/f+cyiJH66crH4MqejL75obYc6IPbn9o21sK5
SqdwAKJ/AAAG1V1Y4mXyKAum0l8v3XYULwV0JOKPP+qxSoIS0kgMkRRnuDNDBpRYALZ/WzOpamRU
6b+7nveIJcOMdZq4Y0zsUCduxcTtx+1GdpYEwwY3lL8838qDNs6ifp6XZ6Poy0eTQBLWRY+TFVub
cil+cuPYfTTaF1gr8pjMoB+W7XTpDDZrWKnKc8G1ddQTCHyKh+RsxgO63u1DrSYwhUbjLFHuYQmt
478KY9Uu422eF215diEL3IMG2i9J6aCL3VLrUNa89A7qYkpSPSQtyjsaFVI4C/PNPumg+ri+Ek+z
yTjWJS+NDsjwT/nYJPu+pDOrY9zV8JOPq4RCZJckuxWZH016u2ERtPxqKWgn/pp9sCLqn9RMJoBw
qEh1txIv1lCf9Rj/RrOODb358plteS23H2kFaYAUQzwmFgGe2KyBsII39DHsT7a+7hhE2tfx3UAV
9WZ4cdiqCtlgXxycDZI4bQ2hWEgDHNbVf2ht33uAhMMuFVcXriFin9DO3Yvtms0ZvVLmKfjy/mBc
bj/ANHRHy1zOTrEu52G+/+dmuGXftjFk2n9z2MFkZCJ/OTbUJ+Hp2c6BJEedtdk5Ov5vOxr9e9vV
luM/+egmJB0V+vz0vxtp46YWdlrNg/Irvoe8di6dIciXHcC0m6X+NBoFdrRnUy6QAwi++Z/Lrc/M
LzF5WJcTs1zONaEFtyfu9uxZZTNgLNWyU+p4nCQ1DxOEkhTIH4KKbOAObTTRPpceOZ/u2IrIysHj
b1bc1ZDL/e1PXqPjoK0dpmFzu7sdBrcf+CmNiL1JHRru+JWRYn2dhnG6H3v0EGotXogkCChv1LML
7qdt3fyhwN/lNnl8Jl/2x51BNOLNpMn/58c3yzLKCV4LAZCx7O1dxL5mw1CjA5/VVSY+15FgnqxP
xlc0TwQqmGC39eorrTL7Yyut8JJ22JXZVIVTxvzH9IhCWLqYE7yaPyyle2HhNOuDq5WkYVpACQBL
C+KBYhGMKY1Z3Lk0vGsz4kEw9KD2SAa5/dp7ZKARecX4h0lkVQzzM18li02W3GuSa0xZ1jy0Whxr
yUgmXVuo9yotltcRiNNxShHwujCk3rRsuFN6MZHfVVF/BC1qK3hSEC2TPEn/Ykf/hdPE/fTB7bBx
szBEygTAJffoBfYiiafbcOT/f/VA7m6/5kPqHi14U61FvWvLwf3td2SAlK407ucC7986jd+xciR4
GEzdmZlXj01Xpnt/sK3g9qtnWS/SFs211eOeOGKaYYN6+HXMEp6qEf+XyqtmjzUM2GI7py8mOFbG
uystJsOdhuyxQ84Wa8yGHsjxYj8DXrCfUQt8aMtc3d3+Ub8mIhwruyIPtATrv/3lOxSul6IiPe72
a+2J9lITRrD4FQBpKWiDbTUH46pld+46Wr9SfY7gZTC17Up6s55cYhNrucVC/DVWynnicg1uv0nU
3K8MwH08BoML8DyFovhgM016SCr5x9/Smm8PaA9r7zyt5v26rBe3N52frHQiR8m/AOvGZ8djYV1C
Gbwg1TwvmwG51TNUyuuxnJe/S94Bgb4VeQQMOYFP2cG5qAAO6pwLt4M7Wbl+Kg6b3cJYa3e7MmUr
xB1FTfVvkVmsI9bN7JVKi+N6y0tti7aJahI0joz0lg+wQodFNN09pvNXMZd4MmjAA9p17fdmUNzB
bRgfsCV1NPLwQ/uMlrVmIXSUbYoLb+HGwDUqP5IET8ei5Udjwv5GQeffGanJX9zP+y8H1lNbQqEa
AH3tROqx2TG74FbIMOjrnqi8q4dy5HPtK4IbPISct7PW8Wy6VlGoaIDWslEM/vfDYqmBgvFLDErj
Amekx/t7WA29/NUVA9YI3+2CWUjtyXH5HyXxZt9wd/8klGPcbHu5UdlX5lNh6rjkBKjeebWnLUzJ
IDCeaoioB7iv9tr8B1LlVc+c/sXM+0d4eE0Qj036JFsbjn7Z4hMDbvDYypmFc5VGeLY36DAvRLH9
6JOhvdoscAYrOajWGq/rlrHspKW9sX1S+Bz4jpe0PNncsR9IwFt/JbbrdpfKBglbvNTXgShN3NAL
aGHT6v+o2UsCNlJw/sjNLsESp/MpTt4lesk7R7X53Zx6Htp08AaLUxh3JZmwp9aKP2ba5F0nq+JR
yIk8+Fg93Ow2jiyA6vX1U4kxNJy84ilFinpwoadcRIs1+jZqKhbkdAuHcha0zDOhRcSXykB9Qwll
nW6GIxfRRmhtCSVr1Swn11/3ju3B5xCz//eq+gVv/9i1eydz3Ttdf0Amnz1rcNLLwRhfqb3157Qj
LCzxYFNuB/PixqR7VTi/gDQHE0vtu1uxCibNPcZk5jB8xAxqyhKYOb0Wnxeb1xo8mqHIvsp9MurL
Jb/8m1TovZc/TdvpM3MfnWoCrLZGEaFXd+wm5s9LVl6S0r2z7aW90rrHT2ZiVBBup13lahVTC40k
801eYLk4euJGPZU1GEs+zu6ryOSJvOrqSQ5ZE1T2+GvJm+HJWpH53rCADtYEpoH2Y5HPRzhb+TUb
ffiLZr8X4zrfm0p8VJuhXZtX96mNK/epgoQHfr0/OhUsEn/756PD4IEF0un2n7r9o2zJoWUk7Ny5
toZgNma6X/g7z8p/uKWz9zYTazJC4Whz5ScbqqLbyK+3+kk69X1jEImbN8j3zW1dPunUW/UCYehf
076N32/LGHsZ7PvtWNxRfHJMuWsTrnj63l1T/F6zmoWMkXf3IhlSIn66+lrWVh+tU1aTEsNMcciO
Akc4WFyKJQhxzj42sN4syLChcbADrnjiRh0XFMtF7HSMPsJpzMOyoCqlv87v0lGlR1JWPuPe6k4L
ms9ApVZ8apl3BTGx43uBDDW0HfnnBlmNKw1ejawelYtXY+7a6dpNKZMay93zyX5VBVqjrC8wbW8D
etU0DzcnqKYDX5oMouuETzHsGfZyr1dkNeDjSM6UPacN3fJEd/RfmrNHiXPaO9Ns/oDVg3mPgQ84
BEHijZF+29XCfo27kd37W0XtGVSxW54RjM9c/rwfBiCAAzJabHhS+aTobjhtptqxw+Dlqx4Ah1eo
yYJyTM6o0ZmZi+/RWfCb5cazPUkmeyn7HeWw+1tSYE3lPl7i8ej7pKRuRqQKzTROKLPdkwOZhaCD
P0qQNT6mPfzCAcm/4Wrp2b6my9ozwX8k64eaWoUOp3aDLNisiUUr6e6DUTQiWrUVnJ+vYWfipogn
f3kZlyml/ptB35pNhSq7IXopJh/QIgwH6uRdmUgmUmlBIhZxN3u8EzRp8gvBMYFBsXjqHJJEzNx1
SL5k52Hq7P/r1PxNSYpwhuBgMC0XYH8Njpdn76RKkGNKaR/sM9A5eCYRpaV+SuKc7Q0MEFxaKkQe
uXd8bUtsgo+lAZVpqSlnVLpRZ6lzbFZ1NMns3BcEbcxV8WM01Fdr/qvTGQ5bDIBJFMT+nxp/0qld
gtU0j2IW20PZxlHekB3gkJAxkOLaAsR4ZNwUmKv6xar1A/bjp5yDUsvgMllVH3gE/EFE+tPHf0nH
eYrl8CexJvBZRB7STMqQJ6fEgPjg6HG9jwutZgLsVye1ksECz9OnvRJ/ia3BiJqF7ZIeAYeemZNU
96UkBb34UNNMzKZkQIIPHv/LnGOxSNaC72v5L9dsEnNiFyslxFgzy2ljOn2+ONrzmgE8xZTGeBiK
Nees1+46DQtav7mGlMyJVUuGZ890oZsRahuhG6qDuWPJMpM1zFVfxpceN9GBXcWEB0T+2ubsd06Z
g6xjS5AwBvIs51JpKcsXD6VH4zPnHX0dabzsGPJPZCaZPGeFhFzU+swIR04ZfTL9A9Z3w8pNYHzP
s1cCsLDSp1Ha3WHW/9S29wcoN9kL8KupumsZAXFh4Ig/Dqzn3tXJZ4vdNj5ZM1Q5zWH92/M3eO7A
TIVap31lOsFfJeybMna/aqe0Q+ZtZuDhdtUHCq6pX358cuAQmttg8dAz7GYgmscUPAlkijzEZU3c
mwRMlC6ee4Yxugr/0ikfVcnq5ifw3L+KolJgbqliwbBUaCkav9UvlRn7SN3kISmnO201AF8Uy1+s
EOSkMG9syzVITMFwU1sjZpZw3wcuY0fY07U6JdoMx1ur0j2PDRlFYhweYww9XtoYTGqs13K0wfen
SUP0rfRDPWN1nGioZ5h+vRSzU9z5WXVQ2oA1iJ2SaZJ0PaxEJUi/0gODUiZUSdgQexI4Of5f8Ono
/suQyi8/tZXg6ERaYbTay0Kc1ESMlSQAsicJcde0oiFouXhW/AujduVkMMnA3TGPPGr28KDX/nC2
yhN6FIboGRtt4rZ7BWNKEEbs/dRGUjKbmzmD9LKN1pZPbHLsZW8wmVp18SOwxcHyRNmwMM7kpLIY
MToj1j+MxZGGsSuP3RcqwJY41eZP7TjoMifELKbTPRrDGxaQNEhzBCdKK+4RDX56eMnBl8nHoTQy
QtZjvk6NTYpRPK7oDH17B5quYJ+0bMmWPzi6173tPVdNmu/sNS2P+FnDeeBmZVHSk2o24AMrHDdY
CHE+lbOFy7KkIx9tfVdbGRGsKnnRkhiFXZa9LT2SyDGxi1PntHJPxFQTDZ37jgfcfdhykFYELNMG
VOAbrw5Ok/3XzGMRuY5E6dzOe6oyH/dtQkJbCzkVVckUT1iaMp3zG8jRxRrcOye3XtK4ZlRlMKVA
ORGy0R/gO/YATAZphcg3rIOcvxn6XNeirvduCnbOTIbkolNicDE0gL86YydiatAq7YlG53Vd/Weg
ZetJn86L1LurKOCgMvx84MzCsM0XZJqrsdPX6cfEGE/P1pOTN5t/C5bSQFdRZtZadTUFwj6G0hjS
UhwuSS1L4PyzE6n2m8ideut9mOIR5LHDCu3tbG9pd/iYimBKWdjQmpbsRaoSme4EAoopV802CPiK
xfvmklZgjiz+42QkG9aAM9jCsI7ieMJm77XY13SmsQlw59Bt1H2heAlIT+YorfdeOKxsDxytJBcp
p6lfpt7YF1CxmyQ7dl7lhmMs2EeDfJOkBMYl4iUUNF5QSulcJca95D+tRxsQL5TtCQdS2E6kK1gN
+/A09vZlsUZ265MVkH3oRPysnWkcuAHBy6BTe5Gd+m2Z8GYs50OI5A0ZdfPge+WlR4ZClJW3RbkT
YDojGkx/6yx+d+wCvy2AnUGfUL7agC/SxBFP2fg1clgRZNh9lQZ52SVh7enKsKaR4x8QS4iPrJk7
dtjWHsb6KkkvCDJfRsKrnstl0GjxCLjPYiL8gFfbMTLXWXYmFqz+zd2csFZzzOb4YS2IdncKdsqk
vwDQqtAXM4IH56NUFWX2jzVSYFAjxyFemYthSbZcOZcsF0mxI1A0BT2i/RWdpxPQYdyjTqzIAiIb
tumOpSDXqkre+NfGVKvP+yajdQHR7TO1G1ZauKnqKr4iaYaM7XyMtr8dXlH0YCB2ADlxILEyoebA
RDyLIGF3ylfLGqHJG4HfMS2DtuV+W3omIcmsTmULpkFl2TeSLNS+sPTn2P9CzoNqDxxD5vsdSKr+
rhw5UPsiQbnyJSRFnOeQoVS1fzy3e+fJf2G7X0SEQAEVilPzNEy6/diRUGJK6jRYBjsUgs6hXtTn
RIV1IBQnZy7JNYosyiI/EX2jfHQ8KHJx05A2k5RVxCqeBMcFgnoal8Y9CnkkQe1rsyYMhTTYgZZ4
NPIJIq1ZvFYANGBk8Dks3hcSpyjtvdDS1U+qUp5quhitKzmJ/Re7QuiFxE47zw2Mp7ySJF8UJpU4
GeM9+i30TIMTpD3sNK8Ht6JllPsCNCL0kTXMSojjWsWSEgKy+asDxQYb7OQt7s8Ivkmf5jGKQb9r
3TBFJoEBu8kbzOPEZHGnKnU3Zqd4YcgHiuFdDVzk9lJOoedjoM4mNEyt9i7GN9OuSRu39CdE6wAH
ee3RVO8b7OBhWlNDmG77ppYBQ6PEuz22gPB8z6JPTcdpP+fph8GFK7P6vCzUWgALKqr3yMyz52Ys
1K4QOqt60JxNrPFEanjLSsK/77XlJHsDaV1dnDxQtsQF8ipLkk4Gk4AERxHXSIDlUbIy3V4Em9u8
lDbPeO8/2QlRCaowD2yJP7eZUBEDY3e9HYzJcB7NhKnxysJVZCu5mdTioIJoo2MQ0t7UXrsy8Wl2
CizxRfan0NFg1oZmHFmZ76dJd0L2XeYuc9In25qTu8G8ZyUh92vFyE/BLViMsj/TMfnUXaMZysb9
iuGeMMzgMBUgsUKNXGNZdU8dptqiIp/c1P6kDc62sB0LA2AQeOx0ViGeiaMax3diFrMDY3BKr2Lh
pYGRguSAwPq2e1l8syAoXgay4/q2/bTaadb2sHgAh6etoi78/kINrAFo4b3lVs8S2nq+KSIv9DY7
unET2pl6XSrC7wwX56ala3skxlt6hU9jTGu+zgD+BerqtLP2LNuAyaqDWOWPAuV1bA33YLejQbgQ
BAnUkFQ4ue4QWapOsZsP4ZJxFNSrcz8pA5yiT4WUXUgay2Iyf1WWbrItfNXI2ZleCPJlTGtPiEAd
KtDPbBIYfJLXVgoGUZ1ONHmVkyiE1WeN1Y+e+s86wEIySUyAjt10suL2Q8UTgzALq4BrukbgL0Rp
xARMZaRoayTIG7i6M4YROTorJPqdelGCw9SqLAzmlvos/Ep7ntmhyWE+O+53Vfb+b91FxKQk+RqD
UPQuZMvEZScOdpG4gSm6jjKpCGKXmZpk/ZLEscOSIO7oggw4JUUG5LKap11f4SDOtYujsvicW9In
igO5lmAqrpTcOc4aWbGjdnI2Epg0cRoVaPDMpWLCjETJLsfDxFdsYZWLqg70uDNgwx+9/jzUsth5
HSiaySErxUVm0k7OWfpw05AalmEdH9H4vidb1C/u4jEqOVlTw+APzfzlw9HatZnfHaT/l0IrPZSz
+8jIH/cpYEoJUoyQ2hJ8l2c89hzKB49NOtNgLWrEeObjvqa5OwViiJ+8GQVi0UEmsUG2pipaUZ/g
OJlSaOMrAqE2xHeS7bzB+mk8Zhdk6oKqQB84I2FiuJYxTyShCquNt4GYUMmZRhytnSBKhxOab+WU
58QqF/D8JGqErMo39zhUl7FB57gjPIFsAZ8BhzTyQNpozSdP55nKu08rxeDEQhR2r+ERalS1aIRR
bzC+Nz3eRxS0Sdu/V8vU7GlUUNhkDPxG6sweWK0GX+hoxwNhFDSqhKuzMeQPU6vPX6kIlcEEp0PI
WpQsOOqTHWPyA4Jzzze4HselRafg/xJUfqcODPDkxt9uP0AOg8LBxlgEE1roTbPJyqeoEW4WmkAN
xa8e84SLYiuILuNntCw7ZAJOMtNwMKfKPHSQfEwDsU+9zjT7mGdyhtiMfq/g2y4tMQGRTlbHY7vc
QbDzg95O6TZVnnCkrc0+0SvAxH1VRVbX/K1V9VRjBuJ8YHniVr/R9mWHRq6/iYV2+MygLWTOJmbm
azN77owk4ZEF9irMNZS0c1yFnIG2vjD6JKfFFfT7wDoivIQw4O3jgDz4qsY53WdlzwFWGheA+hzp
F/SH3hFG1IJdxVsxy6cFabodc+yv3DRgbSpGsxwQiqmJcy9XNQWqqaZLAp8q0ycwXp5/l8rlzVrF
EnXak6Gln4trPbkVdNOkTIlE7CFVwpzCLmxthnnbRGrNoWZ6aL5a+09uiump0ZxfyPusi7aO2Ps/
pJ3cI2Ujw3ixkHh0Iyt0LSasFI5iK1Ou2IEEzBTYmq2DCkGcKTgSbBb2y/08aOW9qHQmokt7HozM
JS9VTyP8zszIsvcOsW9E5QsBZKZra5GF7DubQtDW02MZL/fFnE4Y2+l+XZg202wTvEjq0sEw+SqH
gjUoyHBon/0jmjgEX2Vd74SZn+N0dCO/7Fd22vNnV9UvPn/z3SRROo1IoTshxC79KGS5RMmxDvpe
muwF1KtusJNKl/nItlIi70t/yQYJhrAVqHhDT0MsbPvWtqIBqkFrahfozjN8GOe5ZhodtdP3iiQ2
SkvspGVVXfoWWsIwrA9mxhvtC2phgqhZ/+B+8/qdQHRM5J8neaSmX7JrnMjVZhXNBp46Sfi3bpRc
LC4AuyVH9YCHNWRqjlackKFCfWVN7t4ZZOlUMTGV8XzqUfQHSNPbiFnA/ZpCHmlEcnYGE6UV6eO6
0xAIY0sEXitRnVn7uxn6N7sr9kth8nZsOW5e3z24Sa1RHiwnztTm0MvhIx5T41hr+TeL3OTMjNna
WQkyy3Gykc2ZWrSCQHgZXOeMzHY34y1Jd6t7ke3vAT/1ebDHP6LI/g6FxRvjDzQMMyS4QpqB7F/9
qiaiEcFz5Bf632IynxnzViHd3Ewv5aLxzr6dsRz2ZZuo4ECURMuco51DVfd0Z+katBOTjNXOxrMY
8l81/D4Uh3VLsiZz/qzTYjKlBl4BZFW6LA6NIxUwn+W4bKARCidxVJX/mKVwfraxleOO895MhMDb
oUSAGYRRQoZywZ7cQyos8seoCW1CFa56ORwtT1jEEjALj0dGTTSgW8zfkIVd49aHmIh4No8MetoG
jOO41idTmR/I6gbmP+S7GtYfOQIituTL4pIl52bzG/K+n8ZO+e8INEs2cxKpCvpX89lzpmvjGqCE
SLINFrUi/1z85X7psO3cWz1f7ICSJUgLviMhTabUwIR21vQ9r2SLs1lDYokbAQxOvqsQ1WI364Mx
3q7hYjkqlrvQX9RTjDyC8tkLBRCKgKFwgx/gorvVl9kVd25T2Ih4jeswiv/6lGxMMgIfnKH1GWru
qpRpXBWD3tIXwbiOTZyRys+5vGt7VIj0lGNHf5v2DL5cmo40byumQTF514s6JCsbTehpd8ItrtP4
SsAwFtJJg7MZs18DoIKOvYb73GXpVZQIPoyhoKDg/fQyer0parzM4uBAQDZ02t/FMt/GVDP39N+4
vHAoeg0LXgM7AunTbYC85koPGSMk5hnhsf5MY+CcBW9+idKc7CST4V7basM5a7bB7I69ELMhcIZ3
urF8DXqjnwev+mIYo5OxxLS4MpbuKa3ukdT9Er5uHYkj+zStOguprr5HgDQB81/egn54GyrNufPI
9eU1zLJYRdU8eEyPV6LWlInuJH1n0kgeD+SGXSxtVJWM5w/trP+XLu3jyhq2Neb8EuuoEYbcbfge
tYurt+O7RhS73thxMGljFTk22a0d/jsOyWd0VlqgDcnXpE/20awSHIrcr0HVEbbTWjoDbejNbaE/
5YJ00j6H9OYvxackt90cUCQsdC6jheUnbstd5vIstpXxmA1VEfVtNUSL1V81lT4MWv2HXD8UGh5V
pCfQCJbLzxTrGAtLrtCFldZ76qrsod1VLGMSszMPscDW2swZQVJYYsNBjPuuBwXbjeOptNCOKRuK
vFtCEZusd7m1+QPTaq6dYMjpcml0GJIM03un9b/B4pJru1rjxnYLxFSULwnBQflozFfS25te7sHC
YwTZwoe54H/6dU02v+mTF6Ma6iBGA9Vbw9Ey81AAE9iNPtUpYgsHRyFs566C9Adi7H205IVwzPEo
TEnBl2kGZ9w27c5H+QgMikwlFEmK7fgl7sS9ckk957Ma6ee7nJlPu7EHOiJ+e2MI1jr+Is9uDOaE
99eONXkmrOF5qjNtX9puuR8bTDSZsT4Ta/zYlXrIA5895R7ZVy5zuGF5W8ahecF3uq+X4TdOhvoO
Tembg4MKWt11ruJr2RHoUKMtctr4hfUGjZ/5JWfm77mg3h6/2j5lPhUb1d3wMRo6zTwu0iKVdAMq
0aPeW+adK3vCv8cWLedImoJe5FyvdLuc18vfNob7ZmbW3YA6W8zdp+EvzM7BMYZl5kqGQvFP1cn+
MmV8Uv5KBFvesTWQelUQoBHn/37wEe8UKx/yuaC0DWXyp/ayreZLfyw86AfCtTaalw9wx3PxL1Ej
E/CYo1innWOVOYnuuDY933xeHnKLnh8pYOU1352Fdo+8B8EUk0gk/dExySOtavMzG/7ODAEAFOvG
tR8WLlMX2Api4+/ZGv+TJQ2PtSA6rX6WpEcYMDH4LGznI/NpuHOj3U0W7cNYWJ9VannHpgZIvyXb
iCphqsgcltBdGeTZod7Yj/gUTd6mUlyRbERystOjidgCx1IWIWsdCH52XmGdooL2aMcTMpNGyL2E
3EH2HuaeOfCkHwnDYF2OCVdHFbBbJ0aIvKSTzT2HnkYLscSbHn0xomzvmCMXInLCjvrO+qvYNviG
9T3TWu5WvY9uFMuBGSnripEaf01OY6Mz6kIMRMtlpSByJqb0xIV2nQW4bBaI0Ks3y0rebI1DLWvf
bZSQQDvHG9noV6ytXPigXCNrMNHbewbNfTOcXT37q9K4OBPQ/kVn9+atroRgD80WLcdz73vtoWOQ
LXVIOKTKMp+0GQyNX4s9YpvgRBfF/Gta0CiZf1OhfvjMjQ2HSo8kk/azQctsznFMswXFDqfcgTRy
8VTYQM1JvZMDJI21ObBSIhyj95KIv+incFleAFd59zmuOrm120i0TI0cATQ4qjnj3Bk4B7aVgtN3
J6ZvvyGmswg16YuHFt7OzIOn04TpTANTAUvfdaiROCoLaOB5a18tQVlA9EYRrgyH9vS4n9CQLnmt
PkETzaC9mOKt4IjIpqa/prwjzj7JvD37X24a7dyDJSEcZ6zDXtRcHcSZh5Nm3+XZxEfbmjKUfRra
HkOScaGz8lP7ZfXH4uwZ8/vgpTJK8vrMPK0I2xIRRzsyPXedfR8vzhWqNK8lK7IRsVZkGAZKuf6g
61NzXQheS9HIrylqardAQdb2KzkEBmeNSItfcmRy4rXkbG1Vi16we5urByMWGLJiUjVo4sFLOnwr
pHUB2e53/ggnMF+rKsCWcdI6nvq+5kLSJEMC33IYhLHIDdwJoLzFqICaaEMcptccn09kjd+m5dub
gq7E8WTkYVIzhHeahU7ISJ9bxzyw2Y33Y4tzQVEySr006OqBFNaEeuRmzuZfvDfpZJ7wA+0tC2Ez
lskTew98E+vmRHVeKqC3gfCKU5WlWCIDB8NtkCXiLymnrj/9jukuQDmVJ6N0Xsy09pFiGAxVKT76
GHs2y4Lmu6XFX+SH0rspar2lY4vLg5hwnOgjxenoIefQpiXI+dDL1OYCgJIAWBF9f4ylPhbM512P
unSomaxPK8RF9DcLzRfFJ5AQ/t9xGrBJG3c5e7lAlZKxgCLuJffo2PrFemIygtLOSWich/cS+WQt
4vy5q4vjJNQQkUVE5dN4p5kBAI28T6mmKTaDW2xk8dmsPJVZbP5OhFWe/W02uI1RnG7B2TG1hK5l
nsWGFPtVAzBTjUQpoIzaIUG1Qs/NdzS7begCzg/53E9epUlslqMEcgXYuycdkE34buimnr87ObV1
yaSNOWA65wUccLJelpr/JdflM8BAIjjvxLOG19fvuGO9+b5yEqRBOoNyhbJFZitOUjX/IUWdwKZy
aAK7Zpvf2+8IL9BsukN+ZXgDacPa8IVlWxPdQgenmJMTiFaFpDv/yXCg661H0Mq0/B9z57EcSRJd
2V8ZmzWDE8pDbGaRWiIFRAHYhDVKeGitv54nAs1hN5rsNho3s0mrKgCFzIwM9+fv3XvuFoJxtG4I
iFo609QIhUB6Rke+Koyh4LsjgipVvPwcpCVfFLfGDb51kz7ZdG6jrmSY4Laoo26uNL2bFRtMsmNY
uZFzqnplmakiO1pCYRicFr9itxuXuJO5oewxOSYQbRKZ0hJ2ld8k1gog4hYjKGzBuCJpPbfBeBTS
u6v6sKB/xAsaCoX63w7oBnlsDkKjgMi95VC6FBGqfWCumS1Qji9GN2r2HTQX4dNDK6WDmHlMYaEm
Hz28gLUH9ImDkFrdHYShieLR18RykiB13w7UwII6Gd5EidcSXk3dwr5vvJzZhc2nSJRPCHCOmiWt
1Th2Lu7k1t5lw7jkc+OQuVdNoJZh4YbZLS98a6WklNqy1t8tHQt5eHcaRdlQ4ogNq9yibK2fTWOo
K+Izx80kgXMG55n9GCwspUBpFAZjOrc8jqwIBvDMpSZFvw8C2MXD8JOjHKBSi08tpxPA+T3A8uGI
jddaF+2wNkvOIG0rqnXCHlzjijoMUG/dKi9IN0qfjMI6G4YzPpQTWV66XbSkB7lPQp84EWVIlhQm
4Iboe8jauDd+ASkjF9EGZUC9FPaxMP1hgcJwbaWGecC7yK3QR97a6fqd2XYfapMgxMyzDA2TdaHl
SL1Jz2CV9NpqzTx7PIGVnUiIBuB+3twSokpthcZufI5T9b3DEfToTRaRPvrw3Ti5tFb5UEbf4Uhe
aVW0p9yihUS4BCapPsZiQ1MH8c0h0zCRFsI26Zn7ryHYGyaGb13GGBT3LjZwLLYEF1u/GKgJGh4k
sIne21q1IaHVaM9K6J6jMDlrhpej4FSVFbrmm8T4E4RBeTQTeqWxqr20nbp0BlArad0SKFLBEo47
OMnE/4zVG9wZFCkGeuq2fE8jJj0Va/Ro8REOYg7prpZ9k9xLu2JSNVqjgWCBZnVTZWu9GJ4qR7U4
S1CXRCnnAC+Plz4mBj0RqHHailYiBi4pRbYjofzJk74KMD5fEYvh1+q483M6kg6WHVPSnkGxt+kw
wrMDBRyfJQ6C+KeZuvYSJde7kmX1yhu1jQBjxYFYPuGcRVkexyY7Pm5xtV3j8ir1HgiSJTYSeapD
jBB4kSkFIsAwAKmSwdsmnqIIBgYdtd/dtEzBH6gaCEekax+M7F6CiLHrbWST9I324t2dGehjYeJd
VFdpizJdNbRJCRyeQioqxzI2Rv8rjuj/6s2jOuVbFnyc+6LkUKUa8hZZKv2HS6yEw5ZW3ElF+LLQ
XCVfBQhiN0l1zx1iIqnRAzKPrANWZm+DaWLhNVq6yzSxwZNiQb2UawY0pNolKg0AY1iLae+2mqQ9
OSqn/d5S1lmoKmd74EiH7BKazEB08lpXCIHwe3sKrwHGzIx1bD9sARRGD+ts7Q74Wig4t7jgOrnI
zSE4BHENpoYJstOO8cY+QOSpjoVQXzTajCLllmAK6C9avGMnnGwvQNcztj4dDjh+/lKj31y22a2v
23NX6sjZKR9ymlBIgP1z4vnuSnJqh99AG6O/1GkawOrgyEZDnxzTHmQ2MMb3dlxqwWNH8512JNYR
BEdOBrO9ajmsVFRZca+0D5Ke46FX87shiYnGScqCBzK4z+qrppFVXRg5KTat/UY5XaA+ORURng1Y
sPARtNw5F0hbF+XQPih5Iw7SNHFmW/U5x/u2scOrrlw14TfHSKXPZlTOzqB2Wowk/3FgdFQsbsgb
RZ8P/B+Ou5k5F5kKnFUvfXnF5CsWSDJQ+bkQKCZjH6QgLgeqOKRJpB/3fOCMfhyWpQ+KLCNK7jLj
uNKoZe+KmX3SwXMLPPt1FlpHWzEUGjEKByBI6kZhWzvHAN2ZCrvdcnhCZQkp+iFh2E/T5WnWhWop
SxckIXOrDgm6FN89+ijplxKFOAN8Wnrzt1EdRkdUwM5i9ndPvatCDcgL6/gYjhWOugDpM1q1Z+RJ
dIjTfF9hnqIpmBvPvItUZkG4xlRF/gpHsydyGqfKpf3oQQyZBLGq1Lk39q3qhgZbp8nms18mGkDs
6Y0wREfLdUQK6IrHkQoiKCJkzVbTn6PAgXqfa/sSxetzlWKzG3MCnQXUiszDZil96AY+Ut5nACqc
B0b13hI06QLqJRiHKLvpl2ok93GCqtqTl4UOO0eELbP106fW/Q01M4Vnn1XbmTpA3RysAJ6Itc+P
wC6H5AVxXilc41uZyRKto47lOoSjOl8xKyDvR9Ptq+i74TRLUmGVmJ+J7h0SiKVuG3KD1zEBllTT
+EbnewEmYV6ws5dT0kCMVWggxqTQ0FOCjtaXeiG+f+LXErM2nyxK5qmVS6VDNY+zGIwHzdIGtIpr
4xUrkJQ5mznQeH4g03sHU9TYak15HZmlPPbutuoZOndhquwsJ9mrZCrcM4bAS7smu8xWsAVbqX2e
f76JkQi4hv0iejyLEh2SQVScTY3T0mJfz+QYG7bppsv6cJUDLJrBea0YPZgmGb9G7zEfDm34jJkT
UpgfITKdqW5qixETFAd+XDZqatJYrELaXzvqqZ8pgXgobdGuockZtlIBJy8dEZ7Irnoi07XDxOpW
OOww4kQ2Jj9uHoMNrMI0VxZPrJFvZqWqe9EjokIG4j5VMMsnm10TMqOb3AuJI7N11EiPAomYUpo0
+SJPbMjwQ3TW1KpfmZgfjmZmN0Sf9N4yqFkfO/RwSpuJH31s4HSjv9uAshoSdqUYo/BK09KfEwHk
mE8WPAw4cCPGIUQj6vfnPq62fpUHD6gUUZ/6XbSzxji6d6azGUINztFoP2qzibJKikvK36oSVW7m
pRB99HFpq6L8aMi2m9QK/i3VegOZFZcutBi39EE9vvYhFV/SXVPiFp4H6FS8ST1prekrbeHu3BGm
9hDrqYcMtrn2nf2mGiYnmKbPk2UTZCDwRKUlp5xw4WtYUGaX5L8tYXYesbtXt9KkWJzpSdDvQSV7
GcpaEjc3ZorYiqXHOibjD4V/Xw+4JTHo8ulCwvFoQwJYEUCUvehZtvK8NrvqepQRsJewIdWtDVkm
nCzu+FTR2DHGNnNnpygSyew06dZFbeAY7YZrngI/9PDVz3iYAFb9xfLDs0YIt0akcAhcgN03OCJX
K086kwVo/ImyKmv1N7pNyWHwjf5q1PlzqpXiaA8ByMfYMB9KrxjZu+wreZOsA4YWH4eqXHopzZth
8JE/ViER82Wn0TIlp0Qkb2XTc34MG7g0sIA6lImLAOzYJo6rU44P7hDZnvGQEYyxMQHUky/kA7uW
bngQ5LUvahbgq8G8ePJAz28q0oR1nodTco+N5BNfw2xLLAkRRVaFoifjBtw5Q9fuUOKS/45PbGua
cKwrelX+RBqVkLI0w750k1l38Mnz8gzczp2t6Gs1Jg9yviSeX2FYj+jK8314QxjcPiiK727SCY+J
FUTrrZxwNelvmtJjkjx0h8wU2sKZUH0Udi6J8116V8LS3qQVurz/+Gmpqh/gDuxL2TD24PAc72LD
/w2p+T7C9h70Wbk16UISi6pVa46f2QP/sInc4sgxtboXk0sjDWjYJOk+UMVL5tebGc9VmijsZyJd
nyQoI+pxWjf8xz4lVmSKY54XRAyVoC/SeGNVMdKBnONP37YckjOHnhUGz45cyxmlliXrgiTB07zZ
ZoH5XTR+C8kj7E719NCoeKA6Q2iEElwYjZzYpKf1/d8fEufN1jP1knfZvaOXQL3El4iO/p53IIXm
v40G6VJF1zWbZjeT5Q3PKXFb18gRcj4EYjCNu5JW66Iu2/e0psZFTGicZZYEJzQMfKGloSEQrVH3
vNTaHCwzvAr9aJHeuU/txluOMglfAdQzqrUUThalpdGUSIxDE7ffW88x3gK7IPv3tS+84CdEG3Qc
Gi3qT2oQoUzw1LyfcsrRri0cAIadvShKNAWB1W/0eFu7wFVT9HKjRagATKSGM0OmRiCw0OisG1bR
THhH/VkM2kuUJMa5DF5+TylxY0hq1atdhsTJFLZ76XOPJ5HKKzRFcdfBWHSRuQYHzKbfFekZUdlN
q3NlZRqSFzfROwnkeO+wgBwwQHq7FKTfekYnEPZ67SeTWxgO+X7OnEoH9z44qfswEHvxDC2eLpsd
iuP8RWPywwl2dLLjKdVHFu5aKOHRQW1+zvoop/eGq3+sunKrtOBGc09DUWt37aGOy37bhV10I+OH
3CeTju7ATrcPB3H/ZKOFHQQAKSe8SrxFIpIiiaFFEBTtJSixyisaeoPJvjOmKiz2acMvnNZF2c6w
CqOfUvNUeoNMFvztnxcHv1TGoZhrvYyATMSkuRGkgpgmbZ5Dmo6o3HrinH0cK2h/q5M0YUkG0Xle
TxSZ9tDobBPHCghChSpkkXCj7Cx7jE7j4I57+hQcHBpGjHZUBB/gDG42KxaJYQMVfl06e1WNCKTv
bOgo2M5J8yn7cxH/miuchH2N4yvcJ72r7U0Ua9Hxc3/PInu4Zk7+0prCpX/LauSbGAMRfBRrMinu
RI1mD44emveQ2eto5fnSVc2BslTqNGuaveWWTGtqw8PLMNj0Hgdvz4eyXDauFy8DDCYrhscHFUXV
pfYy5uKTDYhZknP7fAqIChX0Pm2+M2yZfxsQB05iO7AuVZ4flLBDMIjK9WD55ounePFWC5g7og2A
iQdXKEdpv3MJatixxdJ4AmbEezn9kFNo1xRkCkf07GYpGNGSyENYwvKPj/gzwdeERlBXTfYkS/WM
BNCiB2TxNwr4pYIz/intOFspoYnNLa9OoZUWF1xvnBm4HVhLhlc83nDYptdk46pqWoXDGnb3Dd0C
7ZRn1qrT1fI0c2Makf+O9PlEkhl6OMUmSDLKO1TMTPgZ3whSgcg4QHhlfq8YCXBbrWfIb8REyKgN
89aSmMKkUOyR+TyEsZ8vZ4yM1obmlZh2VK8o/dC6/wIowt3BHzrhk23qgakoxWV+KhpN9nzb4ltj
WfWUtd9gzKWdhPqMJKK3xmd2m1TVBReOeHS7Z0gH2zEO/d9knLVLUmfpTwaWu4lU5inwa7YzJrVp
g2RDEtA1a/Lh3c5YdTT8kQUGbGCo4WSX//3Ign2GlD6knUQ79PZ+BhjPq77wqZULaZNQnhp4KQNQ
PAXMY3CBAB4rysn53Ja3ur5ELIFwfDqpIaaS6yoOCHOz3B3mh+CXCtIvQ/+/6RNKWjR+xg4XMsr2
jkF063XmPuxa/FC2hfywqPs12aLhqp25A1oY7zsS7SbNWbCuTPJHObfTGZu8xpAGGGgU/UelImpJ
I32ZNrWFcsCDcvL5RwVnCP2XkvimQrwYjtOt3DAQOxQO4oWUZuauevqeVnZ0SkFYsRo12aJJLWOl
TQhMgWHp6AXF997E+zTTJocSHYs61PB/M8d+HCqix8rylzdlSNAM5CHXGROCqF3SeuwY4rRoaTH6
bZxkCuf2vCcBcehSsvbMuS/IUfnWlr5L1qnuogSC/s77Q4mOGCTA6B3awtwMVIjItah0Og8l0Xwk
yB1b3WvBgzLWSEy7XrunnkknNSo+8mJQGMPD5RDgNBclW868Vs6rJqtnnjY6I+EjGLVsyUEwueKt
G3DL0Tj4TKPR/COiXrmqc0DZwoaV1CmGC+tK36ma/NXSNt7EQ8JwdTrMD90JIUqyc5HzbAfXOgV5
HTwl9YmKPn+tzYT6p7SCJ4Ag9ue6Y/IBmH6ynqweAUGoGydzzSW3rb0pnSo95ErK7WQZjyY4lKLW
F5Xtl99xZZ40lVl5gJH70nnOL0xnOo04i1Qab7xWVvttDMxmA4WR1oBnek8ZtP/Wt7YjQpYlyujm
ktXKjmAZEwA4k1BmRzg94wDuteRAlvgeUu0GlNxUwCt1hQJpWlSk6rBbiHrFrTs+SH1kkMhK1tl8
ult/2KYFRdVgYXoWPh3fNLX2LQKZk+n279IogGqK0TmyRkYQYJh5xayxjznrmUeG0lOlc0h1YvOF
ZSv8EcTNzUwSB22IPDBZG1Y5Xf3dkGvlg8PHdhGVjM76rLFX824/Dblpsw2n+TkP9WNKkuJVKwt6
0xp1QR761cmAfb8fa3U/b2Zisk+XpsptvG4jPUFYxBY3/+tQyDcFZhF4R7fjDbGddSDLe6Z1OlfZ
cQ8i7m5mrO+KyWpe5Pqt6hRMAFZLRi9ecGc8gSxp1qhPk6fBG0ZAEVRQMcc/McFFIByRgTV/hCEu
3jXorAduGHRRY0ONbgThRqhtefuPL0SxJ3YFgaJbuHxXb2opDLH3C7mY2GC4/k571SCuMhMxUWYw
KQVO3aWdOIQGN/ZvLXIbRuOsXYSb2usg91D7TVWFnzoHKwC7QDjNzUjDR/xwhMpn0pnMYiwnleWv
0gZWAPX+QAO5LZepGu/9vspOGKC9c+MiLyqcKL/WkpGszqZRL3vilVe4P1/RVoKYxrK9FEbxa0SA
sI/RBrJvSYeTHBCPiQSeuArTX4+o4THEGsn+KLeCeIBznraUOUwzsCRASs89H7lcv1GzftjNGZsT
q+1C6PnlE0ksTHfT+NERfv8OLxY9oJLWIJwflEwT2Rjajj+5FThYg7piqhJmO7Uonq1oCGnC0RFR
tPDAGwONosHLOv/T4DXPAjrNUiRaseF0L1eVG7wXbbqNk/hbw4iTwD3xHln0BfOQdT/VHtEGds+i
BRCXNRNRdF5IaFk/JDVdYTUT1lMUqufAh+tfpwIKeNIl+3+hhNVl1yPBtLRHx7v7PTOnB0t8jA7N
mmWE5K7ARbbVi5LN5xp5D67zrCnPtv5SGi+V+YRCZVHq1sLGeW8aiKqpeXRDWbHexvl9eUi1HVkh
BoiVelsT6F6vmqrAs/4+VLequU2N3n9RdT+1aTUJKgvzkglc7kp80AiVoM8rX3ryrnM62gUVV4+P
MSB+AvF28QvKUDAGe4Q1O5rd76o7CWZLMgCqAdhm4Sx8gzZHF3RMD6qXdMBQofmYBxGnX6vafES3
ucadxc4T6o/kXn3kurVOM7hCY5Yry0iKa5XXJx2QCD18noUZ7mK8ojJrQePZIlkwufyOQumZQDuu
bg3GzknF3rBDbPm6iV436u5+Q5CVypYfeuUjh0rYR0yNcUfXbvZU4bgARxbhH6lpugxrBas2cueO
XO215hvItMqT5jDZLAwmWCO5CGairaWGqB3lpmKoKmNrLl8vzV1a/lMQ0pewF52MEd108Derrm6Z
lvklCCnspO7CoCDujd77IjR17BLIZPByaDEydsYtma7QXgSCt2696uBn4feKiucxQG29z5BiEeSF
vQH9rnlgvuThhcJKhubi1//+X//n3+N5/pPUF/E1RoOkCtvVdWvqHAhdtaZX8gfMbKxOaTjkkzG1
ZOfIpP02+kN/zizMn37ZNHuU5TcI6OMqqx3r25wgQWhlMUFW4w2dNn2n+WqwRnG0F0mRUqDHOxOb
KfcT9Ryuv50Ojq/q9dt8Z9e0rWVuCGyzU17DpODe1u7wURBB6seE81YFg7Gt55PES4epuTjVK9Jg
66kvwhrncHS2MfAcPU7Dm4KZgL9KSqyMtsLEMGU+pLZACare/qXUMMw/q4/UsZhOmhAxYfPkyPHG
zXx+rRuW/r9/P7U/R2DZXHAVoxIADVKIdEP9euVHRc+1usMwludwNxva7YS3kUGRKT0NXDtcBJ67
D7E+1xNfISjF0wDbaBdS9C690BputtO8/sNz+us11gyDODok4ypliJhQw3+4xkVUasAWBnSahdlf
u1LpT+k4vuQ9aR1dzUyJM4SMUcW1Uf5rZPNafpZ2mQpZV1MXf/909L/cHK6paQ66fVW1DE01pxyV
PzydMg2qpsVdjMBZpYla+wyNrLDbdPQ1OJdmbzWUF/p4CVk3QWcpLGZJjQM2NffziUF3WsIYCY84
QALdZ0J9c7rOfUUkhV++yb57uWkd6x5PoUM0zCoZQx2ZauTvm5Zms5YMnKfzKj6mBhCYv39tc+rM
HxOGuPia4fAxQM1PKo395a1GgahHaEobWtP5i+mU+ipnFozKR35ko7rsERmxgzTDs+P9ZmLcOHa6
TXi2UcORyCBL/f3TmRJnvj4bU7Ud3XB02mjOl2UIFqJFXi2QktZNUOb6sMt17tHrEKmU0Vp4dVn+
9n//O78GXWEUsdXJHKVPd4DLhf7z5R3akZRh2kzEKMEZFxGLCTXl8pP2QsN45Cqa9d6HC86IMW0f
ScdwN4luoEyLX0UsYcdPO3xhaq+65nt7X4Ndg3XHXP79M9WnZ/LHt4dnqnND6AY5X4hm3C+BPWxs
QcruCU9YGN9gJpJr2kM+wdX09plzo+ZKtZ0HYGYWrXrpenerq71D2DTYWsBfpJXZHZtR//YZaIHH
eoTJxx1VTR26qSNPeiEyD8xgflYd4A9EtMj6F7dXqweR4AwfIIF8G8yi/4e7DNXP11fHvSUsQviE
SY6UZn5Z2YNOD/qIbvgiLiN3TwLwtquN8gpTCM5Y4GHlG+wnL9HTx0rJ5AntAnLHNP/JFFG/TV/r
aeM8oppVgHVl/koa2LVg3KAoK+viSvzJ6jPgKENCQsDDyW5He+Vr3rhJmNmSae7cGozCa1fJXj03
S3eKFb7jgK+eWsfejlF/9GK1f3ZVtAHhqewdZCL24O7MBo2XpaMe9lxVHArbTh8Jdn7whtjeVZ4O
flknd6EVUbTz1eJt3rkiS/Yw889K4lHwSsnLMyNtT0g90AVxnmcvMVKoVjX8M8xM9fP4Wk7g53TE
vV5pDG3yim4g3gB2pjxjMKsjfJrPphQqT46SMgFWkRC5U1mvqgXHEbS3M3uIVXO8hF5OpWXpiFRD
F1VtAcRnwrba+nAyI4I86Farm3Go7LUM+3IXip7DYufLs6QJQBuJhrbKL9/rJvZ4eK0NO/eekAl5
zvW7q9XGuVFZEHG1kLhdxpyODc/E6UqKfWOZ4UPbBpgJAzjZ7fTh66cHMSL1cKLqqdZtYj89C53G
zLLSTCU/1KWi70wFKsWI9/GYD/qrgjf/qCe+ckTzq24KOIMMaUr3Mj8UY0+mlkdBM8P9Qrdf9Qxu
fmYCeA5JQpF8z/QabJWrOtT3Hn3QqOjg0YDKaQsnfdHLhk6VVPeOzgqgC904+54HyTevgQWbP7PW
wO/iMLlLx1qeMuRLoZopR5nHqEqmP2VDBaSryW51+FZ1bsKRdOrdzeBrhA/+0g3s8pYOdgHYqKIo
FNhp6ey9SoeeppWW461m5solLxAO56l+qAPXgB2kdxu7xrmiIGKZm7kOnUuI44yNYb7HmZkQbFXu
CGfZ62PRvpkmVYvh4u6UalUcw6bNT0UwfMxgsyQt1nGknOcbwRGOvFdy52dZBJEwHrc9H2Fa/s5K
/QyusoFKKNLGDK90gnO69owiEpQwunVmQw6kihDLvfSuI5cQ7G4UdId51EEILsoJ5APrCkrDPNS3
Uofzr4oMBhBftNdLp9zhwR+XFKs+3npSwOYfLWxSvhSHwCi4Z9a+CG3rqFj5S+C24QlWhrXJCg/b
uzq+Sp/U0RJSzpZZJydTNZAHAAUEXLsS+nNhv+W4VI4WRerUKwEDQqvFN6JNX4bWCaQG1mpTPM6/
W60t65ToLYe0Er6JElcdPG6svuhexo0X9T/nbJ3IkdaSgUW9rJy0fGZPqZeqqJBZTj81z/hCI7MO
nVv/pKvXrTiYZki+mQNnxLqjJqm93VwxQGlgWDza5mOLnz0hQWVrCiui+c8MttTxMJrokpZaErCi
aJW+bEv/UBtwtiOkm489KerM9hZG1Irj/Apk0xBn0GxmNHyicPANLNW+TlmIKAORXqdkKUE01vq1
oTffQ/Iy0LWU1Xam5efFeGxSUZ5GHaFuYxIRJ2Xs7D1zYGqmYb5U/JthA7VGMfYhM2F+c/PhjTyp
vVmVw7Uh2uxEWli7amG++ZXrr4ts7A6OPz64nho/jFnK8cbDVB8EKmHgNbVn42a7SunGnZH03tGt
iYLyvkuaPPscq/lltJKDl8O/wW38jqYQuJGGvLrtwv5CJwxzByZ4r++djS07/0QznIysXnDGlVr3
Nv+pSvzuhaSIVy3Yx6o9nucJp8mk8vfkL0QW1g6+vLb2bTRBIFvaJ1u6cC2M6DlXg/bO3fdmi2HA
FlhP5BdNbkIbQJZJNPZOFT4p1lnrHcvpwdaygeMfwTyesJBgkjc6YQWuqtF/0AWYXI5ENfm9tzZb
091z2wjGNZo4Gjk8xnoOsovkgVQo5cDRKN0OkMTWStxEyzzs3bMRMFSoQEBtGVhBrsq7vRpEvwAA
5QcZIt3G5hg8qBkszUjW90hpX1QKo70MO/0gI3wDEEXlnYm1xN9plC9Y2j+8iqW8LvH8CZjerYHK
xge2iLqu9B81xV6rfX9gbto+WX1lbcShHIU4QnLSNr5pDO+Bcumb7sHLmmuJpOpk6/TgbVOFsm2M
/TGjp/nZrvJpi53mE5dryWYRSHJqAru7VrG5JseqetBVzveyZQTe1g6QgiZ6ixLlYeqFm6GRXlTO
DNtcMR7mBpfPjrqyBxslQDy4J5OZm4qrOif5YOV6LcqUvBNHr+vpzmlGv3ITd9hg5yGp7hpgPrqO
FE4bbNQ7yP7u1ppm5gVSs0Me0LWsHe8gbSSeOeekVSyxlQ9h1m0bB6Z8ne98G+dghC5sfmBsOyke
aRqQCA1iUk/6neHm/kkz8mhph9lxdPrwHOOgAacWuGtGGN35gNic2f30IFSbAajd95t5Kk0YGnr7
ekczL1FKf1V5LakyISKFxPAuYVgHKP4ZV0QmWnm6yfIZBOvodgxS0mHBx9C9dGHVXniCcNLrfHzE
pncplXbXTtOMTHc/Ooqn5dyUr3qL5sTUwPQnNGRJtpM0/PFYwFK/C2w7Ab7dR9FBlhhpeOwZKqFS
6dCN505y7gS034gd/QlXAKORMsbtNrVNgwmnrPpWuI9UfT8LJNTCKU+lFN/9tExoNiqL0WjMx6rL
UI5MA41Rkc9FalfLnOjve17b3TpKtGiXWOmkmZ4CZgb4fDgkYMFGol6ERpQd9em/tRAYLkPMvtuu
r/BPCH4iTzyI+D06wIpVdtmTynScu4bc0BsLQtDdC9Qnxm/JpfRyDaNNNa02obwlgcHngPmBE3Ua
UQr3ntbzbVTtx0YihZhPA22MXU6XyIzx1nfXruJXUMWMsL7Jl2n6YnxJNH0bBpwUcUi04w+gHIQg
2QdqGwpeiUI6SXPGttNLN1J5n1vlTHPZBhwIlWNhPWB8TC/e2AJobYO1z/gI0KBbXXXjIrOYSERo
7JZVsd+JIWF+XAc4TpBE0zE54eTvNpx2vQV86fo+Vp7C/QfHKDTHVycsfjg2OUJ66fJparM63KIl
NjmDIgcriH8hbMPfzso8xHHVGrfBc983r0bv3mdhxjyuq3zoe/XCmRjjperLI6OuDkYS7hBhevq+
kVyufzgk/SWG1uKEpJq2y7FWWNbXHCLXmsLnNbxzWhAc1NHRt0nT13dOef4qVvp3o+oLgumcQ1H4
zMKcKvqMWZnp1DK21zX8D1qW5cf8hvuBbhwKAGZ7nTl8GI//0Oz4y5nOsk36LrZmGTqr9td+lg5M
IcYHjrG3j4dPGaU+BtArErs6Z4H3YKLzf4gcAt8yc+iv//BufW216Krg2KXhijA1S9O+tlrSssjd
ug8L5KzZqkPn9jBMD5FzjSrm/IU55KjWebC1nAfL/v2v87/JmtOa6uJ/KwFgnJFtHgxZQDdV0pgo
V0OFOSSEcft8yBlrQw4OPi/479nev7cEv0SNf/nr//2fhIr/KZ38v4we/9N3/VdB5/8/5pPrXPH/
12D9Sz754WdZ/Rz+FFA+/cBnQLmi/6sKZsAgUXkKFjdtm85X93NKKOdLOjMPgoxtS9V1WnV8rlPq
WHLITfdfdfZDjTuQ3orjqvSUpqbs55c4TeoC0KmjzRnl/62I8j93DAQhZHSv6BbZrjY1cb72Lm2r
LECic0gcMC3H44vcKfklBEjhlRjfrJ8FKTGNvq/YRDzIDNkhTrWNpd4NVW5tDB5/eOf+s9b0l7hu
ng8dQjH1rYSu0VMS073+h0ahLssUsD32RWmNj6V6kgyPh9Rd+mhDc71DwPddML8Cygut5KS5E6Ym
2nlqdy3r9IW0uHM0fgREbyxyy9kjbl/YGE2DUKCZCW6FsB4MBey8a03U+o9Bpmh7GeBmJDb27s1v
CUEvX6J22GntU9X80oBqFGOxLgza92kDMjKHR4Ld4qcBctRmppq1HwYBvn6DCGmhwrCNA38tq5cp
1BGuM2buRYLFUzOBVHrKQmkxUGgJMnzebmevN82SA96y7rZVGCxEBg2PwUUHoi3N8gWRQcvpNfj8
5KA2qxgSkYVAFEdbnGGVpPQi4GQZRPwuiEGm8cMKk2UuEMWUdEEHcEpNswq1GgIXExCA6Y6mrHVe
lCvosfY/ZL8os3SpM3dhUmx2q3YigeA9B34aos5jOITFhMP1xUF6QGWwrJgbIAoT1NNcKgKQMbIL
YslVwIyYvAG18bcSnKiPvDpyf0BcWeJkXjbAComm4/QwvX8yu9Q4NR38spyEEn6VMcY7bGMgXONV
g+EhBIPoDNpa8I470UswGuCNNnrYLBXnPXeqRcoJrM5eeM1edO2m5LFkWdt4f+RPs9/3w0tM4aDx
0pWO1lIPABebFEdJ3PoYWajlA2kuSt49TmSIyE9Bh66/isGPkiGh5Gu51cAktrDk8/dB/MideJU5
BkFlKoFNDfJokGPoRLoAfzEHo5yMTVWvlwmy8xRjujaCwye3zIV5LiE6VnLtmMqO7ILb9HJHPi+j
J9fYk3Fx6kC+anq1oEWUH/F4yqr3Lji57T0qbpPqgoKNLF1wjAanu2LtFZccHrCF1iNNf7RYjbRB
X9kK5Z6TLtzuYigPevaOuA58MzeKF63G6gVnLubuRZvySdRgusufGpfdImqEmJCOjwnXhQySpWVw
OSkdlUAsQHMsY4bGocHRhq91AOmm75uuQwDxEFMoUtZ7lV4U7kjLu/OR8ID+I+pa9DpeKENbK9Jf
k8KzNlDn/Rt157UcO5Jl2V+ZH0AatHgNRAAhyaAWLzBKh9bCga/vhVtlPZZj1m1d3Q8z81DXqjKL
vCQC7n78nL3XXl8TBwmfKnnhLLEjS2pX0r+K3OxUyXBpFgJMUY1jTZQrkbdQABl1HJD362+opT8x
n3JH5BI6CAjwCgA0EdYq4yfG0rrl97kSmBXwQNYscBXISPkWqpnfUb7PveCWx1JIf1pe4qILlYmQ
Cn7LZPzRKob333TxsX8LP+Hlg0e5PsoGMUQBRXAk0KJUIRIqPIkl2lVOfdNnaKIR+6dmfm4s95kd
bUcQxRP05S8N/zwFMMFa8smoTPqU5qUXZthgM4h0HQdTsU1h1Hik3daQanGB8fOu/1bV6h2Vud86
b1MND4DXs7bwE+o/GW29DJKEID+wllvDmCkknzUUf/VAmlj1TRo3g/Md3BhX07gDM5yXd7RAND6u
Klp7SfxQ04/e99iBSU0tRmxhvFN8SnHH3aoJ0xQV99yCrrGBs2vQRJjIojzj5xso0GOBgrDR/HVf
HAuVrW09JZINEk7kTSZrhXfxH/1RwAg/WcvHbDLaf0+zj5jknbrCr1W6n9iBj9Zo3xCQ/WdSG9Uu
jfV3nNwSvBD1bkp7dn1314XKOlANz1fVHucGdxBOJ2xeGxNZCEFaW0tjA7MzyPHDVgHhqhIyorGq
IROwFvPm25FctuVzI59bFlHCXqoXPzML0EFRxg9rToPfqXiZ1iB2Lh9yZAfDA9dItBTRLleoG5Fv
uXTlUpsdsITAanIs0uHUmbApbe8rzW0ziMBr9GCSEHyKGHIGSXuBWxpBl4igzeVXSy9m4+h6gG39
ODFeQFLTvXq2sh3wE69ORYmtZzUkkuoKWQSSFz9rUvwgNwEjyxvMh2LwYArnviLAaNDv25THM92u
4AEYXtu68bmj7tY9KOMznnqiIYRN2Z3vV4J93sG35ha3HkBlzIiITy5jD7OBwbEnQofxEPFXHhkJ
SXuAGrVXFWMnFbB3rfdWE8es9uZ5KLiGmtn6aovwPz///z4m/Ec1orouHCsG1FRL/8cobRji3vIQ
5W6q8kfLbxOsiy5zNU7FKPc26/v8r/99mkmeH64X02CE+/dqI5NrHKTEExunNOa+J/V2GZ9n/VsW
J3K3/m9W2f9f1c/UvP9J/fxR/q/Lx/xT/r2E5mv+WUI7f/EuaJpnuTZVtOWq2r+X0N5fqkOdTBFN
MQwxVqO8/WcJ7Wh/aTajWce1TJXtQf3fJbSj/uVSXq/vl6G5BvqRf6WERjPxt6nbn2/P7J8KXrNd
y0YJ8Pe3qJSI/fMR+JzBEaIgOtguCQRB3I2XbqmIJvN04AGq9NsGncvqHkUDitZpnl6MvMKkYV7a
lfXYyugReus7jcEwHxq0Dtptky3uPkEf77YApdZWtk4CBum995GA/dDRQ/QHdT4t8w3ZDDftEv9m
Xn6NRPluN2EepXfIY24a23nUhbxPFVj7VvaLg/OmwM2IX+FBs8EyprBExij+jSAVQQI0TQjlfTB0
uC1NY1HRb4IUJBzhtWq+TJqj3qMw5L2rdMdFx53fJhXxv1W4eCa21ojkATrhygWE3U5QHnB9zqHp
Wpw2Q47LRMcj2V8K0zLoBnTUrnLJDiOq113CvYJ8ODuHJjkgGVLQDeWOdQFsOe2qkdzLUsz1xU2q
+pLXIudYxnpaCXgGfUb8mCBrtXA8Wqp2sXNc+erUTESstXFtSjvgV7303Rhtypqfmhj2z1j86Lm2
tW1Eo+30kq1kT6sq75m/YbwfQkVW/Pb0HPwFiw5Z58VzqdH29DKSDWJXHpYJ1VHhzrhtDfmExXY+
owOaz3Z7T6cURVdbhXbTUsguPEIHFB1eqkzdAI1R/NlF7AwE6TTBCdpbffGEg6wOvXR5JQ7zm8BB
y68N/Yq31SEscF6BJNk+7RX2da/HIOP5zWh+E6cFhUQW78zZmi2SIpwJUPGo2SqE4EDCYQrIU9dz
NMakZVp4RWJkxtIaH5dMwTKnqj4qlwRo20vOMGwbky/MPKj1GxeWwoAMMkmSr3quzj04D62+jMJ+
IX+v8XNXfLV1haRyhm/PvERQBWTes0vftBDfxCftjWl80TNd9UVsYc2rJHw7syG/Iqu2hAGMOu5Z
bTaBqZIGBnB7pKSQ+SmBE7mdE3FPBJ+xLcwR+jr+6W3uRAwIkhqFs7V36QZmEj+YCmR4mr+MkSJw
VNWroUUqYZtHpj0mlQK3ojGzcDSDIrC9EWu5wUZf8e4VlZ5gPjEvpVmowbSmxekrW5jhIWSBGSBr
DM0uwkO4Ofcpl7qpsR9kxyBGIYUcnddEUEdVHJZOzTC3pOhtZRrYQr3n5HUIh5YHVKHtfla9Z9OK
XgD/gcyhbCXmtn5W9VVe7D1inKZTlHpgFaPmrmMa7dfl16COtw4bgu5B61RiWCYFeYlhGjEyyrVX
4L3v6UIFXvQ1TnNTHOuVXIw5S+PrM/AiYBer3QIPFAYBKFolGe4FfbuNhQd9/Y9MDCUYluhqJFwc
8qFPA52txRxrb1eD7agLINNTdTeai3YE5DydzNTdk2Fi4MseulC1BKockFaMYN+HXvw6UblzMDxb
Zn6FnPTlLfxeRcQytib3QXHAGjeFSfRCC3PXavhEFqjbJbGQXM0YrFp2wzjcPbRqqvhxuUi/E3Wx
i2xoRZAUPxr8yUFyJjzN26Vgv0cdQI5hkFzkmTVOtr5ApouPXXHUaw9baaPG6lOD9QdrMTvbbA5n
1vF93TBmtGrlp5zMfSzmJy3SmIP7sH0g2sxk4sCT+/CEhCPT8bxK2RKj5nwIKClwJGlJwBcBalWQ
7gRTzSwM5MG1zkUlbZptlnPzwT2c5eRHRxFysBTSDCfEsShqYLDYNfUnc0bxsJj8HvDifmT5gWJL
RRqysFOua03N372KBauXxWMVl69KMa+gcQMLVP2WNK7736hO/mutu/9Jp/D/xfaeSfv7Py5Pzh/9
mHz8rTZZv+AftYnu/qUTc22pHJIuikTq2X8093T1L8A8qu5ZjmYZBpKjfy9MLPcvFpyhelT63lqZ
UM78s7dnWX/xPVzLARNi2vT9tH+pMCFP9W+VydrO0y1EdwadQjSANMj/XpmomM1nzfbsLQs4jMuh
PrVKDi9Yz+VOMXrSJKxMnOA/buaiPi7eHazabexCjYd03M4+WbHtAPu9vu+jiJagBYENnWrZuYpv
YxN1K4Ic0q504VRzlfBwFYllsHfko+i40IAKgsWwj2r8WNTFNc9z7bmw9VuTiPpFy16Xjg3fHFcf
/TAhkxzOM6WNhU09GsBTzIPxkidI6HIR77ta0MoZUDBZXpiX5TWOARZDRT01qXFxMuUBk+tLjkZj
BcMyFs4s7TKr03nMViLq6oMHnD2o8QVvMxpdEKeyMgOvNV4dWyH5a9ZN31aHHSY5vyNzuqi8zzKp
Pgh+WlLjW1BHmNhRDM4GJCBBr4xPdlsfzGmGBRBDTUDaF6giv0tMg4lRuaVZ/1NobzI3UBYRwQr8
D45tNfL88+hDxPXJrj/jckThHd1Men5X0cBhLnjA1LHt6hfgqYHOsaMIfZs5LqIcIyxbCQp7Dm2y
E41FuQAg3Il1754K49xpwAiY/qHLxmxZib1WRKEHlrhx5K6ZXWhzKzuws8PUQtEUjZ+dwOhOV8du
AxViPqFMJImrxXNT9s8paE31J3Gq6/qQ2xhrG5rd3gNaHROaGtWAfSVkdn2XcQnWUDsohv05QiBu
nJxksJMzmhdzBZByIECgcl5yxTtYBunzidyvxMweeXPrGHcjEUnQ5Oj3wQmoCidUeOtA8EXuPkoA
/hnEVhxz/k/uAAPQLelYaeO5mdG8O4t1n7145VNDEbHQzorTK9YVXxDJIYB3jTrfKLcJ8szKg1cU
dCVlWJmvSKuho08LqLnZpqOVcTaWH7mzkLRiyW06e494CfVTzflY6I4LBQtRd9Vqp9E0n5BcHZeI
q/NNAcKLKvmLiwhULcBx7UcGqSCT43f7JCpx6jv5WKvptmrcFLN6tVVqGkmjoXZoIdJbSx1+IxQs
ZgY5g0C2jW5XEqehTqsjT0Ijdu8iLNekPqlAvgRhpNS7PSCg7DWWxPK0mvnecZITCOAhEFoIoJUN
egDTUvEgJbVfuPRP+wqicg1ddgrHuoSQyki0OAIrp5+HoMSCGDB+GNY7IIEx+ky6KayKPD2MsYPY
wSrOhaoZh8mrgAoO43xXNl57UMu+3pGvkwOrR96skfmiSv2idtS2uU1Rjga1vXHy5Ek1C/OxEKuJ
oFrJnf3Ji8c7KLobFRk34LYNSKNau/cgGcNRAfKWZ++Ldu7siiFjdpKDpCWdPcKsokUaf43Vfaxe
+pSQLHBRlpedMhOajgNXFnsxzZlMk0+CuQVfRC5nwqH62zhrbHwOhpwMsWHe2SN0WXIw6cROWn4m
X91vJ/2m57NHy0BqIjeJ10nzdrN+BCPMKBkWhvowjnKbg562rA8wrOgiYHpkX2VZHVw6ivWg0wKu
dti6tq5LIKTK5lissKzoOnYXu552bZWEbsM836YihyM7FA9agzCs7MIR6Fq+svv0O1m+2hMXg/zd
qPY6TnhnabbR+NgvJ2J2fQLJdql6Ewn1upR3eEOihpid+GiRQ2pCkoI5ictEtDd43fEdMyPQlNCJ
1bDQlFNC4VUZtx4QSsVoNwbMKKmx1mYsXYBy+mzb8PMlwujDEigWiVZJfRer7nUV5S0MOlZOIwam
TSyKjq2gfCkbiYtNBc4lifHIgpZyXSHNvMavC851YyggM3rPfJ7TPFAxNUniqkp0SjlWNjEzw9+P
IKkX+7cz0ZB6zAQ67CApuso+5koC87t8JRBvN7cv2F/X0LKUfyFJrkuDFkbZnOQ3Lnw/6SbhNItn
UK3XTHoHRuwDs5/sq3F3PY3mJbXCwuKesfbFFyY1U+x3JCog0vI5F31K/o2DjTZBobly4uDx5/0x
i0iZWecyxcvkJg89+dY4KbeLLt6K4YM0mk1ckPhjg+xxNWYAY701zLPwXhtRhWMyBljUdqr2LuJf
FLb+Mv92ffrVMLKZpR1OyV2iOY9tyXa48pc8/a4dsajQ4+Ri5PPBo2epEJF+d1OxyRxzM7CbmMXv
YiycAFaolIgXaTbf6F13idMBel96aLrqLp1IRkfCO9u8VqHVz/Awde83tfK3P//MW3wVUnkwpM3V
HrUAZsYCsAre1Ipfi2qmNnq1KUwX0LVBX5MYYF+faGIo8fO4AG8lrHNuMZi16In6GZ2eyB6sPAqV
IruZYCFI+z3S3iLtVkIr1svPvm+IgiMcaCG01KjAEXx2yXPZc7WGUmXp7KT03Ng7NvoAJClXGOj3
PUgLv0ofxpXikVnnVr+HhEQO5bOdvrKCdphWSOQGJ14HiYR8Gh/EhL9aqz6zuOa+3gfFGj7KxWhM
nqO+OFeJJGRDZ76A/MuNzqP15qyXVSYTQ0IKEbMbF2GpxwIqb5MMtB4gkEhye0J6QjcCoyOZka1E
v0JLVQgO0my/GF2Iaiko7P5WJV3VgdTr2qdO+SbUaxMzQemtH/j/mwpPoIsdEO4cpcT8WkA8bxkj
mmWFYf6Gm1vgcskUhdyZAuKq2uw53kNAN+Es632OQGyVkypABdyqPqCovNCLh6XaIjTjVoZC1cLz
C22m8SvZ7cXo3VcSb7XNGUT4hFhGv+H0TCuCOgrvV5gz2taHlMzuylJxr+v3F2UiShBDBSNf7yOe
p0e7TD8nyMGbGJPdqp+MDd27FJkXTmTT+mb5kLu8qEXFOHHBqewXhfpOHUMhGeFv92UHI90AUWPE
yciViS16AsuLgYfoXCGOTsP1rvxeUvmde6YA/Wk9NcK8Rh79at4AV533xZJgeiXWOx/lGQ90uim1
8V4kEMVwLc10h4U45w4+7Lx2X5Waaarr2mSCLVsBISRh1DPAHoM23mxEPH/nYyd8b1irOZc5l/ek
p80t1eNelPO9o8ZnM/ce1gnIKCe/9aYAnecJ5GqzjDdIJntD/xWG+92X487poN+387FleNcKdkkk
aXUDgrNq2A6GU1VLl37CqzkRmkRd4yJAJPaNKOq4otcRVcx+v6zU2HpgTpwZ2Y3bvNjZ9zAae6Ox
CX6Svt4xAXYtqmW+wSB3gwWBND8RxMQbi8Q9xhiOXTEubuX8qdAdmeO7fK7DqKxPA+OpGi7/wGif
piiy1IKjnJ4YCQijpqpAJ623yPutvOpcAz6fsmTXq4gACduau226KpAcIhfJhFWW5yTWTxP/aCHQ
o6/rPZs0q4DWBERlbw2ni4zLZIBI5BdwM1/qEG5TYjmrB90D567IZ4f6kDSfALvXrJKhWmmQUtNL
bNj+8NzErj8yNs6rMJ0AB83THtT/UajvTWrvTJSjjvKo0wWTTX6ItBkV37wnNZS/nwEJlHO3yR9t
9g2CVzaJ9VGVCEKrw2KyuwLj21J7M63KtxnSycJB4L13XLpgTEldqDN66ccjbtIZmAKuYfqaj4mZ
HvlCxmv2nc3y30RmG0zOzMzN9GsVwItZv06WghT5i2V6VErF7xYyPWFKK5TxsdHfeQP1A6r9Uqut
Q1PUt7o6YITTs59sMrapK+9XjYCYOEyAY9NGoIqxZiZ8KVA6RSFYYAACcAdUZAwSG/1gtbBdprhA
jiDrX8fafHMdwsA54K/NbDykdg2VyRo2yjobbPInd+2ydpQiX70JnH+5FZBTAI1DGSG0tV+TQ5VN
3JPVGT0bzOQqausq/rZBClXc4ihyPAmyFaP++uzYOn1YuBZIXzHpfqx8l9lT7zD6o9uzNCmhZvGB
Lo7Jy5txeqGDQYIuPvqerInI5EzSMKXu9eY+g0RG25fwW3obDtPw+WKZYBg1DoyTV7k3dnNt1Oyg
zDNFV+0nC2wevAnKarjtKV2yg0Tyl6nDhbd9V5WsFNrAcLc3VapvvRnFyHLSezALxoheInpq5Bgg
5MTc7PguV1xdE9BzS/psTLRXp0ZCZ/ri9rcclhwsnENRsscAcpLqS49Xr2zIpe0/MrpJXTQcklne
C0s7W/WvoJcbRUcMDzt8kwQ5AqYvf/OPhbWZ8Asu6aOMxN4AshGnQPqJWEJLfkNK/UV420zhyqmP
+1zr9xoj7wLGTUdqnGYrfkmRUixHZyK8RH9O7GSfOS8al6U8+iw81CNE72iV9aSqvKoTsIrqN82z
IKnyG4auO6e81wiYa2GPA+itja+WtHPd+ygJ0YncsECnQN0fLEFmPLqqdU0hMg7pqnzmvnkdxuea
GoxQ+wxOPQGIcJRfR2b6i82JnWYbTCRPDdPJwXQ3nrvatnxXkTj9HkfKZhXTn2Cr6JQHOnD+tMa7
13qgAUkYEbzmsKfU/AUHIocyxDWCEIV8UzDkR+PtzOeTOiJAFhqakRf0NXTAbuK2xEAVtlOtFmHr
XgrV+xwXSpfc2RKbtMvKPaG6zGYvdSbQJj9amEdMfDTlp521nOff+CUDBVS+0e2TpQ0BdR7mcgoW
J99ZQBhbhEZub2yy6j6ZhlNOBEM1HEmT3bg6iTJLH7IwIBZ+OJTwjA98IHyhTYHllMU+Jms4wUTS
Q/gDjXK2PQpDtp357Jb3FmklGWNt4mQAf1zb1tky8r/RLIpqAlC92HsbVPKKoowjmShhyo5ZIZdC
6iRCtUHGZzhUw2EZhsDISdz7baEfz+jOjawN61UeYlYUW8l5HCYwYQNkc1wiB91rb4mmLoO2IU15
VD6tNLnLSahhDkN8pGJtI8tkoq0o0Y6snwesXVtYjqFsxhcUosz1eYK5w5ZBv9lHjHtHsNC01VNy
5KZeuZ2HMcAb9VU4TwnjqX3vQrfQirsMfpmrNNSH6lOUE75nkUHE7UUOOA+MX5gIGwrToHOGOxDc
15aC04PRvqRZSKDJfpJEPXbVrbQheNkcnCii2fxM2OMCXYI1eRwtyr5BLk3b4G5NX28nM+wz6u+5
vKNftpm/uv6wrPlB3K460tbQNyhktwyV9uVayKyz/GiQlDuiyhc8IbLd3yb2Vl2424o7godrGSvi
snwZOchKDE9mRJCx8SF5N1SeW03KFtd6EUmwJaipDONGVYoX9gTwoQdGRD/YMcPJbLZQbzdNOgZa
XSAhHvy6K04x5ElJNpwCFbtHVLPRl+Ocx/jeXgGwpptxsbZl+ar2ILEQiuJV24xmGuAZYrA2Py6F
e4gNALURkTPWY+4OIYP1zTS9eeYPhqZZTcNozvbEmyHHzTYS0Is1dNsSuwvk/lSv0IE0V4dukEDO
rVUuab/Dh+PBl199TiMxYNM9xo7bAT8YEzjQdsn0MXF7bbV7hIXNEcrIPqtTMibUIsCTm6PxAPMK
ajxSpt+ycsQ27xt7W6r2CAdrOM6mpp4uDC3S37HfCUU9PNoNGJlvmM+7aqLsbFEBbhQb5QV8pzDW
FwJvmKTZQplRkKOid5sfw/wxUm1jwLVxuGpL7C4VBF1CUrk9cO+3l4VqxLnaUOIbavQind6TSnmG
8MnJINjZjY3kdGixuNhaOEyHKu+Okulc1tSBPR3q8YYKg0FiTVE8h8qgHgH84fkZfwGBUm8DGiSA
k9A6YVCD0QydimvSmA+NkfHwHpay2mv2d5pZYWshKbeJ5I5IZiLla3yzTQhU5H573l3eJRhMueGZ
HPKIeoRA/Djb1c1QlvwcIOVs9THS6yAXlLS5574DQMF/cVRHHTz4GkGwfHNd38il3KqT99hGftOp
aBO39nBWmhdsz4iWfu2yOxfRq67EAVfsPycliY4vYBDDhAA2iYbKKg1OYCoI61NPhhT1X+BMP4mE
2N85VIlqRebUEgzmrxwvtuIQBz5pq3gopLa/ke3akOWK5iyvEbfnkTJf04stIacHrkObqrvXc4Zx
+m7kG/E2XHssjVQZZAlmzZNQRsnGxd/lKs5TiwrTSLuPNpt+GkRERsvNbMEZUp+M0vUtZmIAzJSQ
9uBWj8gMNwnf08wNR2PDWok6WhmAkrOlOE7WfEKQt9EpPGjDoo5sX8rau6yKbL78RELl88SVUdX3
uoRE7Z3ntD878+qOvEjAhLOmU9DiXWmJWl+SOzN6IEjpZFEDx/1LtgMeRDndOGjDivzSTs8mwc7d
N0SXm7F9LCLOTu60hUm57CxgQsyHYrroXLaMGM8lNDlg2w1Bdfroz5HV4j4kv0SM8Z60kacOX7ko
rCsclRNDVN/MmeOV1ifCvJOSe1uvqR6Zln6D42BMXT2UjIVNwl66S5N+DRMiRrpnXuwEGnNsqi+9
JJFA3QGQD8l583kQWwJFTsguKPJaym2m7joFLBDswq4Zg92Z2XOnVoyv4q3eQG909sy+HmU1sTa+
Cuu9wyBR5288jlNvY6h6tsynzGKlAg/KnY+ianYz5JIhBfsZN+gg1J0ejxeBEnTyJEZWLEQDTGj2
CULkt5Prk1ptb4hVC9LFu3Ejh53zPbXvCnQIbouxzgpTGGO4hEJ4uz+QX7bgGWfYsxOaL7vzgq51
z5aGuY+PSPfuO+KlE2V6MsZQQaOq5nCjKE7QGNakK+UON6sEiHn6LrLnhTtHbL17aKFGV7uLQA13
6U/JQAHfQpBbZTCAVonc+MGr1e9kSg42ibiHwWuJ5tFw82dIBQBPbdrOCTuCcdwhe45zeZxr/UKN
fu30NtsQAjoB1WHZG7V9hPbDJVdfSFLNIYlHBo9K63ItAFaqH2ediYZmXFJXuWmE+xgvf6BYDauv
MG9bonYHMrursRto5rnOeVBEfUht70WDBX6DxYZU6PKVHJLnfliwf4nyamLRnJOYRsb8sboJFlwH
HJrzXSfZ4N00eXF6zUScCcMF6dShyB0Ya7MMIdEBLYhJZu35C1zYnpSTDW2hnLJEuyoVO/IQBwn5
d3F3zFuClFtsmwmKaxoialvtSpQWAFjGkLlVKNz5CJJ3U6jiiKgMz4O27RyDC6jzQre1axdCUXvC
gYnoFPT0nPR11pWD2ev1Bn8E7Yp2eakLsICxEkNN5A+6qcR5puqZ6fAdahKqBf1stW22F8YIYRXr
KcWocPIA0/pFj6DejjFKm6+JE58xDZqYtg6HmKwEQ9VvPbt+JLwyaRmtNwQFIV3EwoN8RHZwZ2Db
z+I3HVn52akuytc2Ub6yHsykoPahg6vTEhUKIwy0I5zeqcTg476Asa98fVzTZNF2irrelh5Np77b
k/IVEA3VxCRWIhsYqEg5WA38afLYDhxzbXqKbbagmsF4NJ158OcZnmOSvJZM3LwUZnbV+Eas75IB
UCnNZ523pVGHMGMfGgk4bYdA5rG6tRSLy09eUazOLAhaPJfWSUDAQQklkxsUK5dlI8vEfpbxybLL
VV873hGO8h0pqA7rgfNLwcV9doC/NWrvnSNTzU+DM932SrvsI61Hp5ldilnT4GyxiqVd7mn3I1O0
LkQRto8Z5nz8wnSFtZHBW+ZRBAsgliNJ9ZUkio88Z1ZGPtl7pTDuU7KiAr2wib6gYbg4/ABJrMaB
OEsrIvInG2RotRz1s32/CNIYMucLARi8dSZMN9mhbyLz6EbleZaoH+L5TH5D0TTRbbVEb7IjNhZy
kzAa0okmfFp//lArlrvScOlT8/5eTVTvhIf1ycyeRO3kD6pzwIZbby1h3RmxmYaat3XBYaF5Gfex
O/72SIc2vTUcyHg3tt3gWBe3gdU0DdO+V/h8Go+OkW3lHJTe2B6XztODPmFUQeTsiWSw4zTOEWlh
5U5TFyKAq3r0HQcQmOiN+Zj1A/6rid1eh+BeRitdimfhmyaPMONtl079ZMVOc/DG5pwBYAXRpLN6
HRNpU2OF/GjPQz9AEyZDtzZcg0Q67QzzK4UjVbKsc261A8F3LgX4ZC8usUdts21ndAow+RiwNOSr
rvCwE4SFQ+7IPPCMX7eS+g5RaYLL1abrKKuPVZ6eYseDnTg5gWtMt1bRu8coV5JDH6VfnscLOXQ8
iGqUKyTDiE9ubb4WnlmevbUJlVPw9Yi2dlzPFpqYF2FTK2VUm9U4LNelUgDf0jyPXOnsnEl9zisD
/CHCwa10VuClyXs9xvq+cmI+Od0LvZqpnkO+zMFeVyliH9scjnWK9DYHZ0LH2fPCfkguwJQJDV6W
05Vs6PgGdXKYruMu0rQ/bekZQdQY36P+wUfhPWewgxlK/1EMl6QpfOdC8R5WS3BfUH4X7Zrw+Doa
+oWcW25u9bM7gvL34vQtGTW0yIPdbXWTHyhLx57HyQ/aJMY1adlnzdTM9pnL5HJYfcrZBVWaXdDE
8FLnOSlGdPv9aXSYcyF+HEOvy5+Hiq+LIC1iqie3qsvakyRdDCWKts3K+LvqigcqfY/4A2ow4URX
4cUfhD8p3IaQB7tA+YeGtxAsxMxFOr7NSwZn4MuuHnRAH9Ebav8qfhqNYfTtwbowaYmuvaez76dD
vgd2HW/ihYGbECt2wykRKHY1fO7mIwF+9N5hNqqtmik12MF9ryuvGP8VOtKUlDYSKZkOL6ByA30Y
Kd27mFW32A+Za13Bmqb+VC6BFDrgqjWznMjEcttiENjUMSpAa3Dog6mezdxn/o20JTB58w95Te7H
zM4SD8avyYicSnS6CkOpgrqr2TsrUsUm2hF//jBipP04TunhmtdJk+YJrMvCwKD8UkT3K0nyNaBt
MppK4ujYtg1l6YG7Q7w3YsnVPToOnNt0J3pSV8Ye/4cjiy0xXXeTQq8qwijCd+8vo70dAEjtSG8G
11qU1xT7g5+kTnUumL5qsAHZDrnGDrNfgOLz0woyHxhd7KOmg06qxBIxgebn98lkmpwMnO4VnGhA
LNVPt0iHplzZrIlA9B+JQVtUwbuGvyhQ7TrbxFn/bMBOp2eUHVvCW5ZmaE4Ks1ZAVlzKLOSsOEbk
VJNgtjqSSjRtWJ4KEbqpoFAhT9QDE8hvtYbzLU+VNd4aVeRxnjQ6wUfqaWxPuZJhhG8ysZvkvKPj
VRzHodmnbfUGpwKogys+mSxRc6Bz1IuC6ELTwTkvPoqaKBU4dNco1oqdOsQM1Ja29omkoVziIq0b
9NDzDNW4zYzKQKSzRVwKw2UisDnqQMAXWA0IWeBB1261aztsP1kOdcMQCcTmGqOG0h7a1n2RtJo2
mQ6FYOAkK6IhutVQqei0IVDXOw9i6u4F7FC+43QQBUYixyi5P0CjE5NtB15lqExCdJwZbcptEX6f
3zJK30N/4jknN27WH9R4brD0dtbObt117RraIyyWXRtN+sEU8DIU03mAOPyjjNlwX2GsZriU8Ugq
ofNcHDBKQGoe4Kpo9xYXGL/pGQ9M+mADwNRDr7SsU914B56gEs4R3ETOmZvY7QBGuv0enzhJi6Vl
7HNUynvJbotcp7COzkL6TFeSpl2UjneXjmLXWPTQaTlojy2qKO6B2W2DjXindIv1WlpBWkXyTfc6
ALaryY6Uza9ojMTbkhbE/Xw7YxVf5oWYobzJe5/gbi5oifXcj63zaMzs2Sj8ENas/7PGOMz9c+h3
ipk8JJjycR+mlEbAnvejZim0xBjP1V38ympqw5bMNeK87fIxaaKQopgRmtbVR5zM/OrZlG00WJLX
WtaVnxF2EQhDa65UyNvE4ZytdDO5xDJJLxb4vW2kEJVkz0j8ShIyfU+JteOfP5z1vyV2oRzc+May
cJqrbUmPWBtpC0axEYCW/Cz0KkZvXDJz6RgBzO5wYy4yhYYcEXtP4qiT6ntJ3/koCnaClsnW7g+k
Au/5iH1++2/Uncly5MiWZL8ITwAYAAO27vCRPnBwZ5DcQDgF5tkwfn0dZFVJlVS19Lal3yIWLzMy
gj4Yrl1VPZoyf8iCiHpYn43ll5zeqbVI9HgfJDxtu2TSLk4bq9sQBTAivOk2WNhrbOdTaEl0CywL
YTuALBFXotzkRWPjqU5ZzzulccSRANR5sqGf2838UJT1Yw+F4mIjm4xqG2Smeawa1gJTw9UxxpD8
ZETmDtbwj+bVzTlNk2MVctWUlLoqR0tOsSIXnkzZvun6/mJxu9uJOn2fWa8Fk5k/5kaLXWvB0c/V
+JeC9wr0nMlzOi6K1zmkQYJ2NMnXwrYOYQTKODe3op/Z9MmQCvhqbG5Fbb0PAooBPM7ioHiMvNpO
Eq2dRBkHZykMo0T9udGSBMwJ2yHXKZ5d6saeEWWhZgNmbiz9H/iSvMFxZHva2f2mkAXLx2DIwC+C
ym5MN1wlEQ5qQZ13hoF677CF3ZZV1W4EOXny2JDSrSQC+7OPdau4tmY9+3k/n+MRggn5hfrIuPaU
D4O5BeYBMECvkNpA8F7c5RenFx/zaE6bCFmqpV77Ole1djWWX9KxxHxqWPeEq8F6ZIR6bCN9fDQT
h90TSpJFr9fjP/+/Kymjryhm2RZTRytCm8qlFpWdlw5zmzyoByurt/MzrrUH3ovxyXH68cl2w+HB
1KxXun+8jdB5iKSVp85WMXbnyjDxROU5/mKnpZhNm/amI9mGVKV30tOO8CSzy8Z0MerCgaDjuWfQ
3gIrERfPmQQ74sDcOoWObq+mhXkaeOzH8n1RJfJRTNqvRDDlqZWZV6i4Dja9hHVeX35MrKDrruFu
mEynaPQUYAV6kBVbT0S2HApMClvS0dvuAr2t2/RZ+AeFod0O5qS9K26zydxeKotRdhiok2XzgnKP
P6AOwm5TSS0/jm0S3jrIi103geNnej3raeGtcB6wVJvsxNcoFU/d1jwYFWO201UB5jvxpkaisKXL
ngtYh7M0Cg8nkLCkpf4BUWKAlGs+MvOlFt2+sywadPGtX+mFMdf43uKr6AI/rSR1KXM+f0ZzueHg
Dv7MoY4fJ8VzyPf3K4wUY9pQXtPAGV7lzGOEJ9A+ER6sn9yWj5On5KNHx8AqTODx1gloVgun3hLD
sF/MbF2mEFsDw6LBkMT5rUisPfZvXG9Um7SKqQyD2Nppe+6+XcYwAQiBhd4YcunG6I4XrU+3UeKY
7IRV/Tj1Qw0MHHRrFRmIQyyAjmJoqrdmuZR5yN0jRso5j6dHmbLF4D857EZ3Euc8Hndt24bHWG+M
XUMfShQIcdZQ6DapJBNpekl+DxZYFyP5LYy1ClDHrG+roE7JOjfZDk4eImvH2noKgms8MJKCs1uB
Hos3jkjy/VCML6kZPIVuk+wWXPkqtlLrLY5hgRTs4CcbJAZVIqx6zKBBEO1/ZJ3JN8oGz23gXF1n
JFZJIxPOgDjdq3EiEpfaEMPrhIvjBg7ddHZ7i2SB3m8j5f42mfWc27jj63nxmzs9BNIEhXS0Hwdv
/pNXXF2dkHqggXoOX2h54zcjuo3CQbFSPBe3hBPe9HGI7/xGIte0jMSxdbUM+ccMys8i0N9jaqd5
gbCehwH9coU4AcptSEojjZXZcKHT0bs7OflVb7A+pp5kMzsvuRkLtuVh3nlP4Kg2M+VffgeSd2W1
FT+/UR1MiNfMI9G2d2Ok7b5/N8sOsFdgwZ3O7Fsk+3at5YOBVOacE/6OWjJT1R4V9o7sI8KrcXJT
AihjreMlaweHexHLi5zTQO8Iz6mB60dVwJRXjY6vzdTzBxsm7K5YnF9pFHFX6Kxh24oyP1m9p3YV
86yFhAa9C33Fjnzu7s26SgXhS6BLO6C1hykfLq0LlKpK3fSQBn88T9kEUD+x0r62cgr2VeeeJr3s
X7yO2HnEk7MBeVQbFAePw0OTJO0xSfHodOMYPY4mZO8yJ+OO8UAqecaCNKymuVSHys1x6HYxUUdB
bIIlIrEsCOi8Uc2SyPDYEqbq5OacFW7wR3I9XYMTEtuJQqKHFj1+k+lsuPO+FyfYcsSi3WJYqjXE
2gzY+dp1/UCF/exXEBP0Iji4WMzOmIafo7o12GZyWaf+nUJVIFlUY1mLFUSQ84+QDNzo1jRBeR6x
C6Af5fbG1AccZVGn43nBw1lJWNI27dU0iMbXfAqTa+deFE2KO4vV8GrsbBIHGtHgkobFQ4xeaWes
a2xrulSz626ouXlAp9ja/IVPsfE5laK4pJX2CXiw3apJUlA2yIYA9+RuaTD/GjOlH3M1HTJv3NGb
ja2zOMnBg9oQOmwu9LACIFfkBy/sj6J/6kcqgVPNovW9PpRj9Tk7uEDd8aNcbDNpbfzSjmbjO2KH
mSR4IBWV6/yLVz3NqgctQEVwRUY1KJrYSdZky7NEJXC7xubojUCQeu+al/qv0sntB9MSTWdhOU7e
hfiNiQ+UByP2OBt0GBJTxO7DYZGzUlbHtihy74nLORjQ7k4Vu71LlSqQf0cBVdHgRTMm7YXV04p0
jlzZhZXhESgXz0HaPrA/U/iA2eYOZK747DF+sxmxZIyyNhOiz4su2UMWTXi4zJe2nWvUHscPdM/Y
zlyj99oonG3ttPdmnP7WXTeevMgaT9ryi2dq26pygn0dzlxFGO+3FUUupP8EMCvD2cdZXPu5I269
KE+MyzQvTdxnhrzi8dnV5mU2zPncpm+Wl0OZCpLtqKfPaAYjVplpujaDYk+QtNaubD21SYQUYC72
fVKY59CoHoIwaPfjUoFeJ/R/V9b018o0+TTbtfuklYMNTWvEr6ONl46U82GQkI7QuOCNZbq7Y5Fx
yOE7HWQFB5fl5lHcQn3WT3bWbUqrezd7Fk+FS8Fj9ctBXmxrt13aP8bPxEVaTyrxYzv3iM5xYBnd
fJ3dQ6LeoqFzUCtc2qdaBpImBiA1wQlxegB8ne4tre4FtkSux6OOrUIWHhtxHuF11V44zldYf8cD
ZIxt6jCfzMG3S6HjoQLeAd+HFFdu6GvdrFvW+ty3Idu/CuuPbmOaMHuUtM7Zmoq4gcUKL3awj3eg
4x0cEPBNubNCeMEryGBvW9ysBi05QEGY1uwg2W80AU2jM8mrEr8h/crrQKvzh8EimQ38Fo5SkQTs
N7ngGFnNYpeykk1tlhZWgeTC2TX4cY7cDWjKg255/KctuxhpBKiIzusZULYhIpshqvxU5+0L8mew
mSzYIHbI9U+Q0wS8dqscUkvkQRzy6f7kMEdqUQSMILaTR/VN3TqrdPOcYXdhaQs2TY47TZvHQ+2U
ry4rpd1g4tAUFDhYmL95NZaHNIM7VNUR0EDMd4sio1Nh5vdeWc8miK6rNfQPYgSFJ8sPswXSosOj
D5jrxiw5wVpdNA+WuemicaelZvCFWfOqUpDjxhTS/XDMahtaM+N11jsQE1LvVLJUOPYMLNieEd1M
MbNO8skMNNi3ewyJOKLx4iQPmLVz+ilGMLYG7gM97UkW0qzuFj8N9j4QMJSwYmWxYh7vRj/Ilep2
XeX0BzsLn7Oh4eFl5Oz/2zbeeEyKAVcdoBslCj5lMpQKj3M0/pX9e9EZ3IyTXJ298DcsScoTm2PS
i/SVN5vpdsgIIcQsQNYe8+dyyZx4y/D1SySEybNrv3WfojwDlVhEdzrXuNtWfF2X38YRCbq9JZmZ
oo+JAAJmbvsOFG3uJjhzkm01OGRfZ2B8Kmh/hqUiqTKphZWWpq+x92q7NqfVu9u50ICPvTFTPRPT
D0dRmbEZJFpjhO60nqwZskRb0/oVmw+Jjf9BWZuALMPaSm51XBdrD4gjJBfkNMKKmH0myrUB98jt
0PY32s7xn8sp2tlz9QGYB+9lqWxf98gMo5n5QwXGP5Vd6Sdz+NuTdMhYiBwtHVi1Y2FG8Krm3DYv
g8sHnqV2tM07+6o7TrYZdLxB1CsxODv4L1x1DwJcqQxf/Urvy11awy3LBx4b7k8vJJAWK4o57b6r
VGs3SY3xAqWDu3fsGSd9Bho8GvFiKv1T5537zyHgFonODWC5z7IsjpIN7X/lVj+WA56aeJ5ucTmD
FHFZKWO+GFa5iekpxRffVrBuOIpXo2DZl9fTRhjzn6B3eI/ZEnB/e9ciUe1U+Ns6YXPSNAPjcwbG
1NL7gxn3X8pwqB1vEn0/PZulCerOKYd1pFj3uhnqos0FPER7osGsPHZDj1ja0jHHl/dDN+ledCHs
rYPgqVY1BBUz7FhE8HZ7faCh63X5JXDVaYjSdu/a9adutsSKKg3gTTfzzZ/Km0VhDY5/wQvUt8ZF
Ytaz7G98CABis+a9FPHZyqX9KwPt4IkXDwD749gGUKV1+2vgoDqFpAbGIXuSGjULkL2PZhp0aJBD
+hLVw2NHCsCXXeTsRpD9e7ZitL3jDs9S89aN8fSkbGag4u426XRzAlQHD+123ST2s4yb8lQANGKd
Un5ZcFRp8x0TY6ZllHe/XRR0Vw1YH7kKUuthIwzzveQtYW3n5YQhhKPpbI4cY2822WsKdYRWdc3e
WZ6M1mYz47w0eEn+yQv+v6Gr/f/EfbBINv5fgpUxWfHP4n9mK/k9/5GtdP7lCtuWpCBdy5a64J/8
V7jSgpqGkGZL03QW4t5/UB9s518kJwFCcODrjgmp4T+jleJf1A9Yrq4bZLEcQUPB/6jM+HcgXvhb
/h84ZYL//a9opSEcW7cZZvCRe8YCVvtvoDLXMJSpopaoTepY6/QVyOinky+l6ZH1AmmNSmKeiazh
9TL9XGyWY8rK3RzRRHgK8ySxG1o+9uwybkvmPBYVFOj5pJUeqezFtOn8upKuQLFkXCo2eeNjKXCz
KPnqcncnycBzfUEty++5cA9lKS/4y8DxXvKY1E9Xn61RrknNPfVgbVodb+VgoQtYz/b82BUPHWfx
bDYnIDu3aHD35dByllvVsa+mU0gTHwkVtGcZrGrxjjlyB1EDy0Em3upRYZZ/AnSxA674WQ/tpQFz
nGQBJoyWoa31SxI2oYzrlXCvvYGuyl4a0uxaeT/yanbxNsTdWvLj68FjEj33pfesIFDkE9E5iFyS
kkS7Di9kAVYKapDbl6/zlsIhhBKJ7xInE8+PuhVkNJJDNxX+ALuz7ANfo9qe4pGN42BPYY0QZvlj
jdBXhMfJUE+FSq896522cLZJPHyJXr9FLaAgLz3UrwZiMMPckK6DvMR137H5Eye3rzfuVD1NntVw
MuaPTTJt04IlqpmpSwSpIkz8LndoPU4zP2MJXKY0wJvBlo/vu0nbKVR5Yhc8ELIYW5kh1hVTcprN
iCcMSoF1k9k7DVMvFZ7wktmJkQrvkd35ZRKsEpenh27Rh5fZa4CfW9vLngDUEbsjtoR770zfFTvK
PFiJQf6UttxogEQFP8VMUigkCMj9pUv+BNZ8clyyQb3L5jFek/dcx013U467Ydxby679Krl1rLiD
XlIsja2n6Rtv9pBjskUwPPZR/dhE2UE0yWbSGQvnP7EdXOyWKFVJ6s67yqZiQdhQPWhtbLrp28o+
6qxpJ5IPGJUfEvHZ2PmuzuBYdZ+sLT+Skfo+sydQY1ARDxR6BcmeExtGU9js4tI+RsmzPeC2h4lJ
A+yDLsKLNHQY8ThoEZ/83trOvU1OH3/kTDExDlJ1Vsp+YZOxKs3g1i/Fk03NrngkAhMzpdc7a4x5
lk4vU32KYLi6AJgQIJGQsJWpGdp/FT445RdrLrBUsx/Mkjifllwjcfda925l07GW3gKhy58js7u3
GO+HGKLvvsnpdShz5+DFBflIHDgppghWbEnWfEY291/ZPkrmiXb61jPnx44llVwzQyEp4LoN3nIH
AAbcSPeWSG071A21GbgalIlRZ7IJKIiwuY9cMtYdTHqvwzw/3UsVb4TsT6JVwarlndXtDFRdezSU
vLb2+BSkBfu3kNsSwkrb2G9lXu/dITxoMtybBkwaFX+Y1WtL3Ktxkk2eq9faocyp4oqfVMz/+qsz
A9X1rilUf21GjdZ+I7qKKVs6l0jsXQLqTSxd5Hs3i2guMNnK52KrifBL7+Z3tRjtnfA3criqMb4s
uOCMhEV/tgPnrpx6wJ5+ZIMZYcb1DL9JLe4m3Q+FaE91E+659n8XFIVBhGi4POqEZs3w5onmM84w
MVM5drHK6rtODhVIe51uUeh/dB0maj9l3Fb6zn6fYVbEimu70KNNLwDSJFO3N/Pohhkfa3D24A1F
tgFq8qKCArztjwhg6aftWbfgaelHNot/2jR98ur2WQ6kXAvZg8uAZZGWW2sEtpFRXlUSI0irlzSp
7hPAm8WTLpJs1w+gaproORUjX1zyDwDf8M3sG7Gx8v7TQnrGfEECVuDejJ9EJ33RT3DPWAwG0UmU
GTiJauWSJx/ZDo3EFXxcXaIpfMchaG004qdw+RqkJGa44CyVrzXuJlodMdVj9yeF5jE21l9F+OP1
AFnwS7R8EaZbMdwURJugHzfaovaX8xafyENtFEcdb7rDqWSa0dNA8neV1/Q2J/pDSrXrio0tXgkH
Aps9Yfh60117XSQf0NdXdAevI5xaE21cDdiYvOZOxU2+AUI3zJhtMfI5dnWitufdTKYFp2i/Samd
ahWQqWqOozJfmn7uIDzz9ZjpHHOmvylyQ1vyYJhZHKz7wdzJIJl86lEPMlqk9MhZV//0LrXrqe3O
Zh4ci4geOwpeYQjuB042DwEG+3qHxl5Pxi4i3WksgCNQdQILeJjHlzDjiJ7drQhAq8ixeRdu+Ver
st9Q5m/JUPwGuPiHlGi2SusXfWrhwEXZh9FUR1bY0MQhX2f1KsOtYjXEPktcTipSn2VYf3mma/gy
7PdWzI4x5jWu3BiQUMQKsXinlXptEtjWVeSrRNsNOX9hL7oPkvZUM+SFFs+Nq58DisE6goWunpMA
vqV4WVcRYsEKSjheO5Q2XUvO8cRsUEffXQufJ2u4iE5f+fBeKYrf7X5rhcR/uNYNQbSpR8JpbZ3c
UmfZehWvAyEA7lm9gyuzbo5lcp2JPWGGG1d6q32idXh41qJsPsxBsBuK9CU0SNLP7XexOF5Dm7IH
VztBROfPGTBF43mMaTgrq+ZoyxCTeEOjyEw2A7JLrmebqp6ea2I8GPWJOZmfuBBPpkVlppleNEhP
q1SjyTozHmg/fZgICtFCSc489gm4bzlM7a0UAoOi8SUcg6xlbbM8JFlhI++rGvWwVVJCkHL2jjUe
QxFGfuWwBZ+8pe7DfonxRLowbgu7vHl9dm10se/N/BrIhsBQLk+4V/y+Yfk3Y7KxAqx8Cny7++RD
d/8NAWIX/RM1iiPFO87EAqVuHpwc5HUcUA4WZ6DkqTdjc5jdloNcDi/gCUgT0FVSJTBik+jXDdsD
orsvB5waw3MZBK/sin096C8GdnRV8zFOrBLLVWmeDaQ2qPunxMzfta4ihSNuIu0+Ii/F/1ygKy/H
ZKTFd+49a3IFRMx85lnmCFKgaE8BJtnCu6Meoxm26zGL17oHJ+HXcatd7MZrS/0aeOIt8EjTpyQz
Ns0NT64Md0lApE2fr+wLrlbVUBce7NEM+WmK5HW0w220uHOq+QA9MfPu9ZQCx3LXDunBhvt6B0Pd
LLWdx4cprxGSeTHm9FY75qXLk7tFHG6mFF0z1VPFg6TVsH1k3plw6TE+TuGLpnZdHe8tx3uucXjS
JwJEcQq5o9vruHxEUHu3MvBjXhBuHUYp2eRXXUTvbciC0o1+ItW2By+pNm4nvbXlaht8pp6W6xw0
5VeFSoXIBnGqQDrjMWznqI1Bu8MVtqHG4YOvhmzSuxT2V96O+EC5w2ssBYC/3RAQQbQ6NfGznKwF
fy2eopmOVqIdWfzfvaq+O8oZ4amrY5SClBX0SQfkOjYCzaYwmF1nMXUEgIEPY+6FkbAtchpYZVXv
idlgNJk55JAaM+eS84YfzJHIKZ40ObPxKRZLTyRIGrUi+GNRAWMZgIBLg1ycG94yxI4Gn7AelM/U
ffIhKMUuyOCiAOPKZlJyRbxWoT/+OynGqTZ44sgos/nqkNTqMfkOiuCLxsdjahDLiykDGLJ+foC0
tU7cnsjDGofruApk/dJlQF5bbLgAbinMpZGysM2lmXItqhjruQZs1ZTdxjBZa6PPFag9waNB+4N7
L4kj+Tk95G7a/QJwWCNT1eN0ZsfP1x6Lg+nBTQufJnKOLlJlIv7WPG7oyoVx6m3amVVKVcuDzZmz
cgbz256GhSnXUK5j4nCqx50RteyuYHBG6YN6k13xzB75mOX2c8zMazbRTbrJySboFs2kGuV3T5pR
BnetA4Q9IMTShHBITVy8PNDgulrUtY5hwCIL9JyamUzddFUBoM5N7EfpgD9+SeooNv6ifwsEdAWu
WdqD4F9hotvEffwAvoFMacVQatA8o+q9yoEDNL06ahV4K53wIR5AhvLpSKveLkRazvHSS/aYVeDC
79J2AYtnNbKX9d4MpW1775s1yCkdNxQe8Dxy1WtKZFwbSelFcK30zUyJsSZ5mEXg4No8vEf6vJ9J
Sk/BMywAdKduzp5MZ8Z/28XkSPq3LiJsUBLkcykReQojilkgcT9VPQ69xEhuljcv0d4hWfMS3mQj
yTpZzjY2+Sy3vqe6Y90UDCjEVI+28TUX9h5fudyNo31IpldzLg/UcHQb2GfPIDoZ83F7cMk16aq1
dA09YB9xHtlKHgnxyTleO+qeheZBedHBSl8Urig4Kyj+PU0LIxEs3ARKpFcXxabPq12WYJODU83H
tdXVNkIbI7lNytEJn7J8PrTEPlgVHfQFhcxhLTc8yxTyFj7F3SyNi9W8tmQMvN/J5gvAzvovNV5H
3BYP1HiStIiwlIFztU51fy5bWLGchGawICaijW7/aTLeNMbZjs2uR6elLeCLcUT3JCInlrr2VKyH
/oYbWTpfmdSPkmVh1IUvE8EfTS/WVjftK4PhIOu3srd9is8n1uZVRIexTSG2AVwlnS6QPJ4Dt3kJ
+Ak6dq9Wmvqu+SD5UM2MFrZ65RJNJpPy8/gHWOYukBU99EitY3RybDLCYWb0pJvtBwYDOIM1A5gR
cxz3fsP1s9C6Hf80/YnlqAhehn6UfrHsE0UvVqrXnqgSJs47HyqbJk8b+llX4Lodih9pKx4Nw0Ne
O9dRiI+88q60yRylKuhvg1U1m4jPZf1utPJEKfV6DuHvoJxAVWet59DKu5pJQ/EWUg5DMnUbzf2J
ziy/74Oda4tHVo8WcQ5x1Qn06l0Z+HL+qYhiOrW8sSci+K/HHzg2Dm08UJeMwcwcn7vRyh7yXn1h
MODtzrNxpaKQh0Hm4o0zfB092OlIZ1FsuuKXu2Yw2SrrO1kWttTHZVZzayATWvasM/GTy57qP32l
vztx4tfK8g122F6Sko0U+7iNucCCRfbmnUE3cplZL44xHtTjlHszfGl1xW3zYGQMteO4Vr16y9l2
2OS96LTkDxW2bzbiHWbV3pz7cVXrsY9P8rnOFaNEc84iDqF4VE9lMYO9KNVD4BFfWsL1ylpjKnlU
gKxX5N0fJQMBWm8QIRelb0Nk3qBtMvJoTr6z0EewBAP1BJCDj/jIfsDy3Ta4e721q8ZhH0Z6gjmC
qV8d55Gch+NSKtzk5bSqXf2xdx25j7GDnzrwKRFJIzIEVwEgZcwgIBQAb/BeFUl21L2MuJ/10JbJ
lznIl4lZw4S13WYeRBou/nGWn60OkUwSdbLd/FHfYW1nlp7FRc4dKQNEsML7TY10a81ZtU3zdDdI
cQ/LHwdMqvCI8uIkjGhTt93qw2jpMMeKSORs5wBQbnGhMT4CMZ1+MOr4VekiaJ8a9alBiB8c7dlr
KJPLnNdkdvkcsw2LAFrg/1HrQhhfSQpxChfMmmc/qoTjNxG7u9H+bkfVYHEAlmHm3c1r8cIKOlwE
J4RuGedU1z4x21UMI6rBm/lkRsjXYhMp69x2sW9Er1Uz+WjkwOTfFHoDLGj8wXEAfxx0QLQrh1Pi
RVvG/42DZ93N3qrgo6LUNSWlksbFy5iaSxe5X3rjujPzDP+Rzuipo1ByWtvbPji6IkIKp3+b/yJN
3FZ3h8mZbuwev6vNBXCpgFM23sSMaE1bI++3WOtM54iWFPsp1wndKA9wZ99E61H880djwuEyrt3T
aPC2cdWesiD4i5zIxkLr8DRD0mN/l87Pwoy+Xb37dStibnViYcZJKCZaNKMK2r0mSfaUsFymagpW
czT/TZuQRZ+gue6RcxkOzWPuhr5W06qNnZYiVD9iuzq7wk8HmFqyfuxiZ+F2f7K/3Rj8eNSXh0yz
8o6y/pWV7VrQwZ3HR6ro1kW6tD1cVRf5XR+dU9u9WUl2ybHbAUf7Sejy5XNkGGjvpGsShGyQnQ+j
HbOeS2zWk7XaQ3IE+xQd45q7ksI2N9sI780f3uKzxvYhoxEidr3tRNESM51LsI7wwA7MxjaAZG+i
eSmi6p0zbWz7jPMx4XFEI+AZfyNjRO1PEbNl/J1y/idRc40LuPwejldumAsMFp+SbrywrSH9x7lh
haT/Bshl3oj08zyi2yl6CLyZR2EKYiVjqYEbkvhbVZzyBFEtv+baeDQz69csRvwWzL7Yaklmpek5
YKdsTuNRtCx7q5BzvYYpn7vzthzF71IrPg3+6L65abCbkwXcYB4kf2QKrGIAUcPN40Wpw0AyG5Qz
g0u7aUO1Ty8x5ezpJnLONfcwlVaYZoclJY3/ODmUrdjrzIq1tq5gomgVcfd7PwgQP/mmSzzGlU1f
bmjWm9LmQNMXAlQ/Y2dUa9pzGPmrTZHu45hk0Bz4ahx8jwLACi7wQJlf17VrgzWahvGqjdA+cb93
c7SnxWtdmO1msDTSBt1ubtZGaPvkS/12mURYXInqxSi7XW9t6oEgq77r9WJDIrRmI8ETbSdiLIQZ
8AxgGgQyMPHc4ZzwgdzbAW2XurM2xomIZLtt8mE36Y+j/tTxxxLcTTGyjixzGdt9zaaikwiY7X0F
dEckBQawwb1W/UPgQllst1PcMmJ8qTg/ZA5xoDnOzzWgtbE17xGdpG1Rn5nOZ3IOVQ+jYWnlxunE
K7DREY+LNN1leAFN0PSuN4JzxPou/rZFu9HiWwsCNizkhiuGX5BOCKM7HTgvHkgLreS0aJ4HAd1O
QiriMMkjb5+lbzV99LLiyqe2GDCtGADRlzVfNHWvu/TMqgsvyyNuh10N71E58w33J8ayYTXgt9NJ
/FqczOne7GOqRrL3wi2P5viRN5OzM8IU1iB77yKjJaGxzmXBTmcubmODZijFI2DGS5CKUzAEfkAT
NqospSOOLujsIxhmmIBnyrp9N5z4YtW66Y8dx1E1pd+W5JEfViU+npkPexHecOKta1ZdDcMY4b/L
kLbBJuzC6thOLCg0BKAKB66Mgtcp6D77iLxEPnkYBmD+51CjWG5y2Qvy78GJufs4DN9EXXHCTfs+
RxqtvYnuzMGH0xKsLEdtlTtiaCfngGo0T4afVPDD7fm5KAO068DajN85uRNv7AGcfeAygzSTbyuO
j1ApOGftduzfNXV2ARVXbrqzYRqnSCVC7oX6U0bOlnJDaCyowL0DbjtmU+DCdKGBruIgPzvq2f2I
7TfGiEPETahvidrH1WJsSNgpIHBp4W6eS99ks5RkT3qY7zyj9pcEKvyOtDI2ITWvUCTWvSG3+jAd
8Oay1cyvRYhjzMwAY2wG9Ckb00DqkhlNggS+2rJJlNG0ygWurUarz8Qk1CnpNUh3mnh1nfa5HwYu
GY0BwGfJqEvyLAvQlJF92IDpTcgfYiBr+Igbi64rFoWX4ClXx0X1zRb9VyAEy0URthZtOFhU4mbR
i5mvIOTVuuEHNZksb9GV1aIwO4vWPC2qs5s82ojQ9qJGl8jS7qJPtwjVwaJYg0JGu15U7PLeLZp2
v6jbWH5vA3I3HsLQnxYF3F208H5RxWPk8WnRycWimOdI5+6ioWMbzZ4iQWQAdR3w19f0j96+KO+B
eHER4u1c2r8V0nyyaPQSsT5CtHctP1o0fFxUIa8Yun6HwC8Wpb9ZNH9jUf9xnHyOix9Awxjg/eMQ
WLwCBK52fC6BJDSLk0ALnkizcCwuHgMylx/54jroF/+BuzgRIiwJDtYEb/EoxItboV98C2JxMMzP
0+Jn6BZng8DiYGN1YJJeksh4M6n8aU4dVhkE0J2NQSLAKME2YgFxmn+6dt4w67d+s7gq8DihzFF8
V2C4iBfnhVo8GAReSL20ww2HP1Sgg0e+bBsDUlzcGxIbh7f4OWrcXc3i8MixemCUPBqL9yNaXCC4
ldNzujhD6sUjMvfflumR1WkB7M/qJ3ChZ+oUyutFsQsVOaxAMa+n0Z0CWBt3GTtSfGYZ8Qqe1eYg
rh1FfdthIsmkmpdo8bKIxdUCRhivZRofkyAE9+j96KJiEKtyvDBpE/u60z/nVmGzpsQx42CdiRYP
jbm4aUZsNfAn5HZanDZq8dzQ38dotPhwsDXyMUxu2uLQwZUFABZ0iGMZD41eUsnaTRwnobEuO6D6
5eL1MRfXz7D4f7zFCZTwdqv80C4OIXfxCtWLa+jf2DuTJbmVLbv+S81Rhh6OQU0CTfQR2WcyJ7DM
JIm+7/H1Wn5VJqmepIHmmtDupZHJQABwP37O2nsvkh8aAYk0SRS1ki3KgIwWSRs5c0jX0fJR5vyJ
JI+kSTLJsK4lx9leEku9ZJccIKZU0kyDeNwk3URoOnp/yTtJ8omplOtlkoZaJODU0LgMK1ApjJlU
2vIMOyLwIElT1ZKrwjljlZxVsl1SsCtd8lelvUy7pmMhyVZsyySlVUpeywbc0pN1OjbVvlF7h2cP
tkuXlNcK7tVK7Av8S4YYuZ0y+j3PcbBRNiuSFWuG7FxJeswc+nY3mpQqLL2cBL/iUgX2lMxZI+kz
FQxtsdcG3RcuWqnjRNQHP8rGAbnccCIwPHXFO00gnOPy0MarBkYfbS7oolDcrl1K8Pf87bblZ2dH
2EYO57I3+nvW6k/ks9Izxe6uTvAgzzKMhWp7CEqXppUhubsO8616LQnkdYF917lEdNEtxIGqyx6M
2Uus+ZEADO0KOGp9Wnh6PHTkVNDr3bbQrXzEFJI9hQUcgQI3SQdisrJH4cLJSpKDHQihI1nCSFKF
q+QLR0BDQxKHDRNrFIYava0LDiKjZ5Y88NOS3NLJNR5WTcGjs0GcPvOfO2T+LjkWMzZP9JUwJ0vK
c4vjejHPWIL0Zgjj3HuzZCRzSUvWkpvsJUEZ44XW0xxD2sLuOW7wAcaGPYokL3XJYBrDs8N1GJLN
BBhhKvy+SGZzAt7UJMWpSp7TkWSnXARcyXqq0U/xD/sJBGpLGjQFC7XhOKdF9ZUUan5Are4rGUoc
h5yhSVKljuRLS0maGpI5bbsiABovfRcTBzr775VKrnK+3TUX8xR3eM3BV3PJseqd+tVmMwOYKCXJ
3vyTuzRqxtUIGiBYGxiWfpt6MV9WycgKYFmdU/ZR4BiXmL2AL9zMYFbI4Rl7WwF9nMlw6JExTg02
BRLIJerUeRyi6e/qoj0Y3C7e6a3OgQOId5Y0b1Mdckn3NpLzdSTx20v2d5MUcPQPDwwYnElC2AIV
HvIPVZLDo2SIF0kT0zu1uPaRICJQ48o2XlogPZQt1mHYNmjGQQacZfMS2vM0Mz+Hz7cwFesk0dzI
X2w7Xy6TMf1t7P41ktTzpCrpoXR1LVwX4ECei6c8WW+iwmI10srsUKkL4KpkqTtJVXf4BErKupC8
NeELJOhJBluVNLYtuexcEto5qHYjmW1X0ttoUoygVxcay5LtVoC8OdgRQAD2PUr+25EkeCOZcI4w
wShY09yRbnKSjgxXdOe2aswvI0LtFtOCbpiWP8jL74loLtlSM8jqKkj0DhVs1Jb1RSykpBE8wlwq
FfV5Lu+jZNlxm8sCwD3gH0m6FyDv5E6swBGfRBgM51opv5b0KIbN9mmBMc+cHiPg+UZS9Gh0m30i
yXohGfuxurSSuecEt6+A8Nd/aHywfFPy+fECqT9KZn9SofcLMP5N8vyZ9mVLvj8H9OdhORNVJQIb
CYAttQAZ1CdywAohXAmTYnMsMgc8n6wmyvcRdDeNoftqxXdb6gzafxQHUnugSRVCObRO0NINCrSU
+rca2XTc5CWX6oVI6hgSqWjIpbZhkiqHXOodOA7jG4QEwpVaCA1RRIs4InNd9iqjlovg5s1rSedb
EP2Sz8zHSqswkILT4hIZi0tqYmCfZyAx6jDRxF3eUciwTGSXGWYsmBr8oJo2wzy54jc31vnV0xqh
B4WV4hwxxCg/KOcx4cicq9m44TzEUML68yT1IrlUjrA+dqehOq8KwqmpBPCXHY4Fp8t1EuNzYdiX
nFTmg9UMb9rymXSp9ajO726CZaHoO0SkGPOWhXXU3GTeF8R6cXRG6aIjeVGk9oUq02sRw1hSFcN1
s9KOKGXE6OKCrBDmXhDesh+0DtDYxTrPVTfkJNMCE6XYPApDESQtxqyKVOWsUp9DNh2Gv/0lAfDa
gaWYe0dwLGcI+7oK85ptvEWFdDzGLOIFwxUJyxbbSYuHX10ZIQ+bqF1KuA765M3RnGp6iQWO5QVK
agyLA8gZ91FDgi0rMBSmNWp0bUnNzxbuCwWleEXLd2Ohz9ndcPqtZ+1idPAlU9PSo8+Qt43rLw3R
k6E577VUQVXdeh9lFBnOM69DOn9YiPcxfWEMbTR815lNP2qRyipHaqwqqbZakF01yK8qqcPCQsBv
rYTtva8yUHYdyzKLRXaYQoG/JuAaUyObDMzkSUudxM8ltMfDDdYLVG0XaOLQ9o0xvxS0dIeMiN7V
ahHgpwC9HJr82sQCZsq0j4mW/dGKNP5O9LNU+GwWeE3l43uRaH9xDNXW0fGsusBPyC6ftjVP6abQ
VFrWifMCWz4TdZymyWQbHaKwC1w62NyvdAvi3PmgyQ0oNGEfFBl1fZ3R9JWINtGGJziD1Rvus0U4
cp6h3aY9Yb4IBpDyqRsoMZw22VMTxd38lak0DFJlnyn2k3OuPttJ09xss1+vSXteW85XItYRVy+1
/pis/MKywJkv/3Krvj23qtBfkdrdXC1iFcY+ANBJj+6zRiu3wx74C5cjXvREwf19kikKbR4d+IzO
vq5w4zIsA5352kTgMaVOmIMekfDO4MgtnOSCi/1//tf//D0OSMt5AUDhC7s4jLS5kf3BWBFzsShy
HMuddj0vGnuFioM3zTge/Fifw8mY18BOF+2oQeIoPXyVOqlXuzcrT007Dd9gv1wWMxhNrbtgMfJV
dTK9EaXDEUJGZYpwHdQse1IZRPdY7SkoISmEMTk2Wms59nbq5XENf2ZpDVYCWDcP4tVdiKDdqK/L
HkEb5nFouXwCnjB2ybGMiCYSHLRae92ytaVz7XzKM/7eTEEg7Rib5riP+WCbtyKQupaio9Yep/WK
XnVAErudmnbRToSZXs1kWE6q1iIKEo+dsbi3ca5abNU5OJhu2pw0ewlcPRsfG3u69GnF3FNlqo2r
E5oQHR+VKNqWCwEl95hRkyK065QbynUa1F1tUVowEdt3ldk9dlN7nEqm41tdKX6jCXsf44FKT0Ns
AHGmKeKwKafj1g2+rdfAGrRedw3kyi7uyUC1a9xvWoFZQ2lYeKdhCXnKzA5/Wk33hcXFYiwyEfNK
V11JIxEo+oo7VpQPoZIjlTQsx8SMszq0ovjMFSrqZO3sg76SoDVfiPM2z0uZucxZnEszqIeljjLk
iUfDgnWnZfalj791t1Do26ozfZiWUjuJHvOttkJK+wTLHemQk8wWY/HmTVHVGFASJLcWkbbPKSJ2
09S2jxG9CcrNN6SV87FLureFQLhDL6PH7H5pab2Mn6KnGogTJJn9QW17560s1Oo6qrzF7khzuorT
p2p5bKsYs+8sVi46/i8N4yfmCdaTibmYX2MdLzOvRtpeJR01mtk4tmKMS4WZbVcL5ZddQk6Ohf1o
aRshiAUYgjIVRBxEzcc2p3/Qv/u1xrlYx+QBrTDnys74MUib3rVz+q6R/GUayrfS228zPT+kR/l1
zZUfVzEeNrfJDwnYPIW59WxS76hiDiysI5huMU2jK+O57awxzlT+tsMghdxES+V9t6P+L/KIh3xA
jzi1wK36ijOhbRuBwpLrKb6aFuOJSWfrOWaJfjZhd40Pbr2kobuBviZx/BWbbWi6BoR+V+JamjuY
5ar2i1s0F9LQEduBIyMaYcHsFSrhZgAoBkRJN5Kt1o+m7LwN5GrqjSNVdxYbHah/ZQYmzXvUdkw5
00ZBytZ/WZPuR2Pv+mUFgFhBZe6yaEYG2MnxDqeVKmrIiOU2dKazIYFjAt+aSzhhTGkQ9Qad4Txm
yfIEpT17KlB3A9qwdvcFJteQN8bePFIDdrPuMOZi722rSKqo36JCvXf0uftsfFjNhJ7uVicQceUH
Z+Sf3iDsQl/m97jHqL/Z6t9JNjtMLjl6JNVdS0f1TtDYIvzMhirIyJvGpEtgbmH04EY7jlcr3g8d
sBgZqLQu55BCbiGUjjRLW8N4om3ILhBKSBwF+78+aTtskkSY2PabiFJUFCOyymSlwzJtpoe2LKjp
LOGwT6IYO/d9Lmfx7A4INJF/7xUNmXKm3Z3CpXFVEnIyM/abOP7YVY7qI14ezNhlrqVlJ8fOj1Xe
/eI2EW7fgjrhxBOsqUWSljUf2qJ6rgxpFZ66fQAGDlvTLaPXdTN6xwSiYpFTtgrbayWVXTKaVaJz
sOaW5uC1S1J5khy6CrtqnA1bnFH1vT4j2230BrcHi2U4UeqTNQLoth1zDRKIocCIZSvGBI8pDt++
kT5UqTXTEdXeep5AfcTxrzdR7Uc1GcYqHPGYF3+6vCXQuLe2PT5+ZKeq+LBl3yoZYEGc5J8Tn5/h
RBZAJ+Dfr6T3GMayVvCY8IXT09+eiqMQhbYXOqaycZtj3Ng1hyaq6fuJ5orpqGTUdU+t9MVPTknK
5L9oZxBoPCZ5x+x7NXM9FcP+nV5xCALumf2kGJx9M8dPrnlbQVOfHAPLbM5IFy5u3mljlwROM9XX
nDgMXNbQjRoUvyLLQ9ouPAhr1N5AowDqssuUqc7DvDHWwc3CQi9XMt9Fyao1zXKsFJVTotNaWN5M
gb7l9jMvxW4RiouE3uERrGDzFBfDPYbMueLuFVZtZ+vE3hwNYE8u5t4rANjrO4ZEDXkVGNJgoZKE
5MVJ7TgWXqnaHg1TXx9IHDS7Ir90TIRzNqvfFq2mXvS2t42kvOcfQ+Xc8eVgaW9fBww/sg3XiF+N
QjnNeC1aFc/AXbV71jLKI9ZSBZt8esGtg4urm+OX89VFX5jGJxtBvb3wBed/xf0bFYBVS+C4E4ZL
G+XtKS9tfyC8ZOZ+GM7fqHsSBnE59R8cIHZ5iaQqwtiXG8aXIdz6uLjE0fT9qY+zMCnNs40vhJjy
U6mNmDmlXpv0x8exZv8vnLDnwqeICUoNKRqCF9iQ2cX6MtSmp9rX0jECF8IfH+K7CfeR/tLNNrA4
XUIZEZmifzo6qiZJeecckszmtY9hOjLlJiz1Aa/ot5iIDMAETHYr60db6SYO+bdidKdYTB82FMFG
Nz6bkt9VNuKI9zAN9T0mvzNd1OMGzFvm9bPt0l+1uj9Tdyi7t7z4UesLDro7gly66Tw1OFe7xlvj
2C16Y+ZFVfygoYl3E+bgqKkr6BPs7IsM7BkimajqXrzXY3zIxyiEgSDiL7+oa+6vOYaQLfHPYDaG
n4yEdk8ygObDAYTpc3gZEuE7cphc8WdO24e4GDl0pbtG1Q5G2p/oA5zQ3FyHhJGnsi/n+ipFFCaz
jBSfB94XxN8u0gaoIyyN4BJuPeXokj1W/UflfG/qEOiYemI2hXl9qke7hJahZkfPeUcDeCDWUYj4
SDfyoS+ak2liCfFcLBT9rSWH1hYdQ+Ir1CE9jOuw38iD89TM/hzEcGbt0U9zqdyqBH1IJCgiRqWU
8NdhcaGt+g2Nq8BmVGd+0aoK6IQtfhuFzhdn+hz4cI+8qAyiB0aZGxbthnEfdO3bblkyVpe8D0a8
tjGdm07FXrL8igC/leHDooRqqNz05GqbWAc0JD2kcmZShqjE8dvEqNoOsXMJC9v8XCpAZ71HMEuX
Y2Wc7I9q9RErxddcrQ/GrHqzLEs4Kut98a2M2UmsxSXr3UOp8WJNMK+p/ThRocaYdut9snhuCoCU
modZcQSDUlYcZoFn8KGRYh0tO9AQsg+QAIzH2SJi93FoG0StGxT2QHhEZ81HYo2CWsQnHFj2SBPv
dGnDAgrMKteHPko+VXd9Fc6Itx/80mzp3tJ11wSj7V5Q7un0wbA6OGA8yqQwPjZz6zWm8q64/V+t
BBg1cKnK6X4CS0q6pWsPbmsGNgSWnvYY/GSBbSlwq8w4cvPQ96wx4zR4uN6d6045VlOFyJbzLdIE
pX4t7RP92/OAg1A5xsfKSimGGdmO+fCQUgGXk/NmVNS5boQHJ2b6Q2d+5OtPRuYWTg1HS2e8iO1D
pL1E3XxWTcDcVfmVLyVNQQdrhPiJM+gH4QFYzGF+tleJrAZ39EpCJomFIKVbwcsJ2FVgbbpi+GBV
Xp7ZJ9OgipyG6aayO3oCa/ym/hoWpgZDs8qdXPNEn378L0q+/4M+TpPB2XWxxnV1/P0f/yaDB03o
KVIHLWEYyEf+JVi7LjJ9lY4gPlOp5VBkrzHuWn4bAWvVylOep9j2cPNp/brkY5bJeDUahyghlyde
XVP/n4/z/xWYL2vz5z/+7aceq6FbnxiS1f81RdtEtfh/V2ASbjJ95f8qwOSv/KcAU/93y7Zs1JIM
wKXQEonjfxdgakgzTcdBjg1Pb7jEQf8PAabp/juDc8383wSYpvPvDroG1TEt3WD44Py/CTBxwvmX
R0w3bUOVKd6WJYRG+fRfBZjNFjvb1OGGqmO5susimpdk5+6XLLNvjaa+ZLU8Leb6fGqbznNIssWk
ganj5HhJPrg3Q6PaLARAwVbn5cEuzJeUF+Yyj9NHt7Ys7faGOe5C/jYM9rZriZS79QZIy7IOZ15l
QdGW6n4h7Pqu8/NpphMYt5WWehKbsVeHIX3RiJmRghmajmYBBr6k4mi0W80eM9XH0GlxtGAUdSkK
PoHM17WUacLZ2p69qjUoblYUcfOi8PdtejqDvqoHHDWeHfW2lS2Z02aELccEXsUGK0Zwi9X9M5Ts
e3mLn9KgPRV0BndLt7IBCBwGNjKkVGrCqHo0i+yNozs/pCBKRB8sr2tjleJm2G2LJmjmaSt9P87J
Vj4QMmLiIjdQxXYiKq5p01LzM9CbJd5ergsOoIr2bKEXXfPhV5yNv4Fr/8ZG/TMaZdDmzTVykwOD
yRBBy5We9xPg67lIsEp161dnKhHLCPEGdfba9A7QzvhjDHDNa6Jhiz1YpL/R9WxypgbrA7Q4STks
lJzgPoi/euqKZuAOwaDE7c8yiKdy9uEwbp2kXlJijj3252inRRNRzjqrJWZt4HFLlT8Jc7zr5vo6
VnE4N2+DQtNyLKL7JGogTsFB3/mF0VnuWRjRY26BNNeaKlj4WmfqoHzm0WaDbjTPODqdUsPBSDSV
rGpj/sGUEoBJUU7alDznScE8cF1SUA3kfsJWtFDghoa7LuB8jpt5ycnFL8nJ2CWR1KBW9r5DbEtP
ITrNjOkOOj7xGGGbCmUScY+4Q5SMyWO/VcYXa1uHN7Mbfm0kGjhW95jG2nMREya0KVSVXeE57ALY
quMct4oZ9z28U3AbobjfynNeMWmJY2aCw7Ro/mouHeOWGAJQNivwv3vlWMuo1hrScIrnHyw++lPc
0jcoEk5bHPzIZm0+alyi1lmgAR04UMKSxlpJHF7K8cvm1Oa2mIyshD5G+OevwgXUjxqsNXv21VYj
eoISA2IDdciCUVRRUEOotKQxU9p2Ri0+ReYIzBmJQR9VI6yqwQ2Jy+T8oNtPERHrWgcAHyMb29V5
/ooTEiKWspNeevEdc1A+f0y1gdEnNrwl/YFSPdrbjD6MpNbEsR85/JM30Se/RU166px19wpJMhmS
UvfCMIn+CgwXVmN9QydImbmvLeMABvA8EIlZTOxiS5iZI1Za/BHpT7qzUkY2xK0yO0eTuDOH5leb
6ZlXrO2hYNCInHOUBwK0I4Vq8+wA1iTLKyPy3xMW8zBeBBNZgl4Zd+2BP8g9yaMvtOHIoSJ6/Ktu
/0HoJh3kv5hqgfw1mMw2S3FXdVITDMVIwlp3sGLodIb7Zu5l5XtXQyFbHeVp+bEs2GeNI+dn3MBY
TpX+oOXrcogd0Hi7/6ZRPaLuLOcT47AvjdNk4CTIi1FL7TfdMdDucD0jOu6V8D6c9qmjMQ9BXdHg
XJ4bWHhVOvNpUcDYhnBNc0CtTk+yetC2icGAgkXshjZoNQaxt51iwES341Q1EKBH6WVSMl0dx8ad
i5aS213Je8FshEXUXNeTniZQCGv1nMXB4GRErMQ6X39aw5aMPLKt1rV7e8DHt+dRSs3S5kCZSKaU
I1M9wWbKyATu5w1DXwQjq+unWkbDXkNs0SL2pQdB+IogqYm8pEqZsSiMEEjPn+qMo1RLl60ZcMRT
yecqtVQ/Io6opQkAJxRDPOVrmtzbnryyRrjTacUY1Y+MsfUGFUORKkdvzz/WxgiyZw2deMHgTU1/
ZW0/7bBdhata+c0D3TD30Fj5j7GZl7LhnUx1EnmrvEe/jmWSUWOtp5bV9ACpA/hAfPmBsaG6MxI5
riNWU3Tvfdf5maldlqFA5YHMx49zYgDnFBSiWG9WXT0UoorCeCQ0wNmALas6j0LjgIuJuXOhGNhf
Y26VT+A0riQo1S3USJjr32ipEZeU6Pe1zy76EuGHgzFsZ060h+qtuzXwYhm7qi8agnonpUVb27aX
WdTooWtgmhJttSqumTn/ZsJWZkRSRXkCYclPxyJfsO3GyV3UTEMR8YKallL4ibhHrQi3XLTf9bpa
WB/LNkfBs1RtNvZ/TsLCnxBe2Y80p9X0nmYRjpAyA5DDObswoRzlqBJTHefMuHMwzk4s3wnX32Hc
5i/xjNdlTOhaiZZsttKfgROM3sNgd3biV2thghiowTIQskK89gpvVxUHs4GSREmuuahaqzSRvgm0
uwa7keHu5p8Kyz26ViYzJyiNxum+to10Caxu93lsf8WDZoeO5GFIPSKDm2jSppnotUlAjZH3vrSr
2u84XUz1RMZqF0uxFfkJEki0e9Geu/ndBKp43MQrSy3z7ZZ/q5hcpM0m76ppWwl28vSqOOxjAcTj
a+esxoggchkTjp8SecZ6EZVB0nQktZYoWF2wHZ9sT+Z0lGZ+Pkl8dtj+6mtxhZpio9UDkTvofgcW
oUwj9jGlxWp25IHndo91a4cms2ni9Ty1QKw91o+oy3EklPa8QkOtTAATjvyYwgvct4ikwWg4639z
JAcyLceZ5L3UowNOrPC0vNCo13ZcO45lgpw0W3Ze8SPL3N8jHql+VaIw1Lr0eyjUz3pCmNhhLfWQ
bu0JR0oo9ZESrW9+xpR5ktORQlEN83cFduIpKxF2CW9+py6/1dZygde09U50LI/uMBHWGaOD3RKm
20Wj7olkwYZnyXmBtlvcQf1jcYqtGFb9SA1r4Y9jM18J40g9C8C6r+Kb0pgI4HQwY7+ruwpplHVv
LNDfjcdEwZH5imfqe0GvkOE/s+KC6TrdAutlJZgctclDUmVfsGqx/wbwQbouD+Sm28GU6hmaoOHT
cbvf0wQxHzkyxgmz9R3EFCMqhu5liqoi1fEsdwcSxitl8HFFJ4DXVQlpmHvgfnIxSAcmcALjObzf
bCiMZMaugGRS9oDzEll/Nw7IOHLd6CS9LnFf4iDJ8Ih8IKYPbc+WtpJuhNNCnrJHGe6XXjuVTwJk
HdjOI/7PmZew37gWtvpS2RETTm7QNNBc59G05Xy7/+55/T5ZgSbe4bfIfVoBBDTjkwSNApbQFHfK
3EzlDJl8tuMLEolk/WnKq2Xd6+LhOzO/s+JLJB9z97CVqmewbKQZs3SvYkciewhiztqZ7ddEmVN3
6Af1nyamoZWQuRfMxe9WP84ayiGcKzyjDDWdxLrcxOeMPjBhAnh+jRzUAWCrrOQH4OwYQ3d3zsOW
iL1iIH6OieLInzqEKYO6HTETuTLwxdRyPTizdUzyaT+7RJXKMK0b4ZYqPwM3Va524M1mlI8utiCV
fRgRkpx7fK2mFb+8SYSW3oZDi6o1+xrWlkQ718fONEhtpBe4sNvaJ1k3S7R34u9sZOHSPhWHurN/
dC1CfNH+1fU3EvLWnQ6tdm8Bthtq++VhhG2aWhJsU6+zmTASDzw06OLL12qKAbw6YoAmzy1J5Huf
TCrQ0vJsJXniToVMaf0qzq9joTCKHjxSFg+dfps7hjk48+fszHJ7SHdL+eqMwpPmDML5qCTjzXSb
/PC2+QveQLmuP6WAgIbdBW6VHHDBMSlvChKA+WHnUpkOtYVKE6/eatiO6UZRQZGXILgSYGKVqnlZ
tO5s5SHNqH/W5/ZJx5r0wfxLIlWLkm30s58mI52FzLV5n267eERA4BVJgDhzizH9xpfN152QRMoh
gxMgWf4IUYZEipXpNXID8GaqPgMDMaQ97o5f2bou9KaiT5s2+BN2KJQqxbjvkSvbO+yjFwYdeI9n
F/FYfWA/gJfNrKBOvscQ1jjdphRy1b4mvFA9TIiAOj9Rb3DvBABlJnRrmB1n+5xbE7lKx4k1uw9E
KULFOSI72dVvU0EReSXklZ1zN8DwNeYuon5Tl6c6uc/r1aDrljovdXYqZxwWUEFXRFX6HcbGFV++
ZylXCoLeRjhKex6Z3Xv5xcPSAV2+Ws0LS2tXhEkR4iDf5gejOzSJj3CF/R1vkVORRLJUjAdOsqGB
TiK/jEx1CDXZQrHd1eK0xfus92N937FN4wjU/o5T5oN/MnA+okxJlVyZ3/iJgtqeswSGvMcUNwZ/
KBE2e3pLcnGwJUFHtIuOVUuwCIInmBRc2i/9JIgmeC4epntBG/cXC2tq7Wj7YtnBcA7TehaJePUi
cSaLxLIOLf6ATkjONVl5reqhWsCzn5XXRbYifEZV0T7T+bZ885FW9tySjEjuxRIsLqqJQ49XDvr+
7GDDBW8HkpMlUoUqZUVucrKgaQmP5kmatX2knVSHpYrzS7sdyvZnrn9nv5p7nR6AIOEuJyaDO/OV
5iU2TLwjkGQH9KoYaFYRiaYsOviqnkv3WS1wnNsOsRr7uX7isWr771zbzzPC7t8NOzZrh3hMi2eD
xJy8+ouSq1vlp9r6D5qmu1I/8dThYmuqC5Goh7x41rV9oQN27IYHEh5Ro5LDQZZ2y9ko5PnjFU2G
D54z2Fo0N0sYEWSGyVF5jqqHsmJGaIYKn6Y6z9uRLi/TRMKYUxyUlufyxqC45tSUP29MSOmck3xs
nUeLA+E+X9FD4kq/Z2jr3q2fFMLC3qGzYEZHgUMXOuRMK+M/ALC6AEcUG6Wp8STkryzwv2JUKuiu
wNLZ+7+i+IrRmyiDWqIiTwQwQWSWvwgzo/hD80tajfFQLLf4jSTqjpiZE8OGjAfM8R2a7kw9pVl+
EFdAIR6q4kU5oX/A9t8ev3jPDRw2liDpTwZDWTLksawYyQs7Eo4GeoGINt8w2QBBuuOgncIT6l71
M5RPgJzYJOnJvdMu6+S31UMX+w3SXgw6qHs+aJ2kf1k76reSCr8LVQpXCGOMSbBomn0+IAEySo8v
uU9WheDup8e4v9jVbUj99Wtl5MmQgJmGQOXA4r70j2h3oSnIRk1dFZ1USJHhWiCqXn3j0ri38ICK
hdbeb+1wXqhLLvZ4met93ZzthchvHnvllbQZmmoUrqQR4SqkusFqPaYOkRVhW8CLPBBNXsWM00+u
oEYLS5DoXd6cG33nhPUOVu8pxmhJ+MoaVtN+YyxHebSFzF54+2PlueETr9FtHcAHlKuDGJqUqtJ3
oFVZLKq9rZ9y47S5BBC8ueLI624PF13DkfuQ7xGFuTV+hyCA51l50lirk/SJ56fNyE9UHoqMqnR5
ZjKl6y/C8dFcAAqJY/828F3qPvGRpr5X2Q+SfV8FBXpFLCvGCzsELyl9iByjzAE11MmkT/9LtW/5
Z2swNWECxrDHBzScwRYxQEGW5Cvqc9ki09uPbCsrrg2kh9HQUwJuCHAb3OrGkspatps5rEW+dTD6
M/9XPDvJHdGVXYV01nr2GITBpRZiOzYru2g+5RRXyDdqH503jZPCPPBqrBjyWGQK8+bRNPIGVnew
g0/9r03xVO2Ipq2naznck7ureR1NLUpeT1M8XikqiYakSt5gTrZOWLq/h5U8pWckPG4d4F9EOynH
jQjF9js27YAjO4Hc0jhomw8ZvV6hKBzmdRvxsPLaFeW+DAFVUa8d2bnXPiTr0rKCbML9PeTrLRdf
E7uQXTeBnnjo1BCGoDT2M2i0WUOn79YCiXOuH8Xi4dZu31bAWxJ526AMMi6a3CXKFOW93YImIi8b
p5jzppyS+JyZfyeseTFVKA6rFWIV1WuPVRLU2iMVOsWu38Q/qbnnNVNw6lZIaSCMFCA3embv6dmX
h4BGMGdwejcJCIHvDCdVPag1pBx+zOcUOja6ztNXi2q/OILZMCXv37P8QmiSAhqCplDc8/dIffSH
kZcwGLdjhR0m0fY3eay0AXjsA0QndcBEzLixV5Srqh2V8dStLJ97I3vFd4jQSSJhlh9exQZmunZx
eQ3t7EZEp9EEy7stzmbraS98F0sHk4bd5asMPO9xCpQXpBGfOn3jBWPwdqHH7EEWDqzWhruLjZc6
P0b0t7qQJVePAnZsdu95etWUMI2vJt7tHZBLyCWNXQjPT0FT80/gXG/yBgQJJHjEQnpFykEDBXfC
jbCwo4UKirRQ5woOQRLzYL5qvfdNy8/YOPd7xQ97rupinkddD9yEAeFOo/+F2deleKELw+rEe8NG
yxtChaBpP4btetV8i9droz9RxZIf/azEF4v/ohcx4iJvHTRUJ+O7HR+/O8Fh05vuybxgWMTeRZc7
ye9FfZysuy0ujXloP9X4GYkEkecEyxIMqvXPCf94ft+MV926xbQbWLzonKItOpE/STuGcu1Ha6/I
sWz3RnlFbVJIdGVnzwh4/XS6oz0Sf2JW4vaPzoqqHcdrE5qflCeoV7QJNwakzCeyn1C8W5dsOxsD
kYPXisMjQT7KreRUTlOzOdfmKTGxx6OfQ0srvhRY+/EtF0GmPStY9hthWwc8I9b6PlEbDadVCUo7
pMEOj838bHa9zYIG8BBUMIU20EH/U0J1qAxZ8IhX2UFV0YGDMAyS8jMZgoo/xn5CVhp4FzrxL3gt
3DHQIGjam+VeERHDN/McT4A4KBekgH+siKc4mPi7vJlkSJgcLlil8eX6oLLlT/Fhyid26G7yNJXE
lB2HeBodrkIzS97vBs8H/gZwwE1/M+nBXiYk2GQqH7ofis5FW/+26dhQQZrfFe8MrBmlo0vbrKAn
vvUqdj0dpmE4jJh3Fb8TGk6YYhQviFB5xkX/lH6R0WoA/7VP0XF8wi0uxQjyLfnghwFJDwGPh/3F
gJpKUM3Jddqtr+objecTYD49OvbELLq3Nww0ASUQ7XkL3U8Lzzm/8NdXQrWRosHHxx6HjHrfNISE
oA1F6lOflY7BgLNwEnzSWEM2DfqDlKn4v7F3Hs2xI2cW/S+zRwdMJhJYzKZ8FYusoiffBkHzCG8S
Hvj1c9AaTUgToRlpr170ojv4SNYDMj9z77nIfRQAlLKDd0jwqSdKgJaoIeLm6OBkaLddG1Nr1TBw
DG/LJxYB5SG6AXPSBj5bvZqa7LbIKo57cl+aY5izYqZB7NB6Ag5ZIBouhDbxTP0FQMvCIoNmfuXe
wv6s3pzhMZiPaEL4y/PF9mEcd9Z39kbOCbJM+3YBJ7xM1mlOdxRPhYeBag0CjT6OEyM3thT4tOFk
TvRvSfyQvAceEDnsL0s+/EC4MCy/nKaGpIs1uBJX7OQCg4T0Q+CURttZ2ke0aailHZ+zBhDCptEA
Si+9vvUfZ2/5kTxCne3NVF2HEAGK3dDPJ6ukf1T9a8m8EQktMUA/XervSWTCSI/trHu2+mT34jhf
/tjyrHHo3cG2QlpgHVCIriJS7BG8ios3PczxPsKrODfvNesJ8zbhiYo2Y3Ah0gvGBtiKtSh+PFiZ
FdMr3ZKN5gXrgp4tUcgNJbsM1FjHjTl2qw5VQWP0Z+3VdwFCHzgSME1DJIBr7W278R3OCMUcnP/J
+uz8u2FQT3rub0p61QB9qkE261lTaKB8o1AlJvne7KN7x+X1gdDxGN8FVbduvRQg3/w0ksWnrOBG
zjd+jGSo7OGaJudQJxer9la97M5yrB+cbK275Cg5rLHlICIiWpSQMUaXNP678g6MJRD7cHww21Qh
Str4SrVHTCJDA2cToUey1VSUsmCsU6dptXUIP1mZdkcwXkNQ2fjQ+sBwMh08xHn+QvYs14A0ACS9
t1lQUOT4CFJCim3K7tplv8C2o0VRCeGJ7JUO7nsvAfehb3fZw4ZGflvNQ3rWgopmsE30T4ld7bHZ
/9iVo3Y+9hT3G9Un6hUbzFcPG9wiLEHF43fl5YTFddeyw52aRM/thDJpstCIFdOvUHCpk24DUpTQ
Ew4epEWcOPpX1rKa4SykirWro2Z+yZh/KX/c/AbxpmU4z0lc2QfgEQbPfT/vWDttGfDJG1Ip3K0z
EStaThU7nvh3L1MOTZk8YxeQMBwj7hIbcamdP7p2eA2NnzrRz4r0kMi5Karutu3epJNfu46AhXIm
/oPJpNlre0+SwNUCR0E8lrmnTsTqHBXGrkvBd4g5cWh52La2hX+qcpfhYmCxXnYJXhAB7WesOOY1
WElCi0Dj9vhMdXQN+tbfqh7xdRI0yTr3qYWhemhvhASTfg054D6XT4IlWfcTITBd7ClNhDoW4BgL
XY/xSJM+Zw4VU4vJqtUDmA6ZHmatfqdR5SAGQnrUZSH70gGrHk5gosKsdYrScF1muCfmjPSMigmq
LlC+RJRIQlHBWn4t9iYamFBszNp/UIN/ZIkw0Vvnx14oEmSiCJtMg/Cd5RF94jTRadU51Xh/6uzk
1VIl57Vh5quEeD2UW6wN7BzyJbiqJ7k4c0nwIqHHqe9m/71y5FfeomqC+east3WanH2HubfBYg4v
GiPQAnyECJxfVip/Z0XB6IqxO0ub6tccC64QhPjsdkteL7s76Kq/dwTw0y4QDHNZuhoLhGWp1xz7
UwKoyBMBKGL6E3tLPjDyCeh9zLOLiGBMIj+A6zOr9hoEVlH6gkj7OQazO3gCu82kMDCNMwl1EUiX
CRWmLn2mfWXz4qUIm8uSG4NhadXm0Um7Dfe5weM8eC+DR7fg17xmupPvgxcdA8f8NGOqCYDLGk7B
MW0H2iBJwCQLnl2RGfMmAlWyUq71HF5d4ImrYkypNXBRBTYT2whoEfYo88aTRg5AY652QTs+yTRg
NpxP31lN1LZs01PikVuYWmragMD8TjOr2KlRk0rQRLu+n6pdXWbUBB0zgsIz5Jql/XMw1B71YkAn
Y70pT3obkwXMzlLbqR3PedfaeJ2zYjcM41kuv7sa619zDv6zTriLy4bmg2su7XNcQ/JxBCcb+lz2
JW4he0jiTdfqjR0pG6799ANlF1ldmnEzs1V2hwIJnRpZK/BhBSgVDPYPEweKiyQd137+qzGe7RKo
hE5+oFoeLfTF4Lp1vgbCABOHBKgozCAK9cm+mUJ4EpTJdXIRuY3dOHSxnMzs0JuSZwwDPADKipzJ
/upl02XsGTKlhNoNXNxxpryDc2/F2YtRuJcs8yOcLoxogokfqSc63PGToxtiZ26t6RM5/X7AA8Vv
Zt7JPmSUMqV3qhl/hOLmwMqNt715kHNyUyvwb7jZ9a4w8jc3ZlDASj+Y3BfoNuTAgyUbKfWrlJMk
WpgVKZZhh7dw5fYk7UY202KlICN01yBDZBpFyxxIxcAtqZAITAUbbVyJKHkLkhF/10yWgllSWfu3
ZWAG1GNNjeeXR8itYWYMWXwuvJT5DvZxwKgdPA7yp/OKwiIi2Xyj8XenFdkWbIYiGb2BAeXUtvBY
m1X9PE/lvjW9lTmmj4YzlbT2DHZJj+Vtlx6najYTWsodaLvDBZ8b49iBBMFWVqdwKl6akmwPjzFN
JyDpRlxuwiVidGJwBDH6znNZaDhWDHCxZPIuk62psQba9UQKZGQ/Gr7xq6V4tem6A0oCvL1kE3kQ
I1LxUtbtZXCs96jtPqTKTwnWDzlSD+ViAQmvHU8kZ1A/h8F5rSUT4DrCD6FB6nmjl+wXrivAyE01
Fr/wmmH6o1kYkuZaF0yoUt2C9aieo1R+f3hmAUZ2YktlvRcRjBA/hbmUVOnrmNLy437bFL0gY4hC
LQPuhgiYZtst9R5ZujyAep5IPbY0BEtUULFZZOchbt+4Qmb4zOVn3vvPoa2NU4dasiXD3CxREwO+
4JUx2TYLGXos36MjFiAPMh2IWr8vziQ/qK0//epsVW6lwxBXyvrQDQSSSQ+X62xsnNJKj6Prfxak
vxxY3pYxRORyqL+mYGg5uXt66OSRPeT9MIVfKg3ximTM9wivhpKzMH1b5a4KZ/7Kox53RVlv8ijr
jpYIX2orxePVB0yDBAYlkG93FWbGdd5fUi6MxV7KlnDmDpg8idGr+hqH4FiXCJ9szRwrD/s7lTfd
vuD1IROkPioMHHVc66tVtNfZtje2zTeVjm3sQwhISCIgU7HtC5uphY1lHWL6pLz2aD5miKKdGg99
EEEcJkKKMHjULrxfk4A3H5h08u6voDCA7zv7tq5ew3D+jaTCZsHCwgJdlYfyf9KpXmss+8Ts8ulb
KH+ylq2Hzh5RzzAiSRE0YWP/yEchMIwOjPWmXS1LCAmkpe9Yup8zU30PEsxdxW+i171iHWhiw8X1
KNHSKiAubeQkh1wG9sb1xic/ZC3VVvbnEFnRCublh0ZctG1KBtXNNGy9GQhp0zDLbfKAFTqn2xjE
7rYqpp71SfECi9A52LJ+EroPd6NR3oGm4Z7UX2aR9luu+WGNZvBVkKFOpCCrEiuBKGq13U2Os09z
pR1kURurYShAKSAZXOo19jYAQZMZa/eCT9RG8Nx5N2Xo/QRh9jDr8axqD9EJWJA1ztSNETU3lgLJ
n87dsuht53Ufqb1g0pyxeHFk+CsrvnNSn7MxP4b6OWrKaElyH7d2VqEMNF5UyszSxFXBVcu1jSoX
+bPtenuiCuQaFFzSMfoLx0Ppw2zCUkde5TCgKylYzqGTDvfZp+jcfDPExSGMYwNcDmHKpvPh0ffa
hhWD++DddYgo51X1BlYowy4cigoV8ZtvaQBlY/hdLRhQN3RMFoiCDCWGfQTD3Exn6VnhZk6plpzW
vwZed1V+aLELeRNTZm1ZjNJZiuDVq9w73ZrMKxLyJvxnr2DcWrftp7z3u45OJm5e5khi4p0uJIcy
I7VBXYwkUbtmQnbmwZGSJ3Js30Gu81MEkIES1n+NtvqDkno7VcybnPoZ0Nu5Lov3NFaXwY3OSJO+
tdFuB1jLWXHTFkxjtWBSEsr+pe1KIJGYWMZQvzke1eSc2u06c98q2aPnYWkKXhzmJh36GOGGkD1X
t5GE0KswXoQCC7uKtLtWfFwNr15SDzkqRGjzBfFeDhJpKuGE9x2mWBW9D/ObBRBh2wSIvar0JSqI
9c0hI5gs+JRk/9+aDUWvc9RyueJLM8N5CDYXPeWaHC/4slSuaUFEtB3iHDLm+WmuR7CpPg7niuY5
weUM/GQrY7tjSVuhtwYOTrwGXsp02pud89hN/T6fsWc1wCz54PXjNDbPVa5OkU3L1gqWRbnd7Eji
cPA9AJs2t8KoXgEGrG2kVTwQJIdZ4YT7nwzECmOzNFmu1Nq70ToLWLRMW6NkGFSNdNDDQDPhx5DN
RmfvWMWmT5LkDoIod1VUb3ODNYx0plNvdPXZGzD5K2UEm1m4SPcRyLTcDJumHr9arYI9MmCSdwKf
LU1eNTdywbmhbSJQArq1mzfFKVBY2QubpIY6+5j7yt84WOlSIziabi93plUwTM9rAu6xRq5xHBp7
Ecn6ZhqNZjfXwRnjrr6AyaGtcICheDLqbmA9hCX92ZjcmASzp6ZSN2lbPIhyPkqjqbZi0mvTGAhF
HbKlD79tLPB3/HgfCA/J/m6QmEcdpA5nMNp145bVjrZ2VwypOuP8YgKcplfRJcXtwJTO8/O7NDab
EznlCLLcgZlKKfdQ4M6GjsKT7li1ee5X0cYhkN96OCQTMUEWXUgk/eQgCTlhUDEDPANmOIYU3BFH
+rpygHPmY3PoHe2vw1FgmuwYtNnEgjxEPr1WEsXmCUlalz2HVUew0pjQ2sk5O7heD7AuiQ7gNrkw
K/EAmWE4IDvGd9E72KgL49YJJ3/n+Ywlspj+B/cuoABTHkwHXWdpI5tK5jRDTmxvS19dAocNP4vw
PQmt06Vanm/NsVSXuAk5r/W26SkVzSCh2bKd/Z/fohj9eidj1pE0j84uT8+GI2bGrwkuuwWm2TTF
uM8a69dQwWSvGv3TBmR6FdSy4cC1lMi831kVfMQ4KyESzOyx4JbHvJUcVra7YGL4SjY6qMnMetub
DQCLfDylE+DxQtVHzkp943b+JlySegtgkJtKVZQ6mUoPbu996ADecz8mxHgCVtJD2KzLJJbr2VIt
N/PQn5XdH0K3oD8xciaCMGpRZtsMZdry6PTph5czvk0tvKUmSQQm2SfGQiUry+AulDOryBTKkV0m
qDBA+AvgVljSo+OQLEHRSz/WLxLcqYVsEehfxgJEnICsoE+cqEfsANP5gDV3gMu4WCdJKYS1KKui
2BIGjoAX7timGFmjubFQT5LxQa58iPii/Wg6fCNDsHc7w/1wHcYRhS0+HOQIeY1mDDf6cPEw+txU
IT7skDlfb6Xips8aFGugvXYl46Usn9gik9QLu9KCN2eLQ9aA+h1mj/8WO0/TaPaPcTEe0OlTtWLK
59XRPwprUN2oHxtF+kG0BzOH3uwk7adr+K9+zpwwsz1AqYK8Se18Dcho0wG6kjDVjRxDYCWhQFYd
n/gQ0Rfo0ltpb3iqC9jXCLAuHSIBM0zQk7TDW62nYmurGIKpUHC9YHin1CpojcpVU6fnPkinlTWy
zhPO/ON6ONvxwqfMGymcyq78iQJaxIlDbxc2RxEbr6IRkM1REgJa8bYzudArjQF5Hdjo/3u/O7Q1
IRF45h1q/7XjliffpSauUwZiGN/AiolThTNznw2hPsSU7pGrgFnyAwfzPFwSgT5Jqfqrifh/MI6Y
cyTkq3pREWG1wYBpW2axaQqxUyk7bZMRSNjYJMczaQ6HxRoZqBsa5Ho1OzdKxKTC5TnMUp8NSTJi
0QosXMJ2A09MzWx57bhlhY5UuIWQOLO1dv2yv3jhyAqFxWoteLT8gNlGEfA4yuy1CbJDh7/Z7ACH
YITbZAYbApIMrrOB8gxa6avLrIJSyz14WO+siJvbZS9GtF9wiN0PaS4fWllBCQuDs5l3vwlKzY4w
LzUWPyOYaFaC5uIPwXQh+AgofmDinVLMTaeMeEaX4SHCFQJiSuo0hv2kOkKQ6c6Z1jvdAXvxUUwC
GNYHbVTH0GvlThiKpw/pWVqg6W7c6Ngy2lOsB2ev0we5JB5oM5u3bu7ZqznwYF7RnhCNOe9kSLZP
PAgmGGARtq2eNWvDbBW443wqwt9dQ1A8l9neItxipQp30R6axUHSp9pZKQ9ZxD5SgXktEpdnVg33
vTU+FfEc3vtef88fjUrYskMWeM0r93741DElDxRNRrcp/DDY4xeANLEk0GQju1EvGmd2GSb5HWaQ
7auGQ6I142M99bB3SRFs4+KqiGdm1EOkkOrefAyvLNdDAmkEWzwdGCRLiuZ1iJiXp4gcaeMqsZmT
tt4mA/OCoIamoyokcBgHqA0xD7NMIHoA8JGFhKQn5iBWkEmwqX1EHY+p2VdE5joCUDXk3Lml1TCd
rbYpJr3SR0lg7Qk4cJGLcEsEMYWDrHkwYkzivRoeEsjtq0KZD5WmUW/j8caoGkDtCOqKbGyI6oBs
hV3o0ARy1ZYT2TFl/lCrQDB+RLwqp/FV5da0Z3VgPhu96S5cC1K743reuw6smZktAIxS7B4GYmDo
682RvFdkF+RGo0UNgn9H8v2mHmmnp//PEEYi3j82hJ3j319R+7to2t/x/zKS8XW/P5r2P/8Df5dj
W2TpSdNVlgOz+6+uMP8PPGEehixhK7LnbedvXGHqD4wAUpjCdz1ueYVZ67+D+fCFMSlg9OcilIaX
KNS/EsznEwr4d8ZDy7Vc0/TQJ/N9yP9aYvv+JpavMwffNWvNsbMYQLHWNDedcnaCna1fFvc9Yxp6
9bbbTZXTbAVyqlzmxDtI9POtoDlsxhLGqr32ZlwOKD8nH7XQwFTMrBRD7AoZhMO8KLE0IsqJoKcS
llo6M61sw884Kw5+12+JCqeLgHIbOhyouSsvvsvyk8BJlG7cbaCCDU/IQ+jPDhIV91Tk+esoKYyS
PsWHMVMQUfWsZjncGpotB9BBdQA2XGTIK+CaLbggO71P0MVjKLfw/AoPtU3vPYR5+QM4js36jEKx
b66ioIgZc8AhzWywjiIc4tj1xqfOGKSrFvGMrY5VAlbTVdJl20F76jF5ddJhD7pAXCbNvC9KaQit
crz6J8MoGYGYC5THGlAbOIwrS4Nhg9/RJAVLx2uwEFpVxkEaeMaLcbydIN9k4Wit/23s/OfeY966
/+M97sbf+Sfh6SFv7Z9/3uLKtXi1/vsldv+Qtid4UWx8mLyYDq/3X6yd8g/lCCl8/rEdtbyQ/2Pt
lOYfJHH6YEV5EGzf9vnj/voS8+5jGlAcC74A2Of9S+ZOKfmT/v4t5s3l3eWk8ZSJadT8+7d4qmQU
Oh23jt3AMB5TBIB2y0WaA18Ytb6J7bQ8JJDSIY8yprZKVHz+61gN+SGhQNnmFeMrEfVkb7HlmwNR
7FLH/zKC+jUCLIiOm8F9E6CZ7JpMszkL7lhVoLGA51qW6A+MmSPAtzPMT839kLYbkHV4+iz0ltKB
nx2M7zV7TF2Z32HFpL+OFkEbvgsyKDR7TU/GP4VJ+lMHJjhty60VLQZFBxWE8D6twFrHtmUfIVLf
Vzj93WjQGxkO9RaiwXOzrMSIsFgbRgHkO6ADhuBaZ8FVLQm+fZZsutK+0CK++yq+izP/yBhvTxDE
AQfQLVSykzH7xaUN3C0WzR5wSE+4dxC+d01Kr5IzYqNbKRyGvUDmVkTzlNsY8Ncab7bfcQj4JXpN
AzlWEVIX97mNaaaAMh7gAxkrzARVqb6t0Q9WXoj6g9gh1LWt+AypzmgpTf9AUtdnR2oYaXWpA2F1
YDgry4cwRTrv/GQx2Zpm/eRP5mfkiGFftwM5Oum9MxKqQ5M4aCvfdf7CjFYxFWNUOmy0kJiAmfzO
OtTUXTSUVH2ji/9okaZPz4z+zllyp9OQ+WMh3jKERUQiIOfRMz9nk2xE9KOU+YnPEUCMcSHJ65zG
+ongm3kH1eSpGd0XM4elUc0B4kuUHNswzNAp8IsOcH52Q9eeU2v+roPiQg9+qOlFYiZphFVuXUfx
AeL+ZR3ofeBGDL79DmRQU0VcGuqJEc03kxtzzR2ld5bpvcai/mCfzsejqisIcdI0KuCA0uCZz+15
uC1qNF0U/uLBA/KC37MVYOSRtvvIAeAvNYyL4cfEFbbXQT0XJuGDHvU9xS7aOa66XU2DhkHI4To0
Ezyp9aJ06olNUdbWJbdT8ZmbBlvRN67LYje38wvAWOMQ2aCZgLTuanEMCVMCGHSKJ1j+jaweutFC
9zCi5WqZ2xQsk7q539t+v2gih/1c1tYq7FHG1eJZj1hDZFW/OBN8pL4H0pd8FdV0r+zhEPv62Ukm
mhw02hnRXGuzky9uVz6Z0P7WsIVPevAhEaYPWdS/2JhHvAHAg1E/DdWZDJKtSL9wrFjrvhfhDtBZ
bKFctAPCCITt3vZF8+r1eNly/eLbLeGsiB1iYzrEAUIJEQBOjKz+lVsK/x74SmHrx8bSbAmb/rZd
hA0RvQv8O5Kums+iWqIA6bErGhW5/NiJl6HUx3NndkiwfP2OxXA/Ooy4o7sMeV1A1uoqyXDtMRPc
djqhQPfaXyGIJD6ezSzjj9Rm5tjgKa+IFielyzyEXn7qWsRaYTjBb/etz7on+8uD+DGmYmuExbMM
GyyGRKOHvd5PXfJRpkxEs1F+FRnIZsCgJq06dfyk3GUp4l9EWr/VdmFvCa+8lWVv3zBsPLZzbBG+
B0Kknd7CAbl/OCJyFEtTKIBaj9lHAtKTBITolaSsEYd20mz9untPS/O0TGkz1ElJ3l9DQTNm6B7v
AvqTXpm7jhxJiJvzeRL2KZphPzo+YS2xgQNXDOKWdiW6WEadHqAtsljg+SObhnxR1M40iai3R8l7
nLETwWkH1XiYYQFFY/5m3Ma8DuzVgPki4dnA2P9pB4iM/iDA+7r6sQXfh3kFyotD51WRZR4YCGMV
RpFxBABOanjdGWusfuEKe7x9V+ctStcSRXpzKuryvnMtNHv8fZRDyQK7+mFdDR6kgOkzM6ELqKPi
3vvVmPI9DcNP7p1zoOJ7UDRYfYb5qUHVxYc5cdU0QeWCyhS7dBZq69BTk7dRHQwzxSZT48admW+s
ykbRVOFPkRplRpIWyXlt1BSpoB97uPsdqZ7aNR8L38XqQ4IKmCrzlcBPGtPwrqVUdHJkMwDY1laj
mqNHbl3vm1c3AcsEobRbRWbw0EYcyNb8MSXjk2V1Nr0cacTYmLAyJtkbPCxclxE6rJQejhMo2HlB
v3dhYC0zZ5NJTLUrJQDpgEBDiGBpvvbisrvjUKbW0/FZpATeGVZ9DLCdVpNGPDyjCzHwTO/TP83Q
ZD/rilqzQlVsK/bT9liconoY7pxceSfHoRjPTe+AuQXNqFfWjGIRoDWIoHEgZxcEDNhxqE42WPJu
pEWkSG/SATvJbW12A9EF+tQtbDG7igoQ86Cb7wMvvsb+kJyiqHo3ffc1idiU66IJ9zrMjnbl/3AV
3LHXptQvn4IccVRMCCNQciJTLUHelu1/hEVzcWO0pg7KsJcyC246o7uSZ/U9J959m9pkqHT7OGYi
bXXJW6ihAdohboy4m58VrkVa7+OAiyRbcOmhx02qSBeRlfMVN8KCgVdsQ6PF8y67h9l0c3QY8w1S
CoTh48WHrQkeMtzWTfFTZggmvawGxoQPH5VLLPe2Cr4SZeBITvtFk/YBMR0kPaSXQxL9yDB8wxK+
SXr3JTQcBChOD5ABVaDfnknrJgXPR09W+s27H3TYWE1C+RJ3eMg6+/zvmv2fqtklTe8/rtlR+H6D
Y/m7gn35ir903Q61NwUExBXpLQWx/J+C3Xb/cC2PytsFryIt6fI1BWqE6D//Q3h/0IdbVAO2tIQr
PBryvxbs8g+xdOK+IzxraZOtf6XrtvhZ/P9VsstFDmCbrEf5RqbjLf//bxrveRjDytUCbRkrUrDM
jkHJTtmJvTRHdFzh8HMSjV+gxt7kd4DsHIjCY4WtBN0Z7Wbr23ixiVdTtQYQNfYO+iP8bnZMTKY7
WbsmIA6d3wh3EkMp3yRNIRrYemKpv3WjMAC73WwIroP3OLXYHGx1rSllOPbZzWFzTiq/va3fUES6
yEWWZTh5cIHIFdu/FeDiAosSG8CmH49G0OiTKRVCe6Ia6hCHCqlTr8YjqkE8FKliji5MsCYsCNZg
SRnCVSEoDBAv/D0d/dYYD2Oqjy1nstvPHfKk9reQCP4MzB2BVXyXmbWowKpD4We3rHiXYM3hvcIl
FiKQdef2yW39e9dqX2IS+CwrIhguCaDfBnfVPL3xefbr1qiJztLxc8LYFKU8oaj9tBoBNG4N4SE2
qHbg+KHeo/PaZDUGxnQJ7DQNKnKW89esCy+2R26lA62Cnp3dM8KYMinemqh895JKowru15FisWjP
DSpJs3/rK3L2igHbfwg22vHdXRRgC5GjxsBE8FHZ2adC/RbeNpyjiLgpFHjdeLC8+iVHQrZCcrRi
ZSlgQgz1hmHgU1fp7AD9iU2XxmWSMzoYi/rbCoLH0Sh+HPKtl1HLp/baj6mZvickIZT/RxWYZLUE
IzwTk3q3bvp0EzHxR5IOWWGYkHjRLqIAQZ4FeRQzMiugEetfC1g6oZ/boNI2PVz0DgmufYnSZx7J
4jChKGsJY7Bm/5lagGGzPJz3+K9mButARd1bQtugVjWLPcTs831qj8cumZ1jNLV4PC2SXEf2EIcy
DPm5wEfCAEVyOChARaZr2wcwEM3KTmai7CtEI753aNvc3gwlS2PPU1dXD7g45/S9d+b5hHoMNkBZ
76HC0prya63bmYgTw3udpvmzkKysW6ug1CzgEkOAttfCriaGVADrJel/21py77ZSjOtEgfPLzPa5
PocorKu8QDDu9ijMk/Z1mMevxByMS54zocoFsZvjbLOWnbP6QQTdL0F7NY9Yz1lcliyPeT58NHrF
xATNLtQuHkHW+F39lrf52yKK1yYFBrJKhsBj/gpg/HWua39jTrreFGZ0yu81wPGTQOyERr+eH6qp
pAImgUQMU0GpZiZ3Tm/fl+awVUH+QAP+YrM4T/rY2c72krDdqnKXBiQPRiPWH7d0zlbVn2td/thD
94imI93MMTowx4Wxl7rDWUX4TweXYgMF3S6O5cmQXnFkfR/TFx2NQcR3oNt2FKBPUUJ6YxaQRZKC
NSQmFVkhWWVFwRHlqQxAf+Z3f/lX24J/UJNHJyxQbHfYM+yifG6L6KWDDRqgG7cm56fLq2crjH9n
QZrvk15qNKXs1BLfo7eBVpmaRAnkNTQGSEC/2jI8DfWfZHMCrmCAdCC5WC8hS9bDPuCZX9UjhAwx
0t24zmWu3EffG+L11GHrTYp8686SiqpY8OdIkhqCEJCVXEo//DBks2nM8TxbpMVEmfnR6X4NLKja
6u+kAfQ0UORswmQx/9vDXQzYoKnkS9DVn8qdXjqoO3yb9KS8NjyB/ToKXMUBp4fTWp/46ZyS2UFr
R+OpirJLNUW7CvzOumSMRABmcMi5mtael+P5ZLe8DvDVZhkqmCoj2AqqSU8ca3pWHszpkT36WHQG
cw9x8v3uAnrlo48DaKEraS08kDhiBUkD2sr8KbLjXw56k7ZsfwayQjjB0iPsE2tgtFHEottEznwD
JufWDkM8sx4eGPSR3bLGQM8IlQFBv+MKshq+5sTHhFJELTkksCosYbIeZW8u2p5ocnAAxmbMTASU
MfltUxvs885/95AfrFXaCmpWBbkRWcJK9OEVfOq0bhwyUVC7swkPKQrDuGdVJZhl1W7y1gBvDmb6
UifHegN+hekX0BFADU9ABn1/LI9BWPOlXnIhgJi94YzFtcexFDskHAQGKmO7zX/G2H4KHMxMYwjg
CiOyE3wKE3dG3dsEz3BmtnmGu8xHzF5pNjcKL13e3Rt2mDwZXXYmWxXqiGgQN6lghhtKVFgfGUju
bblrKvVS9XmzbloMIix67y0oFsyPDbibBgbIsrx2v8OhYrqeDehHOscitUCh/o+RAE12+270TOR7
nWKZkF/s9zVztwZ1DTQDleDbiRGmQEF/qio4CgT6gJ9UhGA4zttkyfuuQfEXD9V929XPLkrHcqkW
SErVY34y4jFZe0IvMzS2nlVkHmmn2QEMvIIeAVVt5L9ChmTMch34hXk3+7OYzC+d1geXX/7AQjAm
ZK9kAlV/hh0E/eiGmRxKfefDDdHUpLn5ypr2vWpJXOj9BzcHjpv7RKt8JyCXj3EvPz0k8E7COMuL
oLkRrVJtuXxFHV0lYNlLDhHcCvMLEuo1C/RVMTBz/xPsoitMYxWZCWzXOvxTHmE8doSQCMpbFKn7
yJ4vkmRvUP3qMFZPU424AfV5sGZgtmjpgbj4LVtTZ6RnQ02D2sBzgnUPB0zXIj87JVt3Jx+eWG3L
E+LIHVhV8BjR0Y0Bu4ROv41mtO7GfDX66i4RiAXmO1nH1moYgFm4/TQyOMGGjRZ05wxkzUepvQ4J
e95WoOTcsimPzdQdvKi+b9vlhg2j11LDYvHZbljspMMAzFILRlNw9SwRgUPoDIc+i+KVa8/3oUsO
eWo51jaxJcRtJ18YW0SRyvrOmiyL+V60Hhq2kSAHn4zaehJND6wGInThVbuxNT/JIv2uZw0qtr/a
bvlNZM8pRN620Xga/Li+GHP1QDOLuKadu/Vs7lNN9Faaue0xTKtrwV9HEjAWaAmOzCK9tvvOPkhl
3CT9f5F0XjuOY1cU/SICzOFVJEXlLFVVvxAVmXPm13txDBiwx9M90yWR956w99oor/hom03uj3af
m25FKCh8IjhCiqRT3tZqy2vDKYygigs9c2SoSLPxRMHJDMwM/6y6mNcztgxss8FH6fdOJsa/kNio
CU0h5mzvbsGE9oHsCMgu7NExOEkqQNOiupiRANvBHPyNGkdARpT1ZDZMFjCVDZa21v2Kp1WjEhSG
+HHWGlxTo6QeIKExxQzOXHoEXxOpujKCSfXA3iESl2MU/SHYXXFCvlHD2mlbrFW1MEA5MNAcFhUh
vsNHHln86criqZD7jalgqa2Ygwt9QeBFLPwUOXq8xnh2JNHEdcFTVn1Z7SuQ6eaVOPFXSmPgdFad
riJZIFaLJ/I6YVUPxp+ei+RlhOF6NICELLHvWo71LkwKptU8Jezr2Defu2cXlQxYio8GRXRKwaON
5X3II2KM5A9SR3MCxYbfmamC3hqrtBNL3NzRj2aMIdnKVkuhywtSxUQeB/H0XmIh2cbFNxkR6b6W
CLgWeX5J6GwOaYZZoqSIwUqxG4ppT5KDtcRTQYENwrXaM+ttxFxijQ/Bty6dWCR7fpRYsJf+Wydj
aCojNIsomh6poGCczofew+VrLneSTqhET38wJ53kWOPAtCzvvDjQmV9A2u3xSilT90k2BREkD1GF
lIYEFBHciEHP1+AsqZNvDyZ6QQwOexMMypiAuWJDi6ZbJOKmNhAMg8NDXDpEbtX53wi9sv1EDhT/
VsTVwxi+q1F8nzrViSsOhQm1wLqWY77EpOB2R7kpzE1CmGf89Bv9wOCRBYwofiNzHuq8sMcG4wNE
8reYLo3zVoX1NFTbTK9RPBOHmwjJ2bCUrRazhgj18UXgp0SkjR3E/bGG7rZqTdonVItr8mzMLS6u
WztStjCmpbyMot4JYA0CQi+dTJ6+I3UhcerimgVBgiaVz3vw+c6qTIUyZxlbsckhmg3TI1RScsOi
4TAoVoL/T3ehLucXrQxBPHbjbtYY8ZXErRhGNVI56ztZKBkwop1dRBwIHnpKpS4i0KpP/jrrolrT
18TzXswpIhDCkRuDwWSQFi9RZlhtELDoYMsBJs2YsG5ixA5p+YjZQzs4kPA2mjUa5I4Ujmrx26tn
RSHhvc1HOJrKPW+4HJI5wKQXl9sRO88QdEch6Fp3ZlIb1AmpxF3IHgv+XwQyvKipdvrZ+uzF9ziZ
2IzUzBGnLIJCURKvya7MFjQ6PRktbo9bbNCZ65jp8jhk1OzDgHUQHZIWt5s5a0QOdOpfAqyWXyHV
w68IO6IcPE2tbrM5vXxGaaIlv0/LP2ZWSkQv7Ic0RZkd4PMBvmh85l011mucpL5qBaiRDZbuYgL2
YPrtLL5Oq8QYzGhglZUFIc1YaOwmTPY4PTovA4QTyADSuVuJ7OFpY9mdnC0hLx1TR4ZfTrqGJY5T
UAHwNLCCUAoadyxz370p3aoaWMzAF7oa4FiEGD5LaI80FSgN2dxjB5+R+xRIyNMW82xb9M9JYzmv
mvWxBZJlTzl4kpBYoCGccDC2O9XEBTrX6yaZVEemYltZ4QzcpcdyC6TTVrLgU5yQNVtoXLKikPDh
Y39e0olUXyUWa1SfHZPAiWUU0w7YBS3LpAVtyMVfHfT4D+jcr6mhEW5R/o4ZVIskfLS6cWX0vZmG
bmugPrVS/2eUH8bUnJI6/8zR/CcsZzlzESUkSCtWsbmbjKL0KNJkyk5O6FiIz9m4InqBnZ2WvKUq
025IZ+sKqxB12hRsqzb+ZSDB4VK8fIY7kBfodjDax0y1QUN+0Iwi/x/SW4FkMlGFGsuvJ881r13Y
q+smzTwWKM/RlH6nkDVcOMQFKN0WYkjxnRiy04Hs8DOYQuriS+rrdyBwObCL7CGIQuakhuX5M9Y0
JuGPsp2fSNOAnJUfy4I2i0R/UybisDV73StMPK64iZykTqHmUzGYAgbrrr1UcT7go+l+siwSVhNl
csgTgK5vBQaPB07lyxiKZSpOLFGtkeaagxR1As6oClQ/HiXOujHMkFG0Kr/UT3ej/6g4yHELJiEK
NWbgif+tmgoJkHOAum2RbxjBOn4gsMvWXI4CSWS5o8f1extQSEqsQBNZuqKc/SgM/FVz6bViQDR7
jL4Js4iILhwPZrwQPFHZ2Prov5S2VUiooBzHU3fJ0FfZQ0+uRBruhQw5HeahDPd54miyGxsiIUqK
gkWKlkku4VYpexp2NgRT/OfP4T0uejdKSL6SRbh2JL2QfYF3QcpveJDoW+dtx/sp+N0ZluqR7ng1
B8dQePNJIkGRu8thAmTYj3lxj4zCDtaAzNFvkKdoYvsIe6ilc3QM6xA/qFWd1cVYRoKcG3Xs8Uzz
XAspqmsxZ9LTIMpFFZ65JpGrOAln2cg2RuVflSaYvF4ggjZACDk2e4bzOhIWXmlq/t+O5VIuUWcU
UkDezML0MhXq/0eLQN0ZEC/wy5RnMsBpIfSvGbLMqZs7kxoYgCmf4+CPIyUiHlU2FKR6wFoPwD5M
6qnTJE6+Or0kmfoeW6yRp6FW3ZgPE3DyT9jg+8KRzC4svutzQrh6yM5VCsR1qdFLTxOYKg3oiSgS
GVGILF91jAvNnL/aWAEHqE7MTmji8RBCFjKyzqlKy+2BLINA7TGhQ1Fn5atdKPRhw/TkucbgGZJe
l5E+6kdgpn9jP1UuzrQj5qA/PHkopXHAJJNOBGJt/eXSN+DcT0sRP0t9/pbKGJhtmzzIgtgEM/QO
Q8RVWaCdTjqAjdYUHEr0sNhvFdcoWBNWiI6FaHpOyJNJpNuNsnhpM2xVFIhByYJ4yCyizRffe9KU
XuPr3xFBUtCL8EXNqPyLYpCdmrOdNwjzfHDrBhU5UfYem2LsSZwNkb8PYoj4lfEKtYgMjgo1MUtp
z/dZ5GkmvW+mGdfFMoTpl8eyra/qYrbBbTXVk++2E9qNWibwkSbtL5PJVJ7pUZJ4amzQlLMbJMFV
1HRrqxcCsSPWrk2kH3jzDyllZhqkw3s0VmetIL+xT6SXzk1PxqfPoDHp/xJYgIR8PAexu6NQDtcT
k801U7x3Bk85Tqi53xoZ5ORlqmBlFrpt2TjnhfJgXbYkSrIrGitYWiOPIv07P1Kav0cqIB0G0smq
qPy10VECi7WC/sqSeYRaNAcSZVbH+ZuNqPnrCbFVAkcX0IC07kGBGEWR2GQTUfnWLGRUqT3MkyJ7
jcJEMJOLT3XUsRWptCyNNShcOYwNE33kbkUQrpkIPZW82Oi+eOtKXGEtLyu74G4b8bGyLZLW2lIR
j8QNE0vT3SqD2x/nRdLGR5PlwS7R5CsAQhQFbCEx+hUQm5sCPlQGOEQJLjjwxq0oMz1jkI53kIsc
B0+1JWDx3AeMVeIKIXRGu2nSiUGwBKCaDoANEv+Mqv0jK5kSTUUReak034aF0jZ24rXmh3eJFYL1
aATvlS+abswU0t0qWXYpmItvEfmAP1OAryHRoydCBDt3sII7Xcn30shh6rMd9WZDSbcM35KVJPBL
mAx7VsPLkAjDh65nyVkP9cMCkj6o9TTbZQUYLlVxCRLPzVRkVD2h4U7IqhADrUon0IlMj/MoJbS2
5JDRBKhhRlDWXoAbEZh6sjhIj5A/ur0QnrFLGss3Y9pDKx1qAQIb7IILa7Zhh1KE3mkSjlj6tzFJ
z0QDIVnnfZIdPEBNS3OQVdWJhKNTYWLPHSwuFskSzp0UPsop7Z0GM02YpTcB9bXArSXhr3WaAApr
Eoo4A/k80hJTdpMlwIStFOdQw8ZVmIYtcZluVIaVJ43Q9IZuuR6k7BopmuRN1kD5W7wTClKJ8cPK
sVX3nTSyvRHofDBIMaXCwMK/Oam4IKYBj0ZeYLfrmm/OXtu3QgtfHZPmoS5vkVTcek3ei/38znEE
NiIXXwezSohwTrRoo0oUU2GYseYRzXwtL6MHIPwEds3cjqL63ativu1q9Q/n/LTRu2o/S3HqjgIr
z2bRhSXGOB0mHIW9n9/7MKbHMwFJFRnKyNFf8GyKtZOyEECY1rgswG2KqEplP1QIgElVUtOmEDln
IMpuGYCtSTDvyzXPeY4toimggwQ9paYg9J9daLI4CD6qiRFOCc2BIQ7p4rrakdJoeB34f720gn2G
03soCem1lEAC2aVkdqDrl7rwD8izVCoYOLuINfejfLVyQA2jgr+PK5NZIePwJGqjXSJsSxnSlY4f
sWtFeV3N1q8SxSBdOiGGSmgguWduK5Btvq5bwmpBCWYC5FjcMksRoqKdiixaCbJzNHM6DUpH0TaZ
25wUZ5rv0ZtH9VJ2HNKKNe2UCCksXaOL156mRFKwM7TUoWKmGJgU12mNJR6HABnGUg1bc+TqUyBY
d9Ulnr3EmAynUTjpNaw1JJJmnhhrghOpoB5nlf6wVcFHiQYLf6kblY0YmDgGKoW2CdgPPuNcPkuT
zHqabwlALE3BaIAayvMjzz/Lm7z7FSX88SneuzW1Advt0Fh1rLOiNfJ1XlgJKokslwo85OyYZAtj
1yKlFL2tLWeAhIIUYCkT5y4wEZgs3ze5Zih8uuY16QzJuki8iAU0RyygazapVIpL9WjRg5dL3kqV
OqNe/raz8j3yfPtJxYrE/8xk9UlOwW2KCRTAE1pkXOoMnqF/zvpulrT3qpXRbzBCM2gmwRu/k6v1
anIsOLhNke0X5BVNc3kP8eWDKJmB5JEBHH4X9R3dhNaeTfFrNg8x/ubkrBIaWpXMYcwPS74TpYnK
7hLIDz3ZKYGX9IcBUxuTUmPfgTCDhl+dwHj0u0EnruuW0rFCltPuinQjgNNgNaAH10H2+L28BT1b
JUm7meZ9gkVodW9h8ZT4mHGkSwvSYVZtsg1sNiV0snApRnZfFZPSL6u6Ffpx7lyluObGtGK7wEDk
wwwRxKGMS17ioB99v7GZKrmK/5z9LaZjFEdMGvxTHt0ahqDDfcpPafWvpxzPpu9cBS82gzJ65Ord
nA6d+vTnP199acZ7VEM1CzfW/E8fWObpNwGn4LzvejsZwc0e9HbvA0Kqo9YLzQOOpMrfgwTys71V
v9fqTSSbUwenMhP2m2TuBFk4brZiSy/2hgJzbSm/ZfKM4RPCumuZ95QXUd/LGJuLlyH9LqB4UDIY
UU5T89e1z0K8zuotKP9i9ZVrOgcI8ZnSqc3/hcFXC9BUpICAJg0jMoePxb2n89880sGHln2J/kOW
v3xGQL76lKWb4hdrmWFlXDn80D2U3oStlpQALdTsiEMqyuB2mjxmGvCpnDG8xAfLlsAiXo0GFxMb
Izos5OU/qbHQ9jwzeM1GwltGOT7qP7nwLEgaKrayaa0wreK9JPgEZJ/a3qr2MOExhjyWHAl/jXjc
1AOJGKZg57tkwOe465W3djjqnNpJjtg73JpEokebMdooBB6pJ35nou0M4zyb554JEYOA3saObcHM
jKpqE/SlUyJHFBisDMM/zLHstQcwbRbeD/qLimW28E/jdBcZ/lswDEk1t1XG1/R+SGl00pVgkhAq
LTFAmgklbpg5GfQecrwh05kcaqYg+idqCSpSHunqY4TEGsnFSqKUCo3UbQW0tAzbLcEAPEPNiW0O
cSfIHHuhjplT61ULANj04vkSYhVg+L8sz9az9N7K7yHFxlmENpdc0vpfIIbeaByqYtvCv4pgCSNk
VNy4O8fxvo9OFdQl6ZEGt0zjJYWPRPRmj6oSzGRxCMerNj74nrWKpfZ9o5EBG8vvYl04BVOJMEY8
JN8Ca1UR1Vz7/I2dn5zza4D1bID+MGdfvCJSvM+qu1SSjHEfxb8s/ZPkn4R1nhH/qyembAwbUuVP
ZDMJqG5SrtPwOVYlVyyfCRc6KifYrmwPoicXpwQadfoyAdeEbHMSYnJT5BW6/m8aLoiWESECl3M4
+OTpb6SWFtPQUelX5Bv3G0bK75wdNrbHFaeZYyFdjpTQQ7lC/0NwCrT2RHoaTmY+IvkTqK7Lx8ie
2OGjEHFQGztiH5EavuCOU3eEq3bikR9+0ZO40KDMHqTg6O9g69s+2EeshstTXvIlLe9lw5nT8teA
fOxQgmKGfY30W0wZbN5+CKwx6qdR/Wnmuym+Fc0xrV4lrljpEeenYHxT/c+azyJkQj1ab+VAxhdz
uw71VuNEAaVUgaw3v/K4M6yzO+lL+GiAX5FlSJU1r8qnwc7JiJcRqLiSRWMj06/nsMdmYD01mr+B
vlbv49XY8xR/Du0nO3iX2daKkkC9TQaSaqbdZUiYNWT2Lv82M1YFtScKKDhry3xUyh7D7iqc30zy
KckyhZ5uoxNcUWxBn102hp9R+5eyE0nhOsjVF8F9LVNgDZnwcvaY2GZFA6LdaHkh6rtqurVQRule
/GawFf6sOYf7FA/sNilzYxV7oEkw6oJhRC8d/VboQVgvF4rbYzHndUNGVpQiPFaWG1zNQZtttAYI
Jm8TotKVAMYoxQ1HxBlMlYYHn0BYlkFdV8IeY+U8ZRR8cK1gEhHHx5jdLqiF9HwzhYgUptYZfQB2
JIAKveB2UCmSONtG4O1ao3eWDJDBruCZWoQZiOJzkqcFB8Ojj5ySfb8K9awXFnpuuW6Vt6QAa6jy
njNtYFnk6mpt69yqflG7oc8o3mSiC/OP+YSTFB/oSp4qqS5mj6ibBCShcmP+gTU9jyByQQhGec1a
ELwZ+C2rGgipAUasJV4UDiidPgJIpKExkQ46rQqGEGnywiHTzURU/0tMBNgIkHXMfIGG9OU+UHfp
voCxe8L/ydM7HibcPgM7wKz7saK9YRzE+Dxo/xTe46L/If3EplPD9Be7MxXTpLbraf6Y1D3sD/IF
t4SwbJjmOTz8QUI0aNkhT1wEfh/YP3B38gNz0YocoCVaYgD+zEq+4MDoeIBFBq0ZAnYrQOYkoRhF
vbrUCGmcIs1t+DW6E5VAPqEwlbj4BxM7LROafhHj45HVjVPDJzJa8CEn20zfSRIHMfHfx9tOgYuV
eNN2BnofRrMUxgXwUwtspSAflxTZ+p5QvcaUUtYPUmMT1b+JjbdgNS73BvtQ9EEJjxbqU4tHSmMd
2Cs/ZYkH1Xj44peofjbZAb8FhVvAI+H/ZcibFI5mnzFyx+3AeI4yFE4hD3hEF5MuttFcttlFs48H
RI8xwITlm0jquvC7q5igoo7mq8BVwYqEoU4KzKJyAYot5ewBQdV9CMZTki7bvneyaLmrS3TY+Kqz
lxbtxEY4EjFsEwpipxjhF2MEwdjw8lWH1NxdQDBqgeC/07VLZ8X8JBlctSLhDlreOXndGhAKSgZg
Muo3TXcwfELP6HYFAggxAINKZmtS6jbMhE3RR0fBgNjThae6FHdi5m/8nu2q9N7IXzMu0Zapm6yW
njVGex9IUBIVu2LgKZpGEiVRSDGuASKI7aLaYRxAv38LBsT5cH0Naa1HpTdmxTYkFbdXE29iQhss
tl5ZPZqZdTWX4Jh6+Bm6aS+QYDRwY5Notp7R04mtiYvnTqd+MhcrOxqvwjTgpJMgPM6e0Se3pC+P
cigciiC6QOdWMfMPaIS2auPfdEvyDK05YX04uXIpHQfmdBk+h7aZ1l2PL4b1nzYbduQjshJzV8Xj
oObTQYrN9TguIzXicLhm9AydQVQ8S3+4tWJK1Z4ThpJJz1Ds3ivZYFuaHclzBcAY7I0K4bbaembI
vNdU3ipJ/BAT61Q36l3UQPrlmlek/6I0+9LmjWU0p6rcNhZIuFDYS3Gxl0MG7xSmqUgsWZDNL1m1
Lmku/o0JWxGagKMqSBeBtWgqNZt019bVv1qI/yqN0KEheKS6o5f1rdKN3wbudRZglonjY+BPW0lC
IlLp1WdqMUXm+MAs/kClpiNZXM72wfyospzu7VNi5Jshr5QUvudthYGqqL7Exbreq2B6TyMguqL/
reO93+z9mdSLdYbGymJgae7yFNXEdbK2TUhgwj3q2I54ZLjF8qOglAALk9wj9Tsi/g37+CpvDr32
XvO6ZFCdwoDRAXhF6HqMfczyn7rKWBfAcDw10QsmJXxDDOsALAYGaoLNFo6pykixwF/UGJ3Mo7Rb
SZ4kfzCfcTKYV3546/PfcoWgjYV75g+2DELoSbUyXsR+l4vnWLmyW7X10Muyc7Rm36Dby1gi/CvH
azlwS+FwdEVokM0/3moO4iNGHAfngnyMubSlliG3crKii+4ymfKC5sSr5M1UTerAohxBKZpPSOgo
miBt95QKJrolBS2GEjwbeaMaj5QDOCM6tVOecr2TGJAm4FO8ocOPbvOfSDnoGhLw8R+BhVtxTTtS
/CnJG2FQrUD26QbZwRxvw+rFXblamGn62ayO9QoUSW2XNvjGajesoEFpR04XE/67o9iI9GuUddJ3
yugEMWzvVYBIW9LM3dgtnHEgLx2lmhPBFvri8gKldGoZ4EESSMujgrRT6u+ltcOZjfgWwwwkotCw
Y5txjeH2rSP8yMy8LSdvYOBPX0p/BT25yox/CcdFdF1GBh1PBSr+cQky2+v+1pLOIL64MS5U/Kb+
qMddFn6M8l3tX9VMH/jIhI9If9Ef1bPbipvJepaU87l0rGEWr0zamQ2bfSwiN/7k61C7ZAkpgi5h
tOO6s0msMItTq97KEk4uZpRmOot264AVoBGZxnNVer24H/oXvy1RtpN2zs2LKTpas9amc2duRQcx
KC8CdTp0NxeeiLxOPR6cfBuFh5EtJeFNSv6dzb+Cdq9I6bafEyKs39B/NdItjP4o1gfLU8Jr0sIl
v2HmIfZU/RkgdltP6nCcVx+6dNJ1TxgfHMaieTUcgef+p3RINDBO8bZdQys3qmPAn8Vm6Jbe+Wfa
rQWQ7BdC0UoqPnQG4+O6dVgURwR/sM8puLK78ntQ36f2txY8A1yRetLGnRDvZ8CANsxa5dllx67b
i/41t58ZTh+lG9y2+VdqVFfbMtq13XdPoWa0twhPRY4WzuzvsXqUq01iffL5E8SAEvo6Stvlq/CS
9YBwOX6Ek5cSm8WZYbop6d5rbUVdyl7eh62kFm/9WnPM/DJTsBorziOQFpXhAJgBQuOvav2XjADk
NgHFYme9SR0Is/7a0OXKJCXOSJIEekhPFwEtVQfNYqG8YY+zMkhq9N2MOhFS3zKkgPcKwzbCSBTR
2CId6N/8xsuYSqBcXhnXhCj6VDxL6UZb7Behp2ekIfI/RznHqszLXr/85jiGb3nzuTxp+QgLLcJ6
xMBeh+kc2/y/FCVl9U+u95GyZTa20lY/qMqXFMpcvczLNwZj6LwYefLpag3nJriEcrcyBNeV/c+g
PtIS0TcV/G2nqbZlcwrbU4fCcjgU4n6ybm05LuBEvH5shAtAMttJ+DPQYtQC0/boZxB+CQnzUuNj
osLslEtbfC8/4MdFlF91hc4WieXY3Mr8UlVbg227J2meabG03Nf1o6kuNWXTO2rsHkhztW2EV+hw
4Dpyf6Rf5Cc+9Zy6SXdtHKAT0kfhH+X6HckNer8VLNgVlQtH0SkENdJ5AwFjK8ZbyitojjHTAz4v
Gy4ynf6N8CrmbOuUtrjyt6Fw4lMIp8//9tPs9GT8LJ+mfFDYxsfpPVD+SBvqb13toQhN3wtmrcys
2n1krUVo7r4brY2WQjq6+NouWpYy9NRUyQtu1S4m+N0Pqb+GnC86916HgI2Cm2Kv0HdR5c6EBKK5
jtU982lQZgaK0kLftt2XDAus21nBtZv30+pTrFykDTQnO7PZZyzepuy9Tzzf5WhFbr5uWFA5RUaU
CvVh89e4pVOHQLRRbAgaa9eGpad8mpHtTgdBO+naVs9oeXYVXeSg/tArieENGgef5c0MvJI8V5Xl
4d5I95J/KLSXkjDg2ow5QP6Thu9O2oloPnp3ADWwjwsPzb/Un3GlMgd6S+plfb3Lx6PFB18Ie7HZ
C/TNcfwdzN85vh5BfVuU4zQoduDI9OJvnM4Ybf0NjKVFjsoPMDqqR3lnawcMpAia1xpy1NkkhKbh
BsdZh53AXj5N5UmBHsD5LM8K291+fE6AWCzvU2cmTtXmWdvSA1Y0cZ7r3s+T764MtviRrPJmFThb
XWN4ypzmwYCk2uvLC/hQQ9oFgXe68FODibfjdg2ZjRQ9o2T3DZGH925RMXhR7ZkuqTAoloVNH2wa
aIDzq9K2Vn3KGClbK+qcVXhlwFfR9q604h8LGrbF2G8dKX8MxY4Xt2UVpO265DhGHuiU/hsh1QoL
xHo2V+Pqy3RUlq5nyuiGJHDNOI8dQC/G6FvBeiUWUbSXmCsnAJi5bg542FbiGlWHzzrIYVhHbxUv
xUR3kYyDxUGMAotPogADnzKsPY8GU5CiAmf61qaXrj8pFDzGm65QIWHsa9dq9dG2lLPM2j0EJ/+f
hjRUiWb/6jSGsHRUc4GHcGllhZw+zYuwpJkux2L6MKioNiQs4OZo6J43pWarLEsRUa1rFGcXidMg
2estydAuDTtNDHLuUzpejfIJdYd9Bs9l9gUSHZnyppA/JXztJlO4TtuJ0QPCOgf8MDkiL7myrc0X
CsaREyM/tNGFNxN1faYM9Owv+aaFe1/EL8ndxuuRVfZSanTGhzDvgYKS42gctPhU8kebYk7nPYgs
B+Amj2RCvDCvr8neFsGnnRBVEGnneXwY4U5It2H61r6oY9zacnmkAdkfcsiObIbFtdreWUwzBSTX
caKeYXohIqjTMfAyP9+RJpZwOmFSyE4CL4zGC8IiXqH0FcR9KN8z6h05B+K6wUdC0Qsch4cxydbo
Tfpib46nwdoBJGYIQEADE3I74pM1YOX2hB4G448x7iyoczl5VWSwY0pmpwJzg7/UF50eJqGKUgkh
MiyBVaXSzqbH4g0JuqUfGtLyWIkqG4V/iL/RS08ccfSKjsx+R/T3oNVM5BKkvnV21RIwcQanhzuW
zpoWq3J9HK2/iv89ym8taH8zMndoAVlH3bLx3K4BM2c1viuUVXK2Rz5S8zOkHxnALVhYFUsuN8Re
/MNVrmteM6zzaq1CboscPSetr/80hzeRclVZBmVsTlT1xitjD4FnQteP2K4kG0M8jn8jp3n42Yx3
YT4a8dvkADHM7ksRN/8LmqsZsoJZk8C6it2p2snZUZamVTic9fyd41JTd8sLr/sfYsf4Q/+3vFBd
i/+AwD48142J65hFvs7L4jPs6t+s8JAKW3G6qdq/PllqyEo8TeIll3dacNTNM+YpZdpAqIQRaov+
kTZh1ZQs84lfTN4CG2AL46zAY+Jpcpvl8zmGshfKR8SGlOmpS2RB7VENOiljbo4RZRsrbwUto8YS
p4vOS29lMH6nSYiDlsr3bZiOZnkf+bLH/miOB+CdSrzv1A0Tqg79SbZuebNgB04tSCUJZRs/m0UD
7f9NcKd4wiJ/I1db7VoLl0Q8lelm+QBVf43RIiD0pO8/rP6qbXkb5Xxn9LzmHaSu7ncZnQo4tOfv
DmZAOn6wYLL17kTbo8rPUrghV8CjxFPpAFLmZ5M3y+WgKLcR7KC2T/R3VX7I1Gl9/tHW79XwLxa2
c8eBScZwfG6GEwcuNa5Ci0JgG5v5ye6mix9AObxbuOkmO1/1dESXni5eOtAMNv5uRJ1ohG8iC1OH
CS6D9vw870zT6zGgNltm0Hah4KYgRQywLQfQFJ2H9L8KWe4g2O+CFLU/n0D3F1PvbdilyuyyNaqK
lxRs23Qv6u4snMjWWnXCI1iHLseLTk3aCe80vPTKk82WFT2FsDOtU4qvr7qWyo/KDgAk8WqSGPEh
fJatu1qcZEjI8bD3y69SvSQzFfUbEud8cKXU1XLGetvI/KpFHt3XGO+qb30Fs6HeigYN3r7RKJVw
JYjKL6PEQRwp97pVjETBKn4z7bcITtaMB9qmWcMJxFVuBb9G+KOrmxHfWb9LSwb516i+VsnhuWxJ
j0G7qZWrhqMmSUlRZEQ8HaL+ZIU/KAHEL5UbYpbWFszDZQXJJaE2dBJOZ37MikYleWCV2KTILM46
6C5K0jl9U4O9LHw1DVcXR2Zxo3yorJI5CgKH4iDXd0V854rKdcrRcaM2XrpYp3m6hNtyy6AZaLIt
kH+T5cGzV3HhoAkXGWUL40kQD0P1tXjvYiaDsEqZ1N/UUdmq6W9lXZLhu85uukmZgA0ZgpjHcJmj
/FPJUFG7hHHR+Di9zaYXIxKsUShzCn/IZOc3DmlZNn4mDg2ZHKHwiMHLLRYOwH0MtrLmCfoF0CD7
EzY6PEgiU1S8XWwkngQ6Euuox2je9kyr2u6YlW9Q9XD6cAiKiAJs5mgqmQ/yx+wgJlGI+9KukYu2
03r46VdSPbv2n9muO30dB3tF+RvyP7RKPctF6lhN+VkatizdAdsl8AtU5nHIdqp/qqd70nxp1XvT
vQbpyReiBASxeGF9kJRdBBXFAH9Bc8/uQBWxq2+V6pV3mJamZ9ReaYGCgrHJILpa9srK7VweBmPn
y59g/TD1oBo9EHSBHve7c3mO4ye0CG4LzgzlKpNkUEnCiqUxyT0kCDW/cn/A68nC/28gZEPcdzrV
KURAQC1uNfxEtekqHbGIww/dlT0DGE1WP4L+Gteo3OXXyBQk2OieZW3l6KqiOimCO0ZTO6A9IRxG
5DcQPgJeIVTPPW8s9wlrseRzZBK7/DH4OqTQTUHnacbXXHwEwmWQrpp0qCbOLMp87LirnpmxNHsZ
Dhl/Ed2kl1BZSwTMKV+6SdasQ1ZR9pXovA9vM+b2lhTHsLhBvPeWZk2ROVnDzibq3MtWfxKpapwr
Pq/Y/zg6r93WkS0NPxEB5nArUTlLlmTphnDYZs6ZT99fNTCDGTTOcdsSWbXWH49t97B5OnKiS7z+
YXuoPbI7GXp6smcpQAbHtXwZzRNrPkOy6GhYiCephA0sw49UPzjrqDhYgIuMwQguTESmkDJ0WQbl
gQkm93bx8Mt7mQ0fEgAd+7VhnUfNlf7saRm/0nA1Fuva2JDLSZSWS5xLqR4b253+UrIPcrI8D7wJ
irqtKDX0TpwBnAojBg2FjZXti8jamVb+qP3Osm9tcLWLQ2+uq2KVcCVa+mcF1ErDoFjlpJRd1vi0
YbL6/OQNO34Yud2+uR7Z5UpGUP+vBZcm0IL8RmRl1gHAplxO1m5k6S+O1K8kyqbwLwiekcmS75G+
aFI2NZxAM2vu0+5zkSwXDbc0gu1DeS2qav//D8fwNZC/+BGNhyD9KWn54qM1/BBNNW2kKN2G/G70
qxgKOMiuDheMQVS4mPJhyVuGdWvVj+uG2abikJmBepBGT276PPA4Z/mYpK2erkL7SI5J0hHw+VZD
5CxPXV2U3ap27l800ZUnTpRgQX+XfWGLpB1u3cefE6RcxllpJd/9moA2WMycaqUUVHATf5jJUnzm
8EGhfcXMMg9kks4wa47rzL+Z3b+G35V7g9Q3toTZb2ByiRZ435+Ers1o7cEnepfjTQstQ4DJuyU5
pEEy86nK34zsnT7L2zV3aBFvYObwbG/E0yypu2rbPaQ3p7mRrBvlpNUMmdoK9TRH8qrJ0QHuBaxp
qYgXl3a9mZJboLyYFZRxrdJtle+z9oxuCer23s1ZFavv1vixaX9L4UoEgYF6cZAWjXYR/2IZ/iCa
XnwzUn6znD188QgFql0G+YTGnE8EyEWcss0SxTKyq7eFoKdp3lyDg0Ux6caflhSMzL9I8sC+gc6A
UdXtoOvcaKRgT6R5XHX9FBV3AOXcQlk6nDEbhtJpHMHjVmO6L1bIqTwqIy8CQirjT8A6UzsUdEwo
LyV7eYcc5KC6JIG1VFBG1tM7go9Vqg87fkrOyWposjpU3U7GycGE3KPxCYd5avjiVUmCQ1T8jjrZ
PflDAypJ6u8SKyd95uRS7c1ZNze5sd7cUigVn3ztJh2D7HjJkYSi5Vg+xeY8gLcxGwRgjWjJRKAg
qag2x+q24tJLh3dNxD5QgkRkTvblkXVUYMxp2YOtLX2hvHHrbrhwXfPDxM1ZLc1FZ91ZdvD/UufY
sfnQpubLJ3E8Gs06yC8FGYT05VnOPaZC1zs3Ct2vaxObdUdG+rJAIhn/G2MCutq9QF2MgOAgyADv
kIavup1BmsnMOtJXxT+Oy5edvhEnQ0fu8vKUBt8mCqshOmQANJb/QcQ6YosfSd7kEhHdoGjwKEwq
cn2Q1Wvofg1Qlvjr5nX5rAk/mVsuSeuUnoo7wZw2KdjQ1FLKyoGu/fOMz9B7mu3dMTelum6S78Zn
OtoOxffUviUJ8S8XefA/lk15dCC/De8WYDgX6ECsPMUqr+k3v9xW/g2oeZ5FO/bDhS1kql9IwAhQ
rRkomStkLh5u27SnznG4gctTo0Je2liuPJq9DcK/Cp6bkKP/SOD8Bh8qmb4UmVXEpOCs7ph0PXAP
Ip4ZGf4Ep9AOjIPOXR6fZEnSNLqvENtwzJXffUCeS3HfOO25KbZqgNom+ZB4XRHtzrE/ttKqqVBn
/ottweiqM4NS5YhUCc+jusTn8eTHS/6hN8CVlmqypB4hxOj86NDg0+l9V1g5xPM26m+1uKX1Mc9+
HS+fEzuLbPkmyy8DP59nXHjQBkQ/qs8vnF2b+BzfoulCJZ0D1Ez92Jjj3nEJwafHwRUaNx80n399
ocKGAJMgW+fcG35QM0OrAm8iXCyila7cqcYVJQZIGZ4ouxgLTlZwDWWchBs8EIskuwTud+JhECHF
FsCj44hPFpV8tFA8kRm10DUfN68zN3Qay8mwtec4GIbgDDDElms6u4R9u6LlquoxFBLMMR4UjbOG
v2vY+flLvIk57dcOEB67Zg1kGo9PUpPntX/UvY1YucWSwDXBg8idD5BDDhtKSMxGhCi/nHIzScvI
I2qdP0AFFTWhm3shCh/vkbPuxhtS5ZlWnKaRQwOJL71J+zRdZdGCbqLC3qdiJECbULQngjtnufqt
xT/A9hYVrNkhpd0Eo6Osdq64Gzrqb4ZgMyrXAbzBXogovmemLBNzL79Jqpur9RXp7sJhqC1w5KS8
6Exolrk2x01h3rsK/oiPP04vWvPQTEySy6Q42uqf+CQs7UPr75n/WX2FJolvPVe0dGAl5KSSlA28
j/qMpR3g5ONvCLF5XUYvn0k9vYwWi4f/62vrCs9rnHxO2Z7PjbayeavCAMx6BJb0S3+W+jIYl0wW
JOZJ5krpj3Te4XtExWcRv8tQDB9HBVGFybeh8WM7UkqJmoFcbRszeoxRSA8vfL0KGr6a9QEufkJ8
mcmfvnPxqhskg2uiXCYfjNSCg31w6kXd7hvrNw0/h4+yPGPEt8e1McOgyH9bAdG46LvhTqOZ+Ckd
MxR7CpOSozKRUYNSvdPmNowfHiNcNKA5YHjN2J1X5brnYBffO+JCge3lFs257bdlYc1sLpbxkO2d
Hv7l8++sZ/EdgRcGXMqHUqbcFL/eIWCRr2i/VVikE9Ydyz955sredWPO8/Oopi9Je7XmH6p8r9uq
3rdW4AqZgf4ZT3W6mt1D8Dme9wk8rJkwb0hSFvmNsoFocJvyt8BjhMSdG7TSEQnYh4bGhZCjShdk
Hq0nlcvdTLNfGS5bBnhv50UXFHeC87FiWlm348JcoXeTiVTRP4b0XoZ/GtQw2n+HJ0RkYk2wIHHF
a87yXZHE3WTGFYnZvFL2LbZt5UJ6XREukiUtjMlHTmiFqAcygc3kiSKs7J0VL3G4ms0XKV+z/qLS
6OqRACljHm5ratM5MpyMlmuQaHnWROhmiWoOkUDHEsfCXHIt77dZckfEfxYW1qlxXJvWu4bk8eEU
qL+lNVNbaJ+D00EcfE0B0xRH10hOfZfxonovhfwEg6RshyQuB8BSG3F6333vwsgw2fAYOKaw4zb0
dl1GImml4q8KPpz+wO8NxQewDJ54G5aVO8ThVjheOkyiKS9HS1KLv42bXYyaLrYpnuV6xTnf0ypu
/ajIe3KTo6s41ha1Xt6K2HkJSlJzGwSeWK5hPinKw8doac8WJiIUehVQd0QX/A+kmEU3pApsKmuI
TaYr+RgebFZniBy7hLSPjMCgraJcdNZO3XtL5Xc1cU3ue7dfRu2eDDCX+ztccqEY/+8y4F8UCLBh
HOPuLATaXkPxU7EpzUenTOC2FFsOz8R7jh07/J8jfUr0fpZUlSC7WNPSHU8rRuY1xtca8dK4MVbt
UkJ+jhgD+wavwPOLQ9f4hwoQzly0SwFsCRvViPur46pAkqRXT518d9R7xvgp9kKciU51EntnWX3X
fzEniAGkNaEVqvKTRpopQT0QEvlVKXdJ9c/wjmBROalA2UkXV7e4a+2ey612S+sK/aaUVxsR70JU
qd8EUGXZCZjkj0p+oOJTLTGUyNJF3RJ2PkRLjYbkr/vx5C/b2QWagsntOzOPfDLsMCFnLQ5gV8h/
QP2iibSz+4AiLeA2EIkG6paQE2rmXfWZhktdOxXtwfP5iUhTvfwZ4qHPupwYAMZxmVssYAIkVC3K
sc6Oe93caurOroDUV4jidPSyON1BEjXaIcO71rPamT8wVMRG/LujR7U+ne4rNH77Etmf8dsyY5EG
Mx897i+Ye2MusSOvRqL53Ula6Ql06wKEkuGK2KAOCbshzw6Ppi3dAozNgtPxOpL6yxt2psaiZX4J
Ta9g1UN/1k5HM7jyndoTlByjUeRQTdAcklGbla+ME2uIaFnqumU5/jNRxCSgrGV7rtj6W6R3ig0R
m3xV6clLz4CZHUNeQBpFgxSqH9CvETBYTWfBhUUfjfSnlV+Tv4m4EIlg5LgHoYkZN0ZqjUFZI4Vb
mq7rjIfPL3lVjWHuK4Cku1o+5h/MQTGiEvlWdxArxbqXXkoAg8z+kJHgIS6qKOdgfJFB3RYYBzKK
bLpxEXFSJyUTCKW0dJmSXBP4a3B1srgChRZLHAYo1LRLF9Sc7fSjsj1OQgtro6mEcI6aPT9oFXqr
zHb75J1wkMw8vGkaMV7z0VjXHwMrrb4E4HaMXcPwHZ4t/HqTcXAY+Eq84pTQSbQ7zehjpuGZBZnf
BVfMHP0pg50uskzYMLzxqORn8bwn5HSk5UfJl0+Z1Iy7krAAnqUVX75/E/ey0JvAXanjRnz5rfes
SUEL6eZOAzos0dVnIDvOTpVZ2QO+RgtQh2mHq9p0XvK014prKX3kxM3QR529OBToIFPDB2GfBBcz
etBv5wBhFgEdnhb/lxHXy7HTvshGYNlDAAqYKVwvOGi14owdzzWSnZi6gtaYEyUJwgCNxds5kSkm
RNh9JaxJ/OE5QTcUVBNq6+L2MzIapH1zQbMX8Li0LvRplcX1Sq9TCFlB6iFohQPKyPLRMNZT8dmo
s4qrQGxZZksx+B5jEsBYIZk7DwzVYWYaFo5M8ecG+BsWBM4MGlJSUEZf1aW1Uv1dYXzQa5XNv8pq
5THsNCCg+LFmGWA9Ycz0oZEOJx4bEEXJ2rxt3EBq/msql3I6ENmkUxYVdYkrRKmJyneECrq023my
ArajCxJpmE5wTQlpvOFfgSO6Ss+Vvp3AdB2Z28/8YXVArWTx4nb2rYn/fK4FqAPj7CfnRgdzRaOK
lymw3iUWfQ1DijN+C1lU31ISs2F/XubSlmrvOc9k4Z+mdB2Ot8G5jcgSgw4qjX3gHHMEYFdFmPc3
zR1OhN2oPKqKOOrqJ39p5d0okIaApJkDQz7yQLqGNlSouhmwmGyTCRHzlkeZO5yrAHbI23VgZh0I
cWZZCFNasLJz4r0NYMeeTlF6IVVrmxiIUkWPkYOxOPvnJTL2qbXi3cRhKn5R90uuKwgdeS4r9Ks4
DpAhyijUVSkcN2cpb7aek2r0pYLIS/npGxM0lYhzdZ6R3uTWczs6j/FDV04jLLOwkwT2X0M2ghSc
uXCmYFj7VLlKOFurd+0tNRF1datReIQE4Mj9LRR+Auh+G40EyNbcQBIvALAqrGbNXF0WtMoDOozG
gSLORaU+eYnXpXNszc8KccZI6Gzkox7nFRnpG6mikTcuXKA1QJHwJ5nM8N9B9gUBUetrpgfJg1Li
cEnkTT3san4JZd4yE3+VArKzdprP0lXNe1aJnnkB+Ek3L2X/w5ssJy62apV4/P+ptXtrXQza32Wi
WYiVnVc6w+iUAAP3Lm5CQnwwdsHVWSm8w6G2iHNBrYJGl6AAlwqRboFGq3IBOptV7zyriCWBjnCH
266my41PMn4zRIYTBcjn3Dj4KWQUT4fGREN+qWsV9Y+PINvmG4yjgojCX2/hL8Ns430ZQku5a8CW
+TgjZH7IXmRLAi95SeiLLZ+/0HPX2BPmrZRSXsbIhx9Fy2G2CU1PYAj6BWtQms8AKZEmfnIGErX+
IIpFBTA/k003ucOS2nudlxxKf3Izgbnt4pH9nhVZIcQ6YjqkSA2O62C3j4Y/lbBUTqNEUVihnQVV
uAsFALAuJVF940bFPpvQmvxQMomeXKqO1N/NJG5O2q4NzA5FXs1+/lX1GWKWn/VKcIB0+WN0DjHO
tPgWILyyUW+Y7Vac1mq05Dqa6cpcwlSCQ93504gaIuqSYd0fs6Xj/ebyXaBDSjUyWVVLJ1cXrc5N
wG8nB3Nq6qiBQACxtzpAwEtP6V5UL0cVJJpwyH+Z9Uq7Rb30V1p2FkdBEBzIc6RtimVs2Y1blRCL
4KKGrhwcBcSGx0LoY1BGrhV6oFx7EaYrcMeAfzS63bgrrc8aCNiMCK5Jtg4abTt7OBmKBL58JE3e
lYoXNIVMmAfVvpj5Jk+uapXNW+UaWxbENfoTRPO9RukdHWssQsFJXxFQTDhSs+dPYlNZtOoh5Qis
mSfV5E9LvjxiNX5LrjTxPTCEzzGz0aytKHyYKcErrsKInp/EudHkN6fciw+2iFfWi+dNXAFJe0nl
S6Mei6p3LXvaBEW+sSZ6tSaH6JCKdy9f0nMEvE9P4sLLCAEodYYmFIFCdKr/jouBKlg4hN00/atQ
kVnGpvY/fe2jQvAcNzSwpy9ZeyM6+/+jA1dC8erIZJaOG/Y2Lf8qMaeQYCGBTIcEKUdgS4P1HJtL
iMkoTz8sc56tePWKe9v9kxAIjRrjUrPMi0e/aBcx4BteErKzoEtPRSHPBvOqg2sUtPQBZJTPyP/L
Ws59dCSc0enwyHjZE7IwKRyeDxNSd2VdZYvSvuf1VokuQfen4YrP/YZMCZJ7lMZt1hGrBmVV1ImG
KxDamTqapC8S2Q0PqTV7ctSXyYSnI4Mty1dZu++Iq2aP4H6UbFL0XOgaIPF6QfiHMmv/ynppymsS
zWyWuXYeRPcy+zWDDz/5HHEqTOBHXf8RDcT6jBfGB+efIr/l8VihUyju5AOhFlzbhLv+6f4q/Gzt
yy+WHu3mWxeSejB7HOvxmscXgin1dnBb2NAQfXlXy8vSBFOY/RpMdyaOlOzBBaBIW+A+DoslZBy2
3J3tlgSN8RKzbsbTlkCNXH479smjYLY+aRDv2JYxu7CdyQixbp6HM15dGdFGrTYalD8qeYSqsb6x
+NNbbLDO8GmoOBKgwMTjRY3sVifbzLR9/rMoLsTGS/82SnGkkAaaCUqkRxkxNXlWJzC43vuoYKGL
ly4dBGbl0H+H/CLKz7jYZsV0opgCKaaQC0nq0g/IhCE19CJOMMt7y6aLqn0WC7sHIg3WDIvhysST
XnEEJtFvRbMvVze9cSSDd0APMS7gF1ys86+Y3yeTbJxFwcQ0oWQ4OkgfzJ0Pv1bqv+V0trJHhvmx
pKCl5qXvOAEzph4s3gCkzORzmxBVUrQOKm4mG90FXwtZ0shk2E7UFChph3KyUrcW7iiYhfbXrl+Q
/g7G9xlTHvB/XXTzL5sz50BQ1awp9+M3mK2lM/xWzwprgq7Rvj2gV4EfLFN3hEwTS6RZ/wX8xVMN
ByRRnDhtyKDCAoc2hsu1Hc7YQpOr1uLoQN2JNpC0WwZO8hgsCGHjVUHfikOwKzGXIcY2t9wzfrRx
1MfkUkVV0pyKVBpmfyx/yuJHTdeBdrP5TQrgW/yNXnXotAPWQG433hWkoAh/VNrJWOrTdVP/TNgo
O8hbsgC1Hwc3slm9e7oswrWRr22XNm6dLWiWIdpdxptsQFg0AvT8f5oNoCJDXi8kzHrhFiouHlBb
tgxDykdpUyJx9hfqADSylKsvhYCXpP6fSDXyrelK8xamYKG7BUlEFTg1P3ZBDhn4QYx6i8Q8zDpU
rzpIbxhycCeDqw7MJBsDWVWab2UswfGhrs+xsu37PWHA5CXdScY5eOFl4FgtaZpnYbEZ0B1chIzy
uYLctcUQBomugHfvp3o59Hds/LMENj9o8OJCQyxDxPn01FFwv0z59/6jnm8Z+C+xCLEFRdlaWxkL
XVp60b6WlhohuTbbNHElywAAD8gIQlRuYR45tmDLcnuRB6+HCvzMfsK214SPsnimySe4YUa6PMuu
suDiM/H7gsooFX9KCddkMruQtNdBiAr9cs9wkVQ/dzL3VVrktI+ePeyr679S7c8h0m1cqKfRJ6hr
LbX/aki8yHjzlywIl3L30OI3278CvriB9anaa6LcySRdyE9QDENaV8EfWTfzXqUk7xbwfZThSg7I
Uf6Lul8ZMT0YUKrdSvPcMnjziVBAsBmuVIRzqAEaLQd5ndOrWF2IjSNd82ME/BCzoqMeyOedx/UN
0Qh3o4nvitxc+W5oZ8A/2jdHNLnk8hKeLAcoiIKvL5pz8beYP2yvIFPBsEiAy8Kj/9dA0U7SwJeC
kQxNQzJ+pu2ycx5B9AiCv8a8Sf018/ajzGh4Isd/WRq7Qt23KfZLxi8ykCqgd5ONs4XTkeB39EWh
7EOsqdxr1JKOqyI+m/pJla99TWrQuQj+NGcPuJWXWxF0/F2WK2K7MNatGWNdOFo12tgpJ3dBg+21
mWpc5cbcS45jdyVdxLafhbXXSPmD8IRWwmI5PQrzw6HYFSGn8WEAchnFzui/RoD7Uj1TwS7+cOax
PrsIKR8JvoV+rDRAhavC8TwEvypUKgUcibOgcDOnLESb4wynHTxpH3b2ITVf3YKuOyDTuBtRUmIS
Y9PWeU5DAlvjiVg4/TDRtUt27nJseLb9WduvnPgAR+3iRUSHNJCu7YqJMWYxA27pC0CK05Cs0Ujx
lBvhWaDxE+EADH9acFTbEdtVtQixyes7VT05IY6ArUZEDAhncyU+FpD3FoFOTOoHn4MrwUcz4f+b
mlMS/qrEPHXSn9OtEUoLTXQGYGP3v14Kwmy8qZMmssrVB9JmuCg84+10L+Vg6DMH1YxDvOBBJq0V
SYv0jjPxlswn3mqmTRdYDimDG+QLQd23eLqQUEXSX8J0ADY7t5zfnJbwat7qpDMfClkSswuKUpUD
Q8TiLcfgK4dmRdlOMQkpfPFdsz+BSELlGb7GcdlLSz+/R6ShRz898T+OtsaduMAkRwLpP1Qa9bJY
50jFjE+wK3RhtcNsGhwyuDHGHXLN6uqAEJUXZiB8g4bS/9Mp5CP/H5kafclEtomcl1d8RdNvNP3j
/XOdeucDfartGqh3rnAnLwtsYIwA+EhFaHuyFpgnr1Dylo0DtaNztmL4upiQ3lWpJfOA6doXYlKF
CjVQi9TcqMlHWXFk5uiek1PYbnJjXxLAQo/UpF349ZSDhUQezUHoXGQYdaWnxgbmt4CgAYkwy50K
M8GFRhMFCN5Dh6kyoi/H/u47xmbMM/mCTNzUJpNgNnUHpJid8coarmr5QVrULFLWWhiIu0tRV311
IEQAqeIuWyGf1zflOlpBszcHS6vOtXLncYHZj7StEPEbzvGsFOdCPsnJGxIJ8bnEkW3Fux74vpL+
qOKdjxLWSC4WBZ1xaX9Y0oZsTxzRmI13vWajjO4QGP/oxraPL0NO76qrawifMVoN+VdySJibvXlD
rENyFUfAGD0771Cb1F1uDAczpKsrCwJswMT527LqXH7Y+i8AR8zR0/IUoW5BUTo3ki2rgnCgraC4
nRf/8VVISmCHjjdPDqWqkYGzifEb5DxGAALkdEsJWOVEWq+RrqwNi36+RHSc/un5Wf3zOGqdHVLJ
kb4WKC5NYU9yLnH4r052Wrjw8xUMi58/UgT+08CBXjIdg/giTaVfwAfRtn486IaswtaMs1c3TiT5
BKtoNeGhb5C+IU5HZOJCMUQqJLfaLX1KQ335mjH0aQNKs35JIKQCBscn6rPbX6XugbCCm/ADbaSr
aW+HXlIKEwHiauO7D/mCU9BiaSkmjDHeQzi57a+MNFDAGOOPxdfUeti1YS8ZZ2M+crB9F096vGQG
WjX6vwYYQGCeXB840GsIccJEYTFRoAfq2vbuVfflZL8xuLwBPrpIxolzAK1zs6FmfuYXm7H/a3Xy
0VEBkPESX4jnCpgoGCw61AwT6mBcPTqh+HIDFulXq17dhMRb2pdY/Vbss5niKyZO365AgD2qqkLQ
a+Xoy0+n+mvtWbse1/2wJ1wnllf9dOjcDvbiKouvlpmuI9CA7laKxTluDPTDkwuwH9BdSnP5X/gL
qSaoG907TQyLyW3EluEDK9hL2rWT5il8Ln6Kwt8HHzhQ992BDE0SQrhj70IZ1ZvO2iXlroyukf/Z
9XAE9C8TMcZn7fn7pkecEtDoPMfmsmDwZ/qIiGHkpOp3lfm/LcTjYIIAA76/ZbDNyKa4BvjM0Y4c
nE2/RqiXRAuJT887xzzrFHT3T5ZAO19IJgEcoIJgLvnIppFsLJN+YNbmNaiFphBLzlUotQ+Q9blZ
rptFiaVxB8/XYUyOWYeIGqYAd+ZXnGB0WAYXhPFts0tgR6kp4kYI5N0wnoXEMeKOCxqJLvo/aPig
2ZJ7T+IFuGqebVQEzi0JLuy6oYPFhkjMDCk6aprK2snWuh6W1DILfTKhas20qe2V6dMplM5D6cCV
kqRPNbwCwCOLZ7vErZgy78zC8mY3CAjJWK41vvs1C3YyfKbhqZCubfDqkmPEu1FPexCOet2vRa8m
906euCi9uvKgztG0Z6tM+2ezyuTNV9PDR1a7hDwipvh6bXbqwqwPVssfVy49acfZDUXOs5msHHn5
SejxTAKU55kEZ58F/iYgdF9Z9P2jB+7qO+Qa/klkWWjm0TGJhdvG5OURpDl6qWuprwQO0eAEHMge
yLmoi9mzGd9q/akvnRVCKSFaIZsfoBONFRB5pOxGY9tV6BfNdGHwr8dOC68MNnqp2LKn0sd8ufb7
LfCHJR3xGgNy8ciRVBHVRIkjp2r21QMPFkGHVYOamB7DY90SicXBtZoe3EVi+DFBp3NEinIVQAr8
Y/DCpZw/ow3/rcoNfovMoEcQxhUBGZYaB+lP46aGMDn+ChMTkf/pYezOYftMuh8yAzEP+ECIvGfo
KmvZm0nNO2ruw6TxiR+8ZsscX13Iy+657Oj2qxgbCsj/ePYXaKjxOBZX6soHvR3Ywfz06XPeMLgh
cSel4h65cA9II7tzZuJbldYhnd4gYOxE0Y2hkZzTCP+i/WjY02kQZwPuu7NmnTEEipKXYKUb/5pk
m4CtKGwUYq9OsUBBphE14o0QuMhaMu8RKJwQ0zbgjMNb1LxLbLjaasAgz93LnxEAT6brsVsMKn8c
C1dORP05KBbTsPAFyz3jDVzQfBYK9kO/Ue8hNB5d8lOWDOXBkce8V5hmu2E21MPcod0NfYxMgOyv
bKzZncaKTa13W2fNmDDUd5yTHM+8AIjIyK9zQ2keFPDkfI3YKIu2XCX2np+IdkghkBIgy/6ym4ND
x3Vhee6ondlwZBhEPFfMGgIU9IO9w0MgRkNSHd2q4pIgfiQExu3yKzmCJJAc0/Y2vJtkxZ+vR1eG
BrXe8D6X+Utiueyq75ImeC5cmit5SYYZg0Ea7Hi+xG6ttsfYtACL+Li8f+E33SZCgiWNXB/FZdAj
Wk4Cer23dXu2+z8sChIijWhcBfHq7lsr4aec6rdKjhBBpC3zvY3em6GpNv86LZslFpEH7ELCBcCw
S2dZlV1VmwOICOE6fAkB15cZpnNytVPnFMRbO30NTN11EaFtwAuYPAXqkEEW80kYEWZU39VKIvF6
errDH5nHgYurvAEe4+RPwif1OrPeibnHsCpw14S4rZRXxe1VZ6wh/kU3CHMiqcrHXC5GTkGBIYHU
i22ELVjtgFWuUXlX1btU7hV7N6G51FSXsSpN3hkT98TTnxrXAhIoz17wzaa5lh0GZ9lNuJ0YRBEZ
FG8YfmPTrpV2nTs7YLEMiRRYaverlUAHBkVCcGOTApIixuygOIYFK4CiYwausMaylrcP022pWbR5
ZkoKwCkBmU3mK7W/iuGdQZzN4CJq8OPRtTILTQgsscZ3wumZHkwTL1J/EKc8R54wC+dcQ+NIieGW
GYaYJHp91GVEGbe25cyp9X+YNoVnZlB1t7qEw78WmSSvK5FHYXHjjJ5rtYWXzWGuumLTwPiXTn/i
LUFFGtv/DLvn+uey4uG2Sf1BL10xsfe4zOdxvwuqHXPC2CBT6gDvwLNE2OsocvUWnisxuwGMJ8pF
bOmxznlHuFUIGu8jIijGeOGLWGTUHPg/5vxjgZCIL7V78CsyMXrf3MrwNGOz/arxHq4GRCfAKl4L
gLKOzJ3MAzFypSGp0HA5aQ7kX3XhTQ7PBiJwZcO83GMcRB1FvLy5z0M4n6uYcyIQnQ8h9NSfA9l5
dba29a3O/oqKH1EnAXuRi5zFWAEelYg8GVYGf9XmZ8LkG2U5hT+hg7OPg6Y8okORsR4h1M7y1WTv
oDX7jgI7MeoK4VsgrcVSxuwFgoAZkdV4R2lgPJ6A/mG5shVUQSu7Suu+6s+cQBINObk6D5xPqcI4
QSyDjMrRGBBDDgHPBXUBMo//ObI+WhLmwt9A+fZs0tOX0bImqB623xWIhhoe2+FT8kFpmUGQNffw
4i+OUiFL5knFGimOOMlaPEw6Bhr+kQitCx8RFREmqFtg3EzzpD9l3AGKtksJkYpIAyqKa8CzGR1w
cpcSNpZNU+2c0iRMql2k48rW3TI6m+EOPJHs5Fm/tObAS/xesK+3IbtF/NVqIM9p5Oqt1NUjEVy6
Cf2jCWA2/2J4NJBvWMvW+ogI0QEmMEEgyXdg/CAVp1mq5lVK/yaDzTtdkPJCKMVM4+ge8hWUp4gv
CP/3Jk94V/f9uHEmDdETMSOXFsaN5QIUe9G120jUL5ic0WdbOsvmpwfx75wgBShMcYZtz3E2ynMo
+iY9mjKc/LTjfPMNxG6yMDNGbN7/cxEWtbFfDr1afg/OTQxNsfLqo87NytImUg1dpThKETCFki5S
naAioDwszChDeDTulSOtk56ioGkfIeIOueCIdgtm7Ml+cG1qrNE0GajqXs9PrFrE2nGRqmh4TzLq
oGxDMIF4xHS4fajKouOANdp5ZS0icBqqYaUIHyEkwFZf0TMcbYyf0fCWBekcEVhIRLxaAjGRXmUB
9HL+9tVNBuKjuny6EvPlS8ww8S+Pu1ycfOcUe/c6+M67mmK25VHv8AoAUBnnDJQlLihD4HdpJ/53
+Kkxu6k7AzVqTQdAzc5aogBnu8feV2p7gy8NN22xwks0rpBtt8O3OFgbah2C8pRJuD7orMgYEXOk
a7S77PHcmqQKFOVvrD1K7McPs3+WFrptQje06eVBmRnZr2bBTauTe1QbZWaNb7GoFpaxrNSLI2/B
N6xVvIHvaOb6sqA4nrnUGDbD8BKxbUnMjoik3F6yAyB64oV79NnDw2OZmqxuCv9aLVkGJCVIzLrq
OugXGWHepj8vmd2y5q1aFsFi/Ikeh++yl11cgQNTELv9YKbISgj2brYZiwmVH/xQ7u47jxv8kojz
0vqXoXwSzsNbRzcqe5+QorVXkOsZSx4HhEGKF39KzYTRgK9avAo2ITXD+39ENL1FEmVc3ykR4OPB
tLba+EJlWtobnP6GdfPTdDb6wH5iJ0y//PBHE8iu/wiQQLa1gycf+js9pe2lLWY1fQI5CRbiR+Nz
wXKg1x/xiHqMWXBsCGsJUa98OvrNYnEyrQ+h83XSky6/evKPaMMsSS4lZlhZat2BGjpJWcEbheZP
wpk2hjr88p0gXbQs6UbrGL3Lp/mLoV4nrb8OaQhit+59erHRR1NgNhdYEgiKxLimyJ+8h2ImA8BA
98H9RDAYtWMFJlSKNue0epBU9y7UP9JFvGpf17Rweusp+0ohnAyt478DjAF0iKSdsporGBnDYit8
pJuO3sCc7p23itQg/I+681iS3MrS9KvQcj1gQ4uxZi1cwLUW4REbmIeC1hpPPx+SrGqyyqy6ZzGL
MasiMxnC3YGLe8/5zy+0Dz14c/JT38PipbyqqZPFRWMBp5DJhv7mxadfzFuchicMPusZ1qFMbwa2
BNXb5zq3Pnvp02dG6lsAD1GusoPU3NtxPrIcd0eJ+Y7XQoc1voFRSGWEDeJPyvcQXb+DXawTVfNe
JpgANVLDzrppWvj81Fr7F8OJZgpED76LEwUy7EnKNoU4zcBiDHcpfDo5FQy5ZM4MOKZbpMUqEYif
dj+SwKImhiQFob9eljMLYHQ3jsEsfBKq7JiqX1JHohqZYmqz8OjRnYGpY34NzYV8VJtTpR7SRJh8
pJhR1atRxyTj7W29ANpNyvTAU27IJ71osMwDQ7no2boT4H3NqnId188cu7Y4TrlPmIfDmyRULh3F
5HNxpMRutPqG4GPUMK9fmK2PGn4VTXM3gQLIKNlV35hMYLdrjeKrNUNXlfufdR85jGBH+JCS5QgA
A/574aW3lYVLhXUlxmscXwfel98eI2vTLNoAfaeeI7ChE5o0xhx8qAyXHbtsoFPqL3zpJFtHNdnT
8ijQWyAwY7EA60Nl+fqmw6EN0gXVEcI8oyA8qk08Atl0nWG0A6Pi9g8yxl6kZ4bwPNBFQaMJ35oJ
9iPvQHpOPst7Gz0PnkBHRadxLb4S5ZFW4LtibfeCP/dR+EFowyKC4oyCg/teozwrRuvw7CLQdYji
RpElFPtk6lp3scLdfyO8g8JjIuOXZzf9IJ2Sl+ISTg1UaXh+gqpVe6ZE/M57Fn9CgINiQOqSgJfU
wYXJwGKi9i0vtODjANqpjuP81AU46fytFX1kw/UPvM9Ddj1mCQcLzAqF8F1XVi75URmHgvRKqRys
+oXR70FMx4z2YeHpizI6Jqo1VbQt3nL1AMZFabXw6E6lsrKtpp3pEV4W8hF5G6B3DCA2coPGyVET
c82PcO1TwaFuhH/lr80R+uVkrtuSu3cVzK0Q7XG7YOo5ip3RXqubXLrIkE8HoMIiq+YBhCCZFeLO
A9yDWLu0YDXPwM8JYWuP8VHmLMO4SoCMmqHOrPKxQZrSRFMDMTYIRuq58IFZLoR4OiCmwTE0PcOk
2g/30QkD/giPkJBBZ3sZeXzgOXKIawktB/vxKMAqmWFRAcOmUDgAg1M8OVFCKKTf+B+4xHCEN6EB
nRN2Ok5QXN+xrgRrIXZtJuQzytV5mm5GXJqUSuClyHmXcx74r254wR2XqRBOGhFvJI8fUn6T6OtK
AgSGURLGwR1htcXENUE9uJX5xea+wrFaSd9SxJnZlolul35pJULOBVOT0hlsJ34LRbSMNH1M6Qye
aGUYvTMJC9ORFmMG1XQYHsImlTDDqlJOXp2GFfqKzMHzk4AJmum90ISzl7NL4MjVGeJUVqnFSNoJ
mem41jNLP3yKyHJT6bt4gYFXsiIez24MjPgW4ywOKIb8ZkbKzJ1pCnrMexJWKFRByR6VOZqwiJXV
UO1QvaMTZr6W7bDPQgOip/NktHrGEmEr6FBt7DrHxGAdofcQtbOHAgi3Uwil1rTpLBrdc45rBgNT
oLTSWOFDhSh/Xvab+oJu1KQNi4wjtu0Tp96ALmmIkEz2mmUAbUv4Ktty6WXhlJwxcB0Y5Wg0kDqk
ZzaWWr76+iOJzJXMDQwYlLM4gQsXdbZVRWACbaGyAgzYT7J595GqWAyez+zdoR9PFIP9ZHkbpl1z
9jysmN9N3LSTUp4R6TXPZXY74g5EnQ3m0ZdLcCffJBVbRlyPUjz9EM2D2BIPDs17FpqPgmK4rllj
yhb3OTsHu6M8tBPCWuc8l7ZV34PsQiQFTnjVNMPRcwiYw+B1s8ySXWsJ8EdBOTHnytkasXNeWeJt
+MniGk8U1TowKuodaERsquNkHGKpMTqnyhsXRSyB7UTTnXwsUs0CNS7SaZQg4q4IloposMA+Q1pA
AdeZ4qB3jzLBWe7BXFsIIGSr34lCtA0AJPCU7z7abC8/vWyJ3Qb27RwD9CIp1nh2KXgAYVuEPBOn
2bxCE3j3hyMjw57BecnWaPlM68pTnx3M8Naan0Hz0YrDknAAirUsguZlnDWXfUDClmkv1gu67Nih
MCc+REURAGXl9wOm4f45nI7CjAWBw0BQKljlcvIF0twxPZRFp9qm2nOOMMEjBciamp7Bg9x8xdi7
eMl76r8KmMAVTyBSnOM04osz0ISTMfnszT2Oap70rZHhal0CcZj53ZuG93m1E6xvrd7J+lpGE+Dc
LeWiCN8s1CE5ByGkn5WJ6vYgy3OEhAr6cHlmtO5KiSgCYCESpjvDcMRPDorx6ko84bCIxH4tzAM7
DxY0kuOBOnZ1vHP4YHPBuQwQN8oGTRZ8fW0ct1cPUbBHkYQsrJntyyA1Uoh570E4IfbNpI4R+iOW
t6IB0QdLjU3WtWy/jIUgKJE0wZR3BZ3On6avMiPJ2iMadGIyMSkwZHgTCbBvFwrWkLH/KSkI0aWz
XtQMzFBB9deOKdGw6Jb5AnJGtmQh6quWub4f3EbgrKcY9Rl7GrTX4gCNVsWlrLIzqMFY+VYRYIdP
calXIO83PJ6nvrRvRUAoQEarw+HgYnASpCyVCO0cpyRkGspyyi2wHmvVL9mjxx5ISWyU0aOxZglS
QvWarTkTGn8JSB8OL2WJmeQuUU5RfKnxEvC3qG+E3NZY7oxz5taCrnxsjTCzp5Ios0tMx0y4D8K5
p5qEcPWWGe22xKJkBjTDhAK6eof/Jk1dGdwwd+nS7w5UxKDPGJUqlQzaF89M8nMknj8Nrp+yKjdx
vyzIY8P2pzLZu5mbONV7XH40+tmbustu+PQ8MlRQH4RzS3vGsGiL60+fuw38wHo8gCg7zYUTUXts
IDEQ/AAQ+eXRq5lkXdb7kqbKVJdh9vC6szSkPHnrnMUXNFvJfQzeznyo1kocvK0uF3OrJxLrpcTj
dhxQM0lmox3tEsUSNqW+FyyItaOTGxe5HY2fRgInMy0SpCgjceZ0nzHpZUVMfVPrVOfcHSL0AgYU
ns20ViNOEyw7pLTAag9XAdT/aGGa/tjA4k+ZiGXFEsRIk22V+U5cF2RmpwQrgnyWyxu+oPWcW5bl
Rw2BFm7pxraGfy5zRWOaeLG5itgi+DD8+moH33Xa0I46x7F7wR15pDebzWKcthSEQhYa65Dzv5Ay
YKJ2EkLCL2HqWsxkQ4EHE7sn4MDB5lLhRaCWK5WIwvSzULHNECBecXwNLAnF4Ln0VFLSheUHCDcw
8xwLyN9tclTjfeTRVQRwwCcBhw6rS0ix5GrKhC4fi9VpqSAQdhER4QtSdxAwaEMIS6iaVwXGUHdS
MAx3CfZou3uBfX+GInil3FOMx4KLJoPD9Uc5O0n04BmlQvg2YBkIx5e6Ew53cR/I2aHOAadW2NOt
YKkW8646quMgYiwQzdcjL6bgqLhpGOLKrxYPGYo5aTkODkIOMOwfTe1OICTz5g3zPPqqXW4SNz/L
8QsdkQtHpaulqVP6a6RuGD6IJFtc3ez15+Yj9rA9ty4ryRodHmifuVPYC0aqLQeAoBgstivnXKDI
txNxA+u2Fk9JveoN26nwllzmDr9uhh8AKJMSrR0jXGjZPqMX6RQR9rMN/Drgl5VsG66nhxYQeQhN
tzQTPyJcBfHwwuF7N1I2pNGg3tPg8jlXK9ob3W4ttjbGu6PdC+RMGBpeRk7ki0sF45yKnpjVZQwV
JV8ON/AZ8pO6Geg7+xGNXOAdah69Mnw32g8/mDUIt0pgh2vh7UT9XGavSQ5fajGaHLY21VrN7Ckv
W6z4sCTLF6lp41eVZ5DObcfZAYa04Zsyaq19Js2IbxWRTe5b685Di92GwFDvXWH4ISEMXYXGapxp
21igRt2slAtKBsBrb9eXVxOxBl7qJJ46LBOMGSJcJNYuC1HdlRyDc3w6vSfgUMQggAgOJEPQ9Nn0
VMa5o8VNtkYk41fXUtr36t3ArQJtH+zQ0Fm4PLANUN4qzdZDt078u9pHS119S+Ubq1OWkFfB5Bw7
2AGqUM7ZbqBKwaWmG5bY3mJXcmD2xGk6tlwDWph2SmrIpJffCwldl11nJ4vUZl++dNJThmtS8mz7
9WzQ/allvvYUgiGhSUvHWVfeTlFfJfeE/avorDN1F+nrINrp/t0yrhDYajwqXgdpBRnZ8y4hOL5k
HF2eAGXNss6siwes4gKKah/MivpiJ1RbjdIZPwnRWSFmzgcytHrJTlyoR2oPJArrUniYRKd2qBNt
gC4Vz6OCsNuZSkMUQZdRlXsnHIdhJagPGTJMBHIlCqC00WuX3jO6rXSDaVpYj/VF47lzxs/T4tZB
FxbbTy6oUJMisUmgI4mY1xdkQZg+TmDp1RO/yevGwrHU1423dPJ5qk5xql5jCxnB7kthcOri0cHk
tlqNxC9HP/jtfoBooi2S9NlL8968piqV+IxDlgmXWa1NaSteMMKUy1fFv8rpbcCKiwGLsPDVeYT3
MHzZOS9AsVu7mJS/gkMNEQF+tbNIudcxSHIPPd9q3h2PJ2E+RAR0vJrYEugzMbZbHVEC7zNv0PZh
5QDCFbRnrzh2aKdgajYwaWgjMRvW+21HaHWB5QjAqlAjpEdwFRyxN3DrDi3t3DIeUkTJtfNCFFto
JFI8NEyki+5Tlb8D3muLAE803oFaiMixx2c+M/DwO0YwlAAb56ayisUbQZF9dcT4udR2wFiDfiRD
EQQWLRVe9z+J29531PIwD5jBPtP+M6Lh02OiMsQz9Fm4NPUucarprBQeGCWhEknSs4jPSXyvjc+B
VSBQwccjhbG9wU/wfSodaU1QcijfR0qdibXqjZckhxOPZYZyzAQY0mPCkjVzLNZnTnsYxxaxEk8D
+WvMCQmke+9d4VIrLvRcXAB2jXQoImCRnVqthYpKe8Tq0s8YcQuFvm4s2RzGkVbtY9h5s/BE5VJL
wyOuJlbZEhTEgIb92/M4DCygXXPrVBtyaLhbar0Ym3r5uvdiPAJw++c3hsqWJwdLFAevxsPoc4Ul
VjVOGqJ8UgKQRaU2rThWAm0PwtNheiS1r3GgTaLRGMP95vjD56cLyCaJ71h/uoNPRsNej06R+FAH
TL66a7AW+HDtOiXBliF2QUj7lvLKy489WFZFk5vqnxbFVevufy4coL9qI7kA+TzyxF1eI6jonfOV
8LFaLOzHAXcl3Bnc53CmzRxqCx05OGsjTzqpAWjAvOIS20W3yxPSpGy6OLarmtLqJ8xXz2pwjxgz
PIxwMdvZhEw3mNU72YqhB9moQ3YsWvj8nIRwr8PoDe1XHEHGXpC546jjzcrdrYoHhI/2e9zvXEZJ
XD1ZP0jSUqZjQyeN6KTA04CNYyeLXyMQjDFcETwUc8/eVmIiisev9SYjpSzThycAv2PS3n1EKkJD
jN+8ZQFcbW3U5mHyzqTHOJo0xr1TO3jGVKOv1jcx1Rry53Ldyux3o+JyzzIZwhXTJTY2TESoaEjL
BczpsdIkzwaSIh7DdwRtmH1KODqZbDkWaHWylsQNFzzt7uSnQQXyuOqPAC481f1ObZ9Dt5EK4hrn
FICmCBBH3AOjvqLld7ffeYub6QKQx8lhLzIgW4cUDN1Gw1R7O3TwFCifgTYBSixIhktj5fHINZc0
+tKkS9fM8T2xvkBejfQrTw+hf+70TV8vqmoL076FM1jCARN2nXq1gEEJiCuvKo8FmtzgWxIBAFNg
p/I+JBfnQ2tnps+kfWt6RxCTJllG1DQ1oIlPUlD6QYwtY+qIPoo5kKpCScRXmsFGg48VzEZsB+JV
QOhg5NlyDCdzHZBeIp2qHrjIHpIFooNagIKDcyCUKeWWQA4vL0149IPXHupIGQI4DM2k0PaVACno
mkB7wNAvZUB5GbNegHmE6pz3m9GsnaKnI6BozdTPMGZmwVT84LtnR7xX+XupnH35U/DxSodon21C
ui+bl/SCo4Ber2jmQ7N01WVu8NiGuMXvnATblluUw5hEpglm3ax4IPEMYwKOZTH2tX356CjoC0xZ
6gXqDOTx7rQa34jeeOsCGwtTPDfY5LAZ9aAzeyfDEXmlk9XN/ekmFZoJe0z2rZxumRDsCETECBIQ
BvGuvHVIeRB3vg93lJgSY2nI10B4sdj+sZod6YYrCVSv7Hho2kVPmEb5rQaZXTAv0fslc44Y1WGL
OdBSdq5dOq9FMncWYStg1rMz/K8BPlyT2V3PMphm2ZT6Dy1RFq3YfXXr3WEyGdzMyCaoRc/XxNbb
FWexj4sAPozQbSGDEb3h+88ctxuE+22+8+uFqtMtbhGj6vG5K2NUWiNVz048O6M7N6iT+1sVf7Qy
B7Gh0TWN1lDM+qm2AiLIQV/TndFcdBTsZfEuKHOzG3makF0KPC/05qjLMGmCfa6ytEz0ngijthLm
ACGOy2gfkVZjPcVD58CFb6DUqyt8NGkfVHIdGgiSSEGwdRmnjvFBEAIyGLcdE5IarbDf3Cre/qCh
45zhW9XcgpAgVKDAEou+wVg0OGjni6ZbY8blBnZonGuLyof6QkJZggqwwUPMg4yJqEXbYd8bGwsF
54em2QrKNavfYw3D0FtbroU+ojt/MDAMUMdwPkV7iLCVstPg1xhnYggYkLTsnTiPxz5LjZpkQ5CL
2n8U2dYEYS64WIu22yjDLusOvfAhjKne75Fpg9+TQT+ISzV4wtUxRIxNkHHj4Xqw+kXK/pggMlAQ
cFv3vLz0Gz95tIAWYNQi6DsLSq++8YTUMdYs5hyg8DdAjCKc5PsXXhTkAyNcX6R1bL/N9IGctAYB
894di4W+jjDIUGF62ZnOb8JHg8Iy2JOfaTDtCNqD0Z26/Ja294QnpsxwNurfBQMXRvT3kf8RZ3Mc
aw3umbd2qqUgA80YH6Z+1oAV4ZHTMkCfIV42o5Gdyd55qJ8axi2SdCXxoDI26bCxlLWalFN4smI5
m0IeIkpGhHw/Qr4YzGvmAeMaVkMC5YKglwqSxD7DqNcFrsto8HT13oqXIfkgbm+sclplKXA4jbaC
AbIc5tcFY1E+EuP3xL324U033sdHFiw2eBl11MQ/TnP6FYZFYO1acS60jSSfCP4axj0CjYyR2r7/
WkO1ijnha7r/yAMX9V/HKhTVAc0vHmduDePi26HNxuVC2jfuS9x/RXowa31Als4kdO+g8RCn8w5D
rSjGBPyYaVgUm8Wl788ku8YEeITv3AH8tAlyaJnTdDRWqOJgheAZCnNTX0QYbfNTPNjQ9RnX4tOQ
mYTprlpijSlIQ/fdgopHNQrdneVKQ8RNKWT8YQwH2PPCRSfUjeqZKUfMZ6o15s7aGCnxLJ0Tzrxx
yW63Cq1bjtMWLjLyZ5HcM8YUBnRa8UrfmGECyWQ9XbHAM/WFdx/5G1LQeU7z7oCPdIXw0H2NiQBz
cFFmin21XJTvqAROCmpzzG/HKUrwUbZfXMa6PRrmxo9vorUAFKXaNP1zLB+5VKawAyD1XIw9domF
q/UOOaZgp/kpB+t12k0tHED1etAns5gnjWML5RmL35reKt2zFROMDQ4MWbgox3ELYudx4bjIAtkD
lE+2QTpsl5hUf1ZqmKbmk1rONk38HIAkkSS5y6HFXmHra3cJOKVmwNBizoMmzuAEwzVt74VYCjwE
fR27KWAIDQymvgqTBgZDcz4RHq1CdWubzbAYgjUvHXW3sfriA+JBMXqdMNLLMdpfyeqxICy5+ZL6
rSPcM+PQW9sy2+rNiSECpqhhf/TlLy2seAJPRXkOyrMs3rPkGLWzEJwqgdI44xlxOzIiviXnrsfX
luPOWwjDEpP5IntJw4a2i7GWi3kvIpKKGaByM9Nzbx4zEP8gPslgkPB41XcP76cBDTWwPD77b82w
CgdIS0u6H3Q7qXgJ8v2YyauRNDeAq1FVwWbGZVmCvdzgN7qsjZsGj5erzHYaxWuxO8rSnoAfN7ip
zrCwssyWw4Aw3UMLdV0BQQuoFHgNvsfDUazNQR9ljiJ/nWrPKDamTmvu5bKjM1xLmGMrKy1/U7Cw
t1RhZdQg88YpZ/adIZbj9KPzgutCVC87CVPe9rsRzhh3qd6hh2aCzHeeF5esjWZCZTL4rlfArHrz
iXkf5KuwsWuw8Qrzr0WI4ZJQVFCYPrvsM1PwhbArZROhoOt7pFjfKkSAxP2ClS84SO/fmuy1rsCB
+ehAsgcKd42pFky5cGF5DxF/Phl0mGJyPiR2EWwrHLdMHm1sRg2dxvrk0pX2UwYUHT7J6kqUaC5C
0FjnhKemEu6RAZTFNjLeVY2oFHiM0XbIVq2+z4GiRfkRYh+C9x6Onco80t6TkikW6CJkKAuPW8r5
8LWL7pKBizpaN5Uqvyf7jrGJFADJQqOXzl772spLq6MXuoXP1ISkVbHreJhFlR9aTdEiPAdExyqc
EmM0BGo35BJDZjILyDu2z1vWCs75AuLPR4nvaoB4aMsGlGWw/uBcssmUw97NTykmSYJGSyS8xeEb
TDMalQzEAsoeKIxF8gCzOQR2sBLyYC4yPxLziK1r3ZLq1S4rxe7rddY+8xG7qeDi1WdMDhWrAWTe
cvY5ANcR9VutPB1gsAHcZlq1DOBpo7zw3qPJcDZmvCzqJekqHIocqpxfXgJBQ4HhIbMMpRetp1AM
zzWOM5xbjJZdcT+KFBOoIsxqechkIHYi0e3RoJtzc9xfXTj7I88+1lYeyRQUEMqaHvnc6vdRFSEu
8QrD54Z5KJ/M7U56t87yl5TCRGgg+XTvI7UmKG3CFEH/ORoceO0tIL4OQbzxRqHvizDaZAgfgfNt
AGel8I92afMYEEkJoKk125HTXVT5bhiXVATN4NpJIDJsgCSP5hDlGCmpe7KKR5sAh5c1rApyDiTk
0SWJUIDoUQrkwq2C+CUeXhhW74d46WoZrehrpZ6oqWBNl5y9w2Cr7PYe7hXAP55FUOhzKA6+vmYx
jWRzyUXFrXPsknpmCmSOQz8tyBdn0SrVaKSRA7l9t+5b4QPdQtCPwZUt2yIAgEynG5y1oH903ZrG
zVQPQntq+88if1r+l0MPkutkFxjrJEPecUn5OvkhjYXBs8idg7g6nmI6ARWLyt+41V6UnsBgIyZG
9PREWqXj1x1lZqkuMWchJLcXoZCg/dBreph0CIBFzESYWAWPH7/8x9/+8z8+uv/tfqXHNOrdNCn/
9p/8/SPNet68V/3TX/92xUggjX/+zD++568/8bed/1GkZfpd/dvvWnyl+2f8Vf7zN43v5h+/mVf/
493NntXzL3+ZJ5Vf9af6q+jPX2UdVT/fBZ9j/M7/6Rd/+fr5W6599vXbj4+0Tqrxt7l+mvz440ur
z99+SJr580L9fp3G3//HF8cP8NuPXZo8P9J/+YGvZ1n99sP4VVUsw7IMU9MlVZQU48cv7dcfXxEt
0bI0wzQ1Q5Ul68cvSVpU3m8/VOVXQ5NMfkqCU2zKpvTjlzKt//4lWTUUSzRUQzRERfrx9w/+lxv4
Xzf0l6QmmR43gPK3H9b48tnvN3r8ZIYsmrKmqLImK7IlqrIs8vWP59lPXL5d+l+GJ2rED/dgyPKp
pGSa1ZuTNgPrtz1Yws1yR7J2DUHJvZhTmIVzpkALf0G2bm8PARZc/WRzdxt5CslpoSyqOfMNln4x
WTPehPZotw/cFNeA4uvWXWr6WqxnlJnl/o7x4iRexktjbtoS5qSZAlEQmObOKCOm0MPfdAIjnApo
10BeBwbgXfWYiTczpDJAPqQcvGkYbJxq3sKJDm0Od2BBUBP8PH8GgLXxTko7Be+sNz5ZM5M7jlFb
cS+fIqaB4hrfJVteU7kgEMlm2iuMO4hocwQDL+qyWBNI8O7j7Vkv74xuL6P71/gKWJ8YBwgryha7
H2hLHGPn5lXewSGb4ItQziWMOnEWuq9P97s12W3Gv0As35KJMH8jYxLziGJbbDH3WaOz4L3j4TZ5
2NerO3kHkNniGTKPz0Bhk/CeI/g3MLo1JhtxwY7KvfAxWILBePdsrhlTPH7dmz+5cq0mtCuwZggU
nhkfFiwsHdO6yXvxqszCczXDaGEbT0Dz8OHwb5KcnH0dEkPA+V8T82VgBKKc8o9hIa6yZbVRA0jt
k1SxJV6En9si1T1C+lqUSzbAw8AV9dsLwiEswvhk5FKS3QT9bot9z4oQGtytOmjQNzfaIFY01/KF
lOWFb81fdHkunRphU8711255vQpLCQHdAsNgkiD8dbAKZuYMIfnKW3WLUZo8v6uZDU/vJbKlZbim
PbH1Hc1FBQ8BHd/aVvF5M+AXQE4IZxiqA+1a4z86akWG9d2SGZvGP9CFv9wiZ152K34Mh7AcyupK
vbQ3mmoUogEzuBnKtQ5K2OgcyJhy6aEpQUZZoY5sF7k4M7aliLvRC32XFu2tEygNBF9k4ztvK++U
C2DFoqZ/O5JK/p4O4gx7K3b3CVbz/EFch3tvJhw4tKaBsGvbOUOJcJtyfGj2eIiYU/5MHYHWi9iV
dotsFOGShuaOKHkmAHNZ2inlqtbRBGKOAo7ATEpieK/Z2bV+AsZq2+pQ8jvSVduv6xo59ZKTde0d
ubBbrNHqb+fEr5y9E/88OR63MDFplRhOIDoKCDWaVGDVDwjJ2XXUn0A/Z3z6rb/BUtqMuUoOtGEM
vOfKOrQFVlRBxJkw1z5KftqcSQumvQZ6IfJsbfdE/liF3VCLQ8ike7DMcm3iv0hHhvDa6wyaqXMR
PwJ7UjGyahb1UsUBY0qmLgECH3wwkpRsnK7tI57i1mTqhhuOSK6OCgNxxpjk4NwEAlzGR5Zkuf7F
C9GITcp33hd0PsYCD42Nwpg2D+cUHN1N96mb8/xLeGdei5cxjVSp2KwP5jbuC4becn+lDJGW/S7B
kNTu5z2OK5NqNcwOma1t3kn63vGc+JvgkxJ8TUGjPxM0FeGXQ5z4XGyn5mv0HgsTJuyMfHfWE9Ic
JMPgKJ+Vo2/dlGDVkOiAo96ULnMnv5rbjIIdz9W2nnyIKwlm/IHUCWNhPtC67WK0oTA+3+XjSjnD
TZH23reyN4/NlPDMi7LeE5e4TOFLMpw5G+FqZOTc1YIPhNyznJAyBCEimD+fhPAWUzgIk4u3TI/k
CirTlzmStMm+n801khnmH/KMGfi0/JS3/AnvdPWRPF9RauMWxN3p7QrOL9XmEx0TQ36KJKjdmD0s
Ee/N2+1etqXpntTEe+nNVBJV+Aige/Bc0i2P6tw8pIClkDn4WbDfqT4zENLwPdYiQqq5p0qe8Yb4
3wteiBCGKBBR6SkrFcbcTn+Fzk67/K1pE/4Yfb+i5Rrfxb6691APNtGCVL27MSdwD0k0Y59yi++J
XWPHMsFFtPkO5DX0auonGp0piqdJDqWOzxSv+OPWWqCSVTQOJmY82MIdIngpk0pa1IxKZ/wMhqKI
L2whmg1k3rM8xZ364YoMvjRbmbtHbfEqEA7aUpUxEIBXQTvLhN5YQFidPZXnDULu+jJdfgsrJlDy
hphI+7ZHUwT+79D4PbVpuAIdWxs7aR+CXx59LlENq4d40MX4f4hIJwyt8OR/jG8fPFaeuNfkSfpw
SQO/5U2ZD7jRe4xGJqNTAU0DkPNbD7rx2agz0hjhGfjqwZmfrJk28v4jpk8HdEL4VfJfXklNnAE+
KMBopp2h62mwcpMqTBbwgLGEyf+TYvL/ozJR0/9dlTit359/rhHH7/69RBQM9VdJkUxFozzT/l4e
Cqb6q6WpmixJhiVZ1p/rQ1n5VUZJj/k5SgvNxFbtH/WhZP1qyrpiWIahi6LIv/5v6kNZ/kt5qGm8
giJrumpIkq4plKJ/LQ+LrsXAXTGg5hiZvxA07JgiBzVbiDKT0gHIv3Rxbikki1ASjJf6RNZnQeXW
WyvI2a3arLt3HiZYVay3BIIBupB2RZKputRyZZlvLNWPyA7p29+X119alT9Xtsq/vnNF4YmVKW5V
TVPEf3rnnp9ASGwtdxE3Gi6qscRQ0cK9r8q2fq+Zs770m4XBjIrUT5h2jas7RzXYF6NXVWsAn/HB
V9DL2NNj4zW0DoqXMdmuIYVnIl8JXVxv0vwoWsFwV+NhVugh+jZEDAREx/OfX5d1r4EM0F4gVMI7
aVFn/GkJ/VHP//lTyiyPP5Xv4/1R+HC6rnJ7TFGXlL/enzxKE4K0Y6xzxjeV9zJgpyLh9D4QMK0J
DC5wAJoXmLIudNEt7HjAabM1y4+o97FrxuV/WlQ5XnaYtRp+0QP0WPG8HT+cmHczUQGqNOfZ2Im5
TK36nGSMjJXw7z8Gi/JfPobJ+hJ11rkpKuN6/nMX0pW+Hg9YfUB/lrV5IjKSkxM/W4kurjKu2QhL
VSPZG/NvAsrkpgcsPaYFGRKKIkiHoEoKO2G8N2+AbmTLVW5yPErzQb27zumvgRmCAJqMs/MYn1Zg
Nn9iFJ6I0wFOFJXcvGR5TzyLoDNqTOSZmffCPlATTuYQkpOrMQEti5RcW7naw7PpQ/6jSTSnJbfH
ysdQKNCi2LYEOGVhUFEbt0TaCtAciD0yg52ZDDcFFLM2quyVQUTfF7wYVttFzNAhpjAsfQHVYu33
j1YndcvD4LhDz+N7r15We9e0lKea3g1bSOmymoK361+1Gj2lSvL2UcrBZaYcbk5RKPtYCC6qWVar
JJKxPKpogXxR3cuZLk7//W372Rz+V/OoaaolmbpqSoqlmZql6v/0jPlJ7A5t2EC+ylpt44ruSquo
D63eAe7zcnKWrd7YyWRR+ARDldqGKwztk7hqiV7UrtNu+XOpaWE59xWngR7DjSL8oMhS6795VCRr
fBb+/G412m1FU0W0jOxq2s9n6U+trmSkbowfKAle4142sDssxCbr4ewFc1nIwAazPBeWiQxPS8nb
9zoWumNPmkOI20eoEWRsBEzg3Ra7VpSOFB61OveCWJqLJkYDvlCXy0R464OgYcblCyjoegwPxwez
16n6hIY5StzJ89RxMBJRwI4aq9oERkliUqSgynVQ6CSCka7kvsOMdOCJbhEElg69t9+hfzEtqCuR
gzFgITeU/ha074AxItgBIUsqBGtHxHzXGOp1rSDhzUV/weOw8QEiLi2yYRiEcKJdda2lA9Ikq8Rp
USe3J2MzFCWVaFTCnYi8F+5KauCqkGm4H2H7qmdoHlLDK2eyU+bHVGSK47YQmzxIKSY2lcwa2ltA
NfPz8dNxIdYDWdskEpOqstO7KbTBgCrLL+cDGn1id1n1oYQBs1H7j15twtXPE0OvMyBEeqJY8u5x
0qaruNCII0roRCiV/YXZBda6FELsan8+afKY1hS7lDdR7iAo8QSmQ0zIzNapdlo3ih0sPBdqC6uQ
NgmUeeCo2LsMBn1JhjpGE/8PYWe2IyfSbu0rQgIiIODUlXNmZdbssk+Q224zE8E8XP3/kN7S/+3+
pN4nLbe63JUDBO+w1rOqii2qU/FkSqEnDcTec4DMiZiwyz7ExgTPw5xW+66cf9koCzyW+s+NmH4q
0VxjESS3MeWTdwozn5q++Ew95LWNA+igw4w3IOISloXPVgQS4hZAFJ3oeitn+S1IhxfV9i7+xwoB
R86ydR7bamMFVnu4P2V6/DTe0mHt9z7HYNioUGaXuKyAh4XMgv35GuRyPtUROpr7R53VBdBkWaXH
wS7e7weXlphMrA5fQol/zk5M+ukv4UvsYpiTTYNsJ8v8ne+P6b6QmdiF7XDgvQwXIrYEGSG6eWpk
8VfYaH9TpguL9drKdzD5P4sqhptfqXqvDPIMe6rUxq38h1wuVzE7cC47i+tvPRtQ/JdMNVPW9CNh
9FHdtYDKO/aD/34k/WOe5fFEDKlSmLkJpmOea1Nl/eeTZE6CPJ964NhiniHEQRHa21PE/sCZ39Qc
zc+hs1FzqI8yQKjoLbix+wSfQJ96rHVdivv12VcVOLWciUWZcoDQ1slwilPlf9GBr7bEQyC+GrgS
koI37PXqlDqzvyU8qacwyPpb1Sf60cmr124GTdCT/y05Pg+LIifEfrpf1ZOr/6+nqCv/+4BjwugH
zPQkY8N/FgO+zFRFWAzjOau6uDqpdgtPePJnACE5yakTI5aK8iEnvOyhVJGzH+idApUj0ptaDFtK
qOdUoL+z05GpUDBhdW8QFLflQoRUjKJrimrzbVHu12ayy0s5e97h378/75+VgOe4PgVs6LqS2Wgg
//H9iVJqryurjAA5GO547rGN0P3LNt2XlvlelPVT6arlKFOmlU0fTjedX3Xd3fSclC+Fm/+UA/bB
vkE8myZNuY+S/j13YucLgC2i0dYjRBgfatkErgtASJ5kSBsC9dk4aC2Ml/92NJLaue8/m6y0z+GY
/dUPNr6lVl1rNSJG01XwuLjnqWG5Foak/d7rVyuzv6OgxKjgsvat2nlDWjXysJ7UjsbGo6BikxFK
6g+Ug5jP2Xr5LUKb3uIEsGfzmAV99CKHjwTJz//xqTIv/t+PPp54UkgpnLWQZ8z7j7uCGiJW+ZTg
jOVBUWcs9VKJURXnL+AuNoxdCT2xtZz5qXesfY1M6i0E3Zhpq36ZkICUzblxZIiwBL+mW7OulnOG
Xru38nPYblHHyVYBfqSyITkdhK9w5IdnelamNK/ROO5NKX8OEdqyukCZZFfRuXNSmFl6gh+0Fp1x
YXfHxHHI8eapRVzEqwjzceu44DgS1dEYLyRHoN4XYqj2VgrBaCjil26ss93UrZLWRLnbQdi///3D
c9ZL7n/VDY5HMaFsZvEcLk74jxG5P06mn2JX7AKK8XOFDZ1ICZZRbaDYjlKZdfjG75VOzpRT4PRt
U3K2w+dwiuVx1IIhRoaaSNfT+d9fmvjvl8YpF9qurXz2BdJe24P/KGmU6wxqGTi0RwuK/gTIpkgs
bFiD+Nsq+0uJJ++Bt1Yf6Ximreuj26XT8oNUP9UScqZWj0Zn54QH5rpvfNc8pU5T+NbFbv3sRPF3
lopkfizp1VpGb+vJllhWtmFa44ILbTvY1S5I7mYUK+DXvk7JJHlgZ/IYWWmxGZBWuBEV/b+/bf+/
DwnemU0LHPpsTsJ/dqVOz3pAVSRbDbV5NV3R7RfFeMtyBW1njwh7mo8Zfriy789aVPJURGJrlth5
n740TdbvTId8OxC1YqJjqr3KnS9cRyRDpgbVjfjhpNn4ZBuEHoKI4z6BeTniRBEzs0TZ+I9Tpw+x
LZnJDOlwJk8IjielzP10CeHKHwusmUOVd2/hrHdtEp9tu4S81JJL4hUBvtnhVLVg9McUKucQqIjx
lvcU5hXCOiOHXRrO6WYIkW/FHWVba5g1ZtYIMWO+CG9idm1b+PhpAcTgQNwJ7k6z7oc9LtjKfUC8
cz3tffL71GxYBc6Vc/n3L8Fbz4z/dVsweuCeCD02UZzTih3Zf157+VRbAG+beWd3Lk6fabxhvZ2q
SByjeEQ4aGL3oGBlVqUhICkqzRk91G5s1vjlkNjXXZ+xPCh8wV7VCmD0Td45IK6nyvs3WQHZLQeS
YXJD2eE1rcU+P4dw7rTyDfcQYSWJQpLdQK8KybbD3mixbxcOLVudMWGTo7+d9fSaDBbyLwbKcU0F
qaW5FpGvbZawnw4/p+akvfV6gOxfYcDvUfLG1VzvrLh1HpZiDEDN2ul5cot9nHvi+O+fof9fLQmf
ofR931VC0tk664X+H/evY7WzM3nutBvTPtwvssY+2+fH2BaE6Alvq20UIHPjf0RZ5yLC1cwtokQe
9bCJOutclSkrlzoP925dE7TrdmY3B1gN/bpglmm3r7lK10REdJFTboAQlaretUNbnUyLl7FOWcbM
FRI+FaFwkalH0KPpDQIMrBR1HLkbaxDQq9OYIONEI4/JohfTR6t+7XmRgBe1Ii3WcXPw7PqWVf3P
kVwcvyD9aol5DJrJkhsed/Io0cNoRdNhkX9Mz8j3O/bf+pg0nv//0u61orCRP0lGTTzx062f83ei
evn27x+94FL9rwuYKjmQjhSu7/ih/49SY3SXbu4oznYQT8A2aYPUYo6IQnYWQLt5k9IWQBPtWwLS
Ex6bU8x7CQUwQbZn4SUUXfUwjIqcyjCcnizGUCfjukQsQ7+jEeuTY9bT+Bg5T0+TwjRYeKV9rCNk
AjI79pGfXFtpXoox+w4AGjGNadHzpVPJmdmk+37yJSMBgJO40pkEzOA0R2RSboqGIJxtHn+oaBHA
6ol+etG4bruauiau/gqr0L7o5iy90jrLumaGMpXI4hfB8FlLhSCO11TbEBqbasI0M1jLyXbwOthF
99K2/mOWOdGuEA48O6NKqNTNeEzqkXRJfMT7Rrg/w3pRT3/eW42lmMdTAGvQdzZuUzT7qorQYszC
vSgdPPg0OFC8UdctAz6Stk3Bp2DkqBrk6603ZYf7J9q02InjMb+kJgMi0ZyFjBmtJPR/laUP8GTG
C/mA9npbVvVivt3/pFW/bO+9urSrzf3jBafSHHKFQMJO0hCzBIOgIRkMZs/62/09EoyG2c82DOUW
pHARhmS1dkDjEje3yI4UQR18T0TtvUGZba+DBfDBjvoNrem8bcKcWb2q8ku8UuMouUncYEi0C8x0
idinH2ymJkibpu+2wac/LRlyWZ6KsliWc5PHT9bc1QerYxnJAh79cISK7v5hxkJkJyROeOw7z3kz
iKRPqrPdHfbQAdFZ3p7jgvzmLMUVntliYxLQc3FJ+GiUxExh15etsSSN7vBXTms7VoHz0qXyeSZ0
lHUWqllPXqVZ6t8hJiHPRak2BqwP9G+ZJMM5LIV6aFr8bzatGqWE5NEzpVW6991bp02wt+zmWVWg
1WihLssw4TyN7exoeQjuK6SLD7m3nP68+tQ5xXJpLlbFZOx+m3Qe6+uypSCMQtZjEjFXb2pr46Tp
6f7NVPRoLfPKk6pX/oeDRl/WGJKRKawcX0rDxcaortkrhmE2HUehgqMRnXfuqukaw5pKQ8N6trny
xvNbybPBytT0VLkMatx0clDJcLT06xfathxeuUv8bFzlBXcAlmErwq/cre5G6RNiOuhqK0wZEQ4x
ZmerJ0rAVj0E8RTJeV8X6ndRWdkDpxR2Z77h1ltWJ7fPWktQytuedZy5qZD+Df0mGGxvmwT+a201
9cXngXf/uoK8aZlZqG9TnrkvhuRSxxoxeHaBc7U1GCyRntN6jl7n/FCs1/39auzpM3YL2kb09Alh
T21Xnkp74ikHsilz0oQ8Rwys688bu4g2TtYiHoq7g0jc9saFe3V6xl3orIg8aiLW5fmM5i9pz/cL
0bEN/t7ecMSvx5tY8dzLKJuLIDhrxg/DVjAYEmTLg7+9/0g1qFvX+84zAfPSfhwSI16LElZgOEvu
6T7/u0bOsWT28OoUyjroEv2+v8xYd3yBfwR16kgD7hX4bluZ0/h1/S+AVVjNaznhE7DcL0UVffUi
lCWQRjQNu8BBngDuy2kt0G8yVKgnLCdKzRP6zRSmQ55vfNEnr72wvnVOgP/Dqkp9CHG4HrxgOM2+
jhqotwbhLhMWE7TlvveZOE+HCLrWnsswPpmCgj+kZd2FlaroXhSGsRZPnN/6H3XIUC2ppX6O8/CH
dqP3eBz1WS2Ac8qgkE/N8qsIJOIGezSnsIYGWan0e2GDe/QM2loE21YQzd9HGYzQsZiRDMNwcAqe
wb1V1+j4uxnj6RQfdO9y/UoqumGQeusLQmx6O3kexMDGL6zBQrbkRTOS+XsQnga2nwKDG3rsul7w
rHpGwAVypHOZesHFwzoIv9y+yGW53UtXW1niaJXB+1QLaqgZZbq27HUN27rPzqxB9nJrx0MI4TNO
5uE5nrwXjbw0zMqrdgcy15cRdE3j2/k5SMxr4VrOm2p8zDwyFc/38YEbCAu7pvXSBFOxm9hrbGW0
RqVkQAjaBpTLQz+s9psZIU2XIle5/7U+K5xXJ71NwZRcknSCFda44d7K0+9TY/3486JsGYdImhP3
KqKFwDa/3iZIWlvahX0TaHWYJzOSnoK12C0Y+d0PgKQccSqxdG3S4Q25RnXwE29Hp0wB4iWYnkLr
WI7Af1TsViebBcL9r/m2KkjFC5vnND649mNgdez1dWbthsWf37FyfHViG6D1TIEkrFvK7O8wWQCq
Rht/XOui2y+seOt3Q3SVy8hDzIVyKCjceYUKy1qt2Jdn5bjF1iAei3r7503eD0FPTL+zwEIIUdnW
S4UFDyrXu8lEe17qZRPjp31QTtPtwXlbXxz0XyCxZr0ftG1fVNFNT9TO8SO7r4OclulqVzhEJDOp
+/8qxX4BThdOvsV8t+4UKSlQ5VK3DaCtMwNynTYkSbc/qAbbNmoytBPTl7TB9lQs5ldbMs6etEIR
Gra8bjdRG58m/8G2Bw9jdTkeAnfoj7DfdIvxP14GyhM9j5ChJRoNPZK/7nNqhyUEuW4AMT1hEwwK
qgo9yuEwMdjaLjXy1mwd3GelWKNRxTt1aXdVpvruY+dLBbOW2jSSrqPVDF+xYi5Zn5zbnIYrsjGh
FeJQttpDXAu7cX1jxhk++wQNeAO+GdYVZVWZt++9FeidEKZeY2PQ308NaPcWKP/9kzVdCPbKXdD9
E2y41y7v1Mn7r+lIsVDX6lflio9SEvBUiXRz/yuFdgHDTxmeiEERpEHs9cuU47x8LW3XeRsnRVFe
VPkuy9E6S3uhIJj2vai9TcBTL/MX6+joSO3kejY6Us7XMOFVqCX9TGYIJpyAv9OEipJDrwHJR2Qd
VbR6aqndykwCSVMjehyaC8jwwRolEH5KpjmzGZNTXFVkpZiFh1Ey/NVW1U+N5m2Sg/WRDTvm7hiw
GWd9DQNghYnddyRRyvAypTAi7dZsls7RXxl4bKcS2U8e9l/jsYUVH5Xjrclz6NoNwQ5+NgSHEu9U
IdX8CHujrxU6oXroX1IrB3BnzLZzEw7lGOLFHGh5En7S7QcPP8Q4HGbVDm+SrEeiD9tPLT2Ov5kA
7aIJUFKv3DK3DlYd/4LepCkYU7ucRN3AKDrXCxFsHk3PZKkMqP3y4aXtZ+5m8SWY1E5rWhZf0Ihw
Y8xfZKDLHzqbbhVDUZZF+QLZo6DB7G5hkPnfXTfGGRfhB+r86UlHH9rnBtAySne15qbqDCIUHU7V
kclJsNMtdVES/vKjArtUwlJzYux5iBe1SzN4SMuSpC+2JSG/1Ce32jNq00/OOO3ZZ2ePJumzBwod
HkajeAn7sHqlKqWuTtzHUENz6hrvNlg9OEBjf/tz1KdzDyUdjkcSsCIMW0AGRqcUienfjbQDjE+9
eyhyiGax5SR7AWiitlGC9Ytf/hSYgwiJDS+MgE8lG4ajayCXxkmiLvEoT3Fe4s8kYBNuAf8Wx/mf
QwIRXexk9Y+YFmtWN+mTCFHZUPW5swkidjM4QejoVLpKvcziHrQ1eqwR4C9DZNyG0eJufK6ih8r2
GBA0SPM41axBz1+xhcOWiyH41GV4GT3vVyC+R22hH+2CJkjNOYHlOoMYplCg65p7dgpRKi6c4Qwe
KoK9SBU8QrjRm5w45m1SW5RsnJCbKmvS05z3FQOCYpsUy23kXjqbDPa3Lt2zo/obozzvoFcbfF3g
j+tyr7ry0A8OIyix+yk5Z/mN/w7jATXhnKvPkXPrsabPfsDljtvXZjZcxMrfBOwGNmkvTnU9kGxf
8AgWZWU9lF2UbwKlMUXlSXJRRDMt6yzo/hMDI4LjsH4ngZ1KrJvSfCtoUDH/aHNeMDWUTVkCaaeQ
yWw2sSrp+r3npg7qvBG+MH6KByuBwpAmbv7ukV5e21nzm/0+c9UK7QZpWh4+kQ6IodAGswKjkfu1
RBKy9bB4Ao+YrhGcOTylPe7w1IfxX4cORkccLn6AHj5tl022wh1MlX1dgvprPM2KM7K0eIzzbx7f
jTXP7WME4G878TvwiRli+thfGcduXgXzGgjq03nqio+iY2RB4yL3gY9dVpTeKbSyjzZokUVmGFuH
2UR79i+cP96g9iZqBGuxBBKgIyqMqCbDITEEyaW0xg+GqXtTJdExgBwyhlH6amXgk0Lzrayn5NWe
ihEcDyJCbJPxPtZwrgLCLcbk171UWo1CcvrBG452vRk/mmxKr3EL7rjWWDl1MX2JhR8eFu0/xm7P
03wRN+ZyQAPV51QwRBfyxXLzj279JkW6fBSI+q8U19+Z5bORoPi5H+1yBO+beL44cA/Bu0r6TZui
i6udczM13uuMo+Fej3QpCgA7CLFVYq4163UUjVVyzdh2U8r6jx7ktLe5DJy3OIdRrPugvAnGSkMW
lE8Rbog/xVsmW3BmfjXe9DD9vXR4QhofdF7mZX+NcfV+f3xRPtfn2PKxuNnhucFZQDro7f46rAws
99yQFZGNtI6dD73SPrA5jC56nkDR14xD1kdtMNfv8EaAGdCFngZpvk7gFB949+LY5MDRQ6r7ex95
H6Qb46/iiTHf+rOD5i4aKT/XqUYxTf+jTxptRZm+eBQ38fCXR0ajJ60Ha1LxMWkc9/ynb6oxJc95
/UsoLRg78oECMASXvGS7nm3NPlJGPpQBH3CwLCfLT5fHDqh6abfORrTluKEb0NcizXf37s1ybXff
zqN/8cZ0ItywJsO5DtXWWmR0XvoMAk+N8b5YSMB0i69jO3LVR1AfsgLOZxE67wFmVHudKcEVmQP8
sdoa4rO1BuUVTXGLlNqr5ufSQJ2vBnkoZ4askjomlz5nKGRULmskn66hS3J5ybVb/sgrOjfUAN/i
qfor3sohm59kNPZXx1U4tPLFeXPJy55TQnxtRB4A2RZA2P4ir4iqntIojvatgShUWg5hBGNo2r0r
mXFFKbEGc7S83KtIts77mRHr3PNMdGtk+8PYkge52JLbvvs9OinpcFaGaKazfUoWaEJEfeIB7UMa
aNiIKWXc0yRAKa5ikbSRwX4eiqOOqqtF3ucrLrnlGHSr5W7wOF3yDuU+5LdwYqZgVcfSav23af1Q
gyD/7lQEHDJPhmxEBncokBrUvYBPOeD5ngqNHXwBzRYSRX0/Pvm9FOftixI3TzXkJrMJ3i/TjLKj
9DYqJ1Ytx5UnPKe/zHP+GHjtr9au1StRAdxDoSYlasxv7BOoZksgSWkjJOEbqMiaDGeWHZhwb8w6
Bw8NWV+T/8tCjuC5cXuq5zdRsGhoqEFIyXtYml2cM1CfyqLa98MsOOuB+/Wdg3Wr93dpyQPRkC3D
q0h+Cda4NxNyov9P7+OGWDaKUO/dESz6wNlr2KEQITCjn9A88sO4K25Ou6pWaWfbumlvdaV/WXHX
XmwbLsY4MpIMbNaBia8hFi2fwEbnB9nFKP/JMN76RiIAsznc7vWA5obd6npg+mBB7a6L0GI61JV0
cBMDo2omNWdqpo3gGeA1IUo6d7quEJhhNMPBAvhX1RIjGiTBzu/d49jRoolVneNXa126WNM+7xgw
ZUmqT/e9eTcQKB7UEDXcXdKE1a1yYTlZDckaVeZ3W/bKuPDcFkzKvPwYR3sfq+FZtW6zzxsebVE0
2Cj+smDjR8EPMVE3pxyAz3VPzZwa87OLowHv7kTIyNA/RX5NMZO9VcI4mHuHHzoBqNq78SUry2vN
XvDp3o65NsSRxPK+VeUSwmwQ18zHpIGgB7KcICqq4vnk8YT9cn96iFUgUgTmefREADipYeFsCYCv
hI+5rVMegpIYBJzC9IGnJB+bw9h9w9FOtUBm5JSov6vFBTmj62a3jDj7ZM0Qq3Us+zqYCd5Ud7l/
jIDP7wNVaZgB35VIlTvnL2ODKN1XZxnWuH5XwYPlQ6kyfrXmp2FldQuB3a1Dy1k4oXr2HIkaGo8T
F3bUvhvpUsj5ffdHc3L/jXkomAWteh1qmviQ9SkBCrtaDN45RA8XzzUwXENkKArSqBC0X6wUCkU6
c12RI1y1J5Ms700deVcdh4dqgSo/jcTiCNdsRY8GnVWGef6zb/0a+y42w3YgTdfQHjlJzyS3jl8C
yPMvPQYj4XO/cmWGmyWfvgd+cCMPh/wdyweSLm3GKf260en0s0a4zg6GICdi20pkBgOgukqMZ+Hg
ezaJdvZdO73FxB0+6czZyCjzNqhLyYJfJwQqNFg1lgCZOZb/ne+5R22XcLgq/FQVs3K/Ft7uj1Sp
ppvaWUKTKJFxpLcdMaMrYVdqehz2FM2mzMhtcrP5Q3CMfaCM+uoIXpvP73di96PW4zNnA8i0Ge1O
5k0P9l3vVXTeIw1HBucjirbK7Z5HqJdjJJO9EnB+c1qQpo4xpXaO91Cwt9bhehuURPN15H1fUpk+
M5bvt9JW4NfLv6POsW4erScMBbcCFlLqq7WiTbrGSQ7SGZNbyMvfBgUjt8wO1MWjPp4WJ9zNE6ao
mbISbi981wX+jh9ljOjKgJJdFQLH5fzC/9o5y3GVRayXVLPeftl6I7a2F29Cw50Sz+U7lCjv2pQ4
r0pnfOJ+/cEIFglKY5hoLTSFSZCcKxuIB+3evBkXFifoA566potPTmydNSPrg2twEQxN7VOdkdNp
dyuir6PM8VxZb7tQZDtZ4S8drDHfNWnwHKxj/WBVJXtjR6Td2ljc/6HMoB/JD3u1hoqMpTZAraXI
v8zK+NIHkTz/bacmPCYWow81OdG5UAOu7MExSG88/oSyiCk2J2/72aV1f2TyFe6m6pdch7JO/+45
pryWdXko0h0ko03m6ORlxiF6n5GVIPrWt+irEIgQUrjTqOVLQwO2FUVO5LYHnHuWbn4byv6X6RLa
aSEKgmrwlwbWSNJWkZY77XKmToh6v6S14509ad7ZnRiQo7RjIqa7DzhZNjwX2TPmmOgUH8zjHMFf
a0e7JHWzaA8KKbjrk2NqJYjd4sNEmhyqIns3s+diZq6tY9pn5sF3HL0tLW+tVwvEHVQHDqHBWy/s
kpdmgyrtrzzTMLsm0rgdKDt9GfsP67gPrxGgXdsQNiJmLLNALeJRu48qcqcNhREZfJXTQ4qJ0AyG
r7yfeKs91b452VxcQgbDQBqH9s1zI3nqKvtvBg47yx/Sz6YAKpREK7Ha7RIW7S7G/j7NDk1IOZiW
nbdNfXSGHk0NSmFezzK6747pCKWeup9OPdjHXBM6EESewA+VjjDBxwxrYwKo5VfKaJAkhIJbYMT8
VE699cXLoApGTo8mEEkL4wkLG29L+VoPWbq/nyVtS0pqEAa/km54m0wAxCTv+m2FHH3L+qd4QL28
idhS7O/PnFwW3TEWDbuJ8S1RPrmJRZZuF9/9c7H4GWBj6QWQr9ZvufTys1AucQmj/EUmdbTv6/XY
azVxOSq9WSmNlcIlfdeBxY6KN26s2X0nFpVmZGDHtku6bapgfCxxIkuEqvmWgTB7ALH1UjWeert6
ngzFFz0CnJnWfvQz026cAVb0em8z0CfDI+7jnddV5AZUIRIB5b/L2j6ROj6e7ueMrSFNdZY+VZPs
Hu8PtVaqhrBM/eJrVp51GUMLGuhM+cOpTYMjDW/7HGP/rqewP4U6wS4aTPXBH6rfzeAu8AXSG4uF
b6ZBnBH3FityJw54GimQK2nTbo3f+fTxIWUo4F1+JAKvW3YHi4i5L9qevXNjDddGw4OOM/VrRO/x
BaqCvy1LD4aWv1RXNibIqohmeFpKHe8MgnMuGz/biYnvbkyAGzBXDXZTa3+2cu72tobrHY/ZzKY0
/23qIAExj29HzB2tSJ093i+NJV0OwbgQvBSt/nZa82tTB2eLoILTvY8aoMpyE6hNHPYO2Znql+OW
7Bi8ON7cp6vZ4uHGtcRPVRvvnEjniWH8cqEu3szrRgcDyvZ+CtceJWTRtaRzyQl71vq7+rqTl8pn
QZqkTvzojZzMKjITz7TgZ2vC6ES9YA0c8uuWpfaiN2txxxMDLcB1+LZ33oqH12alaAgb22oCPEBN
3X5Km+9oFaYdx5Q6zy6QQwgRSPk0FqkGD1pqKabKngu8rqtvUd/eMo8N5+CE9dm0gnQCQHDx2NWs
9ZaagoKLf1TIAou4/tnHfn7gu0ke+tr+sCX3mCO6DyfiFpYAwBHNn2ODtjdw4QZJFA47Bl4Al9JB
sBme9fEuIfQbqb/1sscH2tbnRta3uqj9iylK7T1oHTK4918nr3FeLa7mh9lpX1sj5tfa52pKp63i
TAmHof/q+8mvAjEGoTPUl3INcZ44lTicz23sfdyLsPsl64pll48018Y/JCUUyyGBmdIEiDR9nmn3
gyIO+nJXuel5dPRnFfPJVIYg7hyUMhOslkQg9WbQpG/xpnytKT2vHoIWssFhL7Bg2XKiYaE28dfR
9R/aKfuB0MrZqTYMYfi2B1sT/CX14gFgxEEnfWLiFw5y9FLbaiUeNTLRJ4ZUnK+rcs/ty9dYuuyW
vGp+MWgESaUKw/W5gi7QSvGatS5ZW0n2IylbyOszjIVpTtx9WMmVzu2BKU/MbSCFoC1ndbxrn53F
RXkLaiEos/F0vxY5OYdTuTCEX3f1YRpfSsP5mobB36kPMLXRKByRVmU67G4QaIGNJD6X4qdelH31
vjdzv5wd3Or4DGhIBTzYMYNrc5edjDEhIChqgIEunnfuZWBfU4kRdjTBcSgcgjDXSkWn6VHV1rBx
mAtt7t+bJpKSt04kiQsUtizNIQwj7y+WM/MI0LKV7vcgWYDPCQYuMiyfugWBa4SmgpstnR5ckwdX
xqZ77WVvSSTEY7b+o8XSB/alvWSJHV/JyEPW9hmzwnxJB7+/DEXvwWJ/aPPXBo7rXQFRBAlWHpRv
sYnZxdpMOP0cEDTy2Z0Nr/mucYg6f35svK/3fmAM3oqkXG0ldAj3noEhwSqWKt+sADRnDTW9uSQ+
UXbRyJ+X3tlmd+F9z5D/qu3xza0H+d7E9Tuteb0Nujg59BOWFB8zz5fYmjThJTk9AI9/n2clj0E5
geUKYvudYqQ+RDKOLt2qna7L+WuTEUplGNakYS5O/dx9D03qvOXYs5akzSFG9gMcViEvlL7jxg0n
72Y5PE1y33/KI9lcg75L0TYWIMbq4do6vx3VViT0VsFD5xtrFxBl9VS7zqXNrG3S5QY+WtCfHT9+
TjpxcTlP3wfTE5CJmOGxSUEyThZa1yhuAEA173U2tseF5ca8bjnyjOUUddlU/p5QND3dH3Sez+wp
FvmLm8bPeZeWj+40fuDYIwJALN0l+DlnrnoO8KqCyI2mUWx7oRyiZF8re83oBWlLbCCarrqQl2QZ
B4SN/iH0k103DMha4sG7GBbJ1mzV75UXBYeMWdsYLT/vq3gGN1xtaX/uRIhS1a62KXXmL9n8bIKW
5UZgPpqk2MzesLoFsmQTos455ZwrX7plCRkL8Epr1E/lUrJnQ0fyRJTNeKxW/NwyhvIIWYIg7yr5
lK3l9g+l1cGnKnqMyeuqykxlc7Lc+dEp0ldzl6QsbbqZydZhAUgu7GLrJ2lJQvHWvjjt28c+CX7k
QdKwvtXfkPkvD9xy0cF3gseyJ/VuWRTLcUnhEQ4zLXaOLAtQ/UpZ5zptY2d9fAuM2KrbewQdPC3/
j70zW47c2LLsF0EGx4yXfgggRsbAmUm+wJLBJOZ5xtf38khVl6TuW9fqudpMkpksyYwBgPvxc/Ze
uwOayPMR2IFxpeMj0icOE5j6B5sOd0vKqJ6FLfzEEtPNCE+m5/h/SqdwnygmTaoUkJNQdPs0ogpd
TZQRFBbs4bVSWV5RI/owZc3usD+TfByArA4tkmdUhx6Qw+3ex7E4Qniz2uIefRCMbbPR62PhmOZb
H0/VyhxM9ZipyGkVS6YHDHz7NUK/r3kgdpzuUsYYyKejDrWaRQ/3v2ms+w7TcKFxlsWxGG5SM8FE
r6TlWTMX0KgqB9ik4khbGBwwa1ZQMxgeFbcffWPsxbtWL1+1O7LMI38RpoJ+rO3FSjACgZXm4P52
w4lskKg8V7MCZiXrj+EkM6x59VXglggvNUvb336/mRlkREQsXab+FIeDtEVn115FxFENoXg365Z8
rewpR5hE1r16h5HAJWx07snOiR6zmqNPON40dhpqSyDj+mDgPpCd0FAZmP4y1BpekZpYD6qb2rix
FzhH8s1FAuyTNUf7230QpRzai9rJ9pULJl84Zg0OPTqpaqudOqMXl9ZaRWV0F6hT/zQGQ7CXWumw
TxXMfTXM5ZTR1Djr4F+LJzFi4cBb+4tPomwrBQtJJ9GJllvsh6ibj1Zc9GuiTrwW25gncha8Wz93
aTkAuvpVG4HEshnX73UPzYtz172eUD+3GRxwq6ONQs2K0rIXAE8QCHtGAVoqqEsaT2gMT0ENOTQO
AAmQrKlHc3gsFoX2Tlpn5DYUBbHuk/m0ZLRSUkUnOoaobHUQ6R0S2h+jo5ovow7tbDDWMzmbF4uu
4cxE/nFIdcBpFXceloNDjF1kV0a5hY9sduHOAScLdXHRswIqqVwE4xDUqMGsIWSgVvT3dnbsm8k+
NQ2BmE4P/oVbofGbpQn3bowmpWrIGoqqbtOMzwENyHM3ALIowG9vm7LcG2IZwXcxuJwZy+bElNR5
BxtKD9NLLWbfiuL2mNIz+q3Fq2mo7AX9sSpDIQUjMQJCJxsRiR5kZwZVs5bf3/oy7szo9/cwYGHU
s27IoDkS4ycVdCNHCU+VPr8BacHvmzxyJmZjVW14uqtdxWL39Kp19RUvseXPkWt4rWO93F6raSBy
mUGYbtRp4pQIpXg5UhFR3N6UcXFhkbYny3Oeg3ZFs2+BY1Pqu2zILvM40r2ZOeMTCcX9a7Dj1wpC
mHiws4vyZRLMSBlgPTI8/UlssXyluaQJszCHHez0qTDNrcj6fVyk7lEZ5bTDtBro7ykdUDOOgRbn
/b0euKz9LOU6ss1nJRe7Fq6VUjRERNmY926N7tHpWVLDRLnTGQ282g2DOHtm6QaVnwyBRpFggCo3
p53SO5IwZr3YIv0tL8C7oe9vladFutxMosDJrDkK5qQVBaimAlIju/YcVtyRrc6aHA7E8GZS8Vjk
hfuGny4f82cXLEppN/oqpCpYTw1epK6dARVHgsBsWdLd6hPBxu5TGCIB6TsHZffSblX5H9rBX/UU
LJc4FU9qielXmXAF66bNrNXUT3rvrnVE6XuVjio5KL17sR3IHLf7wJ7SxyhdR5OZX0VHVEo/o7kL
un0bwSQNG50nOXB/uUavPwXleJfRVnjOXdkBZQHXRjDXWjjfJzIsz5h7SGQ0DmK6OVVSMYFu7mo5
vlgmq905zntStFcnndJjV3UfRGbBeDHMjhCtqeZzLHl7iOSZPEEUZqDRLStBYNo8MCoY3itctYTc
at3eMkF3R3UWHYohud5mNoMop7PeByHlgV7s2tJBUqA/KKXxoIwukl+Ec6tCysZ7p/pSWB6OVsRY
Qmvjj8WsxIMI9asz/FpiNfp0o/aQyGqp6zgELe5UvXcmCEh5KAwDaOpzkGQMWEIvJ3lkmBN3X5Tj
F4PpeT/GJAaNpqocsp6U20rQM0kHljWjoTN2a1BUObG01mh9o9ZieWVSjOAnXqQJKWbGo5TrEcca
1EtUmAigCtIlApaGiEAx7oWbCvEm3ewNclfQT+KhDGuWPHRiQWWWDzcNp/QHlF3tpTz0x3JsN4Mj
xCmywvZBw/BVxiFCJQeh0DDjpYWnW21p0EI8lYqLyULHE6Z9C0WPbYxL9JAl21JPOZBGTvawjIdc
yoibiKJrqPsfLKEaRlTwltubjBKTLpEdESLyXuuGO2S4HRWalMyGDSSfHOnxHZ2KElGWTdyLXJBi
2S0FqcDrOB2gFTdnaJLksRdrVvEQhiehupXfDpGgomBsgV0yt6X2d1bSXR+kwI5w0P/WkTsuWgf3
F+shh+OyoSklp499heIH4VW7D7X41GjTsEF5aHzoBoeWbCbrifCuwom+UBHjUB90534eQN2lXQIU
KFPik1E1oERE1D7ZtfEr7NRPw3GSsxap2gsD9U9XnZOzE75rTmc/zL0gnK1zLoWBMlfrRuXJjq63
x884NwPO3szSPlW7Kc+6qjK8k7UHrih1HRXTS2emxY6mIpFCGsG6lV0/aXVHytiUfJukquHMaJ9G
xaIMiR7VIudwIMXrbYJXHxmXfh7IE5BPpoYIUs6CHcIWsrvb4qNwJ1pdYZzrOCGzW/6ejY7LWGxn
U1hwDG9T8oxSHFuFjY0MHfFqYBjqD3aPvuL2RhfrwggCsbzy3og23uWIHTaJ0JqDq/Y0BpUeDbu8
sAj2h2MgR5ZJyxkngV4URMpHkU6vkjmljY+NQvr2TQh+qzqMTIf4fnNL9TEVNlh7zdj1Q6cfigDm
VdlgwTZoVh/qKUHpLd//PEK+ggTRbzCWrMIOA2Qxkeknp/r9rL0rCXhZcOlaaVfH2grs+8YJaBvM
ynth9vmqtEIeADpJJ45ChP4ZybA2UkPclSMhV5pOOdEw9PJwgLGY0ni+LFPyo3RCYFdhB+pIHaaj
hmu77Ku727Y6ucqnOhG2MhXRdOqNGZWH3KjaiYoxzmhzdnVr3BXm8JhS6J5vH0OM/bIVHOXQWzMJ
D8s+eawHBxA1Ovo1+JoxL4hVjWz9OC5qxsZgR+vEGYirScgBCovWuh/QTspyIIeyZakLAa4OA9wx
H8GWahk2ZbvdpUpv3JPZ8hDPylfcpvmPMfDjuQNaZZArGdduTNajMqDtg6+m6q5yThO399Al7IdO
2ChMxIuWziVx1pCk7Tm8lPIyWJ8OQ6f71BgZhjToMsblCeEUqlcV16TpaifhQsDn39GwUcR2pvnI
xt08uCNEC2M0E54AEu7zpavBp9AEqfPoNFlPYasl90tKS9qqj6xkcOycvNz2i7Om4ZweCqazihLp
ZNfsk6KYt/WYvaCmZmbnYJoIkkCc2jJvV1PVmBhJlmAf0mixIuOELr7blCaHwYoQjn0WL8cs6bJj
8bvrgQ1oIW8OjVUVPCyBozzndcQf6Qv9YQApJPCamt7vcw1BntRmhqjvCjSkcA2GE48HYQLjDGXe
zahQkYZ7rd7nz44KiKlC02ohftznVayem7h8bXuihE2RPrvunJzSLCHdLuUswzShOhtK/zjqmH9c
JnEw4LkfdCZ/G9tKHohaj56r6IVqObhrEyP+06nhupvbyQDhXuujxY2fwSaApbvdiyLCCGkmYbQe
+A0PVRQ98qa0SapNz22uKnuVBeB3cdhjK4DQjI+9EGxMIeSBfVPmnESZTSjWNG/VAcJmOc7NQwE6
5fcrjAj/t2WChEJ1IUgRRerIFHDtxe7Yi2/3/NgMxSZkyfIY0IRbN9HTLdKENVFdHwkpGI8ihwgC
JuV4K42cwHFOmTZm+6BCzxiPmLhGNSEEpYVGELv5uI0H3C2cdl40V1gbjiaQ96Pc2bq0CkyvtaSL
Jo31+7SfiSRMQvPkTpaPio0oXMeC0JzVb3PmqEeXIdetALstZPp7hGlq5eZzfLAbKht5gLdaWpkF
Sh9kP+q5kEJ0ACdArhB3HNXgPbFyZ5M1KK7VNpo2t0MczhJ1ZdHxIPWw/CEzfyyr7e7q6OgsCmKX
ZJ21lrU31eAocpPUrsE50VSBh4sNSVVovMQI0BjyuQTjFlW5DZuTPk3Nhn5UhoKYdnI4KZdUEcqa
VkoKheXQQSi/lap5Vx4SJR+2hea66149JwNNI71TA38WWinHhD/yzMbCErWDh8SOB7GY9XuzfC3Y
jn0iypl7mMWzMdng2swKmHauOyuMIO1eSZIvERj9Z9WCiXUwTQnTeUShRPPSroi+yvRfxphn9yPT
pRhuIOVJu7UqKyOHAmdYrEzI6se22JgoOLZLv5wi3V3Og1b3foRjdsSwFq6sDDw00WBI+57TTkvJ
VjgwWDt3cZpfFQQlKwjV0V3XQQZscmrRgmlFkMThZaoB+KuB8T2PlXVUO3CZ01S+G4T+xjWtARUR
lG1n06FJutKnj/8+ypy0uZiPUZDW25vb7k826/1vW+g/ULH/+N//9T+SHCsdnyB2/xU59mfW/Q0K
JuTP/6aCCeMPE1+q7hpwXjVhONAefoNj+RNgYahC4cK6GgdgXKN/gmN16w/gDzrYLw2cK9vVf4Jj
dfMPygLNdIVpSrup7vx3wGA42//mnuTvV1387pZhOwY+YKIn/25dVceQc0EKaj4qiSCoB0/L2RYY
EFvj2lzqs8GDMTnXxNH2Vco6FL1l0VXTH0y1XYnKXVPKsXYk2wqfuGhxwOKCqVWYDuprVqZ3C53s
crA9gxnXS2mAIl054mHROtQ3P6vxjsDZov9p599qdwjuC+XenD3EWNlzaBorSYninZHYyrEqZ3dW
H5P8sgSXuSQ2SkbPbBIdMxG9pvxu0Qk4AU5Kf96xkLO+TO3Ocu8NGe7uwtaENkpmNMcV6TLAI8KG
5FB5xHsnx5+moUEjuEhPaGV6kA0YCkF81e8rtBKcBUlCarw4SX1GShv59UQK9HvULDPhJ/OQ7oK0
PRR5uiVc/d4EbAslt+Eom5LpFTNAmPIfTvrp1SocTr5nC007diUahjKhRJERh16DTizApoUgaFXZ
ZOKBV2FxxtCLepgYaVB/6vjkZPDAeN9TMG5Gzb7TS3pnGeJPGPFDnG5FFSJBi+7COlrrZHa0AcHo
Yu/SF7SCZV/MlCQhJ58QYEWUbMdy5nTS8hE4ecXXvj6GbHi91ObT9wcbuFCJlStL90ziHnui5/qZ
MwkANN3lTYTpNliIx5WbiPk6IS/T4ocxeaM1XFF0mCSUCPQXL/38ipfNOofxR6keyvan3TOsc4gH
FwA9bMg55WtTTb6mQNxi0K69mvRaSvHKe6JXDYRUJ3P0Vb7L2AzQWNVeHnV4qa50u+TsGwzotKmx
uer83kL6bRNxeGVFzqfE15IP7io0Fb5WJhzUa07RzD11NOjufUOEmDFR1nReyEeZapJUBgJEwW9P
8FAtdQUab2Np16EGxBnRAaLmqJXPnB44MZNFFuLfJKghNrh65FksWxM6jnxbGZel7RMsyKkfWACH
URdMLgASl/l2woyKRri07ZSE2TYfZfvaokiIaNECTGlA5TfcXmOobxeXrjMvo6oTFjjZFdC8Aj+L
ET1a7VYpVczd7xN8R8wnm6qlXlHfu/YgGi4KhlV55y5x62Ev9oOWuzYEfUKOfQeLPbReqwRqCVRI
hSsBXQT1Xear1bXvUMURQ4bTL3X2bvOaWjCMIX413AMZaFR7Gtc1KYMWyTf65NdMj51K9yQ5pRv4
kIg2ZrBMnAHJgCZD2QRWKyYfRR74zpBIa5Im+f+YjMhCv1a8WSyEvoariZY8sqvZB0vEheIRQ6da
4/e0xsnHfY/a7N4iS6XnRJLQ0Y6QHOANHU5Rcv3LIv7nZvdXKp/9dxDPn2ujqWqaBjYEydQ/sBw4
UtFidjFhK9l3Wzb+cmHCyHXVvRSvfRBA2jRfc/bbHrpvyTC/yzQeNVywDsksnFQxp8xccbAzdKW3
yCQdFpNqM+hi04cAYTs6jYSumQy7I5LVHexKMPqheHeNvP1rb8EP5hbgj+erfMim6fYMtOWDSnIh
tkvXoO3mMJ0daVJEV3x6pEu9MjPIaW+4XPk65kvsX4O5xYOCAkq9Gsl7vgl4Ncs61HnpjwyT6gfO
tfhrr4FD3CTfdTzTUDCJxbMubfSYdzPn+N+1xL8kO4r/587zl2/3H7793p7zlFywnuf1JZ2e69T2
cj3k9sehl1D0SNF5/a0bZyU5zwpbj0HnpTmacf1vOCRsmX9FYPy+zpIecOO3G2y4f98Di0FRnFGO
kjUa9QgZxFHnbp8j/Fp7vjjT3dScpMn0cM5u56NPq9v7NiBUTcN4jTxubWOCMvy0px67Uwo0TSut
ekjLC13zpr4i1qiVPSljSvyGXjklbk21dlBJVkp/+Te37P/9SSRGhvtVfhqI83//JHqiO9BcMhIg
jE3jfvYd1kaV5oZ9LEXj/dev9Xfuwu1b47V0y4ZJpBnC/cf1a0TmRtHEzHk08PIjJvEzQkxwp5Dd
9AmH6t+82j8gObyeoBBSLYnvsQz4UvJp/Qtkg4HIpGj4Jhg0sJYk2h701X6MUmTAYj8hJSvFvEmn
q6bUPxQUNuwZI9JGZXodR/iZIaIy4HcNZmwxwM9BZjejiNJEf5KrPKYKwrzS1xCp26RUn6HxpuY7
NK8viZ5sCx7yMe6+TAU1W/TcxMCkXQ2KieaN6HRDIL7yXWRZct+iqxohjhvF1Z5MH8Ubs9pVMD0Y
dNfUn/USrmvwGhFeHpJW2FxlGaHYhAol5LbVW8gA/MP2eiLsbj3OBPUyuSHJdaIiMNB12XQSZVJF
g/5Kt+714THQ822rvOeG2CtkyWDr8+b6miyYzrIdS6jHnbJKGG3m9r3WU8gMiC1Y72PettweNJu9
DDkFrd2V3Pnkpw0RBCDvD16lK7CsyCI1OCGxn7DkyapB5XcU+XA0IXoR2hYs9E3QHPpPG+Q8ydVJ
ZNFqfhsIrbZwQHQjAZJQL9j8MNivun5CUvK1zbo3OITdsgkJnUsSB2XpsKbNQDc3YVK6aQYexBan
JuzZIQUIv/wy0nulwpokoekdJUyB3SH9kJ9Lbih5+bYYfEn1iZ577VBBitjvaWpM4t2hISbfc82e
N5OwKAu2oY5949LPtUd/nRaauuocJugUwCV/WaKtIlPxbKYwJHuzTfa4cOuOzKw4fzPrZif08VSO
+4TYMOz9+6h1CAFWdhaz6YFYhYIghv5Dp4kiShmRThMtjtYlpoGCKGyAclO5M5CqTDSI2njeSMNs
Ug5rGuR8w1vV7LdLfsTttgnZVgY2TUPjbzeoqixwkQOl6oHtMrZOt3157SwQTtOfbUReDgVsYKGU
CtdV+avnUzCi8qzpGLblTm7XYOSocRK/SlNOzEjTeWjkjsRghTQiRg+vC5MskXTbOa+8gDCd6gHk
GJeiJQOYezHhMEtfB2n44CR+Eob7rgqfM6FBjuCGUF4Zr/BcPQ5iOlYpB2hzOHUhtQGau6G9js6n
RnUtGEu0Jr644wxKMqasdT51XCCFINixXclXYLxmcuOXvLlpOLgIX6GycS83I9UsgXMlTkUyUfzR
5pfbg1wHhhHkUjStFYZhfdLtrHrc6PObLEWobtxw9uVTSSeR+SqmCLY8cqi4A1ZVuVNwfsDPJsYw
ZDusNGoN3AJlqe0j9942JcJV5QYL15RFpU1MA7tVbwqf+HhbdXfNWKNYY+Lbhbf6FgnznikEt85z
3n3KQwQsgtsZo6lHVN7XFLakfBdFQibOcA1UZZ3CVNLzh769yiJqZP6mbRxexqAKj9zILxlXRLRS
I2VYt8uHxDjLotiyUAbPKhg42hvP1oQLModhXl2L9q1KEVBjkNSB2pOUnLjT2urE3qpimvBUA3we
wKYLzczWXQ8gIzFkwNABxR9lgESCXW0+AQciYOs1r88byZ6TfypPFm1U+Qrdwoa4XeRbmTWs5EI1
ga6/HSy4G+TRwWUXdbnRANB6GHB9JCcrQ3swGTvZFi6n+EsJhrX44RK82HUPKKoEQ8bZ/pTfOZ5t
DllXhlJ7mzrTHYf1MFJkp81Onqh6kV1sm/NcLcEyy8qo0ea6WLzozU21V4fkgvacWBhxqEF7SRtU
WqxijfMR9B9lLEFBfHs89c1HFpD0QGpEEuU7LusKxU+fvIjiO6YRPhJUZFqZP/azX/EeVEySQDlM
sp06bt+oWfyu2FWU9JWP7Z/m9Ur+K4VSCqYQ/P+YI7MyOmRL7zFF82oi1Soml6USrAPUdapCu5fM
X9EtvkuXB/RAKx7q9BBEuyp7dvu7LPrEZWnr2yD4iM1rHBsA5DsqYnmtRwl4eZJm1t74/o83i5kY
FMGjUO5T4sfqjuQQG/1UKXNq2Uu0bZ0lEHRMirwZaX3GVRwRy/uNPvsBmei1CZhabrrqthTfzORD
mAu91azq+jRkZMJnvtasQ9NcafYbEq5GIMRHEaBCICqiz4GvNn5x+mdW1pCk515LN2z3W4tF+Fdk
5uRc3anh82iYXg7ilHUzqIgI7V5K/RlRo8LyzA4Q8PhwWO2OqShWZlkikl/82j4W2XM9rcOOvBY/
JnAOlbk40ILrygtZS3wKWQTJS7b0BAt0JT1AgA8GzikaekSa4MX0ZsZZ+cL8/6drZn5JJHKqbUzo
GKlBSzF0sJmgAFLEoSAZwG5QMyAcIVBMCWvmKsBQkGbQ2llRwmyZJm26mkwWwqddjOcN6EvZ76hp
J6cmn6AON/QIn1NC14QrueLcUURv4FzYtCx/ghmgy5hLZB/ILrMugkMYHUbyHsg7Qx3GQPjYsCGg
AN2IxvIMrkjlp+INox/yaAao8gZS1u3YeTCVWFFTVoG7Ca5akRCISVx8uHSosnbB8mZqz4UG7pHP
z3NgDO+29jLTjkST4oXeYMG9jIc1wICVNifQWRLI8KZnoXd2tYI87HHdI3nRCPc2zcBbZkBjKN4c
ONCLazyA7NtoE30ZFsmc2Ln8rYG6NZEurlnhGrPwqsACX2c8Vmhm7I6lirrREJ1nk6ZmUU7KOBuR
0VAmJ46jaB2ZHtJTZhfZWndIRBiZ1n339EBUUsP0fA9ApwAGEIeshy0IUOK7y52uPyuQQfo+p/R4
HpvE07RvHfBygUNCxxKazR0XHHq3+S1vFAwZvgi+pxFmVOchPubo0Xs26oU68Urre2FAKb+SinWu
maTpnzc7R+udZekM5r4txqdzS+UdfxRgFw10KE00egKJRCY+itkke5x7osl8l+IoH/Dk0mowBD+m
yzez+Cqxkg3aM/rXmHEYdPQIDAPecGAgDkSCOXBWYZoJxOL28xntGoXvKKnQ8/O02QR1SJfFnPud
alCacttF8XrOeh4AyTbvvSw1duPAG4XAnADoi1ntFFaHCDJqR9wEaYSElO/kIqHYZJILppA8d5Ox
auTyzuzU4Eg42dNDztld/phLnnns9LAvkDEVaKAKZd0jBQeW5KlYmJAXPRotVDmr+JgXFvqA0hiK
e/09m+OppSsV0zxI8nnjGBpLgEyr1I5uc8kAPcjTvu5MG2qUKch5JFJMYMAudUDf7bhGuAO4KrrL
U93r82YthpMbJa9DOENi2CzpfNcjbkIs8RGPAav6uE5mbFb0OzqTpGzqsXZ5tFJi79nOhpCOE/29
2Hhtc2ZIFL2ybdgyVFap8zCbhaRVEp+wHasAn2O0kYVn2rIVTxiHafsUabzJ2c11mzAqhVwVnToj
JndF/GxMHnnU2Ila7Yj8k1v2anRin1vZWu64HQgSNZk23HqQU3cgwJgIPDogVGmxLrYFgOwg8muL
xxEicCd8ROZ4xrx5vDInMtD0ZVyD6Kud1L3dEVZJOlFK36e1VNI9X5elOWOpQXqbrKJ0WX0t9rUN
0S/QJZRFVoYyqFsIjmxRNo3NedQRyTLcjMLkVdcodCIFf2D8eDvd/f/Bwr+LpJOd/X89WKBJ9bP4
+mvciJC/8HuyoDE/MEzbdizqTcgZJgf0/5wsMDhwXMs0TEPAkv4/kwXT+MOBVwAwUXeAXAuHDsF/
RNK5f6j0DnCJAAI1cUJb/53Jgi1MZh5/IYvSMeM5dYScKkCQY1AhGwh/ObDbQoElQjqeFwfdRZm6
u7ThjOeod9gshor2o6HoSBVmH2fUJtDaQ0bYpQAYZuvRVoQJ9OevDrinDhQIoounUCrMJYMxa9pZ
vbEZMqaVJ+QfWbyPHRlcKaAOlJ7aqLgUd0WKL2b5sMVPQzkH1sDOKuj/dxuD8r3PYg/CBGe5n3BY
VknPiGDWfuY/qLvYOpRVSiN1NK41vf8E36IUpQzza7RgQU9RNw77lleAAqRQ5Q99zbr1MXUsPpz3
neqxqqmDksePPHwmoHHlTMQcPzHu1bs7narEdjOOBjZm7IeiPVM7ostfaTRzEfGhSFlZYJDd5qRU
D2aJMCj0Fdu3Ka8CZCjZyWVCEKaAizo6ikAASvtHxV+q9ZfBenQNhEwksf8sBY7UZBP0uy4gBtPE
p85Jn+oscFXPwaHWk9gKI9o56I2kkexb9R29VMJBTTSPFQfJERDsgLFeMw6D+EaFgQRnVVXTr6Fx
Nwj0HvvUPBjRKWoaljSC6dojhoHVYvmpOZI6jgAEdGhi9NswUNkxPfzHm8EUntphxzP4jEmdbnP9
rUDE2GjveOk9W2JnwecHvu5suri90+zTwFadGm9xfnV1YsGGg0kBh61gtWA3hAFyobuGc8gzdZv0
1ITJPelnk7tfiAxrI6IM2HhDEhcw0KD+jWmqauugyU6a9pAbgD3Z7m2KXRUzGg2/WIfuQaRfFtV+
ybkWPpH+NCK/tzJnD2uLs1AGNRtZQb9gniFzLTg51tNs44MmPkYecl18ghb9pZF6PghA++CDxODY
UsBFJOsZfkcTIdkL5J6Jg3ICzPYLg8L7IeofwIvAy6AdXEBq5avqL1NzdJLhHhQiJ7mONlQOMetS
6SEASPIVYLrXDacnZ0HaWX4N0QYv3OwcbeM1CR5QnmOJapq9gtLN+SAFj5iSw1DQmCxmTk+6P3Kk
dwb3kYP+elKLzaw52zZZyKd4oY471ADVkmlaq1hK+ykgExkgkqvcqbRdCnzmcYmjDCx2obse3mR6
nLumiu71psfODQuNM5WKv0udUwrpn5xaLMAnW9iap071a+c1qXVgMDknxClCWe8t5esCnB+BfYWi
+d0Jg3M04a1Bl6wVPK8lVlgXHSGznUz72SwUci8yLGGe70cCjoMWnEfN3IeuBDKirWngEFQ46DOP
iHTsB03tIW4sgDjrzl3LobIbqfO6Lx1peVhMuyF+c5zaNybESvQW0bm+KQbZjgODIJV4eUFD8RIX
WK2Ko1o/9+3WoaqOTe7GJqPngwYkPXTVNVo+bZVsOrzCZsCt535m+sMyZ4+DPNMaoxdwS1V831b5
EkizUjZ79WTg+6OJqdq0oJ5MjNY96licWODv4DoVLed2YiA85TKLk5OktMsKIi6xhcf598BKZKvc
Sw2wonRd5NpGrwDjV58t06RoyKirCp9idW0KF/rfy2gMBy0i8EF7gC0EMuOSY0zB/L1Gx4DjNDsY
LBdhw4Rn0fFN2xs1oDxPm30MgWdR8EmFFtMd+khT3O6CZvlM8t7v7R8L3An0oCPjji76iRPPSvJ6
nQwkEXZZqK076XsugJT4Q5fC0IGwQgsAsGwruy4Y3sWqxaECOD7086o9LAKlsjvmZ8O0nsepqrAe
62S5lfN906T7oiLjHN/F4C3Ll7HQTtFma9rSymxO5UFRPEyJjvaDsJPrIG1AJglFoTvZB82MXzUb
/GASKlc3su5sM8wOtJnvWit4wWkLAdduCt/CpLwrsDAiGdrPytOcJrGHE2eAaxD6hQYbBsPdKpNe
X6PVZ8bKLORTUm9wJP0S7WKuypwBLoLTCaI8jHfLjZ/oMj7UMY3DnGNG0A7Wj5LQZ1fLq1XRRe92
LeKVrjrMocv4OwSruGNpzx1cDihTCrO+N8iBjrDGhO7AkS2Y+n29imOO9H1fYt3LMTyhr2UlxmqF
24WO64NG1byOGh+4+QHZJr0oOdtpcuFHdfzNHKp3ZYwcMFsfygqYYyv51eKQ4hus4Q+V5CnQ9uWs
VM9xTZdm25pvXfA+ATtaORz5+zEDT6MgdzPSgDjv5mvGpqhw3InQw80TaXWzm++7AQ5xooIxq+ur
FgM6mMmAN0LjAVZ6SZam0m/7Jo6J8JrIwKnUX5Ng16OBRHrXfA7UeENqmQ0EK0SNvzEzu8Lhan+z
uOEqFI2zd+KF9S0aHzN0Mo99g+4RM6yHeI5pXtdfRGAPW709QUGZt7G2EFaYO4Qkztiw44Wsrcll
KlUQLWrPH8kwfmpzPgGfd7iwg4UxhkNPlz+3IyEi8s4gzhKxPCO9/LUNtBcGdzQEa+cxan50qD65
4NgsYqTeEyxjv7OjeTezkpijwcNhRG9YKJh7l3RJl4XxO26oF9gEDhp7ng8XbLMt9EMEo+8uwQNG
n1N7DW07OiWxHewCglLmubtipO4PGqaRli9nlYsiOeAYIjAMtkbavNI1yU4I1t+IEHJ8xQWs14t8
n7VNvWOaO3P45mS6eJE2dP5oGRjJoZCyGZ4DI4wuwZKY5wTbMkBbzNsUSO6U/zRrC/+8U36ZdQ+M
2dBYtLhHJ11h5I5IoIjKIxqt0Jf06DXervGi5sbTDId9ZxX0GmKkYOsYwkrLPbV3M+vJQLq0TRrV
4cRtnMfKa+CyMENJKtXvAEtwYIrMgznrhkfufeoZ1QhJsg33/cR+zI8xnmhiRLxJ+GrZKV7wo9PY
9OQKq9ss9LYqJ+nODT/MjupIEKIOm3xB6Svq8sCnSzZ4w91FezJGpmdGAr3SGrqjqehAQ90RE185
nIay3qtat8nj+Rmx6c+md86aMSAD1e8xX/t6lxDpyUlP2xntwQkGH6kh/WXkf2xGmgbWFWZDtkua
I4pKRwthnjmehucoU+gNxvSmwGC3TK422UAvGlWh6H4u1XoUd1Z/afE76QXSAFZMc8Q1XtYXIyMJ
9yMSV6u808Uv3b240bahaMj4BKjAnfxJie0NJ4pL02p8yEse7sMCYQ3a9fTbSs5pV53zAdQA9RLN
8aDS/B6JrjgAZfArEA5ZeajCAnX+U8DsaiyK3f8m67yWG1fWLP1EiIA3tzSgd6IkSrpByML7RMI8
fX+o0zHdM3Ojo6pd+9QWCWb+Zq1vqazfhWZ+jhbyiXDYQ6zd6ka/Sgs8Jsw/cu+APfajEPmnYjSs
F3h45+AhxpaK8DXsZuCslpX2aOL3MUt9pnwq841mOrSMtB3eX1hBh7R+ooR2+uZRUrsKb/IV+4NF
0Tqwz7VG/4796dpW6bMt4CDz9Kv53qjtdSffW9k8RcllwFjHGNsm4Y06h3XbhOJfWQnedklJJREn
ddG161TfNmmXe1h9+DlLlBTTU4lHuieWxFTUg6ke0JA+M6Yipdfzrmwe1hF7+FQ7W6O3but3j/El
4WXLxApWHugUxdurzbiQcjwnCh5dLKu5QugKTnqgMZsKjYNqvckuXQ6UEzlbL9ZBk6cdZLHfUWsP
7tasxBXyLEMkqmpvWjXBKRLVMp8ugV5tJcD/EF1j9BUNaK34yVBQK/QVw1AvCCPWZbJz1ZtKtF5H
Ok4gdWIOv6PUN8hhGXivskHQwZxcb0RG/ZO2Fi41Gq4J4G/3i/8Y9w5NUpOtoWQxXupXADhTEL3N
IQw/ZeMPwRVC+iKm7MwYCZNkYULoctl1P9oNemlKm9sUPXVM7LvuRcGAVWgWp9xrYGPdo+L3JrHG
HrYIWEkmOpvUGOWKzkgxvtRMF0uJA7hJ2a1B9XDWqeNuW2ukr8qwFjrhJcp5eStzEwCYWGgkOXYS
2f7cYZhsl9gngFJfguJA776rx+ga9+YCHS1/ZM5kttdiQMMNMUTb4dlcusY5tK5aea1wtiLoIpTX
Na+yJzjKUVkC7eteO3rxuw7jX40bXzU2HpoyJFv7nrAliaSjTd1V0//YMTkk9jJvbm5OAyD5W4OP
lHxjndezcno/rluq3hR4dOEbgEJhsIFerfD4jXe7Oktz2BtMfwDvMueq1olR7FQ3WisMdMA3LYV7
6sru4SroYIeDoRycKPHrKKTueuP2Qq0FuAo/dUGHJs4RshRGnkpCNqFq7FX9xIcRBC2D3WZVozvN
82Qb528jEAxt2tHvlM5tHsrBQoQ69mGHFASkgFXBZ5dAcLCf4EUALuG/Tw19zXmpw2gJ5deP6b5q
PSKIgafWLXkH3qxGvpgmd4Nj+OV40bV+NY7KwtAjoAfdjlQXAq32DRPjTj2FrEyanjp32nQ2qwB3
C4zyWXegqSDxinr0WeT82lujS7aKMjcNHsIsc9eJPdPrZ6Z2q4yZZmbSjRYDweuE6jTVXSjmc0Be
Vjx9DbV11ungB99juoih2S+GA6aSpaG9BpwSJrqfhWh5iJil4u9MGUmARCGHEnNQtwrl0whWVSrf
E9NHMMx8qttgFdHBzrv/oSFdmRFEEG8rrdokieM3NgRmK4suIcSLAlLjYHLboieLiErJ33vX3WDp
2Cl8BupQv+R98lXGHO1a6KzH0DnW8wx/Z3B4acklJKDInbZO1G2c9jhNLKAilOGAo0nMUZh0kuh1
1BGhNxvPJMPZUQ6TzSgwV5YZPXwukSLU5Z1jwVfq9l5APFYDbZW3uU+L8qpG4c60m1vFxWy49TEn
zyRMCUqkoCwPo1YCf6mW1pPlPFstEH8drVeMghKw3puXhGyomkvHjsdQEa9XmyDt1l7ErVvqN0c9
al61QabPYh59QeyYH7nLS29emkg5OZyNWmj6pCfOw9bxJGMgCANuctPb1F6ydlQUgNbLQEJhnguq
SWZCYegs7Nz4Id1l4XS8xe2rjgSHsNZDFCg/o6ugu4P+Uri32Jlw6yOPycu1gr1PvYVes7bKn8F+
xjbRJMaekFHq3xc7+Mtwv6SmyWkPV6VscQjiL6njYll25U3G5kEb/2pp+XrI0IIuIbSG7yox1yDt
dxWALa6TxrexO3Nu6i5hP3nD2mhsThGKVak17Bxbv7WGB1kvzF99yBWXDMIcckAmEvLNHRG7Whuv
59HzJp7kZCmLi26FbB2dHcJyfPRPcb5Ve3Vpz4/7dFZomAQ1hzSyNViSrFBXr5o53lK9wEv+nngK
GVwVllMgUe3v4GEbUAn8JKzd/BNMjorqUkIay4MEnsjOHvYhuFhh6vssJTnWi/wGsMJI466egnGD
zx/vgbuO8y+CwNZZEx0V03rXIu9MdtAydSAxzDfZMMeCPqmQyxateZ6srYV0zcIwb+mkB2Y0piGI
mKLbWcVJ/WsosWO9Q0KLzSLHuozToHxB1LRPMoJOSB+3GgzPvAopClrs24bNp1iv9w7EC+kMxxK9
b+wSbNWeFfdmcwCay7H6zQrjjRRQDR5UWnqbMqqOammuErqxCgvKrKysolswXg3oBQqqGWFcKis/
kCR7L3t6RcITynulHESyx5mz4lPBR+4pZiczQKKTDT7M7tnUSSHsx5WoDErFvy7ahhVi32j8kuxI
uihYBWh35viOGG2wouuYl164R5vkESDYcr4iwOfec86qfhrHZV5oe6jMHnGnjNfseqUpb1MdPWKm
Ng0hjlKdVkY9bEMD0OPsEc5bvzBWNRnmBfi+OF96d9dGPbJwNR9RWxslSy84mle7vZSwTAoB/S9k
PJqD0JL7ZryzGMoXbV+s3N7ejPyMGgkLVdzzM/SY5s4azZ3T4ZfCWihBZRsyOcW5tbZLfW+wFKK/
IlfaheLA4aHXBDzFr1jDF3FwzTt9cZvKZpOR9VlVzyJzT0lV4zxPEYTeVZ2wgc4PkzcvNtfDpO/a
rvcrFhBO3J34NCyM8Qdg9kqweqn4cIKPW0ycg2QRLzSY3AlvSsvBEgZ+j5fO2vhText0k4EyNaGN
+Sm9pcHg65Qqhep9p5CTrBZ4GGuz0Ur9SX1oQbzO+vG7jv6yVFnroEug5YjmkDQ0ty3IkvIAZeIw
2NNCH57b+FdVuyUfN/bTDd06IVdeiUolWOc61BT9OrScPBHha/Ae4tZcKva7wxY48pgBcKyOTBhF
BqRjvKRhsyXfjZ+k4Ej1aOiS29OUYTIhVTQcsZuhpwhYwxYkzbAB3OfwO0V6SQx2qjFepQ5u6Gw0
i8rbKBrEwfwrtKR5HpxDloPfQoBdYL+ERLGFOe4zBqE3R8rCcZQixi5/AYF5XEvtaK1Vw2c2RM3a
EoCGLVZTljJfwCn1Q3pljwlAlzEstZo9mCl2zGtL4ouhxkHSExQXqyTIAnl6vAsxxBV6gd7/0o/B
vk3Ppscf9lYminVv5sQzViGCrWH8Qzw2Q83TmAr2XXILdIwnkehGZCZls5VusejHc0VmbYR8rnR/
XDR7Y8dkruiZQGPWzMdNM1dR1V82PNpo2iZw4BQJK5wJb4IuUvHirUv8D/DUgE9pp+jrRnSUi+8T
z3IzfqeNt7ardiv1z1BjZR6Sc2bnW6fewhRwuKtR5OZz4gMC6odibQzQWLBBFhUvw1CdcDkyhANM
go5JFsskFqchucTjpxPLZc3udR76ehrHhct5w6kuA3RhQ0rXvi/MCYvQVrNOPfKTcNz34jgp2dJ1
3oBvQSDpoYBuvewi7J3CLgN5x7IYaqKBiKN7TXqAJZKnXxxzSoy6PFT2Sc8QIZRcwe5FJQ5Ns/Yu
lTSxedvKfC3aS0CynI6kTRTPlfVRSQ9dAFTh+EyiBT87Cg8hF1p+sqeLSuJDCAme1onwdDN+nfoR
SFG/HVkyRgTXyrZ7N7xbOKmwapM1rQzFzCYjajeRSCOcYxLvUvVcl4BA092kjtsBXSAWeNQVxXqc
0zlO40h950yr0b5LYrgYz4YDihUVAe2H1kDY4PSv9sKmEk++EUGuEEr9GOI3855b2qguf6oQWmfa
Z1Tfp+ar97pNn1IIAZo2Gavhkd6qw5vtIX8XMXAOPGx7NQTJ25L0iPhYwyyfKMoR1dW6bSO6dGAo
uLg5e4TDpMa9i75ecNGRBixjnrt8FU4oAHgFrJOhkWBR2ods+tXQExrmCEjsE7mIAbACVALDsUVv
kdupy02MHUYgeigc0s418YExsZjHvYrpI+NEUHK3OLc6N2PD811wjBsCzB2ilVAdN4B8TjYsOt58
IkHSe+xY+0SroZpsNJsdA3VXiDwwAO4ve9+LPvMe2uXIAGdt56mvaxVrimlJSg3pQo07rDv0EuRF
oIFJEGr8AKNZe25xEMqpqp8HKhljhK4NvVKLP1izL7OODOvKZzA0UqLK8doaBEGpzWYS3jxS4c6o
HzMgSJbtCvnfoZXVaWRpnntsb/LL6I4YKms/qDsEGNgMwmTLgLHzlqZX7a2UYDQXoZv2jsCYOu0e
AWzG3DHl8avgWXICtMbFrdKuRYWt70ti32yxPRsx0mwFjQvbmSY8FORgK+KP9AkANyhQofaw+1zk
+i3oITE3ydoOwZkhd9PGt0k+RmdlOVvtLei+HQjSEoGcVWxk+FKW5j17m5pLy5k1qKj1TPmCJoXH
Wb1WFVz6GlXRMO178wEXZt2kHWoj9ymEXIxVQpTuoWzao2SCmSrZqtHEmjHuKFVecWksqvx5iio8
TmjL3LF5H1Qo8hHTsRnejHOlL9ptzTAoJHJLH9+nslsFDYccV22FGtQl0bMcvibaRTN5HfuLBydG
A4Ci5/saeFyQYaGqHwbW3M7O3jHkLp3IW6qGPLrhuBCyvWeWdqBK37u1xoTKVn3c/2Cgzq6T7EMV
tGIa74R1VMTBc8NXSc1vcS6awQOKLIsbmMyof5k28uo3XNro7JyCObfybNF6J8p+xJ1eDNiJtAkt
UvJisokrq4RmEAkQORFC74mauybps1uV65b8E7o/nzQ1TEkoYIKAYsd9jtDfeaq5iXB7aYy9NS/d
CvsNLyQFZLTtHffUa+nRsm8TUqKhZHxJ86cC1oxCBe/Fs+0htXHfcct2if0C2/67wyftnQukNwYh
EK2Nn0pfM2BdSbmvxGHKHcbUxTLD/xtX61S8eAcyQC7QJ3y9vurqsBztg6zBJ6mst4N7qV9iLUIS
aLwEE74NS0Z8KinoGAbLv9SBF5sWm2iKgOTKR8DfbrX2rW9yH03oAqn1btSMlYxgftc/bZsADGzB
FXqIZ5KDQKXoxkeH7LLIZJ08H/+XhPukhiDMjB+9DPy1YGdZ+JGSaKmbzLJrPl0Sl1YCDms/IYw1
IHCSl2UyzQ81IsW4V785Cez2KeyO6oQZ+UJybGzeIx9w2kKTP9zEypyf9Oo0xGATVlY/kuzmJtdx
hPxyzUv9UOP0f6rENox2wvPbF83cpfKkBxj3N7jBW7C1NShsl/mH/UlS2Xeaaz6StJ0TmX6LV0UT
eMok2rHIhi/WMQsv8o1SoUYdf3OYZnZcb7Wy9ccueSQ1EZTUTmzuGOk6t969CgYcuX2f8u4AXmcD
XqTnfBdTgrYHHUE1PsUICOo2+URTtLDq0hfsZMwcwz5JxRJLV6WdQRyv58UH4lp/AGOSsImvZbVL
KTbYG+5VFg41N6yOBS2Hgdu494IHI0QAZ4ZwmFjqcsEXzbABibWy8R8S4rUzgndl+rMRsmXTwM1I
iqseveWQcyey98qapajGMUCWTWAfY4SbETM5vN38FeCMnOvgkorl3InbfDL1mymOZk/YHSvutmTy
CT7dtR9uy+QgI5lz8m1Df3K6WQY8biznS9e2HdN6UWgrrIDq+EY1v84T52GQxxJqH2qJ3rf71Ht5
4iwgQWxRTXRu6VkkcEDY/XNGOTx4E/m2TkEWFSiwGM6SXvUfVfppx+Yqyjpsh5z1eGNCMnydL6FH
NMGSH/Zdmg7TjlmPgR67xj/+Umrk4CIPWMsJ616ZkZnNZxdO4IcTgGdAlIs+IcnEucy/Suu96L2F
yKNfpeayzIOrF0okjV+Wsvc6AN76a+SoJ1EGG8Gzrei/vXeOJu1B9Y28pF22SvzjdNnalfU2YUmr
JIw0B7bfSJZbsty0iHJC2ahc6OxTZ9PCa+G8hPlfYUbLJoB+m79BLb4k2CVGbkkzles+g0KWt/Tm
T6WNQhYjz9TumgGRP8j8hlAjFMjLyfx2q/bs9t7GxjJSWuPeNb0dMc5btTu68mVMQkYHzFKo7Xrv
Yed/VsFrsHdj10+YASOVCwrY1tyueCmFmbHQJJPNQN1BrY1aBQeg8owSgxOAI5K3hXaun8lS3ans
aGoBEXaZve0zkrRKTKV2so2yaKV3w84x+32YyW2nRPe2xObeX6VQvnXhrWun209g+1RbbESV7aeq
XGgq0z4WrQJpXUjOmyBwGd2tbJJfJ5oYXCArGHPfmn4zuYnq9wTBJ5SPi9oai7b61XGzufQGLisj
YQ4gihtKqVdrNlqkyxAvfYXookBNbHjBY9RvimP6sVYe+BdxCAMDcPkpHt30PDcMrOTfBcw8cB5b
RwfyQX4hQy9yxyK6+j/KqG2uVy9kQ/gJsuGnDjLSAg7LzvJ+NJSvHskQjWhRIu1bYhn6qn1JCehy
EB8k3SNLAaqXyi8Reu3S9e4lISKdmixdzbzEgXope4S4MNAA/FE66GRg1hsxIAQfc+JgwZJaylOi
j7u2ASmBcj7UKR2ZCYCG2jTdRm37M6pcfEsX46dk6NurGfbnccXLYpdnlXSFTNfuRtjNaSywfZu/
ofAzIPvBZG8q19xF7QSTuN+EENNhJgmWxLDaTkR+6hxnoRLCcEJwPrCXtHp7B2MKOcuhHM2F1ugz
GmPvDRrmEk4ay5OrmDAerWUbm0/Kspzlto24u0P3bQRidUjtZtenvD/J09RwwQCd9aL65nCtjQYj
+f4rMFt2m/CKGRCyW3jyUqTDYxEsXIIqEH50efeEXmTd6PlGpZQwDIFG2F7qDKkVXXsTsJnglu00
ZXp2LPSz+BcWivrJQmCVB4QHNNquQjvEdnKZBbe+z2bA41VozdGBpz1bKzvZ0lG8Y+FjiI9k2QXv
zP/3gDS23FYj1bSNWS+m4c7KtZXaN9l1CNCHq4JyI7gCgV2Qd4YobJD3NPLeGzek7u0Xdf+iZSZz
N/RZKJ3j8CfqqE54+EtNXce0jrV5yNkrFop51HTxMeQKApSXhmIzTjBtLWqOgI6ADLbMwRqUKRfw
7zD9dIqyo2JajVngTwViHx1KZCqLXxMDStOLfaG3u5aSDH8aZUnftK/F/MnDUTW2HeFXfy7yJeLR
Nw1i4RLlUYHC3yaSu0QclOEsmqT+ishvZQQE/RUZH0/PuWp4M4qRGnTT05oEpfgQabmNCEOwBatW
PPxtv4Ukw1bvHSDUqmwYRsN420pirLrSH5hZ5FQCLEp6Hg608EKpN2N7EyI6peOwCnjdTZJ6Gppr
FPsSqUVgOwiQiFTHHBFoZOXOS7hQeeXQXJXp1dbmvXPvp83ZMqeDNduX7ODAC3LWAh5udMtAB7K4
u4C6ajXpB71z0GMCx/VwS6QFyY/I2RnRz4roEMW0KSrf1Lg8IeI1pb2v9OIS5OGq+XJ5IDuUgfOq
iEk7siCYy+Wr0usXuNRc7owV4v4Gx2Ddo98iJeOpoDcHefvPllrYzaq81Q2GLvTPTjOhN1Z43at7
0o3LtiwYILyb5juU7543wIjVlQM1ZVZvF/qBJcOrQ/HbQNqrtVM6K6o7+VyJYt9Ywbdu8ikmhWUb
m1A+U+NdbymVjMLeQLVjZKOum1HsDZFu6k45DyNVUZEzzZq2aqwuCL7FpR+q6zbRcQjywut04cwv
at13KpxC+IzOsTsujMHYAZD2OzfyU7pIIlvETCJImSEEP3HQ+TlNWZaGL0pGBLEDUNWpVtfaKzZV
ZCwJ7yFd6SdFwDaAWhGl8RYkO8l+azQfpvJbMUghwAePz5urjeT1semuf0ZjY+h0B9FFcH9iRF5V
HiI6nQwdbTti5Ymt+FaF5nZmAjhLEdsAIIIdeHl4hnTg6OhEftIkUuko2ZkpsAa0cWZ4N6yPidgg
VZIMxP/mEmXeV+XdMT9sKwuRfRGx2T9P6lNYPenDZ18wFDLXiUffYSLp5pXtNQRfRnsDy/RLPPZs
nmkoZQXghLQgI8agy7fuBIseyIRZUD6eSpwavVFtRndiHiaAFibHURIWp/bvWg6BtZ9R2SULGHtL
4NJKoxJ0iDdVTkNJCoVEKMJhVk3iNnTULjanvkMYUy+0Yx8ThdyHuC0J/+qd6L1htF5aKYeJ0eHv
C27diCOiHj6mgGOh/Spz0PdtkZ5YUKdGc+ZAtay7quTAIDHhTYNAoyKDN0J+lxEfzfyMOJSnIcS6
kI3XbqrvdRmdrMEAGKOjD1APs5zRrRa9ACqkfkvmtU21n6bssyX7elEFJkYJ8tUHteGm8bFSL0st
P8oUkphCdOSD4e7VtgiNSWFdbybSGXp7UF8hDf+EqXoUUfQOTqF8uOGwBub9WsBwXlYKnNc5sXiV
i4bttT1ugmZkNopPcBZShU+W4jnhQqfw5UNMjbAowVTd1Z7NaAXnwumXBXJQaQjro+tNdWmZuTxp
vNn51Db40bqMAeeAtsrN3gs384kUvHoSyuXYxKzpOeYmiBiLYmJ6N7CW2iDUyDJOgyAV+A0MhxZL
/LidElA0ut5TECNN8jxErAlGhzo3v8pUjWAwdsHK7TTAVbHzxzVsby0tRLkR0fnAZnPUebZaDCAq
MENs0qx6RHx+05Y5oIVtT0eK4CX4ZSgnASisVW3ai+BVOUIkQ/j34+lnwrVYWL+F2W0ohwOVz3qW
X+hptbODEQwTk2R2p/lcoaPh4f8QJaS5VJOLy33pEXDrSBbf6lIxkzV4NbRnya4NHgLjgh1VO5V6
trJJd+SJYfLHJp9tvHHQwvEeyD445GGfPZvwuMi4VV/zmGYxfyWo5NVskuRM2lKFLZR9lXC+peAI
swezf2Sgk9cstqCr2N6qxyBfB9G11yt6w24nh/lEKMU+7rJt6gljI2VSsNAcOh/UPPgVlIhgulhy
leBjZdJ2yyBlvUPWmL0MR7rgoWX8iAbVoLxkp04Gkh8a9xpJcq11yBuZjQ8oH3VUSdo1Ir1pr9XD
V8JAatuXDfO0QRJga6bKswZOocRfNsVwfnUtVWn2ClIxwCBoaBeqqHgeUL6M4TlmdWuE0UrI74mZ
W56o7PtROxdMgrj/POZrwTSuXaAL6nCaCyuGhZi19t5IimnFQEOyFezjVUAh5HAuGJLr21TXjsVN
RjAGw1i244Ru/GX0oQ157NJ8Mcj97gmDakxUfU8tsy4v/MLMu3J5txLrU8kBhrLmyUr0EerKBUqA
8xRnpUM2jgKJigjW5WzLlZjaZjF7mWZIqIdtGxOA9pEXkOWgDgbWt0STrVjocrwXLUFhby8GC/Qx
XGeSqNhuMWff6pzwib1JsNZqBNHUm6yYfM2g+SbxJsPwPbHnUxiYu+ZbYX0mJrsnceaCbarnvHq4
DI2k2u5mHetU7svAZH13KyNykxV2PS6B9PBvLdQusaSRDJZA5g2dH0dtjzHszfZWsbTLDfzm6kev
jkwaHyVDWwMTd1QhXwme7TkOrXyToEQ0LsfWZmqAL3wYmG6ThZXzqrVsz+PioFd/tBAKxUE8crr3
iA40rE4Xh+vCcNJdE7HRnxbz6HkOuUKGg4N8aREXlt2ZOI30wOKoxgdGGFZwsZnVq+kIy40kS3PT
0+k71ofUnioHX2xiLaLRt1ltlzMh1gAXDhc02Xl4QCnil55LHHrrLRVuR5PRc/TDWJQg0SN6Bw78
ZslsNo1/IgICdHYaEitACp0WFUB5CerzvEBSWHAgP67rzzLHeMD2ImflpmKb61pw6JK9F3KEuCaz
aAaEHGeohd0tFefNY4TbxW8VL81g8Wd4V0rEz2XtdxKaGiLbWYnpjFQRj4mhtAUKsk0OpUGKuoyR
bTNBrN6SlhQAcpCDfYLRgyFUpR1C+asH1+oasLeVXHa9fhpU6khWSCOJYlgqrEOPU0DQo5NZjF+W
Kz9bKc3BCZ51xCKQD7D3oZPLnvNE7kEIIge9j/0aIP5UI6PXr3X0U8d70GyzzijtT6P3G0hmq2EF
EgP2dk9egVgYvYUJUsXi+e6MWxvxJEb9/NdryVObNW58iBs6c8USvu39QW9bJkSApXj9LPtXhdHj
9msx8VPQwpN7lpiwsMwXlcxJrrMOGm+QrKPgECcvhRgWc6QWftK4+kMJuihc2qYtnF/OOwZGvkZ8
dZANSzz2bG1LRm5RsJksFMqAvAeOkk69KfXawS0ZQ/WmZWndDYjzsnnTQpusoO+QanYmLAfl69Af
VNt3YRvG7Xp+dCa27AktkAq7zq4+B5wgjU+QDeM4sjiKZRgC1rlKSAu5/takf1y0mPslPD4s13FJ
e8LTkLSLvKa0I8Y83xnp82T/tnIbZh8Wgs/6p8RUX3pL9Kc2AQpK8GJUCEmgI6hbB3r4EojQ6DMu
aKHlX93yyRnVdqu1dCVNLb8B25Fvo2uESo4WMDs31lYlu9raKWi26IR88rYirDGJsmpm9ZyCAS9l
0ceQ5ddQzXd7UpAwj5h2SdII7p516WmSHA37nhJjAe+Ztet1OCz7evzBbuy+tpJOKgjrt6ZjTRmX
JQsBwIJuz9a8dJkgO/kGAO2Z1bb10okP/PIkpmSQ0fqB0ZSr3PBCYmbMvr1AQtgYOKpIecapZOsO
laP8y6vxYc++ReRhvIO3MkNZFNv3NmjcTUQGJFzjd43F6hdwTrJG6BRM1lk0lvDE9I4DX4lUbR3p
PTgvyE49qplLqNWXsXtR+dib/IfAHmYTctNiPgzIJzz+HtYVDG51NtIulij1a0jVbVE8Femx80bk
niyY3D832Tjkk5bp84iJyC6mfaP/BYKZZl/CjP4TDgiD51o5utkPqI5bzMuLJtqhmH9Ne6SuNsan
bt0ZDOKQ0vS2XDmdWNjmU4uQZHaBRxmhG+mpGF49aZ4970PBt6PIf4vF+XI0sp45srlOo/5IMM/K
jPI9mdUI3TOnv5aqLEgNytciVt+zRj9POftz0dAzT4GH0biG9Yxpmoxd9G+tjYUSn7Tialges41p
delRymUSRNO1jlsswZQ8uZNwP9r4HsPSsg7ZkEDPbcaHUFZtVvcXqzPgV028OWFrb5OUEGkq5RDf
0hFmO9GSnHfoiLj8NHKdphSLvaD0cohxLxV1APdTDTuv5gMiICAz77HQLxAk1ieqc80gawasOauR
w5nPgrbQmTXiqB+XWQ+JjNTdV3cOpNO7BrJp6pL0MmVH1yDRYWI1/hRAPu7DpzgTDr64lvyMWbE1
5WhKyx77tiLsS5PPGNq6J0EvJsEt3msFSBySQMFHUM22w1idsgn5OfLobVSnX56OQIGCmGB12KSe
A+YfJ1JXKs8RWmE3vTQhWaYWXdk6UQQbpvxDG2H1tsnXaKkD49d0pcy01DatWWen2S8jnFmPgyyT
jy0LFf6DeDUw+WivJfg6nqErP1xMteeCdhCx3wTc702DeMbuEPDFZIXlrD0XNS8nTfdImFuibYLI
YTVTMJCIQSB4BVGzdeQuvcYpllNL9mKYhAw5pM3IiXHy7PxSBPkwpkelGKpD69NRtyRjRSgwImIs
LNTiMUKLEuHnRJ7Mssy5+hutfC9EssMZuA9Nbr4wktdxsI2jM/MeegAOYeJtuyJHR0+AYsxko3Bm
gEjIZpq7T4uROwzE71QyiA//fm3Wqsk4Ir2PQ8p2cP6SZkpLtz5/++83/33JLGfcJ3ovWEvO3/77
TUGUud8a8uIRwrSn+egtkF58OyK3KYhkx8Jol0mDlTukkinZabZqoc7pbep+cILpP1/+/d7//PLf
P/1/fu/fPxWi/9//WlVM0d5t9qXBI7i0efn3owwQs2htAgRIYa7hGOLqaSFuhZiCb1ENRnlQajX5
72/V3EHb7amN2Ll1sOymsDqgPCwP//kHGserilvBzca9UvV44yy1G/f/+SKxNie9RBusY9NpRtvZ
//uu+j/f/eeXsVWB4qHcSWR+ID7kv78YhpaSq0iOeqWY6cFCcsVg1jqwUZs2SKODYhQHXVGwF85f
rIRdH9Ee/9/vBbWS7WDPMktPHK5a4Rz+fUcfzxgqhdhoM88w6WuIRS4MHfyUVW6apHvvA0MTiyIS
4thlbob2MSj8Uq8SaATiGnWWeXCJT24oX2OL3WtvHpTE+L9+HQ3hdIge//MH/v1b//5oN0MbAs0m
0wco1pEZ7n9/6aaqOfx2DoumQE0O/770Hrmr/+vXBq8B+9GOwYGJf2EzBOqn0Bv9YFkFthrXqRG0
ZgSTSPdRCYGegb5EJ5egyLUzJPR1ryTNWRrO+l9cn2mIeM/a9kPHF4RKDIU6whZ30wsaEIuwqFPY
Y1rtdG8/kUZ6cPDokMyGIsvUkuhoJ/onAh3Lb02VTEVDMGhlgnn49wWDZ8sUSJkT/qr6MMS5y7eg
APSu8MQapJHTGIdwar/SNBSooxHLoJVog1JZV2H4EgZmzRIulQeHBRcDK+r4Aj5X0DRERjFhXCQx
Hj+1koemQxhTK+rTJG1izp1p9y8Ft23JvbIdajQPoWlljziRU8ZxgBoBHBgbyyZLMVPrBhhm5rA6
7i5JYJa7GDt/5CrgxIKPQtJV6JMF/UqnY0NrHuwcL0bomygbOcfCGeTpaBAHSgOFtVnE9GYGvZVQ
9Mu/0FdVVXuQikq0B6dBUZeyXCALAc6IOu8y4qfCY2zWTlDAy5CkY+SJ1/I0OUKhaO9BBVtM6SFv
k3mcMSaryS2NSDOd/2qrDTA/ENVxKCq8CP1/EXUey40jWxD9IkSgYArAVgSdSEqUNxuEpG7BmwJQ
cF//DnoWb9Mx0zPdkkiiTN7Mk+nyXM3EBueIyZTbD8+SQuMCa8q//3FWyOiCyyZAItwudt3LvVug
tcIfnUCZWK8UG9vbQaVAiMe6301OhNmlDejKRWt6GDFucZovP1oz01uhS7VLSo6gmW3IQykrEwQs
h1NPLeWe/M9yDaCCkLIdkOj75cMMlvFBkoSExX6XW90MyojOhyX7rYuV8ANn/Vo35mVYGvuN94Li
zrLxNsnCaNIBjbrnSKtDS/ZYxor8Oa8naFFIxcif8S9IdvdkYRWOyiPiEPp/XneXzJ4NDNjTq1u2
+a4rhvkzJR/jNVV7jfv8cfZL/1GgEDWp4TFL0N5jb9nD3kI4anixk8mSDxQ0ywcP5y13Q7vc/f/3
VLaq0paLk0pPGs6NiRHS7K/Dwvye3Hu9z5BGrv9+6Up6QHO+pEU3F5kzL1krgc6UqJIarbmxdhUv
Uydic182QXueUjvfib5F1qb5+1QC2johkZf72u6oJr9BsfHYCPvkXDQyPnPCNu3LkEuHwXQarLdU
JDVrjvdAg5sLzpnmomJOEXRAwuEuWlQVDtq7rp9o0F0B/qr3KxJQbruXq6TWtYq23Ujh5vU0hhiX
+EqMWB7SRkj3gAC9a2fFpV8/jfmC93kZMH8I7eNV7G2qQKSOv+0c3SwOtDgRmySIOlnMZyvjMvSi
OxsEwydHm2fdO/xiaZMxoUaa8S+SLeVUiNS7JoKpaYTZ79BhUQ8IFD7kRUL9RCvI5a5/lyotP3Qd
59qrAcmoctoHy+i9K0VWYjBMWE+Oeexnb3r3uDsxSfV4XF7czseU2kVEeDgAykx7V0+63WPuRW8F
RnQmU4x7+BqmD97JBcx3SlVGVEj7FkrqEl8o1xbYihnzquxu0ol5GrrHjmLHEp8UTYIkX09m78ED
nOblhkhttJ1Nc7j714c3ifhBxuS5eaudsJyT6M7Olb+1OBGGvhhEaODcAa6ebIgoyofYDl6bnoIo
uHk1cVVpvXQjACvHP5oDazNe9PHIjOTR1gRN4TBeKF+0DtM4Un+osgJ/0fw8YMU/Fy7iR6btbbKU
y1fjN8+jRQg8ykx1MtIye6YE8poimfC25y+clcptxCniaJk5bYs2ThRllJeGAeq1YoTqxc9+kFpE
s6aWSGrp0meLe+7fIhW5iOZlk2FlSKxHqTrn0PsjV2Bsf6BscrKGXjuPJ1XybuvJG0+uk9JTYnrb
SOAccluChM5cJzBYOz5cPsQT5GBmYEPcU5SHIUFk6X+fL48Uj2GN+hblEQfmOCWX3jh3blzzR1J8
gP9KWsFbm/c25SdRNTyZETNgs2foL5V3r5LZuPz7QAU5cphZZ1PopnF64Hh+HIcgp3WQijvVePKd
Npt/xqnm0LFw3bdCGPvKB2o1jYDMgNjH93RI1JR3xyxWO0Gf2UY0in9df8/nbHGwLKIPQYRcLCTb
52Db3l2//pK4VHsm6WL+90TPg3MBMbkce42Jfqrv/j1wy8gYMyv5a/2hJwhidOcGGD7BlgDsFYPh
lFsZtXhipIaq5cMJiJqCXu5mr1GWW/dcYKx7AAWcBqiGukkUBNTCSe/6qE/xl6bZf//UrU3LCR2M
NrL/Np4ipqUuv4SBkb/Zc0d9qWfZIahZ65iDCoiT1trAMiYFOBBSn6bhfdJxfRlTzGw+KlpugwQh
PZOuE5ac8qYBhlfj7+3MyhFc3enaz/5vl3jZXvpFdAJlASGQOqJm/hskIg5FZ++iyPQ2EoRjmC4F
wo+XO1twszuFF/nACOxqM+bERWiSbo+gglNsyQB0JGI/1YSlqHY+qbUFwZb6PQPnC6Xq17QUDp8m
tV+G0mdDQdGdycG5fZQdyGtnt5TGYbXJXcJabP1BhyEhwp6795xhN5fj/WQ58MK6I+ZdDjqzeyUS
9aj0cuiSaDMKS+wsmIwEjINHWm6fC5gO037EKn2bRp+OWwZPrpBYkVpYbpRaBunamWu3eBrLJLpd
kV3JTAatclKTVWW5X9p2N+R2jlgG3ROC1ENJxfriV9z88G6NzqFyK8URdq53JSOs0l5zAZPxVk79
hfunvpirmUT5BHUMzvxyjO4rXmnPXs0iw3mefCtMMweQnu/fOw13ctNP+1sqGgnQ3c92zg6nzGM5
5azD7RUxGLBJTw4duIDE57dpKFfTQ8UxI/8BPxOfmqWGb6YpCkrLV6AXiHDFtuFmLP3KxBvcwURq
4y8rg9BcKXwEsopOwWBZB8Nft53le4izo2miSJrGos7aHt9EvBZBieUi1Pjpe9y2+q5nMXLwr1PP
Sw8moPmsd9RRmYwGHSy3+UT4LXPdxyqVASOm0QBOD7Gdp2YrUmndzrXjrRMlxIb8HAT+k2HFwPyW
v1aK9I7WgNkr0fEmM+p0ZxRvM/0+G8wKLYxvKnbi2T6ZhA861sgHux7vOqfrzrEj7uIqaF/HYsC6
QSXVdm4eAn/xbljv3Pu4R85bqhoVHufYbYHRlN2arjJmYTdRChxAptaugwqAzpgcE6fVO8Ycq5tW
JqF2gw/6Kka4uO05cBN1F6Ggr4Vy20poBJcIYGDcPrRZYXys7ZRURj0ViXXftO1anNrdGoT+SGJb
0MsCl293zO45rrUH0uXGUZvjbSVMyCclWInRXZ6nYqyePLKMZ05tr9pOHv4d//4d+iLR57eGb337
doP9ZJQcYOtqzwBiwiVk7/UaNDA9+NuzmFPcAnjSKR/FkVqz7fkZA6yyvkzYBhlT9ZuMrh1LDnRn
y6nbLMW32atXmQAeoFOUIEjbb6fhIcq64eoHdEdaMEB1Mc28PwGhGm6hgynhvczzl5lE8FXM6RuL
ALl/GfSboYnacEzUKlaTTmsADI183/hqNSd4Ija+49qHbv4Rc9uDNCofecE1uj7TKicY/W3HG9s6
1M8qYoR7p4N3WTvuyZz+LL6LBWu+7W2r2RPc/hBmbIV53bgXU7vE0cGaZeNHXxlxCJsOg9ls7eep
5vW2HIKxY/vXgMUQzis20O8wPSYPlMfB8MSJSl5EwepEtALDMzxNXk69ukZazvSVoDC1CqJ8T2br
VzgepV5ZY4clxSm4ETDeZ1jCowpn/sJsTuMu9llxwdkJfOR8/E5QQGxGzL2dvXVcIrZ9plRYobz/
CeZr1RU/NWw57ZHnqgRvqlG62aZ0RbttqY0lrd4aGyzktM+0ZrjAlYe/O70m8IjkpKqNJ/NPy5uL
nZN9BAxV96PusARoRcGqwJjT13gQNJf/znimI4khXVa8a1e/0nFBKSpqreNaT90C7kx2W9RSsy76
d7O1/opyLM49Ye/AYhs0OXjCFSnYs5pi7ypbn2bACVqABnGibZIX7bZX7s4dqCy3caf0XvWw6Ooj
cRmiDy6GwjFmcE2hx44cJQsg9I1Nmqe3NMM/WhxL2/o39oxoX2UKaB7gQxnEf23qraBHRjs/IRyF
in9ItAPFlxZwrljxrzNa02bIicE7hvhbywSZeZy+hGe8VGOFGbxiXjNzkpFWcgYNdzMEo3MHZYFj
QV3/cbp3B5Y+1nL1rQIO79HMDm6I9nOOOOqITm6lrnGF4StqbE7Ew2DizkAEo55uIy2fMkR5rOek
2mLxJou8RLtJDHdVCXJJ3dTPhuSGrk3mL1X3zoWHqA6NRtqzH0FsROGDW2VfbaFI+sYFCj8LfCTH
9zhZQ4fa+xvXk72PC5SmjPQZhGyGMbl4FOkPzbzPvSf3zrC8znA0cWSUAFWJfbpCMUxxoO5TttDL
wbjNs+TFyD3Gln3GCab+cjV857bG9jb57v0aLRIRkE9ngv0dtQ+Z5SLVZWqfph2Li4/KGqzoiK6a
maAIc9c2BOlHvX5fqXP0GuI2foH7YErsV2dBGJMuEED50+YldWPr2HdpmMty3feBGRRmu3U69Zpx
Gt1Cw9jXVXyKpils8ygcU1aG1MZJCHAmtRtudwyA3cam+9pJmTNL5FxvJoZnkdEXYArTjkZyzKNP
2eSdYoyDNDZCRYh6tLchOKM6E+ydTUoW55dGEZKnJpr9ZuQL+nKB9wD90Au4txRR++Osbk7rqxdD
SajR+8ypzPM8pIFJeei0iBkN31oZpe/T0D/PbJ2AX+TBT0y1jbW3r1m2ZMm9iEQ+8Jr0xqnKay69
S40ltuLSb2ZX7UP88Wve66zi1lY28Z+i5SHRXkN0g9IHUgDgOYrbtMKtqSLvEIlHuDRU0EfsaB0u
KvjpoqmexhbHhgF/VnjmQSR/oDz/lKhO9Gtgbef2uakqLOcsc3hYhfoKOixnoqEEspypXTP31K2l
zymeUWq28dbAvEmrsdjYEbT+il0JVM/wSmdccExQl3iMGc6aJR4O2GIJFdHgTsCnnETW0QOh6KrI
ixcHrDFG1U/TfBz75qmpKjAJdutsfG1v8JWvLwzOxHaeb4ea9SeKnIOpEnj5UQ23OmsfaO/+8PPA
vHHZpG66rqL6cCy3Zfo1V7nc2jZwFneeHsyUxIIVDbibAa1xHm33XlaA8mSYsGLX2s5Uu37iRVKe
szenfmuacJaMgHTf2kSbOsSWyn5v6iHn5hoUxzJwiALKx6bBPeJn3d80okR7TRMSGcOjSAe5zoib
uraQ2OQeRh6BqGrJZuTqp8hmuWsdDR0iemLKQjZsuuTo4qHWTFLUqC5ITg8ZkYdDu75+gwfjRkxc
RBMKEUGqvy9CPie+e857gJ5cNX5V2UahFAPMlOqHLjGMIw489YkAMdV+zptl9dREz1UC0cH6A973
inWuR1iEbTcn8V1uI+zVS3ZvN2a5SWJ3Z8TyjW+S4lydvRczhbVkaeD8OcsFsB96mS9QDXkA9ksj
Qq8lwErq9+TRaz3B5hrbFPcnPanADySMdCxL6wkPiI/CwQJ7KhWzgMtr380SspftcHaoPXw4dW2i
jWBJaIwCZ8yI1zMnewpF5G0ImmnL6IAPcqu8I5v6sWjs9mTkzK7gHixVcW74OPm2HA/5pMEUI0tg
iHMq711E+sTSfNJx8DtLBnIgEXG5QY+aLecJpQ3QYWKzc+efy6LbfVz2d0XrveVeDbqlAjH/HRvN
hWf1U/1D9KBNVqRsCDTBkHYb8+TH1qXI9HmOx2sVWWqbcN5jsulyXCTMw09O9thjiOLioCIto0H+
KGhgXb62TYyggRp2VwAKtJXOyCODqO4NW/6MXfM1zP6Nz4R0Z1O6gLZ872UxBa3lsXZ9QjDt28x4
lTdQfmVQ1lFOaQKctLmZgZ3T2cOOwZmgsEGTAoAdxT5HmuAS2MFxX0EVgK5IOjnD89I1wIzbMqw6
jv+JUCb1AX5/27GrczD7xHsGtCN2gB4gG538flpueAGecakHZRZcSxvQ+kiKbfQbmIaW94hhGCMJ
TosbI53fAqLOLgt90d+Plv0qY35+wdE4MhjMLWCfq5wnnHvKjIuZZrvVgsE47XHuaHBNDAM0S2P+
8c7u0rICF7oKs9zjAYKjEy6Fo+i/LN7aiWE8PJgtRaAvFXfFJkuaQ16ogMqGducVKUKuTeiM0ojF
sL4XAmO9E9OfklKLNCQc/hcnZqFeT72PpQGg3PBgtRuWwoxdSRjlkypopMqKLSCWBNddzu0IGOLs
wA4DG3ZYxuCRlkz809RQb8bOTfhiKLrw+GGYKZyiHca4FtU6RzvdWJI/3A3BQdnRWobAlU5nFigQ
/60UD6MXcUYEQXJjBrThxu2bv1J8rCF67Tr9qRUWA9mjvhb1Lrf7gyjsp86elgcI8uSdBH967kvM
8c60nzpaBQFz00tLGWV+iiKA6lE/JyFzmPsmFtFmGuEfN23xI0ab1ZTmrNEv3tgz+CDHgcCYOfFh
bOUJiVJtnYCSWKUvdvfq5raArDeEQUb7MMAOGirST6JeHPtFTeVGBkQy88C54/atU8oMoZ0+9TWY
pKCwsXpGqOJzZ547AIoRJph9EFt400rxmS2M5GlwOZYDi7mmN4SHkGWFVoookX+apI7YBWKgiT6L
dd/F+zgFWdmgWBU+4WV6HFbovMEr7A4kHNyWyk6bvdpfikfmdsSAAqJRRlE/6zriRmCjRy4NtCs7
/imRBTlTQjph/vGsJuueCt8Bv0h/cZZc7BZ0dFS+Zu9baMRm1s8kmgZaYSkdDQzaOQ0ciKYmxG84
zKejacwvXVVeuoDJp+zK5j6bOFu5HSZsP23cQ4ZCVcTs7EmrCRcAjRIpyZ/ZTnY0mJuHSCHLayaq
i6O/sjoHVvWgSMdtOLsQsrZJMMZWdirTacfdjwa2+KsyI0yvdXJTW8iv9QLGrh5BOwSRFRYeA8kq
R50RJeOPqYRRES27toxfC9wK+Tpdjyr9ULJJxwUFXHjg4I0xYD+VUZBvuwEPqkiK58rn1oYhFZsS
sW5Ajd4ynBJBACXy4DCasrr2ufHHLBuD3Ig3bWK/eViM+tyP4lMjo23qKJ1vskBc//0bpEDqGAp4
pDEzhdBjlELlx1gcYpbMyDb7G9/DuNXNhB3jImZJpxnZpObNkmsjZMFI3Daz374bQdDCtetw1Ks0
+QU9idXN8peV/HjAbzO8aKu55XBXHWSA4SdzibdZDZ6mJHX0zpQ4Z83qqlPsTLGJX23OQGQTx6QH
BirgIPxjvG5Xqck7p2MyUhVQ7Hro70Q63OKJPA5GPl3TefpV3Ew5F9gbz6LsIO/IDkQR7uzGm05z
TmTM7ccgtKHTYorEEpSyMa0fD9gtDViblbNTc9yzi/4z1T10b+gArTOJTZ8Pv+lSvQ2RU26Bovfc
EHhMxyXUxOEai3P96ACqdArMHhlmniC6MCpi/OCnq0ebBATL4tD/Nc2Yuoo5OXdL9Vk0+cy5qX/w
J5mfZFudI19htYM4mOZteWFK9qbMety4SQJBiBpeGymV8wsOndZeaLDl1chK442j5nyu/JyhxsIt
1E8Mpik8crU9UzgvKQHiuFKgDs9TJDiNVdO+GcoDx+iT0UN8MBbTpJuY5nn+MhtzH+lQ99ALIP/I
QR2MGJ59kExLOu2zlL/YtZcws+kvdStNESk2y6YE9G4HfMySvqSWzTjyESlvB9NDmkncUGo4He7M
zyIBJLQa6GBEGqv0RjoYeUHIRtnQvBeT7jVNfNVIWHb5OcyqfYp6xQ5X1VyRMPglzZJczYJkykJE
PMboxC5P6URDdKAcW59tbtotRjwe5xTO0DL9zkw8bybd+TvJ/OFkUjxRZG58wWcLJCd7G4PU3lFo
Sw+WQ35cxdCCyHeobg7H1uGMraAFMlzDOTake03coyMZA48dD/raOXVuBB9+/ttjMuI8gsWRw7rl
Wx+xTVYcq2xMH/QJsmDg1smbkj8PG91V8ZUrYXpwpHqWtbCZiSV7Z2Jp1rN3B3H9WhYYWhzGfWA8
uKoqMFs6phEvI/LVqs8m+zRV78LxnMJgCXzsBdb3XLvfTsTP0VUQXcZkJSa6+dZ2xOfk5o9d5ZLv
rPRLK0mUL1TvbhogFviHWLlRRPIC+1wQfPn0GWSLdSfz/Af//asRyd1QZ58zd4vNZPn3Y0RRVDyR
DJ0rwPGeiXuhU+PtbMFOFAOGrEo/F7rZZHXPoBCz+m7uFv0yOR0453o+kpm5YNnH0K/rfptXi9z0
FfZelOebXETsJOAGd1YEu4TP/SaLJYUgpIE8NPY0Jlbf1RnIQS5XA6GFbUGTlZXpYV8wGtzYXUYt
sNuu5qT1//DJWObxoxhMtlacoN4q2frtiXHVdENwkFU9xzZp9dCeevHbtCk+1yL6LNPkvCgyBgA4
f4grYCyF32rqD2YQITYFaMempl8zl99zMT1h6CEbqXaqw9JqzU8Fc/zQMx4C47azkUiLCLG3Kio8
13VT00MiQN8VsPK6YTiWUeTSlOkhAKTObcKCgjOrJzWAFXuhAzQTbbWZY7gPbgcbkslMkFYfpYlo
Osw93H4Ausvoc9g3aBSw9unYJJtI5f5BYcg3syqjDST7RC9uIEHAse3d4Q8ligC+CfWZY1fuoYBH
NwMEjamEw1ZWmO0VkSLs5PxIKPn431Va/3pFFMDwjpa9N+avChPyWLZs1BXgJPw425SGqaAHKjT6
AUJvf81rIoOLy2RQ1ogsBtK1bEg2WrzxRiAOo/BhuGGJ4w2zTN6SXObEWHMuGLgPv1LiItxBr0Xi
oTm1zr1ZWW9Di5lTKYuXwgvaG6zWMQrysm07IclLVTUWV0IHM85Kzl2i5gSZU8WxdlJHLke9hiDh
4KIP0T64SRJcY1aMScbw11h8Iv4URf2iYIlVlpGdtAVagKQP70LZ4RCZThI3443jTB9FRT+V5+Tv
0lHt0eniLzMlWWlwE9bdtjZh4bR9Mxws17yLZu9Qt+2zsJCkGR0CUIgvmusuIaPqT9PGE0As/8Mu
g6+aejFjbu5NP3vWCS7o3FAVCKViwxly39mgt0ZoHYyVmMq7bKs8/zwaJikiwpUMPMfdIFvSQ35O
KqbJMDCgBpnYYSjOJbgLsNf3QCKCQj46PfnlYVwLt7hiB0yJCaoNrHetDTdhul9kTWlGIh6MnCRW
jlNYOM5r2yufN9UrNknxbUR/i1ziNvIEAQJUSiCBpH9b0wPhOJBYSfBkxUN96mf7N5XDTz9gOEya
iSqTutkxUcQVHew7iJvScD6ZAH7F5hDxsYN0Dsy49LDFxsRj6IaHuq6+jVTfGnYdHPHz3Mu4bU5z
z7GtsocHYyDG1xvItPFfTCCnbIIyF8TpNxGm18VKaaVERTca7wM3GTfNWR1LVg60VQdrLlOWllTI
ZpgoiUqH1+BjGJ2/UlrsS4PP6QpBpJjkV8QRfjPg78kXULykK+g296N9bi4JjdmMhkZs08S+pp3T
8eA27YBG5Tk3fTL9W7deqOpkkTkWPATRQNB8seMLnp4db4S7x3xA5M6cWcBIPPxCzYBbqCdmjKX9
lEUMkkqkfc9HWBeuT5a0/ZwK8vKja4pQQGaR/AidoAWISThAMgfMmftbBbMd9pHYuB3NTVwf98sc
PWvfF6deHyZ4h7ed1exAQSVHt59+4paWP0sFHsJLtQm8ZHjCVY9LbMzPBSvzHGTtXo3iPtcBEbwG
d2aLN3cj8/HWAF3W90+67TuWkzh0HDdgTLKBAn6TYSDCyXJFSzpSCgFIT0H+1ma35kNh1qXF+BK0
ZAd7Y3wtUH/gsQX3jjQf6P0DyBz536zKaMH2gjFmZvPqDI1hid72MGrCvuNjs0RQBhpkJI6OBOju
AaTOXzZc/TDTipWgg2tfGTqia2fpDxw70AUsJwntoPquGv6CpHhVzEsZaGLRStO145WCnDFSB+iJ
Oejy/DYdCHnmaGF2qjBODOpvj0g8juLvaMBVq1hF+RGYW3fsJ92M48Zq+YxPC7QJIiZy4VLmpnKr
WiT5lqjkyBR9FfeEAsY3oVjVNDz7BZjMbuBIAVt9y5Tu3PissFpeDH7GG7sNiMzF094tKf8cS2oe
LU5a6YBxvkp78Huj+VnKCVg/CAwH0xglxtgHMw0ATvlhNvn7dgGnU3PB2FaZ8TrOLFqLhINB/Aby
A5qbj9Wi7kF8jUv5tiz7LK//9qN3a8V8tcK19zMoK74Q8mvsMPgTjLKomkmZOB8rIziJlPAXVWxh
EJvyaMbzQzXBGxGYdijvBfdmVm+cPczt5JNAwtFRYrXvhyVhNu8zUnSZvncvfaqeWuxEwCsAOfUz
Cpm2n7hf7bUtgMArGoo6XZ24biCq2O7W4PaDrEESasJ0BWPlHC3LMysNVX4z3QEZK3qXyrVke70Y
5yQRLFnsZoNVwG3d48AhfONEPvxaODg3jlU/FOOJrtjXTqb3ZkaYY1je6+RjMqyjM+CSs0xuyVWl
efoc+5KimnLAAuFfEWdxqV4wbEYwU8r0nTn9LmDWw3OT+9v1w9GQlWGSVeKkmKZLUn+Y7JAbh4kT
+756t1B3GklOsM7m17TQ/WbSrCyjU8Pp36QJKP1s+sN3cS5S734NAY9TdwbC/UJHJGyndpunwXBY
KoMkKJp24QBsXuLxw2sDSqLlYa48clmItU3k1WBtzWsb3A9JADQo7V4TH65o8FQl43cOXX/XvC8Z
p5WmB8jrNfLOKpJ3Dp3NprZasdXOOyuowBM5XpfeuBqgQzG7IDurOx7CE22kByzsGiOgJGQTMJkf
q+xPI0g747OIVxnBUNMuEVy1FxvLkQjQkSwLeqoHyE+Y9hcjs9BIUiaiaXWwVzZr/j2hue67quac
NZKAGxIU0ypYJabxkGplA9fac2mCkmVJf69cF5xvD6J4saollOuksTdeRdEEpGfWJreOOi+jeSmK
CTQ51F6LIxOHKCgjNkMZpjh7s4XxnC2sJKbnoAGK/iSYL84D2Sl7jAvaT6dzEBePcen+lsupIZMS
8CFPUSY3bRL4wIAgq8sRhTZB3uGETbZPye5QlMG5E70+ES1dL+oAF1HxT75PG+zCI55Xathm8sdw
QPkFrrobhSChEevnxEYvaIbqFQM80aaINWZBbb1pyyg0JZqJhxzJAGBkBuUxpRlhU8NH+3Jy5kv4
D779mGOT60/PBdIRNVxDBrsARd4VqPocs/JQe3BtebNbdWUogZHAd/6UUpz9KfB3aDxkLFoSzx3Q
hWRxwkW5XzImm0gE1yLAymWJIdScI0rYRKHSCjjSpHKQ/z6l6cnC7xss2TfjwTDmv4ndvmWJu+di
8zjRHNJYEdlY58qTPeCtQiFNfOBtCW1hHvFBP9IhA50B4ypPnrAOscuD5CGWVEDN47SUN0UVGXvq
SnzYp3Y4lcPVzi11NTQ5RydpjyUzTll2el/Ew51QfbpVNRfhcYyOvtv8TIwIjJmRVZZ4mII1ocdi
uK8JZnF5n8AHVEbI+YWfVOTiaDroPZBpjpweQytAcfY66wc3neRFYj2gwoDiTKbpwBSNsK6yn2Qy
Hqq6eMqc4W2JsA2gCf/UgVVvew5mTe8e8F38ZG2QH7Gybwuydpbd9iFhou4QSLm1JiBeTfJFK5AH
b6Y6u2BUydBFPlZIkuuCmCPU/Pmm7EmvdArQdICVn0HWJTYX41Y7xgumnO8EWuU2Hof3OZ2YASQv
JuBbWs1IZ4inZUYocDF5LHkJArpHEhiR25bJQ+IraJSrsc/mTf4W5RzRW8y1tC+JD6udUYSqT/Z3
z/tTTe2L3XJUNyIqS7Lu2hj6ts+5gNRT9Zn58BZL8eFP1IJGigF/3ib2Vrnp42C/1WZxWFSanzHl
b3S0FUSgNzmBrr4DnW+MX5Sbf1Rtf+/k1KcJDpJDat9itYYUWocTEVTu7V9Epp9Ei9unG+gRZFK+
tWs8s4JZgic1F0lh3jEmGEILzWWb8sKa2qkxVlT3LVuuMVWvc+82t97IP6AN3Qo53qcK/7eO4eIv
bnTNXOLjMUAlonwQMsWUP2nTZ5aKtDn1L1GAdCo9vMdBkb+rmu6KrFEcxHYBub+E/Hez0y1sHOIt
JMvmlSkBGXgo0rNMcbCTAWKBbCeoEHBIdu69X1FVPKyhDEtZwCad+j1wED7m+S12QXFadXICCEMT
J9L+1tJX6dFwpBkiuMSswywCFOMLwU1+jonl6nUHRfwaE5LtnbUNZvlKawrc3BTRqHzH8qh2g8lX
QhXBvY5zlOfHkfxn2U2/1ZxT8xaoG6uc7wYsYGHaZoi44htDY3myAoIuLbI7H09YHba7S3Ji71El
7820ePWe0ASDA1hTCMgZ5kWqo/x6vG+m/roUstn5HMlt9juOlwvRf8M92iVjXZXdj+16uJnj58HO
9/0w2HcunCZpEcL2NXu8meCTc9P2KFT2K+r80HWvRd58eglNl0urr3XEt1SOoRN4H43NcqOwaoZF
0q/CccMbbAeHyBK/0cgIyFJtKMYMbauEghTjFcdYt5PafQJA/9poOExgosNKcrmqlLEdUv0pc8p5
p3E6931R7SrdW+HSY0j2tiIDgeH7rh8Gwn5vhBFqjmohJsOXzESltah/Cg060G70MEOAG3FvYf8k
duNVpKvLPxlT+jD1PWutP73NVyueKOc/VKFw8OinZ50uvHaICDdYOE+F5S4r0JXE8ooG80CKzSad
n9DmpXhJfXxwSNtmaHuoz9bMwBJswtodZKxFy7AYnS3Buu+YKqk08j5cB5ri4KMlDP6riVS/bySj
xxp61i2556qWzQZHQwsXpXtt6qDE0QoyItZp6K10hwKHM6lY3MlzAKHVUC+uglpClFM7MFB0Ft2W
Cfu2mdGm7UrXozvcQyLFtRqlTH77Th8y2/qOxxlly4Y7qAjdAuLwwJ6jG0wPaToexqxHAFspXnPq
KBLizadqPN6QSlGKkbt/41F+Lj5dObWkkH3k+pyIki3Czc+XmoH8pujZBGrb/ZmDjwzshUWYJgSr
tQbIrGdwvdlmwiEU2nj4w8kwccd4a2DLghxX0njUMxGcwKOFFDoQ+kuIY/lJ8qYdT4Zsl0d2vTm0
Y+O4tMGjYaPxpnszaJ09nAnjJs7yc7P2mjHbIEpf+C9o+ngc+4WPpjBQwUf1P/bOY8lh7cqy/6I5
FPBmoAkNCHqfJHOCYDp47/H1tfAiOrpGVdHznkmhp5eZJHDvMXuvTUAJtULVxIAQAZqysKOcLIzf
HiQ8eT1k9UhY61iJs6e693FKCRPC/a+AdjIJrLVzrfxoWfOn8UXYbaKbCyn6zk0G+qQWzWOUFIGL
1pHGkBzWFmYXgVtqq8ccSgTO5ploc4e41LVoKk2pp1lSdROXGwuFKiX6yUMtgQ5bsWt0YHPBSwV7
UFheKrK4ErNKgjJhnMa2kFeSB10hG5V53fRzVUlOmvc0umoPGmVLAmURFnfB/WOweFLk5EoDG8Cc
YLasx9oy1MJ7o7HjK/PgF0/JUyY2CV5iQ9yCJGkgVQAgWO1oDz77oCDIZUcUlDvRZJmebI0MH0vu
55yvck5mA49zVE+80+KTIGdgbOizWh31nCEBt0KRPnrvwkNCWQ16ysLNv5Me7jTTgWImW6Fsfjwi
bHH7s9MN4dGg3ZlpP2YuvKVcMew2CP+0UM5XrSwiHFMj8BgjPTdXxz4pG/3AkHOt4QvcIBzFhOyK
1P8qw+dCx9DKiGTP4oxD2kIyHrvAs/2XqgnPng7C1tvsA7nntbLEGofYxZKq0h7l5k/u8YIS7JkT
/osUJedhiycwB3oQ5D/62jSMes0CZeR74of3lx7lTyKRJwCvkcWVp/RrZjA/SJuWqffF8QVGfMLg
TO7J9zhl/XXGdDFfJreLHw6PUYoR8rxqtWMpCilLzNcB5CQ10Qn4RNSVW1uEEYgXvXxDnc+vk20a
zJb4WsCQAiVW52QIjE10sjhIGnSMCUxpZTrgsX2OrlM2kdNayaugKgh6bzuM0UsaOZKE3s7MVynT
lncuFAzF/4oE7qHvItW3eXAuXlrunSTp4SmfvHGbjlswhgEEn5HNoLVBUnOgMFqEefmlA5Mg9dzo
HhhmCfBr2rvV9nvW9IvcnAQV/Ipwk5sufRYFn0JDO6BV5RaUQ6TGhEyjeSOu2GjEVV+jHpaWSmrZ
1pHdyFIjsTaJpTOFx2fZqkvTPbmMMi1PPWuQSlKFgmFSJeg9K4jG3boxOOMgueLg7o3mz1NYg7aW
Msw6Enw6i4D1MHQa2X9oORgHCtWGT4aO9JWhuqaMnymNvPKN/uZV0SYlnb4oTo3c/sjSXSLuiNOE
mOJoGUa8nlBHVf0yiB49yjDzBfPQpIdhoAX6/2msyMbq4X9JY5VF8X9KY71kyTsN3v89jvWf/8fv
u6r/8y/Z+rchYlawJE0SRdEyjP8TxyqL/5Z1ywIMpFmKJmrm/41jVU3+J03TDcOwNFUSp6TWKmtq
/z//UpV/QwuQTUaBpsL/0dD+X+JYJU02NfJWM8zjWbr++c+/DFmVmfiJhk4RqPI7SlNe63/LY/Wr
nnEUJSMwTtr4qjFDp1a8Yyu62rookl0SSUvL6/BRWKw9NbfbmoW+d0dI08rQFis0QVRuWjuvzKhY
EKe0paATHE1OXnKogYEUBmaDWsHubZLPJxH2jsIbHwUcv4+AINh12j+qAjeIZKJ7TiJHVVUdyMGH
YkgoBVNwEqP3Pcja1NDEFCpyvLEwV075LuA6R0iDok4TFVXIZCSfmBh8NpbRZpD+rJvcoT9NNJyY
LnT6TtWOxIRfEqNQ9xOJa5RbwhFDduUJRXub4H1CKLpklWVsEzLgOQfnQ8SEuSyrGuIx288yCzau
CHspbeUrgirCMpknQ8sGNDhWTt5Xum2Udb9sKyBjSrgKEZtNQQMjatcI0hs0il56oF5Ec9CXjBx6
01oqUUtObQnoxJvWKA2Xnz4qHf0ZA1Ul1FYG3pf5GCGoxJ5POdXX51zInJQ2cIHM+iKlwbrJOmKl
dQwtyNxRB7JT83XIvqiI9qMdpBZjoCraSQGReV2AfFVwN1qOK4yt7CMXwWcmOsZVfGZzVycbyXeH
HVGDnLsbX1bRfWXxSQpMrJyDGOOjOPR++SUhQ5ljUPdst1KZM0PawhYH+n9oX7X8p2VWtvaV5hxl
7ZaN2uBgbZaJ6mIdA2FZ77yNSBYI26NhxIgAnYLEykGKx6Vl/UYlsXValxcInV59rnA8y7GyULRm
p5YF7EeTId2Qi8+CuaIzpaSkg0oyHJ50u5ZNXOXA7RjpqGxrUDHJmLalXlAgWrHSqhXLszNKO1X1
nSAa92EvmiuzzN+eauLdLipI0hkJRFX0HjyvcqIJypKgVDRdAzlU8yOTdUtPV6fzomGQ6A/jTpF2
Qi5Ze1MFX5Skrl0rhD+5AQ1tVYTYOKIaG7hbORipL12CD9rtSdyLQQBWtfhsAoLDweBQgsuGQlqF
CEQegm4vI54XDa5TtYOGrElowdDuTlaOmMU12PCE8E6aRYWdJFLNdNHm1DONL60Q0zKOZjs8b2u4
Lz4SBAC35FoUTcmC1k1sqnDkHkguRCakSPkm5w+u4rCT5eXQtE+5AWboNiRLdcUXhlGkgiLudVeL
3y1ZMhEpzkurYvYpN9C1e0m3rWh8mg1omNJAs1OVykOsFM4R4x6NvrxGvX3P+WR9AZFCn7cY8+Lg
1HfFp5s/Bal/daLJC0WugjuJRIgFQl6KWDygiNYJeV0wtZ5Slm9xmBFe9CxkTdh2ZLUSgqk6HvI3
x0vOBT6NMlU+4Ohk8DqrJd0PgHX2rki6ukOZ4KErPQYNmSDtSvNdhcBtk0D3scY2rIJjBGtdfK8o
fxocgtiHx3XUSLYgKa6dxfInhCO+cJQGdbYZ4WpYLE3A+7DjZbrVmloL732gh8lyeOPKrRNYBBM1
PKGm1aekqcex806IQ2GLCAj6cvASYUJYVtqzASuLnm2kIdlFC71VaRkLw6gyFOJuK0P7piXji8bY
A3S9OwNFQKZMP5kHQ45SK+X7almVgm0y7V5pL1I0toyqKG/rWPwIZN4dSUUmwsIEp1A07MW6eOdq
0LMDHm5JJEIJqTP8pT7hah0QCy3EdjRQgTbaSIqfWTEnwr+bM9O0kWRN8X31Alwe5TkQNKhkuGss
HimVlJZdIX6niAM2iYIAJwG/oyJPW2ixFjkJmPuxVU5pEz9jJdr3zcjizPR/9BKPtk54ztz1iMgh
AZKnFiy3nBqkGJloUtqEFRPmqXOVSzIxZpCAKoZHZpdYSzWgs8ywk9k0nrgWk4pjnv6KuNk1v58J
/J3Rvz8gIDGVJFkO4M5QZSXBKjO8YTEY4tUPjEfo5mj1cg9IoWCcMVRJjkUyxop8rC8NkughMl1K
zbZ5jiNIcY+hE6otBqfFKD2VOlJXhp89XMkrd21zg4MdOto4wmUTvUXUqMW0uGSUqMGZkTp/2Kgt
7QkSL2nOTL7aI3bjuWMLttCktDl5bCxULmCx9O5+oSS3gkQs5ixTkocl480mSR3kAUFkiazCDZN2
iIC0ueJF5m5Ixpto0rdI6BlaGCsoLVXjoBTlA5I1jYrWd7yX49XQ/NaxVMgmbfUQ09DbxBLbOKP3
D7qJQqeMzxL2BPStw+ig4iVKWg9fmobJA6GIcJJJZBBMVi6trmLCV19d4AEUH/JNGIBi9pb0cQpT
1qi6K2a5E6M+ODRAIWJCQEj+fKvKjcBbgAgD5kZcq8qiytGk9MWI7a4rfSccbbkoTFtV2uSujskO
BGDIXGkGT7yJ1XUaw4bu9W/X79kKUqKQRRIhxCx72qZSZDiBWPZS8547QkmgR90Ma5jwml0aRXoR
ZT9jc6L3nwb5LU2PP7UYW1jrADo1Jpx7uSG8WcEXuLIq1Fhh6TfPrNTOXWRq20xUyUnOrANsufCR
IlpiBE7Oc5DuVIAge19BPC/1DyuWxrcZbUpvLJ7VQOvY0CblPhuhWlH8UyH6+5z17xGBJZOkmkDQ
f/5rBfWV9ssQYMuK2b6ezPQyx80CTZC/6HJyEnVXyZemPvVsrWdtO1qmFbf+y6rddueLPTml039S
M2UpagpfnzhZ3huXz8p0ZZXEBS/a+8ZXL/XaNWKpBDUuXkaaWt4CuezZ1fqiXevKIlNwiDFA56aw
FBqlWOG/oiNFdlaYb9nzN5jOUXmP9MZQyDrVRuao7o0pHVHWyK6Any0kyYu60j0X8qaqwGcCCTuO
Va2uWRwOkeCRdZhlDpQF3BZNogHo9xw9w4erNFbGXJtFXSugI46bYpELTHtEyrx1MVor2WJDqCvW
oygnNZyxClV37amDtBEy+ms3u6LAwyIv26kQ3xNOrVmg4HksZBm+Y50SO8RCJrS6mWxoT1O2jq4H
HFBT21ehPyVTP8lFhvUHbpyLvjgifQSBgTeLNP3WeL3OfhnUC2X/MgyPlvbZC8XOLAqMk+kuaYcF
3BTGLcx6YEkTPz6iTpQ4zQ1Ksxy5y5Tf5HoIvF1GnELLVrWX6oWhoPaa5BYMDvGQpGbx8NG9wgeS
fsUqEtHvjY6VTPmzCiFPegDrwbh16dvHbtRBsG6kHj6p3O7aItrgedtQyO1c9EI5g+skjw4xIV5J
wUauIIKSs71uDadAT1EKz8bXnYrZEwygVR8JdpVr9P0FKzzIuK1f7w2BpciA/ISjiL9Mb0+8isRv
xwUDynFkhZ2l1qqhGB79b71gUIyqXCOcqpysCXW8kCBMdJPKhDwyHx/atKdgV51bp26oGQ0CkiY+
Se+zhcgWIOgYw22QLjuS0CzkSX7Bwamm8pIVJh8OA2IMHbCDYYnpvSNMo/mE34tmnfMIEDNhmwOj
fNzQDYsIvSGRIBkbsH5RbAeWCma4Vpysrb61/jtEk0TeEjJL9m5UGqIFXqlB8BCc9OQdh8CoqMdK
oHhiB9e9h3fImjZB/t6i7LLkds/WfZZNVsicLOU0+ezlc2LRb7gmsrdOBBWp18eagOVVld0NkQnK
kEeOmN2HdFeBJTbGmrmqvGxBgboCor/hlFTSLNghnpx1UYbdnk8SooUK0UIkIDbMjUNBuDoojYVr
WB96z8I0VM5hDK5YrFm6UCtWejPiDU4yTF5o5QMyayrN2vAlSjahOqJKDSh+F/yIUvQPalPgIv2p
Ibdp0DtlSNxIojQZdD363J60Eh1Ip1CyJcUg3cAir3gxhxE/sdeSFcQwH/FzIUG7y1a6xji0JxWi
JW+V+Giw+T0ZJqELzxPb2lRxe1yUtIz9RqJpEKwaA2iDgSGJ6Qpw5jpu5rPf9Lv5aA39EowYi75o
2Bk1kgP/UTbWVVbHs1FKBARg0ElqKonC3Ae3IvSPmsFStNDRxHC+EvEq3UcNsZyKuRcPoXz1aRRJ
GSOpShsu8Zh/Wa4vgf42mcz2Ln+mmRDiJZM9xezYH3txzm1JbI2en8Vu+IRvhBxWjc9CnVyECnFZ
6eMwZuRLd/c0W3OWtKg9fOZ/s7ZiXCOAd/Bg9xpRcySJNZjF+nZo5HeolXtm8c8QUgr3yVyJFX/Z
FJAZ+5n5bJD9cSIQWzxU0QIYG8ZZOf7MC/EpC1PuH1MqnMAkYvNWEuMm12a8VDOGxPzkY8ImOM1l
IhI96neiCljOBwM7VqiAafJHs8fDNoke+1pexa7y7ZZAHbAp/pQVcIfpMTOgOc1Mi+ur5uOx6gg5
cOnevcAat5aef9VJVa97P/nzC+EN+4RZdV5IdGbiMpSUZK1O4H9s2xwmeraT64QKbUg/+kpQNtih
FpEEmq7WhPMQWb4DmotAOwEaEy36iFSIpVw/aLITUOeddE54uT2hMp71cZ4uVFAfS5CjKZIHA30P
8JYeph1v+DyJEaNGPfoVSkimH3p0Qb62MEBzVkBnz1EQncH4t4vCyOw0ZS3npjINB+N7PyduEG2w
KpFaksZ1t0gxPrm6ChgDi0GiJYLNNLaeu0ms4t7oh0XSo8vCW7toi2LTZ+nR56WswydK83kKQVcA
5NQho9aJ8oD9rDws1LHkq+9NV2HgjQR1DcCAvxQtHG8DUWb1AaC22a24YEb+dyu/9vTkHZk6Hm6C
XCU58JrllwmUprOHimhdg9+qePekJfZnSz0yBB/6TTTAwV0X96w/uyY8SbtCMKXDpETr1Huf5fgn
A9oDY4nb0ZgNjIepBEHxbj26lVwv57IHPZTrMuheIU7A8ijU73g4tlU885nIZNkNug9dsNOw3CAS
KbpoyScoz2XaIDw5EHbybMeH36yhLlrxUwhujCfo+dmG4aOf+JCFexk4syOVcQNdOfIOGvlfnymp
Txf6j1I3u3nRI3GvjUQWEbJKpUO3aD1Dc69ljhl8RO6fK4BE5aCUH1PQOvvkWc/tw6vCKnFddqti
XCqDHYPvrvovlx+b8nlnxUPrN0J3zsNlDgJJXVr1RiN3xH+q6SM2Lnum2YLK0H+bsu100SaCRk1j
CSnHx1SmELys7Rp9ZhgOYc0GyEoNCFKHBWpcwq5IUFaI3SXGUkzAZSBDoGJFE6TQIjtblDD67iuB
M5Q73WGOP4a3AFF70hEap85sEU+wgPq+Vd4J+haB0Eqr+2vFXdlj+bTWvX6RimpR5MyM3HdBaqVi
c733EJO0TQXIyfRY9OTBssxXnmRrJZmLiAOF5mTYMem8FFHyphk+veZdAgbOmHh30tm0DlHxMSi8
xyb5yib4qL3av81mV9U/gXwE5oBGmnAJ2bbKuY5PmyMm3bbIVdWeTiInK6p715rKw/rV4pyCqA0Q
HkvqswjvPUOl6WV++RJmFjY6EikrQHuC4awBH6EyYi7Chg0r1iv2dm785QYnOIezjG16XnwZ/TJN
V66yM8ftKD9zHtpWJ5BunWLOxRzkIZiqvsRkpxtLNTqgOZZcgO4DEriQlcJ6QLegzTkdGRcpwsmr
tHXOlB0RXi9vBAAMqQ0uOOQLluegjZBIARPi/NThb8OE3ructwksCoaVxhMiQUjZq64y71djzCMK
f8KA1EM/Nco2nxJctjDwJfUHlubUz84MaxUCj8Bw39qB4Ljdxmh/kugg583aa8wzRrNFWV6jZljC
38eRcuSo6IRL3v3pprtxsViKzbHyrrTmBRkVJe5+GleTQsUFHKySg6oXn62yluujoG9AfvEAmYck
oQDUEExvepafniCirMXGYK3AT7eTVzBkSgnsu8pOLotUrSmAmEgrtb3zzyTeUepPWrNphCU3O+xH
Lv6PBtQsCMOOUSQ3mRYQkszfaBUg8yisWvHQeTcruQvGhZ8hWgfDWMfCp4EoVaDMA6QHzvpbLq5S
uAqSc0bJ3psnI7tUyl2pVTRGMPUBdxWRg+7bKfKHZZFo7XgZDbxtJDcZ56Dw5/e/Vr0VZJikS2Ri
RNzUw8n1H4JySdXLP21gs9Djv8o6DdSZwUlrz2W+6y3igo+W8CEO1Oq/hXGW1FPdrIfBIRbBAg2B
sdU/x6xbffceF3vg3wJz662h3yMyW2OHn4dPG0WTxvZLwbfIytQleGR8etEZP4ebHLqQBfyhAzJO
/4fjDPgyR9hO7F46RH7BEVn5Je9WRlGNzq7WVnK66NAdxDafMgcgTqgZP9rEj9mzAlVMogpInMHy
VPL/XWsDeyCMw2jiL6UMp6Vf6jix8uDdFKeE7Rofnyqds2SlYcjaWyBXrL012X9PUXGoQfn6Z7G5
xJVjYqaNHX24p4Q6dCcheNXdbxV+hwWgyvasKqchPz80ZkMe5zAJbiTPyO/cezXtmYOGvOrYPLTh
Mwm243Ap1EeV7wjD6GobQXE3slq/693uHxwXo6nk1/Aug3XljEmSTSLvJX9bu2c1f2caidQIDKbj
1bMo8mZWyNgJc9E1F7xryqddFT+Fh+dyzozJz2gJxYfZfEloBrz8Vye8npcanYWAJQTKdbtwtQM7
91xfSeJich+pGxdpPBwGko/Hmj3FeggPcvSVSmx7Fvz2Vnn1ED0d1OiUkHHQRoh1lkhf3OaY9CaC
0pjEuZBAnd/OezTeUU2vibSWSYBDZEzjBWtwgcKUxo+PMfGRzTHqSNFZtPxRYfAyM5Z5J3wLHvgR
4owvSrCTlIslo6wRPoP2XlI0CyGT7/7RRJvE2+vFd9Hfx+oWBzgcj1VI10MCasPxCnTZ8zluOjSI
w0+kL8T0W/VuQfKofeIEeHBqi3ye4sA7whieGFm3Wgyo1PsjHiiURtEMYDOXMuHfPD9IXpYkkTBw
3PKpo7xQynUe3CV6/NR6N/VlROONl93fGOOF+4tPBli7mVz5VpBszEmdU6HHtnvJBSsJxOC7k6h5
mNtZw1eds+HnfubeHIq7CY6vO5pU4/xJfAVjthzaawwxU6inSzHxNuqwceP10H0lXDk8vwirur9Q
5BDXV2SBVLEzCA9N+ZW8FbYfpM15ucSOyKVq1H8aHatUH+ro1is18InnuC2ra2N9qMYyAyOUI4cm
ytyVjrx0XuIopuOK62x4t6YTyzu2wZFpQ45yqTOF79gkEGCv6lt+KH4TcA084RpsHxp/4iIrFFRL
H0obEAwO0VDgX3qNiQDwD1TsBGryvCqM/Up8qS93IOBA2oj4NYVlbH2N0T3UduH0chsron9qKHQU
JjHsNUJGenQwaOED9M5cr1F6pd5QxK+u38QF1M5VKuLY5ZeFbAjeYVEEd2JP8QCMGqUkSbd3GckQ
Onga1Z1HRjMvqmfwqpN5xy6Fp4HCWsX03e5Ldd0pV4FwDZ2RbBnrS/wtc1QqSyrweZHvrPAYoSfh
n+P7MjBPGu0JnBl/7lxu11E342YWzbdeCqyzroYLAmsehSvSyl3SEuCL9MDd+bWQDDTJdyvcOyjK
Un6Gzp1KtjUxxatkoSWXrge0ulOZ8kirTtwXPcJA4TGgMeRr8ejWcofbL2xPDdT0oRcJx9nUOsG9
dtfdkUfq1TdqxboGP0XUK7qAOeO0YTh3uQ1oi2LjVzP2cSegZlqxHOQpVtwb0Rk4QOlvYxFwKXUI
F6KQ2n31N0IP71dTOJBMY+hzrhEn5i99balUzzYEzL6OpiBjF7vEvjEWvLIyOjZpxWSEfIHMWzdu
7wC9wbdpg0+jpEOWJxPOuXbHvWke2C0alVPyiIuXCvc1MWsQSxYNUUpzD5XSin9XCuQIFDaDqSLF
GL33BUT+RyM+47+sPCci3RF9iosuJ903/b6PXqVhzHxwI61TtWSI0VaEp1C5h3ZM8vqwFTfmKizX
Q8xBf821ryR46OUly07i6LQ+dqqlYm6ynkyYBW6jwdga2mWkUiDTrr3mNIXYKpp4Yba3RiB05MD6
gVRygtkZVoXhq4tOYXXNZJsfOWVBC8K2FQAqLhRYV7wHKC68i2K8KzJdk13k2wF7STlZp6j2UO8C
lCcnNiYEUqGj78Zj3z+S+Co3b0359vNP4Iu0Cwk0Y0dDFO+fSn0HLC2WF/KfMl5D/YOES/yDjG/C
vwJIHAM89aYXpz64xPHdzQ9mvctgJBHvhHZ5p1PWhDuzvgTjsVV/URai9fAL2NdLXbqq0k8YXgO4
n+vSccOVNGNDCGxqVtBeLAaIkTtX35LflZO1CvRd3McBRqVViSK/+6vQiAQqJzWmPpKTmHz1ybKn
7sq2WfBeyixxFVrvDylHwIYBwM77D1o3GS5ousnRcgFvASTKvxZpzEz0P8D3IDN5IJeZ0zQBwHti
OuefWDDsYT2I9GTtj4fAOmS0Z4G08VjHWo863FnlAs9QiGi1a2csR5D7Pi1Qa9azT3ZVT8XjxPE5
USVe5W/0XijrPursqUD+MaxPCGw852K6LdNjET49YUeIHwu5P8Xa5+IJ/wzh9MwqXGyAlqPoxymY
bfAGvsYODzq6K/4ubxco9FNODP++W00JJMyFx8/G4DPi9MSXqognU9qTOyCARqH+qpSVaiBPWjHX
H4/Igfl3tosWAx05wU2yMHEIE6xQ21W/p3TXrgO7EKmd9y0pVjRSuFytArcUE9fm0QgfgZQTZAU6
wA9ng/ub0AmU4Y0PPOlupMuVNb6BBTFaM7U45Mhw1Py3d+mYsa3E0kmWb7K/z9QboQmeYasq0Pht
tHH7m8Ydn4hPXskqJouUgkQ/iMmHpWN1CTZxfQXhlbDgSUNtJnevgeFx2J0i7dCAaUgqbV7LhOnE
BdQd5kfZBRooYVTHKN2wbvcgs+yHuYBL81UDhvzUgjvYF09eeXA4UEbX28LcIREEdU+Twt1RRszk
qYjh5svjk/OfCfbqK5uzjRqWFZlK02PClY1cauGrPy7WnBDdaidvxmIvcBx5Jz/b82WpnjPimfNv
QsqiteWa+W1QWfHcMSw4+gva63aJW2oJYpnMmJiaOCYJ1RnmXxUD0dZm6R8+csNRwFFOFS12C+ue
ILHGG46GzOOB+dWTD+qRLLtMjLtgWwvPGXNxlu77aXC9CcWLgRiUWfSCOodGdT6M56SjBIfAySXQ
Z+UShNPOapnb6kj/dtyivfka0S1Xh1S8W8paWFrzhJWqGJ1gZjCOAShiS7a4FItv+KPTYmOugsGJ
2nfboBGPGcYz4qz7R+oSlnbV8pdWL33ca1P3FZ6S5uW1wzIRfirAngO+BGPYscibHp0SDZixjUnq
iOXT1AHBmPL9eBZYzzzU5llHXAiaQGthFRslfInxiWQZmXhb9yswRYbA6SKjp69UQOE6u4/wYqSf
cnFoF18wX0ttSYfcPwsXue7K0GFu7qTsLjNYqV7DsDbvorAT5Q2BMpTQVKK5uh7NG9yELHuXGlrP
d9gdBP1o8SFUEtEHTuCdPWqMnEAEfoDmohYlh4h8QJ+o7Y3cnvP6L6z+FOMqMlJukcuYk7GqpN1I
t6P/yIIPqfsZ+CoqbmBo1r63jMp3Ja9zNgs9H4UjSR/m+BoZgFFFLCRoN0byEgziM85e/Mh5DjKZ
/EVU2YC2/imgWQ8yCrPSzaSoZC6mEl+ZeaCUB8kuR8wSw423QyIDmBjMUeGt5xWZNlE/MfNoy91I
+a0ebV4enyKGQA4d4IN/HYyHYK2z2Zdb2sngmMZNC3B57SN9k6l7zrdY+fCrs5F85iXd/laDeUZg
kuuY5mvQmec2i5LzU3IZajCmk6+mQPMtnkXNTi1nhAyAn3VKiFKZ3oDs4xyliHSPxoxIY8PhyEq5
RwOEnGndcRSd2OzK3AGkLCNklO+G+qkNscNHKvabPN9oVBztokOBzfckCSQJOUqNERWi7GHQbtK4
K/NNLmwnf2PN8qLFJZKhzLSZSPK+St/MTnoQ5osKRRSI2oxsd9SQmMxjW2eJT1nJSa/dlHLfkQcV
5fy2Mimda0Wwiz8x3JTNGomYXKyM+KsVfgfs1CrcKeInDHYCCnp1GaU8YEx1+NS4VPKD4q3K3KF8
ZRQEWy8fylVJQmTLos4geLmzC/kIocbQfivlJSbXtIQ6dc+GJShEEBx6B07vq3ZjLCBH+kedV6Gc
a/Ki3zEgFO9h4VCWAsKpcDcSDpsAy4XvBRHP9on6zgk69FdSZx/Nfu/GB8u9BRqLJjxtz+m9t1g6
clTtabSrPx3E0zC3dChIW7j0yNF2fblsgc15q1iWACNy3YoHOYRM32xAhTGXA2gKqixNQTzbI7Gw
JKdlZ1O/Z+IWS5y6EC4Fq/bqUwkNYrJVcOJM8Gf8XTyD1iYztoW/17wpbgB7vPJK47u4jBghq1t1
uE1SKYHSBhIb/EAG5wOhORux2zNwYkW0TTlHovTBg00+NH9oQ4/ntPHdH69W9In1Si+2lXL8+xDN
V8jVokwz0fqk9su+dEoa5aRgNM/oC228+gELCwaVS2gaU8nxMza+NCOaAWzSrVNdMGRsr527DOlk
1zydlbXrJyAn+wVCh93+rHq/DSIw/H/gYPiV+SG8qF3EOkI5GnycwezkaxTVZJdyBcrUKaV56cfr
aI8Ltfju5iLmBFtftjaCZwDfDI8EpqjqQjYMOEpc4axVZMmcCWzCeuUnUxhArJN8pai7QrdRJZp4
BqnCgFjMa4PQWE9fAmDlXCNWdWkuKnrkKkTCQrEWKStxjg2W731JUnVxNuQfpOmQp/fIhpkHoCJq
b/H0crNaqLGPC/quGSiKYFWc8uFK2Gq3/CqgF1lUFTmT/aZEBkfvL9sK6MzQ6RR9xkIUqOGpoe8X
v/BVt8k+noYAOryt7gbYKPd5Tufsihcqbrqo1bilG6ovrLD9Z9CjN8xZO4QPUnEXpXyc/pyIDqSe
eag6Ev0gVdGcCeJCNLaVtK+mCx3WvOw+NOtYEPlgZuEuSzbVuy33efPko9Jb5vjqRoYWaZmXOMej
5LATm7UNb8c8qGtbaX5rzEfJ8FR98h6XAm0QP76diPkzvdt26s8oXJvyaGpvMCfB8OshEO/GH9WW
oZ5dEusrEd5GWfLP02vM+caGddE49VZd6228kPlELebXdNtLzV13S2kmAByc7Fi1+if116i7e4xv
LXNNjUUYOB9DES8tiQjolds62jTLl95T9nZKzhS0RXDKSbQkVXKFZ5U8GDukAymdsbcDIGXVrgnX
fGVGcPGKQyXvRe/JEqALHKatdb4h1L4uoYDQN5dblRy0OaJ+ulXHXVMx0rBzMYrcJl607kOXLDyk
CwTPKcO19748l0U1sJxBOEBg4PO7+zrDqgDnEKFxFSPpIjm1iM9QhWO9ofsZICyTOeaBtqJM19s7
1LFVE278VQYMaZOvOmQvq846K8MNCxR8PaBV0kVkeBEHP/IE8epWUbVjupfLB2SxTEBgzSHveqlv
gOPyivuerF7MQtkCajsLanam4ZbsxSh0XFK9tCe4m/nEIr2p+ckfHtPp00Z3Oduqq24pAiUxnuCj
Z30EGq2NeALA8Ze33mYaXpzhGDKtWhkL7igmtra7HAfw4gIkfO4Q40WkrWKs2v9i6bx2XEeuKPpF
BJjDq0iJyrHzC6FuXTGKOX+9Vw0M2MBg7JnbLZFV5+zYMJYTD5gwo6JW2wwWe/oCcwK0dn1ySJUu
N4S7yPm1GN906RlotyD4IFVJM7dmh1TyObVEfP2Z8Y+mTAAHwCjUKjwDE8rw+I9MDecM5AAA5xgH
dkpmjHAEo/qOyRLQOOz6f8hAF5EbIwf2oTP4yQsR0ZIQmc3ff5GnRqBMHunE9jxBjpj1Jf00yGju
FsJzv509GPf40C0l1BLYXgle9Vv5KAELGXhmwXXyYUkBKSQoRvV1HvyFzT95fK9kss0vogq84VHB
8MlqSatEcDbM35S/ehk7AA53oPoMfrNh4UXd4gGPAt25DjmG69d3IR2wDerEv9JFWtuwLKKdknrM
cNXlX3V+NcavuT4F7Yq8TgaGh4rYSarWQMI5B3vSbhr9rcL8FRUXGZlgBO2jSOpOsohtW2TENXhE
gaApBQhAH3TmRsYfxjp0shmRN5FfYqLvZGIF4GN6h5E+P8SEYge7sThkQqBBtVYS2qxqN7v7CFeR
T8Qgcfqr4eH8G5eGq9B7RA6faEZqui+SogPUUoNP7liv/ckSxq9Wo3bzTHEwp2h3t7nCeqD/mlRk
2m2WRaN6DQDZLP0q3VdrXZl4a5aRaCnPgjwB0bhKEqGOK8X+MNnqtZ5RyvA1vsC23KemT7QjvLa6
IC8Ph7i5qZqvoHzLcr84Y3+njGKhFDkThgCMUwJImjWJKrFxCOMNwnieCAXZabdD80sUyhlXDAXd
b/2NoxZ3vEcdn81LG6yhZkDaz0l+7cg/tx0300mzp+eCsOdbCQvfQMbp31BASG/GcM85Rs4IZn+N
syrelNI+RdDRL9hXiNXXNqbkk8BA79VKIkjCJlMEep7w/oaxYZTwE8u30WtIAUVsvpz8iJqiDXiK
35iHrtlFrEzan17/CqWZjGqp67iNcJUSz8AXie2JYyf8NDFZiR9cAT2hioxkJ8AP6tpKMT9T7y5s
di27bshVI6ErpOWY0It6W+XzUpU7Fp83cgwb4gJBGtFhrBXrN9P/BcM1Lfel7uvFT2nJKx23i74M
4n3lHAaKPIqrAExkcqLbF6t1QhpP9V6/vkR/eZevRCEBy9Lrs7MenfVX9r+y6vXqAZUjCUtbWpW5
sT0+RVAcT1pa2M98Epa9LqXJG/GGySPAYxv/6dHHq7tcP/vkouNISH3Fi5eMOjNLnpluM43rzSC3
h1EaM2Jh31oNA7y1Zul5XbgVbOA90WPaioojLXZHWPeX9JfC8qLO4sCle6rnSzAwBnMVkFKMJ6hd
gvXotosu2kfYCm2EHIHztyNemG/I8oJAdeNTVbbkm9ULBZ67VMjjBVvfGnDt9VpXDuHrCN8BWN2z
LPCHCoc4SZ5bFYBHZ+S32q/4ahG8RgTFolnKLvrvRQjoOJM0cbEYLqhp9lQMDOTV8g/6TrtSuQrR
QQz7l+4A555DwM4ZyxF+cV65Y7DSIEH26nfFjBihfbTQ0We/BMvw8caJx3XgK843SAHE+VuQ/clj
vB9DZBH5VWrPIF9kPG3a2wT1zXDLNWlfRnz7aEndbkFbtfIw24/E5/Rtj3VF3x+yloVOrWi6KjNw
XOO3Iicscpm2gt+KBLn2pDgfOVklqsqhIe8Cne20vFVEHrxkrvnKjUAf5FVZ+xnCkGRgIImXvdyt
ypZYKu0rs/5ZDWigfKYC242NFXZiEOPXL4DzIvkhiB3xBVGsRNrl2IfXQXxqEGw7s+EXCOtr8oRe
nKsRP1TNf01w9GniV9N1LnvX0d6L4KmT0B0H68E5dJNgxThYXp3Bc0BFrh89B2uJAoBIfd2sUONo
7uADrQmcJ/r3/wtG/UATlGxMPxtu/12okI352pH+Sp6zYvzTSp2Svy1dvyWZSzzE3TPSf8IFVMeJ
FR0rOH+Q61SH1+LkIJOi+UKx3pFColkL6Z7gCy7WIek4yYALmniUmj1elX6MZGvR1srDVG77m+Nw
bGdcAPE1jg7pfCLxGuL565X9A8cm7KPbwJND60ugECetvyhnmTkC9At9ooOKJNT8F2VVBp9qWDzZ
YgmvccWFMoBpu81SQdLA25D1h1fiLMrwz5JJL6NebZ0hcCVjD11zhcbtnx2uYUaJFaXMdTeyd/M0
keGdMHT1Fsnki5/pP64OZU0KV0sA12YGKZMyiuB03kS8QO2vJULu3XDp2Fsh0cwQZo0WnNuKbhmQ
VjL9+w+lLU9xSpenQ9dMcR/KT9QtuOuOtAhyMoNPeh1O7CVxY+WwjrhmzBLUFJcN4nTSc1l/QSOJ
forDr069xNNPVTxU7Cvd+GPKbzU2JRB9yzPrI1NbkF9jeNIeUYAA30xqU0UDvJzfQwlvJsrjeG+O
q5Z2GeV7QnH8IrkNoRmg9bPhEXi5+Ayrn5AVBjhLlb90fj1j3qFgRZ5IDhEbzABopy1kV6ZGQYRk
Zf2n8ZiqT7WPF81rg5l6Og7lh6khU2twc5YPLEq14xP7rPeHAfUJ33XVraA8QsXTX9+lfYx93bOs
t3FtbwL9JuVfakyBn4mkt8E8C4VnIJG6jpzLrEIFHhhgeDfmvaftdjwJRFiNkaty5xjhh0o2ghT9
9a+7BQExhqUnUY5LQC2fFCeyQNymb8vaxtNBNd7m4FcrT9l0E/9qR/qxQRhy5ECjTRQCB58UXR2y
9SeWOmWDpGqRmVe2BJ0S6cATCXqgtMqXDr0ORZqGzzH+/oWpJflqhTSPZeOlUjQqOr1yl/BlfmRi
A9aj7CERrrVgSWOBhsKgaH/qAIAO6qiIbvGwnNU1seeOwDsm6OAxXeUgWJIe48R6t/IPdoHFi7pU
jBjr1H+lPqJ2eClG4o0kuRWWFCTNyFZ9eZtvBuh4B5Pt1YmsFR1XNO3cO1SNPw0M9SwTg6s9OhRi
VvQzs4lPPcmHwef8BXnYpJ8K3y9GIwTaWcSCs5MkzLnFCoPA3L4WcVacSGfGCXzsx9+JdXryxX6k
8ZMuuQyjQ+2NyEBhonI4S6iFaVoCEb3UHf9UP/71SE7EIpSVEkgu+LJ5Fle30R9/kMfpMOQpmUT1
R1icG/nE8q2nj4hyZjn5iOYru75CQFN9y5AsCfiie13hJCXcRtiAqCloYOGcVYbWfm0tB9g6Kv64
OThtVimXeMORwN1a9QSXDn9G3XviZwFgRb+mAFt2JzHXVwK1JYQRLiA8FIh5SyS4enMN1UsDpalw
MvfvMGz1vMfshwJWWv8CVxpMBLyJg96BvteskjkgKqisjOZsac+uRqa57kvNUSEZtrvo9BuVI2L4
9m57vatqC35GnzdRAXyOjHe4eNneTaQYda9jLb3RuuDyvAXjNqdrRju00ylgVmy+ZPksSyfy19Bu
bK1s23komJ1T73ZQ6Re1WwezRnHTpgXigc1dkPPW8FvCfwisaTl7MSwpVdY97qYR9bj6VF+3Wl4F
35V0RRll8TmP0zVtyciz3rC0k5g7QzkAd8T0VVVHk2pJaKdCz0lTJ+uXI0NmDplv/XQT56P+8sVu
FzkLx8OyE+/K5GyRvDH5VtEtsYKCvdHvuiHKWk3XeFYYhKrymqY8uqIJStuJqAHj0zJPsXGzkKym
KYnW8Ydmf3extrCAJM+hvcw8aMTQhSASMxS6szH9SVGpeOOqijfEEbbjlxIfcacvK/J+cZa58arX
Vo69D5VfKXq06i22WG/OSfIjYZR7tcQmcKzZOVkmIAdJCLRXfUcIeDgiyDWwf4hfITeXPlJnVfhd
CZ+1avKTZeyUfAfGLTgM7BLiKUOLBeaxFPnH0aYAKSl3Urave996rVIY5LR+sAXyxCcOj3v8h0ss
iladc1IMRHBEXTKaFFeKe+pF7KV0XixkxmwP66yjb9t8PTnRatA/BwgmG0v+W0IOyXgtRPvlHuQI
nonmdZ6o2dlgxqHZc16Z6iXh7880kZkdsQPpOtXZ2JN926zpNBhX05KfBb095XIL7BWjvREdyL8l
UPa4bSmzaJkl+4VBuAyDcCqKHzg7nCkDA2aAn1Ti30lVZF0VBy58rLSClcZWwlcwYkmzxVOfswD1
jC5tggXUDetdY+wcDhAD19QdXxlG3G33Qk0nAWvYIq0ZfSLFMKDb8zNAE0VAnnOteb3q1mTDQR5R
3ob4yI+YrPp1Mv5rLsRCMKTrhPIf0uJJfh16jpSUGnU1WRMQIi9zRanivmQbg2JCZ3WbTajQ4WAB
6SuvAxMDVkM/zglDR2wrCK6B9XIJF5PsFeknqH4n83sqTVadbmmRFtU2gG2IaD5SJr4yarBlQAWT
0NXOoEOYMBeyspt4fCdjXOuVTqr0w5KxNu05XLHe8OL2a5PYOr9iPlmY/rQsx5szsQHkRyouJ9hX
5ZtoU6TsN43NY2ZK7ABYpVNE852UraLXHtOYpr6nLEPzVesfCScM4UZi5TOz3QgQMaDB1GKk7YSG
Jw0QM98/Irso/ak1UDfnMGkgyFT0xPi1xv4zVHw6qVEwjcJttijiv2aAlatIBvGcpZnsGoYIKDqx
V5Qz8w8DCQmLbQ+fLX8rzfZVnJ36Swxc5YMjro2/E4sl22b3y3nlBQw/epzC0BrjQN4q0ZANTHmY
ICwjVTHk1WO9Q00kNz8krBOy6v9Stcs9hKKLkIUNEp4Wn9u4bYLIVRhmayKbJEiLRY7u00+IVP6H
QAIXpQWNeUQJLi5wAVm7vxYsiUw0338IWrOvTXJGEfKr31oKOb6B7hr6K49BR0EYaSG35nWUkaYO
xTVBe5Wh4W84OCGmXCIVFo0beFG0V90GqPUqiCPbxtGA2Fw7FxbiQ9YPq0V99atOrpHRbyCUOC97
X3WV36RcjoxmcblC/iIjhHACDd0SSLc45hoCbaHVQDmF/9njZVaMtWM/Ypmqy0vQ/kyw7TlCfvGe
ODbKIFakajFkfxMpeuioY/1G2Nlq4ntcgVbQckMpurYMy6URn8k5AXj1BvV97NFMwKyJ43QGAWob
IQxhY59IVofxGN143grCuwg+Sh4IiSiUuYRX5XfntUFFR4+RLziEqNsO5bMq+Ko8OaJQ6Tyi7jH4
mYa3Dv2I88EL2+R3dp9Ku8blGygVNiBL4gCj16Y/5+MbZQ9e1L7b+v0+AVVHrq5/YMd2Q+3Zreim
T2gg047h4q9iSW0iiOiBxFKAEcNrLpmoSd7KCugfsdTte9j9tEhJzJEPFPG5w6+TdSmBiX/Q+HN/
Jre9LZdZ88zzRxfoDLfI7btf29moTLfMbwpRfe095wzeaLwVnzGSe8yh/xRIqDIIl5YNusLrwOMl
fXHmVBNx6SQZHZNiVbX/kmE7FEeWSm3PrMDd+tBMKNBLLW6/XV+dRvkm2P94TT8NLAOo4UB/LLYh
GmzJ8icXajnUiAyNbcpJovO/L3moeIeEWAOQqdyE6878MsI7KZQAGcALMYAC7l8oFFdKfyor9zQT
xEZbSv2WM083j3aXg3GfhLZhbHhUhw+H5jObmppND5HHrTL3mJL483kjVi/fQiu0ilkmwErjaiXF
wlAByKiB55D3x37oKfXOIDBMD35s5Tnn7GM+Gg7iKg+o0EBcXu5fq/vjul0PVNLN+xSv9ZAd+0gM
IHmMKvKrqTap5KccSaaHUZy1v7rRtTy+LoJ1kai/4RnvOnifT1QBVXms8AhW/R3AzSCSO/4EUBtE
npy+QkzF22wTqw5YLw75xOH8QXavdepCAyjPN/nkSfk5p9k03ZLR1qj/sjbgb03QJMQw52eaLqnx
W5jfMNGEbO+Y2uJLTUdgVKfsVNDzSPjDzGZVvfChjcm+WnKbTmuB2gTdh0y6oaoIwmSFWCFqPC3C
zgSZQFZPgsKJWyi09k4Bocbp/Jki0R1u5gS357EGND3LU4BuEcJOOP2OXMqEBOGZeiNykMjokn61
yeundY2URr1oim8SwS0zfTB1idkPdfmwlMI9dKg49dG71i8bIdRX3JPovrPSfSOz3DEckvFWHtCv
eMDKMuwucJOU/ZIwgWvr0yIb3l7hyDKNEgngDe0wwL+KTSjrvsynmrMnb1rbl+EbZxI5Pe49Bdc4
4ddIwC08znRJuFp7rZfUv5QHu/GbZDnyiHH1YW4yrKdwSUg0cvPzs2008OC0DJPRBGVnnzP1N7Iv
PJKjuiGzwbehxnQyPvSFDYrxaS2J7Bj2MYuhDDmaXsR5ysXVI1YYnlG5UTmmWPR6j5xSoLaDAjnc
wM2U2kMiN7/+cJw1u1/BP5JTokDZcnvvkdgDH0dsvEbxr1sR9BFw3o8u0Acq/QAYEVtAH9gc72Rq
T3/4L33YRdaTacm91u2FLq57+Rryhj6uD03xpyGLUEixA7bUfgRk3yVvJn9q0KMev3L0kyuCcJaA
fmsA+8SoIBgI+RrV2Yp0vBWF5eToC/Blpp/Cj/Kj7KDYBF8z8o1hnDRyxCh5X9CADTD6gGPkDLaM
jcm/MQcylMcSpQCXrPXuIOaK/IRBPdsl8b/QuajKtLiTTqGdO2dtzrugOQR/7BfdXyjv0oKx1+bP
AMybOeuw0wcp1Yag+2DEzLroNmuGPCbGgcA5EbWAaQ+Q+z/YDyyFXaslIpJvgEACsaw2KEmd8q0p
/k0ftXouqtUAecmzoCwJMaNO1UDr33zVqDbVD8tlx8uuoBh1gO7o/jpMxT33opVBThLCWKyZY3ox
EJAHf47TkbJiL+DEcHlwav+zpQ2jssrXlGQIVSSb7RhCVGKtZz5LdwnydgZm5gL7v7HKkM+I1U41
T5gkbVXkvT1Pxbut1We7PUzn1EfVqW8av/CBUbj2sbocmBkCBWt85ELw9BU5pjKVElyS+Q+/m9wf
AirH7JUBXlgQYcGyHd2j7rel6kWg0857K3rv8DsEaOYwi/BwV/GZ1D9XHZw9uRacXxeTdzpXjop0
GD1GjbE8VQhemZkYEozsNAbAkjVKR8pnzE0KNPSiwSgCASY8Z1ETbgkiK2FzE5KuAdWJYhxeP7HD
Ko/vAgAD6QxBFNTdbNqV6ZfhEgMH+/eaZWBlN7vUCyk8xk3wcMp77HxPyZZdOYuvg7KupKMAlPgr
p6ZUnZGzJWSKtRroT3cp18jqA9MNZuX91F7b/LvId8VaRuTgR9TaQv1y5txtbd0HKG6Sv7g7Svk7
GAf1mNN9ir8MxtTquxjfaW4AuZ4YYRJuyjtSDY4bDXEaYH71qeiBG+67YKaXunJ1z3Ye/+3+IPKp
9IyXRKaYUFg8fCjUGarAvpvlvOrhULCRQ1S8T7z80iWVL1J5mNI1A56JQO0Y9N+S8aO+Rqj1aRFR
7jGFj8T4kV7FzRkeRQdFuCIgshYc8yA9xWT4ih9ye2r+MexCqXXs4Hny3gNEScOt456ejSuaYVIM
LXMbxEdNPck9Jd/fxJugphl9PTqq5lLG/TzThWPGZ9gD7oGsJeDjNGjfgjxpcs4Ixm7T8kjVYDB6
bTApu3Z6iGX/iUq6/Q5XBlp9ZBk6zXqY5KB2Ql6/GtGQiA+1AUlfrHhCYDfb90Z+Y5uxDKI4/AHE
CU1g6ZGTEeIY0vqPKSJaTGjC8dd8VvrRyTdi+BnzixCBITfq++0UXUzUya10d+izqeRF+3onnxzx
Mj6efv6QGO91ylp0sJrK2jf9ZyNtzeTqZMdsNoBGefOGK/AiDgEo4bUurcQRwMjowNrUlT/+EshY
VttmBJLYV9FTGs5j86mh7tNPVXoOZ26+ddmvEnKzaZyflnBDL0e0A0xujiCug0Jaaq4KeKc0+3hA
bhOswvY0y0y4e8u+dibVIM84+RigEjrkXcCXPCI1ze0OK67O/w9u+fiiuGFc8grxi4fVo2+XMPYc
GMTL5QA6nM7VeZZc3jcpuZjaWZLfdag9C3G8UNxmzc1kOo+io+DkxDLkpO8NisZUu4QKXfVra1pV
Sy4SWPIbvZoC1GhLXAfmmV6zdmKISH/j/pF2qMvPsABonVjbRsxvRq3ADj9NiU6nnYLoGZy3ctV0
4xTfYk2Xm2tg3R5fo2l41Ed4sfFTx8DN3T+0bBM6iws2xlHdv7jeE+mejndaQtP3WGPcdn9L809Q
SBYYzgztZeWiOjtGnTYthG2xI+wgdnaakFosSTop0OLUuzz7qsvPDpNl8d7z1WjK+7mMvq3CJrJw
0avM2t2zMyzxnCukS0W+xd4ptiefqpOu3QMxkVC9ITscOkYQkGHI020vKb0leGIFvV2ji0aZjKEQ
c0v7jHivdQaQ1nlndxojRvBfXDNWB6StILQQRnmK/AgTsLNuUWGxndSjFF+cCuaes0CAzQOC8G1L
yLEoKlvlxTZaMZ1yAYw+2IaZLonEpl+LVhOWT31Y43UQBDm6TYGsaHwhSoqfH2VSO2wDwAIh03D5
vJqbrFIBVd9lc9mRi4589lzlKMvfs4TZJsPl/gIE34bj21Rw5GHUEdRPVzHQgQ2qnhgxoApRJNdo
xZjZ9GItRWvwI6P+sYnnLV4PheXW+u1NmF/rT2shqReUYoPhJVBRocQJjyNsjo7cXg4Yc4SSBuQt
1lDFrCvzd7J+NcACNS1dVTr1vDNG+QHsyuWInLZymX2rd7Fc93AjhD+HgwY3Vy4k/g+mydcIK1zr
e5hdgpzHc6szqC+wP1qU5VYbJaHqHYNETAmh1TzZEJCiLJTq5VlRxCczAqUSrUQGf/1p6z3pLbv5
l99fwA4OFwq7thxTUcU7B/858OydVOdMhEnXPQr5va+/cmlbtuuI5ApgTOR98KMmyQwrpyMPkfl7
zA9m+AZ94CrQPB1HQ13yUkHiyDXYO+KMGpeiJJMSfTbzf2HNuJPSnL3tKqwrSGrwFlKJxjLiCvgi
vIXcEzSChk3vT1wWdHW5zXh5JQ+xA1ucgjZpGwrEcMDvnHWPEdgoVbx++JGYLmGcFW2DYDvUVlHm
2j6mcJD14PSfwmI+x4ylBM3Y4NOIkWTtuwHfCd6gUnMyoiYWfHlJQaprc0QnOTUlpPnWRIQNiNMt
G+CEfDNawbfZjNq7Rn+iKhzLX33brdgpPTJxan7jhgi4/8YAp94kgU8sLdjQLZH3QlJIITYsZo7S
/BRo12g6ha8fwyFOf5tKdGThviEm2AuQkbrRsiYJb4E5Qt3SAzgJksMz5WHx768m+nNoSCGRqQRy
wRa7UXwtZXpppyvIWAGiGlkXuiLixb+e6R8XNbIhcKNVtY42o37Oyvcq2KXOEaUmHz15OBh/05Hs
/OFNSLnnQKIQ5MuK3mL9r1XfZmR7ugtYELdrCiPUv4zNzkPIImpfPaJ7ydITZHSJMnS4WtqeVsMo
peFvMjyaKCF29qj90chj32kpRQE9KrXYz1iaYoDXBkktlhMII2rKfVWZMQ2ieeUY31blB19F5HBr
c77Uo/uqkMVSFEMneYUCiC8a+mEJ0cQAwyoI5D8A9Cnd1eEWHerT4CE4IezXguzzBmg8vFnsUpAD
69Dv+39D+R6zftimW77eEpLcY+OCOBnvL7HgXPbifGKqrqk/KtiVl6zZpE0AYoG0ITJkcB/gZbWf
Uf9KIY76VlsO1Zs9fZoEO8oxiSz/XtEuZ9JakmxcPKa2QpjH05qDKDBiyynwwOKTsJVKFSXx9Vo8
XzaraFwWG9ueNzxrXqceKeOAEoHwZ9Da2N8oK8SBFlR8sreBtUmdTzRi4xpiX4hK3MTlV9qfxPka
oPwjztH9J6Gn0LN7oPxLE86kCOVHc+DTA+VFxbc367UBIxRFJ0RQ1G1oJVRwj9q+X2aWRb76VaOA
gyhcq9ho9gVjQo3VIdTJWrzmI7wfJIh1Q4JLuhhHPw3DJD7KIJktVxcebgrvSXoU+L+z/O+Ty7U1
7/jSZsIWx6BdH/EBwj5z9QFzwBcIXFDn1q0Oqj+vrOksrWQcXcuX9a1mT9h5M/kkTiBEri/rF7tf
x8VeylBQUd3hhKCFy4Dro6SYfmqqVTQxIyCnLOX3IHhEE3W8eAgRV+rSQ3eecfEeEonAzc/nqiUr
gt9oytymaG6UjjNzuKVsqJiJZ+VDTI1a/JO5jCzN+YG2rKhZQWKXiGFigBdC0JWNR8CLDoFI+yhm
H3WO+CLaCqeerhKiQzpM5SxfAId/UoAhm4fCQc/VHyac1ylt3UROgU9S3oBpet4VnIERJwtca70k
+kXMYHm6Hk6cMJiagvnjm4Ji9F6Le4RyjUvUK7m9SQAD7Lc9hxO+sh2vl16cAJm7GYW1u3bDCiw+
/KbAHnkrqYAEimtsNOqbHmx5y6U7T1vEcO6MjwzcxQHwigBy7bL5C2ZgbcrXc976iJwlYRshVKtm
D0Ey+i2lnPHZeiyPM0hA31qLcCAF3KfAhIbmJZk8AoxTqbwAo27j39YSDlObsplQ5BM5QBlYY3jV
m1nI5qEOEcZhh/TNIPd766LnpBviT7MC94+gN9Q2grA0L2NKVzrfIWetgG9r/DHZfuJbLMY7zzqv
LmCHuYOpMWH1aq7wLBKXq0b/fH7Pf0MLTK99clnxEMXLJpkY7VVXQ6WSYt6cRrAOJlS1+TKn4+yH
m0b9lJaxPxsHAWRUmR/43Lrwe0IkpJDp06HIIJCePA+ELVxdtn2LxQ/BXZ8TBQdmGqyC+keVYFk0
NJck7tQYt85diM7FfqYtAQ3aMwRyTD+s5MyX5hHoF3BZIPywF+91cOxdemu7u278AtsvVLBHyDUP
ybLKp+DQXqFQTzTw4/D9kX+Iv28tDo0IaSlEFsNGq/3jr0Sav7qF99SsrR3vRkLyzQFUTP2ZtPNL
6tYULqB4aPxBJRs52FFD501nYEOPvdilGXJZRKgTvdQ152yjlSjneTh6O6cBD2N29a7fexpccFab
8WeO2Y9PRobTz8RJwev5UTrc7AUiIVYzMA5SXPlJHYDe5kIhhVsUO3ES1BZJSEvK4Vx7+lUHPokU
W7z1I7pkKMpDqPArEZNtnBP9KL3o8n5axZsm4oygO8OvtHqMdFNQTQjxv2te54a9nuWThJJqa6Rv
VOoOiT8Ve0ZmAOpYZh3lc3yhRU95hYFyeN/fq/JQVZfO+KOUbnGc582MgiBTBOhVs4vQtCMm4IXj
dhpDFrcjf4RwTSkcLRmW4F2+Cfwwu83RlSAfSgdxvQX9JdMEuEqebDSTTwB7WBHwgKwn3Mxbq8MQ
xA3QRBpruwp9RCcv/FgFJ5AcJYNOCCw9YZMtLavioJx8W5bWIu/LQJFvclzwKwREnRuDw17BbE/K
1QjH3zLMywxXhftnC5Scuy0mQUy8P7BgE1pbBF0V3QtQiNx4roLEhIgkhrBvKyjIDkS0l1lLoeSa
nXyJrJa6hsUUK+wiH6TCGfUXTSidti3qM0S9Xl5xzFjOd0q16VgTgZ+wePTRQpNdB+6zXYVslwHF
EVU3uTYEUzB84iYEOAaR+2GTJc0KhJGJ8YR/uMLmzM8cYm6maQMe5s0wpf803sYMJHekZtctIOlS
tV84e61roJK6BWuQWe3EJhTMWIW2ZYba0yW61DiYSNvgeBp1XSb7VN4Y0oqkX/ljNqgGhrBl+0Ua
yjOpk4SOFDRb5xvcHOqe4EGxHGEynohKQdzZRiurbzdOfNUpLrZbmPR1xo84cHHimoXrXtJ1szBk
jnyGO7sHAUUV35cZ5l6vt79Z94T1oOBbFvOwGrEoSt8SNeQvih3Ct0a6ET81fNjBEYfmEBORObmD
g96bxHWHnptcJSQ96zy0u0sLJAiIPzAYv7A8eHK40at7Jz3L5A04PC/OPVqOEKDcQCqowMQCGSyH
9hBYCMuPQ3ZXbSZO0R0DZoNdU6iqLAbbevrHbMrXyL4LsWveS0oIG+0gGfwSDVd7HwOxVLj9rgHf
R/YTJShlQGL7VWfts/5ZVjfqPyEvxbNF1udYemcub0KaUK8T7MioBQtregWSD8l38EKi8uHbxxvE
nEZ4yVoNSN7n2yeCgg6xxVTgGL2P+AUXv0P+xPQOkvCo+TdN/bs13cTXUZsfQ3wo4WFS36l9XcVm
ts2nfQroqwn9KVyjKdtuynFaE/ab9FyIxWdNcpLEHYUxEjlgHq+0T5E3z3GqSFs4Z4ccF6KzwZE/
cgMfyLELYDpDPPHkWleY5coNmabUwcQaY4Wzk+R73f91GugjdbM6JW0i0qmEMCgtJKQoIsPozyZP
jGsSacotE9dxu1Ora6AeqvwWICQICPwSlGzIVTuwV+SiOQmtnWH+A2gNyytAhs5Nny0150gKLLIt
kfVoLOS/yb6zSbpcOa8AwO/PnL4S9W7IrWfUnxrMAQE5wJLTvndikgoAghCvCtgzLJ/iO42lT7In
3RGbB8FDmKg3HM98Ee24lYE/cVS8WOaNtR6vXhX47ZctfZXO09R3nAqF9Bmgq7BKmWbdTz4ZqW0x
4YBQ9OciOZol33zLRpOSSeITxb9KCGKAktHQzqPMicODZm0s47do7zqzC4VZtDmBICBJA+ACF5cQ
JXakq85XhU2DZjWXbhcvS97sfM9/UmCgBD1iz8Rga59qQqc5Iw21iSvDisBhPMteK82G9pAGXMaa
j0WvscSkKOUfollLRtHB/JDZhwzBWdbuYBlI/skBHROpRzCSuK3M32JeU/ubkDFxwMc6B9pBa98s
4xmL4q72AskShMSCISW0z/Gwj4JL2LxjRQPwXgasOWYp8eey2QXfZN4JRQrIIsQEV0Fa3IP+EJkH
rTvXAEGvR0qm6bRuasbK1va0hg4Z5Z/tEVkaPBBouhnrZhKXKHMI+UkEJIDc2TihlxQbb9+o2Kgw
99GOorUIns8q0VmV9KM12qK2vkbje57rjWFqSCrnZW6jD8neiPDGEOABmb8q/Oso+dgo0ITnxrWJ
VAwHzT6rwarJty+JyIl4GdLZgVz7V8ZPx3hT6zeZrrjntJroANoyRFIvjU1XwH9OsGNWr3GQcWws
rj2RsL8AHNU2CUEWHQN+4CBiMGI8DRBrIj7MePSqZ2pbXBL0dBLHae4hqqXgS6jXrf5Dm6+q8Sn8
fDMnltr+Yc0SCzv7cPL6kaLfaPoYJqxaOwnRNi8HD6WKOrih5SLmqM6x3ju3uMGZdBjHizUl7msY
3HfYuvjZoBGlWym+5HVMbsZdfxH2tKDQabwRF44YBFPfmnjr4ImakXRS4hVNSLPpLW9vcv0DsMAc
tpo1wDB/QGJfyF8xl/P0buxa+1JxRWuo9kQ72FrnYpZO7VWVP6PmYaf7KF+i0d0Pgx/3AjkMl6Yn
1bfIufBvkYm2qKhl5a5VEQDgazTiC9nbno2zJBigzWuupo2ibgcSy9HokoqFXYP7zFW4q+9kbEdH
eTgGZKRQf4yGp0YgsbIHyhD34qIS9zJoARKtlZzvs4zcXc4zAj7Dhyo6jvDDCkB+NC8ECYaLs44A
VtppnyQF1QFmr185OMrlsSx5dwDWpT+r/Zqdd9DTFq7FZgMb5yN9jAR3WuZH9roMAIlDja1jfp+q
jTSte/XthZktqRcGhQWNN5PwemVm8ppvdF4EbhLmVfjOUqg8ZuU6YaoEZldbx1XU3nMg+3MDWvhA
l+7/SDqv3caxLIp+EQHm8GplicrJ9gthOTDnzK/vdauBKaB7ZqrbJZH3nrD32pibddJ/1BcBwxz3
x4B/awZ7DJs/kVV5tABBKEduWm9QMnXFLpIOwLHfKsy0yjpP0KpzWhrEMSAGFN+7FjozTV8a4cbL
PurWIe3JX1tMsYTgt/H4qqQFH5wou3KQA8JrjphBeoqZFW4HcknRXnkH8Un46kdq7XIyVRGbQBbP
w2pe9x+1CX+T0stydp7p8vWOwQnvA1rlCqVahNa7YS9BsC/IzYWG3EIqDlK8aIeHhboFRvtb7H3c
WV1n53FezJR4UxbHTKXZOoo/QBQ+NRlB2pxFr3JnJQY8mM0GRwbCFmv4HtYh4yOaeaSxJ8bJsxhS
YymdajwbqOMVoONTsQhs9gtvmTaPp3PCNufEDE7zubMdHpD0SzIAJ9YzOf1I9UsKM5ao15mvf2f1
QSuuk/4ZIGFT0cS1dwoqtCDSO7i3sJ9TCIXNUucFL/fNXJ5JJHt5BCVooDUd8M2EO+L0Ybyl/Bba
pcHXHy0ypskeRqQ4uSkMcOtia7cnNld3ULtvhvGq5X2Gn7hxRyLt6B3G8qGidRR3rcrDmGkobA2k
64yqO3braBNQxnGYlki9o2Jj5UcDTXi4IpiCooElM1hAtjfBLkrnTXJNZWa1sy/HJiWZwzUeiTdH
hVV7n060l3hzGduitZuDOwjKra5fhXBFDt/FZ+v0mI+qWxN+OSn+QEZ2FdiZOURXbvbPsXgp1rYF
fJO8KnU9jJswvI/9M63fpew3al6ZwS3EvmGsNha3U+QhdziipsJ9tGvKZ858mjyGf92iokLs3vcl
3GLqY+72vDxBPvSrHxtPa9bcJmZJNO8j2ZZe9/KVY17uDJ0gYuUz1j86tE1y+5LzHQMHLvAs/KhM
b98hFQm2MvP4SHc5udGs/pb2YgoxkS4t4IjqOhDd/6nOj1J/t41FbgMcIJQ2XdtvNCvFMdb/Wtmc
2VgJv03kfXdrYSzg+Ynlrxf89MMZseckPlJr2zm3EmMLiQ9MV754zsoSSbK18kL6Rj6GeiuGQwY6
CRI7aLK0YImeYhRPO6qB8hmhLB+TQ51tzUJsvLvxKV5ErB8jc0wMzAo0KjoQneGt9Yp4ICTlUbJp
7fQfvplJPrQoanwb1R6RgvZSKcUNtlPzvZauoukoa49Cump4G2LqY+QYbJeWCnBEY5G6hvFOwm0y
7S1tj6Gwit9TjrDCPqO6gb26omLQ1ZVpITA6dc16GE6FhXLBWcbFnQiEDCUEbXkNc/t/KxYLEg77
NNmK+X/D8aQbS5H4EpM+smibTzsHPGl9ChkkStLWXCKW6gkuAekkHfEejFidqZgcN1KuVQ946KOu
eOyETlTsIjm+FpNBu0IbUUfNWs1/BvNFBus8Zvi2yBdpexpyIlJ2g7kWTr7oU8N9jNsXlK63EuLk
ONgP3UrqVk7HohGKBspiUqoaJFBUP9/We7zztZ1w9CsN94bQ3W1see2r615/y6qVJr+Ix3CaUwgJ
G9UOgN2lbJNAcs/ZqyAsf6vQvzAqj9T1L7V+g0lJHNLs8azuN/evcPcZuYUyGxzuhjC/2haCVLYV
9bJ+WPUmYsRG0LB6sYwjTo3klYMgkZmIM4Aq/X+TTcf+X3fAHFI+wrhFp/kY1ZWhUqTQMxBy+Zki
vwXLPRxY1HbqlgQCNhwbBLpIGdg7zUhaw6c8x3dXrjWNQmQ3tL+UcAhJmezyw4bZJYmQ/fYMLO5R
zkXDXWX64ZJZE4yMQ5h+cz0E6c2C/EMQPAVP3LtsW9FURcx7ldUER+vmy/uCh9hkOWwNuDQ/RqYZ
FoxrpTojnkrldSYLnKoUu86SJqax9haIxqizacWnme7/Vd1B/MMhQiDX5nP6dz0dxQwsyj4ssheE
p2kCzmtge0s/jJ5JFJZrLJ/TPm0uWXHzDABX300lAFaHApG6ydSu1mHvvOzipCGtlrYW+UHBgaFm
Gm9w2AQhdLFjo7vUSmnNIYQxCRdvsZK/ZAKCkG84gvgA/IdYCCaAN2gAyfBTeDubSpxAhoopksy1
07D0GeB6sJ2msstQqeyrECKRmInw+qNVxEfL57mczOMAXgjlaUFoW+daAaC3u0NVAGWgoIpzVK4C
lv3aIefB9hChbBnwF+j3WmZjOoMz0c4kg74K80sb57gjk/lUP0GJeelLPNAliR6JxmBrAS3RTk5t
DSUuyBjxrwRt0GGcJlisZLi+JbXrl4whTpr57tQvXvpZgFmJXTcHZIM4VFM+qxZTwKolIA2TNcWS
CLVDsYzSAdet2KZm/lXj0wmc06BsxqW+dHzs8jnaoWbhW4/fb5n/P51h0v/oQqtR2Yuq//HYgaGS
nHco53p51ztb6NMRSU4pomrnp7f+xM9gwrTwSnLH63OdM2ZceJSIt3KO5jH/Fn1nCzSsu0XMKiX1
C46yXLj402ERqSOsHIdXjrh1/TyIgN4aNP9jTEhRPKNRtOW9pgknNSMRfxeKlIuV7m+Z2w3KvWkf
ifOsHcSn11w++N6mCPcWw8NZBUJug4LtjfS+mOt7qi+lvtC1Xyv7yzTwDGT2LJvmk3xFJ3mpzk1+
CxZ+eyaxYTYutVksksqhHLzxfKJrsIaMaivHtPps270GvCbcWRFt6RJ3nZfdO2YDSmX+e4w0Hg2Q
CzPfOmkGRoxNHwDVnCNangN+4ZTFykK+cctMipl/0Gx1agKtWRnfrFxh1qAxhAYkDOPmghfB+mYE
xDQXVQ55Aebesm91ekn673A85epPH6qbpr40lcZKGRwQITy69ZX07pQdaja1CbfexIqgUG7y1UT/
kG7+XZ1sxvyrIF+l5tNAbzisAUnzSB+AnGnV1c7djvahcoolwBsgWYyRRZ+itt86ho3xKdgvTb+q
u2OTnGVAYLkrMwJlmGXPDawfkc9Mj7PSywR82aD44qVMV9zXUUfysDvV6G0TCMe8UszNZDBYB44A
kxoMYUV4CYw/DgWYKZa+JsLG8385DRDU/U6INIj05GY7eNgh9d+OmnlietizeIzVD2gDBmvIuqay
63dxvG2nDeaCWfiX1IiInp3HSut7qDcKyzp88P2iQJ6nPxP+wfppDF8S6b0cFj2IweHaMUEpZapZ
UAs6slsn+5G8U2Es6wk5EssvV3hdVUw75aaTuK8tzuzDPxmVdGN6RCgu7M1lm+xUf2NLD9UgJ2aF
VWMT4/oyUHO0vEDJGcif1qKYF1Da8xQec0bANAmC4YHPVDgBehlYn0uOVuaGI1DRFfLIBcSJrHv2
WN3rbGcpLqi4qthbxbl9g0mIFgE8THFT6wtbfzJSGwu9+TxKl9yh6KSa/jBEx5H7RW4JyKF2ZFEN
7e69pWLMy1tdv4/U8/XFqi4Ol6imrmEHEms7i9HoiEFVKV0M9U4+kNUewqCapcNHp3NgTd+s+QW0
u0Etgzzf7mqccFvo7eaG8XfffZCwMMOlkDHqYzCBO5CWUCvPztUb8ResyeOGK3e2vD9b30/oo4se
cR8nlhwMb0FxVOtloSFOoO5a69HOaU/O4MLWHFm8w29nmhl3z9jnvKsPNo28SsZEFx5NpvVF1iAf
emrahuzNVD8IB/ZUrdRFusD2LDQL/kFC6xAJUQH9RbxMsxV0dOGb0YanxZg1BkExQxKTM3WGddzv
JpOE8rWZnZRyHyHVkk4mHVyB2PxhGJ/KeEmlTebsDPhdNQNSpV5KQQkNygawgeYPS2Bz4MqeZean
wilgeR9iXwauF3Wqlb2H/RFIx5uW7qdyG2MqSdDu0Hoveu1sf/37AMcrltoF+X+Rt5eda999QXrh
ipG8PdLqTEHeh5Q5W4mWSY+vws8c8eLIWDlr76k4XyFSlxosMq8EJ2O/tAw8egRq/wjiXAUZIN9m
eCAd7d2v5RV6bmdbNyijYJ871qxYtOkxqC9FLdxC5rbFyjGqT937ru1fZDPzBkGghdxbnCp6c2QN
Yke0tXNqZOhVYGy1gWk6jmUFICIpTB6K4+2gsSi/NLwwppvaj+I5JNBTLRxD9BcyiD2+7QCWTkAe
SYuAxeOxHHRoGRhOMv7Wcu1hGww/vV0yncZBQ8+KxYylSgWTU1io011tH6YBeficqjTmqfJWaH9w
JfHv1qgQ2G6E6tVXdjoNt22cTMKthJ4PoQx0XH7ePABrQLDTrDO3irlNGThkjMda5mZFTz4ZOEJz
6aebHLeb7YpjtHYWypL1zHszPqN2Y9MeDTdYkYkE0t5graSxBphGjsc99UvK/A2tf1KBrD+zaJhx
vsiWW5D2MEd53FkfnmjUIUCxflo40JBluLI77aKGjwx/kIXtji1jeILaN4aHol3W9gMNDbJ7Xkcs
rc54UcIbdGmHuakaeIdC/RJhLZxALaUKLIGWYSnwp3Q4S+1Bjh/oVecBc2YwU/EOWWlonupZsMQy
bmAwJ7TZW/vNnEldsGzWtn4IaLvXuk3G6pGaPQW50SI2llHCiFuig67p4KHjitBb4Ik4XBFHG3aA
RBjs4wdLMy0E6UA1Zj+RoXNHtclJN55JzqtkIQeOj0lyQ0gB01cFAeoBJbDcQCwuYtbwUKkokoEJ
/9MLBbzS8aFtlkys6PLSBDPB0vcegwaU9zC2azBQMYqmvlpbez3fW/M7/aH9Ni1yAIzsSjDLEJ+z
6mJmwVugGhrFer7tgpuN5F1y5r1HqtInIsNoxkAyPIteHk2ZymBWPVQGo/JHg/TBX7O0KwZXVPk4
USXeNt54Hs6p20rjDkwtD6MGUw9+mmGtH59EBcJ1lHvE2aekW+WCsAWVyLkn6VK4/4pLn7Mr2nBr
vH75JCbnxmSIVwdkNlzbf8A+5LpAbVlEWshnchmk9iIYTvAWsLL6hj3LsPjngO1lW1+Y3IyG1hBl
8EYd/UYruYSbR/PMM9k5xM6tu/jMyuSpwQeneUbECC/CN545b0gwfccRwXrC5wDlEzecN8+H/Rhs
k4ruWYxkISl1x9pC/LDSBsBIsEOIqgE9j7ced7XSrvhjQ6Tp0+cY7e1khwTdA3Ngr22ETuYF58is
bti4uT4aeYjgqbYNARAbhFQeWGQwj5fVQ1Qz6WUnkoP0yApIyvwBmBAnqPx7ivtx3iCHEeNJJCp9
vJrS9wzgnVPvwnErDMhKuRBmZtXeFfU51LYcMoWDuBOEDY9rda/x5+q7lCJdJr6ypF3YOhZ9GuqB
kc6K1T5HldqdyeIoxkveRrPJZxcpwBQsIySD8wLR/P/SaIWSiG9vgDAKSL1YSA9cyl21mm6QIn1U
ptlwrXRwJf4+bF6Ds+qEY5b9o//K0qVSHM10SzgMFkn8pkjUb1MxF4MXL51L1PjqPk6ePUtNQAWq
slLIzaTZo1c0QFEJMf+o3FrjXXixos8c1bc9nUU3Z4UHaR7NlG7vI7PyCQV5+OVmUta2dx8eGUNX
6Sh516rcWY4rG4RnY3MGjtmMCC4uiVBzB8xgoucDsACb/0H7Dp2TyaI5tj6iVbCCdDiFP6XE0Zab
s0H6S2D65euyBeeIMLgucO85l0ze6T3ZgXRx4HYP8rhx5LkMFGIUWj9l3zavPR9DQ11aVyewh/l4
LsnyGfRjlOxlJLb6CfFLUjZvTALE9RtpG17esvwkn4avOmZh4BNCJfBiZJgP/UL4KvP6KyV2UKXo
59QEh5YjMGDaW1IY+vmqoYEV+knpWCP0kK7iD9hCEkjl1Wg/faJMQ6yXaoqEBSpivEaA3lZoG8e1
ES8l9aEzCiAERQxeStdCSkYjZOFzDDbkyb01NIEoz7qQu6x76gFEeO8Y5SsNjuvgYIHAtqcgdwMw
yDyxS7ih7KM5h5SXP6U4ntkcogwmBbhATJK4z1PslOG4YjXGVcoEZ9WGa3KDteqMvXmgo7erFxw+
oYS3r5OoVTrWpMZF6JgH51u02P2mhN9Rf+ptv8iwa754S7xz1+66dK9od2EbZmLrxztz2Ko6+Oc5
uStT86uX76358lE75IhtlRoCM6MPo1yO+sIw30eWqaDvAnUl2rbQuAj3kl7OJX9fOQfW26sa5TFr
HTAFok5W7HOvvDO8t9AG+ND4WAJzhJaP3Fj22W/Z3ymIkiuVbtTAPRW63jD8a5RL6D3S3yk6vkgi
7pfoNrPpN+9oa4ScdRcR3pBtIj4vmTgqxm5auy3SWe3gApNZVm8BU0GEZBKR26eJS5s1IFGb3YPu
mJmdmR5hjcQANNHsyNmRjJJlwkM61BfZ20P3E5ouGGvU0fy2EPHKkgksWRw8anwVopTTVF6xvaBD
MYYuMMsYKNpZKT8z6aNxbjiYDQYP6jULPmqgreYNnUErbuAQZzn66K1uk/Jwl+NNK0YDJmra5pyU
2wzpDNhinap6fOVE2FvOnP2S/9uTt2KBckTPI6ThIOIoeiz+J2JGh4gjhx01FC324/C0/PAg6g05
frHwh/2BarXfMORfkPEwMtNq3VRblUyYVYrO7zrY6gVSWbRdyZrtj2PsgUu+NeVW+BXZXouJNi2+
ea5AcCgR0GLtoVWbphXcZCNZdik/EBkjf9Xchj6rbhL/yxT4EX9Psc5/ILYbLfmRmwIwZ89W9p4p
AqvJIsC6NSpQ3Zvlq+zQWMZxH/sMkaM8n6l05CYM4d4RAC5UXMt4Q6vgoVqkoQ9PsnZQG143wu1N
1wYCwegiMPbCMB3Xn+Ixjxf89rJf0PzARlZzlhggF5kfV0cw7mK4qYUXAgroYhvt5ADBzakCNAQO
kKzEZiHSftXmkvY0OqywES0Fm3nhhtnBsI4YF4mKvfts5ahnZl1JyyXh+bVoVqBfV+FD0g6Nhzax
Z63+qSerzGc5FWKEIvAaRIOkI0ViIqe4o8nOhaFXmf10cJBUl5GcFt4D45LHa1PdltK1ztFWbA2U
LpAj7a2dIvTRFsyVcStyZtTRruh+R+rfNDokHUrwjHbU+qpiDulyMxATRFqZ6LA05atKMzAyHwlX
n0WIVsfCFNqWHo7YS7xHZZZfqsKukzjsDXow1i49zshoV5kgpYqKD3Ge9/6tMuxDLUV/bVV+klzC
XeVn+tyQlNM0CdcRtWKayX+a7pyCdHqkMgCqSgHSwDxfjdCPBdKu4SKuig1xzwfFWo96/uqnz540
SZsvVxvI5fKlgwlLfsrNZ52CRwu6lc08Jyj9XQ7jPkrTfUUlGcotK1Xljl581uLiBxPTX2yUpGBX
kRbif8ticjcwWZbQL7zJ7QOVyxQbSKmvHZYpbccDV8UcmuOS1nqJ/n+mhtp+HwztoZPbg+UoK7+w
L72ayixcWs7fRYE2UAskdDMYQrv4EgzTSlJ0cKPOSo4pN6XhqLKLRJJh5w5kImvZNeZyoM8SrM2e
s6aSmx9bj1g1WGfLEbsdeomE/HOEbw66sTHNN1aIXxTIHzLzgKmTWVxKFVLsCIvOHIAvDosohyZj
jat8QudC9qxnI70CLen51aqY2ACzimrUF4ex1PVrJSVzUBu3vSztkyBziy4kOGxaJ8gEW4QPis+9
yRZhTHuy1xxeKqQ/arpsC23V0nOWAF5Dnd44j09Tat87B6tHZxqnYur3QVSsDB+wL3pkK1HmQyli
cwoaugmtYYLwUdqb4VZPeSKosFJ8b7RgTvqe4D4Z/OHgYwqCtukaMATkuFw0FkxRuI9ijZFHyrl2
wLCRUUY88TLmNQqD0u15NChMAOipZFqWqyi3MJ6BJQJtD7d42dmAtFhfTArJ9UIEVJFFo3BTKni+
7c5V9C9Jfk0AVQpx9vwoFgAbiwiCGp5WzdKTialHRaFzAcZUSixtQTp+eD+iLEmQrRjs9YdTFDAt
Z7UUoTYMDNoklIGxzaLcYO0HtZG9hc7cWI8OTvJe0FeNDp0zQRvDQWrQPxAMOZnQaUBrNRidDQaq
JmvicUIn1sB8TuN51NLhDOBdWasXqT5TyaawwYWN3Nkq5Ybz5aBdKkkHU5AS9ggUxL9Hp8MqnA+P
Yr8t2kUQK28GhitOYF+mN6bTDKelN+3G5KOc6iU/6IKYzUViIK+bKHS7H71hpsSYJDraluuFuwzX
B8NUKuU50iStZrfO+WHhVxhENxrcAmNtKWSAsbkktp6K8LObLhTdafwo8Pi2ZJCFFiI7ZhPI0EKp
n/tBuqpJd7D5RBK8HgkZAG8egzJPtiM8dhZChHGjA3Dz00WNtlNnECKl8p2JYsuxKD7eSXBtiEKQ
YOBbqKstnY8N7bz44UIa2iTnfNCeHRlGvZBf8g8sTEqViD5USFoS0gZZjJFoMvpI3rF7jNRULby9
Efs113WXz/1eWqgheltvWGZI8Ca8Ala2LgLWjzXjNZpKhNkFEoVwpCoBDaSiZ88UgKmYKFMgUJ2o
1HiUKuRa6AUgCKB56PjM9WytAfUqvNjVK2WRViPdBg0cg8FFaV6rgj1Y+JsDPjaZYag84YLuZTTp
fGKdm4sISIc+uuYD5HAHX1iNl7ChM6YTUSzGbshMc5IzHKQOBdp1C4qdBcE4oF5Gf9X86emXjZVY
0ClqlXkwy0pRsbK/V5Jn1YGc1XYwvG6Q62s6YYBAlIjZtxQyKWZErvRcYky0i5rS0EIHNoz1wge3
13w16c4CgDYw76rZzcnc2jk/qwaIRJOtdd/Jb3bUoKyIZpixcDXlvClNhYr2s1NegQ9LNOVjPvc2
Kaa0kvVCHbCFTIQD9Oouqd4bE1cYa4S+efXesxsOTnBPnGOhPXJ1X4fvSvkBtMKu7lKy5+HXaC+V
gSrFoGFhzI80oVCpB2swA/QfDS3BwN/nw7Ktda4MJBSDt3U6j/XUj96DAe5/W0RrYoIqZiJy9Ei4
ZwqLBwg/5TnjS0nj01Cy0Ve/MpvZQ6Lciwi8K8wRrBbzCJKCl2E2yAklQLaRQxEf5G9BtWCZaZh7
BaLUaAE7HrlF71mBqC/ku3tN/ckyP1PU0MnkLYT5w9FDdCUvA6LKX6De2laBbMHMLWAYCzGpweUY
hl9hzdSeSCiiDbK/vkU8aaJ2UD5qjAYF4BDlV4n/bKZSxWeGDDSimbvJ6QuXAlcA6ZBnKT4qFUyv
jxBVtTDhqZcwAruOeU+p8nmsAmZL3zYTjtDyq9Pv5nDjk+jxgrAyBi0XSwRyhbPM2A7y2S9uKUG6
wI+iHRGwikmOEG8gW28Sj/LNyHhIDlYpm9n4pMTHDqLWW6u+ywrtv7QMWAgmfEfALyz6OA2HWlmv
DPRsozZLQ29mswloqEKDEn60TIiIVMARw0Aq81ngqGzYFhj2O/8VQj+sT+ZXyikz5FQt9krjof8n
xU7Q+mEy17ixWztYar65y+h3DauYB4ziPEi2cVKzV4IYOXx6nUADJm8Ne2CVoQJNIYJhQhFZaPPL
H0ki8PL1kJfruJqL/BAaEYuNO7KKI6MqKSZM5aATw0abka7Je4MaDWL5zUrpH/o9OTcjEsp+mW/x
OU7pEjazqNjVO79TyhfleDIj1w8vEng9NO3tTsa9iKtHzze5A7fvnlQ/E7hXCexny5jCUG7iIU+L
zwpbis+PnDsDvySSdSGIsA8nQjZk6pTQ5UbptI5QB6GrUOmeEhmUfohCXb9rUTnXupPu5UtNuUj6
XSJdUlNfincz05fif7Aqn8zs39FTBzjBTcp2pFAFuqdm+CqMj6w6tJYP/8ggaIP28FfjBMnPYUbU
258aHHQSScVrmaW/snVXrVc97FTvWACfsXYZQhhFY7r4m1TFclQfcexK0abk8639hRbaS1NDE6H8
dQy/vSesM6Cwlbfjswxtl2kCazuWMc1OdlyiePDd1/auwm6ZXktxzYZfOn3fqN2U4iNNEdn+8Wd2
RjfXr7wh4/Sec81m43ePkC8tPwH9JvEVheEEF1M+6HZNQDdpyerGGu41dUBK+mGt6XubRQoz/0bh
RPyQuX4inO2Vc5JbZlR7r7yY7XdWrsvBxuBL3xJi4iM0Ppu49tlMlcVdDSzemHuWP8cRHFR/NZqL
qBAUGS3uMse+qZyyOJ2bgasql864NsxQErjFl84k3WxrL1X/EHUXleJ93EUlvdyBhHR+b2lvetAW
0ylgPuKpV83+qAplZnCnJvERQxv7REdmF3isOL2q6xh8p+mXkq7Zabb6JUXfTbNuTEe12eDA09Sd
TFqIEu08ecRUuyrbZygjdnST+GTnW8u7BAzeoNr13q5iVdkdinKp18AXtq1x0VpElvJ9Mm89+gUl
O0BBr2gZbYXhTX3MMezwwXvKs8m2dbFPlI9wOsjDVecgaMM7j4zCMYD/uXR+VcdwlQkxGzem+ONo
9KJ19upY61rxjaEJGPbQ/5O6B2N5ZdyHEYvTtwIsAiWZr7kmyzrMiyxRfAyHzC77/FYoN+KFEMAe
zQgLEr7D6SSBhRRLi5tpbxqGQbqb4PWNloXDusJw2W2P7XvKRr7H8UNnK/Su1I3xyjOO/EUVn2Tn
ZjKKtQ1GlBknOtKE5GRUd8s8BBXMoXNQ7tIAFf9mmJBEroHr2cEpQL5IZISjHSPDnnsyVfiKS461
uIXqd4CW3/dnM3kBdkj4RvMWXR5ZLkNBrcXp2V0Jwi6y3wS+ZvkTc/2l+8APFy2KBTuw5or38PR1
V6FBWZZYlpwvqXqN/tcUPU0bb6rkOumJ7mC+ogIJYBtXnKW59lNw19h4sAbUNHWOlqePFiHbrdz/
MgbyoSn1SMNB25knhzEgp54ONGb9EChfcfDIu6dp3ouRBcyiyhaYgbxx13SumnzqbOezox9cDP4Z
pGwzUFDbvd7dZO6V6JvDsTbmqo8nYRaylgKj1xwLfc+ApWZSjIEQmSmChK8UBaXtXRwWaLV3iRTq
J7gb6lX1fmS+gPzOE1GmF73lC/0rmJUhYuSr1xDpgrlttzrCcp+n9mQPO9/70uttoTAfyz9H/7uR
V0bP+LvY98MhIi6m20TREZ4xDbzdr8mow1zNAR//irepPdXt3lddtXqnx5YhekbRU4K/SRmla99d
+4jkVYlqkrWGs0tyNsSbUH3wrCbFd11tkOUNNpmj6VuOBIlgCZwkpBozPHmEmG0UsHbKucQ5mXIW
d7AhwdlCap+ZcJ5T6GGMQueUhYXtzyLbZlb1K14wMTwoGmaF+8jYZcqKo63VHwUZAOgXjfSvYo0f
kjFJBzhDiQJah5+sULaEIfvSRjaZdqFI5TSx+23dfeCDaCZmXFtPcRkeOriqI/9dZcZNBfxW91iF
+TUN+ryN0hkdNZmqG7slcFT71UWgAjVNj7Yvhl8r20Jlz4lqWWc7uxgMFoptEN1Em8YP21UvulQf
nrvNGFYURh2KUasiL8NDfeVmya+GI6lj/BtiLDTCWz++097llD/RKUrPBLVl3rIshekh9dlqu3Z8
1ZPfVmG9L38M+ndhfJf5X4mgP5spPamC26D/MeNhhsFV9Iet9CMyD1P6sK666uoTLlhNFSIxzA8u
GFYZo39qMsJNvKRkSSUbz96mzcarQZmtFAJ9LOBVq2EiG/7SxFfbZtj9HjiH5FGRuwBVUYZxh8SO
Sj77S5xri9K3+OYW5Q/f+5ccDg6gGsGYhWR8KpiKhCwTXX5c01wCNSCE0uSNo7B746UJyifvQKId
JYxZ+WNkrpesVWM9ZoSj3kLftWBCU6NU24q/KMnSXdx1rLH1nuuY+qMCN44Il2x0yGR8OyWOBDY0
7KPe2OBB31BJCQpX/EVk3SIGRJwTo4VyZWOQL4k6rSmAfUgbbcRFwcGY+AVrlJoLgVdmRAofWu9r
vRgX+hihB3E+u3R6Oqb6KOSKIRPLSnX6sr1OsA7PNpeAisK5TbPDyK/k0Dxipm6hpe87Ddtob4MN
ira1pvHK5og5vr3KoIIYN0YMI84Z0k1qlztzoDYoctdDRZ/abIltYHoSom+kAAOoyjypTqblndyi
Td3WsIQbaxHImYF+xzxFlo5yjnwrfin0exGkgCZU1XUSr7W03g295vZSjIfubbK95TQWS4khpWNF
IAxRUQYQQoL3waNFsTADoi3A0boyjGaVdoRQVAXx1YYyL7oLBLL1ZAUHxfPPtd2emwEChzPScrtN
evWBSndfjTMdOoqjJgAkEMuLltK0LYZtGX7KKAbSkboWvlOrrrIw2adEspcZ2hQD4TChbmZ39Djr
FZp1ubtiECis4+gP65TRXhMAEUFqNbLU0WAARc2XnJ+FfDfEBROTGpfF6lvJElFSb3E1wgEbn3GU
4dyZ3BYNhzJgmmxcZ7qHiT+fMqKRchJ5yPOK9XEmFw2q5HFTx68OVxgjm5hMCax+a77KZZ5gVPGE
NS7/9oEh044W2FfiP4NhCJmgUK1U5HX+KuZflOaE1NLojkDUMRLPdRVhF+B6qRuXDvllJpFfBq2h
QTFWIHS0VFzLyCpq8ma6Eii/tSCbmfOIL5pZrErd6A2gJ7xyYodLAFHTd1dZwv7XJpw7tdlfMLl1
6UWqplUeklTW+q6mjFu7bq/4E6d8cJFnunIy8kIpxyxrzjTAK52UOpw1uEYhRQzk1MNPyKOLTLZf
aUvPZOyvUvM72OG6t4w7eF3DHi+qn+y6wl/r5Gg1GHubRHNLvbpJZfQrJcRdmULeW/euc7eG4qvs
iek1+1dUZ9dC4dmhLsXm39vtqZeGQ68oh8ycDkGMxJhTsgmI2WMT5pjCJqyN3zV8p5ZkI6HBlxcI
HzJSkJIy+aqrgkOEtcVAJAMFjX11IIMNtOhI5jrnokATKw2W5LCWrSx8b0pWR3tAZ19MCBaKlH6S
9Iq5f96H8W0M5L9E0wB/xd2hdv4Gpb92tn7OdQMSbTc39Wndk/ydGf3ckYcjDjNUETK0MU1HiEd5
0fFDp53BTgEVdI4E1Ajjuccz3ZsS+FnrA8UDTp70S/Nc4DJstwwhgdEhY9YO0U0KvBLpqYbllVAb
mNCam/rltXUwn6W6+p6PcbdTj1D3uU3L/N3vpwob9fcgjT9DTzAKAsVNCXbO5cp0mMo7jA+Ttn2r
SlFuINJJcsLZytgOXc+b7laYkt0whmcCEBE2SfpbTqpv0OCI6zlBs5KAXY19q4Ith0iaFRyaq16t
I6qX2VSwqtGNaltE7xohVQ7CesAD5LWEa1sN1vrkbTX7P47OY8lSJAuiX4QZAQRiW0+L1Do3WIqq
QMsAAr6+D72YGeuZ6c5XLxFxr7sf707dDLkX2gqWT91kF4eRdihwfeE/KUPk9rA8L4mk3WiC1ucd
fegUkX0z0jYVu6TvYJA0yCO4q/iGDmGfnuop2y4NSXvdPdgzwfEsAXyiNiRLToE7XX0FK9+2tnHi
f6RAuYq43KQT9xndt/bUHzp/oDKThHA/MoVl15SBbU7rM1idR0GBOxf/bgmIJHsCG+pz6w3HeSD6
NNhnkb2ZkYtbdOJxGcyHnfT0fDBqZ8mdLcRPi0m3uoRxjLMQiHBrdm0xnFYrAGv5gS+NvSPdawDk
Tf7lK8R1D70j6+5V053HdPlZaEjgHr+PPP9kBt6VK4LN5w3tNdtqHIkrkY3HDSPK5aa3+H3L5eol
9kUq5zIE0D1S6PocEALUfS/7nKBdFTCWSmwqycwZ24f0M12HJrtts/Q8gZw0AsstaASig3Ez3xiW
jYnUR3ce9paC1iTrQwYhoNTRLVMN+ayTstrb9S9HQKljk9EiPCFxpLdyiO80mnxnll0RWiz5zKnP
ejxC+rwgAYZsPVtQ+FTG74EqUUUq/I0GtV8oce90gHXukvpcJPvYvaU+mX9PvBP8h3G4d2rGaPYs
+pYu0A7sUZr+NAZ/HrjzOfrt3bduHSPLr9o6BPF7Y78E8oFsjUieTSpYAgO0iK8d+++u/U5ZR6l8
ZMnOYsv/0J2/LVgezPcJz7EE1mQrrE0AqSNKBJxVBExIWcSAbUGCIronPztE54kHu0o/B/d+hdfL
mB2KffZIeY3V67rZVNFjxLzggtYw/f2o1w/ksRltaV7tO/BnwZfiYavZnaOwM2AnAz2HsEzc9EGT
HuNUpGf87Te0Z5HJ5xx0TSieUICzvRYEcb7vrU9+CN0LyWtYPTe8eBrytgE1u3oT8ZL0+ggz+bWc
H4J2N9jHhXGWk6+mYdvrXnNx5NfRF2crvhPqq/P+OS728ufA+2q9J99ldoXea+PcdZ+c9JfrvVQQ
rz9LsJYqeIPpRu5o6fGMXffpSpK7qYEStkm6BdE/GLZl7Ob9PbZxQjA2EnGe3xpcXjKBPs6ioCLA
YAW0sQwNvX/c4JH1xx/gEpJH0VA4dABtnWj2RKvuUrxnPhukf/xBWAFFFuvYs/Mygo50eI2FN1bx
XLM7DkcCISm5uAlkc7/mo997ykYdDki8rNt118ZWWC7fLiDMho0alT0eNT5W+BnkmNHQi0qFxSnu
Nt9ZYngs59uk9ncFRTwd8pxvFXRUR7v43rgIcnl0TOeBMB6ecL5cfKU0LnAXoecYXR1kXOwzvSZn
u73P/jocmRfmE9YPGtEQiOnmyEnwuvE7qGVaH0DCVkCK1RlssmHDHmcuXiS9UT4FGsTeo8cp/JuU
vBRt1DDIOx6rZKkMotMLX3+2TzG3DdRn1UdRPFjOS5yVaBRfZfbXdt7FwEBxH5sT3brRPuNREfq3
WfjZSOBA6seb78PyjtwJEiIH+aWBSpx+r2g3h0jbcGOG+woNZka++n/eZpILyw+V/pnEawXsb2Fa
GuEgFO1rpUh9v3OMKsNfZb/5DjyRl5xHtXgaRlQYTabfLxmRsJpPr35wDfg1JHF/8a3fQlMn/Jrk
DwtjM0UZi/vC3RGGl8R6SJdnBZuaBUrhfOWIDmp5VzXxVzjVqPo8aTaZLze8UNmZozxb75RBYUZ/
SkrSTRaUkHeDKBti7ON2jL6G2t4vuSDD9dzhk+mKv4Z2llHw0E3/yVIi/CF9zxZBzo3lUVTFjrQp
nvHBaxwv0v/MCj7aooBo0mfFUnb4mwcQ7rF2IGcSd8FMv011sUXD29d+9Djr4rBeSkPS7lYGmRY7
xVljXb31YXOUCg+jgfAlRvpgIaHmuE8xxjq7xUl2bJUIyyTEeIj/OdUuapxTZNE6iJ/X+LxSxbCd
ZXxO2DbFk3cxebPz0VMbC6AZPah+xErSm/YZr+AJIq6XGZpA+O/6NYZ/Fq19M6npwaDGFZKbhfBz
SYOnSfITMzPtRXQ5jSGS9ZPKeF4u3m3qNUeBfcOKcc1zxAhEsg/tcs+npnO82tcdZ+WpPVSZv1vC
AuOL+GhSWCetoTgc8l14mCd5qzqyWnWCArIaIJBk1IuCahHmGPVY+064PzgebBuV7XT7JJOcVkZa
7RI8N+k+WVD5iCvHEocdBt+CAdq2LWiD+d7hj5AZ7nA3vrTVXRpWVyLQIEdaa+8v0St/6wTdk1JR
Mqf+ZrFxBThwQRyIWG0O+5qaK0gh0oMKBwihBMi0OPiBDQ9g7JEFglE9IbURwWmKHdyiTQ8XTK6r
Z91ua444nM0SfTU0wGTVdKvTZVfi8qgyyHcK9X8U20nPu2mKzxYbILy5ArhUx88zU3BMQXjKYjiE
cwDUE4ndte8GdmlLXO6iTUd/iRd7Oyucd3NEvzpTtg+kkgFnJ5vpOE/EXnBk6Cjdj6AjbayuaeBg
XlpI4dz4Ps51tO8a1JvS4aFlE8TKYg5fMpGdyzY8MpcMdr0NBqrfrOC976OtzWKSczr/oqiCyyQ7
mqU/JyH9n5vFuvoMdD7HqhzxcWYHEgH+sTlLKorT/05sgjwcJ9MaUf5n5W92w9YpN9uJXGweoA8R
VIxS4nDjdwuTprmDTBuiwbn+pl4l6nzAWIy+S0Vbkr8HLQXFnyni/kxSNBjuvOHNRyWq41PvP+by
x7M+R2b+3OY0Ix66/Ckju0s4/yJFvncfEnWj6hyVcBn5TP1tI63nNOtO7GfqXU4TddWnN+to2DTL
NiKvYyhJqR9dgDLjvsjuRpAKRfrhmOdOfAfFjTv+ldXRpG+2tc/c55AGz+qQ2/dd91OGp3XtPtfT
yWaSc61rNm1BmMfiNYYY3D7IId+VNKuI9idHM0s1hrvwaxDXNXSkwKXjALXD72rCEf4YoWhIXIax
t1pO1EYP9S4KKF3/SFy5mVjl5Whzk/yx12wmAaa9Vw7n1CI3l3KgfI3sl94SG/4D4D2sCHnwIjxL
xBLkQ1uRQSwvvqB7AXccY6APfZIjiS9ICNo95UU0hXdUGKOCrT+mLAlPBDPyZMSAsW68j2mK/9wd
6Vl/cqP7OYOxz+FSA/smgYgCgRXL9svfAW1cuP1J8wi1cok0n+4L1MiRrJF12ws8fpM+q44Wlgy2
gVIscOHuw4qsIWN0jt525Pc8gxzmv1S8D/toQH/vD6JaDiZyd5Ox8aaafdP0T5b7GfOYDli8gilP
o2njRhnur/4Qte5+9OOtG6d7ob3tmIf7sWnxZH+6M2MJXJwouu3Tl9hJ/izRfVEHWPUDKJ9m35E9
sMOYh6pL7qH40QOBt5yPj5Rnes6BoNW9iTIfaqmLuzr37lkN23PBF74eNYh70LE3RRSn4CJusZGi
5IKbhFVPNwmDdYXPpUzmQxmztFcfFXanDFuF8t4cvMK4rFraz5a2Ps46Ao8idyaHz4TbIl3od5wN
he2Y7wm7Ni3dZjRq0NNbOpi2KgLrKFc1MnzE43G02UxrXCj/DCfQidaj9XmSwa02aL/k31aZvRtn
3sKvGoWoCpFZ5LLr53hjmp7aP4KUfDhN2GKgY7JAdU5xtDgXp+BW5nhtbRKH/4JXHaPoIU9fmwz3
G0EOjnfauowjOKHfBoWsdgjelP8czdFbfCzDQHmS2uI0WxeqzX7sgj8eE/hiqK6z0mMTLDveWfQC
XTXcbp+m0UYN124KL2FPxMIZDinFGXMJOtRrBOIGOkxxHfOEJqhh5CWw3IGc+8AKUrJ1lrNzrkV1
4wT9XcoHZyLuMma9QPb3hed9zWV70wAFW8SdJ2DDBNwaf5yWXMT6opeFtV8GXjM9q5LO3BbTcGgG
epUKcaui5KkdxeuaPHJTTI5Oll7CgpvCboiFUFHv3K53gMic4zjbv/R338S1AmcWHjt75kbTML58
MGvprS+g3tXteVr8+8W7iaPke8nrp5jFVGn1b+zr2DzXkPg1SIl4+AXZmOj+qag9HBQA5/iplph/
1sXgoIfbPIKvlK28gO5WUV9dvEQDkK0I33LxUkbZLiAWlWfmdah7MCecVqb3AmhLb3mnYkYjxxGF
rYpwYT7va9XfOUmDSb3oL9xA11H4+Ew8nmlYkqX4EBgx1piB1X3YAdqVnCDdLhfR5CcWqTiwMK1H
3X3qM2tK3mBz1910DKJpRpedX7yPXoc5Q7m/fdjupVJvnpKvsZgeY7S4yH6mAOCx4EuaLVBbEfu0
P+nB8XmuhAyPFLz+THgatMeWrPAvciYHluUHu+NT192tFOt1wLGzEs91hBlGzC+RRZ2LcRibmrR4
C5bsEHqcjH3v36Tqk120ezGl+26KH00dvPJjn3JP3bo4olSLWXDCu2kVsOpKDvu+P91FETG9gaM8
itdDl/Y8dXD9KgKHXQN5ESt34v4kPc1hHb1BgXVtinAfNg8w/LchfRA5N1uGztm3/TWAisWkvqpm
zaPCPT6jorlDS5b40V3M/ZIRFSPOZ3W4yFe8aUKZPAYilvFZAewEiXLkDSec9KYel3escJzP5xuu
fLyJ7zZx54L1JrLlbqZFfpAMc0vwlGOgsJ0MnGt+Q456HwJU9KunUpUHkuWWmt81JoUs8fZ4XBF6
6ZWPu+eFNf6gqL50nOucRzdSs4kb2BLXl3ihMHyCYQpd0Qcr6huMPy6Pxdb9XhjmBOGseLL/dXax
E5M8ZqN7mXP3pVD2Xg7y1DSonnS0AvrHebAvU/UstL7FB/FP1d7WTfRJw40Ppv3I5TZSoQ6jvdDJ
qcUpkuDNymgXy51iv0j9nehwPwWPWPy2Y1vcdpxt0vo6RxUCEYIHW1mY5aeAKNcsFevQ8r4e6SZo
45fZVNaWA8nd5F9FJKiMTwH/CIY2tle2P3BkpksaX7Rrytsw6x9MfaRGFo6kia3bsgIS6mJI+Q5D
c3S5f5eSpCHwjRTVOKQaN+dlXy1YXBZxbSdicYONkVdeyGG/ySH4Z/4FFJs6Ifso7wZlVEC/YMO3
8cK7bvIf5zW+qeXfdbvm5PHFQV9ok/a+XYKrHdu3tT0TxZwP2gDi8mnGrsf71TzQMlVN1gITuroP
K+h6FUgqL7T2rt8fRdPfqwkoA+FsERV6zzDypwcYIFQMpDCAyujuNWgCMY8XcMJDsGxHL3yrO6Kg
MfpNnfcbdhI435ZdeFtV2K5DzquKcAK5ldzDF6WbpwinWlriNsBb6L7LsdsbOg94WyH3Zf4mD4fz
iAYNw17MOdiaiNJzUhx5hCI+xI9DyxSRDdO2LeerQRKi8f2r1fTE9ZewKo8y6q+uGU+FC52ZneUo
s2uXYM0cKHMPb1pDRu8qEvxJFfrVJCnIaU7agurLS8dKcf347PG1s6FPvSTXV/MSpPOgQS7Qg76N
XwsMi9n8MzTlvpmjDSg51+hjudT7HO/UnHpUXYWwBVwwE85m7Py9bY/7Bvx6LfnFl2hdcX+wPcwv
tdmWEPhLc2CYPPW07mp2/D413z0TOTnMa0sxlc1U1hJYqPOPAHRiTwAIjGn42YZQ3N+trGaSwhsh
cCSrZMuveJ8WPtu/chuvwUkcf22vwS18GLoZ4i3V8xF5PQ2ldgYzvp66GxabNEdNDKKSrYJciQuk
6lL2JO5qWcOE3X7pDlcW9q2UodalnbVKSWw0sB0X1mAo8ykBW8FwVNJfvSQkqMds/xa4cHVsXtg6
gnnTEh3EvopJkjMDlSk/Y3etELrD5HPOvvvlfVxXRCUYQ5+gDzw//phflTVsaw65vLpI6dXojfU+
dIl1+hcbGSrtQvYzLNxtiTv72UmToyUeHJ+mvi7V0LQ5ICauoGVncOh9LteyQSoa6mEhhxAxgQkP
1ldjNeOp6kn0RSk2IDkAsfZh7Zv6PejCZOu5nNeTt3Lxv91MfxQgYbbCTrfBQuBXOy0/P1OfrpNx
9KrEXdrR8ROEOY7SEP7JZPFpAR85OWaO3nMe/BbIWRmyrKkBzbX8EepccgwMMGRXdg6JpmxuRavv
e0iQqk0x7Q5VsNf6asW8whzPhJugxOVpUag6LquqUnCRJR68lCUNm31F/YhbCOeYgjuJ2oanmsD0
Heb4MDOvytCLOXYaKZKjz8uHNlQOkxB+Y5VTt4i1yvhTwGo73/ZB3F9rwoVO4NHcSZTZCrzvdgpA
tRqKHOPiWQR0Vlj58AO0bzsW/j4Xzi50CCuzYNqEDAhVim3A//XHFQ6SplfupJWC7AO0beKjk8Dj
4vxLtJlO+jDCDJt+6qC6yxvrOfckoB3FzF9fk0lfM9kei6nhFO1jJOiX+RqS30qK8cQXK/ZZyZnH
M/ehDp6yKobQ4cQjKLrsKUqSh0CUu7wkq7/4LqO6tpFLMAeQ+Qc0iRFwsrAziJCyOLOiRykeSH34
ISoNTopMsyNIbLQ6vClzcFgalL1N4cbksLZ2ZIIrcP23qsqQTAMABcrwDrEx9cosPHcDsmrSPDlG
/nP9Bxo5gDNakuofdb/YcMcz/22kxtbxofvzybMn7ZTwmMyXKalMQEmuD5UHGc1NuEhU++xmDTEU
aQ5ewc3l9tPFCkb3EFWXVGflpRziQxiwRi4DZixV2NPRlOraNqBX0jTGNr4NeW9ujILzmdlA8auC
QrClKPZiTgB9pC7g93jc6Y6cYsimeuPO3nDouIvatfFIdt9qCPKdSpbVg14ec7nSa6A/GmdZtvNC
RtNfXU70cokhnfa6sswubMzv1JY/2qGSwxc9IzpbfIc1vZ29dLR+n4olpJCrcP/GYClbH7F6iNFs
3b482y0msYD9YRu2NyJvEdUHaLhpDqArDzS0MJIUIYLAxn3lCP2rdE2CJV+wN4ivasKiPTXbrGL3
1in50zfNtOtAQtqSr2mArzVBKhELnYsl9RR9WThwb3K8oxH6u599kE5+XoLBIaheMj9RhGYvyNyz
iD8kRoB6UT9diaM1d2mqyzBvR2X53oyZf3TT+FrVCGk+8Kx2BrzYBf4xRmLZjhUDnet5TzaEObS+
g6BbtAkA67NGW46Ntv/i3FiK53bBODQr8IsmXVzOw8ttOLHT6ceJdK3gLESlUJl+yQJG6xQ/jw7M
3AR5U9SYLEehdiah1MPivve0/5054yXraCKoFkmVIsEJp/03xfG/WbAPMJwL0gbzXJszluIcqFQK
Kzm47Rm1toGNHT+yP2O2PcZg6ckcZ+vNq5vaIbicutG5dcGdCyv4iODmjRBpeu8pDxkmXBn/5VlT
8sJiUdE/SrImYpx/hdtaoE2oF4Sa5QSgIniBFbG9oIgUnEmil6nnzqjMZ+YTM84WemGFF9zUzXPO
esrPRoHlm1+HF7D+sw41p+I/YeBv3FoB4repFrY6StaEVcVXRUzNhSgXriy2pS6RfIrpfYzanQRm
FZcWAxve6UE5nGxqTfZ2bPBU9C2nhccory+BB+i6p4Y7y1NQNiPu2bgO8CJNe1N5CJpzBnhica8m
hG7hNMmd9D5SFxxAHIMcjVdfd0htBISEDBS18Pg2WggYQWAetdtcXc+xt+1CmSnqVh9AsXGQgEOG
/qJo35Bp78qwBgocWycHpHY0eJeab5wnJzunvoifRi4emJ9QWS2XBIfs2+0SbE3MCd630M+q9Max
vIVKlYf2/2+i9bKd07nnfGBv1HeUpQ0ak4e07ltsdQXHLvanZBaGkniXYbYJQjngB31s2TEUmGeI
sA0UvUiyh1NL9n09CeVavkY95s5oPAnVkDvF/t4ptl6i04+FIOzTOxxWym6ByQSuB9OV8OoPL1Go
aEYRqstTxqgO6helQ/OiT27au9vK4snekqqTc0wjNqsXq8J6M4WfWY9J0dgVUr30WjwgN+NCIYgT
RqzlLYhzWJDVSArRhta9fo+U0G99XGC93z32+H3gLKEseVH9XsUdKpjLgi657wL7L+LAU9h1FCxG
e6p9Me9HU4kflBSd7/N0DwTOwThQxxQlp+7pIctLqh3SbjhzXxJWTAik9StRxzhQMOACzlmFu3mM
wi0OgJfC1lehJdgiKkF4Vp89zL8Ma+8VtynqWL5JUro+mt7udrZNzbBOf+VIa8HstMx84HhR39pN
x764teSROw6lzHCpxwYM+YjuX2QK2YFAk1NbuzoP+N89gYcP31s7U2cUdT/Yatms9nAcc0i5SZ2/
jg5bWssnYyiZnwIVY+llNzRy+7CjefSKqtiOhF85gNebaSJYFGWDQo0QT2BE6yC1N7KLCgqK2StW
dNPiWMRJnbGob52GeksRAZBYxh0Zwzku7a0efmUVcwj0xnfJU6rt4dgM6Dyy854qTP6jWwEqn0d/
N+saFkL4oEywFowv0AZG1OoCy0bS2++Zy8nIE1OOERpn3oCjlnP3snMq/U5wLvcyqA++enCb3uNB
hn0pT4KLP6D+xkhjw5J3Gy5SQtnjbWaz0nakJLftSDBbxZkaBsKGCFqj1d8YR/7GC/rDKP9ac2+j
txq2/wVrMs+Xx6Y4lRMEed3/NBYGlSVaGftMKoP9jvl1QQeUUXGw/PCNAwPUuJQr0Sspy7XSF5HP
Ecs97ExzE92m3UNht2sHCGCoZCA3NI3muYE94OUo3aTIqR1ysmXzuOi8IPMZEyP0sNHKNHmRoauO
vsvOMh0j/5D1BaLWSAYiar1TzCv1akGNK8rsw63k/dzZ1F23v0nPK9PKHf4Z+jutG8mVtkAdSV+a
SszXrrpXdcxvw2ZPMxjYakEIUYqRdVQ14SpHUZFJTMJOEUSWKmUfCArT1IpaX7gCYm55HFCbGS4s
2PL+MjneSx+XgHg8sr1pZVfrWZHrBgU+G/qG/KIhkz7Xn0G2ljCW6AwOGQqIu6zTbfXoOs0busvs
c5yzMjg8YydZKMYPRejGpAbEsxOz72xzc5uMIbUysevtxim/yTvN2ipM75zckMXi3KVSdIei64Fn
DANFMOynG/uTLop0U/tOw31pSFVN3S/hRdyxC1EjO3Z3eZDoc1z4D43WX/WYs2nDvXfosTWMg89U
Zvz7IMBCPNU1sSjGkKgIxSEeOMHZbNsaHupeTYevztS627AoX9Xh+hoFfGei9FUOyW/g6nlvd9cl
JyI0cFD+4yMwM+EAmtKSO5JlQDkwTHb6xlqaO2MFpFvdPNw6GYVsMXSRngkxi0t2RBOhJrdnw5BH
eHDns+9qGntExL4ltO9ymwO8q+CtVgzQXYE7knBgnFZIe2o40oazzV0Lkotg7h0capWnbNNg094I
434bd0AmJWgQLYyZVubumn48g2v/cpKIoHWHBJVXEfthXihEhzyX8VOvVriO7gFPNTbwQP859vB3
p0n4J+xDIoHNUm4da1cF8/uYfFtt+VFZ7YfOWBbEEUmWOu3fw0QRbtP8+lXvvQj5nFXQvaG9UhcY
8Dya9E7kzr+Foyu3MW+EzOo2CW2n2sAwzLUbYaUpD0VaH8u+h3RIyoDoZ22RgbMjsZ/pkiby+KdP
oG/EN83UwW2Fzbn+71PNMRGbIaUd12ktxtMem/IcY94WtHQcQfPtG+uUrU6LZPUmJzFpHbmerxe2
ys0acB/6/pPK9Z8AD5O9hBcxFttpkB1+NQ4jrFe2w0iFZVhzQp4n8WQUAjkt7uwOfjwZCuBafLoy
+vZLQy3hTCllkmIBYiEJF4Nq23Q98rJHRGSidyAQd33ofuKk/G6W9sm3h33GfmlTTA+WO67uyB40
YP1WGRAGCbpWrxZsA8U6BxoC0q6gr1vDTEn1YQDcgLukn8BNlhlJEn/aRwqWx5xa1IYPCLABqKXB
udLkNoGobDNGv2RkhHYS5OI+09DWBFYT7+RkTUASpSp3lcXXG2TkmvPQOwqLt8g0OYb2WXUMhxDD
te2SkwrD/dKQjMP09W7K6jup2TctHSIJlsm3sO6JnHkHy2SUfYYRkgc7x7SKj////3SqdtQ8P9al
/ewq5xkF44eA+mWQnKwdl7GwrP6fko5JUvE1o0WOa7+7A6PSzv6pwb/r26eMRQGAGi6yeRnfW2v5
W7m4YmwiinH+YiZmH6/TL7VLorviWNYvaEH5g9N6tAMWnzXNjmFbb6MFJkDFhmAoJZ6SSB40RNmS
f/off/3JrgUdyuZtMqOGUI6xsCxaSSt5vm2ExXzrTIfQombAdYngZRGeA9vmacXfxb7qu0+8nxI3
a5om70kZQa59khM5Ts8v/G0ksd3VKenJBpshLy7EX8ROHgXdEKptm/SfPvGyKiE/3LrYMhN//Jka
66WPsuRQvw1xZuheu5IF+PKThRGzB9LSIhskNSsolUwwFaP8Ly0ezuqacVJmH3bor8ysxxwDJBan
3OP4txkGop0ANC7eOKodgFewQIFHQbxd09x7JU74d9TJQ+rZZ50PhLs5wNQSWoEz9B5JZExDuYnU
rvR5tSQ77dN6GRBGaOLo2EYMLs0UljspeXEH6yWl5TO53TsnnvptOfI7i0L94o4YyJbgx7akg7oF
cZxnlZw/tSJLKonrbZTmR/L2KUBBlbduznA5D6K8tJN+L6OXUnnnvKo2BT612c9425mCNSCh8BoN
tKjqebe0TOKFaf4NXfAu1LGL3Xs+0SVXBBSNj7ENQjH763Rfz4ajx8CKZsrFX5c20lij7y1RfU6j
ed1CgkOzxuDoBpij8glq+sJhcHCV2QYxh2R35LCdqBg9ymxbuKZe4L93kwdN1fXqLW8kg7zvoGPy
6kLX45nbj/PG5SOxH1ZqRxX9s7RZYqJ1vihoPlShzOgcq5NPFu86ZDnSmXpCn+6iTTmmXPF6trYt
M/vSiBj7wvTrWDzrOsUwZJb56DcgH7uAq21omPw9H4lzSC6y4Oxh0rD9o+yi4U+/nsDEvkmsVzvi
HFglDaOMcI9aTiulA1dHTD0N0ky2YbNMclnU/5YOM0dZCoZ52T/7OXYiDAPH2rg3EQ91EpN8M23M
N+e7BVG/crdQ3wJCdILQ2YQszgswPiUb0bZNw0MDA9M0JKcKuTfQHNzEvq88jOJNbMFLMpRVDhpO
SgNLtrHRXrScd6ajLZazoEirXZA0McbCz6J/WSTH/jx3Scw5QA9cIqukQbnXJBpqVQLV76FoVF2N
YYF7uvHqszCUPGuF98jqgxOj9VaVXI6Fxy5kyuAVJYqN0aRRi1jFkYlYkW8qxMBYzdNr6ATBuWHY
DzL206zIswWnq0+Uvh+q7KYfrUfNc+yQm/bLbZHbRMA/V/pDfTHI+X3m8vuya06sYn5SQV2fIhNc
2qFeDdZ3VW0H5xQBcyNrcZkTnlVNoroj58Oj1dEJrSqWvHZsMSrQAlUo6LRy9oL90vP4cgvzEdl4
W/2gTf5EdRiywCeGhvF3JzNuj9SBdlwPsDsmrkwkL/sO3kG2NRWBsy6iwqKefpeGo56O2/vBItSU
I2vWIV2PNXUzVY4fLx10f/YG+RDOY/1UYUZDxB+QsG6ZdSDr2+CQ44SUhz7wxJ93dkWp2NJ8sNvi
mOWG7Gw4os8LMU+7IM/IC5/qwu4Pjht+o80Ta6iQeTb8kLG4lTN/VyIFg3IXbGpMChviM0dWkiRa
92NCaYax2wFbCcuipTH4uCStljkDukmSoyN9AH3C/ugT18JZMJyXuPtbrd6F7BRkTJpVAeo3SFdQ
58Qpyf0T1w6nmTmGStCMu5i70s1Puc9fhw4scZgc3Q4/P88vukTb3HsTODUHi9vMTuWMXjv8Y5+z
4OEC+8ijtsIUHZVXTbduOIl92dRHXbq/S71QC1jyhI+sncqDR7ukxcUzK6oxsX8mDSipntybSWD3
FdXfWDXTxhj4yC6hQwfQoxQpws+MGTZhIm5FXdB12xwaGWKNzXtEzyq9FGBAwCiTqGmC4FnKuj3k
ntnCKVHHnhMyhpHoX86dtlvUh5t11VGN+fqRGZMZtR4a5SKNTl52qLVLPzgFD1i7LGfbJyU9ta5V
Hl0fs1urTbFpALCFrI1p9uWoPIc/BKuqUUDNCYsfrioQYcvIs79aNrPygM9LQnCKaU9ME477vuSm
73m4dD0Ofu5sqoBG8h6GgdmSBqctwwoMazxucQm6I2eb8ifsOMO41UwhQJL3xL6bfZzrT3tgNkrH
5HVJxu6YUssl2Z30AUvaNG5uSnJ0SYtNVi3YCuZ5njZTS2NObj0Xhu1N2LfukXcPeqCodorq8K7M
lpvUE6Tm1XKG97IjTUEvahX9ZOGraSFQ+zbejUbl9yodn8s5hGJVO8gvuHmrgOfSUq32zKL8akR3
M6YoMqLksmmdDBxK9ZAUeNqdaI3SJ+6L9rODcefXofJ/SsG8FOc4Mj2DZg+LaaCsZsq4MNFAygVs
nUTMTbAM4H76Z8eQ0kuXBpYAS0cUmTVqN6TbDKHuoKIPHpl6Ixi9iNKwnBqqfBOF3Yc0vL9dyaO+
F/57om1xaQP8eE6PYz51vnhX7Y0HwFN6MATypMFLhWWusJKP9j/2zqy5cSS7wn+lo56NNpZMLI7p
eSiRFCku2peqF4RKpcK+ZWL/9f5AlXu6eyJm7Hc7HByyxKZEEkjcvPec70RUXlm/cXxdrapgNUjk
ky7b2EpRaBOO63MlCwbib2LoWxFwRUMxL4h94O3LtQVHzEYwxicJdZ/k3bSd2YVd8OydLBFhFqwn
sD3kD2SIeQ+IZShRgo8t+uXpsXHD7jLlXP3sd80ukyG9wIDdL27Jm9JzH63cbddyzpg5xmIdR3Bj
OoPwVQ/hehvN6TqAzzHGIfhHVzDdi7q7LEeFigVjrCaomN730aEFq4NqoySmjSkKH8ZYkrSUc6ER
Xfxe21rSrzSuhigkhj7FIEOsYaxCrtYTzY9sJHrTprKGVs9WTnW0HYM7u2BbGrY5n36M0qd3p+ay
GQ9h4A1c0U0Q+MIniK3w112zTPFUHl5OM42zqcRT4WdFsw3NdV9NxynA01eVYufa3bADdHLdm0/t
XJKC3pcI8SsuIJixaAF41QZUkKw5oxRBnZpwKpAHbyMA2yZvfjBgTNdOZGzlYMMADuitsh8SW/YO
OLNpFieJvPU05IUaEwD+evSU03UsGvcKFWW/myf1nqL6gGWaG6tpYG8XW490YBUKy5YVgVq4byVZ
huYqnBISL9x4XQ8t+nVyiB3DC3lOfjNXbb9JUHZ7gJvagM8T8RiRFkO5dmLruYjrcs3U0fDcgCA/
fTcSsaYhzJCKQTK2hwp1ztv3hKrnyvL6W4OUjpXKg5csDL9FWqUHpyUrIvLicJcYNQQUhHK5IBAN
Px0qvooVPrbpfbpWtJnzitZQzwZd529oF8CT2jb4BjE2W9cPvmeDu0s5HVmX9PVAVk1n5uA8DXT0
jDi8VRfsC8HvsH25j32oJnJKHCaMHtAjwwT/NitjHRfZgz/ZwOonkNRV/KZ6ZH1l1oMd42zPTRkA
ER93rtrHYohuxhl39kw1ixAv5zpFTlCUMW+OcMIUVXktBrNYjTGNyxA/wJUaW/yDXMFsOllY+Sag
CajXBhgJl14P1Lutxdbz+2IlUXDlAv6DbYdAh0qa1PQmXA9Kq1srTKUMRHFEZV9ciyJCdPawcj09
bpyielFvyRxcRg4eFo1Lt+/rdTHdzUGSrH2E5SubT9PPYCpECXlxUZms5hr5EhfkV877V4LDMqrq
8X0SgvwmA3/QzHw5sIz6EBsUqQZEiIwBUGbPp1J5q/ZN5dLZSFc/iLQ8zPg7547ROnYm5oMki4lv
FjbRta8zqNzGeDfNR1+zX6yaGfhdjphpRG9tAWCsIsu5D9jVi5hQB5nKQ9axwUzEcGwNiLjOIsme
JDJqtpUtGc/Uih2SNlqYnn2xcEMM+3uxdLYx6oHZyb+luMERO4Cj48K/KI9RisZoM4OWLkyZIr/S
ruNu2WnEAe6uQDfzFav8NvUYqdIfpSMmy1ttO8dmdig/B5QYyx4mR4GJRY6tfNXY8yqGpSqs8Qbv
1RchvYo1MMZbLmvIdwrN4ADbPeCDqXS/K0Jr4py+yTsk77OBgaYNBdzUEJl6C8x0kYmZqQqBBY6b
JnNbBKTxFRpXcM5hRUPd8nENDArcOwruICKsRyB570I+t8LKSpzyCmZoaoFehCSYSZYHFHOE0SSV
3qSK5WOYNZ0Jv2C5CJl/4rPbOAr9VNPQ8WxjClHYtAg/2UbX40B+ICoxz1LR5VS3j1kDoQm7Z78q
FPcGbT8q5iax1uW698qTATBupdJ1g0Rthaw6QWzB5SgJCn0w4w35w9Ghhy7NyqVQNHZQ0hStHSO5
rCNWn8Athm0at9ei91imShflpOs/hFGBiL2lNdI1YFsmNR4y25u3rslwFyey8fnTL//597/959v4
X9F7dVPlDBpL/fe/8fgNM6FKImSHf37494eq4P/P/83vz/nLU47Jm6p09aP9l8+6fK9Or8W7/uuT
lr/m91fmt//861av7eufHqy5krTTbfcOvupdd3l7/it4H8sz/7c//OX9/CoPU/3+26e3ZXexvFqU
VOWnnz/aff/tk22J8wf18Tktr//zh8sb+O3T/Wv5y/FVJWX1T//R+6tuf/tk2b9Ky6flJBwTMbxv
uZ9+Gd5//kSYQpr8n+fagRPIT79wyWvj3z4J59cgEIHl+7ZjI3Lw/U+/6Kr7+SM/4KV8WwZs6Zgj
f/qfN/+nL/EfX+ovZYfMLSlb/dsnj99ef3zXy5vDZSj8IJCu5QopPMcLPH7+9nqXlBHPtv6jTWVJ
kUOjOahKivKJOKwMnL37bZZ46DyNvRneVrEk3AdZf0ind4MtiVeS+DK6sL+LNtoYJEJGTJws5kY0
ROvNg4ocJPgFO3Ey2dQ7sW7rLqifMX2/Nd6ottkM6RfUWcHkwJMEgtFOYLNXvRXR6+A2b3HQwDDO
7iftC5Z8JO56VoeW3Q7azjHGI8QKwq61kegdFmQ0+QXOyi7stbfMYhym7O4iDDW9Hx4MPSYjBWK4
ZF9h6B3daZPJBIi58pjaFz3sOWsLaSUqjswnf7gNndQcfD6n9WbSp2Do9raiunSpPAqHGkrWt25o
w1w2V/9/jv2vzjHb+pfn2PD+/f3PJ+XyH3ycX7b41WIDY+LelYHrno/gn+eX9SvgLkswOXUcyw6W
k+jn+eUGv5quzfn286SS8lfHYXvge7yMx//I/8tJ5f7lpDLhePrSdE10Rcsf5vKL/nhSuUiux7Ft
xpUuLQqbqiIluOGQBmfeTSe4lAbmpolRbi7ggtkl9Z2h72pPNxsmFlGhwk2WaoIZEZ8gm2D2Ho0C
B9ZiCYjqGcHEkvY3atNex1z8LvymiI/hAGBHeMW4Yt6uyDELiath+vq5nUjSFR4qkVJbzsGRrfM4
x+PPh6kknSz0ns3O3YvW9o72cpNZZrOOu6y+sCzDh42YVndV0DR0B6UNS5+xUwjQ80E1obqNF9/S
8ijse/PBKLy1neXEhISJ+dDDaaQdqay9tzyMJ4YE8YyEOKC3w77Ldp4HmwIunp35eH4I5IhCb/uH
A+bnuvfHdc5x/rzOwUKQLKTCspev2QwEx8Ifv5IxslMvCxzgID5QSqt37cfWnvpd68b2halK5xGS
AV12JyriVSyKVeflK36YgFin9GjhfyKCdh67wEOon3gKz2c6iOtMOtblUNgT6siOrprnh92qtfyZ
txRAb1Revqdz2DPeyyP2RWJAKPp9EL11NHUBp2OihYWLdDz6CeKyf/Ou7X9616zsLOto983Ac82/
HIhaZ2MvLEOzvroTCV9mygFTMl/U2jm2KmhorqFCBGFbrdo09nZyCEEQpL58ijz4W4kxgs10/eIG
JElIPEbO5qfus2gra++UZckVXA370VbMDyPCacIJjVQ/teFJ2vizR7fU94Ooyo2VBcg/Enu8oiQ2
rjqy4Vd9MQYX//oN2/905rme7fiOG0gpA9N1zT9/zWlt0hovdbuSIxoBetYORI2820w+gx6Zhs1u
iOrHhEHXV+2Nu6z3/cfGQs2OKoW8pqxcDsn2UMYIMzWDq4NKMDOBweTx+SaBYrYdSqb6TWC9l/Fk
3SWJtq8M0dRruy6yf/OOzn/xHy7QHLieYGkTtut4tm+dD+w/XKCZE40j1261gitI4x9b/0SLlBlj
7UE9tJ1V2MFbYnwVXghRTPQGvOseSKkxi3D/j5u6R0lTGwZCu0pc1oLWJJECF+AamIpGsdxb6RTD
OtY9M6pkZQ9RdKNmK2Iu0DOj1YJgUwySR6mSk0K4S+ZLdydAIF7m4cwvCsvy0u1xCbDgHUtPRMeA
aLrzeVC1IH/qevrcuPiZA88IsXu0csug/MqhaUHTiwT0YLLKHe2X6knDAS7bssfQ1xCJkcjk4A/g
jOhcG891Yh9nw9HfnWB8tsLx36wTthv80ylDeiCVmoM9iOnoctH440Jh1GPugcoumGmQeF/lHr2E
cWCzO/cDTfvExyZYVuNdMiJaRJ6JUq8yds2i6OyQJj90wsrXbZVXl5nd5gdGwQ5+0dEcd1HRPTM4
NIENR8l9HWixa2dAsYy44nsfGA5Kq8faz9CrJAAK1Kjk/YBvTCg8EH3A1CgAeDMoF4AzAkmaa3Fy
lVlkaAlVT1t7WcSCzC5XMX08nDLMVnprlPdWnA47bSIZIoTBLG0b+J5P8smYIRwNWMpuq3wkEcsN
donMvZ2JvmtLm7C5QZV/4ZpEaWdtDhFg0CPY3e/prGFMBMK+8hn870aZv/VTPu/oVERHS5K56jv9
1nZS+hNWBRFvuUFHEVxzEC98RlF2XysLvVfV0bbqh+ibIYvgvhkCVEjmxJAkq1k/TY8IVtPwwVPm
4gW16BHNj/M40AiHegvuCEh0t9aJSwDL3DeXLarl9XkpLxy7oaFoZeu2pZVeBwKZXz2qH4bW9zGG
ODbiYVN/SWQYX6ZKPnap1+4GBDkn1r7vuo0NMMOqOAVNvync+CWsNQ33FOWBEaOkQF7HS9Rl3h+T
AsU7Q/SNX9zrrq6fbYRmJzsi3Rld5XSN9gfh2yzdL1lI47UeuVKkFXK9AlvrpSMchb+3Rjpir10/
48Tr8iJcSDD6Kl9CeTtQv1Xvo75NAnVXufVLNfrF13TGlM7onfCnzBUPingrKJHF19L16jUdO0SL
kUf/MV6c84lpeRdcALor3yFXRAj0dUhkFaqGKMSM6o/TiyufR5dOvtAuEx2n0XcZUeHOgH0bGN+p
aNzg4ufpjPT3QtZ6Hzah+XVOvEUe6kR3qtqbLaBq1Tfzs0SabeX8brd2c/ruNV3ekp7953QgkY1q
QqgNDJ8bm173IywBlI1hkT4ksfawf8wbmTn1Lgn86NQEMl/Z8DteHc9nIIPgoki75Cr3CdiZcXOt
7eVifn5ozzfI3SmAllOh/P0JXel019KckPp6zDR03l7Wy5mLNW6ncpwt01R+FRJjRoZsi6aa4JTN
VQxuqYzzqzb171OVNXQxnZ5Szbz2JRikgVoLzSRaiZdc5NUK13tK/iU61WwgWDUJWbZM4BWagoJJ
WLavvclDQsLorBwycdmU/nC0nOleoXuxVkwINUA2G3aigVJU9wLk3mimb5XbRoh9nOjobjg729jz
tudTjek3FmyzWVjsrCAjySOVmBDK08lpMLFed8s5N1sDXQVWzE1VKAIpl2fEmLnJvsg6hbKtoyEE
5nzFSheCjRnD0/keHStklAmSIVtZu399mZaWXC7Ef7ysWa7vSCdgzmXZlifFXy7UXdh2nhHbtI/P
n3acuc7BHhTY/GYRgqZz/5DPbnME2z71BE5CtvVNk7xn+nOfw1GGinP7xUQER02d/QicYlVNzZrB
TH+cmcjf1Hl9HyVjlW1MZlarbLlKjVNDorIZOHt67HMixclIMsFoLOw5h+WqDwN1a9GjPDq1uJqo
7baVQIXaAIje16J8VK1uk01EsnorVXs9D88ff0oGGZRqDiTv6Hv3eVMbF0OP6YO4AxqJI+tvKLFf
2WXvvsxDvh5mu/8WJz040vZ7GbbiMMmsvrNb46u/CI69NDtZ6VA+iDBN8QZCbuulIOqhjZYMB+cR
jauzaiz7RLcObLhaSCrIt3SIBJDNLp8TDfxVOfB81+nie4ZEh3GMABgG6L8qs8y3H+tgy0CNw86o
du0C45wnnHWNEQTruqnau6Ip3I1Km3Ql8uECr1tyR6fT3jFKXxBN3bWb9B1qNT7v0GTjXc4jigKd
f5+4Vh0/lkkPPmNdsN9OzWz+KntidgKFinauK4HWrUFm34EyjXpkwYWF7EVXzOKgYNHx8mzvyknT
Jzsai2vfCN8cL6qfaeUY27H0b+up9sXO96vbRjfj9nw5TovyOZuqYjXUfIcpC/eqb21SvRwBocpV
auey7U/RK4JoE+n95I9vsSudG+3O353G8ndFpxFPsXowejUCB8HgchRZkfNyPs96ZsH0ReWpd+J7
EPADXUgOm/Z8YzOi/njbZbbId+1hQoVnZs/07ZttsdRFkUavgMcLD9XsQgv7OJdptbAa+6TOtT2/
WKnpa65SsSsHMfADRJdxmQIzT5aOu1v3+xLSQwlxivZrzrAoyzBrYe1+rWQ+LgkDykeWNSTbLDqO
SxWg5miGWdETXEjGwUkuN6qx6vV4XscmXOjkfFNQLCfK+QZAnMdgbVnlqqYnuQ2ZPseATSr4pPU6
tFPkP0kXbyOzfzZSf4SS1JYvZZESZt+b/kXa4w9D8t7S6k4oCAsoqHY2XVvT4sex2/iLC3onTufi
raACVINPHzRv7z5ubGw2XVVvuqRb1iVinRijxyfbFos6iiwJUYkfkSRiJeWiNjcmZiuVkbhcXXok
XTKiIQ9sOYhHSt5DuzNkxWSz6uy7GDfCY8bwfk3fgHBXHKim9tob3Y6EBYh302rL16b5rmcP8J/l
9Zuo/ZZLX3/FBA79qmjztTc2JTj2AZ0dPfYEN0mvvzmkpBuDSMAOLT1mD0JWUE1UDlHF4T+AqIoz
HE3sfz874SSO9Henkx/mAY1czYHCFH3JrG+++IFaVv/zZ4/JBcIL55sqpnGb0Qi7LCuLHpZdPiG2
6Ldyqh9yUgSPheeSh+B0uwrrTlBT2AeocFclEuGVUSTJourxmB6zjVVT8phO6ntfJGyHaZcHqzpP
3c967PR1EQMMG5JS4nhG0meMzh1lGWJ9LdHt+kG1xV5jrLM8a77gi7qdvfKuIz479qrpqUdtSlog
jmmje+NyRssCfkbs+sM3o+8VKUb6mzJZZery61hoe0f7HOVIzHCwlNLYFW2L0Le0fD4AoQ2b+0M9
3VaW6td0228tX9RfPk4xmerpRi5VTpnnr2UDnCbVL+drx6w9cOeaJMKPS8mwGMnAVMDn9hnzDmZ3
f15Hi4x9RuGBrRwQEJyXSqt/ms0RDlMa+rc6Yd9YDbFzajqOwDHT7tXQ2g5+SIZjSyHZmV4EateO
kXpHfEkIlM0xab5MMj4atWHez4GTbNNaPKR9b61Z0cRTRBpxkHmX4Jft07AsHF3/gPr5FQKl9x2w
IhJ3wAjFFMx7jbaQOI15vNZOM9w5vrzxRBW8BFUrNzGbQoChrv8yRTYAH5InCtBNdeUnO2dsvI0l
vea6rxz+Cq4aYSRNxDueOJKvAEQBJyzlr0gfRs+cOZdz+9DIzngyTELG+5hUO1f2qwiRUjS76ksQ
VMMmCybsgAiilbAD+A2cQfbSUSqaPmAMjHpHKXnHx9odWvsdSXt0Mwnn0g3Ht6wF/Ge0wnmuYnpV
qOPai7heIuUQE9x9fJyDl4FFHe3hrmjrawvgGUXXvR6hVxuZLi8ybMx7L56NI0AlKqu2MJpLf6YI
rQqn2tVIN9YE/NKGefNz0ElZYTsc0DmMXCNZRz5XSyV646tZHVw/sm+p2Sm+0Ew9hXNc3pAQJK8w
nj8EiwvUhyWA2bnGWKAAyjBbJcDLMRgHIUjbB4psbMcgVauTMIBn3DtJgxBoX1jRzXmr4tAGn6ru
Bf1lBRJPzxqEK2Cs1B70tQhQKkZp+66U91WTRQOBMU1uCLQgwuf3e0Mp3XVA8BKl/wgWM7I2ysr7
fRwnP4YmLh8Ml9MzktZnE6UzwlanO1qxwSq/HCS23ybIuEk9ta3EeskevUjL+0oT20M3i4gXHV6V
eUK7ZpoI0O7jZi87cis+2mBGiovOMlywfw4eC59uPJJRmYKcx1aDMIdA+7JEwowH96Iw2d6UqDrJ
kqKGrH4vJK0ibS503MWbj6th9IRiHDcmIgw/zp7P9xDZk8lVya3f19QuyTwhGsuiPZr9cv1xRVsW
zaaesuS2zg1nNzTWzFEp4GdPKcO7MffdtZ/F6hGK4fexQs12Xinq0Ltt2xRzrwrhpdSD4WIS0msj
kKjKawQAutEZ0uOekOGZkzct8B7BuoTxmjwBA2kfzGquLuM2CPDRskNE5PbuC6PdtoZ/EL4zvQi3
/ywb97myI4wlsZsTLzDtuyWvqEusVVHib4zD7sqM2vnU4ty6x6mtDLCUtSkPuYNRDoGfb+3PNxXg
CdlL9KGxdZBe7Kw/VjtdlgOxV0F2cL05O2QTEeXOON4huNi4Sypi4Rkly5RZnWjcEnIbGiABe+OI
CLFYJfBbXqsI2HybhXfgfXEvNT4SeTsxnvy0xJcW9oL0CCu7VBnFXuGk3qlvsmE1Mi28Eo1Sd5Yb
3iC51dhCHiuMzKeQRq3IsCgQphHt4sYpHlqjjbZ1X3wjtCcD0ZnGoFAa7yVrLmxmsIdpPotrhNq7
pq9hmbnlU62vz7uhzECT3bioLytZ3M454J1z0djbGEZgsUzbVvRfSCxPjy3NPPLqPLZyORsVrhTe
tpZYNVUhjKusz2CwNtWxCeZx1w/waLqoApLHTe2fnL6BZI6tLeoLl5OnmS+AHaGiwYl8rvEQ6EOo
EMaeT7lg9YPnzBCbYLmqrHcMeZFtn/dnQCYWits0nVLpflPjwF/o+NOpmgOihxH0k7WqwHdUcDzy
EBVt3/X+Bm3K2zwI2rAKqz8WLmgQ56qv8EAEuUODRXcYlhtIgOeGRlMDx7SGI0Xvo4ts77qpK/nU
1I8Dh/GjX9b5XRfIHQjRjVJZdIrcSN+GaNfEjEHY4FLTLN0kNtrRvusNpLaVIe6FHTfHj1O9zqzu
DndL+aCgJnud9SC0Zz0MSX1jtsaVXynjJsnqCt6DtvfCcDFjRDG1sQ84hI1ZcqgsXP1gs73rxAza
FZUVu6scYY1uYjpO+DahVgWtOE7wZs7XPN+Vj2029/vzIzESDo7t9yqp646Oqz+Zl0ohF0159SPj
vJdzQyyq+cPl8q4AGlxj48bEMiDR/mg+VQGuPMmLfDSkguZJeHmKRmrZWwSuvtMDMqtWY1B0YzBz
56Mr1tvOr4m01yFw33i+ryNK3nKch50RtPP90OaUxXMBODrkYb44CLsZXrNFL6DcpBilI+hq7peo
1gZqP4MZKpUdot3lbn6+O7oMTIe4qLadO+4MBOrP0CDLXYy5bhzJljp/zcxqAX7n2GzRoi8dHMSk
dR4bhJYWpAUz+0KQL1Nq/gkyJRnq3mvreQDd44Iw1gn3CphMsZwMlE1oEMo128foynYjScGp2Qks
Xa9eiydXtj3RP618HqzR3AdDvgkG9B5JW3kXZsMOJavm8WAZJDzoFI9iNvIdxmFw51eEeYVGVp1C
ixCpYmTghCtouotnMPczR+hW9HK8gx8U3S7paCO7l+Iiq4sOFUt7ice7IRs2JS06KLvHFp4EilUn
+d4RTV/qAexsjL2maURx0zT9Vz/I8n2bwCEbnFjeUyBdAPSMVh+fQ53z2nlr7WBlA+xmN/9cjeRq
ooPd1UNwbxpOnQEixi6o5TFn4bzEWAg2JberUyuzd9Gn081HEeA0UAayIjgGZAHpvJ++2lXFyqDp
UlgC1KhTd9CrzfqYDKX1pQ1BF3eZPeJZcQFrMhs+onZaYno5YKusYX8VG99gS13ryKgf6G8X5PGN
1xO+NbXOiyWCx3L5MoOE7R3t6HsKzXqVZF7x4Pa0zxsg5DTMFPIkH2wlnbCUTByb3+A3CGuXh01A
IIc7E5dumNQAMvE9Fv4l+jGnJeCNLI1qdkAnJ02J8j/MUAj1NpnRHF8tJQ04ZvFjYvjIK+IJSx30
x3FBbRXSjonEvK7HELLRHA4nh/aK1yArJLK9j1bdRDKDIoCtOG9Cz09ZHmY5cAK7TPACLBMI18+J
jadC3cVRuWu10e8SL4w2gzKqV/KWer+dX42peAhMG98vTjA0vyTocY8ivXzysjLbFRNvf/a0Rvov
naM9puLYqd45JqVHSHIJvhzy0F6GUu7P97opyNcRWsWLepjU7fkDbnMj3KR9668lTp2LsAzMw/mm
8vxtmKBzCho4m0OeL8YmtNNSXCK2Kel/0U1UPoriCTXnSpYmw0Lbqn5uKEqB+Kr1Po8qm46O75Lj
Z3kGSWQEovcIpR7tiYPsItcjK0Z7YzKeuhlDPV7YIHV3ImW6WocdaWXJTD6p1o+j16RfzsULPKfx
pdHJKpFO/JTR5T0UGlOKDkzjhT3Y2kUWF9teiInPV1vQP5TVYZkcZrtBzGBU3sYvVXz02vjnTWbJ
fZhX0TXguK9GinOfS+5nrcP55mMygLMYAR7pZkMfmW9jnpeMNB31xGCI2alcTrJgAqUfzdWeDheH
0PmuPbDP3qYOomUnDtNvHnYf8pwIxxnHHo8TMrvZDPP9qNNuU85Tu61nd/rZUY4iglCi8bYiuZJu
13iLnJrG3pjfpkMVX5kyWNysMRZXjw7ePlhupo8yEBum7UFeMuYov7HtNN9rqYZ1m3b+1cwXt/j2
0qtQS/Cdy/Ih1SVd6WyNn51JpmM43jF6Kp/DWZKAgXix9vV8JJJwujGH+PvHlgQN3lNwPlr8gorM
7vrP7kB/vp1owfUDOxSbC0RlWU9eOcyb88pBnEyA6vHFzaAanP85CxV4XohS4caZZLB36LYmY9q9
C9xEseUNX/LBJX/ArcadyEfvojEw5XKlOzkCFoCe2On7NCN3RWRhWhqS5i5XXP2k2UTfLeMuQcZr
Qa79QwNnjH1zXTSwruLB847J3HG0aDNdnR9aU3VIEUWRCQhAgfATvAEuRmf0kJx/8GT3g+TAWoY6
Ve3ef3QVh5nuNGq8fFuBD4mXfQxUM3io9LJLO/SxVvlqA+kqPGIB9ZZClRlpusoKRUrEUrz6kYci
y4Lcm+LQOTdoGPnkx7Rr8amF3YXlxRUDHVrX58FR0SO//JiiOejPIZg2BrQWSDHn/gMCIfNCsdkd
9G2kAA74Muo/7rWZD+GE0d2hyLbU/eIRyptDKGx8aY/l+AQGxSSf133DFSBO9ACt7Xlweb4BQIvB
2JLEsieBc1kuBpVze8Bpyh4NhfUS2JNxF61zUxXH3mZzOfVx/UywymO6fK0p30cyuO32fM2tWwA6
56vm1BywtmT3bu9/oYKiRB1Vdxc31kVU24DtRPWne+PofwYPAC5Gm87RQtyHGKNwon3Pp3T+NyO4
SsZlU1l2w40zAkmlyXmNRi+/tvuTAZTitnOMbvfRxpSTt2dkX50SGGTVlDYlGTgl6NAJvcMMOWvr
RTPAk2XzgUTQOpSG+eYFmjiQ5brUlFgwZzXY+9hMvY3wOmMthGh3KmKmpUqhbiGtwK3qljGWDyZJ
TgWgNIq1XRMJTfFcGrdDhPM9il0IHPMQ3jJYT48f3Znazg7JsumzKK1XugH9d74xvSnc5pNL5aqW
3l5Q3pw1HKIYTm5shdcFEs7HNLFvMz80r8+9neXR1MHT/Th0fajpbkciVEyvIa63A23y9XkxR6uz
KIyT2/M/eY4VXMksgy+19LWDXNwBWsuvPHKPsGcoVjQXYadOUcNPYbIrSBsypYO/OI5vzq1WALvz
KsJ2jUI3kPfBxHAC2d8+IR/v1KjwfyZp59pjUrGin6Csg61xdjldaxIyxoYy0+ijlfsusodRx6yk
fBPXfu7IdT9bdJuWyYW23XiTjhglii59t4yoP0ExNHaANgBf9ZH1paqrL7VfOns6Li/wBaDWgMu9
GKxAvbbCArZZjo8k7ja7nHHypho8LJ/FJXC8mvy8IHum6FvZdlbg50hNHFR1bl6GAXhVW23PjVpy
jqvjHGKSYD+57oe23PkuQKPQSfVBFpp0ofNAItGwU2ef3jFeHOC3H1/4x4pYBgZJxzmpp8oxswPE
Y3TtDev0+SvwYlESUGNp+Cmmj4fQOHxcrFJDcODW/NOs/OsC39y9jzgbj1xdbPuQpgL04fQCRWN8
qBKIyaE3yCfpuvFWdhbM7sLJ7q3Zp4+UBKc8osPvJwagpbG9q8yecrode4X5TGpqI2gD9TI9c8fo
NWlH/1IukxXa1PE1DR2gfPh9JiSQET2XXoJYC1LK8Am013WI1J/2NLMLDcrLLqr5nuBcRovnXeTH
J2H7E3zApU1H5Z5/NuDrlqJIL0zK7NtiylGUx9EIRN5E159ML1il9BZmERFDI1dW7AU1NGjiN+i9
oRXDXnNjiKTdlFWXkw1pmJdGSgzcXOCClw0hp4tSAytbT7w0SZYk1EDyMlpKbGMaL0FqUsdM7bsh
S/c7CIl1LsYHHdN9cxnn42laXB0Fk2GBpyXL8G91hTHeNAM0+6j2dqpDMzmrONgNCHYuenrDB2mO
9QrGClHDZIgyRcUC7raQ+X9XCBSj2pS1HxzS2n4NB5s1rOSQVFYz7DPIvbeIxTZiLg5GKaL35c6o
W+s5iiCs6rw6nm+8uv95b/xiNYBJSNJAtKxvJz+7i11dZhsmsxwXVWjv3A4FuiKhsAC+ej76ChJy
Bk/Nm/OjoA5+tsMY/48b23Asivur86EfhxWWL2OwiJCq5UbitFx5A8GSIdFbyJ5e5BQhVGmBSSPk
YHhdMfWDJIkk4PDz8I9j+0M4ETpETRsRucQocrABGKO3KZqQ/KTle+r6pNvQjAhXWWmFRzGU6eU/
7omULE3MpsNVUz+dd+/nm6RAtMTA/bqwBMYoMKSEnaX2Z+m45IUNnJlt2D8S/E2CQqPEXTq3P0pK
wYdCEtbAuH0tW3P8WNOC/6brvHYbh5Zt+0UEFjP5KlE5WA5yeiHsDsyZi+nr7yC9z+2NA5wXQqJk
d1tiWFU155jtbnRhvhgyUo7V3I5N++pCM0l9UBTjErShtTYGFQSfoThvZsnIxXJEcFB6dv2MHISj
3aOsiXYB/hXPrMVrgb2TFjLDa9xI8UMf4eihC0sfEarlT9dr6jKugKrYYisYP7mY2bUVfgQaMBeM
VH9jzZHc9DLmyJlTP8uYCChY0peO2TPcNzPyrAL7E0CKY6xnFVDrsQOEilyExu5QXOsJp0bsw4yS
aoM8hVC8xzJEnBClbXOxx8Zm5SCzY2jo1klGgfRqqeEWZHWyKFrCZKy8tkJ44qJvJBsxEpfSfbQK
dGGV6GGjN/Zz7ihyj3W6uCjzMeoA59/BsFG3g6amRyup9E3T+8Fz2VV3cz4D6W9XD8WgHnvhbqxp
7C/+LAzI1Ca/aT7EtNgnSm00a+CkXPBWRp4Nl1JR8f5hJOG2O6knc0hoK1Zu88fNiXFpCpj9iJ2H
Jxz7GrGy+XiK4oB6cGkWFH37p4i09BQMUYlTi0eTWs2P2mg/hPq7kcFGVrrIJmceuEWRNoxtffUQ
9ASuxa6GS58ElCBDF9IWXUVWPLIyZGYfxWj8wTVlcqv6bUF4ThXFOXaazi1+6Xn9tMWanpaPnw2k
YtbaZogr/THVWNy6VfmgQcCzmWl2GOVOfjbCWBWBvacAxVDkOtIrnSreuYNL61mN60um1+2ul+af
cmrrS1MVDZ3jKaRQnEdHqW/gb5wVWLlTVmu7z/XdMsClz0Qu8nyB78NZljRPIo2pVLZKT8ZEIs33
peUpU25rBhDc1bxiWHrRItHGixILhqy9e7VMWG4/spelo9BacG8qiv61mTf61vGZabuxUx1GdUiv
EBh6WIcJxJM5IX5kREbqGumzwoiuBrjz5fKvhiRHBAxRgQFwgyj6370jsxc8+8sTF639izZPYXjF
YDi/J7eAa8jcBRy4TGyLCW0Ih8Ax75lSLDeZXp+G0/IU4g9Ykg7U0VLpJvzZIt4FeW/+dlr/jC23
OJtOVpwqYtenvp3u04SOOBomuFGjHnzgYUA4pAPK4fapb+tw0E52o+TkzrAabdPZ5RZ2wUWAntv9
nNZV15ArKaLSXzOcxxvYFRtMwnRCGa00xx9RyLI+SuvpPfb/lnO3w8JL9VRPxnBo87Bb+bIE6Bm1
LcbzUrm0WeeuwyDDsekmd7PnkLINw97gnSHiuQsAaKlM9gdbJxMoio2bUffkhrZNcNZKLaVKbtLL
8kjMT38eubXwwjTstkkTDAxyQFUbsfiSEoydbw/2pjEDkPFJ3XkxzeR1R2cos9Xg6M/FYgZFC5pN
dfypH8dJnG2USnyLQ/nRW8R+ab6hw+uNSeKr6Wot0puiIya0IlAtVoK/Ic7RP8XwSBT8gPSuGlYK
1uBnZBzDNhlQqUCe/jlGEHugBJ/wCMIAeFi6pZoJn7mY22/YLo4hggD49Pr4mTfD3rdC+ZZa+N66
DkxKlIxHtXJHUpeA2CdxygJd154L+RBg5SaKlCaIKfK//1mnd074SDMcm8hQUsYzHlzpon4sXQjK
/BxMzil7bEgqfkaZsVoO1C5mHVBkjJQT/XWEefEudQEhqRwsIliq7FyOqCFHQ4mfBmAnwKSZpy5P
S8dKV5gA6guVOTEqkMIPhjEMu0QtJfMh0tAYdDd0PCZns5zl7mkpNi0CwM91mhMJWgIIDqfcOrIQ
GS65QsEmk5GOp2LBLpfuU4UP5RQlSnuLmK0ifs2brRYP4/rnKV1rxMXxXWIA1pq2vqca6S75vMwa
olHZqfMR1c/HVhiNKnTPES53S7fJjlzUXaZuotAaDqU29kclSy5tqnE7sjHQ9gWHTW877wirWerk
w3iLIglUY0zqnZWO+S2PmmCnlHw6/2lz800vdzgKFILnqbU2I3OcVTIKGFF+PZ1M1bY3AR/ZKlNK
5pthCJMxha02zqtJJ5wDUJwKSK2ooOeFXfUZ9GQEFCPOwOXRsu/n1Z51ZlHiYI2l5j/KlvFBkKjq
wSFL4rExK/8ROI83xJucWMehkG+9KZnzFnFxzeVIq2+q1AeGdME2lypxUE1rY85Uyo+fCa5WJvid
uRdnZV5TjNrk3gRSeRw0fc3f3b0QG9m9KFN6BvD1c/VItd8SuJqnL3eQPo5rrIuWdTXN9jkUY/XC
xRvCIYrHFldppnqFZbj7xLgv6refbm9d+pxzhU73C/rV3qqxeGO5/JsM0S0apPuAOIEs6W5ms2cE
jUG5dcpLkDwv6war0SC7YGscTALcTMbRuYFOUUktPP3Ak1zUP5sCFc4LAF99Fyixu8kRej2VEs3A
CMQF3TZNkKr/VnVr8CIJ104U+qHkD8VM2JHuabkESILPaSxrAvrDF2qgKhUcOFyoO5QgPvExKEEY
Jw/MV9C2COB7qQUcgdGVp4DE2WFpGOMMBYpvMM/OimdjAi+TRHlFT7l6difSiNCaEiGSYxvU1dDL
QYaBMSCtFaX7d5joXguARYHFumqQ9F5Mpli09P2NEsX7xg1pa1TQSBtXO/L3hHmFbbmmlODmPye5
8l2rQaPQaA5HL3Qz0M5RezDLiuAyraTFM1h7R68Ie2tXZQPHPWkK4gxV85eWZoR9zMlCrQPusQQH
AnUGOJc10V6HXDUL04PA1Qkyqjo+/4seQxxKGvlXTSFoUfmarw44SeQ34zZUqD7T+UgaRhqxAZVL
2wU9inrSMixb3fgyOpuK0ZxURFpYSRuawFP3YMnog3umV5d5f9LD2YGMdmbTR+aXM5VfRkgjKrCV
XZikv/1uusK2EJsB0SQXrhOGJRJu4mBnmHwitbAPI8imTWy18iKCP41ZbMNuoEpV+n4d5G/UuNnW
zooeZz0aOGl0sxCbPkiEZh6FOR4UTd9B/x+2mYHaEMvhH32qXzsfqdroWMfB1P4wZcpudP9Nb9ko
LeMjkiOJ753cwzTo4XkQCYRzMW38YPpmXhhdndF8qMdt01G4TVk3ebYGRSOX3ZmmdH+UBpjVOujJ
39XDkhzXL7UdrlXBGsMcmz+dT++n1du/4A9IeXU6gCAGnTyhEqDXJf3TMBkbiIdUzD2gjDZmpTaZ
XA+izvwcCrzKSWJtRMw4iYSMIcCnj6DmS6+5qQTC3SNqhBPTFJXXKG9yAIxL+s8mNEpKQVXcIEKM
ewGWhAt48zJayC6B6ILicbZmO6gkbYn1WEQZrYKeVPnwo88Rpw2+mj4VQ+rhirCZyHUsZoTzWlcQ
rKpWYtfOJkBVChlpGZTcQd2gJ2l2fRMYp20Cxjoc+ErTwPVU0f1y+61PjslG2PnOxTW59lNV3Yx9
8uKiaNgdbFrqh5qcDwQM9mNMJUZGpixzbTuQEOFxvSpBQTL5I2zGJEOnhUOXiC2NsnZDmM2qIg2+
badXjpBxHyFuWms6Iu48cPwH6Sq8U2JjxpM27ZJOJTa6gH/PHU1uYHPNiWAmNXIETWmAU0cflQt1
PEDAmRqvzmDnIILQV3XrmLvSDtFExCPjSk0rDr3FdaeXICW7kmPR7ne5blHvatsJ0JsXJ3ax6WAc
j5n4ohH4qzeKHT3GlL5h/RIIhrhDpX8KNXnshxaKrh/2a63CAV5Mlbtr8vBpzIUgT63WvRJKQGRW
zaEIhk/NLp0tVsy/ILybVUuiQpcRSdhnfcG9xoaKqCV/1YhIjdaWOMIJAHJa/ia1ZL3BIAKwXAl6
wBx14dl0nznlo9+O5FhITVv1gIBu48DJ1kDMbE/rupjBBUs3hTTEJqiwwwkDll210RWS7qQfAl4P
0uTohjawX+50vcFU0eTs8WrB9x1BkbrY3S+MetqJ0Th/qqnC5KhoMWg5kG7jSPfDv2o2fCCwA1cy
KXYwQ3a2YznHPMuPSo3SmJQV+MY1jG8LmkARMsuQLjk7HcKeRRi7Cfvy0hgQz0KX4Udt+fpORTWg
IhvcN4W4og8kMg9oBGo2jf63VeDyifkPKwGE0UQ7Kbpu3eyVk86GPxKYgeR5uKm6jeon+roE7jox
q+LuuVc7G+GQT0pnK9U9S1Vt22nILuAR/RkVsmZsUlI8R+MyEI9vKbQJMIExQh4Z4zXLt47CHFKF
QuX3HwXDdVovgydDtbqO9jnKvoUPB1aXTQZttkm2oOJICplmeDrBaVHRAdwpNPglqeQfKX4lhXpz
GgQYbYV7yZFutC8TwrhQgA1bSb4I9Ju9jAmU0DrHwy1KVEz4XkjCfho4QRPEsFta5m8KiJ7cKMN7
G+t/isr/HVDOeIPjXB0MykfOJK8oa0jtobBX1ei2e0chSdZMwYKyHliRluoWYb5BoNbCgE22qYEb
sylHcy8auTK0Se40s4RHFMOXKRtSxOMgutjzxohAg4noE3JY95HSCpUi2NVA6p4SkZ7RiWXQJlP3
VNTMcM0mLtYOSmRQN7r1NOtp9LkyMZuEwj/S3kM7+HLCKLtwczLXSd6+ETXvXCIW0p7pvoC8PVgl
AsxcFf1jdS/bqd+YlfsxFs2vvPYfofMJDysWkE9u732GpiCYHJKq6PrEPQiesiHao83tHkyUe0lV
WZ8KtefDIm7EU+PwFiDX36uTxnlEUdKFjn9riL/aTQ7z5qTOFcJgicXRWROvfCRCDsyvfWKDmGqx
ygXAUa52y6dEo7DcBUmOtgT4ciEDIsdSt98FFfm5k9LzqaNkBObSXQcmxVgPK9OzLdJhIt1ltMUU
HpNQdkqHlOACYwctUEBGYZHfpEBR2zH5zq1c3OzcvkztDb+Qvhs0ah/BFdVr6+pekG2IOo/FrJbn
l6iBYSXs0EHW7xcXcUhlWh3rFtdKR4Sc6xPYZfTp2dKdat/ZZOFJSSXCCm9NWB6HjWFzKWL0M98R
rkqfH1k7Y0WIEHMCwD+Q3oveLDUxzdN32Nalxs1KR0Yg0CDfOiMxNhg9NJBWhUkaDSt1VXXCTWer
8YapTeQporEfrJEr+aRE2IVbpFT+pFJTaze80CyGHIr4duMTz5UaG7UiWCPj5oWak9wm307GPZPy
e51CaLVjN97mffcuZVqTagdCT5LJOKVBdkyUXRcJgH496rPAHMYdOXcXfYAcEw625fW2u1X1uV8d
Y5FqJ8A0/PdQdAqSHybIHb7imF4SSFw/+pPdtxUZ7bOiVWdRa2rJL9eAoaKMibFitOB6AeY6WnPV
NwXHIdCkeQ8LcEQD0qxdnz0VdYGIukdHMuHeQVduOjv0M0cADDN3MmFwo4lrZwpnZdaq4hl9l57y
oJuVDmq3yazWObFsWSd6bhxJqgAQxwLMkzRv1jEMh43KChNV25vOjMVLlaHBYFb/tSn1/AY+Z7xJ
e9V8zbB35AifOiPDFpahro3FsZzRHhRLdHAbZ+eKLF13RLcMEpJShjntYGtMRXW9OBEaoVDNHkEk
H8oR2bgz7uG9kn5nJiea7to51ZiQJFYIprLKPGqn7oV5yO8+JEFB1331CcDoxkWT5E0aPFp1JLKF
kuTL7tx0H9E0C3tL7Pvuzama8iyS3PQi0tXXNXWCV9JS2KRJZ3hm9MANPNkHVfsHXu0D2iMwzDoL
ViCzG0I7P1rSK46uj2SG2XawJkan3jU0vFaUrwExomCftEwC/KmplEtraDdSUU0mRjCtccEf61hh
taSm+0rkj1TvHXqB1Dkyz9pbTZpcXJJeVkQ50QxtjJ2fJw7fZUhS1FhuIUNwqFoIX3LrVIbg7wJB
cCz+iWzLaPszhLQl5/tbbpdiNyp/+vjWRJV90dMYj3aftOeADD4o4jfBNaPPx9cyBYqOnjHfIYPh
DJ8kC7cyp7k4h/PWjTXguZrBKphvNnUdHmwOT/gRWroP+Mo3ZeJYHiPu0bNTPHmq1lLbtVhEXfOc
yQT8VdzNAJdEQ7FQxBfDNO8taQQPdPNlAbO4ssWhCQfyl7nxIQGpy+OyUXXSmaYSUFgKbQ5LIBNf
Salmw9LeGIrurlBQF9usk89mEnBWZ90bw54Udjn3T8d0SkIkS86p5aGeivIIHZ0TY35lebo8ylDY
pavl4X89L5a9VN7lxvH7Pz9PaW8kxzZyxAtNdlJbEH5WCTeNcH6WVfk752J8XV6LU8obRRTG0anK
4J5ImgVWE7i75dWSQ40xcDdsUn0k/82vkFNpcms1jNbKiqDZofU5BR0gH0GxlW03erETXlWkLpdW
rXYFgR8Hp0hIKceuGJkkUcFodBTxNoQNGIWiMF6lxboyAAKKH/JaqAiXuzAjhDRqHw1MvJcutlF+
43AgLiB90DMGJqKLwH85hXnMMorjkpQDp44ODh32jZ+R1IAWBm8UzdX32jqhVic6Nx/6nem0Fmep
CgBfFg/u2KnktYlgr4bhZylb6E/NxQRofMmjUs4ijdeK5cK5coR8UqjmTJQTTSWrs+7k10nxw8dl
I0ehPaT+HyQ644ZBJZ07M4NmL/IY3YjKX66rQ3SkDXGtZNdd+zL2GVOYWBCMCOBx6ypvmmJ9u/4t
MALtztxMfaGtoljFqwxGKs5YdM/5VFLsS3dFQwzsISKfRz8ckyO+gZAUlCFdjTROD1NeIvztGRsZ
QxbvYcQQIYtCmdMyu761pdYfy0y5hvRYdn0ZGBdVpu62AToOPYwc5irINWSvIODoQhxUfTLHlQ22
7bK80PhSnPQeSuH8tn8bOxq0y/I2coeIt2dyBiqQff/esjxa9vkdXisiDlWotf/zW5YXxKgY4BgQ
fRBgMBz/1y9Ynqq1yvXaUHc/v27+j/3Xj7YZkaFDiqr838/++88v+3IFZrSuTvV2+Q0snYa9NlaP
MhDks0Glto5hGfEwMErruDyHDdAaXIB5ydfZaUD6px4aEWLP+5Y3Li8MIgI+B15uzey6CA3at0wF
6OXYxMUFAtMGwwnnr5r0GfBkpJZ4IEJabdMpJ37o5LrZczsGNf8/y+Ny45yFNvdgS7OrLj8PM8PQ
kGom9sZy2yrdxcq4IXzv02dZxwj1fzZd2eeXrHf9vWk0F0dOUL1dUmnVsBwRBVSwJofWNNADFhMZ
rabpAGPFXlBL9aq1BDQjrEdBVn2PZYNgGgkDt4/wrpjyT+mo6bWI61+pTmSpHxXxYz26GrKPpnro
NUvfiqFTL0mYO7safu2Z+PXkUBXgFXvHQkqvyfKQtJF7ChC47Q1srJdY1Z2t7GNjndM6OLRzZ7Js
uQQOSD+hvSmPVq7quOdIb6SjcBxr5W+bOd1DPW+mrsPVVVCWL/ssJv8PEYfyAwPuGG5p8caVvfZC
JAGcUmx8qs3r8jQclCfLGVQvpgVPdujYXAcjb67G/3/Uh7+Iss4PBo3fLq3Ca5Q2Kd0c4mCvVi3f
05QVQKhjU0cbNyD8Lnb4vf2XuQUWa/RzBkzUShnY27BHWgEOwb5x2l5J4UPYU5ItOQzYkBrHf46S
4khN4NLkZWO6FN2jpvbbf/uahnTMsNOOsda6KGTiTwfw7alyHxQzcZ8Ss3eflLA8QLkhYBabHb6L
aERyzmZSbIYWKG52VlGz8sugfGSDWjwsGxg35YNJSq1lt8/gTJsPg8y4NUGgKBDaKnth/Xtc9qNt
nrb0/ojPddL2w5jSjSUSnziyzjphNgR3S9xbPxbuL8UGFwFot+9iMgbjdivHKLtzBu8Cwr9OFciR
3RzPHDoo9iIXJrIzuv6dxEi6dnTPgJlWWOJ8O9sq4KkvfvlS2oS39rZRrk16eCppw88OOvopFOVe
j1kspn3nbkLfJlXHINIFHKTW4hlWDBJ7legjxbSyHX2lPS0bJWeAS2V8d8uUfLh4Kh6zUG/3Vi/1
fe621k1EU7WOZlt7Rfk/5sGvVifVDpH4u6xhcCpId47ST53HqLYwnw5a8MtGiTww1H1F8xMQIa+E
hxBkxjPiuvDndzjZdBdxlN4Huv3MQvpkX3W29tLaJZGI/COkgvwWRuWc4pBcp6gnyrVsHIUF6vww
0bVwm7nZIS0HcsLsDAh4FKlbI+3yxway5iNZuSQq1cWDYaTTFspM81SFsnlSfbEVeCEfll20CsuT
kP3v5Zkim4m5SUfAgwXjSGGyfbToKZLplIwbNbZTDMVTx/07bVmIpMGau1lB8WObn6X2AU4hQrmU
mw9OIZ78MFCf/Xr4mhQm9nkSmDfLJaGbFBJKt8govjIpr8FAMV8DMPKwDqM41XJBd1BNvtyeRJsq
zT5KHP3z1H8Ckum675E6rKYm/mCS10EOqBGHam70pDVWtU8okvcRmVr7WrVZK8KyIOHJjH4VjThF
o/1bjolyZjAKb0IRXhqq5j4yW6IEbPlMWY+ZnpJvW3XOEy2Z6jkShTwWziBXy9Oy0qpnn6xNcEWs
91P9miWEOxm+D5xfR+RD79599n1BJTywVLNU9duYyKipkULtY2f8YnSqE96p/27xnXhKKUDA8NFe
63JivNZi8NBd9z5/y7o0Vm1iV+8kuPyGCUtXMujuWGIYI2dmf0jxFo0FSUwKIsYbTJB1SlPd49t5
Bjpc3Kq5PhliNV7J+emyzy6K4hZaxb3iDDyiFiluyy4rIyaJr53b/PyOfz8wANGxhsw/LT++7EeL
zwEN4nYtW6ZjwDv57UEZbu2aEcvy8wxJLRZ2XbLp2l4cl43ITHEc582/p8ujElEka/n/62W3JGI5
04bt8may73jz8muWn1h2Lhsjs7+mrs1PGQpTkUbhOQKnQlaVOsReF/vmRqkb9bZs3DFtDg2rdIKi
EoUsmWqjdC2EWJWxLf0p4xiIYTwaNjfeHJnao80p1muD/gCwi0lN4qsfdW3Za1MoGqdnkBPTEjvb
UQc/HSiWvOtuxSJtaNN1ZVY2RW6GxizQRHJkwD8PnNPLshkC9T+PlqdqM3Rg7rACxE1EDi9B1sum
7vhaVsvDAbjtyS7V6oCx/bMt4nwlhqx4yXRs4gyMlye2P7LHwI0hI1Oe+/dqmIb91BT6Ez4s/cG3
a8QKjva0bBxZ8wGwOt5Mlovn1jbGrR5z7W39HrW009Q3Wx/TC8HZpOsVZfs1lSnGtEDeYQhXh6G1
sQfO+1WIUk3+lUxAo2qk2oekl8bdLswTSiL3laTLvQU4c23ViXjwCSlClwmWnWJfewua8UwjxPrl
JvzTTqYrYHV0eydAa+0xarhProFgfXnL/Itk1LvvtcPEvOYizfBzjuNLuvqiAOGZfRPN+5jmV1Yj
wR87GB+Uuo/eAxuxUGjq8YVYWeVkC9DbnQ7gq3b0t+WtNb+67d3g02Xw7KELGq7S5nbL7WPcVoRO
Ueu0DvUp64Acmm8YcLKCWcTcExM+jrvbrm6kcFS3wdHCU0HfZHRp22Hr5YVMox3RIoFY3rG8lzyD
PfgpmzXkZ5WE+hn3vXVBkEu+6/IQvE25GQdGQPQOoLS44C5ynXyUAGk2sXoBgNV5Z1hYXe4tD/n8
23O3Wx6beKW83EkIW1Ngn1IfET/f1dfGTX/XFJnfIaMUinntt5mVBwcaCh4eHPoEUxo4+PJNUgn6
63n/JcNmClcd8HRABOlr12Yneo3KuQBD/rOZ5qfLPsq2Xa/S0gni2O0Qxdj//b6fH9PMe4ATa9+P
WUed79CGI1kYaU6LKHfZBKRxnrl8B+dp1M19oZtMFxj1Fcn0HkwRLPNWj86KoHP5uLzQ98AljYxo
nOVpbpb3nCv9Dr8OzazaSrZoFO3xmuO6HwOn4OLvl+Gu3BRapz9Y9h3Wsn9LGlW5lVGl3LJq2MWm
Mlz+7c+KmYHBhyTGqd3VY3zEjdE8aiLMHp1nNCrT1jAFIzOt1i9Thf5Rtwv1G10NBUndftqmxXzd
6c0jwqvq0elJCljeYacl51nk3LOxN3ZxONzy0TC9HmftvbNURNJN+x13CiqLvuhvQVjoJ5qO9twZ
bL8hvSnMnDUCTCIEXvQaVBK+dOmuCbSs96qD5q5HqvnKHYqJUabOZqhKei6u8kejxjZbKdbWLSP1
BbdEtvWrUGyK2Us4GGVyBCpNOsT8qh7hGtWaT2r757wtyeXrRnPXpwgO0evk77jXcHtBJb62Vq09
qKUknKUaoseQOmZLS4/pQSl62BgcbpTfrKmbpN62jAZ3lCYETcWq9Aa0p88Sjc86jIf6NbMQF2FA
NCk62/GcjeZV13Llr9MShGbH1e8gzMqVqNrmnNQOIvoiSjaRjPubzSJlS42DQlgh1rbJsvYSDQa3
O4WBFRNqnXUM906OvGPiYNNo+N6uU1QktDec9kUZ4PlngIm+wmm8RKHuztnXW+Q+UUB0QP3Sl9GE
Lq3JcF7SKgkJvMeiAbonLrMXJSrSk+8Tj410UXxqiXppmk59Idfe4jNlbLbsh518wvgIJ94XPbig
dOc0ln6DiNG+IA90Vn6V5kdh9e2LPYFoxdvRbgwqB5qE3eBxo3I3CgvlneyM6c2hY7eKygjmtOan
QNfWipuKN43UoEsREEw3Kv60w1Qid2Sv7nwtsD+xGk90U0VzczUmjWkFREDVE+XSZPRTUPSscxEX
30IpT1nvT69J1xq7qW1ZuRqZfGX9cF7eQIJTtJYImx/MtIkuDLYIa2bR+50w2EIjl51pdBJxIex6
q8JTP6RRXOzRHbD60eQHoZ001YM50ZM/QQ+mxzZTx8cktq1rJVzv3y7cPxwHVvGwvGHZT5pif0RE
Q13IzywbuxlUomFDPM4D8xqythJkVkqSnJH0PfRjGj7KeQN7w3zI1c9/e+LCCh5z8rltpDbXZb9l
R+Gp0bLYSyNdboOp7N5UFK2r0ba6MwL07o2cELpDrfHCINq+QfJ+zufd5L6PB92pCYWZf4jkjh5Z
QJkflh9iaPqayam59aQW3PWGjD2rcDw0OCPOgwKLJSH27QlQDL5QfQ63iEusEHNVg1zxj2mzGK0x
sm65rQ6fo7xVg2V+IbvnEE5o12KcGZ8yM/i77O9DwnqcSZDOlGTRuULm5DXzD1S1skYNrb9j/Yp2
RKLWe8XtqlcOoqPp1OaXYlv46hqdUNKQRQ2loHkHkTSniEbBpQ1d4965EI+0rqguJgTXO52Fv2qd
qT8vlt2Mlyw29YgxzpaGtmXoHu3a+Sk6rhdLjZoLy7poC0sEQJobkqTatPuggH5C9hn+8XGvKIQv
Ust/9ja0r1Il0kkpQgp3FZA+jI/Zf27H2WaAshNm8XfWk5lQSEZc5DevNCyk82XXa9Xx2/DbZlXr
k4DFFm9iU+jogJvLlIX5iY5vQHF2kgGFP3YSeno1Yi3yKNfSaC9j02p7jXnY2vCNyQPOv/c5RveT
bXaHjjA2oHUuJirlNJhTeFyedTpYZKHHveejX78GKhvBjWCtu+QjzAS1YzflztOM4dES1hRaJMHm
kyHZlSp4mSz/4E5LPY2m/Oq7L2UeupyacXF2suE9G0Eulij0wa8zUUqG56BtN7Ycv1kKm9rIhEnz
r9g+iUvyY81L9X7jmjpkHCXbmkX16VjxtO1o9qwjxT7XXCLf1CR4DEIl3oYjXfKZbfFpWmRIaZjG
VMfPj3mSHTsrsDxbi5U75IpT1KfalyaxxMKl1g+mH1xMGaQMg7InO0KX2BjhTk+jfJc22oudD08Q
G9dGG96teLgYSnZCdnCOxuZFIf88Tf3vyRJ/cXXi4xfTyZ/EN8aMi90k5cVF/pVafPSOmjT7eZpt
IuQ51ZqAzRIVB0XMoZO+se8lcXV1h0AjE3zlbYFcy4nh1cuezgR/LviNbF8VjDn7mNGSgI+6Iniv
WKPD9EbEp9hJyVklJO0vfYQrEBF3M+LuYPCXQ27IAq+lQqhlgiyEXBM0uiPUDGy0JO2FJ8f0nZVQ
aMWAnnQ8R3FJpRiIbM5YCcIeImKyxmuCJGTiZh20qxGp1LGwTA9LoMX4debuZzDp1SJaN7IlmRPM
gJeM/Z/a7ccLxfKvzIcz1JrdroejU3L7I0jdEJvI7F9iaIP3ZIpf8iefOcDRV7hl2AL4Apk0OXoU
p9vR3ntjiqddApumQcwfA4sw3aF5mEgYp9uZEnWN8caOdZBoif5SoHlcxZyQ5ApNJjkUgjGfPsWH
CgTHKvySheUfAZITtix82P3Vrz6XyirQo56k0Bx1S3ZvfcdC8cZZAbR4UxvFdbTyEg2l5qz1rj9T
NDlrUYQjv3kgcAAYBf1ToAxPYa4jogrMmAEttbnaT8VR6+Mn3cV5IPzxMORkFZcBcySwXB73GtmF
zBOEgNnfd2cUrzAyEP+hhjkObvviaMSKmqE27WiAPyfAuoickNyxkk5b2671l8VWvsqt7k82/8ko
1T09TGqPlUM4MCq0Qve9qeK/hqkQihK/4jpNWG8yaSsjZcu000J2VzmbNH22VbKZM5G/OKIK92GF
7Uwz0k1pl+gtymzrVPGbXiXf9HWQGncx7bFNEgVX5n9Uq7+Csjo1yMBycjI3hgCnnk79ueu9dAQ2
qoO7xR2TY7QEWUBIwSv3OuKBbCtf/z/mzmw3ciXLsl/EBGmcX/rB6fOgwTXrhZBCEueZZhy+vhYV
3aisSmQBDfRD4wJCQLqKcKeTZnbO2XttTRsOeh0eoAmTBaTt+j751ucBxYganvSBvB+6jNMGNKu+
9V3RHslSPRVU/8GcuQEz52Tr1R2pQ1l/w+RmPWrxg2+QV6ca8+JrEVPmXn9jY2cFE3eEH3lQvpBj
1A5KwaJm1EgO8Qqy9Y1F29xSQVmJI/oFfA4hWXUpScOJ9dlTqgR50T8lhGtHY0ZynJfHQUeTjYX+
NMuauOTIINNoiv5oWX2/vMkpTz6c8ALskiqIMOt5aDlsi3JfyendENa0w4d4rmVas2inGcbBEoOg
AJxq2YmAAXZOuwK1G3G4A9FebYLyryuLFXORPgg1hxs8DUPSfVmtjro3vLTD/BXKmTMtqegSS54z
+D+eQUBsZUDNiERISKPFQ+pyd2ez8cHCihJQWPFBi8ZypxrjJPK8XedkAkPMSZqLa90MdjGt9mbF
65hi/7GvhrODIRztYfnQ3+QWIMGKKbvw8nbpXPxpTJpBmQMVTrEGU/Qtx4UDIKi9idoWg9Qmh7kV
dcWH5yImHnsL3lSZYxuJiYtCQPWYmP2N7YmXsJruO7e+zLlkBtSQCj6WLpcYbSmKfh4qK9vXRsX4
X8XP1sDKQm8/XWmJe3X05mvU/PMQ6wig8hfHF3vVE9xI5lhhoKWOQ7wJNSmrHR5+zMDhqjbfTKCC
AAeBhxUTGaazhdDFdFQwN863NjdxoCWMj3AKB9kQnpo+H9cYzt40RBKizw5xNoHckmcHG/So+KvI
i1xjXDnQNDznc3E7My7ume9avbyb6AoGoFwCuivrxCEZro40TGwwQWOM23l0Ht3qEmfjvWP16soz
p5jH6QCziy9Il+mOGyhCXRIUyfSQItRAXKsnFOcO34pL0poc8+iSKEfnmiASLRy3hHLtShJDtl0D
hNUAStD5IZbFTkfB1n6hwqAf6qO7nLp6lwzyZijsZ1dSZ6MI5iEdEMEtsoc+/OC4ffKcHWJIPpgr
BK0gbqdjKGYi6xEtz6OCsozeUyZkpcl+CkSZPkppITeqqFUsrfkciM7Z8GofyaE5EcK2qvzsMOqU
W8B2SBZrlrFQPXy7hXZptebDmK9RY93aGCHsZNgXidhpdnTXth+z6C4gx77turjVVfyRo+LNlR9v
uwzocfSNCN7HrdHwfFvhs0aLDDHzgZc2IO1tIetWp9Zg7QUOEe2Q5ifVWp8A6GgmcuRuotbmc1hS
ZzG6TBrxgWODksOPEDqbYV6sZhP9ej60yXYuQi4fcQC0f5Ag2WOJUZxOR6KPxFN0cjO3GfuN1AXB
ujZjOmxbOgE5ePq/wVaAZnH0aZX7qQWqAKCu1r6pjKO9r9U/tZWvXTWPge7pbeDru6oh+XWBO29q
coMVPbUDeNZ1zZls37lMk3JWecvTPrtZoWbzy3NWRGilafvk5EyV9IJPEN84yKtiCixIS7ckvZAa
XEr/JbSK57hru59saFa2rOT7X2OpdKc7RjUxnuI8mMY2DPgI91wLkn/msTjMHmIbrYBqZi4OMqsg
3dfB4ovjlTJTQTOKPI/50eJWKQeK8sRCkaZZnvsULX8qhaYff70shUbGsCF2jmOZP3PZ7wUCqA/O
WKu4qxg26iH62kk7aenovA0CvRAd2IlPM/8Wi2/JbLBylgX3njZ4n2VitvD8aJl7jCNsbbhMtdAP
XQe3QmTl3e+XgehTYVz/Qomj2pa3vRNOx3qatXU7ut3eQLHyHHkAm+AnE9mtIFI++V2Ur+PJdj/H
nzRKiz+h5jNGBsv3Xlvh62R45jo1yactFpqWiorrX0CSSGqUhhlc6axQFe8KXtqvm+CvfRh2Q3n2
tfI5nYfpPbVtAjctCIatmtozMYlqZ400iy1nHi/gJatt11ZEkdBQuNNABV+KhfVZ6OMGhcv06rFG
r3IcCWBIh9RflyD+dk5L1Ni45GQbhnS+aosiz1fPXuNymAEJ9Z9fWnU/m6BjnNytTqUDN05NbzHT
pmW2j5GuHnU+yikbmGtNWCQ8pJyaVp4Ii2R2+EuDIIhtXE+0rPvQ3iaym95KDp9eTh5W1ANvVUwm
17Wco/ueMTYmGqldAL19+EsxO6a1+YLtic0DQBm20OS2qNvsTCEltl3t//k11lrF14h3Ueuo9wCP
TmdGws7jKGeHJRwifzV09iOCJGLzSkWslIGwPnUTi5frtve2QHllkyY2eWUCFYlj7p1JFuMauHi3
5VwHV6er3Evbj4/kcRRPrT2/DlE53Y2kbD3EnTwk5tQ944SAkunRmB2S+aiHbX0y7UFb5XhWSAEG
arlAEHLdv5D4Nxx7D/wqyVPHElXaQablNePNnH//pxY96Qpf1LpamDNW4Yljraut7tY37UIT4jih
I4x3ut00pUhQuU8b23XvujjV76UFpDpQJrLD3xSMsUFHpCyfaQSgAVJUo+0I/WGvt9mEWwTPoFmR
apURFu8Asn/vSoy9f21zoIdWnopx8yyvQyWjvaPtAFVvaIcL2OLnTq/0Y2l3JHd4eLl/ObPhIN6x
2Mo7w69b6LBgJ5wLKE79DH6T6VMq+Wdtqsxksq5wmm0MDK0eDGEff86dsXMZbNrh9Zcr1sWJ+YCx
j8M8Dz6NJSYB9ONM0a2jVCU4fnmFFDMli0q83Ho/1Ux/p+UlW5U2f0X6dUqt51L2wyfj/GdNWa94
89oruAUngFqQM25dnq4yq0dIR56+75t6uBe0r9JOyQ059Eitfu+BLLKQVxIqRqDq2N+GDP9/zWh+
SHh3nT/+9VOqb/oX6ACo3ZsFlCYbVreojA9572iXyFnUiYX0ILcSiKJ76fX3C2Pg+CAN9zuHCa8P
2vAwdY4ArFz3tMWS6qZCMsfppD+qya3f5th30FrmDUZUDejqr/G2yHztYkX2B2I5wrw9ms9O/yOq
yUNCYdeIKHSiawft7DaufZZuWOKOKho+lf1ATMDj3wsRDYWF06m0H4qc0wQzz2SnFaSZ9vhGf/no
KPHf3Lwf7ywCODZ/4Vkt8mp4hQXDkckFuJgOXFNsqNGxhmfEYGN6mA2GoybV8Sn14Hu4ynwht6DY
97O/0YdxAqgD+SJsGH0I56OoLeZwS5ZN086026oZgijRgmWY1vdTP8R86vK1dJzxihwiXnF0mZ5N
Ali6eoFzOuW0xVBQPAIJMo9Y926gT3mPY50MEHi97OCggtqESeTTWNXhHS1UjF/yraqwxEgJy5Wk
92EvHaXt46kyzn93hwlDYkgO5arLzH7T9CO87Y7uJiF5pXXWf/84OsRbUkATibI8rBAs6XK9G42m
dsJ3gzIao30ZyfSkaXsAL/5dTQxGgNem2Jb5nzlrPIrM1Bl3hCyL/QwkE06081F3pKz6dituOg+9
zgBxc9MMg/OsSfuqKlitMXeYJO7s6rFs4pa98ZW/mOvQAfxeSsh5Eu89W7BuECDn89w/DIu0zUNn
rsWWd5RVZ+wnTqWBxGR+0zThy190cFQU2RWPbYoiFYbllGfWmjeuB+4SGNTPibMXRglpa5hrIKoD
pCS96reFuddxIlWB8qZsU8HU/Wu78+CBmWMT32vd5ICJ8Gi5SxeDaQE5QofoSDuMWRpcM6Fb7uts
oNzr4s+BfmTgeWQWy3w6MFSPnpVOinxLMO8cai8g1yzcqJis6SpBjYXC8lgbHAbjQqGwjjM2fbaX
iMYLLGCL/vrvw+8w+9ot/v0b1BVI/F9xUjylnrHz4GMe7dEhWpi5xh6QIRP8ScpHuIvGRkvTehsx
+czw/YOXjhIESK1RcV/kCdnKllltZDTi7/Y6wpO00H5Wgs0E+gN2gN9N1ousR/PgcR/tf4ne//kF
nI2901PnI05RtpemSV5gCdAWfAC0ToKEir+pfP8llO+fc42sf0n4EY5teUjDbW+JvfGXQJx/iocx
CPi1HMaEmx7l9PkXweGPuTyXjXdB707qYvmnqG0RYKfsb/iO4Sf+WjZm/BDlUXmdp9O8OCWYSovd
zFJ69ohaXE0Gb5mGVXeruik8aFV+LReuQtzZ85ZOP93UiNS0qOejY04QBpAxhzXyfZxs5kG4qt5Z
Dsfwic0rTXtCsCIkKubEzJ+Po36uiEfKUoj7UWHv47hRD/9zwoD1L0FANglcICp0y0E64prLdfun
6xKPKUrn3JZrp92Kev5SwuCpUA5aIQgz26JKtRe7Z3BWEMR3iVsnfZHpQRNN/JwjUTOm6WSZdEoo
Rerp1C1NHM6p/To8//oPpGzEXyeCWuwIZtWzmUflomjUPNyyHRoipKUM7MPwEtd9/xLNN4bm1s+Z
7ojb0MQTNQnnOSJsChP/RZ/N28ms4gcp8rd47D7ngotZO+648unCPmWuHV1ks/ufr5Iw/vtlMggQ
pBNjWt7yn/Hf04V81q1sEq4W2KFfHyeNht2EU+cXfqBjGj4hl/jigIGjY5w0HD3NjJHFoM0biw4w
VdrufZ0+XuETO4T8ySBzAHUWpCaoFAMJql7W7nTr8feG+/1i2nQ3W+Foh7RNk4cJqvO5m6a3//w/
9CocV4p0zeNAyAuHN3UmcFacXZcltgut+n0M9WjliPo6jalx41uEhBeZfqOVpMb0+UxWg/39SwcL
M2Ht27CeN2AemzfDLZ5bY8LEbJrlrejIpBqX73uhW65nYNfHRuuOZroI2K9Fkue0zPTmhs1m6ylD
bR19FAwBMf65Ib3LWkDvX75k1qjhJJXbJOvVMlFdR3Zyqom4feSo423Rc9XHIVuEx8xOg6Yj5tDX
1KZCafLljfMXfOj2yfZr2EC2TE5Oqpc3BjaxtQ5n5y0T0QFgY/hVDPLFHuPhOUpghmSzO2Doy7dh
bou7msGpxMxyxPqV3ER6hEFsbG6klxAaQL4qybDfoA/eJUjL3nL8PWhjlPILAS8m6kdGHONVV1KY
TU7xjXvItuwKQ5M+710XB4O5wIcU60C3HAoryx1O+viCWq/XVfERss1vvAhUve8ACoCExpsIiw/p
hQnMmIcyKXKQZXp2svCt/f3y+z3Hj8E0YOm9QZFw/Wt0MNsUDZvBv0w4i3Dy5LkYkGpHlpNclB8W
J5cRDgs32Skqzjl3yqj/Gs3H3qY/jsL6axipPX3be5aj7qzrTuRMO7qYVkRq7IizkPczRJiA3hFT
nxILswRbrtREN0aNQHT82X4Z3QKNfjh9Zn5KgEUui3vNiiAuzZ6z942kOiXVeMqkpjFryu39aOnq
cRbuc5o58nNkkaOPUzj3U9IQCS41VJ2syUv5067BQnA7ZzaItZAJxBz3N9kMN2usTGNvjyrBIMdJ
B96IfTUrsw+cubKggDca/bGIIBDp0n3tcgnClz4mwJM1zR11i+tM7Ovue4C6fMLIHZ/q5YsGd4Ur
s/xRt0z++Ptzkgjik+kPP79ryv/rnNjdv0mA/ecA2P/1b8Nk/3/MiRVEDhKo++9yYoekn79bYgi+
/ktQ7PJb/zsoVv8Hia88eeCwBKa1ZUv7G2Rp/8O3Xcv2feEQ4SfE8pP/ExTr/sMDLoeQ0+CXhCXY
57pK/gbF2v/whO0Qe2kL2yQMT/zfZFoKy/jXyB7T0YFt8tKIs6VB+V+3VLq4UWMkAuW4wtsIIRLD
LVh7e+ZPOTLMWfvse6yr2PUN4pmUuUI6TTEfEnml9JvEegTTNd/giGWoUjLMJ5ZEEEw9XFxxpagm
oK8ElGcb7qZZNNeZ7n156fg8u/RbLbYK2Pr7sfoTk/WxKZUpSVoRr52aq0Nby92QVrSTR+hEHfre
Xa7j4NDzoVxJD32TaB1/txykkAPLvW3J+SIjJMi2l63t3HJ3ZEbtiPyCO1cRqF2Umr3BebAAv0RD
22zgILcoekJ7PxsMIbxm2jfEI526ptjJPMGiYGRbpWXaGuSADKoGxMbAXHll0HwoVaeOTUe8eElS
GjIPnO44/NdxHLWrkxBZHyRpL7cg9T+JrLsdopBCwhnLNdZ5YuTFd00sEoGc0oaI8iidQsDHR1lX
450Wo9PT60m/laUIUoEbl1hvWnY2nB6SZ+fqK9GDXHKc5GGg8tzUaqBNEs2B29NEjkVBvadln7Kp
DRxtwytS43rXMgLzIjALftcikIDaOuPnCuw23zaye4bQ9BZH5rRyuOhdQ8mI22o9DaygfZ0c9Zh0
m4pp8Zil7YbQyzJQ/XwYgRpCPFih+3MBqn8kSKZOZEY8RMRnr8fMv+guZyzAInrgdOl6MPJy62iY
yuK2JgbBG55kS0C8VYcczBZf+IwNwxkyJMmWEwibUqay59tM4GB0qhP1z0RL3fE2U/xptcW0yQwL
0EuORDEmpyEVW78wNwkorsJAIc2B2NzGtZmv4Bw8hWQy7HPCt2eyE276vn9su0RsUGpuUbRPm+i1
sW0bJ2N3gL/kbb2WHNOmrB68bnz3ChIu/VgB7RBon5g+r6JJjxj8IZDR6CDSRDrpAgER/T97p0Zr
3DVuRKu58E/1iNkyD6cbU4/3jRUuwwkiSrJREAnfeoy/h9ICtfhSS9egxWJz/EdZTUm4oIY68WCY
NVEANW7w2NkaqWVviI/gFVA9YWWgFZRnFOpAZNdIoEJs9uolmcw8SFyfGseKbjr71bXGh9myTXhe
/lNW5OO9Hbl/CoZ8vYypSC0RxCZslaYXDLfMsiWOAbIeouMZ7YN5r2vxe6PdC6w/G4Y5z4JE93Oi
Dw8EerENgtOI535gluEszrx+b/cKsXkHTsh51fOyC9Tgoxlyyb4jk2QKPNV7++EwzkNC2W2cFpRc
gB87pgqtyotwrb1RZFtqAWtDwC/2xTjCUFhP90WJlQdB+Cq0l2j69qpx56CdYDo0Qvpy7BAzWONw
dmBKUqHFCtFYwNtp3tSMRz7r1N7q63s37b7Hoi83UTOa5xrrwBbtCKNnK/bIfeGjbCeI6VZ5x53W
856jE1LW6pJ7KzMj3Yfg3rWExR6UNpJtB45caOxM04u2belba8P8qsGf8nHG1anrHM4FGlPEJmcN
6SPEvyONJ8CsLQq2gdQRjxbm6IafwPzWvgLB6i/1LyNwgKQTqKv5xg5TijjmedhMUK/A0ACBSbU7
Nvr4UUNuFV4TBa4gro4UHT4+WG+Mk1YIWDdti7PeW/pAc2LWcDbkS5HWnzG/cojDDnHkbYwmn8ce
rIdjMy7TqStjo3+vIocQg95A6AvRMPYVC6xHuBpxWPHUXu2O3nMJaaBJxpIJWLrXpXhusiNpyJCR
PHTwjBXDjT+N3dYZJ28lhb4andTeGMUEymRZGwY+NqMX6d6V5pcLeon1r1kX3rxxwyE+cocx1C43
8NttsvdyCBBj9WLJkJBaF58gbT6jGY9JEW0JaeIN+367SzwD7lJRbpn/DisozgxX0CWAYmZsBXA1
9r9ryCW70WDeLNz5w9ddtcmx8cIPVRsN4OuqVeNLCUwLscuazAYcoglwB9dNbpWj3blAKAPwfQzl
e3l0hiTh4ifJluN1uLEMGh5ar3Y222OY1yebb/jcDJupsxh6tzBeOCdvTL5d2cuESmuQ4CQ+y3ga
HnPt1NMq3E04FNHzp8hXdSVAlJFwEmMuWNJ9EPq7/dp38sC023aDrNENtKKlY9HR6i9cuYkj0tIz
F6Fm2jj+G0nskzYdp0hdCri917Ac3lvNtYPalGgDWrN/yKqFTOt7Z3v2Vz4/Q1zUHa05LHfhtPOE
izwmREkx1mSSpl3/6tnjgWWRSGLoM8Cytasyhq/leRdsLsx9VRCaxHISLrzWEuq80bAeC6/Lt4Cm
Ly648rU1+RYkd4a+Ebl1aIwhKnWGuwor87nCQoyuFhN2ZAwp8ESArJ3pkZe7htd9UcWSdNggv5bI
MNDxTAZ+Yp7matIDkXlrkSJfotBQryaWO7dFUOy+iHamc58iFGvrNmha07uZDNxsxMWDQtD9wJpk
edBm7Px5aX/M7bAtrXLexYNOHVqgfHAQVXkDmJMcwpUBlsTzxE5PojWefbVKxPCMzV0cJzFmK0+0
30j+afAiEw4T+ydt+3vbnfa/0Xk1mvLlB5Xdz2vDogfZj2aBVxT0u88mhZxc1mv+1880pfatZm2P
HJV2pheddALiVsYiIkNBcD8CS1xju/FJHyFGRSvl42RBr9dnrdm6E8I0l/tVjse+LsKL4ETmGfjd
syFydtIvkL8O+HohhuOQAJ9a0SllhvIwReOb4nIRq7MxJwvhkVOd+ZdB4A+CDy+kFz8OgN9EzJko
64k4cD8G1p61yemA0Yuba8fCG9rN7OlPnXJl0A8JjnEhad5VOfueYwZOOsS7IjfuZiYRGvl3htUQ
XmWowKvFxSs8opxiG/Dcyew8D2yPDyfLrUKWKMyd9OP3co6ZcSwbZNH7m4SVKS1In/GTD0ObIVjH
aYwobW8X+mfuhSMGHPbhvK04Ibgfdklnf6izYtn/4bjr4xF+79kR47iHYo+CZ2oO5lDwNCeBcs2t
EDVoqQHWcxGNRjAXWpCW43hxtOrcaPtZkagS1g506Xnkb1as967FTu8V9KhoscDFj2rmf2f+5Tue
RZbYmlk/RysLs/y464oerFcHRQhv4ypHYs5QzSXrsE+uba4/KqV9ytAaiBxGpjsVxEXbJVNrS3V3
GId8FjyHi9/8pNL1rm5NcxemgFiXaCUtqux7zniMMxmZwXfkUYqx7mdnzCzxIakqjuLm8BUn813u
GoQ/Qs+aRu8FR1u500vItfXwgFq1O4iKZMoof7HquXxJNPVglTszJsKBp5Sgk6OuJqLCHMLljP6P
YZOJ6BZH2I9vjQcGRaXmmmzfGxhJmMU9jQ3cMdUmK81VBMqMYKQGm4OJ/EwwGndo7+5c51jB04IW
DBGyrNaDw28hEwEcUpr7Ok/QQLBVWuG7Y0H8MYBwryl9NpMO3TIboeM1sUiBqUkzGLApBgpoSOZM
2clDtcy5zT7otD0As/CJMh6raZvsOIwWu6qkyRmF3kdXkcxqGDqJYQbMisqwrG1t+xXCrig+WwkN
magYnL0zI15xQQvYPqiPmZX12tT2taP3AJKaK+QoeP6Mp6KLOcz0XbALaoSYFIe6gRthTUuWcgUL
yR7uYwNYQu66p7Hu2WQLHRz3PO0J+PgDt507snz1HO3bR6EH0rxmKao+DNWAOOnK207P6X6G05l8
sU+3YfyQ6v5diwpoP4/Nh8d4ZWtYNuo/OdF00TKCnIkYmPUN84D52CTaHsX5cS7IfmsaYio4ldwb
PmHBGficqp7Yl4aGnTC9oWP4oAjPtdzYxp1mUHkN9nScOYJ7qUE3iTb+qpZRtGdHS1zraykXJVHD
jbWGlz3cW26hUyRJKhojRDlnQGKtUWjS4ftqSi2/cYylkQ0UpZ/dU5on7ppKvccMCbkiFhCfFnQG
kQP6xlNE0TG1XRF/wyosebOkpGq1e470bu1GcDYmeHz8Pvxo5O0rOWR3bcWk2icFMgbZE4TGiKYj
n59abqNI6ciqdP0Ze0y+DuHrJQObk6RoZqRGeMyMPsp31REOXQBHmKzMPHxvmRUx3gSHa6vPCR3Z
VkO86QylovwjogHXJieCnL9Hhdz2tBOZBsOAUnNM1xFMWqcCDNM/tNVMLz2ZiuhYt6k4x3j9qlel
Qmlpg6CDlxZHlHWJSyjENHWELQF64yR3nF7RRSDfSpiB5O74IvUBbdK9yFn2Wmutj74PlUOrqZvX
iRG5K7MylvhbTMCIRw6h2Z9sV+dVcNVtKcOtFAmJIaXTniGTAn3m1waYY4p9JqgXyUpqc1+IOXxr
LMjYvXRoGLBQyKaVtA9YxYkCBFgXH0bUCHRCr54evyRgBmDLutu6hdZWjT2yOqjVFJN4MoE0jIv4
Nz06Hu1ppXl/Rg0kTT/k82ouuRPq/AtcvsK60YCka/vD1HKjt7lHyoZxYud+inCxrRQ7qmpp5480
AxmU4S7JuDigXphpoTzELYkTriJ8iXYf2QzM5/90bZziVD5MNkh+MOOivyWiJNPKFa2QcWcvFFlT
05B3RjOWnjw9yda6rRpQgl6iv7aFfGwTvPNG7HKmks6P5rGU+OhcN1j3XhlJoXCt9K1jj8chj+4I
2F0anRen9GNGOyguFGpvrAJ+PqX7etBNbulTbubdiTb9e1ZcO/8bPWncdsPB6SQrXkKlAR4Khmc1
f6VQqg85UYmIU3vgZ5YNiU2qg9SffGV+IWv+Ycy8E0CbEBZmP1Y2mbvUZHuOUcl3HI1YDcagBgjt
0TqHLDRvfXQhujZCyXN8VCX+I5d7RoKIJtPwmm6tXFyMIhk3VZhCLh5NuJFzeuu5I9OU6DpgovLt
/iJwVpZK+5os483UvEdpz4jjWmNJC0JtwKzq2CYRg7/+z6QXH75ADMyjlPYGT3b9DjL8rjLSZOdF
64ameVVr6zrWtqJrT5MkicfRgEAn/g+VdALoK3KCMkyItQInZ8n6gefyB4NhvNITpdaaB10flj+z
LULvw6T47nTnD+QzxB3ZS97yCavJvEHcvS0j0Wy1djmbslmb9tyDRcXZEE5/uiJ9byDseZXziCgj
pAIVB9A/B86J9VYNLeMS2taA5wFmkde+mW+6mveawVffQGy6jad8nycswYyMF7ZojM9viOE2ByrH
u4L888n3EnJ8EkCCZoHtLvbjzTioLyeakf+BauQc9G52JhJg0SCaBqM5Rfa27SSSJUPXNql2bqTj
nOmHVbQc+anxpLTmvbW8u6gv0e6mdZCa+KVF70IFhKvUlcsMzBH2NrP+5LC2GSvLs6U7d6rSq8tU
siZE/kLzX2Uqt24b8UWUw+OoiWxLosTG6Sem9DWREVVHo4WZP7FZq7IwSAKM5WO30Yv52OZURWak
bQAloqqh/2IRYxNEbXoYSIULhIce12se57zoCClQ5RbI1F3uuO9su98wi2ChANMLBju6rXsBupQk
ngAiQ0igY74qDjFi85FgWaxt2pljF7g0KD4yMvOtq7rDGAEj1APNCY0g1fNnaS1uajl/kFe/UoVp
nOlH7TRkcGbt+rvKxgaa+wqLUVgfM1tDtB2lJ9du+mM/WBpy1gLHXP8OgX5CtDOj8TT5/F0T9Oco
cDLE4Z2cdtZcy4eW6TgmAKugn1DBR8sg9mWJSdRCykkpNIZgBkSmCauiJIh+RrZ/hjBH8lWvcSfB
ZiEgyz3KA6udDzF7/jrOFnWVoqUk9PbajOFdaMhw44I2WDV29YNextiln2SnzUfafhWx6nomiSQw
pnIlmso/RyxTpebfFrM6+7l8cycLrp/msua6ICPKx7TpydlisXeBrGXpyemxGMVZuPi5zFfS49rV
ADIkYDN1g2kYfnrNfYfafI11lP6CQRL91jV9HSOZXwqCwrIa6JIFbx6ZVc5L8q5+2Ows5hp3S29o
1Y4mwzxv3BmFri7wkvP1oHfuGk0Runsi5ybB0JDJz6G2PdT6+YTcbmw2LHTtqvY1IMN59JhrmPNo
wUcA1PWH2PPoWnJCD70k/IWXUGy22AhTYex7zN7J8BKbNaHOdb6lBa6CN6p+UH7gRX7vK6PL8A9l
IDd10wmiHBuSOwE8Ir6LwT3RZ6Q2sLtIQm1NYjgYJJ8kVqbbKKPYtnrLxh0JW6aY9QqiQllT07kE
k4UoO3JXQ+MqJBZkXYiNWhqEwho27RAlWwg0+UrWm64O822t2+HWHwkgrGDg2mF3nesYpHxyEk1f
0qMhDNUgug9AarIGzXdnmKpj4SRk2E+BgA0ZR52ofvbC5k8ROy8zkJFxGuxVF1OjT2RQM0q4uBiS
VyKxeNiVdQGhlLTeK+0fRgbNVYblyiiBmTYku9L7IxCchhrur/maGC2V43LY8W45qyQc6KxtPBjv
aIA4FJQCH/cijp/R2EYQa5FRm2SM3lPhXsrZzB6xUdEM5rgzKJPt0v0ZR78GEeW9Em6HUMs1F7xb
spp1Ap5BxbYt0lyUkWtNepw49e1MxFdpENfOvB6x7BkPGZ+eKqJTQfh7SFO07o1q36fuTwZDEJA2
XXi4ENRk2sscddvQJlqbMhWGb/tazN67hbG9nhT+54bJrqbeGulvhV+AzARqswKM2VMdusexdL7R
+spV3SJ8VPhNtkny5NYz5zMJiTataHXERzqeOEbtAfbevKBV5+44G023mdmPV5Ydg6vS6WwPQw3a
thro2LLy4OkdA85JNVR+CO++CLScme5IpHAEsiKr3HY9SI4qv3ZlOfLaLOxtePYfjAjEcx2/Gr17
XpINVn51NOHGVIobdvBO2mROr7rTIw5NvxpIcw+6SwqOLAe003SPssh31ny2tL9S1BSo8z9poEmc
Ky57RpinzVlZ+PBCSKhrs0yznTu4zwngD6Te7H0eS1o5v2PmxVs4DbdRU4sgM+Szg8ianXZM2Dh4
5M0I+S5Ugy7QNUlWRsJEAMlJk9fDbhDxc5cW3N5ok6+Q1J66skUKrMcuEMY82uvJU+2baJHdlnvD
AJY1FV61nVgQjQWd3vokLtmIQti8+pMv5UuLgfyoUQxuxJxuC2fQXqZkJEijx00Dp2RbajFuLbwc
lxrJEw50tYasV+zd/2DvTJYjV9Ir/S5aC2UOx7zQJuaZDAbnDYxkkphnOKan14e8KlWq2lS7NutF
b+LeZI6MABzu/znnOwMoH4wlzF80RuhmoMjgWTZSV/RR5NquN9PvqQHry9WBD8fXVoQ83rNCXzH6
gpbf6JsIKG9J3nFb6X57Ti86p89VUjXd1YeTu04DXzunQYuPn7ckTnx3mRg92GLGWBjPJtCVqfFc
d/1mtKpzM/n7MCu+E5yIHMy4rkA/0ehW64KTS2OsQQREeye++A6YI63q7UNet0x6CEqnYQVFVqXm
ntALGbQPRwzmXdlHjIA+hsLvN1i5P63YYOnqNNChxDaaCscr/hN9WdcD3l672dkgphNOWCbTmlKf
NSR9/GF2oy16qzgQKCe0EzMXFoLKVCdlxhzpyt7YUtsxPKnOqmtvUE3OncPGwSA7tmRe/mwW9VdS
5uZKFYUBGIMBS+UC260S9inJUF4oicaMbSfPfjreDOAzEFsZMdo9axAZVQfV5lqa3Z1T0o/L7bjw
/IIjZpGD1rsvojtT4Fwspc4WrJVPSbqru85fjdmkL63S4ePiGZyHBjGE0n/rNCbxWufny6LLKoJE
S5MKSY5bT16kz54a8xcG2XFhxFgDlAFBwo2nlaLHj8V9Hyo/21ax8SizkdLtYXoxHPy51U9ilA+h
VV3yLCtYGq1gqSfOZ1/+iufBH/xuXLngBEX+4HQ28/78Qgn1UMmTxNNBDOG7s5tN3hboP8p/0wsT
prGD9AlOgLBKDzLAKB+Vl/ZkjVS7RMUGgsP0xAu6Z3wKaxIgZ/uNA4gUOG7cb6UzVeCgPOYPXWV9
VXbBZt3fCI8cnj3uHRs8W4jRJ6/NLyMD40pEql0bpAmIPWUfkTJfuaSpJeeNpVvCsC6t0NU66ooP
36VguC7ci16uTU9bcb9fVDt9EhZclSK+FLmu8Ov2P+mE232074cpv29s+klKaH0Lg0ZRVwv0S+9w
XEadwd0VbtKujHaJVWv3/vxNtq7aGlB2ALZ5FqtROT07/mHoypkn1VmMsFG9h1KMhyBp37qyWk1x
Fx9aEG0jo8qz4h+6FVm8R0Dcj5kTnk23eQP6mR5CjhhNP3objczfqkUb4mQfFRuYXLTGkTszC3wm
GF3YxjcWoxHeJcG87FjXbo4VLTAZ+fvkMGaKnIH1deU0Df0EmtMc7BhQn2mZNd15lcb06xYG9Kzq
7rSpjOoxdsI1jHCTvncBzN2MZqJEydZYJg02LZsL31cQR8wz21Ub556hbae1F7EhCi0Bbt+FFDhS
YZsaV9pbSOGwF99Xnrrv7e5tAsLV2jEpyAaaypwkJvI4bhpr19FhRF+TzpGKXCklc6TcXBp1pdUj
1AcXc5ggEWnTOjR0lD7LICIsOHrWYPpzjMinIq4CJqCOwqM2E74adlvMD3ZlIeylCHnMN/ZDoRMR
a/VWXwcBorcXt4fYaJ9E6B/YTIGs0ijKawZXo6ca62Y3294C2hTqIUyIlasjxoeRxYj7aeTRcGQz
WCwGOLOrVBjLuOcKT0r0T/JozsKJ5ZOiGacsYKOygQ1WnuQAWQ2UObgyOQUSFlKbDPxeRNeK2pxl
4SbrjHM1p5hCoF9jhgRkFVw8xao/SG1DtfItEkTzwHojstR6sNZt18d4Lz4HKy/WRo5Gimzv7Lgo
dkaq8cjT/LOvyeCgsZCwy96ZY6aDnxrYG4GZJ3HnLxpVPVPweAuj9nGC4AbvO/yMXqoMR21nuB3D
2gFvvuDMnSafpkQcckqSCF4o34gJ7CfWKV9gwpid2rRNUuWkaz9JIUjM1dHITf5LWt4LegFtEtr0
rho3WDuGrRZjSfqIoA4R3w3hYxJ4nXU1h3ZrKHLRso01roZhHUVB9Y5hDLNGaujImf2vMfspquTb
TocnnYf6ZHbUhPgfJfuLKUFqtCtilp2KN2w3a0jqzQPUcC4DPY73aEDwPsoPa8qyg9Fk37bdHQoF
g1IqSQ2FZtB9IPhuaA148mXH+DpmChtVL4xlOOUawTOByefEch7pTmcJSXR74Q/D3qlx9MogppWc
ydMCq0qwF7HGA712Vy285LtctnxmPL583fhUrnOg2uDbM+cChNZcaWHj7qAzM/rBX0ytwsqcx/0j
71s+pGtS4+aCU8vKS6yYg5ApdpMlEFsnzMqFxtGSYSdGeEaUneQSnOxHKyGhbkxOvNYx749A/ueI
yNoMB3SRis7yXCOdEcfbYkQuJ29CWRggeDgnOLsLf8+22d3xpr93BreoFuuosx6yqIkI39ORV81p
J0NiqXOMQwwhpR3GH82rPgsmtot6pmfDENXPfU+mK1LfWSHfK5+9ZT7PXD2TyDOTMQMkNPOXT5X7
VwZFZ0B82RZQALM6hP/SZ6gmwetMahnrabRzRIBA5/m4/pMGoBi/2LfjX+BehlXmRF+BQwnloOcB
k+V4EYo8Pf1+Yd+VnpquBjs583MKH3+fo+rmGLfhtwzRb6a6jDkombjxIvUurWCvy5guK4/Gjkj/
9mBAbIQPD9hS/EKzm9kQQIjASqHKip45OjpZu+5BClAPKvf+e8Rm+VRlOZK5/8FuZjG6nX8MCutD
KGPhVP4tpNOVx9zAziS4lBSAQI9Z9VbyHNPDSumReqtsZzN1zJe68Vk5mVqmbn/LpRlfsaCvOP3c
Q7SZHvqS0vUMsL6Z0l2fGu6D2RU8cyS0W8haYCCc4NO1LZAFlIYzf63C1VT1CS0zU7ciWSWYDDsX
q+sCGt/5TQkjgCKxo3sZMJ3u5iCzZxbTOnKxPNRVcpRa8oKrKD4MFXlI8MKI8w6HMXzDySI2HeZE
tQe8ojaiFefuXWelV8rxGHbaxq9e2UxMs0Bt2j7GbH9gwD6cydwu0PZZ6CqAyxHe/DrjXesUxyF7
BBiBBcKfEvDQ5FAjQvqVrliUPeuFZAgPE1PcYJajwLPH2lcUFYAs2MRWTrsLetIyk3a2oAlPMj4J
dh/gnqnCyl604VowL+582urCbPzlC+ZI4GWIlbF3UVX2FY/aBRTZWdShWnd6mNJAMN13eUQdr0OQ
e0JzVSPjHV1RfAz7kJs8fa8TeNRu4W+oRb1WBm3KpSHWWU3NedExi+Ea5Y4WPQEHFXzEEYAUUz5U
mUG3HV0ADKaBSk8kDykMqXcEobsXa5byE9CTngh0dsFDchyrch2M1T3H0x9YwtHWo0p2wZybEVVG
H3MxhS9u08pNn0/HbFAubjLwPhKzlgMEPmdN4/N77ipw/wqTHXG54TMzODT2TvqOB87Y+VPxBNQU
7E19TSoVbZUpYAq7+QeBYEKe+vgxuW16iv2RkghSsBFNnpWmDpGMG0RwBsZLbT7Ww6veOV3/jqSS
bFRLs3TuTZSpVUshh2nhlEimoa/Chd9mu7gE4RK14lmN7vdQt+YBGKdc9ysnBrCRgeVaZSTol2Zm
7q06Ds9NMb2ZYBcWCkLyoeu1clfkkYZ599GcJ8hRfqK9FJdFPc5wClaQpMqRSiu6BgoWuhq1zGfM
4DCfnmsW9DB655DGgNd6p5/Bx5lhAx4eF5VI8fOE8V3jcfZsO+vHkvpZo9x+p9fpiawVZzRLHPHq
mjHlLQDE3JVXpatKb6+N1/H5puNO+S3erVlG//fCyggeeshLbYUtRzO9X2CveA72N+RdfE72S5i4
FDZ1TO96rYBCsakc4zEmCjwFE9Pzjot9mAXUpH7Dh+8t/l3BGo0nm3lQYOPiGEDKdpxnucwhKLH9
i3tm6ZoI3hQjHKtHVLK16BPX/g3q6r106SLxXD5LUocHJ6UMEszIUqGqE0RzOPWEFNLJATBZ2h6S
/E0k5MP/r7iF/1cj8P+wC/9vnuL/B93CumX9K7fwGbpe800avv3TLPz7N/1lFtZs+Td0Yl0IrLhS
uJ5r/t0tPP8U7l1pesI1TYd80D/swrqNJ5g4DC5iQzi6dL3/tgvzUzaOAhtijzO30REV+buZ+b5I
R9BhzT/9+M9ckm7jYy7/+nX7X//xb7CePUf30OIMLIMGbIh/CuA0dgoCMGf/2/n1nQx5CHGIKAty
iWGEWt5uiBFvBrQEOp1B3T+3UIo019ymuDKAXublHUtHQS+AHEcWFIjY44vpebu6b+5oyOKuo/EA
m1RfNccy4LTPLWLJzykdUbepEIqLc5cbNLJVl64m5Z66+9kLZSYdj7ceH667jje0J/9KLYaZsbHR
m+FlbKxDSlfQxNoU2W+tyxHEbfaRrPd0B57AsB1Zkw7NxApBgfROMWFPTY6N2FHZcMmsvw8DuU41
+nXkkcKThzwObqUT/JTELDTWP5gjryXeD5ppY34VBElpdUfIOEv4ofvWxlUUHMeaUB3hqck82CWO
acUUOr4bTTyAxAdhzBxoNd1Pcif6+hiaCH8NhWOAllP4NnCC9d7YpNWxj7FUy/7S6Zwc0Oq6rjgm
068Mwb60ee6WDFI5aUVFuNZFdgqb/jI0Dl5P7SXqxTEnGj7k6dX27Btz4sdeek+hG2xLOBWR6dxF
vJ1NUu5Y9s9J13/VcXttEYjn9dTpvZPp/LhZv7YDvosqvuI5facOHA0Ul4shXw2TwR6YuYHshZO0
d3RMP9RafK1ackZZ/SHz7DoWwyV3gd43LZOUadF4BIK66GGoyT7D/3jTNBBHwM/IQzyaFbDVbDwB
1br9/1UqJ1I6Po7l93/821eh8rYeH76DqMj/XHBYRv7VKvWU1B9R/v1//I6/lihT/I2Ypy2RMMgm
uLpkxfsrzyBZuwyHk6vrmtQWGiZr13/lGSz5NxxnrBeC6IJhOjZr19/zDObfDKIM0uFPJOmo82/7
pwXpXy1Q/Dl/LE/zAigMk1WJxKTpGYbu8PN/5AOrrvbByI4w4vxiy/n5qyrq+9gY17Uhv/54U/5r
bfwfa6HhGbxvf/51kAhcGNyWpeuerdtC8B3/+deZul6lqRV1K5suzys71bVspXt1Qhjtbsi4J2da
sXDFHJRv0snZgmF49pBmj3AU1GbA/MwM3ayvtfHLSntOJY6X79ywCeHA85Ia+GZtQ+370u9wGlN8
zHTgTnIf3+WlS0a57ORO5Xr2LEj5dm28Eb2H2FZIVNb/fvHwiEg2Rzsib/IZgD9TdxED2nSmVQyX
6ED9ckHXIUyKxvI/OL6/1aEd3+t1++PQy7sEm5RsUfWDHXYxfWlgo8ChU+x6BgBLXYnyjJ8S3LaV
hPSTxNA87fRoVfAsw9qwj4QQqfAd+2lXObilO01vd8No4boCafxA46V4ADrWwVHBpIz++rv4NklT
oGMFPVEoy4s6iXs880VyFaZ5ryeRPA58PKsmcKiEm3rJJFBmRLJHYyUZdR8mNx0P+vxCFyOEh1WS
auXVoJlsjr8y2k33src9xp5z9weL5oEzHhVGJ2cSnDKkdqMxyoSmpXg4WfnTQFf7nmxrtkzNgmr5
Md3qvXzMqSG8ZTXzeQ3mldSemqLWb4pje1sc9eypY5dInWgPkcgnexFbjbMbIUP1o73pSMrQ3MGE
1MGkvdWEeNRrv9qLNQpScNIHR5zgAhlLckAhblN6c2UW7boinO6ZnmL1MyVtRYPePML6a1n8b5rv
H0sFxzHu62phV0I9N03+FnsGcUblqiOyPwk2z971Xd8/oPaVD33c2TvNxIrJ4FtVPhwabrS9cMRr
wRzi1EQi346A0IkeEKUUU7kbB9tYFDPvvaxC+143k63Mjz3Ixzv6YZy7Nh6duxI64sLGFbPpsSoe
A9sQGFVwcyU1ekJqIuXOL6qpDirKx9M/vkS3qr6yOpL9fZJCPpL5+ASVSltYzK9e+RugZxnFzk+T
r6GITgY4qosb1Du3pbnNSvSVFs/219DFnVh8UbfN6AWO6xrKrXdnkanYgSfi1kvidoWjzLkoy1Kw
c9x3y6EKtSzHV7/SvuMqSncx+DRQnymQsSorTt3cucQtFi3rwrROHV1HgMu8HQkHMpPqMWCKdepn
+LCp2OrDGOfh6t+0NOifI1gevokaaI6ixZxTAM9jG2RsuD8oYiosfd9LnbmM643XiPQsfQMTxgGm
9NXQynNdrarfmHMIGpA+Zoy6FiDFhW5HjWLn3wP/Gw4YQyZQ3fXGRd5kvB/vrSG95bN1x0rtt3GG
N/v4KqB74bGZmC+ElrYcIGTvhJn81K3amSlweOwi7X3gMewPM/GQNRU0TKJNA8SlpiWSA2CAuGS7
bACgrTIlj3XYfJKNpCA36W9Cx+3lyYCeMYbURTI+FXY0vFGIwF3fMRkYqIC7N6rmMXMgB0ppWLN7
lmxKpbFHa+JXXNvo/ahjgA8PkW40f7z8/lpc49MKwjbYJpop9rlox7UQWfEweMNVMyA5JZGisdLx
41Ohom++32vakVXtGIms4grxqkLsrhKgyJ1HV1o5g1VQC0lHG9F+SPRbjMb32IZIM2bRbDEyM29x
DOO+Jisr7XzblMwwQxZHkHVFS/ZTb0699GmSnwrnSHtV0/PfPNPsv16Q/WlDauCp+3m8/k3wyFj0
BmW+dF0Y7wbPeg0K/H1s1qhO7VznI3dpDsFBWFMZiD1Io91+X/bVg2sO8QUKs70sWj/YhHU6PlhQ
NRdlhaXQ76hQcfrqppucdZUfEeNzgnVaw3wfUebjZvgwaQvY5h2DmaLyxNqpQN+NvVmfgOw9Kxd7
LSQlYPXU+B4B+lsr5lkE2horX4QxhS8FO1sjbLy3JCh58E3mBg5WsSua/MW1dIXQaWQH2rXqk192
S4jA/anohumsieTq61gzvDafzkFkPY6hIiMCrvbecyyGhsDEtsW8poc2X0NkgM1qWBtwY7gLra9U
WN2zpeBudJTqLHVn6p+zdih2csTrm6bYjLwk1feh0D5SKdPHKKhBU3PTbI1AqCdpFY/AQKIvmjYo
k+xp3ygsKjmn3KOtwx9OlcQ67ptx9liPHCrMyDS/hpbmRobFP6gms1K3iBMxfNU9XN1+sh5T+ou3
1GnoO6xM0U0EJf4DFHSP9o9nNzaDZVGm2m0cpwTnjadd4gnU9Jg75qFE5jnmjcDQmtGU4UQM54qB
OmbuuUuHL+ClGjB6WlONpGgpzh8hqYQ2jTctSsYHHrNEZfp711IZr/vVKZT8VGEV6ikbco1SkKha
//6hKGws8zGJgphjktLS5Pr7pYcLtu6FYy8dF2JlIsthkYBCOMNGr874DqYlSmG9ioxA35Yt+3d5
ltawlKURnAezLlaUxpRnm+WNsU4CV3HG2sUcfmx9/HKs2AH3vLPoTj7TYmSdf/9f1A3pWUZ7wQKT
GMxW5dydWBklg5BCljTUInnh79IPWcW1N3m2YgjTaPeehStjZuIYGa7EQSfoZ4rwNvVKP8cximBB
rS9+/wc7Fcne8uoXJwuTX8R2Dr6e2M8ZXoSk0V57PGlrH0/kGXROC6M/EbtgiGBqMmgbrcbYD2ab
rv2kizbpkFucKpEbSqeR4B/GRTRkiA/FjG7RjXTrWCXMxqEp75gIAU8z6DxsIAuOvNukB0gfYU7W
EuZGWbNnIltBFY2bPXJHuDOHcMIeiIVV6xr9hlm+2WADEEejrtqT7E0YqNpUb+FdylWloV6NTWJ9
F3sDGr+okScU4iNQEF6cOHnuDMl9quOQFlPgnTsl3XM71M05GY40VeqrWi/rA+JJ9ZJmDPLMzHhD
z3wHIvyKfT7hOrSSDRdkcdT8KL735pdIUeNuEvnkkZXYGxUr+t6cKr0abaEOoW1//f5RZibXKR7g
aUxMotH4nHfsn8CwwiW+butZ4XxbFWNWXWIv8Q5WhXrUNfWBihJ1M9VgLswul5+pyClrK/UfZfYn
nxngNmyVBW4PRT8DlPSozTJB4YX5Xegm3rZyHTrdXAwuqrWjVdEHRBskw33eIuOzKftLHMcu27Yq
Wk6aaV+mIKeJmuYY0XU99bSFSUOWMM4O5b1oXPoFHY8mJ/KZz60XjQdwLTlBwKR/0H8TiwTFBJZj
3JlGrrFzyyixS2xxMgSuEg3+0cUOs1fV2OeRHe1DTn73gdqofF3gzFrVJSNkrtFHuzGcw1Ti+I7t
sLg19WeUB+ldWkmaYFOuMshF6d38xt4NFQRc1ygTNodqOEEIGk5TPb5zF5eU4LrFHpkQ1jjVzxFh
sXU/P6f6WIAPHV2wt+Fw/v0yGrMyRU3nOqySXUasWAu9/k7X7OlaB8m6HQlH0HqfPJsjF2mX9Yeg
0NXGm2yN2xsFxxut+lzyvFr7ed6dhReGRy+VeNacYJ46U2Id1vEdVa4X18tGTEYeyEiDfqtcUeZr
OtGeiAV+XTb0bm2vx8Co96befnauMd4NASBA2DU32T7kOdvyujHpSakTqnjK8YdfsvHCOvrUyZ3i
apTOQwqAgvhxNB5Di3R6qGek0Oy85vYgno37AigmxfB0vXoAMwKKTBoLH0WYVtlLSQXvJsj8egMm
PTobYfuDyzq/40CE1MfjyU2C/A4PSn6Xzy+ZNdzJwR0P//hSCMyONZdgADb6A75i8zDVdbbPNQ5K
5NPZnvJSStAdmoHbJ6rN/gjmt10WEEZfc5tKW5xVASZr+mz0+yTXoleoANayDfl0VMBoTRrnOg4G
jmj0UrcFtnycchvcWwjyOKTWbR1aDxmG5BH04ipnwngrKxSZcqz671coUVDY2vQKcDA8ZEZcrdwk
ql/LoijRDKbglOGE3NolCEqEGL4mcFEFfGQb8IhgfH3C7SZa0XONeVAVRvpWjBNTK4L6uxxg11wh
BhhguONZQ+9P5sW7voBZDXOMOoH5BoB90z3U5SMbWneh1R4LYuOIS6JKJuImDi7VlPRjykc7mj2s
orfPZR+iJogaqmpSVWT+OmWw/2UrIIbkcXSx6zdjZi8jWer73IQA140+IetEfXbO+EiNoL3yWciI
BB9sXYrvLCWRZKb9JxUkAssf+JiEqwPOR0jdtd9qABch3ZSVnK59apVrLTIV5kwfvVa5Itp0vqQb
S+KlKcZuoj0gn3aE7dQlHrEEYofFj9kQKU39Yc227co9ZTLUpGYuJm1i+PG0MyLztexReqORO9nq
9OjYxHMNiQcLnnzHUUn9SA/JLW16alomHFl2XxoHhx50KxbmPept8cBYwNwyn0Ovds2lnIJwCxq3
XzjduE6bNr9ESiXXorZ4RDiolFFmOfcU/hxUi8c1tqmfKYX/Zs0ol8nOVixuv3hY8We66jAFtNDg
NN1ICrTZV+UEpooIwd8NkbN1CDUiiPZ6ZLDVKSP6t4Y6vdQBJkQnsKsnZtE7TrfxtVdz93uZjmsV
jgAH2nB8QrW0lqT/6Y50snRtthHcVbPqd8UgV/b00ds1LjNhPTeOectre1hxRtcWIVGpeNJngGzt
Lv2iwP5O+yeGbe21s6iKSKHnOqMrOfih5LdwnhbFz2DU9OTaPqxuTpIFrrSYWm7OWcEvTakrRxgT
GxmLAWWa1ilrGvdgntsEzHnUhMWSTkSoERlW4L6H0AKjekMdES3cyPxQP/V1Kc0X8lLUsKYWzboc
bGpbqpXDSk0iCx+pPzhHLPDSFiQQ0mc5m2g0EGjLyscCHvA/dus82aihi7xsACq1+pU4KRByHwQ8
2fwFxXbbgoYXn7UKTfNx0m2WjR70qAf1LiZek4Qwli6G3z8WVXrOHGudwbL0kvFbQpnfUEdDtx2N
yYFo3f1IacGqrsgH1+ZHZI7JshJmuBwAB+F8EAfAZv6a1rHLYJeQ+WcLzIi7YCR6V2YCAkeKak9C
IqxxDGR8VHE/BNQjEvlAdeRBn6yMSJt2Y/3ZWFAkvQnbGcrhCvZQzCFGvJZTeosmMBdNEC4rgyiS
65Ry1TSXdu5Hx8dxZw/FgOtVnYyAVBYF4oT6JUgKMwdanPaYSVJ2dxCk+QDLeeAt5s+CaFfZlLTF
JBKfvAbo/vD7xfSi8lBAtkRoXDuThUc9AZmglYBGG6c8DY33NIqUJbgjrlqSQfLkm0YxwbLEPZaZ
3imZAkRFUR8y9Ig15MV7nDJgD7y9nmjJPiPBlfhCHXzOt1hpqm5TErSNcrdYjeVshMEL2/6q2+hD
jDhZQC8+xVF/5w7Oo5co2B2WWJhedSPIhES44tjzYVsjE0Xs2+zvWfAnaz8MGnyMOG6WWWXs40DE
O6Mlq9wPu3E2YdUWKqKTuK8O4xQk5J+2cnP21hYTiBudUxtGZPty6B/6qnqfIvcOAf0ajuXNY3N3
QqE99UHM8qAdk5YuErc9QQ1NlqWv3SzVbdEPPqyy/yUn+TzXQHV1+D20AaxN1iDKdC4SgXnpSaQT
P1j3HFBwe2V4CQyyqD76q6NjlQFM+Uh/CQ5910qW0hfxURTNsBGl8RR29nTwekJXuuADtFN4INIk
a6yRVk1TRYfPEB8Dgy7dEnXGZVUQY40nIEPopDq0I31U3JLx08l1jFapom4x4lHfjWFFJoK3NjOm
W28hXMSlT30DRk2/oRWciHpO0uAzdoW/bGrnp9DCM4rvwXG9R2YUOLo0NbtR6FjpS1IbPIvM1ZRz
hjI+PD3NMFeFX9OougN+5p9+wL+UZ3OvDLaUGP8Yjj19CUP80NXpW0rv65IH24srUsgTnb5QAgqp
P7Q6tSZXIjwfie+pTdOQUTdovB/H5EdMCQbjqYwxPbuv02TfpkihOxUxOV7zvVf4wjAZqpIgUBLr
H2UOpBSUyCM9FxhBB0cuU1K+WuVgkmoQtchbY6yGVpMaNlZQs75PGN1zaUYGSpp5c6RP5Xk0JVj8
6SZgxtJg1WijtUzNt86Ur1QPQVajBmVhO9EmBjayqGxtDqc1O9Bp6syKUEx0ndPYCnmgcxZ4D3Zp
jqyvRLN0avyvQa0efL05VzmZrA4U4dKyn6x+qhcUXHzje/2ujfs04QbE4r8zgqM1yl+lA7+rbTV3
4YzWTo3ZychaohCqUldwB8hsIylf0yG9rhMbSgZi5nE3EcSEF0sNpkKM1LeCaeAiT7V2mxlNv9EG
Z59nomJByMadnQXXdKBwMg1VvorTfMUUubirMOyNg+/vpajkMetw5MvKo9VvhG7PIJQeCXmYkCcW
Bc2A2yTestPlBERBnNedi8aZblGusAn08Pa1qnzHPbYi9WBh5VIhj3TeKEfgFC5IejPZ7d09mVgj
dOAXaTT/lC0BCaycDBKG+l0ZZyZSHOIsg3e6wi3pmy2p8krissMNRoY/XPUM2khQghfJIOsBQE85
NrVzMCucFsMoo1WSPXdB5W3wuV21EOpNp0ZzM4X4tSnCFjvNQmoMui+RTvIEhca6r6MXAx1nz020
izxAQ43hTUcvgrLTEMMfLJgUsNH9Q2H2b74hOKLzXUPtheRKP5q7bDkWGAoHLiXfdPSKrl1hL9LX
KROzrebBbgqsfJ3izYF9mVzE6G5K1wFYIIq7rt5kcXqImp5dQ7dRHWZ23ah/Wtk9Jq12CRyeLOzy
v8O0/3YTMp48XOwlmsVNhQTOa1oLhENyMGgYArAZ3ugpkrBu9bSgclfXQ5ZsAfiORG0+IHP4p6qn
pE98e635Y7vmtcQlJ6MS4K2Nf7Ay2lNN4+IJtjbzoon25HjA7eoONa2fozzaGF3ZkClqV6M9fCK1
oPzJv2QMvpauGHSeJubHkIb5xmGz2ssMJ8g0AybAcOQ5A+XB1lDKqc6BIUK+oy7LbWPH7soAYroQ
eS+Xs+MOT/aJOTt9VggfhHsCh0oef4WTyVjYEXysCbtdl2DHngjQg8igGrKAiIG7KV+bsfkB+R//
VBF++OyHF/BSoasq79B6GXkChsNhrNhVwcDctjH5qKDrr4jx5rKvodQx/drZLaNsxXGPuGAiWc3h
dG5y+kQ5RDmPXIq2zkdfBJmzmjEUQK5AhOU1wGFf+Ts9JEnrJy03tSrie6MvOYJQ4rr564tBFsiL
BJVQzyFfmkxDmad4ouBON1M20PxhNFsJ8P2uMkny5Ul45CiPnkN/2TpwmlML2dF36+xAPgH7S0/B
kS37F/LZ+n1ldG/CTbaCmO5LmQHwHiVjy0BX9YvGQeZumgC/kKbl5u+hME7tePZGsR9UUJzZwwZH
GRLDjsFppS6x1Ew2nyg19Gjn7UZYNkAfP/ykG+Jqw6RcxCJ6psMXZ0BPgbWo3/rM+CrSzNl784fO
+GtBNsTb5MkthHSxH/E1MzEqw6vtA+kW+rMVV87JZFe0tvofXbxQr7CuGcyubGLibkcRfTeAbE7G
7QTRcd+2AMaKUKhVPROeKnnBrDbRCdE9RFbprSa9IevYWPTXd0w4mUKJrZj/rmb0PIytp8Tw20NR
t+2BRI9rRbTxOoIRWCoprUl4+M7h8IBdyzGrs2NY4XD1aWVeF0pij8SLxrlVLpSU2LsjeWdkwTmU
MvquEqLJASaQFnPyDpcq/kArEseUAOayNrAk9VPfPDY9aZA+v3eytj9H5EuOVj7sLEwTWy0XKR1h
ur+0ldOv2RKfW58aLssJ8VbFDFU0s2ZLZv4nR+exJKkRRdEvIgKfsC2gvGtvNkQbNd67hK/XYTYT
0kia0VRB5jP3nitf05imLQ/r6mT+y5RWnXFLeQk2qWBRNGUkVhH7tFnxyXitJGs2twmGar0TjTKw
hdjy7w0+3n1x65hy38yC5jKTfCVdGx6k9jLUy8gMfOIcDaHKjbHBWkcTWIsJKRAaY+p0hn4Nwua1
JVJoGxbulz6aym4ipHAT9w0ES0P8mh0W4tFcHf/I0G6aLnY66oon4c7dkzGzKkQMqx3+/W2FcREt
//QhqJpAOsE7biLqN+k80MOBelG+EpaZD51qvmcMgyS0Ewya+QV9YVbb+tWxWQ2tsKrRuDj5YB81
ldAfxkitT/uHMQAXBOgfZPm54XcOt6iCZuxgwSSpKwzLmV4+Vfq8XJAbkhG0fmNpey1C1PpVgwW9
daHqxDX5LpWhn3+WWAzXBllI7zB5VS2Y3Sao9ddyNHf66CjnPCkuBDsUR5vvcSOAI14sBrVxDpuD
/S+aUPhnD0Zpe4bNgqZqCSwZMcTR9QHNMct5l7kNcngDi4JuaOnRMVUOP6J/JyTIIqOJKErSupIE
dZ850l+PjckBSFoGM1fnpALQ4gOtmdKxXN9Z7vSOhH94XFqwNuqqs4tIpYMTC4lWT3CfZVN9dajC
Weo9lHWZn9KBaOrETZSdo1Yp/kRYWAUE+Q3XeXyXUsZ3Lere3bESgV4TlsY6LNAMOX6IeL4nNMYc
w604agoGPl4E7K/3GAIzv+5rP9SOpyj6Dbvv5z/2g9WEyH6bTCFiArTJxPWR9tdeYSGN8c2zf1Kg
XcGA1fx5jRHZDESLYGpOl9skMrbf6mtX2QbNZByB9xs7nDuMNeXRkhC+ZnTnaLJcvvuLWPC/wNVX
tmpbnpapcXFDIzcyYi6rurae3ChGwm03aNercK9mOYsaBx22ryAnO4JI5wyrcHTAnfWI2EEXrLXL
NpHhc2PO9WnQdAg2s8apOjOMNRP9CCji1ibWGLQaegYZZYfe6ju/JFN3G1YvmdGyhkzY1QAf1B5V
1zqUTbuJ7aK6JOqagyHLOZD9eIvcQQ/ixSIKws7Saxfi8TZL7LENbCd3qa6LO28zTXyPkWKwYyNr
AiIyOLp460zDX9SgV3LiMdxXENmQybvF1XAQZbWGmexyKja00myIc+YM0zL3J55WH1shy0U6eE9W
MWPaf/i9rvusZm42Jm/CIzJzvlZzu/ICA4u5JXrO2vTsdQWXpNlDo7TRdUx75kGrAM7ZY96jqQQd
EoqjPY+fCmL2gpDAqync6oaqNzDsGZ49Is9+VqYtERDNpt+Ebunc6hpUkjBol4vsy615RMlB0IKh
068lMyBYGTRDcJAWjPVz5pPLeypKvPJaSPRVJxDGx5uJdec1aivwJlgkCBwbjWPS53ishYO5L7Hf
uPlSdKpcSg4u91DSGY6Z8muluLEBPVu+nWQnMds4Xmv4VKN+KznEbceNdvFs9l6jy30zoVMgjUDe
xtUY3TPqZhPlJUs0bnsdlExnkmlcZW9LfqsYfMP9YbGQpcqxU0vVL2L3MHLd/EEg2BYTu8XRxHqg
zttRB/smTeNupjN+6UBd+DU3Vl0gJUEtoRY0uhX8G0Gmlzc1lFgtLhDkyFO21cpCbKgj8T1l0X0q
eHZCScbEnGvdg7Gw1xEhsxNWSUD1CHgAPKh6ad0WfqwyRlaQivxWDJqWnKNqZnF3RtRQ+Y41O5d0
MPJzPYVFMJapFqQx6/yl1ncF48gDh+JPWEfvsa7SM2CV9zMdCF+tzSYbN5Z0dmN9aQ7OlEk3vSST
lLHW3AVVUq4Ca0ExNpZH12340ukPSWP5dSYT5U4YHxBHvDBVWg4ZK+NZAtAwBU5NUy/X/tTGX7z+
UBU6DsGyRcqYgPCa8xQizjDqWzZ8F6M0ta1o4v9sXh0GP3G5F24fSLVwqETlRz7MJ92pZ0y7K6Df
1eZ7Wk1bi3YgnORwmQZQfhOXcDrw6DkgqalWl2aLV+1bjFmPkU4ieO5am7ITsRG5xqPX4JHdSDXd
JbXbP+CSnjbsPMJ9z5focvBubORVdwJ9P5vI6I9GjfzBLuWx+4mlLk4RxV0Qg5ciNSqB6I4Ku5zD
lj0gsXyEZWnQA/mhjMJyi6XhsxFwnTEd41Q12+GYrmMHZhl44ygxzLynO0J/NLu9uHOF/Ct3s0MC
I0GhvQDUZw7sfFrZYwPPlWnHJkUhY5022xng7bEXRbKC3GbAoSdrICZG+YfJ9ZnIJuudQA989+2D
3aOsxNSjMhPUmkDq+RCoaaRtGFdlZxorajB7ISaGz8CoppFdivyo+zowOtLWDWW4Q15U0AkBx7JV
wL4Ls5Gpg+0UZcXZIlJh+4OoPvojpfzUdOZ8gpy5HRjYPrt91vD9m82p5al80j4TwHD7qlJfgOHO
r0ap7biVpkd96T/VVuRntyHYcRD2NqswQaYLnJDYiPJNs9SfeOa9xbaNu7b+wNKm9SwNjOSsp+RD
UXIF7Uy8SNYxCyvyaqcMOFqLhbi0pmAgrX62DJB80qTw16U5B+w/5k+2evlG4cHJeC3M9VtUxvgY
V4X6gL2v94kKfon4BtC82qDEqhYImcC/RAEWeWmjaD5VgnOu2CV4lYZXrnPGAmGb9mSNrFFH3nR/
kmDRWYzK07+/GtifbgtX+TYFVs1h2GMpwZ8fYjhzRg7WMAff1PWEvQ1UymjyPX1Wvi2j3c5xH69T
Nr8vBIB3dBmvzhzWwehisXD6CLYyCbePbl+QE9ZCvHSW/wxh4wAR4S4r9OisNmyNTSV5Gdom3qqp
huHaCRybKWmoW8YPqRHeQFILumkbISH5UbxTu7R/cyWJi0k606JE9JMYj4bzgHaA1i1FQECaRQOO
7qZwASQFppleXZEGJ9BjxvtsJYccmBsktBomlRbbzyWoXIQ87smm5YCDg3ohFQT7lVIxt2ZbIrdo
U0+MDN6Yw3PwAy6uxi3GsH4zWMghJo30tGq1VuayfQaMDHircfeq4ClRe7AlyLHOQh/kyVQryocU
oEPjzP2GHThby2GbDwRQqp1SbZ2hOthwDK2iiuhxStJIxvhjruxi32a1enEjjbAPq9jWIn0i7BKn
ilifSZRSpIgW2dXU3wpN15/acpMVIfSqJP6qjIy/aIpuLyeigIraoGwD/AVBLxMTKLRqep3tPj+O
Cb/1VFTNoS1yw+tRqae3nMCwB2skxokoZaaHSUn6ItHVHfeYWcO0rMPCZ6mpHPBKkY9pVz82Gh+e
aWoxPkzLt9SepBZpqAcBYWP8cWmsWUaBVlzKwKgZzPQOf9xhnolqZxCGRKxkb4NXDAebW+/Q4XIA
pPXRZudngYsbq2PpRNl+sUO/Bk9By2Aj4Tpa2SDJ3N1kfVNeGcxuOA9vaTLM+KDhTOky9ZO5fCiH
KfRUvKCBk8ZEwcSSUYMB7m5IyUEnYnK4Jk12j2ZS1QXRLYgM+er0GhJdDW9VRCH52m29ZTf9xXV1
LEqW4LFLap898N/P5JnKIv6zau4mi4I/7tT2apjiPzEt2U19sTnmN3PDJVvGjE969usYNZFDkhI+
p7toTAyafKZF0u6m8+Iw7EhkDzt4HyaJczbb5lKaKgr26OgYvMgwFaOsbU9wgny5oE9cCLI/c0LT
jRBk+gGKSn3mI9qVC0daFEfLeQQXYpbIvmyt+Krs3jkx/gZCqBDZqXJGt+oUsVSb/pDzj4c+Wdpr
qmBCGlt5UQnMY/BmMhQIBwAIFhV+zl49wEmWMYE0lH2OYxbFm7sF05KOeR4MaKZxX4EJgKTmlysm
Tovix3qprG2z2PeyN9Nzw95PrzhwWs2suTBGvhUt81wN2GATotkPi5CIC/b2+Tga5yF+GVimjoQF
7lLJfsaOZQ7bTjw6YUXf50yvececieVM90jUBUwB2FIbnCoXfGIfyYIBU3ccbBuwsMg3cs7dkAYV
uDJVf8twnR4SpaXiRzxXuNMjQcbJJq0EjD0DoJ+MBaTnzMAPRZggcWnMofvu5mhVG+SjUgcoEMc3
qckv6JOgntEdBw5fEOTbBVwWvyHauZZYRnZLclc0JgNafJGxxAQWpeo9hE9B0AdpjSagH7Bw3dOQ
ppBECt42AwpvDXPXtcA7pSE7mNEdX6NwfLcoZH2a3xURmyF0zjLFI4BxO85XDRUqVSEpj6Oy3Njb
MaITf1PXY3fUINWUNqCosLGLqzPar1WavSnTJB7WJVrN9eCHtRtYhA+hyu02RbI4J8Rcb6nxEjWR
u08zvA2AXmc/tXd5AaE7K8Q6kyPsK2qCqTbZiVkTfavZonB00SfmigGmcEiCqTHbw9xTXEfEZlBj
VSw+I9DtTLEYpKKz+vcDL6p1gUL7nyH7YptbU3tsxQG0d9dm1x7AQCVS60pJpKHzMV9FR2RSmVtX
fcjgMUXNDcGYcURN0h/gr29U1v9QovoXnLtwHvv2SHbutY7h6wEmDuwyvuQpshh6wrq0ONS6D7e0
g7pr4t2io/NxYWjbWd3v3NStPGpYTg4uITyquOOOiWL9JU3hHDpDule96n4Hp71bjT4yUGOLG6UZ
x91KQ+h0FXMq+R2I4iTd+YM1y9mbmzmDsEqJkDfZTXbp1g7ZMWcaODcXZ6U36cySYwLNdWzdl7QY
3zAyUVEmMcO0ODmhL8RmSdnRVThklEMm2o6DSf9cXHMMxDxdmr6kHWoazhInGS8wD0QyaJtxcdmJ
NhRtCifDdoyiJysamm2bLphDi2nXSokTb9TDI0hqMhHetVw3b2SJP2JquoZsjqN0+JWGhpu3R3Ke
E9fUVhQ2KoCwNcgKVernzCW7oWT4z+raPVwB40a3sTXdrAhSF0skHcdOlMldNTqM4nnJ/lmsMpCU
xFMEJkE8d4QggrSkxe/2Api92isuXp+aFUnJsyq406F2EDOpxdNGK3TjFD8peKhkkpKMqyj+IQ+L
eM/bkJCkQNmRFs5872ZxHLoJ1rUglZqNEkHTc6LQ5zawWPqKqbPoibgsqidpRTqFC2v2Wn1gLpzs
ut6uCSpe9TILFF/Cr0uD8f9SJBMhwR2sw0zHVk4/xiYOjp+igAQUeeyPBEUzqifUTljREWMuFOGe
cUHEudISnXAGuBV6eeaQ1aZNBN3NNjNM1NRuhKUCVMA6uamObOAegRI/6IPJpbBIVnF9zHGOoCAY
yFVJmFO+oFm5WSk6/3IgPywxig+dgtIbNRPQODQ8HY5LDswcIrCvFkwzrdjGdaHMBVOC7pSpoxpw
gZxkFLkHPVUpCkLl0VwpQ7TnXTBZIK8GI7nFJosZMJdd0MZhvtNrZDDqul6MqvRN08ifMAXLgH79
v+uLg+Pyj3ITpLAsQvLSjYWTihyiBchfq6nsYMMxROVT/WICJnseQNJJwKxWGxqQJFMmLyxd4sHQ
c3mLNmh8/ED5JgIPvJawnSs8bdb8Hee2k0KDZoJUSu3W6ayxXLth94qBleXgqG3zCsMGU5dYKJ8d
wiz2Zj3naBy/izC7Awp6GnFw+3r4qZJRzXR01PypiY3nulw8KqMJfx49fpEQmYtE6AdLnrbrJ/a/
Ov5s3Tjz0dX3hKocfVqqXbKE/hm1CeyZ9hjllfEkllLdGzyHnLSDv4BIQq7dMUCfl3fbmKiWmFCl
HcdgSf3UMXfxkLT6lLjC55beEUrwBriGbPl8mb2lvuvyNCKYZ07ZyyDV9Q8b3NTGJFAkUAjQBLhR
Meud8q/eBnDeuuWPQpUM3R2EcAJcItP11brbeIK3ycfCck9itG9u1r1LbIBe1Efti+3y0ffQSrhn
NDT4QB9iWdPjaYROgMdU0B32vt5kUGUWEd0FoUmLZhW7rjMDjVfbK9ZwX8mYUWpO7YU6rrwQm6Us
y8+MZR5xbQ6jbiIi95FevrRi6i6Ly6IAM8ER0TyCyP6wKHUY6Gr6aDvfdadrvklGVoAVfp4RVhPG
sWcxwW3B4ICunWunF/KQToBfVZwAgMvCXdOgPRiQU+0VF8C/W2HExwb4RypT5I0hQxWd+nZbNbZG
BjgyRC2qtyoi8C1U6fcSQIqe5Dt7Bq9GFGOQ5mSqignUp8yu9NF3zYNS+YTnwNh2Qwz3rkG4pazp
Mqn5vtiSrwiB+Uaaz5K8SM+erbPOSYJBgw3/Uh70JkXgLdVh3+DsAK9GZDa3Q7IHmHlPwey4iUrh
06JW74itaRCL74axeAWG+0I5Gu1dVD4gfc2/CI4Y8xRA5+riL8Yc7dIF/K+a6l8Li3AgcwtbnTrb
gdi+zHppXYyltrbY30rAgu0LE2plM4z416WTGXvhpE8SOIifhPB7KI1iLLJLeo3j9mSoxoNlgW8e
lOm+LNVnBZ6cpA/GMQWc2D6CKZ1XgNdCgfaRAequP2md9RTjXMI1yiwprDApoMYEZRP3FvN9VniV
Rdi9BhWezNroHJcQSW3MO8yJqiPzvweNMlkjcsTHpAr9ngOdOxot55KiHqb2OnYMJ8+IlQ6DMcA+
iSflhC0Qr6pldCBeQwvkemmfcn16N03cnK6VBemyWEersr6XHtqjKJ2XBe3Kc+1wOUVLRE0+nGxX
kAK0mG+hJM97Ma3rIhZqTM29DdZ/5UDzMxPhAzj0VIgZouxo3FZKrP2UwpFmrtdOu6bVnjXGqNuV
8zGVrDyd1niQiiM9NESV5yZK4U1GCWxUKx/MXmrnuoTpNU6p37Uzgh07qe5WvC1VwWA/NnwTfYtX
pxg6tOpI2UeBQ8p3QQjfNhlIfA+LXL+2fREInVlTk1vGuXm3NIQCSQ6tG/vVz5Sp+tYegEOgpI63
pqJ8QyhfAF4xI8j0cAl6uwDBwdwDOAWAz5pYcmtC7jW/as7EacyIBFhlu8dZNjzU2Idoh4DWRSFj
6ZDLQxkt7m/w6HxCS4HD2T53dPIwDHpsbmXybIwxoewg0+cWdk/jRL9Ff+jSH11lA+Kk5VcJV28e
ACvrM1WPGTrvWWx9aJqFVcqJVXhWr1LJmO7NtCiZmXuuu9q6i8r1MEMn3lSxiui7XR/z+hXIPs59
C8yFOBI/bjguh0ZItNlsRuz47urMPGIt/dZN/sWwGCmCY+UaDtO3nGXO7SICtY9+7MQixgnB6wbO
AinMRIZslquQwgG8qlyKiPoQnTU4YeYVbojTe5VIEOVkqwnfR1MRL+De2S1NG2pwwsUBWacz0Cqr
bY556fZ7R+hfbioDYeDeoTYi9fx5mid6E4ZgoDiIyuvks6ECcgd84fJ4O6fBLB9REb4BlABNaKsa
WAXZ+1+zBG6dqO4zYn903i3ZpnQ4wb1vanli0QtxFUmUUhvNriKYo2nOVlOEwRj3xHa395HN5yoG
vKOevOE9L4Cj9n8gIALBU1xU8PELGhJkB9NfOL7quq5CrTlVzfCpwOoD6pwcJ4lPyMJgCpRU/Glp
uB/r6g2A4d5aqdskS1DcEEVoejOWFPbl9n8ZOUbDwuWlsZtP5yMLrzrAb0QODPFBSsSaly3iDohp
QKFzrnnmt1jfXsU8b9d8l7JhjMeHi7rFgJIn8TxMaG26yj1GhhbIZQ1jl3WwIFwI0oRPNeLPbK9l
c/mNM+FeW+mLnba/XQxyTYIP7mEMSgSbdbgjaHzHvk3ft+BIZpN1Qv2QifFXB5sZFOyi9OgTaeyt
mWcUXA2wlrHoGxS4yG+IQXmNOQUMN2Wfo3VvYmTCkbN0sYni3SB8YG2DTRGvDXRnHRZ4hCSEF8sh
soxyJFikeLK6CsormxefNIx+t1J3KJSOSvHdG23P26Z8090yKCdQa1Oghkd4wJBr3aCsFC7hPmZs
bv0u7O/CUZ7Wb2SJwdYvxvjU/w1F229p1BlfzGhy7dqjrdZPeUr5aHWJtstIAZAs1qCyUXSVE99T
WD6INckAb0i0zxYWb6FEw585vAfWIytJGXzYy4i0valOfUTsfD3+MGBn5jAT/1jMuyhuwy2eg+vk
1Dprw+QUwhvvrUwPWrw/XGWYOtxxROMLvk6b842x0L+wjfoz7O7QD0tCUEp9ZqCNEkWwOmF3eHGX
kpfcuoxT9FotFPwuQww5vRXW4mzzyAyEGUNQHdEzaOwMGsk23DCvDpucyOp3facc4EsneyONZQDv
cgXJx380fkxE0NBsHKMX7NvSL7UsnoZeM1/Yp9Sb8ADgy3rGN3nP2Exsc7dpuW2Sa2z09cecnqAF
ItRrJTlRJQPOqk/EzWmQlsUsjQ2LZFzXtX4N0VKbkW2GoGsy+SnybQVibh/ihuaVWvJUEYeKC1xy
IfCM0mJ+1wYTqcFVYLHrTxhGt8XKKBo4qs3aMUmCWzDbpabGgxrP+9ZGAmwMU3oyq5H8hTG+oAEs
94iYQYzK/pwIjE/RE6G8zt5mMbuNlZrJDA8wMXk+cwYQOepYecUsf2n/pr2bMoPNyumw2JRcjUHj
QUoIZ5gxvRqKDkmz1Yi0U3jlHd7IBMb1rYKwUA4O2DQ1zg88JxrNIUFfVVExxS0uBqE2LLUA5kZq
T18HDKwxXeemGvKpt/jfRXX7iQ/2ICoKgNEZApZiRMmoUBSTiGNYLxj2pcQaQ6cKWUww4d+gHGow
diY7tqewKMIPw1Dc45rerRaI4SJEE3onoLPrHVkBPG8NA2dMibHpC0N/7cKQsb9iouMsh7/RspNj
28PcW7Cq7KmFnORUqYq168rpNyGLEPmCe4iLHnGP2gciM3lU22diaf3RtAbEwCjrsww+mFVY1DbC
OTDvNT3DNaNjOD9IVnLnMok+nAU03zLVyR1LJf1VdUix6Nwn0OjIZuAuq3Y0BVm0dYfMOaDD/GQY
57m5yfQhM05GrqsbInP4iBTUUE2kHrCR8edWYi6oMHlqVW6AEn8fauxHhjwo27KeLGZbeaEO3cQx
w1FFAsnTVeXDttBIO054SmVyicMmhfJpP+s2KgabES1vR3ey1QhzXmGs8h9vQX1yyZfl1yh8S2ir
86i0L3n+prfySwH3+BlHjmBsIVgFlxoh9QOIIgW22gZTINbZ7jJpjLVsAUeS7n/11XTbZhbbKcNH
HjKFCFp2xuTtZi+zowyoasTVZUVG1nB0JHvOvCm1+VQRFBe7vb5TpqI5qgNHr1h9WnRGGFTlh5N/
NnwS701o0fyIFgc3YBPw0eaLmt+yyAYwndP1U1wmkLpg0AIpSaZG94QM3d1U2PEaL9hs8n7oPIz+
SVAK7WD1pfANjeqFcI5dYWnnckHhADxGYdKuToEiG8V3BkaFZhJVuySlqKJaOuoh3xgxUAcIUf0j
cga8O07C0zyAl7GYMtjWsEl6pEkGmeLbkYlAA1aWKL95H430BJqLwVDvvo3avKrZwnygpuOIlzbi
miJ9YLLzbeqkryg41g9vzclT9WjXKH3oZYC2z6hQHwuMYScQcXtzQaNpxO5Dv1r5KG7Eht5PPRSm
9m3WY/WPNu2po62/mIl2qVj5KYjNCZkAeE+gHlb9XV9n1iXJ9OdpYPiWZNO9K7TmStyIt2Ril1Br
/ITsCjatK2pQN6gRRvzYG11G1j7PEefpcQTZovnlGsKOmgvWsnHSEE+wKrQsuKJTgXzdqUu/Llke
SHPeGw4fqI49onUBo2LiFoHQ+Hk3VHisUdvLfJlOrfU+OzaDpozXPlTdFIKD7uzCkHnduk/DsPCm
GfZ/pmNHlBs1KjNc5lCyjKBDA8vEklJjuUa1pdMPs9nRy26vLSDf64EIk35p/oyo/TRI0WFes3wl
ajqvUTW65wpG6foYfTBkUY62Yit+ZaJZdXC2+6bDeLl1OLsI+L6GLfM/qyqDoRbmZfgk3b47Mm/G
Ax3VDQ/lKHZYymKvM+mHkzasDhLzVGCzEi8jQRPOf7BjwPGQl5UTWNI8isp9c7F+Ek+HjDJuTgBl
YYo6E5ui+eayWGH6r2QXt49cJmk0woXzMSZOeDadHalw83Yd5LSKQWf6iEos9COWn6vqkDBDpIfX
BBdEmvFbO7DTzCzDkYDd26/TeB/nLrvUyHa3hRReX6mEGjXqeJTCwoXrQtoFbxCQnUDCX9p1HhJo
WiarD8hPJByrqa6uhqEWjAZaMQt+IvE+VNY8E0NBcSGV0woPVNw2JFnMmnzYfhg6EWLG0ig348Te
R41s804Y1T5sPkGQmQ9CmR9zJNA+GvQR1w7JBdZTHsafas/Qt7PrgxlNVGi1dnRU86fRll8XnvEi
XWdjfaMMcJgiGsvO6cGKI5oEGDo/zSZ527Y4zHPB9qMxTnmBNk0yQZvSEXE4Q4A9QVl4utzBCBaL
EDfJ5BAnlK/LjH3bIu5D3djMqytC//K/f8pPU+rlhYn6L0+A8Iwm7/nlYmD3LZpEdxi+BDmlwHGY
e6BehjhHvGFoVhjoeOpMelxs+nTLaXghB2NXuugUqTvkhUSIHfLXF7Pq7QBOIgJ7Vf4q7sQKStES
QgXUF9nyLo0kUgJ5TP0oYiucHZnFSVTJMFicuj0U+iICO1feSUYxj1S6GKgbbiLVsBKv1ifiE/VG
wYml/IZOqeD5IeaFTrXaWO6SIPsYx42GkMnMyExn48WiddhnIwjofESsaQ6/cG/sQCbidUHiYo0x
0auK8Ygwl5kqGzs/R4ncQFl50TVr30V9s6lYCgXdyNS+xerv402Rmymntjdj1KBrIHs4POPvUznp
UhvCrTK92SK+uf+kvzHrdDhYG8xG6dbIstcuS58R5iHPqeDuOezTvSLFcgItL/KICgLfEjmnsHJ+
qKYR1C41DV7R8SK1uBVaJ7+nSpKenOQbXh83EapMv4lK/YKCnw0ttFm9+UnRzdwYfgwMPGnaBZKB
QcvkRugQjHmIqbWSAf3KyPgtacB7sbhFFJyAUwnbN1L6tlYyWd6saSE6EzRyegM4Mje7aqsi2xDA
I9n/qd5ilthRFhDoMJ1CEpxQuUlH/WKLJfxm1RMVgzrv68i8tBUGj7oP6hzZcezk407A3e2dIjvY
5QvzB/Mc1eQdTEoOhr2ob1jR4y2L0xcM68bOVpoosJbmmePF3Aw0oH4pPhydlWpMs7DXzBt6qfCK
tGepAJvVOhUXyMrAXJzS010JcoNHyTPkSkxJDkPvW9RMNH7Ic40ScX6bH2qnkkFeKgtBlTipYI/s
MjMOEe8YJw1b4QZLU7OdKvMEZTVgIRruO0Ahw+wGFH35hrHq7COnQaxthK8lW+Q9lGYvGZF2Jyqx
I0gIoVBmNTks9AEY8VNs0Dt874w92NQzQIIKkOXEzSgrsy2k4HKxWq5ZClGL4yAi1EfCUTuQg7ef
wUteFiv/hM9e7Ny4no46C6RZreU518IfGOQIH+91OAuCjAViTN3Zm2Ek/N7C8pUsyh2wKDHIVf3B
ymhmvPsnY9TIhZUjAcE3LulOvLGrdnOStAcSMxcoGid1eNAaADgEGZsQq5PWE6CS/SrGJJ2MHUJn
FINLVmwXmxlwFTHZbppDFy4M3bWEREhg6gFlPGGmpgQNNFjpiSaBkXhNh/5qTwtpusm1UPWYARpr
bXZMYCtL1P9NFjnHtjLGWzPpOx7t4TArfL85pdB9aKfDHErrNIMLAav+mjmafaKg8OO8tPdFPxMY
4XRzkAyIMNM4kucSMAobu4orfnyAGqEcy85QjnBtWDBXYeUTLJqhIUoB4xO/toHj6enodw9LxTmh
K5a7lSNMnJiR6IlJ6H3GxbKXcwzKTl+6fVc7jCxiV+67mQna2p4Bc4U+DP+7QJZHinJYDX+U4IQU
tyzzcZl8Z1qabdsFKdEmx8TnOQyiYNq2cFjtmg021H5onvan3dfihLDzJwlni8bMIm2xX5ydYZPJ
QOdaouUhAkJN8RhqZmjdukQcvzCzZ4cRU3Wf03UbWt3sRg2fhco0OKiLwUYjbMobJkz8s3EY/RD9
yUaFfZuTP8uiMB4B7e1TPYneZmKkzlmFZ+rf34at5uxct67YOPBPLVpNKqosP5DBRJRyrlSXuB6t
DY6V8QRg/xijjDsOsXNRlBjFQ0VfUFRhdKxCwx8xFV+WUvlSYuMP/kWy7a2DoYXLtg6rd4lwDMZw
95UoJmkwLzOX72jP842wr2vPAOWot7Qt+jL0W8D/Td+rL4JNp1csxjHsOEgRyuHrJzfArE55ZHWA
2lFkzfM8ejUFFMY3YiZykbhBYSJAA4g/oyC0/RG89EM5Yq5XB2LTpKacZJM/ZxUrkN7EATUIzmo5
0K5lygWTF4Tr+bSMef/qCJb5rNpsViDVhPCocMPi0rijvrZL/3C++rGjx54lkGqBg9WpV7+ZVUZX
EpAQCnz2Tdvd1EoJURbaL1nzljgfcxxtC4cwe5BDzEZESYVQYcCjUTTth6gtzqNwLl2b7E0t2dbV
hyQLRyWiJlKLE/XILkKS2zjPUwiQOk3w27mz1+Ck6qgHBd9mkoGTubM52xVy8ooCuhXiiIkQa4xR
LzUigEU6vg2nuNSPPWevqrnPGiu+boAaIJuDJEAlM7DyyBb3NzsC+aZ1ECuhKDpO9BoS0DcimYqI
rBUotZOjRnRIP/nETKPTxBZZsLGQvXHqRhwFSAUYQJ1LPGzVEvkFfyI9tT2neXOZgDUAONZcqQYR
t5Q+0yUjRe9UX6fk2+n/5+i8lly1tij6RVSRw6sQCJRDq9ML1emQc+brPfCDb/lW+djdEuy9wpxj
qk5NNkdNRFHA+lMAaSXNH4LJmCmEHU/1PWkzdr6S5Ba6c3FhUNh8RBpv4gy8vsxfcl1mQcxeoqeF
QjwnwlHp4V0UTXusLOtA64Et40uo9Tvf/VbrDGdQ38Rp2YM4J3G2xz81X1nYA7HrnpKA6lkN+Z0v
wmuYyI8+fGpasYOL5cCNDoTvCuqeh/WgiN9kghDB+xjhyHyUNkKgX6jZ9dNTKaSk1awJy8oJun85
Vk1UzmAQ7LkhthvoaZpWqINLxJrfhvnIamANGHOCLXByeMjC0yAjL0xPgA6yBCt+8mmy21BTUmU6
tA2LadPeh2iq0B5bdb8RyspdGIdkJu0FzOWpBklc0XJPh6RptiBpbDYQb4ADNwPybUFsdp2CkqC4
ss3BsX1GXuumeOOpgCbxA5/bGllMYoHI8OpRYZ+o8oPEKA2+BPskRu+ENrEdLfTRqZUjpi+C9rDZ
AvAnYh20dEzYo5qfJlj/o4sK0RY0RO4E24p8jAuZlXnlJ4a2n5iFGQGlMsZUBmAnBJa7BSDDggR9
AQCetD8BoxaLa3goHpnK14MskCDvjRrsjLT5RMHh4Cpzoyl4VvKwG0B5dYDqycSQVd0FWrZIXyqr
54p5aLr8xaV+AOK+CbUTG31hJqyNtZ88YC5tIt57fpZ5fPRsgEww+Gq1juzs1CRkJ5CJVwiOESy0
RIH6wQw51UlqjfZVDGQ18XSF+mt6R3XuhVT/wDOodRQfrvhu0L/D+pFKX5227Lr8DrZ3k1ovcvfX
avGvwjNbJD8aRiax2gN702jR9O6rEg/CmKEnaryej0p/0PxuQWHY2WlCUVICmIHYtZEwjrBhZLfg
NzxwYnAuarAIx5hnKdUNlvfJbsTYFiaOgMdUtm59239kBZ0RQwLW2R6xpb4Sv3bZD4rvDQ5fkYVw
XF3E/FR1AycfhgiZrX58JsoNUAgvuvbZFi85mhVB6yB1XbLmFXwYIN7hLGp7EYlqUFxNAnalbGbV
cqqFPS+InZIJzKBgkCc7f1Erdutz4wxxCd5cslvdNzOiMD3ybrYqSddp/76uwcP0KLChRL0paicC
ENkkI3ndp1O6N1DC5xb3XcsYjJ8twixdY7GMyaxIvpChxnF3IteXttgdWGkPMO4lwgrbbFcU7Ubu
Ec8y66vf5Iw40F2OzKHAVynxfXgmss+EY1HAaNzL2NZbL2ksp55/1nVgB4++A0uMA8ka563EXNTo
t/gePQGNMOLNLYZOl+XmtosWT0ve8CLXxJwpzMynvt6N8uBMPZ1UAdaj+YvZRlgMZUPr3BO/ZZZA
CCHzi9qB2JZNBVNvSjssaKexIVCVzrllZ8HkgZExZlDdyUbMnAif0zPwkr3RX5qAly6LCFjzhfTY
4aaV5wtcHrwK/UaighwSp4GGpDX7LmOYSA512cl2acVun7MRDmnHW7cHoomrkgPebQeVsQXYi9Qp
/qiAbJ1tgBitEHiDFQ/fd+tmonGgxoG8tSpsoG4FECUAjiBZrMfuXkTlLQb7x01tjzFKAgX5VXrp
J06SoN1T5toWjphQaRhV0pSwWJ2zyL9Nc3LDzbwTaW6QICDUbyCekciI7sskrwG9UmgxqcMIHegf
JDwTAEdtz7YeUhKZjbe8oZ8dAtKAcFgizZaprzBMsG/oyBj4k6aXFT2RoMtmucYGxC2A6ZH52bGn
4kmbWDJVSEoz6UcM+O8Ub7WUuAWBgmqLa4TgjqZmB4pvPQkm2okbUJ+NrkA05dwqohsMA5qS7RIG
btYGNiKQrVisGhjmFzMz+3IDF2XTqhLcFAEs1u/qTcAYfiqV1ifb1e1SySdR1hmlNxGXzCIfhvAh
EKcpkOJKms7JMh95DMud9/y+msP1+doQ2WApwhOSBFspLhFzgyRs5KolwEER91FOzK8anZp1q7XK
rPrRm9D6INkbge6taXZUlx4Qkg0j+l0DsCtN1ZxwGlI5+j09Msm1pxzbAS0xX/FFuWrlSVxX9wmY
BpdNBi24dhs4xide6rnds7Tt8xZPVLYV5BKVykDdSoMmozdLSCepozdReEesZWCF7otdPftZwX4M
cCz7fyZgL2F37uufoP1RxrcYtnX9NCbxgVjNjUJ2L7TthEaR44UZPpq/1dni/3uN9U8bEJPzmpZD
g5VqfGn071FE4lgy+xDvGb+jypsatczTD/JSPiTtWoz7sWXirOWHVrmgmVtpVE4eXIkIuZkF0RDB
ITZjB+LXtoiqYxoYO0r7fRF7lSa+x/pvrKt2ZwfmzWzPOoIkkgxRr02wPklvlOt9QiJiwIqFbGd+
XIr9vvaUjgF1SgwbhLjyKXcHVJVeaGaI6hmZwdg0f9TiJBW9b0Bf0bPMlXqCfSiArDrZgDJoVOJf
saDGCUTYzgl53VIjuMoc91FunCGGfUQydI7Uwr7y3WfMoVeq6Yzo5pQzcMaKLpiRm6bzrVXlvcAA
R5v2zeQHeWJXCtqq4NyqKULtf8Ki2OyWDlnzLrd/KmifkPnmEBGbpL1ncuFOyni75vipgMIacsog
fPX74hAuzxp49gWT6Mw13t4Jk9pKg+ErGrlAJgMRJACc6uYY7WaCC+SU9ue9bqibkB8wYOsurcpc
Y0IwN72Reun26MHW7ST0kBPNpkOKIQv3NnfqBDNi45ZdI3GPlXDfVYfn6cdqwDGEik//44ozqfYy
PPPyJtcxPYhFbu+4mkos3hD1kPJyasE/U3zGTJ7qRNk3y/uov2Tq7xggUhSA7cC9A/dWwlAlCrso
zNtoFRuipBwi9n7VsD7kC7tV4YlGHVA6k4lc+SVLaJNqObMfRMAjAzXACU8dY6OFHVhlG4EFiz6H
O3I+5YLRMegkdC6WyF0XThChMnM6RIb6udCNUTHBJ+Jc18VjWco4DUmhY/cgxpT41F2Y/tKouZgJ
sVVz+o6aiuoUYqdKza8aL+p9RrI4z9Q7oP2QjwjJK28Fyaj1sUQPpejNbYlChp8Zsm4mCQEpTAb9
d90+SGNhLFQ+QOEiC1VQFyDWk6H1EzJsquS9680OR6amHRst8stp9rH9dCScENDFu3+kUdnNpeQJ
EAsJY4kyN/Nq6KpzpR3hmDphTkEYmOF3nIgXg0kBKyof+OiuUd8762xF7QaS2cag2y8pMaxK4A5k
hTOYmpt15a7nn9RSzyLVfbJqr2NBWbfWNgrX7XQL4E74WVahVMLMuGcxd5CqYEtO6E6bvUVrnUpm
KrwWFkLLvr181c3STkpmQJIboMPgYVFyLxsUSJzfAi7oSpVfsqJ4gDp1RJq/nPyNnMddhGqkD6DL
5P2k+mJpoffkZ0lSAo1mzyQfyRB6xwJxpRgvyTC8BECB1n5ThP7a2qWoMy6HcqIiWmOavIJAe1+V
owuDfIrAcTsWl8FQXE1dNh3C6i57T9YftbuCM2OtHEHvq4G9kVmp9U9FxF7RGHS5+mXp76siRBq+
dEM5aOtuMfycFbpPsr8r46YteLVnvGronN+LPOEsJ4WNCV6sIwKhXWpPFVbbINH3SkxBuvhLd87A
PKakOc+QalntW8JbBSsDe43L8bOUB0sod+Qvv7UsoojaClpgTVgNiir3GbmTv6V5MvTghHN4Fk6L
MDzGqbjHaUCfAQp9IeYIXG5Ut15pjG4f4pliih0Hnw02EkKSNrKMet7guwa+8dtAAYaQsx3Berd1
vJ9a0FHjbokbV8L+Y8YfACuPIfO9dvF7MjAN9dq296a5rfgXCMOCejWU80KDhGohg8JONqwY6U4y
QY4LcQKx6K9F4aKXMNZNpwjogAEypSuwVWYRhQpbTJZXS0V/0yPJysAai6h0RbUESYSALjFMjxPa
magmKOMKKukq6Ox5JcWxy4v53WTJz2dpE/EOVJwNDINcWQ63Y/JaStouVBDjR89AoyiXIIzc6NTt
Zpfob4NELm9xMsjN0HHtm8eUUsWqblhYx/6LezRZvQU4HvF2huhQa045Ps8OtU7Y/zWVRqGUIP/S
MXj+igIJdjkIUHp1iUF0Pzlh6hbNT47eeSC4R0rXBOEb8lvfVNYdKqq2ESQCIWrMiFpsZeP3mOzp
GB2LgWxfXuKuAtaGAn7eahNZj2Rehk1zlUSPdSVU+j22lkPNTdbGuUuJA5SO2FXlnYIfvbKkoDVz
IZT6enCMV9+rOJ6RGACNMPdUXrEWQKfAkl3l21b90BkOi8JZwrFAPDcloXVls8tKWCqRZh0UgdAe
Q6bIo05d7qG0VyBOiWxyYgYrjAndLrqyeFM3Teu0YI3lSCCOiFeOXM26Ltwm8EZowCHgyrm70ybI
tQ7Yy59lfROLs91U6YscXoFEpA3blnMJJiLQP/FuIBOEdJFVb/2EAuTel+FBZwPFqscu6kNrYj3E
VZ+lbh3jhXgLlI5m3bBVrXXztZBRAfmGboP8Ne/yLxCxn5N60OnosoKsSJw/Rq16YwjZm9FnVRpf
C63eUBSexR7WKKGIMWcp9yXOqYpZGuydTr9aUNV43tZI+GzgRZkL7u6zIf6rhNATckChPhqYgkzB
1qJM4sw19XvYPtIcJ3bFcNlw2UEmZOwJwFB+0uiztPyxKS/AVLYBA/+GuBBxZMrTXwaJQ9+pzK9Q
En3gQpscqGdG/Lq8LcNtKvS21KzrNtNmOAVyyU+bY9d5RnyUKCcHsIJlOaF4BQbHPhPKSqR7EUsC
VlOuNjTbpZVAzA+7ujfBuFpfWTy/LHLn9njuqjToyf8ejqpADaZrzbEE4mmP6gBEqRcfSvOrDUPi
QgbYBzLcKGVcY8BFaXCHCvKGNWrtGdQCaV6QN9J1zKLtY6ASBCZYz1RTe/CzrIuh6TGcCdLQ16rR
Gzq+YH1WVBqZCKxii1+iVxJxW62WLGJB0yM8K6b758Fq0SlGSrqbQvWRVnXs11iiiZ6ZnDlZE4tT
U/XaSH5MTTte0F0SHKYjmFwYOCqJGnKiouFEyDOi4yCGvRSdNs9/4SoMnOUkqtYlkyGFEYvCBi1h
exsgVyBFOTmbSnIOh0ndSf0aQT2YzCMVNDrjtoIB6vUIVv2FdZOaK+bWsua3jF/wxNjutSW92s6b
bZ4K8T5lEcMSf+0FcVTXVv3Tk/ejxLiu1XCOThCwXosR82Jn1v2BtPQ9F8DoqwTPGgttn5HF5jNh
Srnr1QQUUNludZ2eweoUB1v5ZYr1yQMng2d9GAov5snRWuLCOuuNfcN9KID6iJL4ZJz/SuAEUijS
ICBr9SUi0S5/kQjtQ/vAFNPEzDChfSuM7ruqR6ZvQQUn33jSJfQOkGq3YgRKLOUg2VUbTITJnSJV
HHYysYGX1c1A3hsuDMjqcBH0Owf5PZ0I/IxL4MG9yJmYj+o/CVH6GWi8ogew8Tn7A2ARnbHMZxb5
UrKAjh2nP/Tf/R79YkRmotLvpgmDlkS28Y0R93cQNbdON6qfDIQzhC1f66XcHzJqmyGJ2CdpkTNz
h5e/JUBdb7RobPM5uZrAvEZJkTdt8NFoAIt2c81P1YxMuct1XaMHROyBjN+02zmO/iRDYDG1YKeV
o6VyIFJYo/AnBbgeCn5TULnIAeR8bzF+LSEkqpdEg5q8CAXdawLBp+lJxezlwtbjMNl+RQrFy0ji
OaxRAK8knCx6ec1TNLcLWIufMm0tTxqEP6Te9KdsazZGELxXY8KdBHcG4DoJlNrMBYmRi6Phpmsh
h44SM45BTDbK4mhXC9uNNm3/oshaC5+Ba2WanUqUhS0rHvY/MwGppsB3qAw8QgIoyeVhomVbn4t6
sFRvUQHU5ZJV78hcfY4CLC4tzPZmpB/iUABVzVhC0uJXNOHGXsXT28csl5c6/jHkd2mi5LcLLiGh
OUmzPu2UhTzZGRnVgJ4TLDVQzCb11ZIRdLBWxBNgLkXTX1RrzM+zZJyyqt3LVsrphx+3rCTmhlDI
N0OMKgcUIkLdLu3dpJIW/Pjcm1OkS4wc0mGjFxj/UCKMXfQFDpwDaxrLo9y9DxDEA2X8zpTaM2Nu
vloOudmFA9rTjZIS58pQ0WoNt1+Uk1DXOwWYiKJl+7lf0AhDWCPi3FQuSlQzNL3labvFercv42eX
mHtJ7p0U0Ws4ZG5jEItbfTe6AmlSQtRECimyLdgBhizwn/3TAM42crU3C2yltG7JuYAvY0cliEIu
aA/bkUO97qoMfJPwwegGlzRR2txrNUFeFo5orXxiHHERkIPCJWCGtbhAiLUW38vY+qY/zsGU6GKJ
H+t7Ikq63TNF/SzW6QUPlpUQ+tjuUnTaS4V94cswL1KDdNXak/DAUiLfhEX/pkfpDpIUvp56awxv
4TJ78pphHPwwTXtJg9KrY+PQSASHOHNT2xiJ3LgN+GjZbMEETVP8V7pyiCNxZ7WpOxASoFtXvet2
svysl3+p/DWh9xzBUlU0kQHz44CBtVQTYx4GZ+kjr6gezoJlOor0qmKamcC9rx9TwZylMl9bkaKs
PzU7DROkshN7skYZt6IPkVX2rSmxDOlgwwa5kuqO25jOAuRg0jgRh9+C+V9U/oGGQI7O7TQh5aK/
iGn84gbdcdruJfUljQDhIKca+bix3eHws+4DY5s0ZTuISLwvpg20zb2SbGTz08h3ReITnklOYhzc
lOZ1Mo/kmPbRit3+LczFryCJkWVDs5IcM6ZVAo1bnDshVUMBvdGMp2smHZf+ApLFDqvCrkaSlxUg
9f1NVrXrqDxNizTll/+nvoYHK4NZDCvmhmJz1VOYvW5bwX3Ap6KlCooOxKTzdErzZRuHgW3oD7M8
y3mNKGLZqx3Um7Q4FeDuZwn+C0/UpDx6r2DEmEY1cCiEdwrC6UL2a8QdtGZZMGJDYwfHayAmJxpt
Wh7A8LyXDFHQkJE3RJwdim+7igR/sVDfIANTFYOnHfm54APzuMzl4mGPYfOUb1OV1oQSn8BR9Y1o
EXpBMGcd/BPi5i0kEg4vU6+Ry5x+JuiUMuUNt/xOocVoESlvGkFk9aNAWQcyynxx6HYl24tlxtep
MWalDMhpbqTj1JcbimwnVI/9zETDlO5LarrW2P9VNPEFYqYMZ8C+h9k7ME+CwmlP7JpTBJLToc0/
YCwsI4okc4/kAlPdqtBDBk+kKYpGwutLBHXQP62e4berZjg6qy9gNevoqL9L/aVE7Tl2wEmIdxlR
eCXV1mRxl2cnVE+mhr8g4h0Jt2rpLcE1ikl7SHiQG6KRSbKFMl4zq1x5UOfSvMU6GRG4sIgU2PBp
xeGOGtqYTpLA1GV5nNkP3Mv6zajuMjJLIJSko3804L0aBfsTAjMzQETtC0l7BHy/AUmSsKkDVOWw
qoYY/JtwgE4tBOmYNwqxq/glUOFlPZGZwaeA3qnLuDiRb04DznyWGRZK9lI669JXnX3mvCJisENm
ZMtySfSJZNdAPkhgEUZ+9lOffdSS5lrUL1MJUoShUCKj6qqBzmRUXOaPGOJ1YSYhppHD+nZDHCw0
Yl4nDSMMtIgmWUMspEdqinw5JV1Ic6ij9rLMKu2AdeoS49zRLy1ieFTzB9w/l3uGuTMIoxi/XEWO
sPQc5OFXqusrsOCoTfexMb002RoPTdQiScpNF7wPSWFr6XTWq+h3kKM3I1nTZpjv8CGOFiVVpKAn
mo3+3wSOOM5JLAJLEhyMCRBvYBDTXiqE0ZMnTnbQLcBgKxKj2ypOX6ifkM1v5D5uBCq66GyEpmtI
Dovzu9njoAssu2iJMsYvxNGqM58f6uk4Wwm1zlj8vyoaCNAFWEw1Tfysgo8g65494kZAL28pwhxJ
/iLt8HuAi5x12bnI6RC5UwkhXhnz7JfifaR8ytKbXoVX/Uvqbg3ms6D9JXQ3UKJvtRX3rUz0eWV+
jMLkyst6VKYfyUTYD58MB/hH2zNsoqY1eJpXmy/rkAGofJA3iN/Sa4GLm/0tQ/+GhmaITGxC5T6M
420fItixGKZXlcUjrPuhpe56YJ+WWPl1w0ZGXRclH6KUoTCe38Ysfenb8i6Mhify1hXKVwuNQpN7
OhbzsExfUg+qR4EaVY5+DHe7AE+gmwsVy0bclL/jsdXh9NqZIw/EQecIb8kvNkx2y7G/RKCsq3uD
PU9uUPD30SW3Iv5E51cRqKj6IKzeOby3cjK9oMnbWwRG1seXUaV3pMkRB+GqSwt+uTUR2OEjEAxi
wy45C0N2WhguDmWlvQQzO6L5m8JQoj/ediCHTIbq8OVYgasLpTkbVrM5k5lMVFJMwdpteIbgzkUr
mbFCOcRfKue5jh5e4rYXcbeE6h8qggIrPQo8ablElq0ETliflGQvth+ZZd5EcpLnOxJw6tlYOiyN
Dk9X8hJg/OUxQksQccwu5c+V982doye5Q1uUxIdeN3ZC/q8rJG99KYb4LaoeGo6dAqhVmCsc9xeE
qvAttNkBbKRBUTzl+aWpXRYgyNgMySMZG4cL5nG9xusEJ7Ln7iRJrxOx2mxh82IlMrhIFJejESQq
6yzcrOQWKABobskrhzeOdQHIOlYYjdklCkhuMdsQd1SuBWphsgoeLIb1I49Ao22EV/nXql3gBg5B
EGJvE1m6pA8LEegmPiI4YSMt+8ghmn+JIj8zWQO0xdBfhjtiYYQ3wZL0Envl6proBUnUycloAOU1
OUvK1rh1uWr/ZGwCI1P0ZYlvBtOtg29drH0zqmzSA/ysxEzVjwxBuev7zM9T5JSQXjUp3EqMSiwW
P9woDArGyiPeL+vibYwf3ePzkE60CmhCp2eKen6LmjRr7CDY5FflX/E1o8e/kHzcABgR9rE/++3L
9MRwuqRbk1K42tYfTAUs5MyD/RG+ly+8bqvi+Gr59RX07gZLy4xJ8Y6cGE+2mr2E6BZGbnK+x0sG
Z2DIkRANM6lvGbMTPEtsE6klZxZnk/QdByWjc2P4Jwxb5XNkeVtvF9vaIxToX9SjxC1EDLdE0Jlt
/dFwWBDakZgy+WA5AoTkN78iqcM8R+NXCG+wz1ntSrOj1if9UWKEMXd8bV26nypu1k3jVFhEcZaj
DlhOE3LgGWj7pvg3v0MlQKeM74IydMEOXziW8pGvzhWPuS/aYWJxka+YJuI3nl2KINLabZ57frRh
IZiHH5AfBc95v7g1K8JsT0Zdl/EzoTrEeOcG1VYoH3hqkAfg4RzDYyY6luTRkjrjsFfDg2Ae8ojw
7HM1+xTFYcfc2BOqAyohdDA9fKN9Ca2OLxAyPNfme+l2J0wScrBpjV9MvsYfeXAoZksoY6PH5oQx
Cvs9SHj1cpZYp4en2vhuTCan00Hv4RFta3g4PmpXSTvPypOtcpi9iO1DqVytfjbcXTSj4aP6LFVP
M4+9dklLP0wvbc2PMKFZh5nTX4KW2+P01ELehDcxcXPN61AFAMagagv4RfVHz9+V8p2k+hxavY4M
WPoJMlf4R2SxLALjc9pwE905iRBIM2bDwEcxGNso1lGxsW1JfySUikCATOeJsqBVnzQDHZNp40Th
h+Kk1TiwdhpU5R3bAzM/qejx8SBDa1ps/DcqYzCkmtIuSAlEpEN108zFvV3LR40tZ/yUAidJPTSd
arerM1cm7dj0xvqFg4LHO8AQwXNGUhCLCyZm4TeY7CBCwcNjT5qKWygvZm93iW9Iu/kx5va8HMY3
mZF8hDLlrAnOqJLYNCDE3lqfKWctXgM8aMoLj0hRHfh2244/fAqGXVPCsWTZxUnr6dVp4XUJg5OG
gnqXNz4PMSo0xuG37C1CnZD4TbP+SgoJiG8LUXemre1qjVM1+tLEkz4djPLQtp4o7E0iUbM9p7pk
2smW2mdetY3rXKIgjWV+8AuJEW3ceSE3Kweyr+7q8GcxCE7msqhui7E1K9xZW33G9LKTiQdK/aL8
lyl7Rd6D2QmgmC6XunNUkCX/+Cj4Drkna8dM7UnbKvoZbgtfT+dPZ7S/hA8zilYtKjNwsNGOGWIh
X0b5Op1tEaxBs6X9Yo0rFDtpcarml0m2AUGu85sQMKSTgMLgFEpYBTgDRm+UcidKThayAbb+wlb4
vtgctG8EfiSUoSBQEOuVbCPtani0lDPWL+Wg2rJ2Y6W9BZZr1RuRaijFGbWpLxgPw0sGH3s4Yd9i
4c0TEPwMnwv5HwTY6zaJWX2xqVDpyZDSWFwg0MUVZ6+MIxWWJ3OV/YBQnTA1yQX11tAOIWbQCiK8
sGFf0ge+Krk98OcCxJYU9JtGZ56yRX2jvwn/Ym6UxQcVQQHvdANAll3GjVg+eGv41cmlGXbM9Qu4
oRnf4GuluMnnivF7VyDJWXvkeiJVSmejt8v5G+iXyYY4WL5mwIN8uuTcNHhh2VihVHjpRt3vGOFx
2JHypdWomx7TRF8o0nYzFQKgL99WQckg3A0CIdAP4WOBLbAzBk9uTjWiI8xHIgrmZyHvWLnF/Z50
644XJINTQOwmyZXbRjrNjNJi8dxxyKjzQ2WZqTkTI3kV042XlLum5fjYAj5Ir+P2Q6Er3KThIeTD
es8nl4NYDvw83GZIDKcrmDO2KbUIDuC2sJVha9XsmSdatc18gPhSS97pOnxtKAcRb/eRoFnewxkZ
7rQ1FqfOcYgxmNiMx9WztTgSwF3inEoROisntot3LotuES0EQBwkNlsZxdSwiz8my56t0xhT4XlI
OQNSOtUtSpVOJI4d9+c2NDyQPBX4EQIsUlfuN+EL87X6RyK67sk7RgHHJwtCsTY5SbdKc1SiS8uD
w2A7v1tfxWz3FRIZ3HIXMqXS9Tyw9YYRP+l2Hmo1IfEiZPHWuQO5jCGwskGK1eEXUY46QWfyvhI9
fjXyyFPVKWERsMv/G6UtP98MA45VzWeITPIhNGf1qmEfA4fCopKYSY27fdt8pTGrCZ8WCjErLh71
negZ6iXuTHBBnfpelD9ivR2aO1EzA/9I44y/LZk31CcOrxOvBV9b6/PwEEWSfUXnBfkZmwiy/tr1
tIVrIo6HlK96uUKLmFWGUKQQbvqjkD50fs3eZrHCOq5s/DTYs8jQ6SF49APzolp7oPLMbTsnNzwO
ao3gAuGNgf2Uo7x1Ezb41abDL7thVzedOQ0mhi49tu47cEGWoFi7jjKSgW6vQZYSgrfZ8BDiqbPb
Kn8LaQUxlu7L8A9fHvSAn7LZmt1utr5Mw29Bs6sQHhqvrQlGGh9KcYi6I2OsRGRyCUIJaZmXIiho
jAeTN+XJcTFeuJlzfB+xV16U11L7yY3vufFGHMFtxYibf2kP+gv5BxAXiKimX6LoMtDeuw1snMbT
g31t7gYW3NTqKDWWE3ZMlp4j10Ke2SrycewbG5lxhsM7xBWLvayFxoCdCV34sqEXKHlXUMBoa5Uo
Lwf8WBxp6FNr4CsckVhfqY9lO32npO4v1dm4rRhIX39X9h2xSsloZwvCSBgNd8HggXcggdFBUZcY
ALyuoUn9gf5vm4kXCtR+YP6DJXzDrLio/ihKYuMHawW3Dm++kG/JOkstP60uSwv6lobBNXQyp8Cq
OCM7xOAL663dk8lxIeqC7TnXV8qgnYxxl3ubih5xY2c90uQJAyqy5XdIcPrIVPAA3qPhvpNO2BVC
BibDtsm2WrFvEC8U41ElSwMhB3FqY3eqoos03YUE3W/FuU6MCK5RgxpJPiZoUl4WZPALzN7QcHnM
qKtKWkggzOV0wNpDjC3vBccdL1115vEzRjpLD3QYgBp0YnCvdmFzikQyKleeBA+d8eTJ2pdTwSoA
mtRavvJYRcWOgpYKIL7qTP/fVWsz7NMjyZEcHPwv4xZKGV5yWWGV9hzHPVkaLGR8HbMgzm3DUdb1
IfNlW8HDE0JhIm+X0+cIUxSoj5Q6JQuB+Mfqt+AFSEUKf6czt0N9XfLHPMKcFa9CRVwCsho4tDS3
rJhFYROTydQEkx9Zoh9W8b5fei+ETjtVhCrTnKINRGKLbqR2dNaqeife1zSPWfvj0h6TEakCoTD9
OynhVGUGceEvsYkGa7wIIzK8zFcZuzAlUSTPXifaYDppJeMTtJUVlMZgS2AkSgYe4zDkhBO5uzxz
pVhvFlVAVv3SVsRjaDiCrWIrGoR2C2i06RD64Qrjc1tf5/oyTz19xqkovwmk4XhHZxfdGk72svhU
msUp5q8M+zZaz+Kz5eSdyZ9KSHkQJBP1CwIZ6VNrO3DWlWuWfM6D5IjIC0ZfYyhWgUpI+4SvPqPO
gL2G/Sg1OFZ4WerzwumvDu+d0UEmUv2W+CitZpc1Sqcpm7GzINzQbiGxgMnCpEnB9dhoVzODGsSD
YEzMnDNjM/YEGC7HjIkPK95mYJItAEQP3V5FAbdV60vcs8v65UPuUs7y5RnLP0VD6kRIuHX9pUJw
aavUzoeR2Rc0Puo4vruW2Wd4bcU3RcaK9f0ssquqAStgwfjTqicm9sHwOVTaprMY7V0nYFNZ/S4q
n2RjoXe/L9Erog+XQMR7huoY4qTuTcNbptaMO0MNGMgaE67S7kRUqH1H+NhMloJWLprf1yRIaSYR
Cup476VJ37FwayQcP6ZqUe/jpR+i3g1VGgM54XSWzMILLTYuwtTm7L7GgnyziTrQ5EzseqQsE252
0doK6cQxg60P0RVJ9exanLpmc9cwoGX3+K8t2A11g+wZOaeSvoC5ovZA5ZYKbKfgfCg1pICaFWVt
h1JDGReYjMVQvxPIvQgJ11Ug0IzPLEcJ0LZTbRfpWboXIKKy+q+Ok86jFx5js3+NobqElhagAtFu
wYxfQQseJFyECIEFtvM6nLUadbdumeirZOOt/Z/Bc5+RJAl/gaqcSj31ApPvIBRHTI60EHH7ViKl
KPuclawpwdKSrmrRYTRUnGBivNXpg5PH1VPjVCI+CR+z35fqB663gW5ocDXF8rO5OVe9+tMI4Y0k
WMfSg53UMTCIF7qf1WC1zErkAELB6vFadrjRg7I7iGb4kktpYqt3Cm21hoK7COTwtgaDsVm0rr2V
/9Nb43sg0zQpFHeYswNmbF+qu78u0DCT00ZUrL6KwrDHOcKeINNqyvs2Sz4qMVRYvayhguUxGP7j
6DyWHDe2IPpFiIA326b3ns2eDaItvC0U3NfrQIt5T1KM1BySAG7dzDxp4LIpXYp8+72uQRKof3ru
mVZZjDiFEqiTuvdTZcpXXLK4L2jxwr9BvsdrCnBdAW4X16bsr2i2Pt216AtTTdu1d4a9RWJ3nh7y
PrmqfhcjgMc7MBtkPgVDQ0PDgF6y8AOZbi5bR1lKBXiYZpk2+1YWNhRB442fZqGeu3NqyBqIFPnw
Kpw83qs6qXcJ5LSc2ZWsPTIked05FkcV//lAnZlJy1Xb9kCCeB81/a6a4SUtnPekhyIoyRGAfNjJ
LLsaqtxN7mCG5MrVaFCPAyLu9c5TkSMqbd0H4Q+edFjlAAJZEUJYq6m8IVmzRwE80k1C2JqbC1hR
2pFdo92E3cFiyVZRQ2X5vPuFY/Ptz3ZKbh91T/7aNde/o7x6/1oN05zbnPUYrHjAqh/O+WjFW1rq
t6mLdbuX/PnShcUaNI/tv762dg2cX8XpLgKK85vbc1fJ251G40aCnTjhw5NItzmr3XE8lYhDsWas
RO18ARQkwkJhDaQuHE5FQpyGtX7ip1/S8d8T7rpvIQYuXuISiusdcP5BGxWuGzvfQARAPyy2hgiW
lhZtSo+WlhAkLYvB4GpJbKzyj5XnwTf7gxzcGzlSo2kugNPpulBAvPmcLXXO+HyN1guDAx2jx9pF
3VSB3xqsmY10zvFj9E7QbG+uxvq6Nld1wyN22o5F9BuU7Bmbqyy3VYGq6WSHOrRWSburh3adZOJk
GCQpLe8Raf6hil/GhIKcZH8DtzHhr6yJ1pFxrw1i2A0biozjWsuiLN4n2CZdaHEDw5hNIflUchvj
P5M0PtIVVTDOXNosY+eY4hB69fFX0v0b4xbe+D43vuFuwoka3wSSL5SndddQlDSy10IhJKeFIzVH
Ts96a1EygEQC0yiTeEtcSi97yolc8iX+LCaQVk22BB4pZvVZ4h0TvC9apMzLPiSzhLqTIjMCQqMm
E59WzH58FPZMqvHMV/KZOmw12tyiHyf4qAWxJ07K3MyWClYzqIOoMgKQCfZqrZhJbrNBUiz67lW7
/wz3H+gzqsYXbngrkw9KD1j1dJyzcGS22V6ICKOhORcy2NcRN5gm3aTgtYPmpE+1liZwIl+s4sxa
5iDICsmuUqXJrLYhxkIGoNlBaz2kYFraKG6lFG2pQ7E2gfZwATQlHJThGybXm/UQsjkWRrCMrH95
jhtZeKx+/8Bg0rkTruAaLqg6wcNpLHS/5FLDyA4aqwcQJIZ92b9U1ztoKeJyOiM5vI9Hf5sY41bv
W2pRJG1vOac6NDl9a3b+pwZcGgliXzQj2mlOXdiAb0MFMaf06JSAzEOfOmVtj5yyiqmRDcgSdhIh
vutYI4E1lIb1MpnFCBLQyGL29U3lDow2PO+CgQQF2IHcWXCIZNECAmUWeGKmM+8W5ANnccp21VLn
Ff82lV9lNhxb3wST45x1hPamIZrdsQbpBGcNiQ3dlxvummdMSOsgCVdlnqNIcJIFNXU2WW5GLv91
dstD3p+j6mgBmHvzInUVSOIfvnqsKdPmHn3WR3ooLWVXIX9YmftbYQlSRvfKAOIT3Fd1B8gX2LUD
iWiK+oo1huO09P8Uu3unjGinjfrNDsctEdS9g9OSuhOo7rS0KADgHe2cwyDVC8jCbr8O1C8RHvwq
WHa+csxXXstTuFhDLL3ofXb0MmOVjPVptFlpo9l4mncdohr+Kbzv1t6HhP37HkgPJM9HTnAlwJoT
YVM2aLoBrLZxoGnnHHp7j7B/sTfGBPRLfpRdjQf55o1QJZrui6gfWwyN95ZoA4nCpAk3RueyV/6R
bHXtbok+fNTDZqPk5tzyiz+1wTYcBfehSZdMpSfOeA0nkUbBp8+eznbUh2Fr4F3MNT+ThZT6pwr3
OETDrKkMIGrq2gJQYoFai4X+XnflS0pxtLpqRx8mJcGvPsHDrOt7aJcUqnc8IuXdthzqrEBmhTir
sX/VY/tCKGI0X9nOVYTGOuoV2ieSw4gCDdkHDJ1zyxAnq9a/1uxlrQzXkkP62CtfZfvRtMNhTKpb
3o4vVY8OkjYm8vewNpNv2Z8bGk6D/qlwjIsrtkhk+cExZwd95BsU32Le3D5gSs+iuROWV3hmyDhB
i34k9nCvgOjSJ98kixQImdAuXK9L3FAHSdoh5TK0QuPb7X1WjiW8mOhLbcRbFYllEESXRvfopaXp
0bK7U4p5HRmZw1BH7I0+4YdOFQNOwWOvpLdm9J65Gtws1uAaizpoP5tMc/5USYbUSZiqciDCrJCg
c5dElFWIQd4tk8ZdB60ESxiKRnMUBUJ/TBciunyR2kDyo0OLrTjz5bdD/aoGx3WOxONwnuCnTksh
QANWf+0nI/N4g7Z87Wrn6dXRe+1WyzIwfmqBMycuileIZYBy8mVf1wcIl/QT297R8urzYOmzCA1e
LfFWOeOumkQEh2e4X39gglBVZ21Z2kfYuCcOYdzR3X1dFHvHnHwWdUAIrzm55rIhkpyltvdmSfI1
mEk2IfIFZV4J6YKmEE/osk8eXquUwIbZP2BAvZfU0hUyfSj7vquPbpU8RKmts6LjW4qbrNa+y3QW
hv06KUzMII24lf7V9+UPAxKOxnZhTh83LeqEp3u8bcUNZ9PXYB4wJZ67otpaWvLSeZPAtGIkXFXT
iQ061dof/V0y8GUb1B/wsWsliPD3HztaRyrATkmLhhZHO31qibBwypatxrEgvFWpdiykNks6uerq
/hiK5neQ+clMlWVuV/9bKbGOsR8NGnbPaW/QpjS3fY7/tfMJweVsTLsFjzJqq//QHHHKtfxgDpg3
4fgNA8714oOquZMO0mE5JmSn3GzPXBHoxrs9ltReuewslXblFtPU4e+KQO7hI8GBSGeNt6ddcVmw
2ewUbkAQGYJUW9c4X2r01DJKphgRV94Ub0r+ZTFcIP2vIO4HhQce1o9sl0LZdUwRonwHNw808pmk
bGpIxQVYMQSGAS5ZLf2ifIGybggQq4an4MRazsCQcwB860qxrInXqKxTM1wMIkKhcp8VmymFON1g
tERtYJjALLHTeTDhWxoojeKPYlhGhU+3ZwfLEDb4LXgwmAcNTggLtGUJQZO4I3sJBYhLMvT0i2Ej
U8N1B2IppLyvJ2BOtmZdwozUNfwIBRbd9yjBssCLc4MPqIL0yw6rLC5pMgrWsv0p62HesS0vAZE1
+LNaj9r5CjUQtcnw3Nk4pBD0aYY0z8nJj5kau3oH1mPTiYAzmQ/brSJigtzs5PjbzMWIOabCQadh
eHDog0sKZ6MUF0kUK2kffXFSoPLUMUBb5Z/DVq/GH2sJC2cUWdKpJKQnsj00q5jHy0DytzExgyMr
YzHzDTDEMASITba9ij2VUviptxTClRuRNeOAqOZPUzgzBXGs0ps5XRWogT1OTndhB8Epjtu1UrFC
65otY+/CP0q8ngm3lekK8GEhCzipKkFKHiPz0c5+jODBngpr3oLpvB/Qv9nrxuXFaW9l2W/pB1k2
9Zp7HOcq3oSWLeNkUaRYoCbiH9NrWwrWw3qzsCtMZXAjInQNB5an9juQzh0pueKWaFoX7BKGZ6OX
WKsSDYcAWc2Yy/918mlUm0i394HZbvF16x8k25Zm8TP9mG5alxIrqTHwZ6ceJpAOBtFngUsB91vI
HirHlgPvsP7mkfjWiT3+xreMWHP9NWB4UgOWx9a3zBn02hQF5OJnfEHeE++GW2MsD6APIDz2mwnt
qifb1v4WyrmRK36nET8g/3vtu5mv9faXuEilfZGPTaIPSQwuiU/05eoC0NcVOBP3xGVR0lPHEy4T
0YGyskNIqII4Z73xAqTISh4Tt38AcMLGUh5YHrNdDBxtR18yrh0sCldVEWuw5sywn6L4EZiTsq3D
XsyS7648je74/9idpp9c46bMXgMWWs28VlELcN3D8uWQSlg4cmaPJ5tL0sPnaWM/YAPJMN1hoMij
Ya5i2a+Hd4H+xKyAWPQoJpp3+gc6HVHoUQKJwlhLqyy7cc6qWJYhKEAyZbjR2IVa1RpgCutXDVO2
cYR/l8BJ0ydHlPTmEisZ6U5Mles2xSlbPj0CdpH1UnDtE3tGfodYw6OkxpOUjPuQhMlIkl9CcBNE
rkWogcbgS0MmAK4Lv9WaB6G7nG4o1KwuDHweldqtXMwl7FclpAFDPYW+x3YU1Y8bWliTKe+cNcdw
uohqzqN7H5Ni2/nbFjS7ZINdEPEboSlI4D4WjlAlHBi3cJrre04+pmpvRMUCgXW3AITn9v1MZdMk
8eCNBapPANWyIn2FzXPQ1ylMGBt3jsnPyynQKtA7uirZurDQXAnwgjhswGYUVNasCAnjEEr2lWeF
LbRHpL7YMF+jgQMkKVruj6zBALUly1FFFMWUq2Gg8HhWh6wJsdti51yGITCFiLUgoQiqvQp4BgOY
rJZUih3jy00Ay5XIA8HDTMj/+lDQRcSmzVtHgq1BshaCyqiOipMIB0GnfQxueuCJseDQuMoJlvhm
vtR3LNCQyTiMLEvEmDEY54DeqREu4eOaR4XeWpgVBrmbYYDWB6imC5NNmhirkj9CYqGNYV7ioXWh
BfRAS1eFCuGH0MnSbj55SqMy3kFrWlre9M8mgiccrdJYdcSmvM7cTYld2q+3jUYYMaDKosjoDemg
oKh0Z2GPxVIME5OaWrQ2eJKEWhYjyGltneNxlVo7p+d8buJtwB+xpjyFrHX1xm+yBnXRhBWMUWXO
cXIFPvQKGWQZNviLeNKHXbSBlT1JvbHzFPI3TdAM2oszWYG5h5r2P8GOmSu/SO+CSFedTfjnGfs/
TP3D3MzIv0d/EkxmV8mlov5WCacv5z6wNgIMuMy/axg5XGQNbQZW/tFWF1CG/yePcMfYgC5Vk3M4
syg15NjzicnAdyb/ouRosa+YZR0+6Ub8UzhjheM9UC7qiNmXJzCGpd1AYChILrn7TJqzpfwEPhBT
LDCWQz/ZU2b8PuAjClp5g7Y3kjbVL5l4RtGlC196/UtleFp/OM2rNJ4jC1sD2bVWqFKK3kFBuupH
wZm8xVPVI6lk2L87ebbkQYtWPfOUF30NeLSBN5oOGY6V2p8C/wx2nAD5W4Qf2sZtqL8Beu9uGKuM
9KzK26i/0vjXNqGGZ7DzYJReJCe//h6GtMsuaSoetIdGmWwHm8TBelpCftBQbFv3l0Obma2DrCAK
18y8mG8Qxtio/W2CLXe5tUkjHnVsPIVfsZb9WEz7GQngBtHIhffhtPeohSIzVEtj0DEAAMBLs5VP
L8eA3jBgLMhGHnlEw0JQME5CeMQoD965p9fFUgD6eBCl+SoFhY2JOGEE62YP1a9nRAiXqodkm6Ak
sungJC35GDxWjHpyMcevySEMMByMA9eVbr3V0bMdXq0AaAeTJeM05xDhzFs23ek9cznInkZ2YdqD
wJyr7LxiaVeLqvuL7H8slFuBUDvNdw7bGxdjL6YZkNlYMXGXYzocZYnvVM6ygumjtbC+WvMpbB0n
xxF0UacvAES64zJR2bcznGSUEPHI8KlU7Q5ANXkx+zy49+UXj1zFfqfBja/6vzQAAnHVop/RuKk4
4s321zIgw5s3Pk5jvGfi0hZ/5QBR/OS6m9SdC9Yv/qNvg2ViESbm0SvW/EHS4SLrfTDVp4YemBlA
/ewqlFeBhCbUexw+i0UQ39zmM8McA6CoI7zZdAlIKKaLreOYfFCH0l6X2tNCuG+KS85MkjKCevK9
YB4IjVmhDHhXvlxEbBsrNgVGb7Z14XLsxJmqT3wUIHHiWwKMZFSfRcGojYOJ9E/Q4eb2zkX3r9PQ
sbOdV5+s4jLiaHMD+B/swkXGyKmj4pJQABsSFJOVkavknNhI1RVGG/vDwhxeeC29tNgkrS8q6WfA
Ihqu3TRlHxneXfHJCyIYbvuvXFl52WeFC6023nvvJwJFUSCJhNE3G6l5E5/N5lhPp8diL+VZOpfA
3HjGMYzP/G8SLoNim5gnvPm9ggFHARSOrdDklE7gmi8PnnhnikWZJcIeU2OM1TPuNwSB2PGNC6EO
G1P6J1dyFG26dYzX1OlITRbKcQr5jWLTO9lj+ltFJrsxrNC4cU9yEuWsvu7CmrvucADCACSd7onw
2pVcpCORV0hLWjzs9cjd6jHeDNPe9sk+6KmdG/7ZuraqQEJQjLWUHUctzaBmVKM5UduDeAb+p1JO
oIEBA9MCUN3SQCgm5sr1JUoxp53CxZ4Zn6HmHwGFfwd4QP2QTbfTXKNIu6D1fJppveqnSBZ5WNnY
S56wZSo3EbtNlYWTK4G9ecUuOorahLwUnZyOFo5Q4BjtP/Rau2LVJwXRv6uBTmfJsIT/u26TR2To
yJQQhYqYBWe+Mrr4SlXnduiUrTGViwb9LmGsyt12kUyA9rrYD+l0WON2M/XF9O5HwUPNjgjdyWHv
yIpeJeIaXfwSZnCn3fTS0l/dETMTNj4x3V/R8bnOWF+l+reCka2jjRcuwrRf00Zr7fgdaSt7mwPM
8uNsNSbWxmfEsWFOAsjAj+5sAd8robuJ62ZjsLV09HAd+LS4gB0MGfl0qkYKltogcoyGhKViIj11
4zp2/Ztlk8Qzsoeu98qbbrUO0edN0CCQ5l33GCuUyQDVnxaxS2vwI/Vcf9gTDzYsWdz5fAMwHqF3
ouFOZi5ujv2imw2dxCpSY7Olsom5TPspaeK09OmMUr1EByVLvxRG0+6mXtfMZ6uSBtXNUMy9LZuV
FlWocApkFOPIi9zEOGUKJMNZq8JgH4uDmZWfQm3XI9j0KXGZTYLRxNfqLI7Dg/clIeoNVEm9BYKq
YsM+J8y6Dh0PPATGU20wWPjwGjmCA9Wfg0zfE2+8dFoHm+qvTdpjYiAz9qH610KpY+QtwWaqSvZv
zPmSmu6nwuim/NjgPEb6oypAH71OE/EUJSLg2PVfbrVLnpmr3C3MeT7utbouT2SZPjNiI0VGezf9
V0iByAIkJSyhffcepC675UVXEcICuwi/P9aadjR57XB9jp3TnYWtnkN0wjaGLlLedDl+VTI8E/j4
LF9ONDCLIvfnk0sCpKftN3eo+/ue+5iRQRflZI3eszPd4Sqg7DvWo3Ojtd/8JtDCSld5F6p7Nqv0
anEOxCmwsO10Z3lELO2VNbKnL9rLaBsnuJJ724j3A+KfgAMrJF2h6rZiy59H496vx1XRZleoPDZl
uBkF56oSsKzR+lsUhy/fRTaVkpC9zs44B9eecZRzcn1BGmVR9vXCoPbCc1YGjOkUE00au4cGL2+k
BKueNl0qh4GM+1RPQKTuCmRRUgbc2EFsnNWGKlB66SUPHjq1gIU3b6X6pyVLj/0mCe3R+M59wE85
mymJYFBozToOGISduwQ3UidfUTtsRlw6sQmWM7IXRtEsp7NhCPTFHR82W1YLNZcfZA3aXg3Ls5Fr
724yzsb4YbfKNkZddyFbDQFmfONtnqgXw/mMgYSBAac3ICLlhB4KphMExdrOvBMmJudWeibJZhbg
FH4TPJpbEVQRk+0CgCE7O3TGpMe9SZgPruAL3v3z7WELbBcfpLYIG7keBS5CU2N7+GmOpx7/KKVE
2LNDGKfC6y6WH13ghB7BqqypuFQxI7Wjj4cVA3QTUQcZEsnI5NJVGKMYJPr2Face1hA6/+KUAA1Q
T4NJKwbNjuE5z1gywUOxIS3Wa57a+jqHDBpy0Zeufo75Zdj22bfcc9rg3ge9pScKBnYE5JftBJeA
ERf25BZo3b+YnrumjDYZCoOU5lpXyv0ATUCf0K9KvkkNjmfOMG78yNkX1U+DlVeUFnGNdCs8jywC
UXLVPri9sbde4dkOyqPOL5BsF9oSoLcbFzckKVHqnxWu5gLcX59az3HQ3iNV+Rf06TkQ4wKEnPMq
huRoiWSVShyQtHJZNgs6guWZFmxzq37nIGmGMIs2EXYvDv0tRDDnrhcLTkP8U/4CkAqAMrpmSAlh
WMrPo7MZ3U+fG1IerMzmSgNwoR/InnwVNAxWe9GttXobRQDT+Druze4+5ty01yBMo2SainxuKaAJ
/GtQvcfxdwhIzeJXk03b+Aj7GA6XYR9uC44InnnWs02N1ZXja7YoxBVU1Eitn/ktiT+Wd834G8ro
LarPcfxZ9zdWr/1Ly09j9oEE0jPcm9fGWbN748xXti/HW2XaRmobxd0qzaYA1VN5M8c/qMO/jvwm
8qqTfwjWDW7zNPR3WYM5ZMAjJ9IoP2CauJ39ELjC9vqTUHnQTS93oHLH/E2r76bEfPahA3oq9B/X
vGp8bXGgT9GyJbb1CrtGdhljYFb3Wn4wZZvRnbZu0mUMV6QLHfUXCwJyaSvSxTitLHAOJmQRu5Sx
snzyh2+jPSQ6nmZ4kramsnPyq+2Qvzw0NObl56QiWkvopua0VHg+Mac/shKLsd7AkD9SKDczoIQn
giuXX7ixGXuh4DUvC1qkkp90ZQ9jQ4xfUuzq9sPptgGDn+AWweJPQcLudqm/7Ycj6IwKIxdKZHJo
iMKSSdX/eslbNd709B3U9IiVMNo7zaFojpoXEI2N3gz3N3LdbUqaifnXB8HjmxbK6sRyndFhiDxP
ew+29Aomah9eIb1MHy9f70LfhAF+UtCRCV6sMoN+v2e+Uwmumt+Wi979rtUbXlnn7WS9KwFPO6BJ
nkH+07ifI2TitntX2eU1OZVjL1PZ1xJt4IwlOv7lbAFLs+kPTrfOvKVCDz2d2XITGtfAPTLQp0S4
LQfYw7dT/NM49oGzMMVXAmFYO/vV0RwXxDbLkGYT7uD3omTl3fxa7p8h72V2pdMpLB4s7DX/J9Vv
DVM08iLXgMvm1fGvqYKopH9m1iHg2Fz74PyGr8I89M2J3XBqwWyZwSCtLUKZDy6aMSa9cdfkQehQ
7gn1Tuy7azdgcd/647/Q2mfuDuNV3rBVpTfnZLO2dd85vQTaZ0ykueaK61mw5ykGnZMH+oo9F2ue
kyk/B7T5rE8WLqGCBiQRssmb1iczM/udztvTfYIXD2STJcVw9orDwL0eqnvUgsf/ysRXBClmergd
FW5//tPDRUxzEG6ZaNFmh7RfhvZP3797+m+s/9nOTfL16lm56y79NcSzSzo3I47IX20HuKuc2zUm
r/Jd9/cKtBl7HuHDJvGuTI5ooozh2TVBt6wb/9Q2G1kf03HniEujHV37aNePLD074j3GkOVZxptD
9ETz7iI5A3xXrJOfrPiLlBujRjIj//MDsAPuy4U6EkEf1lilw3AC/HMI7d8q3dLRrmIhVc+Jch70
O5Bnjgio1T3JuAcfvUrgBP6Bxkeil89Kv5vBoSZmraVLQluDwBd0sDuMR88w+POMGwsUm+CgpMco
/9LZNpkEKk12bioaJVsluLm/Qpz7gPhB8cxYlPIQcL3b4B3L+J8YDwbcGu09rf5NFxgZU3XKvmnA
U7U/NoodAYvBvicsu4P8Taa3wNia+qGqlmN7RGnrCZnrt4jQgOtfvWKbJWdvwNgzr+U7VSDgwTHG
7TSETlPfOQzt2kbzTwgfPvtaScqgP7YTuIAQZSMxf/djCQ4FWk/qF/Y8UQKbGmfrSaP9K3BxKWNk
OA8jsbrBf4UcCAI9wnNJtdHUu8wxldJp4VwzxX7kefilJNX3kCYLybCjDeLXYdKce+0rIf33Vurs
MFzERUHv70iBHCK9eu5txuNeimebdfjuAxXiSABm3HXcOSUi9GhnlF55Nl3aZewsMko6qyY7aHoJ
ikoD1K4FmGABavOJVEqCgFDGc8j3Jm7dCb2mdL9JVWIigtftGKG1KEyBId0nRoHK8gflAzUsTCfU
Ab3xJJBsvPm9sdYcVj7SLFjjmmQwYjPmKBdbypyLL1vZTbFh0Pd3KRtk/OorRVZn25DzuDPm/wue
1G3gAqwrpM9wOWYYcJ0mDNlw2HzRRvh4pFkhi49yWbfqNqVGhdWufVbdEjmqBDozDpytyn7VWO5w
hONqqhD7rZiFcTPgzk8V/Ot4x3kzrLkvQ31JRfO8L6Jm2UhuiHrEAaocvd9Ma/RlAtWs0BFxY2Xj
DloEjkXMZZRBgVBtIpNmOHANX/vW2GVqSEFjKthXK8reZIhCLM2YBjml05fJgwElw+EcRr9adfJD
b+XmLj0lgiZLl6VuW1UT2Sf4kES8m2H4LBTyLPXExrXyvGfaKHZugleyCLiFTJ83lP6NSzk3xiWe
F11F07j347AsV3MAchZouQoALu97tOlioEuK4NV26NczhyNb30BedvqB5wP0ChpNlLdBIwSDar+L
KnNYN7X5V7tuTuXTj5mlE6WjVGayVcPNSPX5Mu1KXN81K3Ya2wDXRrW+ZNOZq09TA9s54kOQlr4L
teJadXV51fiCIyuDiyXd1VnltwXbhiofsUMlEdu24BFvcuhsiwS2gQK6FyfrLGxIRVR2es9xBYn6
NRIICg1LW9GNyF1TM+Yh/tLZIIpqRa3RYsgdSr26eIkY6WI4mbZ+03Odjmj28E6uLoWt/ZU6Gwbp
VOQRWQvwk11BLnggqKy3ys1SvBMYlpzAIr1ruZcf3ayqaMhsV3753oyYKh0X5GiUmflG0sc1tK5y
iGAK+KrebeOI0SckAQzZfy8MsmKpE2MkD3nUpnKn1cMhmbwPauvjNy3rlalwgvdKWt4zVt5kX9Bm
INJTBVWF+sIXMTycnlB2H3HFmmx3igrPhFEDueM/zHwQ2vshc+OTlOOHK9J8ObrRSlVMY94AKCQX
b6QbL/fsVSgppsrcgHYXvJxvQ8FvsUXPTDQaoJaBwZkDM7ueZed1RHXkovRVctFO8OozclDAjBxc
NbF6acWIlX689mztVmmJmGxJ5cNM/BODl7/riw4IS0N6JIsUZIxGY8MH5qxzToMDgGAsQGvpnuMw
Vzlbh04sZpDgDIcNY74odnyr1ZkSJdD5kylbbZsX+mXIBiTpoc1stIyYGEHYXrU8nqcmEpNlx/oy
qgmhJ1jJdZPQSumbBGZVal0Kjk+N/1b2XTPvNHgY+HHntce6qzNHOTN6G7OxXnzWRpe+5QWlEqZS
k57B5Q85P5jR2ILZqKWLI2cV5lKRi92UBa+K5pylyjquOCZZrQfFBdUoiXHU27IGq1b5S511HVZp
PgYzzZETUJRlaaORhW0/E5RxUIMYLerWIkXhnXqJRV64A5h8rFWAtNtNO+T4aOPxFYV0dClg0pds
Vm5xZj/4pq0Y2f7YPANcHU3Wo233BL5vEEEoTgCvXlYskI9dySSg/fgQZqyCXAYdPBu8VZfE5zOO
40FwAYWbVFc6tkTBX6UT4BIDqmSPBQH0lJyZnHxV2VzSjAhxnHXQ47yLl8F0U3wiWOwtuLljUEzp
lF7IynnGTbj3DWXH3k1xuEt7RflqO/MOUugqCdGJxJ93uqYDzq/oFeXNtSX4PKF63yls35Up421h
IHwp7CZwCwUnkfEU0fRzpLfbAekTsMUj5p49swkBBbaxKBoUAXcI9noXskwa8LZQIs9bVhNvREpL
m+QOxZ82Env8dg31k5aKz0z77lgjxYNNdT1kB1qG64Ve93/Tddq1Q8XfVFCY3YOwI2MTGRAFJCUu
JV10M9exzk7AU91JW8qjU/jwNnDbGhIkiQ/kCG4nb4aJOVjEhrqqx/w5QechLOP1VtV+kShUcwSt
PveiSZ7CbzaGbMatEaUUi8bNgjbt9RbjrqX/RHCfMfhASZ/YeXFmvtKxTs8NVszePHZjuvWS4Tss
pE5dC/u91p/U1NSjdyELrCXUVG69hIWSwaGJaMv0ziTHV5F7lc9D+mFQdVaaUycVV/yy9irydZwV
y+o3a9nTBmFpLzuxQ8HFxS1cFHmsj3blXwbdydYY2R2ekHRbZotBOA03Q2TvNq3g9+Vnu1JRIWku
9SKYUrEtThGuXthch8a0AM+rzd1vYCOF0L6w28q9hwTTGERBJg4n6Ge/Q30Ur5boCUI7u84DBqZT
w4nLcUbOuVxfBg+ZjrHQq9d+y8mdJjpjnmfgTUfsrkP8x4GMZ+fOH1E/fYN3U9GNW+So4V7rFg25
dt0hleQ0dIqVJtk0RElIkoK8XHU2e95HvWmMN6v3n8qozVqDm6kMKQKUNibroiDzZw08pwYy1A7X
sW+YH646XgrF1DkbN/tBL14V/R9x3+IZCUnjKhfXk8ES2DxvGarugA7uSuc70LxlAX52U8Zqih/0
3vrp1mqIMnVh5nLx8EzAtcun49dww/C7KJnNWEp4K4jJp0K8QfZ3CQ5QTYd/iqsrV25ZDrzAFPVP
JSbITlufs8Hu5hpjY6zY2IygmhV0fSWZtUrdumN5A322J7CfOq/I0UEdEYfBLnv3xpi0LmsGnz3r
XHjxPcpcerai8iXwjc/F/2iRmjSxNleL7HsgxhV0Mej0EBWmc7VfqXh31UtWesHMqTsMB6a9irnv
AnQJP4WMr6bK19Lz8HdLa97oMiY8dfOVzp1VzsOLgYPS8/I7OFWwGRowcsjjE5/ZJxeVsBq1UEF4
k5T4ZCfe1IIHaL53KAdAB4ktiwxGm1LM6ukePSzGPm/FZ9vIYxo/2O3+hkG7jpR2Q/vb2sJV46o3
rSIw0zcd4rFVkTuWv1b85yUGiy+JpFSQ0U6mrYFHK6h00ldm2w8sFHwz+Cxig6RjWhRcqjF58QT4
rJ7Rn9UC22rJ8IBlULdSQaxNVAO297AklACgGamoDYdtwPgrJAfySufTMNz60Fu4VeKgeVjUwVNB
wOqGYN26YciDKNNp5E6QA9AgN+3UQpxCUxlKKIWOYrBN9r6d6V/7j7EzW24cSbP0q6Tl9Xg14Ngc
Y111Ie6kRGqhlogbmKRQYN8d69PPB1VNd1W12diYpTGlkEJBcYH/yznfKQaagDmltR/sdTm5Di4a
LLEKhdk6z9KLEzC5THLD4otarHJH3s12j2bHIOTPTlEZVRzkSUKTz7qX1Btyde3pC+wUFonQigm3
oeNERhLYdUOKS2juqPbBK1kWyfM+u1ELwlbd4uQwyFGUNpZ6Nb3Ydv2YVTuO/Y3RDF9eBlc7POsZ
EEvvosPUfbeXhXNyZpLC61Svv7+jXH7MXCb3QTK9eENJ16RrDm8L73yO5GAMwO2DGGdrY7wNs/8e
Ss7Zmqn4DXPa2S84KmqMudPQHpC/8IJ1+rsMcLFJeo2q0DkkATZqIeRTW2CjsaaC+uu+E2jvwrZr
V6ZRPUcVpV1cSRJLs+pat2CCTNw5VUf4oCsS0nkkDiiRQs/wiP3Mc0xlpU6uLm0rOpyPfKLdjn77
jjdsGwvgYUQ32ZLttBiwYNUU7tH16hFKVKG25IAfWtGNR7uKsK73qLobl1mmjwwjHm4hdGMxqIar
MfNSmLULDnYekKbbQEhc3Hvl1APdNeYtzedMUzF8BoznwwjVUs2lIBLI/WAOFzi/uvAxcHvFBDXZ
tipP0LKnbKbjHhEsQA3Pfdap8eKPOG4KMppaL78MS7BNkHWvLdcofm00L53kibSnV0TTVDjsRQEA
3A+G8WmHi4K9dW9TI3pOImaDY1gjnC4x80P6Ycc7iK1F93kz9YhxgvDJTsWrCHCIx6GNIM5kS1zb
3qcTUk0hwkCKpAFrjgHsE4YUqzYLk53CgCm0cwqhPzKAQF3ZKN+/mdLFkSOLvdHOsNOqKynLK8Oa
38uWZpTMGmY67lEV3U6NA9DCtDPXHZRoFOooTRXKG/SNBSSAVGCLg/59NUtiONlFaM6iN3NBpBEv
hkBZkpwQeA+GSHgqUx97fBhtE0jAqL08f9OX06lqu+KYVzUXYa4VY3sLohK+gozxY09RfsKHQgBs
c7B5EU8JE4gmBc9KOlWHicKJ9v2c/RotKuLQxX4wFcc4G74KYitXfi1Jk04vaZU9mbKx1qn1gtbq
h46rq37OL1QlC60G9v4UIWvySJxiWLkdPKTVlk+AIB3eI2Ks3+kYhfj7m2ddM7jN7LVsPWDTSbow
oDkFmCnDt/sonOJGNt52SpznCv3WnIhfXoN82unKXSFRWswGJ35F5EAec4Wuhh9mybSV8HewEY0Y
9q12iSnpEGQZE5WFTfK6EmRe5FTTPXxaRt2C9Zrl15tQnt0CGuxg2rd2O+rVMWmiK+06+NMwjk6h
ZW+9KpFwg7ERhBZbkXiLURBiFulhTDLK+r63TZw0g6M28NcmHh7SYaz8xe+YlivIEqImyLJTIWKX
fg2B9c1wy24bLEGJDQ7DOaPmsLrnzopuOeSNEKlC77FstBtbI6QFTZRNi1DNYTTTFYpYB7jCo9Hu
4x6Zmw+5vskDuTezCI6VJvEpADO8iOPwkmLs0YfWReAqoJhoupahjHHqOPpxFu2lQtYnLEIPqNwY
buW/EtUz861v+y78GrTxkZO1ZGoXSwD8kySbr6Yyr8BjaRmKCEuRiebLac51D+rMjTHGZziq2hG2
oHBmomPl/NBlVNVElLKMivy9xeuEUlkcBEHZxghLOKWeK+r4owujV7o5fodY02FwjmqjPNQ26hhh
EpAcpZx9w0JzKbehScrJFPJvDSjaWEDwomfkJ9T4lOn6nIj5fhHiteHIfaAZSLo0OsTiUldk5hWF
c0zC7tr4vN9r1eW3JGWvSmWxxfY8BDPjaNwUFbLbLI2pNHwgkU6BqKE2R35NMqbq1NtzMr76ZN1p
YT/MS7yrktETDkOsAxzrtdW4XBIKPGySVARP6pbKnjcWZS3JZBmCjyeZRzGa/ug+XrQGWI3SyRxW
3vIv+Xjbkp40v0CJwxdpZTCRct1vBv+x1lwjdG0T4mC8eiFHkGO9k0qE67k+2WFyysfug0sMjrUU
Uwazgz1uyD2Cus8g6G/L0AtXXtvf81xEnXj1CQJ3MA6zJIXEiH0S0E2+DA4p4cNkpEsKM5QZ7SWs
5HZaYjXy6nnqiwfdYjCJDQvrqvkWRAatl+LO6LTa1vV49QgzYq7N1WXixVKV7U8Mn/WaDMxPlJfX
RsPunQosDrEk2myWVDmJYrKdDd5G9FW41l9VWd5bQh0cTyDeKYl9gdb3oNDaLO6AdmUENuo5MjGG
zKPbHJpXO5bzUUtswsUAkgGsK1QII2YMPTxoL9s7VY2xsKYi7/LFEztiySbUwUFxvRZW8OHbDIj8
MXwU1n6K5RUlxW+CL9RmGuDVey05gTY67IhskxuHwYkIaXEDf4TOVD13ePav8/jpqZCdncFoOF2C
Q0Y2s72O3hI7xthU5TMDZkbd2hzJbyZODOhJylSmD+85q8Be5B50DgP5Vl3JaVV0/o9o0lRiMczb
zFDbcGORFIx4kFKiIkbFmoChDqCwmAiTupFAF7CTz95y7RupzY+hTxrkZItRkNF77TovZhg+MNW6
IzT4lMc25zXXGIbMaw1GabQ4lpyu/t30csX0+Wfr5AREcIU32XhnDayupYdErY3S450mhGG3fRwK
wvow4MQ3ruoPU4VMqG1Zj5gu12Aq1GWGuALwAGlSgZ0MUPysDBFAHiQJiuA2vAV0M1mWXCJhD8cm
W9g3/Wp2pg+RFG8OcyJlOwelkAvOeF971OgMTc0XGXcfqeG9uHG0gh84onniDahqoD4xmmryHfrl
IZaAM+BHvxvE5uItHm+RG62Zqb5nyBxaBE8ai6O0U2Jna59Smspl7sJiHSguw0blPg1ivjiECNBA
g6R2l7PO2lHI9TBNYntboMlpHeIQGmIHQOEfA538lDT+SFlNAqYGtlO+K9VGERbW50hc8yDNSTmL
v0aZPnut+1sFvAfp2tsCQ39RPnedwmpO9S17wDOdhgtRZz5ZGssNaSbwK4plJ4r3j+0+pFHTxcDh
yJ1ZZfnGr6wrflg8CejCihnmAd6tRBLkFA/WMeGZ3o4uOMkIi6JKFlYhyYpTjPlNO/A0F40MaW6/
xxmnGeIHf4bNbgTI2irfKLfkmi6DZyU30vg95t2LG+SPBcnyspcPoIiTszUQeyI8+K7lBBI1beZH
KwqY94TL9B3+bHScJ44owLL+us6DV3vMX4MEIekUMAJcQHt5mELJjJq3mkCnzAP+gduZy6/wW3wV
VJhJguRjHpN3gO9W0P2c56xB588+hmTYhUIGqsYi7PnS86YkY+Q1WZ43XwVkukBGtI55W+hni/2M
U0IF73WJiLUi+admjrSxm3Ra+xX7k8Km5qkcmO5NVzbLHfyYJve1JdQD11fI5genBTHXzS71QGpb
88yGOP3h1AwFPeXd92WFxkKEch2Z+76D3Jn7ZXiuW9XeUIXLfWmh10oT3PQFsmT0kwivySWL9z0B
YzyVvD4Dq7YObcGIckJhDXuT/aQ7KUCXNhZ65K9wkEgknihVRXFjpDCqsnGykLYeewS/DC3RLidY
FRmc8tA2616BCi976d8ElW7YmKWc6PG2Ltku+70PwU6yE7Zy/rplQ6kgjWQ0YHrUROSijTfMLQbJ
Mco66FHTrwrBZ1FOH3LJ5hoEaL/ZfeK98qufXAMlbybXGWvSnPDAfVJN11LivuxGFGp+BnOusD0m
IBUTyH2t+Al2WUQbNEJz8zUo4+gAXDVDliemB9Q7AVojCjUdPUhKnkz1Nsj1W+Dm2SazWSAUggD5
mRdoE5U/YBS8lWUPpqpjTsCjUomIArYLFy/dvSKigAkb1qi8AeXSSNzPM/uGVU6ob+iovd9bACkV
wMLOebTazN3aHstRAfQ94wxdmRn+OuM8NJa5rRQRPC4Vpts0L4j4CaLRV5HiZKjnPSPkH5nnggvD
b+aNFTw4k5WoWfwKguFoOYWgqGQj3s/duaVFGFJaRy1Gcv08EFAZTBVIGZhB4jUhc/UqER0GSi2X
zXJPMveD3bmvdcgMzBSA7YLJJQPYrI9NPx46FxQwfNdiPf7Ow9hbIeoPKOhMTFusGMWzqGZ915KJ
jVV03LWW2DOYuxeTblcNM0Rs9+QDElm2sgXQbgvTOe9EcyO94dHzLShdAXpgbzK3Vjzro5UjnSxZ
bW3VItooOtwis83cwkkadnqKJHOQwx7CrwWAaWUtvCZMUG1P0mjjl+RburXBhHsU64b18cnUjHZK
VAl1fWwnEjOzsV/aW96dObqPOBmoH5ycsOoBEoZP1FRel0whoGZZJkuU0TtnhoVJ3iYDPIyMa17w
Nq0oIjNP9Vhk04emDOwHV483Tkj+qJuilGYWSliOh+KX4C4SSelm2O8V8JJcz91UeVqsrSZIN0OG
Z2EA5CIs2d87OM6n+H6YHLl3JCmLDkNGZkmusTeJKabW9VFtakc8JGa1V1DQBqzqx2gqXkyd94fM
LW/dAPCMJRySekyLqIrR2BCgQdjIxForrMU7k7zfbQ61ULnVh4h8MFJ18KyAzjAR4MFOG7JwNS+F
eJxglkoPUnv8q7PBu0SG+9l7BuHX6DqrASMNEoPJCwDWd/G0cZJ5P9AIE9Ykh1WBASH2DRTU8Eat
xeiTgblF9I3lg0v1GkmzICAvs+UbHfnPKplHMJ3o0+eaLU8+EC373o6cE/LNRgRH3BYzNhpENc5v
qQO0LnLex+R2nDgmrWi4wPFlPRBeutaG4eobOMj6ELBVz15zfnOm2iMWqn4hgNldocp7LO3sYRBk
yRiR+bN1qwdyq5hS8IBxZDOPZUcbMHGAPAQs2E+XJXewPDxz9RE702PUIl3XdvE4jfaTM8094y9Y
NINrPndOdqCAZ2/d46isURbzzybBHZ05hH10IwSk4OqaH+rOf2r6V0GmpevOtySTyBtGdzAtAJx1
iumu9uZ+n7NsjRwiPBsX+0kFMVKa05FJU8iWntxgpot0o2TxdC5JIiFTscVQN0ogFPOIZLja9TM8
PXmj2bZZQc+JSeQ2WbndOO1KAGkJ8m1yn3lCAMI0GCSy4dDyppxBMpr5j4jlUZB9hX5zKLrkXHMp
bn+nPue31zHr6NlNNeIo+04zeMvgSjXlOmVZvqNqaymTUGyUYmOkzkMc5z+DPHxlCwj3o2e366N1
CrYhDX2vZvZlTMmQh4X8E+5dQIRe6d/7QnL9xFJnyY2LTrOhTh2L27l8Hiu8kAbM6aZ8bgfXRqUM
R9UnmsQiOjpQxJawJtdW+TPDu1NSAzl6QK843iUw93PkSibKo5A5TAqgtZD8X4EjTuobJ39v4vus
6xnQYWbFANNRs5PTuo6x/JCpx9z209TWnsj6iDc4MqC5gwgdR+ZKLhemWjG7RAHEz5/Lac2w5cYA
xb/MAi3I5y1N3UBr2tBZh7G9wsRqbWJGxbnvgxpgIVzF+4JYW5i8jMrdjraSsRU7KHbfMFFREtoD
pEjqQvuDhJhVzyrQoIHG7LSuS3Nlo3XJ05VTsyWq5uhTO4yBC383znN3M2WM8shp6FfUNPdDgu0r
JbGcChDWZESILGKFTNQO+U0OADKxeO53je9zaLv7WrxVmGTb3sPiEW8rQskywHZpR4Nepeclkd1H
KDsaNE8qO3b45Li23dKwaJ7j8C5EftAX74Z3dZiOZktmqsoJJoo559BJGzhGzK+wMOAdq/pV6c6i
fCn9rWuV2EXheQa9SX8doJLxw3Sz5Kou4X4url8DcMskEOnCA04YYAINyOnss37CNVPcMnvGWV3f
KucnArTcUS6psGgjQy5tCUEkVosf3k+JpsbNu1yy8TkAfUAmObVvZqV/yIDLYup4F6mttzLxoeab
dEbATSopjVVkMVrNqphdt8ieO9vauqJY60I/aYMexprAAtrBopzfORLUJDbCmnxcf10lpfMsCUOT
TRv9sEtMom4HEoFlrnhsc2Q7Y9bPt7ODUrh33Q7Vkq2PORmi4F7g8ZD2TQvpcwz3lngPk66/Wj2g
mXagxxlfOWyMbnp25yR8+L5BGT6deiq5wBPPWTZGZ8MbsNEg7b+ECpxln4+3bEnq02xCY/KKoLgt
B3Zdk+rTe7bH/k3rhcZOicYhdgAKx+zhXlbJi101w6PQylr31uQdwr4nyXN0zrFTKdRIVUXAA88C
w5jsWFVof3ijHHH/TD99TyqeWms4emFXPi9/TljFYCHGdYPFLxylv4JpNm7Z9vcHj5hPK1Hlm91G
j6K17IdS51jc+O7vP55T1yXppFabuO/YfumqpvFMon3uIChvGR88L6iUtsjJh7Q67xgavEMsd07f
XLskb6n2znYjpi377vI1motHy/TUPduu+nmA5/n9x0xsmPNXuH6K1qtXlozUj++5fjIGxX4oMeiO
HgV6OyKQxxTuw1dd6rGpcDb01fCseiG3Feqmp7KEL95anuaVv4nGyP4lx4phrdLqMfYRmRQjEzbd
xuHF0wDVh85qbgx/aG71jNynISzuOR5SZ6VwYjx5GsWB25o/h9ZOzozbCCmwJ/dLMqPT94bvGA8q
bfxL0jb3jgSRxr/82sTAro1A6VuNX6vJBhq1sJne4mr+rJyovmf61z/W+XTxOXFtj/X0HO5auCCQ
uybrdhYK1pjZPWbkX62VcN6qGsFvXmCNm6sm3SkLvY6FeoFGSLQn6DI3MQiK/YSo/EmQlejBI4vM
qjy0Uo+8duAelamudokbPi0Ljr1nR/7dFHU/PEu3pxprKzym8QikLXJCvqKlOHdcyVOGi3dTmmni
Lcfj1GYSVVSMQygXP7N54DOXMwM2GOqZMLs0Pny5piOKpQOecElzQOUt9S/JCgC/v29yD4nQnOZq
R+975xq85I1ADic36edtOCvQ+LyC7kdbfobA2t5HJH9AAu2zlRBcyBSVJZ0XWOcYj9XIu5V5VNtv
3KDKeJ1I+7asKmQgrrFVBkGFWVP/GAMyA+QIFX2GATpxVkUlYN4mHgkDMCT8kmHeAsKAZ2wOH665
swuqw5s59rYzK+6NYbt6N/Q8naPng09LdtE0YIaK9bsdd7z9VTqdIhcGMnyUZDVDdTNu3KppDxac
N29ZtkeMsOawPPsmOnVKbWA4AkpAw658a9pLYrekVGVmtK/8CJFQ18ceSjZ0roNhIpCZZbOhLn/U
QxHejS5YbJVRAufNdOTUcI9eCoAt8vT0A5UffrkqhvzdSh/E2PxuaNlciwoTUqsB/roqY+RoyNXA
rPp2mjjHy0HXJwtupMqDmbLQoFWRAoFYCbaC8+xQj5KGazJPHpw1vFEXn497JRHYuSm8JZKbdOmp
IxCJ4pXhGFVAqn90YOgR6DKPBuopmuhx6mA/tZ1XbiL2lqyEDb1KDBNyOTLfaszNJ2khHAx5PXwa
srhkTrIWE3Jp2xHDXQJthTUsYu12EiPjrBoRDU3Olh+bHGt7a1Wue0t7jwlXSG9T83QcMjs+aDW0
b9KCvWFgsnC4QsAQcrI7tQBq3MXaDrug8Oinw15TnzhxvWeogszEMpKdOyVqX48229reaKrzFIFP
MoGcgfto2Ox+3+CmgAg1FyjvfrKvQdjPbvqCBYojNZsgjOkMydZy02o26mJGWY7yRR2tCaA1IX53
ZYakM+76Ezsz+sgqaQh27I0724gfumqw94nXpXewPvVNVDfl9vtTW6Tp3c1sQ4SyeJPczAAnF50m
AwvNdLDwJLGFor1iIazvlYPtz1QZ/jFerfeebd4T1Y1/ydPNSS83Rp1BgjLkPq5z56iUGRyQoCS/
IAVg5Wqy6VGiOdgNrfVLG85n2uT1yfddjZHEN0jZKVJqkvYQUcmugRHpKyHvw05WWrPkg9Jtl254
56JUuGldYV58acGbyghD6fxkOuejBHOhtu3oqK8iQDSayklsGh8KaqgDkqtma97KF9RMMUPwT0kb
OYjWPbkyL89DRz/rjxa19oCLC+CGc6thY8YNzU5nopNLx4L5lN8SQuwaz/6wSANdKNIljfaxceNu
E0cl5h2BHLEQiAEFcL6u8U+lE9ovFXlOfcErsAgm6DAJPo05YLoVSeBV3YAztmyQNYWt8dAFi2aE
sFtDbEs3Z8LkJCbaONKhIjM9aZxQp7T2t10RDMtl7aYwPJeNtZ2eQtGnJ6PP+Lk5bY9E7vMyOsTs
zLlZ7nk5fWhYMOdRMl112xzEfsrBp+yS8Hm/O6Sl6p78yqzuA1fRCEbU8Wl4pAmITm7GoqnchVVr
nCvasqe8KvirhFehWpxu1ODJk5bBeFKCJDkN0ev7hhUCqSpMaxXj+NuQWWwFJOMIjRPANSlf5psc
dfCgO/Pk2En/tECPusjqUHhZwV4np46L7F3FrIT9YF88qZo0kyIe7rngnmbMk3emXUvcdkxyyOXK
fNc9zYEAJ7Xc8PugU4mKaU28tMUhlNDKcZGR69hi+VbWhnWbLzc6Tp4nfEm7zoiCDr40f/b91WTI
AXYlwQNdXrE4XK8M3ID2QwM4f998//n3R1rOP6eO6vvf/vz7U8tYQohkR8C23wQsfus6IemR0j5P
J3VuIdDibk32pTQ3Yz/0sIa5ApQFDQ3JuxILikRBEfD2Uaq6n90QS/8cROexEMjR59TMNipbEhRa
IzqbcAfP3x/xAPgns23B/3DxSCjBTo3lG0f2wg7z9BhVX8M+atvbAopd1J+FwcjMaZd3zzfcablh
rTxvVYhHIu6L7i5jHluHlD1N10BQLRL/MqedfykcFNOJ73GNlPXVxsW2D/vXxjWHo2jS4cjc3AD5
lDk/ekNRBXZ+ANMj8e68LHhzTR7noTI0uInoAdUYpfDyDH5/pJdPvz9qJKMctjWgCvk9q8UOWXbh
wZDVDKqamyxN8Q3P+PVi9Behk9b8HG1cvm9AhuKxbe3TZBgHKwyqPcZRB8h/qI+QBqvMsW6b5Sap
m2ZnSFZbjlP89hN7PLROlYDMkb/tpNKn/76pcLnuVWKS4tyo3lgYp0jtoA8QfMJljTaGNXLX+p++
0ZJjwYGCTfT3GIfyxWNAxiGw7Bd90mp9zK5RhX8jalWHJMfHI2TW4jmesV3GEaDjfGieFoVNRyM7
iqA79ZPh3H3fsF6JN/ZcQ1WZw/wDXrFLWELHFltCOCwI0uVcWqMqmTCTTUw7kEmUs6t/Z/RcTYsh
yFVBsfVQTRxRwahblrdHldP/yqa8VE1/TjAT8J7mapqO+J6mYWJI41xQGcNjE6gr7CwKniZUnCup
mQ5YGfW4IZxsefuoa+oXrIJIQYTc8V4zX30MXVBEud2CJOo40oBtiJKQkBlX65l5CaFehgPxVFhv
cz+pU5NlPgp4OjUcluDPApfUNS+sXhPDqnjfUOc0EAxzJAhb1vZHreDbj1jCBU3W2iyg/XogvNZE
BNEqWso8GGfDL8nrtVPjOqQoPHoGTcH0s0YNs8LXEZ9dEBmnuDEe+YuvSa+mg5wg6QcsclCkbDIv
h/zUMpZqILVuApiZm6K9ZTdKaHfE0KOCWZnHLiBFz8BxEZmPTErWZuX9Svyanqb3rfsxJbcpSNuM
0I3QIYzPYtoSWf5DUhL1kI8NbZVh3TH7JANoeVFA9inYgIaYSHuessCUn3bCQGlgh5v0Y7C3xlre
FZl6SuKn+CuYbbHxCz1uwTTFLwZ3Y1PMBunc5KVtKp34XDkcdEzBsXR+Gb5aUvMW01sRXcNUvvVO
wXY7k9dSQZ+KiEY9jktssCvLo+4wF+XSuHgxXZtdkCNCVRftkpSWIZ8x4E6s1CQSlk3f1gA9FBmR
iW83d8pHkN3GyoCc1dEM5/3VkLjojYa8RACSBRYwxiGR7ZrnIM/kuZaI8uYg2CbLJUkytPNRhCNq
xRiEhwj2kix+ZpEV4RTz1bp3u/EOLUpJTYqedI72uAOMzRCJ6jCCABKxtQQm6OktE8ZWiNp8CoN+
oUOVNCo4ks8ICx9AYub70uwgw3RhfB16DyVGHe+HQDHu7jO9HUwvfrbMH4bby6eiKZNnMMCnGurw
TaVJuUbQOV2jyUaKHg6/ZwtqP6o1eWQTh8TGB9/PM0+V1wXdzu+iaW1lsM18v2R2EUfWdaabBtjE
WqgaDHnNI1SiRc2o2inZr4vfQ3VnR7K96EzgncuWiwnV2S6OjeRRDSWDy8jIsIlAiUHhPh6juBt3
yLASpgF++CID2A9AnsNtO3iXkfXGI7SLH4Ep+k9pLE0t/bqzjAvmQL76bcc4lDpwo0XmbHs0OGDj
iUn1K1Hi2u9Jd+nHLwJE+7+frd9HaCWw0w0D3ttMueWlLdKWhIRAbL4/zaesuuSvJkjATUg0HpWf
ydRS3JMtUYBycMK3grQhNQd4QTt319p5e6gUNm68VwQUUIHQYMAwlKFKzsZygyZk2poNrR4WRqC7
NnSOhu3jY5IL57H0HhQyN2bfI44Mu2ZTImu593MSCiFEIkJBDYmgrC0fjGZ+yQYxXLlufRkjGJDe
icJ9YVjhkyduZsKmeefbxZdfPXsWvq7B1tYxHQWF31J0jguH0r+ZBfwuiNLiPihDVJIj7kkvMl/z
MmCjW+h7r4YdVRaG2IsSZUpjGeiBczScpq7MXR9MD8nUebdKvUUh0mU5kf3jtSkZp+5IhAoNMXNB
cnys6aNOhnd0iN7T3OdbH9br1vTsYJu1UfrKJf1ElqHzMTaEiXgOYIqJbQk6lhrhF9LA19L1clzU
BBSHQzE9hqI9IB0v1jEt5K4hZ/AaNSi5wmFotziauTrPLVarYaQ/i2/elQH80YbBfGbEy6419gjh
jGIcSWZv7LXrYKyLiX6FCooOAXuegnwq2gF7MciGldcZ0xuYoniymtsiiVoQcwgu6yRBwxLDtAWK
KwGYSP/TaLV9UM3YbrxM1RsRgiNZgPV3fo7/J49/kjW2821gCNiA6NFhi8d2codwllzqUY5rp3wp
kezBDSHCoW5bCELKGjae6P196NJ1zBN+rdFNG97n0JZsPmAYZ7/9aoc6/0QAWjEmihn1++W9wWvg
4KvFVti4j0aFXAF9ZruPRCTvxhzqvhtG9gXNiFw7jo1QRSfPtL4CWJxd34mSd7tsHAKP2jK6Hfzk
s8hZ6I8VOFwmv2CEWhpST2VPPMDl2bPbevPnH//xt//8j8/xf4df5T1NIi6E9m//yeefPPZNHEb6
3z7927XM+e/77/zX9/zr3/jbXfzZlG35W/8/v2v3VZ7f86/2379puTf/9ZP51/9x79bv+v1fPtkU
DD+mh+6rmR6/2i7T3/eC32P5zv/fL/7x9f1TrlP19dc/P0ko0MtPC+Oy+PMfXzr8+uuf0pbfD9Tf
H6fl5//ji8sv8Nc/n4tYf/3648T06VeZ/4+/+PXe6r/+af6F6zScf1/itnMlq9I//xi+lq8I9RfX
MqinTdeTlmtJZf75R1GSjfLXP13jL8pWnmeYtsnL2HG5I23ZLV+y/b/gY/Fcn1EmNRB23T//7yPw
L8/kfz+zfxRdfo8VULfcHe/PP6q/P+HLb4g43ZGu7TnK5L4pNEkGX/98f+R3Wr77fxlASlyCU4mc
6crfgHp7tjb6wbbSjWSd5GjvVsKDhWT/fTMyNdtXjZOfC6kH8vCigQFx6Szo4A8rmLvdPz2g/7i7
/3z3pOP+j/vnKmXxsHmeKS3L4oH45/uXpoyUigDdW1RhbEbbUaxyi2U8U0hs8cifsGoAD1k+/b4p
JY6GuhBv9YBCPo4bcd+YjFvqCkRqVcNRlU1hPUsbyYKvq4pssblaJ0Y6/0Q4+kCVv8tFT06Ub+RX
msEKarxfHPQyc3fGz3BojUOJ0vKYuLQJUW6xgNbY3xgL4ZetnWFHKR1/kLTNvKFoS0iI9gdNPvhe
Yhh6Rp8y5HqTS1gy7CWjQ2gz9Gs5yV+kTzrpcvHN8IG5O28CdjV27shGsUonFHvpqZwHvKYpKzyH
4fyljgEnK0JT0sSNP5IKrUlRe9aJw7Fa+SEqMDuMn3KVrYVp96fYLWiC4T6/5P4Yk282eOuKEIat
VSP64Uhl+rVcxtluO8jDLOIZ/v67NWyEPWfwcURm3U+rtsd7132DEh0e7a6ZdlW3+L16iLxj72/9
OhYfi6vFqZvuixrtt2Hr7lmZUJXmQR8iz2Ihpcz70EMBFKYkv0W1lV9zI0yv08ZnVL2KJtRvjiU4
VGlXD7Pb5Jw64WNZFwNPQvgY+XramxF8JFe710z17GltNMkFUJxbWVbFthwKRYoT7i4/jHYdg6N7
nYsR+pbLpqUuL7m1SFOq2LxaosmObGAFtQqfpm6YX0ig8C+yd+UzKMfg4jbi7591hoDMYQAEncJj
MlUL7a4klzMcO7EjecozqdhRTUenVBYEmqZraqD5OWmhMtt2Ua/L4cSeej6nc9hevm+KmbQYYMJ3
Yxuy4MEuZx0rXVb7vPPGO7cjF2/KBorRWZPYUaVL45khOzK9qz0O7UNpT6DNEvYBDkvRch4VAY1Z
e5laqo4yFs5BhNWXNhXrb50BxfPSHO8PrPNfZpUf6IAV3sOU1KUgW7eT76EAt8l7stNLdfw+bycD
0jdPz3wUg7UX5AHlNRG3fDAUHh+gnRA9xNcepT1PGROkE/kd/4ewM1tuG9m27RchIoFMJIBXsRcp
UaQaW35BuBP6vsfXnwF633N32SdcD4UgbVeVRYCZK9eac8yXzkVrUDt39IKGSl9yFU/fJ14Y8TC/
GzD8VM9uiMqBM5RiKYmU3QOCQeERRGOR0IdcNrokci4lbXidVMxTW+eiszh9KO38AaFE+2SRrQDd
uQhNpm6kjwbW1R7n5ni7dwj7f+jodRaZfxLLzcz5hdhL2JG75tEtS+coc/1AwSBO3XLxcuhZRGGo
tTQzEpaBTO2iHEJjgWgYzGmdfo37km9yXb2IMT7GbgACwhDidWw5laIEj7/SBH4K0iz89vfFUP2x
VmvPNCVLtlKkjdu3tfK/1mpqTQ4oDbOEYZy/TqplmJwM1Ya+QisMjcBEkH4ScYpNmI5e8hwEYRsO
+V5hHIbE1UBgF060T3rRbhfj/MPUVC/NbNtHzuA2mWUDsr3AFve3V1aupl0I89s/3B6FcSJr1qPT
h9szusg6eSPlGWZTE+pPbpAtw/mnsPHKtwkfGbI9BqwGvT8xL/VrzwhiHxFZYzVzds7HzxO7DuIi
qznepkRieWW1ybD9+2dmsb3+c3/jM3M9xigA2z1tm8v+8t+fWVA6OHX6BFsnzZMCdXnMED5kxSHd
o+iQn+USP0lnywdrjMk68Lx05+GThncce6cpgraWls25Dx34MgVHqHBIuh1DcXjnNdC2/70wT4uP
xuS//f0n0O7vP4EjhLRsdmflYTj5/a7HruqJMibzyk578KZ15H7GJxddRtN+Jyn8ixzIKxqkzHFu
9cU1LmFyFmP7VPdxgXyGrJcCJ+5eqnyj2zw7uY2AAOYANvEhol1Z8PRaT/CcfI8zBhMIVOLLNwH6
K+MX0/9muJl56hyodamajrHtxc9jRWocwLPRzOU1HGVzcrA2Ni5ZsFT/dE0s3VwnT7w0OM90BLjZ
a5x37QrifrumPmMZZU9V5XW0hNhFGcbGGjs9w1VB4F0i7OdW5j4Y0apEo7I8Svi7vt+OPreLk4LS
HBkQbxrTMva3Z3gin+E9Gkldj7thh9E0PFLcmKspdQU8ofHfHi1TaPu3W6NdpdXyeHm2i8Hk9+JE
EKaFtlOFK+UFX7BAZuSTTPGlWS6u8qbDIMgVi60svkhskJd6ihBNm+b59iduv1T2I4FdtM+YZAEg
HSWR7fkY4yYCWv/kOqY8eIPz/fZuMv3TxA9GL8Avd/MMU69Sz92MVmGST7L+PBSuf6m93LhM5CTd
22e7Ppdz/nB7NG9P6m/PbOlgGKyFIqRXuPVLFICRz+EkWcYuMpgXOR3ZW0YSItSGlQ+gdJxpIKGZ
RbZIBIJFq2pwyOf2QY754FPRpa/AGNrbJk30G2L4x7znO8afafaWzuXOLly9TrunGnzsocRFxSxE
Yo2g1ZU1lYXLdI4OeYUiWfRA/acZSU3Ux+4lyMtHZcX5i2fCgZd82Q+zOeO0pgBZQ3WunrCbuZcY
GnNEENRL3mvjyG+ihvAZJXCXADel0YHCS35Kkuolt+KPqCNNEYPI9xwUTt4RJ3l71oIJ+A8W9KsU
hdwxh98YHJG3RuqV776uV06Yd6ArkKG4A1IZ5m3IJzzt7ZTdVJhG++lbGZOdZ2n7M3YHe533YtWh
2HuxSAGjQ1tGmyyx1cHi4L0R5YKq7RzmHdp7t2EaIC1sSe2DZVK3kAZM6gRKmYxHkQ424J15AhUc
Cuen6Bf0gVpR4UZXtBQQ3zw0mOPcmfsQlsKhLe3kUBk2BTK0Aa+LaEzp2fs0OCCbVU+Ea9/b7b3Z
xtk5Dn3ig8Ygu1LekgFQjOV9j1bxASIh3h3D6V6tskFKi3d01erwUk4c7YeGjPdBieSVdijm+gwF
Xre8df2frbWMXy0zBoY4ooBtl27/7SJFhwWFwY9I8vypYUeiTEAfd3s7Lb/mW3GBZtSSC4BmzXZb
nwNDYtzo03HtG7Y69QwuTySIiAhIELba+pGQDAIupqj59SoXHrkHYdLT4OR3neVS4wOD5dLP60ro
h8RX6nNc9OO6FzJ5DCZp7g1vio49AvltIzJ1QdaJENGiQVKjcIYDVIKZM70n12D5y21LwCLofIKl
D1GRNG9OjDldduU37RBvUUVYJ/ouJsCG79C6RXH8jVKDzEeiMgK8gADFw5kEDJYQHbrGW176l3is
f/hiSfBKAoDSYXJtlHu0BiIRskDPwEm96JFzABlYUE3q1N36hI5Bnl0SKZLi1Pa181JXdMQ0lt6r
iQoTv2wR78eaWvX21veS5mrSaiUZwKn2Ha3YMpivaBnN59slrtM3qtDy4fbOo7remgYA+Kiqnjsf
loAICDyIhFltaPoPj3FoMANYLlMFE38uSa/2SuXsw6iZd1msqpd+rO4jzAs5eSR0KGXZnX697Czm
Tg62FScsy0NRGYdYuseJ9eYV2684VD35YHU7fNiCmCkgN+KoWlcc22wWR/xb4HGQsXD1Yw+sG6l6
K1rBhAA0xmMohdgWCCkR5Ubuw+0CinOMK/xSbvrVy8x11cXVh4y7J5FXwTviE2NFi+3Oj8a94Vhq
nZWDSWY3oSTdPM6PZHgNSwBNSwe/r8L8RVXoeWsLwRL7qYNBi6zStpye1XKC1AMuoLJT5bEAtQA/
wocSCkpjXS/CD+IxpleZ1w0LTOdvxxjB09zNRNyjBkJy4HxUs/NVVQ0PyoLFwBFBO2+EJ6X4Sloh
39DECF+n6amSpvFEUNudOQeHtkrid7gJXkw9jwfl3A1OB9bXTRfgw6YwZjBFHrROC9OOKvpm0TFG
PEGI8YKKKYsoQec7UbmWYYxFkjuHoeJKHLkbEDFjZc666TCY0Arb5CNZRYVFOkUqnsuo+y68eB+3
brP3JMoqWZRECbgAImiWL1lmX2fUgFXtoPlT+s4yAYJ48yGbcgjVxGsgjOVgg8cdpYkTk3aQynnH
wfsrdE6sFdTqB05tdCZmX+2gN0rEljhnluDglA6+UZWcmfviZxpjZ1RlQoAc8kQvttJN14Rn0FNf
RQpS1SDvuqctBN/b/EAMSLog36ixTl9l4KQ733MuOf+tIwzWp76PePyrAjbeKO7FIguGa09scAcI
o12iVlTlcRahJPFkFe28B4n2Zu0mMtpwKCNmyMATjIBsXskrh2y2yMZHxovGfwOxwFyVhSwfU9b4
O4JRkPcI9So82aw84l22gwDdQJxtYuL+DIoKvEWbEjk+HkfVf80qG5CJY3+Cmg5o3FSXOGx/8h38
Zvf7Tp0HSWgd5E01otUd6EVAb60BdvvWiu0Ck4iYN8CMUrBgKtmMSQxb0MjbtXT9+7CdTxBn4oci
57Q5Tc7bYoa1c0vR106bdYMDvsNrALFdYzk8xinlXS/tctvmDfzn9FjWnHebEueMwrK1QmJow2A6
ttp/dqLZPUCBit3pp27QLBBvClw02rVh/WEGUNdxDhEljokB+SMbiIIm63vqfl6SkEI0aH0r34aW
mHKhugsfPFubiasbO94dWZNHegNElINIMy08eIijnLXDHV1XZbOLRtIk6MbPazmEwTrp4y9tE2wq
r6CB7PnlygjPfuTHxyl/HSx0OKgS2mNnk5RYqJmfTaNwMutFieZlq8D3vnjth+toJkqpuOYuOVpp
rL+2HZNsIUMLBedBljGOtr3WDD9RvkcmGSEtZbwsfqKpLUmih7ZQRTwOM2Ia4rfhmuY1hAdOK1QQ
wvg5xuVLEeRf81Gsyy75qInN2s/+k9vZe75h+T4NmLrJxDkQvvJZBr1COGxtbQoD1gsaEWCa6bPL
xy68xnNF0mzZ8cfRaE19T5XvE+HBdxER97TjULiLFwjE1BJ+G/Sl3LYcP7C9jUw1HKM4pQ0pl0X+
2XUnJjIOK2ZuQx5O0GSFWWeArQZIu/X1GuVSjsA8w3/jbukvnns/+QBpyDitbh34CdFBT/Q0GkoH
uvxMvSfOz0Vq7amAeMq6CcuZlfOXq7yNnuSD64TpWon5Hr4YmALG06ua9p9bm4c0FCv2W2Lrc7Fp
HUYiHOoAajr3VRacrQBiW01Pf4uIYpdNxbTNNIDQuQE2OWHGGW2To70v7lVVEu3IIUJbTBQqlnvr
OfGsD7tT3T6dyVQTS6XH6YealwAosdQuZY06AxBJor1xgxTo1UJK7rFVoSdpXBaY+wpJ931fwlWY
WpxmOfh6P9uG9DssB0IyDvUEdyJi6uIRb++KNh7mtoB61xEfsbHFYAPRlE+zmJXeyy5djyMnsrSY
Prkg4VeVNxDYAxiakRWh5cnnRnGOTWbWa4InVG4Oi4/A3iQDhjbESnrfS+tg1vVjUxIhiTd2IlZj
ro8DWVmhMJ5T5FurueY8PzJj4vQ81qsqqIi1DgmOacrqw3cI3u44Iq3yyf0xVkP/YFaavFFwyPEy
Nc0QzMn8IwniU174u0jHEOhq/Eqlu+4w2AfKfRsaRpGIRodVEpKB5M9ty9gpJYMJnYJpk+aAmfJr
YZO+lURDtVKYILB/ynXWZNmqBKzEWiSIRCeHobHIzzBpSdg9mSLDhL95SoJdOiKJjEMioirIsZYL
SVeTleJEP2cGKXdjjTk2XlKKUcycvbD8aIsY4S2JQEQjg75DAu9Zb3nHOLP1QbjkBTUFA5xtMvis
KRkk5dFAUFGjRPMG757abQSxHXyLJhJd8vQS+tNT4qonaogXpw3kBpTAq80a2LWAPHQTYK/FBtIN
wSc/976acwreQ34GnrcxjWDfu/6nsuFnHCLn1SjI8JBsPCZzB76S5EExQgCZ52qUfOGPqGo3NoyO
g9XSAaoaRryef59r+zkMFjXW6JCLGVgssyyDUXbPLb3qQj5bpiFOoU8mPP3DBHFVAWvGrAEAsqBN
TXuhCbCLh48mKu+16iboHiv7CrYRWjfAycECeK4rkHcFMNTRiT4JWe2mIKbZVu6ATELCauIHFMzH
oXHX5pJ5sLJ0HKwbxCurKp1oaYbZCjPAl5Bm+J0/biIBWa7tiY8yJbb0DJnpncK+u4oq2nQi+kl9
aW+kUZwtCmH8lEjg1Ac2Oj7KriGTvMeRObnmscb8tw+wGmPYveuSbtxrFXb4ECqT9RgfW8hRkN+e
qnQ7W+m0Z8HaVXP4qZpdxRjSIZu3sMEuJYxscRTuTXBLCNOdHds1FRc7jzVy+ATgra23uknfndHD
Ro0ECxkqQ4K4ec9cCg4bly8J2OyjZNkHcgC0OAChambih8FoYJGt19KXmAk9nGAxQSgU/O+Owpjt
Yox03IneQGZ+NVJyXt3AXVHogu8HNFV2GbEFU4PsCvAeyKngo2+TK9y1abbmVV8BB2ONJnrDpIcI
/Gzajql+pBqVhH4FQFkT6OMNwq8IjokLF2UYOHholrQuRxM4LEEEEtNbZVbV3RhZHICy4dfnEnas
s3KE723a4mMugi98ZcNNY4MKj2okNUwj7lSM3IJhz66vXGer9n6EGrK2WPGTnFi+HA1e9FPaxyZC
p6/d+t7rKFkDf5Y7X+tNV3YEIfp5eD/I6pONwwJUGP8yWpocOqq3KnFEQjZizxHF93AGcutwDLtz
+ufIEPEdjdUjCYA/a/JDXQQBoCXuit6PSXjWaqUq+7MHpWPtiPETIkF5h843OpSQy9I6E882Vsre
JTWXXmm2MsDSRRIQUoj0hMq5lxva+Ss8++YxGMgZzxzDXDvxl9u/Ij3L2nQbMRAPHMG2V11fbxnL
O9t48p+CvnAXkAr4Gl0e8mbBHBrFd9/RSP55Rk18dci3UU3pzMR8Y2tOtdQ9zNg/uiVwW8/GjtEW
MdnuS1vmwZklGKYX4Uj0/6XbOptJDPSmkNrjcanFwR17DcSHt8Vy8ZFNVjlJViK8ZMwiX0bdlvQ2
9PnvrUzrz2Ge4y0zT2nakhaN9duw0U9wCk8OnNbWBFIxxUNxCijTpCGdByAbiYPhx7cs+zXor0Yt
yeZyy09lhLHCvBDY450rWqRn8rMweWW5BcS+xNBuzOn3yQmekxZ/jpv61U45ycFHh7SpimFEQZjd
/f0HMb3fGn82PVlXCnrK2uYIaf82lYxwW4dKl9nKznz8/iwRryizIG8P3/saER4z3/qVKvU7KS1f
BhFG2zQyOWQ7vWR5px3lh+uitAMoaV3/PMWV3NuObpDlt8e//1Vthsj/bIA7AL21yaSYj952fm+A
+5riMkcByjNTP5kD3d3bADSYzfL+9la5XrEbOu5KE0XmCe/zD7tRZA335YRcmEuLcAr2ufMqbc+4
B+yP4yipoHXZTXMGGrCEGBFEVzR1/DT0kXs3LlEQTm48EN3q0KhMPm7vXMP0ED5PLboPVElgVr1H
6KPmZQjMAxllwECRfwhconY8qLMuiu4+CoGbJQN5qvWI4jIxh35VLx9jWXCKTtOc6M3lLb7C18jW
4kEQzHIAw/VLA/EPCcQ/JtF/PLvL5+ja0sJBJJTl/XbLrYYa2DLgUk+pMpnRzmrZt8o1+w9Jt4WV
7eE8Q0GtffRBw1heY4cDm4faZmfkzQsaLmNV5+7w4HjVvsmUcUjoGj/E9lHd+vqzC/nEctQ1Hjgt
/Gd+EjjqKS+IHMF3L/d/fzL+/DY6wkabLkzPhefj/v4T5UYRZshV0lUlA6Z2Q2sc65xz8hwyaGYo
uEpyLGgrp1jC5GZC8OZh+sKtXqXZJYxSuKTQHphNzwTqjMJ+x/xwdAV6fNvpQigRTNtCG6lr+vyf
yYX9WCt/hqmg3v/+oxDL8vtTbrtQzxRyChfJkmX+dnfmSONsFMQYz7VHsiR40FEa057+P50MUgd3
lV3Mp3rRyktMhCy3VbOqCK17QH7oPQYh2rVQ9/FrgGz4TuGL3YSN/5TIKXioM87iftuanA0Vrv02
jQ9x67n7moUbDwupeEPEHOT2yowpDmNvDS/a2yHP4zNA47HOksDcOpyuOWZNX3K4drUlouemK9lW
CF9PGek7tVlfbhemed4RmJaH2jejGOs7DxP09J1CEhs2w3kh4vc8jMx3s6SSkmVpHCiT489j9BUD
gwM5KB7OPd96gOy599YVHU0tk85jmOYCaRpQOreeu7eh5NCZRVl1Eg6o+djNnqAgZ4dGUUAo861G
t9+xBn5Kh2ZeC3dyH2hfaE6jFm0WjigWHIB1DKEgHFqQIoUf3keu7+z7ADrZXc3eg1U6RAyrhhZC
Tmc0Dz6RinHs72ljDEu8U0YYWbKrS0sdjAjXUJul09abOlIiJEmZmuHAqncyzrDYI+9tnCN3wiFO
PTdSbE1hvyEmtwIe943A8G4VOwZFK5TTDfxHucnxMj8BZqHeRjWAiCQgPlTR/g1cN9gXcdycoRsm
QDtG9hT8Ok9hlzn3Tk6BEtTMHERj8oqTmqwI0sw8SXKR3yB5ZSaYpGdhJPVb6+AZ1JFxlc4c0wxH
+AvhR0GTk+YL4lsXrnzAjM6tzJcyJSHTMhbmOW1Pw+cL7trgZ4HrtOs5dtd//2aoP5Z/G+mMtIVQ
Jluu+7u+p6u0UcqGc1tL3yP0Sf7D4OSe5rqvD100DzhaVH1SJWlwNWldQrCqgnjqkRCSfkRgADm3
vUg+h9J+Zy9ka/Prdx0l6lNM0yyGxvNK/tJ41o2646bdmZFFapU9frHy1ltrr8lRxqlnu0/w9pRa
b42GEirR3bfO5NvjTm12QMtysaxgPgXSykHb63e/1Ge7d8N9Tkz7/d8/EvnHWoGiSmJUXWaqnstH
w1ryXyPhUegKEXRA8yttkYbj5SVuczshoT3Nsy93GLxx/ZqMFmIzWadDKo+CcnjdVbPmLJjHJwGm
YisFkV5YI+Gnc75I7FQesNp4F2NIaFfZQw6qeNhVYVGuUEtUpzQVOMwLtR9HuAhRArQMEK1GvOrS
tmasebJydB926x8Dj9wNJ0A1WZiJyWQdfASmbvf090+CGuD3ZVMLyUHFpo+ttDbd3z6KvvfsQcdY
1lFcGLKFnD33L1UWktNeOf0WDpL9iL353U1asg2yhgfelR0m8+lphLq8vpUSee94+9tb16qmYySN
ce0x5aSCzMtDudhLxzp4sIIG1mZrGoCE8HNjmi7I9uCtX5Zb0CFvemKqgy0QP/5cemvfZ/CN8RDO
9hhlnHN0HW6rlCr//6nRKBW+ZlgSHMvxt06lOqYomboGiYGj027lq0JalNXtFm0ekztz+tmZmqwD
3IbVrpbEic16WkHVDrEqYqMRra8eXWN3E8+0tfFDdv60v63I1ZQF23HwaHX1/s+qrIyaLiARR4Ym
LvZ2yY2RJCvURXdw5bE75oPeJmFRfEpc0pLD5ywL1McyWZjw/P4oS42Nq9ugXk3fR9qzhA3DYJpD
+msjsuVDxyGJ6VyUEx6AKTCXXnbNsHlXLni4GY/6IuIuXfAOLcrz9YiM7BrHHcMHgzNRYIZMsSqO
EOiVQrrpimCMKSDUi6FthuA6VG/pxK6fOiOkppROhsoIhC5nxheRI5/iJuhfJqfpXzoD9fCUEarR
d/ugidN9qk25cVrR72pfwdhcTD5WFIqdR8TFL8+PSWphUgrzLApSzNpab005VCdPT5jCjeAyth+F
EYsN6EBIGFlosi7d/o5OVnOL3b58Ktwhvps6W7xPIcOzYID5JDKT4KaC3KGldqLw90+/lluN8IqQ
kdslLsvvpAx2ePk9+Clj1uN5IlFCVC6jztx3Nsum+NR3/mdo128CZM2bCMJzVsbBu50Yj73dn4y2
PNdVW7xENreAuRoUj6b5btj28DkKqosIUv3c5c0XM3TyjR1m/rq9PVy3933jnlmL2zvr9vO59mgQ
5MBDaJbqmpXtwg9Cau5MzfrmpIr+107FXtiTnkmPvvEMZ+u6yMG9hDbp1A0bQzfFJ3uEhAG3ZHqw
e6T56Vj1q7KOLJDgrtjfhtQG/tF24ZwCAak/2cFektn2M56dewsgtzeV4mwYDhxYDGV33Uh777Zn
dTzHB6JxLWzSBqzEkQQmOPuKhjHQFp0uyihiMnicihkwX0BzUbVtQqYV2HhaoIfKts5ZopItiY3i
6dedSSI883LpJ8WBwp9VAiGB8OYxrIABZlhV+RRahtjPUfSGq+JqFEjgAlcMb3lTpXyX0Ebcmwgf
j7WfO5co4euUTz6ttuWtrlwGHElXEQhAL5AOVrQG/8YpJUnME1x1Wsa5CYwomlhu7WR8MFuwc9p4
Nd/9fnZowkKlvItXf19Z/9x2tVh0u9SiaHRt8XttHQRhzz8h6da9OS6ohQWr5D7OHvqWmlIr5lh5
0GbhMWdA4mAhmdyYEvqmgxhuQ443irhKFVfl13eKgdsPm7Lzzqyzx2LMqoeG/7LD8evqS1gXo1+V
7zaC/agR3YWQlP2t+I4q+Aat0VakkOgvqR2FB8Ad8HCddNj2M32w9F4vNWc8RvUd1FlCvlXhPDTe
5DxMvpn824fyxxGKD8WkducEpR3H0eqfG2+TVK1v1VSNDUS3ldk6zXFeLtHMXIdGyLSsYaMf9gfT
K6B2WHmyajyEIqa2w0vajPdV3KrnmvThLk2ji9L9vY3f4vX2+3yG+yFjXtJKd6eTHpcEu7FjN09D
UgUPUUbQB/nAhu53qnGYhDVODYhgnbRY1Bpfhk+1EP5DORebigkq+Ow4+x75+smORfYmTfDYsZSP
RMOURz2a2dEqyeLFj5Yc/v7wyP9jV3aoTdD6U6RYHDn/+TmZAnIAZNFiFTqW+DaFVsk6iMgBNWh0
TUUPcz6gdvfg+mcTiKkx6lCIDun4VEYkdhu5BjqWFUe5EAgijWZtsKV7qLBm1lWNlq3HY+jGep+y
0GyGuPG2bMTBVuWkkKZGpx9VRW3WKb6qgZuFe9JABpk1r1B2JCAx/KlZuCF1GKhCSP8iTUaX7Qs1
CDOQu79/GP+HgE84rsT9qXhqkLz/9tD0uQ1R0kG5YPdabot2LE5+O7GJpiY3mAuCyfXcVcan3i1/
CNdHeipdpiImM9xfojIXEj3sB9sN9MYjh+gOyQ/DA20veEwyrYbSPww6a069Af3x739/0/5TtSk8
j67nIhBDuO/8fjdTS3EPlhNfzbAV2Gp0vF2qofnPq///azbY6xWNBluBLOJ009ojVNuOgzPilUtj
Bmpb9xMt8tjIViHo3M3Nn25xV+9BlTyN5mg/S/lD66q+3t70NI1XCjb2/vaWUW19L+sQ4NVgYo26
nfxp1h2DqB73fpOaZxc0w7q2Svc8UzKeynB8dNwmOGVttIiGfAhntvveI9Ta34oEgKT+DhZfynje
CK9jwpJ8n8SDcVc63VtqDDhcxjvRhEg8slS/NkwoP3cOShZpRdOF3j1u5dYTG8ix0TYrPY4jIza/
wJL3/WR+nmdgEgwtrH1vEEvdjmeySSe4rq27Mzz19Vb50BY2LtHhVhTJCvq/KQ3iXQe3uaoho6sP
SkcTrJ3VEaiFBapxu+DyLRGOWOOlGoU40c3utgXr86aRXfZiWsHjMNK/QaDj7bukYLxd1sTJCCYe
bLSYcVFswCE2Ur1uad8Z6Ft+KZddsj5JEq7WYhaJ2GUhWz5ONcbnaLhfsepGh0B03uqmSe5HRG81
hmASQWiaML1tdnA47qyGoGhDCeNS8DSs/KhqPld6+iKR6u+tLuVjicNous/MuH64XYahRUZCUNBd
UxVg2aZQw4vzWUzNjtJ8TtV3WQxzRrhp3K/yWHeofiEFA9WEBdSHmqcoO1B5jofMRp+wVk45njJ4
fBzixJG633mIwGgAUyEOCQtxsvdSZpuFI3GjYltn3G00V7yaGx9wyzkrYCH9/Qslfxdd0thfzC+2
rRzHMyHc/nN1nHkqO0ew2d9Un2VJk00BpgX4Gz7bsACebe9Sj+5GGXSuNnA586OVVMUjJXtyP4+0
LG8ru1qWE0TnixQH7mlfAULADpY/sqsfEdC9QrBzr32l35LFmFwWwiXFrWHwjWIVJlJ6LQQBPm20
+dUQNNVwl5omOUPFHB3N3p7+pZNrLQvFP6w6WiP3ZFNwLGmDkV621/86t2J7xb4+5ORD3FSKTW6i
i/21wgU/vSFHG4kk71zM3RGl1IhmAN+b6XM2XehI4ODzYzAXTCTi8anKhXXtkHuaGXkvXmSVu9ve
H0ae89Bp6+NfbtqfWz+3CviuZZsWlcjv9VCvhkhPFuk2HIWDhK6uP99LJT4RjtfshY5hj4M3v9xe
BR7wzzizfPICp43vDPabpKh8hA6La6EfPlxzeMey7D+S5YnXvGwt+KlUUWmb2s8pjl3VNPpFyxp0
9dS3WyMjysGU9dacu/hH1dikosmQYJFQszV6HX1xndUPZZFvB4RgMP99mfzbWfuPu+cgIFZqaT1I
4VEd/vPuhfXs+ZHFERh77bsaOWKnfe8eA40eTdiZs/KSgLFuvuv7wVpXCbqxwAN8YZSEmcFbcA7D
eLS6yH4DUF+vnalwzrRJujXhuvish/QkAy+nAWvG//bgqeXv9o8nzzFNtjBpKW6e/cfchtbpEFAs
IQrN3I7enEpOtwJLv9HtTj8RQnXsxmpvtFm4y0aP2WSkUP7mej34DdBd36svgxM/c/6EEoGaNzXS
9InzFHC4xgZs40Ua0VzUXstcATZNbVa7Rf9M4O+4Nhm1YBKNm8vkwCRKZA7nZS+rDOobwRHEGXuM
5to+OlD0QQtblm7ZtcPCedoupdvUZCeymsiZn8XZqiv9YNGyfBitPsDZ2xKpGc/Ng4ObFEkIkNpx
0kffjLKXuuvXPsfHWAbjCUggIRXxPK+QZYwPeZWdhsiUj1muk0sX+ECRDPulXS5eAhs+inHF1d8Q
DzSXRqcTqQVhsXML6kgEkWDWl2rXDhXaRNdK1+kUUXaJ8CrnId0RpjItUimSdPrncbnYi7Ylk1SF
8+DMe9AwLGTLJSczZB2OCkO7D+l8KfCmTBrb3PCLhczWnzHy7OoffaCNk1Pk0QqLGAcpkMh+YSQP
GEqsTTnkxUs2LIiaDvcWsRWbeEApMbfVyfB70FQcmX9dIE9jRZ5IUyQmbt1Wqn4qy6HZOSpCA+ZD
5ZrmqTyTokZkkl96h7Cf96pS6TmKg7fWy7sTB1KbgSRm7/jzlBQAVwhlI5EJuBP4t3UVhPm7GKd0
bzHX29pel78zvL5G7nxGnxKtDYVyOandn7eOdTGRC1j3NJHMutrP3US1MKPCobdLzqH3PC/GANe3
9FuX+mRElhNEn+3NC9bmkwaRNPA/Z6awvx2kwkqhp1LxJU268MhYaj32VbIpcUzsTZ3an4y+fRO4
su7Gyqk2N68EtTyaeD9hQfaMIN3UM5CHQMUaPgRJCJ4sDmaU34vFiuBB0Msr/XjbKf+zXaKw6M9D
4Kqr7en+sS0Vssto/IyMMT21DcGAsTZfitQljC92axoYXbXPcR+sarCJX2B18Hi5szwESUR+fR20
B2W335K+Kc5FFjLnrnKgCXTg9rcHpMsR2KXFHSlC+TZSInw24LJeJNq5wRsuJGOUyaZVxbcxR7Da
yCl+MTrqN0T1X/pKhs+dLKoHkJxXm09j0zSuAxjTjfK1Lfqa5khQ3TOgQ7LLO0wMNCzEaNNUTSH5
LOLd2WsgtYaBumcxR2hETkHkedPnAh3D37cee6kH/rl4Lecoth+HBqen1G/1Qu5ZHIhMgrKC3h7u
OiMfQKnrCFQiGL8wYgqQ2BZzaF5hPS/XddWRtfU/hJ3XctzKkkW/CBFwBfPa3nfTk3pBiKIEDxS8
+fpZQGuuZnQm5jzcjgbJo0sDVFVm7r22xRhBqUf3oy6TDXWXgb8gKRcFoUKwmTCKzxtuI/hV5Kp2
BNa2n7oBJ4Ll/HOLh4jOOGeO6UChF06x0lCOr0xt0DlkjnIhlCEAFj9pAo3yw4DhsNIRLKyYK1mX
EQrhCjm4v+dk89SCEn4PUqYIqqj2Nk7yV8D6eAiGb2apxVth3e7HeKkSK/wH5TO/S9ppyoDG8f//
per/GCswZHOFcLVpbqjZf5eotNBx66g5U+WRAnE197ZUTxVHz54KVcv8LGzVPQWTrzMrlTdDDPau
UryBUPGyNw4CzjBjhWOuWg7dq944mw2TpWFo89tcuWXFFOwnff3fNAj/3Mts13VmTzFbmWr8dYqS
CpJNQ4LmijOd+M9GzYGrbY0io801+VIbBDAyWM7sIZQx9pkT9pSWNrmTsqpud5UrPjy7MvYoUWDH
uJWf7dVE2dCNpgBL/01rYPz9q7YwcRk413DhuLbJ8/+/Dw4Z/fk+7XqOfUlzVdqu+KCx1BAJFnoX
W3+Vmt8fSq2yd3iluRF9cdNla6K8tEa4rbr9Yvve6xBVzt7SUR4SOG5e1FK3jqZ36MxqM9ccQeLH
j9NVQvZZ0GbyY4QoZQrQeHEMb8UUTbk2yEpb07YJ/6UxpP3ThT7P1DXb5lzkWKb61zNa1gYCnYpR
dN7a5ourc/ih66U/zO90ZGoMKcdLXZTqW+h1KsaQECB2LKsL4RocgqM4PFbMuS7F9DIYNePJ2taX
jxGUoFdmOZhaVHU3lPElKjhraQ6KRfizCOfV5EORugQtmqC3YdCH4k0cm1qdsNlxNsWOZpv5Y2ON
BQo2ENAQMl0XYVCTmEtqJN8CyCnSWEFvT51MEtCLvsP+YhUXLA0ORBEV4mc/PsLuPChmUL8NLgC2
3HWyg2za9uKHSXuh5UO3KmUNn67mj7e2QYYnYCJEjuRcqVrsHOZ1x247eroFiteQQoPJXVi8YZFZ
dpFbrfGFwGabhlJSmAWS+hz/ty8InkjgNHs6PNe7vCD0Hw2GBwtfeKA4GAtOsPXuVPXWtcdSRTow
8E/LVuRHMtFv3DS60c0UTxWukVXdZ+F29tyB35l0DbGiiTVyO3dC9U5LH7/s7uCozHrui4SwmKPP
/Qo/dXHrWmhONoNeqTu1jaxlNMkL7Cx5b9De8CNF9KFTQKaL0M/aq7CKVcwo4lEN8+AxiYZ/mQrS
h/xrn+A5M/SpvDJ1y7RsZxob/o/yigH44HFbJcs+l3gHDKCDvmDPEzXxlXGbfnLrZov7xF5psjUg
+sM4WZXyUXWm/heY2VIPQKQIlGeR7fsI0bs2YLSL+KzxCuONApkRkfooSd7bZppjP0IRRh5CuvpU
vaZFT/VaoRgMErPcusAmRTO58IMEW0GJVo10StM7jqbodmatkaUhUXJqnXcqNak+uwYjanMAdtKj
NzOLrsN4K46W7WPrxHg/D0361GWIa2r1DkpVetMictkNujXhQnKL6YCnz2mj01lI4uJDmOgSHJlD
vm/z74x4MuYwfFlhRPHFqu3PpO/CCwSJ8iKq6KuumivRFd1jDFRhjdcYEFSRj9e64WAHyN1RxqfU
jOJ9NxlnqKidbZYQCDlyQO1RHz2JyZllEIm205zs2W7C4hq4NKsgMaYPngklDE4RcQ5kEBQbNuuQ
4Ds73oSBiN4lzpcoL53viabqGyLj6qW76rXc+9nmCp2nMvtGlPaLZ77Mw3sOlTRFAn7kqecSNnZA
99J0l2DgkHVNN33aFI+YKdedkzCIHOD9/oumyPm7Kp5uOYtRNMWV/X+oVvx8cJrcZqbZuclzI/KP
wvP6fUVy+9WgowUIyQj5Dfobl/ntr6zvDyoQ6aNbAEHSx1gscbBU17z1swOCC2cD9qd6Fql/7ozJ
HqnJt7x0rSVPovagTM2kJHCsU8G5dNXa9nerT9F3Rmq21cyQ9ncMLDCohP3sBTlqzbKAVUeDY5eb
Woroszx6PY23++hN4kQqM3c4NKyCpNEB/6GQftIyNPAYEl57jZN1qWOuKWh9JQTrvo60PvdoT4hZ
nsa+Zt+fUdqyroxBd5RRFDx2pQtmPNHG76k6pS108UspQgQrDinE/LWGcj/pvs+s/PaePo0kDxzH
a6TE3kNT0g1VoXNCWYb/DpLjJY+4QdyyL87zOsVLdaBrzouWWwuiGNrnJFKCW3+DTi+O5RTbnQSS
wJrpMvLM4V86+/9o4fAHpxSAZYhMyTL+IcZzy873Be5Ioj3K+lzoYbX1KzVax31tPiBY/qqtNlkb
MILnGpKgRGVvkEJNGl6Oel41OhWNTZPufYPv0Ir1b3DU4i2+hhKyc/Y9lYV94zQM3Mrzsn+Bsdj/
OIm4tqrrqElMx9SYVP11ElFKzrUeTRgE2dM4uZXOMjZ0TCGggw9zOZu0ZfxIaAlywGAtqzo6xVEG
UNjREafSby5DKzzMKjjFJrzZ1S46HusNEvb8KalqhpEKkBCvd8kVCUR1KA3KRH2aOsyX5NL8Xlg7
9+QlsXYMlf5Z5op7CUZGz7mrhQDJppFyA5qdBFNbQ9q8IKV4BOZCPo3h+E9E9MLBUGUM3I/Kh2fw
IR8Je1ESNdorsrZuMd4Bp0nlNmAItyCnqnq4QCRRAbyD4RhK8wMONcItJs1yWzaBue/rSEwYKH0n
hfJBWdVfmkZ+BIUQPG/duy3b/Ex7/feLnQ3nsDasf5H0aX/3RunTmJy10ftYjg4g6K9Zw+DXJb1q
1VxIRhvSMxiYueRfcAhCtiacLdAM3PJGeVGIM1p17G8T9YC26AhrdGyVBAeNtaPU/5ful/Y3hgGh
LOJQ5NbktgOu+FswG1PpuBBI8RHHYbNrUApmGJ3fhF1Su6tDfvB7j2GslTYHk3PFXTAYVR5TH1Db
BNtb8l9KmFkS+D/rQr4lh7ESJjqaybCF/rqb2Y8tO2BYyjGPSpht07wQC0r+o4foxx67Z7Wrfqia
fYiT8tazkp8NNTSWY0Ka2f9fTZm6+rcmyTYZHJkuIhxTs9gK/jp8tJ4X+ENf4AFgsBOrZX9p+Tt0
Tb6pa1gMTTm2h9L3L36rVkeOsebR1wgqcpPAfHASqC8qWnQCHkjmDVVvHTZudS4ySq5pL9FTq9rr
pvZN1B09mcEO1iIX1fW+0ZgMWSnh4swnjDhkFET8s/Fij1hd5stE0V4du0unOYK/YVVA1DFO00JP
OhsS6N5+d9cpaIVFh9aY0DNFWzAiyXL6DcBEFg7IR2iLKEbUJODW1Ii4rmwEr9PXYgPr8NKQeVl1
rVyX0HPXZuouffbkT7dpYdIwfdyOiZtucqFk60g0E/0hHdayMINVQUQrB9kJwsSMywEpD29WnV7S
JjZQq6KZEMUD6UEPOuH0wbL2+L3ez6S+7jxZuCYmJhRqjwjbOon2EoLqXcWnx9URXbB2HJwk2KlV
eLa7ERs+whAxGjWdQw3or9U8mtTil2HItWecK0hqh/SI0tNZAUSBt6w66kZ4nHJSj9OX14lhrajw
5T2cXFgKwfeMWkbPsC/FU8jwr05KEo7Iz2j88kXLUcfghXNPURxpO6mWJJIYNecjoZwdaLzXEhP+
5r4oj44REJWo2HDY3ZVDKv2xDExj22Iyyez6Z1JG5t7TNecGriw8wOjgnsMrsYwhzLYLKO7KwjS6
6jz60J5qPztVjsxOBun093cBwQPBaTRgLC1GL6XhRbfn5FlyPPc5YJXQCMFONGLP44N+wdeyx838
imA6f3RjaERdBLmmzqJuZwd9upVu/W1gcn0120FZNYEwDzNDlPzYAsGKsTeh5Vpjf6YPJXYtGTus
aK7AkxfqIGYoZxVPlhvHzZy9MTioRyoz2SpDRyBsKPx1pDsolVRHfynr0V+rski3kEPi6YDbRc0j
mtDxkXMquTkFKr9JBH9/6KZ3ijk8DIWa7+YPaUpNV8juXns3eh8l4eTSbUEW5Wp+rssiP7s1mgXG
D7Q3QnAWolAzKCYeRZHCkA5Q78gMexD1rZheutQ53GFfnhfSXe/i7tw7af2QJOI1LJ5EPPg4hwr0
gS6x0cz4jeEyDna/slL2+Fi6RxQ+GlQsXgYFbHZuFTG6U1NFc8JLY9INTLvhNl+pAvOON5VUATCp
aXYCxcO7zO/YOax97qlPTmWhvPfc55jT06oniGMHyvJDn7UE5dNA3PQROa69VtVUOalxYRy7jOQM
JEPeWTEqc6nbufbJmHKIVy0Y4Dw34luKvPWxMkhAM3tzvDpVQ7xMwhTUO3Mcqo5ImVy5qOsWelSa
ZPwK05AEhXhbTCNH3bFQD6cDDuocu+LKLGrOg1Hkt5tRIw/IHUV/E3qrAlJjv2Ng7F+99ptNOuwh
FAwN8INi2JmvGYrli25ovmbxAKFkFPpGLM5lTpRzYrbiwv6KfC/BwGfZJGZXpnpjOj4AwPUxryqb
ewkoCs9GC5zUj4PAplcmD5lhvtw/Rxf2mz/35tN+XFklXOCE2fKCO5YcU0Ii5v+u7M30oR9uyaRl
s9F2b0IkCXwPXJI+Epzp7iWrkrzYNWEX9TnBvI5yRXtuS5E8FdnPQaQsTBOlou6/Si8cCJbIq01T
VcoPL8PDOLTuVWIvuDD/LzZeD8EqmuAoxFMMJ0OaPzWngVjAI09MJy2k4pZ3Q/mQ21BXFYc7d3j8
81GFIJWzZCkuPnF/mgsrQ9QXVdo+m0f2M6PYDORWMpzdGXnvLhkOfbj85d8Z6C1sLALfqBAClPpP
sSA3B5Zg/6gOfbgOtZqoZJUcxJLgLjazyXVS1flaz8gQyMxuCcmfsm9segehUNt5G8tzm/tz5/Xo
ZA3ZYx2fnsC8RRKJT95d3LsMNaauA81UUO42XYmCOInOyzMMT/QszI6Yb+EokA6ytD8j+O7zrSb4
RfZD8y1jLL50M3eigvFi/+edaxomq0wL7s3P9HOUuP4WUk5G/oNhMEWqS/r3fRgTgSGfPE/3d70S
3VKeb5J5eYl1JrA6octRSSS6y07+LF0FyBwDQfh8GITQu1oRWBjwDr+QICz71nFug2L9gozcnjw/
7050nZo1DT6SVqfL+ROVVz87IJGI6AI3sGiJBDg5yHvJklDOdLPLZZByxCFfkv4L7r5gqzAqSQaG
UKMMmpcKdPFSakZ1ve9/IMBUgjP//FBFTIZGmwF6tChxzj2LzrCY3+rNK364dTJGxklNhP8a5u6X
QyL0/t4KqZnTLhyEd34jtc/pjRobJCR7Il9lDj4S32pe6rKhWyDktlEGXJ10X7tCNIRxYWJfKh3R
iknmjxgLUrhSqsw/mbXTUVZVrNNRVMpr/qs0v4KOJmkdttouKnl42tHFTskJf41O79xm7vhMRI2J
BTiS8cYskvGM2Epfq7Xur6umQIumlrhOp4NX0ET9qieBh6EZQsfGS96meKlVPAjnmJqNQwdnePH0
YtUoRXaweMppf/95O7gYmgvVfr+PceeJbpea4uBTn7FSV1WzoyJmNatUN8CJ7rhrXxHldqCIXMwd
mnnGVSnGcDXl9yJKtddcL8c92SrEch4rMLw3oSF0RWEfrRNhUpdoud6xdKvmuMpqf8H4EOxQcpl8
4lawqUzICtp0PpqVuzH0rU3L3GidWENDuDAdTzL4GMEqsgyemFISPxwY7smaj+Ic5LVjigjIki6o
7Yq0Aul3h2RSsAZdr7MmFpwm0Sbc1bh/dLm1/eE5b0MbO3SpHezqKkv5fEl8OY2I2GQ0OiaaQr5b
lWwtclc3tIfsVZSI7OBr8c9Zs/MnFyfX7f6ohgkKDV07aTa1Jynwm/kwVw1G/GhxVbn9dRgw+thW
i8ynary9rBDIzJdhafcPrja2O4ltTUuS9L3Q1F9hzzz6fntgO8ZcKRICXMoEvo3mXBDUPUG5sL1j
McWpjBzUtbAUh1LiZ24d5eyFSkQnNB++Ad5mw3U1jreds5llnXlSwRZMg/h+2ZlduQt1E9/p6Mun
IW8/3b503jTcFynnuMP8Ek/vhrB9a8rAOOOeiG6u5/8sAmN499lAuYsbfSukHN7tEEWSGurwoPgq
5LafuX4Oojw8F1q8vqt6WgavhO0VKEA9Ni7KZnPvorPYqDTGX/yhfglGnP/Yu0BAWX5xjYpun+N1
xDORxq+0JZYmaRUPNQrB3Uh28VbmQfjsYdZgMbBOZZ2aF19zA0aEwUORkElUDuWa1p92llatkRIh
1PN8STJBsuiS4jut2eyahU0G1VRyWjagDsyX8yeU6uEuuifbbDd0hKcb/pD+IOm+0lL9c+z7nyXa
nNkTRTf81aF0gujdFxcOaMYCvk0ETXJqyeLJKdbkGhnI2/JyJwkSW9SDpeLUqAh4qIdxXcSdAbcK
a4tyyTMr23CKAytTTuBpm1yyMdcPPKj3+olTQUWM06AtPSXOL/TKzK1n65zyq7zd+11Of933u3Pe
yHqb+2p35lxVbwOltzex1v8YecrOHIvHZVzr5ffcDa4aT9RLGyYaQAodd3tCZQA78zmQSrpKQdUy
Pp/cDamVrppM5XI6nM2fFXU17qySoNSGkcsaRl87nexBawpPe1VC6yuDiXTRvFJ/hXSyMtOyfyrz
viE+Hk/wJN49OlOFQwcRvGcVH+ar+eN2HxsFUm6+BA36f791wG/5q/mravW7b5EfYg21s2JsOSxc
Ip2P84s9vcsjxBLL+W2oir///fnfKNzqp9J1GGem0ek8RJWx4q363MzYBVGnFWR4AAX+3QsfcKdX
lmNdUzt2bhoujZm7VI9AHZTaXzuhXT5404tI+2xJ6bVI07x4jIIIhkIVfHq5ABbfGOsBFdxGnfTI
fip/v8yXHB27ZZ3DBSeB3riUevJAsanssYuVy6iWyhGpqb8WWtFu2Z2NFxQNPhVsDjDcTc8cy3Ky
YaxuiRo9JV2BOPcgasSazhdZtaYxfIuJ6OHZGV5EKnd4MElUYxOG1pBKVBGe9eXUcNfsun4T6MQJ
SS52vemoS8pd8STU9CVWC/cImuABLkxwmsWiPAVbICvc+5o2XMrIHy/Ap4eLmdZAJwr3Nv0vS6yb
FRv9Ifc95bXRqlcSgJSrgwbyXPrpdw/2HXQi68s0o19lHAcvsW+hnSgs7WC0G9e2+xe7vZlmKN8y
DEuXoA2f+dWuVfryP2VFuTDJPkdHv1qC0EhPMtS2RdEsUUVW+KU691k0SbdOkxjg1dT3NDQ32ZGC
q+Ly66EgUBEHhaRg8rHMxzLFuThxaTpdvoPnj7b1JPdJKtKj7Thw1vN4bEQ4eBw6mBTwVBADpT1Y
+mzAwZMyZA57kf6oOwoINN0vtSJ+yKB8C5KYoghtE4Vk59OBSosnHzvcIxsC04miI0jRccJv+EZn
QeD8YSQXiAFh7CueaF+IQ3rv+k65QgYwX+5CUI0+075iK947efiYoa2/usp2nhUz4VppiVfdMDea
B3qOOFV95NT0SL1HK3DzV4YrLXutSU0VZsEHj4W3UEY7Zz2v3YWVA6Uouz5Gkkg+sQLU7TvpcTun
K9RXtaZVoHP8WPpS/vKFol4xGIHymd7hkPI3I1KdK8U2H5MqVXiMMQ/RPysrCr3vleKCvE3sL7ga
IAvdQt/KIq53Ua6cNSMPrkbUgzezWwqBoVq2bsMBE6HKIW74x5zUV8AEFf5OTCPkqMYwQ676Y+Ib
wZYRXLdrhBZtY2JbFmJOqNBWTWtGpzpJkq2ZS4LGSwgBWtDSakg2UV8fJs/9a5wS5lH3Y3tkeQ5e
dRtQQWjgjJs/K2v1s8tFdvLBcTjTcd2bXvxek2AdQLPELvWRG/T1NuafpqsQausZF6kQFewN4dOA
9mIVWXm6Z4436T4zZrbbwJDt1ulIs4KN5a0HOUTbwRHNLkPw+dLTrdMo+T4xSjKpzYb0qqrDuYem
uQHVOO7zvLMOvuTQRkrKJiNZhQQBU56l3Ztr4rbUJ88NnAWd4/coJsrHme6HZLoflOl+YNqPBoxg
2x5ZreuYVIITBVmPbeVWo0sbwppkQKXqIW/z31huuvtzupuPeJkuj+2MZq5i+IxF1DO+7vwwW+pN
HDKvxVoVtq35qHsK86E8frYdDeFw6JZbQN6cTpMs1xGwi3xX9PX3snLLZ9dtkp3Jmralyt8FwE2u
jZtyHtIy+TPgTxbB8FfidqGnhJWbsso2fU4osKVEyVcqVk4KGjU00+8V2LyV67rpaUT9fYlxfy2F
G6dvvzds1TlDrlSu1pBR3BdTHEUYW0/ZaHhPvqs9p2zX58ZX2nOem6QmOCfYxv2bkpXpybJwyhRe
qb4iPVrVWvM6k7RJ5SGul6SvwUi1pyGoH5tKOM921J7C1E6In9ZYASrtMSiaBzHNZpO0r0m4HdYF
MsXn1m6Wjtvmx5b6FvhpCeQ0rxWPrAA9OfomsxdFRKSuWkG9DGMVYeNkg1QVd5eX3bYDyVHQKqLP
hSW4FqRyZ1EmN/OlMZuD285cfeaW7M+MgX3o/IYF7DInWBubLvfq6K5R2xbnvqibFWsrevZpSsnf
pNsqZYOvN6MTJuDQb2ZxThvHP2xsvCLCABkNBk8mbtsFwhXEcs1wB4anifGVOm1L84wIV6nV7X4M
y+e+uUQSTCJCAULTWLf9Xi0OXATzR0mz92NpvdAQiPCqklTtu2ZwhpAtX4k9fVYS1g1LNiGOQB/a
zlCJN82FumwS8YERu2cGFo2nok3VVaPH2ioxYyLNgVYJ4C8tyPpRN94YfKIkzWxlE1klZKOWn1br
oJ1GevgFvQ42JQmBDU2v+YWnQEUnaOYbrxnaR/cCftBj2m2t5y2htWT2UJUqmHtTWYUmO/nQYwvA
s8C/3hXVj3LAl0D+Vr1D/9Qzz2z3FaaH72qIMKw1YChzMsTiyllpfslbg3SYobHW8yX60UNfYURo
jA4l5yzj7HX/RlrRpgGQ8KSJ32PmiugvSgbamLkalRdGDElmdOexxExAdrC7muWmoZWKQz0j3EXX
xmfE7AUGx8DbF66IHklkSQ73bwv8mMkjniPod8pwGUyzQdL4ABKWEj7FbMynYotpbU5Pdjqk8anC
jq92wPVGMB4cTTvGbFMi5PzWnIIgEw02t9ex3BYkD+38MNXv6geW2mYlB+mY+weNvh7Z5WNJP0Uv
lXU9CX9RrTVnINv7ZqLvzy9upClrwTe//POxGsfDOZGE8ai0UGmuMwRocWSuRDhFLqdDuRHsqysW
9JqDTVQc014vV3TKPyWJ6ac56qA1K3lg6kDywzTay7SmQxobFNvcgZw2VUtGRPoX2txiZRhBdiIu
m5JgqvR7o8TsYga/mIN4nCo8EAej5j2blaI3y3ggE2JWe4w66U4o6nJy9RB/1NoY74D+ewsr8MqN
0RAbI+2GEIFSlgdAX6zrQ5s9yC4iQivSBzAPfvtJVb0eY916RwpSbeppDJYFgs1wCn3tJn/Kn5dK
b28pSWensVJ/JLXp/VSjH13YP1bsUIemjFeSRfkYapxg8FcuRlRk7OQIPTYEpbE/93m4A2ITPFRh
cxfJO9CHn+oKPQuB6CO6aahssaLC5rLAr9FMnV8wLD+o1QQQT4aXuOJbvrc3rdgMb/MhsxHvIrGT
Wy3K+toxCmb384/OdNa3yatFZz9d/34rsVjHmLzJ8czP1TiQ7kV61iImWvEQEq24CFFdIb/x8XCi
KqC7iDngmhXVVstL61BVVH1ziVsMKpi+TolPDLuegnJwebBPaCirK0QTxkBja/5i/ADYMGuCU98U
4SkuvU8nK6lIm2pYl7ZmLuId6Qf6z8J1nmxFHV9qU25ztfk5//kqjkePDqpka+q4Tvf1gytZZYOV
0RN+tpCKdbTdqv7UQBwsKj9K3rAk6twodnzoSIVYRTajl2nqEBNrcEPNdmwrneIAjOHSbQfI807d
goR00JOm1FWVkx/n3i9JDAxiFH7aBGzyqcqYuIvYDz5GpDDLtDDMo4cF+al2qS8tv3pQpRec0tZ/
0/g5XjmuM9RFbTNfqeOy7/P0NfHUBpMXNkon+RE4bvTlJRAHhlh5C41oXJswnwCViuICRMOyqvB5
ZgF0hfkZ2v0ADANMXQyz6DgW2B4drfYumee0a3MQ7WOWSEKtvbF9jVQ6mmSbMc1IjGQNZLE42jZM
mOkcOO9npXgpaq170VT1h5K606khpJhtzyjlSOoYvpil9yztBZFphU8nvugygr2ybUka3clMauZg
tjtFWfSY6tqxQ6w1fXD+tK8J55TT+liYY42a8z+sgPldDmDNdhq8cIVQki/Ut6kilUOns2FTUUyv
SFrouUwftbrA2YxV8xrrXnHOTBUZSc+mYpWkr86X8ycGVS96MmcLXLmFcA+5k6znz/75ErLPrF3Z
Ky8dRrzbgH91r2QwPrOwUHBJ8zHHIOWaP+MWthIhMCri8kj15daWY3PqJlby/C6tP5j+1IROuAwK
csdpTlWC2EkZyHU31S6FvAdS02cY/5IAqthXAW142StfzFeAL4bSRokdE/korOCouHp6+vOCpKvc
8hVfc8PRT9XJbw4Ao+iOQ27ox862jKUYrCZ+0wOjuXYcG1aE8HqbeTUReRWfMLX/KtS+2bdVWC0T
n5skCKKvWf6TVZGxD2OoETjacLSiKN3O+xD+xvjUJTqY1OYM2T5ZW0YTPNEj22ewNE6zZzUY6h79
i97Bs2RVcGG8VW910Du7Vj/UJjl4gkX9o1fMW95nIz/EG2vKwbeBNw/UK0+hy0LdDfTWe2IG/VzU
uzj39L3dtPtO6PaypHI4VDG2wcBlRKEOdbI0qrr8cPwEzb9qrUZLkoigjPLBabC2TBo29G9g8Tug
CHYfnTvNLb+jfeFZKDT/HLH33oTC7zzpDG9vEAe0nsUvI9XPwrCYYPzu/VLDrxuDOV9IHiSdo34E
c1FUx8hF1NR4HUiQCkeyNLqrNkA+dm3MofPeOTfA9c4Blm7kP5RWcY/Sco4NrtEFHVRxZLr8mVTk
Sc5XkkAgWN9mcdXC715Y9rchdt0lGqSDOs3Ay4HgVxj9jA0bhgIaprBPJedHLLr8J93tXw3OgxfW
xmhTCGRbtP+bs2KuC3+Kicffegf9jBZNXtQAnH6mfXSoA+bBwQ85XAmk299RHZWaEzeCf85Iuks3
dTJm/1YHT68xKvvDF1mzanNsNqVC8aENZr8UefjS912zvQ+7m6QNj7lxaNLSeq0HNPgIeVwSnvQj
cn6xBwjKDJzu2JGVje56Cjug0sGOTP9vXs4GPaQ0sOPJNzZ/LBI/2Cd7lPZpcKnQpSy7ocWySgQb
DqxiXfLPbvxIiOep27xH+oPvYroMBy8+i4gzn1FthhrRA5o+CVhhwk7S8TQfOx0nzvRZx078o1Fx
RmH2rj3l2Erc2g3fXfIP9lEPnJARhH4IkQKuBBkfsWXHJEp36dYsUrlnOGk9kOQzEhaNsNvyzR1U
Mm2ZtJ2zJpBaideG0167VhHrrjHelEkx6k4v87vWMSKYtXp8Yoj3inRjfKhsK74VwvAReXr+h5IF
2TpLxMmjcXTONA93PA7sDxf95bKD/HSsWzd8UQH3IDLTDrPM4a4gVW192LGtGRzdouHWBsqNaY/y
qpfDR5/G3kvpRYwj/GahW4QkuBYPTyKz34Ve6BJG8edAPfcclSzst+DMXypnYGSFxarbZ1b/gFnK
KdVwwbi3I73F50AxDf/md61VfGscBldzu260Nf9iqcfeUoh9BpTAZGURjcG44FggTjLu96C5y1Uz
xXYF6LoDW8seak3V9vU0e6Y/DA1hzF4aC2g5MoFvXUEcVulp43Y2CUR2jSlWG/GzZBly+l4luMKM
eg3DV5hP5K9bo5UjDwHrpa8UOfYkfyxOYaYencLDxCsw2e7KyGVdlmV8IrrumMta31lt6h0qCvEC
bMxp/lyKZOkki+oivdJoqIe8kRVBRSGFqOXgVDBjaqch9l0xoWJ12TM56xBTZi9v6Bjj0r7PymwU
8rmd+mvFad+jQGNFdD6VIXkEFQ+YwhB7IqIIAqkg5aSEqxqYIDbII/qFkMNwUYsaOUIUywhIq2/u
jYJIsAGRX6ukwcHN4oMGO2hYlIqm72M1+F2d2s7Ybe+3yp32AignpLdAuTMkfbUxRsNf1ZG0YX2V
JWNSnSe0YXAObnwzywB90kcepysD/M3t/nM19C8eLF99qHqAMyLANj/XSTTh++3M8uksn3ArXQ1W
s23OoK938ozSXpmYzJaex/mEQX54QsIK3W6am3jyWcmH7C12qwqRQ5iyPUiDgFtf2XtN9Jx03Nai
6jZ+rRnHeaju+LRhfBTkeynj5ywpvw0Yuq5aEtECkWp+UxgXUjpW1Q6udHq0pAWTuDQelEwP3gmt
p7SnWhgThooTBnqWYXmlGy5lXcMsD4pPqdM+NakEiXqNn8jCzvcuZ6qtkXqoomiObmd7uZoQRzdL
uuudnAb6csT4yPexMrk53ruwe7x/esQ9mSgOFH9pKwtjtKs9Vsh71F9tK6/Qlr1tAK/WxONiVbr1
lbwYKHX2vusl20KbXGdTygNgigKqXDWuFbt2X7seiBShWk6twzvWqluunsxJwGNMWZYAb5T13dSP
LMG91+NWJ4JtwW9iNRKUsiKJ3d9pWfyaBKFyod0jiIkfvbVigpPtWsZMXTTNDyAxt/p/sXdmvY0j
adb+K4O6Zw3JCDJIYLovtMuSbXlP5w3hdLq47zt//Tyksqera4CZ+e4/oCBIsstpSxQZcd5znoMN
y8HsdIeO8aondXopHO3iZP14g6iDWaQvyncTosVquQnyVm2vqB43vBuRxa6mBzxZEMxY+6yC2R86
lpZxXBArvcuEyGM2CYzMQ7+onNy4ldqeK0B+V9vm0UIAPC4xQGa/leXne9q3JUUB+s0yfVhCcIxX
Yx938zLW6NJuoLnGGfcxxoxt2JTlphoGWnhyHEEiDLa970EGY6B+lWJKLETHoFJ3Deafb54aEzJK
3S+sEynWKJIB9RGFeAtyFNlCc2BPESF9AiWyl9UEPozuc9LQjCL0OqGrxCd+1iNeaqn11mtp9DNI
cKJ01MGpgjnhgkzxsJvuGo55oL1NfYLoWp9qq7A2fskqwqrt5rzcBLr+3WQkwpIcSzIn17g5hgLr
XehB4s37W0UMjRNgShnfYp/UI3vEPVtx6jPYoJRzCMsaix3Tt4RPWyrpONbJUlX2w/LR8mrJlTHr
72tvoywysqr15p3ZfEB+OW3U//Qz2s0sQ+vJtToTFGzie9djzNe1aJWKTuy4eop1O0sSvpkmhzoB
2Ftyul41GJFPkyjEIazIz/TDhKuXPdmREH79oAW4V5aHRkH/wUJqC2jrPocNmQRyYau66u1XvAFH
xHhU4HLcLH7zmn3IVmM8+IB+Za6X16ao+JvitN3z0tSVe6+MlCH64kpM7O6xLV33Tw95A7RrxqZP
8wSRiLVun8CgzDs7Ok1V+cdyhOZYr5hq9EhjWQRyqPJ7wFEOPvn8oawcZvq9aLxjNOrbZPbqLHZx
NK/2kIaPXADox+M8zMRaIPQ5xCgcEzSTOwTuRSvqT0SZfe/ja1FuoE5R0f4wbY8swbxq6n2uX0lC
Dxxtefk56hL/keHqTivFz8YCQR5J8Q/jWhzLcxsy0Mwqk1FzQsya3xocSlgKcldRSBZApikdg5UR
rboueS4yBFkIhtZxsLNul3pG+9YN6ZaRY/wc1FnyRC8WQT7cDwEy39U6FdHGfbpeXrDDT89tT22W
cKCYBfOV+tcCNUdvKBNNHEVPh6YxAyIqg6CsXwwRWn3y1HtN8EPzZ/93J2bmvNPdhMKi12YyX1XF
4ixzXdoklRjg37Lc/efNYmdYHma9fNFmIqnhl9TWzIEVqIf+c0uF3j4sO674srV3gcllVkU0SEHH
FZfJzFd1DRgT9KW4uA2ekMrhjAFZDx5mkpl3Y0UnDlXA3xoUhkPU5uGuM8EXzqckN0itdRZGwTaA
ngjGuiogfNDKhe+zKGee5sTWYB4qc644FbGX72sy3e9x+Vx5eb7L8yFh2BI+GSrXvgQNVTU77ZWR
SYwVGK3Q8meRSvNEpDGBjDARSEDZWuc7tIgIPjWzDSEAyeEUBpeNgnolH9TvgYbabG8mUnvpOvch
aqSBdyLL2eAHLni/2gcrrDK5ZxtxD/0O23cnAcxCPpsArHX53rUD+Vx670Xd6V+k2X8OvOl3GtZh
Vq51uc7I+L0s96ijrVAzMFwfLZPC7gVT1Nqcgyo5PiSp3T2phlOElcQXDlUNQyRnRn+wv1WFax6W
AFtgpg+YHMbj1UdW4rLgE++f6F2jj7s0x+9TjMVUHzQX4Har7lo7s1AB1yZpaK4HgX6Etadt4jx6
DyC4FmvPKb85qnLOCkZ9ZY/Uq9gFQXvWI7tFdJJqUodep5rQ9vlASkgEOwzsxQXUE35r9g2qq0wo
pkZCJBGXlg+Wzu+iZrt4tjTy1bvlni9UsusZnq79cvre2e1AnXYS7r0gphIrChiJdtWTV+A3G2sC
WKgh6gaYn7kfE0HFYcagAnyA8ZCnkfEQm69azMlOeI25r+koWddcLY6hS0HtcgIKB/XRVja5dOb7
j6krb9WUf+owUO8jCG8YfmM+Lhmm71gq79C08qmZIu2UBF1KQQ8/UE/c/Bv5ic9cMu4G7bMOYhU8
hlDu9wzoYW0p/QAMrWSHF17MxOqog01+Ljn7zpYfpEetw8A2FhMg+FiNdTGVdHH6GXfOAWx6/M2j
vX1HgUV+U1D7u6oty2f6gzDQWNNHq3shnjvivPEwgMguA7kyKTe/nshHB/5aFlUX0ly3nezMl0SL
o00tNHVkeJ7C1UnleqAnDBxwWzAKxwCymYRrHey2Gp9QoHdxjKvKJMRz7q2kuYS0d691iFdbnCni
RQvpDk6Dbw7qzZj3xd2yt+cEzyaqf9Kyr352E6XG/KupFJ22VUjKQtsTEn/ykzp+ThKdD+Ycobme
+uzWfFkk8TKJgM95OCoWSZzG3DWlS3tDL9tjGzbOqx2PWxzi43dqyAWs5EQ7aq2AdJg5TIB1ebF9
p9qYYGJPLKKCZ8kLAaf3ovtm/JYm4WuRRsP71FQRJVvR9CSdpN52tMR7XXujOktSACm+WzhTEKGb
4I4zZnDXekbDBtbO95meQ6SgiwEXd9o9BzEGB1oJvw0tpi+di91Gd6c7rhOP5VAiJUDHekh9B3ew
Ut2+FVb4lOi05wj/1oQntR5dyER+pr0vtvqrTjAWhb7mdIs1uE3TnTMOdwiK6Q4HON21rUOcIKqh
bE1DuR7cRl1sAC3rZIQpU6Z0ZKS4/2+FVsmHpJp+Lu9F/l/P94zqaDQImQD4FDAvcCH8iKcw6gnl
Gv1Z2N6HbMiXJ54j7nSTXJFu1CW7MkyMmd2h8HF0bFh14msFmNQh7+JXgZQtmBWGeHS/RVQtr6OU
lJS0SSgMAFO2MjDftMBghBNWdnCmEM0Zxm8WZMauy/tD1zTRvjBNKDn4zu5alKCoSO/KIWy2vYTK
Ms4XC5EileLLBsEVmuZx6MyPIIHlbpZ8PHEGZt9gq0xUer4ZViPBh8Ck7q0me/XdCYQa8hXJnSx/
NLAvr+LEHG66nOCloOD+HHnpQ+TV1WWswd+qNq03GkbcjVYmzjZ2B+tGsPFeD6EH0wbxfF8pqbaF
W+NvsO03o3SqM2JJfR7MItkxnae32P1akitijq+kREZXHD7eCSyxR0fDHiBrss0tQaw7Eq94YIsH
PQE/aZrupyWg1Ho+vsNFB/mnLNKZ2q7QtfNkFeiTg9gnRmmgRyIYaR3JY9pm5jlGglNd+cWbC8Mm
QugC/Cde2LWSu3cku7VRYY7L0+mwSPJ+hOk2Inrusx0I59ViklfyOHpDv3Zye9jlU8dptATWAoWo
XZtOTmonTC5aoIJ3+iRlH0Mq0+pfd+JsS/rbf420pr0PGr2i0qFl94fpjSLllYGA9BCNzbvrzPKW
i2XT9yLnfF2V43b1qANW+SospVhXutXvbMYYuyHIk6eaVaor/Lti7nGHmVycq2kyV8tDA9zeYWK6
vVFHKNllBnsigXw9eCaGSDoY2v3EOfWZOT7Dz1TmX0J7HLnYr695nOu5SIac5yLh6ecuSdNNAdTm
WXj5s4oZNWAt+a6cgEVdjEpTlpgmurh4Wl4aLHBbDHlHzp31Q4cmdxYyeWV6J14mMTftdC0HnBbO
Ppqm3XOywvNMA/JzzbuzVZrt7CiEpZ6FboFzSAG7dGE0LJEJtiTeIZ5oc4lFiLc4yroZK249aY11
TOpuuAdPaz2B5FLMn3VM0jUk+YbwwiXPJB4b1GGdef5xTMPxwrKeRHxnuUSVGioDud7tlXKY9NvU
MVV9Oz5cR2cetSobP6+G2yZB/ML1UO1Ze9g71t3jdglZ0Pb362HbTO3LdFl4nEaCcy6amD8EM6Ir
8rN4LgYiK5TigyDD1tf39M2foSukkB2IVfmFzz6SL6zTxdeLtalcO2HIYnRWejFbiVVI0O4UCZD1
lHFckTk1cuBdv6SfdLPn7/bALnumwo2TMACrfUUxgIy+Cye4tbpR/OSie0vD9EaqXJyXrKRXgo6u
JudOVGQOs2yk84oE8Qj5dwf13HnUdLZvhcXZsfWP6XVX7eM8cuBg8A/mN7IPoged/A0Ge73bZqnE
+MTw6fV6L8K+tJzeDbOKV4WfY55MKvsxZsF/JdAsv0dCr8QGjWuCoozrxeitE7O16tj45XOe69se
rypMQnvacLYLfxZTR0lM2fU3imYSRE+XE0aXfzMBNWzThsHuolKzgtxcX5/WkTD/5iuPEfnYhria
3AyGt6uMsn6dMIIenWqoWYZb5jrs6bSNzHJrW773VZXmY6GrZ78Yy2fpJj+hAsYfRKJ+9kO5I4fd
v2t2esPVTb5FI7BxRo3M5IcgWgcq2lCclTx0IkDEHl1COs2g77PctijvhBc64468eEjuO9yApG2p
FzO4Zu3ocf6jn+H1blDJg1u7VC9G6cUcJoz87LCvqpnuZy0HeyhXSve6N5/dOPbIx2vg1WkvhXCS
VWBPySvbaV65LKvuW8LhBzNqqMhrq43GwvupdL3qxqebZVXOFr7lOb/7UjlIOiLmr3qZSKij0atP
5IxEXineXJMGed3UorOxsA3LOMUGGlI9F2Lb21jzUAgGw3i4nltoIYhuF2iYw/57D6Ln5OfOsJov
1p99/+61Pgu7cQKmtmaHMtFcVeB9Sc0OpdaIzadBod7HSa9AwCLCh/S7wpoiY6DPyC52NhgX59eS
pth7B6/KqSvqYKvnvfm9i9SqbZN8z24Yp/3MA1M29X+DJ7qDWC4TxMlE7ovHMc31tfC6+OgTj5+j
zJ4fWkyxOrkhgqT2lR+xqw/H+Cwd/lYjU+2DrHpmSLK4nZJM23gFNR0rw0nGm+tdj2HxFrkONgM0
8yqsfuJGo32yzPYN6Agqg5jVzudM3RxbYiN3qi30u5JR/r6nMeV8fQF7halfRRgvc3zC12SQVdbn
yhZyW8w3C1yqp35QFwcXJeb4FwN+bOrZ9upznILxLtVibPMu5LJ/zpIaJh6wHJnkzFGptB2AwbNI
xezP4K6tH1MRsXMqnHaV0Lp+uv5mgCxW3mxBWnI3dTABoAn0buMs4nWiU7wIbvXQB4la+cCDzlIm
/iFmlnm9t2yESLvUrIiL+iFwAuNksriEZQQ4Zzm3uRkWrSAYZ9myuFkwa55Ou6jvU4IaGSlui7JD
yrUpW50Cz4c7M6UrdkzWDw8jn8vV9KUr+m+0IUOLyny1XWS+5bzTeWa9KQf1Y7KIinRWaz2KPEnW
TpxzrZPiLox0fa3bTJByQWjBwCZUk8IAWDEVjyIVYKSMuVnMGzV/nbnipz5EzU3qx80mSutwn4iq
Rj+M63MC0519NmiH0DS8NT9cu6uJBrO2ZpePuHDScjv9mu9kkPa+xrg5cU3Klmf+9UtaX12/Z/lm
5C/GvtRU5IbNCzJl9sUPEhRNpuJbbJw1pwci7yLXhjPZFqxZiFDvHFLEfunQvXedSN2jiRXMNJT2
DsyUxdg/A/DLPTWH4iO1dfJ7RwPEGSEz3lszegOnfn0WMEBecAMG0J674JaslHdqsvy7x375tNxE
oekxXmj20KrlsQsKwlulJ48kYdAiG1buFZaFl1jRANrYnOu1wE1ul4ex0r95A3Xo28pm+QYTPXuX
kYc/C/vkqGveMZltIyQ029UI5fVF9r04FyZmj6iS/T5paTJ0Z8d/nXavSZu6j1UfVptUr52D6tq3
aCqGm9hwIuQSXX8EmQMeFNHcHLYLdBsFNrnhgIyp3K3gr1n4LxBqt20DNW5Rk5WihaYlM87xSKc1
ABwB8FJwABdruJYM481OpujR3vdRdABP8SyLdYm4se+q4g+XhNz3UeuJbAOSv8ZMW9vwGfYiqOFW
Uxu6N8t3fFd/eAm/S5/0j3oFUSboCXkQwwTHRHysDNOXYX6gdTy9fIPfW9H13j+/VS/a4V7U2bAh
blW+ESbeLEQftzHtbVINybEtkgr5rt/4BjouSYGeAj2wxpDb0MBtatvSDAYtiKW/PG5lsX2qU7p0
2vhea912o0QjLpUaYRYE02c+6pwvCk2/qDivbzQKNXeRgUkHUkZ1GPQ+WbX1TNytWmNNUCP02uI2
0YNpxp/727xlkUuXfPSml6pcmXU33oZlGr0FIah7wSjIMZsSb2x+U7p+/FbAGqavlv6/5bu8MvvR
ek62L3qKNqULwdmYLyDLTeP5zwVHzsmPu19PFaJ5bAJG+ok7scsMpP9AEiM+L98fK1IP12xYE3A4
gm9tn0C3r/HVQFM0J8z9cX9n21aHUQd0VOowlWTdE2/k/BwLwu99ldBEVw30RRPtZT6ObBcj+jDi
xHfYl1W/7mxSRxRZdk95jYfHtGo+KkO1W6wfy00zdwE5gsRglMbjLms/rhPHPuioXCsa5ydFohIl
+auM8HnxUvXPJR7cVa+b4UEb8Je4843WC/Dclo8cQ3IqzlgyFKNxH6ZCHU00yZvEx8vRt536Hk/1
QRhB+lqZw4Cg2xnblDT2jV6C+MK6NnvkVKTw/dn2iR4AVKOmd9fLQ6J7AAXT0aQF0612eZRMpyFB
FMR9nDPEsOt3rWgn3oZowxr4IXei/uJGGVPuECWGBlGKHzgTVWZGKJNKs2V5WUsz2EYB8E/ZmP15
uRcsD20uDWaXPqCeW48GVETpJ/vGfaxLXbCJ4aYTxXSyyxuHYc+6FDl7G+HDWSAx/RCTd91Xgd9j
/cqN97G7mJPtfI+sicmL/dDQR3mrmO4ToCH4s+qrONgtT2pBFexHDVNvXJSUVmA6L6toWuluku1M
kQyrvqnzm1SORJITl92+vA2Lztjg32eqI8XcCzknxfqBUVG9MjGBvceaow45FSXrsLBj6KutnLYd
Uf5Scsps0tR+zOl+2AVVKW5qzxtvbbMiLRiJ6ZVy2A9TatpXLXmPFMIvHKhPExV0zDOixSTu39wc
4ESfuvdDa8+lUPMw23dhfwzq2BDXXRkzgWlQxngsZhRC1FhMW5mkjFXBbpkx/50G9xSNF+KdqcBk
iz6qb0ZFRzpS0bi2uya5CWsFJ6pPtjFCxZOQdbb3C+BH7NZ+GGFMHqFFYGvSUdxMhawvV2WoMO1V
NzcLphQhEn+jBa+ZH2o9xluV5GLf+JRpmGZXnjwZ8Oo1eOCJkIJ5qyEN17lBh0qIVu3ZMru0iR/C
vQFiKeOu+ggz62j15P1aJlj7nNqv/dj7wxFvln3Rxzpcd4Zd/qQyzKoynGVu4p6p7gSBNYT5keye
s9ez0ToZzeMckP+oRt3bTHgGToOOmWo0p2MNm/Gkx4znqugStgVhCzU0T6bv34tMDO9cpcbKwdc8
b5oxFlY3ZAnJ0js+bYrC5A+f7zVKfqYdMK7JPs9BwFcoW6egDRw6uEzrBYnKz0kskSSr0OQ8c530
0Jqztst2vmGHt7FhjkcTLseKOOy4N9ouv5LO8UeJc4+R5orZAoG76wc/vx+gj4bB48JuZ07G6tvr
NpoVloQOOv95udExzJK8fFoeKJJwZHgMufPLebqYUv+r8s7Y+bE5ruQSaEb6ZqSAi3T757StyX6t
ZVMNJVC821Uo3qrCyA8ac22uxDwUiPDr2HL1U1R6Z8hlCmct1lmujbCByqOvjcgy8sdyUa5nr3Cp
jxm9k2N7NRi23RwpJK68sudM7BKFHcfSO2WcAvSZ8mdM/mtcuvJ+6Kby0KmGYhVfeetleq/Fyjqp
CEfKMr03bWCGsg42rhwgxVF2REq9PFfj/UK3J78jbvOhPC2P2BiFu6vKcl3XKlFJ2vv4v0aqIQj0
xfluCa7bHaZcWhLfU838vkwlg9k7mmiELyI/IShZCLlvsxY1dr4qJ8QK7SR9qiierSe9eA/dDKpk
6t61o3TPYxdFh9Fx6mNmaOWmNDtG1ahIZVn4b50NEjWUtExTAuk8QkzfLomnUPi7tmuK2zoJL9o0
qEOk6dRJeHWzkQu2KTBsLgJ2/sf1IYyXeeAO4C6jpY+ebuytrcCWGbTW/rqkyY3uaRG6qbl21vAP
u6vQDSeeP2QKUdlRdXpBdQqToH0kw4eCnAz7Yv5IZMLqgg08wuF11rQyRb+d7zrov2dvvmGy7uxF
Ur92rsfkQkUkh13pU5KLlag2evadWXzfmDV7jaTyT8hs5LHEpG2gM6wTh57HYd5mpAnI53xMBWoS
mrYTBdo9dYTlYWy0dl+rfB3OtMmwkdmqUKM8EBx6sZ15MK01AUQ2OI4GRuSKMFoWMp4d26SQK9FA
lMAdME+o28nbQDIqKqZeae28Xc1gYxgk26Ac7JXf+8dlBmA0uApJbmEgMqbc2F6b9Hp5O28BtFwv
PkNHe/TtxvswvFc2MrfYeqKfltl8kA+OXhIV+nsGS+HmeklzpxQrUs0yq2aj+smH6hKQ0nzl5940
U5+vu1JVL8nYw2nQK/tLkphU5Okm5pubjGshGa5mrE7LTderX/foz3xCYpz2OfsE69YJwvrs5hbC
uRvOHNI5AVL03WvLAXJYtrtWXEg6t2yG7aH1B5kD4yLzNiL75ajTaIu3yPStszRBDsjJpMJt6r0H
EH8aCDmM/4ol6PVlweWAnG9Qz7PcYPTx9oQF+1U6eL+eW74wqoTQLMaMdRv03znz4F9XZXaKs8G/
Wza7ucLBaliEbOkyXGZHgxlbD2FC4Hg2h5dJ/1oHhsRH7SIrurY4Lff01noe4bBUW1h8zinOaXUk
V2u8mUnw1dAA/sXudU2iZJNZ00B6kWhSZOFoxLnfb+Il6uyFVrxe/k3RwomsEzBA/OvbtmN8kmWh
wluQOaurtNOOcBaDJP2ez6lY9gLEa7LaPJXpANsiSAGNTOmJfBH0/OUuZzImX/pNNnBC6mDFoMXU
58UeVjrZyL5IDlvqcekxV7FNA3YwqjUDLsJd9bAd2MpImHB9cL/c1GZwqsnynxgwBpBUmybbEQNC
H2yFxjuVNDE+MNiMatfrenengra5qdSErl52d+P8VBCQz/c5a26aSQCQrwCJaNW5DLvxXM83XZvM
Nxa9WHCHt4M1VlztGDBk0vqQhpavcp2rrR9Sv60D/zzl9cRFR+NDtVQohDqGX7Z1FzOV3YkRHLPe
WdAJ49Zb6xXerBg54wlmziqczyIEwvwzNokPH+zibnn0z+c1YwApbagVFh3ScIUzb7dGEa5Bbzv4
fRk6aOjmnwNtDXFRqc+OO0HEMyTKLS5lKUXVl8ZM00dN+Q+LMaiiUHBPj1Ozw5uQAmOsvunVQ4hs
/DkAKlk7qOR3ejYBteHTLjqZmyssfsV2cH1sOPO71kTQjgEqgmjPU+vethOGpvNI1MQlua47qkkW
ap4WUQ0I7Kcde9ieWc+OsoQLHigx4tgw3nI8QqvCLgj5kv/aZkPpMKTGXuC3bDjsCTWmZF536l22
ga6RbYZU5LdLYUtkMNjk+D8i21pA8A3G/+ijL7nLuc4LC1xmLSc8iC/aXaa6W8YI3uvA3hfYvzdg
2Q93i0fcGatHP0FkWQyGdp8ds+TAfH/4Vlu2tzGs/KfvaOVNPAN3mjJG0hsz4FUOlHXX0NJbW9PO
BQOKp1IFH6VhONdHho4hwyGajkjGF+MgHG6xdr0uj5abDoucNVFhvDxSqbEdm2wuhQzhaiXJ8FAM
5R8G0nUUUQeIDAIQGKFRT9G7O+XeBhqGsJIV/3fWw+vCcMLHVOu5AZKJHUEzVqWHF33dBxr9Dxm6
pYw9Br9JeJTGRGmystqdCe3MnPasyhKOa0ueSvXeC8Iwm8jlH2qs3kaXnPlrEfMHTlhM9tIMR5du
PUyTox+ldN+IlibE42q8rrrX3zZO+g3funND/irdzf09q2Ho/L1NiQCe97S6TM1QXdpO/9+43eq/
oQ2lY9KjJJWUOjT3v+J5w8EwETI4WMxyhLkbFJTU4hut8G1eEvUSzjMVygurk9kl9JbG30KlwWAb
Hfs2Sz06Bg330M+00OWkXzjKPhDWExQO8FyrJXvfqu5yj7oQ30IxXe7lcmC+gg/2GsYagN5fE1qY
iCZQfdh720GlhKgIKMpei/am1hEJw54NWaPfFJKWsdIsfnR5ymR6HJj30k2Lho8RKZpvRjNSt8qJ
1Q2ArD/5iT0bFceKqAshksMoy4kirt3Yn1qYD8i1BSvEOZfW+IyxUN3EJW0AV9UKX38kL1PGeIiN
hLzii+LBs1c2TuttgQeshh7xbtplsWpzb3zGHbFp+lRs66DQ9w2kmIVu+O//Up1d//0/ePyZF2PF
NLP5y8O/P+cp//3H/P/81/f86//x99vws8rr/I/mf/yu/Vd+95F+1X/9pn/5yfzrv367zUfz8S8P
tpinm/GB5PH4+FW3SbP8Fv5XPn/n//WL//a1/JTnsfj622+feQsVkp9G+jb77deXjj//9ptpAcH8
9z///F9fnP+Av/32+tGEnx/Zv635ff7b//b1UTd/+80wf5eWIxkC6o6UyrRBVPZf//iKpLXVNS3L
VrZJ5xiB+Cb422/S+N3VlXRAL9i2YYiZJFnnuI1+fUk3ObJNKvgE8Mvf/vHbXa5gzOvbxqvx6/Gf
C9H/UgqjTMNySepbjjBsoWxd/YWfCffC9JERDGIMENjbh1A+eM2H55Ur7NR1hoi6V8OTjnrpHu7p
9Xp0w3tT+FsvMJnlMNtOi52gHkpzSzoBnrPyVRSv1vgS9C/6dBeUlxYffbRHAWHwhRa+Hp0HO/90
FD4t4FePlvH0/w/U/8uBauj/44F6+Aib8M9H6PL91yNUU8bvNsXSlrKkcCUkVYiz10NUU/L3+WQt
KQ5SirDGXLzx6yA19d91xxLCsTiAOYhdjt9fB6nh/K5DQLV0fig1X0Bj/18OUvMvVYo0VOCygskv
5/IlIe0ZafxnqDu5BU/TA5Q9gbZA/YZPJwyVuRpmaJMCZ8vFiKnDxVDTyYryet1rq2v2NbZf81J+
KVt0e5uS39XQB9POyajRJi4GLD3Mdnj17+susnZk5u8ddmxbZoX6umASThuM2OozKzZit/a/cKQN
Nb9FxZ/otfxhFlENGGsAH3gDjL98+qrYyXUtnaytOXa3GaJ2St72NGBOXJVU5W478WjgEDlNaYMx
nIRswy9udMC0+8xmpF24EMfoV+0r30M+7LJtRfE2KwD2/WXvbqM2Nfb4ZoxVwSRuO6jyK6TZ/VxJ
cDlCh6kUxmKGK9sM8JlvU42sHmLZ/MQztMJqkD6ohkvqJEhDoCxqVc0kiE67nmvXTjexKcvYf0lc
jD2tBnbckbdIwAxp7oO80Fe4vO6x8dPG4BzZfYOel+tkMO5YJH5BqkCtFXvTM7aqIYOffPd6xJtA
HTNl3uX1U01Kq/PrR8u3wO9EP4xcQ+xCRBvc1TS2dybQK8fIgOOXp95Ud1ECXSKrohXpu2Ntp6+d
wemKbLLR4aTWyLbluUn/1lNUOs8sah/drH9y/WydGsFZni0ZHqoOxaMuH6fY+0PqD95MBkuN5rPE
FjRohL1kYWE8rU32YQRPceF47rveFK8Q6tiFx8OKmPaPpk2jdd7O7b2ds3H6Co6SC3PfwDhsUjvD
oJzfyswserRi8yH3mnNu01nquH/URfM+TsljQpiSFd170N4kEChSIhWtHZK5Mwh0Ibh06s13vHQl
hLwxYu2ma9x6A8IFpTdo040Nm313Xw7wtVgJuI0goN3FD1UAScj3MbKF1sltSB8mdvBD2QPmbWc7
gsbaOrhzEeOHOzVCU9DUBFbJp+IwNLxvlvMDge1IVysJqOHGdv4wiWBBnpCfXm3fDgFcMNd9Zp7w
5sEgJQbwjmniXA8aEDJGVg0Wtz2L85UXA4XzWOoHDIF0tavCutgQ0WKnmXkHzEPjGg0nVkrcVKUO
+UOIraFDQJST/hP4y2dUttsq90EHOxgWmwDGlh8Vu9EucTvmebYKPPtbnpTkt2MqEtkVPNC5ElKP
266jnkpKV0Tjluh1uCZ4csmUnm9KA5Wq89I7up909utRujGNUttIj9kHFrljqbfFro2KfZ+1aqU1
g3XAYv6SJJrGawRxhlQA1qHGMp41Veq3XS5ver22iJsTrurE+KXIPa1aI+LslOJZ0jQx7B1AGngS
hoZ4gzMcAr1BRcxqnB32E5lftaKKp7gFTEw3MvWvzkCfFuww3kqLTgpQSQx6D0WUfzhe3u37AENV
okFtaIPpEfcgfvNk+I68Fe5brTXX0ui4mYozikbNH59TF8JOkmp2EMzzH4hWinYYQDFKa7ECj5Nv
RtrEELci0ozjcwclHqljWlWp8dqPMCJ67JekTda4ad19zAifoFy6z1r9HfdMuY1GOhBoN4vWWYtJ
VQYVCFBDuBurL+/cQVUHJ1XfK9rC9ggne73UxI3mfC2N2jjfOU9zrhEV72wvn6B7+NvApM5LK4ut
2ZvPnh8U90TJV0neuFsrIRcUd7BQ+5ZeisL28g0OeBictgZD2HMBijbUTk8RszanxjNmFWwB7WSu
b2a41xBOBOE8X9cgZspvkVdGO0CNBt7mr7HlWtO5/ONlSSyb0T+pkdavd3ZOEpjytmjbh0Gwo+/U
XwvdHXbLJMQxycT0qblzfPmJIqId8y64QxOvN8AO7krPddCWjFUajQ84BoIta77iDOWSLgPDOrV+
ccHuctv2vAupdFvSDZUP3yrM8d1ZxiH2Ci5ye70pxZ0cgzfg2OGe1pfXDMoEfiF3Exn2cKmZgbdB
c0rhHh1iDMWn4Ia0t7/hesoRmPsbO9A5kqNI0NtYzXwUHPlz2o2tLppURP2b/qkg4GzClktnWpFb
jwtzLaJ86xD121XK09HysIqaNLnz+1Ewyrw89Yt1a9P90xjg1TSOrjo5aTD817qcTyq02fuS43T/
n+ydV3OlzJqlfxEnIIEEbjHby3vdECpVCe9dwq/vZ9fpiTlxortn5n4uP1MqaQsyX7PWs5LZ/Jbd
5scaSoROmC7jUetAvgknUpWjQ7h6sFGsBdMfbegtYKOIe/ApRGnsvSHJb8Niy0FcZB947co7t1KI
RpVt7Vm9hUJz7ysHx3ffM+JP0uUwqQSr2fQLvFr8xguI6Nq6Ih91lufetmoI2+IkajuJuXAF9dJD
OGPZqaINzstTMbn94wBa5/oPcljCLhbFyXM1dmea9CdV7puSKEf4xqh+RP2ZuVV6ZuTv7GLXhvdS
aPeptMcXSyKSS7S9p29Y79v0S6ZgdUHfoYxM+Aa8KX4SRHxAWrFeM9ZYhEXgrHmuudFz3wA6oZkQ
giHR4qWbnH1T5HloJkQG1fabs5pMI2iQVw6XME5w8bXzbXll8dF494GotyrM75dc4j7I2gNJqewh
8Vlfxi7/LFLhD0oFYz35y/UKm9UIGnQajX2cQK7pGb0lPcAUJQfbV6K8Y0TdPVxX1ZrtfrmdZKSx
Ah6jwQlYZPWBPfLldBewl9mT5F3XHxSjJjQaHoDeLjbfs7ujVjWuXyDlhr57NcQZ28UmgAbvecvP
wI1PxmDouvF4iEVW7LE1Er9zN66o9AyiU6ZUzDsnE99imdejDT3oDiZzv1yKioUmK/WdnZcfkwBR
tgz5TjO6X7htXs3FFFjy0alMJD3pSecd3ToJoaqMJDI1t449OsdYt+4sc8jDlYMGdgxs1mZDRrO0
zVHFcLtae2AeY3Q+fpA4ZO13v/GmgevroqKepwBrGNI63vYZ+IJRJl9Zlj+Tt7QvhuG36SjcsOJ+
nVYzXIftiOMMpEHahKndgkIsx1tJphCkmCHsa8UK3ykRYkWqPbAfi2wtu1FLc4KV70vE0ku3vgzL
8uDqsA5cpoRxDTGgrQBF46dQADKPYrbfcV2e80z+1DWpYa0NSmfe7Dmsh/e65hOTdn9cE6QFDMf/
MK07rNlycidYmmM7l77mvEwD8GdGxP64daB++S+TSzJq1ackY45/RruOPoVYX8ELLUfGtS+elr2u
nXzQknHPIOhjIUxW1u0SrgEoV4EBUfowAPhYx+22yeejpkoOL619dBd5kOtzhvjR16CvJJr3CwXG
TJVG7GTaSBiIEOms2vCdUiM0MrnT9BLKVXaoe0TwVjsAZqukjyzxs4N7ENWFDXTG+kZCiHq5vqYY
wVe+gtpKEi8N5PkLjEaT9Ig2mx9W8Kqtzdo82w5MbkRYb+N7UpQ/mhV/zHiMUDNof+YMkTzqa6lb
rOPN/qE3x5NhvlTqpQTTa1vIiDRg2EEK2UCaO1WmJasf/ZvzGZGJes6SjGG5uzAe1QY8N2PQZcRE
FmtpBf3sPVUswcjUpdPZ7IzlCxh57FNWsU2hlTFstK/YuSI7OBhwh7V60uP+i2SOSwWMzbdleeOa
zq4zi4O7aa96nr9oRnvMDO9xTFcZYvJ9TmNSevvxt7BX86Cq/OC1fdSabPFRMcWwwTRYl1rUYYIP
jA6DlCF+SwwapFzxNIwQD+q+5kll3G+Zo7sXFlyhzs7mANEgcqcZNUgsbLSayxbvWlinvlVbMxp4
m8Brth8BBiTt9oqTyrThJS7H9lY0K7HfFECNKkrfyHQkH+18LCeh9oiuHlprOeH0Y4PQw+Xo9+7Y
/hh2XwWTV79OAx/rchji+gUTVR3mTUxO0C6Pl/emJpGoyAcf/Ivr4yshtaLsqA+qZqNK2Ui2iUZx
3cKoefDXQfOzikzqVC+5qrqfjll2Se1YztUHI2EK0OHqslRflahsP20p8/EvwdsGL5or/dvukjVo
yn6HduBFmeOPaM3vAonZYGamTxBTqfIqMoyUweDiAOZGfeOb5cSCs6+eh9kpAy6dzp9hYbv6xBrV
OcKZecey+lKhrPWTQn1SDB3H5WAVaSiQT+W90ft6AZJHL/CVE87x5FYsh5xh3Y1teovZHOwcN4LP
9JW1ZLLioB6aQ5yNb8n8IW0XCHWDY7vLh9xvuRdgM0jftvrSd9mVwlG460ePt6hb/cEYfoEasQOo
zXjjbcpns3yQhvfqbDfC6T/4Ik9NVb4qTodE0wHYydT2DTCXJv4C3+meJ2PkHW3035M3n9jFXdsG
5XtGzxIngX6T8gaNzHEZQgQDY8+AMSm39nJZHfunVVVHZ+CGI5wWKur5a7nCnorVMtkleRalBgTD
5sJdDBS7w0g+dEjicUZs3lNvJm6g2u6ydGgW5Uz+g7J0P2mMt6maqh3iO7LxchzmZBGLSB8hJRWa
/E6g4l6QKW27zO7/GLEqb/DUBH/dqRaWrCXmzWPPsptjcKCJkX9pBKYIRW+eNzqw+2LUg0boMIWZ
wnc863se/u0w9N6z6XY4dQe2TDNfvy29j7XHSKCTT0gxmDzXjVuEvRAJ4lTtccs8F5QRZcfWYEzE
782DXiioSBkjhY1VXjszyBbljHYq2XZjYeiY2jrdZ+MAszzWb7pWtUd9HIKp1exQGc4LDoQ6mqr6
OHZk+1lTG7TXb7HJsuOSpmXQetsbpIRfMkfGP8b5E0ZQHFKK0EeDE508VecWZqCGzXqI8Umsx7SO
eQsnSUtgdWxtvFqgb3Sj2GtFJBvtR5ZpHjZVsd3UyDh89LCWz0eKzObRdCZzPwzW5AP+eap6ZzzV
wxJAUKkfKo9kje5lJSzirkuezMRUvAKjfpvWTCjQFu1FumA8a5j4z1t8qsWGV05+4D2qL6noHmcC
1dOk54+C1sZgpm5Mp4gyTaQ3dAC8FmTaTDFHaMIwJLdKzCOq2JVd3QUdDOO9XZePfzEfKR1rBQji
TLdMdizmuSNoEc+DbQ/470JYQsp8YACMh5b8SwdLKJEOxVlVnU35nJjjgs8ZFZVlx5d0HW7RVk3R
lg7U+ggVSdOxTx2orcDubO3K1YfwoDFr6LGfFg1QxsrzcHeVenlmsAIYq7jRK5wqiXTfibeRJ5P8
gNCdNrRXWrEe2Q9jnKtxEhs6edLkDTaxcp/XOH6aF96mAqzBvl0JPMhiPQs9cz5NU6NFbdz2fmqB
1luW8Ykms3xYC/z4cX9MHevNk3a3u/4S5DV9pqrV3gZ+GZobVjDodthFNKrLjXcppWdDJq/PAVxC
FIYk+QQ1vrtT3rV3dqLVmPl6dI4lrxNn55dXKp5nU9aoNFYqLqM+9Aw0d06bHf7+HfYgeC+w1aNK
d4+2iaFKjfEGZRDKORHaLpD7KJ2tQzpYzjFzOMLMHIbgbipg49JzyMAga6nSmZ1tEBZvwFrcbo6K
Q7FuGdlHQt4hkLux3dg58GET5FIBBAQoOC0sIit0MREBAQSayOkbikobKj3eDiJZRYQj4qapdRZV
k/EzlmzwYfpsOykkwZ4vEEierdnMHhEr4Ce4RU138/eTsZjSEDyC0RWtonXEdE0MJCxvkieSaIH5
GOTkPj6U5gRueLyfry3gCI/sWMQuT6PR6wds9yJoC4TKQqiDh0ty36YtoTOb9+Bo7kEHgX6PHmjx
m1UpoMnzLfqk9X029IOUpKDki1Xvrg37S56S7mF0j+zmtJdaLgy0yvVBWIP7nDvpYV50lGVVdrF6
q4lUjMfP2e7jtX0cVravScFTlYIWC/XUurAPwcxuMrql1q0v7lxfMq9c9z3gxYvbzwfbHVTYp9Vt
BZgDJTqCGG0w9xPzVb8i9jRGFxklZRufXO6DRF+R48uKMVLl7S0z/TV5jrxksRG2BRk7EwOZMFP9
HQ5f8sZ7aNRoDMTFNgdMUIUGZySfwp7+1kk7vrm5uiRVdT2UaT7yZX1uKBbCUhOvXN9ooOFZR5NI
+ig3UKkKIkIXDRlfYwyRlyVWlKzx5PeOWyGvpnqpTZDuPFKPa5Y9o8L6ajsDmMDWvRk196BAwxk6
A6czndzzEjOM+udCUit/JnPagsSiK9S99mSN4+dQuSUCKFSZjbsz1WydWgFZSuRNOAgxwLQHj+oJ
Wnxt0xaUlkrsyeEZ8Dlb1S7Tiw82sf62ZfVLWYmbbJLL2fYutsY6WObrbT2PRL+gkgXbAqNu1M0k
0BhWMdOWd3G3fdgxeGfOh5/FaIFYdDPAFte2A2Mkp9sexz+LmF5cRZOo9eZNPhnb4e/TvCUOuZbm
YTGdm8GGTzA2PNDKqde9nfUBUORLs2n6Q51pxtHkTKa4o0DKqvcktc1jqepXcya0ITenG1QTyYVU
3KYlXpC549nlDGOAwWS8U82TIcbxsZEFcNsNoxmam5OudXcKHPoZFPWnrTnFbTFU4ToWfDCzinco
Z9MnCHg5uZ97zM3tfrYsd6dtNgfc5Jy0bvRzojoOnCNh0TneDkN0DiC+IudsnbkOEgtZxPWONVzt
pGbmmp615VEDc9BHWyj8dOGg68apD3oPaznn28+Yeg7D0InSkzHopW3n+DR9WGNRnCwDzQBwb66+
8uIs12RAYUCFgVNmT1eYMtDOSQKYxS1ZcAQTHIOhNEVPJIr41FVdi2sxx+0pegQJjGz2IC+ce62e
/6xG/2I1POnWjA3F1bPkzv2OJ0IIt6kfbsoyftfKHgRrhqghN3VQoyuiRByy92bqnbYZtj2WUGsH
12g88BrfG33enhoclUkhk1O6jCfsDu5hkCv5y0jqLvpUhtjab0cqyVsqLnECiJLcIRDxTt013GSj
uNhiIif40IyrBMqHZI9OdjRPxTxb+3JgFtTNOQlreKK5R7uzgeT1ETX9/ZLGu6tK94wDD7ueFiPT
rDfvYF/VAqSwz23rnjMn4nyXiC94oLMsFSf3Sgq55gOsK80N1QKhkuXdRm4Ncgv+dG06AITaj7/e
TF0WwOihtgfSmdAlmPEr7jwndPKp6/wsH+lRJ9mgDwWu27hW8FcsYJZAQBrZtyRgbOiRq/F9TXtO
z7E6SeYCWrKdIK9DY+WUGtcac41FOm/6XLiqP+u4nC5Tx8QjWcFqVH9Bl/YStf2cnkbZn5pSs5/+
0tz6LNt2m6keS5xNl2aSKSMK9I690eJnSmOFKxkSI5afzzi1GYLav3kCVFRicRy2fg/MIQ5XDaF0
Eyehl7ILGTOPWVjTgiFENFJvIauTNsxcWMJVOd4hErIvuPfONWGw4bSh2ZWe8vb//GuXvkavm49h
ZzGq49v/tjLpPomjSTl6YeK6XtySeJ50AYYXa9N5XLar7vOBOlBebIXfepEN4/flmeiXPmrylMx2
TXgwnMnHWTZaYDWXJb6KdJdZKSqKaxa8jRiTinSENVdbP9Uwdzu3r/qQUhKwVqbf9ua1WzB6MAT+
yE47VMESIyLMDLpDr9xnkr0ODU4Yj1RXLBzgIXmm4wv4HJG2rN/uZuZBpVesuDuAoIuROkFt5+lp
9lD3FersaRx4ZT//pCLLWRFVbZBn3ZcmLMZLXrPL6XR28LFcfwT0ddi40LxrGaSY2x5GMb6YpdwO
yN+DKudBznv3lbVry0DdfGbTcA3jAP+lNKYJm5gJlMxZ5WGEpKUq7PNfL1ZsG8R0j28NTuYKid6N
CfNqoUs9ERPGGHuwM1q6T9jeXqiPjXZu6/kAW0mGq7s4O4lukrm04wSEOE1HpRlPSLl7RJ1ZFnC/
ZVG9ov9WvA5rx5TP3CJSZl/ajjnDhG13VskeHZh73TjUTAXsHwt24klp/UnLV0TjyFqDmcBdnAIJ
bVFc93uOvHRHZXaqCPny6TsceGy/1qlOjuiNmU+PoJ7i2nynYoGTi/jtZSm8U+JeQXqErl1jA06q
dqdoLGjuGgk5Lqu8D7tph6gbx0jvVvei0+1XBvfjpF0DurJ67wDngfuxKy3mdnMGyWZ1cYUYr5o3
MslPf/R2/hZCDnDX5/WAoykllC7mMK1dcVPz8/2LouS/0GiY/xYret0SezZKDZpZQ0JHvYqq/mX9
LRqZdCYitCheO29v0HpYaxXGsjxjVFwjo2uakEBWbk9YpcEywSIijfPk5ho/wYjzvbcl8UsLm60S
qZepHnhTvJiMmVaC77f06XNhA7czdXHKXf3JNElvy92xCUtXvU0xNi972dsrs180SmwOeRZKgjz0
UuRR7Wr1U1wd1FUqTyD8/yHRXf777l/q8CbZc9imbjlEG6I/+NcffnAZ4xOr50ZLF19dR84eah8s
6/RUiro4pLQ4Bjmvgeotvpf0Z4pvu9ae77kCRd+XOzLKDmXaOWjAgZWkJclM7M73nW5+jSz5br2G
F4LostsrFrEpvArwLse6uw2hm+BPi/v+3MXIDkc22yL+U+N4OLVuIk9t9XtjZvGdl+m9uOs327wd
i62PksRbgmLZJODPnCFIbG5nZ6WCWlZcl7IawQL3TX2TjONp5h9vs2r6cCgnQ7fQf019QaZ0ZYMM
E9V2k1lZKKYNlmGiW7dy/OH0pCqxCkWBl29qZ2RxA1Ah3UGA0S6297PZ2/3//AAaf5+wf9UpYMj2
GAnipLfEfyHASL3Ny+aMT1iHJD14zQuSJWptkyoXKBP1VlnggWuOst+VbRffka7W+hitflkbHW6P
ZX025yKcVraJVPeARd0ytN2mOOorWSOcjoOO09VmQLVftKn3y0IS2Kllzx7CxMhDOB22ZHUxBHCe
BrHkKEFcUsF0m3pNb9Wl6JawBJkbLYvtEjNUfMPqshA2jF8sdZ6mQU9vYaueNCjFcKzchbQF8a2x
J480AKk7k/pXV13ML4SMLqNyo2nhjUhbh6US6wTZ1O5jktifmNMw3lW5iS+ySH073nKMvOKjSkd7
DzzJClvbOFesan3oV/IJQGXEetsM+Cru2VVIqDXrmYLgRHVDSrEnGXqoidF5nQSezlR03ATJmY1G
IkFsfxvSJca2sraLSLtfSS7BdK7b51+HmmaPdEyOMR1F0Rtg0rdmLyZmoJyXNyyBDFQAL0m++KZd
r0Ak1nonJ9MMmHgwVG5EG6H/xTxPXORpzOdTAWn/I7OOKfbbs1u0/EDm9jBmiLo1Ud/26XTEzid3
CvAZ3+vmRsjKlyjJ8fUng91gZeKJndIkUNP4Nqri/m8bg2/7a6qdMvr/Qq//G6GXuCa6//eKxKc/
/a/s61+VXn//wD+VXsL8B8epjgKXy+Q/dYX/qUV0/0GqvXH9L/+u87LkPwzPEBYaJccyhKFzRP8v
MaL4h6BQoMNG5cV/Rtv4/yBGND3vKnj63wcNckQX3TXHvSE8dFGG/W+CqGmc6g1mdhegn54sMQYW
w33CYAx24U1HTkSKYp9VmKiKlgHRycQjfrCreg8ObwtFo0ENw4/rV6IOJfvfgEHc72RF0qCD/cO7
TZE2A/gkYZVXJ5Nv7poXwQaI5SBd465Yhjnos0dZaCLyLlc9QidmdWQzSgQjMwECT8KuJ+9IIz7Q
IzI0cJGjM/5Ygo3Q5WAYMY9b7nVF+bldBfd4xtpAuirQAIbYY/4CYAA2ORdm5fRL6BqK4MzYvalA
xxzsTSdaW93G6rpcNdbfy+SQWdmCiVZ6/+jhtggmBljURyLUFvJ/tBloGOFxkUwsm3/Vtmyk6kDl
kEbdHPcLbkREHK3B8Nc5W9JkxnzQ+o4hmc701KDW8QtAZxEgwDSMry0oId8kY6gDz09UbN4+I0Qq
IqO2D6r6T9N2d8zYnMMqaIw3TEKRW6efsc3GgrFBFsCgVCEecSOoF5Nr0EouJD5UfiKXabesWkYy
RfeHOFxtb3jTIRvncq8TuTksJ+JA3jxFvJ0B/CA/k3f3u+B/BPBYfLFapcIv5CdjVjLMLVX6Y1Ge
NmCzhISIn2pGscqWNVLj9aK1YsDSi+En/IIqWq2g3MzPRXvicmCPaEGcslrgcIYE690SWTxBlAEb
2+1Qpv0i1BkC7AVjbx5YnZr91BsMvnjO+KaHg4YbPMxmBl9VTLTarhvrp3HaGrIfoGjKDLW3ilFr
GHua8asM/aadf2JmZ+APXqfZYmlk50fwIj4lME6BGkA7hqto0Iil4SusqYe6Ii6OmCmfuG1u26qq
/OufS8p8z+3+kecsaxaDtfNcG7dL9oOO5aJr1qc2ar8XM4V8iIF2gaWYNPi21h4YO5DM12Nh07UV
SL8D1BvEEQ4J3jMGi5p7g5EWMEYoE4+Pb5qQ/3byC1rvKzZBO1CDm/s524bR027dbLnIOnmgnGck
7b7bS8rvVwC6RKiBJYUsjx6lnImg2InnY1fPP7VB74kyyW03z//7I1vV9NjrMFANUr0N9tqm89Qb
WInFz5hUvyhm7qCXvyREZ7TzcGdqX1Ku+yVZVjqQ9E2my8OqTjYYr8QeHh2j/UYCuU9o6aa8vLHa
DCwWtIcu4sM7r3X3OHbZcZovVYyaH0oHPywA03DQJXEpxnMiJRPSqQtSwF9+W4r3rk8e+VUH4sOR
7S+kjrwabpbg1dO+TTd7T4a69dE49gMKHRbn+hx/ulaxIAwboB+cYZ7PITmOYTM1pOl0y1czmEei
he6znFlWTzqIzihN9l/abHyzEv5YRp5Y4qjjliPJs+V9i1zR06jS48RkMXqSCQ+jqU+XtNIe+mWG
A144Z6EXr4y+g14itIToiLIwZb3TCPVRdTJUCRK9UjAOdlXx6yBhgPCkju9ZXr55LnNkpsG0pMx/
Z+spKyUOlAmCUpYWrN8fegNirCkITFGeOPY2Md2E9sIvUuqtt9bbWa9rf9KTV7niRCgz85dKV1ZV
zGTGtHhGO0NUWJP/3lhDjvn3BPqeOKcbrypunRn5im6791nXh3q/8T+m6eO0Ud2Xg33wChetHAe/
GOn7mvotWzyJT2W5swJjYBqKFLUFlhDYjvtpbkhZnSGHJOceEmK/8j4fdk6TUD9Xp+HqUNL5oUob
b308mjdxVzx40jgSYP7bJDMc/KaF4BDjlk/CVBe0SRywTgUwqWvnhHY6Mo35FXbPr0ymPYUVDa9O
AuTYOw/K/ZVc/2XpiffB695jXCRIUUbf5q/XTUkK9Whf4KEwqeZ7cDMVORqv7UiCzDoaD7PbnW0W
QBEnKnpcVT52wLnkTDaGnXwaVGgcxz5p7HEgYfQSRmBepXD9jnirdSPPpeoW5c8kLpC39Da3dhuk
YB9JCCHed8ivEA9yztSg+ElJMc1wK1raZ7+9eRpjPfU7TuSNVZjYsVDxb+CyO1DDXi2/6JUHUiy6
PbHt743rkDq0NTfVnEcj9uKMEAcSjr4WQlPh+lgPGQezUBqJgZJNw9qwYFCm95aCtdipwSxDEzzD
kJxbx322V5biTV7/LlLmvTHuTt8hHmVZXE7mUSJPc/C0QWTyY5PF9QSWkCRzggL0Rfhz7jFb8t4Z
Of5UKWHPSyODOqbr3ypMfs1Dx5qVZ8N8ZeB6N8aDvSOnZfYlo6Q4115nSaYpsR0OfG73fm2XFGWq
2G8b/eFoU6cyzvjoRkuLBumOYZP8drWj0QLQZnwz0sTUD7y9US5YPJHriQh3Kg+lPaDPmKaaF1X7
Fig9nC3GTB+H6TCjWrDQhEF+JOGBbATfAqnMI4/2CFBCza8FpOYVl8DMf+5OQGnWwM27d5pyLPYe
fafRPRlz+aLijOkQa+VmJlja7RlvlIjrchjYuslRv5QstdZyX8XcglbWyWgia9onqPl8pSLsFXMZ
7ZoY6GR41maddSZ6UJgi5d5tY04fbk4WS1jOve0yCMfkeNPANoFjUMZunTMik2iZRgaolZC3c6V1
PqP0H2dQB91p3xSuRpF4kNZLedGE81hrNrFf2Xfp9oxqBx0114bbf8SoRFT6L10jzIwvjRiUysBh
j30wM3QZIIH9tcjRn/Yd/JBRJ0MdtV1CbCfKb3zY+XwGGamC1DO+CKmPkFQc0najKkgKpJj59caM
n0nCaH2rH9/QD/X+2mRa0OTK8zuz3Gt67XDiCDMwCXe47uC5Tacm2Bo0T/mkP+bwfHHpv1MPFShD
UiOq5/JkGDM1X68wwW52kHZ1lLocudx4U2A2MIpZpAMc4x73rrWmMvFjo0xyMrD0JYOwJhm/iZvf
wP4wU9QUQrL42xriP1z7R+Ua0WSAXyk28LfZjDh0q048xaDakoOl9GzXVxh8+w4Nvogd/NOoGc95
X0aCgcYBrA966qpgUskhRrxQgFjoFsb8ftDXX6nNL/9K5+ZvG9VyZG/LlmWdj25sPK4l0l8TuKSd
6CJItoS89Pjcb4hUu+3K+y97aL9THM5l/zHGqKvSnyLJ7kCHvKqk+mYfc+fkDGY89UyGD8agEn7N
aqefjnGvZsfcaQr5u9P0D1TVx7bWK7L67N85JvBmbO+HKsXIaBCAwCYzuN6Edc6vxdAJ5alMeWSj
rIJag9hgx2zP3MoKa7NkXF7Lb6ZOr2lW7r3WfuHJL3xEP4Jk8/YBpc9zW9m5v2QkzHdGD7Cx+tLr
HvkHUAPfxfI7N4JideXMSrMZ+k1xTwPF49exLitcjPPyu7dTjwK+jxhjbqfcMqKhImEhzZavVud7
7pfx1hs6huCKoZkotGfVbY/bui5BuqEMYiEGnNGufvK4vRmdstwJG51MbmAbnhHnUBgaExts+Myf
TsxxyeUbWiD/dl4vOAEQTWK04tqtGMT5Wy7yAMOBBeZ34cxlCxeBLtvNNVF8UGKFX8MhC/EBYs1G
1TQsTKFWx/UCg+SxtNgUsv+y3Q+q+c63mPrFYHDzm+wbN9RXCgB8NXi0jTLoW6faIeirD8PcwuJq
S5T/DfKUmmS9gKjBfA8cb4Ov3D54ObBObSJdVeQM+tfkI2/LmDlNkviDxsExLBtiNNbHyO67PWOr
55g6flcZAwzlOjvbLN9uOhsVKyGa1IRNefRUz9LIzgNpZNdjlpI5hbcHJHCnJVBlpFH/QZzCmWTe
qPEKLUuRVyH8AJ03DhzOziM9qBbF1UVnj7ibKvN33TYHMhPQ8WgHjaUOcFqLXhH+SLCZKT2kPf0Y
mU1po4kcWYwKZFdYbwQ/E0WHSk8K9lEszkNKJaSejlkcSUFs58i+LlTJOOIHxF6KwcPNLPaDhM76
dbMQyLvfckg2c9WiiBxOZBFqICnWjzgTuGIwS89Yj+hXNz0yYQqtvWMTnoHyNregyraRvTCg7Oz+
QFhlHLR57QQeQlVPozs0cv22cewPXRIfZNf1k1akn22/cOiVKQXIkpPhbDxvel77kt17MIGbNZ13
fTEzLrJ+xQk97GdhpCcxHJysLyKsHbDU04X152OB/vWpGc0HCa3u5Oj1QkTKNbzPM499jdVc9ItP
Yta93mKxglzze/AsPN+pc/U/56EQ+p3ijg1bXJhBLhqer5ycGVXG9D1skGJS0C6O03Hf64s8WaX6
0IdthpVgObsqmbhQrt2HEcN4rznbKb7dnVFOhw6hzmFLSUOSjXHOK20IYII6p4XMFqKKn2LlnFOn
aY6JWJ9WvQHvxK7YX0mulBJjlXCSBlpohkxddV9TMsEsmLVHxhD5jdPRv25wIAw7vyC0oNWLf4DB
O6dmXV5TQI5X8Xnt6w4P5jKT9sYOokFUTExQZfF1QfiXNA2cydoASz7pkI9TSnRWc5I8XUFb9w33
NhonbkE2AIJjily1moNJiqxEtGXiO7Bt3a+Gl9T7RFTLxg80c7SNNErVYbJJstVRTFS8asE8skpW
V1JmjIe5sSB8wlu8J8LgMS7tHTW+hcllh9LB3YNGbH2llcTVuC2Y9mm50XJXRLlLHy/N8oqRp6ZM
0FtbGqJ+Zd649XRwCk6Xwh6ea4zYgd7LNnCN5geZPhAk4eU4xLSdlV0VwBCTfN0wDygLUIjiSruu
U18TsWvRx/loJ9tgzdzOJ38i9yccXDiPgqlkB1a7XhLAGgGITPNDTzuRqM2RRGDK73pzeBc0FIDj
qoUEhw2+q/dewIYfELPbzru6at6BKlBoQzOKGsdgkDCDeh8RhVUllScoWSfNraDg+yKZgxtPmGdc
QiNB0oYIdo1pIZtYyCC2HZIElLWv+bMiRUfg4V0hIJFdtMkno28JwVcLtFmnRd+nzc4hY2SQ45vz
da85aSNFp6XqB1UYf5bJI+FzJWGH1rSIyzpYJcmzZWIKbqH+zJbgXiQHNJ3vlWp/dBb7flU3OJwE
VB0g0gPTpN0mczyCnvwoa2xrq32qulfpze8S39IZf0LBrIeY+vaqkZ1NHj5EekGreaR7pF+UZU0d
K7/Ay0nCb/yd22LflstLbKH7nEpwl8mU3lsQbf8OJUaYEGWX1VHHQpVWRzvUU/ukJpOstTpCSvzi
VuRTQJuyAeMoNk8OfyWk8wFTDSPzVpy2MX8QffMHwgcWqwNHrRXYdocPYGasP8VEcV6BcAy5iOVk
8764jAccwnrH4RXTJ96Scipws50I8/uTpotG24EMrNdBnQ0pQ4p0I4LPSxDPXeY4R9TwNnr/wd55
LTcOdNv5VfwCcCGHW4JZzBQlUTcohRnkjAYaeHp/mONQx1Wusu9984fRaEiCQHfvvdf6VhKxK3kP
Le1+RlS0/sTzj52yZ3TXfrbCZZY94FiOljXIDcwOmHWUMuYmg5OJNhr9M1m9vryy9/LIa8G70HMK
VO1HHbNvN1NUsgfV39SLILEp3BQc4lnThk2t8Uw3goSeptzaEcvXRLjJQqtsH7aa6jPdYitIWKtE
WTyFZ236nGlEXjSuH0zBp4ddbbD1m1tmn0ZtPo302k3mO4d0xx/C5ndImoeWQYov9ZgwOxBsFgtF
Lv/ESAgczoSL1EgoYep7JOxzriZ/O50k9TRdWPMrx1Hxo4/kHxXZ2jAMCQ5tloimA7hW68cMdU5K
6us0GjcRhytCqns24mCLLtSvmJ2idCE3x6mJLcSbiVbtXW3IlP/398a8+G5M7QN6ZLFwXHeNRZAV
TTC2TUS4lQOHGJ2xzkxS2sLsi/wSpcAiy4p8ZSSVA9l3R7uT+WXnoe1NwSjNrosm4XaQaO9gr1WR
0A+Y+0RgLCcU4X4QsrESG1ckXcl50RNsnXPQIGDxblNO+C0wmWnLmBuesyHwwHB6xqNLtdBbK6d8
rwPYeCFql0U+kI0Bt9pBS11P9T3Jwm+1sz8ryzj/87a1oqWYH9qlynqnUO0tCGkqN1iQ5wbr+JK3
P2pB2kuJjwPjS/oTU1oghr1Pg3Znvuj4fU+9q7jxMlDpyklBoBWAi6XKDOXFZZgV6D99237WKfso
8s0U/yIVfCbivQa0Z1GMUP5aK9yD5CPNQny3Nq1DgPoQ5uuK5oAB7T1iBmOgrGfrX/Rc3XpodlUe
ntpyo9KdnIZpSZt/Xc0/Bz/2HeDbASz8WnUVGmnMdwiYsC2pdIXBcpV90tKEn5acgmLO3Obfge/B
Yq/3BoisaMsGmogPxvOPvGss36Nd6ldx+6HQ2F9U5MAsiOJ8Nm7ydMavqRs+IM/BJeNJymEPIbah
eU0HeohspmGJuuxdDTmATUdQ7+iXhWydprqOiQWirmK6hcrob1bmX3Xb70PaFcFUskNFfBmjAT5F
Gt+YFjNf11iCe307aCQbcKqSvgYi1QvFNhhqitNOr2ZM3zUr5AcpmgsCNzBrueq50rxu5xidvixB
nVsICfD1UKZ5A5jnIH92JkPhgBqb7Gm/NTgrj7g8F6FanbumO2q5QFPoHNIOdwhxEIrv5J3fpyaS
NyPt/DQ+wMUlv1NEv9C+sSPwZnuCV/2GvW0u4aOdVaoBjelBrrT2RUGgCMXRpY0sWHHKstkoCg8c
8PoLoONwTROGXiONi6pnWoCe4UvJ7GvmRFhNcK0PEwNVF0H0HJ/8m0iaRpWtV37XpLGPOfvTLO0H
IG+xzBvo5nHGEo9a1gDBxZnDjc9Zg+9pQDMcwJAmj4s5ZipPRjACEAq019ydj3plcFUR4GFIEKdR
EvCG+ptx57uthjeZ0mfRa01FzbjgCdAWJdEDfkkmAsclyEguZyiqhY1qARQEp2aOirJ1W2jJVXFS
nbD2gzip19xQSzm5k59p47sda/kiLkSxDFKIdTGKfMViD24d81yR/riAK1OusE6/I2tZZoH5lXkN
TSUWLJ9j8LPT0q/QGLWVnJQHah8WN6PryHxx0IxOWIS1KFkJWTzLXL3KFicblFYAvq274Fyd7lg5
32hX1K7JBFeQLhEmgHxTBBWVMwuXtS7ZEOTE6dSK70VlfmPZ8VBo42EteyjjTo9PPp7QatqNlS0j
w9t2tvUHs1hG7ZbBosqpFd3I8XV9LLaJhL1e9Ryd21rSBcEKNjpUMgW0zUVpyRyHfA3EV22Wacu1
B9wBr1T5jetwU+gF59KOLoCeFEsD69TSQyfaed13zGQNJvs2yugfjlGBBTsvG78Sdo7/cXwf03mS
37WLyBqGlQltfBEiiMs8KklLq/bwqnQUj884Fsd0IDklCHKXU7lGekrHZbcyFTpt+RsoX016IRWn
x9ZZmmhyNACWGbk6IoQ/mRekweZ2rC8ad8LxRNggLTBvCn6nyTnVytTvovSdXD1yCWJJp9ujtDIQ
QGNxJUkz0ykvVTz1UBgXzlivYJxomCz++d61z5yxIGohls84KnEypK+J4l0CZXgMg/2G3WKesaF/
oTfjx0jIKNwTvIH5Jo1Jl2ddkSMsb8JMpA6MElEMJ8I6+QmsaKEGz5YZgdpED9gXNMMa468Mum+N
4B3upXJpkHO4iEJWfNVln8HoiaWw9ghQLGBQjP27yVGXo4N5HWo+lDLf3lbDEKoN0McBVfEJohc+
JvBdleA7rGqsrIRi+qZn443N4rXWiqtrMMkKRqdY1DWmdx1dE8GdBckhPnlQoMoTy16MWBxiLVyG
DRLfRhZ7XYECKzxv1Tc/XjU+XYlqFtamyRyUbmyCBwWcTQygaNj1pd0tdCc/sTT/1atUWapwqgsO
6K1Or3USMHoajjidhdcxIiw1bL+mqqe2yMVrWkd/0mnYyrR4eg5eKA7M0aqaLczSNVZ9ngeHVFxH
MTwrcpO2YzM6ezmBEQ3D2WSkaXvb+3LyCUA+qLZkQMQTxp9pITC6uGDUa7tTNlbGIQs3NLwsnkLN
yXXqhlyuKRRXpYnqpHXx3nUHkTv3KHspWLQblatVDOiZOJXXy4rD1Aj0bVGNMS278UmEzciymbYM
Nz32W10njGN4Tafoj+fF0KcBwPmY3ZplYzPEsXL3m+jGcd0OKjxec1ilNi8+Feolr5qtMk3mdlKS
L2jnoM9E/ncy6GzrE1phCI/QCtUwIWO5VjbF2ABeiH5ESylc9rxKbyHKt5FeAtpgxySZVwBo3lAl
T2zp5yrwDjgZmERQCdOtgKLaJ/rNSxlnyBrZl5hlwO2PrXivjfDIhrRp8gAE1xlzIV/d9OFRgYO6
EsxyV6ijjnKy38Ja0fyA6p14CXWFSBufjUUgQWBwZ1kcbOu2DVYiVTpftzt6gGidNN39xAH9Xos+
hkLavCURdgGEA6SVuMaCk8YztbQ/QB5OBmcvdmL2N4cWNr5LjJ9sv1Rk9d6aorNwchuiBaEjEVWY
yFUiHJhw6CoddjWP/ayY253mqjMaxIdpguq5bbaBm1LUGVW4ChFvrfI6+81d91MsEejSOtRDhtiT
gc6UC4WGMV8lWf9Z1quWCJ+oI/QGWD9K8ZDGco3N/Oo49sCdhK2FOnXRoV2CHyBvIoy+S4MoWUYQ
aw/iblQYu8i1jqa3Doy2x2iucToFKr5go0zbD0DzPEsOmatoQv0WvfJn2GQc+VV8MVKY2VpNwrOd
Gkui60k3TmOcEmoLZ4+ely7HfAWkMl6SI7GLCWu71ZqHfa2a9qWJDhcsxovqEFbT8fi6k76udbwR
ZgpVpHCuyW4c02xdqtbBmsabY2v5hnoVeCllmP5tseCv8XBIPxwrLt5IJd0qnFsGO8nWout+wcXy
9FiDux8z+wjZ18Hh0WPMb+XBjPHT9Qp07KjHyNsHJdHM0ylUhUc92HdLL7DoT0onmPZmG367BdT4
3FGeg1tj+1CipWW1COed5NNmAlgTTB9LJVrlMmFO02dM9sdh5LzIhp5MjD+79hAWhXtgZVz01tBt
KB12SCHKpcOXtcwGvV+pAB5ISix0+6El1ZL0iPhWKbbtY3bMynvuiWg5VIwWG0nsL/SXhQiJPAy6
Yx9KuNaIlSpMJHiGyDwrkNoa1XJIBFJYvKd6YBlbSJkuZSjdWCEcBUe/fk3jHp2/yCQzPGz7fKxh
5XVeuIwkB/oBpgNmDBDeg0oQHOHE2JImrrF4UOZPrAEHwxIQY0pW8wnVleqhQtd5wphh+e3k6mud
ydZSGMUXidDtOu+WdmDGqwlJNyK8t8y1d9jCxYujDETbJzo2DbYzfM5EXcM4J7vwrdBbG98aZZFJ
5vliyJxhqXvuJ5q54cAGv4DAh0BEjMQjZbVzTLv409YtAI1q5Tt9Yy9TIp6KPGl4BjnoWFa6yXJr
1xDrsZjcgbjNxHqBIYQmJ7PfY3AQoWNs5GxO7TOU8CVoIzARIxJlodGDsMaNERb829hNwQekG29q
OQfQEAtDnEt1v4nmACs+71+0lOw0MCvJHU2Z/OYPDUAwHfqOUr5DN6fn2FAjjy9Bk4h/9BrbqdGI
D3xEyyJSp7vjYiVD6fPm1XiUdLU69UEBu7v4QCbFDolp1raHimZava816161fBXGRDKrrue+Vcx5
jgPJPuO2mGogAh5iELL8/lj8m8uAUnupKfOg11GrrWpkb7lgTtna2o9e03K3a/VsNvUbwSGcwzJn
q4hJpaFDslfM7VhYODvFxCdqab+tc7fZNhiFFnUukpViZS5NVLaz3nlDa9v5SOMfpSp7v9cUbQGe
MCFBRKZNhsXAy3ZBt287aXACwYSZO9pBtcEmZd4fd8zHHfSSGAFF8xFnw09AWrUVB9m+Urd9PqsR
1U0W0Wxt5bAP7O4akcNQ6ZRNUiMDtCOfJ3eAgKsuYZNjMzOm63qXlCR7SoWd01Ey3SeC40p6V+hz
Ghx4TtCyA2V4Oi5S8qjUISewjnRZdeTY9Wu9aQHGkAD3nVs1753NbMdir4eL5J1Gm8UAXBmnKQcT
BBxj3XZZKAZlK7xBLAsZf1ed95siL40thcKjnu6lgnDbQrWcS0bgPFVWVjKSZrlZDmr6GzL/UuLp
T9CS8C1YtmeaLxNAk3Rr23xJ8a0MkvGn6Cxardn0HVGnuiSocHZpL/WQsA+lGulIHSPr0W3mhzbg
oY1SXyfCmGFoEa4zzl0L1ZziQ2/kP0HdKctG68Ol3bgvDS2IoNC+8obAJEOUyE7fUXKBdgepUVc7
2XCJ5mmlCNMtz/M8zIz2eFOr9XYa0vVUG8yG44yW05DeMoEEvs1Sik37lKtsPHrRBaBE1n2N9ciJ
UK24mvbF0Yjh+zTSlthKfWT4OjLbdwipa1gBa2pRxrakrQRzBjBSXlUNVNzT3odWVsuu1P2iT2ho
tmhgpnHpoPTHQkAFECq4BphaHrCZGHSbm9e6ROSvMiPH2gwRv6owc1jBTSCqCxviEQmJRgsm8IEj
WpeuVEkyOPWhiYTHvjuluh0aDPlDwYane79wX7ds09spmBDogTqQwXgXhfZX5ZToBsm5Nxj+hnVM
pGP5IL0x4rmnqo9TcRx6rSPhLTmqRFGpBA+XhiSOSSUHHHnQm4UtijtTrpjlM+M/JaH4HRP0cxCc
wW97RAOj8i2BKbXQSn9IsuVwmc75vWJE8Gzo9R50gjWUO6fs9omVlgxqc9z0FIi47f84LZm7o15f
7eofHQF2Z9XLVSK7fT7MrVzsCz5IU2cZkJNOlLpDxKRBte4VXD+qY68OalRFOIazEKBBPMEccEzK
ilmVFI2iOtYRq7Ih7yaDyiT8sfXks4KCR9O0QLIftLsgpBHVi6DYxylVIrrdld7H9c1Kiq1aZH8M
r8i/zXy6OdCafq1S7JyseLbs0deMsyQn56E4eMpChlLFJB9emCOU25iqg1vXoQBtq+qti42dqbpv
Ovay3ajg0lFBRDXhmHzVSnaVBQW7XUHMIu2xXNfSMlZ07JjpT5cuuxSeGr5gl/pGqrbUMxcvHzkt
oMyiP7G0YFI4zWmWlwXGZ5DC+Sgnyikp+i+3ku+FoxHIRdcYWox0cdmm6rLszEdogzabKjo77cTz
G1dwcFmR3yFJKZhjxKuWlmQMsnjvAp5AGbQpWH4Ckjraa0BtaLzgO/NpiTgO+SWhl+r0DrMlvTwB
TJ16llmv68mNKmq4tFH74phKxzOXZ34uhLIPWgLh7QFvdsWcdueXjdGfcLReMtuGNotD5WWK6dgp
5MW1DhSVyAx+AVb/FXr9Nq9kSbkdR1Vba0ZMRHSI7WURibqnxc7hi4b2Oq2LiEkgsAcwXSukCDPv
aoFh9kgCEKYdtf5ySiZAseqOW5diYYRitaknGw99L55tSubwGCTFScdI11jWhpbET6GreBPhSkeu
8BlhLGijEhtPU8GPDNwddr0etf4LsdI802WKJ1DtLNoc1ovmFIzvGy5Exsh4YrkKjfjU9vpiUgLw
3TAxmHM1K6b6rBPJNiYqZQ3nB4lSkZ8wDbibxi6OhjU8TDXbokPkJg+BL3qc6DBO0EfHoMgmAHds
nH1a4Q049XO0zsXQmz7xs/183jyIqjjUnMGmythizCUzpZLY1AaankRtDQdh1Yd6ZMkG9443pAEU
1nOUi5X64AJLCxoXOg5bGzAs2rDpWAOMo4FrOcysFBnvpeetcfrjFIQAA1+CQUE8TwRmfWCo+Z6m
Ml2vLSqIpschpzS3OkXwImjvuKqmsyQ7VxF220xxSIRQd2i3VmqL+9UIduwu40sLLaGpkSyRKePH
qbnW7cqluHY4vo3ITZIy+u3FthHXLEmPOS1HABruQqbuNeVrBghwKIgtFTWzjSAgZR4+hEw3I0cA
FCiCfwVuzsJ2zS+EoNquM3+SqmuQi6aMrkaiH6gNhkE8iLO/eLr8nd9kYOdr20kvWaW9GxiPRzd8
HVGRsuHuqmi6koL1GnXeozfdgz2GO3gWy7SIXjPzrzeKrTlFN7A0D6lFbwausLy17lJZOKZ8D2v3
lMVgcQr7EHR32g07OaWXQHNPidecxtR4mVrthebvTgmZSjjUE429jUR6UectReeNDq1GptZXE9ya
qj24dBYISz8robeNgvRDsfWVRgdvtBn75sBvhjPV/74nPqWqHoGTfut4N9g2mHcomCOGkOcPHCIu
0YjTjClupbG1EqaZXs+eGZUZ936k4K/QXw1cbdiXv+ts9PtoGzgZn5Xzro78kQbQjsr/o1GSqzTF
fWJbmhcEBpIkgztGD8fjO8mCT/aUvzYuZH8wxZuN7xaBCEA9p0A4VL6YdLDTkIfV4Amp1Wkvq/HY
jsqtSsuXAgpQDeLKixZQo32BQk56R05xdvM9WC9KaHyQl3Qy63DVV9FKwaqcWdNGys6PXER+kP51
luOopCPbG8XRDZUDFVtqahfyBz8TL9vbTYRncHrzkunQS0HTT/51HP27sbVji+vSio37HE4zvVSG
3IYqvxmWL14T+FZp/rFmpSYwMekmdKbl+0AihVKOez6bubSJyquU4tiSZhdWy0z9AGx6qWHKLTQT
HkcavUdV95V2J8McbghmvnLqvRTHsFOlt+k5TQTgldVZwAgL6Qo0w8rgovAIrtwwwfdJvREWq9IL
30YM+GPS3+LK2+dVfHVccitMctxm5QzY2C4g171qb+XswQ92GLKPU+Uc7K5fw5bdhvqwCyTGGWCh
qBRWQXsFrLbqpMMRs0FnMu0jOplF3mzieSz9pZJzwk64Iu2wJk55UenR10gzAEe2vVItQeuNDIg4
u8D+pJM+3S2DMOVM29Zjf080/dLWygPn8kky+eDn7641vrsUYQpfo5T9wxsv3lifiBp413gg5wcQ
rdpZ6O3K1oGRBP1Nd8b3gjASaf/HzwHNzE7yLieJuX5aZ2GGV/ITL4TG3vqE/Io0PvVpudM9caca
8QcdAY7rHBqtvaPHu0XF9Mi64DoyrmjNkzIygUL4W6jioaTqu5qsTFsc1VC9qGDT6BIwprEPmYxv
Y8SbH3uwrzY+Zmb3osWgiCvLiG5R4wEfcp/zMuL2NsMMQEq8eyn8rIof8RDd5pXEg16nGT4Zf679
MVSXsEnfBivfA18UxLXL7tH+JfBJAgcIeTQ4B2N3HMtLq/WY6VZue7GKB0XMcYD23tB1Sm1JIMFI
ywF6XTwe1IrJaZpcpCCiXBn3/0R9SUz0s3aJNHGqhfts6Jm5ZCFoJs8UI8joopyzae1ocILFeJuX
ufmvMtt6ZQL0MPr+USMNyQbriHvkVrf5hcHNzVbjG8azU9iHb1XzMcTDSbNZGbv4nQnyRfTOiRzt
t8Qzj2b9mwlBJkZx6Z3xUhjKvw/WttHNUMyHVjL/VU7z+/Hm69nTp+RUBta2zYq90TNmGrLLUN6z
gNDl5Csi+KkbvVPUxm9GEp7yljWal7L4BIltr8rqRIDeMSBjxZLi1EXKff4C5n8/N9qjAkPZCG8o
iV7QoT0GQ77XcXyQbHRBl3wYY/gmccIj02s+Y9t+WtZwn+8orXeP0vkZq+xC0XzrcvNsjuENpy+W
lpxTYH+j+Kf4QHXEzRfP3kH61E4gr4YrbqrLawn7NP8sM+HDNl+NKNAuA5GLp/esxKPGh5rM+EL5
1ur1BofclZHjayLEHYXu89+mozpPXR84wjIYjt6Qht5jx3nW5FdZzcoyxAVz4nfRYIjWA3Je9E1E
xIVG55ru30jKLrSIz2gSaJN/jaRf50RAB0n0Or8FYse2bneAF/mcnyiu1UkT2nvfD6+Z2CR9ctK1
8aWqr63R34fG/Hbi4sJJ6s5s4GZNyRbi4Bqn/eXfbaP2j/nuDS25K3TkC3RwCSB68arujqbnY5r6
G2CZdyQ1zxKMM+7YCzG8T+QaGwnFmjuTDYJUijF46GV+yXlA531yMPPN7E9IeSKrZADz3r+KLgav
/KdnSTaN8M1UrL2rYi/i1xh8/tteizR8FWp3Gpr8qJWQOEkNAh34bRrpZ/PuTs01WAdJ8Gjyv2PQ
nzno3k2pXKOgPcUDr26JB8PDmaxxZLDVViPy7IKwhP4OP/pD8Mgppj3nYkH6eiiNvFHulgzaIlz4
HEPmt/Xva/RQg7ZYkgyUZShreX1+4AVv/96nre+V/jWEDhzV4Y0GAue8z/lT2F3xwQp8NW3QnOGJ
If5dhuFrYqYfeqS+59wUjbRRe4tHJwIMIxOgJIgNy6xtH8D8z9BnTvU8YExHD/qs+pJHawTuW7fh
NxzOWIBll1axVvmxUz7MMHrMm5cOR8pKVpAwv7uq/dHycAme5GJTUTE8Ct9gN60FK2hI0nori3WL
1qyEGEToTJO3GzBiRwdrqKHA4jLFyvLCbQLCN+FM6lCxk9F2SB3lFWHFLnfKF8YfB0ub1hi8/TjK
OVWm13lnb4hB9ZL2J4LXRfbQZrDDN01BNKVo5jmwGp9YPOhWs5OlKy9D8TEk2q/IFM5JOsti9SrN
4ttq5FtuOH/aoT/n2Vkq3s0Ooo1qG4vA7F8TADN66h4qw92YJUECDC208GaN6sIuDGzqztaZmWEj
GfS13IET2McoK3M4tgjO8Z9pXgVBZelIWl4CmAriInQsm6AzD33OLyB1copxWcMnX47IK6EQszaY
fuGJA8nKFyOcW182IcjaMSy7w5jsGkds0GefVQZ5MltHFzaJ+EQDdZsFpODZ9kE6/aqjUd2pL7Ha
LQBgIFAF6T0bBXvw2+889fG5jtcm5+EWbYprhwczrF9geiOEHlaNCoaLvLwIsYxKW5IUaBRZb2FI
3GyZ+3TqTrP8L3B1ZvPBqxYwQNZz1FJ4F7NlU/9hhsrx0loOIUcYtJ6qSjJprO4leos5padMJZiN
aDOfKJElql54QNe+L3HN6L3HcjDurT49hZw5XOubyLSbLeKbACKM2QDJa7XxLNY0BuF9dc6K9OIi
QsQfxjBnQtUZ8U5CRgnoJHzTRkjU/4TcRXrCiiT6R9n1dwP6dJa0y8prZ0GzTtcjuYYZyw0vl37k
o5LzZeDjUuJNJcdjHxXbyUQhdnaeceignq5ealpb0vb+kOS4t+hN2Ja2gTWDkIdUE+/XOcwHVzi+
DKCBRLKc9eqfpHUhgSAHcjaJd9QtpDmwS/AT+xlDSnQatBLAufAk6m25UuZ3yZ/XANeTDMhkQlwo
oNi+v4o89TtHbpkEgyLi9uLNwIWi+/wo3BHVEOAoNLoKtb6T0xkLhzX/qm+v015fG4G9i8kVQHqw
N5RiC/P62NO8DVp3h0lKgpcC46XDGyP1bKmldGaCCC6rni3bc5X0KzcGCQ5r2mREEwTzg6v4lXSB
kQaNb+oYdPpdmatnDGL7ach3Rh1t2nEGxY3bIcp2nVaSJ7YWqPdQmK5SSIScWpaMhmAIrRsdX46B
U6nwB/XXpQa3eIAAtbEXs3P/GkhcUQpwnyJ19YyVO96g889XgP81n5fnbyEPTZr/DZiZaclI7+Y6
8k1J243jqUfPC1ZAu1RvH09kI2AtoSEa3/oh2ipGsaHqfxbRXKpF1zw1n0lwS5Ay9UDPHaG/y3MA
zBZl/zOgYU6VVfUqOpu1o75YPPpTOR6bVr6iJTu4YX7pURdUjcoI8D2rs12SkIDFXZCpypH1JsEi
9DOzX3iE0OWY4xWBPENqSp55MmrP1pERnLez8zhypiUQEDa8Dg0m1K1VSEJpA/cpHJT1AKaj4S6M
mhsGdyY6SX4MNXa+QT+rbXwixMdPavkTqB6D5XGv8a5LcnjBvbheToVuLRusLSR/Hrw+BRxBWGl1
hg9xZ2BygcTPEqgerQogj2ISP4ualdXJwLEzH03rkAbHtMZtfBwsaz3/mB19aSXuzhFsa9hfcofV
NA/XIw6McTBxEFIo8P/jHOZyw9dYDGugbis72VamcqQiWSSHIVjlY0iXIzpJe9qgo141lVwHo7dl
B1oZvbLCJzW7hHAPr7I2Wyrg6uc/nrjYihMA9whPzNJ7FoNZcm6P37OmYkTIiC94M2+EMk6vY59f
xtY8yNJaSw8qAP2+6EpHYD+a5znDqCyR8LfuKTfJKNCqc5wYZ91tNmrgbZLoXjHBJTzSCtc46FYd
DSulvQ3BeRqpBq1qMyrTxp7qZ2WEwFzFisymNLIOCDzpoAEqCN1doYSbhh+11VHnqtrO4Cs2S2uM
5xLqGM6pZY8w1EiaZas0m0D2KyO3D2DrFkNu0t2C4a2kO5fI+1wSDMkl8AY80+PWHiBdtt1blfDF
ccCLkcjP1RwVC1lbzp2R/ns8pXthohT5nm8qt/b2UL8RZoDlz48j2HUTOUoy2n+SbDeoDOcAFKpF
tdVgCv6rDs3uHlLKwFj9qCv1pYujjaI9gyDamfA1K4s+nn4YuVUKikQXh7PVf8ECObaCCVCTHTO7
2NY7NTUulo4D2bS2hsIKI/o1v5hvhw7TGsuOE+Szmmk3o+/y2t3Nl6n7m5wyZaU4XDx94eE1/HfJ
ea0WinXAUI7e4pJ8A6yjy/lNjgoCYpD+dBwW3Cufgj8z0mgjsVTSoF4HIBuLnkMA/53EwUof5Not
n5kRgMtwYQSFkACNc6uaazfqr7EiDjWeQzpkELJtJggmlCaAYcEDVjJ0aTgXUblFJbMQsyVPqLQS
qvW8MPei30bxlhqSa1K//FurVb50T93kdPcKaa1pzRN5gIYWCCZXY0ygiZQFwKiIMEPuYDg+imPv
unDYQpQh7FeszV59yTrnlBbZHjrHo2IMl07FztHFLqVUxqTPdq2/RIGJYtjbBBpiG63FLiDXY2Gd
MkbjaBXnVEIwRdNv1zT8vZyOTPw+38mA6GePzXmqsuNQKVfb46wFSjZBudI20WECHmQX+orZ9RbF
2EILqxe9/dAHRlUkABbgInPSOajrIA9kZAYnLlm0xRr9NDkP43L+omsH6UZM1r1V7LPrxJkkzV7D
Cua7ZYLjMlYIoPYOCcRV2ROzl+1hDWwJIN4EAK7DAJyVxR5dN2ek3ecgOzZleYnjYpfE+T4P5b1K
KXoq8AOxt2tAnaKXPeRKDAGOV0JkM+HrzJBWqHwNEk2qPrnbsWBkypHbnQ7dCBQEaKbfZqi2zNr8
BRlkbFAYlUkFwZg+WWFdmqTo0fIHD0NX0O1XRrt+gTwarYypYkCczzwuNPX/Hx/yf4MP0fA1A5j6
PwNETnME2X85fv38+S2L/0wS+e+/+79YIoZLUIcBvt/WHA0syH+wRAiGMm3Tdjzc/6rmYMD+n5lR
pv5fDWbmYEaASSONm1lX/4Mlov5Xl0Rhj9Az054Batb/C0tE0/9lCf5nlohnwsuCmGV6Bu/vf2eJ
IDXskdRgY/PkCrIgZ78BqrTjojecj4rNha48T2xygaD6YlXNY1TcTYokdiES5FOcfKwSGTacZnwV
pTgLJfq09JPSQ/HAEt07lKSDouyBf53oBa4dCBEQU5eAkrDFavaHO9WHzB87jpwc+odZx83pJ0A4
EbQk3LIsQCRkaQkATyXo8dL1oNrTSjh06DMPDohadrteib6Q1L4OCaGvaqCVmAehYoQ6vHxlyt86
SVvKAjtPug3WzTztHgGyOWNM5iFGCuWCIXFF+NeCXjACE+m9OqQVRSOGhro6qpb+t/KcaxUlcp/L
Q1zio6OXzmSyW5i4YXEmwUYF4h4vopEJsiLogLNGUK2aWAGd51DlI/oFr1jguEIrfgcBQrdcBs94
cFHWlcNsepkwghCTQHuZUHYEXT9o/BDw2/IIQW6AzcbpPOvwFKGPVWp2Mp1ZgdP5WtOeU4WKCStJ
AS1lETbuxSC1hQ67++J0NDQ6CNFxf0nAVaziuJojV9kG51o0KeglGYb4tJ3+Sx04+QVgAv0SFAnR
W0tNAokza/pE1HV9es6UT63z3qwspDziP+L4vama7zoOD2o07KVb3HKljIh0Ku6WDnV4OuK8CxlJ
hOe+FUxiFDBNEZS+7K9ZWS+DEZ16DZAyakUSL1Tv1ap1b/HfmDuT5biZLEu/SlnvkQ3AMZZ19yLm
kcFgMDhtYOIgzPPsT9+fK6syK8uszCo3bb1I5S9SEiMCgLvfe8/5jnS+7GB4iV0awrbiimgT9mzY
AL6u9LBKkcfV1K32MaclHFnWi1YU17HLrt0Ia86emeogR3GdGtYDsgqDE/TCb1C6dk1JREqR39GE
3xyX9ZquwKKjoTCNj3HEJQK7eupJGlkQeHKjLa1Se6g3e0w9HdKrKHcwgXs3DJk71BspQS9wrpjx
ddhBQUijvJ2SYw4AFhXNcAOGts1j44OQZmdZtQe2DxuBfIQ8xL8Zkk4KKSWMzHMUoaTWrAhhehWj
8YpIbcXo8DwKZxu0KG5Ri/axAVOhOOE03rnDextilIEc+kuLxF4q4Uhiep9FYdxzOPpaMjkLKvVn
yAnMzPWRgxIgkRAVGKsbUzB0TKGkP1oUlzbyawzc1pc2dXxEA7EEYPKcUdhLDPaPJQLpLBzvf75r
dxrQB86XZutnSzH6eBMFjOEpP0AOx6BWgKSnuRYR7hvFqEQtwDUVgrDKzD5Ht33XveE3KqfPmMef
2S2qKYKeRtKwAY4fCod5oZXmjyFuD+Qj08VWrrZDAtnMBvIgm27j2ma2AFEQLaweEaggUAkVQL+Z
7Yx82XkN6eY0JnJt2uPVctszsTAbQ4+O0agfKiv/ZStP3EspXe5hMz1Ns3WWYUht7u2tDO8JSTVG
YIB16ceFmKplbmGXLQZcoubMJuuFsYYcwiJ6x1wFo3gd0gojHz/cszikYQjKpXq6K8LHCT9YZBZ+
uibTUNeH7cUk3SUjCRPbW0g6er5H0bv16RIhRUZd2ZfDuvbtdkG+w72yI/ioEqVDoE2PcmieQEY7
i0ZHYZR1cEwjRvS9/sKpf9hpvDvQ3aTkyIe25+grk6xX+BMqvOruIUsN4uy3OeFTAhFCBEFLlhgJ
4mnJ6CxKa7S9uJhdaR0SJ/lt1Ro2OKNmWqzIkjmibayxOEUMTQWQ8MDMPxyfOdaK5mleGmb9kA/Y
E6W0501ZJpfC7MjOgfe4mgvAqW0BgKrSt6lMvSUt8lcQsR8SlQnAqLZdydHepgLh1RQGtADeUbTy
Mut3uEs/yCP8RXMDUFDwopmtt5glrBZDXlde0BA9FB4yBBarI1h6kAFT8oM0CdlrRdw6ewAzSx4w
sjBe4BseUczRLEOFvhwTH4AeZ2kERSQYODuk3yZgFRjOc6l/ztZHkIRoE/WZ/DSNhJp+0NBgoVob
Op2dhLwVrAFdT9qDMwIzKbTpAXcvK3+h/wRWegeGcHPl8D2TQm7OSro3Mtpnx8ONxXsxXNYWz2xf
cukYG5teHhKNe8YvqnVSLrUYPreMn/wKbn+lT9sCMn3hjwfLiQYQXdzvQbmeg7whbwjHL5fs2bOB
d7MsvBv1VWcHWFZ+jOvTfUtyvChl3hGoDNEI6AbaJlHdkMxSCRr6obWNC5sfrQ8Q4EtffLY9iE9n
YpwEnOpO1gfpI0PwUNTpSXjcMa1jrxF7nZqATlSn/9LCmmyWA9Xdj1tfkPi8ydR97GW6Hj305gQY
fBh2x1Wx81e3H59tMz22zntny5emyt8NX2HHsjjg8fOWNYCGVKueqyD7NtEsMFNG0+KaDTbKKd5I
szkp6Ett5CetwYMZdmyg41CRwVjcXWaRrPV8InE7obHud0PL7Lh0229nqrENlPrKFjo9WNbMJU+A
TbeappdqYDjFw4DKcSENNmzXZ86aaQ7ede8X5cs9sbAEm2X37FjDJjBQ7UyW9VCFbQoYwsOslFnn
HmL5okbYskpaVMK1ccwkSX0i75w91cQ3TowFAooyzo428oXcBpZYt4LMch/FvZ71hBXoTNubkka2
0XRrVrsL3B5UdfhD+fgmwiP1I/JC/JPPmMy4WlqEMkCcB+0SAqgP0VAuDDT/4BWnFz83f4oGYIjv
5U9hNJxZ7rYTY6hW3yWt/SJK49lxiOHDeUPYEJYGYj2jZ9oTMZpAY+tr7RUg1D15JT+6QxCA22Z0
GgcNLLlSunvw4IQvOg8NSkrk0UpPuoswBbcwBh4X6SSECxOqKAxZ7tRz2JavFn26rZtizzVBXJAJ
dRzb/tAGsPrzZu8bcusZyo7+9udQlsOvbiMs+BJ1faFvyirfZIl7Ih7mOxeMQfXKXjjQPYNi+mq9
7Fbr1Rvjl2+PqR0lHBLR311r10TTRExIq+bSQR5fiDi2CV45i7wlZpAzrO9kv4kpZxf28DBCqFtO
NQzLIBgClIaGjT65PrkMLeqecIAc2TttooFVFk0Xp7y3ZizoU2qI/gsUzVoDnL3r2cvCW9yHj6Nu
nzNiSRYEhaElH1a9Mq0XnvWuWcnF6MLf7HyLhCbcUpKjHfjG8zhXF3VMzGNnP9rO81Sy9kw2w4MO
G6yDAGPBIv2ZlGzk1AqLNGeewPtbz9l016MQeyFy00VDOvaiA8ghI+e7i/PXwUJs3rExl5H8YUjD
8pWE6yLyPkyxIfsjmMonreGIWykCWuBixCh7+0kO1p7ZerH0MgSKASQ6l43dKA6JAtQxedy1Clmn
wa6bFMQucsDZIVdFEAnhrhxB3VWywK3P2RdAoEmuJI4u7EnBu5YgrY1JSUMigm/ZasuLKb4Nd2yW
iULrZTD2XAZbiQk/OSOHrec050LtooEFYBoXKucByJzYq8D2VYQ+Sh3YoH1MsxwcvMUERcc2Oyvk
XwMg0EVAsarHGRxgxow7HNNnlO3eQsAMHBQ8kFBFDvVT9aQkYWjpcF8z4PjWJmyEBvRBBwphoXCE
JVxC/w+g0AVVGMMsdDiJrB0ohmEU/LhQDU2FNxQV/irfeCfItlikY01Dpmcj5YSyTP1kN8GUXsrc
ujlVnOHWBqFYKphiUu0aBVeEErkNyKMEuSjMqx6Vw5L2yWVgYLnzek4WgCxfh5C1vGk5eU0IMfHu
wzdCswwOqPx23LZZ9qBgG9GrYwxNcwlHAz1YtsUq3u+M9GDGWrnKBeuwPROXKpIaG4x+DNXxtG8w
egl5RlzKAYh2g6X6DprqQGx1MbYbS/UlOHjdW9WpKO3HBOYGlo4anfB2ajxzC5Pju+0Lki1Vt4NZ
F539+YTm6JryYM9EfbmeZMZlR+O2b+13m/z6ldbwzAIhXlVWjcGuj3R8DubdlOwEWj8e8vxpxgmQ
dkpqSSLJ0uqtN4nlkkbONUYdt4hpvVlobaOs+eiwnIBCHjl0kK7E0F8FTkirJCmk5rogqafry4LK
ZklDVqCD98t0mWo9mTINcxNDZw4WOrxeD3sMsmEoxj0Q2GUdzBpIsXlax8Jh3UyQr/kdG4I/4LaM
0Ttpzkn0GPb63GDMqCPNZdVMDes8ZsVL0Gebye2PNlgLHptmncH+XMcZkSTkWiwHDXpXJbS7iMF1
pg2X0oLOxU0dZWhlBAour3fW/qBjIqK3sZ1xuTGU+5H1kNH3iklR6wh66Ml3pTGaUqFgZgrcczQm
OAMIlQBa65PBAXWi1l2517vG2oBz24ty8C8oTo8FcU5HYhe2Vl5G2zg1unVskYnKjcaMEbC6VFy4
rgERUMT3wnmrcMCtCIS5RIUVrq1YhJeGoqnQqvmITMtyBlJlnG5L2A2qX8WLTPOB3BEPS2lC8dsq
HV49PyauMZza1dSkd2MsSbJtYerhzUu2XkGpEhpt8vDnF5mYwA6MBI1ZxxQoUD7Ibo7Yk/uexvL4
Jhi54gHRM9xgr7Vi/tqJQR1E2gfOF7a23E/KTW9AjVYJHxZ85Y+8PA8mT1TlPnRBtmcEk4GjPJmi
y15aMX5yaRs8GlO1YYYB2nSuz15X/zFTJxs9cDbhQARtFjBZkb5kXjPP17APGzxc50Kgmm7spP4O
6iugtAqZXv2QxLN/cjv7B/uhxMwWI7m7p2HyHOts0I0IxHKoDKbe2k9dt89Jow4+KTIxo4fv3Mc8
dKOgnNJ1bCxMA/uuxyTPka43C0zn4SupVzoGUNwHTd0/TXMMqNO+J5nxJpzyqdOZPPmgiIY6vLZ1
/i2KGH2j+5Qjc+oAYU5Je+0Df7jmVr8xxQS+0yhvdmjeCRFHi+vvUp2aVpTUfXW8tSuTGAYPN26H
+teklRt687Xp6C+72B3XPFGrVvgcEgciRaMB2VLkvHvV3K61XJvWwG2eijomNLJL9GWSObvC45jU
9BiqddDlSVAKiCqkX2OoYKQBHE+fzLcpYv0ORV1wxkt+eekoDsXVnPFte7r4rdklcGeQNZSxhFka
7jq3KS/rMCMvp2S23iE9HFBVC30+u6ZNrOq4qE1x4M5jeM1CaJfvlluxy5NGshm98DPt9lndYFcw
/S9AqR+mizZotr5mrX43BsgsVtH/DrU9Kro7DgrqGfELVgcGZHrgkr0mzcelOXL6qNRq6DvFvp3H
n9HI2h3FCcKGSzmw8nsA2XKNgUJSPtPIPwlZfA+UOL4/tUu/mTiR6vF7KJHlkHY9JJFBuVrIdUFj
gNMAWDiGucVQlrha8PDh2AWbmThUmcTg9he7wO9XhhxGx9TdqEmwpq3x79hR5O7aJkWTHiQ0eSIa
SMq+ZHS3KdNv4L6SRY2Qatl47hHGpFy5NUxNA3NJ0KlQVGsmyTfJ610QuHcb9uXGHAEyeN/RsLaY
uQhYXLRh5jKBRttyTHKtCA9lFJubHFdWGdOadErX2ge28ytIMrAuunVCvsKYj89/WXXz95Bq8ogV
DlDTgHot9J9jqb9OKEXbwiHlC5fEInfqX6HT/Jam+4jhfWMEkslFyprdWjFUyF6FIQdMRvI+6Fed
O6MjoZKaMTujtkPCttLsbs2Xusj9KkuWMuq9gEYmHhRaTmT/PDXKz2YbTNZRnQfF8Oz07ofRghoo
S/BXgeg5/umkzzS3tK2rpxSJPXwTuZKdmA6pz/oz2429BTGFn835dqVf4TtqXgaLmaWQpAiRoGaN
Jd5JPD0LHO7XzJvtjTuYX8QftAzG2uc4mj4GvIUboxOKjBM0RNtPb1mY9P+PIeP/82v616+ymhug
ul37f/6X+n34U65+db/+4TfrP637K27p+emH6rP7d4y2+pP/3W/+y89/ZwDg0gf/r7v/m+an+Ir+
BSvdr+IfKOLqr/218a/Zxl8cw3J116fJ77rCIpPhr51/aI5/cXTTtPm65evmn28VaqDwv/+H/RcG
Wa6t8xi7gpXIBWP+b61/8y+GQcff913ftoVpmu4/0/p3dBWI8ffOvyccy9YZPpge0ktei68CNf5D
YAaMVtdHrURzbTLFT1pWBUiesqTP5umUiEP9k6FVQ/PiqlYqisHo6GQ88lFgmJRrcXAoDY60Ud+h
37UoyyZCv7da5/e/iz72yECc7K1o2nAl2qk6D0KLvjonqvcRxr9ziBFxPdEq51HpUlxO7RD9Gjgu
PIbSYuYLl3EzGYHPMxpWa6voyPEI0IOQnlvqyzgjFYEJCTmwpt6cWlsyJe+z7NjkjfNVa2hnfZt0
kkiQwpxOmbGlfktIcBvLoxBuusmdkCyEyNcea8r+fTFN6bMgdeUQ+5r7STEn3v1OE6dWFPJhLJro
DKrVpjihu0pkz7ptU32v2RWgZTeNrjBstA/hBXhq84m0EzKedm1MZHA89FDI+gyFFXGvGxm3prMO
K3BdkI7MjNAw20GfEM3k7vj5ttW8ek/6FAG2qaJukOkEZ8SVO9oJxqYOi/Ao7cR6pYNsP9d+nGeb
OHYnYmyjVLsOETNMBDQddnKj706ePuHX8bTUONgINL+1QYwbq0nmF0r6GqKlyNaTP7qHyGnLvUbo
9aHTNWvXdRYRtWEN0adIevurd/UUusdkOIexHVq6l3laX0C0WlyJTtNJMLQxgrXmdKiTpt4MeVic
+kE6SNP0Dg5rFMpVSNv81jFIovlf9euwqL1bZzUVVX5lXJG5I2Yb+vLZ7FFZBLYv15FX0NtNaJdW
O+BvDKTK2g6PQ2LH7d6s5fzgZkxXTYd0YTN3IQXFmb7hVOzAjOppyOTIf1HwgNkaWzfbBANKsXWJ
+uczFQ1M2WryD1FJadFLAnpjPG7c570lXtJ+cE6WXpu/rRTi26J32nTt4dveiBYbiAax00MlYxHV
xC6gHVD30Q9aDLkbP4veMCT0IqJ4QBqGro6QLPdfikgz7h4HngcfDcI9ANp+GLE/nOdg1A4mEtdp
DC0cK4brXYVLBNRyzgURfnM04Br0kl6rz2kb0dMCTkPwVJxZ2cWTxnztBjM7WKZXf+d6BP5ZSkl1
AZ1RqPSTCF9/QO+VjJaieInTafohv3G+e5gymXSkoNDMJijvEsyHu5zNCscSQZNgZQLVBYH4h6hk
7tr0bkNIYpDUj4G9DXw7vTiiNjrOvSBHmNsIFa/KHrrPhM9JxDLxseudvgwSN5xXfWaaS9OqkCKR
gfMibYqPboISEqBicnOm9P1YtB/uMBlvUUvTInUYKGLScQ5NEf92KXp9J2y+NFScq4ZP5pC2o70e
xrJXAwpk2Wnjp4vSq3GxBQzaaSeKi2czjWnjytnzD68rwnxp/6TWtrcG+ifcpaTH6g9a34GrJT/1
IlDm0wwuHoFP4CwBbRWQoIb086eCNISAHaRshJVuX/glCeBF6KzzkPk8LZlz6EGurdviV2n5kAN6
NN4JBzP0TsGf6CaTV+M/paVVb5DBlY+JFyA04UB7G3sJj5VKqz+ShAAerWYc4hacVblrquVgB1eZ
xN0vIxzQ0+iN/u60igrPweQUdtwFtZAbqyKLEkhC+lJpPKKa592CFptyGCXUncNlCvVnK9R2nSWe
2H/gEvuEpHuTAMDeJPYBYZmxGWALPJLISRCKYCg410wO2yE2jtz2AOwmxJP1xoji+GxHXUfN2MgD
kNJ+bxmafmgsfb6YqQ4GdGqtAZPI5CydpD11U/4rKROJ1qvt3qICn2PDrPihbieeO0xmZ1Li9pTb
D0U0TXsmmho2Kwha2DIEPHsXjOZsv7gzfeBiUvkONenyQWbYK8shA5IwIXjbE1BQq6axaOkGBtCp
/SnLyP2AjNQ9WsFQoclJc9oDttxLDA4pBpmNY3XoVwYz/D04iQWSciqdB1yHmIaN56wqQfYSrFiS
elU2abgWjrwkTQtytucxqefxS0+1+1CmuOHlMLJMO/HOIHfI2o7TbL8TpEY2DiGw87GJKWxdbYh3
Vl1cWYnkIYxhGlZx6HNeTcj08dzsgbuF+8ZC8mq1TfgdgLLZyjZFbJwh7uYJQ84NrK2uqqes1Lk8
RY0RbwtEKaqWk4wFUnaFHajxsLdbxxgo/AYohyvEUcNTLgeGEyxxw4Y1buw2dqwJ7v2Ukj8v5uI3
PW7rsau9gaAx0LrXoQVI4EadpCnahNNnafXctWHtQE1q3bb7BREJ8wk/4b3JHe9aRrAHEd+Y3vhU
TNb8UdfjKA+jnhFvqEu/KbeNOaMGrn1HPA/e3Lx0NJbQ9ZDozKLVBBLzusuGu6wtL9r3jB3shcc6
8Ip9ARo57RMP72+skRypp0ED9YqjFqycweJwjMOXZPtI18KHynajbZD44tRp6Bro+Y+avTA5J+Ea
7pjILSetznc0O8r3oa5pHhuDDXnAtF14MMCpFYbZBzbYZuEbgAtaYDWhogSQcz+ewYPq37qN1M/z
deND42H63YQMemHlBPcOzfBtFIDuAjQAlK4TqYsRbOJibcAO+PAglrxYtWdvZigb0Jh0Rti86+pE
Ogh6XtTcB3ol8E80QoRBphQ+O96YQb0frepbBK31KucCtwSk7AR0Td/gDEFof9ZqSAW4phEe0LOK
j46P8nI2nObUjbO/bgeUGLGdZdWiLtxhxVHMWYH/TN9mP0FFUZc+obBd/2M2k7MGgqhvzRCBZU3S
J58dpzpOQTCD3QILlRUJnNUAQoUnp2961c6J9n98sgy6NrL3YaLDhLMWWLSMnTYN5XPqdZhLax/2
YafHBwt21aLq82iV6l7FLIK42wJXGqq42vgcLJW7khAee4VCnuyNuJMYC4jeM+YpYDjmNgAsPIv4
GnZUlXDQXnEMxY8UmXS+IbrGCMwlSGJpm+cpxa01WXpyNfJaXkNtmg9z0ga7LprEs6cZ+UeYieIg
g4D2VJf2SO1nH1IACB1HIkazbct9IAONtc0woI7YaAoXEwPQY6VNDHxGm74Exz8UuJT6o/5kiNo/
iwHmYj7WqPhlamc7EerOM5rK+FwhYvl0kiE9Q35kBo8WvTrkMEQgupDkeg0NMa4gjIWQdbJux7R1
upR20qxNw8p+DUbSMRqdBYe1CQmKMRv9krOxtQk4kjwA2sM21FrTAyr88mAkuQRy00JuzeZCIP6N
DCS7Zil/G5AfHhuvL9ekXgNKrqfiIiPofewzchs15fyQkJp9++d1Zef4C6FF+bv7U+/9rf77U9P9
/XeX6odkmObnpzv/qv7zn/z/sHBEtGU5Hiqv/7p6PPKuh/I/hk/97S/9m2jM+AtVI5WeqSpIpfP6
99IR0ZhuGWhghO3wUyxb/F00Jv5iOp7uup6tC8tAV/a3ytH667/H9ygrLVVw/jOVo+Fa/1g6qgAq
1zGF4dtUqTpNkv8kGuuGyrNyiyVU5N6PQON2Ao/40BMyd+/N65DI+lvmIyNY/0xPpTkIz6fribxn
izyEThhazjbzNlOn0yMFCQzXqD03XsWuPwmS0wu2rraRnzlzmxfXOiV6mq/Qoe1r92FU3VjyXu0/
3VnatIPq15ptTc6uE/ULtnRwlqFFX3fIYd3or4jJslMy+uHelfMbHxBDKfIclnrNHzdHnNBZA/GV
ASFCczN5+PMLkFG6/Ua6xcY8byah0XjuZH6nK8l+cpr9R92fHVQBDHMNnyVK6tjo64QIF+yr/Nio
31rkjSJBl+BAjpoR3Cwjii6G56PM6ctLl3X+KinfzSG9lw56On+iCSV9nb+kwxtx3TXN5W5dEonE
/CTY5qoDn9KKN1VP3qQ5L1WXvlL9ek917n1a+Ibq5RPKFPJqOWJnI1HrKXoe+v6hmgCgKZfLWU0F
BOOBiTGB0jNuPTU5CNQMQTJMaMsGEvWACm2Zmozg3I5gKyOMX0Y1h8jURCJhNJH/mVGoaYXD2GJm
fEENDsGxeml754wjlUmJy6YeNwZnWsyHpneiHeruk2kEa87tYxNFNBs+hNFQZes6yrpJ65sBYzwt
9bwEfVpUUBbU1GVW85dETWKIRFxKNZuJ1ZQmUPOagHgcayBSDHIJ8y6GOtVY3kR7M9Wsp0oHpj5G
92EhvMAQsnbgky4oGa8zgyKqrLdCTY4SNUOaGCZl+VPAaClo6Y5ornVHdg7zQc2fWqrFQE2kDKCP
K1ri7yKsxq2obB3WZk21TrHkjuQBPgEoVPPNnV9maOhI5TQjJjUogalZU5TBBQphG6Vwi2J4Rjkc
oyCuURIXKIpTlMUJCuMWpbGWnUt0xw36Yx8dcoQeWWOo3aJPZva4Y8J2qNEte9T+Eh2zgZ65RNdM
N3WVZc9MAbb5lZnjYUABXXvlWqcYt9DDZ5LCqys3Q3biwLQKTI1IhOdg+Gyw15AJuTWxH/TOW6TX
R2XCEBgvZrzgpNPvYPGdRETyewfM0ijPI4dAjE1q9HHRCXuEM7+d/fTVnoq1arVnifmtTBmgSk/M
rw9xwoM8zpugBJyIts9DOR6iIE9RkocoyhOU5UM2Ymyo9hmqbz1gno1NzcYyHqbmcYJUo3Naq4hU
kY23LwUBkxPOgiE5dbwnhxNhqfPzULoP0cfEuKtE/15wGRz08DO6eA/JPFxDBT5HD7kbUc+rL+Wo
6XtU9Th4lgbKIKOtdiafVtOLpdO8UIEAxKCR03g7tDLLGPFibYwnAouu6us5swK8g1cCwYgO0Tae
+d6bJGfiKTB7rIYoTdX/58RmUl0cEtTvpsO/HsW/DGpLxmDbmBZ+ydfQ3ZgUPsPgg3+Ff27qq5pI
FJ6mLaI66mPUKcMa4552QUNVw9ema7LXRgK+4nkv0DipK11O4WbEMbBRH0dCOGyPO8sX1TpN7Ufn
UGXVzo+Lc6pzMeaIGdev1uDew/infhjhTBnJydZUrhE57ZP0w65irqxxTKX9pl6lg0dVEouAAHPj
zTVoB7FGAUS3dq/V/o+N1UNi+SC3HVfPvpYCZA9dF4whghNepwJCDy6mkRTzSIKJJJ6pDSThPyU2
M+pow0QDCpS1gXIvXAxrIPfy5IQ8ZN13OQPkaU3w59rFumJhYeGYue6wtFhYW1xJvjiDCHrOKwMI
7Z9QGz4mWhwA487YiNcyj1n6fPA4EnEbMdS4bMF1ZHyrE/HVibt3dSurzxwu0mqsHl2LiZm/sEeY
7sUmKTa1Ai5GN1qVW4GJJ8HMk2LqKSx312DyqTD7RJh+JHZuLEASK1B4mLEFzdiDJDYhqexC2IZs
7EMaNiKJnSiMFKr1s8RkNGI26rUtwJCH0Au2OlYk7AW0z2YabiSUY1VCq7nsHJY/vGzY+MEh70Qy
bgRAi26at72pnfkftfd6gMbLrhb4ZwawQLKwweDRrsy140nMDrjLQkksl1iphVj9vie/0Ga3Rgyy
5kbYl8pFyvNIj3ZTlNmZDXUzmydfTrQzUVUwKPpj0gAy6WDvgtV8NrF7gc17bLB/MSa9EIUWYAoz
MYe1mMQwY698TGM28pUKVxdWMgdLmYa1DIrGF5rgpYHlzMZ6FmFBE1jR0GThE8Sc1pKhilWNKdqm
xbqmbqoIK1uPpS3C2pZhcQuwuvlY3jw+LxsL3ED/KcXiZbj1lm7otUu9gyUphwL701BgbWyYKIsd
MFOsm3zYWfVacy4esd75WPACrHjIJp91rHkOg1K8zoMHuRf3efqpYeKrMPNpLlLNB683X0eMfimG
vzR4KrD/adgAS+yAHbbA0CoIaefcgV2wJeZ2gWdsw1p3AOPu+GstlWfp4Z6dhhe99J4ifV6NhHsW
mBElpsQZcyKcywarIggE/svFvthiY/SwM9KNwefzjbt2xOrooGvxsT5O+ncGrbHGny5Ybq0UPzYK
cOUJ5AzUR9DCAf3Qdifzthy4JJm+g1u9SvB3QgLch1p1QF9PiPO4Hx1mzsDPjYSF2tMocUheLKsj
pSBoNMnOM667C/jblcZDXSVID+2hXSFk2qQk8aQMSmkHevhlZg+dhHF2axaiDI+cnWyb3tu3htjE
O6AtyxnDqVqZQw3DF7PLnrdUYkzNzDsfykJ9AiYNhAL7ao+NdcDOOg5Xgbm1weSK/mfhgHiaUOsm
gDlNrH4RTlrL91F3kb7G1yMHhUUX7vOAAKP5jJTZU1lC3AVG+9Pj+26x3ZboutSd450C/7vCmKuu
gotRl0dzaWPcnTHwqhdDlskRGtLKe597xKm3EcMvjtJziwE4wQhcKEcwiue35jPCJkwcARpUfMM1
BmIbm6lbuYux7G5d3t3NSLtaRXRyhy8b+7HJYhBhR46xJesj9Sw25fBH3d851mX04xeJlTmwH2Ej
b0cMzgNGZ7ePn1KMzwkG6KjZOtihA2zRVKbHCpt0jF3awDYNVsTGRO1ipq4wVdeYqzFHoB1DGZrV
h7x0d6Ff0/MFl4txTrN/8iRfobY1BHs8HWBo5nf4L3iVMpjN3UOJ6bY0klMxv0hs3wb275jGj4Ed
vOVQQoYhIq4B4QB7MLbxDvu4jY28iTfJhZ57br8amMxrzObd+K1hPU84BPb6seIsYmD8A6V5inCy
9y3nGgQZy0w595RPrTXFRczdduYlz81Jq+W5zOxTQ+gELQ2y5LoTT+NybplXWNMKCQbjbhYIiYl+
xEyvIcSForX1EQI0ymzPAyQhz2LB12hJMFFnYSZfagHS86Bj1x+w7Xt1BkYJGz92fgcZ3oi9ny4F
Cs9FjekfFv4pBQKgAQOAwE3oZ4ST038qsksHMqAAHeCAEJhBCcxx9eyYnMto+k2gBiboDIAHLPpD
C1iFZ00hCUzrYipGAb6Wl4qeEcn2dNrbrxaYgQBqkI/JtZbpnpHg0h/mjV6iEC2KI62JPX24Zy3m
Q+CEr7GWCuyinVRZ6mhNCacuBNyFYTprPqdUm6O0u+hAL3QgGCJQDANIBgs0gwGiwVWshhFoA/bb
VQ/EwQLm4MB0QCVpgniwQT14JKHjdHCKDRZ68P8uoirAEC2AiCLazCyhGd9u/gDqAUmojTAHLBGQ
3cDnB2yiBzrRAJ9oJyAUKIYFUIoUOMUMpKIa21sAtMJmTgDCwgVlIUBaDPZHDOACwvtTBPAiHJ8j
8Bd0w3gUwGGAxTAVHgNMRoeqMFbcDHIJb+obE0ANqo8KvEYawc6ZCAaa74V/SUbFIs0e9SR/E9F8
q/Pq3IHqGCkYAHckADz4tO4JQA9DwW8g3RTedJvdCSn877nU7vPWBQVSvwqwIIRmfPaYLito8VMD
9wN8SAlGRO1c6nWqd+GDGbHBjaiXNYIfcaCQUFlo3fBcAydR2CAbWAle0636a4oypP5aCtSkw39h
AzmZgZ30QE8a4Cd0kB9DbiIGYe/k3GEy6Z44Mb9VxNaRg3wsQMg2BAuUNSSnun9o2u7uQg2KIev0
luTEir20xqM5AiFL4TIJ41Ofu5sfPJrRdCS/9iEqtm7ZP0/wXhhIPUxV9igBF7UprJGEPOTxNQ+C
m8kxogk6TtJfHRVgOpQfMyfOqHMXtv2WOWQr4+QuJu/m2gPI8uzTx+fjZ2uo3te6sd8pnW9Fq92x
VZhAadRNYcFMSzzvXV1GDaeMnKZrA+YGms1sxTiBXV7cdFUvwXbp2ZvZuWp+paByiFi+DaBzeJrv
JigdB6RODFonYgKivueD3AGWjSBteAIX/OiC5BGgeaLKvMBVfKqb5LFrvyrTOY9dsbfs8RY5znsO
4EcqPr0J8geEx9sIAqgCBTSABNKs8T6BCOLKPrklyQD1+Q8Mptc4CHq3DDiO2RuvmhudQ+2smbaK
U1upF97n2i2pg7MRhy/qTWVRfWgM/KfhafSe8jl5bHKgL11+GOP+hvyxMoxjlfu3P/8+IKkJmL9p
3oFnXdVFJisKzc74CAr/cZLtw+h+aYk4qx8VSBtpu/Eo4/C1mrQ7CqYHg7BSkEwuaCYXRFMKqol5
CAyD8Ckf7XMDyqkp/nrb1F5w65z2QZFuCJp+0ngHU7vBYP0QkuesXo/u1vsCeiJl1bv6o2EkH7X/
y955bDeOs+v6Vs7ac+7FHAZnYgXLkuVYblfVhKsic868+vMAdBdV/jucPd89QBMfPoAsixIJ4A2W
8qIqGN224xGX4KcyCx9UHcZWM9xO7NggR5UKXaoGgaqRfRwdwSo7f/GaB6YOrtueJ+9e/MNwfdwE
D+LV1Jju1W9JWb/wkBjSfVCmxyFkMcO/T9qP8LhDvmX+sGWlB6C28jiGAWwHMPDtE8xJQNXWdRow
vdO4RmSnOk15dFLvWQdkEIZcF4JdDr9bePq+Jnwjldi+RSP+OCPwNSP0ZdjopMU7PxFKOt3LgByY
zy9obWIXALQUsTDgWS8DbwYVImIuKDvuzZuW5Wpx84k7Sq2Cu9pq/4iRmRLfqM70H7yzlheffCPh
bfBYwttHwMxT+cKk6YMOgUxc/TTFe1+tWdLR7kV7OLvPQaa9jmZxZyGzWfI5oQSvNtaWhfnXHAk1
T8eGM0jvktB7gRTyMLUtDBFEHFUgcsb4bBr1ByFHVCuolRntzhvhgAi5MlQdPk8qmySIlTuI+5tV
hiWj9zzr0+ukIsYENiLL1JNitk/tzzr1HtED/tjuAs1/aE0EmsMWNebkK3J7n4dWvRZPB2P8ylL7
OWcInaUXZExzrA3Yz83PQYqaI7SB2VUflKp9EdcUOs4nrPeuxcqM61QvNhJV4t8o7mzo37z0Tkfx
XbXYu2oT/Zg30NrD4aWZeGTG0EMK5Tl37btc927dBv+I6tS8qZEZY/LQjGi6tNnZrI1ty6KUFol7
QHsVf93QGdCCyj6WhVDUqD+bw8CiUSLrLNrMwGcAodXVa1TXZy2dD2HycWZhh4dewSPcP8Pt0ZXv
TVwhssX7Xc4E2wnu3ASiudBS9Casu3n9SYHeOK2HBD+SfiycHsrRORgsKob1zkdOULygji2CGD0O
kPyi5uyVym8AigTsj7FjhsLvFN6q+h/sWaJjXSODjAVTEF5nzHmhgG0Sy/tgurxX69PJ8l9rViHa
7o4d2c/AdhDLRU2A/wuZgzyFopMpUt6gB8UXOtOBfTW2jY4DQr4J/ALMUm/Goti1enETWQMuD+h8
8NOJFB9b3w+lHW89nAn6n7CXzmU+Iy2Aog1aiG1TnyLzHq/pBOB+jk0czy2h0JJFyEloXDampC2v
wMXY3tmQARVYjXwqrIlg5pSE+CqCXy6Va7SPDlFv77HSOXkxr70uK0b9Tafq94LlL4bj67dtA3Nr
DhGKZEXNq+d1GSnXY6hC2gASVH40clYg7G0/smOOIazJspNdfgrND6PKtD7ciL9zVT0ibHXK6uha
q9kqZtuMZbyNxXKj+Gu1Kh9LOh8BQ6JfUt/6mrfnKQUtaUbWxh+GmwJ7LUFSTZv2tgLB7DreB9GT
36mgGg+cv2z4kyL0G1c44wivUTR1YqZTk6Fg0h5dDzo+HUg1JikiHsZwyCdk3jAR528y2N61OmC5
BubTtvxd4+QgKHCr6Yd9kvhItpYIVN2qKT+mynG0lJ9+XqFEl/5IwYzsEjwRFBMTF7XpXxVAGrdF
Fn1OBTM5xHAk6eGA+CxKdWqDF0X1VY8hiMVmd0qBsEQqOpoFK/HROO46vTxHHvQ57kUW8pMT+16Y
9cYBPBXPycAcaMzvknIXm8UHy/d+aHNY7YwGCi8rfpvUsh6tMq4Ocew9d2Xw3KCs5qFl6DeWgUFy
c20FSbfzEc6OseDcVlaCT6JhffCb4b5Jup9d5EdbAL7uGG+A3Ooo3jLNnQp3O3QY8szl8L3QOw5U
/SsGa5C9os+TZz8HTXwotJ0SemfE9G5SrYWvZZub3tDg/IEOH+J8U6ZKd5Ur7iGZmUsruZ8wargJ
TeM7du8/A6YIwQjFNG1O1kMY49LnzCzkQUaBoQDd0s/UV2fuPlZ9gjuA1eys9pNrV9kZ+jsvF9Zz
nKCjW2qZsq9j5ypwFOR1sJLzIwN17JpFw9xr7/F54w/b4RhX4gdqZPxGm2DBR0DYlYcE8dTap0LD
UgDJbMTCFHcbavw1WkN1T7EVb4043eDoi26+T1JSJB+tOX+OGiijil6hY2iwohGO30zchVCiB6yj
V4jn+jVeY8EAFBeFqf0AEox5YLUxalbgM2UCHwXZeJO5/Q3IMhzl7PHnMASH2tPR8GBBYRYmmIjO
QbVIsl1tt18Gs3tJ3OHa9GFo2UxDr7QXeyjgZiEixYMX1VcQGVee5XzwysHZKLqHHWrtQYwr0DLj
o94U07NuI/1aVNWd1kzfW6fL4Xpg7GtFvJphXwAgOv3OXWlfgXfcVzy/sH1pN3Y6/6y16UUZcbWC
hqrhgRPCOWXLWTl2wPq2WQajaGT5D0ebMypj58hC8tn1K/t/VTh+/P+AcI1/3EbdgL39/hv6VuT/
ib7V/9vW+dzZGQIaZuqr7gaifWBq3+C2rvHfGrLrrthsNTmy9ctNU9uxDUNlp1U0/I+ENgwBBL5A
25rsyrqqy3Yukh8obbj6O7Qtc4soZn7sMLfzf1iZ1fY3qo3vblWif4C0Esi6UrMRaksc54QpoHOS
zZ3HW9b+IhObS7+dhpPphV19JRsmMc5Slx3lEEsd21odMaMaa095HtkU2Xnf36znSBPz5+R25X6u
VGzu1ytAAufPc6zZamjoTDgwayl7HEsAmUQ3U2FfT6mf3NaGmtxi5/R29C7mKxP6sTUCFLJB5uVI
7e/nHn0IcPTqCfent0LvG6XELIg68KxoP4qctVkemYo+C9ZVqZ6csu7xBk8H2DDLcVgwp7J8/3oJ
eoMxL8PL/HCYAU2yl+YYiXlOxxKlpCzuQTFBptaKWmVLWzU+tHp0MyL29Qk3QWufGiiVymoMAGZg
/fKlDhXjlNfRLbtAD6M6Z6fMLpgZdwUrXFV2goCUnRRkFFCh7TAGQAOEKN7IprNxAFu9BS7aZEIj
sqDOQGHiR56lJ2ihSOgxljyHK4da6+up5JHMka2yejEiltDMdWaWSsUJ/jZv7fbuHLJBxpZ/ghxB
BoMycXap0/yUtaVVHi7/tIvAkiDUtzJsF/YxWJvObp0vcY+xBB699a0+W+qDib4rsC7X+WL68xe9
1PNnLFSrY2Oz5zN1ZnaLjDt+j2Py1QYUdhOqLFMosygUvKwjAwiAjK0NXZp/jUOfbQKRi6l6/uDi
bX2TqpCA/EnPHtYGMa5XsJapT66/Tc3WeZySyHnkn3MTlLFylrUYXfgHCPVXjWW1OJXVbn9yI++j
zI9FJ7zQgPbldrORHWRD6UMVtY2a169f4xp9zvJmwPJc32ftvcbbhIFeBluqTXrW2s64jrT5syZC
a1xNA/bVfqVVqsGuJfJXuzVPtg6Oqw9Xcqg4qTb8xtQn2bDmycYC2Q4wtSj5htv6ZxJF0CZ71lqn
fnLuQ7dxn3h0B8D0kBTIZGsU1NhTxMPZtU33CcymdaNLlKxIlj2AqwTQnIE6yqo/j9Zp7ttvsgO6
4+6TbqiY5kZmcyMzPMdFOd7oz7Imi2b29E2bRBr6ZIwbTSwHGSxcrBlmjkEVcON4D/VcBT11m4XY
LKGzhtVPxBf3aq3Lo7X4lxzZLLOXcdb6uyHWqjz62zzNSD9qKViNv0or6/btqmcl+qrUKGcWimLe
ykLRSmTizQAak6yPSvuKJJzB5sRvKUEtXLVDnexmVpobxJWPa8o61LuYipPDxpw6/EF+H2+trn3N
6uOg1+ZJnmUNL6eWdb6/7i6sjbeLXROh07KPohYFGIgm3aGVXl7rva2/ROb0Vq3MTjvXNi+bWeyn
uNTP6b2J1OptVyNNLmoyjumldbzAYj0sBJj/g4XuQxHlbfN//0szeWv4/VEN4EoD12QZKi8AsF1+
J8ZYqHJVLdSOl7xAc1Ixk/sajYZPKAlhYIDPGstmWX+tZs107BwjPuMfr4ovzfjBTbCBAilqfAsN
ZPuB8f40U3w3gm8ZE+OTyQSFPc+jH2XZKQSTckqmALigPJRBmfauqvQdjw0ZlM1rbxlTYsZhZGQ+
5k3DjsqmshXeK0TRJ5kX4kRUuoAUrRCmpov+cdWNXyEeDViKi5Y1fclZg5OJa0Xaq9cyZc5mQEVa
zRyoqJ9DixXGthK6UzOaNqBTmnsR12s9O8qQLMxQX+Iyfw3Jo9/HkUP8iq/jsJ80WldiISoW55QZ
MleeXcSnDH5NFPds7dtgfHnw5ydZKPmfR+9ioOkxbklShXLKQtJ5Q7zq0WJCdVIEE/QyaUKuYBnp
r+tLrhxbjiLzXWBYNyZvOpfD/7okmbKcUsTYly13/ojmlAZ6+DRg+LcUXT5hyC7rcRn8ebi2517+
pe3xulpD2ByHp3fDyNZ3sU6cJI4AiPzLN8ezxVvsyinjLddBms7gzds1NV3lxfv3r05Ws/ERzkbw
Ymd2N/kfphlkbm6nTbdtCrU4t3UFn7rvXzp/YjNNYwnpWsaSdhiuwVt/m5uqekv2kzhkSmyML0pZ
lwc5QOjAvDFjIYvY4DPIHBDv+tTUSqR+df8uSxr/rhRHGEOmhzCEd90UJYkyKJsd2Gz97E1nWXs/
jMxbuiC0kgIPJl0zxwSQldgC8o2z36gGAp15ADvb+JYk2nR7EZIpLvrz13C/ACHOhXmWsbWvjCEZ
46DuwE/k2rAMKutZ/r1ww0mYcnEe3OME2ti230blHRQVGyDDJ4jC3rWr+tMNWyTh/aCYeJFV6fxx
9P2Hahz8H9pQ7cvKnL7kalhtdL+tH/F79AGasBNrp9FbpyTCh0X33YfW0L4hvZoAIarRCca2WFOL
26DTAEWIyADluwInz6GLryHyyPigyqrMGZRQwHAmlqd61+UdLw/rbc+GOopNkLpPGHlNb4e6qMug
kpZvR2vML4IdTPX8RjbOrdOc5NEylqz/x+G7VDm201V3jQFa7qKLbJCnqthEBATQV9epmpbAdezy
Lu7Q0o1y0OgZtJE7XkHZ/W3DCg2jTO332Fqn+G+IdNnOv4192Bb4WR84j4h21DcDnEa0XRw7uNMD
DGY9qHcoXBTjgA45hDmggvdLNYjS8K6x0y3Gg85J1pbOmBhOMSs/rgMTilUkoUbje5jp5uVY4KBS
IbYdBRUgn6wPbnKmdOHGa2GnTTVe7ks9GPN6F9u+DYIM3ePNWh+0pOa2adRt0I+fY7z0npCe1W/V
RgermfYTi/DN56wa6ydo+fotol/otkDk+pz7eN78ymd2cpGvCuWXQAnrFgfk5gA/jFcTy/mU6mZ0
Bh/6VuDaVA0CLxqdB2VwdlGhw3gW1XeJaxVUaIkebM6u/e95SanBwpeJY4v2nFaW2W4JXpxGtqsj
HucdiKn9einrGdYYBlB33miy/aVm+9yt64dA0Wve8nHp8MogBnsUNUtMtkZpeud7kXnq7Lnz2CZM
232N7utG5oFkYpkIZAWYafV+SWm9hA8cmf6dHNn3Gb5ll+esOPM1RFXngA6Itks7hEXKrpw+I0T8
MRgL9cnPDHa1DTzkA9NY4orqzk9BTnzNd8gPNeIyv+N7CmLgWJVmc5crts/i/wEYnvE6JwN3GLRJ
4Ma98coeQLnnrooBJVbma8nbDkjmqP3VSWbZgf3WKWdx+1AqenuwkPUEzRYzjTet+9KI3E8z2oyb
wvH8R3Cx9l5V64nHXWCdmHHr+y5WsqfKU8tNC9EQ/fPxxlJY4CwK23rGyunzwK/HrQylGUsgSY2A
riMy0E7I74GFnNIQOIHdllggq0V9znQ2UfsWahOEZVQ0IwW3MxlEYQONQIS4Droffp1d4EUZxBsw
oGLyF4vJ3zpRXGaLTP5k3joplLl4pl7mylYxqTR/TUCX7oaZ38hcOR9dB/81WeU3kPMrv/J6FcLe
MgX9NUmV89N348kz1hXOc22JzkGCpSUeFxSBZqccgaca3iKmDaEX1gm6ndsGRUskwPkOrT3y0qV9
rf/dCHJE22chhb88r1pMdfHrNIaXibXsE0og9WM5TPXjGtJsfotE1bGM4RRa8Vt1EB3WquyP9tVb
6zLc7301bYivjLRN0MsowB8DBejPg6oxCVLipyhS4yctm/PrMPTwgRNV2VApfYJfw5yAPScmixjC
QTYmJs5DIvTnQGunvx1oxGR908bGD2zp1CP4PefO9BE4RXLf/RwF407VOvu717Tw3ofgxfCQ+I7w
2VhSwzC5SFVif0ltrPgyNZ2QBmpiBRBNNb0bVaZC9Rn38gIi0Kjs+xUYcosphJwOzFnIGnujajs5
RUhyy2I1XMwMLmYPF5ONvz6U4xUlt/g61DItkdMUOR4S+sxY5CH2v6jalfzQoeRn3vnYsYzaaD3L
gvfyP7qiac5Jm1rPmWvH+9mYACGKjAw1jjsr1C7y57j+wyuj5hzfoMHpBOVrUsdgvuFu6vBRmBq+
6iJqmw74NbdA7FBU3SbNDq1jJjtYpeVrDelua3U9wurDXLwi5veSqqzQhFbhvszpR9lnHsa3ITpF
60AagiFtA/To2LL72XrtgaXG8UsItGHjwbJ+gs0z7fWsNU5liTmtFiJ5o8IJfVJwg8Bz2bG+1HT3
/uzuh/H0vju4SG2fw4m7Uli/SILBP2oaRDgg925xqMEr8E2FpL0Ef+V0sYs9D5ytB5nX1NBEhBIt
qHkvMF5y7t670dE+yhqCs2gVlCbgJFVf2kRtyczapU3WDL0obwM9vE/RPoymsLjTWCO+a9wJbNsY
uNmtaJCxWTSsKTqO47ew5dgd1y/jMkM2qip2YchhnCExmZ7gjvDwaXRcA9EbGhCh0/RP7ghHpOM9
07YC/0daf4O3Hn9PC55D5djXz71h6nv+COGpM5XinHpTjvere9GnbL+mmOB9j0Wfri+aQ1l1Kj9O
QwSEpA7YQPLMMN+n4u4b7J4dtEp7dRPLfJYh1kBRK269u0Hcj1GODJ2dI4UvGxF6WvLxjPHZfp3R
XFOHCaBB8gE2a/GqIt117KrS3wTirvP0Hgjk5MAiEK0Wt92Vl2A8IVu74btV5frLryFk1GKqfuRN
w9/IPlqNRn04NhGWs8Vzz1bdzdBZBhOm3jjnGLVvgdvOm270mAfIoGxm2848N7n17OSAAWRchmSj
LDI8dY5Vj0mqSF3ja26kA69vddD+slU2LOeRdTE6okDOAQUf9RCUU/VBRZ8zYdEmvBJHuMwV748U
fHqWGETDtyPVyIsP3dB9Rvu8OSF92pzY22hOTt4yIZD15VBGh14hKg+VcgBGqWo3siaLdYi/7iKT
UC5qTmmUlvuqQncITdDmnn9sc1/ZnXddeEmN3F/a3PdMLe7l0dog82SPtaHPwAbI6jpU3uTetWxY
k9+dY01eh5InX89raDkbzbHZnCZtp4tvL4Jd8ctwWel71Ixb46WNItkCZtd4QYIrfqHPLCpws9+1
iD5ZPIKRzsOZN+4WFSxPSYq7dEb2wYeXezO100NX9sXdGpdHY+99z5uyvwFQmwTbwOvwsxOF0Zdx
sDV9E0ZUiYIE2ydvLe9zlvTfm6eufkJzXDPDb8Voxzdh1c7H+FcxQdM9WkNzLL1mvE71AYE32Srz
lroe6W9dZPba/G4YmffXQ4ym4EGs3WWqrCZ9Fe1KBOPwhQqyTc0mFPoPifLYZKgwuHpyV5RqfJa1
cNSaB/QMMVYiIReFVVbfgwQviy+xHt3xw4GZpbjjENhv7mNxVMSo/g3RaBxkg4zJ1rWhQFMM4UbR
BQevt+xxGFgFW4OlbxoHWZWFHMdIogfsc/kRq8F9uHaLqrk3OedaFEZgAjOx50fbLJDeECE37bsZ
4VTqsJEB2mBkcS2TL5obDyqA6CdjZfvTgsj1WUMswopL72OmCRUOtTOOmRvoD2oNnAEp3ozlfYS7
Sse9yEC35V8y5BhGWthX+Fpn32qTFZ5yDo+xh40IwEr32OvW29GMzAeCwb/qslkmvov5+TDlV7JZ
FroYRx5hp02LrC+HMjr7lrlx2zDbXJw2jGbEWf/iMi5iMkcOcXHKi8u8OJ3MWgt5xX7VV3uo+a8y
3r874xIU/9qLEQH3KW0jcDcdxBaWAysQyVE5Aryw+yNgj72M+ZNd4oKMDzdrAZidO/mESfaknS3P
1c4lGHVaY1R2U+8k45graMzNoa5dRYMfHHmfPIZJbABgFcnLYZC51s7SNegKv48lq7LIioIXd3Yo
dmtMjiBPbOTKplIVmCZzh2Cxi+DjURYd8rzQurCj1kLD5jPPcK+Wh2sOAHBLO8igIZIu6oXrlgyH
2hOfoxh0Gb+PmBtOaMymj05t18cmN+vHShQ+MqSWlji3MoR4Ws3dPt+inOjcypqMi6zmP0Oy46yh
iihTRdba8dfwSyjGm7cvapZGEl29S3y93/B61O/KOQBF5AzQQOyw1u5KfGKRk8euM1X1q1y0uskY
7oMJdeBRBmUXOYxbC1lny7yRXZdRUK8ebjQYJbLvMoxMVpl4X2k8A/YXpwNQap87XtnkFcgucviu
68tdZ+XqptLm7rYvDKyUWHo8IvrEu1bbTyn7o05fHlVRLHWjN/88lE2yLnvJqizASmQQaAbks8Rn
B+SJzx9hqhrVWnjJW2cC7Cg/26kOCC5Nl2mXx3IMWQwye+mj8h1Ybqe1XcYuTinro6fh84UK2wZx
2fFBFjZusrfIo9/KWqBUhY+FWveoZy6vLZWf+WgTVckOvqe6RWEm96+0ychuYVbeAkqhOhpjeguH
Y7pSC4xRU3SiHjKg2Y9dgtKinQztRsZkYfZ2dNSq+KesFSINCg/0bZYbZac1VTc/505l3q+ZbQ4e
3cp0oIf0k/FKCdAecTHVklXZoPJ9QM6Xa5Hjy4Y5BEn2d9dSR6iFQLuel+sAwhoEyzVzDaYWjLd+
5hoH5L7h9JVuYB+7QoFcZgamBVWBYrahnFzJQw8fLRPR+946XnSQTUs9N8ISPfvsVcYmOejS8n6o
pU1G1+LiVPL8y6XIq5JJFyeVF1HXaFmOTvLa+GEOPzuqPrVTXMON0LP7QC144rfei4ynVY/dzOwZ
h2ZW8fPLf6IhP+PKXttHL8jz7Sx696K3ZddvvTVdeZHpGK/jQ4E/8OTnm9ZWouqKvbDhVMtD1dfF
Cgn1MmFxJIPeUYGGJ7i2eKmpX6PsfXfRpY0QFNisOe97LwOlXviDB3S6l83yNEvDWrenqOa3QJxx
Pe2vM15caTWFzc7vNFShSoN9h66sThOMe+TwKybzbNJdy1jeQOhaU2R1LdaUsqrou9bf5VSxN0KD
jlnKFgPKwlM73A2XUp5hbVrHsRCyxcUvbK7rugd8amVsIoUot19nHgj/benPMIsMI94u7Yamxfc2
HgkHl1742bOAD9GXGaPOC6Ae1rSWQXLfxHZrIpw6HWadN96lM3rurBFECAimLZY6JjazlL0WnSpc
are2oog9AxF0Y4WEHpZYiKe9SF66LKVqdRh1LpmgmqOTmgzfjUzH7xyn05MslhGWnP/stYywxOUI
vb1Nelc7Xp7+svNyEcsFyStOmF5sZ3inVcsOko/G1WzBY1Wc/ByhNwfDXdwATfKph8V4lI2y8OPR
3I11HWOTBuIVa94ix8kaHP40RUsP2CIRf9O0stWdmjTs67RxtguS0ryaB7O+lYXLqvqtLYoKPRr4
H+JwaRHZCgwmZKujob3oI5u1tu9bcNGiu8gMGzL/eqBfQy6Dq1CK5FUUWmHsvDjoYYAUrcGqqM89
zXr5nSMKWQ0HZ2+zAwEwb34LybiuG9m+GyAQrLmyQeYhTbdn5m+e4sT84bmzf22J9+0w8pyzPLJt
ZCVKdyz2a4Mu3931qhyOWM3esFbJe3ojXtmXQ9lnavjiymAlWkYXGqQSDcpzM8bxudbigyYwFbNq
a48oTLKloBovPYTCR72KDvBgjRc/6rVHRJoPqqgFMTXRtvb7lfmrn5tZILbTXaaUEZsxYWYdZWG5
3dvRmHnmRawM1SS/kkGZ0zmJtmvYpNrojtGNiDUb9Tn3B+vE/IE5GTUZquf27WiN8Zv36mpufFD6
EMEYkfEurcsrfZt11biRDRenmMviY104/Bxf1a35ZMYhhmBVjUSwhsCL0mRYItQm9CjwvTynDPQ8
1XJZ2l1z0zqb2cmASCJzc20wNplzyqK+gRsSo5lfdlj++Hn5yUVYJozn7JuDHSsODv+QAZvZuypT
++/HWDOi1uYlvBmM6usQA7+OPUXnLxexg8Oq1IusQsRWr3qz11+6tDTet7YqS2Zrci2qa7JsXaty
5HoojRehaHta+ybfkUjT9/JGX+92qzEbHv3Z8o159wXCfrS/iqoixxX7t29QE4Xt0ciSuxhQ/h2I
S1vPirsgi78aSdYekNZBOUhUM6dtDyEKn6rwYv2qidaefTHcGLBORGI0/lp1bDy+i8lu1oToFfam
/Xhl5yiRB0U9sifZhngYzxqk3qi2jt1kh3u1HDAaEM1xGm9Ht/GeWY90kdJI7IPcAQM99MHTHfeh
iePgQ2w1exmu4zA8gSjHw1bspv1dJzw/rR0LYWijm33+7LCALhdzKj3On5tgElsnGJoUPRguDcer
zWDbPNLMSDlnk+mfq8R2gARoY3vQ1OGTjMliTUlFMhq+eDRbyWnpsOZZJUQOq8rm7Rpb+6rZ5N+o
o3O7dJsNJb1pMu/eQFn/NiqhancRhp6yusRSNjKRjIUEJlLWBnm0Jv9VX7Akj4WSm9d/21X2WseU
w/lwJK9HiJ9/OaS4CJn2V10TC858zC/Pbm1dLxHp3GZrqwXGylVjbg07xlNc/Iqa1mhuu861FqCa
bJVVTfxyrlUJY1uT/0d90zyyj5mS/oAMnjQ/clvX8RqsXUjayAJYzWwdLmJoPejAG3kUzOxBFMax
703DbEHb0C2MMH5CWdbdpGnRzp8m1gnmKD77gaNDRTJ4jcpAqu9ztVfPsQ147WqYUvUs627SHXPY
y0cZcgYHRrjIk9XMS1ljsJb0zosRPJBxWcypM+AYAQ9WDPaup6zW0dTuw8rnhwCNp01oIFzi+JZ1
whIu4/1ZHIKkvizWGPSn8KbSuuu5F6qKa96asgwTjqMOr5RVB32czyr2z7MD1Hib4Ch7HzvjE6Dc
8JhDvGLpRMTmJMBEyUZpGmfF8F7GZFH0ln3tpgqva2u2ggQSoi6sIKa+HRwSs38KujqET8VQspCj
uI1jYROM8kaTY2zRs5AC2NnJPpST88xeWHQna5UVIsRYAWWW1cIuzBu+dMGmMbrsgzka7WPW9/gX
dg6oyYYN8N+7llNfX8vcvgsuu2oovcuusvHXmadaCe8wZ8w/sA7Wbd91V3nYLWc2RPd67C7O7HWV
s0eL9HPvJhPCJxRm1L0dyWqhO+P7mEzRRv0b8g7l/m+7Bn4pYF2/Rl6Hr/2o+hesmoNQ3iVSjbcE
XdVV3ChUR9Ut7z1SDXKnNph5Ab1YPksRswGM4Wk/y3o0P4sDV4nMz7Fh/iyi0PqQqCMCMhgI3zR6
YDyFUO6XZc62ru8DbKX+mFu72itDfV2hzQoh0AzOsqh1G6ORJuzf6nYEka8N03KTaFG45KzZa2zN
84Op2GnQnza9x48X81IUZ1o3vzPlI00eOmbUowIptGhESyceikuDeJRGNbS0CKkLea/JOwHJVuvW
Hq1vbGdnH5Y7r3qFi+U9yYqeIYGiB5VzlNVs8Lp9UTvprtBqvMv6IjikAj9flU4DMWHqEewVkIZA
IOvLGgNx3WzPle/W539GGdq/iw+afHK8MVkWBokmBDtDOtpe6NZXkYPxeK30j0qBntygpNGR52XJ
OonhvJaZcmMEU/bNECZ63ATaPlQLO4HPjlFR3DhPC/4g90G+IsH0BKwN/AEOTe6pt5rHMNHhjIdN
+CCP8H6aNk6uJjDswvDBFYVssFL8iKL53utdtEr8lPMMTo3HkOhvI77AX6KKXi2cl45L1bBD5cgG
06McyemwCyxmnvByDqUqXnvt9KjtL3Ookp3++7i/WSZYZjI9BNjZPqiF1ePkELWHJU12awY+kDjR
WaFiemPfO8rSbe2ri25WXrVYhpZihtayKvvPn4rmvP9Y2IVXdVtlf8FG6pvv1u/QT29Usy4yjfAx
nTHQ7ZoOF+EmyeOjpZovZRKDfZIxlv6QM6wK52oCsotsc5hg+RTbuHFr0XDjJqFVxXiep7jgKU30
kHWjfY8lVpD7Wo7DEYBJRRmtpVFmFIoRPRg+Cxhu759kSBaGX/mHlFU6IYQRPSBDhl/apALWy6ao
OqyJdZkZt8LBlGU9zmFzd8NA1TcjmjWIqhT5H0EQcVS4xR/BCFMyU6v6DzAnmFU6Y/PHOCXfPaPe
ShjMIAAxY5+VWytANEpWZYOMgaBD9FtiXsy5xoZdhwSy3INo6L31kelWUzaPa+zdOEGNuo/MS4sM
XwI7q9jAzsZzVdgeOkh+BVDQHc4XRTGMS1WmhLpVwRalh0yRfZGKxTO5bbW3ETwJPVyHkB0HMfZF
x16NIYuLwf2Gh5biaRmidtj4OXdGMqsILQGSGLBWuM8xR7tXmjmnGL2D2VTfZVwWMh6WxXRKa/Um
hZSKcwFOUrea5v0I2S+EFl7GB1Osm/d6rd6h7a3euUVkgChF/fz3uKz6Jv9EV6n7rewgi1Z0lUeB
ru2qRvVP6uCipW6jwOV0oY8GYzgp5xzAyD504VnnTk5VFBmeoUzDRfMSlYcXTbUAgraR4+xlEK2s
6aoYsH9WeDt+apDWveosRIeMbNCeerdP7/qpO2FNif0PSorWtvGqaL/UbRQoWjPoH2TfYSysQzXB
Ka6qRHtKU73+F9rDe4Kiq+u6asPFwVjctXWE8X///jaVyuwrz6wHa5rGRt/0gWve1mNtIe+CgJ6u
Ie0SlIr5XOBZdxpsdqxlq4z1ZrBnUpUcR1CJdI7H/kYb6+ZGYtgkaK01DAP16PGbRLSt2DYeVxhd
qz7CqclsG+HVNIjf0Z7lRU0J0NeLh68BtHy0j0QMKW9MXQuxJuiOE8qU4kgWSYAh3dKyBmUOq2LZ
ke3UvRYhOiD3yiNFYaJZJQ9y5hVQk21yh12xw3sdkNjSJmoNeuzXrgMAQ0lsj98oZTioTW3c2Vkd
w1Q2xw957mCYzkziS4Eq/4zKIssLaE0EUf/T8cdXIze8j77Kqn9bJd0TKxnJfh5L5ZZ5Z3z45x/j
9wwW8VnarmsjZSn+c5x3n2WAC1lbtH7/mCPYj3JWOPr3AGu0nY+PxNm0UgTDAq8+1Hle37NEgFuC
laV/eBZUbs9ryu+8bG56k92UK2PIj8UYAWgCmYl62ggTXkMySZvUr45joc3qxv1u8Dxc/ZIYqKGE
C/L1gUeNAix3RVBgVyugiBJquCShkdbvAriilTJ4X4rI3KVJWnwKOmjsKUoC/4+1L2uOG1ea/UWM
IMD9tfe91ZIs2XphWPYMCa7gvvz6L1GURVnjM+fEjfuCIAoFgG2r2URVZebB41p110L1fRFqfb8C
I1m76kWGN6lSvUm5xdifwNk+mVL1smU4T//+r4i7/gdoF1zLDswmSDdsBiDx79+JdCiFzCBA86xB
k3shLHw3hfhCoTNefuj8GqHAGToxUAlfKKZWDm9uPRRUKicsFoBu5nd1ii87F2kOAcg6WUEqOALb
YB8+1LWd0Sj1rMILHxCb/OgRV+3kQYPk1hlDskptDplxtQbtkKcguG020gYMqG8H9yh9lDVsXMIC
0WVYBFthGOk+TZWCjOv2zrLVAn0/tL65a73RXbQRb5Jl7rfR0mqHcldTv9UuUeFVt8TrgCK0cgNS
X6BKorKmToIHc0BcbW2o8jwRSAfEwVYCkg0USiWVdQ9hULbOIqi3QU8bfDW5B0m2MAeoMmXOgyyC
dO+B0m0a7SAfe681Zxojfy9HRk3mEJrvzNp9cAX244BsQZfMSa5DJDeAVRaHBvGbg1YWFbQ0qc+c
P1zSUAkk1IGuBpAog4VC9afLTq3i0Sp0SavGQPgv42rwcKLTICBQjPqi4rl5V6hmiPUOKAID2h+e
AQlMNGkaLgDAADo2yfMT5D29vRVA2yBPRH728gHvz4YPXvqY5ThiZP0X5OgYoKB589KVzaPsQ+8v
FwQjcV1CT1eawZZBz0PYQYU8NitvVRVUJ73sr9QD5zoy0Q4vyRS8exkQkSYhkE+m94kmrw2Qnw41
igGzFqxARXrCG3Z0Hkzmraqxa7+yJj7bFbd/xrZ2H9V9+jy7QvIhOmdJ5+Es67dfA0PgVzNxfpbq
RJG58cXg4x3SKtXZ7nAo4FZqg5Ss/k692V7lGfSkJIgo7VFMrjo4OXpkXjCV/Myk/7tXSth9h1Lb
RWsN2qpvIfjTIv24tDPTu4B8VAAX60UrpNTb17oAh6Mo6xecBDgq9WwEONIUutoRijpCVLe9InX+
VctQoJYAVrqDNomzMevae84l25LDvHYLrbizLc3/sjZqkPFzn4hsM4IPflNHIN5ozTS5Nm48nnCS
bBCv1NgrxFJAWZC8gn7fXo2gKT+6qe1dY+h+gu3QFxew/A/rEvqKh3SUHPg3NHRFNmraobBS0Bj+
0wfad81+LLurm/p8DYkJ6yEJwfNbdNatqwL7gUxVzW4lhGIvGlDuDzpL+LoWJpgDVBdaHyHwEA7O
RujlUsl52P7FraBHCa4vSHUPCQe8NIBYBsgAUJttlOzkiHachtMUhAFTl4ZBPNLYGzWRRsg2DU9r
dBkiuJrQEN/NkZDCvb1Yno6XuJrVZ09HXUaJl+FV3LDum2Q5iOI18VPzQddu5X3zAGVAcCjr4bjD
a0dz37gpjkzK5ffV9Eqrz1Wgj6cA9DeroLHab5Unt0BwducBueht0la7EQu9os57WCL0B5YmXF1s
i0tUsvbiNUKBKjBe/RM47sE0lFr91hs5klAeO1dGXZ8GQ78UaY3XYgjlsHPsix1QTfktcvXsBjb5
4GqmbOmw8s0UGVl1h8MqjeOYh+dZ0+2i1EJoLCyYdZReZh/pihoNB5FlD4Wf1YCipQ8D1LU85wcP
BSBHTu2c4ybNVlFmgAgd8auzoRoZJkgsUf888sg5kycNzU400Y8HMPDHwn2bQ44W+CSron4eLMjy
mK18jax8AAeO7V5DSMbuu0FkW23QzQehoWg8sDP7Z9Lak2+As8YHX2GzatMAFpWF+QHliv2ZmikM
jwPWsEABPAqRMEo2GhUqSB/SaJtBYGbooLOm5grgFAAdBlH9AJUmjPi9nEYsUR5MveNbCy9JhyJ0
ioOP8pcRSpO4TDRNsjUNUQN1H8h4Ta6mfPOfhz+4T54BKDPXVYO8Jo6t9X2rJ/W9nkIi17GS+kDd
OG+iO2HrS+pRUyZVtnULhCCbchBL/PVpqIsR9pVX+F1NQCYCBBVePlH6DlG3OBOPbVKjdj6Nv4FH
PoUYyhpPWoRBkqz6Ejlg4QWV8YuJ89/KV4p3IxPGA6SNH8jOUIS0TPKmO9VBG93Xhf7DUv66VHRE
rmaffRfFznmvUvuyt1+6ThiLcEyzax+50TXFExZl2s69zPK92xY+UDqB3OsDP0ZG4J98ZXJy3T/N
XboiG/CEtpdWkxfNJn9qZq/CHlAkr5c7snt5aRztdFx7GrQdoqoUr77W7oqyyZ9FYw/Io/T+Fqju
4ckJ/YNIS2hGGVvbSJv0R/TsF55/bDI76vGrA42gFq+vmgay9sBzmxeeQ7jQSr5zvY83kTAhNIPT
9FNclHte5el32w0ftLo4O3H3A9W+uJGamfd9lycnr2+/tWVo3deqCQYc2QbZhJtSaitUgkJTlWuh
dtRG05+aAPJsEFpV/VCronWKhDgCQL+GPzsKcgfsvNwmZvEjCsF11HKgWlyqMMpixvHddqE8SvVJ
BQSc8M68aFVye03eTe788h7blG81FjiLXIYStFBXa6rrx014yxivLOBe/x0J0OjdP0YID0DIgNIf
BN4QyyvNdZAUBjXc72tl0g8gfOMAQiBbvKOR52TEYx9U8F3v7f2q3titk/zQNQH+z34Y79qSQd41
g5KBAVaYb3gqbqimlDx8xwJw3s9PACfW97JFqgylEcGeGVp1r1u1dgNcx8igqQT1pK7ZpUUnljT4
pwmDmhAxiEprUL1EWAK0VGDGrZz6NI4GEnueEQGkgS4NUAMkYDN154FEubDEFngBcSA1+74KDczd
zrUNCE2rYWblRwYWwd283uxH02reQBZ5kOAJ1O/A5dMdp9oyZEzCtZEHxorK01wH9cL6iGdKCdzx
2o6jaOeBiuTZ8uOvEDhs75iWisfAhSAC85zn1Ix1RCWhqusoL7ewELtyPbanUSRjj34Ym/cltOhu
mjfemZWhPzHLBSPN7/kZMAD9hEZKvWnyyJ7yNh/yOFkGsg4QSSObQymezix+huCT3eiD/5DyptiG
zRg1yOjAYxylD9HOMH9zcVU6yDDsdhcV4zEYFJ7YMV6kQAFGqLDI4QiuM4jOA4Y8osp71Xch9OKC
FAwModu8RgI/5jSKQjwcSzv5kgN+Ms2dlptGaUaTu1dNQkTCbPoOinY82KOIB1px6FHTgcVluopS
+19soRollxFnl3RR4Rm0Yhw6bWTM8a2HZLkoMDRdx7lzKJrS3kWtM4J1OtGhbRA+2TwwIWKA3mzn
qvvJVkLzZmGgjAOg+F/Ordl8nEYLkM0eyn4BpCZf/w/OOZQvlw43IESnVv60+VADsA1MJtRgUfaW
Nkn0ghBOsbT4mKCWWNfvO+Z9QbohfhkKu13FVuscUrBW30lILSBkkeyNxHxlFd6f8Fr61pVE9VAq
Lgn+y2ZCQA6F74pHwgJTP037k414ISZCigTsNBqO7hsb5R7rOE/q6XsylBAmKzg+jR6Kw1TFWada
f1fJ7tEBl86Rvk7U0FRQSr1NJZuvmfqpx1sITcpBErKNwxYqGTiUriPU7GylyvuPJoTIc2m6Fxdl
aU9N9bVUZldDlFkYkFG0S2E8z5Ooi+jcp0mYx72CQcb6Pa7lsiwUUGkzf/YShQpTWIyCXZ9iYQgz
ogTKq3sIPP4WJJudp8maKuOjwNoUMzOhNF2nUaukecylRI31Lu8q6zFjLN94NWRwwgjSs4YA4YBp
mNDLVl0pQuPsBO438mXAkN+XiY/YJ2ZODoO19lPR3abFOj0E7AD/HNT9/7FVAzJDFzICc7R2CuNS
8LYNwaztmfsPpvegrqEVUElndbSap9IVOVsx3jcBSjjOgxYFiakvZDQtPI/OU39A71axiKcNAvPI
1S8McFZdgjH3Tk4p8KS2jEuT+iBopkvA2/pllwfNmvymKXHseicNZARkIz9qAhSTXWwk9JZxWjXr
TwNtOXzYg3x9gQmf9qGBoK5fAl5HF8SFnUUlrf40/bHyv309Fk+QtIiuTusF0x9tqbs92BgNZ01e
+DH506QAMVtIhXR/lT3eZEUVgPJ+MM2zY/YgwLXaR1QHto+OsWiMMpo6ZVe9NqmRqMLB9hEv76Dv
RAxmS12OoNiO1ppGUdZJa1GPFsRaCdTXH2mvNG5fW7dE/Tj3tv4oC+vAcNu6gUfzxKZgrRIgEh8b
EBUvtbCr9rJu4i9g6oQ8AShqt6kRxl9as7Q3lgXMahKyCEzJpbZru8pECTS6OiTmj6g0gd6D6mqh
Iy9N1jzT1MLk7Q1RxQ31oGgYfOk35EcbISi76WWZg+BIHEanC+7MpgI6S2e30M3ZLXI0qJbk8QV8
VuxGdr/JwgMAsAnYcH+54WGgb10TqoNki628O2cjZLkVmemIDOJaqjckXb0XDSjekmABP5OpqYH/
RHnAE41RQ5NckTtr6iIRUt2HoHcSseueh6bzzgJUf4jHRm4+LtuM4UxvQ4NEighVhaqLO4H8ydx1
ob9YpZx/8SN2+ffQLOLZv6fvHdd0mM1BpGiazDIB9/s9MlvGtWUnUVc+gX9sWJvIb+Lnv/lamqLf
5VlfbvKCDy8SZ3/HcJqvvmZ3O4sV5QZScuOLDf/m3X+2/+5fqHXaIB9eavx+f/Kn9d/3pfU9kGNP
/mp9RzrxConSHhpFZXYKUayHNF2Qf4WwwLjqEq/fx4Cuf+0tuY16N3lMbdFfSw8sh2T3WTxsojQG
q4iaxUf53QG/710r7fwhBDc6lB/yrwbScTtzwB8udcGd7iz6ToLAGufMZ4T4aXIYDkjZBH2J5wW2
BEMVeF+BzES9PXMPePHSztQUMrePMWSFZpOmQ5J1Qf1uiF/CLgLUVk34MMDxH7EeWS2XTWy8LYX6
Aba0MpwJAl3Hy6o1SvAuG+mzpSNSU/qNuCAYlz3jsIsT0Nh/QfmjfdcyeU9m3kYV9DkzAxmXIXtO
gQJbCzcYUfqDNRD+7RZBGsZnGlXCHrH5My5bdvxQEzHVSCwcLU8vjGoIUQ2uOg7VRBhpYaxATgxU
5sWh+sE/TZCqnrAozb+zqq21BX4QwdzX6TU0I5IG6TgDx7FcCdMnTDh3KId18KLuB2de1uAIhilq
XPghJQP+upSBW0Z1hyYHVLnUceAeQnS92rkjb1pftna9nm3zHrQ8+QV+H55FW+xnE01Q+4ixY5fp
9qZ9QCgz3Qs5Ow50y7K6vIAf+ZZIrzwFSEWfMnXVABJYL6if2AOKsAHJEbsQjrPPPIVsk/P7Mk0Y
o5xYl9OED+vNfhlyTQe3Bd97mI/uklcgQ9SBuYOSnJTHQDdjCYKmQB6pyczh7aqFtI9E8Oi9r3wm
d5pJ7qCCkpCH0zeg3DF3n+zkMeIIsvr35xEz/0F8ZUHqB0lTw3It23K9T88jYYU19/re/1LpIGQq
l24evVpj6eC1HhkAygyIQdPXEswRqzk14EnmHUD8/DSb6Eryvzz8BaEE5FcSATV6KI+jFaGf12dv
udlorJqtmcfZivKwqHx274QHAuSxS8qlsMGTgCrA9ogMF8ij/+CMYqKVSc6JV350zqBk0SAVjwAi
0heK4IMaUfD4gN/MNxuVJZQmMr9NUocLYgP5ZKMuDdBc8qOl/mSb59IeXQ7ubwtlWqsGGHhQL6Dk
XMUpcwpcRiquSX0UlWRLGwmSNXXHITHHVe9V05QP3onZARVL7h6Sn2tE05D9DNVCv+9Aa08TP+0w
LUFGsBq8zcMyS5rS+voL95tXI9Ig4Fdn1aluQ0TtFaBgrpPOR1vbQLFrmJAG4FII30AHTV9MM2xo
Yjgrs8mDbWSjPhNfauFu1YKpLPjBovXB0xls53Vog6Tsmgt020YGnGFSeDiUGU34QE2uFydUZZcX
6pEH18w3j8K0w4cWgZVPHmlTPfyX7ws3FRPc70xxNtJGpoOiA9MCV9wnprjQ9vUK77z1E2uBeu3a
2D3iaPQMrsNgGybgQPY54hWvA+tt6Bmi9Kri1hKwrHItTD18QFoLvPbQKKJeb+S48zrJl5As6Xdk
c5UH2JImD2YG4sHx8FfioGpj56Mo7Pj2VR2WfRK5F79w/q4Q83yuzdrYQYDIXFEXwI5qpZlNsccJ
HpQicQdqrJhdGZRYnwp3SVab1+5l4GxaIUbd4c5xUDFMg7SCO6YFxOTwYlyBaGcqL299IG6KKHUg
6qWqz6mfQrJ9SUHshquC9SaAbCSIpRaVQlVHIjmmhtY9G6JANjdsoKMYRc4N/HlvHikDt6TBxc2o
9APEYvo7cxiNPZfF31xGUbWWKQTZIBt+0XyFarSGkC8tT7Ewq+NxrxqZlcZeRvXnGTztNm//amPt
FVstY9q19TR5gkDvviw1/0oN2WtEpBB/1vQV2QZZaNOoH1qAteTBaba7gMsfsqz+qiuvpm0hyBWl
Kfgqi2TbWhB4zbhT3BtxXNzrsQXB61a39oCmF/eFgP6bn7PLAL2sO5CrQUewj5qtnzHQqaRFdodv
KYKwdngij9lexz0o9I2i2ZJb0vQGsgCWva7BhrGKKo635Vwmp6wOM+RuPftriR/S1nOjnwNirIth
rMUj0ovjtjbV2UBE3q0vDKAplEvsRcvAt6vvtBpPK+9s8yE54TGZrTO1msRqMU6eP40KBPXIaYvH
xNIQ8E+Ln8yoXloN4mD9OLIngT+RVKTaQ14ZwePIzGXepOwp8E686tcjgqerQQz4C1RNp5qsUwFS
gech9frMvWij++YRc6glNkGT7KZRMHMZiyAAIAGyF6jnfl9KaOEjsOPugX6HOIB1eo8U0PyrJEWL
krq4NJCFsANtgaAr+EUt1O4xEau+ZuWnIfVPU/d9Ga8yHSgYKRc/Kd1FY1vGdl62zHxAVGxty5Ea
uQU+WMIA79a/izjbOFqg/QWF8lvWFsPXqosKqNPXwbX2jHFf+7GnHpefJ6V57/9lh8mtNgcwsZU2
s7fRkP1dSaPcU6omaHFk0zzIcCFlQ00PaYZdX+GhIhrgXpYO/uYWMSpA8QeZbLwsMa/4DzKvFTTl
jr45XvAabF4hRWVM9h5Jvk3NISUwD9AozklADydQh50XoYG6tnYD3m9Psx2IfusEoCR0CbDuvFBX
INoEHQ6+mH3JheUmQwi6d9afBnxW37s43eKr9+s28TzrL5b7/dPaeojHVyRAnRnIGvkCGg7Lpl/h
RV1RCf6aTx9/LNy/SqNM9p/serQDTjL6cM9SE8mBVenTJ88isbt14Ljeh38oWrq1wYrfmoW9nWdM
H9JtVyLpivP8GZGC5cc8Akek+j+Z7UYZ6CBeCpIPi9MaCOhC5SKvxs//CyNUilyZsuO8SIrqzjM4
5lbzvxTyBtGmSCBPCjZVfnZ977vexMEuLUPo3pAt7Bguy6+gqOnOZOnCip8nD6sEpSmYSb+SbVAD
HFAPiBBKHZpWVitW03yaSOP/caN5Cf8LbUaG6R7UzdEVbYgS6a/zgr1sOihRhnjseTI+FwIvmYuM
PYWeqsxSJgNcL9D7bRF3lXZ9jgHbg2SvCOJz2oYQ8eaWX0Jy3PMWH4ZonBoH3/NFGVv62sLx923m
PNw6wRHEWP1+2pmZNY51NGyw1MCvWDX1EuhyAjf2l+2ZyZYe+vRDMPbumgFOdm3U70DW5vkRRTjl
WBxkIb9BKaW+i7z8rdGt8S5zZQ0c5i973xoxqCAdvLmRmxpIPM24pkg6KEsXgH1sUI0vUZHkCQD3
5wHaKbfKb/MmNEHt1AQjdnrfPPA8EPWqnWg1GghLB9HzHGcsvMsiJ5qP94mAjis4F/q14Qco+bf0
N1sQ9nsobXUX8sjsYTxA1AFKQWoCNX0A+V09b4odzXK5392kc5sdgF8PtmD/D1azzWz5M2tEfiKT
VoL/M83jR+rRDUmBOJwL+ikI0/7aKYLI+pCBzIBMrWXxHXhYQAygPGhWV4AnycvC9EC22HeCa8+7
7bzG/Bnnz+20w15AjejDZ0y15uNn9C1diXixYkezNBS73fDQnjeWjAdbLQ7DD5+xj/QPn5GHJj8V
7R4lHIXTHMv8h+U82BwQa19lYUHhYJUoZkYZOfUhHOvDCd0y7kexSvNHhjr+I0q/kcedvMkR8jHF
jhuVBaABGx8rAPyGspV3Ydi0DzW+Z4gBgyeHup496tdEE7sUdJsPvhO2D/g1BFjBsOSBul7oWPuk
tk2ocyKNtdRTZ81kLO+0AMvpKAoBNSgkASdntZwr4x0N0g60HPTMpxuqOkCYKDsS2MgTOmECtU+V
YpmItcW7sRvaNlyzAKL35DRlY+LGKqCe0yjCD9YO4P++dK4Zbgmz4mSdt6/1ejfjW8g+w1hmNxck
bZ/syTtKhtwKBPz2eK/84IYKEtR80jTaIm6AmgY1WIdwuoDKketGBypDziN93JkQxVpSt81cdo8/
SDoVkwWBDWPho8r5gBAozsIeZOw/+YvsnlypEaYEa7Ra/0/+foESbvjTuXpaP0TFJd2Pa4cQKI+i
+yaC4rdVJMxa2qYEKRzIZx3wYXy4Bp7bP1DTKefYaoZFIRrI1H9w+ud1FgJMQtM+js2LTRuFuoNN
I2px4nzFzyBoBh2oXDO94EcrBo8Br0I+Nfr7FdlolPw+dQ0PEmKRwcAtpmb8yY8G/n0PKMvcD0Vc
b2nbyhrMYkHT/ofbID9ZgRA4kXw/f4w/7fgnG21R66BZqKPD//AhZpdSJvg2TB85MsZd4uX7/7gD
TaMmCPIN1+tiPyqpHqaaSkn8BOqgC3T1ofaNYUcmGvzkRgPVoMR45rnChzo4iIMfp9H35eZV6Iq2
mF3m5f3IqxdZyav1NErL//tkWsvUwW6hp9f5Tj7d7bwFXZkgjUN5WuVuBAu3Vu36F8pBgDC5OHIm
f37IQfAWVLVQN9rMNqMOtnGQaX+alBepttQsCKEltuzPmWpMS+vOeY3ANzNR6aV6IIJF5U83QmXS
MKtdx8cv4GeP7iI9j+4g7SPTrrgh6ljcYi/T7wQobVSHzHLokltxLN9dyFp3Sy83vDvyM+RYbKwW
v00mChuhu26OC6pIpyZWj7iAF1m1+tNwQehAqml3IiPaINeLVJst3I1bpf3zGFZ75uTstY4GHwiY
0b2OQ6QdqzC3VnWVydcaT2Xl0OkITGeeW6PA2CivYDEAwYJm6a+DLbc5K6BNid9LqChZ9b5P/fQB
RI5/00wRp68J960HF/mlPe2dQZ6W9rYNSPx+2jvrhbUC/ee8N3Sj3vZGYru8Vi7etlldiasDLWDw
QyI3Kwvju1YwsCWUdXtNgGI5mCwDE3eV5Y92x+NFEIMZl3V88gXHtIHYuHjz1RxoXre6f0/4ar+F
ZNYoYmdH3QT81qs8qMCaPdZIN6nRuTtUofjgPM9F0UR7qXvIutsx1AIrLwteeh00+a7BEb22k0vF
oDJKdgOx30WV6eXFdd321mrpj0L543GO2nwkYY8496dfIBiAoATshVe7EF8PLQhiavm3tAVRB8wm
6qa3sWn3qMsHZSj0JoplNJrWxQPL+MrMccRyRWNdqqzLDKAXo/KcA/gydWkkUd5A2aEaXNM1AIuV
I40AXYc0tccOtCD5TaO+CZEpnxlsiwoe6aIUwnF3iC19n9YqM2QLB7t8LGo+7u0Ax75esuAoly5D
yKWpRX3PamHt2kp6C+pSA1UAH4p+Md95emGu0sjhq9oL+b5qw2FJ/zE5kmT7RnUJBz936f+JunWQ
fnTufWTB57k0OjvTUjRaqo3+h7kVhKa7NjRvPC/KXWe50RYhpepr2/urFKVz31FUGq+ssNdPYwjl
bBcpmgUNaJZ8dnrbe+itxNxLSEqseZI7L2IA2wcm5p0h1n7SBUfHy9L7qDfWuQgu0BEZXnQL1fr6
UBnQiOLxzckqlHYoGvc8izMgKcTbAE/at4E6CLJphhsgCmWAbQ01hIY0QiQydQOVmj6KJdQVNbwu
gYmp82o5DyR68Q+/yTnu/xYF1EapR250NU+l7uTrHYXXhyfy8qscsOF5kK6gXKBtURT3aELEE8Ug
QG+YQNtDId7rEJr22S6rwV+w0OPGu4p8SNdWB5xjKSzvSk2ML/p11IxbN0rnMNsrv2DHVm9PZKLp
dJVkEE5FUJQvBKIJddnhweYUhb7QwjDfczvz4qXVnAto7yAKGmX3YKNFhToHcfjUVTYbyKKVHY3e
erZ1eAt0uqI5WXGb3VsyFVdQcm1mh0ATIIWO2mbZJYW1b6wyWAJS2B9x99DMHiP+rbZD1PYGqNev
IBp6Z1e1AKENY9+EZCnwoHV0jBiTT5mvrciuj2a0HUKZbaWaX+IADpBb95SKTDskrQFxI2V3wD8H
fDlq75BmNa9loQORGgGAZZQoC0hGaNTl6ZBfWZN5x4A5wRphGOPFQiE2H8r0x/+bB1NrGL+tUfe3
uhjqqbQ8tkrQLiQANoVTwbkZjN+A1rY2uio/193k7/+SJ7Cd39MEro4zveHo0JIxDNvRKY3wAewt
U9OADocVPzSVsUlBi7DkfdY/2VpgbsIkDzcW0/unvJL9ykfOZ0ejrYkseKm0kmkU4upfc6iQXGkw
H/nKH4LuIR87/9FOg8Vk7ioc2yN5R1NG/JyeMq0HggFVl/cuzj1LS4Gx4sJEpLlnB0JaUVOYRbv0
pQUlVoW+8kzBQaY7Th40yQF/w1LDk2Y3BF6PaiMJ+MLv4P+GgSivT7NhMw/QgQeB8rxazcMlvTDQ
cakbg3Q9BjjW6F5cHOugATxSNdSVngQcsh2sO9Ngcju70NXsR9PI1jW22GkDP8y+n9xKWpOG3cGA
4Lb7tvDs97atug3TKTau0zg76H2BcGbeiO451m2xkRwY+hgpuWvI8FuIBFS+sXXRROtQy/9CCjPC
oxcus9/Yg4vdLIcTT3wHCtC6vwbooFSquyw9DUg2jE1nbQpIFZyoMUP3HgcfldgKrKVQDK44O7sH
zbN0iCNnYAFoNBP1biCFRcQp9ZHZh09H7LJkzRgSQYvPDkMAiN2OrDShR3S9alP7oTQqcY706HsG
9qJHszCTRw9lQr0eyHsy5Q2+Yobppkj4lMljULiohgNVv9G54R1TDeD/NULHZb3s+j68oyboMnGn
CfeWjwL4yIRlLlAFbXhwzPLbJzcwgmjIxTbXf/86Gp/1nVwdpAuea3uezj3+T0DkKCS3BBgDv4xF
6K3GwTH2YeAj3/4Lr8Fy9obcIBuktSePCZAx+xGGg0ZBv3WcgBqfcB2tUxh7pW8ztnkH4rgmBD0I
rfDBXSgEiIfYBNSyg3w5L0GONEq2Au+ka+ga51NqbR6Y1ppX+PwB1Pq0FrmAXPBthT/tRC7zJjSt
JtmAAHxTQ85vbT34IJk1zl6k85ujGgOceXsGkM1CNtWjKGxVjBJDGsWCSgUqCHMUMF2plzOvOQGB
8QBoHvQtmtBCNs5K0tU8IcF2gB0b/o5m0MB/WIQcihJa1WBD6raQYmq3fYUffEuxHXLFikhNESTu
EYxVW+d3O7kB1QygI4RrZn/hF/E1Q2XbYozMcjcP0ARUT2aQUZbOal6OBub9odoeLSH+LTc0QH4O
w0FZ3UQLygwTeC7F7JiCgC5Rm5PfvNG8OcpghQbeLiCfaM/Zh65sc2y3YPiGarz6bKidjw4jOCa3
gMdXOKoEDT90ee6ki4l3SfUhjMAP1O2ZNXhH8BfzQ++O2R71IYsaFBmobqKWnGZ3hqjtMhwA9xuG
wj/iSGttS53dUS8F1yS4idWAyPCisaBLalCcYewArtx/GIjAYXmcXaIs9I9ki2lyJ3y+HwAR6NSC
s1/iBwhbUv/zlKjpzEME4g6aMi0zOaqtkg4PmbeJ71uXHXeOzoc9siAbcNTiQb8S1QB+X8KDtwOC
Tr2RQZX+XawG6YzcQ/HZ0O2HaNyHWt1GD6g3bxZBHQabNk5Q2k/uhCZHKSPIjFFJZ/S2IS89QLqu
qwXH0QD0wElQTIzUgVYtpONmJ80A9mtFl5OVae2lamy5s8sxQzKyxZHtwyUOBvUGlNm/LVKqlciJ
FqKr2QbB5YuBwtDdB9O8rGkEATgq3++NJqd2ceeOdrD3QuBmFloFCblM6OAEso4fTIL05XBYPiPP
mG6SQLJF1gd8WNEMajpuJ4uhSJKtrxwZzpProAaayCkbA+CB2DhFoPmargBwvPcRRt/NptiHqNlK
Zll9KtxvrmusdS12ASW2nFs3oCI1ZUm6oO44di4iI9BhHkYvW5GNGq+z+6WPCPd2trlZ9VLEYXlE
fBaA8QFnG90dqjvysBPgyiTC2rN/U1sIno3IIs02q6s5+DuluZrvqTVlvCzjMNiRX2B38ckPzFMB
xM0xHbVmF9nujnq5Mll9b0jwFsQNcoF4daURagwaocvBjkyJzCb8ycnNDWh2gGd8TRPngbn7eQnq
U/NhW/xV1DvFtP9hL0dm4X+hr2LmJ2oCl3EL9A6Oa3iu54B251P9DJJBKN3nBX9ogHZZg//xrm0H
/ydYCXeiCECp0Y5gYkZJmoAe5j7geCFZ9M0FOahcLOIiW4Eewv/bjvR96pb8p8z4DSjt7tUo21dm
cnkB1uCvvKuziw6IDhiZQGNS8TbY5j5q9lx1ZILCAALmvhwXXlEUe11P83saaPptiDK929RBAOTA
kURazJNsF7RiQib5JgZ+Z2E10tjFDfdvpVl8TyxXHjlwUtES+dQA7xy3aYzb1SnShnuGZwCwzgKQ
Vkxhrd5t8zxtltIenWiJ3Im2bP2ab2qr8G9g59VuRZp/t52kOHZlmW30TpYroeb+c33wdd9PeyMa
9rauzR8KPjp3NGVennanPdRdZ50rkEu1GciLMj+y8O7iW4rG2zZ8sG2aLcr8nPBL3pjV6v8Yu67u
uHVe+4u4ljqlV03vdmynvWilnKhXqlG//m5CjjXxKd994SIBEBonMxQJAnuLuA12kV4CSiKUxbYx
gaNPwzQbu/3gAgtF1nr8gmQSFBgHjgF0ShiHHYDbtIl9ZpoajVn/qEngWykdNe61BTTTM/WD+qm1
yvzYjdUplsO4Q4midWxVY9clKlKnDGXJdoP/zC7H2k+aspkCcwUkb+jToW+0PekQX0PGDvKGXKA1
wcHcTaf+G4gLvc3sb7b8/bRl3t0jgRoVFwBdVY8nMe/q7H/9Moy/IbsZyCzTHVs3AX2C9DKVqnl3
ZJwaFA8OUz08ceeFxxlP1oGh3hOgUfWr1I3P1CC0AzSF910HqWBn3B2VJ+k9WDQYkR4C/Ox/mGeG
1ZMsAU3asi6Zvf6j3fwoK6lxhoTvFRmR88EBwvV61hsMd3IIWSAdPHXGjwiDB/tBR9iH0iRZpzXn
1pY3ypykLEnvt2hGNKOhcIcbAUeRGYkAj3AjFyT60w+Zul49u7ab0kK1CeE3AQT32qb4DYO5yD0C
ofA7jZxJyMckLqJDLRkIxZsEpSyjnYqdF7eIRtGMciwPjRhQ/JZqFmBhdBtJaix/ciwAHuxK3Lt1
CUoZRwE+ORDLZOEa2B0MWKRRcE2YkAfNSfCKdkPtFpmNdqtNZK0VURjOskVRGmO+qsys35IsjuWI
r7VUOze8IzKZ3zeLrGyzb2GPHcYiWmwXGQpY0rMA3pfwOwMLKsq0uu1iiOKI/PTf5yvEXN+FO3Qc
q2zbwZfWsi3rb6t6ihtQ7BTq6qkiVEJsLk+RFNYZZwfrTD2UnN8PSQHW9W9dhyrheaRs42QCIOAy
t2So3kQU6070zl2CWmUgJehOvtEGB1ldyo0W9oBCDUsLm+8suER18bkVzH7umOF9sOPB14CJ+Iwt
tP0MeuitE4vykUSehfhbrNfjmYYgFOWrBuyWexoC+rPdIrt42AjWOM9aMVqHsEYokTz1thlv20Ab
Wb7hRozL6xoo07FqqEcNQgrWEUSl9rGRCmCauouGeiQjw2UeucHCmBX+4mKZ984NKpLrDbC649n/
4ssgDzRPbzlqovJRXDx1l58VwGsdsZeaR9LV1k7UGVsatkOaX826utEopOwAq00A8BqNp0zlA7RY
0kGMDFwH0npVjcRWB4F5xdSi9+Y3kQN6cZQMqUVu2GdynX4yClT+kAE1VVgYF2zGkfijD+XeEuwz
yWXbYJJGrTUU5Tou8M5a5lGP5lEP8L//a23+WzgPazICG4YFjAzbtuas4Lu1OUk7lMo7pniS9sR9
J0HCXVtVwaUYsulU9GAxDzTkSb7JqUeNNho4Ibt2sVtki51XRd1OY7jZXrTkeBnySNtMedac3snp
iRMiW+rKHcuOevbimHqB0U24sDVm5TJ/+bAV8LP81JH/8elGwIjc/cXLXHqE+nRO1TWn5fnLh+jj
qVozu3v9dDR1+RRI/55O06ivSTTWDHsb7PiyyPt2ABcC/8ZxL7oBTx7gLRyePvVl/30CItQ3LcsR
NgNAFMATrfjsWoCk4ZPo1w5vxg3nYTtuwaxurcH+gwQvqyzjH96EenWGlK2B3oueIePzbFmrV2RX
RZs6DPnB0Sw9+0QyFovBB9ym2PDBq+MfMkb1DAdzsg9CkoY9Agqt2WiycnCoseu9CJvvo6rSEeWU
XzvV0FBGOABiV/S4iEjejl5+Rd4nPwph70kEZGPgKlDXy7zirAf9ikbvXAqB81MoNqRb3C5W4fAp
An4kiua4tS2aZtiGwpIXr+7kJcCP6RJXDPgpfZ1t6xJwjjvSjGH7lzba0y5gQy0BPJQjOp0a8ua2
oIUlk6yNJzA7V8W4zjq5YQOY25GdXv22tnBnC+qvC9K9G9QIGAXf/K9XzbuKFVfHDxE45dzScH7A
6+ZdxQqAScHbBzChpyqxujOy2UECYIqDh3MBjlflcHYA9d35NOZJgW5poYo3skBVuRhRD/8zw3m2
cdXMebrp7LGaigONFvkyd34AeW0DnP3fP5XcLubUe/uc1QDqmdAGF17kur94GXjPmabLbW7X0xG4
qO7VRHrxGrV2wVeRoYhEwVYlMLW0EZj/tSu3OEK8mmqsxCbETIOvet4AsjN3fiIGFdu5pjIX+Hph
8U37IHnwNjMr7wSoW+oVdmLNlgu4YdYjxeDVsid238UqYN71NY2pBwbPhhVJBdgXFDFQYxvRpUTB
wJVGjj314BxxytkiUuUPNWPndxYlC0qFwQtMuX/Q0hOQgpaWKNH/m3eaW1rgPMGbPwUp9YuFqtR0
FaIG8eiZIU7yLAo/cK0NP6R5yDdJY05+5IGVEwvJKZsGBZBbIOSnhoQxV47h1Mzjuy6u9eJ43bTJ
CqAC5ZHMR3AL64/UnZt4FCsvBWMIDTv/v7/5psH/tsuyPWRBGh43cIrWUUL65wlhyNxSpLlXPVl6
6R4Du7TAWSf1dRq1BSKzqXGjptPL6Vx4zjbC6+w2m+kVC3ZlPrW+mfRluhl5Mqx7G/FMmhIE3etk
MAMU/sBFt18cklY9CJGxvz0oTJHz8TadJtHDUBnX+jRsnO9J1/RniitT/BnLbXlK8WIiETV3gXa9
sArSLrFqwLUDSYnGb9q7GeaUoGzKNAD3p+ibTKDc4LymuoifO8dSNdRzHRtsTqTJNanttMi9005E
3gQqLOfYEiMUTZylNF0SL9TiM51KsI8Aax/VLiVIStHI0VP1bla7DbSIJbMGG/4Q5c3enkw6Mh45
DiI0rrTwr8EqgQTE+t0Q2xluw8by2qpmZoRQdZ9K2SZxjvsyyIGajKygFsyvQwGWJx54047KfswM
d0rDKMSFhrmbrJD65T2PrVc+mkgcQmkvaoVw8XLMBwDOkBX5YIPQZh+JSO99TFMKDD/Te644yBlC
FjUogRwBydGYyLemBoDy6bnKomYD0DnkjisFyfKqSc9O3UrUiSsbGpNatwNrFQQCjPAAxd/IGi+M
sXNwaiF19eb7nTMa0pREPeqdV4seRTZ3TWMBaAoFLkCVbA70F1cy+BL3mXkLbWZ8xFJJ/ywg0rGv
YSNCgFWjomrSkBagCcteI0kfEMBtBJhc5n4Np774YgcZoO6rqn3WUF6JpKYhfYgSxrYaT8QZcVL7
EOluehhALXnJcCe6rZo2fDT7sl5nU9G+WFVn4F4obb6mOn9ugUTzV9iiAjNDZrs/egFIZLv4l4dQ
GQIP5xjcXieq+MiTEAmpDUJGc31Hn4PfCT+w5EDlHzav3ccu39CAJsQ9EOGQ3JDcQXcV3PmBTBwT
mG0jL3d9KeWait4jy41xCSPkmkriK6O9HxZGw7eGF+e7PhjEc1AV31rkYf0ICvczrvitZ7usg50+
uun+T4Oh+gKCZPPUEFWzppCVsDmLL2by/U4EhL/yOkrQc1sdgrd28r0PQwQqpFYAzlF+J31iYLvh
msA4ovUA64In6nK+7KL7sRlYjVaV38p7XLXfs0At/zqLJMtShNxl6wB242NvpGzaxsiwQX450Ah8
UBEXZyCxlWcHdGc1koiPKSlSZUPaQtPCDRB5HGw2UIiBHJ18XBcT4kU0b2p7V7tQ122BgBBo1pZb
qA6MmKO9FPin9fPSLX5tPEfkv/qxSlDoVkwvSW8ilmDm+SWzKxcYMAnb6rmFoCL+wf1JmCBwaES9
NRWukNEg5Gn353BSUENhB9QhkjdYkNaNXtsrfURW57qvho2eh+UBN1cAbDM4qI2XZlI0xDREntzk
xyJz1rU5Tq+G/zjnTn/XJSdO1/wSJh/8mme/cHk4lX7NrPSkZQKwEiaLshMLepC+KCE1JBNR2/AV
dWvqtjK6uZYOqLTOAyVZ3f2iCnDJvNjYFkA4BqUWEEDObbFipWhzbKWUbDaKBLpirEIE4Fsf1zlK
Q/p5vuvG7JDjFCEdYL3da7yyQnZOAdo0BUyTELZNRu3f+2JykTcQKthnrzGPTDdiQJ9xhHEJBNrN
MuB6kjpLip1I4v7oAk8L3+rSzZFhoadrRMLNi6tuW1AxxfHqU2OtA8qAFkfI1RNjsytKsz9lYbfO
hs6VuAvEqWDuRhU3kQ6A0888TsgAZ3Jc4AItzw8cvfCR9BEBoCUabh2iXjfqaXaq+ZON9GYaeng1
OYg3FL9CF2E9sgOTDwNsoi0fgKyrH2cTssalxBYUwuN58UdyBlC+TsrrIm5zvMLq6kfsGP3d040G
hx6Ur+1qZwx9vU1rn1LUkyyqrlZcPlDWOqXGd1H+pCeNc5lz3gfd2RRaBLxRlSNfcnC8N1H9QKY0
6c2eRJnJnU0g+QgEDvPVXvmfq8/NrHySLHz1nb75JlskHpfYaVtO/d1gibGSOigkIo+NSC7DzTc1
Q9gfJ2RBXeZR1VRXp8FlqDKgq21WFs6OVUONAqbfk/7NUV3m3oVmIfw/O8J21lmbSPTYdEG418fR
xnWcaGYeVyUK2sK+EIUrEcAqUVV71oVJ6ycWO3w6RfuaaGznKksyIg9/+jNlvelMnBkJ9TyrUuxv
MySB0mGBGgDR56ghq2cR4aWTXFERrQRIA7asn7jr62WQX4ATvF3w08mOfNbKLpeKhYP8IYVx2zom
KzeuckOPXOaRiXJFDuYTyvLR3tkpV1MQvgyldfWSqj/xtNvUXQFm6FL2Jzcz3Mq3+9IDoyOuG09m
ElQBdiXozlKaRGM1cxzBKT0r7ia9etHdg4bymJOtIL/w1UTSe5C5u8HqBzB4vI01Y0A1i0DQ/Jbq
2CuiwpPvZmFkd+cxt6ZTUKUvmWF3R6nKivNWQ32yBEjI4AJEVlUrA9PntWQ5c7GRx++ZzdXKiyLR
m30o9P68iFwbjI9mx7+RD0siOQEhYqNdecytt/QYo1CcIRW4djsNb5AWVSxn6nWOGPDhgGjo9lrq
k8I2BhyvST13rRILm5UgDEpC0Q2XtHU04LXDzeKLeu9k0mrFNlCuY/CDIncxGcARZoFkbGPiLuTk
Fl7+wLmODwaK2x/xkG6yPy2cMmj3k6yjswaGXt80cv6zCp+CJBBgVTGLVVgkJlaiCpecYW6BmdTl
H5rEHvyyNJ03U9yMFkjl3bYekucB497WfC3sbSJF+32suVgHrR5evDiLr15VuitibfnDwAZ2/MVw
9Ntr9RGA7AysFun0GSn2QC1pop8lMkm2lclG81MVpT8rL+Zb10Yu59rkplhL4B2syDgILACbvM0j
QxrlCrkE8Du/tf3SVR7zjMvtkGymhEuwjeXTA/Xy8CfooqsbDahB2i4Yt3gjQJIAq9nU69P9ECV4
FajpUzdOD9LxxIP9YXFF5nrcDagDnIA4/GbpxjzdFYhs4eCRgUNDi4sAiQxgzlIPqLu+Qf41Akk+
oBH6Qx+Dr8dECt+GKwQUahBaee1NnptV/qJ5p+4n/UHt1Hfv5DR8P3fxuvgjWeAhGm2kpb5iBb9g
fcFVGvZkIE42dG0VDTW4jFvUUPr6OPGdZxeOP49xExJdUcyG07QyH7lpPogIy75yQSNqFjezWzCJ
vrrpTOYAsgG0ZJoXmi89OPQaRaZnqFH7x8hFSpWjaPfMSDNeELKdLWmk5vFePI2i7/eRivTh84Hp
S/UCFfNLmqzCjwvFeqQgGWmpYSoimOI2b922dbdaHLyzK0IwtlgjH9bL3MVB71YPbCo+OanAJUxQ
GHthl/kHe9DyD6hzXyEtIHsgUdKD3DHpQOAe2X6VOJvMsNxbgyTKJ1WYsssnRLUchf3RmHH0hP3u
xgFm/o1EiwVNINmbj8WiGNpXH28W5OOfnkIW//mUqkN6mlEOFXLdtPIKvpUvFioy9zTqkd4Pbk6l
QJbYrGh0rh/cznC35dRpKwAv6eu7Y8l8HBFtpq3awNbXczKfnfR+6cYJ8MynJnF3YdTuIgPJR4AG
A2o7UpWDDcvt8Avy+7cpAGZfQIKM129hMfUji74AyNJcjUUwnnrpFJ/KJPFxcR19GcKkOrAsTObp
+jThXqgZvBsoy51H7nYv5DYfsnRrZ12wo1lvT+GGlV2Qtsl8MutNgBZOfzyF5PQUHJ43hucdUJTw
Zcq79EPQxylY3j2wBeEIu6bhrJgipE1po3YgGSAmHqwh8s6t+8MA0sYDSccuNU7KV4TSScT13vzM
4zHMOj+qK+3gDK2zYR4qRFJwYOWM689F28VHxwWOIVbX4luij1hIgvCLHLUeCbTBtOsC0/qMzFmf
DLR2qDcgnyqOAJnunm0vf7STIP8GavBplXdVdWGhPuI7Dsw7UkjW1/7kahaQi8Bca/UpsG0RZagn
UXz782OAxQH7DiVXH0PFuM/5MAxbcHQck2yYbhz/bU+2N7TrAimEu3k4aBFw7GyQJyity6cA+9Kn
iCf2B5I0gA4EMlrdHmgoUBe5R4hnWNGwSmPrESfGeUQiCRBVX9M4KoRs3x4GkBuohnqs+yk9wGDT
APvbVzEuDNMrG0EmLQfrsMjJjBrRa6D+doZkR7bv5jMQ6AFKsffWi2KxYzn27BJ3vKvFMwr0R1RJ
6J23447xa3nQYsLwezxKAewG+nSRI7X5z2FZHV3j3WIZg9PhIoLjvMWVhTiAn772QUTfRSvgTr+O
LetHEZQtcoDLimG3xjKub3vWNdhuKU5nux+jla431pqE1FiJcPWthzN3WiaAO05R645t60cWBhuw
bsivAbdwkFRy/oc8dCEne2EiXD9KRHbUJFAAy6/ckSMuK8R4cIt2dkbyZdLbQwqc3U6ZLetdrCr2
LbM6CNvRz72q/CfRGIh6gxNju44VSADJhqiur2OIdT6ZQPBLsriSOko0ADs5D5UxzwfskmWc+kBS
1IHOrbyqZ0TpqJ8XOxEX9Qb1ZHiG+hTUeI1WX8HsjbR1iOxwmvD1QeVfhBv6z2bU/4W0R1xB2L33
2DnOE0isnM9VxKetWfFqxyZY5WV3iQZLR5UDGAjAKXDx0jG90vot8nzcd2NRrnSp494AqZCXuOXp
lVby99oIONTvtD1SRla4T1FJ0b8918I7g1gxO3tD1250wMav+8TNQYxSAJ1c9eLiSxuE0a2Lx1dx
3eNKcDElqzCT4SabOF91XqsNfibj7GICm2TwsdY/WthW7Z1WZBevzad4N+oIRrgWYoLK7s6Yx9OX
Fujv2wz7hZPOEZspQz6iNAJxBRCx6Gu7aGWFSFgrTnfdniU/+xHfTASU+nPE0Wh1qW81pwux00Uc
nhSjbAMw+amxG+RtsU4d62OS13JHU8YYrOThoeIdwLxy6wfys0HKprBfCdJV51KchizDamGUfio8
d4+92PDQqmbEN2wXaU64oiEpcJVVYHPpLxLqeYj4+noaGbtFAbfD3tPxdnCwuO6QmwNIkTFb6wXn
kV/EiY9fk0j8KF23sRulPmAe9ElkkKDGGeUzyKttEL90yyFTmJR81zit8VeTVufR88qfWWU91j1z
v4Mp4LNVaOM38EP+ZYG966ujo2Ci7cF4hXt5xLdDKVYBS4Pt4LXJs4tcWwqK0mhCpZNAVebLm47i
p8voTacs/3/zGpC5OaIAQnUXgyh7ilAXIhCSQrJ9/gOXkvJrhIPWqs6d8DIVZkDytPde5UgGj/5V
7spmtic/tsXe+yG5Hnq9D9L0HbPiG5Us2hK8D5Ed36gWkqvRn7rQC2/EJkyWarTMS/X0RnWQhgSp
mNJl42CeAWvbrSZkka8k09NPTToUPuDNmu9Yrk9pFqdA5Is2XQFWa38CkFpf5vqP3APukTXVn/HW
q1aM2cMTrugRGsvEgznEH0y9dT+nzeitGGA3H0yrKfZmIeWhzdzuOuBqbZ20yfSxDIq/HLx3fgEg
KYj6X3ab/8JJvfvYBx5fG02WX8NHfN2x+Rpt80FDIuYqLw3nk3DkN7VY/xISL58ItwQgqXmc7M78
wge7XnEW1x+mvum3ieXl5wYFg9h/mPd+bCvhn7xiePOj9yP81IjG6BzJNlPcTvuoQ3H01HL+JRyG
zB9VL1GycKzcL4t26f233Tvtv/ojOxTGAkisdwAxaLlgnC69DPVI4FEPA/1+uGgbxd/eNParloaL
ltUSWE/gngK8Z5K5B8Ttm2PdINOdTr8oL944bYqvPa79d5nVAvtFNQj4v6BGmJ1oJNOYPzqg0xpT
hgVZDRyju/B2Os0jlQOe1yw+iBipQndzwPm2CRuGW241ixSlxrMVPc5R00jR99lLhwTzO3cxP9Pj
aE7jhD1K9JHrpD5c6zn2QUcKpW+OunXTvoT4nt1cvbZuJHCdrD80g/29AVEon426At8/XObLdR4J
lgIUtvwFXsT0MLZNkG5effApAZfE2/zZdJk6MFSDOlN7wF+UnqixVODcoXB6yBA+p/GinkIHgfZg
LLFEluaeFItd0Qr3KIDkrdzNpu8sFk/UW7yTk3eyfrAahEfa/sGJ6jUFYPCljv2kCcfneOD21uuT
+hhabnHD3QrYXKax/Raxek0RmLy1keLNp+G5TGMAPCXFinIZcT1WpqiM/50bWRchbg6Bcj2rKbWR
tG1np2fqgUdYUVq+jaNYPxa44gAGm/65qJE/RL3QrF57seoN5ah/pt6ilUr2zm7xUsTVcejdnxxU
26s8NwxsxxnevRSdAecEAjpWCCzxbmDGHNCZozy4PEFhbIgLV66X3k2CI9Qvc5Qd2WpIMquynGsc
v5CkRnXbLNbqBgmgUxatSDHgVr62dXGhOR74CcEiwV790KzRibnyQ4O4L56RCTA+s0fHDgNUKvLM
B1FB+BLXzNn0qEA450nLTlquRyjjsORzVahyTE/X/2KP1Tjcz2nGjG+ASyiOxTCB5wh5IFXTTz6P
HX6g4YSX8HlysWZLleDR/KlF8QJSb0F/R3nBZt4/432un3BfBWrjrsV3Rg0p/5eaQpvuRDRJwErX
LO20ZA8rq7rt70V/+uIiRd5TpOvIYUquxIo4ZWH9UCOaQyNsuOcR8SK6RTOP7EIzX/60fBuR7s0S
Nz7uOjHK8Cqa6kGbuviZt3ZzigJgWHpRPn1V8raM42eviD9GbpTtRlRyXMGt8drIDpfSiMaCiX0I
maZYN141ju0AiNEz+tUiWyaDMRhoh3aSz1pSAMnCw4mqQlw2E6nnL9ZYE169ovJy2ErvjyeVaSIO
gDR8ypH2di0MXaziMbE387Adgyv1rHiw90EofryT07DC+zhC3Osc2mEFhAZv3Cus04fEarGHj1nr
0xALkHygXhaDnBrQUCSJFHu0NPF1EBKRocVUsmzco0gOsVFlcqfADjVMs43mmRbwjKs2e0mMQdzG
YRiBD6VX19IuvGOkZBPJbMgaN0AiCMsQmbdAuHp7kzlN7gJRFFRuBvIr43A8cccWH6hpPQ9ohUOP
msA3mWmVH92sKBE0Bx7jn5NIZIC5c54k8D04icJBysK6xGX0qqiQJYD/HOQvz12eMOCs5gWyABch
yljNDVjNsfFRGdbxW8Om9NEAk9aejHUevyrfDXW9Z4ew8rYkp+nz0965Wx4eU4Y1Wd59DnoArn8e
PZwWt1llj6h1DTXXRQG5ba+Z6SiWm6R4LnWtPFag0EQ8FUNDt9MPqefiDy24WNWi+dwxr7voyVA8
A27dXks+3U+VAYC9aGraddND2omfvYWqAslF/wwKIWOdjlm+o2Gn9cgHtAAmTkMTeLnXNjIeaUSN
VnwLWBA/IcWpfzaxrwVQ429nBfgPZmeJ4n74J2c6qKz0kTEc7yYk5KBGAFkK+GZoXYTMslplAdM4
s3CDabuBvvOsGhHhNwX1Suaxrayx6N9NnlAZgrUTLMQxD73T7JH0nY5km4G3+TbgTYgQT/XJklLo
18qO3VXGihxJfC6wxVAYCuxDt0TXUl0rtj7ERjzsxYAcHCQKQ9YqfES8qC2QItVAv8AoHHSzB7ES
Cgp5ZNR+hUr5CxlXUd7EO0szENJNwPExP2Z+AkpVpgGI8Na2GUE3OuWp0R8b1AYcutA+LM+an42t
UL6JOz3wE8WTqDf2zahUOTzQjDpf9zR5tvXotSGNptQ8/9nhivvUNwVe0CQiJdkuQ6RyRH7Y4Jhb
T0hH9hdXHZ8+hCUvj8CoyHfJAIZOK+SINaomCYfsIejccwWK6dMiYriL3A0ofPXJYpkQCPcD8t69
4yIq017bJ+C/8Psoz+/8cjf8WiVZDAZnx3QBpALY3MGQvwz15DBXskZ2kW/ZbnHoi8Fy/Qxb3mMH
OGFyT/7oA7hhCKLbEfmUNCRFDmwBMMfLxylN4YpkbssRx8E99W5xkIeCnbzEPoGiN14BYbzf0VVv
NTRYaVGKPMfCAiAZ3zq8kLHcYLklrRqSLV0Xo1ZlnjBb0FB61mxBZuRjcfnmwx7kc2oE2sfBROy0
F1b0kfcpYNBA+PQgipFtEe4OzyWoCo6x1hd7G1CtVxQ/FZtBuPwJd/GIJWjM+mKDkYRp3vA1zdPS
d1wxghs7sR4GdfUSVSBe0UOJS026j+lKXMGDr3TT1JHZojqkunAu8/Os1d1iWpEHFAnj9oaVmF2x
CrhUAU5dphzNLS5exe2uAYQ7vvBZAAa+Cde3cvzsuPUAxPKoR4YQQin4LN2ZhtQjWeN4lxIFcwBd
A9UP0ntgN3fJcFST+zKOwMhbfFim3Znk4Hk6lcgPEbinRaAI+WWa0MoHLW11H1Da0XetsZ8TVIU/
d6mXH5Km7bZ9W/df9DBaAYNlXdex99jXUfEMspgzd3H5bKHq/znOLQchML3ckzKXgBCXLYCPkrEE
BoSMogczh0MaqQlv08nebCdn5dVptY8QekcQHkm4dcJPLvAePuCGwH1IEvOjMemgc2sTfdd0CdvQ
MDaQS5cWdQFSe7APgGfKt5RZiSyOk8kRtabtOkBEAKNoRHiCCRSXM7ecU4+V9qFv6h55T6l7CZkT
nklWojD5AfW2iEQKRP1pSArJsD4BlPxrrixGcAMdGhB/MZXoScmcYQW+bN+mtFFjks4Ry39jrSgT
lKzCDCwGNUMsrJgqUOmQkNTzJIlcEG8zuyGPiwH1qKnJ6T8/pZAm4hYhcDYuIyU3MRu/btUk4Rif
hrdh1nOgkxtFj6UJioTFyalOyrr0Z+vY+d1NEXXeNWP1ibuJuwehIhKFFRK8ETrdugPD9CFWQ9zk
fGsn0d2q0gs/FR+ZI8pPYR8BBU1P/qIZINfmdw6KinVroRyQVmp8dhBa4DEIgNi5mhSuS4KqI3fF
RiPbTR5/BIZjfRKqIS0172TzDNLgC4Rjx2I5C5WvBgndi3yewlPrCMwEdxeZKDpauVgMS9+TY3Sy
TUQ9p2rUN7OwLnFvhmq4Pns1uJ8x92nebOGOAE3VQAawQ13s6VW2OCf1vXT2jkzN6ERe5jFXH2T5
NKI1EZNQNnfzSU1j0swTSUizA3ro/Cd0jgYGxByBsChB9LNXUPlE8+ZKUE3IYLzOZIskC2xg2ALP
+ZWAUUjAn8TAml8TFRzN/bdpQyGsE1mQ7ci4izisw2dOOvLuucw5oWLkSiNqyFY9laYD50U7pVU0
r4m09FHImVa+FkCQpsZQya2WxEVOSgpSU48UdmVPW5vH0RyyXhQ0dxkucxMUFyJQmO6mogBi5Ltn
LO5TrGQHpDcjJ+r3Kj7PoOe+m5Y6nYtbUAQnFwfLB38nswCmd+qc/btPFwgQ3N39GfSIhoPOrcIN
4fwyCapxK5BOdW7VxcMUgmHJdfbz/QLyhYCg4wXdGknA6aaasOcGsrE54G0OCvoSWrqzWExoXmUl
bGUL21rRyysCHJWfu+m4oyE19KYLuNn5qZciJK/efiW3+akvag4Iz+HmeOEEFBEnvy2NyxKkaERa
sFtk1JOOGJG9Jc3Nohj6rLjpU1JsxjgNALaAIWlJUYFIeecp1pB3MzJkrSCdunh5J580yz5PhVwv
PtiA9zsK1h4t0Oxcye0Un8xqyG5WWDUXEE+ts6ALbjmYsW/UC7pWbnBRyFZSG6Z8kzPtCX/xdFzs
KgE2z6b2zpH5ycraaeTHWiAK6ERtNPoB0PYvS6N3NqBq9Yzhlh67sx1pAILj7kMkSQS5/WoclXaI
S+mqfx0Dy/91Hs1wp+5HNYBXRNdRee9rpbmpItSoAYCqOvdYxu2D5fTlmcYO6LpX4MPRV8jvLc+L
otMZJi9jUnvCaI+Wqa2qcEJ5HnKiirXtVChk7T3EEAMhcauDZKxTNwG9Z09darzY1A6JwHWgMmxZ
AEPqLibUQ37abxdmn9Z8tegXc2tg0CSxhmNIYx3IZLa+m07SCe8NQNypT0TTZ6tRfQYSykl7kJGD
Nw0ZLo9gSCf19jSe/6oQWxod+XK7nGOjwrR6wOF1dJwTNUxL3GNmfCIl6qYblALhRwnwOGUijPB3
d9ZlWlBuQ9P4RWq7lxMgvJXl5FqbocB/kJmkYK5RjTqYzE2HLaMbVwO4cP6Q18jJvjObJyjZiDRa
P3Tcjk4353c+HTe7dF0AvmSeWycBsEUwAOg420WTB9ZnlJ+OiIkeSUHNYkfDHPlqNRISMe+d2spK
FDPJpl6RgvzNrt8ZLpPJZhk2+D5nCJoAwfCPT3XnhWaQnqblSBhYT3p2tkIkW/fZID/HBsAG4gLU
cXEXy89G/UmwMvuUgNrh7GVNhjoIiBGeerXi+NmeJ0DBroSL/bLdiOhLmFZgXjOBnBrkvHniJe5k
ldzqAOYKeMt4R2Z5DhYhXsmnNBzqa4aglB8OyBnJZFauU5DQHXnUaZ9TYxYDhio+9nYwrskKwF+N
H7tgFx2Dvl7pni3OUg4vU1CgsqZPAFyjGpJTk0Xt/ZBkWoAduTqPL2b/auvUqL9sWoHzMx5FDT2B
nvVPsr4Ykz3Iix//1eX/UfZdy3HrTLdPxCoSYLydHDUKtiXrhmXL3kwgwZye/l9oyuJ4tre/c25Q
QCdQ0oiD0L3WzSPJXjfWODRsQRf561l1M85WqcDyd3wCZZx9AChBfKSmbH28a5suPlIPxeV8Zwsw
vioLcEG+m9Gw8YtaIg0ewhs3kv3JZbYDi1T17twDOWhn5dE0yU28eRgPSGzV2mEH0knvAFYy70A9
0FS+90q8FcERoMZT90ZPPk7hXXvrOEZaxAYY+W4UZMw4VuqoXP81IdncDKep/tv8Su/0ANXVUSa/
Rn4/wJNwDbwg+luQJWK1DCYbtIDXKY4knelxJ/0fx5mKVBccwDvkPrH2BkaDqciB4nkSgAWdvROa
gxNsBxXNTQUIc7uygA+d+2Nwrt0OO7UPzWRIGiY9AC4w4GWRD8mo0UkhMj/ZAgIjXsQ1MBIDfKsu
UHkJzjBDk/sCpcfH2ms5illN/19qpxCPdegjjykZUJtZVu0mUlvzeU2DbIJoOcRuP+3ZZ0Wmd8ES
Zbb6pBB1hcPfyHR9vGkLvpGBrFDUDk6GOAxeUODtP+C8C/kqIsUXeqEZSxqSwkESC5A0bXdjJZo3
2eEb4NUvxvJIZiSv+pNfF9EDDeJkME+s8C99qaEya8xibSvyEdQuahYy0XVer5jvxVPYqM0lMrqH
DCBz+sUHii7AvFC9gD9Cu+4S212DJ956AlgJYHq596RJzXwi0Ye9VAZWpV3b4xAbgAuD80TBPuyd
yC/vaET2jOOPLbppCun0jKYYkhyIro7XXWJrqHDS2vioKKnBzNcnHFlW3WgcqQHiJzviILZb1loK
+vYPxZVhVfI4WJHqSjo76agLP/LWQ/VSNIAOpMzB+WSg6Opcly0/t6DbWpgC7OldYwFe7ENBQ9zy
2ic/f6IB2c9W1PPDPtzgcwJCKe6/jeWobej6cAZOmSBV5mtIQlxx/P6Qe5q5m28hJ7vZTyqIB2dw
dg2rUYBQaLijs5F8hGSYPmmPV92e98UqTDxtgeVZe9SjQVgn8tLzsV/i4D/BiSswnbGcUnB2Vu75
RxwAgOGDukZ47yQgWiOlKTTIZzvqoXbJn9S/HPIKv7Y6S9INTlh7uS0ApnVO9PwuzcoKuP8p4Nlx
poT6zKFed5yDVozZ9U6TzXUvqqNmkgUfvRu74Xffzmiwpcjab8WoAyQi5T5W4DpOHr0GKG965/02
Lm11cCQyJO2RfdTyJSruCI0kd3DEWuIWkUZa0eOWKw7T9TR0LJwOjqDwAWIvskaiANmeUjR7QinJ
wDJ0aOwA1KEK0oQ8QBV0EBy7BV+RlkQa1p0Ujiw6vZnCEeaJHHtgFTr47RRVrO2RVPRSoqrbWYRZ
7IHdp/SWqSj09aAwpXXVkKIv9A3qVmwg3lvvog9/MpjlcwxS1CNWHu+wol5ftIe5nFZkwQhcKJl+
CTur3FLx601tLA1JMbuRTHkNelBtb+RX5bhk5zj6uUWS1Y6CeE7xhZUKvUcV9k621J2jMNC9rtKq
x6H/VcGcEEzl9gR7KoGj5qqojsbubbXcVDk366inAmVZEeynirrJxlH1eQKlph6qebWnvxfhe7p3
i3Tkerbp6rruuY5nWeymBt/FdluTABl4yuq43UVqR+I0JZrKBNnd1FXjWWPFal2ayD0pZzkNTQ+o
U4vZTfg2xuAJQjv1Z900hTRQjh1zHQk1H5Nfe5G9pR7hz1G464loQwY58mS3kVZOPwHSqM29CzrH
dGT+pcJ9zUMStd8SkRRfm65L16xE9icNQ9x8+WCx63iQHfROA5iPsgKuX4KKvVC7BKUpZu+4YABn
Ut6lg9wC38N2BDeQxmIMA29L1FITA1UdZHttcLEUUHmjswJcezjZyIzTLJfcRGpr7VUrklGjlSOI
DhpcKhopMlZJNs3jIZl4thO4etynI158M6kWaTO92ruWp59meaHmyVOg382sWi3zC5oHuByYh56z
x/XdYgA61zRPXTwBG7W4CwycnCg8iG8Rc55U1vonN0mqfYq91UY33PS1it9IX1uomDH84aGx8LlS
YBmBaqoyZUvm6taWZEnAxEVZEDEoiQplgY/su4WmByA5qZtdPybjIrFc4NUQwCBvfmKK4X6CF8S5
wjnwhjuTAAtdMWhb1B+gvFXhDhJEoJkGYDXJNLmZMAcV8GCtsX/iQeMHsiD5r7CThLcK/KW/m8Mg
7+k99IxrOIee4/wemuTYS8QGgO3cqB2RDUot2GmHBlSTdXiqo30dRcZpEk3qpjb1EzX4XgtPXbGn
QW4BjAJrV7Z23EicOlRyhBFg/PHVn+A6RIlUz/ro3ch8bHeOXgW8hl9WswHJzKbV39U0Hsq8PqSA
lgNEjrerxk5/LQG5EPlD+Zo3LZjoU43fiyJKd5UGahMXZb2XALQpK6RrixecDn8yhhyFgRkQx0Dw
KbYdErdRJa7bn8dK2hvUVujr1A2dz4PGmg1KffxJW1mgY6m1Id9oPoxxMWGty9zUN+Tra7hmHKyu
X1lAx2AiSM88Z+Jcx6aJmjnVJeFYm+6ywmJ3xcMinWSkLcoEhmTTuP4WHLnJQVdh5lhTT7l1DlBF
eWo9zUoKV48dfw+C1GGQo5XL5m0AcuO6xmbuoseVD6rZzHiWY6bhWqnlF2qSgTUXXPxNBmTbIIF3
PzrmN14xz16Q2ShMsQa6Rba6EtYNrnC0sEp2ZIPo3llwJHknqbuSWdAfhJNln3mrHSh7Px0Cd4VU
sx7AHXr2OcW2j2MJekS5hVx5VTWuBp56Rxn69n2Fq+9F1fXR96AfX/Qxx51lo+t7FAnFm7Ft0lev
RbawMiDPET/15KkNVrtA3luEXMH+Bfhy7uQZYv26iRjeD8qTDMgzb+JmY4KFwq2QVLlIKw0FEnm+
b4Y0vKeG58iadADLXlaiytYcqedgaAE332xCPayl1IGIcYcXKyJVVZhtB8AbAxR1BH3MZCP17+Uo
2L5VcO4kEoXojrXtn0k0PYWILWsJtAMHCWS/7PzASZDIY5YB29kSJC4lqKO1pV27+rE0BAjvHWyb
F4CoR/VIrgQkJb2dx+uEdc1+Fk3Wt+PJm6QUQmTisVHkXCQaAWi8xt07KOpU9jxXTWHn7nIAWfBy
liFFtzpS8yeZrmAQcOV/LAPH36LOATn3ZEcec9DRwZHPLPt7PNLOxjfxaJjE40uCb6VTnsd4+422
MACp4uqnMHHiQ5p6axqRnHeDPilJpisz6jVGnBwAGbT2rX4RhRtXgLoyx9rr2CdJOPVIZisF9Zjn
R3Jxo/6Ty43MQQWQXOSWWyyjwTCWpKaIFGt09Bi7FCAK41KmPlLjKZhjMBYZqmgYQhoTrPE8nK1x
Hpjgwj5OVmSHShd+yMHi8Wpw742HYfdUcR//CShvA2VXkb4AexkZYya24J4JqGEhkEQTDfajjbTV
bTwmAtC/Pr83XSSaxrJr33rt3jAa+weZ1rjcvDJ1nNycTBMR3pqyBIglMSBoU8bFAnuZCG91IwSm
AlImqJeDW2+t9VJb3iiAs2ju7cL5RLbg9kgBE698mfeMkkz/PImGqLsDHON46EHwdDUDmc4zpA1u
AWYZ9WgGMXifZvn8XJiFgQTlTDrHEhng6X//GdIqDJZ+BvzfTZGDeBQAOGdVH3ggMBZCchkUnAv1
fOFMylk0mwGzf1KS6Swn29/DkjIHvfwd9T6UE1bM7PoRchbNrsprHPzg0OrI+MO9R3rClx4qizWk
CEjFa9SZzgW1OMmnyokKVOGgupvkwGG55H3dn3Gn4C2JNySI1YU0dW/HRBByRTFCY9d39LUJUhwU
Tv2iNpmZREg2UY64dpPsTSteB0nL9M/kV6IKeAGqzjjamzz8jtv4PomWdYTdFC1neiTOnAJDWwpk
ex6m9Q8thWatU0V6s3A9b7KZllDVx+qIIiRurW15m7ugJQ+rTR/n/DlDSTQAOqPiHI2MP484KsJ1
3XPkVvhbIM1qQVa4vgi2f3IiLY6M/+TkKyemZhpNrNsbt+uQSgq0QGoqZIIdbF+ue6LOJJlvKP45
0lgoFIgV90wCIMJg6+CEErA14CmrbCy0org5UI+aKtHwbziPqRcrw9KsoQnicSu92NmS3yS76pL5
TciU9fXhNu40ntopyuxaVS4TQBL+w5NQ6CR0cS4ZZt4qTSr/ruTsXssZqFUq3+ILkoFRBSUDOU8n
E5JNChTWH3vZH2ZRXx20FEScuA+t/eXosPYoc+bjjAmoXKhejQETGgTdsSAh6XtlJHK/8pekMsLM
WrEhbO942m2zUIbBghk5Nlmaj1KXfFziPwXQVCaqXpnPnAjZvPduKFFSaoE5OuFAMc0D29/7kZ8e
Rsu6bv4kq1A6iMxx492OhrMbKW5kHlY/uDOuxPJGQW43c8wm0xySnXzN0jbgUSsPMYvLA8eRCSgZ
1HjqVqFTHCQWEGJBBrMpDWeZo9WJviS1Hurxe3cKQla3Qa6sWOttO6lZuFt1gnvgzMl9DW7bRUNr
JyUjRcJjfBMUAIkvaW2nFK6Wo64yMhY2rdlqpUi5BWSoGlBTFADFs7G76MbxEIQARw2EhhtmXINd
kIF/wc7e+GqVbEACk5Y+1HXfbstU9Ad9SMQZaIrj2gAS2KfYsfHuyDLrDQSI+FJDAZKpd0+sDf6p
kGy4QwkR0t8aByfmKNp4G0Ub76chaYAH/C3OhuJaFoPtp7Syfh973YiDdpV/7bnVs1tKEzUwiEei
CDu7Sy2qz6NVau/+JPPa5qlC3fyBbKkBKW0FQmL+UKZOPcllkR3+fuJjsn8Bjno2N5hjeSY4mj2b
6b+jLsZ22lngjCsfndZUmRFactdjFXxXORq4MYHMs2rV0Orzmq2sIhMbpwf7vIkMWIC5KhXpCyvO
d1prfKcIZiEbtvJSwzyMNvJPUOigT7G7zMR9XuqhpnzdddZPExm2dzoz752qDA9MjbQoMe9IXsu0
3wp3KJAG5Ad8QRqyyZl9z9woPEwKkvlt3W/tEf+/0mmQy/YRupFfUHDoxenZKMdVZxvJ18HL7bUs
y/FQApLgQSYosR51HrwFUXxwooihai8FrqzpG3tk5RWPQeDIyUIOwT3eLfJLafMMtdgixmaM1bje
MPeDg/0i4UrMDeFPaHkynDUWIfOwt4+kJDmQtAD3BjK99uytTbMEmhrJyaKNPVwwOBt71KqzEfHe
W9m9BeS8oWo2OCcH7gio6vnCiT1t23oBkJiVcH5tUs+LXqtW2GcalB8GFClLx2ZzY1+M4F+gaNOU
pLb1r3MQMFd+1g3/k1vk5p1wfH7nhJei692zrSSzGGCrSKqSwKq4kil7shuqyYkiUIP0c/NuAHLc
KlZOJDN58lIPmdiTkkRwBGGEe6ZBHtTuIYnkkUY0Y1ACYYPMG+5rbEGakt/ORs9Es0kUNU+zkSkp
fj1iGPodyj/SJEEKQoAz0A8aqCRzv6dNK7EAB8qVFzT5Q2pMA5IAPQjwBz0wg2hITV6jCNMwRpzU
/EecCNnclzLCJlyVijvIAAX9+p1l2M0dTlbau6LU6z2rnacGpBLGgrTUGGWerRMTab9khy/gX2pD
9/C+C61wO8cK6wonlK4r1uBGcY/JVL5Ve3G5MgIgYREKzwTAQ9VeNDZylK5WlgBGloL6mUB5pILq
mbokpcYW2bXlVSBDb1H8b1bb2ZgmoNhtg5RnZJwIIHfxV1rFYUsF5I5yOvUiyc1SkBaFJCvxvv4w
JfG8IpQAcpWr1Ftw8TMcYwMLzl7W+skRgLUQ+fudKt2ugj/NOiGzHThoDEU1Xl42G5enCbLLoUAl
9rotcoBeDVWByrhRP1ICWqFn2UHazguNpkQ17rGvEvkc2IaYRYmyNOQ8fRJL6jMliGT4bIjBPRu2
333yKyDQWJUYdlmR7HLsOC9mgZwuPU7vGVDfgHUB8k8Q2ybmxkrBdF7FoFMf5IGDG+WBJAMA2beA
MBiXNCyUgTCNr6wV0YlEzMiqE0vDZyccOXgazMZctmxstqRFsrSx5iPoR1JXC7ccMCVT+pen0rjm
XK4pMazW8erUMmt3m+pFCV5zhNmPFNRMEUxdPBhRYO0yL/rGXdxXJUAKfHS6dFgZOeDNaBgpWWkN
yy5N8vs+7YfHpgVNETAT+IKUJEsLcDzXsez3QOrRUDndhwvRCACsq6aLmveeVfVSYLP8azzbxB/W
s0tjgBJninOjnm3mCK7l5oexj9l6cAAr7kofOb2DXi8DnD+Hy7BALc/VuCqrdNuIrkbFp9LPY9kN
5YNZ5dXDHAMl3OVDxYtkoyP5cq0JIFA39vgZyIc4LGjdESg6ZvYajekj+A3rp1QY5clMFaCNkuOx
/tHAyf0QZF58V3ooCyB5bePMU+DY6ALUZu3iFA0SplDl9Trg74B0Y68768IGXw8Lvplhl53+vgYx
cPB/c+3EcOEE8HfPBbMod8xb6GfDVkWatmge+7LCea7jaIdcNT0zfZBI0LhBjQGyDDepN2gHEpmo
McoWt+PJZ9JN/cFKgIj54UY90brwnfQ0VWOY/Rz/xmWKRpOS9+2YNOTz79kpOghtvwH9t95oAHPe
BH4ZLDS3MQCFB/C0926a5cGZpNQ0ntQ2nml+iUqGo0QT8DdHAxBZwZm6tS3hGaaxtx3T+I5cRN4E
5cPkneM+ZLDbzXRz2RZ7N+X9sU7TIX37NaKLTuzkX60mSi+tkxprVP3JHQ/K4aVvykNeSv0JeBTy
0ob4JyA5mZUfZoNWHRgSQZ+wHLo24yxZgkoFZxT0Fk1MJHp6RX4y1cs2VlksoWq0DkivSg4a8mrH
kEqGilB88mUSpgcO9shFTfWyNAY4Z7CY/lHmMZnTf4YBBqTJh4akIFkUWsGC/pfm2BSLhqQoUtAm
D91PxoYWDIcifIrKRj6ATWnRchvFvWFX6ysLUD8b4pNNlNZIO+QyRNDGSku+gYNj36QA4RkrgifO
k2g39GCmp6HPWIBrMmCd1Da+1JVFP4TNzulYviQlyZw2ukstrp1JhORRa4dvL8B/U8jOXPZI7jRS
I1vmTtY/R2bP1kGDCpQgN/pnR7Q4QxNxc2faVfmID89ajsGeA/vwBZUDYsPiPjt4ZVQ+AKNlxF8V
H4n/NwsR2OFuqDT9lOH2LwGd4EsMkKM1y1vkDsdudUJGcrlGHU/7HEn9wVQoha6Qk2lkVOE668W1
Kd7Zk2muUAqVaQN0voE3z0gcMja2XXbhMsoGEzw1v4/DXqLGJswPGhZnS8CBsgc2BPY2YM6IClA3
Qb1Xmq6AQZt8xQnZObcd82cLTL6CNcUrG0xzmVsyuo817u2aymp2RqQAMQK3XVaopvsmXHdTlnW6
s5HkuQpKJE+GzAoB+54Z+d4W6Y5klkpSph5XPRrqlNJMQmrsNvjOgcG7IRMSgfQOMBgWIO3ARYsM
ZgDb7IkQigq/e1//JaOP/zwmNRmSDMBXCSjXXfccOQ12vevW0oEq0/nqI1CLi5sU/Al4sHum/qeD
2Cl2UstH3Jl5/Qtut5A+20VXZqYy88Gvc2UGiOgUSPzROsAX527QUbUdccf57JjS2tkMe/NRl+7n
qNPVr6TvVyiJdT/XmjC2WBv6q2Iw3M96Dbj4JpfVmnz1JNE3VtXaa/LNghL5i0Ds35A2lViGVEUK
xmDla9lY2nrIcNmSFqnv9mroADNIwxIkVytbL2qUoLX5mudgmqvjGuf/ZqRu09RVADP0X90cdDOo
jlE3AlIzVpXwtR2Zk+Hkc+tO41ilpMdIR8UZPOBPidlTEA+naiLOsw0O/sKJkJMUvEI27tWYhEho
rRbEHkEYAjzrNi2zjAuNQIfcbAtgPy+Tvgd+k9LWH9peaUFc7l1xTsio3RQ9yBFmf64sJkiCj+iC
u8FTlXTX/r/PTwwWkRlZmxxJ967Ut2EVNs9hm+E2GYW6OEQf6+dCnIGsUH1Ji3G4pL32jaS1iRp5
FtvmioYoe4mBgBLb+8knGh/7tvHvx6yyP5mAc6TIiecswzqoZLJPQctSKEj8LAegPjWyinEc7ID0
YFZgHwjcCxprbQ3UDLLsmXy3TJ0wOc3mNCSTWRYUFjhFBJZEQ2l+pdTqlAH0N079bEtD120eZaPQ
hKzOuldWlKbtAczvyiq0q8lqCF3rHnjzUyyycmMcDESeN7x8WH3E6lXKN81IVjT8txU5Z2546Ydu
a6s8uPmDRvyvf5K1adiueJmAEuHjU0kf0unzSsKKPrqz3vWcZuU3+G6hsJNlJLhAsmBiLzpk9j0h
9eoRCWH8LEN9fELZHbZ/YWqvSFmPjnXfZuMqbFBEgoKLRgfoGr6HSduFSDnBditYdqG6leRJgeQG
AbZsFcoCVutqRBLeloyLxLJOqd19nUKpaas8Mc+Wnf33tJNSWTQ4Tbya2slckNwMmjb9EDSDmr6V
wGa18qQ5kOufnqHNx69k76i4Hz++2+XRnQzYvlGJjX3lNEfqVWr4d1kXojIYC0zUBSm3/y/fP82R
V/g/yJM0W99MblP+JbkUbo8MIK1GYYcTY9nk1NE9zsnCRxwCPKWma7+MeqbjvHjMt710UedeZAm2
th4Hxy9eoTo2p4/U+AJrOWZG8a6OYtxSVkV44EDMPefmGD6WIVh9TC3alGpEIpwCYU+Y+CaAOxFE
RK2GPPk8WnnBLottwF5ZbbEFF53zlrf1Txna9cuQVhLntu7wpHl4jkxkxYXXFjhLka167AzUR/Qj
UjNrXODeuTa+OBpRp4+VhT1zk5bOl7jXAXNtBPH3sfdOJcCpg8X/mk/6cnyK0ihZ11EB9lGrAaSh
qu70qxGvPeoCgvoNwFZi49lOfqSG5NTjWfjLblZTz/mwnmJVPOrXOYp5GSgGl4YMxb3NQmsHKmBj
h6ST/L7JOFs2haxeQZm0x7ed91MW46kozf4ruL+0ZQjK4Qt+wmSvjx3ISPUw2JZdtsGNknehBoTl
3qW1NLYGpZuDddNvijGJXoGo44Cz+pe87Hz/9HsMXx1Chl6drzrFHy9QenceVM8VYGHJG/MHrnDM
bkUyMgk9Y9zqwvkhOj8GZ8mHWwU644NVqQxGuCoL0jVtAbM5uodkHwpMc83yqB9QoTJHV09CJplj
IG/343nII6O55wgfbolfAogC294BSXaYSD2GN3S5dfgIMMVLdDdbllhSLAMX1Be6bT7nNRC59Njy
7522yy+BA5AGNSI5PrX+PQPbu2cATR8AKo62wI4lQrIJY3uyo8bGe23JdWCL11UGG1ARFhtsGJzl
bBN1w7jvRy0GEAXik4L1yEP3fG8zjSg+c7KFEff1hSanxyhE+GzFY3CczNxq2Jk6kNeTDjw9i9bx
xV1mPhqoJcBnJLhutD7bNy5I9G7kboIc7jzmWF8ph8xqdJQcOqDhk62HAtuPKBQU6Qb2pgwiezEr
gHzTbevUN8+jgfS9MTPjO6Gb3TmUibaM64R/180fnln6r6VtyLVT+ukRFbjs3k1ithg6g31HLtkp
rlrri+h5uvUBNrJrZCY/6bz9GqoIUisBhdgLgKD3cbdHsRoQZ+tWvABydpsPxT/YlDxyQA7cRwXy
muMW5NhjxcZNoIYk63tj2IoRByFtb5n3ZKwZRXsu4mRLI24ho8zoOHDcROsfkEv83gwetzKVkQwU
PKUxP9Q0ZOUQbKPBvL9xQybaf0QZI5SqIcUfsa66U7BMN4Hc+LsraXpyom7aBw8x8rs2ZKdz+dMd
Rb8O/KE9gLK6PTiqAXUUtgbUBS41uqSPqUtWNCY99Wb3yWZWz9ZXminm1UzzzOR5O9Ecjno2H3+C
UM72AWYXgUB9rqaZCnC6WpgLS7Jh0mSqNOeqCicxveA820ylOSQMjRxVOv+tnyeiHsXgH/PMWmME
/JkJZOJlUSMbOB/w6WNmGe6FNOItj/X0CwgDgbwSp29/tRi0UUwWQ15+NvEVtCsSD1V4Q9W+Go73
yNy2fYqD2j96AJZc4c6yfeVj9aUydfcxKLDVdqzSWpI8T8TrUMXFI+iX3FNla/2S4ox29UNaDn9I
fGDIZmDRm+SGtABBmWbiYTDGr5qI0gWgscoDNc5H708yJzMbfH6UTZLkb//jJNC45U9numm7zESt
C2AV8WQ39Idx1UeePzTeA1YD9Qlc0PEZ4P3xmXpAhHjvpUheEqB625H8P82YfBNDCXwYFULovAI3
cspiAC0ikBRldagL3Deo0Sy/iWagamkrK+OfyQwsV92CTGY3A3ztqywDkNWNYh5Sz1Cf3jQc9fXV
s4AtIlsiWyNfuT3Ltxy1aqsJu1cG1jru1Rc6q/tHAUKswrCO1BiB1u1TLV8bgE2fRMIqM5RnKpMk
tVJU9n6oZBTUx8hYcVBj42Q3D4ajqMGMfqIuNaFswm1maJ/GNh+Os7zwzW1oGdGhxLoEFfXcKs61
Bv5jE9lwNKKm11AusMqxqkNxTfkT3/LNVoDA5kzaqtGB8ERjDuR+sBOCmWMK2Muk3MYxKlr9IX8b
6jS/tCKVzzvuBPlzgq+7S+yzt64b5bNZZ8EeXMYDWCSgLDhD9UUL0msalvx/FEOYzr8OpR0dh9G2
aTk2KiL0m1oIWdhjMCB99sGNHTF+aWtXO9gMXHXEWldqWFZgGya3syxIPWDlg+zuXTPR243gzUsa
l50ryQwcrAPnFoed3cIy/fHS66m4/EkBAu1yF5dljk0TTn4DD6fF1NCwo9NfS2lu1CzADh5IXy+z
HFxVAWp48nDf4RbnrlFNjqsUlBD0+paGwI8tN3//Z7b4v39/3GIGKuwcz7R07+Z/2co7O+rM0Xyw
A+8hwWfiXAIc8GiXDS65VGWlUK9rahoDvzcgJohlmfBoDXJI40vnNACnD7SfPlYjrhGYYLkFjk5o
5uGTVvnuhrW6fWitqD87KZCCXBN1ald5bFP+GaWimRygYgvKT5vT1SjPzXHCehdlfHdrN5osQH41
t5Yhlz3S15AD4AdxdnTDHO+OXAN3KRPxl6yJfka16f/U8s9hbFY/aoBMAwQsGUDvkI8bN8bm4u+/
WGwIbn+zBncMT300PRD3uba6TrniaxZhlPUlkmAe7OJLG8fJHZYHxSEKgS4e5TjyTcrBXzhl7n5H
RTCAe/FLFIH/pSry5tntcebn6AkylpF1sEh63z2ZkY5zbj8DPHZiiVeSUXNlM3UL/WtjjU8+Ci9w
vwYuY9REYjuhGV9QphHupG1XW1wkuc9NmyI1XNEZowJ0iWWJf8oALntxQbewyFL+D4hN5DZJwGe+
jC1nOLjBOBy4LAasfnLW7mw1JiE12Li6YPyscUvBs3cXQFoVKbL5YNikfom3pQrkVKjdXXpdINb4
+PGF2zTVMSvru4Lb2sVA3RTSv2seYf+QtWtk2PrpukwNXJH59tnBOSyQgQSylLxO7pAUWS0mk24o
QO4WoJCE4pCNUfi7rNZGTF9z1NKj3u6s+227zuMhWhouBze4akgx2UjAey3Mwq82s3q2oV5ZBHhy
Vx5v5DT0+jo9lJ29p5gkokaUoWIRtwN9nRe9tviTL8mwqBkXKL0BZK56tLLtjH3dJT9cRzfB1FFb
KJYogyMfQTONS3z5KQx8uYj7uPkJEAsnSpsfALfkCwtEmUcJRHFNLEcd6Yu4TtT7BeDsUGMqOxdM
1T5vwaWC3BW/yOuzAotbo1ZRLr18rM9BwvV06+E3sQOa4Ge/q2t20IaWn0LjMI3GRP6IovBr4UUJ
KnlYh2vPeLhUOaAY/baPHiId7EUe1/THsK8SnGNZ+SfwwrVLASaML6bdgOCo9MazZrX2ZtD8ettk
jJ9Kbgy7Hte6R5CW2nvT6b19LmR6jO1YbTLEz4C1zQKEFPIwN7jfBxpumPY6cjd+afDxj+VuHlMP
BSy4gKcuOd2oZ5kJSGMsplS0zPRjsZhVt4GuTK+6V15T99ZtDnj15FN3Vl097/yoV7NcdWP6ecn1
asIrg6suxZpnScoxev9VzcKrqa88r36sPz7QHBngnO7+769Xzqzb1yszHZPjux/gPzqqXm6++L2g
B0lyaUYPFdiQAQUGOLnG6R99mSJ90grqi9c1/bES49tg12+WbfJ/gCcpzX9kGr/VbhA/5z7OJ3yz
Si5doXs7O9X9Xe9W8UV3QTpug4fuuYOr4eIT6tgF3/m6+6ZZrPlqhJ69quvQ2xelw15ab9PYsvkq
OhnuvbZo1mSViP5z3TGBVSED9RvDaiLt7f4uMENceEh9RPZylK8yL88+pSAOu8vz5qHqvPQTj/v0
U+Hq67rXggca2UIXOA3nzb5RFp5WjVsHx18rctBGCXh5WT1QMHJwLJVICWQIoLZjKakSunRLlncp
SiDYiP9/ElEClhHm2aqTrn6VXkUKDfgYysGNtsMQAFLbspKHIYqTh0Toqx7MrmBxcftgWSTJfSyQ
60lK0TTJQxoAdVtnOMjCXhYmmhf7C4bSl22s1GRjOy0Kg3wv2fBqHAIc6Yy4efJdhYoMG5qOuSiD
dz3eLKc4LhamOz+UQANRNjThoJf+AdXVL9PThGOdn6u0RMlQ09+/Q6Umibsz8wJ3QqVs/WPDgGIK
/t+7XI1INDd/kk2+H24o6vCPtiv8I490fSNtzVnEgnmfI9kuzTwHRkzv8r0OdIdVPTj9SzQg80mi
5vVMZnkIHAIlD1Od7wGQjY9E2h/mPCnKopoSokwH38JM676RFuB9tb1x/ChBnWr+LCP2A0tj/pA1
YGY1TNksqXZMyTnSFP8kT+vgj3LfAWa0AY7c/6PsS5Ycx5Vl/+XuaUYQBAku7oaap5znDS0rq4sE
53n6+usIVZey8vTpem9DIwIBSJmSCCDCw31BFGpEpmZyBXbuMLk+M7qB4wGVKn2pMcwBZIumpPa2
cyQLYJh1m8jajAyAJBu6C2ebG0UFcgu1WqJI7TskL4yXfOBHqDkVfxnGfAVayeEli1OQA4oWiMFG
RjgJiXadq8p8CEcr8UGYiFO1Zb11anAfvbQr/DrovY9BquXYRFq/oImgSKK899DDwjdnU/KQImK7
qoPCOrVmA4q3Phi3nifVdQzE7lJie77L3Poly4H2hOync4g1bxLdkU2GBcrvBpNjZf27w8msEmE7
PeR8S57U/jTPBK1dZ3LK5SfHugJqFYCfRUwnv0gfAusmwHmQbunS5pAdSgoHNWNmnUfLxrSfwU7X
QgB4Fvuxk2KvqtTZUzMpIAuDw+Tf7dhgaPfa6ez5a0xEPWS8dFOzFS1ilc1rw3Jvy/SJLZjFR1Jn
+TUd2L6rNMieFeKK156XfZDNGjjkX1UzLunExxM5LbHZMM7HQYnx4B/Ifo6fHDtH5HMsr4MiQSLh
ZDtQcgDTr6XAxR6iQpUutikYVtYq/NlOdK1DXhYwUn/5xfMy8kv3pYOmoOZl2rkIpsW/r0Q4JX1d
ibgE5EqY3GPSMq2vRygPFKWACMT9baTCCtvCyukRIUyrb6kFYnxNVz/y/KHNXO95rpJpGc/CgByT
tcECFqLgFhdbVm8FmBV2bmr9NJFdNKiHaKwhX37pSLsy3COydvfFLkH1fw0xh+XogZib5miVueKR
tQVKyATaAij/IA/KF6iOdusBQLENNRN3fPZY493YPO7ucte8iry6eukjQCvmNJtX1Kygu+5LbBGu
rC7sH/HohO4s3BroGeynLgEn0ySql2pENW1Sls6BekW8KLnnPrdd1IG8Ltr0Mb7A+VLJ8TZWcbwZ
rQmU8ChENg9x1l+BULO8ySB7er50kFHxHdYN28opUs/P2ODtQNr3jVzOtsi132Rdqv25mUAYa4sy
hNZP9VyXCVPRndyqSLZMmg+qd4Bli4w75dj1qU3KFBCh1H01FMLbpYvKdCQEptskFu/ciuRriJKL
pYs6j/0w43EkwUdQzbP7CqoOsZZBuwZGZ1hcIg1tCIlhCi+EKc5ADpv7DTUvHeRMvT3SZRvq+DIB
zpGZn8UKsXqcuHfKmq9aXUOF/zE7drr4nJrnu750AOE3i9XFRh2N9qM7uozpOG4t8MQ3qwSUhndD
PFd3xuAVu0AHR2Q3gdJs7IZ+UZuZtTm3RdYvZA7tHfIGMrjfFtkNeIegpALwMgj/XA7gTRvlBxbW
Yntu9q1dHGuZoIecqE13XpDi9CcraH+4lSYX1HOcPSPWzduqjGbf48xYBVE6vIzC3RAKKpmZ5VdR
H91WVdzv59is/d4DtQE2F/gEY8O9AtEuQ1grsSCNmqhvckw3UYp6ASSH600DxNHWG/P0qajnIznM
fZihZBSqdJeRygzje1SmxH4Rgr+159EP1jQveZ8GL0Ha12B0EvyudkF6BGRHf+KtrHemDNMdgq/2
yc5mvmpRSX/fu+BLEkNVvaqxeap61f/g3sMwW9OmiGK5A5JzKbo5f6lDoILmsp42qHlqXhLkd4U0
u/ceB76lWbDsYEY1A1YMQek6697HYua+CVTtIjPDfoH1F/s0DW1r4zKyltIe4yuvBskfQOd71ade
fkDwoa0HpAl1n2qq0Fq29njjSuC9RYSCcQilGB5SPSpDss+4niHn+N5D9mgxcKu7aixQuzYZIMkI
E1jvLmS188AyHlKUee36ucjXwvDMNzc+GqKx3mMJnEzQLnJgKcElgt/VmSzY7eNwVVtp40co6O9u
qCftIW345gR1fEiiBv59njtbPjMc1LH8LoY22A+QGdmwEfXgiG67zX6CJmrz3YzA12WAA2/RsaRF
DX2XOvfU70ikV/zOyW6aOQv9DOljZ1TIrsdCPJj5/L1MZQrdktR5ADpyXJShTHbnTqTDV4DieCtQ
2TsPjMtslzf1sPC0s1BGcZpHhpUOLdeukzsHRcE0kkwA0fz7K0kPT3uay/xvr0SzKfCp/bdXOjuk
wFX9+psgJ/FdoHgn5Y65tkoopNn6YgDPeb4LQPoFgjbdpsu5fXGaUdD0yb2YFt3UqE8WGvXJC9Rk
i8gsnAQKr+LBAfB0VWgRQRxtUIqRhE8QLw73v9tTxY3HETu2f7I3YDzb8zLKV6wOP/AVNfzIqcB3
LQPMGhgvRYtznteo8RhrO/iooHPYqFcwqkz/ZI+mfrxrAIs7+3c4vjBkloFBNCM7XGTYk/vKBAq3
g9QdKDqsMF0zG+r05zYbuu7YDTkWN7oNiV+9HVNUwBXlmmw8T9Kf3ensYBJRK/Bgqs/jzh3kTpea
B/WqgoQCakHB2E62sw8RsJ9fMZujd+iEJpvzeyHPWlQgP2QoqdnkTXB3xlNhZWqg6ryvCX1FNrqk
Gqt1aX6ypWoTDkazy0D5Doapt6aIa5zVvOZFQoRhxiERtUOVfYUnX+GT3W4zvpJWFW8zs25fvNrF
iRoVDm3b9FAmjN+RVmhfCgvglIDZwZoGVf38ko6TA+U9q7xjk3Nddo1CkUSbr4s4nQ90gYL4tB3w
k6BWVCHfnXQZIO4jJB+BvS5hICv4SdCWA/85kIx55YE1pjeS5XkQGSVvwKZL82EVLzcCUUOIUuQy
fWMzK69FMzDEWKHIgAJfHq56cNstUjPPIFOF7ssFRzgPZ7WmBIl/Y4ersOjZMm7LHoXQjQhXA6K5
iwIsdMtAJ28TQF03lcyPEmAee+VBWW7Pwfdur6gbFXuoATO+Wvu0DB/IgQbI0TUADp3bVdB6YqMp
Hm9N1/4BDuLxLU3DemFORnuiSvEur4vlAPjQ0olkfT2N7lslOuMJMEe1lw2IuqnZooZ2BUwGCkYg
z/TUcRT/BoWNelztLOb0uvfy7HaalfcI4T2hnWjCPBRv1KIJhZk7C2paAEGcJ6SmUYKCCYqYPk1K
Jj1pgbKiW4jWe4+5fUWv/Pu7HDzs2mjSL++SmhA9iz+9S5Oj2gbY0POENsLFVRk+//4uVTQHi0Rl
PbQZcDyP8/ZjSNJ5TSd2OuOTne7+YBurr0Mv4/HMBTu/EMbK8IoJld+A/3esAhy0G1G9NIX2Ia1G
ZEF+9RrpoKWGsthYLuy8L18H17F3VRO4yyqpK+jrlT+AGcJqrKbpJi6RrgCV4GvZpVDFhkY65JPR
3OLR+HNoH8Q4n+qhOA78EF063oBEZtiBYK7c4h/A9pfLDGD2vqx64azIiJ8kWHnpNmrNooYMw9/+
jAFHFbTjMzd7xVHm3Cw8A+xX0LUDHCf3C2aAp0MTyicNfgZHPP3BAAuS1nAdpqjZqSYv34y5W1+j
7DLfhmOE70QEecKzrlFZZdV2SFGZHukC3HFO0VOMot2ipCD5aaTRWgWpjFHZh4dx7J8dSRppHNwZ
BcARpNoGBLfKxLpN87J6HroBUGGk7pTDnFVs2ukOzPKf7PEMSBowLunO0fYZZ1gceqe3VNvJv3NU
tQdeSPqJrvRvASJXlsF3kEUKT2TKNV3AhMcdoAq/uVAHT0BRy9MWOwcQNkfgl12CLpNtALt3ljJm
com9UHvTRry9Qa1oc9LkVoGnIINLHbIFvTMyHeY25Q2IvRRL66XbQDpLjeWxzYoMK5S+7csWrBJO
vDrb7ClHd4V/6/KTZxRMRwTy5y11F7ODEg49+Kt3L9NuYTtFvgxz5Ol86v90S4NoOCuQGpqsb7bR
CoDypmlhz1O3pebsTiVi8cL0qZkXjrgP5Zvjivbuiz920+Le7N2f/gjYqwUqIqpGbWaIxO5Sb5qv
w8Q2wIMYXRfcm6/JRBdpA4ksUSTjX2zkMlsQkFeg0llSx2UYno6Bj6+tt77YMj3pmLPHrpfx/jJT
OxbmtYXic+iChleXiWrlyKMq+9XFRHehy1Poe/Lvl6nJDrH5ZD2zul1Qc1aAQ0JGBI/jaRTTeRbq
oRfkvcZ3tHa3JRvNRe+wnNTOTSxI0/z6J0gzM64inL5+WcgzdUAxouzp03+KpjbA5L9B5mRGOT0K
W8069PZxlgLBhSqMd2dmu35QkIoC78uia8L5uyoN5XMD+ULmQhjRBUrqJpKo2hgaAxRVvT0cG6ut
1pGVAIUthwrqx1AKNjt+VzXTEPqo00aZlAJjg4OcY1w6LyjjnJBSYuK2jwtr7Qwu9P3KHpoUY9lu
DGB3bsY6UcscRy1W2uMm68Gcb1tDzHy6bcZs40As+fDJlmifCdSXZpnbB3KrNV8L2RH2LtcmWKBx
qpwXnozGJ0u0k5+VjfHKUvEWjC37mONmX7jTHPoIRCD+VNmQigx/tEh8gXmij/YB2Ec/gj5/83Bw
e2vBiYVSgci6qlGgaepKaNfIS0BPVOe3VMdMxoTC7cy8MpK52rsVCq6FvnSFKf5ADuCyr+EnG+V4
ts3wM7Is/h+JEEdE4Wy7SXsrK+OR6FyJrrXR9K10l6owhsr9JJBO0Jho1MUfLn7/ZLuM9eykPgQZ
MP7Fd1JVHWUdnH61et0ykuw7ybNSn25l0D6G+leLly1BAGwBmricZM/XtSb/9XKzOwLK9zETdS8K
drdFx/i1DXrsRcsyc+VAQUQew6lyV41+858wMRfUy9moWGguElYaqzhwOpCeGwk0u11xO9vFd/Ar
s1tIvCU+djvlcUKMZQVV3eixt7D8tA2W2OitSwzzrzLrSj+uwDth2rVaN7EVHMIsk38IFjpfqTuR
tEK+ClJiggmPOfJL1gokDio2mr68bVBrCW1AgLvN+6Znb1BCzz5iab7O3cAeBP6OzZD38ZZl0fDw
bw44O8RXk8mrYz4A9o2ceYcfJhZWkhyk5ZLbLWqvEtmuL7YKqeRdWXU3mYMSgjwrUCGvYv6Y4yjn
Z6D+RBWiZZ2bl16Q7zg+ErM6HNfeGMZxtI34TikzvpPSCnZZJErU+qJJHYE9O0vTdPnqYjOG4htv
q+pApqCtQ8BJF0gRIBDu5UIchlE5oOHCXWDOMHa/2pfuumnvojxC2QUY4Q//HtC1+X8gNwQgG44j
XLAteVDu/PIhRa0dx2yu+pvERJTW0nQXZQcwQFBUoKbrzEQiRa22UcvxQ6o6yNFcuoN0jrjfqoYd
EbpYQkVMroHqGZZjbPb30eCkdxN7Rcyqv++CvEfdJgPSpk76LTUZG8XBajxQseheB1TP92DlBEtj
5J1oVFKUch035hMSTbFPpiLPsjtLvFCDXmdqIG59mTXC0rpMoU29jFJ8UYq2rVq/wcHqCMhOfaS7
WPd4WXIXiyTYUOvsR0OoTX7uUL4VUV/jKWtM6zIFj1mJyM2rxW3AxdLmGdnEbt9k5oS8l2SvoTF9
CFant7yKqutpRnDCHjr2Go8DX9Qg9j6giDl9THi+pXloWhPg9U3QP7r5frASY17HM6iWp9jOj4aB
XBh0wncNyIHYiWx0yXHAw0qgq6S183kc9dDgvOBG4+vReeJ1UMHT05Zx7m5nF2p9UzpCqQyxwqlo
Ox/hNePGqDsBvXt8itQhs2/hDNy/pZpozXPBd54d8/t/GNgwLg5iahH9L/nw5g0fnvJ8Uc3qikD9
leZcBtLB2w4ukOgXoD91gOYTJH4pfq1fOn6fhDodrwu+TlJzkRwKmbxxHNRG1Pc9dzNKO7CZRkBL
b461vdf2Qdvlb/aLP0BJn/ytwTafyxlJHsNNjVWq9d7/YX4nsyO87Qx5dSEgPBza+QbPBOifR3gq
romF4qw+rHsie5h2xDCRtD14MTuOUHp4tCNZPjdjNK3HlFu7PCqjuyzkja9GkX388vBc1DiRR4BA
zl3OwD1NHiBdOiKq+C9zFDxehmN6jKG2vqNHJID+kKPTB45szJ8AbXd3AzP6aKWbqXYbSaj1l8sn
Gz1Ufw07K7hKnMRXAfZRIEsXIkqWZ4kk6P2VyxiI/FVIEkqpUWXXlX1HdBSkmNSpMbsJtFuk3dJ2
FCdwFIWgBom9CTindrqaCq817qvcCbcoEPZwuppLYy9/v9jSPQEi1WwudjsHBAisUiEK91GEu3eq
FHyAzT6qUX7sE18lgRcDXfTuEDcmGalNd7I4DVPvnKDgEXCWXNWz4Fcx9nqg/fFCe+ladbIkI10A
+EIPZBREXydXYQzKILIjdw0GIT0g5f227xRe/Vcans7kbOICiVHgLGr/fE/mTBgZgAuDu/r3M/xU
guWw7lH5HbFUl6dMdbecuekgda0qAd5AtCujh06bFRg+cNhgeJX1CZXT/ejP0pArKymgsEJt6uqn
qT7RHZ6F3UF640JRL3WAwvhnLzVRPHNXOwFwiAkoVJX+4etLzntd/hYM5gLFE8GSjNwp1FVferjE
/oBtIp7/IvVVjK3XAqgqkPIhekYyCGy2c5RsFu2GmmZTjQcLP1k/gnTAXcBPQZC2NZiVUHl+uSA4
Xy3zQCSL0PjV3aYtqtMrrStEntQ+383Q0POxpjwYfVhvPLCu7SeAV1iBGLsL5v6QH82ptbDfUDVo
8vUtgnnFsqjYvLAg8Yn6m0t/XXDrWAGg7ZdBb64+9QMB9/f4IlV3bjTl20/dNPBTG1lIfwCl8SEV
VOKjXwL16Nb5zdArQsKn24eejazrr6nP77IHf+nGHZzXLyOoWdIfgoRmuLLyOlxMDQj3OXcsH3zT
7Jou3OwCRLhtCCaU1tlE9sS1wl2V4axz6ai1i9M2xWouUGMrzdl2UAMDo5t7gNBOPTBuemaU1lT+
v+9e3P8ARDsSutIQWLUcxzbZV3D+mDqJ1QBJdAP2B5R5QZntmoui2Q5CDjhIOlDUyGdvmdhN/JR5
AHekgJj+FUKHCoj/H1PfPeOoEb5YLEyXQ4cnYMijZJEmSA3ZU5ueYk3JOHLwSTfekznK9qobXfwo
tVkMdox6mqlYU5MGqb9+Ukc2uwrlBI+TWx1albo3NXAAlxb1RT1obnVfISH9jk0V4PDIVFzTBco4
r9gW9DvFC2cftNl4QLgZpNTgMUDOpgNVvAPauYS18fei+AuFIeU3Ntrews3L6UrN3oQSKj6tOjcw
nvF9PvaejL8bYf0RmYbz0PHpYXKifLxFhdOwE2wC66OS3SKQGQPwfTaPXu6Zxy9NkJXN23//CK2v
hwTbcSXOBpI7wNvYFrHBfUIOB2zEVxz7iocRlcBgT2bHaBhAbc+Hcd15M6rjRlW9mi1fhbnJHp1u
So8QJRkWRg83V0ORUmDOTpNncpBbsKMo5507Zlb1zQxr7GVHFI25I1/2dm89ZvYR1KPNKzAOe6RR
ykdvVMM+zR1IqMxM/uH7yayv51WcgICJhuYFqGSYx80vXHaQEXXCIujCB7esVxyy9J3kCiwdeXsf
mnyLIKn73IHNZ291NhBDUE97DsFFumyhdrCnXiXVTtVTdT82qI4xUR1KXvXcztspAPXTQwc6qJuG
zxkk3/NuaSoz+sbd2S8y2351i7Bao66k2Y0hoLOGqp7IoTARIuEQCroBbXu2bFNQnJdjggNMVtxx
6eR3TRqFW7cwi8XFhsBCvHDMHuqw2oU6pj5eeDZLb6w0qjeR2zCoiAGJC/70D3Io0nwC7ULBfC9S
zdGTlbLWADyMaxDfRj4eSEPrg2/nGeywAFXl0nkFddsK216kwEywrrsW9ENEPcknxwRPhLbnvT2v
pNd2uzET6b6KRtRtj/tE/zCnuYjxdUAwhZouq/O1N5XphrhSq7ABK50DshPoyThPALoKLNDPE6DY
Bwt/bDAm31A9EJariNuRH2i6SOUEH4OX5DiGNTeKgQhMgKbIL8vEfGhmQy77Yqqva5SJbYzI9fbd
rOZDiDDBxs1UdsMS4xBawAGFdRUfh2nZmaI/dk4zQLUedyi4+XlHNpR6InRuW+B09rIWJcqgwf73
Hx0EU7/EUWxQUEquK5tMPDhd6v/0q2vGtJ2KIoseAPPIDnkqrBNkKLclKcJQc4pBMhcFEIAJ8pif
sqbdZmPW3CaAl1+HYbEIQ9XfFJkcV0Vh9zdhgs+M7sj2qbdxoOlU93LRWpl3nxbtytbYK/C4T8cZ
Asi+pZsNiEw2jarjNfV2zVQuKhdcdtQ7md0hy+zsDrVPABBMttgEGds3ymJXte1E92kyJNuy6PqF
w7voPqrz6ehU8ltQ5X7am9lj0NXObcrCIxIoxhMEd6JjAn1hn5qpaLqNBbKuFTVrpIuAE1fzjpqR
Gv6qcsMGITSG6hkhySD35yKcAZLt4y0UeoN2VwSaRK7sVrQiAP+aLKSY5cGhb9jQLAYnzx6HSbnX
be28k5czNjhd60GCtf4MuaJ217iDnZwAXrnPbdBUhgG4Q6G3Ve1xjoI6DrOKF4afP59q0OSYFkBO
iGZyKd3ypZgByjKDoVmbskfNlcDZ5IDaHnFgvUKAoZmLEmwoYHQNmJdFy0t/kbMPKy5j7I29vj60
odjYeuOX6E/dU2596ybynWUuBEt+mYJRvKNSENtrosXJDevcpEHk9ss0jTbqJSh5PuUStKplP+1K
yH6h4gOvQM5zmKMmetJiwvoFC9sW6w7MN9BKKkDnL/vvniEqf2qS8NEE2mkFzFx96sKo2yODNm4g
oJDf1oHW07aVfE269EpmJfuBOlYAsKL8I8mC2XczIwDrP8JoNs45wBaN6SHHY3o9AzhxJ9wK8Bh8
f9/TSuyS2HafIyff41O2T1GbilNXurjTzdHMXR/naG9FNidsKhy1BoYNs1w5M2cvzhhXiIvHXNOw
DnfjjzJALh0iH+I7qMwWMx+c97oSFoh/7PGaR5na481BxxQ59gfyzaO48ivXAmnTYNdHU1/KWnat
3xsdwhl4GNWxGW+odXaZgWoY8jAZbwMJHTfwQFrrMePdkn4p9Puw2mxh1pW8ASlAddvS9w2SJvPP
oxpqlVfBnPany1nN4F69RlXosKBTWzVdxYPgqw6ogueogqqF/jLaCc5WlmcUUAUox53RlHJp4eua
b2RY1evz6wihzB306CHwEqL6vQXX3zKs0vkuQ27PNqoHWqlT+7WU2aUBepfqgTZOcKMeKOk1RyfL
9A9Gee6bZ9yBggeEyU0ENYpxrn7YNg7YMzgdPDd/ElnXvYsaQO0gidPXNHjqrONFUN0JwO4yZnWw
ZhV8hi6enwqmumUhmHU9zBPCk1AL30PlTZ2QC5Ar1QftfVc0gQ+5HfXeIDSuv11lnya3pQ4vRmkG
Dry/W5OZ7IvMMyGZMWN10FFLC9RnKxmE0VLpJtdH8kvHLNNoifUEGcNen9gv3uRIQ1JUXaq4GlcD
soD7vIjA+Krvwqqvl7Mmx6QwRKYZMS/0lueoRGcenAQycWSXqZUv8AfavjHgkd53Q7gbQtd8/eHJ
YX4dzUHtrCobVkZUstckrW5nXqj7RirzBNpRcJpo57QOo4WYivGEwFh6jwfDjaf9oVA5rmRaJr6b
hAKAd6RAIisqF/OMithmfDJE7nyPGqh6sCoM7wHBtjZ9PxU7B2etvDDbgxHbKfQyQvcUxkC40R3Z
Bm1T2kZ3ZFNSQNgoLG7/H3z/fU5jqD6/Is1nxMZTlkXjstQ0q46ahmsFxbNzS5Oo2lFlbZMcgmtk
ows4n6Il01wmFxvixjdc6xKilmJeslyV4FFF9mW0x4cAx8QtgMbh1kr4/JC13mszVNnHHx1SAFZB
FOA7uRV/R8R2F1XISYFYCxgj5iZHq8iCkxlW+XKK4/bdgI5jb2Txd7dGLnPGLus2Lwawowwouhiz
Qj14GWqzGx7Z121gCp/VrcDBA9lKleXFYx6FHI9LO4G6PZom5HiXkLHtN0hWlI9ZGsR4eKfhmnrt
zJk3QnjWknqdAEoqPYK4i1yBPqTInADZVCyFJfbU+M2NExLyY/EN3Ml+H2TOdwgeonQgSJz7Aljd
zQjyxh35egk4tl1gdb/4lsCu31fat9e+nle5fygqdb6eQRE+5wKyU4JJ6XjC/FL62LVMmV7UWffn
tQ3Z7E0ZJ+7aFF30UAFu4IO7Pflrij+qeKg/QMWPf3huF7djAog+wCLD1qzG6jau2njhdm77Ieu3
8xCUvPhSJMa9yFpUl46i2XMsHVc2VK6Xqq3jN9k3W/I1pvx6wo/226igXyNrWd+zkYkt6kK3CWOQ
NQC/rAky4ncIcTz0jOUPQYmaHg/HxBXZLYjypSx/H7opwkqY97vOc4+g+o0OQzDaK/DrxTeGXf+8
Q9YKksuhoW7yxLZXk74Lg9fC4oBjtFa8IuoqfHc7v0bhJ1KHwn6wsgbiVhAPVgOiq+Q2R2b3h+0t
Z/pYpSmRISP2/X//B9EAD0S2li24g2JfCMfpov5P21szwF9kVLN9rPng7ijrd5Z9pByhSliyimXc
IeSBvCElAM8ykdT+JBDJGEDR60sSkUbKIkf+U2cXz55eGkArghn5MuChCWEbXDyN2aKmKGvwf9Mt
Gak7sVK1dHIHlYfa0eEopPLp9jLwyzyXwR7WSGSswQDo9NNDQXL0M6ojbkApjrSSQnqFmqO2jcnE
ATycHiDjCNl6J51++g3YQ2zPRvJhlvkQUZwWmqwIFQ4oCxuD6UdsJvPbyIH6QpSkBe1qOt6ayXC2
T2r8aZ/Bf3Or/QkPyVr22a79rdZ4i4IMalBlzk5GPbIT3SFKZJ6ibuWNU/bJzHp3nnxLef0uyuor
cg1RL3lMuHsTivoWVUSj6xdNK6+zcGKIxgp7SU26AHcH6j9jOthWnD+MTj8vi6JLNywe0AS5CDZk
AYoxK44KtKDit20sgGaHLw1A/c9jFhXO6TI8qSSA1dp/SiMDXAfOz+EMwJOVxG5719U9P41aDRW5
Ds3p1hzMZmTT0tLiqKoG7Acr7DO59aMHOVUjgQKdz60Jqq68SVY0mC6fnGLpnCcjG8118aNZZWU9
k52ZboOFzz6afQGVH0trKV0uPEZE8dIEQT6a5ljtysBaXux0R75nDz3Jl6Hk8vU1yAflSXIlcuw8
+twC/9VlYEvtxohhpYmpa1JRsYW+zQ1Wv+4OhWt8V6QoA0dFYHfX6Av0ShGDcOdkS03qQOEXCi2R
CNGDMmxwtyUHD/1shf3ZNgeR7ac2QJbkb4i4uRXNuU9WgIjELr/ijQndgLlp3hOL7wMB8SxfmlAF
zL3ue2hKpNIR63gKLQHolKX6a1V5BQrAVLHB296GTutdQcwAPFh2YbyZU76atZxRUQY/PCuQD1md
zescpKR7ch24hCBX5QRv81xgMYarVGDRASKH4oNZaUxXZi1faAPsJOZ8BSW2l0vf6IkX2gIbVjlf
PP9hnPbETtW7AYxxE7r2eOIA2p1i7NLXXaCl2bXt0iF0LzWRc5lWgHQEKFEYC5SQa8cuRJKgqmsQ
qbJMrhFCdvdVXg0nC4vQyiyC+alp2TuBDBDOgjiJDXIEWyFTUmGXGHDnOu+HRzDAA6E+GR3A7PoS
Md7s1ThOCOp/uaV+AwQpe9BOov88qELJ1Jfhn3zoVrXBH6J44utqgjpz27Ec2/Ec5iLQ/CVF3k+O
qF1g2o4tWLO5JaN9zjrlg14F/NjUhjDt3+0qM6N9qfsnhu+cqS88VePWbSy/tni4pQOYNCb3qq/d
HYNgdrGwJ1BBZRWSoYYaPB75BijyFi2OvzGOnPfgTRUgJ4wjP0kM4yATYd9nQaw2YIUaltQb2nNx
I0d7nbbOiQPd/JXYnNpQypjWU8ZL3wXnxklGbTSe6dSpfR6jbCSeVbNroGP9B7yB+3u4V1iuCQ4d
gTis4yIi6hLdzqeV2UqrinUxlKHmrAZ5sCYmtvzzGiZD/PRyL8MJDPtkqCbOKOOREJD/tHQpJfbA
U+1r+5qCKoGMgmOChe8ckw+tJFlPZQMKFB1yaTye+NkUMQCn+vnpPwdlKDTVRJDFlkhsA0tBUxLn
hl0JeOYt2ZC0r882oanPqSPkv/kR9+3F1pZWvUJUtaghdmgjte2i3MyFGMad7VnhVV6NYKrA/+c1
y5MAG2sw5XKvre6Gan4ie5elAhnRRjPVgXnG68rF0AXOKypyNLfLgJOObprmvOgKoZ69yATXRhfz
JQ3XL2dmLL3rceQ4vxz512nx8+WywBF/2AZ7Xz5Y5qFCHRJwJsL53ETYW0ccP3+wgO5BSqtACTIK
JgGTdPaoXXb2dIfF/OfdxdZi2wfa4Xz7T74Xt8v4/y8bCtoA1YDQDukWn8WQscOoDtQmyeIuTh+m
vA3WX+zkQbbzMGqfBY/p9tJP05xFkPVkfWIGkKL5+0VSUmA+qyN34TfhxS0eTcg/hcscgMR9+fsl
wSK2HxoJ4LLuaJtZIE79y4d6OIg+dmP7eDF/GUUdZKM7VJLZmX9p/9dxFxcJriA/bsdpTcnrRCbN
KgYn96IYQ+S2nUr4kQvinLzO/kC6b1nEEvN52246kFJ3XDwcpMUc8yuLjP1/pH3ZlqQ4sOQXcQ77
8hrEvuValVX9wulaGoHYQWL5+mtyopOs6OqZvjMvOnKXu4jMjAQkmZsNk+mXduM9FoaFI/RhXUgn
/5EWUYx91LgG3X/m7K1A5/shcspn0zVM7IJFWBdiQZnX+Y9xkmA5ty/0Ehp3KXZqG6E/5hi7JhFj
wG6iWgccPgB2Z+ltINOg2EUDrMIAM6P+EfCMqQVILuf6ASSXLfg381YHxKX0Hp1h8h7ttvD3rAEZ
y+Krm067JOO0QcWh0FYUB+nXrW1m1oUsajzoGa7MsTZQ4hl5j5SfgbFtMzHhrynEUpewhObNlyAf
xUlPPsVK/WHKjC3XDP8ljpn2GDQMZWmD9Sa54e17DSQkZKYam8LCG6Ijmf9MAqNAtyoy//vCOw+d
5NHjzmOGJ8+59OQXKFrljy04SXEkjiO3Gvth69pG3RIKQ70vvFY3p/rrCJJC8O4MyYYO7PBO/R04
7+CxjPL8EUgk8COogzzKVmyKK1u37HUT1OOldDQUBxVV+snCJt8qd1Hm1kOCE6R29l9+Ezy5HU+/
ToYGyvXcsB+haW3vZJ3nR+HHt3ScNd/SJ695Tnl+YQVQMXrQPBl6ED8NiZd9SrkBqXi4k06OF2B+
mtV82GAlzq6eQL5Do40X25B4MZsjjXZR92SpOeTfc2D9uYrm57TjgrTKEvpaGhILMkXGhf0vlJXm
tVde+7rCl8au47UDROtuVkhHfTo4hyHEw738FeKi+euAIpfVMFrdubUE1iMgvECpalZsKSQDPOGU
41YF9WwEgySvezGxoawMiq/jEifyZqMfIpJgb22/34p04PPZqScFZCRa1KvVmXc2taII6U/hOXEW
Qq5VO/dTP73iJznQHxhcPjHej2u+o5NYlW7r0r6ycjhSze7MNpYqdA9gq+ulypdFSQHFyTf6NTQq
wKr9ev6tkG+mI/ML+5baNyAGcqdWHjSHD2DFQWParDjWE1ZTrri5yN8rk7MEv2+3A3eWDTwFSsyn
Hf0ijCKXAF6hkpd+JU2jsScb3LlkUYQdYeHqD92VLErPk2Cc03Mp5KHBFu4q8OVm8oNjLkr5Eoi2
e+A1FPdqZo1fKg3oTlTgZXtHkV5AA/VUVL54KVEK/MDqCBqSNp++5FBK/dewuGZ8RemNmg1bvNkY
RXjjY1acb0vQMJwcUdd+mEYVCJf0Pq4gTI/uvd3aCatWlDB3sZ3ziYvRmieZfZTJKwkRXup+SCLb
LUDu6YKXd3Tcy+RC1wwUXP7W64B7clRDPbOCWpfblf5xMPhu8UOhBLLM3Rh3Yd5G6YbigBME/oXy
UJmLhYcCgWD2wUvgpxCybVCurQVwNMDDYht+nXBWQlRuGHZRlP9YxKjqBMdyIPEHa7/abqWBXujF
qm5NfiQfNe2ws/JMPs1GFKWnf5tHxD+6KWrePHPC/7mmGyfuV83nNmJrAD7rrwrWv+fBkG8dZeJs
/8HutOQFZEzFtS9AmdePXvV1SfexM/cCNcFdLIqfOfdGVFdCt7yKe5QjjjmHYroJONtiU49iVAa0
aqctxZGfG667gvDAuO5NIDq4FkUv1OuqRpt7zXuvYpwdpsgFY3PMC9DztfUObyjWG744OxLAdrFT
FqLSWL8M1eRfxTRlYNIGRsCp7bMlWo7aOT+fM6GMYr0x/joMYBJVn/7u51hMGjVHN9kPoLPKpso8
ojzQPAYJSKNDvPrixSPjQGtNMkpwHorx2elENoYo1lBlWrN9S3ifxrdS0HcP3Q8iOiVW1QZIyZWZ
Du12IT8l+tQ7U7D00fYg2K6hKngQoDqkpgW949wjU5htefBGebnz38XaqpabgUxii+r2j/l+09p7
p5bdY9+OZcid3oKaFY9erTba0W20E1G+8xsRbeluGxQm6rBc8Qq1tPSSQ6h2vgsv6YnXR68oMN+x
6M/CN4ZnqjPw8F6gVdmnViGI/jaoOgEGB7T/099hQL5/GSp/A7gu6JNs/3PmjfmTASTwM45eRgg1
gw2NTGqw2dCEfpdFCl/XPZMPSYOLIyWUsgEL1dtRKKsEaIuUfS71nr2gEpyfE/J7JuAJmdWtY7zF
Q/YECOVzk9socw/sAWfrUVytYzOuQk2Z+pgojL//UFEI+SjObjOkLHZuvkU4dDiRhyadp1PT3/nm
q4EqFswz4D9fTeAl2mO/ZjxR0/AJ3KKLjaX3L7ZmjLfIEeUz28SdflLw4p9nCKIyBBTgz7SxoTdd
iO5Zdkn3PKKadhWkTnkkU+he+WiD5oUsaqDgWO/usiy3/YMz1D3qqx4PcsBjecKxWPXA8j7glKMu
Eu5cDavfJtrQH7Wu6cYjUI8bELpWT6lb+C+qUBiQFuvTu2VK15wtyCHhJ/5oLWP/u7xS1DqQPloQ
Ct1MvngQ02aWfOtSI79kzANaULlb1DNuULOZ71tlOlPwDHll8YSVk3x2eXehKLy0+nvd6TQAXxAF
0tQE6EzWAP0yT23rlXyzteg2NSgkshdTG4fT6ObdtVeNGCzsSAHLvM3iWjfwZq6e5NJvryV0H2sD
a3alpGzugg6QImzXXChiDo7iTJzGINgWEyr61nNuPXkAOBgJ9LeZbqJmbIBqkKGZYSYmAxdQc9P1
i967XXq+wvsFKSTvG9SQ1Ja2w2vfLo5jF4eiefJUs/7FAfUSiGb8YB8YkbMejdZ+6y2phxVkKI+Q
OLbeKjDmU1JVjMlTIU3oJ3xxsS7YG52393xQI+EvOvoniYX33OA/JgC6b5rABKKcMXXd2jwDZFze
cpbw+zlmu4hYENrYewspkuaknpXlKE1b0peR9081X3AJod48LXXn8UZ63QmnJ06QXYPI1nYL/W+i
6KCIKPjORwN3vvf8WrFWUQQ1KLl7jv0UIgyeZWHnq6pCkNfFOzJNIIofy9gtAUhDPRD5qDHSsbgE
QbIHsgok6+SLffNgmrl/Hjx8CVdBmd2mollqA1W3IzjEnKC0toKBSFHGLH2SdZ2A0YfooXxU7hgG
6PlUE+SufQI6c44gv9KZu9oZftkqiRryJ8n3eoqdh8UtE+1s98FwXlyVDnFyFG9YB5qeBkZR4Owo
ZdVuua5e1c4aqsXlBrRfdRxa6vM6E3DKy1z0efFf164WH+9T55Qm7tPyY8nSAz1CB8qKtHvDdnH2
1RSgQzCZBVCYMl3sSemsnz4bVWmfOmDqQ1/5q67zV0DiDBcH64zXClOQn08d32F7M9pSOqt6CFpU
3guKtz0sxFx7RX5wo7ihHdv9oZLRSrOG/kHDEe4D+G+akPl1vo16H773gc4EXZIha21HA74apV7V
W5+comDHJZb8iQssCpQuz3d+yPqCIzO4Lu54SsRF2Eq6GR9jvq76LLilxKeg7q7mYIqLaYEvEXRe
EMVoPzbk8/zk5vOttSh6+/S70PI3mf4IFKvw6+0y7RIGdhyjvb9qDwzKrmHT17tL3Jkj5dKsOWBI
a6heu6gAwmcfptY/MhQ8DzbYBFFFla6IE48aosibwBnVZuV4Xfx6A9okkJtM+MfQh0cixOOA2t3n
5zbQNTixKaDKY7hnBmw/ypNHHm97IxOreBwr7ImYjXu235shzmuJOkXjMIAP60ADlD1Hz7asUXTf
9d9IOUqbAusZ+xRkMFDKvrSN02xMVGlvyNcOlf2c4TTBKtkLNYWYcKhhavqG4m3ck59r0PcocapK
71ws1Hm3KrsBKsZ+xPfJ4KcrW28y3M9QOFwbLd5+AVuF6jCaXMXVUwPQZK9VW/K1LupGsE5DcqyS
IY8JG7upCYRETKzyVy0qXmwcjZ6WxvzVpIEgkvxUt+4XIeJ2u7iWLCMKUAKswhYf9f51OspYgimX
dRBb9QRqdVq9wBuPOuUAc6jcCQ90iFg1ABMqNdB7Qc2jCAunbZ7awm6eQDt885FJA+Trmi1oS/dN
4l0mfYqOhmrKyIJqG3WpsQYOJZHEqqPj3F2G5tDCi10s+kb/NsGHqHESzU5NTzm4i5t7obfb3LFB
EIBnKr61jnUGuB4bb9StkgR8hXWiPeE9vAIXII48Wt+OAT+irgqPR5DKuQCnHVOouTkyw2iKNcjW
7LH9QPwH1HTMh0K08PeN6YImgXzElUAsCr+GkJ9cHmQtd0biPgcawyJonAwgGGsDggcwqVcqk3q/
M/9DmjXkRg7+u/5NROWLLCxj32GxdvX9Xls3hl59QmUF7iOQ9fxuWg2eGiW+iDLNQcs1Dt80H7VE
oyON197xcFwpoJgSiLyCgmzr70et0OeZQIBRfYK0cwt5v9LBLwoPF0jw2eeqG24N6MHMTdJ644p8
NOqhwKBak12owA7MgqtmzJytrhn4O7mpZwMjXfvVehBKbgyUt2TRAE0xtFWCwF8nn52a7jV7ILBr
Swee1dTXXRXrZ5bH8qS1fxUFqjJX5KJG78oUijFsa2i4YSdRpZ/JP8dxZYO3FSkMqMUAXLxH8jkQ
c06OFMmxjRJh9MBD127EMekY1r4gE+qPWIyDt80pum7fxnF/BCI4sqAdOKoANfYPLznEJDzjRAHL
NEt8L21hhBQJHAMPRx8oQmEXLfjygmZuZG9euwnMGXd+MjNsQxXQq78s8eR3nLQ7+7YI7/xkJkEH
WFBiPc9WCyXxUtoQbwvxil9cmDZ1A4jAgZ4/aOUoT2BDeEC9Sb+L0kqefNVQz2rAPbQF0FV8tGkc
8nYPrQCJg6MnVRRSOAXShDEwZlG4TEQjELkMII31d2KQge5xRTFzlzIp0jc8EK16WTc/AaIOa1bf
wnu+eh5MgjX7ye1BdqdMeh44tnZqrTEP+8hpN1Es5Etc5XynjXUNYD6TLxmrpucR38/cxX4heTK8
IiY28CdkRkmUnlGB+IMsQJURVtWAOOIlabZQNzVPSCb2/ocTyCe+yAiqqTjHZOBs8vuLU+TYTFMN
mdT0Mc7TfRUygLqhX88jJTjvaGTgeB8e+xL/yMsUS+Iy9zK6XGCZYRjUrWCeW30SihnVpZcZuG58
GTrL2BFToz8koJfGW9bCwnhHyti9szqyAZz1KnZxURaZ1KMpyXyPJT9NyfFvd7xtoboi7Q9l0r5i
1we1I5PPAH6OgtNgR9WL51WvBZG1vftLY6xeVDzAQ2DjGxg4OVyAIN2pDLvK3jUtljCYqgN3LXp2
zwW+0gBfrBaberOTxpccMqfRqkHDr4NP630yGnCHAafw5KzUCPVm52KTk8K5NRh7XzPnz7T47z8O
fdp5GmfAf4UeWDaoF1KjNtCHjhzJSpDwBJnUoHYhjPRaPywu6n3QriC7Ta36NEtXLPaSs8hZqAlb
0buhpn/RcGP/HIzBJtcL56snI2tba7mxIzOB0Gxe2tZbq+Xx0enA/kT+0cw+T3gPfW71NL7i9+Ov
yF8UJUjsoJJ68T3DfGZl/Go6qfvV8wFKbdWzojeMqw/myGs1xcY16fQflVPIfYz7oIcat8I4Ao2B
IhBEzD7h2h3YWooRq39XN6E++/cMaWhEbLqF2UAvbSZXw56ZysXWIc6wqNuhNrNJjeGY99iPW9F1
UeEwQqVXfJ9wLHMVegeWdZyTeWepOckpgVLPaeRmBd7Hd5ucRVri7ZO61NDwHEk2VhR1mCajgtz+
1zmWiawYO2uWjoLFIgOd2gQAGseu2AbFBmUIRG4E5Zs+si6ua37tC7yyRa1uXTgPrBF0Tkw/JVBM
pIh6Ku0L9SiEenLMb1ORSU1RPSXmZ2K/6GR7rdiYXYgto2pN9oB67w2NUVPj6bUvRtCnL752FG7Y
McZ2i+/XiSB11F+Mwt2hygCsrhxHVygaO/Uy4CdX4uwmpK7QorFcUZfGfdHw0xSgXMEZ82A95o6O
jbz+Y/O/8uFA4pZLaYApjRGe/e8z/ofJKuh65oD640PQbDqARm5TyEvndWJbsgRl+jxyn7pIiFWi
KFTqloNj1OnfckBSt26km+BFNbD/ZRYQ/st7dkzaWL7yKCq2scBWHcCCMMs4Ad9LPaxoVAfl41MQ
pJsBvHuv1CSdfcCpQ/pI8brRAN5vYi1Ngw5eE+bZWh50hziPwPZbdCDa9EBGdZoUWpB6iwkAgYCo
d5JsyGd6JoCRqikEeMvr5NKOTnalxoXGMM7Qnyu/w9kcuZo0W2HV6p5nn+TNAeXF1jGwKrzd+QWK
3z0jOZGezwcBn0HbKZ7BI/mBULsJ+1AEK3xIi7SBESagZI+Fx761fGQhi9viwc+G+lKAuCDE/TL5
BnbRTdHK7IsoCjynXQ4lGB/br4yPVwrwEiyIKDNC9VQS6PWlUsxMpYSUdttnf+JdtLyykZXXUfU8
qxwPt6NgIK4dbdUJwMU4cWmqv8YZr/4gvWSKKTPIxmA32fyFLC2BqyPmzg+B/ehXYWxNcv1hKOqG
ep+W6XOpDqKpSWMUxwyt4+7ocHoZoJ40mp++3/D9bCk65zlLzyogJb0/O42LeTBVLqfmBjTIcXTf
uuOIh2YaHAvHa1+lY3lKa8XdjLVsX1HmGOFYiI0rGs2gHvSEW004smzqQtS9XP3KTB+iouxebbce
Qmvw/D3F6k4mdzXqvNY4lMSeS80Oce0BNTa1zDzZSmvq3maNlx2w8b+l0SVucjo8iMk5N0EFZi6X
s3NU6hzP1U6WryavVZVuwUJFI3BZmhykgbMpsNl6Ap/7HLH472MlmIQlt3e5ja/D78L+w7XsDieS
YHjUw3JyBgBV62SzaGj9Vn9r0eO6G67VDKaagQa0in6NoPFETccAkfZEb944jjPA5u56wbltJeSR
Cgcn/m2+GZrelis5ZdF57oKeMDqTzQ3o8mpJcAx8vDmvKfkW7k8/bZT87GaTZpyHVTL1DJ9ZYR3X
5Zom9CKjOuvgSwzMvlyhWpqfOiy7SnDP4mZtCic9kRPgSo7tfBVEThrOnOmnUXJPVVnj9v/bKT7M
NncpNolxMwCHTLatTfGZyotrZgagpanzM+sK7blq289cscDIfPit/zfxNE/5Pk9mTc2hBis6dE2G
tTpx+ITybgdnSf16CmJrsQxl5eM0j4HG7Wb9mgfkxN0sS54ay3ZaE0/LrMsV1egSq66/WO9j9Nk8
AEWkWRTxilX12uKaWKVt7UWgQ6jzk1CN4RRpuu1GqKgN+pSfqOeLzEG55nuQVwwjyKumi0sDXgu6
stUSroNGEtQkQ7n2u769lJYUWw5MASrp8vZCPuoNrdteqNeOcXPSGiwEVYKrGup5dTYOc5peTycL
IomH2bfMQr0mBk1/XoC04m5guQZ9DC8PcGyvPsYyQBl0zfeP0QC+ibW8QLn4pNtHo3VqfU9di7qB
COwj2Eqqm5eGXKkB/M2cxj562QCoGnWdCQDwzQC6qnAo/SGkVL/RHGhGqlnmCXXf4CuwmDigumPF
o/R5vs+bETIxY4UqD3KCaQV0yRpYB0F++kgu3I5vcWRSQ6OsARWWb7LT4qc5A19gTiBR53waVbE5
TtlO0YRLkwvrw7+vr2IjOXk+dK5ucUu+WwXZ3nAMuaKrLgPvsYt/mZPjhr0xlWaxtjI5sLU9sRNB
MwVfgMKrNnImL4rUzsAHe1THJkMWrQEb2eDHQS1IIsYT9WZzmKD9u4xoBphQjbrF7UjpivBaiY2o
hszf+Sikt8dPs27Je+xdKpmUT9Px2BU78NYGIj3wKs5WGuhdsfZyL37RMEBu2Mfmg68P4gOz/DnC
TifIYkLIGfdm/Hc6lvNS5qX+CLWJDTHmUOObJV81SWGeZl8voeiJVxSwxoCdUGN6e2Dgwqh9LVec
Qc0FB4smNJJRjoeilPw7fwHYN/q2jFcVNMFvhH5jpNnrnhXlQwFh7Z07NOLsm8CeJ7yJDr7UrJOR
dvZuNCB0IaEqsSmDsn8ypQlsQJF7ryzxQaju9/JLaXMg6PNUfBslv3Zjb/7Vafh7ewOQ9Vr/2dWU
eroe50ej14fvtTZ8032v/5rE2EwvwCUGGmcvCBk+wzOrxm6zfCyg/hQFo1fPHwuqQWArt7Pbx4Io
DUobChN14+DHPOS8cZ9tQ/EX9eYZWqDuc5dY7nOtVFCNCiwSWY7btpPG5lOevtIYRaXYH9lwEAVv
KIAG7HpYg6k/faSIGNXpe80u25AuQj7m9J/MFoXIFI93Wf84ecAy0BwUIcBKsHIH6HeT2YlKEavZ
5+UqTuHH66hMIAqrPu5oNOZTYL7gMHxEiec4HjoINbA3c4ywDk/1J6aYxXQGrQcZ4aAdz3zQqmlt
vnuPsIXMQlT7B9vezyTqAu2pwfY5aoipV0IGHLCOWgvJxPl8Ow8scQJUCP8XOkkDeHJgyH/BB3so
tARjhWVj0AVw6VeMOb51kIjAAuGxcdL9qIPUx/SzfiVZlv0JSc/HaQRg1K0hYjGlPgNOcFqbQZ78
jDz9i6wz/StOG/1VHQjr1WtQESYmu3nMwQ6JokQQAXA24qxpiMqD6Ye8TtmeAJDAqa7SKkvevCTN
Txlz4zX5mwZlSgZ37evYMPmcJdkLIX1QDuNtDFQV7hNsJuVu7oJbJh+/BiDN6LBd+E1Ad26tAVCN
//exfBhSJwkbNZCb0wlwselzARZmrJX0o5GBYBFAEhdHqV3x4GnWQ6oV7qs/1N2rzMNMGeSRNjtj
Ozd6KFvPeQ2S9ln006qvWfHq6nF2zcrqhSyhXOZornG22zzhXpC/9jwBIsNl5qGxuuJ1yrJup4Nb
aE0JHm/GbTo2ySmbnPKa2VYPTLGTb1y8/FvrQOPlFeJRfZgpp5VPf5Z+8VfLbZaLVQ7S1JUcpbbS
u0bfm4RNcg416EeeK4U7slEctE/ryl/pCqlEDcU7xaTvO50By1SfKiMvn/MJmyojjgCd3AvB9IDK
o4FjW06JPlBDZsyV6APQE1iLNia6hRz/EqUA24MKnNQAjd7l/as5T0VpNB/4Z/4K9J/CUAy+nRea
TukdjUBzPzSLD2fmLji2/08hlPsf4v5DiA+2vB0WsOf/ELtctp3w2F7N9q+f9G6auj8b3WAdPQNM
pJCn6E7Uo4a7JjSdVUM98lWjHWyzNv+0uO5Sl4G7VIrD4x6brcvMTgyKPc/4IZOUKQGC+qSI48Bg
gIZ6/z++pgrWFsS8DrXX/WM6J89cSKSk/cbw9D5sBAv+kBJvPeUQ/RQug65bU371wfezloMYHuzB
yA+4vVb7TE/cx2IU17xvz9yRW6gogvI0qYB8rjVFicn2waS54A9m+L4L5cHYHGVF/baqocZjZe4J
HLAFFOWc5yxm8lvtjH+OuOH9ERQMwmEi4s94axm2S93XXPFFdV48Ti7D12XIU97FpJ7QMi3scRtb
z2VhFMMgLzms/DkfBLQoF7OhMhDyrjVcHEz0zN2ALJytQXKkowgJtd2yeHaxYHgDd3Z91vF+GpKb
onzb/wtvuO5c/294sR9GFiopuCILAEFMtJb4i++ctqs+aQOIm7idBxucWpafDM8zdgKVZXNuW7o3
7gDKhWRJeoIYq72iXCPArlJke9jvULkgH0twY3T/KKYi+G4bzgPE7pM37rBsO4G44ojdLh93V7sC
H57tfzdQJBcX/LuQgx1WnXSuVatDhRyE+Sjb7kI8OAc8VsHgH+h47mDjNHjE+WB+ZT7bLK4ogF+5
moLnV4qiwUgXXD18h8Pi0wTggEGGl4issFC3qebNazyVUZlYhBRH0yl9olNQuq9Lqp+61SNLdw73
IfaJHU8T2y1YtgzTRQa2jRe+qW83eD+CNJlyUiO0oh/WXe1A9ABCceuxznGP8mWPF34vE9v7SHDa
vzI3MPZzIMoj1g1qck4UZ0Oj4GJWur2XjuOqrfWuL9cOWzOw43yxU4kvr9kJCFQ145fchIZ1lgh+
ItPN14Fbsi+6xbzTWFYCaMsKmmuNC2a3RPJj24OUBc/zEpwYEQdNJahCbHzsuButPwtojYSuE4iH
JbauxC0WRMvGW8sMFDjrQDFApy5dt1kPPjBFL2QCDX8cAEDmF32szoPf/5lwvAxz1XhFd2tkrH00
aZTiKOR3Jg1QiKtx55CA92QQIHoC8W7Ez9LFQtkvPudKrSbDpi9OzlW3sXR+poisGKB2A5jw4AUC
zACaH6RPLPLSddD78YUal4Ofd21YerW1fQn8WTt28a6qeXRgsvWBqCpzB7BJ0BR0ZidPjdfUESi4
0PVrDQeky9BsV6VvbnQPn5VGZifFf7BBiCNwtDrhkMwwG1Rpo37lLBjqw6wclR4fnIHdeWca1qQJ
oUNskbg734vMg2EGL4Q2xhKke649VD41kTA2gp71QOJfBBhPLhQSB/14VgkWvTgswTQ6anhDLRrj
uODAe15jo5eD2DQ1ymizYMOpR3FmCdo7AOrKYVVL4Ekb0B3gPL88Var4YmnIZ1IBxu+GUd93i448
AdVM1ACvKXkJxmnHqcfr9e7Ofz9prq7+IS3R823W9/yx6KBbJKHjW6Gj9ZD1tUH1hL/83GEDPO8x
aqj3XOMtB5epV299FJ+uZkSlbP5KuQ2mSqcBB9iCobyDVN4hL99zYz0qt2QRaPPDLDjcB/wOSw7j
ak9afcTGwHCiprL4cMpS62aOJUBhvGKbOz+ZlECxd+YyUwMdtnpFww5g6YPUoHGqLoYziNslyPyd
bwlxqzGMTbc8tup/LRWgeU09QObJLNQ/4SgTsPqSPXeH2vjLrDu5JZ8+mHu/Tfo9kxXOUl0IloGD
ArdBsqkHYrH69K8+EzyCJ+/T7yKXxMYKxGZwnQ63DdQvLCUKHMJem0563v0AxS3BID/ctGlsYefi
l3wNJeQ49lGz1Cg/mmdZcnFk1EAVOu8gZ+73mRECytaePW605xEUEVsrin6Sa2lA7dqeF5N6jkpo
K41tUC4ATLuaZBlYzLvcCWgNkKTHKJZTE9Bll2DykbkMxFhJrUAJLDZFUWvrVEyoDEddKYrqudya
rJZ4CWlOjvSy702O1QgYrf0nUUBiPfIDscVCUL6ZXnVqFbMSRQBY3+9v/0BGAS3Dd8AwQYVn1PC/
AoYlAYjvcMeEIiYYcstZswHFvH+KZBycAuyHncj0IEQJBuj3kQj7fwcwsGyXEMqgBoDmYlcGtrXC
dq0LWhbolnVpgPfu0TA2qMlx3vCjXCzbTH60wfCtgzTZK0Nxys62iv4wYgX9lNkZcLoqwtZ+CoAQ
v2HrIQrdDhs1Sd9GRxBpyHVZsPzTWHna3gwMOyQzBRX2qU0dExIqevbJ5MlwGav4Bw02Y589tj5O
sFRmEHfJi7Bc0GV3+SdylVDQyCwwN2nQreFu9Opgv/KSqFJGuxrwFtJn+a5TRZB+HmgHZnCoAqnR
Pgd9ozvJEI9BqGUqZGKFde1W4ph6PWMUeyluNkEPwbrX4vDZ/+PGTB74AH9R9RgOE4f9iINAbAX8
XVGmtSh10LzI25KPGnewHwAdic5kJSyvH0pf+1CGdjcRhUGoOPowUY+3P2cWYwPzXwFweTGtEpMX
jxBmAsmB7kYPvUyb02xiFykCzrK+xTSmxHauinGCHNJJFXGsN1K+jVk/funBtQScafZaNrpznfgA
FJTyt6XebrSxnSA9BXP8O4x5lXNlYvgDu9nyVAkdr1m8Lq+JHWFdn6fWMRucA/ltxhOI9fHgrYXm
/Em4BQexdQnKG1U/mzqeuc2l7GayTl0Jl3FItpxMReXZpPxQeZ79HAy8fimMfEd1tBIlgiD8bIO5
6JbmYInZbYd+Kt+sgKdhGtjsaKD4DG+5Zb5eaOtco+13RSM+R5GNDSmirJtp9qlrVOAQHIGvZxnk
9qDqPDxSMxQlZI8g3mHz8ZE5aMhtOzWEpTrsJnwIRTXlDgU8CXa2/o4zcQb9YNtzErkdB3oDTdBf
vWoS5xZisFoydkdwDoszufAnwbffx79A6ge4gZONHYlpp3fFZ7Lu4hYfDdBUXJNJWHRgNKJROx4g
s0jDc3fJCQSfP8I/YpbL0OW1NPtMc8+fiz7iMg3zXos0qFkErHNV6FsDhDyJXvMLZO+75y4d2WV0
7EepZyh/Uk0U9/WmTJp2Q6brglwnZ9WjY8e3JBN4twtzzTmpSaHK4QYyWPVqJ54aR23HU6/CPu/J
gJat1WvmjvyxZqWQhKWQwSrrOY+BMe6X7nvSMmPkt2w19hHe/tS0H1IoZgnsaV66BOcuUEa5tfvg
m7sUjgJdfJglU+AgHSf+EQ7teXfAch7VWBa3QgOLz9kc28qCWidGLXXWR+YySsH/j7lmPnqodQNp
EqA6m4HOQlJFH4nSBlDSK+csy0DyDVnbov4DpWubRfVhGaBoppLJ968DlaqkaCcQ0SY4qmtQgdYD
iLmhMtL8YqLYBWSpbrtpNK4fHVHIZwtbhyhiTZJvsa+lK6CdsT3R4vnsNOw9ccgM78+kjLs5sUSx
+KPV+q+6tkvLVlzsEiUYferF/ZpsObLd2OXjcdJjHGejFFcAUa66Zst+JG6so8ZQ+bJAk2umpkiH
HLWQiQQ1EwXOzvfJjQnKBLL1mpCutVx1iSuAZkXlPn6cctJxKbXHs3P74KeAiu6JGiuIgPZPuaw2
PMWJYQPuJhwsQdbt5NAQdU0GvsNtB1EWcBQF+9mkfBQcTVq4zOf2OlZ9ellVGxdw3BWNzM4lSAJD
e/owSZAkSMKe1K7EZtCeAj9cl8LJqUNIetsPYHVjOB00FSaMeiLBAeDiAxcaqolMfiDX4l9MqfIX
83ch5PsPcfQp1BVLR/zjinkVlzgwVlcDRVcSCoelG9SR6hc3/9qgmmIW2rCUdhGZBthSQgFhoQ2Z
ywAlBfaXxeMWumZCsbENoYqLWk7WgckhtQ9EmUwNMSR77zTKi+8uhEyUuKzNyrPmfAFY+Uy+vMTy
yhHrzJb/Q9qVNcmJc9lfRAQIEPCaJLlnVbnKdrX7hej2dLPvq/j1c3RJl9LZ7m9mYh6skO69EmQ6
C6S7nOMdUPENVnZjeW0RMLjqOl6Muamxb2DvjX0gdIur2yzaazckryRfCrsJsqltj6KINBAg7Uns
NtN4cHpAbBbIFfgG4NtzghPD5yxyxgt+ifDL06rtMG3gUYueXfiIPi2picwmXA3OVVTmcGdCJXab
vKPoabV357Dfd+C33VVyWYANBYh+pV+zJcxRL9/l26XCn7Nm14DcztoCsEuJtnWFU76FVosMcWsd
zEZZvVl9PG1brbF2ZBBjiwgstejQAbTqjURARAT406C5BxoawLW6OCb/RiNqSkmx5qJc50xLLovp
HisbKO+kreapeakr7CBz71vpgsZjIRCWuAMBEBjw6t06dhIUohWsBaIcKxGV6GvsWuB6+kQYKz04
L7LZiZ8JbCWSxA8AtlcwLXJxrovlRHqSZxlIDmUi8Y5kK8KLvAhD1o+vZHQhPB63OZyldo2Khixc
wjPggsIzDXtjAf9LSy2pVj33skBr9QWYET/mPEykITN7sdft6PPYC0QTZQPOXxvOGqSxAE6jCzhI
Im6yyErBW7LqTZm0PWj9O03UY89CORbpwTknNp42eNuumKyTizfL2iyo7j8VOIuUwItFlzRk41WA
Kl+Fd/q7bgJOQBPgkj+WcmvU9AHB5z3WLXfLY6SltsWz1c45cjqd/LrIhnpqqOOaABlG7hLZ1SM3
pw11Y6DLunpYnFaFFh7GBkRtajm1CPWQ6AeOpyF71tO8WC+TuG8s8srLg+XDNcleLUu9FKwGc9ni
6OTyftl0nnCQNTJZB8R9v9DItirnOtm6hchjMf8dcux1nHwcbsakdoF5TjNW4zYTV+wCAdPQvyKV
BMh6Mnib6/Z1aHL3axnb1k6Ph+FIFnUEYj86y35YWKWwdk7F7i3oPIztwDVNLedxDV1D/NSe9+Sz
zx3Gt06LJAEagnt2awAv8UsTpfaVS5oUkoNzk6MG3wXJhDxv6DlYxH42G6Xcs+D4/zczS65G02m1
ny86zVG/XhR4zLeLqnujxeVFyazVEFQwXXBRZV0OcDujEp9SYcQADqzxR2o3zrtje8c+yQp4y+EE
nHNvvrPgObCbmiJyt5So3LISSBQczj2VgTwzeMmrfgH2tqT/oyYEu4xemssLzRIzqO0mPf1NGRT4
qv6HhWaWoza8B9yyzdzlWOi6xEMG9yyXzZD58eh0byQZ56L0NQ2o3MQ8q+yJbJZMjGq1H3vjHEf5
csiWoZeUcua2wyf4Y6z+oN8KRyaJn9Tg+fwXA63QBCAu25sBx4G7Ag6M10xIHEBI4NW0AZzTAxL/
e+UuJ9612rsbLVqQ2ZVx0suqfVkKkM+TBeiefDFk4WulJy+5maaX2gT6Ed0xfRQtrfYjNsgvJEIG
rtimyPDZxSFoLCPE/wMnQyVt6BTWOR5AaQNM8R9jElJj2lMI1onB2CgZ9bReTqHur+aBis3GbhJk
3gAU0KsCGSjsb2/u2gPRnK5cp3yxnrxCS48Fn34jEfJ9ZaDeCc0nx7D/xkmhPRA56sqTGtVlRsYs
B/0etjjRjp7aoAzDM1892e/GVRuXqMp+ohfE+ojvCuefL4iJgaLUnrxTbZg+2F7iJ5XWxUUWowjV
MQHioP3IC5N2wMiKUJUgZW0F9miE3Bq8/f0Bb0r9qQvBJZbyKdkZbVyDtsQZsmvpzbtoGrvTKkt7
VN53YMGeMmAtrDLkY+c7DUdhpIyZL/+ZsgQxUAmk/VP2h2e6hq6bjucwXfceuXSsuAeA1dxHz+OI
xMTS0cZNViEnrGC8CHrp9y/MSNN2HAjyeHF4zHc0AQgqUCzD3T8z7bJ2SW9bFtIgY3v0V6HHsG2f
NbesqCx5T2kClBKgcgX+NXVgmOxki1hu5qsZDwusqQgPa3mt1h0tN75GqN3Hm3opvj30LHMsv8Ud
XN8l6JoetV1Tvs1Jme+YFmtnbbFCpI/U7bhrJMEcCWutRvpBFm1Iq+Q0pMYy5ueuKdgLE2AFB9jz
1Hjx3uq5ubc1z/3mWAG8P/ZGxB2OYVaNWmaZOkb5Y3H5ClAX45UkJsdWEEQMcM9Jg8IFrm0WF+aG
ctMmSfZmDcNftogSQJXnNagGZt3xNQSAAxI2RZs8A2c9eUb40NjHSJnFgxiy1Tpv8+Sqd4NPstnz
4IzKM8ABIYvmiRrUVFv+AuqkAOkxNdvA3X/ToPASLlNnOC+kIGvd68Qxq9q3VYb/OgGcaTTwoYU+
CsGc7eMyLmAR8ixDJkzcgL1dq7sDKCyip9Grb02Lg104dAi8QpJEOJIiAo2uPJdupGNvW9fxMc6Q
K4+N8Ze0b6YT0DDcLWLh4ndrdk56p1dfgGs2nZIJeIC5zDuW8tHDDrlD+H/fyq/XtVBsDA+qfkIs
FOzkegVUxAmAVqStozb8VLFpo9uh9spQsKGXEzuGvSO2TqQnPq9RhbBLEwCGcGyAKDoWGzUCY2bZ
mgDM6FGcK4smenfCheoktDdapHWHfBkKX8sL+xintv15HpIJuBBdv6OhMKLlABBYx6+mzv7MdDFd
UAuMjCw5BJxi+WnW9NVWSzA/F8OmQ1z3lQwmlv421np4pcXoUkXdg2tVd67E2EuN8KIl3Q4I+HJ7
m6H+1u+AYPCMTIX+2WWIOAFj5UQinU0C9w2UwDNIj1eZHTNQbcimShtxRqjhRKJywBNu7pPiEHq6
TxTFRYYUK13kxnMdGQKVgEsZALWffwKLK99xx9I3K3wv0urew9FcLlySDzkliGOW0oAWmY+V75rz
ndaWWpqrz+D49jm0+LqXC7GzqLnuxCa8dS220Ywyz/aosgXw2Og5gR0yRHF6CWhFDdy91bWqRIXM
Y3jPSBvVVrJPAFyMTxIve6dMAEsF6O2vYWGfHFnXoqOYz49ZMz3p4Ywau6SdfaqEEZ1x4LMo34e+
KJAFPy679WySyAMLvYqosXINeWwdqPYCs5ePTzq6mKZ4choJjoVA2hFphldVmCM4Q8yaKnB0EGQe
sZddtao8p56yDKS2lhddGxmhXWL8eIYBQAwdysKfTfnwoF7dJAilR+POsfPSWrWkGFCBHLrI9FK2
JA+NFkAwHHXHNFRNXJUWANtwCel1PsYVcPzCZexZ5WsM4GUd0XPJZqr0HXCL+HFEUctlJBYvKa+N
dioB8IFu4RRjYBfaslE2HhF6qTHy3paDxbTeL+EA286gQX4z7QSuZqYD6wIjaiy7/7Pr3OWCTGFs
AUMbWOJJ+1/xUHxxkhFvWd4lOg541FItLGSaiXic3mXAeBvK8OJq+AWkZjl/MVDGBa+CPn9BXOnW
W6SsR9Lqqc+Yu1OFcapOLo/mBXAYsqROqUdzAA/IrOH/UiruauvsEGhoN3M1E8Xu+ClYDPDoCdgJ
U9C6Lkk8BmkJysF86QABvQqlulmy34GFyQ8kyiwTD3JUU+eXOLS2yox6IaoEjBQXlL8Xarqifaun
qj2kUjTQw4sU6lf4YbL+1tRvj+wm1Lu0wwjmjNJhJ9CksVMhe8Og8QJMoeh2qkv6Ps5MxB37X+gX
kBQACE+uctdd17pbVi1TFeVzlHBt93ilu+lkDT6V04iFDuHPlI3E2yhJFS6DI74g9Z/vlYh61BDH
I01dtWJ6tI0FYEDsGAj2tQYoYg2wdU/dXCL4k/3eASDoC5um4QXf2WeSIqDqgWO9iACvxat3kG/k
QeI2+YG0usNAaIoCdXhzkVruea8MDMCbGNsFnG9xLKYD8noYBlvMy+ykYHWSR2jSKjtmLzh5oChl
kyJBK4jTFo+ggnyz4fOKyN78PAQFsPTchs8sRUWkL417h+cbMNbb2bVOkSXNw6Ryj2AXsRBZ4nlw
Y20GtVi8SIQ2fxJetiPcDgL1IBgPZk8ocrDiLmBphccaqW8YIEBUXFUkpEZBfyiZLpeYjLILBBiu
JxBXjdGVDNcxSo7v11mFpMc+FyVuNiLfws4iZFwI7dQ6joYEDPRI1qbJu1ZbPfINIUc87mYxg/yi
BLDHP6dZotFKJB7C8q6r1lZrjH0b4688b7pEvpdQOSU3nEiiC1JDTMey7HVkOMv9qGpWIcv4qx5l
7d6Mh25jxqIOFETfA/6eUihMvl+ZTB1SqzL4FpMBgIWdZn/WjLG8zJkoNr0cFmnsvdSJs6/BvDn6
+fgXMujrN90WyJS2oq9JC84ksuyElSDOrUUnWgdkh00AsOIF74yWfzbTrDvYVhpt83QRzxmPj8ks
gI2AlL3pmujZvHGSpN6JErink2yQvZUKBCrQbTO8zkhN1tTwbkxRNm58iSwtPTs63KgA1zO+hI75
B/gCgBlhT3ttttPfWdrVWyTa109eBUdA4/bvjQtaaxTBclRvoKeaO5kpPH/K7Mi3I8t+NL6z+1gA
eLL3S/3qGoKH+PNTl/uVjVoaPMTfb+UibYV6XXwf0YbOGYjw1346DdO1cPviU3Ja+QzrCBAAS/x7
OLA6mIHwch6r3n62DJH5ptmiIlLLar8fALCaS2xVlKqwg+gKsNdLuFXZUI+axU1Ft1FjmsYMG2mM
P2b8atqDrE6jlwx4U89RMZXnpueDz3hjvQPnKApCp9QPGoi93ltRfDWnzIBbQ6s+g9UWt9/FzwMo
m/aZBLB0cwfImLJHTQdkpe1ssnHFyFyhMAnuUiFdqnmretD2bHaQw/ex1B2ipp7zBD4R1MnEk3hx
kzMxExBlwQ8JDWzJZNAjDittSEJUB+I2iwYk9gpH2fy0jpe6X7wRhClMnjrwZs8G7xkPMQ/ZDEt9
Fo54MqRIyTOzZNuwrK3tgFM2qgci71qxqAdV4cKBdG+ZRw+7ZaSQA1CRgqY09FDhgBMkqiB7oZer
lgKupOV5dtOmqPOqPcDWFAxgmHOdH7kRu/56YECGy7HpBEDqUidfvmoA8N4CEMJ+ZrNhrY3F4k+o
NAZtwYfcA+Pz1apjn6yUfO5Lb5+JDIhlcrpSpENs+yLpzKBzS35glfZbH5os3jlhm57dorKLLzNn
rQ8oRdwLjes8L33hhGWWHUAO0KDYVR9Os2s5+cZIAGo45WEVzBFH2pgdRhvAbwG0eNbiY9jaSDi2
ASkWZnP8PvWjdjAjc9y6csjwqAmqkqHkyEnj97QGfJFbxcWVhtqMRzXSvd7MpkNdSAy4f9CGJcbn
2EDNP2DgRratUqR1gsFG98fRicFUBad9OxvecuhlPEC6xLEDaVM3oC5ujJurFelXU1Kl5PWnrhVh
P+RaVhIIOX+AL8wNaGlSx0CrQUZXnQYhn7Cxa0oRnWMwcnD/seuSgZc70XntNkjsOjqI/f/aklna
uycSpzJftWgugfsQI3WpjOD8XPRR87EVr7Jt7zDTR6mmea71V9GBzWizgL2Ggz319wlbavgumwVO
D73ZgQOvvzDPRFQky5d9iPPoi16AxrmIluldy8bvOhK8/sI6vGiQ4ups+wR0oQkonA2ZMSBHE5In
1UiwDOVvgCjRZSlMgqjNAfcIoGA5pGoZsLtZG9SiJUeSWcie+uSC4LyrjecF/qccO0JEx2O8x6vO
1E7UrGNS3Y0HCxnom1VnMc78McOvjax6eNDOyl7JaLpSVJFVHt0sBlzBrgyBepnrxq6T/MwM7GqB
GZvsuGj2+PUX8ikcw2cnypp9RkmpscQEFUton4EOZ59peKeh8VLu+gIQNGSWhOWbsCJUKn3Yk/yX
M39MH+AYubuAbUyvnZFH3DmWcaxvgPzNL5FZ0R8wqDw93a6BSwGhbS97MBV6R0mzBTbYjEcnQyt3
VAVd1+OwF435xA33VhgNoLviTE211LzakB2pSUhD6pEsnkFbj/8LzKG6aOpR44527DtzU8bbdi6B
HLzxWpFu0zlNztQ0U3frPcjCmcdn0PUidN5UNdoHc9LnTEf2uR0CXF2uc2e4zvTa9LcKFbGSfEC4
HjgcCuzoUR5Hj3pqUHvpPRvZnO9id55WhXr0T3X6d5LO4NCW7wayLYrFuMo1Cm049WmLHZBEW4C3
vb12XdjO8OhiDCC8rdXhhXYnIxvSmpNb+UsyRkFfiQ7ekKnBRNKPmpsfHDN/J0PBIqDatMMfKr12
prTdZShngIO8RMZQIa4m83mVCeXnuvC9r5m8NFSydQr+XnZ9XyRHYBM/5CeRYE08auvQPc3eY8YT
5RKx0PkT4DrfUfLqnqnJeX/rPcoSzQZ0AyrGlV35s/G/z6Xl9fGEJzgK6OTowdYWXh5EYTWsTw36
C1+fDOtTgv7uC/lAMejZQgbtbtJG76QeB2RApvfPlrX/8EhxInCAtjnipECAhe+birDXLrcYahFL
60gyLytSVDhQ4TZ9q+6IdJySs+/gYxd7twDjtyJUTXW98Q04PfZ8AQ8rKeKcH0xwED+RKF64dy3D
9gSvw5j5tAgI6v3aBP+tKbMXUQDdBFHmhvtJ5iUCcV5GXQ2QakktsM9AHdOPX1xtsF4KU3uNZEKk
YYGLQGQu6hLdJg2q1Iyi4VmzQQxCjsgxnr43IOtCNhgcjx4oWWyg7/R3MjIjR6SU9x2cZ0pEvQ85
WZGIGrm2sleTSgYHWdKeTD7aO4pnPwS1KWxdCWe5eM7+IdJOOhXmbngf73C2A4D8z2F5ZUcKDzXO
G7pgZCTJ0eqcr/hnfE6zygqwlUh2XA4jlG4DInaqfdJ2sdU9GQJ4wc5gfB5BFf1ZgJpFWpJk5vwl
AtLuE00uBpH4AlTox9jt9ZfOAIdUE+MNNOhTQAWsKdKDL24agcYZZ9bO7zvgLYb6G5WzdkOKKFrT
gCNbVsLCOZbu7KI9pbzWgzWndOVM5sCF3xSxLQBoiOJ23J99VRmpsTWtCkpA9Rq7Pua6KeP5IYhx
40YL+nxCWY7bh1sSxroD/FLqDqkVAvQBlg3IeNfegpChFijN3UIkBDr8fJxad+VlUOQMijfiQVZx
r93WLiDpSVHKgxH1qNHpYKTGxOyAJIz7KaR1hpxvXQA6bJ20Ld2jFQ5IdQPRGvK/rfZSyuT+OmGF
fUWUtt5hM5BtGuInJz23OVwrIx6xq0oHwBmQBuTUqRKesaNZlSayzTrmcdJdrAjhBpEhqRfnnOjs
0FYPEG3Y6qkx8+C22aw6EpPBDKLls/470u74KaKNo5rH5eR1Gk0Aje5fSMJIdlHY4GFOD5yRnjJJ
+skobOvkUeLnncLSw9pva6fYpZ45nuM+AhzwPLRv1HhZ8iW3x+JKo0647r5rQ9OnIZNmI7xRhrk4
n0hkchRJdA2qELU+QSDKdPkzCBh2pFwMDl8mcgs3Q8zqI8noojrcxGwUuwgeR3h8Y2u+iNDj1s4e
OepNLXjl+sy14KqGpoxLMNNGfQqaBx2wXlJ2p2iGAcXCRiwuZR0OIO6I2y3J2jxCtCx1Nw7S1n9L
6/TFQ93Uaz+346fCGt9Q+1L9hvcJ3/ca8J6yYimxUzDxpxWOzZM29/qXKp6wdcHsqvHEyU0BtkFD
nPBwUIiX+LwOY5QkJW79NcuFfQ1n1G7RapElEOuPovJAQ3kLyJRP4aASyy6yOKoMZVPWE4qPRpTa
g/ONrwoNzgPETcBVe+k4YnnSJOWWyTartZnWoIMNZxxFUwjVOktnbGx9jq9OkbN1aVIWUTnuQEPl
bIbeSR0w/eLKg1a8iWUy8HyQI1rK7rryuFTJO12IFLQUA9e5YMNzZQ1BEybp1azxf23IJkTJ6WnO
tU8kmoa6BW+4ixTHHu+SrbKjnjVUf46tIY4JkFafB/iQnwHjPT4x5FCQgZJrvbfsp7hDvoy0VQul
IEv33TA2dsqYtB83F4fz04xK4IMZsvYM+MVbAx++zDD6GFNP2RgznH8uiAWUSNmSDMGp+/Ue7Ej7
IKMFosbFfx1KALdqgV/ZWbY9HqsWjNay+EPrbDvIRpmSSa5fNV4dxQBAtIPYzIYtjqLtJ5oDnqx/
yMiux25rq6Vj94mMaS01l7g+H2T/eb0UOZE+Ipgo89oaOmd3NFpEqMVtsz5Hc7gj4iwCbFuJxUiR
WtpuNZOMY4qBa3RRi/YxS02l3s9KWtJwo8PcevVJRROrcgJxWKnDTf5zhBE7pmYAHhn42GqDHZR2
jTjSGAXh95NZPaLsiDRyHvKP2AFhvXbYkoxHzt8m8FdBZ12k3nVKnAYEZWMIHB8JMJBKMAHqJbUO
7kE8pAD6fS8nJTWFmwIp4GGaUtNSNJlkIQqYNmHYI7Xo4xrKmMuLq6FJIAQ0/tfLo0xJmxAKU1Z3
s9RSD7fxq4v37uyhcpoh0fzn21DGzjIb4Cb8+c4fhupODS97WbJq2Kv1yFZ9G6QgWUXf4r+qM/nf
YOG/gWYsQMDA0a3bWCPgF3t5fjSTGfClNNZYbwG6U0qpuRsbZLXaau2g+4UwO59ZCPqhQD28TVjH
XK4dphqgUtdpJHBmXsc76qqLY1vXzJJoVE5ZV1+nCKvBuVTMThAW+PE65fLUpMv42TRc4QNo0MFv
EkORoTCNsQbshnKY5ay7gKMlAViVNn62Ei99gyOedNTIxdqxB5kVoJuAsTsJCdswVOYnahYevutI
Oj4rUYoNTWRH6bMmNPPTxJvmJWV/K72DfRD2rfmLErW91h6X3uuBfaTfVmbAnt3h2IWCNbkOGQML
bNwWk+sheIk7IIXlunwD6IHxQDKQHzSgdiRPowdGUoESmQY+vwRccy5e1et4KBPrbIYWHGBAWGs2
akzChI3m2YtnUNAP+bau6u58JyITagy5AvVWYzJaRGTtb/4iw/PMTVR9tdvFwwavwr4D+RTgYJnt
GcmV1WRsOLjZAhzf3YuV8ao+ucDF2AFSI0JVFTOKt9xYZ+sL8C81EF1sAVcHUHkBkp9LjLfqxe2Z
GxSDxDTQtJtMacupSMcNGUbRAiwHx0RKDNKmxg0ZpchtqLeWN1YXZK7TCqu2RVn8xrRmHgy0hx1d
fBY9GovAlbtX2t0CAKGRObLc3KBQsQiMHuVy656Z9GGfxEfsNJ5q0PK+GD2ijm1drCNrWMIX0eER
3OgMBXnSghoT/O6+4WGfrWSZx1An2liGT9Ncx/VeHG3OTmxK/yIR2VojfvY20/x1JK9AvajPAj4W
7MevGLxL7ka954oZeLxDj40svfboPefMRuQbGp4F6r1pf8gSAcKFMfNshFVtG8SVHQchV4K6cxqb
iYHubGsXr5QbDBqSZpTVElrLzI2HHMIdz0X5MoK5FWVUvbNDCBfZilY9AsZ/V6bM+GabU+PzxOhe
+WR0u0VU3cWzB/NU17W+19tOPyIDV/h81veUl7Mm5zSF7S+FqaMaFrk6YJzsno1qubNI4AH3Z2lB
Ez4soo5nfr8AyVqlcnA2RcjrkpkflA7i6WGCrJ9s2pHNLfNDJorcWaZmCGBYSzypdXCKmfe3ymsA
RzDfADXV2Z2WW2PPGeBL1Vg4bDgjUZvMzA/bu1kmou03LvEZ2brBIAHX+wSU2r0Nck29mE8kogZE
BsgXkI1mOcjIIrsahILH2hhPd7K1CyzPYj/VSPj9hEPbH3QCLiqQnRWRODr4HdtXkv2siPIo6V9n
iRYmjYHqAY7LAf9nnY7iNHuKA5AIgKDVafsjzVwP4wayN0cPjCF39Z5IzsEpMumRAeqAD2StFh08
8H2WhTej3njRUCTq6OPFQ43jeTJAqH4ni6rpQtqwD0c8JNBQbwFFJaqLrGlLQ9A94j9XGTbxF1G1
1aWenXrYetgdbdIEPLwaSHGuOQ6ToDiaQERmRPo1LG25War1HVDVOKiojeSJOaaDd52bf6/bPf42
2j9RBt2DA1PY+4r1CRYC3HaN7aYAHVID5G2j3qfIpUImIFC5SRtVALLeCJQEH8Az9ZrQEN/gTU02
qMs2gNAVWVtSeCDAONwSGXBkQbqxhMFykGJxpO7kznBxwTE1b2IGLOx1TKoMSZsFDu49COC6YReN
ZQoGbTQhfvKAnra6akPjYWhCjthIoR8HnW9IHYY5Ql+tfKGvXTVTPIc24EEowbBsnOmSh8Et0VDm
HPLOLpFQIRUiw4PXKbr7ZMQfCpq+QnrMYd4Bv7Ax9zEyVLibh2cDACo7FhXpJo49ZFmTsJV5Co/j
cEGiAmmyCM4gmkNDpVCTH2TrWpNpiW1ss7Ze3lByJVlk2urNi9nOdrLilCTCu9hG37QoIkAX5O8S
YldSDdSMBXcakLSwcTMYfAl0vWfgUjQTcLvLSZGJ7dYABngaUVPAEb1xnKEKyJm/eu9Xxz05+9fu
P3SaEYZ7fDunfxjJ3ZqRzwLRNtldWvMk84kPKovDk9+VGuIoagFgHS5bUmCTj2+aEo/tukGXLGm8
ZojI2VXCLbDOLcx/UCjjwgEygn1LcCOuB4BB/mllOFxozEDS230CHOkzPfk+Z0AbvteTpgStL3xJ
CDvSE9pxEDIyhfHb+kBen9oPCXr0PG/s7h0n6GmvntLqOf8g8zLDn5wRwbAcEeSOTcBmaIx6O7VR
W25ISM3/daxLVDk1/X9aw5BYc2REt5BN9QH+PxxNQm04KxaUB04V0v4vZEPRCb/OUmMlZSGCFTWN
ev8nGd7ft/VWbhbJDlPkBfy+vX0k96dylooQcJW1a/eBUgDZ6odD9ZfOU/KtPmqsuQHtVDuInVuO
+dHLavfsyKbhmnPX/EqWJMgNRBUecIP+zfg/rze6yW5snQ5A0D8uNoOYZC5Y8ycAzF4bSYRUyYZ6
DgPOJ/Vqj4Fc3GKOr2QoKQf70YOhniP7cwyjI8mpofUM4lSiMWhOmiNYDE9qKerlwKLftUM+oMAc
UO0d2yYyJFvaEjLoDhnIxftnarM0yElDRmuXwIGyAs70e3u5SPIxSS10t/A6BynyqL6MkcvFkyXH
axE47B3gTH5iBUskQVide8uNO4zGRAo2Vu/lXAA+QrKLrfPuur+cR3qabC+lsH1FLgaMqOEEhiUU
sItt4iGLn0DHCW58hQ5vPYlMTgJqJkIcR8riCJoJ6pOYpgGyTQummX8nEYGOk3y1VnbryigfjJOd
kv5jTZ6nT26FkLO6J1pTTZnlS/dFkxFgHNEQ+6Vu1JjlrUtjapBfAEIS0oRArz3TOJp1LSjn5PuD
XVkxIM4oYQGs0f0NlcQwrRcHCCHPQ5+4Tx3YT+WgsTwA61HPLcLdNOLoQArD47qzSXME/5wcxEsk
LEJwARn9Ynf4O+FWDdT3Crg+UT1u6ebS2oni3fqRvBZZ+Bu6XXVD6iNR7+4Trx+RzLNiZkgfxaJk
VCBt8bb1dgo4kLUxO4/gWAAVfNKhatnK8E5EFfaq0edu7i8kJUtLi/OzSIC66pMQhDVIJAe73NKi
4Bn0yNO5sEIB1mRs4by4xV8PbdJ4FA77Kgfx+ypUWzza+jXFzAF/l3rB40QaN+4ffVctF63KG39B
ieM2QZ3XeZax3cy1R3jUP8bUo8YcWnDveABClkrV0LRFzn2QqWHJ5zIAQSjKJT/swMWNCJfTI7WX
6+MY5KnOC6T5Nkg6dXL3HYAR5fhCG0AUEvXIQ6glSQ/O5VSWnzaWBUI4cGtjzwZcTxK6SZids5QB
QGaw4WdPMsDrInCxGqZkSEK4DYHEIsyb4QBa7SAUICh0ARB7AIPyy135yiSrwxRI3M8mSk4zdIKH
Qw1wt0+z7dL0xbelHE9VZfL/Qm7mV1Ya09fRyOxgtDg7A8Rcv8aj0LfCA8A1aknL9axVIYZcoWBK
wEfWFkd1/pqtQb8YcK3oedle4oixrYWqua95nP/NkEDyd90Amx7Ibvgef++0aXwvhrLdZkM/Pvdz
aWDjD2zRdiliEB1V22gewbr3C3IwAFJP1wbxa3+MDUnMh8Mwqnt+EIjRlIbxaVU/Kj6IvupCm3y6
CC34yyvJi6j7WC/8sQANaRW6DxqupGTrLUjDUl5EqdcVJI+ZWkvdB92qmksmJFMmSvvwuehCifzK
lOLxah/fiVpZrbcaf3xgGiotLRqiruK4cBwUPz6Vutj639DQZ/u40N3/jVpL3erdt6UWUh8WyNCg
MWol2OkHIkeE3BJUoiGDVooyhaCxgmkQ3sbaXXVrfwQe9Q1pg+Y9gIMAqQURPY4MOcCmXJcRlKbI
/kbRoQQxaEbWjDsa21QZ9LPNP9RkGXnu1ZDrrFNIhvpPlDDSmj/bIJsuPDsgNAKFibeWh6z1IBNq
jnLxOjMcvFWFyCLFXVizfcEHFGE81JnkbQEAvMyB54jmm+CJ1nUBDAuz8WaABtQ5tjjA0F7v5+6D
UZcaMmoKpLHQvUVpiooo6pJ6KLJXHfw1u9BAAZ8toZWZ3NFT70GmpXaPpERpA2DZYd/bPZLOMFJ2
NESi2G0pGv5/ZBYoObctPE84Zs63nGRA02qnWPxJkjXlWJNKZdECRKW7mxHlyJzJOlAKRFFbIBH/
I78ZMfb4creGmYKhYqrxvZqS/KlN2mbvzfEndwwlrYpkj1q7pL6TTiMKefGeDLXAA1TxJhkDC2nf
z3ENqI4oKgpr41T1txr15keSkZaaMGTVlqPYdPugSJd+PhTwSW2UMfU0U9Yo3a5gAN44dXlTx5/m
IlkCwkPVItC5bfLK+67Dm7Uj2dw5w3mQaKvUe5AB6Bkz1nluDSrkWVgISXgC/vd2QqaRQCp4QGPH
NsP90o1DHCw5qI4e9Y/jsRvK3dKx6Eu4dGHgGENzsKa6+QYEYVCICIBEVHp9LlEY5pej2XwDQ8iE
OiZTf2pBMv0KmNRXBBbdJ8dt5knstKlChjS8gM6+zK3inNreVoej/EijEthByLSRClGgQH2ymVNt
VpUUTlJIGpIh2BFiX8T1+TBEw34dkkYrm/KssezHbJp4t7oGqFgH9XFYc7Fq8Jo3DgCfHlbPNbh4
6GrryqRP6JqrKd3dUuHxuHRREawXkWveLb9OVfdMRuudrR9RXlR9Qvl9pNheH9clYjNBfL3DBkUb
e+QPryCiBPabSzxRL/MSpHTH1Y401JACxHY46RRODFw9CUaq1F3Bk00NPqzdakOaNg1/a1rT2Skf
MPXI44skczymwg7Prg+PsXIF3/mOq0TgJ6VUZK5mPyjUBX61bAi+sk2tR/NW98Arqcgfge3/V2Oa
WkDyRw5JZUfqh7lqSD0iq6SeXHSRD4AHuWKyVLYkQ1Ab2KxKreaRzNPTt3aqooub2dYbGA4apBa0
9X6i8svCNs5mUQIKuc3yVuaqBPgz9U5jaHwykC1+1eMmQIW8VgXdAIQlL4pxYiE8Bb40qzqWzDzU
FJIUR9lpI7KpNshVHkEp1vqGiBej/SMD/qQHkK7T+ixI3eXtbggiqTdwVCCYpSUvhBQ8WgAs3CjQ
4BVTGITEkD7iC69j8Asd3dIrDwrimHpWUf0+osINdXmoRx1QYfDjyAaYtHCbuOm0fTjL2Zb+krNF
Oyk50EDMcxhjHyCnN8l/U3Zl223jyvaLuBY4k6+aJcuyEiex0y9c6SRNgjPBGV9/N4qOoeimzz33
BQs1QYrtkACqau9G7KwB1TRxgRShSbfNtrp4topxOon0mfSMCBXQuu6lgDtFdXURg9NijFTPlJUZ
mxxsPGvqlEoqMT3SbGmpSoQCfFVmara66bNamq9+j6YGLIoma+Lnxfrt2GqIod4ZNvhFGzldAFDQ
XT01WEZVb4Z67remg6aHVWyBeg9AV6iUSLsrDeQccWABtubQHrUh8wcHZem5o5KEiCXHmAeAeGBA
nvFwIUK3ImqYHAdo6ClQ+khnTHOLE7D9d8jN5hQAQfqQNKiVRlHSjAK1DvykdSFXuP8AxKXXVVcO
ehYFbBm4RhkBhCVlqwGwWKAUgEceDYC87Cdrz1PgsJJuis14azMUkdso3Hrkfuc/BuAh2PoKW2EG
LqoE74cLVCKBX1+bpvW5TnKIrPOq9QickEcjzVYzUMD5Co34bzOlG8EVdsXvOsUhETDHHXFuxmOR
42AKWQ/h5AkfIM5QklmiyWVlxUGx0bo/egccj1NAyorTnFvGBlWg494CZu9nErF7G/fm4AFvUVnR
tjrdiGS1Zyk+19/14pnqYKYvUfhRsZZtGSxfLMGPEnth9R3J5+6bFdTeTIF//HeOHYhVQX0xLUcu
va2nE8MY4I0KgOfrn84PpCsjsEOB/fz6Z/blX/HLycEHDpAcw2NfdP5lsG3/4hBGHqgV1p0SSUfW
MEjFI+otVqTXASSGQBpTt+7Gjgyx2w424GoK8+C6/MedM605xkhKZCMQYtVHzxWufkJgfe+HmTd4
DoH4zSlQIonrquSC3G7OVpGashDd2XX1JeF5cnHt0BlRgIzqyFpmR9KF6Ht4C8C+2Fk7zexuSOmH
sjM3eukC27M1djflmn7GdEBafipjXAPdYghf7n74y3GKrAGs9OPW5yrtbLZJBThsY/Egt1qBBie1
dQZLkP8AjhxQtTFAJicowYvVQLPB7NiutDj+syqr2dXjRfsxIOas864OURMAA0Voa5hUJxtbzhPp
9cJ91sqdmRYD2qNsNBeDDJEosYkce0mRqPztgglA8rvfje5mukT/WouWSWWFbgwKbpu3D6myERmq
eZ5aa92VfnYQtQF83jQorp0aaAZ4rq9RnOYnktDZXV4dVFwfrIaD5P7djQzj1Hw1Zrzoej4VV1LV
IQfEtPKVZv0pmr34uDzFdQvtJFB72Va+vdVvAnqg00DPd3Ixu8RRDBrj8rIgQ7m8UMYY3VeyfDO/
KdUnkLv+ABLpU/BWf5J18JQZBjZYVgAQ/mgMq9UiJ6DDeMxq25KrygAnVF15DykT8ERbKiBMlDmw
mgQwdXa3IZEMS4jdj9mDW3a728Xoc7iNdPWcCLm/WW32B/QthP/w+i/aydxsq2ra6dD2x7Ft9LLc
7H/Il+TYj/CHNXy/cXFTXEI1qANFf1LeMdzkTrW3ygLc/Vb0xE/VuyFRwziBAyPtqj1I9YAb966n
GemYHT8xpMsZikODc5h21porYNlYDf0AnJnMEQWgryHayNbeGISP4znpaBhAtfQk/LE6aAOtQrHa
UBqoF17i7tYnb0Ayvo5RBgJZwMLHm24UDirRMICb3gEuq10+tOx/GXvA8z20aiBfnB5RnUwyWRhy
ASug3WQ7MmtHLfqVjxAt04wGwxf9VjpxuyyoDdp5CY7D+Qe4cNzt6EfyRAN+9iOuVpUMwO+hACQO
CKdH38LU5pZUv5xfDm8muDqsaVeDQDPnjXkJ6pelVTytqoNoOS3efDxZlvD7j7/z7+mLUSgNfrQD
2nl9ihSHpb8wX6IQ5xQqvswb2bXyaQ/6vodFF9y5UzjF0IzMNNMGJwNJGrLRWBebGmBM0HTR6iDU
uaNT0bE+6aK2tArjdVmhGnimwrh/L2Nb7FQYN0pXnMpmxN816uIoRBfM/bGAbqTFK9fvAS6aPwB4
4mWu8cJEjcpwZor9mZieaSC6Z5qRIQKszEk08/pO/ydfWm5IrGADChxj9a9r3sW+fx2QQpRndJF2
Rg+EvizgZ9xsj9OOps6Up+e2sM9gTeoOHi9Hrnpd+Zq1ct5IFEOCNVXFzObYIp2n3H3kEtLNaMY5
ALvCFMBUtjQ+6OXcEH/P4BFZ8cJszKMz2uYKZa4RsF1G3K+hiM/e+DUaBxb57hGUmJ9yy/bPN88t
eipRGNrU7LV+cNEMBHv+4zJLPt+EajcKbVlho0wBvsvH0sNw+ey3T9RfZPFA5hEXFXhxGHiYrptk
Nh5Lv7wdxjF1Tp4UB613+ySSK5KFO37AKaE+/ilUdIa5EVx6KO/5bU1yBqKJrRfO3z1mjjqGle2z
DwZadI46dPnYTi3Km/520bNA/wMuIi1g2uSeZZ3QcWedJhONgugdxHQxFXEPjBzXbv3tjKPGwW+K
rRW4rQ34NDiRmWY3McHUs/BBmxZ/dNCu4qZNwgYM1KaNPosYBOQxDkwPjTtsAR9ToXoRQ9MF5YXE
dyO5aj3NyAhEr+2dntYgI14ki/Eu3ACb2WoKeoEqU3+V2SG/Jl0QfyzBSH/23PmJ8Sr5uKhk1e1n
owXvgPKgweCTxAECiIpICr75cc+8zolpg00abm2W1dfQHFc6KDPn6DimGQ70tsiyNXDa6q3VzgWA
YX4tYvV4W6PNxz1SHBnMxF/5VpVeh2FgeJZk5TiAtlsVPaKE8jwoMgIDd1mHkpUfSJrbvLZ3ZLWJ
VaBx2nY9JmmLe+tfIa4xDMGjHUw7G42Kx8VxiekCXm5m4Ta7NorBUlG4/tVED/+16tBOAwqtdku6
xdCMxcFwsQ/WusqxUoAqpEetmsLOB76Gi0bOSV5ITyoLEK2gnrPFMVYf4wPxyhyBs6f+Mtg45Xgo
dNM+LkCestKtDpayIFk27cnxxuzO7LcYZsgY7T7v2k4tfNdVQVa9Gn3MsiRZzAJHzJv2C7UC+ehV
f3lX+Jb0rV2TTWB1+71vQwXerlh3q8CIW1QqvQOe4YoGpN54JhN0mTYA+dp+LC3cQvyOkEYimqqf
0XgUHUmq5Ii7ckDYoQ4RCP5bUmZGKQ/tUsNu5b0LGNgY+16nuoSdF5wc1bGKCvoRZNOyWXSlC6KQ
FerZFj+nScMTRdHwBz2p3tclf1LpdUm3iPSJgEsEitIDbseqB/AusicaQlSTP/U7mptR96a1wYH1
EITTRTuS0RqSfg+8bVxjvK8gVZQ39hJvE9Pa3BladKrhOZTOe706RRi49KsBPPqADHfzKLpgM9tV
8iyNGvVuVT+eSGwZYH+LYfyROCx5JhXQKFEGZ1i3Hnkhf5ARhD/xc2uhYIbWoKhEVO7Duwe5iSq5
dugWrQECMgAD7ujmeBbR0ETW20zr+CASYHagRId07bvLnXPVROWu5hUQaN/X04vKzlFE3RyI1j5q
OylWL6X9dCxS5TdfT07Ty1utf87j/gigebwr6IWhhlQNYIQAtBgpwYONd01Uo8gRvPKLRAYXZWx4
678H6nUq9Y4iA+luFmv1usgjNvb6zpWCbpyWDyr8Jy5AKQdqXvvE0EZxSupfM60zATGyEWYPXh7l
og3C68NiUZLlzvz/0ulVKSwb4ui/WtoEk8BoJCgirgHCwVEPnfDoi1N43bEaGNsWbnvp6qY+gzfl
TNg4fjBO13cJYI6LRDA6SYzndF6gTs7iY1Udlz5Y4AY9eIPFjyFI5kh10z5bt/a3DBSRTfbAcTJG
kRmeczED+FRtVEeS9BuZXsamM7goRW9Qsvbrza5f9O9GUt2F/+uyLJJH/D81umMUh+3ekTO6gtRg
DugPkmogMY2nn1OSm1uSGK4YFj2J5EYBJP4XutjJGyCqqOXfPsiGTIF6Hf3plovtiQQyEAieJtTu
gDIkzPMIuD6OmWxmpeuYDX4k5Cn8Bxpmr6/2YVt81irUM1rJZlmBptqUlWhIknE/b7Tuxn0Us9nt
6HNQtr5p7AB30wwQ7xlHYc4CW0IYJBq75Aan5A7qRPvoEJoNYXQobb86kAep7kJJR7AnzR1Uig75
o8/70mS9+wai99CxazvfCL7FtwdsLGlKQwnsKX/mZxKqOqgHdM963nmZ9rYQm6lEd5iOoNn9Mhw0
lRXOOdrt3sOcwFPwp6Xo4xpXPleKdK8N6+xx7gckXWX8tUazDt/bjswAf4jBSuZkYw0s3lS40HkM
c3MCsm9QzYAMVIGFP30VFkrxyFvHkVHrXnmJvRcpb9YhOZL9DAYv7CTWle80p1Fww3vJQadbZaE8
8wTPjtnt+s/SRnISieLoJ1D/cBLJf+Y8aFduEuafahlUuxYAzqiwZ90+nrgEdqKRo4UH4FDb2AWr
Q8wKC7BHHbjGgYH7zascQIGhXB6MDrHwt4usvCM3RZ2uU6WbImujC+rkowvNuJGi2QoFbDvStVXt
gn2zxj6srAApqB0XSw+gq0L0F6EWWFS0goF8zG6Radl5xI6RVliUeh0+b8GsB/5m9T3og/gMsPRN
LcK9x1p+BlVaCwpzNKuZQBw5T/zl/hhKJ8gMrYXIOk0OEHBHHGn1EbS35hJnxmRe+SJGG4XaWdBe
oK/afYZNzBOpcJkl9xnz3bXeXiRAt8nLFvS3aitBHnoNilJrpMqDJBGUQANWn2Lail9QIoN2VwCX
9tw8WUAxIT2VzlFhHA3a93c37YETcwYwJDRw9OEAbC2wOu9QutGj25m7Ep29U7Bjht0ArMqdxkMO
3JB9WbsHb5bmiYZ2kuG0yMyuUV3YtYEJAFbOgaTw7qX9yXzjuUzJTibtSbPQHuvgQSvtBu8VYCTF
/j62vAOF2NLxVl4DVF+d+wnmcu7OWtaJLQAaofyTLEvWqJ3rbJubKO9Y0kRDAZ7rQUQbgAjiRsMv
ooseaqQSHtP5lTRzWaL/d55QB291jbEnZeuB5GjVp6CsBHpctIri4tJH5clToI40IJHr3Yh3ui7H
K/Y/u1DEnHZAdtSr3i1DovP+mUOUi6NR+0vAvy6fx2gsElMFliF14wc+Geck1Bci0cLOrFxpC83I
TI4k0sBVsBbJiqIWBGvHuzg24CZ7cNlf2uNuKTEz3BDqb+O231wbV3BUoau7qjzTWuUzqjmW7qul
6aqdGm9v+c0PqtdddIu9FShyFrIHYxL1cnWATQBFEPLJNQGjDEYvcNVXJYAZqnDFMKLxc0NKJ8Vf
+g75KbCIK+rU1Mh9c+erptLFi6KAU+evbvyX9fpm3mUWttNjDdwHIFIXaBND9imvmuGSqNwUiabF
QJ2NPeKWdGTVfjbrPvLWkmAJ/RVKs7kAqElvxsuS2khr6A/shRejErEq9mAC9c5DlpfhTqR+AEbW
eS+ztG826MTxzsvUqzO5amZub83Js+vLqADWGMivo2SeUJ+BZ9XK7EBLTTG0pOAdWtDn4ePNr65P
pRls9S/55m/qxuSG/KsnJaqXGrzX1vRLXxa5+6O4iVn+wCoXENRmPIcbodBSnLwE7Io3i59u4Pm7
RSSL52XTmWaRglkhMY8LvMyqHEQk7zpyEQWOX8uKMQeUTMP/Ig8TeLo9+sjxSTqi6dBn1UVsMgq8
zlh5ZApBJ8FTp0uN7rT8ndDfAeCw0RqZwtKiCO1082cyqxCSM3ydbQKi7Qi8jWhkZF28Ri0M389z
1K6RA4ZsIJ1wBOYR2MdJtrgwVQb/42iGbbwezLG/lJG7iW07/WCLNv0wxkn6QaT4J9XmdeSij4EG
yfYAQ2ePZCNXFoyv0cSi0+LRD2zGO5vNB1qDBhS1I+EbttNu+SyBM8RWoFhi+TADv4lLlIQrq7bA
EIVeB9yc+gLlcjG4CJXO71oYlEgz0tUNLj5me364cyMjU1Fd7kz7MWN//+saZMhGGa04Yxc3LXr8
HAxU7tkTrzZGNoFL8E6e8+xHwHt5nrymv7ayfrQUlqlU0iQEtnZgh2wjc7F5ImHnDD9RUFea/T7L
8d+5D/EHu/cDKcKnvDVRyhaDLMCYpWrndc4oGA8O2OcC+z1SqN80oMyHnWWU5rtoBE8wKCHEym5q
+xBSlQigofO9DTibtUEyYLu7p8J+8fkEOGvPw93nkDifiioQW02HOzUTepCm4YlUrsW9c46LTZKI
V7e0Jmdn9x3OEopXlwbPdX08ETxUEFgmNh1zXu961NVdO1UyxUfWYY8NkXQojIqvxeA/F8mIF77S
k6p3wPkYe+Yncl1UylihXmFtGwNei22YBSsZuNFTtiaHYZqSq2Hw/DHlYtvZVnXy+/qR1fi7tcP8
dojSWOwGgMKu7gym8jNDAPRyYHlttZUMJIL+5sW2rehACweT392s3jmPwmXs8V6tvgyoXx5tDxSO
OZrP54z74GTu/A9ASdoN6P29kMQKKZ8i8NoClaZL1zyKkYXtjR/k7wnX/9CbQ7zHQU/lRRBOhq4D
KWydjf2uxNV/iv/aYE6ac5aeKAR8CTg3eL67jdIB70/HbtwTDVOQAPtVShf4s5iRTtTBP6jymraW
dkOfErDblZ8Oo9ld7J1ILnoZHfuvSwUsD3CGLzKA44YNoBapxUYP4zisQZrQH3lWoX+aDGHpOuGB
2nI83GxWK9I6NK1aFGNbffklHlGvXLYczUyqeXvp1qYpDQJXjGmE/BZ1cZMKR8TqEQf8ZtOjC2XV
oPkonPd2jMZlvL1489XvJyBBMeAQt5LVX8Oi/glEGPMq8aS8jkX0D6lN5nqbuB+9o1vZ+ddhGwas
OKKaBbUTIJXZVKJUNC2O/QJg+kd3kNnHsJnNj3ZXPXRRY79kmeCgWAXMrOtXzecQpIjSy83znAfs
jI5KtsxI52fW+MDC79pmRaLZhqFpgqKpLa9W/YKyaPDtqFrFSGKwbLfdThKPM9LRgPPNT1uO7r4G
GNcxmQewXDgxTp0Y0EAC4HotT+W4uICXCIbs3fEPLlpFs9TkyaNIAIFPIq00os1c1gAxAcBCp4Ze
YSm4hLpA8jL1RvGPEIpekjp5e0XPQZ46hnQlcpWK8/m6xMYAnkZJSbW1LQHcV+lgt9KGaG+w8D8G
GO+zV1+yEHgFQGAmF1P5eci/bHFStLaGqlkEWEZhPpdNx4ZtUZ1oww5YmAmXqrLYF910u9dPQDS4
lyObVstG/2Z7T1NyH+pyxcLpgwGECnBTAvvX8EPwE1vjnkCAScXRNb6rU9luSCRDm2ffe1x8bed2
TraDXbW7PivNF2DcnaxZgDhwHJBek779oUjS6Ph/ewBkplo7zJR7J3PMBxpkm1jL7D/resmfkfRv
bkLNyPjuGAEDHC5/65r6vcEKx/gv1jBMX+YhcrbgkrYf4sD8ubTIhpHLT2OjupAtABXiLOWd9YC2
L/wO5xlXORO6Cs6yBdU5VHceQM6+1dkjR71O3Jb7PmET8EaM6ToDDmXfxq636pRIBtBtlFegU5AQ
G00VoQIDWdUyCdMD0MY/ISv4bL2jiQ9u5aHUw0CP+7uOZsnoIPFnGS5g3H9Bj9OsL7t1BSqnR5A7
ARjab0LgSOb8OpAoo2RlCxSuc5lU5wkQxOfS7SpkBJJNplSkRxlSmW9upjhm+SsGUspN2IUwkWta
ZwZAmzxTgK1hQCFgAqDDXkF6LzP16L8RlaHJo2Tjt06wOFdCAtSQvN2mSlEl8PsSQomkC5gFyNpe
LTl4TggiOjW90Ta0lA5gBVA13kCKvAjYnXS3t9w7/it8sr4nvLta1HeCRoUNdGZEzfpPzqOw1kGf
N69tisxE2JovYe5446biPNkVcTQCWaieH+5oKEQm0b1agrIYPUNuuFpk8pQNOsF3yP1IcOuy+WR5
+Y+wmKNnFOB3BzY75r4NkuLzEFVf0jgtvqOv/gefon93QIsB0IZzd19Gw35we/TgOGaanNvBQpON
msVxkKG06F0mJRPgc818u9/eGSbeJYCHxUB+E61I8pDhfIHK4f3Qtv1hSIJTMDLczTVgSl5S+otM
if0le0/ZfKNhnb2mKZIFwFug6VIdsExVBqhjqqZgCRs61HeMJouwRXkPWKa92ZmHvoiw/Yn74Rl4
iMDlACk9SOWBPdnKASTnmbMlozc19lNou3syxgn8y8wBdy3+5k+kK0PTP1ZtYOPqBFYPWy6rTrY3
Z+ooxUlceqg4OeOBa4L4Jkg+J8OOmAdI6Ksd8Q78sjCF4f5LIIsngbVQcnAu+mWHhiVU92GsfdMG
TDiyMHEIMBVqc6IGpxxXx+lxGNpsW0k7WpnoAQIRHEh865X0nweJPJiLtpmVq/C5SZwVQng/J8iz
KSsN3ftMG8gv7HOAiv/nEFqfO8lRlNWACs94fk2DDBeyorpwpF4vbYDCBcCUlM6DMgAkFCnzBnSX
i3nEofIhhyEDs8O+DuNs5QNp9sHOf1Kbq+56XZCDNNrQL7cbcCEyUhjhD5GIy4FBrWb76xpbp8f7
Yo1ezo/GfPxTeshQtsa/STrp4Bj5sUc/PVHOCeSA32WXAjBV4WRoSIsy7bYus4ujVmmUizC3VEtX
NQ/gvfktjHQidNmahbYDYLhmnBKFqCA+SAVLaff1t7FHha+Pe+5k7cXtrZjK/ps5Sw+sU/h7WL87
NyUgKkE4InR8bWX8Q5Sjy4tbxyEEuPLc9dVflv0z6f3k71mCbdrijf/Qo+Dl2jPUDld2m/w9RvHX
BJgLzw7u6o/hh0YMPSqzwDtWdGl6tXBhnONJ80wqQ5r/uFULshWl6tCWtRuRLEBBIUQDYMranzx4
79z4twaLdm6EqrAAPEoPYzO3W3+KX8bBF+c2M9lH6bflmRfZa+WGc7Hu7dpdRyhK2ZtxYn5MgL/w
ETkJso0OB2yU6rSnSBoAif5ie+G0roLm4KvuJxBJmw800yKbY3QNOqa7vTNoUTuPPK9OCRicqBIc
9yAzMqWfUssHMcYvSZT1VKH0RP23iOs1YWlSSYeu60hjZ+XZANfWFSXaLRb2amhzpsgGZpA8AMFb
yvBpUIMFIAVAHxsnT8EmkH7C/e9DZBkPpNL6JmYRONj6cUO6cPbYXoIodPqQsdA6oV/M33IzZ6cA
eGzXyYqcVSe94nvkJXvBqvYx6PHIXmgWwHPcbSIPLLBElkBcCn+iViCrdplLU667DNVjGhUoJhgg
kjsHv2lcrivYJcvwN31rgV/3na5UowJp3YIcpOUg9d7iNEAQzYCRq+oIB3Z0hZte47DbyZQNz7ga
H54l4JgUMnN0nJTOC1Bx7maeXC1WpeNTt3dAJPtEqsJCoTv2Q9OWxLwTLh7Doj50CS6o24h9pGEI
RbcDZ9y46ZKKFevSbC41Ohwfh6oxP/aODYRpR/CbiCa0irUJRKsDLYCDVPJBrTm70ly3AfsaB6O1
8RPbeODRmF3dqfBWI9ok/jaiBOk6p/1iFCk2DLLmB0DSm5/TqruSA2gA5SphjXMtnbB/aHMZb0sW
JH+3aLRVK9DS88TDzdT2Ej+nv42c8+vybInDb/8q8fBbk3f8OvcJnlGIM+3u7wBoDbu2BpsmIFwr
3ESpTRHJNHhzNAVngKpcZOHae9I1fUclnGLbRk75ko+fiOM7thN5SjybA1wlnF9938/Xfem35wmM
8i9OcOPF3QBePZ9frQTdYdqrqz+TGlW386l2knTxkmX25lWEYC/yWbGbTDmAApmjXb2ZkufIsq1L
3c8n5sd5smkUsj2Onsupk46tAyvmPevzb6Sj4f6gSy4yrm5c6OwKMm3s74z4nCjCC+RncIeRP5FQ
E1NGDaJWpFiBT6cctIHVLbrMcNexz/zc9FdR2qxStD3OFUpnzGGra4Pvyn8l+njR4j59vSshpoAM
XZr4qBTNayT7RRECkHKKgS4NROPV3Vo37oZM1rhk804Up9dGIqbcoBkO29G8Hldu3PMrwMQCpK/7
Zj17TvoNdEcvrSzq56gAy1ZpeibKGaDP5mqfDoH7JUCpxcECJs8uBzP2N9mvAzmwv4C85+465tcH
0BDZL7gl2ZAdjIB8a+CS+DSUIvs0Bt1HWs+JC4DHDkXxWArHuxqjgf2O+iCLtehxjl1+RfPsqSwG
gDxJJK7dup5fi671tkAc5YfQyeSr37AHS0b1c9M50xP6opHfTuw3t1mM/EDi724sdz84othgD7DD
paT7qZ+S+oILg37hsOcR8qfxWMZH+hN14AZaURNFuEO1cbhtPHul+JKU0v1W+yBXDp3cfhrbsXic
QzxKyeAm+aETXfoSNDLcF8A0388Amn2JJ2dLDmnNM/RA1vIMYJX26lRIIM9z5n5Dle83jgbrZ8tO
21PrIZ1Oeg+tiCjO+RYXhret3do/dk5jPLtT9yVCoj0p8TafwET3sXPktK4DlKXzd4L7Ocse2AgO
BFJ1ZdJfajyQ0tQCj0YpkAwf8PtdZ6A/zpC4xwIFCIxvFsAt2X+zAC0fdV174U6+axUGNe+wry6C
+QFV6dVjr1SkJ5GGtEE7aOdP1VrraKb9ZpmL88TA3Ss2QRSNJ73JBNW6X21ov0nDu4tP3Koesa3q
3em7D+7xplPlJP/EmYdr2/eNOG3JOXH60J6c9uBk1iLNFh+9g4/ziK8Hf0o22pHiHC8C7daS/7EM
QBr4JfqF46BttonqqHFUR02qZq4y+AYYp8hAOrJqw6gabEinDSjieIuIua9KPdMMp7LWqVD4Rw1C
lp356xR0h6fMEMFVtBm6W9WdkjXhhmc0zNesSsLtnzwST+xrNMK+2oaHDmZuiE0UOdYeHDDHsc0k
SIaHyNhkQeJvE+BoFtgT15vCD5KraDLz41CV/Di3DepGyBulkA1qefrqFPcO+xgb6XRRa8VziTxW
Xba7QF3W6uvc5U43teydOeHmOnq3+kkHRCPtOLvlxetR70aqwBnTdTnhQtRzkKLniqyUZg7+eDpk
jLQaxA2o6GiLYt702G2vJ3QQSWRLfoUhAh10yDEpSlNQKqOdlozDJN4ihLKQmQxeIV/fjg/Yt5sb
/D6cCyEkoebG3iSukW1wPP4Fm0SQSMi+CA4MYXJbMJUy5Ry4Wb4h5U0EnGc3yhdnc+Tp5a0humiO
XWv1e5zAsXFL5TUonPCfbvzmB7GrioyHLbqtpx9Ae/rmBqbxKtD4vC66Mf4UY5sHenFPPrk5xyGi
r130e2ftiYHK4SCtGm0QhQi2Q1YNO7cpkDzNTNCHKA4RAFkFx9qItlpFehomx5+61Y3cDRIv0eJR
qwh5mWIThrYwVLxNaClHlX2cM37BN88/90YGtih3fJ2MtD36jvA2/STGVwa0Z8BAp/KRgXfoczAh
1arcCt8FC1EagCbCKKbXKgjRgmg4Avd36HQ7Rl4VrSugLjymFYpkGcfDrm9NoFKh9jfIy+wYMYG2
DnKhwUhjXP43mb1uvdYZ9hQHfE31cPfYJhmtS+WEX5oEz/ugx1vTUr3MucSzlURTdTprkayVco6U
M1POd7FkTbJsA8wWZHJrH/APy5ig6uXXfPSq93kB9g6PWaiFCXvzgQZbXf1qUetu40j7Hrx8xv+y
k1MqcOSZk+whKWP70ZwG3B+yONmHJgBQsCuCkoZAQeDmKI7szEWhtVRykdUgNcmRvAeV7x8iu9HH
3Sc6zfGy/LUklXQUOHzPqK6v1qELyDP6GO2CbmK+jR20/YxuVK19oOchqwDmjrxOhqdUDWOPbH4Y
A8OYDDSg42d4KjOgiCd10B/uIvicvqZ47R/vAmKkxoMSB2O9Bs2MUewiPo9nktoUic0V97OVhyuB
i/YtLRMVQqjA6bhCzVcD7sgA0Yv97CKSLsoLhdOrlGS+8cYGrvNBR//OlhWzsASBJHKHRJ5Fht4K
n/shEWdSofs63YQ8Bj6N8Pyt7SCZBFCe6hF5ETxMaaoHs2d7Mzeqk1bRzFfP4EWXsttVyBAqa1Ye
OO5wPobRgP/7hkBGWB3scH4ZjkWBvQzoNEHGE4bDxkQ755XOfgyX91sv8cEOABLXZ8eMy6dChsdk
6ME2e7cUq5vhOFRWuOom/PcoMsvbF210QA1Q8gySxeTZ6Txc44CvZ984Hsr924I/5UaweMzxV3TC
eTmwp6IIQH41OMNAfhMBt4l5KJ2vWHQmuczx++vDeNiSaIEh1diRecYmeIOr3WZNYlAmCPRVoI72
q+m74xjioEsSqZgxtCz89rKq2uNliuKUomPpfvTRlTNXibGUK7YxWLOqMX/lXY53xZDbzgVnPufi
hsU/KChrDyRpfTFM/Ij/DV+Z2ToXSw0ReGEf48YvvlR+/yVD0gtlQKuJuDGrwP4ssDN4jTpDri2L
zx8AnBHiHxfJhz51R3AFlMZOIPID2oxx3p0r+7Wc2i9TkjRqnUFM3ldpWM90pYB6hJfGGaMdSXrQ
zI6kq8PSWygi71yaLryP91Cd2gNSlU5xHhJP42o57onUWJUCpSVk0UdAXNL56whEMIqGo32yHJRD
urgX08xqaE41z6Am3hcWICsMUQT7hRZiRn98DJbWDSDWh0/enJmPaTG/sopH3RpvkNwrPxGbBKo7
gPhS1Y8UF0r7z8sMgeKSEmF+9LN2PHAzkXvknsRnqxfgD82QNzDSn2bmeM+LgzfgNeLhio/Z6d4M
xXfiefepPIRI4YntnQayvPuRqkVx2EYWwsXboKmaBJQbqXO11VCa808HADzH0bftK+mjvgo2NZfG
RuvmCq/M0MZvFpcHRrRiRcSuAfqYETT6DjROZ94sFLjA2ZywgwAztCX9bSd5eBotNzjRTPxB1C7k
BwjKtwgdVqXtSiQ2O2pffxQvyNs2OxzHGYptf/8I7UefqEWa3X0Lir3zm0AAt7IHUa09BbDYtchi
FWXg7RwlgjdtXAaykk674HcGvBuhEAG1I5+Bl0krUEjbyfaIXyzISKZAHmajno9MuKgvCbth24YM
RHYOdjG2nSd/+6l16P0Y1LVOiHq7wHS/gzoZvE2Tb39u8E03YR4aF1oJ0KHzMR9SUFWE5bC1UPx2
CZO8ONCT34vCFMXf8jM9+WmonLneuVUkNguDoq9KmUFTjpI0Nxmz9ZTYK9vg1ZW87bbM9AJmCrg1
AzjDrgGAK68D/R3+0Uk5j48bgteg4QbwJK79v6w+9y+ZEZsfQd3eN3byTEONY+DWTR1r+z+cfVmT
2zrS5V/p6OdhDAFu4MR88yBq36Xa/cKwq3y5E9xB8tfPYarasqv7uxEzLzQzkaBklUQCmSfPiQFn
esAatD4V+XeZpzZWo1j3zBsfrPI3e7BAyt6DrmkL3VCMgztxNiS2fxJRpF0GB+9CNCP6/kv/Erfc
vwgJ7d3cQFWGTBpwx2ycp7XlLmiWWTnxCT2SOiB5qLuGe9910h22w3tDWvWp7tvPgxRWunCzZBm0
ku2dUgzzzo3F915dalVm7y6I3vGO8/bomj5kGDjeexYCG8ictFz2jsBt3naxQfWdyvbu8DXQi6GW
TJg0OuQAZrjjUG3KURmfA9C2zW5IOK4GtsSf41kvOdYR3Nmh32MCeqWNs7PxprpNboOVmmwT2iPz
oWW1J2sgkbsObZ2O/60wEuQ8xglHSDJ9dFZBZnUDHrNDkMYfEFaunsrOr5baOAikywtw6akyndtO
oL7labfUYt/+mEIt0y5voVEnR2DEYmuLylZ3VDE4CWwQv74UvZ6s3GTIl+nIjZfRRQZlHGV8oFH8
NbPctZ/vkxLdkudxLEI0Ik+Ee+Cdc4tZy5tuhzzQPgOjJhD7v3zNRNd3s3+Pv533YDDYhRk08QxR
WXuF35gXxWP2XiZPziD4dz5iyS6jvN+rmPXHFJxYXgma+qWehKArnmpC7kRpbnUSb4Jsf6oW0Rnk
RSEA3rPeuw8IqijdbTr7eomiDIYlG8t3fCohmtJBo3M/kM+dSHCDOhVzPIM/R2kg1qNL2DXhmol4
QNm/tVDUASPJvh0KSE6VQB2QD+umzwE6GymaTuWAp0pmJVAc7yIQhZU56pe+W11QI6kuExL15jMn
ffm7D0vjeNMwG+WsewwNS5FpRysPgGry+wdwNg3LQvkobCZJfNBKUUKxSYueYzv+WU09Jxp/7Eyt
/ijQgzYDFmt4gCDPsOR9nu+SBHVlYPufuKbqw4DC3/2tpWF+c93fGbkKW2xcLNuO//zH//w///u9
/1/BT3mW6RDI/B95m53x523q//on08U//1Hc/JuP//onoIzQ5TFdR+BfAxLg5jT+/v0a5cEU/j/C
tKryvJHGMQPydUVUO0Srw4x0qTP0ON5dxLxzN2/sOxF0WnAvXzpJE90IeSjiC9lP57ogeGUmB7rP
T/aWDZ6DCJVFD4/TZI8cM/7MdAoRhwS4MMSQSQdIXSRem+iXaDBNT6Je+R0a5R4+fvtjgH7QLCu0
4lFDDWqp11a65dnQnAwzwT2Bg/6NpH80C9l97PWC9U1Rj2zsLIN1StXLu31T4MNKxp8FdhSuSRxv
8BejO789/+IgiZeFpuvQjCgASCS7muzBziw1B1ha2ye4uaHp8pILwS9RCCn0anBOZBlZ1J+6pvWc
AAUDrwOl2w5t44/3eEMl1ho6i2j5ppCsDrNlZvtyThegAzSG4jnv+3pZ/3odHYLmMx46weZ26Sg3
ryA5S/d0aZ2Z0VG5ERiq3PCB6gtdKY8pVrIHsuJCZ1D7QenC8ZX0/v6b5uj/9kUDulQAL2C7psO4
Yf/5RatSKxiSwB2PusODHeko2VVfhDfxpZu6kkR3XxQhvXIbhvLMDky6eXuzw47JcP5njD4Wfr1E
TybubkRhqOPxummGJpj5A8/OxGhIA0nTv4M6zNigXAC5piFiiwFfqqUWzLJ4cH7k04OMN2ZxCCFd
f3CZgfcC4CXgjdbyxvFthW10tMuN7NGStQoMMNMFtTDnDdjDlwZ4jdDtVcaaR9UmsIICkk6lpcpM
oSg6ZCc7RZnlZoFPeFxVQVruIRxaHhsOsCBt5qbdmzTy0oPIaHPbvv2K0AeWSS8Na4ya0edoYH37
+z8Vfvpf/1YQ+MHNwADgwwXzqDON/3ZT6Dqtl5kp+iNgmb7Xj2LvuFx74GUt9qMwC6/oAvaGTagx
Q+tucWyNpLjaXHsivx9q8WKUxrhBlpC/htrWVC17Q0ufWg8R9xcUZWP7aZepswjaulmbaVGfcuBO
FlOh1SMzdsf6FE6HNjF+HyjQmXdoR1SQKxZ78fTE9aF8t8iDIlgPcWG8qAi8hC7ANnltF096C67G
KWqoeg1aMZjkt+MrC+oGrcEJ4FM67jtzzahcj5a80hXIwIZuNq+Z2PtMV29tq/le7SjjFIkq3EBx
Dh8/drNnxkr0jpXj+E2G0aaYbv4yt/bmkC9iLcS4EvXVtcNkJkXDtmQydzBPfdYhMQo8uleJLFih
mcWHpFOhbbTYQcY84q9D4cc/phPw8SY/IpyoyTOdkOfXUK6P9xgMrVieljvaLd4PtG9EJsKZQ7lH
ejRg4Faz/Ptvj+mYX789hm0DoQAZBYPjqUKPnN++PQNPnCQIrfioAXHnlbYwDxYf8JNyob3cGOyj
nxqSyEWD5Cczj/VsZ4T64oufTDqEqmvmTiu123X/U1zDkk2vo6NETq98n0qvMPQQCXIS9vLFT+/B
yUW3jYtgZbWx2BrTQc9QG0Pnj+1se63HKQ3dTslLNp2BY0Js776vMXS5+zCdodlwHaC7d52q8AE/
J778fL3/9lK/vYn7tb5c+usrUyC9u9vVKfz+vjMQzGbTa9/9v8XdX+V+mbuv16Inu2vqpY8/3dZN
EgjC0SkdYmgnbbG907d3H5198aG63oNRYboEHX6z6RI32ykjMDQ1SEP9p2v8Jx+9DMCAWKV/GQ5B
UjcrtSpfMhf4Bib9n8DcoRzpjs9NWoGPwizUwe5HZws4JjT9HC16QBkAPIlADLxP0ilpY/o/WcG+
gzd1fLaF+tekaZFSFn23bArngDV8Ci5Sluaek9cj+l+QsNNyLTwmyjowup8P06hsk8/RrCsiGkWl
OHygCWMb/j6fIiLM11GQWyqRRMsesIq9w43Ukx2os6sIT/GeJ+4+Yi1/bFsDkKOifMP6MFolBnq2
1eAUbzy313bP2CNNHwSwDdYUdp/u4v9M01HFCiGyjH3dDWjHNN2dQ1Qc/9dfGLsb5o5GBOPL0snb
eWfK9FWvu6NTc/sDhdYL0xL1YoKYZ6FyswGndC72mWGEi6zm6avbN/fQMoZkRROKJ1EW5tGtHRDy
NOD9nKzU8Q0QLY1IFtoD0z2A4ssFxdEIHdA+hp50zPjiH6E17ulDNS64AhZfG4LmVuW6V87uBS5l
W1iRZliUTEWyW/2M4joDSLzWjz/n0owvxbFpLp4wEODQwhVJBSaZhsZJOu1QXmtmzAoWdRPFW/LJ
wkXrGw0Uzqht8Nywoc0yugWAN1NHcWmVbEtn1mTS2X2gnfqPO+o/plOKNqltmILQSo0O4vvMtkyL
2eDWAFi7Y7d0subdmlZdJVOfh7GLoKpEto4cXzVrJ/HL+3gvUyAbMuBj8qmDgg711BpRUb8F2T0g
azPu6/YimeAr90B0EGqbAIn32/+Y/vORwOLGxo3jppWYTR/I7UNj8ecIfVLAozAvbiZUWNfKXd6k
n4fSd8EsfbdpeOATWJWcZEPchS+wEIxmt5H/n2vcrmbX1TLWdCM5iKxIkTYGEa3muu4ZuVK1ZVif
LgYGMAeQGisCUFNEid/KmQvQ8VCEDgLNWVHl2RzIAGsPytWNcrt2QxYd3Ml/N9FM2G7LoALOFZ2C
hRlI9Ifo/WIw2rKcEdeJHbXD7mbTaVhaebGkUzpkqHPrpTSWII9t5YZ8dDU6i/xigoxPV7dA7os0
q93s8xqb8rgGVuZCI/fXoTlIU1cA+Ckt9irF5IZglgMoBDalAw1xQmmSTy1ry9cf6NzSsbujcDER
nKMH6vfwoO5qz/bTwgNttGvzWdt1HyMz8EpYr6+oRTEaQT9GJpuQzkZtZotmGh0nk0Z5nMoVdTAO
mZ+Bm5z/zdx7MM0VFt/KIBWzCm2+u2T6npnIyEM9GlV8dPxMXr0Yc5TG0IfokZ2iuxL9XNMQHWKe
dQsVWCgSTpHkU3kUJEuy6aL36NsUX3Xzv1+aMeF+WZthVc+gVqUznWHXDxjyNP7b2gxd2SnnouPL
vk1arILtdsOaOjgraxw9mzn8e1JXc6RB0p+2Ff9MzKZ9is0wWZbovNxhNgNTLDfmmhjU65jmx8Ex
P8YRDz/hA5U5AMn0ApKMaFEMerYm03TArBh2DvIa06gRmtM2VntAyZtd0eJziwprs9ybyjZnUJqH
XnOfjZt6+AbdSPuJib47t5HxaAi9eOmrzN8gO6p5cWbLl1ArsoWR6smaRosuesFWhTKvlG9lGrSI
VHglTwN9DEArAD4MzSxHDly/Dep9ma3DAGQlLk8TPEj/deiL/qXsWL4SSZfsg0KAH3IaNBqh6tnd
pmEagZQNiG2NAG0IlrTQ+oAtb+7WJp6boXxSQ5Z52WiJ535Kb1pDOr6aWI4D6RbU37RGgZ6yzn/I
TH9oxzr5KArAUSHV+5eqiyWa7+IQLWx4ngVmHs9iKA73evbc6Gk18/moXoTT7soyba+BI7Vra6Qb
cnejDDd1rz3rVr0HA5+SK8sewSfsZwzZ8Hqfjx12QRxZwJmVyGTZtiutYP474EeRh/aw+JKGibuO
hzRY64K1VwEpiBnDH+eDsRXaQv4tVPTQM7WZ2XsUjwf1l3gHmNjbpXkkxJpjLXG79B+hsRFYj0Er
3qOxgp5y1g4LvUVxQMuNv6Rb2j8t9ZzqXf4hW8D941RPHzQAbYHAiJ6Q4Hchlc3dTYX90yMKPsA9
jEaFNUmaPnZpoR81rp3AeTDUWJ2F61oLinNhtRIS72W2osS40tReRgEoeKc0ucNCQDaKotvbWWOs
HMt/S1NNf2Z9/93SAu2njQwq9ofme15JY1ZXbfRgxqVYAtPubEMZ9wfLjuJFPk0C79h3Z5rUV2i+
6NXnJBV0QBM2HTrvJnqVpBNXvzByUKFPVuTmG6g8QJZhMv+M4AmvD5FWngcDZb+Ud4cbfPaX6RCO
P2xAC263/QF8TD268goOygUZseJixk3HVi0WzAC9lA5+G7p9Quv9uOucbE+uFLUj9J+k9bCwUWFA
Fk+zT8F0oODcwTc0zdJwM6i0Bg5Kq4ItbyF/PBUroumghNyidcQ+kEvTfHZCWy0uhDFymUEYbWsB
go/7JDa45qIKWgPqYojTG7SI9QbSqHV70E3fQvETBzoreWPjtwdqzxZ13HXPVDOjO0HUBGyO0lK7
1IoKwBcelhcD2WG6M9ABJXI2d129XdKEAMvGCzref4uga2RSQlMt+8Zxt30UQZhvy96GLACZTZOd
Okh11/iKthDkWLSllTzSmGkngPa48kiWU42lB/6ITeOz8tzGWCjoQcnmuWpQnXJSECtWWsE3N7vJ
36wR7JXDhHqMW3PcxZ31dhu7z6XRtKuS630++bQxGk5AZgFnokM6Qdg/lMRbjlVQXZsE3QpNohXb
cTSSYw4W+3lu8PZlLK1n+oIOmKT/mgTB8fLqp+6q5b1/KnmWHe1C24H5zbzSIROxnI9a7kKWqq2O
rE2T51DEHmC39gPYSMJnUNa0Q/KchZr+oFiD5hGE5MHQXEaz3tIEXa/Sk43nhHR5/DACN/bgi2KY
Id0TbMksLCF2VZF8kNVPEcqS2SyuywBqQNE86GS4bETsr3vAvC5xN8ae7pTOuxVv6N7V56D5Nyqr
u+Yj11YUard2eAuV4Nh6d8d12yTJzPSdhxraFE95kYdYdQkIX2WcP6HcjJ1LDA4EIqmj0buZafUf
wdNcQxQH8Azau6oL7FlmaPwN5bsEWUNbHkRUVA9xjsTl5NdAn7XAIgJFidKt38DoneCzXehS5uu2
BZitBPv6915q60Iz+V+lNaxqlJa+10kJxEBfOtferYal1cccPNWNBt0nGS+iIF1HvpWurVw3nkDf
DViKCrM1yVOgKVDNgfX7HE2zRM1zNGrMdZ8nc7Bs9PMSNIdPfZ4la63vfjfdyax0wZ+k1XyO3k2a
W5hp+yALPBxVKHaGkQFXZYdqjuYt/y3qylVQquGjk85PCOk6j1jK28tISvScV5VxcloNYN3Y5T9i
9ZMieVoOs1Fq+AtK3wDjHChuK7Motz2PgAhto8YrJpN8QRJ+nv29rxjB7x/0KKihBuuxqWSoc6wt
V+N0KizIOKgc7Fh4MRQTwzQ60BkdsqipFs7Q8Lmu9Pracg6QWi5fVakVazaCIbgpmHx1JLSt4lKK
Q5ZV0TPy0qgBIiwQ0tymdSe8bkjeBuk22oMqC7a0WqzBHW7135oIojyapqsjL3R5pgGIuQ/fdDBr
zQR0GG8DaK/GAr7knwP3GTTgWmKWjGZ2CUUtrlYZb7A4E0eyfMPlaz/oYo9MOmh184yl4/OA2zzW
3tlftAn/sq9WInwr3Tba3P11lJyRPZFLXTO1hYbk/2MugDlIddv+idLtlHpB2yD49js0UyBX0y+M
aAmlH/vsdi7wjXmovSrLvbJWOX+5/UdZRtqHbYt0VuGzetJ6J1i0os2P0rD6DeeBhwR1u7VQQz0A
+yWwJgVCFfvivQJ28UNXxYMmZPLiR7j9ssjeGmGBXkBZ5O9jJ9fNAGoRPMEOhQmiGaDQ1XkoUv9b
xxgUQRIQGUhTdPMB65Fz1qsU5Ff8pXZMeaZD1ZU6JEXLCrnif/nobFSQ6MyUe7j70cnKFjn4V+fl
n7FmBJ3WXJ1kh+/6jI3M9QBAm2G1zz2mFchmu276I9OhY2Q6wJ0BgJceNDO6gPNuvJJL7/V2bvGg
W5JJAyXojdtuAChmCkOdxEYGm/mz2gg7IJtxv8naFGvaWD/ryh12rg9RpThy8h/hY2jl3Y+ojyxk
yYWzC/uyOCvTNGdq5N0PXdmHHsBQ0GXV5dKM/cL3qNfwdproZrxG78fO0iOM3FsTv7Qr3oapK/HW
tGikAWBKWr5rTbtd5G7oHDQU7bwhhb72mBQgtLnbpmL1wnIiNME5EDTKXK3et9KOX9IqWht56l5z
d9Af6pIv8OyLX7Q2DA5OByQgmUgKWytVp/UiH/LkxQCAbp5UJYDfUzA3jG9NHAE5OQ061qwzeg2r
mzi85CoBzR8Sa085WHXn+JrLc4LF2WpAAg7EHCzdQrhMX6cdUMVtbFsLpg/NNRtDlOHNrH8Bqgbd
YVDJftfMfB33zoAvYIp+4EIFWGNnJ44Ewnc7SyFpG0bmU1Rrcq5k55xHy2XQwVOg0Bl1Y6MCESJv
MLTA+WIRL6HPdolDG/pFhotyJBQWZBzWe/SiAMU8nd0PqFaVy8rFHaOGmJcxNyEdMXeiOJ8D+J0h
QYP17s0uWl0eQZiHIHKWqZzIoeDEjqHZ11X6GOig81S+7lx19Nddu975HmUKGxmgZNBGiT7ZxEr+
IosOTY0ONsPyyw3Fx+jvO/pGeovXNOlcFWquczQDRSA+dBpPiKLf1nE5zPVSl9tcN7tXC11rwNi+
1RaXG2QRIQIcD+VbLKPvruzzixOjdNb01gCNS+ilYe8g31iP9V6L9PK2L3v3FfllZ3KPraVvBlEA
Ik6m3vwVdH4Hih/NwF2p+hBYGrxBqjNa9HXcbQIoHL911qJ3Q/01Nyq5TUx8E8iNOhGE4juHnfRW
Hy4QqXlNWh1UhmAg3wsDql0j6pprwDfsV/R6LHo0bD7h59UcssSdmP1G61U5AO9xoCu3XRLar4Oa
pyKQr2Wny50YwJBI7tpP0JpmCpBgggpk1kN1ZOGjQ+IZMiLWc1G2wcUeyxO5zNCJ9xx7qxmZAgxM
6zyUwW1CVEfBosOjf02jFGePRbmqHXSD+eX4GoVhv4t7ju/XdEjAHpsDNHRWEz2Q3Tb5MWTu6h5Q
VI2zcQpDzu4+gGWr5YCc4jxNULX10PGAJfvEEkRXoUAnyf6S7Qiqg+llyB+CUCMHqnDemGY6N0Ib
1Id+INXexhYadGSGi8JumqqZaQNtMXcbv9uzHFmHpUijNbPGfkO+kaFmeDulOX6MTiwaoavRmYpc
JBmwg4mgBXAOshhdW1qovhlWFnn4T4fHQDEfkEMT4mLTgBPhS+YwbTi0SIJeIAD1lyGV+obUYOtx
X0sOlSi0SxXxH7cLtdPKOntog0UaivHY5SY6vmJtyhGAYR5NEh2f0WlcNM+5At/Bb75AA9MgF8GO
5qIlpLfnemyEINzh5pymBUYHUssKDXtQBawuzHE8VmfhqZhwML9cuuUEJ2vCwpBfDz6jyDVaYBng
pdOtkBmWWI5DbI3XI/AoIi0eKt1KdwYHk71wWFx4lSWfmWYBT0zBKHqseTs0nhO2SeE1A5/j9bsz
jWbAYywNWSaLEKxB4NKK06tpXm+h6NP4AWD5C7eT4vbKmQF2VDNCRn16YbpCJYvPN3O7IItQP5ze
DJl0kHH12xuq0qBeA6TQePSSdKU/31TrtPugCQ5j6CZnP5TpOdZNLB6QzurQ0XK++9uaKa8Bsnt5
H4AOXnmENsmMwsifgs8KOBfBZ+N0Syw5b8CJKFJsYmBC6S47gFr5Kuuoyz1WYdmJfFC0plHH1P0T
et0XptnsZK6qLUgoDYhP6cnCSsC/vMnKql+EceisWqSz5z6K0EtqvqdDn/rpvCz1+Ddf6jI042Vh
upShzU9iSBeV2VfLBpR2z3bDH4CKiT7MiD2C0T9HdiVol1CUrbYQZIvOUWhgXT1FKPyHCqm/s9pS
nsWb9oT2YWeLdsVoGQEM8Cxj41zFKvpglnixkJV86lIdkg5ZBcXFyDiXsglPAp2OoJmabpyRdeYq
9H9WBkB5edN/V3ZYehxLigtLS3+FIsywoUmx3xZzyDqOrykm5bL3f3ZNsXTqcvhtEooSEKydJuUo
O5xUpBfzeJr065VQel2iPXow07faHdiCa4m7dTh+69CIBIXMhFtWgbv4+4gBEdV/dw30pKXvYQLy
rSki6TWozgTpwS/fAPDJznTgWZmfSx96FTLhzSJjiRB4ZrThCWGgWcB6n+KyMEPHXAWlibg5Aiou
5qZs0mctzaJZrjH2E7pmpMduMfHSAPr6Yo16Ou/NwT6xQYNco4Y2ApoNDrDP2e40W9dT/ms2wA8v
FniEZ7j9oZevtdHiK/zhW15EFW5GRnpmgTUeaSAe1fAN6Ed8Zxn+skWqrzSg6Rehg460BrLAxpxf
6wgQrYQvQ6tOgKdqkjchnmjLUvVYwAD5mmDd7SRv9u/uP6JpH0PRsWJoOq/LtzZoAOHG/TTfQ+U4
35sSVKG162BNWstqzTIXG6YAtw+s75L0CkILY2X1ubUqpx3qyOS7o+MO3pkdfzLL6jeLw0rQBXGs
pp3uFElWWLX9e649uNiKnAyDFU+ApXoj9hAvQZDw3Qg9wZvZqjRB1SdGK9k0qpnJU5Iq5+y2ufUA
VrdVx137BfJpaAfnpe21aYy8ZW8zT03vl1TB7jJjegOoT8MMiNkRZ2Nh2PXNpkASG+NoJtyXOVav
aHOOkT4E54XgbnxByxi6ZFBYIZeNJm0AuLNiR6wYaNgbV18mBFY2p0oNOtFQFuR1Mi+lPWJFqI/7
wA+hEohHLBJX+F432YMyUus7oMVAMTfluM9LlHrxBcATI8zelDWoNVFAI20xzGvD7ZeUsuRuFl9q
wOLiocAT8z46ES4t7MgAqwaQgdhJtf0KzA/Fa9mqR901K6hb69oF5B7o/y2K11i30c6radaCotBm
VAAE7ENgAx3Ts7Toqp0aDHTM4hJ2bmkb3RHlvJ7MBM0+nt1qyIpMpnNxcbFtyaZwZAm3Bcjsb4cS
i6d8dreZBByEzEqY2AGWRrbA5t/Z3ufldYhWi6g/8rwF1hS5sw16uKtrhx3Qxc2ufq+qK3lScFdC
YEnGHpk0MIaBPyvyiE+N359xUFn2B2ycrQQgv0yABV2BgSrwRiHyDZhzi1kA4pILHZQAgFLl5SkW
gEQhS1SrE+dYfJHJXDAEpQmXnm6id8SIrM5jPDL7WVy4zYEOJVDeh3HQoVrjuh/k8ouxOfwW5/hx
tJNlAMQWYikkRS5nE+sB9h8MmGpDjOhhTXyxpYP4dfZ1hMJDewD8AM9Dj6LJR2e36CFqjVXgAJcT
SLSHgbN9R2f/yfx/8rlxB4y9Y0FmdroyHcANWKxSMGloGSD/dEBKQh3k1B9RGPjPoeNhcR8EY9Zn
GPkGNHftUs32KJ5mBl2A3gk61VUZ7zOImVAsTVVWwEF+mocjKAoDZizuWNvAGP15W4WhR4Dbmy6m
Q43eGtC9EKOaApAfDG4BZml0SEUbArCB3G8O2Nhk10jXkotZXyHGKBJPNGByRDkenSyQm9vHeO4X
gXRX0VAbCwFGntdAA9lcW7nqoJBIffH9XY0f5msVsHgv+ZSsDIvotZMxWKBUHm7IhHzvPtXQ59yC
oAyLdfZgZU32XJvffKNXpyxHXQaQT74i0ypYbM/8VnuNhM425HOUUCd3OmRGsdFQ5tiRRf4eTEBH
Aw2RWukaL4CJhruxD6ExN5ltJdDiowtrjYWqgRKk/uhyB2JPyZqhMD5nYJY8tp1UxixD1xZYpOpr
xSUmDW0P1o4833ITdDwmNiF4bEz0PJlt6LtLUnUvbadZqKSr4DrqvrqMzVyrIY+VR2lwlXEb7pC/
gkwOxtHOEFzLNkkhNyLw+U8RNBDGR5ddith5QsayOKNTIniW/UMyVTB57ebHWpcQg5rMQW/keihQ
JSITIhrRPEwMa0PmdAnH1rtl7ih3EZUMLA2tyV7B6XtbPY21Whra0H3va6P0rGiUF78PtBW2YP0m
4kZ0Sn5N8tPuNkkOUNCaJhlI6+RYeU0cS/TEyDoIOrhhdiHLSFU0b7KIoR6KZ4oloDOkA6w5ownk
yyE4cJ8wBNW5cZSZHECN+9QE8XumJ+O3KvE7z+ZNfAjM1roglfVRTJlKx9Uar9Oa/NDVpn5pQ+Mn
xfOGVV5goLw15kF3KUUM1O50Icg9AI3a1/2BRUWBzr02nI2QzUSvjnCXDOnyPR3yPji6Tos6o+g+
XeQns7ak6mbdkDdzBnoS70tMxMHGN/eVU27tTCxoXpZU9QaUXwl+sL1goLBqnvXezF5BBTLljbBS
LhmTa9EpfQMigewYOCE2eSz2n7IWYFAxivpnA3R6bJp//TnbqczwNju0zd9nd00A/E3NhjklYXgC
+HZk+vIIfRTuaS4Wlx3aX9mM0jFlE9oLwC3fG7d1vaH0IRqEjf7azBy1xoIJJXUjxHOa18Wj21vH
QfQb0suwxmqfhi57q6aJYzOiEOg4nxPDdujOboxtay9cuQPAqgZ+daJeCycWtsoZLwop6M1t7ac7
oGebfO3ku60P8QnfTBpMUSbaBGasFna+KCPhnG27UiEIHH63WjHX0HJ1TvqsvmTTAR5gW15qFRUn
qRnxCXsLCIwG1fCK1NywqG2Fjd5ktr6+KZB5f6AwX6JqKE1zePXNxPKCUnqkw21l+GyB0VF7KoMY
f5o0KuJC7UHLEIBhuMUTIDOfB71InlDvxcrSrJGAyuPwscgNcGSBuyrrx2ej5J8BXAOlxAgGec0K
6kuJWtZ5aB7silWXu6cLH/o6wH+fxmHRUM1afwXGXG0mIgfhNhJDURfm63T6JCy9+/QVUZGvyfR/
xZGPRzqyV+URgo7iGrXpVhUofpPVi0RbV32ER2BjKEhTK/E2+lm2p1Hu1OjGy4FM1uwOIjPTyrnT
B7YhkxbSZAJPOXh3k0Zze8mN2koO6As4U4NqgpfZORX0RIFGPZGLzkK30qCz2KyRqQXRT65K3Krj
cF3gIbOObL9/dJn81oZh/i5T8ZY37vhIAboKo3WH1opHbPNuASnz30qhPgPoCqHiycxv/Hz/71G9
VoZr7Do/L+PgdYxgAP/svy5zD6A3UmfVN26AMAg7K3tZ1ZpVIVc7+jvDTrAz4xbwGjaWXztyJj1f
FmBm3nzx0yD5btPI9gWHtDhHZ3ebMXZhWWMd0GStzYy+dt6gPO3MMt4nR7fTwyuWlq8KKfm/Bwhx
3RXWn+ht0wGpsgMqasNyTXR/8y8NQRHa6m2bFdYGz7pxHcouGD2XZfm2xu5juJ2m+DOgZjJ5kTjt
NgV6yhlvg6UpUcVmfek+1qE/1UZGIAR020RyD76wyeW+7ifS4NRwH7OQ4WmTWNvW0fTOA4E8T8Qj
RUZjtHMYiGz5FFhDbwskSWa2p8FE4xCWEcJck4naibZAUkpbUHAEhfK5CMQbuuNMD41s9qMFCRXk
dJBlJ9OwUPb6v3SdWXOkPJaGfxERrAJugVztzPRerrohamUV+/7r5wFXt7/umbkhkBDYTpOSzjnv
0ihiXw8NJcZ1hMYv2+GF87y1kiJ7G6ypvG6tFjarn+gmfuP9nPgaqfIzCpnTaSKxFcQpyKN+BKXk
4mcQ8BGNx6mzxatsWLfLJXU/ruqRC9sp6avTNnhBB11zMLEupU5Xt3SvQyGxtkQWhYIzTVcFN8rv
lR/YrXWv4DOifTz2cr9dxf4w3GPIVBP3MFgxlPAwRdmEyhKyUAu2LEeyfunFXg/sldMLJED3jGZT
sLUcqf/t34Z99hEcup6aEU44dvm7L1VkjNaDSMrq4+yzT9P0hymx7eNnFwmnEhonh60vbK1lPzIH
kcD4jwvbVWUOk4nlujmTxrBOH31hPfpuhKLLYmXPCdrfF0S1whHtmxCIeioLb+v8x5XP9pjE764t
Ivjn3Pd5+HiCIRv7qJj9gzbpf68uJdZZBMDZXl+k+jTHflGb5dPWyJjsDnNszv7WRNBUfcpF/VMb
AF9sXVvdrbSyR2uY1Y+bipR/4hKvRfe1r+tixP8H/FR4wch23kQn0/soHscn0lH5aZGd6W3N7ZCZ
aA5WjZ2c0Jkbn7DlSB6ljP4xApkECbEe+tt2g7sOS5LqtzUt9d3WpZcF3rPWcN5a23Omuhx3tp2W
u62v7DDpsirL3ctyQVt0Xi4yqfqnuLFQzjDM161VOSowr6w1ITyXERlARmwHaylOQxsN163VqQuV
wqz5sY3fugrNRRSpsd+MbKRopDrtt8H8pYy9gZ5NtBzLWHaejOuQt13vgrZ21Nfcnoxg0jCI6x35
zWpKBdWrujjgIDP5hewrf2jj3tcW7SEZ2Slgc0+2rGvUr4OWXLCWcJ8T24hgJy/fF0W2h8ZEFRt3
hmUnmm44QpSLT2FbyLt86s7kEC5TN6VHtYjEBR2E9DCxqd6lzmBfG9d4LRu7PTgdIYbLL+FqbX5q
xWTt3BGnz7GRh1qYLa7Tl7HBdXBF/gzBWksqu1EctTzdQ1jKcNqy0kNd5uVXJ8I7ZF4SNGdj8aiG
MZBFVZnOmB5SkXS0txrZoO+KhJ2nVaZ6rZTaAlQTsQ9y4KOYdqPtuik3b5lc/GrWo6ftYClIByyA
HHj4v/pAWma7prIaIJj/6hvdsvJiBcs+s0jij3uj1iDFkOcP2zAVKNs91e3b501qrYzMPfCKP2/K
ZnytNc1OD1vfXFgp3i/uHSh/whejneszJdH6/NEuV+TF1t4OAqbhPkL3vx4o0HgfR70oqrNmDxVq
XYOm7ra2PpjVeTsjJGbosl5vt7u23r+3qhUqLpL6z7YSbYtUlIbyvB22vs/mZ99/jUu3tWy7/HH6
ef3zEXxZEbXZ2h+nUg7KaYCguYTleWoRON8OSYRhRrYeUhshJ29rb1e2zs8xn7dsF7KkSXKUSnjO
//mIz7v/jhz65lAbDazsOvEAFjuPit51z0k+nGTW/wI+uNzUQcczY4jwjgXksx80GT4vuUQLmCzO
b8v8XUGC/7mMCVSRxI4fmQfNY+W21RFiuvk4YAXhlUmX/SqcY2po6e9aToOnKqF8VrqqPZRabp4M
JddvGYhsYBd2+x0mZbCobnnExKgnXdOgMDIXy52xVPmrkSUnq1ecr3E+JHsnakD9jWLccQP14iiN
XrWeb2bfpj866oCvOgo5NgJHlDvz7iuSRbupN5XXsV1qBHew9YVYcCdwW7qLlyG/a8ydLrv55ObF
WnIl40GisggM0bhHSy9OyZIapz7CSAgMWX1XCeN9BT1sE3u65h0dAsEgfGX1nA9SdMKzFS35mjYU
7PhAn9IEucfZFFfSpqk3mXl3ZvLDEm5MDw6KC7PStbtaroXxqpNBD7gM241IpQAGYpr3JjvNCgqx
9tgDqlWd/MSdT8gF9UcTKjw6miT6wWCLHwM3pSXF+HiK8YfIavvGuuJLZQQwM9u/lyh9NF3FpIaQ
+uaYIbU1xt8JsXYpSnseaen8WlbReMVjh5IcgeH30lHuwgRDEVQ6ymMRIsazoBr2PABkcxvq6k7S
/6zAJBDONsOjoVDgy+d02qehpryBOICS5Nb3ek5NVYaF6Sfsnu7kGMPumXfMgpq/SF4YFF+h6MfD
EtR6eWjrqUB1m2K2XZc3YsXUa7oIlgTSwYFGKek2aCaSr5ZPsbsKxlYYhz4x3avQ1Xdwfx1F9Mbx
aqcQp5RymR9H+i9bTNkZocUMCtazwzRmZ2VxHlLw1Eqlrpi6qDqVBrRqU01wIu8r9SgUeTbHGlkf
UWEVnHeBqxeYmOTFcrVFkp9RZiZzicReV3uuKsCNTU74pa+rFG8F137GBpx9pbao5Pkbl82JJUn3
JkA/Vcc4zOn8CvOieC5O1pg8Dp2AsD2w0d3QNzF5p73IGrbyi+LsGskubNZved8r59BAv3mSE9C+
Sn6HSJP7KZobZwgh9306PcKiafbiUelKqCpyTpjus/5eh+8Upqfwd58iltHGpCa2Q+02eTCjczKj
2O5VUYVySTX6fS3dYw5y5WgpSO+ZuS52Iqt7eLziK35Avg0fApD8Mzuhbl/rU3neDrqbVB9nW1Op
RHl218PWjNwsZRr/9+j/upyToaPmP3oGMeV5k6EhtMM/cmu3Rfkjtn7YaLxocWz7m7HxZn68mDFm
UiX72zx+zVbhfQDL39TF9LKQWQRQcF6f3XlyF387BfX8KvS42serB/KYCgNWlDkGpltM4N9OIZhp
r4wHMiT4lyYp0hqJRYndg4HtZ2VT+Wnas+o3YIhrx2tLGNyzrea+W/QLtlkeQCOmdyOlTD3JRzGq
vN+qp+pzdmoaUWg+HohvtrTLj9/AcXfCVavT3L3WVTGd3Wiczsp6cNUgr2Pn5JRDcUb0GM3/NYTa
zhAQiA/oW6hMAZGiBeMYD2c1HXvEh83+42ywhp9VU77EshFereJ3CoCIJZasnHWYWRFcRW14zVGl
WpIMRYdcOTezE34cwqRMAiVHKFPNWuuuRYs+4Q/b/n+aWb9ZoHl3HWmW8zgvxZkNUK/kw7nVC/Nk
WgA8BB7yXo/SKOCnvtiZKsLEmpPP59KV37BwsVB0TmeKGavDUVrjXYSu05lvKVqBfLAm3GuRJgBX
Z4SDXfuw/WFIK2t+UUnwHwkuzEndLWerq68z6fO9bTnVmXxFfWYv7xzsNGFDUqjnLMRQVjYVYvDr
x/T3QXxM21le1H/7Mgfjx84g7guhYALHR986Kh0wpGqz7FthPRolLOwcQW5vUeL2vB0ctW7PfRZr
h7lB2pgiFnv3El06pF7PMgm/TWX4iMubyhes7vxU1wJQaHdOA/8/dO40azpHiXxKa1BoBjiQ0xA1
57ogLa/Z1tdGKOElnTAc7dLisUzldNeZ2g+0cnNPa8c7SbkWAaQIdXNROLA9HCQSgCRkavdUZ20U
CMGOqKlyTMmwS/OjDONFUUM6TcFNAl58m/VQ7gdYrIHm4jYXWbUeKAnSCvyMIFIqvnDo1Rah8z1T
SIBbonuey2oKpipyuMUN/UbXY08sXb6PiezFYo7PsU11dZoHUOhrAmwtrmaWwFnXdhoPXN1OCe1u
H+up7c3g7vedtWqUZ3LfZsArXcKqgC+VSwmqsY5gkZHndvFfsyyc22I3ZpGQj4A+k8BQscpSogmf
VSu9uVGgNMi4ISmvBVqI42LRg5XNrEnfxYK/J40X8p2T5kXM+NjG6PyVPXsZskwyfMghosMKcZVD
lOQPU2p1R/RP70WoiLssrk7I5MgzaoSHXqYdH+VgQzZz830uVjO6sIVXtpQLis5KdV8o0TVLZOVn
TaPumFvFDsksYF52/mZFoboTKeSiVKkTf54igepHvhtdvfJFLqNd5kRv0uzb/UjhJ7K76cpid+M7
1NwVuHf09nC/Lque3btfVRzhgoSSjl84BtgRdt2Bo9pUKzXt2+BI1eu6Jj4D3EbvXMwBUif5cRiS
bGf3XR+46Ek0aBEUsUGN3zVv6PdDFipdE5ZNjn9MC5QcW5YD309cZtryUS8rGApNu+OfBQvZkdYh
F8NuGvUWFgw6ohSReKmluLPihP+rkqZPi8ErpxunheThnmDiuu7+79uEhHg+T+VJMwZCg0GlVsmW
PFtmoPs9Cz2VDaRvm7UWb453SJ7+SedegtUPsREaTFAxZhaA6At3VKjkGaguJkwZi5873qJsxqNP
WSavAv1+n/f4FKLxqFb8/d2c/UKQv9hpjmJcFMuqPTIwf1wzde6nvHklmLpbWn32LKsNd6Oj3tI0
kV6FBamuuBimxUhCa517tjQg7xWUzWuWOvvMVbJr516mCE9RHGuSZ7uYQsKf3Do6ymAH5JAsKD/d
Q2o6ZoAaro8CinvWksRv4jWR7YbhBftBha2d3l/rulFuizVXHtBevazns5L3mFYp1beyxL3VYVv8
MI6vZZ7nfjXm1YENn7ZjHzVCLbTuRR5bR8tGiFzRmp/TzHYlITVyx2p0TXOrPs7TLUvZHFvdWB8w
3kvvRK5SHo8vtju0lASR1hkq5xZPKtMTqt2HbgSRZJCD99Iwsy/1ojLrL70IstHUdnnJjmocpBNE
rtT9rjcqTwMAt58qFzdtOAYwjjRQ8iViYdJeF24LtR679ushn72obiyf1FZgSzB7EK8UT++t9ZdK
r/FQPFBwQdw1CtudprcGHzfviRSUJpUsQYKttsWuX5DncvjzS0TFaide/Ruo7ccUl3WHtJxmDsFS
uW9zprNEq0AaoqXaj0L7pkP3CkI8V1k/QIWWVZLfygmsIXhoP1Knjp9XAPMvrMrH1RrPCTbTyKmS
zJ5HezqPUnvQo77ZS5bnm3QLWBUWjCEWgfghisrXKMM7tpjxOO7CK17Q81FBlU6rxn3oDO6jaQ2H
HCkqr5a1sROqantNncjbrMwG+njopy94FwRFLeY9LhfPAP/bnWPUfVAqyC4WstsLoK77RIK4MKLW
DrK4iXzDnEAFEjnxjyDYDxcVec2khEZboRnZjnANM+d1KU3lxU2VB3DSd3qViwupj2GvqykBkGjH
qxZ3eyerMEFfW32XjFchjfGqKhFmzdVyHrOCEUkM2pkZws9hfC5SgaDk6le09vSrhL0WtKpKkndt
MmmfpzltH7BhmcCtL/V7ZIKv7qq6fa+qcfR6o+/fp5bf0hXG8E5OdwA4GU3vEWu2B48RNiQRiZc4
vfquFTOWQhnFTXfJkKsvBuO97QV0e17od1OSRYJsYb8Dl0I5kzzTO9sPop8Ks9ep06YTsSNMQND+
78Q7vFFNp31J2wXQq2HGX4YEbT0jlMNbFce5b2ej89okCsBO9Tg2ff0qimTyO7WzXuK+MHxriqqX
RDIrz4K6mY0w0XFq2yLIYfk/QYEjAjTNCATGBQ2pZKc1ILQtDVjZ0tj6zRVjvY902KCwEaPDlDTz
xU0T85Dm3Xxf2s14NMsRph0grVNnt4jIxoM8K9VgnRzAA/CrnPCozHl834k0P85jbZw7wJQ7JGb9
OrXsEzxCxF0Mk18J1apgLNp81yUqYWzSP+azeiijVj6A0G6O3eiGK//DulJsfWmyON6lS/UFa90m
ACSk4vCWeTmmMQLn1gHtUqIg7efQGm+gdv+gv0fihc2/qtenjP0D6FwZTDVsiolAvEf85W6Jx7+H
IVPOBb8LKuwO4q9Zc2+58XRo7PmtQ1MlsEJ43Q5i1risohFZ5bK+Izrx0gJ6hWZr07HQ3U2pfPEc
Q5/8eWgG315DidQyxpM5yifT/erYGNQWyvw7RhnwjEhRHivHXonSW5MXBBMu2q/QE73KsvpXB7Ft
LwQ6cBiaeo8DznKnNDqwc8UgGG+765CMzj5yC92zxSy8tUAw6PdSpxqCbKrKPiZ718CPB7UrT5ZL
bt0YmFATGePDZpQ4+rnJ00y53dPy+K2yW4gHnjEu4G36c5Uo2jFWkkcWrmA008nXZuwxdbX5U86+
JpoSbEj3h4TsyGregXJTEzwhVkNzHNyH3VL0hY9qA041dnYoQ+2d3ocJt7ydQhbIUpT73M73VgV+
UmET+FG1GdeoMS9fSQAQUhrdPQlBhxRosW+GPDno5le9lMae+fGlHorC12U6XnpeeMqOiGHJYT7Y
fZPdSQOg6lihvJyK8XXKa3GIwrBD0n34prYlKQUI+Jj7MPdN4XBJSA2IsG39Ftbrjir9V2l18IGM
/jUK5wSEh5cv8Pz6JiQ/krAyKVW1KzvN3uU2C3/d/86omO/AoFLtKEX80jr7Os8Sv1QH90bsT6hm
Xpeqp64rknOKZNRDyU5apMNPRe/5JjqZOEVh72kCx179x2STNKMWzo5z6r8+2kj5/3LhpKUKsvyW
DnGiiJCB1jKITlPq8610H0UtxbnT59/NXBiHbFw/EJSgbrN9YcpoE5Ke2jTfcHnS92OxtOcWkw5A
c1pDAEGuQNbtSKqIFIVscCESU3NTdZUXPHGJO6qZkKOozBIBBExi2QgPh3m7vF1pID3pu6pNGb91
fDzgH9e2p+hSPZsJhjDC/pPVYXMaeoW6SeP4KjSUs4EQowfUAAh2pYpjLUa/gp3u45R21uJUHIx5
l1HEeopDccWQsfeTrgfGVVStP1F+fIW66qIdC2epyHZjBzVcyQomS9BC5G8OSiHsn1FK7T8sGhaC
El+BpSSHH/bPS5JIeIuO4mWtcQaAON5VcRf0Q/9AeQ2XWtHBQdUAmCJ489gvqJoLvTIhknW7ODrF
UdYQ5mL1N2dm7alQTXemzPAPBRNUoO/2VOasV3l1VWbzhPlId6xMywhUE0fJMIxfeonZhG6fu2HQ
Xvv8RQWVE2TYKV/7cvxtUvM9DEudHmsV5dpFY31bgDYhRriDqomt1wTMQVHma4iQIVCa9jUJGypz
4Z9wLIoXNRy+E9/1B3bi+zlCYSIWfBerKruK1mhPHQUo3xViN4TqV+Lw2Hdkv+x6OyTYbZ1v2lLk
x0VRRt9IB0pHBmL8WHBFXhVnvFfNG7rJEfFT+7sZy96z0+XFqrJ9VrzXZWx+D+vuIppaRZI+8+X8
JZKy9IzYSpCoKJ96ver3dmI/GVP+pSzqg0hagMjaa9h3vwtEyv0++q4m8x8naQp2FG5P5SCKqMsl
6p2jGTfXSk5t3R9UNKm/18nXEG0N39TzwR/4X5QdqRQFc6m9VhvdLrUKePjJr24AeUhQ1l1GPBgA
6+QpYMEaGyp33GlJ2wZ4NFJHkFkI4tnCdHjFZlmoFXppBgNt6Mm88eYmKL2Bpg3q1OngILP7QLTQ
dxck840+/KZ2oxFU1ux4vVy+5XwwWhYSj/QPZW24+0lW8UM4mZZnJ9fSFUFC4Pxut9PJEiMSzxDn
DuayvCoOcukrjfSQ4u8hs849ko7GzGCIviu2/FqqRnQqwrB8iprs5xTak+do+HTpWGH9sJkg2D7Y
uHxQ6vMiDAa9xR1yZFOZ4I/surNThinG6LDzKkmpIfYEG6ACz3+MVaRMssn1a6MqgkQZMeCC5rRP
wN/sF1IugaqbRlCU5nTdzoyOdKsNI00dS3glYTNA4WlWd73iFLWVfRRCKH6ZVsrVQHnJxo93b+V8
kOWUG9c6ma0LZanCY4OkvKHASjCRZ8u6X1LejEWFrh6J/KhbbfygpGUK0TQWFyVyc+0GLLolw+KS
1o7SpdmJueMnSeprzyAJfKon/X0XhdR4sqVD2qIEFLRZynWazIC2D/FFHZiFzSXP7/FKg8IDldUv
7SVEpEkE3SrVCzE4/a1CFGO3HpP701A43btOYkIoXL1s45mCFPkLxevcFIO21WiiiWRzh7gkQc/K
aEa9r77rdcyKNmSPmpKo/hy8Xd2abCh9Ky0XPyeRuxaGB8GXF93gRI3HvZxC97aZ1W2HMUTvANTK
Z7du4GmgLiDHPh3xtqFI2AiAzdBWtKpvPbXXKRWSKWSChI8O32F+bw3tD6U15zY38BKbGVmItXsb
JRy2EDVQpG2UQ5h1W1rLedKt4bJ1C/aQtkvlL4Mjt6mbbhql/VhnlxzvI3afxJ12o2aXcnUy0rBy
BIzePm5d6wjSRXilbc31GUamn6DsxyzVlv2wHXT5u8Yh55ZBrVU8lf8JiIHk/DlA2kYaoGDs7thy
AVIxc2c6xJMWrbqu3EJhtbwfEJnYbimqpQpEmlFIEuk7u6r5uermBnk9nCt5t5bvWnhpmnn4Zsdz
u6+NJT4hjDW/mmK4bNfjWR1JC6nmpdDa7mZjmuFtFyCRvDtVe+knAB2zW0MnazPqkwCcD4qbfhkG
Nz4sqUqRaAIxGSL99WYkzXtbKNavNAHFt5jD11JnqwWDuL/PQ7ClKnwcVAV8IXoYmelqHDU53T7P
Tfu6XY3KvrlYeXv5cJGKIfAfNFc1/GnVZzC1OLuC4nkZVBEowDOf6hU5VWrQZ9fWxitYW3OT6U8b
A+HfI/9irERgIh2MeaVx28yrNy/rqLYRvF+sDoyqNLS7WdeK49/O1eta+7fh9TY8nURySlRrv8mp
gtYVdx86q5NRtAdS6M/bhQ9d1e000gvSU+WSQAefkoU9Vj069r2ziWRqduHHbYO/I1xA62z8qznD
r5g9Ye/b5mjbjvsQFiNwUn3RfHdtbgdoatl5LuXvz64IL5RVxs1HicNUUGphbNyRxGqwBvocNiHx
7TlFb52opIcPKpn/h8UhU5e4ZbXfxm0Xsnl0iIVJw3xPDUggVSxxl5SJfhkXRCMlGdRAj5v0pmla
etvOpsQwD7oz195/XZjFUtxnVr7f+sclG8yPIS0xeF0AJ9oe0uFHaiIxvUivUKOE9BqP/zwoQu2C
Cv6I1/fTb0W05ZcCg8xd5QztYUPzTrM+YVIrk8t2tY5DX9jK8IKou/ro9Ok1WRHBGfn+czQ0AGNA
7BLFufOuhJ+/r8e62Q/6qL51GMYHiaWw51ubKrw7LzSt5LI1+Xzu9V7tH7fWzPIoxjcNkarHGtjI
1tl2TXlJW0QGZttV3wiIxhMWrBHGQ6n6Fs8o3EZQpz3TET91V5Uvsh1q/qHgVxCaki9ZPEvwM6aH
eZJoyaYY72UJXncbqzoL2aQ+cfbbWMuQf28d6rj4uJXQ8u+tw2B93JoiQvtid5aghGzb+4+xZE0g
wjcUIdeicW332osZRtnNdaZbubbcKtFeFqxVpJV8NGShvjJF5dftEgeEoSGGIErGcL0HUjWPnbrb
riZFnJ3hNCpe3MPEi0gR3myjvY71mL9LqcXAfzuHL0TU3QNnbHYzSmxfMIN/dJD0+PWfQ4Wj/x06
qCiE/+fQce6vWnWts2MSV8Dn+qh+AEcngAuVv9Qpqcm0z5hkjvl8GnuIYP0fqY3R12pA/qpgTxNs
g7abw7GpH+C4igfLzP9xMzxT3BfWZ+HzqVnJP+/enqnDAPe2u62GjN1Qo1McToDUWgVBEC0J3Qcn
Vnq0tqkv14t+EGS6f0+6cXWXMvnaoO6wcmvam2pgWuiWHXUUXAKf1WEkObKMur81Z7TRnyxRflxk
HrGeh2ycvDZa4HFHCiXc1M6Xtyy/QTlrb8I16qMZqTmsVX3CUWjthGYCqyskBDJWseCtb25MY80a
sIZDcvSivkjum9GVL8qYq7su7ZTd1ixaDb5yBApGTyf5ghiN8+xAf1gb2wCzIktHve9+Ltr2bKkq
8fXqudhFbLzbxtTP2wItoDi3XfeFlaQGiNfpDyrRPcayyhXAvvGaDukbq5kCc5fWes0sQuWaAIM9
1fiLBVGGY11mhb8RDP6qT1rI1t4Iye4PJisY/rdzu8S4bDnmk4Xvg5crffvTYJLRivahakej/jGm
04NpBxGzbuYVOmZclCYpNJOulR8nCsqUmYdi5P8eo4424uWdm50Ue1SPQ0vqvV1ZbhKp9KNaVzKY
3aK6+/hRphADE8qfxiBJNK7f1cWMfsCaiy5bV+FQFCJdAsZvvagLVTvjM7TAwuaGlcD0hFqPJ2Ts
KSTuviXaSouX+Ci7WRc9tDK3yYHH7Y+pdxBSifM3LOodZJ1d6yA6t3orZHEhp9n+aG1gAIWpOLc2
b+r7jgA5qFcn2WKACrBJzuNpNRxbLX8aekmG3K7+jFZxLPWm/qOSL/vPk3XM1jNxMtrQxRVsSB7s
0LUCWVndqVw3YJT+grpCAq9TqSlkQMS87TWYh1QE6Rj3p635n8Ogn/0dNrXveuJ+GTtrjHfqlGWk
+RdUwaaRXIlCBLyqJmwo/u3M7iI7MDUVyRkkHQKqB83JRM0yyPJCf/yvM369v31GMVZ3DlYoD5ES
7Rfirqd2VSZaW62hlk9QS3To5TpQ7B6ADRLqhnJIF9N+YdNjnXNAB0G5si/iZr6XMbibDbbdOaFy
zAFSPmh60/kJsq17ljowKj1k2wspoX2kxsVDouLCkG0KmIUal/tkluT9O/hlh3Zm3kH5AeZTUeEP
IFwwfcA1OvWojBOhTuxQYp/Am+M9HaYeZWlRzfO1g+YD/I2z7UBcM+1FhdqI+e++z6sTTk0UXu3p
sPVVDvn47QHGNIiLkdy3g4HDdD6iCpFEyZNcqvmuE8e/rgMjxWrwzgOmWm14rXQ9vKLnbp2B19xv
XdthaEMLXc8qvTbmMp8/x25n6rJMGMey2m9NoEzusbfLGOapEz4WRrvXRgJAbIjQQKPife3ZTG7X
tgOEleqEN/j4MX7rA1tVIGvIYbtr63NI2Xhqge/hRxOv8Js9FDtnLMlxDcbtw7YZma1TVyFD2sSr
73Pb98RczahgIFZrT7mJzA+CPMcPV+gYhvhO6oq6W7PPSP/zvEzHOy4Dvp0rNlJYvX0PpvamoIYM
b6GwH3NNgRecJYAQ1uZ2YWrCihtDVJDzvkt9JQ7xcI1h20dd3lPENEPkSszpfhvtrs8SOJwKtiDr
M5IiMXxYE9keiqhSdvZ1NAe+NVb2/7fY+wBeIJeyrR2JMif3ZYlO6iFT7DhosewIWvaESKqi1BDY
iNRQVyybCzYw9cdhkp3PKovpyr/7RyoAQ1BVODPEroHl1jq4K2cKGp/3hVjqHFCh//bZtZ19PCbF
hXMfN0300Om/P+OzrUfI3x/hWd9G0YOUfz7sJ5bC0khJRBb14TFUup2uofWDTZESbD7tqCeeyDmG
R1lNC3l7tOzNrKv3rTnHh62ZJSHuhMnq8a3p0ZfZ2U+rEL4Ba+bemuzmMHeIemzSXSzYLx8TAfh8
fmKEre5V5s6rLHVxv9nHWZY1n4Z8Mrx6NZcDccB3n2xVoJlRgmO5kgRpNMpDgnrRc9KYyUM0lbtk
I/OKVasFVtLfq0aNIxl+ErttbJ6jejO4Rv8PhiNwq2GvRZA0Pi1FtrPtsM3tjfwqo9neKeS6z5Nm
6JcudzBibRDSlDL+tvGWOrA67NOGn9k4kBlIQvGUkjc7IBF317VpGETM7s8mQpGnKQKqlq0k6Wll
uiEiXAATfN56yOMXviD6PckF5Y8yMt5I6I3RPP1IjQlxVP6+S1sg5tNQrKcst9JF2Bfa0fyPAUO3
KBczolqkNnP31KI74ReWSd40iobsJK89dOQbZgqZH4NC+JmRUIb7EX9DVbHakXMa7iBTxIEyue41
RCyI3YnWPMds6o/uIijtzpp4nXvrqVqm7N7piME3C13d7odVWUw9fBrn/l8Xtj5pobJIhVzsncJF
X9NQseBW5zVMprn1bWfbQZkX9T6PTBWgeWFkF4pZb+mKR7eF1T5th0zVfKVKkodezbsnNIq7c2KD
5toubn12jV6NtcLKFTv8GpnG/C0cMHdt4/FFiSRukMA6AgiHcPvq4qPfWQEiWav87XcY363jxdov
1/4U9dSTtDukLNwo9QCB2dcqU5o3M/8Cacb4Eo8JngzoNnp2rsAP1Ydoj6p0e7DWpjq5j2oVFcsb
OQ8RuC05yk143dXr6Pk3lxFxx+FaD7oehuIJNI0LMEaZuoiqriMwJgLPU/YVgrWW/r200RtoWmn/
o7+T6kd/onL/OIBLF4W4KZ3r+r2dqV8dpb/fdtc6eslpGI3fpFEjDqOX44PZq8NxFo1yNAR2k65t
8dMNVGIykbY3EF7iLB3rapr6iKHshFCpgfDB1kfhjQ200VYoXahZAk+tUn4ZvFnd/3B2XltuK8ma
fiKsBW9u6T1Zvko3WKotCd57PP35kKgWtXf3nOmZGwgZmUmRLALIjPjNs6XVxqPasUhrmnpmlwLM
kI+DjICz2J7GCf5Y5YiDumhS+kN5Lo0TBLnZllqJvVGM0jlLtf6kcC2eqtwJV1Jt+Z9IOrByoiSL
x722QUCRQhPOLS9yZj3YURF8ympvLmSrN65KnAVfTDEYXsPOU2ttzSbIWpVWS+JFjvV8gSaMtFdk
O3wUh9I5GbIGfKrMosfGcfMjxvOfokuEDPSmKXVAOcEVN7lhg4tqKqlM7jB9chOxIYJeBKnmEwMP
G+7J5LIeIcSLcfRk2ZRq3dmmFJHLg7ubY2MGV8APgkMmw3v2IsV4uJ+NSW6v/D43HjyWsKsRPeVD
OCSXQDESRFOcfp2rVriCnJ3eQjX6OjhQAnLJMy8iPknSLlWnxHIFSN8iCCPlYWgRLfBjDOhdHZ6z
MwHjpzvOfUTs9V8jtKzU37DZnEeoFFkWWSUf2yQFbS0Y4+YfR3bS3UbB7g0ocyOf8vVQWTJZq8mq
edQGb+817Uc5GtpFeDaHaU5HLI0/kY5pdkVQazsSGT/Rh2nPVVSta1OTsnUsSe3SZheFWsG//Hdq
BTs0JUH7MCxhjE0Wi/pk1ahOh8Htt1KY81gWPozoFQGcadQSRgbjxCGoC3eT2niPihki5kq9DnM9
PcS6CwwSOQq2ly6p3q09uQOQfeLdSpa0SAY8SkVMWAII2cK86us1qelhKWKqzlIlMfXiM2rr73ag
RC9SwPcRd8O7h3YYAl+JuxJNiYo1ySide7vhI1A74u1WqT4PGYThlhAcUvT0qo59rOtRc+h95OTa
gqJA0dq7ubvsh0WAFF8CPxsuteqsxRpBCtvq4R67Z22zaVzVTrBSkbYd+0nBYmrf1xZiXpuX9qqW
Ffsm7l2Kg2PZMFpnffKcyJxOh0uZcz2Ju9lg+FfRK8b6fq7j2l6jOwtMAXwKBdhJeH9W2tchBM86
/CDwlghhdqt7R28m1TxOaftx3TaoA3Rq1yCNNaybSXTKjyRKCPMt0y8CascVa2lt9Ch5Ojl7ykwz
8c1zrZU27ccpKxTnoaw+mmkjX02HpMB2r6pyFPwY7yuKBh3Q3IZqI8HeAffvI0yAn178dSZi4RTr
p1jYGRkOGYX+V1GBCa6c3j8YkwkW25fiBAD9Iyl6/8ky6ktnyPg3dR33TIf7wFmm0NB2ksdPzQUB
Cqt4I3ReFcs2kVrx+40Qhb03hSgsFH9rPfTUNZ0avkUrRQuqE+1DM5lCsptCbAmRnZVoCqVhJAOo
dMRbDIagymtsm8bXUgd14dTx2CxyjYvKAPO2olClnMSDWDySTeGXSt3/J0tPTKTt8XugjPa1kPzo
BYDTLI5gmLkFQEyhTi60Eij8rQ1Jodo5aSXg/TVPqpXm/2nS4KXKsS2nD1gg+CLWlh5Qor1oCuFX
3Nm+mqLXH/7WjAqb9MI0N1IR9C+88DXhU69yG83EZOJom1m1iINyfJUlw4KfBO5E6oNkoyujt08k
dpdOrpWPWU+CRnFQXtVHz/vM2GLyiElNtiTsYXRk84zs0RlYGThThwN5VSolUBUk5Uf0ni+yr7yL
d5i1o3yxRkjkUBRe0AP/Zx9M93e/7BMApRbFTKMqWTlAStTzFKq+8JLrfA+Q+9jKe6HBJca0cfif
Y/ZUyBFD/Nast20HztFfjYGCGnNSXMlx2FcDa7v5LApIYqch2Lx/dMRRfG4QJzne4xlIs6M+hLsE
zQyRSxUZVEOrDijuUlaY0rZhBLIMle9uJxK1IZYUO3A82lJMGKRGuSaDdhjTKD+g6N0tlThCHt30
/L0h1cZT6qrKnn0L+nIUnJ+yzDSeUDrN5aRAGogIz+3PEOCehy7BZ2AuQSUmf/n4WC3lIHXOFLjj
cxx2xQqzmGhZi99/rfIdqx15wLwIzlQ2ke2iJdazIl5H8hwXoV5crn+PiWFi1u/XEGM7kFXzCyGj
swaHcwNdC3I3SP/q2IYveqMuKXx23pHf5rhOdIncKSNaW7vOObFSqdew0vqzOARZ2Z+96SCa5L63
oQH8vAcDutABkSOCeMirBETKpLgnjB5dUHJ+N9zuFo9E7MQabvVvi0oiWmFvEWcgTQzNiRVSA/Jv
zr/Iea7tLGiZC5GeEVkYcegNF6pO2BzcwXlTusHHGYSEXho4l/vzRLXilUtx/CIeH+IQQJOKjeor
JIb+njhvV6dmpVaHWi0BpiVSf+vLYripVQY9EEzFRsTMThlu0A6g30Q127lp3Fy2tUDWaDLrC7X8
7Ae8IwKfBXshKy9UaDC77ctgLXJQU1xp0q94ZMXBGob1+O3v40U8YZV/AyMXLiJfPtWxrz/1Xquc
pQHcvMh6m5KOQh9utycE4NQXmYXlnDQvqWEjdtNvRBZ8LMh7SfjY1ClwyrpA8WzVVgfAWv5lbhn1
lBc00RSXsHu92EX8ON+qK7l+QfVYfkAyE3vp+xmZcITNC0wvRUZy6JZjr8jvQZx+KKEa/jLbD7mJ
J4gHMLk0DrXvnQqCI+4N87lqMmmVtY57kSSwev3ohBPSQKOe6hVg01uAJDZM1198mIj9WmZG52oc
gaq1ivHqO6G7wcYCUrxoylG0chq72otevbPQWk5s9VzkmfE6Yd/zpHQeW9vHsrRWF2ISSNXkmnjG
NzEH/tN4kPO2WRrwNnBdRqvRStwLW9li1XYVqvqqC2BeBOUaBfcwKq+iJQ5o+bkXcWZr/bEIW+lw
j+t9olKQBidRgpU3gI1vgjTkfhcYzlWceRg1BwObvnvcqDVrh7lguBAx4KHOVZkO4kUKu6SW4QU3
0tNDwTJwwp5IcbwTmsRCdDiRj9Fgy8feVootev7vZWkj1DVMjsGhFEOpaKWmPDWeM3dHHUXJlYjp
IYTdjQeaYzUMbY58yKpTZf3QSC6JyLCVo+N8Gk+nXetER3EmDkYHpHk5t71+5AqeBs1R3AkUq9QP
7mjydkfnWKR6+SCeIcDgwsoKHv49Mj9y8l9tMIQPeHRR12ewaImnyv9lukSxfhdENQYNVelfnRhB
2nCkciuapaT4JBXpgESTH0IdXI4+Gt6OsshiTBCyT8cugZgl5mZRBWhIxdby9zTRgY35yjX9BGc4
rweILvc3cdB8ss8dClH1dJ+4x43G21P8sE4eDvK4sHooRN6nisFiqhVGr2LWMN2KxNnvqRYVHCTU
InQixVS7VoZ9xhXHss7RSIlLeAijCLGfm5KSXd0soCZOp1Er+iPvHEEpR/Yosub6YzYdcE1oclbp
YpQNdA4HBF9dij4xCgTfExQB+yRaMhr0R1ltgDBOs8WsyBh+JTAkST3o+27KPXmlBTevRsZIyCeR
koyf0I8SfSKCWQU0oP+f8XGLe2fQBf3OArCzNrvO2KitCV3OtQdILfmfzXuvGCx65WmwPQ2+997n
KhP2RrJV8EiFZmyMsVZf/jH33rz/v74HUrpQrW1YIbBWxDJ7wFpZ4EJFstoarHRT11Ats04fEqD5
7qlyKvtsT3IKemgYhwjB7YUmktW5U4RL5HeGXYf67oNufWpammIbTUVKKEYqwzc0jqT3JvL+DAf+
9yZJpff7aKFG6fnf/zFahPv2O8wLdx6t+7aGyxY8YVC6Bxgi2RscnccidyZ1oqB48eAHiLDZROoZ
2dcCs+o8fwMbbm0H16mwHmqyNynxzeX8Gsk3qwz9vY6oVYiUBr/2WodpYdR6eMGuA8eITjFe9JFV
K2L32U8jfhIqn6mivrSeX74XQUS+O++im0QGdleSEN5bv2crv2ebeZ/+tPunNM70X9PsEDGy99Aj
zTjmVnRLoK3tutb6mu0p0BzdOn9SjA6/HNcHw2i5/YelYMKkq/LPCtYet1r08ntMo0aldH5wJ/sm
oRv6XvcYHXUyQJ/OoIhRkei6KHoqbVFBdw61DibLCrURUzytvspss1ZVHcXP0fDmADNbhEod/kBF
YAHoVfpuBZK3mrKel7RV9aNs6806yv3sXbfro125wA0xq0Kjqn9G0ibfFgYFlXjATiQETQAUMgpx
7wvJE4IKOYYRdiQT0ilWAusGJli99YfAiUEtDU5NWM2ffWvMjnMMWd52OVZcLKJ3nqmja5J1iIdE
Yl7Rwy4yPfQspbMtBfo3z1F+iZNY0+cTMCm/FFnWvk0n//WYafo4zfrb6/z79N9jZLzQWs33Hg3X
alFX89+VsGPPjEblc8UuCwnv8FG0zAiWUGiZ6UFXw/SZDDLLBuhiK9vt2zOA82ilRVg0CUid3TZP
rgVJc7ojhJTtnn73UWye+wQWT/QpzBOt7F/zkN8An9IH2dFIimibuqSQQFPoL+ZYXcSmDKM8f5nj
LHGNKK+cM2TKlh5ahJ8y6iPkZqpXJMsW48Q+jLMevEVG8jWczkDPfp2JmOgV45A9+F96769CUgfy
kj/U+wHSOJocykfrWCRM1aDc6UGnfFTaQxHK9bvvS/reHfifxahiaN4MytzkJdT24sXQEEWcwk2F
imWpntSEr7aGn9U5ToBSVKk8Op3qLMysqW6GWkrIDqYy1gZy/uHlCqog+DtVWSutkekd106TlztR
Y6bese9KEq0trgLXoi2wcZwggz7QunmYqFhPw1hma0+jiX1OieDJPGx0EIeO7GQpS742wTCzbYbW
8//57H8fZ8eKfNRdd2lVWrYll/Hfv1Ila/baR6QI2cDqWuErsqxQW9tkdYW1VgxDcVEN+FkIiIXn
J+1WfE7Vr29SKxWPcRc3N8QVP23Frk9aQZ1TkyvlBFf3UxR4RBHHk829r2hQBqeaTz4xWzUQJhtR
7kG8sVn4gK3wnZygmrqcbkSZTaBVxRno6+wCzcfED6P5s7em0HUR45RKXw8t6sKTlZajGGSNJSPq
z6JtSeQAZHhim9jKSIjiX7WLdcc7i0Pmjt6ZVMlS9hwUaX7HOxLcO0UrqWwE1WmcFqOFWJdm4a6V
FPMoQuKg1G1bL5pa9lZWVvfI+wA1xaStfNIVvjPSGOjtFWp+Uxq/hl5SWp8S5Jd28kBphyc1VR/F
9wp7mNyYEw7z1xwYypXtXPOYtUCKIAv8VajquEjNZqKBgZd2NvcafBWqkw+R8ksU3kXNXYb1ry5c
uYyWhZmBmc3/VcS/j0m5T6ZD5pxEqR4jv2rlypG5Ndz2RW0s7XUsS3UNxtE6ejm3oi6oNArrqvQO
DO3YpkHyXbGRDs1h7iDzmCyNzKiudhdYw3P9bBQdqig4K/tL3ZS9bYXk6FJIBgrxQBGLi7RftoO/
gebfnORhzIxz1BaQSEV5B1UEKG/sCHbaiONpSL3yJg6dWzbXUUfZD47+HEcX9TVVe5yf1UyfR8nT
qlPLgJTdY1Ud2ruMYndW/BKad7La8XPXIsPf+X6Vw6RUqdpMB9EtOoIJTi7DsVrmSGVuha9X1ajK
TtWAvw8T0lTEcqfl8RgolGkEVBX88S2xHGxrpyEBlm3XzkI6ZGrhKAT0XACJUKerr/P2fhhLIBt6
F46vRbAv68ipNm0aDfuxSte4DLVINo5sVGqFRHAJgxRxZkxx4ZIqjfOMY1a3hc3YVwsRE0OwrYWM
l5RusOsb62kQSRpVstSDrQ3IfkiYtzhGpB0Ms7u2U1qmULHCCZUImZhlbzn+UnwT0zfmIjQ7iwaK
kPiuprhTID52D/0e/894AHrRJB28xBODb91tq/ESuRPVjjfxuzW9h76XwgU+QB1qUEBxlJvI2IQB
9dnev9WK2U7SlHOLKkC1DrIpO8+S5Wqa6BFITYIv1NRMkrg+Aiw5zp9cdgcIF767F5rdmKPdZthC
orZnkYNpFDgBPqmwXSqyiI6rUyOorXb3BRiY+msFjJPIz/CnQkq/Lf3JGgh5Nr+GaClO+3CMVrbW
guSbeqy8zc7i7H4QMYDHskMabRokw3nefF3kle98iOD8miiqoG5t42Eggv94OdF0pv9CbvSlT8L0
eB82NEW5D6A/BFtFUhdDqMiHzlR7dT8ZVKzTTKXSfUvRviIf+/vfjgfB1B6+/v3db6P/hjgO70fd
kaq2Z6R6m4CSDJLUWc1AdJIC1q71lIosB2s8MRDZfefs1Pp6hrN7U4cHBGeg7HEOxQrOGfVJSlnB
+Ap13SUumOYKSI3afTfV+FugWt2mUev2WPdRe4StWbhIxSU59KAc15hJL1ie9IPF2f0guRRWTWvY
3UP/aZiIAQBqwYUN4YxEEkgiNXO5tYOtXYrm/ZCmQ82zIVjfQwK6hHKDe4mrDCpMGSIFBaSp8XRz
j6QFKAeXv0KoO8ZSLyDUmYNrWCu1pn5XO79w8SbP4o+lv7YTSV4lTY9JEdJ1stab13aq549aJh/k
dIwWolPEnEiHvGLb/lY0i0F+x+HKpj49Ok03Y1RVz10bLjQbQ5NTTIfQLRBpuMYHTJagEn5ONZwB
PTs/+V1XkBiTwChruNm53uAuDNMytuKB7KEIvSvG6O3+oL4/j//eeY8XXblxKXwdWsiZM0NEQ7Tt
rOKV8cUfIaV2Fr3ytKUlzf1nbzM173NFLxpGT6OX199VLDKgT8I5F8svVt+kzbzhsZeoLntB+CMc
MKot264/ej1bh1PbhdHFwE1wyUpx72TYf8qVC7E06D+aCX5rq5aG7yEECK9y650c1uPNSIEXaLIv
f5smuV17VBQy0CK/2rnWeO59CZbxlAX5nZr17fizd1FKEiFx8MJpKZ2MmNpoeXeJnG4V5PirUqH8
oqV0lFUMA78RsTboVQkTiMrOLppVzcPEp/S60EMqePy3YVLeK5diAly66FJa/YN45IR9NBmauT9E
SxwiUq7rJp8UkSezShHDdB5soKwmhy/HS32d69jHuFDU51Sy+BChn74lYaIefJEdSjBAW482Cez7
5wwDTTplOqp/01eil4OzciXLXolnOAy4KxAJzAe55OcHdupAL7LJv27ECPHUzvTA34HC0ebHvIh1
CovCEoHH+4pAre0cbURFpfpcKtG4bZEruYDPoJ4Vt2BbQmBZ0dA627iwf4oHQ9MOu5Iy+1G05nVA
HfZ/xMQyAPZnuex0NhUPJcRCCBALTS9tPIU6cz+YPNF41rZvdlYhWQ8g4D+NwMOufYO48seIqpp0
RI0apa5pWROEkn3KFHmvBRFLGvEx0zHcVTEa3PePmSfglJwGSOc9BjfG3xqWix3MtPSJeNbtRzuE
NyzVn12Xli/qQIYdpjnlkKYqr9Ruwfhh/UAWbVjAz+p/DJXNL8ysYTdh4Er6zTZ3fKX9Q80fbB4y
OWbKqfOXeOlOVaeigw03QTO9RRYF74mKoCNedvWh5II8mIVXbSwcRJHmS9rn1m/7Y4In16IIx/a5
RHv7cfSwQM0Ct166cX2qlHq4VkbkQM6Xh5Wp82vzQj1+KOG4HRoFcEoaygVMy3on6kTI0H+NqKcR
1X83ImqSAh2D5o/XcMa8Xss4xS3BXERbWwnjZWrCcQEs65ZXKfxoBgtGXDRAi3X9UN/NvQ1s6pVe
RJtEzUjj1br2JqEUugw9MzipTqy/6RSfkiFrXgag6VeyaX+JUZmXO1tDa5jER+CjDUccElnSZR4+
AuLUbCV+9tg8wXGZvAXQzti0wcRNn8TG5UxyVo2XI/wyNe/4ZaFCHiuGg8BVpC/vHWUDxNkgabZy
LSdZOR0M4TjW9pbROQC6QZFAdk491o2Y4UBSngRBMMPBcnEXaqn+oilNu0cjA5V7y8vfuhTkTTbE
w85Pm/xNDsHFKYEmX0Svb0DfHLtXeIv2tdXN98YO8KnB/GAhF/iEmpLvfDdc9aAbCV6qSfcxOHH8
q1LGd0zmjPexDhpWnnr96LOB2YwNoil2qph7O5XlXdB2HRQSLV7JsAxCfC43wi1LmGSpccpddYqh
fcAaMfWqr3Y31fTEQBEzsZuY54mYa3boSahqsxFQiToGk6LWBgtpy3ZPYzC6p6FQvRV0WmmJUITZ
sttNpJPoTlTUxJEeXQ6y/Q0lOOt6P5RGGa3MDgsXEbMbdlbgF/wTxvDK8T4OFfPxmIY1YnPMj2PT
X2SuPVYqNo2oknhyG54bM18XZGWuiB4ZV3HWdWW0ZRdrTyJzXzEnV9tDGRo/hsBYqkhIv5DNwEVk
DHT0qpz+vRmQSNVbQ97rkzC7g4ogwl9PX+CdqVIs6seisKyF6pZLwbuJlqEE8gqvGGcjisplD2I8
kcJfoiSNheN3qmPWWZkO4kyu5Xc3ceqdT/6v3rJD93dy5XwGVv01opaLYYNUF3tPp+p2EVtIFowd
JAszG6hmd8o2AJN5nptoy5O3zbJyJcak6DnczLLGWSfBOjt1LZ7ACNT1vpl8pENiIHgw9scy6szX
vEdFM6qSD0i0w27sEPPRVQw1KD/1C+g61W7UmDoI2XdkSMu5TaaSn5Grak+6q3wMuqG+9un4YlUq
lutteOQC9D6iyFVXEeCQs9HH1nF0U5XqDSpbsqPpDh6kZiGBJeubYtX7WDJntXZo0lIDhAWt98Rt
Ilp7jUbZW4zR1dI8wZzpttwKR2gCMnJIqh5A9M6eWTd+ZS/u+QpSzhH6foClT678PBgoh1nhGoWt
dm/GXEfb0ZIDkBIRtjV6Zp3nIHQITMUZs4mgCC3younOwsSj4xLVtfIN2EFwiRoy5yKcyxDHlNZq
N6IpJvlKVS6NtreXYvOUWoVkO4uev8mGbFuzH2PlKeYW/xSXfDGZjhzKBND9Zhba04A75B/xanpO
/338yE54FbfOHB9QKwrTrRq5kPvFLjee9sDp7wPq39PWVxxhbkB4wWxjAz8NuV2zfWmgrBxcNMdW
4r9SanffWWP3gkJl8Ud8Gu9TE5mw09U5Ldm0a67+YFi2/5Trw17c2WvdgTrXWIBGqeG/oR/dsudk
l2HmcfTwBbJCKx4UkWLEcLN0+VQHAZgh3UJNJ64oaHWAZWfMn+gWBzNODYDyiVp8urnl7gu0D1ZW
knRbZxI4GH18yofSABcaWfCncjt+iPCXrLUG6t8UipWCIhlrHzFeRqtZLfNDTKLg9M9njGgjzKaQ
ACpR23SlcCOrlbTsglK9oB+K5KISkpY2NAAmUtPtoNNi69yXxlNs1P2ja3NV0Rghzh8iWf0rtXTv
HDRZtRxKHAZF836IKP6fRRN/WzQ9wDZuUXbqIArYfBMGW/NNQSVpT03mzeqDmAulCLfmBJtLJRgu
smOxkZkwwJmkfjZmI6OLD+RDgETvhzKuQWyU1vd7SJxhkNOf0d7oz6YWo2Ko6/MIlECefN3Ezy1P
9rVSDR89rLgV0GL7XDUt20wFNf0glZNXV5ffMZEzf1CxorDhn1SpelM0qXos+rKmtOj9yrwwPopQ
hqXbte7TzTgNECHTcOVNGEnJKvUbDcm6rlp7fR7hKmF4S4GHzUcZ17lwMPd4VFWnAJEDe6GlPyTE
wpVSsR7Yelj7IrCazdhX+DLG+VEg1xsXfok5FQeQcOMO6/mXKK0giXraSymriObR0qjYzy3knf7S
fKR6endAcEsAfip2s4teDo++r6qPQwDM107VCVeMsw9qmPsSAS2AxTSDvglWSmwHB3EBTJOMwUCt
QrfRG+58gHujY2ZHNlSn2SGYrBfv1PdPyPIk10Zk+Dplg1TkpGvHtye+IdVyh6XmSP32/rUaeQ9E
2R5vIoTYj3fwIuQOhyosSN2C0UlxHgE5bRTrbrDyD6kaPxxJqx/8UlGvFk+ChYijnYg+uOvXhzo0
0/eqPVtdXnxY9nOr4nHtx9HwHmu8dQmSyBm6r/uCPNYcN6JC31NjQKMhtFZ9JpeXtAcf+ypuKx7i
FAL9IAWZxTYN+QtQECIikBGhojibcQj95T860hyFpbaUy53oUB3X27mGqx9U9NV6r3gR9RsjXvoD
DbEvpge9y+IFScrxoijAXabMt6k/KJ4tnzwuvWzbabiUVEqh3KqiiCc13eRnidVD4um/ZKl7Mfnl
vfforSA7qcY3B62mXa3p2h6PgPDSxdi+YNIhXfsUTSoDZYwzhdXqlHfFC9tDRFkl3XdXY1Ua6xZb
vEdxUMgqmFFonpO0QSTTdv2dHRhqdAbJoWz1xH6AriFfxS8yjM0Hfn4yuVZ+g1OfaAF5cx5HZVx7
XbIpDe78gyVhOdyztlSi1DykqENtVN1PXyAt/ejcxPwxDe30KllmfmQWnxj8RPuWVNglU8JXo8i9
uYXrKxWDKd5PB6P0X13qhXsRj4ARKwsz+lFq+lvpDBapGA4az1BYlNNpB2hx8GS+Zx6gotOO22YE
4CQXKxXP1FWGVs1mhiPNNDwrKl9xUy9WgcMSSPwhrXr4s3nvFQU9DTu+Zdt7JzWN+Lh/+wWh0q2t
AO+iGvT3jlTNL63jlcd7vErt8ji9hjOU2aYYMbVrG0M799MhKXMJZdOQgkUMh+SP2DymspKdN0gf
okMcIjFDnCILkS7T0MrXTdl+vWCwxZwcVJCvGeOn1Rj6zp0Ujvy2QmFyuhwD38IcypFhrVS2/yL7
w1bESd9TtMLDayOaKHUdwjQqn/EgiM9ieml5r7OAgJN7Z7lTfetj8J0nB4hSjvfyMXLz7MgW3UO6
yJYB+rYNUARW6gHoVfpr0gf5Qpz+0Z4n/NHn2LK60LQ82yGpaV8tqb6J32XkN/YVyNtNwYTx1Idd
gngfYnZJkufnqk/ZCZXl0i4M4xlnzeoht0YUwuFkDIUnH0xSakvNlvM3F0XgdY3Fw1ZMan6pDeCC
8SgwzKHqGLciggzptqimNINx+93nuZk5t3gFdiSKf+lyqKN1KUUH5NM1Eg/KARS4gc5t7z2GSXKJ
pzBa5eNec4EqO81Y3ewCZQd9xNPuXULztEJR8OKORn8LzaTlFu5/SHo03ERojkfNtmJLePYpqM1x
Pmq44m5PPggBkPNco/G79KC07g5jL+ndGKN4HaZhdnIQRD2jUJ+vdIrN3w0dgVw/AUpQw5tzNN4p
uxF7x+NQ2WqGhGtEYqOspqvBD9uWdqyu3P28DKotzVmzmHMPdeo/1QPqf2u1RX1J0+t898dWNSA3
2+vHsWZjdMh7FSaokRonLUSMWpHDi7hFUaMLT3I2vIlblAhlsgIJilzrfCdTzLA4d011KkN1R4JN
+6jHoCFxVXkXO3PKI7Mx2IHw+Ir54YfYCPweWoCeRUU9+Bpaua636bXIf0Vr/j7UaQvrNGrRT7Ei
wqDam5dFli5dYOFbu/tKSSyXBlOBnjJEsOt/M1Zy6bnw3OgqOCyCtVJaWrm2BicDpQuvJU+ViyTV
9q50VSBzllcg1Ywh09qvLHBzeSe1B6SPvg0df1Xfb9qnwVXDJxv4YGK2gAz89ml6ti7jMbC3oulE
Ms6Cg/ddtMScKqteh3AIz2KSk7g1YnNJuKKcKWMfM8pr8tLeuR7huJC1wL1zKrmKg+gQZ6Tt/JOZ
JDC6BmfAMzpUf7Rrb1pn6WGB6F+r2Q+5DofVdgBRjTKWdHHMskjv0ngdlaDUcRV6hiHk/fW3E8w8
fBFhpzGf2HlhvRlxss0bvNm52xgPkV0DD8Rrfd25tf9ZwuNtahwUDOr+BkuKg2ogrtro/U/RLyaa
6GMt80qNrwj17i3Who+W1zVPyiSdKq7/kWdhji3MQprkRppxgnw1iBWI3ixG3tSsE24AfRC8ZLK+
rlPwSJDw0HXwt2WLR67W1c6H6s9hGRnWrRzFX2FGj5KLUZurdMigvVTTnYO9QvNMQyggiEago6QZ
ai8tDI2pR/DR/9Xw3BJpSryKHmaeudFkAOlMCDnYpH6zYwQXInY4F0vlVgYAEJAuWpvPdlX/QiB5
+G4oLhmY/q3CTGk3Uj08Z0giZNuBWMPjKCJ5/jyATYIx6WdngVITTXSbs7NAqY0l4mKil72pumnC
KFnpBvZNnSo3RwtP2acklG4F/6f0HJTN3FQiq/8mhmXOpzyCgRlzNGan5Ct/qg8qvMpzELRYLapN
uPNLGfFGt+53pq70eK2zLZx2FOIQO5GxUgsj35QTvxbh6IEs79eIUjfZeEwjUnPIUWpklm8Vz+g9
pw+ajjZJpQXVmfVW+GzaSA1PAh84rOibqonrbTWCJfFNY2Oz6nlRrLY5hUmJfF1rVmgNTQnlTFUu
YNj8p0hnD+C6yHPNRrxDJa28ElMY0RtMvZ5Er/DwjTXbexorbz0WZnQbzCrdRy4571cq9dHOjxGL
0WTcCmZIaobYHzUL2pagLYk28qn/ao+tvmpGVJrhgtsAIOHiermE1mmCspNoCgikgd0RPgNPIpI4
OYKW0/hwGm8o2ELcx4shdv0fx2tJGi0CHzvQcrJwbS1NXUlpNZKwcIZ2M2Oos6gLSItONV4lkE5j
nA4n3ALF/jaVnXiXU9laBtN2V6utFF6GdRI7YLHntdIRV5IivonxBmaBLFh0c2cibXukoPyBHf2E
IZaL57DAy9bJQNAi0VjhwThE5TqVlXFpVqzl5regJuYIDYNVisgwouMEYw4BAO54K48tPHJeSvlg
I0JyaWNrgrbxviU3mJuiUwwTI6TEWJUwpbelVsLdnxaWfYkhhZPo2joIHHIzv9eX4oyrKD26jg6X
nXXnvOScpw3VXo1GkwpfFSA/xrdZDx604bHqNzqK6JSzif1xyDpUwFKnmofcO4YehasFv3/tpMf6
p5tQ6xY1kczw6hkG0QQK4v1Th6j5WymEUTicBC036ObRoloiup2peCo6HAWTrZ+ZHRc4HWN5c0UB
RN92BtQH8QertVK5hFlwg+9ioW5p5RuUBI35TyeB7Fwm/pDvu6j3boOPiUg3DD98WUJmfVrDByj6
ays1TRBrfgtCsFKfYBIHmBZs8n1+IKtQpoj8jzzAzCIV3RU1xbn7nhwQo4tklJc2MmPz9mDwpfLY
8tgU/+0fOwZcWVgRBIjfiLdi64vK1EJs5REFttNC2ugmwnLoqk5bbKv/C9wTm93O/R/Wzmu5bZ5b
w1fEGfZyqi5Lsi1354STyt47r34/hBzT8Ze/zewTDgEskHIikcBab/mpGHCUvcJ8QnHGW/dxFe47
RAjX4SSxIyBZcWx7JzC3q67IUWAQTUkqVyIiBuxv28mkHRvo1+LQFe2vlPTFbu6SwUZde4Mf7qFW
voj+NFHgEJjlZOjrnewi8U/iDHGvca0nCEfNfWJAV41gmQNx28SplxzUoH2Zv9NVgmwdQnAvwfRD
CNAph6QqONkQZvj1Sq19QNkyop6eUQRy0d7t2c3/NBEXz3r3Z2BAyZM7O3rstNRYq5lWHWUFqGil
OyM26+CyFW1A0MI2wwtmzEE26jSG5ZMAlAkYmYt7WpKi5gFRtl/ETW5u0nsE8H2wvllzk3TBN10P
pqW6H+9RuWhXolmD1FmlXm7vRNNypR+WPQQ3opXej46BF6FIi4wtwlC1iTBPoqmYn026SWOWaejL
3WpaF5XLYtJOSpQ2uBI6S5QR02Xjqxt5go4JtoJgNIizy6EwcNGWggfRP4dJqluutbQoIXhl1TWu
9etLIeNTM/bKXac7ybJNKu+eB0q4pGQwfEE67zRUfgXptfMXFrCpn6PW/4r5aTzjlJ5BdJUCCjy1
tUXctL7SIkfHPw2nNDWXko3ZlT/jJnXivZmQOo2M8murDn33dQQYj0IU7MgJXcEy8u0wN7NgIFEs
2qk74CrCDuNvcaJPbdYoKHgn8Zwyp4cVlHOVB2BuL8SDaX6AiVHR9BxPXWMG8RYyD1QG6iGKfuMV
Q7Z2YcmuUKJNbxMFzRxxFgY3UmDlN3M3j6GPodJI/O/QxoiLD6F1HNyCAb3GFHU4R60kbzrbSI/S
2A1Xvly7vLexRGjqTF1R4m0f27ZrFiMrsm81j/gLucg1lIVmpjkKt/13G3+557Ir9GVT2rgFkBTE
06Ewlz74gm8SwhxxRxKyBHy4cYPW3auZqt+xKWZPPUXAZ/qOSn53Hzl5s3fcEQFotdFeGp3ayBQw
YKAEyaPPr9HBU0+WybMMOLl0tHlonqQJaDQfmvq1qYbkOPeIsw+hsLpW+I71y7mPLNXKoiZ4G5RV
vmkcwCqGmY73Ld6Otw4ancCZx/tOtob7vDJadp5KfyWaZi75e5W1DahAvy6WWvukqF15Jwb1aS/S
x2S7RZNVGw+40fh2CXVrdDol+EdisLRYk9WJdwDQi3klCa9rJLwQdg7CGn1g/KvhppL0nlqjEnCY
QsKxa3ZjFP0Q/ZeDmIVhTrYcx0hnVSWnVxmYqYWZsQW0Vae5afhFrmDYtM+IWYNC8oxfcbQ0JDn9
hQo54jHu+OQ4ukoiqNSvgenh6x7K7fqS/hpJR6buKpqcrJyusBFmB20bOs7wQkEe0XicOQ9hEwwv
drhOpqjBwnL9EjV162RK/oySgkL6eK33qLFFyltc6/cdy8BfuQk8R2lY2QnSuWMf6ndNFoZb9JKh
HEzNEbDQXQtTHUfY8RS0LS1rwFhNMfMFnjWwxSU8zPHAVdW9Nw37XtdeK219JeZfZmQVJj7N0G1i
JfOZMay6Fg+cC4+6z0C95C2mOVHfk8MPyfdM0u8Zlu5iCQx0H30alLjFcDwN+67/NkzGBxblNNse
MLoJ1eLcYuWqIHRXQ6vsKEl+qgWA9z2YZm3sP73a51oANiOHPFWNvVgviLAilLqrHkWdv5UtIkW7
HVtT3pW4gXULEQLsBRcFsWF/HxYDaphl2HxMFRExilDlZfJAQvj3DHxXUWJnZ45WbXQYPXS6L6ei
nU+d4qx5xXVSuhLnuuTHl15TSomfo8TwpxjR9KQWclscvSaJU17+tK5Nf2ohquDUB9/SD3/7k6cs
hRy36WWS+EPmfIWY0CUpOtDWgBJk7k3uTLINKsHL9k2g+gcAUW8H7DkYRfbB8zdzb2kXCr61U+gl
QAxNijGJheGnlhvbagJCLZsxfZL1zASlXVvnIQo4uKiNs1i8NAK+t6FtXF3C3d5L98hUo2k/xYfT
Qa40Uld1oK7EDDHgeVK6tKbbtIXU7txcmoxzwC1MjgdqdbDSGosYu3WRhra1GozP1JuYkYdTi+Ss
P48YIh6SBTWgbuVGVX5TR1oBJiRMvpeU/tMwV790QK7WY5jY0BEonTpAi/eZpi4K2QnPWJpqgIyw
l9q8re+l7ivyBdGzG7X5vp0sTITEjYzPvOX1yaKgzLFJO8sFU1Mm1k4d4qsxb6mFKraxHoII97ke
W7O8xN4uM02+sJZY+NUN38TORvaBF7q2mExEpkQCC9cIk0ho2eQOQldldVasRe5AjNCYR36H/Z4D
B5AUSJRqlK/aiRta9wuB3RW862KAL9oFCJG7+gTP6N9jxLBgYptq+o95SJBgHa5V9y4pvQfTs17U
oUy+O0OG3ntRPSQt9QswVM42qzJvYWQg9qh7BVdg9LCDqwf7eUgN3jvkCFL0MRa2aXTn/xzRGMlj
VYY1FpdNdXPR8OnhL7UtqBBb8QExC+mfqQ9RXen4KU6e+lKM2re+XLG5B72/SZXcO/pSnx1ZVFvr
NiqlB02DR4L9ufvTwMlb0X5qvY1Kp1LID/E0Z/BH74gWT3Z0O90CKu26D7Al3uY0x09zxH2cDs/J
0A6eFB7wJzCqyhr9Dgw+pyJA0zsUAdDN1ch10h679KffR+zNppYbKe6wEPPYzKfHIcM85j1W9F9C
dLe7RgV079jtTlEa80ekGq8ZQkBobir+pirk4tBonY83ACgNarX66xRapOO4cOPkF5U5p8J52Wrr
Lcquw5q3NXYTCko6PBXL+7A0vqaK7X/LcZdfdL2Sn7Ha7Q4e6owrkY4LlFtKA8aXsNJeg7DVwS0p
w052EZYJppcirmc5aQycFJBoCh9Sh/yhFFZ7T7Z0KKmU33hjIQVfKVaxMv2Cpag56E91AxYa5DfQ
+cxDVzEeEsQVwR1Gq0glaz4GEvq/DNSNER0nx7blaOfGwVf0+0pzg7sOut8NaXzcW1Dxf+18DHsK
d2j2omnmr65KnswrUjTRY6QmeaL4r35HUtM2tOoUhLb2gE/OVvSjUcdzMHLYRE8Xm25ig4JaIJpu
7sqsdQ/iYNqxiyi0/tYshhCGT6NirvUeUoLaCFZ23y86Pvl6yN3mvuLRcVX3OMmJpjqqLQs5vGK8
SLoGs9LeK1meYEGHmY4YxC6IpJxhLsWgmBS1qoelmJTtXb1hB6MXPV+lEYM8q7XupKKL9tAr/K1f
RNWTWbIFKdLqsbXV7qqa3Osm7cF8OtimG1zxwIh5VdjmWQyksgRG3EHPQnHVKlz6k0ghoi/+9tJO
bOVHlDXWlSvkDKd5iDcv9TqUb8RVUDxTr7sw23RSk21aaLJXuEn9qIMo+Y7jwJPvZumj3hbKtjZ5
coTh6N6XWva3gKJPml3akplUrGgT69jCQvP7Gbgu+EkHLKTeujD5Y+1b0IF9b7xAfewqbFi9hC9E
yHtrm9epivRHHx6RV4cronXVeYRsDlhNVZ/RSfmBWEF3nU8VH/E89ttmrYVOc9ETNYYO9YSuOYf9
I5r6AVY/agayOrafW9Pciz8KJgo74Rg55DbFWYTVWXqUJxSCDTspk33tVrTSwnD2dmAijj8NAuao
7xBo6Jd97svbuQ+zwM+zDE2tFmKCCDN6Ez8g1i//clabUtKBEFxNcFIKyPOMS3u6Rzk0B54W7hFw
pH/fZc64MRwYM3IXs2DE84ofk8VXj/0AiJBQ3vjkUljATpCQnlEyed65UtYdCclno2Xf4csdTkmN
c/RtyV20k5LUGMsUxbQ4wtGSB4RGmBb7/Ycw0S/CmgTJB6q3w0sBQFaEeUr0drX+/WrWdDXRnMJy
8OaLEXjxydXZw8eiAskL49mkYLTpLUS0wOOxFZD8yYbX9m4U7AseXTVein4jaqvDoGMtF/ms8ut6
UFbqkGd7MdrzxxSoVd6ZQ6+fTbcHFsPF1JC6K6Qvby2a+Ug9XLJL9yCaXvsLz9oC/AofyPWMFSJo
5qIMUWMevSR8QU0NaQe9fBoQVrtGlLtGKrAIXsoe8dq0zYYtchLBi2pHr4qkt7dWalMvyqO96K6V
YtgnPU4uYlLh9XAJc7c/iNE/ry2HGUv26Z5VYny8NjL7r41Vt7dRnXV/u7Y6fYJ2nHiK79du0he5
I8emacfR0nwUWjjIcv12puU8RyxNEiJm/nXSp3g2ikBkM9xVrEUI+03RCKwyImb3dlztg6Y5w7wN
rnWlbpSVmAInaCF1vn7s9MLYIeT6FKD6icynFFM+RC6plUsDb6E6T3dSlrP7d2tlJWIMx7BP6rHB
iD05aIr9imcWcg/TdHGI3s/00YxXZF7SRO836SS95NusXVrLP1t6p5z1WLpn94wukl8hk5DjkiQg
ndTWPkWJySJKRt0eHVRLX8Y8s67sovyRdkb4dTrJf5/opApEjzgZ/eaHOFF+n0zB/1PMf7qFuCDo
0hP/piwRJbSwpC4fdiwA+pcs7XdxWgcPTTJVoJQgX4h+EeZqCA2YLJ5eeLnsfDcOH8Cp/SPMma4m
wuS2+RBWtBKbJh9Z6flq7zcdBtTq+z+vZjtyvRY3NShzrXIJ+2I/wIgsGuA3iEKWaBp6LR1FmSvm
8XIZFXIL86gQchgk8/91rvgY4kbiytTFpeN83/lDzvcVo937xxiCut3CK7SWkWGDmXCckxF2+o0s
mfqNOAsrvFDcSO8xapkG2iawFoWjyot0rPutCFRFZ1UWq9gsq9M8+b+96HQ3L4v1m/nCdRphZCvu
+X7hS9//clExPwZYd/m0Hy6qgCSWLf/jp/U1FAc8Tbr8E1xiP//57/8u4qK2Kfdb8cHnv/nfXfjD
/VPXTNZasxIC+K0fPTd5KGNbiPyeZOOhS7bT34omZDgAH0mJc2U3yfHltXvOA+ojkxKfiMhU/8N0
7D7/Md0u0o/TKzNbiou9T8eBZFzkYSWfvIYkpjmBnCPtazIOwXeqpGxjUaRGM9KGToiB4zZ32+je
o+z8l9DIrN5CexM+jggdlOJn1HVL3QriRy3T9XU8Qv3Ai9U+APwDfopb3cM45d7KcujYkSxqHvY/
M/Sg6EmSbc3yaKFMZY1xOmh56y7VTsdcbKqDGGULdw41QB2n13sRJvotz8BmR1IpmbbYtTSosh7E
2XzQ8ECg5mi/hcwDn4JF07W1fJlYYAGpAnenyC1hPHjONxSGK4RRfjdD4NwZ+FULv79WGtcZFQU0
RGIQQ0E6THaQ3RWLR+PeRUkMqBwO3Pok5oaAZHxHUh4y8i80EsMHKMD1Qyk9iW23aOTSk9iQZ6jU
/jkSDR/CPs8RaAC+f/+cIxaauq5VD3L1LC5tpp69cSQL3fvh6X+Z+NfPhD+YuvR7nDxlucmW4u2E
YYG0RNZfvxLvMMQ8WZC1z8DQkqNjD3w7J7aCn+sfoxTlBKe2fWb78hYlj+W3uB5TUHBygIBlr+wd
2TXuw859oaDkf2tkIFuj1tkonUJmH0bE+4T4bZj97GU7+9JPE+FjKvsK8YN727dfxDhIlo8TQ69A
D2e6Ypv+EhM7ULCbQHuqRqO9qiIXM3O0lcDNKBCrDF6ZvfskvsFS4Pyocy96okRQrFW7i07slrDo
/Mucon8S1hTvc9ppTu2n0akvsuRg1dq4UbNdpUvqhkVHgZuQbRzapNUn+QTk3Et+Yz5VtddYRsoF
Coq3cMpFnmfu9H16ydETeMFmXl+2cpOctTGMtmOED7KWTOKrYHn9e0MenfWoT76QfR/dVFavUATv
wu+5vhdILimIw2UQ9sMty35n36Aru0mwd3o0c+dFRCiGepNpIDXz5quUDtptNDHdxhxDNqwAKN7S
Ev2Zn2FMMPJazeWaZbqEz+RGjxV3KYbFwZQ1qveJdC5FSBg+9ybG3oAiwpNWZea+aD15R6ljuDYc
PV7bVlg9VAO2OD6ova8ID52yctqfRezjdV3+lWfDk9VG4eswKOUyBtl/52n8b9aJjVlJ05Yb8dsW
h9TMe4Rm+alb2TcjSOtjjgLbXmYBsfBIStT3w4Dqv3MjtaTyviFPmqFSP/F4ha5tGDbbQLHHgyWY
vqjh5RurCSV8MEf9mrKyglJr4B3CEnDk0NQYqQGRjCy134Uomt1rtvITgYzs1ouiYZmp7RJqK+W9
P88yfUAByIsaPGOnsz9HWS7SxybybfTPuEyueDzZ+KVOsz7H+swKxfw/r/n5jv8qzsuPieXJxTcA
1jFEF12+422OyF7V9agb0zSNpLnpM3zuY+xAl24xtuuANfW6qyLaeKVtKzaBNyK4Kzw0u2QSi2UR
KXcIdSVbDaHVdU6NBWHEryT3nHUWae3eT/z8UR2NEwyb6qthRwjMI1t1MuEj3uL31CzEQJzwsB16
szmn+KIecxPrc3Elycr3oMAr9MhzY1cXerupYkv7ouurugDEh2ZMse1N3jmQ+B7JwCKhEBc/BCQ+
9RVrmyXGuBaMEbPy/Gl/Fx8Ffn6aVIGYynyqeshGjazGLmdeXsKPDunrRZ8HlvXDaGRV1G1sBZyd
2q/l0q6A/IBbx5FgP46ueW8YFLFhI6M4U7nFPd5kGOMUP1MzMr8rnnQqioonfKHzE2s1UAoDENcw
dlhKeDKeUuGh13JQIK7pLPGDLK+N0QOzTwJr3Zha8Zrr/jZNQuv7qEpQJqx8vLNGVIvZRynbUCmL
B7y8fxpj6N5afoLMcQirQ1WNb5VXknd2SvvB9dR43RVVfq3KXrxXbcnbd2bfsDM1g7WRqsGjkWvY
yPJP8l0aXew6Oyra05WqOB3fxN8DDDhQVauipaq1Jomq3r/O/AEdTL03vxpsfW0emU9UyZudMfbY
IXqV9eJTjtJ3TnIS0Nuuz7UHxzwJtWDRAMYmRkYE1aaRD2HJSQB0+7eRP+aokDFhiPFEjHq0UXKj
WVNqUV9Jq68EO6MrC39ZYOF5+58jxiBLDyDrS79GOGqBPyxmISmG0R5WmR3/JghibGwu/TLAhdhE
HbwmJdVroIxJf4mIi+4gF37+XGBmvyHF1rBi65U7SZPit4jMPNdpbj9iP95so5qsqVLq7r3tpd8v
N2nG19ofuweFYu6uAqS4RRjdWhoTexCQ322iWf6dZ8XVuda6B2q3+YusICVGcoK36dRU4OstujRy
rhPbNx5KEryiP1MLa99JSg2DxMhfUC2ghMQa7ShGnZcMPb+XRgEMUsi4xPu2k700hpCrq/u9mAOd
bKN2UvHANjG/kWw0hbG1Th4zpdchTWbIZp95i64zPCzxP+VsVDvO/NT80BdGFXbsOVJxc6EO3+t8
lWQDj4r30pgofImm2Wf+sWkeFKhJx0IdSeKlyUPT5xBWpi7AzDV1l+l0Dpmb4syWcLJu4LWtPg3E
ctahrY7JNka38ELSIu8PiFj3hyry+oNhwza8dAZlsiwU1d6LgTlEzLjEiRFLTJnH53CQozaSDl63
+nBtcerEkbNAcXFYBYViHHioGAdxNh/mvsgPH0ncUkc0yrRc/C1k7qsq93dMbXiXeUPf/6jhb76U
WHIV+Bp+yeJEvsn1cyj14GtyTd+nSGFeYFpjk2BAHyX4gwHxmku54kz0TREmqKujqOeKfnF48w74
PToPfC4bO7dvrE3D1eI9OSHton6PyyWWPLUtr+a+Bv4QpHfpqzpJ6M/9lbJxeim6KOuLbvhCEQ/k
qt6P7SQgTOZ2U9moWEOTauMtJa1icWkHg59dK1YJT+V9RPTBRvcUXArV7FrMCXXsJy+dPizfddig
sY67zI1bNf6LbXXhWq6RuuibpsONLYI8DIbp2XCNW4Fah+97g4DSW2gddThz+CS0LTiifwktFclc
steFN+vGFcDzrroxfMNYWiFu8bPQ80XfmZQXuQIG5uBPA+ICcRaOy6odIkT0QSsKnE8HNGw5duBu
4QaCTBSdM1zRUKt+aXoFQMq/ABxF33yF+aoCLtRZQ39gj7jS87jZpj3AU8U20zt4PuldBO0W/zbJ
5F2WZHd21KZ35fitMj3nVjSKzjGuigRLC8tQkddXKa4DnfftdZc3UrSkkn9vJlp3FJcLAHdeQ4fb
iJa4wHzXGLj7umghnc8K/kLaf2462YTxc/RwOUv7i9EKFcokcZsr3ykd2LaCsV62xne8N+J97Wnm
wkljZSO0fRvsXS6av4ZX6VtklfLFLPorzi5xzcmQu+gSOnfrYFsXlKfEy64HpLqMBgUj7cnYTDSd
sq724iWpd+Pb6NwMpuAqlY29pU5LP7fEAsXvf4J7+hZrdfQSJJayHMZEPztKPeFWSQe4pV1fqS5e
wD5Wg2hSmTq+aE3+iMthtxiHPvs2lBhsKjCJF3lJ2SAO8PMRUPYWWIBVtQ/xmDdrtUmQEqm8FtA6
xQdo+tSoplEFHtxtI5X8dBm8TCAp3rjVcJmuFF5HgRImZ+L7ya0qwaUp0gIlZ7OHxpfhbFmm7g5c
zrgUTeBxykk1lFfRatS8ua9tMhlEepGiPGRai56xrN5coiPgs6nbDlfBNKg2frEuq15fB1QEhISC
gUvCMrfq8ko0sYQ4a7LjnTEKSh5Da+Q9hu5C0YbjCV+yctF3I6amYWFsndFv1y3vj6PWlb9SHwiV
OGiZXe/7hG1ji8rA3B+/R4g+MYpwKbaasuuuy7HgufQ+Qwx8as7TANGRnIfRv/oUJ0LmG1kmyJtF
0iuvLlSA7fxZ5pvPFxWXujQr0CVphUz39JH//S2M6a9tYLIhadrgZwcapJJK8yEZUnPZaIOyayvJ
ILEilxsV+5u1DHv1wQskdZ/yLFiKJlx9+ySp5oto4c5o3kWtvBAz62m67IGi9+ziLAIk1wWxpJvD
MRgN9ANz/jUKaShPQNbXGPZhtDgk/m0zHSIAV6tR95WVaIoBEaKO7Ua3werNE3wF6jWlVsht00Uu
hx4ZtLJOa0xQwnQn+sSVst83VC1/3V5cDPqoPiIyFSwv5VLHxoyNqlK/vrRzh7cQ62pnN9dPK1k5
gghH0GyqppJZSM7ICFziUwm9uSJU70VxVgR4Ffp5pOmRKTVU6RqK0ZK9cXkUwFZ0kydJb7IfV3Vh
X8S7xahat2gnitNLjDh9DxTQ2FJMvgxMYFovwl/DGj191fZ6mG9AHaDcUHtXmuZhmlvl3nBo9DHI
N+IU6O5w8CUFEj3iYyTUECTdQPXcZrYNvWuQeCaguGKYWMxnCJkU4SKDVhsgVAKEva3Rx5z7eoQb
59H57L+Ja/8yd7pe54HAEBbJXqSitsq2zcsz5fXTWVZF6msv68liLNR/jPZT3ziN/vs4MUrC4i3u
0z3m+36OC9BgyxDin3KVQgekN+oVtgYBdXbylXivRytY3WhXTs0qrWD/NBbm9n6TlMsp2EpV/yxU
ReZgcTkoym/BYlStv7Dgam5zRd+r+Ho/hWXXX8Pc+J7bQ/UU4H13kM0BTaJpMMAFby8rdgzZk9HY
jCxK8oq1FqOpY2Dbl5iIAUzBTT9OmAA/v2JJWT6loQTCU+49HtvTaFjf6Wjy3opWV6VQvI3+3nes
+hG8jujN0to8u6jmNIPtwKNFykbSymAjpUFzpECbHDA2wyGJQuWdHGTsabRa+4LOzsHSOv2X1rTr
FG3ab5DosXYi73SvG02wrry7SSwPC3MvPaYKGiRTS5UQUQFfAP9YtMNBranoDuH60pwUVMRZ10vW
VRVo20t2yZO6YVUPHYJxnQJzD+1oPPWaaz0Ykekc0XUMlrav3TtWZIJQUwp/Q/qAZahYa7nS+CuR
FeeKtU69YJ8ZHYQDiSFn2absxnItml4ttViFdr9GnDagNBkHJXHze+FdMg43JgTtr6bD0iEocvMx
TLR+VTmacePntQ7fUzGupKzxjoYPVr9W9QxaVmEv68zqn4vY/dkhn/uj8rKl7UzWDIrVbd28Nh+6
jiW1bQ/wboZsL/IoTqzeImDbn1Euze/HVN35DfIEo2130ByAzYpcjJiU4kwclcBuy6VfxDi35xUM
71q1Ts3g2ae5mdnFwo3M+jgWkj6CaySuCD1vHRlatyz9tFtHmWwvMCwrj64n/9ACD+e+fsT03mU/
fDTF6WCqOcbJcbGOLT5H2VsnAD7cbTrLSq8dp39g3jWOV0GnptOUY144fgWt3OGLi3iCtXRt84tZ
F/2VX43uOaNyct1VOmirQjqLLr91rN0IdWKhe5J7FgNW3Dgr1avYb0994pAXZrGIXGBwPXWdcDJM
XCVFWN54SG8vE5lveTmQyPTynxUetYvGbM1HJcJquyjq6FpDK3IfVgYbOJ/87Mq3x+LFzq1Hw7bT
X20J+H0vhVA2URkc0a+Qe/KpaInlBnZ5ihH658oNsaQim4D0FMBi0GJzqBV7Ej/TUNolUevjRfo7
lKtqkh0/BPo4LKLM7TZBhh9T25eJDMUuWKJEcm9i0YaBiVyu1UIZTjU1FqTOGmMLaFbjrRsZS9cl
1Qvp9QyPSv8lITzsBlL9I54oKVGaF9uqUJoV/mQF+/ja3FmlXUKCxfJepG8SxbyTLf7aOcJDZuVD
hKHbdzX/WY9pp7J0wxdk+4EnRFUAvge7RHQf8W0gLfycKpaGBFEhrWo/xhOqT4yHpg34XU0aj8ik
aie+Hsdk0n8UXZUmKSsk1Je+4nhrKJH9nZaVw50vSaQdLOMkukBXNgdbq3/wRcwSNK1QdzJtp9qK
WBGCCrtS81oXDS8cip2movEvmuIggVtFoRFjeTHJacvwxsKWYY5ISzirehH6l8+hNvZzOAEkgJW2
oIHN+NpQpOK6gp24bI0g+Oa50l5GG+IJGoS5zVpD3fLq855jG0jrFCBmdi7g4FruFw6/+H+rmopu
kbEcTbdYiThx+CC+SlpVO6r51q1NaQNuE2fiNPjgNJrjZYNQYNZcCZnqCoGuHQRIeSkYRRV+Onch
fIvEowDUAuNDyQkZFaRdAOjjTL5Vp2aOO+na5XnCIw1ZlXlUaAeIUVRsSNe+B4tmlFTZlmQolrx2
drLlUf0xnaSgbcWJ5yXefRqZ5N4WARsO01hlzWg/abpJbR1lzNNoB+URlE64boMqfK3AQ3QS7Po+
xD3dUqh91qqrbUGhmLu8TKM7s8XsToSwK8WjfbQeUpW1jaap9iqg9vCsOZa2Gjxj2InmUEPmaSBi
nkTT0es1z135PlPV4t7RK/6XFOlpxPvxFOL7vhBNV2+rnbhkqfHP+6ZjG2h2dzQhLIAFlJuzGSf1
IelsnBsbVOUlFSysKn0xkBlZh50UkMks0ntdc77lCDK8xPg1oG3dvIS42lNqkuvbbjo0RokEo50f
5n49LVPWzqEKtYJYcWj7wL6Jss3cI876OEQusYDjOQ/ElESu1DF/SRt1WPGPXS9VT7HGdBGXCvYn
pQecH492rDx8PdhmSHl3wwZcqrEQSsAIpQwHz8oeRWtQwur8Z1c52chI3XiJEq0/J6ohafbl+yRp
ciIc8l6+TsI3R2tk9e7SQXX3QmR21py1ndFdFQkSQWKgynKc/WITOF1s+Z+D88RUr5Pxa+iTcNfk
w0UQQLzMAMiVyYolaYRUzSayu194qpkH1XaMQzmdVSWI1cWHUzEUdJ15cKkO7jK9OokuTwIyanSs
ZvxIxt43aJI96gAIx4Q0PZNXjfxEVt+8Fx1j3XhoUmJL1/UJCw+823p/pZd5ttCxWT1EbN5Rhfjj
DGvrtz4ANv8YnWd4boxkozyAzv1LXJfftqUeUHok4N+HihvOcZ8+jrihpxkvCBv0V5lbSSdxKBzk
ixSpHrBfBVYyD1yafs+KMcoAWL7P+BTH6xSPS/U0d2M0bi1LnM54QhRlKAEvyAsKtUNxEGehN+Z4
Hk7ty+k8jhlCvdRCQ7vMEQN2TIJ4IU7FYVADexdkyq4eR+cmb/XyGibDwoejmaxjXA83Q9DhzTzZ
4YkQceb3iH0iwart5oEqai5z2+lKc7+4SG6V6fLTQNKWYKOmi4gBcfWijclaoGhtjfJrYWGVGCZV
votKP18LI8UxkrJlFQbyQQjTOUay8qXYfNB0GPR/mSSiXAv4C7/efznJM0r9nJv2T+oo2BTYDuol
VHN6LMi/hLArVo5pFSdV7rVjia4NvzxfedV6ZyOPTfjDL3lwtAE+AAri4LtIthAUh89xl2sRSFLF
qtAJScZ902HZ0k2PyLJK9JsUHfdFr46TjFF7ajwzfpLV3AUG7qhbo26HJ8MxDyKg9hJ/GSdBc1P4
g3mU1SxhkR0V35ArWqTc9Atldmk9QHHZK13v3fO4/ClmGhOV0ChG+a5uM5xb+9pAvzpqv+jI9ogI
kl0lWpcMwvRGJyjzH8LeuDhgpErQ7xQV65diAtGNKm5bqg0Hy+xk/6GJ9J3oF2GDho+VMUH1ZFsB
ddfgPuOalieu9ilMSBor09X+DFPj5IXFKabQ7F5uogFhObno2xVOYtAvRFJ57hRJZZGLngc0AO2I
+ZGznpPUToiJdFJAhtdlVG/5qQzbzCi1bRH75nPQaGvS/eNXyUW9qYGwdZQlKT8bfpIt/GqQv1IF
QpAgQyG3UXU0jEHErcSMocHdnd/kC8XJAnWbq8AyXBRMTPURUoVzaQoZr7l5UYbS2HU5huNetLD7
Kqyu2u6+wt1r0YR2cmvGQ3o7Tm7JYLofo7gcruZ+DZfEnYjlvxX9uP6PuEtfo2pvMV1SDFDItGDt
9ga4exkqTsa75zg3Q0z3RNMJLN600yHqk+rMl3upx2VyA5HaOrNgN/b5AEXKiBtYWjGZ443hpMXK
q+MmXI4ZkEGcH/LtpS0V6lepww8T8QjrzILLOidY8PaF79+KC8I2L66RTdqKMYUn0TrzCnebKfVW
zvLx13TSx8blpP198s8h0SO32nrsu+DiNCm+G4nfZ3v2dV/FF2IUbgjvfSICQ1Hcu7nHhzgR3NUW
XyEn+y/6gaYA+XCs8lK8ELWHQHWnV7FyK2oSl+23KG3EECv2rvp/lJ3XktvKkq6fCBHw5pbeNNuq
W+YGoSVpwXuPp58Pyd5ibx1FnJkbBKoqC2RLIFCV+Zv50e4pca/qRadhVsZhF/SFtu6HbFqpDoZG
qRWmr2FcoswGjF0MkWvkYq6GyLaubsfQP9kn2a9UWFVuettRL36ntRcMSdiaRl34oz4if9eu3l8e
BSyEQwyAp1h5UZadgf4slcmoRYdk6QySPjvLAUvn9zNpfhj+MP0WbmvhvDMbIHHhpFxQqOYlhh2k
cpk90i5BXio7GXFtLA02ziICG2RwFiTmGi7jhW9oFyrn0rj2GO4qQBDl0UehCkkd514ICCFA1LNt
dT9unIQa9eYN/1bdTiLmYCxPbpfd6yUaSejlo1uxlDFQQftPcyG/ZdH83hS03a0pCLkPwb/n5ovh
lJqbOWqnUUqmE+pQWsFoLIt5Sjda5BdYBPAb3OGFp6+SitJPCybNPppTXt5RCE6AxM+Bt0PC4p9r
U19G0HdK7SO6b2gO+PnecStnFwWR9erMPhUgMBiZ3r32teu8xl5o70ATGUe43+lTxP/eKl7wHDn8
Rg8UwfegbdDBabXsokFfRJFpHDcBusbf2rFZ02P/KKcW13pfy5+qIdOPrjE6u7m0xuPQQgmpuvyb
TeLgp90Wh8H27a+1gjiFA9kJrVG1PDcdqTCEM73X36EAna6hnWn+PdTwy+tVQ+s9tFlCu0F9v2pp
jx+umpKqYg8C0qGYxzsHMZ8DK4BnRFW9fBMtfTIgh1EtxztUW8e7zDa2WjPClFm69CCBXvnn6ZQs
rpdRNm5k8t+udZ3osms9YIezRt0O2/l+NblBuhgNGq8p/iZsGbvkrl9ci2+jYnAso2VnJHdsIt6D
R7+MN72D2t3yQ1NAPgIcS83s7C+/RunMzWFcOSWbwFtfIj9OGZaDjPwx70MMePl+hZ992B3dUjf2
5QKbSiDQ7N2sZvHYmerz9WAC1rPb+U5aeEEo58ZIvl1BWVMPBLDTtWkvoyjnF8+ITMrFpCfNM4RM
q0xZI96Bh2A4pK/1f1+t4mpXSNftanKBspsgpsfrWPBfBRvrXes+uclQ7+uiah/TGu2KKHLHt8mA
m+uFlfEjrtptK0VAO7Q3tlUFPzUfI9a61K03NSxSxNlV9THPnWxvJWp/Lg2vPFMmqPetY8P8GAsM
DNlqPMihSicH59k+3976gtIJHwpPcfd2jHjyHwPcTTrPV7bRvy8iE6SpeelLaNv+UVrS307hoQBS
c8oS+ymEltKsuyo46BHgnrFCDGRuU5NdkFcdYCNHnzxdiY+zY5drGe18p3rS55YNex1/ipQp+uRP
ypcssguAocTHE18eo7N6J4Od5Y5nveR7J53ZYIQWAtDs+pfrIOhlOD6+Ct+UqZ2pB3vdpuIsTadH
QRiFvidp1WH0NVmE2yMqVjs/TeenibzDBnFctMVJGa9sRBK+sVb+hAbP/MvRvDUwJThFWRittHTw
/027+qEsM/37XJnVqkAQ5w3HNB38uT89s/Yct55aG/dYcNjImaOyV7vzfBpYZx8Gz3cuwfLJsQHH
qU9C9ocKRU6jL517JNPNfWWYHYZ2pHzNHtCk2VrmJSvMeIfte//Uh3G6cZtOe22TBL19t6u+OcX8
GjRz98svc2R4A75rO/5MPCUKVopq3k9aaX9HH5WFjZ6En2NwD+sy1vRn+eQiA/GqaJm+6ciNGZuS
lTkSHrwg1aY7160XPlo9xWNlSHwK5kbw1YwKm8wMHPW8bHvg+/PBwin5a6YUKjowBVorS1iONJiq
WtVzX+fdA/RgFplLPxgtZ5PpsXp0llmjxV2t2Z/bhdRmaCF4pbQz1sJbmwoEryZt0M9FaOdfbFyG
F5qb4/XFWetLYy0kOInqISJCR8qLLxYGvr+jqJkZa2Gz3aLkWm52ZdCBLSzAzxOFHqW6D7sx5Z4E
DpJXqrUuYov/m2W5LYd+WTXZE9m624AEB8uM28AkSzHpLP9ymRh28Bk+/6PsJmwrcVaDgzcGUMLk
rUBORPr9znaOje0PqIZjGYKoY4thb9B/Mj32q56RPcMo7j8NWQjZVVW1sww6OuDRwLW0nUABUGrr
j2hdIlGxTK3NrH0w7fwig0GhKAcUcrQ1yzvnmvfKTb/b+7UzbyUNNqY81FNfm47SrBX9V9Un1r20
jLRYKU2YsZBTnacZwq4k2IaqC+/K0ERyrbCp7leOxfIrb8PqVYtffapvwWoIp4cWxbpvGt7R67ap
tWcN4sCuMcvhTkMK8IQyr7rnD2wfjXaONzXLg89GH/x0siz/4pDewiGHTBIa7muSOXPTr1xdbTd9
DCPKDqZopRRehwpelO0oLxV3DgJAZxK2zq7Gi+J5xn2HClqpIMpbnjzdNP919BhJQ7f9h4taK68r
la0z2yrc6NLdZSVpbdmxUJTAZmIsskPVxOad7E5kQOIcFHeucYVsXqY5P4S6Badv2cXIvqceMf7O
Q/fY9hiSiMqYIyJkNS+F3V87uzp2V9cgib9FDjU3iKfk7SmHEPjQoVn437YXeoF4A+KpZHcXKwwD
SblTHA9fI+xTD27P1q6rDOQC6zh6mefpro+88l66as14jwjNRRgjqtS7xpzeR43QCw69bptnJ4ws
3JsS7S3riv5QWwap/dJQ3/KpUrcRbjV7Ge1C8umOYfYnGc2i8l/UIdp7GSzxvAliI3gxEmR1I+XX
9QpFk7HHKF6uLY2XOFoSfJpKPc6psWhHDqQ/KV6WriWNfWtKGtvR+DQZlTT2h6Ykuf8yN4v5/UmS
+0NwqLK0Xi6VLKPyQTk23vuQr+JkoX3OFcoTUp3LcBHYgt9NDlLS0+Lse9I43oOqVtGrU7PqWDT2
Xa9k6xfGwQ5Qkfm5j50zgNiBostYPqvj4t00Gp/9qMRlK3DzjUXt57PjOgnC/KZ/bOvohK0pVEPV
ODq21TzDCm+f0zyMd/6caHBX6ZODbQZf1Uj1ztJSLRuBZSalOT/CvOgeFdefvn1q9XT8FioDQoeG
Ue+nLD3PdoF/Oo4hqFu11icbL6BVZY3eL95GqJ1N6ZCvrDJwPkVw7LZJPqd3qFsnd4uaoTvND1Pq
dNusBKIyiCWetMsQiaDrprSM/XSfpGG5tu38CSfy7l5EDocCI+Sp5VksTSv22mPuKelaRPZybD2f
fFvfljFveJQWy6fEW6jHJqab7m+Hy5vX5bwALTQBZwSzoW1dy0HR6tYpp+SxSBXLac7K8Bp0u4aj
4iNgYqCNeGexHePS+KzzYFz7hTqfpRmlxQZJIevTUKJArvblVytKzM+uapQHL/AO0+S+UJU8xQtP
RKyN5Cyap30Yd/Xl1p+pAE88o64/uCKVpurv/FqBs7bMlwOMCvOuj4uTm2HFFsZLCmfRr6SiY26c
0DZ2Iipndkh1NpP3I3NduFpoz2EFAi1RSkO3WJmqzhTsllgZlK4QRbnAtY0Hz6imxyu2I5la706S
CGbm2ft5bprV9b84tLX3tgx3BhA+VJl+imo8NLN0S3Wmump+pw4E3lVtxy81r/9Tozs0wyyN7jRs
1WRGFVneQ13UEO4asz70X2ovV2D4DP4TBRbtzJvny1C4/hOoMf+pR15zB/fVWkufxAIOQo2zsPO9
9MkBvb3XwGtDBAu40BSqxpP/LQwQ371KrqMpk6zDruI/pdYGFgScFZM77OPlDHWa9zPpu42C5YkR
o0ycs9+y8Wrmut2S8Xcea2wMHh1cIqhr9zoLevqoqTNQqdElqIqjdCEC0iq8uPDo7nT1/hqxxBol
TDvXmpvjra806xGzcJ7GGPvhrAoZOq4vmWFVmDyoNXIJS5vimX7q2ch+6JOYSmKqIP7k6iheSl9d
Fc24ukYGhWtubte1DFy3K6SQ1I6tsamkyoM3smNshyr74WPIl3Sq9bXMM5yn/hKhDNiJDJF9jWhU
7oCQRedT18VfvUhX3iobzzYvzpHhhtV0mvQAOLzeFS+VAc3VKzCM8JAXySbnV1Xp7NOG40orTfdq
SSBK8UbN0lOpXXg4cl9Jp6fG2sqyrBlCGPLzck/JwHX29Za7zZRxibzNbnS3R3jIr9/0INtUyCp9
TjU3OjY+hsOdFy/yUCJbyjamhK4XImrTAljdTLGZ34GvJmOMRuSqySvkTKXzw7jEYzdFSqUK9qat
D0cJuUY3FpD4xApBUzrtWQ7mCJ9lNduxWa6kI1MRVbaNxcRaOm0JuIZdz4Nias/mkHTnj2MyOWIb
UhZ6cPwYHxUdKmegRNrzULPxXVSONgLZToDloJCOtJcDnltA3dIvIO6mV/cZkJbzH/0SoZloBi0z
ZfA2vR2xxlAs72fgddrZSDCRkrO/NaVPKR1KuXJaJp63iUNuEJmnpAMOQ5P/yJu3P4+8Tc4tkLzr
mfQ1y8Bt9G99mu5gtVGMuz9iVXROdHJYY2WTIVbbQzKDqmZtmT905mAcdFaNd5bbu3eoExb+rmxB
LGW4fK2t1gpRvrSH6YjjpkUmIJ+iX5mrxojv6V+ETsm7bo2VXfbDmhcsGD+mZwDdsBjNeTjV9exe
4KK5G2wtcn5HZr4pPSt+nlvsh/y5Undzw4p8XRbBs9IYM18hxfwQg5OHqoRrusTKQQsG+wBe2VpJ
EwdmdxP2gPtRuOQZPNYPIDGM18oaXtic1w/6suhZxqQlYzAsP7R+j0nkMs+snEvfjykATGO43DgL
N34DojC/glkd4dUQIYebXp00l4i2hodPUtHfJbobHFOnuefxo7/WqopxTlDf10vSKZrL/PH3WJk4
8R32ANAuSNJaOo7EneoUVPda1FelM3dy5aLXSbkfyVvCkqF5G7Akr6viwmY1ORr2DF675LSJAnbU
R9FvGvRNGVnt924ep21oO/XJw7rjWRnUXzLuZYvAc5DbTwHMzTOehNG2HCD74GJhrh1UCM+j66Ip
HjcPcsA6snmQfrYn56sylwz87pOI24RKgZOFxAkGKQi25hiffqk0dHm8ym65QWk6jn1MIhUYW5Bp
jyW6G0OIsWGrBvreiUcPZWiiUPtetk0dt5geQ4xWv5FJQ5gkb/WzXNpGnvvQjd28sZYCadEbZ0Ag
5rkyPZwlli4P/a6Tq/sI2dAlh26pj9aB2uN5pFDK/x1LBlldm2yzV6BYi20cKEAwo2ixJGutr3Nm
fMpSa/q3rt7Y0FG+q2brwDrV+mcIM2q67dS+jUOwpMJc99EweU0MRZ/dFU1Yn0oH6A9FWO1erl32
UbSe7DAfn0YnbB+Q2fQPAQYz24En4jcy5muqqtpn7hH/UCoOWz3dGr8p9MdFnVyQZvvStRhdNctB
zuTg9MqqS13lJAZY0jWanYriKJWxqVbTnfz1IULkHqu4i/zx8m9X+tVwjKLhh3ThJ6SiOmGl2rpM
ImUrnXIwrWlc2VH2agAFfKibYOM6aXqJFi1l6cIqASDa5B9QqDSdTW8NjxA/2RCw9XSABkfDXtFA
/ZGyrXFX3EXjYGFSrJKlydrhq0etCn/JL+iCRKfG9NGczpT+a2OEP7VxUB5VtUa1ou5Y3S/hKGWm
G2cKojOK7OabbU9rtLOHr+RvzP2MftNOphdhc9JrtftkVopxB4mqWst0ZGx5pmH/dSk6JXrRfYxn
l8vKl1Jyd0Y73da5xbAGW7SW17ii4c21KDjJAWbpjH3ks5gqjXGuHJIowUXhd8DfJs3OdZJE+bGC
o4ebv0+SCznOTLm5Z0Wve/FnBUfHcxP31TOLuF9pkTXfu87B0bzT1AccO9yLx02/btgZfY+T/jlV
m+oTHPHkVFZRv5UJ1vxD8QEuAwEL9lGvZQfA883nvEt3Ms8Ko3GjojNxDlu45jMajgdxpUTD2qZE
EFuUvv7LrrJaOeiyPE5xU91dS8b4ceLruLx81eUQO/7ZAwh7klagus5dgyJWmMesdbzc2U5DgA/U
0qxldZ2l9vfOU7Wj9PEI8x5cXU8vZtpupWtalklsZ9lkzwaOXgoCUPIl5SDpA7ubnp1EUU7yba9/
QRAUhwTRQAOhgDQ0X4UyUwR+8PC7Vc9F+BBV9quQbaSFt8C1NWRzKJEz6A/84qocjVe9Uaj8FvqE
nkhhfpF0VVdXINgpMN1JLsuPPW3jmch+yqhFDffQYmF+zXSV2Drc2yVw5IUkIwdyj23mJC9ZNwdn
uwj7VQsqiNSbwi6qL1DoK0kryYA0AUJUL4nTXUxj4iU+q/WLPdYhtVBYITIoYcm+RCgbETuuYAdF
u5k9/LEk3Cni6d5rxrvb9eQji5jynYLe7BCF2aORkOUecnNGLDvxPmmJlR/jGHc6aS5y3HfoWJOZ
X0bNsXIfG708SEsOnrl3LDzzpEGt9B5Z6vlBWpbttBhm1ayulsmWPkUbv+0ASS5N+eBp3Fvml97N
keme1UTd9wW+GQvuHRBlHat7B2r51hzjeo31r8lyq7ARxGmUEz9tqhcQkwoE0DIcb7oG+YYWlphS
NTBT+yrDGMQrzsOCr+MF/uirjvvoaG3+VsP5TgvlrZgs+JGj9UVafTYXJ8Pq9bU0uy5cHFPJvl1j
lwtGY32HrF5/34dzeZ8r2GIi7tVsWzsG4hjnWAqGxojAPgevDLudhZUVcmvR9Gi10XTRKfJRP2Kl
AwGA3AbgFR4CNKH/vTclVdTVyv/TNCPtPfiPuRIso30eWxi6mfWWrW12QU83vTS+lV7cujbvJnUj
3dJzG+uWAOnjvk92GqbtKxn94xq3OABuGXrDvb77I25QG9D4yrDPQsXpWSvb8QyFb2r2rUaRRMr+
1/zLrfMD+EQP7WZPhX9eHqBdyJYY2QJhdJSd4+Mdsh0sP7wMc9ZiVPfeyke1llalegnCGuO2RLr1
AqHL3TiONX8Z8vnOWsqtaa69dFUTfc5db9i6tRbfFUo2bRrX/NUv1muubg5b7M3hGC1NMTaK4/q5
yR3rTroMqG6XIDTuZcxzQ+yAxG2nKbrPjQLWtcMHbXY89a2Ayn+h4JyuOn1Q38oqI3OmaOZaRrvG
sJb7KtzZQa29VaqBoWnjKAcZLcOZt/DsznfjcqlZSx4CL/MeZTBLDl7au6+/P66HVcgj/ZS5XoAu
4lB+7n55+qC8pZPfP5BR+m4uov2zhSljrLbdRprKZGqwpksQ761WfHa64ZdjKc6RcrayLcfU3jjF
QOlxNnMEoTvNZrk3lf0qRN6WTSd+hDgrko0NAnujd0eDvB5Q/wwi0YAJxtmKOuhCQTyyN1lOHa/F
dKUlk+Z5GgWyUv8s5qxX81YwrfUWtrtNEmP5PBkakXJngaiU+K/aizp2Z93tJbfgTrg92kUarD9k
D+RUDhPZgzMr75W0DBW9i72cJkr1zwS68HoV6fqQnaC4BYznqlts8/DZtHjoPqmjaz51GWbIma7q
uzJtwI3bTU6e30uc47WdOempa2ftItF9VzYwCtZBDcp57ZQTYmaFc7mG5i1wmLKljiyxckDyqth5
Vl5gysmn2Zn7D+ol30evJVET4ouOcs8l9tKO5V/Ia1ENMv2gdYn7KCGBawTbiK+Il6/lPAbLYSG0
HIbaxBd1uYoMdO7sLxaU21uX9GshC9OtT2XqczvF1Q7OQMifU81POHQOKy1A6zfM05NEZHFV7fg9
BicADvNTomLgQm49/79EhBnshChjw225Gveu6mxSRwPYcj1OZhQdLUV7+YB2uZ7yS9gXuRGcr2gX
gbGkdo+ElAmfTCl2PPbTT7YBGs1C+ulXG5HiLvxfbWGhkN7k3StrU+A9Prl7xMq0c11bxS4o4uwT
z+z3STbisK3p//Jq2GtlpmI6zu5qG1TmfDeU2vskXbGyswWT5MrUR06r3GUkqG8c/T95/NpC/xe+
P/6aWb1KkOfnF6jc8VSrN35YWm9dDyXaNJTgl45UMv/I5MkBUNxVZe1+cz1FWU1eUL7kPW8LQDio
06U+EvvuEBywQXUe5ErwgfAeCVr1FANQPpWh9r0cpvpJ2M3p0oWgyrVLrLwlaumSloRKl95hTdVw
K0vXlOX/5CPukzBEdpKoyiXZ1VuKvs25v6k7sYC7ds5J9C1OW+d4y30NJX9pm6e7wKtPhe3rAwBA
OwLyedXmwFstOWBmvNfSfv7OezfCeb2f76LM1B+dAZqrDERJFEL095Nnt4nILdWqgfQFM1Ifp3OI
pV+yAXWzHCLzoZ7s6HPLTkFDg2rVNkWM+bnRP9ZzfxTWab9QTwuceUhjv0iPXVUvKaW8e+GhTgk6
IdCp65MMVgNCAFVmOjuZGHVOdMBvHbDoQojl6euezQzFNZmLHEe+dbwYW7XY/dFESnS8pq1/U/7T
1vrQf30PNoZ+7bvi6QRmyRPjRzvNn3IFIpPThuFFDlGkfKmqwtrfulhGhZcp0RA8yQuQM+gBgKlQ
Cw+d8ptdXGEoO6trs1OyGMpJf+8Uv2yfx9kwu+p2LjRvg8JK/CyHrOVhlyRxfHKW7I70pcbBaoL2
SRpToKXncLB+3OZM5vDqQO8I/01QSVgNYtKllNpnDaLhS6SnVAig1yCIVrKAM60SwGPHY8pUwxd4
qAZmtklH5m8ZTacKMolhoyZB2bMVu1vWchmQy8JFZWVEndbprZ+pcVcthkBj1Qer1urMV9WJhi0o
AedOdeHy6EXQ7bKwBWwZ+fdoxumbNK6nnT528I+6OnmwZ6BkS0sORZoYq66jwiFNx4i9EwzHciVN
maXZ+qPSJM5Funor7PZu5YK3Xy6itFGN7dpx8rv5edbs+sVVK9I3pb7tAn3ai+tk7lqPfqYMT+mc
VFQa54O4TvptMp60loKVNKsUrl69SNf+fye5KVy9aSkT3SblVJ15VenaukJnH5dc8A/iPo0CWnQc
9DQHBF/jTe01zQukbXtGCefP2KHpo+OMSuI6wCnhpQstiY1jkzSQZ/MkRLxV2aig9qr8EYiiu43R
X9zBpuh5+OKVkrgYhuydxTslNfAST2v7+CffSNrUH7OdAs1zZYctlcY/g/jWp6IhH+pn1n8ue/ss
tcas03BHVcm2tQJMwGGffrji3Y3stZ9D+7EckCf1jWQn3ZZbxOfMD8e1wODTKfY3dgPZ4fcktdYx
E80xqNPm+M9JEuWmqGbJpMistHWq9uM5dADQayOCr9iekMovk5d64edleWYcDEqtTz2MY9ZUhCC7
sNIobP7jqYOxbjATfij0iOe3XuQ7A4bVW997r4MSND95N5O766bP3ojBb1I3+rmMDExqwT9tYvyK
vi8fTFWuOzglL3QnS+AweWW2tTR1fJv6BOOBCqC2PuZI5NlYvGSN2p9kdO5RADKjwL/IaKUGp8bT
3ScZtPflNLbIfNfJM2vxo4SYVZPchzFaW85y+TlrtFPus2WTKfLhYafq68rMD6abGt9KHzn1xZTS
tbpfCYXl18LNUXHxHePUKfhPxRBuN79Dh6l1fvqEOmRN/hrq5OqHq/4OjYfu/apKPyw6efaHq+Zo
/+p6Uj5jZFHs9DZX9mQl8bAGtaqHUfkGlso4Y6tuYDQ4VF+zpCOrG4bpPZo42Qs38YPE36aHA2Go
0f91em2P79MN00plulzW9xy4VgmU8KbY5O34rjEiwiGe0bkYeaYv0mp03zRAshASVQasjW44y0Br
z5CUxqLFg3riF9hL+z0QRz5UE14+TJY5v6/wx0fquJJuAtBw1+9iZlD/Zir+q3icqaZHZou63p+n
yVgMK6xozY2MZ5oSnOVs1vX3s1vfh9ky7LloCry/r8DNbio3n+4TP/CwYda20rodLCDy97Bxy21q
GxNPKGLBCvMbklOngj1pTeGR+2m6/zAt9hH2cAcyzUCl5D3sj2jUeChN7KQpA4JaNwyydbeB63s5
b9ibeCkMow/7Vel0I9Pf3S4rl3CXa/8vBiQ44ik3eplyznS/uigpK6Qy1E/SkkOuFpRXl0E5NFPQ
Y5Ommps/BnJTrS7Sl3DhA5LKL8hEUY9tC5g2K5ncF1itTG6M2uJS9bodbvWvwS4oc93atxiYp0hL
h3F9nazUVbODqY10zGJFK6sJ5JMWE59lYZHl/C/VRkjCQxYg0pkrTgZfp26wvdZS/zqz94vkZA79
DrJtQ5kOXxgxh7lawPhQs0I1C09O1Wf6nQxfzWSu43UZ3XdQrHEPS/UQqH8es/GMMM0wyGyeAWp5
9trv6JWhComSMsbtoesqHzjIEi6BOrnKYzHWK2scWnsn2XVTaVD7ROpgJxl30NFTt3KaSAX2vCTe
b0FpbxMU5k6BY2/9Pa2UBJkaA7Oy2GM3PLf6660p0tbSzDxIjPrCabmNirT1rXn1d41CUOs5eRQk
NYvcfYbamr65z7Y9NG9a5nTPcVvtSzNu3sjDx1hne1+uY6q9fBFT5c9gcEY/4ZhSEyFxxcwmMEAn
jCOrpGW0HMm4KPrQ72W0TFyefc7E0mEZzQ1MgMLQ7+5kFDbJG/KJPQJjDC4S9PLFYqPwjnOtDO+i
XFKDjboGuc3IT7bX5iLM9a7RtYw4pfk+UkYaKFD+0vfOP4W8biNS+JWr/fVCMjKT5VxfPbOUGOY9
rtam/t1T3afJtoHC1G65MSZ0JaUJJ8l8zBrLPcQo0ayMpSkDaqp2cPt/SOMWihXqG/BV5yRd42xh
nmjjMWOR4TsA7fXP9uD6Z90qEVA04gF4BEkwiOkjRshLH6qfR9Uqf6L+shYgj6rkypnNHeIvC4An
nRHvdHo2d0j0GJ9ze/yntDTjoVXb8nWZNFRts7bHtnyxSnXju2PxvQKrvNYQdlsWD8DyqBDvdPak
n9TYDVfY9riLAgchk92RM8XNBf/f5hmmDrtKRCkjmOXbohr6Qz9hON8gkNSFZfq57pX4HMd2uJF+
mZ7AoMmdWEe8uVkUl8MxQIbaQm4N21vEzJx0fvM9277vK/0Uq4XGCWA/f9CSgxYl0Nslfft71AdV
9oJWb3KYl1EJDqyxYekx0uKFHMYxFKc3pR7g/3Ny7WEobJaejzEDQOltnyo4kWTK+EiyJqUE4mvA
oyGPsK+H9ZXM8ZcuVMdHt/Izf1WDTo8NPb5In1VRugD+cu7Jy20d31BZwPynyngtlpmofLK4Pd76
Y54YF4iSGAFThrz1O363mcASzViyBx1yXVliJrs2YPee5mOF+os6r5oF0vKXiMVG8cnHx+IWoZko
getpqCHsm1WXvkb74DcxVAifiV/4W7SN9Cu79MYOteLghxq101FIpNJP5X4CFpOH97FZ/Ix6ff7O
xhUCVVkVj0bQK3dBrDhr6ljzd38YjmNSjugvY/BiGKm3qy2n/urq40oClBA76zKqwzOpFvVZC+KH
TvZsIG1AaFdV96L51XeRKoDM3rDEV7KnMqYM5pto0bWLhsGgPCdOqH/TzcDblv3oHZEy31997FOD
+jllp2GN5ET6NeuA8IsyM9lCszS9f606+9JnZvOlaRGQyMjuPCGxkYBps2C56519jlXsYjrPs68K
z+WYoPFazGgvUnJ+yUe93ihWYu/CZT9qIi32WKmi2lxd0nhot51lHeAwd+HaG/354iAjAkUR7h90
m7823VbfDbxmXhPAoggS+/MeAEzyLUdKKsGEm/RoytIazU/p5mYMqft8+yN6uUepsL4oEFDXQ1Y/
qFaI//nodx7QDh7q17ZpshfDDKs/3AAYcVBsdZzgHqSrGa3gslwgU2NllSi6uvcmPXsMFrdPIGuf
3I6fbLrYfkpXovf9wR1QiPPHnIokv84E6ASqOsuLPiYFiBONspXmbUCaEQpwaGR52m4om/AhZnGz
wrYI6rFOocDIgDJJ061wyVYSfbrDi8L4nJk/Z7INb16ubW07sBrEgCINuXfok+OUADnBXmcvTUvt
3/vypc9fQqJG3erk+jbD4nzbDooP9wp9ATexzBfpQ1a0Vhr3WXrqweVBWrBLtIrwUev78A4uWH2y
gZshGVFO3yw7PrXxEO4bkyrfWzOgIKGr+L4CYpj2CNlGaMDq6no24v5rWCePaRaY/45xtNZDz//h
jx36XE1ofqqUctz6NkwTwzGjdd60eHSa5X2s2riMUZpIVoFvNGfPCfuXoDWtw1CpxdovQUavB+Cj
A2j7pzSz+xeon8bGsxwYfyFslCFEJ2S5lI+X+Grw4ULeyAORHbhb3GiGtRADZODKNJhsZxs4I78m
3uGXzBvXKKnz2moySJcQ3/3zh3at+pQV7GQvfXKwSg+vrIQbRC/9B2+2eJx2VnkKrflbYCXTo9OX
PHDdQduFpJ0uEnENq9mxxGnuYjVL3GBH+j42VTyL9aA/Oz0q1cv9KLeh3J6xyTom0ROHBP5/bk0w
Z905a/IHibj1u7GmrmKQvdc7WwYG00rOk37wIu1EXj24VPpiP5kt6rQjCDzKsXo3HMnzn6RPDsky
+reQgVrhHYh0loox5Xq1uL9yWDTko+7A6a36LvwHgo62KyO9XBRxgldk5z38jUjQxog1f+qnhR2U
22/h0qIamT670JJkTOL18YeJFvZLEw7KJ2dKH3J0/R9kyGmQOsh11JklXDWpt9tD7gH451qqBo3V
XkT5ZHSys/DgZk65UUYyke+CIvNUhygn5Rg2KHixbGK1DzYVVOMLiv/G9YBgCv52ipvd40MxHWXA
b1TjcotzQ0CzRqWerrG3uUFb7NvcOksBVS1V0kCOz4Nnqcg6Y7yvsxZUhuo4PHJNYNd0j1GrX+a+
L1bSnNFmPkQdNgPSTEfAmsqY54A0Mu3essHW+FVbrGR9zzIXeZqUPOD/MHZey3Hj2hp+IlYxh9vO
rQ4KluMNy+MZM+fMpz8fQNnUeO9z6pSrWASwgJas7iaw1h8mG+Lz0lw3+O/a784Hyy3cIFyDdeuC
ZVRylRczjaZm444VhaC2RfBMtuXQzBOJSmfvmvsqdsyjp6WQ5XD9u0i7rTCCsQTaJ97I5uDAA0S0
3Dn3D+48zhh7J+Y9zsvA2BQ4qgBU4nkjO4OYkZrT/B1oRXFbTLNHUjucgUrfwcTNeQ6FlPAkagny
Lpa1BNlebmVvLfWBwe2PRzFHp1S3e2Mqx2EIwoLvuxyTz081yiFHxy+9fSqauDCnO3/KqvPEh/gT
BvG5qFPNN9nsG7zoQEu9lC6iEF6DJ6iYNNl19RhE4TcZBM0eLXTxAiGicOcCpPPBAw6E7UiV3/QG
5dht1NQWTIDus0TWKYNV7vrI7049rDNUX/y35jpa1Hp3AhwabPOk4mEwebV9khu7SL+iqaI/Ltu6
YdCCLR/A+ij3cG8bOac/WXXXbeSEXmwH5QBTYysx+DiJ3R84gGBbzkkNi6wqkKlh933ySeRuHLlj
dPlWepymS27XfJH1DdVY3MtxCux2VjYlR2lmbuqDS34EPIIh7cypf+C/UAR7R00DpvbRSfCXMQgV
LyF/ivxnDYX2aXkRoyBb7lhYmssfU/7A66zlB8UYlC/LH3wuy+X3kFFBb1sUYENz+c3ldEpj0cmz
mufU7M4xRCQe2EIGTyriSck7/Bg2CZS3awHP/pc+ngjkcK/sIsUdtgZYllPkdAbZ1FJBFCxKAyho
hlKeG4GLXJvyz5V3jrmMSpzk2pSja7DNI/Sz67vfOq9y0OhoDr5lYq9hWMmhHGb/L3CM7OeAEUEk
hz9U22ZzR5k2OuuVG5+LbqjueujiVRCb3mvQOkClca87634KFtqGOW4mbnyT0FHfVhO+4dLkJtGi
clQ2Z4G9CBxG12ArUJ8hTmL73ViPCLbXzxwTv8lTT0umAtBGkJ3toay+DvYDdTyebSiADjvZVeK9
uTHs2D7rSurutc7piyP8LkxwM8reHNon5vhwB6ca3xr5xpLvgnTYIVkbv70NcLZxKTzl87u3sQIK
mEMZ07Q62IdqAfcc9H0W7qzKSU7JBBaex7iOrBb7F6TD5oEvzUoHTYNaEoJ43bU29Rtoh/YQgdBf
TjNqlAIFJJcOxdSv/NPSjvMuuoMVJ6ELynLpkxPhJl2i6XsmBCyklMVkdJ+nDlCpbAGpbp6zoPqc
j3F1WeQwnBokmmj6ipaeEYdTAewgNAO4u3V3mVKqG4kY+BM8APIIPR63M+a9O6BCGtXVqQ0LUOF+
jS1JpivqvkfB7iVpfPXFgbCruT3eIaI1lHyDKYaOkl8BXGTbhnW34ZtaOQcUQV6i3HTuYr0cK/qd
Mww4euzwTgDgljjqE4cDOGNa/yovUGAPfax6T7LlmJa+UWJXfZDNYFKtvdlW/l4287rqHmZj5jPs
hcOr3jTNIR4a80HHFO6R/W+wHUMy3UDDEjDO9MkLgEV9X0TqsNU0LX5sYhu3FbaZw7mPus+ybw0O
FKW7ZzVPc8vmmT4kj8Cqx4dlEvkB7ZpgeydRRf04mg+FpQQLa0zCg2RzARk19vvR5t/NTjRLNJO3
ueGU18TXkvkT9Uxtj8Idz3rFJ7eC7o5QM/KdQyk0l9ZLJwSaEjA2BwBlPc8uRhW1psQvb81BtW/W
/V2P7Jaz5JrqBF9HGyhuQGYGD5Ql/i0Kbe+GRZWOg0lFXVyOyM5UUQiqE6QwIIVdjHJuVT5OhLdR
OOyAECnAbnrvtq4jR02VrStPZHTIiH23lLyt/LbahA4ZYtmUc6eyOdmK0RzNyYNR5zTIQlJHsM02
OzeW7e9qYbTkD+B3BhQWHnSz5cw2jdHyXb98gadtt+UP1d3lJ19e1MQb+FiU42F5jkVe0PH1SvU2
CvPPbzL6HIOsW2lq2RZMbn7qBEhJXiBVkvyZn9O8a1+SyikQ29fhZ4uAhIrdtep6l5LoHJ6ryVJe
rLZNRC4o+xEo+tMMvu+TVeTxsUA4O80996hEbXOLOQfvp9Q2wWFYtlBO6b/bTfewfE/rMZ7IWdj8
3eDEAnuXNcJWFT71RvPYpXy4hkSl9mAr2N47qGJVSYxVsYp1cOp14EMtFwpZnboPGQWJYzf46jNc
vBbvVi/7NhjRTZ6gWjQsCpO8iKWDCwMz+FUd2mavJAG/m5NNN1f3hlNgzvV1Bp4zd/VhajODPTFo
cVEwWe5kUw780Vf6toL2FX+gdaBSap+/vFhBzqOoTHtddl17KHlZ30xP66BcRlMH9cFpfpYBxsaZ
cDzuhLvx3HvtMZsGdHD/1d8HI/tJGVL4mZAbzF6dOIhuZp/255kMNVtCSiyyT14KzoM3eZfGnoHl
4PBVtt7FrSHKQDU1USu0Uf5YZl3LCjxnZ+t9Qd6OF14H/mhqU2tsO0cpd+uAGgzR1kwyc0dVwgcJ
EKGjjo8Qmhc6qgW6Zz7IAXlRYSkghC+vssMSgfKOb5jiUiGX7U72Fp52v7VUDtAF9uMABYSKzqrR
Ie/+d6EOOYzs35v0xzpvnULqO9qWIZhUuyq3ZsF7PWjQDBV0voDk77PpnGMlQfN1hqoXWWZ+0WL/
u2zJ/lBX1YOOvN9O9snLnKXtFpjIBJCVdWRfBm9QLo0lX7BxXEAK08GyfPcBFkF98UtKwfrMYYBj
nXmXPlceYB4sRZLhYMkR0vbRddZVAKuXzsLupIrvZkkKYMEX5+rPcezYzQqWfarrAwxov12QyZrv
zKdMx4RFjlLKLe66pywzY8Hhj/qbFlnGri8Ld4dfV3+3bau/o3Y53M3Y/Mdxrfwku0zRvwyKsLTc
l7YWLJHrxJ4Nzkkdyy9yBc3n30ZO8in97exsTnbrGkr3CesUdvTiDLWdlBKBEAPL4txCLyRv/JM2
aWBACrUh/Wq4W8N4lhvJvjC3HICTD/LI4POmlC2/V9yNqQUm/8Wj3lbbAM1hyC7D6C231PHR2JK9
y20T6/pe9WoUjdcoyozNha3ndDJ6o9iuMPQu1/tDjq3C1sgAOawDeo65UlhWtzbsPvQafDtZVhxa
B5rNBGdVDfVFOm3t1yrDuyqRtvTLYqAsJP7ul11tPaLwWgJpW0u1PfteB6oObmCZf1/7p55qClCd
cb/2yRAdjRrAPcrXtd9zSRDhXKLxuRL4WHTmdWTT8uSr7eGTnNXueCs1x7yYs2Ls/XScUSlNP5lk
Ef8WoQLs8y508BPrAkTzLRQNsk9lYdgyNABZfeCTUfafMNyLK624SqyZRKTBpzmOTmXf/t1lKmwR
JPJM9luqt0StXb8nriA10SUnzil2KmHdl/tpBI66mZSxOo+qel8tUAAajzepICb7vMSuzp018W6m
TrzMkrfyUlVRfR794V4LTbG1P8Ee4wIPcKfUeqpu/KIP7zOnrl1rlN37TleMuIoZnqI+/XuJRmhH
uCgLYS6/hc9NhAeE6B5GKYKicoK4tF76RWMbfFr7Yz/rD6XICoxdUNzmtgTdpBTbqSG9vpN9XhIL
00+gCtvGqiJUAQhcOrOaB86mmBA1VZkU6HmaHOW4vAwBSHeIN+ipw8u9rQNvs83KO+WDD/Um2CZR
kNzINye3sg9HKr+/27GLyRgEiWLTemVykwOjFcJQkLd9lws5LRhay8RaBE15krc7XXyKkC44+ymc
oGVJV94qjfg9//Wy6D7UWVE/9BSiL5M6Z5duCrOLbMo72ccWBT2o/xaDdwb5c6MF98wC0WgQJ2/X
FXRXc5F3N3OKXTaC5fOgXdS+6e5FCsdxyNLkrwZ4qdv40d9W7tlo+KjlM3WS5kwiNz/aeqG/Rk76
t4ywc/9S6lnyBSlylGjYA8mcxyj0qpDFwaeLM7X+76YqmqAw3kY9w30LNuy6P6MUqvMZjlw93mug
zh9cxLCOZV4OwPNSqmyREXxTB+dmWaSko1bZ2uiN/WgTbcQ/PC9fKwzL91OXeld9qgAKLOs1Rl1u
exWgqpuK01SMhq6U2pV9HKgqdBzESXMUMUpFe9HlFYFNDUpA9uUyRs4hfYRV+iK2alGe3KZeEyo7
apL6BkSgctDF6SfyK85G4m5C/3Cf+JH7FmggN3pS9ekHm/y3EBmnFo1+i/oMGKDVmxvZJy8xp9Ws
7fOLbEWzDv20Se1920KrG8FUXbsoYr9RtGfsYDB1+d0lI+QgxiQZZfGXjD3PIfMsczeP5Bm2Zofy
p6mNz6Vg3YxNJwwTwFRCHf8G/UjfRk5QPVUtXpqDivCB3zXYlkSRsw3SyP1KChWRvcD/B7TeLkim
az4rNU7dEFPDoh5vXV+hYChZrDFaXVGZN+JD96tPBsqLMuif5NyV8brMXZbJEEIRK6tzybsNdtlW
4jAkYmNIqjf8p+zjxOCwe4c/B5pjhXSsTXmnvo96h+xYw9C+W9eRrxElyKRGgz7vPVk0G8Hznzmx
2Jw2+IU7NdwmJAEvsrX+HqBs5wc4zT8i8xrpevGpqfroycybz1nsFp8T8uXnAMDMDoRt8dluRgUk
bg5BWjQ7q4k3OueSu2w64Y3NUUx5zVE2aLIihWdF1lFqNWmThWVEbb/wHa48+mX2U3b3sBkP4+8o
ZIneRWlD/C7KbskCR543feEBeAOT/LZWZwQ/pf7TspY+qofS8DErqozstcCYdWdmYXxsvSpDgcwP
H6KscAGUM9p3lfPsYcIoBwPRlbrtJ9chh1NW/7TALI5Fkg/HDib4a2POwaYXyuXTGKI5E2tfIKuX
+3muwmuhBRGQsZb/KHucvkNbWEKRCkAxNMnN56k3gYF2jc9GTWzG3LhPN5Woe8HWBEwdIp47pfi0
ujlKwcXPAJ1FnFX75yIJw/04eG938++7dXS9Q6JoeB5Bte//H3HFBAqCx/DRz8xS/+yO8Zaq0ASW
Eey3igTENkbP6GuvZS8LTt6rjrMz9j/zoflWK5ix6aHvgqsI3KcSvXd8s6GRYg0QoVvIOoWiVhsz
Eza9LeYcm7oHxvvY2R+WInPPCdkyuxbV0KS5dl7XfERe6MDOHuPOweyOvVnrBxd43FcBWmorL3iN
0Ka+2bVPsUv0q+nMU32qKuC0xXA2sE15nqf8qheV9clwI/WKIrsQGDbIu0/FcELXFHSwaGLzCetF
KYyjDJ6qgSqtjWOLHA3K8SXvw+5JDpr6oeMP/6npC+yq3PAVWWn1avaTW7AT6M9j7/Agyj31ahvm
3FEiB+0717VStbsC8tL0d5CM9T5Q1VNR5/qhNWDzpR6WWhDAtE2UONmrrVnjS5VnGzkopXGgwXy3
AjKsskvzwB3Wc8AJ3AwOfdlUXzKObm7dT9/A4bKV8HXrQm6keWzGieOW6wcHA6LJfiHgjClJZpKp
H1YtEUnPKa2ekvtvfRESY4ccIcSH94IhMtDqs2Gb9KmBfY4FUk5c5Dw/9dnDUFi1OKVjY7orhsZ6
NWxNuQxWWmJKYVmved3MT8gFnmRLiejCfLqIuvmD7FGz+FXFCRTQOEO6hliKY4fFg1xL60lH1vgG
HmRTvlIbRtCdsLKjohjntrqfKBevJk0Jnp4ZBy6wc0WWzgfobvUVGJWLcJpQB8I7V9SLxfjo1qiE
i04ZFCtwZA6qaMtOvYvfYpY5a2Se2iR65uSIt15ySXu9b6l4czsHvB8BBWpnvS/jk6nkNOWIvHi5
ZXonzdSdk0pxPqy6+QLHA4NxeQslGWaf1uOjHWf1+c/hd5HL7RA5Co/HadosbX8w5gtaDZOylbd+
hf0FJl7n3Ppte2kMeRHuirQG7NboKOqJkhdV1jJcjDRlW16WSHlb9xDXzGaON5JoI/vQPHWbA9IF
vwgRASzuBYPWKfF8cqfkm0SK/SEcojfqJAcXbNk6+ntghZ+tg2HmTqc0zr8tVpJyYRnnKTqmLlnL
+wA1K/BBbPvVDv1P8mdKsneblM9O092MUTMf1TawHmGq5SSfyvsSoTtJcMDyfdquIa5WmY/rUqgd
bIFZ7Kw540g/6tGDSY5h401K/+oMTvoUF/NZDsqubiz2rmc3z1U8969eYCMT40GskoPTkI37Av2C
Qzeqw73XIZ6ZtpAP85JwL0vd+KcWd6CvJBPEnZVegzGC9rMNxtx5lC4rvQcsZignD6Ew9MGk/Urg
legs6p5+WkLkwMbLuuHhzQZickLt3GNmLFXH4oSEehEk7lY2DTsZd3ER1Muo2qdPvj1oz0Wk6M9m
Kbg3zi99Zz9E5EFIMZp9iMyR0HeWzX5uJ4z4IIYOkP3R2UYKOsz3Ugp6CZ2gvwDEn764IVKdhmb5
5CIJ+2NFEYYH0vRlFZYuNUSAjNjm84bKejYo1c20DOsDtl4JJGuqR5Jm0XcIY6ISswwGgk1hu8On
sivrmwyQ8WAAAdAKWgYSBubdm4cbkszWB9mlTSROPC3cNAVLhwJnwWd7eoJKaKKph4qOL5AY8mKq
mnPukuiftUveoXe0a8zOv8mWXKPklbaWI9gXYjU5gPuec7Ya5W/ZJcN+TzcmEvPLCyOKXGhlvcCY
EX6y0S+EEyoByQsOeUUzq2VSXSf98ztk8gpwTgTUGUEbFPT9Ojsuc1esc5JRgC15YwCRIuub5NdI
m7VLUXookqQiLax5l0R0yXHpBeoVMzh42WZQdauDVf/FI0O7LMUy361f/2h2BiTSZbQa8tfOcJJz
Ohr6c9PBwikFGF7WFsuKd1fjRP9q1vB2ZKlRBstRWWqsRbCcixqh/6JqWCADbgNgQUEN1YYo+iZS
KDAvYvOmNqM27Sa7zdkdBxUneEYUxO6nzTIna/wtKriaTLssczJ2VtswqxEBPpdR8UFmkJK+g6CT
JvFh4VWvbZmLkjHyLrenesupK3oLlG05UQ6vmSto1ADeZOrITsnOli7FoEV+SMoR+arlXn3NzR8Q
izokUrBo8NQXQek9GVKWyLRwV1vmocV2Brj3IFM7MpmTNq0BP7LsTmu6p4rHt77Qijl2arZ4d3Vh
d1JM0W5+j3eaTXtd48/2wnPMEBGzQ884lBYbpLJ1P/kdPrPyEpINvyuK69wnPXxsTK1+wJoOHdQM
+Nt9wmhl72rkp2Ww7JN3TUFyNRqP63R5t6zbIN7CUbE+JBVJRRArvJh8adTJPvVe95gNqjmEu6Ys
DYzqrKAk4ZcWF/5axUXerZfK98K34T9iartmJOi15KEXIotihTXEiDBJ05v0Kp9N6wOqa50PqhoU
53fOyHJUDBgkcc5vIGsB3P49gDPcrxnrUgqgCDlDPhfRHShOtQ5wcCg0H1fyJMJ3uUs/zhUaUeTR
7k6HFv+cqvoLVnRbrQ81jOHys8jQvsrIqiE/mMzZs2yBxPmcjWW9zMNQBJ1wZGQuchADqAFlHTQb
5aqdFTo7t0dUQI4qFQL2nsBFyaZuog6dmCjuFvIHiioEr/Sa06Foyh+3nlFdDt0Zzacov8J3AmmE
HFt86XwDqkHmz7863Gb8y4dWeHgXpPlqfFnaS6Tn88TdYoUWk+NSq62j5+a1akfzaqYY80UUcQrR
0hSNXwv89K9bGaODv0c3uo32srlOnpoy6jdrpxdXW8AGwUV2LaNrtKIC9VM8jbf/0ZlIUnrYr11D
R+0Rj/P75W7tM5saPpOTYhQd53i9/a+BcrLZXyjw4WAkVhoQGjlPSjOh1t8hLGVZ55Ak/4QsRIIv
g2UPy+X3qK/xGKNGxUAsA0GCXmCkX/mCMJoDYqENrJYi/ODaf+lFrD1LeG6pdflBhbm5k2Py4pU/
VBEgG2jDvgXI+EDrP9oh2d52Jzjim/W3bvFi2Zldhi+c+O8AZYvo8fpfIQNd8ZvJu1l3Nzr6Bg9r
/zJjbWtDsKuDLHkZbFebTt7UV+c2n597RXDfjOaeTnX2Jc1wBoy0wLs6TtBe3bao98WMl2WJEFmP
Ns7WwHf8VrqW9dJP9gcEnJ2vlFoDMDGzex7g+3/GoGrTzLPzNSu68ZhRKQF3QJgNrs7LMbvpMk17
gCONSb0IiwrtW2GhPoneLYlMHaUjGQ+VM0ZpMRlu2OfsJgsMeO9Hl4Va8+62G71wWyqI5cjOBVoH
vjl+H7r0sgEa98mgKifDxEhwgIdwMETRXFHbn66q+49aWDsv5IhurtfVz42D2uktcCMfJk1mX+cM
dANwLxjy0xh/aKLc3RieWuwxRpzzBxVv4cOCTuj9ierXaHxW9c0EsfJz7CQxSkW42ZJwNT4bbeUe
OpCqpK5pBoMxbGwNd6Ahtiip8XDfT7EhePekdMPOxXoqRggMezkXI/dgk5T8f00e6QUEvTZNVde8
nBns+86IHz0nDU4xpZsHLXStC/i95OiDFRcsk3qH+KbzEYGOFsVlW4Eblls7iNEWe5Ge7Gmlkf1C
wgVHMHkrL3GjV5yR/Gi39sk5keMZm6pyu62PUfTTkGj6veebaEXLyrtB9cPdgIckZ/tfMNpeq/T7
gEi17Fohs8oUR+9i0QY2zxX4g5PUnwsKHJO9cLqugnVTJJTtzA6XnQmpeVzre1vdyfGo8oFEhs7P
PzTuZDOd42yfTTUOrCscRII/PBT1tmC8u71syssSM3VhIaCB31u7MXsSOYBJQlvf+gK+kVaApWPO
0FKgVF7yz2nuq09rhwV0Zap6hYwGcqhS8RSBh3kb+uq0zDOFJipAR/ugh30Hp4am7MvMtLokjvJB
dsmp8A2/ZWaMLFEWgBoPXeXTgAz9YZ665iCbnQ7OuupRYJBNt9E+GpkfPcmW94Lgsvkp8avuKdO6
D7XVKZ/iZvQe5HqIpaBWFiKqnwzPc9OrP8RNUQTLzfgfPf9HTDA07ZeIHNrsBmjwx9UnGwDg3oAu
f02tIb+6SQQ+DDDWx8YNfwweMv4G3GWUwKu/upyy+Gz4AbZGPXTCYNZPftOhAFwozdZEm/l7yTs7
rJLun6j2v9Vu3t2NDtT15HIIj109++7D+MbcybAeFZtTlBo5gEYwAvyuBvZHH/w8Clc9ehSuMN+p
0/z7FJm7ESjZZ5vq4skCI3usUHv4alpPcsFaUZ29OefDGbXu8WMcQm4TL1SqRoD6Sd3hgViNz7YH
JNtDIuo1CcZzaxv2KQztZjOlI0fZpgPt0ynmXv455XtC/nU5dB/yuDNvy99avFesaOgQyhv109pX
h0mwNyeq8Kpcrv69vDXPFHr86Lz4D621xniA5eXO2lFWDtf+pcwoRoeJRKscDTrzEdhVsWsCtbxN
aTju47QwX50COz9Vj4O/MzKMfCGZP+cmfQpKr/tq6Ka6zdk8PVOrAPnMR+Shs81kmxia/mhafrYJ
e9N9DUD37GNvzq5ZlUVXxG6Uvas6+mvhVlSBq8r5J9ghY5R9RO3k7omkoS+yiXOLblVEcnHvtik5
RN/NtGUERXXajozshBiKCFonkifq4VJW5lHI+qylucmzk3M7qrCWKLuttbZyLillrXFyZI2RTQxg
fxXz1gqfHMkpyG0APHwdxjbYSvCFhGFkfIR2k5uHfEYt2HV5UeIXjvLcg4yRaI4qUcFo2smT7Bqj
prlNJOVwzHMwU+F5c+LxE+AHUSZHxdSqe16oef+3Eiv6NyPT+z2WiiFsrMl4kpcS3uZNz/JjjYTc
0iX7U2d6qNjhXSOhpi27bBMjZbwnkC4T0+VA5SXtUS7JVxnmIfDQgtF33E3pDnsy4u0NgavsaRK6
/sPkN4eeXOu2i8bsaR34d6wcVA3AgT7mLFsZpvU5dEUlma+ILArOiP13IdRzBsUsEZVT+mMe9v3Z
aMbqKXFJuqcoD76ojvahH2rvofYaPd84lQepoRkdf6+26q9bGbD0yoAltiUZSoE07neyUwZVvl9b
W6zAi3OK7EsbJsD3tMryr6X7AV6Vd8MdzbuNAV65O0OIq04aD/3cKXGLqMdqOM1G9UUGehSngWCI
BcbavQR1G2G8J+LSaYj2lsF/koyZIVLy/MrHB8XK1UMNpVVsUoaveR+hDRpnP0bksNAEz7MnBz0I
/EgDuY1ZIiR4zna09xElmOCNAQw+dProS+SYnVDU9m5Y9w6fXA9NBrp50KMdrqFv57Ze9MXvrWlX
eWN3lqOWbpx5b1UfurRTnzoz/lIUUfQFly7tWDou1G0LI8Y3QUYtugxOEzzWlZ5c3Xp0dyYn4e89
WDspyKRAdeNUHMLz5PtjL73x6i4Crhs7d35pfJXi4HM3gIXVBANZtZI/xlqlde7/1zy8OYaDxl4c
B0CnuIdm8NgGkUv+bizutp4Vd9kv7/49GGReCCxIhIgBZHPccytmrVOHJtNO45h+dXKUaAatRM4d
dIQnMBGhEWNrJe4QTYWZ14Te7o8BGRwNRXfECinZrDPWVcTvd02yf9Ye3hC9RpI5fZnrtjyjoFbs
ytovzjg3IpKZJPNj2OT6cW7K+FJOfXtJ1LI7jviCo3mICK7Kb/JRjbHYdqd++F7G+Q0bEiEn+6nC
XCPY1FbyWOZq8B1jOn1jg4B/7U34LWCTORPXm173tcfl0qj6I75y007RO3P3x0ACAhxKBfmUSPEM
G3KZiHbjvTGA31v6gt43ri4qrCic6o+OOmNTkCh1dJKvJDsnI/sBHqfcAp4GgqZESXf3+bna3Lwv
XanvIsjRpOUujoIZOxaaCMJPiEWjA8f2OJ2Ahwkwjab7P4CC63zXi9ZQcJpbH3hYSfwwErBMsktO
WB+EsZl+doOkOsq0fWjoPyMNs2HZIgHIvljerpc/xbXivHmr3DntSy1kgCysJ4s0sr9ntkrWQ7GG
Z9N1reOEuurZnjvnDgC24Qzo1l+GVnnGHcrHKts3zwFgqLwZ+h8K2tniAFS96h4GiD0mVFfV6/UH
7KVgmKR++0ySHTUGRBO/BlmOLKBp/IxxAUB8+yWtR/02SPuJPtI2fzSbKsyPnqpnZBQQVI9Jz59a
8ZUuv5djYUrZaOZH+QW/fq2vsXJgjUXt6aNsrf0yNonwkXQjvJdumo98EuoA+NJk4bx1KmhUsulo
c3RtnOAf2ZpggX2Avf7Sxup06/28/2BYWXx0oIejLM9gb+fjSxwsYy5cqO0M5POopIb9iDHYbtXH
9RsLxuRke1tq/GoKL0Q4+tWJ+lCNdfsy958mK2zvyRwgNmz60Ym0LT7FoQ5oTvStAzYbnk1d1W99
rbirciM6hTh+b9ZgHhaun4xXCV3qCsvGxSf4tiCe/oAzSWBTMwf85UJ/wT9NEj9FAmLPfjLfyKq7
YicKbMw52UxF7qDE+1oCTPhgUdd7DQZsTL05Vi8ydDQTD7KCogm6j77HKtbayz+KrfafHHvuH2RL
XgDAaCff5rda/8STcvCaKUBBwOLpcX4HSASHCotWA8y1oBbDBOWsjSFgihLLqDmjE5/JUDoYcQzz
Q2Vm6tZFDPKILgTeQQ6KwplWj08wutsXtTSjh9YJ+FQlKk1vMh9LHzWMqAVwtQLj5Cd1lp9jq22q
A9WNAfuS35/rZfsqh+RMS0OyOrGgCoqisTp3P0erHa6yQoxsbb2PXbNYCsx1UiQX6LWQskS9uS4Q
v9L8S5HayTMloF2HGxqoICf1d1keAln6jY1dUbLp9DIWunWTkFkSS+GxlzpjbGUNDTJXKixJJNk3
u+p+O3+QHUqqJtvObZC5FeN+FLG/EeE66k5Q3kUhWjyWHHGpWjdH43KfJqN1M6eCZ5bskpcUD2fR
LxsBPs4LdKD2+DSVwXRZL3NfQhyLjfFS1F1RQR2kbQ81ot1l8SDjZNc6Q955o0olqbwPjRFdOies
wIEiPt6BmMISJg+/hHn2DXDYwP/zG33KdOqX0cyGr6ErGHh+kLyM9TQdei1EXL7tokvr9ae2Ms0N
JueIDYlLCmnmrvSOf6ijUlsGZJ8cLSx3unc4D0V4Mu9kV+tZZMaoxB8L08tPUIOw2LKa+rnwTZyO
B+rWS+lEtpO6/NWO6yF/kG2nAkG1zUS8bDeCpVSZPU4jTVAdJpUSimn1/tfGLRHzRI8xTvsHjwrC
t7ERuiTIZT+NxazhY4ehsmLO0dO/J41C+VFMysjpfZvFJO+/TBpR58YqIW5RJiUDXuuKfidTt61K
/E9UPSdtH3OIRIQhuEFc4kwoLp2XAti2g+S09gXAExEsqoed7JMLWFC0zr0Fq7sS50nZp+XCYtSh
iNBgoQCRlou8k5cgM7BstCueGJr6NqCNgQqc4VeTnKJQHh6E0wtz5YAMWVcprSzdtCbAzrXvj1XK
ZkBYpGzh+f9aeF3ECQYXGu117ZHrrD9rVSvJOTLmpz/6k4HD/1zG8bkSf1HTFqAUuC7L39v1x/dN
g8PMMNTdXcZ2+j+TMaTPgBL7hxIC7Gbxy/RtNOsis3fgTuK3aetj/WQo43bxvxzgFB4Gs3F2q4Em
VK4HhBLLO4dp9YWzzNkoUuu8QCQkeGJBYFS7AimiBVlRDzWpAk87zVqExlTmaZtYa3WsZNvpvl7m
wZjuhbOvvCK6y1A5JrtnsELHuIIsssZHWB/qAM5ZLvIy8DFi/josVxjDg1xu7ZZ3hVa/X+6PF1uX
BJX/xGciflgqS7HrOWclMl7+qE7JWhRg0JdUBojq1lqe6hJT2Qehl23XctY6ulSr1rYsjUUi2uh8
ZS9fSI469RbRb/9Jsf2/7HTQHpZam5AfpQT+Q3bJkp68iK62wYBpqdAhoLE0V0A3tGHF0Z6yIA8e
Z8UJP5oDp1Mq/c4l0oroY1Jj7GzAkDnLUSeeq30Q1+ZBNnFmp/YzatZOBmszhWzFqYutHB0gkAHB
4u0aiKX6elDAXViUk2lVYap9KK1vcmhZDEcVb+aZI1uV2bzInyrVQLOToPw88u6CxFOFf5vGoILW
EE08bKPrcos9E7coF17lHVqU0RUxkJY8NoDJwvpLCw37ATrx28UQTWvuqhwALp2qp9hIvbrlW3uo
g/o/b2XoMksu8F/b6yvJGA1oyhbZ554kxK8fwZEvLNuOM6lYQdabVvGDa9JQs/bMMbyuzUj0lfOU
QAbUx6deG9zjHyEUHdNms8TIJeQcZzRi3FiwBhFLyyly8I+lZd86IOPIFP2VGK5xWPtLkrXN8lOW
WT8f3P8h7byW4+axrn1FrGIOp527pZZasoLtE5YjM8Gcrv57iPaYejX21Pz/nLCQiGaTBAjsvfZa
WgaHKEiaU4wQ4kmm/pT9X8re9fyfuwr/dhlpHfrJarnA/9xNkvV8T/7U5q9X4+kFUafjeJFnXX/u
2g1hAP/46bd1f+ru/aW+bf+mTp56/YU3pfLXr7+IihiRvbLg367pv//dt78uu5Gn1kmLnsHS91Kz
lL2/qrc9/Q+/n6WAHt4/oDf5Nz/7Jikv68/5Sp+Yrxy/ZEsa5adiPshUb1nZ++yfmsh2M57sJFN/
PXdpsrR792t/7eq/OPddV8uVLr/21+7fnftf/Nr/e1d/vS+tojxA0A3p+Xzr/3q1S8X/fLUKaioJ
kQr/eNL/xZ/+6z1F3Q8L2H97T5Zulnvyp3P/P+/HX7v666/98X4sV7nc+b92/dcmS8W72710ZcNJ
FiUBpC4tsnfuamQBcTeye15bfY32KLhyDdghheGMjulawu0TkXlb2VCWLbV9FxPrMNcuFdceQLJS
Y1ggbuduIGv+1aHMBjD1rKHaQ01iKlCsqKtNaQzqWQny4TYRgQL9hDN+cnFwN3mkP3sIDAOfU437
bj54ke3exqkD8z05eYgIY2fTn437PIhnVqVasa9nBCNgtsRstWtr2VCegg0Cr6QoTksHttIH91A5
v+vXMyYY1FJ0QP3BC17qWrNXeT+1N2VvhC+4gEv8ybl9Gw9l+GK74zfYmtEUmnN5DJkDYYf3MgcO
HuZAAopkrjAmLFBwBsleg/SD2nvRSsBPsCuqchaaggzr9CZp+kGlrwfgQ79KuyUp22L+qCGTiyGM
icAVAg634GmGZWLj2r6y9z8Gbmu8ZIg54xcqPnRqErwOjeuewjBGB74yIDLy2V4bQ9bsZG1dDN06
ShTtJGv1IXoecKhdbN8Gf4FTU5vdoQKK11UGuv0LgW3fIF/SHkM1hkU9jGYthLz/4uTDGtdEtM8q
NLB8Y+jvHRhs7xFhOEVdbt54aqFHW0OBWgCqmbulRQExzF2tfZElNg1s6Jw776ZpEESd+ym6mUcY
U/cBSQ/vjGHyxQcGgaqU2j/5EAMpInpysDwgcneLscHZmYie39ueCXavgUdvwiDjhMJ+RuhMh6yx
zxAIJGvbmKOhiQJUNGfL0PX3wM71DdTy1rNtIZOJQIv/qxZeyf0UJDlBQTQ2Bnh0M1C4W9k4H4mV
gULJ+lU7TuUu7oZoJxvnE+EDGgwtO9nYNE1jC4uBfq0FhtpuNa8LoIRV6VnV0m0KBcheNhai9Dbm
qGp7+RcMjFroKSnBQfac6l69YdtcH+S5pgE2W3SWcbAVVLusMsTiz+Wi29TltwX2hFfPRrXFZZs5
5YnywVMsJBLn4tAszrE54LOdpvjV6OvoYCVlupW1oYrUvAL7/FHWQqH3nWgb/84URX/2Gv9O7YZ4
47iajwC4Uj21BGseXKOHeGfOCqPR7vLMvSjDWD0ZbVU/dWO2DmKRPMaV8mICNbshTG3amyIR664x
B5ToemTJu7w/JZ6dIzmWfYMLMHlsgInvsxk8n+oFUXvR2Mc7MP7wrHiW9tolcCNNelbdymxrmMg2
8Ek0Zw0dfxRPgljSwgHgXdSKeLLUBMZQSBBOaUJkFuPF35VisIH+GXdjWplwEenmgwHG99jZkCvJ
spAQ4wdHDbpdGcDRLcvkQWTwUTWJh0FoPle200us8jjHU4hs6UpW6JV3X3edeht5cTgrnD1ORg+1
hUbUReKc9DbidfbtAeOyJzg6sP3fyIOsihi612yjZl/GGlmyEGBSNCGeaMVl+AGINrs/p25f0kHg
+kD08rNoxSdoliDqGS0UeGrRbJvAHHd4FkqiZk7LQU/qGv3qubDx6181PnbqVdLCHzcYoroLuu9t
2CVnVN0/DZWX7e0K5rQp8k0QoPomhIZHc/VbBB+nS2wNm6i100M61tXeEU3wwNbfWutKYV5Eqt7l
xJ1uQnDZ+y61T5VZE2YLTmJtJPV0aF1xSs3GebAry3lQEuDM+oTdV5ZpwoQKkylnVYdj/KBpzj6G
Z/CccYOHPvWPcEgq0OFxqMyg3CtOkK1gUVDOjmV3uyFu6xWoq6aBb5sYlWtSCLzMRdcl2wZmkNt2
jnaRKdnGxUa8bdQ8WXch9iQN0EPem/dZHqkXWYKJYRY0CR3QcDSQFZWnDpAQwi4ty0xHS3DP5YhX
zB7xwfyWIwt5t8je2w26YhGYl40sk4c89/KL4Tyjq57cu7ixLrmxzhEJf3IT8ymGDuGuTJvquZ9h
oBYBaWelDqpnuPSI9CYGCMogNue+CMSDp1XigW3HfowV++xCaQAWADpFBt3jTAD5WDiTvnEKVdmE
szdwKob8mARgMMwwame63xVQwmrrV669doOgv3Gb+JSWg/vQut5AtESob/06Sj91SvKxKZX+IRwr
biXEpXhBq2ylKQoeo9wYYaQcv5i93+4twDKP+IBDU910wWT/cBX7gnwP9BvZ7DGsDGjsdXM4pi4m
CLOJ8w+yDGzXudNL2BALvoFpIvKDEZXTrToq5h63SOyFYDkyy7i0lRAbuBGjF6fu6xVKdTXInfrc
Ob2xqly9xxEyOrfyoNZoBC5ZmTKFkx2wSn/IyxYadFnWWbPjzzaGTWpYzm5ElWxNQPV4O7pofQee
jiKko6Uf0WRae4mSryG0dQ5JaWvPaI/Fm96AUCMwFevBT5U1IlHTqbPnO1ShBrctlTRbKW38PIaz
lRr3rl4Nw09rbL4Ydqu/isADb9ek0QHalnxnAxi2h3ukUIf7kPXX0WyaAUH1UNuIIjHWNuz1ZyOr
/NNYQ1g/6bcQ+UKG4hYfItXcdkoNbmG0P5udkd5aE5ZKP0B2yBFFfh4IUtz2XT+9Kg1yDtqeL4mu
rPLc8C7OJrEG+yLTRMV6l9LSLkIZbHC05AK/ok1seisQxeZ+KRsrp9gGWq1t5FmyQosn9TBosFsu
ZTDkFRvCHj8VKjvlAmDWs5+mP9Ko1X5YXrWaRFvj/uy9FaEo+WMbQXI6eCpa7zqWONEphPAlHkqq
ef4pR7yz8GLz0uENubip82N0tfxT02rBVje7/mhWHd6DomE68wUBvV3+2DiW+VS1Ltgq0G9O5zZ3
DcsKSLdB01l9RLx50oiNrM191MzDqdT3St+kZ70crFUHdLM2odi0u5OmNfUlhUDoaRJEbdqRNYBN
ctxD2JfB1gURshnUxr4f4JHcq1MsUCn2bFTaCDJqhvqg9bXYO6XIHkJCCyFzy4NvWWCfyrxrX5O0
wpaXmf1RzbPx0e2ZHmULNRofrKD3ntWwQfSFoKJDpBXBE9TAX1MPWj0n68Y7JOfjbVq38Y1m1fZD
4zqsNiGx+5rV/Q/P7J3HDk0YVpOQkFeqXX7Ji52DQtpKQ8nwyejHc+D12kfNyrXNOBnWmbde3ECd
lO/cPAI4H0KZFwikrgoxrLPaSb7mhPTMzAr1xY1h43CG6qZIG4ExP253RafVj3ZoFJBNNc6nMbQv
Ux0SKJDZZ83O4p+TVX8l8kt/nRw32PS4fi6xjv68UyvqHsY2CDQieBpDnC9KmxDMbmjAz4zqDtby
4mdnzPT0KhRqowVLVZF90NTK/mEl1tZxDO2L8PpyjWJU9qDacXxQLac8FkJPt23RJuvG50XVW8s8
zBFIl6hqjXWj5TVSUgPgCMBpLPlgqE2rTzzLaBMFXoMGdlUd247ewBoSJFBZJYP+IYFi7InoRwf6
gwhCuLIRWw0uiHtdjD5s/sK9DXLiHDOe3CknMJ4JtwRl2gcXuKuBq2vslmLUre/LxBp3XgR9fODb
1b70q+Ds6EV2QODdu/FEEh/tMHRPZRH9tG1oY9RBuZ2xrrAp6BC/F+VR5mS5PPRzi6VZG9pfksTo
9kvR0iwMunbrJQMf2dqxnjI9X5dT1j/mcw7tyS9GqI/n3moRsgr1am0AAzvKrDuqN7jzvk66md2h
7VZc0EAJ1q2os73MpkpbXFIdfKttYmKfW8giWYlHH8yg0vqAEtISjDGERHkUdJty7JtVUhvubR91
/XNnfhjauP5JAN6aDxJgkuiTJlzJwgV9BB68yxQ3X/NeAxvlGd9b2LOdrIHrOrbus3q8iD70TkF/
ZxGYv1Zj+1G4AeKC+AXddYe4/Ax7A6+czaXXJJ+KcZ0FU7FD67Q9WgbwAjG45YvuePBeGCBzZdYb
8m471OyZQ90ZVg6rigedIIsHl8C6VadZ43EpE1PytR0c5zSNfv8gyxMzfLDsShCdwUd63Q/OIYVh
8Cwr0d79Dl1vBrQ2h3i+r7uXFGKQ0wDT4RqF45odfPzcdykq7f747Dsi37hh/VlCI2E40yBrUpCR
kHl5AKBGYREG+yI0EKWniSyXWEtkG92j5rXnUm3DG0MBra34zL2saoaVpXf9nVPkyqM/2veM6eyT
aGH+Re4GuMuc9Vpv67MqFeatYmcRq6l4GI9TFDwiZZHfht4PkcXxTReb+e1gVRctLupzHmgOGqca
seqa+qxWXnrfiuqpsKEM6d3iMvXFx84ZtbOwhHYm+NXaxopSrdsgjB/8xHgsSlW76eecPMRjyv9z
u5OEW7nImSHFPeO4irQ9WZqOIK0liFtIHZ4nksSOxYhvkv5SIVv/VSvcaBUg/HGf++3HNjLs3Zi3
A+9Aar6OaY2e4ujd+FaUb8vSP5lmMhwSdg43wrKcfd0gIDck2AIc/EdF5jqboMsOXuM9xEJ4P4H4
dKpFyGHQE3NBcOW3wTXYWQMDerWJBFx3+Jj2Nr8DMgROXM03269mbr8qFRRdUO2v8kJAlRugF6Jr
7fTF8dX7mgny0fV8qKUsvrAr2H2BeI5lsO7EROyuwKg4M01sFdeugWiMKNEZanUTCB+3aFR6HycD
RVx9l4uo+6l0/TZn/xmsFPHFTO+J07Zu5KEfIvsGnWomorh8GHoozKemD9c60SXfkszYJP6ofwrs
4mzDM8/eC6J7Yv79/ZS69iswGAKwu+qLXTjs1DUkc8t2NB7HsvpK4Kh/YC2nHUJRr1K/i76jcNGv
uqgIdpEecT/bsvswDNXnNKoAkYK0/OBPugL/FNK/zDVHYmL8A1pT4g4h1mILLgYKsTq+GGoJP4Ae
jq9GBkTRM2rvU1tW3xtwP1+zuHuIJoc4pjLT79QI+RqvjJS7zm4yqNjS7yJprE9GFFVstn3vlKAj
cHHC8MmFkxiFPu2lCm3tHnjfi8yVfVmz+EibVaGL2aNY3S9YokiFDDWq83g3Zqya1RF1qixUnwpz
cFdq5DU3LeIdmyb3LVRqhL/La0I4BEJ2Gxi/ht3spj2K2cXpfR+QTn6A9dK3DOdOBLa3SrBl7bzc
YdHCVF3fL4XWnPXD1t7gFi1WNpR+yI/BokfgFOrTLdS9HfA1tew/gxy1v4C5uCbmkt9Vwpmsf7ZR
k8H+4tAYPpphjWZDfjfoQ7hivAmwI7ZzyUrzW9/65SdVjcNtoNfDUUpZEaRvVzCZrcwuNDf8BSw8
BugohK47/xgiTXBfDQQIQd4Xfg3ZFYqx9J5tzy4JezezfRm53mvmEXFfV9FXDGjmGl2t7lwRuVFV
G8k4LGmIZUqyECtGb9/m4uVd8dKUxdMajjQo7rto5YWznoceYKLpxno7zKLlbuZEvJppehwTNbvo
WZlfkshCbTcpv8gW7HDn0PfQBa1IeGK+C4yA+AyEgy5+qWsYL6dyH+be+MEvK6TrZ9qyAVVBPRvF
VxaaBIliPe8n8Tp6GLg8J8Lu5gTFa6Jn8cYPCvMoa021fVHqhu1nlMYvaf8gS329LO8SF45hvxXg
PqDcaI5eA2qNKNp802UGwSkzhyZhGOY3UJ0sBHmko8KHS/GVdM+Fikd5qAxzP3axdidzuR7VOySk
D2mIHJhn2byKiO991oODooTNl8nSgZ8Zmna0Qt97KpLuHrLz5gvotWFNcEt/dsfAuZ3GLNoEbpN8
ckSwk8BmXSPGSgMohIqf4TC6oKf9Z4vJ4hXtI2GdCD581pVIvyF20tgIow6/psorAQH9Z8OMlC0B
qPYResd8W0WttaoIn2SzllvrDhnrDwIaxIcRWlhTaawPrdOwpDfqL4awAATqVbnNlJwgZ/7lajQI
9ClStWAt4MLXJYN866TelXV40mBIuJs8r34p7PAGSMrwwFa9ecnM+zzIy2cHI+cHRhhBFZTaeuLf
T/74oci5C4Gddhs9GEpE59WsWDWaIvadW1o3aDPnxH8iAUU0yqM8aB5UFXUMTRZrwy5Zu4RqboJy
SHf2hDimbFP2LrhGFZ6v+bR+1NrL3EnYId+OhiUSDL/jsSwVQOTktgG3iBgteQBVF5/8xPt0leRo
7XtFxIJw5JBbrljRa5T4SGVA2Poqy3IdTet3KVmbC/ttO0UQ5yPcfKWPysdIqjYalXmjeH18DxzT
wnaZxNuQSIqdMZMWTH0cnue2IDTidaH3yc6S0R7LmkUGhzgpC7CoNt21rFBUHVMBSzll2IDO6x5l
ysGye015v1N/qoUx+ezIIdIFKktHZ2XDTfg9yzHaqX5if4C3O9uPBRu4wjZRvJ0gxXCmSHyd2xJx
brIvnBU6FEJgjNYEY24YIK5be7qHfrhnXoXVqLegsTLniuqfFfIMPVLv4y5+CZ0GUFEUG88R3GF7
ma0zXX9mv6PvS4E3nXjBzYR69UkBQ3tRmrBYi0KLv6c/rMIwv1lET6Amz7ajmSL9FIHM27mOob74
yfSoBNA1GX7/nE9MF3VjdvC6tPXWz9znqFSdggjJEElzRTWSc57H4Z2RFvU9z6Y9KlXwuVN9crJo
PgRsFY6RG32WRVlYFofQRF2A95KBGRTfkCuIzokWmTd6LlpslZfebodzJENtCUkbzmjekAc9coLI
184YbPsQ4SyI3LClV0TUrrWGDeKOyWM6jaAluzlgJNIhgTYLr/zgaFG31wMUgjKC9y/xDKpzR8KL
emXMIS1g8iZMUH8u9M7Z9Lmp7aUS2ghl8UZ10OWWWmeydpgbq3Pjam5c10Dk9WSI7j3h15c60A+D
U0N0MjOeZoOPFmyaPkQVdKa8sbNmVemcZCWoZ+C4NZ4DWdv0Xn6a6gKWrflUr8OLA0PtuvY74znr
lHTXpHWKYgdPHeLFbDcFVbEVVrpCJZP5ymutG2ItUcics3IOU5VgBxd3f5FFWdDVmyR0eUmdmXtG
EBqkanH9oHbmho+dfrcw6c1FQZAad4Xj9ZckSNaqTWQpppr8aWCt9hAbSN9K1LGR+i9K46pnc8Yd
m7yAm6I2wr3MDnaUnOSpygDzXE507Sokgghr8ZTcqoYJu/CSz4xm2oDHgf5grl4qIiMrCBiBRlt1
0Oqo43i8sTCgPVsakzCcyNgujAwBVByehVOE36fgp+YI5UdK8KCRK0jENQ2YWCOozsYYBTepAxLL
qsPiQyYSnKSTHXyv+59NXcB7969zzGzKtmh6V2e1EsYxSh4636se2NYVa3Rh6v11ppd5zQMR18zV
nukMLEumYWPUY7ZRTTvaSQSqPOC0g16pVn+VSWypbNeDutpN8+OQ7XzB1lI3aosBhu90rShgQXO/
EU+BCf5UpqLfqaVW6fFKmLGKaZVYuqZv3fvCEh6rp6D7mpoOxoRaf4kb4qemNhIsoe3qua18TO40
GByE9OAIDB6GpBdYhtDFG63I4LO3kw1MXx9hhsuVk+k8jbOsNlHgODiMI1qG2TUji/FNxAdDmDiZ
5lZL08Y03VUcFeleVsCTj2pfii5mYTiIhyiPcr0qbzSP070xOsJS5/sqy2VRVDuP11svsxYtZKU5
S4J7fuPc+EQ1JIZzK9dCkWeGJ9/TvLXM6k4ttjVEBge5CDIGNKTNkRhQWeu2PzMz0J610psuY2t9
yFKlO+ZeROR32sM6RlSBwNqOZrD/O5U1Ko6XyriR5fKwNJPZLE4gQKrzcr1UQAmZ7o1oSleSCDdo
/e6Mg3N1FUSVZZITl29lhP8bqmNZtlS4IcY2G8T8einDaKse+zj+IuD11LyV2rj3ZoN1RULRJUJd
AtYjAvVO6EXeySJZKctlqie0AvoewkDe0D//PkM2yXQRGquldTm3ln0ZXb6r5vA1ybs4+Gl5MqCL
XigdZXki9bngXgP/TTQbuE+Ashh3v8MvMO0HNFr3rRkMr2Y77a9mSSDn6yBKrHPeVuadY7Sg2gsN
HSMnuJ1Akb2o4RQfvInAQLPzdiyQ1JuoFe4hH3v1RumCf0uxhXYPf2oXWMFtI7/VI1RTwwOLbzh7
xK0i4EOSCxJn9kv41ugf5YLEjgrzEPhavZa1veLAPucN94hvuXCZ8a1gOUlQ/JyVnw5CCFv2mGTl
h2XI425d18gsGGkYzSEowP8VZJfhcotv5U9YkarsUo+5RdYaXpleIjXbm0Vg3ls4w64MqKN5Dpta
u/1FgEpWAeNwKyv1FArwEY61PZaC+rH1GoKrUi+ETY0sDE7No0gecOxVD7IkaZr5ew67vaxTsgyi
Ws+Gai5FFTg1P9X48MW20+dNiJsFRxn0n9uTstOivCUiFQeJk/gwiTem8SqiEBa0qHsqVYMAc6t7
bfzSeHX6mWAwNeJt0NKqqpoWi2JvlF+vn3RM6yoUB1HrP1yLc8O4z0p9/FyyTd34mVfeTC3y12EZ
X1Rh3ZS/eFzTmb/Amrz8TvNbZV86o72LcQJ/dtGB7NGYtofC2GXj7VXdMO5Qh2khNourzLr1iFDd
iDj2noUJ61HLBaAQ/iSJlVCKwhdixtfcXCdzutUYz79bSpKlJfevOl2zTCRiIBGSCkzGaA/rIUNI
szRtBChb4dy1FaRWM9O4PPSsVn+1IIITiUr4f9ravLaQJy19yBMcBfqe332MiWlcBh3voUa4AAFD
yUmJNe2piupp6ytDvsMAosEWMZZHoCH1WtbaxZDcdZ3/HCa0VdFHfNKcraySzZuquFc7J72/ttbg
pjHgaj6p/joIZ14i9BZXjTOkB0faF0qL0FitVeudNQfgGfOhnNms+9AdblhQrWWunCmsr6m5UjbD
jjfcEET/q8VcnpRRu4pypHDHqHDXZVjCRq8itdc5AAZGt/oCrdx0toJcPYy999SOqXqWRQ7RCsPG
CmMPqr3YYr4ZCV0pu9lgUDygDjMSqlioanaWA2AahXLLCutBvv+yCMY3uEt1/D7LoPnDSbhFrmNI
tvKQvNz66tBs9RzT7Po/nRD6U/24/Mryy79PchLRHeqSCajL8uJkEgl6qu2uOMmsoepITudRvcad
YCLWPLBArMd8a/PmbSzU07ZFCJMIhtq1ILwy2/aMwJVTG91BHwbdwRgZTXeK9+OaM8wxu3X77qhi
hNsFesblz190+fWWH38r0rJVmVXc7N8VQ9+3dx0ThmxhphAoRbYX71p8W5dhGIIdL5u2nlS8GtWY
hRdZMRrWBZXW6EYbvehOZPjduzG6uHWsHD0VQsTIYHk8zGU13nzNy7x1BwPPutRr4Z7gVsD3lolm
F6jwyW5iw1fP2RxCEon4xmERAZWDka+sgL36JlVL47ZWof0lWs3vEOPrPwmmpluT4OONHaT4jwsI
fPAhOFhwk/JOHhQEKK+pptH3TkCMoT66w5pI7OpuzC0sKqFPiExUQBTpsJ3bELxV3TUBmjkEI0Fi
3SnTJhyq8oNel8g8+2rxrOhGvA5Ms3oVFjtBFrrNOUmjcB02CDPEwN6AfrS8yOaI5LsLvSeGI5xJ
/ucRwaBNb2rFi1KgplDW33zLny5GY6p7F6KMHZA2d+VOZntOPOdDYhNAXA9Fsc8xEW3yOlmHgRiJ
meSQZNqwUyNEz2UZwlPDY+YPT6mIVXxSyKyWBOJGSgzWUG2q+p61fRHETr5F/qHdRq6SbErFYLfp
R/H1EFbebnA6/3b00T63PPS5VFjUT/KQAiCGrzMT54C4v43aZgNMPJb3UmIKWWlJlZ31IPdfYi3b
Q7QaENnIFOx74Ua2CkwsKx3RjitDIP4YaIM4dmIU11qTgB1UmOKB5QN9VInmrpx+KFeZnuprR8vy
UwBZ/Qm+qV+ppUxWxGIOzpbVjg6UDgwTzeVBtlxOXMqWJjIFtX4OJNEZt63efR6NwcbUFtGLKO1/
JvFCcSluBLp2mtHTMi+bypQsU8aGQN9nQo6bve5Fxckrh+5oN8WT4Xv6brn8KAmHdTXCS9UIQIiD
cmPqs8QX8IVTPwP9jRkKbk/Wd6HZBeCN0Fp5VqCsmSyaecZoTmXtYuRb8nFtQ0mR59mxB+qAmRcF
wUrFhy3DA2Sn/aTH9Udt7hpPHF7jBgzKqdDGuxqPPvDScluZYQvpWhsfnJh1XSzAfqytKSdmwA4K
In+RFsivT0TeOnmL5eHayG90Hsk1LYtl+6Up+0L7MCiohiVdnh3qGac8alaWHeQNFEytDWGVPIC+
xemLqOl82+GIyFG1yo3yMhrnPmrxEczly+2XD1OWXR/RUr3ULGUytRzkc1my79q1kcozb0LbP5jQ
MqBhgTufB7w0U+RbIfMtqKLxetEpyM9xjWenhJUm7cCwcsXLYbl2WRa0rfvrRJmXd2ZpLVPvTnmX
ffPHl/O0ruLikSNk55oMT7FpuNNWvgGNo6fTuiOufwOtBlaoxhrSrXxcGLvz0/Kgl6wsW57oklWU
AkDa8sBlzfvzPNfb5AUhU1GgC3A1aqHiYm0E9B8cKnx0vM+ZUk9rWcBM1PxKmhnQZpRZnsYOs+Ag
ThZz96nCfc/LOSflAeXZ8m0+i6CEbhvoSOXzWW7Xm2F+TV7vbl7Z287zt47+bXRZ7HcBX+35EM/3
w5h/50/ZP5XJM2SFPG3JyjIsYr+6Unucw6rS/+wS7/Y6UuWYlId2nghkypFBOzIvB/Kf2vypDCoJ
HstS8/4XZI3s9voLYwY2sCrjNUg7rEDz316eqRzE8sG+K1uyMvXutD+V/bWrpft3p4WeU2KyCbpV
NM+RkYrm5K/knO/mN0jOmW9qCjbVKdwWVI1ZRlKeKvPXTmRPv08fgVug5va7UKb0rpz2dZseZOcl
jKGbydgq0F1ex7McpnLqWj4K78qWkby0+1OZ0ObIDfkqyoZLN7JsyS7dyFd6ycrUdcQvhe9+aunm
T7/UaTqMgcFzajSwMc9f0+vs9z4pz31TeP0Svy+VDd60ksmlURiV3XSdyHs5x775Ldnqfa+svPJj
539bJg1rBoUt2WSeWOTsIstkVqb+23byXHlaYqabKdbrw3VaXS79Oq3L6/u3pHwekZzJZTIA6gSA
58tyI+SnRr7brYbyj9ER/K4GAS+znMJSHGrNjZwkZD4DtjgDKH9PcSVKI23zvEytsq8/Trfzh3oZ
aLLJu3bLGJMVceAp+LdH9fqRfzeO353rZwpWLPV0vXg7/zYWqjjOi/dpDXkIjHY9jgt9SncmhhbS
qNj/a7H2ZnkQygWGvJDlIK/aCWJUxY2tjXNjJ2/GMvPL7LsyXd5F0GtycVaHobqVYzaXSRd49MHE
+rVXBvPzCLB9WsvVFipCCuF+86iXzX2vfepDWFWj2n2zBr1evXyOdacpv5aaqVyAXp+pXIDK5PVl
Xp50jSyv4rf2Qb40kPWlG2XKR8hDf98R+Y+vj1IWvsn/fozg+YxqGo7Ly3R9x36veWX38meXt1Wm
ZJms/VNWlv2pq1SvTWhTNua8t5cXJ5s2ifgYgIZlz1BurtOtUbLDg1jAA8XLFi7pxhX0KT/aeXUn
ZyKZQjXibVaEWba1M+1nYOjlKWmxQoLMK08+jJoHP8LScO5KF/adEB+MpkxwJnTl4c0njVUxX7fl
Kyk/jYOIk2ndC0GQK36EFeiDb8uNkSl5qC3Q/0be7Gr9vo2J3l++0QpA5h1IxTvZUBksbYNuL/sg
wqnpev4qp6AKDzWhTjBygTVGKCGK7Mey9gglH8q9nHOmKmUpI4gg33bcMvn2ypHtWS0fo8m22ee3
wScF1jokOIts1da1tZFNtBpuf2gQ+QBfD2bF7zeDtpF3Uh5YC8Gd4RzlVconc52qRgRyYc1zP8iy
Mo68FSaWi22N30Oiao6c9+7BpL2S4RP/Lod4KsKtFncNF+Kt1UE/yWFSee0haTERTdNww0Ipwyqn
o74pvvLFSLaYG2GTnx/3cn0KuOctJBdf0EN6BtyhbGskI6Z1gwzFMVYx16EJlq6gsv00eJ6xteqx
PLHQM7e8AB/lxb/Z1V0X1m9Kr0NNLreX97uv3XKGSmBZ+L1mW+6i5iR4RprmIIfX9ZbNe0v5bstO
3s1B1/EtC9+dUii4bcMCekT24iNiT0jeyIWpn++ECTs06lj4DhGXYpIn+muV9W67G4fiwexM7ECg
RAnbP1h99oDjbKXBZZMF/q0dJ+tsah7s7CIiz9nKX02g9Jw9jivo0ndBwb6bN4iXZR5c0EqtLKtA
uE8/KKJme5KaRzOsjOsm9bqLva4s5ECU43xZHLwrM+RuQba5Jt/Vy+zfFxjXc+RrgPt2pybC39dR
vyOKzLlul/66+rCNCt7tvN5fJ1qD25h+rJrQ2i/vam6bazBD/UEW4VHneyLnlGtSlsq8TMmDHSg0
ClCwYP3Y70x9gnwDPR+ztrbLxHFdBsu39/eSWxd2dUyqQaBPi/Xjtx1CviZDbAerFmlvombSNwNw
mUXloLyuZ7xJjQ/MKZgXrbWXhcNBvpEAYEZCDfQ1RBP+XtPSnRx+8onjaVvpXeQe5KvXTN21gfzt
FKPbJhfVdF0qyit797t/Kgtbb3bNRrdNx5d5XQy2ugPFdX+dzqq+28FdeZGXLXuz60Dss+aXOUX2
6Ay1igkp/KyHuTZtHeX/CDuPJceRbE2/yrVeD2wgHcDY3FkA1MFgCEak2sBSFbTWePr54KzOiMrb
3bVxgwuAJAjhfs4vFrL52X5BJ1n2v3vDy+99e1He7h75VrvdTvIXWlobn5araMxN1yjl4S3ykQ+G
vukXrfDeTYhVHQfMyjSL22X97hJ8tym/vJkW5SbsjF54LSpwhzK3eUmAOdhlCVehfMfL9W+rE1NT
yGaHVbyDd9kdk+FaL7HYZ625Mwqbuam8muw2iyDedEind9+CZvUgqWsdtfl1ZS3vCPnB2FQuJH4A
471dfvLC+v0Sbcf+OS+DDfa0h6WJVubdP6NW787g7YyuL3+5Jc+iCtDba6cO/9xfjy2zL+dNWcc8
9n7NFEAjnQYz/8iTnlgQCmvrlMgqRHyYABTgH8lTWK5Bb5tyojeZkSDdsB7j3eYSVAQJ6iDGyC8+
mChabuRoeQVHYc2plfUOEfmV9Xab4sjPe/fQebvrG6Z7m3wK9dtJkqemjeJuUxU68tZyVW8RSJjr
9DjAllt8M9GnnU4CW96uRt5dLTMBCHN794+EEPCm+PJuyjUDX9umPepfxJxn4bskggn16i0nQ+AI
tv7CP09V/7VbGhRy5RxUXpbyNPOtThHa+6ujgNvv386/q5FIStb33VvbbS7brb8LcUT9FgMptPqH
hZ73NiPOdizyB3lJyKtBceeF23r0xwWS0AH/FtBAPJHkJ4vJjreRjdLju7tGbt6K0vIyvbYP+XrF
EJFztzXuN8cK+eJ1Aqs06t7QIANNM2F3bOfN29rfsnPYlJHKrGx9yMm/Q27pDaqMCNb/epLevpTs
u100WqouW7kpG2Uh/zW5ZZDL9oOfTpfbT1VfbsiAf8YlSb8t6pzYLICrKdUIKNQMcN8a/xmzs/tO
2bd21ev+iBSlPDO3mZ18Hpk1wPWD3LwFKuWff9ucnDY8Wea3LsjG49taD8cDJmKmqL3fFoFzFyDK
umSoaGrLFf5nvg2z2ctEDuyOkFKk/mFGLxMJz8O8t9b/EWkfQATyOpGPrdtfbIPD9dK73lzDD3IO
uMZRs7Uo1mJBBG8bh9kH2SQLs74bcAM4yuFF9Oi6fOVsnQVP6x0pugazifxVXb4O0XlqHnQooJuk
2A2V+TB0BsgWhbSqbYONaLXJ1wQ0FyYLYVYfTPDgyG5Gntlw8QgSfVsWW72nNBremaAJHwxHpA/9
YhhHdFYfw9WJK06KZR8o8Q/AbGJTKIOycWvUgEOASQTz7ZZUe1i+oJ1q+Z3Z/FmtKpJZaBEZfhxa
G3j52SnpnehgGIayF0GcQ68lUVEujvHUV03F+zImgbpWcdr5GOtWs9OX2MMkNHhc5pfFwCuvAPf3
mGfAnVQ3t3HjIf02KDMHBJjn7mIoi9d0/qMFN/1YDZV4tDquFSVreqjbMUrNTux+aKGwbkDdqjzh
FO/mB1qHAZfUDA9VCaFidvMZn+q7gsVDqyKuoqMCECuqCU7BujjJ4vJFN7E7RdulNw5K2CRfKvPj
YkTqHttfsUlH5VlLQzTiFHgzRrspisr4KKLPA8yhdp0P46CEVcCa1MTWlsT/H+2Y75G/hOs9NH8Y
2MopfqIxtQVpuQHwuWyQNAv9OkvqzTLvtFRfTqqTfIj7CVJTjiUSeu6q1yTluBOmmZwHDefq1dOn
UAT3aikuRRh61czDsRcOYv5W0u01rBE3WVIZGBeHxbFYtBe+j3GagBWc3IDUI/dfGQwwMHNZAoVT
4AVZLgZrDZ8nyYiyGDOAyfWiD75YjyAPY8vRTvdjKWAqYNmevbrl16mCmDO7o/0at/UHS+/gj3ZJ
/tCNEwjJaHEuYpwL34ytdvv2gr8toxDBTzcL7Ae/R1zV7qvigpabP4acBJx/7/T1LzVWwYrQjrKN
fG/3ZuD6uTBmX/TudMkiLfAD5CI3zlpVDfURdkIFxEc/Kjle8Lgeku6K9XmLyY/utym0LKgLPWji
StvpBRqSC7YN9b5wMy9zeg2/zLQ/5NWABH08pZuwT8XGXhpopmrs4eAbXt6KHu7VyS1yQGr8u7VJ
zoz16co5u58DS8OGBy23QWmeMIKAx9dMBjZlPurdsa+7VuR1jnhy+yK5I7sSeMByQVIrA3wEu02J
bT8FnZbA7pgS5BAv3Qja9lbMpsAttnxMMt3CaSv+0A0ZxtldZXm1kx9TO8UEILTxRcWhBFi9El2c
KuyeFrPpntqk2Q4DonSyZhSTds5H45hXTXpO1yKzkcVv5selhM5juhNY3PAn2JDiaVnSQ1Pa02lK
te1PC01RAGXOMdEH4w5B/PqA2L43TXXpQwmOMGC2eAeRudnNDheUgzjGxgyqyVPqxbpYzbAXdt4e
m7EEVMaL705uvRVVEMMUMtKt6PFOHafJcxCrfAyodYFqbhrbKtHjdV5KzIJAMmQX1yobv3FQ17WW
1D1otdpukCCE2mjl4SkyBj+sHOV7WronB+fRGcmOTu2C7wjcp0AQGjgz5dyZ+yRJ9kZZwtK1eudT
ksZXrcRDU1nCAde6lqSejdbAiIUFAsuV6nV1hJT4KoKvFJV1wIOPVBVKfn5XFiHJuhkBwrjCrVIo
4SnrQ78oli9NpwVelkEuiEakS2vzalpN9QIfFlK6Cwm14m/MexFu7SAwvKrvvwxBiZtRln5RmmSr
iqlGgiMmLJD2MT/bPVdJ/9WMyxjFjABnmYBrSQhy7nEhjlONsDCXaHlMc73Fpsh9jvLuYe7n7tBD
8vNHLA7OsNye64EktKK4XkKe/yI0VfHyHlQsrN5VFoDnNFET1bcwgu1SxfZTQXNskPhsYOR2Pzst
9zUWfLDTgIslgbPv1nlAi5QwqYWVIgEI4uDUUOBc8C6o4mHmaXZYQqaqsanCyHMTJD+13oY0tF6M
4EB7T0e01wd673pLHT7Xej/v3bxrPFGCZdHxwk0L2yIpzunTivwVTH2OtDzOd9amy9MOV6jpiVDr
ZNrivjUDlApbCD1oaseerluTb5mAz9r83jaS6kOkdN816Gx3AXXzlekv3xUPvpqfWwc8zJpOQXu2
VUZQ4nClQj0MtmnhkRbwCsW0ttILejH+6RE9wFTs9QkFhab1h9RkFZhWm34cCJjmJY/stLT9XoH2
rUAIGLJa90xVsx61UHx0XdM6KW1tPeI2/segJu3OFia+hqlv1LF5aHKiCUn8Y0SRGXuM/KOox+Zg
zY+56Wg7EwcSn/QXtymIZw/GkXGq9EX3O/Uxq6rO53HonLNe+xYPM2oQfQJ4LWizbdmUyatYAtYb
pP+JY2gkxDSjOmsC/+pMc47AWIlZGHN4smFjnVVNqbGQR+lYG6ArLdBacsJCuvY8r3I2fd9cprLW
nospbE5Ac/9IEYgoLX+CfrXvhXLR8q91I9RXhHXnY5SX9UZoyrhPNYKPVjeIe3stCrN/avr6rgwi
/dg2EayOVJ/B9Knfqiq0ofFoxrYvSLYj2umpTUqiHJDcndUiA2EpCdDNJvZrPO/9zECo1SgL1+de
hpFria+RJb6VQZjtUrfQtq7mjDsj6Q6LqErfGswILt44Afbo6o2TT+4xb6p92zArayDxsRI7KMi6
n5msBn6iz4+ZmDocsdMev3DN3aoJCinQrLuzzZ14qBXx2g11/SQihbDQpG8yaDZbZcTda+n0jynm
rbzZZrCTJkg3o0nbLddBcxo7kR7CwtjqREaV0NK3bqZfy2lY7nRMobzMmtSnLCTPGpT6uWgweLAW
ZeQKw/Quq8boZOs/kCNWLp2VBawbVbQ3UnXiLTB8hDYLpzd2TkDL8UD4VSROtTRMPWmcXTSTOA6k
8uWliD8E4zx4RpuouzwIjbM148razmPuO+m9GrXu4zI8VSaY3BaaA+BaojaYTmyGmn9omYx+x5Qi
K+YOQXsDjzS8hXdQr8jZWbhODZFzdZi7lgoB0bhFXkY3XrMBw/Z+GJ3janu5AU+gcBFnx9JQL0pj
N5usVirPwimHfyc8xKo/Ndx2CwZoG60y7iw1srbAenz4/dh+Nna8L8l69W05QU3Q/hjd0dxlfa+c
MIeaN1rsICXaro/ZRM+93P0CQMJvzYJMCX73m3zAP1iteSJOZXPEKwR2Ex5dzI4OKU5ifmaVV61N
5k1OZNZ262+JZiIjBEnFc6vhXsEvrDECuMKi/piZKknoIjs3VevcY3nn4GyVdruoRRsH3y7glOpY
gXva1iEwtznM752pgWDdmGN1mkfj1WqigW9iTlD9RXVZwBgfo9kGQm/l7VXTRHNNmfequZ48yKaB
+Rry3Ngfy86hSsfnwELkJxpQanATxQ9bZyJExZ5WPi/3itY8m1PfXME+GVt3DplRuZA0Qq1Id2Wl
4GmCDUU99cGRJxofDFJ+xeMrd/04qZc2CQD1OzXyVPx9GzlYthnaRkyGCxgUFhpCyU9GpzRHx6rI
+nYZp9xqOwQ46iTadGHzbRIF+tqTm19EPdiqN6khVhhl8vyuTW7aWbacjKg8yZrcjZscjyYxn7HV
InUxjMMeooP6LNRuerY3clsWVtiiozsSuntrqzXxqQ+D5OyC4XquY3VCfnR8fRswDl24yRoEuN7a
RL/7gVU64PEBDLyjqsFJd9OfCDGEzwChwuceV+xdCh9789ZmNDXktRbgXqFnMUiwxtmPgdNe5B5L
aSwX5lp7WZNF145ElWfd5Hp1wmfhOBvdLuLHoUGOQxdGetThuDyXQWbc92J+kDVZtBbatjWsg4Os
qkUyX6aFL7mO1/U6vHY9pAUcmO29bINN0D9AYdgzi19HMGyucVKCg1veRtRa3jy2Jg5mt2MwAgB2
vzFHvL5lW1Yo9abIlWBb939USm8/Qwi1n91+mLZOHreYveM3AyJ/wl9HiZ7kkDhHmbfghe2rnQ7G
HPztuS2Y5gqQbs96O5LMwf/Mk4NvxTiuIuJFcKhCONdlb1xHHb9lJgGDb6/Vyc7ja5Xs1VEY15T5
zFVdmtDHCqM/ygEji6hjsiiYd6/j5RDUU9LAZcEbTuYxF3r8rFRucdJm5A+ytImfk7WoVmhpY+Yl
kSqqsnAiVqg1sMoTEbEqxVYGKQ0I94Nqlj6AQvOlwrzFzw2dGWNTGC9M5satpeEAKns5Qe5hpdb7
pbsYL2Eqyvtyqr7LsVgcTc9BHd360vGHymmZl6jG0luk56JL/khRbIAg3USnJrDbB1Jc+nVKonwb
QWTNMD7xk7nqr601pg+KzYJ/rcnCLVfXzKAab21BaBoQWFl7BDp+ZM5adHq5g/udPN72whxpywN6
3spOFVvexxqf97dD9m4hPPCk2lG24eo1n6JV3V/uINuCAYJ/BIPrNsIhPVBgU7mV1cmMq6cpgO22
fssC68yHXIkPeu8mvkA+79hrpnqtOiDxqsHCrHFS7UrIS7tOLtfWYHRPsknEAqP1ReR7uUMwieE8
GNM3JkXaVTZliXtvVtwYsubotgDApAxbWY0FJ0uth21dJodab7R712zHZ3OcUPqo9M+8HMdnWSxO
gjOM1WnrC/PPtsp1/KXU4sfbiLl0yCuAszfIBewTGwG6qMeiWtOC6Kcx3EvFlHJWv0HMNj5wApyN
YhbpxawtJP4iTdtDw+6elA6XubLT3S9zHR3NZan+wLn6NBVKfD+6yfdg1WJ2mWaf7bUQtR14Nazi
B8Mgb1LXZXvtq+TzXCmcttBYuMoLpDhqsVHcONoUUJMvqSdDBFGDisek5fVOVczGM61cOTiNX0z6
pR40xOSa2D3Y177Pt67yBZyi+YDdYkOCFqL5JLTyQ2u6R+7NcGcHSu3ZCDsMhfZsOwhUdN/bDEun
EZUuxKFtwh+R81QMiL+YrlEhDR26B/Vj0QIcDtXNjGnylZ++azQRP5Y8H5dUfwbgOW8g37osHd3p
3lpqbZvOFkohS+I7kZF+GdJR7MYmIdxQFqRfLXuLq7KGiSMx126KzDsDrqjRxD/HXldPYWV/d9r0
bindeKsvCwwavc4+hmKvOjpzO8yySqLAvpvU6gc1s5VdlMQ2Od88fehi5QeMR9Rk6hilPxuMZfSd
e0P/UAbTo9nXr6aWzy9lmyl4KdbfqilXj+lqAsF6EpdNXCSPmt0hWYY0GpPRXveSNE0eCyhjYLbV
4Ks7ngIhkHoYsvxWaBgH18qErlhcLZ6cTmdGU2CPQbownpaX0UTX0Mb8NZ2K5ILnTsIMURRbrdPa
3QGR0fiHjbiHr1axeCgQyVgTwIJpW/XDmKPpQzvbz6llhT+0PPlQWA72Ujn6X1BLyDyYdXSn1VNw
socmOzTmVF2Qai/JoCDDyTw0vGq5VfgxAODPrq282kO1/KEhPGOvzkdFkJF2RpsAd/fZG5Mqe3Xq
2dwscdQeUBLQPIulAYasdduckB5kahaqmJKkFZ6CUTA89kPfvXSB6F7mlSIm8uFZ1jK9YEkaqcud
rE66Vm0rvep3sjpiHnbMYAh4fVf0L6lYX2jwR9+OVhfKLtVt61GO12JbYFFrVWj18VGWmea7aEym
ray68Efv8Ndg7bj2Rg2vfsua0S6iJgt8xi6OORJCW5sY38ERQKBeVkU3QskD076RVaxwlnNIBP/P
o9m5ub7BZJ/8flZlf1xEod/L7x6MItkMJN9vI+a8YRXuzkQp1o8qeV9cMqt4lbVumMNNZKaZF85B
9DDgrPYAaCH18qQriDrQJotkCLSNNodAPhqhbGbY9PgaquED5sBo7qOg+qCoSnGya/Pxt3ZZjWCi
WsMyn4eOIIEn28KhY6YCsH0n9x/J/YCxd5NtP9TuZZ5qdd9MxB1bw+aClo2ywFvOG1Ru7LcmAoTu
pQRQ73dTYt8OIHtlhwEx/phlwydc6S9qUw0srPTSIIMeiUsXzS+zoy7Hd20zHKUdK1oEB9Yhhd6I
i9ZG7GIDbrCZd59vVVYnOBXlY3RYXz8kgVrLB9ZRs/pa9zHacrgQz5cVWSD+QyeSJBjMzR0JF1mX
Xfo853cxjCQ918XFXIvboQAX596oa/ZeNvbo88FPb4ddUmfLBaVb/QRbDYtTarJJb/RDOFjL4xTN
RyiWNTo7o/kKZZ95UK/eatj57Zn1BU9d5JqvqZXs6kWUz3Jko+XbJZuWWy2e600bL+6tVoHExa2q
vMqROIF7zdLM1ziorNdeZ+Fo9u6tL2t+6AGL08W1nDvkgKrXKtd2djRpT9nolK8KXOw+TdoH2YcE
KRpleGffN1mV78yUdIPpNM8lXr+D5cU6OEVDOGA7lbQlDUCCOgvtTTxU12TB1a6NFuMZTDsrhkRd
Q59zc0CqovDR++f659LLWNwd9IG4yjxooWc4GB0ZVVkf3X7mFWio4hEGkna2pvbeWPnT6eyEp3FC
u1NWtbLUkZURTNYsYB4J5oITQjU+yorOJgI6uk+RMdsr85cmaeLvIfM/H52y9tFFWdCDz58iQmhX
e26gD06LpmCpJMW20pbeL/KV3FIUdxV8cdSW0AZJrrXWW9+5Po4sqqzXwSSmEMKPjbJU+QjAH54f
XqXL1BcxMeXZSy6O7pihN+AQ2Ti6+jNVlHs3MJrvuZt8qqUM2YxvVptj10dg1ThgjPUd85JnK9Rj
VIfrFIyAlj6ERmDcuxUX9tqUrIXcctTE2EMESbwApheqSsEVBpenTK27x816eZnK7nFw6/JrQi4R
RkyueQbiSr6dKR1qelp31vXG3iyGjWixXc+gBpWY6Hzz0RbuQx7sRZ42IGIoYkyl4CZtykJRMN0y
Cj8a8ms2Q3YpK+zHM7Pf9ZpTbXOefX44jONBLULbr0SiIxxSNrtmwrR2LILotRhS7SB06PtiHlLM
Mup9lvfxVhjHqhqbF4SleMf0iFYisfoka50bfOiVqbsIW2Svc4wsFGwkCNtrNVWi3je1aT5OMxHI
LuTpOWbqxyAdjH2x5P2rjpjHtjWEBTZyFNcUSV2CHeuKuQGjPjzlsZ696FMY70N7yLYia3f/+K//
/f/+7/fp/4Q/S7RZ57As/qvoV2xQ0bX//Q/D/Md/Vbfm44///ofFLN6EiWobmEvammrra//3r89x
ETJa+1/kmeFaJFF86O35Y6aKk5QyrRfV4QzqU+DxcikxzV3rUxgV53WMHpefQ2vhvVbV2lPIg39T
5ot625JtpZkHwCjojfDb45/EdVSOQ6wQTWC4zje1nXnV2KnQv2VpZuUHqa8jCyYPTDry9lmOaB3h
/ecfrqnaX3+5rhHtdHVdF8KGRm6I33452RBFmCSG7sOQd9jR+awmnww0ouxxQVFzLVSOcNv6t22/
DUnKRjmuB4l0sfDC7zzipbDuovJ+UNE0bmaC8qk7PuX91D3LJsir5dbq234rq7LjX+xUBPOTHCCL
dt3JXnd6O9CvnUZzqL0ILxgPnS7OrimsI6jUb7nWFo/5XPFP5ktEnliJ6qNs1PSw85JpGNx5nzsK
DKEBSXTfMbr2biQHi/pkcs+sWj/darKjQJcvOcpN5JKJYplJ9aQhoOpi0/zDrJBXrMoZBdTc8fXG
LJ8MbEF3adiH5xYE5CnGhQvtb9TLB0iLm0Bo4jVEf9pD0sb51osRrYOMeb02IIk87l3L1O/QJ6v7
DdHo8t5eifzZytA3Wxj6UWkhHC0bZfet3ukaJCl2jAftb+4cV/+f148whYMOhgZxXNedv945SVB2
vMWDgVw5qSpWQpzDeqnnU1hmvmGEVJU6L8+17RRnKytK69jnFTL/GZpcslEWyuKG6k7VFvzprRr5
kJJwtW0ZOCpKFi6+8O1D0ttrDHtZfFmVyl83va919FsHJwHRt3UPeRjZIcfJPd4OFVVwAtXKKr4E
zDyAliTRdSQJvjcdtFJjIaZHJMIJ0BEN/J7ln3o04A8W7zy/ndLhrl+LqbX725ZsUxU93QulvP7W
/q/GvhuSrWIC47AQQp9jsgW5ekaIx/nQGj9FVc2f0D5tsNx18k0329MnOaqJRvXsRLn7wSp+muuo
ek5aUKmodMhRuqrDoVmPJUdxLNn8NkruJI+FeVp8/ptHi2n9fmlYqhCagRSb7SD4rq2XzruHqt45
Yc9kqb83FyDjbwrRUaIpWybd1rs22ZvPZFUxartE0pRZjoMZ+X5cv5p52g3qREGbXHonDo9jTzqt
rLIcvQuvX501RRmOxMZz24/1ROxlm1FZ6tkeki+lRZDGX0SDyqChnOVYUnPTPuPv38ixTUGUtoA9
vY4cseDy+6YxbsfpjcQ8t0n32Ul1YI5EtD45duPcjqP2+rKv9U5BwoRgezmb7ZF0WrUtVGLNs62k
yGka+3JVABhR6n/XXmXWrd2tivft63jJ/A+y+bNitdfOMi8ji53nPByDR0crP8ZhWH8SrV3uV4/P
XaZ19ScjNBH5UBDm9BLE5YMq/FHmdXAvBR3W2hKGwb0UCvrVJ+UcftWk1sOv2q/98r8cRR7z137A
rALCB53+ivvF7RPyNJq9MBycu/VQ/25ncjL/8evJL/vrK8gP/fX1FhwZp6KPMBW3SV+ANq7sO6V0
lAe0HaEJ11Z1DWct3zA1qK6FKv5se+t925LjlKE1/uZecNXfbgVdU3XHQkGbR6WhOtZvt0I/akMb
4sNwX9noDGgdSAMsP5Fyr0h9cruq6V43u+Uo20QUt2diSa9djOiysjQsc8d69p1yFi8KFo333Fk/
w8SyXszZYUUCXxztbvHiroUBzidL5vxZDgDd+z1RRQ1Ql+HuNGJR3nflUQ51rXEVZdRC9LjZU9PT
eaub4+e4Y91QaTGwpaI3npoWcdspQstBtsmiQ+CIta3dMyFnnCzQtU39ObLtvWVZf7YlWvWDeKN1
6g3bjf22YTKJtt9F7pC3Rf5UDkw7+RTZsjRafR9E2t3bEYwhC09v34gwSrSxMDNE8lrhvocZQGRw
Gc8ISCQbtBuWr3PfAlUNso9uEseHZoiZuVWq/ikjryUH6GGubybL7e8me46fDTIFnuyQh7RXxaKo
mao1tmIf/+apaPz+VNQ1Xagq803TNG3bVtdL5d1TsR5igIBDoJwjMiheXQ7BncKC/s6qmrMVFe1B
1t7adSVSbiN+a7PstNs4DjjFTlpxI967H0IcX6TjtzQBl9WoBIMPdGi+9b51yHF6TvowWvd96zDI
gWoINdJjxVm3SUX72DU1ecpSRTsoTaIJiR02zbLAO8QMZ092K1qBNabcBL5zDGAenfhuAy57zAfy
Uqk+VXqD8mCMXGTZD5eSR/eP0Gp+21i7JuJpP8hL/tY10bKsXX8ZE1pcsAT360OzFSD3bhbHzk2/
YyNbbpWb9fFWK8Lq4S8tAZoaXqt2aCKXxJakeJFUJpJFsYhVRZgbFeY5gDmcOAwvtfVvdakAOrXz
4HIb100BFreKvsUZtvcXsD2e1jQaurOWcWfMx3m954fVqeHmmmmvt7qsvxV6BeZurHZDbaCZUjWI
qYzdeRVgutxqU9gROlzQ/O4Bc+uOE+/I4wV3YwJyB+gMm7Iofm05zoLkYtKL7e8dw3z9zxe4MP7H
o87mAWcJBKI1Ay+B3x51ol0I+iHUey7QZYCfMbmvY2l+qhIdOV7ksLTsBcuO/KUvkN7QrcS6A5Oe
v6RJJbZRUltbWVWVUtyNosyxC2Vd2AHS744BPo+bJFNdj7kW4qKruKMsypj0DRo6d3IeL+f7sl3F
hWMsUOV9UrMk2Fvw4zuyUrOxjZQfE367J55+X0MrGSI/rnLxrip7SSF9lcJo5SpEm/5zxE3AS45A
jOspDisS0Fpe+mPcEEJVgJZKORuYNtp5dLOPE9Q2DGOMHok3dfizN4G1dMbx9mPtKuHfvHC031e0
uq653NOurmmuprr8G399zDQC0yum/M05BVezGH5pakymw3RoIyQG1DqpvdCavtezmlyadmivOsbL
6RB2j2Rp2quCXDZLsX5N2tRMXWJ4DaUbOs9A9gpvKmzjpNit85xWygCcsPm4VGIo/MWFI+0Yrn6Q
gwsVC2QCmLgJo2xENhlRuarAvGYJMNGosKIgKtHZ6tclLtQncxm6nWpUPeZHAbNZyEGkIecvWM52
O6OfelC44/yppT1jjXZrfxufRe/b/zpeHqfo0x8jFMw7qVKnptjWg5tc/YdW0+S3uuwu8hh4zaAH
myCeqnOYUFhzUeHIKSgSZTyWZbaXTbLzbRgJ6VUTeR2nx5p9dHonvcMDS73IwgjQmu1L9aUixXkc
waburcJgmRqGC/7Pmdqe8Sphc+qyZN/PzddbFb7GUwnIC1Rxq5LtzwbtVCyuiklGzpbp0ijr7zbf
Db1tvhtw2209wNuhbrvKHiJ03S6t+w8p8Yu7OO4/D3Nk7FCfJMZM2ppS9kwRr+t39dvwdR+51RhD
6408uLa3qtz9dhBrjS7wmv2bB9DvL1hBMMcij6TbTLlMVf/tBWu69qBZqI3dNzcxrcSJN5GdVX44
aeZr8msL/aQ/2962/u240kQO0I2D4akIXlg3ZJ+XPE4PboyQeLqM8xenfi3FlH3W1ubY1vSdEhn1
PT4fmYeVXABczGG1UZndB3NQvQSF8k/BgGCaxiJhk7ju/ElvnG9OjFDMPfo+84O18PhEY8cZPYgP
zX2Yo0kE08J4DEi1XgY9jP1k/WgXJSQvK039sS+D9x1yj6BP/txjJkh82yPIOFQ40LGE3P/yUDgn
zV+yJOFQpv13UQJ3fdy8C7DxbwDkwmGROIGlCUf8Fibo0LgaDVHO9zMEgI0+DZgFNLFT3sliRtj0
Tl2LjIQGT9N1cw0KToUIj3KIkvfVnSgben+v30avu8iet2obgO02AyXycuSX8I8T47bEk+SBvHX5
ILc6O1U2ZYQf1m8dS5j3u6hiBS070nXGILdKcMSHkKW497ZHth4vmoP4RCLy+nZ0OQLedXkujGX3
7hjrlxAsni99vn8bLg8j98HQHRACKkwhmOK7pJimS13l8a60S95UIgfjvbZBRM6wwZ65FytH1K+5
NpRemc/Gj8mKQcqb5h9xVWDoN4hPlRXYvlZr0+M0Li7ovKTbamFwh81da2yapvySjON8iARPoP2/
qIIZnQHQrDPDXAS+QmgSe4IKTo2rq8wvV41VktXuA9k4jQc3K+He0GEyc6XZs/NwG9E6kbbvq0X1
0JdlrNzh115oNi/7Tq1GVKcN08V4w/huxwP0jQClFt+etWLTAS0660BkxQ52qXaW9bdu2aZl0Nx2
CqsycAJ9DxVnwKOqxMC83Dgt7gzEczlK4Nj1XTUp0+c2h9Ormwq4Vj1N7mujaDYDRmXfenKKcZp/
79cB6jogz83gqCXIe0q1t7YP7J0LdAqEt5POyJeh8vamCEeWxUYZ3cWo7FfHu4Fv3VIwTo5Rx5Lj
JGYWbAhJ5H5Ruc0ZDv9HJVr6fSZr5kLTWvROxlLyNsQurIMektieDPt5BVn9f8bOa8ltXGvbV8Qq
5nCq1FIrdQ4+YbntGeacefX/A8hjtXvvf/Z3wiKABcpuiSSw1hvuy2Qk+5nzYh6ntFqP1TCvMaJz
H2SIPr8avL5R/8CCUGhT+66prJpi6ARdw3pEi945DGXzzZiHFMBC79yy3u+ACtg2mZUBEa0UqPTA
H/8WSMid7Aq9YcaWLHPQXPK0ex59c7jOHOQn4s57uM6SZ6DU41sMjp6+9HcN6pSxPjx/uqRRTBaK
Ue6L/NBSSSd0z3ng7Lo0f5N9l4uIf9cwgElSE/PdCoMpXDeNXe1Mrfret2B6rmGpB0nVNf0Pr/KC
mzRFLdLCPOvYeJNzrMQhUsD7ldBLvvTLCNmXRBA5QIbXayftu18XCKEoH3tNu8yVwZ9GL5Nt4Fty
ngyW1zKgdS8NvcjBd0S3NonqDyOA0exlnfrchv24Ks1AOQ9jN96MfZztJ5ST93k8VDexXZV3wK3Q
8G/94KVyh3rR5KX2kdoUN/0hChHGxzIDRvtfXm68UWPx3qZ8BDueZNVJHyuK+3i7Fb6O8c9kvGYJ
Szd5kP3yDKH+jUqZ4CBbPfIN+JE1HvSjvK3XEjh7ndabHcxl33q9xF0HxFVyvIUuV7GSTQlPS2hG
qryBlr3jUNgSTcdyvdM8IRMmWqY4KBVifNcIzPz8U5B0u1oIUMqwa4Ts+/MatVChBMPw08rQb3C6
BMyITxq+ayhOGPyeMie99EmpfKcfDVa0rbPAF8EtVso0q4fBwDLOh+qluMJLpk15OF2G/dy7DGcj
gJ/UMb+jvn3Umr4L13ALor0Rk/+xUkDgWQ0mAF2ywyB+kFCIjMWgRDHL0bQ5y4McgFGJL2TgRjfU
xZgWit/2tbOQ94CeT6savu6tFhcV+sxicykPg+q/Is9c35S12wlIPwMm+nfaRu5Cvdx9jbClQZ7u
9zwECByGmaiJiZfoVOddN0Z+uLT7KHxok3g5VGH+1ImDU2mvYayji8ny86k1Seor6qBsaqPNn2ot
zW5VrcXYU8SCVA0fKurSclBO+HO6EhkqGlg19KcBxS0T7FLnjtObkgjQ8ag++chwnngLoAEp+jUR
Rg3X2w6i2dTWBukE9SmugPAZ6XAwM8DToapMb+QA0nVvFN6WevDlirG4Ymn7v64o++UHyzAl09+m
dECrXQv6pxhMV5h35asm/AcTsgULwFblK/wGQQ7o7bVsOhVcGj+eHSSmGXUT74gqtn4vr1FkwUp2
T1Qaj5m4hv77GlHB9rdW7FWVott5TSZ0KEKKl/6l69pP0s1Yan6Gl4PIPlzyEmPWtDvLSl8vzTm0
4fQPzQGn9PRcQmbyrf6U1w5+iXEwntxkRsRC7cgPKwIQBcCiW9iNOd7ojTMrq7QYcEvN+2DNuiJc
9mHXbLreCc7yoDtQHctGQd8hC2Ftu9nEX1Lf9i7mxTLCa7IEwk9ifwfkGewuTTmiDXjpeUnCS1ZE
91EWXqbECqzdnoe8DLv2y+bc/p2Y0P1ARBaLemjnm8S0WI7Ag0t2fqM89RTDTr6SFKfLgBeD0+51
l/ejIHCJw9TZyLZbgbn0O7SDPvVlglIDquGfGDkkJ/6Oli2UL/e1C4/IWxtTitCFuGd5VzVneXv+
6pUdKIly12ISVQzlOYgcskHyvoZiOgBuiyLrGUiwsqpbOzimwZBMQs4Co7kqHY2tq0XdETcmtuEK
xUqZ0MCGC/ahE7IzkxXMHNSwjLkmPswgmW9IwGDI5M/8VoVY9RcB68LFCdPx652MuB5ad8DP0PZu
xwrhaK8BZpeBY4k7pB9Fq++s6Qnk19FPEzyTRZfd6gFiKHVwKwd9ffDXLNXstRyd45o6ZZv/LGFh
A7NP+vemn1hrW2qwL4rOe+ktYL3W1L/HheLBDgWJIMNiNzjwTA5AlnXpEYAdXBIRpnhNtBzbvmR3
5wMVwO7azvkBlyouY0kadw9BpT33k1rzXK/bB8zw9KOjOgfsGtqHXByUqlLXuA9HUA//6dP15kEP
LAtSCF2pi5hw3gC/hOo06Kr1PDpq++Rq77LRV6n/CBUKkBFDFt/JY4Osfs399gzC1H9w8mZ1iXSb
/oEnEne2b+PpCzYEjfpIIEJkacYt8p5FvDYs5B4yUSnUBjzCzi0aEucpmwZIKIb7zK7iuRMrVnlA
YZe30Wh2vG6cBEbcthULYWuE/7JhX27cWPhDYSMBtiwJ85e40GLKC3W4qyZLAeuMn2Mc4FSc+Pad
EavZS0AN+xJRTmnwWLXV/zlCfIpvqd5eT9RyjaE6WC4rU2+iuMGIsm/98BiOaBwnY1CsM17iKwpI
07oPx/gO2YT4rgnd+K7boQyknGWvPBQ5wjeqzqL714VE/BT30DYr+/ApLvatG8VO1UXH3VOsp9h+
B58S3srLXuLsGO1QzX69RJTodSM6o8w3OA5RVJf/xKHuN7+GrfLXP/HSVm7xjFLO18uBWzDWEIMp
CspPVOz2phD/KD0dA/zPHOx7i/4bMJPmJA0vREutqk+tJFSak/Q8Ma3xMiadMgqz+W/zfo+1YYFi
A8DLznL4zbXDR+z17AFES6fAtHXRBYM2THO0ihfc/ZJjPa1zn0TdFKv9Yw/qbhUj1XHTizrpZE3c
R57y5MlaZh3OH0mT1YdWDMZB+uuCl9HBXONGwIVKpN5z3U5vbHTG94k93XWhOt61mUK5XJyheczC
uYwO+Dj/6q8MSDRqoYbra+yMjsVesYc7GXbt/z099RV7Y2blsHHHIYFGNivvEsglz659X87KOQy+
zSCbLzNcYADwafftXJrHYZz0l1THf9dRxociZc9cjK9Oneov4tV/V4bqYydiutw29qliuwvbjvMj
uMhmbWL99oBa1UHzcMebhwxWXRiwIxVS8MrspivNLz0gqTRpoVk0dg9Z3Z91U8ctXo1KH8hzCWaA
/7n/DJ4TaAFu7kuXJRZpDSNPtpMjXLvSEg6E2h5t8Q8bVG8HAj98sM1SeY67G9kbh7V1VzfKWbaa
dKgPoZFizCOmpGqvbkue1ivZbIMMxSU1LC5Tcwt+Yx6V6i3QTHer2GwyzQod50VgTCwoGix4x76k
wNeo83ioynF1adbG6J1C3fsrSnBP5plXAjuZcAL2gmk/1M1wBu08nOOgwW5RDZxFJ/quAxNf3HpU
NXN57ZNnaTXASA4Cd/VlwFWHejm5bQr6/I9LGVjgUoEhmSA/Uo7KT6Ny9wFXvdrJfui2MzSxeV5b
07uPaxa/bSc/yLPGTRATl6dBxwjkYsAqUGDRj5i9CY47nXJYHmI5LE/7zCIxl6MSYahFctSH7g55
LWsrWwFY/GNei2e3bBuj4+2DGVUvMSBHUwsL9X/PeuK6+TXDZnjsdl3VsjzL08yvQBzH9UKIblN0
xPBlBPALziob/BH3LbCSV8xUW7hbu1KHk4RMTfNg7FvVwPaI+H+dBJTI3sCCahYRe8AVtn/9Ovht
r0WuhMpX+OPaI8+uoX6P9y1GBIR54Q+nKZexla0wcwUx3TrBU+laKIiORXHjGXn4RK0KHoGNd54c
nU3PfwT0IYZkR9RSg/SVBg0H0ae6TcozDZKuHK2j1jtVrX2ULTkLd+pjD6caFIcBcSGIg+eZpOXC
AvN4W2t98IxHT7ligxwhVUATb6hqA+QcVKQI1mLX3hr5ZAklhuB5RFJ+H4m1pAwuG706Y2Z5d4lt
wI9kA5lUxcYTr0t5i1FDfZAfM2vZs6X4w0mG9hr3LK/9ZC+vY4eoM3VKBmwHg0cdgtMzr9QA4sYf
TTkKjky/jMLs/Bxct/Xn5n+bi83Wok96BK19laV90quPwYA3mxc59T0JseZedFlZaEF5yHCmEf2l
ql+6vBa5jzIBaq6Dp8TOABUimGtLAMOszoWQ/iwOYQTFSBvdv2XAtZ+9Wr/UCx/euzTgkRf5Pf8a
HDaqsx5ntVulbWo9Wi4wm2SIv0GEth5ll85aVWnq4uwmlvmYNFOwhg7Tbq7xwCW+yVZVxxq0yWYB
UnY42vDF2cIJLwdbHPwexlg6YUA+y+ybDMpbzdv07H2w9w0zcP6l+OEU07cm8nHrTLrp3Hs1lIQU
KkwuMD0tSdHLgJwR2Xy51xmRb04g0jKbHFyoooMe8O32OxZb3hO6Kvpzm39q/DMiwyplK8P+mTM2
0QMYAw94eItYijUYr1o8FVC6SQDJPT4bgmJ7MWHCqfxNvv7lymBovI1iq/5ZtvLMQWlWHGRTDogI
uQSQiwT4g1CcMBu4lU15hvsZiEK5aPh9OfkJMGx/XU4GR/zQz67Pc8PiTrbDnrsyhCLftXa65M3h
PjlxNR8zY/wuW0afJXfUdBBVKB3BkZ2ip17pVRZYAsAjmhBHynPI4iIvO3CCyRwdU8OJzgb1mCcl
0MsVksbDTV8p0dNcq/Et7B8bEDxTjSTLD9M0ribPxvY4BDJUQfpeY/xbyubk6+zXcF/Pbv796azJ
qvcf9Q8HaLFHVdzUMD7TvxaljDIucXJhVxIGSnlr6Gxd3FL56fnKRhkwPFvMyu3YgTtctEgOWbWZ
BosZwnnGhvgHj4fvpuIF30yT3xe1LeulUXHd8XPFepyEJ0MOzuq+RLpsU7pNd4ox30Sjzo55eVfd
Lqjm4FZD8BPqsh9v+1E12X3myC4qSnEHADZYG3XYLvWsB1nAcnPp1GP/6ro8wnJXLz+sNDiGnj0F
ECke1LaMokU1BOvKy6K/DHt4NQ2x5NKQ49Ajp3mm5F0Ie9zifmpxVIqqEmp0oeB3O2oN5cph3nfz
CBMviJUTe068RRJW3WlrBDvbsvR9PDUebsCQvkw4WVvHaBXWVjRHBIzQMButG9nMCypaPRvwvWwi
lvmCgIB+lq3Y7RZx0ZpPdt0nj3UYI5DEJQKjFtxvC0itaA6Fdmtmtll9WJaJdsuixedkQcmZBVmX
VGsJZ4MwaS0Ke672EoTW/G4OIWlXkoyPvp/dd2M2vqbjUK2Hbm5BvEbuQS+CaA0iM3mjOHDStA5n
vwAfttgaXn12Beseu/VDD6PuYEeodRgC/jnUw410XJWob8PIqTVocIHgcwA/F/asipfZWH8kA7In
NGXw77jYqDDcxchigbHHuFaw2djoVos6gGiazehspBfQdRTwrfHsqnVPpTFKDvK9E5oKgtdl+Chb
HcvUa8ueA2iapDTdBMUolJ4W7WyznzR527EBdk+NO+B5DaR/NY5Z/l3V/s8RcYnC/JSV3n+7Rowo
//9CSqjOl4UTNUnLY/GkWQZgSsP8UppM+gplLWsoD149QL4xlxf/KSXWo/NIU/pPSbNB7//T5UdY
8sbQmljeM0lcYxJueBfnKiOIzyJCtoYKjFLZFHu+WnTp/C7Z6FQf3+KeZRn35A9oNTPEwaC6j8ea
iKKhplDnb3ao3sNUbu6HMuofIz3cprNuvMKfVW/hxPCJaFy9dlOurUiXJjvZjGP90yQNCanCgKjd
TJT2Y1wB9umfh0YDFwuPhZFmnLOt1Q7H/xZ37avU/AhQwLS/kRAZFhF78FNsm8YWReA32apSvTjJ
M+SIilMoBjVreJtFS3Zdw+TMmcFLv2/cjxQsFm53kr8vFykyMBlKfSLTYxzU0kCUJS6Djzm5BDRA
b5YhtM1TiCnQvwbYflXu8LZdRcD01Gz77w/8/6h3O4amu3CmLZA5JtySL/CbnLVEO2Fju58ig9wO
uhf9bdYl2ktrOvjEq90TVkjzox/rq7A01Bc8vbyTXuUfvuDEtvXokTjPi6Wcg1fQdIMGfr2WsVMF
q4RPiLeXK0LFJLeG/LCcKx6Cqi+o3v98nOo7K2Ns58MVMBUV47zylDhYX/tST7fPHu6LYlF/xVCl
qv45VA7I0GZYyqxjPyDwZJkQJLh9Sp+Mr1lVq75UGzggZMHtynxv+9o8xwP/f5JEsldBD+gU9OyL
BuEBDaxI287o+qzkaPrnJUpHu1yi00Z5CU1cODLVX5eQc9TGUS+XCESm/vqvQC/m71n1g50sssly
G/vtO91FyPZSlruW80JPRxoM2+2FrP9dB/Qw+R+LAvcrJgKWFkgIwzY8zdZVYCs8mD4hQe0qNO25
nJtb1j71Wi7nO/HyKTyXF41Y+zd/NsFG/Bq1ctWAPvhPcFObH56quWAUsYRuVTXdBL4nvId9QJtm
8pqIJfOojayi2Qc5FpQ22aXG/q94OZgAJTnGbfQqW7/jc9O0T5cLVvWwLPBjKfzCRhauNv1oK0GV
eooiSTca39Cjaj75wMOjbmS/jBqstDzhsr40WjffOIOeoCzr4+ce6+B2qR4AkPH/zqZqg/pl/+H3
FopPWeI8Qr9014nd85rsHPWWZGF3g+VTJB6H+tK3p/jdyKaHvCr8v5v0G2In2V8jD+GFhf7OSwqX
Y5V6HqIgSRPsQttR7vLafGtLxXlTKx9J5kh1bop+dN5S0NFKPiZPQWwr/+MrN76CI10NNoTpmBaA
GO8/sUnJOJjanJMtcXuXJcmkHDsNxFwaQlifclc5yr7rwe+icKuaCFOK2OtBYfu50gHxYWs/vQzj
bP2FQQsCBCShkc5pIHXa/s+p1r75QRu+6yNkSrA05uMcucm6QVHlXCsushrdmO7Dtoz3U2hgRKtT
vi/+x7OQJe6XNyzUD0N1+AEaUEG8y+L40w89sYye5XlR700Q7Adgg84WimK9a4MiOI2uVa8VTWuf
FI9dRaLr8YfaatuqQgN+oZUo5Hmz8iPPgLDqDbVt3VBUDLea6pzbZb2dJtfdWbVTHcF3m2Tauxn5
ChT3o0xn2TyzdpJXCrsBfcYi+GsusnBht5b7MgUWKjv8ie9UfUC8pY/7WxaGOjhs2LR201lweP10
6QPO+OY62tnKrDZY6Mpd7/rh316afeCmYL1OM4AYeYkoz+r6zJ3Y3ybKON0UMG9w/zMh5YqDolf/
0idDZLCMK6MM8IfV1PdQzrAKrEOy++NQP1Avt+Zav0csrH6weZTvErUVxFLGwnFyT+nIioyvEsE2
dt3Adab+O3+Dc9VTg0Qk/dmHjs/vZCKl27g9klfWd7/id1Li8rl0yVmc5hqNkDCLvlkNojylgL8W
TU8yXE++yVYnfW3/6MoT6qCFbxc3QVgv8aPjt/jnWWwkQO2ROwOIqnH2aXTtY82lrvV6aB56s9ef
RQv92E8tOVYPpfGcF/PaFJEVghIyUo41oiXG5Dw5htfc5Zr/c97vT/89T14FWJ0H49kY0cacpj1+
C1g65ioCXV2pX/oCiBn760HGXZvyTPb1qQdY3vK3w6AUFTA2rlekY7owp15fX+Km6qerOtNOdcb8
wQEEfROFIcISoomBaf6QaCDAQndut7KvFX3cAgtPz8o72RV7frmPzOaHbHVBDCpN1dSbHI+zvRHM
KxugAmkPDpiAz+zLxWlDuuumY88CezDXjko6q0dVDst2p4VApyaUWj/NuV4oSEBqu06KrhMQ6B3b
vL1rgEs52gBu4ciF1i0qABdsetEnwbRru1LdlOhTLBPPcBa+05a7ySjCxyRw02OXl4+hqYaPyKoF
j9cI2ZeJCMAtjzJeHnju/NdrxE5xmtLwubOi6MNApdaJR/PNDxxrM7imtS1rLXku/fxeBoQIoS9G
jQ1kHjvuYVZQRZtR3P2otHYFZNp8g4mMtUWnFTsWH6Dzg87fQPEoWEXS1MwgQr8rXbl1BhxKdPFU
/BUhB2XfnxHyGpNpFegbJvWpVu1H8AswPbF934VxW98hJNoszdFwP0qU9kKqdj/dBu4LmFGUEcfx
V2w5hdZhbLNthKTqcnJYk5tpi/lBoPyFQjyoBb96b702XI25NZ0bcJI7MlLVVvdK8y4RkwYxqQVo
belZ+2ADvuGLwbewwAZDzW3rrbdT/yaxxnBTh4X9FirzN3yvnTsjsst7VzFfZTcwbYX6ukGqNFPP
aDsjKVg593qs2PdtYTm3ZWH9rAcKPRApa7BjiOj4buyi+JnG78mdm+nlu56Z807TQMqkaVK9q7X+
s0hL404p++bOHfGWlGH+NFsro2pcRHyMiMn5nPSv/76aR/Xo6xsMgrTFvek5lg5NWv2yR8SXshwL
XYv3rdcb0Ay1YYrf4jBdq5KcSwpl7Yaj+8NOEH6vzUZ/UVvIZ4GWoJnghSC8DbPZ+3PPITPQNAC0
ddea6Zb7jJSPnjXPlHPj20bTUXrp5waVl7nfkwtVF4loVg6wkNrCu9DLg/a5VbvxxLr7VU518za/
K9zgKGeis6mgkeuB5mdip6ITmA8/WzILiD6EzqqEtg/qkUM3B+W+j4YIoaDfbT2LwNhe24rVHlQ7
GWrIlWGvLXvBwOyiMbtrbT27AZWmLGTf9aAn9a3RxiV5DWLl4VOs1ZmnKlXeg0xoqdYRcNOs1cNN
mMT+ggyaOrGsnFBf5n8/oG2rGvuK5y2pxeCYOWZwjLUI/Iw4ux5m28PCXPjk/e6XE77EyjALvZaV
NaYIuPq15t5NmgGzSSsOLmsHZcHdh7RcPrrweEUba9ZmzXNj+jXH8TsFjcqkXoQd/85FUJQoWvne
Rl7sMofN4TJwjOnkqYF3JwcqjG0XapQbFAgfzBZsm7ShnQfduG3t4SHB8xyzVpE4z0F2rqxsiNef
OrthgJ5iK2QORG5dZM6BkV3mXrtkf+UjLWfGjr78H/eB2JF8zmK6rONYwLoutwMiMl/FAgbQ2YHR
ThjSYkfYAicQNq9mxj41rM6hl0cPnSAtFUoUbrLcYnfpzasLAceWM/7932N+3UGB8tccR1c9sqsq
gOAvO6g4sqzS62dY9I6aHibS7fxUOcizaxPNVGoVU5lsZB9Pmm7juSV68Plk3A2ao55qB/to0boe
XLtDeSKc9tcuZOI9pC5JJUaZ4fuLQbHLbQ7+dRH1nnGXVB7JROndXbejvvUSSAMlpIGNBPZK/2h5
dgX7mqb6T8ifBtIyDqunEZ9p4+Hf/27ij/Plm/QcB86+Q4bCtViOfv3LoUYxgnltq9vcZv1r8Sy1
1r6tDscmio1ndifBQjbbTNefjRqhKQP9XASme1ZfKslTlJSHVQ3bC72sMDwWcUvS2Mj2bl6HKNLS
BWtZ3L+ibWfKg5qM7n1Y+t7NpPf5urY65UVXJ9iFoxLuZFNx1GSRmBOMJDGaFtoS9bf6qWpKtHUy
e2uHrvJSmyrAF3x9KSjQdKMfajCaeHDU6TJuAOvZcameC0oEk9MA3aut/ombbBmFnXIvAwKEJhdT
UfV7OQglJV/HaTtu5OisJRpo4QyOY64sAMsXr2DE/U1Nonlzgfn5dr7sYh7mcpS9w21UpvVDkOSo
VefOWuL6eJx1pKBIiLRxbOxDwPqIsseK+QMVkZ+xkAY0PDSTJ0kOq1/jtLYfJIjVgNC67n1jo1Wd
sbLbNBSYlpfANnTqcvglhMXAYmoygndMVNP1REF2R5E8fFegoul9Fr82faTty1rXlnI6mQNUD7M6
YkGGegt4iI0GToKNoRJs+8Hndh0ojpiDSQ5HyfxtFw0pwt5kgi5SGVqTvLtTibmGxJ3NXRgtYhv1
11rxyhuAkhMJbvNeNRFyVKdAv1Pa8ZvsNqcRC50oBaMsOC99Zt8bURCxaCUq7MZvg5iMRle/kdfq
wunG9wLeG0DUbuwmNZdK0PWPYchBb1emyY9JNvDSTpHM7FEAFGMKTuFHIBfPiWp75XLslO/DYLQH
3wl7VArVtWVH2nqeYnbHgnFYlREy3rH2oLsdd7/vKqveLvN7dPOzJ9Ur5P5n3nlDDnS1KfubaVDz
ReROJ8VScn+hRKN5W9jDiz9b4508KGaConVib7PMdg+XsCwyAGshm7VGIYocgxFZKJPVUfXisN/d
5L6XrxCEtd8H5PMKL07uUzVXTh44zIWJRMS7qcbsl0zYQ62Rto9u1NyFmu28Rz6KbIgYd7tsjPq3
qXyWl4niwrtRDHvcyGZg8NdHsPm5pbC5TxwzR5cMFHXIg3JB8sDTyARX3mbw8h+XZtCW4TJDvtfG
fyRotZ3WhaDD03DiFa1pT0aHxGbk+/NymgrcFJqQjUThvcuWOXrtY4greEyk7OG2O+S2op/lZMtM
sWrJq/n2Ep4hfl/P/dJsc32NnFzzIF3jNQCRda2wBRFdqh2Mh1wtnkh4YUGPH3awlhM8dCm71jFf
gsnqF2QN+JQgj85CyXtRp3AH5QC6VsZ5gnpyVhvj84AuZihK9h8zrgO1uFQi6IZNXK51rw67XYHc
XJg4Lp5jcXEqCvU/zuLfo6ONkmqoFnZynIAALVnCk+P3mxdQcLj8VTrU/KRG5McUIGfSmnzBicZO
qQx/OspfEIv8v0LqAn2f/JpjFJDBjDQKWMTVJt4VDXMsV134jXmdg5DUj35q/NvBJz3cum67geHl
7BS3tsEj292iGarsR+uGkPfs8fUaYZaBfa9GeMv/GVFbc78Gq/V3PVaBwKLP2Q/LdNpN15AUcbTp
keqxdk4AYKKgWyv4mljqexM0PHm6cjhO7IoeDQzeFdQr33M/n9b2aCjbcKDprdS8HN91xUBMRwNa
Iiez+br3kM59HACSDXqLylyDLHZCAfcx0PjKK8cyftrpUf6Z0oaiKWsF6znzwn7tDyN7uBC/kSYr
VtM4bWt+PezvyIL24tCg396aCMjLLq+rihWQkOZGZjopiE77yYGXaQ3aD8dz4rVJJXtx4cIUxna0
ISRInoyqke5wyE1uL7QZH84ndLet5SFAA2gMlQKwvYd0ypLDpd0Fo0COdFZCkSwFXWsM6aZt54Z/
zxDPL+D+m70s2Sn+g+b7w5Mu8AG58ah3068GHs7+UPsHv1d1ZDCbwag+8PpJZwxTivIlz8CSWp0R
HkF5G691gZxJYL70uTWe7N6ClCi6sbrOEGRAjHEwUAcGCxIuW4NHnF1O0ynL0fAGch2vZNMUffJM
HlpzuhsSz9upaYQwv+wL3cy/rYPo9tJXA7neWfBVtpqPvixJ1vAjCvWnllrBU6cMGRUCr9uobQwA
2EasRgQ0mEStHIgRhwLk5l0Pv2QcY97GStU9DohErsFMs1Hu/HGr6U4klIaGA0BIdWMXbXFfNYqy
nErffqlQxuM9T2VyFmDxuMlDZC2QZTWz+O8gVV6UKmreTTwrl1lajMdqGv3NKBYNUVIOrAcVZRuJ
5YPawMEYlMRayVG0i/JDYETorovRRKm8h6AnsSWm9uIQOsZdH1DhQK9gWMLgCLcdj61jklr7tK+T
h8lU4gdTgWRRNTDbZPMy4OoYn4kJsk8e9BntBmpAJ9ka0wYxeA2RNOqWGKk0rUYyP6ieUs2EEw/Z
wS9nfevkRbWWpAZTa/8qrFcN665HN8cbK4OtfiAR5d+ycUjQqNOse2r/9dIsiuZbnHcHzxjMv2HR
rbo6C38MAMYWihmYt/hX/LDQ3Ht0PgqWuI/y3AuGdAn8LNs5YqiPRvyn2gKNJ9EsB7VbqqjDwXIG
aTM4+OeUJfvQ6yJYrnXNuhu2kZu6QrVvxUIGylJe5b/OIvoG4A/hArDGapJn17g/RyOzNnHZ6Zsb
p2rMbZsq51Sg4K+HZMpZsgp4vJrMxq52rG2Q4YAY1Xgg9GMNfjkxsj/avd8468bgsz0HR0Dv6EJ7
OHoDu26oQ8HRTuaiWUWwoXe17RyTwPuh+XH9Olrzk9GqxWPB33ufsHBbXcjr/ErUgcf9jN/JHu2/
cIVgcrwbLBxjnWgKPH4GRfjN7CBvPI+V/n12/LZ9dKY5Y0vaIXEpMrBGgE/JXOJ2FEoVg86w2m00
IU8hE7SXVO21T7NBe8k5MkZewo3KaYcMpbmpYhtYmEA4IWQ8I6gBqM1wrXBrp2TCaj8z91m7ysRz
rBRPtE48wL405cC1rxyBVORav2smPF6caVCePYBJko9vNX627iNDiEZ6n/r9yfzc74b5Vv7JrvGe
BS234dGM3tFZinoFPiROtxp2sktKfP3uHynA7mSXDjF/o4qcEvKgWBnVbXBX53pyr1n69z6eqves
ttI18rNYXMqsU7NBqnB+Y02c3bqKOq9GEcUmOV6MIFDr+rFiCaOVpLu15K5L4+9kwhAVq9lcqAJV
kY6tsdCysN9L7JYclU2+FOP52pSjMngScw3xvJfNwa/bpc/3sZQL07hpEEZLQqphYp06U2/Zy4Wp
bBYqKCh7dxHbQMQsXRR55u3TgGRcXUDGjSpIiaisWftZHGRTHsq8Khft5M3rFLgB4oQiUB5koJyS
Brxy46wwWRkapVqz51LhpVrR4B0VLLIdr8ecJGPJKLEJsA2OZhTHUDIC48G2KYYLjEIfNfFt5scR
9sC8gmDyVqsyru7GMszG+8tSKVFdHMDmOT+WpMnX4Oj1Jy1z24Wq9N6PLkyXNm+zvw3DPqulOb63
GPEsx8aK7ym7jzdAKLvbaSy+z7rwHaIktzSmOvvhTQdbnaKPKpoGzJht6+CMUXm6BjTlIYqH+GNG
oPxzgJ48jLPNU8VDqDiPi/wpTPqz/FWqRo5w/3/2az1UWX43xR6UZCbj5a9ewy8Dr0jeNIXvzo0O
vNmNDoMy7Mk+h0dZ8JGVINFlYDp8zPKeu/Z3cxbQksRqvNNFFaVDDPU4+hlbGGqpH1POIkjgjCDJ
tAtX7YrHDo82HKHsbueVQb7FGsOGyWUhrMoCSDOt29L9f5Sd147cyBKmn4gAvbkt77raqrs1N4Q0
OkPvPZ9+P0ZpVDrCWWD3hmBGJlltiszMiN/kv8/sejrs8kbVz/fJXub+hA0QUonFu8SNwPh32ofW
oa+ZytOt3Cl30ooXsDmt5P3jzj3Lu2YqtvfK0R8xeRHZv8ZJUwb/GWOJCccZ7g0OU8VxrpRvLESb
xxs/EgtZjIMM93/GhoVqeSdYxlWh7n3jtc/55vSuF39vWag6jW7/sKYRuvY4e6+B3SZ7M1lA/bZu
Pvpgc9aWWx6t3jKe8LgBBjtV7RN8HGZRO4Hui+7aCQiPwpZ0wiEgBSVXgFN8g5DuoII5tX+1qOLW
0bKE1qyfa5K8Cc6d2cffu4nfLAwH58s4p++jbyIUMabdXuBaYWuE26b2272sDKUpvbI2vDcFzNXE
3s/B/1/X3u8sH3S/NvzvH0M+lz+he70tPBuShoAYG5jjC20aaEWLGLQ+5g/glv9AUtwgF+Oi6x+N
9bgRVIYH9uU8me0Bf2/rbdZImVVd+Txbk/UGezsGh4j3V7d0xjP0876dVeyOaaIryUt6LEfcOBns
4RFxxE4NLZqlqQ2Z95C2vMGXVhvn7kvqj9h9cqV8VALbfYArkk6weqkLO2/esp3HlW96kjM3tb+V
vZkiz16y67fUWtkmleKtfckC4BwyPeCqsGt61TqBW7JwVWvAoS800wzFWQgkefGg2E30PvBT9aCf
P0nJ2ccUC73bX4/J/hlfIBs8asDL0HAc+xTi6OdjgRi/5kUbrAcXA9SidHF8kZGp92DaUPzKYNxX
2pA8GX6NZSQCYu9U6YqFdVn9jfLgbgCEAqixizZOFbQ/ChwdeXb05COulGBjebn3NDp9uF+KFudB
M6Kz3NPtlWLdKJ5zyRGuXuc2WafR7fSjVpHJodI+vyYaCHB7eWA0Y2A/WAzPmYfBk9UiFwtt9IqH
EOhBvSzRQyH3lVYj9bzloJkranFW8oBRePXFS+xjjf/iszCiBhXBHNC+z8J6GjTz1oeYY7WLWvCF
qCYF29S2svMcmPqzbRt4Hy/7htpzf4Cl9V+MJihPjjNQTXbb8pui7Zql/Kc2gEVheD8bRavdHinY
jaxDl6Z88aU5TSrNZfq9N+WRQo3H3ahhW+2K2FuJIlS/LMGqyH72DSScpCVx5ibQoFN4kdavkJaU
IQQUrpGhyyi5kJRh+Vhr0ZdOAWxu2zVIQr0pMNsbxv9qR7wlVoiJWz+UeJ83E/m3fPp58ivy+4lS
qB4OTTGUNHNmsTui/q+DBFPU4Co/g/w0EiIPfA1kDelrjFia998RXRkSXm7gUfdDEWOu0Kojk+ls
/D6yt22ASCrS7JG719N5Q0rGGm4Xmwt6oMFaEYvA4faJctMlVMOPuo36FZIL73+gMKq2EgqXf1Ol
qIfBr9DCrjzjgynC2yzZwYM0EUz4QhbPfvKTNoJMku4kjPRxdN6kbtw9tra2/LTJC4rT7L94tx4A
A7krickhRWRs3SEutLvH3Gp8isLcuchVeRgXj9pIGoTHoFgjt6msRwoJ+2z5WnuTBYBOCZY0mQdf
d8n5dEX6DNuHL/xcNods4VIIoaJzxp+xO+XCiGuSUzfRooaljqGYO2UmQUuJo/7axk+ShqrHDHfL
JZyNaf0V7pGEZTTJPFdSACrUmkjTfjQL56YrG5YEdXNWAiX7hhiAR6psGpH7aPjfsQt/KD0vPHlF
lB3MyJ4fK0ftNyZKZe/NAqHqFcu+6mryD9hg8zohEENCzHf20uyxZYE4pijqUR/cV3Oiuicdcph9
M92kifrmYsfz7OEIh5oqOu8m2oUwIyrvdNtBaoO37y0sR6SJBFKwuWVC2M/sBDiLC68HcQkopTTl
YKfzz5jAbQWjG+b1z5g0yXmjt5p04aFWTdz3Sor+lWfFL3Lw1XiDUI36eGspCDg0ofksLQev4BeM
JbTdOKAgdY8ZOVzmiscgpSq6i2I8Q+UAlernWQ8BDBvdh8gEuQNhkxE6AO696wULf5OmjE29iO6+
pBCQL7eyzBjvgwFf8VGkNfI8HS/xpG1EgWNqjMHbZE35LTar4Ch6Gk1RIsGRhbm6dSKQeRJMksne
9ValHTwnig9myaJFm9X61e2L+nWM4KWV8LtTtkuvRsQWzCdZt5VOXG5g2arKVjrlIgDIEfZiRnSU
EQgIGejyLauXX7fMXP9dH0P/Yi8foCwfyr/nUlQ5/BQ9UlcOxLVNFbY1LpGkyM9OE3TtxVDC9Ozm
lulRTSUqBwnKRQbC9aAY/DxJDiBJ1GOKdmkGIj+NdnWUtdvInFqsNKg9Jpb/nzKzPixTBUlq4U6s
lHGADqaKKkbvkOFylf7FzUKAhi35DHso111T+v8xJ+dDb/Pio6qAqstFuXmwSY5OhmVumkFLn+KR
WoQc1I7nrlBRjyIifSa7ym2WwsbGau7nKOnVxhLmdq1d77cI08DDwnyw1zLWDyxA0lqG4Ttg5tei
R5xpIXSN6fhb61efwEFxL/vBMohVfcfj0yS9/gavZkbycoofRgMk+KwUyHaYyvBsFVG3xmYs/yvT
9EuhBto/KigFSALWdzXEVAMODEC5KE13cxUXSCP33TnoBmMXdwApx9oFzW7qw7fGKg++Y89fUEf/
cHq3Wxc1ay9yz9arWcTxCQU5ZGCWphza5Nn1FP1FGvfx+Lmbr/oyPtLITkjvbHivja5mD6Cpt3OT
+I/movJiFQAmtDQMN1INEyGXivrNUPX+o4T8FJBZE2chtYxFd/F/9FZLryqlteXuzYylql0031LS
tjscI+P3rJ4+vWzWf6D7firJZn8tALYAOMBKz6DseaidHh2cvP6SZL7xFOBI8FbjZ1ouYaT447Pi
98PariPjww1tf0OuD9tOF94NtaaKpQoQ5A+IBWQVtHrgTZu7h2Fyyq9W+lmUg/NRK7l24mECxbmE
qyHHJ6N1m0feluYzGOgP2yo/i3D+8Mxk/ixsCAloX790mMA/QRH6UYUGvwMWbTslgPHTFyHWsJnR
7ub+mumh/SKvU4q98H3NWj9IM3OCEPHc2VwNRmi9FoVtvTI+H3bUtKsHPHtq69RgjrRJmiZe6SkY
XPkl1RK2ggIQbC9/gpKE6KrqcvVqWYP6Hs1XCVPF9OHCcxH69DuHCXSYdt58YUf9VOk9DBZEUvIn
06ymlcM26JCi0eCuWMuU52XMwolYI+5t3cQ8IyW2UZBXh/0dks4fwz134U9Ae6CP5fFWmKlxLtYm
cBaoO0Tf51jBXD1QipfSo1SXmZSxJMMcrBQ/D75jOF9v0cLUT6Qy6xe5MNCpNzp5Hh2bGjeVFzL6
7Yu2FKEA0hgHqGKgbKUKZVYYB7asqw62NVvPVojd9QKVNEuSaX7/cMvHLc3CnIYH2c3Odmduynme
No6eFVdQVgWSKRzYLCfryIiM7T1WAZH+rddyChI/y+B7hwyWa52lVzrkQIHh57h77/3Oqh0ejZ4k
SlQMn67e8QT58TDjRQOMKq7j6LXxqwHba3Nt1lq3UjKzvgHSs9k0Vwj/UJ1Y8OlO7aIds/TKu0ua
914Z/P9wLVJQ4MvuVVT8l7ddCmLNlR1XCIt2PQCT3kl5VcZ1rqsch3b8W1oo+Cfn0mye43xR9C+x
h4E36o7rAs8Qd+/i+J0kWE7UiPdec2yWt2mn4E7QZM6/bBchvowdJT63oPKvjJY/HsfCwTebC8jS
jHHyLkimJpvbfWaBWZSm1xV8e8vWPWtond0QT42exWsABdNB12o0INvya6nn6JSjtb+yXa18kaIy
cqeY1PsYZ0vuDm1We+cNLHWll8fmGDWUUkR2yjH0DvvLvMW0GN0pifngNi9ycJezyDbjQ+MYz9NU
+aRuPLT9Svux8zOPDRuUnnu86vEa2UnQV8dih5lrMr+PevHY5ZWPLCBiuUbA+7H0tYvOVuDVrSfz
EQsRGICmOX0iQ4aWTeRHD8IW0UvcLp0FLCWMkDuDpGyq0/J8Xiynyg+m20erPxLEkkOWWOG6n1S3
4v09t3wfO7YWkEJykhuw3f3jEDo/E94+y/HHmv/G7XlzWCJZOzvuHHICCM1aJb4Idal+mZKye25r
tXxuhvZdwiUJ7Q1ciEPcTUi3qK2RvTZu0D95RbqzRfMuDtFRLCbHXmqtzHe8Ffe1HbUbrWOXiGCZ
YznHzwyy+pe6iFnj8D6OMm88KnFmoCtJs814FY6jPz1olD1QWUNbJikwtyvVYl1qmOdhQZEFj57u
KNfSn764wHmO9xCiPMGj7zj9hgd12Mgw6ZUOY5hZeGvDFxPIDkiTZbAMGWDYy8fIWJAbAZlSDmwa
rFVnp9ZOYrfLmqVdLD2/BX/9kHLTnK9eB0DNTkr3XNqKc57T1jk/y+k9KM3/FftjiGnZOg8lShP3
DvfXre+xP+7HCn08sKu/RP1iyOgiSnJLJ90yTqlqZmen8raSU7rFbv0yHvdS89Z1Cwq7R66hXr/9
SQxaMlf3jNX9c0h1TzvEJFV8akeNVcwQ7CEc2C+8ImHllHX3N2g1MkusK23osGo149/ho6OF273x
EDXYv/eoCK/qqgw+oIYdFG22gP2V6RuOwxuBPM1Z6j+YvIJW0qwnwzvEGbloaY5Vm2yxoWczs+Cj
8j6bSPTE9iWpQ+cU9Pa8DdDtOMvBVRG3DBwM16RjsAMorRK8nd4GpSlpfzl1xqk6e8vht3u4nbbT
xyLYMPma/Fn+3Tg5bZdsIArNO9kmSUenNy8NPnMXCYVJYAL9tdf3i9qBBZDcaDbD5wgoykVmxSAm
iYGCR7ZWzEWJ+97upF4l7TItKIghvH5l87KRBHFYY3Yv8Xu+WMaihJSt5dZ/3F9qYm4dkwOnXL8n
M6uxe6jqXahAHFpR4NWOs+L9M9bV9HSLNQ6yLpiuotS66Nssh8mar2GaLVNlqUyrVI6WNSbrJPPa
7dBZxsMtyMvNeJC2nrXrkBT0WVq3C28D9TY89Jr7TVpBBCjEyPpg3eakRzAGx0W3Dlxrm9lOFG6j
3h5ta4MV9p/AAgET5Mzgp0GtkTL4hTUQ7EGuK8WhsLR/gDlPeywy/H3NS/td87xT0Dnhd7zKFrum
ariq/hhccYAf115SRd+pix8MV8k/iqyIydl4TzZOq6yBEC1AUtx7MnCUVZ3Be5PQ1B/awkveJOIk
2RWAwPQoXYDBuxWWHOpZOi2VXXWW4KgjvY1l1ztEd+et9Go4YB4rNHnW0lvxgrpoJqSV242NI5CJ
0nee53FUtqOdNRdYLqgcBuZT2ZfjGQIxXPtFIXV0F4VUafcVt6uXwiXT4T5RcNBzshL8sbRdlV2t
VRilgTQduTsD1vmqJrWPcXlnvefoZK4UvuQAWWjGfXfI8XN7UfjHfOGfxQqWcB3F06MzFp8kC633
xGu8UxeDRpPOMMzSfVm11laaUYfJdxCpydENkTVJ4pjtoprsEpTMt4JJaXXMXtB2BN8CXiVYKH1+
OL3XbbfIQVfd2YwavIv+9YGSMzmwS1wDpKzPzuIPJSE7FMmUZXCVhcl2BnnNOvvfa7PeKo+GOp57
kOBUb6Ju+nnau8lEJXBsD8DIjtJqYSoXx9sYVqnnWxrbmLtxF9hB8+y7CX6bZc8GvglIZt7boCOM
q+8Za2WpnEv5XA6ZkcYnIxr397K6xDvcbddlH2CeRsLhsQXTbA7svdYRDlqnwER3N+l0/1kOru4b
26IpzU30KxampOD7xShchkhHW4WnuJ+p0i/D4riwD13W/gf9hG3QmeqLHJSAnXUbkh8JU3fO1pPi
70fKdlfp9SvLOzpa0q/uV7Qp4DKlcdDVqxLtZZgg4Q5Ft40DPT5HsfZF1mR3yvVvbGsJ8l66OFnc
HP4YZ3WWuwXvUa1UDHUHHB/GalMrWCneFf4A4NHT6c7nDWhdYLx1rEzPfXQWdeU6Ctnnz+awtpam
xKTXdcN/oAgWx3ucxB38H8xFZQCTLeUNdbyiqqGxT83La6406Wmo1ZYteJu82AkSgGPZzd/VCefj
YvT/42XTF0/Lrcehn4y1bNxkYagDLdvEZm9t7ktE6TiGlGefpsq7aABOSFB51sFsB/OKA4i3mdy8
/5JScF6NaIj8raHZAXC3DsA4GHuq7M33TtHnFeuj8U3pohpUJMRCM7YajHPCGT0fll0xKjqSDrBK
/ppoM9xSCa4yIT+LhAiuiOFIhQCU+XDU/VLNT65qdGtXY+nVoQuYn7BTYK4dKIyr46c0Qmaoy9BE
zqrKSOWgpKS3gMxxQsvLvmVzkfvdOsNbdi1BPFp1shJL/+20HgrnLAcJwrM4+FWkHCR0u5uc/jZ6
DEiI6dH8YCN6VK9+u5mVYZXVjSG28ksWFjGRfh0wk20lFSsxOYsyLKz0cVy3kru9pWzr9G891tEt
tLph64zN9NXtAtTawvxv5odgXaZuuii1Jef/MWJ00mCtJ2P6tJAuz74+22u9avPriODCU12nCpOa
EYCeoikHdewadkzGix7F5i0k8bn3V1hbkG/+FSfpPq5gSHQHGVEVyVVPFuuORfh0TB4sdUiufxi2
uCm2jJVSazub76K3QczM2FO6KVdznmN03WbjX7dNT4xgJayYkhWWyZkUQJTgf7TtfvLxM18ANB1b
uE3S+l8mpoPb1OLDRMg2t1km81DZG7sfoZoW5x7Bg5Wmsr4EanTk0TVOrI9qYyP7dN5pR3WJacoc
aKt7VkBnMG8u43Tf7M8yZLlC7hIZWWXc8gi/7nzf9v/3nW4fYSiwSHU+Gr+Ao8z6OsgcVF/C9GoM
uPAgG9fcZn04Tie16q33EK3vvdp3+h677Oijd5JjN7lntdGrZ8O39WuUZJ+35GQ/6NfYiH9r5cyD
E1W9g+EFPRzfCl3M2AybrYrx1KrWbfgBSWlUlyl/vOEeRsda+9HMslI8OVLeF7c2VgiYIXS/+m+Y
CLRifo4XxASEp+LJ16+uYc4o2cpR9seyXTbD3NsjK/kmoa6r5y3lkZw/CTJgEaBTNCvg6MoPco9J
UyAXEkPDuD3cftZlsNXaxkpi8gPcr3WaDpF5ca2ZcVs4tbiZ7JM0GnayRwQZ/1c2uwDg+cVegtJ7
zqYUjPINmVHobLNroAfCR6hIex4gAi6cPkBj2qzpV1DFz8PSktCk/AhcX3mRBi95sElzUd7oD2mY
mJuwzpK90uSQMLX+4s4x6Xs0nH6bIBD8sR5i/PdkHrhPHIGn5jt74C32R0fbvMTIew3MOy+FmdrP
o2s+hU4ffdLCqcWfSKW0XvRpFxYTcN64l0WV7SPDNiWKPiul0S5Rq1MnW67poxYaQxSoB+mlpM/M
yZ398u1WR2udwUwenOYTezNljwug9mYZ/VegbNnfPCZ/DQBF3mYorgdMNWbUn7tv+bIC0/y0wEiF
3bcsyDqqMImjmS+AwJy3biLRv6zaLB/WdhK5X+WaiPfMaXDm5rZq06sw3But595WbWTWkKIq9fLI
6zdg+dfBtUKJji81CINuYF0wBqQw2wVikEV5ckVL8r1fWn6KEJG+mIc7Sr6sjap9ZBbhs3SmyJSt
iqJGvXsZm5AOXw9Yfh3kRoajDIuVBUy0vMAKLgUVIq9DneX2KhgdfBh+vVwhr6k7xaWadH+LGlWI
6RT/fRBZ5tM97hQuNdbGepCQvKWb3nA2zPHFQzhX37I4N/bgDrAZdVH6Yc+L7vOomx8ywpf1pfiR
jmwUN6yqHLyH028+m4O9Lx0yUA44C4eHIHY+kC1Dyep2BxkThMW30EkbUsIZcOYgg+yvm1N+rHzA
6uBdl02bb+bPAzRJrNOWfeJops81yB2W85TUXY+itFe5ZxQ38UBtFr+y2ymAgXKrjCNXdEHxIIdO
7MzuYyYdW0AnYu5y+/RcY3D+iGa5t/eyLDsUTVq/ec70DQHQ7O/QmD/rqcVpD9T9Ahz4bYDI1CCY
+emnaf4yeFmyzRdCImrwwYOcTcJqTBYKI4zCeMr6C+SqACXcH9QPyETn46eWK9XW9cGLmhrfn8Ip
k42ipfo3D2ZAWWrxD1xCQXh6pfZMciA52oWKLGiulGQSlH90r/OfMBinxuME7wGqWq9AjtOL1SJA
qsY6injsWhd9/wb5Jt5fgzWeKAReJZZNIcL/vw5ON1yirsIa61dIhrWe0my8AoFJ6TCQ6YFMsbfN
rlo3Xp78nUbfelSPf2jV8pSNfvyqaNQoAiSejxrljycUkCuymeCsK7t/wPGhfIVxf/SWl0aO2PhR
R0FgI03S7vXaHXysb5feqv8Wx/30nqNx8OBzCgeNMCQD1LcRbt/LKMf3P2yj157CxGYB4cwf/iK+
qvhKh1IOZ1Qc+tsZwg8fg+oaO4lbotR6H+KJPKtSTP05C4fk3EX48ARZeahEPFFRDWsFQ/y/2jlp
BczWgR53gwnNv/cw915AJaERzmcLR2qYCsBD700BgMpg6a2ywGCdE30RfnuMSG/Mco0tLaTyZEAc
0C/IvUunHMJ/R0jLVKIB3wT154gwbbtDMsbAj4L5u5tUw9mxreZFCXvzqkbWvlvkPyUEFKDeVaXd
bu6x5aKyszd986Ev0re92X0lhZM+Qey337ImxzYVzdtUydWzhzj7WmlN48OEObfVwxGGZKg5+7gY
m50YEgZ+G+40tQVMJXYyAXQNdK+X6JKZAIH8r4mhnMXwDGxkqfd1jLPI2GrKO/I/8x53uWErzWJ5
JVeZ1R6laVfgHRw8B6+3we60CsmGv8F6iF6mTjlpfh981MgcXXh9IdDuzwet6v/2jURBXxr+Yzd5
6kYpPH8vhMdeiVDVkuZCh5TmOGvGatZVXEnOZZW+3Bdccoa4JgrcgzXvZAFnyi9678F4XKU2TjEn
rUOs7ItcO2PeMM/B8M32/XHLW6U9FTEKJF4a/SOLNdNAjk+NAhfPdWBaGFPE27xnoV6jfu2SdVBj
9b2zMu2qYDhGzcwzPmxK8vvBzanbCWimTJDnngb/Ik0usvvS3UV+A1VgkX3Ca9K4xqgfSeu+SRPn
vcJiyXSLLYW1WBthjVBB9JH2O9qBxVwu4I4h2ZgICd/IAbaHF7ZuB+Gxq76VhtfuS6T6HxS19mcU
6jklX96u+xpj9y4xlAeJ6YWBgnlJ3e+AxsDHz+Yy+j5GcZKtnXXDGfumYOc6QQ9drUOc3yvJdMqp
SgoLGDaHfun5X7Gho+KQmtPLH2NLuYsE/exSVrULNB/vSkSPKYtMKtn1LE4uto6LTqyfsMuDAWlV
+jbrHesS60n+VObDqsqH6SqtVEJKoW9tqww2Emu9acki9UyFHXnbogmq8yiJ2ntbgkkw8zvJ6W1Q
VBtr3i4tMHiuCTQoPyuQhT/vIcEq2VU4Kj+WnaOsygIP13sFVdeT6kJJ5iS7b4mTSBsQBnW8lUz2
GFDl+BZd7pO3hO/NLujyTYBW1frecZvvQ4SX/gU3e2YebbtKHf8ElEe/8OVydgOd31Dmgj9P6pIv
xHIhWF8zp27Wh/E2ZYPtFCucFCak+pJo+/uCVVatfQIOsk7daCvN+8FBg0RxcFtVURxwVlmSWye1
jF/mMKkfEMdnr4t2OTvc8cnT2h/a5LjHu6Z5q6BBnTp4VsswMPrTU9KYDhLdP6+cB7s/msC8vL1W
uMnXwManGGRisU0CljGOH37kmavtgRDYe3+AtKj46UmQixkLsDWgB0Th7TG5TiMmDyJIoibJkYXv
vFXCONm7cd+eO2NW1+1iAh42LHQh5Q3nQdH7T4SDLaV4Qx96X+rR8OSN8F8Xam2ikFnNB3DDwsed
Pe1pKPLiZfGIYKpOZ96Huu++K177HUGydo/qQb0X2dqLaXfDX/YS1Kum3ovI7VcJZiMy8JUPv1Yb
rPYBRrQCUw6sA9JIDYtfAD7h2NZf7Fbd3UAPCJPuBzUybs0qL85OV8ev8G9uNYSMXQ+aW+ZJKgax
XfnPzvVeXhgbsz+xxIjBTTMLr2Ee4C1WuPVWxjeGOeKPKrYKERUghJXt00zC914glbP7flAKqdKs
lhRPWDtHwYjdP1LnK4cdva+CaqbyIR0LPsxfgGISIs2vPVpBuLlfJBAzuVGPyu9GF6Br4rInqsKh
Sd6xeQxeYIDc5u5wnnYxeMFHmbbryuj2ToDh+G1OXyb7+P8yQlYC1VikFxYNlxvcOMcrsvSmp27S
05cpyZ4lbFNB2rcYpuyGAs0Lh//VRgQ8piTPn6C6GB3a6n0MqEQi8yJsojToLkssY/LOXU19SILx
PVjImq4fRdu8yvSjCnTzs+sf5g6qZ62E3aE062AnzcLqL1WSR2/6hLGGl1mwmJerO9DAMGLU+tqx
inpZ7lqGX/O6zbDn5BW9K5W6PLSBw/oStt9evIM6p1eP5YA8lTTNsSif9Ra9+NKBuw3M6MVFUPqK
e0f+1lrteRAySebbBvLi6Gnbnjsei5hNoqUz9ab6lG6rpYk+x3TWu7heSa9WqfFLyeZMOuVQx8jq
sHN/lBZfBPC0CGfps4F9a5tO59TxjatblaTcwgr2VRH/IyFLn0Ej2NJhZV9x4gqPExrzaA0rb0EQ
FdUXeNzV2t+XXYkhvGZU+6Ezu72RGN1f/j5gFv2LWla1n1Xk7iRKQivo/zMrDQV+x2t2RRs5z7B5
san36+ApTovyYEUFsEKVPz8uzMMFZSeW8GMS7JpGhS+4dPR2M1zkDMABnANp304ruz6ljh4fbX0I
upXc4n4NqhZGtqjlDmHsPKud8UMQNU7i5yvXDRAlc+v8zHs22AoGx3J3hjsU3wBPa9vYMopTA4D0
1FsJWd4GE0hhXHQxu5Coqr+PrT5CVEr9x8kcTQx//XwPa8Z4lbFld/U7/Ix81UJZN8nci5bZ2EVl
wxoZ6fFioVtxMZaDPauFv2tcv10B7QOa01phc03xP99pIcub3urHHg0LiGmqh3+KMqf6hTW7jeSC
AhLAac4s8DGNkA6jnBr8uTn4tXGKyE/uI5/s19r16/hcKLPmHuTU8kMcpK06qQ9Nj0Irnl5nctSI
28ip5aUdk9dct0dKob9l7w3N6fC71Fe3NH6ysBVDrSSjL6e/uv+06pF2CmcR/24kyDwzPACH+MwM
q0JU+98Du9xmXEl78ijbpj0VG6v/fQhGg/XtiqqdsrUbs7b87bL7veBgZbuMOkLnpOi3xQCC0YUD
CG5UmGOZSXEUkE0nmeXUy/KDDJSgv8CHbxCdZbSquvnRWDLV0iuHYejyQ418zEo69NA61gC9T5Oq
9tdhObiBEZNRL71tioDH9d4hZ35YnJKG3ap0hqGCvc4yrFUV+2wpaDAsLYnLeGliQaxSekSESprS
4VYhj2UIza8G8fYIx/8drWOU9po6fJSDxHMLcnSJlj1Yuf/uUNXiYCUllntLhwyWMwMb8auVX3P8
Q8xbp8SdKT/A98QoJzUOf+RxZQuRdupnSkXiIC053PccXYB9rJ26+7Ekg/BmelG2vmVS8Cp7dhsn
2QSzFV2VpAwuieuXW1Ji8yeP+clt/OiH1rFlAixavFFExWQnbuJjV0/6c+eN+kqGIAJKFkabv8nd
SMTW63b2i30ROBoW64byRZsXa+imi39UobWGGk2FpgVGhfea8c3MAMFXtqG8ojkxgbKqJxIiqnFU
Ro+psTSyx1Qt5gW+eAxC1ntxrrlnoYS0k0AFo9+bnVsDQ1n2ajIYGt/vzbnWxlWVWv0JaSxtHVjw
xLAwWQtbBeAh+xurC99sP4j2AaiYE6+H6KQHVBenMaMc1HVny8YszVgOcuZqfXZOZzb5eTJcq67/
GZfOujPSXa1Su5DmvVeuDzR0Axpq0bt77/0uvz6wZrvZsS5/tW3kzhun7Y7JIvFS16hYJMNHxjR+
9rvGXkvY4l3BGsKrH2AEW2/ATfbWIgHjjaijAwQH1bVc7abRm9Kq4UtToXVhOnh5Ocswq0AswZ3C
R8mHSHLjnhn5f4jJkFyflaNT2igak0q55UmG7jmcY41KGjQSq+ELXYwnKjqLPWzMmpE1QLr7I5ms
F+46STvt4R7PU0T2luqkrOADS9lRvKtOcxJ31cZNaudQhO5Dn6SAzOGjwouqFwZV3qGnaKXluLuN
1C0bDbsRCQzUMqenym6f0f5tz0LtkkOe58lWx0duc+d8UUPOLqaPdsxy0Y3oVXCpuVwqsfulWuOq
mzjhHcD+7Odl0nsft3xqq5aHEsmZs3DqSj9EmjZOygdp1r+aQjxKvORnrzR/6104w6Lsfr9WBquZ
XTwIS+k+ONHKbjurE7/d4lPnsiRW+nDrLWZ01ua3RrjHQwCTSjemREfige17Ymrn+2FuQv33Jj8F
CIFfY7KClBFWpH/P0qHOfbTJm8qBTqdSo3gO9dE/mTCYN+iATH/FwfCgdghNN3Fd72Wr+sfOVTa/
4YJkkl452E2WbtvWQ3XtV0cvW+V7WwbKxW1tIBED2hZxS0QH6sXzAwsV/8AmAll2WhIXAxBp3kf0
Rvs8jWAeVvcOGafMun/orfH5N/MQGVJNmIeFqXMkG/QmaHXbAMbOdMeD0SQtiTiaZGyxQnOqN2nJ
AWlGSiMzpo1yVVu04cNyj/sIuQe6ID/vISOWe9w/5X6P+6cs94Cc4pyn0vyPmmvBm5e6X2xAEA84
lIRvUQXBfurnaiedEVjZs6YjZyG9ElNAahbUNl4k5LHLXc9pNB/xgA/fatTvyJgBy5XeKiyap2ox
4Fk65XK4IfvGgh64sLRxHvatPPwHmQjqTthpvquxZlKkbtVroUwl2y5vAmRUzo88jFRivUz7iOf5
q0fK8GQiBVJ9bwJIhinVbsP5cAuT9NZiV14ZVPHnKcHxE83Tdo5RE1sc0RvijuITTxuMxZEF4SuN
ZoBm+PlOMGFpDO/T0DRc3KSkSx7sv9rS79qDtxZsmZkHL6HpxBvQLFiE+FU2nqYyeDb9ggenj3pe
caX/xO+gfhmclJ1ybRvrtKmj77Zn8d7v7Q8FW699OnTFIYut8J2d7IMMaAH3r9kJY4UxatODqQdH
p4Wh4vJveuhCzDIQx3K2qevV7248fwxT6/zoDPsYm/+HsvNajltZ0vWr7NjXB3HgzcSZuWjLbrJp
JVHSDUJmLXjv8fTnQ4JLzaXZsyPmBoGqygKbJBqoyvxN0XxxlG7a+UuoZmfz7YQd9TVUtEL/Hsor
Mzp35D4Kbso7t2jLveqX2ucBEkSitfFP1zECWMdd/gHxueHo+nN0gmVkPoHQQQlpCSkTd5OGzvgt
n62U5c8Q3rMQDMkVfW7MPN9SxwGsZ/XFV6UJvVvEusfnTHXLS1gpDxZv/mfpUrBj2JWOHR3+mpDv
geCpDzIKchFpmQL4edGrOTu40VI2VF+NGxk2DTtn//Ftnap4WgiyylW2Mhi0aKo01KgPqOxHN92s
Z6AKtPihqXueCUnaq3dtg4L20of5Q2+uwyrWxCQPciz1mkjhWcgtHBq9eewRFX2LiTJVZbVXcUtd
J8qPUXqkORSvuAkRprtzVRW6MBmmkz0lyJYPGvvyJbuUtGa5q3K86BV/QR3mKutVF3i5XwX5g19i
ZhN7RfuI4lPI18XrTtKcYDM9IpKjH1F1BXwtzSVOBhJ8FxW4NLhKLWFLf6BG6NJmME9i14WQqHID
3eWOdZYJa1zfgG5schdwfd956aGaXP+sqbN/7lCFggW/tNFNvwxp3bA6+dUXGdVboERL3Lvhisqh
speh66HwDdXaek2SL1+gFE5OxMq+TBwVF0bdcs92oPfJXQiTzOcmP/KwxwaVFAaJCF7020mPoZYr
hnORs0izfVSY5pdrf2riCktFuXUuLY55myzNxqOd5Ma8i5dOTZvWKdJ6NzAobrixPH84yohccejY
CdkFdWySZ7hFwT4rxg4vUozv1540N4a1DcQjdzqcWBlLJVrG5NADYWRM5l173bkrby3f27duiuCp
YlFkxbb0uVWqAGGgg1HASAI4h3ywHygRLOWlraj9S1mP9p3EqigM3Raj860JEf7YstGYwI027TEe
dpLJkfwN3lXu0bATLDIX1dZyRn5wgyLIw9R27a2EtEvux+pa95jlofpOzlWussS2ZfoWC4n9lt/F
u4xt0mwM3U7O8mF0a9DuqeSc4sZXn6VrsGCc8dYxYRfyqw1opDyb1rhL7BJbqKUrcACUuEBaN9dZ
lGF/NObPvJ0p4Oip/1Q34WevndQvJDf8nTXYqJhNXfE5iz8WfaB96RuNZ2oDOQkDJO0LSQ7EFtPq
Qz6W8x1Gye1WZvtGQZ0Ertx9nnYPo4saA2a3IktKrpYbM3DcM1toZaMt3BZolG9N8fy5NmX0GiwG
QU6EH09az5Axy9k4ZmmrUpruQHzDHfummM2eN6H/hxJPiJvP+ecyCBANGVKqb0lvnUZUUrbFDFBi
Zq9y7rHlvkQJPOOgt5wPdlo0m0T34p9IBmwcszD/jGPt0RmU6kuuedq26gIFQpWjHh0PbXzHauDj
O0F35s2nnILUbH8/S8Drnfs6UE7/Po7lUnEYkJnCOVKrn1BBht33fRRQZ4sLMI2wLEckeRODFX/Q
WAbiVSgVg/k6r0Wv9di07l2H/d47PNOVj6Ql/l25zLhuaFc81DKQ8sY5eKm3/Lf8MvwIb/EQ4tX7
Zxpi7kWF+5uFNvG2t7rquS0i+6CGVnMLWTa/yyslO2jktl5m37U2qkmGaZnugH3eU3HKD6oN6eMn
Dp/PNn4UxexZJzv3Jwh9NFMELjcphYB7Vnc1stoLvviX46GcaUP3ErRYD0urTE3/kHmmu3UCUB4W
UL51UX5tynJfmlUSRheRHbg2341ShL7I6l9G+0L9840L2zgK9W4n8/x97pre2UmhsdzIabq0h2lE
g0JO/Sx236ICdHPOSclmKTbmpwEzkhzSNn2DFfpnQBv2oRiGF2eYEW9YDuaYsMiXU9V03zqvw9I3
KMYXvWx1jDz+mtbaESx9M0jHp5pVyRk2BR5a3tzejklrP1RKCgV8tLIfkcMmQa3Me8/RvwPD1R5c
U0EC0oV0ZkNOtAGz0jkMbN2CxHYP9VjqD9InB2sO7l2bPblVlXxv6lHR7237SaLaX6EoEUMcNuev
19ky2FoO5cXKfi46jKJ/wb6SFg+VPGmxCV/gZtJcIjIsBtsC8Rskl0CALgfZba4bTz/NKaT18UH6
riF5SWVsc20jDQ3fCybPXgIrRLApEU8ekmA+uEg3LcyzrsI0dPMi2w+JXyMrn8T7q3Mi2BHvoZ/n
c17myi26QhByYo9tiakFJjRLHr9/ZDg4DYLhDv2yrDbDAt+Ww7v2u1MZcgq9OI+L7NMIbMcbhl1h
+vH3xUeiV4CmWC54SqwPKlipSXPCnC8/jpqufTD7/qdEOA6MIMTiP+cgUvZ5WehkPvPu3tE0Zavp
LPWRQwWY5qT5Fo5beQe5vX61k8XhCYaWMWjnxUFrJ83/HhVBI/iMVOpbVLRIyUoUdbnqDsyxXEu6
/cHSzriNhAjqc+lrVNU9ptDYTkk0xM8KACusDrTwu5sDwLGprrNGjeYzCiLtvk9a61v9UQ2S6Lth
JMgD64Z7NuddHbHbh34LLc6JO/h6C/NODpHSQsxOFW9/7SPHBkNviZY+JHrBJUpg3Kc+vvCJcxwL
/+P/qG2e9ypQbx/+4VXXXM4Qcg0uq0J6VKEZIzHxgirqhqC+NZBNR9wpNQZgQuSnwwN27/Fi90V+
2pQstXSEksaOSnDsVsyCWEUR4baVjHWyJK/XCY6uQamNdR0YdZXrd4gIHpW+U2+0Wp+A1C7pcgSi
yJF3oM7QSqrRaKwt+wZ2GeubcfrMiyg+zahLYhmLQKG3+KBHbZ7eowc73o+NR47C6I/hgPy9aIaI
JMi176pV0lr+W5yESPA1TvokWPomNglk/xaw2DXmev3rteLBHrdl1uoUE9EvEmKYcMjmRIt3bQ5F
W5oysJLHKl1VL9H3a6hZ+dlmtILs0E1sd6F9xfatixEHPrVWu7eBCN9Kn5zJQcUvqznIqRFpfP2u
4YGeF/VGhjQvTLtFUu0PlinVIVwq53JIpFIup4jQMX1aNN1AfH7gpVEdf4+pG5+Y63Q5kyly9mve
elk2AW8/xsnGH8XIq4NdIPev3MqIYjnnBX8gt7h0raPOirpdbnwYFM45g/i03vfrOF+shiw8fjWO
0Ta3fU8C4P3paBtPZeTlRx3NoFuJMcKs0O/kVAvt7ByM0cxiY3Jqj79KmOHp2uvh3RC1qOv8OnNZ
BytQ6U6/9ccy4xp3nRt73LfVsKQSf13lGqcE5BzRXfmbWEU+IwWyiFeoadNFh1hxvIPeKM/FL0GL
d1oX6EURzkZw3Pbyhgz5Rux+Z+h0GETdkvteuTlC0EkEeNlp+GUMAF730uliR7F/U2+Hul5uGwWa
QRv0+Y0UKlErtI4hFtRY5FHnHIopvZCI/G7NWf8hKP34A3tCGZKDUmmv3jCbF2nJtSJf+aC6mrHv
+lh5tatiG4M0/wprOj6MeM7uUvCYGFHoR8im1iZaNp1hPIPpjdmN8tBS76WvX7akCkiIXbjsRiPZ
jc7LbjRjN5og2Itj5rLZLTutAzxLtMybfl3a4w2OJYF10kfNfJADv4C9KfueG2Xpc7TKfJjbwHrw
fHNvehUaBL9iU2Q2bltzvL12yZmRkgJz+q7eShOITIlxltXvYOEBkQTxpW/RgZt2aPKMFzm0cWBh
Pav17Ij1aCNy8FSp+xsDYDIZAWzp+gyv2tgep5M0Y9N7HbsseIycuPmkFOdwcaer3awDeedU0Vfb
jcg1ZmgzTwnF3N7owbR7HSs1s3V433KY6vjPIUqNs7Skv5y8bZK77OKWSagBOvdkHPaNZbX4iemw
V0KtQNZsmS4TqBmPh0hHdlFmuG1P0TIJLbb+aR9WpzpHH2wzxrAy5bC2DfjklgKDHEhlnu5kZD1N
5rBghV2ZB6sKfyYYS7JJWfoigg5mmeu8tdCWAASw5FtF7TXQrWrXxIinXftWo4MlRPRhJaRaQmY7
4x5zx+eQ7Nk5dmGhiqQ3uMSP4FTSl6CYw7sME0OUGtHn/tWfOshs/Yt+VLbCu7BN7ssxQFXNgazb
ufpexGCv2rANhrQDfzdKsJiOY3Nc8t5TQMAHx2ukzPZZhO8gD7jkglT20sLJ9MBN6u3WzPneMBOM
rWj0wDagYpGa36VPdHp6EfmpfbC95qTf2XWl7+JyMs/YCPwoAq/8FlrlehL/dfJraDnB76v6Jj26
lX+1nK+lP1zaBaGY1nX7uLQEzZj/rfVrLIOeufX5O51WoIKRj38qqOPjQ7ooexUxarRTbH4WLEPk
2nhs5jeithjrSC4CrelqCOUiqTj8Elf8q1tiJFoCSPdL9DgM5E//+wUkshnBJzhF/medzKxcTSiI
rlmmN2pfTreKNk23cmZiRIt9lsTgLpEqW+lu8sS8KQYFugrhOpPJlKS4rWK393bBdxMl6Hq4Xl36
INghRpp9nvy2Pkeoge6kmNZGOiDDCgntDo/GF10tL9IfjpkCRigJuUWouZmGc9f4COGz++/va3uk
jr/0J0Ff74y5as8IJSuff0qnEfKJKXIfUYaPIS6ysGUtjZWFxT5kAbW8FvpH6c4nKCEJ9Of195UP
uv5icrr+Wa6/yPqn0RDu3zoGv5AE9Sgz7bWqyTfZEA3tZh7M+s6IG1c7GF71UZlq9eiGUXOXluxO
bJTzWecfUEGxXgzLsF5Uw3M2oGesE4bO5stUQ1DPHbvcymgbQXDoyj0JfdurtwhSIQB+NyEwfqdZ
vrn1/cba1oaKavCvgWszzYO52eCsMt84gXYOlKCwt2U+Bbf/7tRFNB808xAXG3D+83nu9tJlL/1y
JpeQs0pH+BSNTqSBZiS23/gvTXQAQafcSaVRKpCR0dsntMQx3B7YYslAb7jITgalsV87iyR+NMsW
Q1vQuNUOhd5NHmPEjU/TjBSGuQkRbn6I5/E7v3pwasY0faiWg8VX6UFTa/QUrMDdS9NpLbDaBT4m
+wQwH4UKhxrwFBu4Apv+j98mU1awQe+g95gA4N/IqFymGr2tfALpImVzQs9CvTM8Pbw1CvtD25Ta
Yz8Wmr9xfXPXKX5430ozzed0WyZleiwyX300EUF8REIKn+2CnV+/zJPJae7698jpvHXJ3LJsv6XO
UJ4lTA4u+Y89PBJtd+2jnrp+ClAyC2fK+zQ2NVq9npEf46VqU6ObkJZfpRfDlV+9hq0XXxMVXV/p
7cpoiZ31XnnK877eNAUCL8046F/Lvr60TgCWoUC4HzfZ7I8+AoUACtX/lHeYw8exqzxEdu/hddfV
57BWnTtHr8Fd4DzwIlcyG1aUaZ9WTQRiFiR1uJRMEmxqDqbiph/Y3qSLNYz1sy3mbd7N1rdBYaXg
ZfH40Cyiu1Hcf29HNoq1raOIatqg+IyofEqLDvGjCIWrpSCI6wrSbkuENH9FSEsmDYmh7po8emww
RVkfDaXifzLbOXvi6zc8RUm4Phr0Fm+EOlKtg2yUx9L+ZGZV/hQBD/0tCuUqC/cj3BeyOGU1tjzL
wyx41pK8QauFlnQZuKo/UDx57nq/ftef9ShgNQNmA8NiKjhNgT3sBrsbL+gLjxcvQ8M1j2wSnihO
7nEZGkMM9pynLjCKdX9y3YC825DEmZW97V/W0yxZzFooa2+8BMvqCe77Y+2St1Mh0O1FRtRMejLI
vGsXnVETt3ZEEsL5iFPquM8NzboZFq3uePymjaPxGrmzcbZ7rQAAhZ9caPMOcZO2pICoOU+RCcBn
sZ1rEwuUwKB8MGzwFQZ5oqdEX5R8XFKAWhb4Tyq/8qp7mqJQ5M8/EV14i4y99C0SZSHgqyZZR8Gc
4FDhturPZt7ppBsuK++hXXgOvfZpsJv8gpdacR8IE2LlP2ifQj/KcUHBIQ/RvYtgClTza1w41YPL
XsLflG7Fe4L11nGFKChdYIG3WvJ2q1ZtHCtH5D5BYXh2eifsJfD4NdRLJ36OzFQ7ZfYwH2CUZa8k
a+7s0mLPKSlxVA3ICxbFawah+A5Ch/rMjVDc9YXzGgghHjMWa4s8QnOUUdtS5+efcioHErYVCKrE
2fZNQukiUatX0jQwIWvlLjYBXGySYc63uPbMe09J+FN4nbMd1H4R1qDWm5PIeYTtGN5rhhltZe2X
tPPbgE61435g7bw1azPCFHbRky0q1PdzX3uhUlNukKF2frYDSf8ibb8rMOi2fZRRgQxC81Roc3GM
WOvtYGXOOy0fhltTHcudPF7MpHrSA8N5kf6W/Q1JHwrOv/rBWF5QFqt/uGaav5ZFr+Sn1qFI5aht
fgEsjXDaIudHJi6/jDU4MCkb9NPGQjjmHqCIf6uwvBUc1+9wr2UwcGGdLzfIFekVDV55RlEiQ+Fq
PyzcKrWhJGvkXokRah7fjGVq3zRGAy8Y6Tk0ZKj1vNR+ibzXMGr3jmvbl9KgNKq0SH5gxHi0uqJ7
xc6iP9ZoIC33TvPJMYC0FnP+CO5g2PRTWuzgtptA1W3tVat+NLOKVp3XWDdZME5U8WgaaCqRMHaf
ikVEqvb7aqONEWDwZXYTIUxkQYV5I+1GkFCgqHQ3a5ZVtfK39kr65fH91n4Xrxtqd6Nng7Ed23JC
EDIGiwEkfdfraM85XREcEqe2DxOGm5+MWKMMwZv4JKPkGBKU23PrIqNObN4YfVI+Z4NjI7R9I0GQ
rpxHraoepGXY0QSmOqTqt1wfbwxyrCnauzm8iM5yOmwbvOxF/QFAtX/pl4OZI2+po1N1lGZfuzPI
7OKrtGSK20SvjqkGuKgRD4SpP8bILO6iwjNucP+iCrrU4SqjgD6RhNVW6nXSJ3W4wbOBLKARf+1X
lFA7LCnQ1ZZRYmU0TwDeLrHSlac+mNtqYvPP33wLcv5jlY8TxqzgGfAYjtemHeEJReVgBJGf+/dW
2XySEgQVSv/eVcpPUq5wQ8+TMalWWEukQ6Sgj/7FvOUqEukXEFct6mOHSM2OsnyURaOvoFjv2GF8
J8vM0A+Do5eP405GWZWmj7PxOuhYCosN8XIokbW++NpwvCb8bPT4pGvN9+EF4WFl3h/92kPBJinS
m1QvXv2FmZaG5nDTt2MMChLemhUCIW9CrSbzSROC7N5sov5Dbkb9o4WlRBV9YfHj/+EOfyRAN35m
Cm5L4WyVL9jhGYcIHPstGyCU3gJrca5Im0++Xf7w4mneuYHdbJEFL4Cv4t4a65p9dER0Bvz439oy
ni7jXarzFa6gi/xFf53rvtgIIa8Ku+YZDxWePuV0ka5aKZBXjPUXIfDJIVgqr6Qh0YVdeH7r4X85
qQwpNo7CxlXDB6+Y+ThZ7OzjpnNPrugd6J3b7t4Yuj0g7oMTe+zuirYCuDIpHy041JL/tV3bPKGq
M+2aiTULZgzR/KkOQQemJIZ2In8i8nSr8F4/7ajR4rZsG9YRJv2LbRbOJYo8+DbLGbwpDhUP/7Bs
p/1vAxIyUGfBv8nZSSvPcKlLR0RC0sm09yHybHshUIi/sGceEBxpQPjAt9BK7aahXHjWMEybNleI
2Jj7Jy8oo7OAvmYZlVOBkpEGANw//m10vcIyIvPkUoMTq3sT21dW+w4vKVUBy+9UfabfGf2PkZc7
IvJkPllZsJg35HRJlLZagRQgm4wG0Ka2aQLo4Vk/6bv1ZpL26Bn6rgDArR6v4+vNNCT9/Sp4kY0e
3BMNIY+gb5XbeNbUQ5eYwbOK9yhcXKP5Mhjucyyq0fz9ksJS//Sd/ouKNPHnNMzhd9dR8JRin3cc
B2e4GS39xzx2L60gqRq7wVyE5vo9tGLduu304SUqle3c6quOwIoHHfl7bfhf8myVfZarxNE9zrXr
hmvtSxMsW1jt1AiMG4Avg+bDMI7qa7fj+Wm8UqzT8czIOyAlnvGKCa56iIzGOMho7WKzZYYWsBGr
A6NtlmgqdF6EcpyJ3cBiN21qU3hrtzjHyn9f+vo6jjeGDUxemobqvIVIUw5ylSNQ4uFGm9VEPdah
/XX2xuIN9cpvopH/SrZVko27KkXICo3qNjgKCVwO15Frn5wNQhGXU63DIAGxY2hMkXbWB+cUh3Cx
HNf4Q1fUu6Syg595AgQGBidIs+R7nyr6V7vK0Rjo8+RLHUCFn1tQY1oD1AjGWPwp8JHyG0lsfxhK
3dvaXQpVU2e5kabsqOaQx2JWjveaZ2X3FMAov9aB+S3t3WOaLWg+iPhRV6vfeo91uZ419jPApfFQ
8YFvi4lnvF1TEhbZsVbpkpOijzeiRyZdcsgW9yA5uw6IgJk0B9PITn2a3Fy7KmX6FA5uD3Wm618m
qLJdgu20t1g7QnhK9n7ogxJYmjDK44c07M8+ZQSEt0BNU0rGKDfN7P4FPb/65GtLUXm5UkkWhH2i
sbh8AHnVfgFdr5DXoHL0ahODwTuYbv7lCnuVs3dxCfdVi/jG/ImMibHs8DxUKutcCZ9kS5f0yOXB
V+N2WHaE0qcjXKm7c/gkXdyoSAxmvPpkcEJQ/Q6C7SckVfMPkZPPpJ3gzfcR7ytXx812Ys0ifKgc
Z5YtGInqZHhq9iEC/3ocZyPbKeqgHPTKLraFEngFvK8I9VC/O2B+FZzXPj+tX/J+MB6cTWmYBcI/
mYWFhk05cFnD2Yb2Z44TLehGY34cLOsP6aZa5vGUdvSTkRfhh76qjr/ZEFuRBtMmmOHwLnVrOSCH
09+PYYItrvXWJf1ZGeiHrjbSLf/8HojaYlHjkDO6Exmw1V3LVWscZkizbUUlLLAinuJ2nm86xB2o
n8OsL4v60s1O8MhTMHysl4NZRN7WtAAXyID0yWgEtl5d0B1LvFzCDlQeEAY4/t+ukRTq97HwtJNM
lEFDHz4iyWfcaD354sLFwU/qMushs95k16SZ2I0DsMQ5vYv4pbx27Rss/c/af4YynN+sOzwtTOZj
HozuZkWYa+MUPebmzsZorNmjEYMA5BLdO83xzbLTYAMD7jq3XoYmsF+i8HPb+MOz9KT5MIKuaIYb
GQvKKT8rpUsiPABhue6hwD7PhyvkI48mbv9rW6Ae78AhbZN/ougUHK8h+ojdMtY36UkM8dCBtICi
vyBmi15NUARY8oXqnYzlvjPupnJujjIauajWR+GE3C7A8Q+KpVb3U6StU+tJqzdZs2Chx8DcoiOR
U7xZPFlschqnzE3+CNHFaPakcgDkx8pl/RtinLlPZ7RN60KzqT9Dc0/BPD6WQVnfx7DWpevar/Kb
wEEj1kMV5F0smZB3sf5ijnuNncrxTyDewI+RmDKKe7jY41GZlILlISldzc9+NMFYPdZm3D2Do3yQ
7qiO36IE96DP5fsoQ3+Q7pAqhY/o3S6sGgNZn9E76z4epCxvDfATZbMl411+DRrzLksw7mv7YWfo
SvwjLNyZL0cUfsiSzt3jRVhs6wl1SdRs22cb1cZT2HnNYjXRPMth5OXKqqNXj3BG8FqNXYiRKF8/
xguavbNtc6232TEb8dic5xspukn9TGpwHcDVEf2ua/ds+gH+yP2rBF37i8hJ9xrmVbvrQI8F919F
zarxIcSVhbvzQVVsUUDCAHHAY2E906LpHofY59RCLvfaL4M6+5Bbn9s8NBcHBumTQ+zCGe0c/U/2
tt1D7oBULG1YXeSZXke1n29JzyRbPDjK12pEF9RWIsw27KZ4hSHnbpzUzO5kNJjNg6dN8VOXoslp
7dLCT/aSopmH8KcVVv5J+B/CKZlhXx4sx7O26x3pBop9gbexTpCQdMR5WUG2GLNjzKRy23cuchYp
hXsZAg39pnh2L9NyRuLBfT8am5/INwVbTOrNzyiR7MTvxmetugvq0b0btUp/cH0y90I3HxU2ULWW
fBxc3DD8prUOARDtrd23zgkcnbkNlMY/+gEvSF4L7d2AlbK8W+WdGUXzR0Tp8ou0jMV/WRvhFcr7
1VjcmfkEMiYHF8Mr4Fl5yDdjSEi/11Z47PPOeGqXg+16OQbZqn0KZt6g2yYz7xrgvpe16SknyoD+
o8RaBS8P3xoOMr0A2vk0l2Fwa2nj97fwaPGzJm251bqW7QE5qWmv1chG+9Ny9VTx1a18ApltV/3r
ZOgYUCz1x4wE2dZpy2B/rU5KTfLavIa4TkLiU0aA2lAJkHqnqzXabporfUmy9Ub1GqbDE2sEMtL1
dMZEu/xz1tpvbTmigVSZPrL8iYkIWLlgFfDjjOwqo/wKoSTPjfIZim+1LTsHlJRX3GnzUOM0SJrX
ZlFlHefJ+b2iPQ1FtEsCHoLynboe4K58YJtYnaVLvqlOwF/T8H9KDwUeRAyDGlM/ffaKjXTWjrIb
PB8xLGOEdZXPvnfTp/XFWHQQkXOt+s16ug4bmFL23A+ogizhMMip0sUoZgelEz4Yc1hvFKXUjwYC
jg8D8n3mZp5QtIoNBfe4pXMNXM4Mqr9nRc+f3gXLaWMh9Dgn7eUa67iKddO4zkeBNAmEKc4CdztQ
c97mAnlC4Cu+lWE5rLAmQThd57yDRV3D1065poRnDfLd/GLfcBD+acs+PiLri4Lv+FNddvkxGpeI
NJFruB+xD5GBNS75K86t5ujGUMefwy954Jab5aJROL8okfHTBNJ4lMFYtIXldIr09K5t1c019rf5
TojllVXmuIX9uvAUhycNnb27xumVBxxM5Bl15ad1YTVuSssvb64DDauLYwluYSN9nePND1VykXu9
gE2Cndf07FOhtc5GrdDUuuca9+biaIe5dvfPf/zf//p/P8b/CP4oHouUF37+j7zLHgvE65v//Kdt
/fMf5dp9+vmf/7R0z2U741i6jpqWa5q6yviPb88o5BCt/R9A0WMRBXl6Btud7a0ogULn8iVfcqOS
QZfMuQFDl3S1/jLi9NLo6fhB5+19wjXM3WOzPn+TA+VKd0+KQjvFeT198KwaeZ2F0qppKQr/5XSv
+eDD62FEGteM1W+onz6PY6ff6Mlsw2cboDWc0c8zzwja3ZYOeT3syxdXAXzCN1jT+wc7VxUdq788
uEMd8kBJmzIS7rhrhi4YfewCKhjgWh71YCWWZpQit6TiFOEUVrwlFRHjWMEhmdBHB1aWHoE7JGtf
NEUXW+H+l4iimu37Eefj6yQQpNmNXChNcZ7/9/8NV//7f8NQVQ9pdrI1lmsZGv+Pv/830sQg7QLu
4pwm4HwmK6gfU7euKRhqzQ633XIvfXLAP0K7lE28dqEjB2urA36tm028o+KKvktaDQ/wafr1gCFH
Dla04L0LsBpxlzQcQCl32nGKhibat031E93e3ZvMR+k27r3SjsE2VMkuI4oFvfHaptBABWsOmod6
OZMBvSI/IH1u7gBE6Fq89aRznV1arY5iwDG1DB8qMhvGdYuZo5gxF28bTqXlXZ9qxtuGE7nAGNRR
fZZQmTSZDZvOsDPO8gqEU9Gcrpdc+7hkWnv2o7Tkkl0xxgdpoucXP6BYtO5Z5bpySbDSxvpj5JKe
rvhovLHp1fkC3fz7f7WhGr/9rzXPcfjKkSY2LJDj6m/fPEVxDczG8vAmKlXtPKYuefsGdwg9RQMY
BwN314YTeB6/IF0n7alLbbgxL/oUW/edWWKY1+Cfu0XSqt6vbS9SmjsPYTcn6v6KqRv+C2OMXq6R
l859CPr7ptaygUx64n2YvOQrNnnzD2POPmCi5H2cECk7GErXn+YqsJ941vMMczv1R9C2cAPC5osf
UimcyUjeYqXjI/zQYNw5D/MP5ObaYYp+2L7tbbO6y+91f8RpnPsdio1VQymE5Gfy05KgsTeeNSiP
c5KniNIj7WF66QvSqMHZgAz3IAe1Jt0Q5kmDOOnswqGFviV9MjrqUXfoOiPY1n3fLraHzAsLshH4
2l3WvnxcmJe9rp+CYex3yZBEvP1TNK59vSUPxa0PPx01HDno5BQam22ttGZnGC+2Nd5eBa8tpPPw
V+bpvV5kdCkzNywi9teLWAUaGEAQ4vXCaVVVJ3JgGW6CsUZyEKcDHu8aZaRYK++zFF+iIdFLbE+q
8r5c+lrY6LzmXPuPsI3imzVaRsw2fvWdDliIzF1myDRpwsh9UAaAfNK1XkROtcI5aX1rQFQxuLD0
yVU83fhU2NHR6uP4tp8BLIy/DrpdIGmAojxYYsrovw1IMwxaWDQVsGJpyoxrnGkrxilDt/a3/muz
Q+nM8XAz+1fTB3uCNZYBgJQJTqfPuzBEsvZK81JrZ+cqYXYbIEdLoVwIYgttbBnwl4Fr10oqsy6Z
yxZS/aoU2fitiypr0zTl+KCZqXmpK7ffysCczfeI0+cfHWuuTnGbJujJldk3hDNlHIP4bqOVxo2K
6Mg9Scj23hkdDoDf9yao/K21NF0AESYi9JS0VYATBysAWb6TOWqVPxh4ZZ9M19W1jYRbETtyUE7L
5aRjHfOr2j6Zdvu4Bsk18CLID7A53Y1E9/C3b9gYk/0noxu/lP2No2O8V3b6XUOOGSV/13xKDASE
tGhtxGTtL0aXnmSoW4Lsni8fhb4M9zOa0mey/6K0CBtZmjJgLorOeGmkpLaJkz6d7Acu9kO+Xk8u
WmoBy7QFsrP8dIkdYpBqQftUG7MFEtmYL2WA8JQNBGQiaxkqOmoOHVQ7/GZnLGzjynjofdV4kLMq
M+eNrbvTMUKWzgYKwrCnFodmcsy7tc9R4vYuZQEvg2vf0FCggHQLbEh+gAw11qhDIsb9QZrvfkpK
cmRM6vO4/GDpz+YB3mi/+LJ5AHaW/rKYyAf24c+1D3jn5d+/InTX++0VocMV9PBrcyyPU9Nalgvv
Fmc873UHALNxxPhjQXyltpYexsbsys/+KR6r4YwMl/9oKoiRtkOV/TBV9VhhbfS5NnmVVMX8PoJU
z/i5zDAxy2vN43lAAb3qRzTY3QYu8MLKm8O228qoiE7L6NzBFLZy1XgX7Dko+vLVenRnpT000RDx
JnKhgCdTuTxjXfRjqlF/ipfDaACIivHqvpG+MKo/RUOt346u/T2BznlG0lh/Wg+qcsSBPb6XloTL
mVxHS1oGiEBwx35klVveaovWu+GFXb2ZY7SiK0Vb3omovjeTSud6urSDFAbNvxxBpdGb9fcBS7xc
eV4uL5OkKWfSJ82Otefe9wMsa379BJQyeM+++2H/07UsfXiihKAer9dbP90y4f2Hv/4eRZg3N62h
3V4/1jrlGiKfK83ik54B8Ys927+wTTI2o+ZkX1y86LawbYZbEInOp8kDSc7CHnWZaTxoCzVFVJbe
aS+tqks84VAIXrZ41wOyfv+fsfPakRvLtu2vNOqdfTc9Cdw+D0EbJr2RUi+ETIree379HQypu6rU
B1UXEEIZJiMzGeQ2a805puqsutWy58fIcn3i97dYbOgU/i/P6FNP/uYYm86Iv//emNSvUC2i46o0
pL5hgukIylKEY0p7CtymFdSjyuEA9m+qB+sjNZEmXDOx+BCrAHdN7/komT8etua8co3WiIJSntXp
sJU5Sb7JItmXdG5rf9rNH9e72f7Y9asfrzSaJroMMv3C0ei083Vm6c0WuHwiBz/mmavfWB8VZOSp
orxHq1h+PrNPNNfXpLraO92og+xj3RWog0neqpoVHwzLDMa11j4btmk5xB7GN0TpxvdtRlW4iXT1
c4TLdIZ+8zToC5EIROV518e5SuNx7j7rhGB5SVvpx0LV8udcKslL3GJv62gPsQ3ejek5UXkiHns0
GqDSfjxocWWdJ5g318dIVtduBzVi67Smwj4wFPa4M3nw+nSb2WhMbGT5B+3Hf0s65kHTSdHZUvvs
lLc1tYlJdHT6qs5HYpo/MOA3LrqP/qUeS5V4CCX/ZJTtK5olwj6WwiXmbzkvCfmooyTJt0al0C9f
apZytlBufzxWsiU9pPN0zBj9z8PY/nyi27/SKkLkMTdy9l1fd33w+n10kr7GKakj7ZjEt1l2uSbU
xpDERaQnt8rudUMzK/nXu8gYsSh1dRpsjNe31+TahJn6GGXxJD39KMzLtjYg6envr2LJJZc6N8+q
/qzyLc/741fl0vXxrK/vr0P9//nTPry/7su/1g3t9zgZfrn7P8F7ffu5fO//7/5d/3nVn7/nf57r
kn9/+ZKb9GtX9/X34ddX/el9+ek/fzv38/D5T3e8akiH9WF8hxTx3o/F8O96wv7K/98n//F+fZfn
tXn/129f67Ea9neL07r67edTe/1BNow/zIn7+/98cj8S//rt5n1Jv9b/9Q3vn/vhX79JlvFPRgXV
MFggqYoGF+63f8zv16dk2fons6ZmCUOXEUto5m//wNA1JP/6TVX+acL90y1TsQQIjH2P3dfj/pSs
/VNXVc1gshWI3phbf/v3n/6zlPLjM/vfSyv6voH7Q2lFEBqoqoYQhiFryj5//3n27oBjp1WVtDd1
iaw5njV32jnQ5bgMj3mvHtTOBOmvLTeama4/bpAF/vxKRchO1nssOfM20fq7ZWeefk0kY3UUwx7v
tkIVJ1uNgcwMonidteglLoChDhb5072SKsCe6KsPSlof5rIbniy9mu9LjYQ/yp6gGybhqftPi7CG
h1vRTg4T/c4o196zYjnSKmg+mWl/MioYvyYRB66+mkkwmjNgOnvrYRuLhlS7tHLS/W4yLo9/+Kx/
HtA/1qZkIf96BPngVA13NPtDWzVUTpY/rn9YVuCaI+iI8MV0G13Ubu1dJWE9HZPFCgelL28g0/Qk
rZrtQRVDST55vpGlkyL2irPRXUjmyU8G9OTet74pUfLlB2B57zzZGp3QXLOCPE7kS4MkzbXF0hJ9
xN1UY85rzAyNgjaZ5zylWXOlcDPnYwPD3jzAUfwopXdX+mqlEGlKIh1xxWXbQGIsCbkfdFoauSI/
oJCbQ6giMH+SBE5ymzWXvmZzA3koHBWd9XGZrvdroi73wk4rN0JK4ykIKrO1RhWnMtrGRIoHVl5P
p0RtqhuV7/dQLJIprIgbSaOpXY3d/Hj9Km1w2xL6Rni45QytobwO+Ioh/sf21zlOPNNGvM/Ot/Qo
q82nSLJMAmgy/c4UpU+s63au+rX2Yxo2JPeVz9ebeZSPnUqjudaAnA17SzTdsUD9jgW6jo1THB8z
TA5RY71r1yDjJU0PSdQhEJjl71vR31urhJgdweehnVb5dUpTIn0xcPxNHe2/Lz0L6Y5uCZpTsPH+
68RRYMYPMuHiF4DBLCmwfw2HEVLl02QM2R0qVz8axgzigWKnZ6mOxBd1kXqnIEPtZIPCOYzlRBaI
GqPnz5Tgek+z5dYlQW+h+1IZdPUmy3gpJuVNFib8ElGsywERY0lHr0xBYnu4g4z3qWnqA0k5yvOw
3Yl0Qmk7N+qLanTTUY2gS0zapLxkbDyPc6vLzkzCnVIfJoB5stzaZJ8aLFxTHEqzSSnJ2dAnOKVl
smwD2/zDH3q1QMvm619ffuavV59t6zqFYdlSdYAFsvHL+JWrhaY0qt78vPrA7OmPFfJaJGmRdrMV
2HMUvKPuUGvKDf0/ytosMagUpqZ4HAEPOikShcCMSvnx+pgJ2iIdHoG6Okq2VXeijfmEFPPG7KBf
sCKu7wFdcKmuVvLZxt1zvIp8cxSEjpbVtEgqwgjmctCfO018TNW1YBCwU7Rmkn0/azCdTCga+01X
pcSyX7XZlbXahyJ1hjQvv25bzogqZ4+TmooztnzNI/g8uxe51R+m1ljul2XrjsqaYyXa7YZjVhCn
RXcgzCtyclVVvHYVq8U9AVnSqtHdsCTjVtfCXMTTTQHqj3TS4f3a8L52uK9f1db0Tu7MegQP9zfb
RO2Xz0kWFPEF9WLVlmWD219GSbleZU1aFPkcyV17Xrv1DU5P+d2ErmlJff4tmxHaWlapP0kDUQ1K
PJg7+LTx+fQbOq8NfegoRZWMCfDDQEVCaR1l0omB3RUO2zbL7tDXpo9F+y5dZSGcFqtJScjK7WBp
T7qskm9mHDRLjd7auLYOkClW2I7NckpijahIOTQsPbql6rzdXW8Sq86oUsqhOZk8lI/G31RXNevP
M4csVEvW6WjQ2hDm/sWfZ44qTaKF3fJ8Totv9EEp6sdiYrMPY4ACu+F0gx7TSAOvP9cTpfCJ3ceM
isXDkFMHjB7qCznpH5KuB+ljmOuBTVBzg0lc/WCYHgvDbyTWLOGV157WOjKwK6bdAhZ93BTi3AtD
b3x70vuTDKj8vuacc0ojN76u9psZt8UX3ZAymnhpHEidqA+sytlM1LsoEb/Al3Ik1baNy09NYyhe
183TSdVr+0GSBoqFVC6+KOX2okrm34yc2i8diP3AmZxChjAFGbHWr/0gLNSSUWXrcJa1urhbIoXB
ELsTLPpikL+sRWsdelWS3BrnyVPHNsvBL0S1c5c4rIoaOQB0YmoQCCBsU/sw2+zMVLVDaJKnjYue
0X4pU82CjdnPDt2nmYFErUOtzeGfLhCLc2RQz2W7Jn5CguSlY8r0iOjDRrsI4lnjoXZs4sggXkOK
WLrsku8fyjRahwShzIuxItqJtV71Nm2N3VExoi9/PS4qvxTuOUS2rtkWlxozC+2aX8bFstLIhajm
9gzUJvebwZofLdO41HUmfVDmoj4OQ6G4ymyQT7CUJTEuTC35NkZf05Oqifxbt4yNE3UivSe4oWGc
R9/XGMWLofSBBVqxOHSgfqHyLu3m1HEm/L/+C7T/5S9gbpQZ1m1Fk+1r3ekPdSV1xbWYtE15tgTr
vnIgPW2Z4Pvs5tZosz2CYluUH8PJ0OyB8r71fOX+WbEdu8WorjivOJ0R12wPrcBLIhfT9lmLiQ6Q
h656wMpcXEyLGuHW5kgFqoNdqi2Zc7GT7jENv9+wZLGcUm7Y4sp6yejvqp2Q8LXvC0qzf5F7CgT2
mrS4qlFmXjeriVlIvl6W24Hit3YbD+PLXx8e9ZeymwwqYZ/wLFth+Ni3A38ePNooNqxYU5YTrhU5
XKSlf1BXNQkKGp+Hic4GZZfJlTdDd3RdAn05qo2bxH13tMBvHIahM1+7PO2csc6GZ6xElVtLdEC2
uS/vcj3DqZyp33DcP2VFu36WZlp3xMSJj1VamBj9iyGodHX25IjrrMMjjONxRaU7l8elqcsH2U4D
sigvV91/VTJp7feuXgJ0TPnhrw+H8kuLWNY14FaWou2h0RwabX/+D2eLZGiFaq9EjRuSjJ6KqTW+
XTW3nCX9saGF+EMybSR5jv6S5LmrHH/buu8AdKzDLApQjenSBSPbzseiGtkC9TkzjOTQH2s+1LVq
fCs3VGnTmHzN1gZ+2iitLxP8g7858WW2fX/cku1/imGytTMUmwWNYvzac8Nc1nd0wU6AzmXKz59n
oW5vkHnuVAATAWYwcmDTRTpr1ZAc8hYSYB6Xu6BrrkZns4glw49aH4A03BhrRHt6BBLg/PUBl2VF
7HP2H/aOMntaGfigrCtcYkK+/iF/OOZ92izkvjRToEd4RhYUd7r9Mhvk1i33yiqHyXAz1k9W2vht
KoedKdMnr1Axd4Bji9tJMU7JupxaOfUHEBXx0NxkZhyqFqqybXjqVKh7+zyinPnWy6DIt8ky3qYd
prd+/ERR6eUukfvPudbeKXF0TJThJputm1JmRB0uSkcRHvro2wwCt84NSk45AvHYzyrr46DJLLUo
tZRxMExRkJA4OUSgDOQbub3TmU46+nP5MPuNKfnpQIjRNJ8S80XFL7/CbtxkouaUljO/5GBzaaxN
GrITO2wgbomivwOwHuSq6uVd7M75u529ZdYbkahq6pJaPqpgdY56E8aLh5d7eTJzJ/u65ofScEV5
G/WYjtq74r7mj4USnIrnTv8+WyDdWKhDJUej6iX9QyfdLWSIkDZiB539RUhPFEAPo3VWpxNRUW6f
hCwjcqRpWggzOmvgwgWg+KEhww+LaaDi3eidtMZNtfBhIZ6tFoUmmvRhavOj0DLsxWQuaPyE/ow/
Pyw38WAITH1p4ZGT/BgZNZlK6FbWEvN6gcv2GOdmmK6jN2fpdGDKC9MpC4TZP/TEjChbzz4V611q
PmtpAvmWKmqTs7ODt9CjDJvOfTI4gAxiSbpPFOSd5ccmIkxb3gI7Gx/iUnPRpXi9yZA+FtYT6TDN
tIS6qoQd5V481CUrSip0pIwgFDlE+E8aGc9d/dGuG2cBBbYcYvkT09thE8lBUu6XzUYAjqUuvu+7
1xwsWoIgctCwJCW8WTp/BL7tWdtdkSWhNpLAdU+Cx2u8qZc4wdg25/N30OxAMo0vaTwdY1K5UFp7
hTU4ireMkXTAscJP21yji1gUjGdEqhjcz9FrH3+wqGiq+mnRXvTmbpkclhHKixY7qva5lLCG0TmW
1m9UaDk7TN+O6wMOJC8nurmWP45VSk3kCZ2ZYxfWYSVllf299jx0b/nyktlhE3+iETENz5PqWq9z
XPg9ZoryIZUSf01Pw0AhwEvsk0TrZqAqSZOhfQFU7qpRifJrdxqc2wKtrX3cIn9MTyYHs2CbE70Z
b3V80lTksW/MFzTkcLrlTk/aVO/DS4KbZzt637FuqpODpq/77xKVg4vz0Eml9KgWFWNF7KbJ5ja5
zZuX7oT7tBNYfLv+YAw9CXFK0MyvIsdhRqKi9a6oQ7DkRDnrpKYoEgVUtmIwNDM8I7GahsCFTvzP
nwgytKq8ZMxcDsOq1EGlDR41LeyKvCr1FFU4QtJcHbISiyWHOk4A4jUYWEjOcP5VTv88olyVPdRt
e6raKdBk3cmMylv6ySHUw68hs0oFFePJdqVYOuS7xCwTtM9vWG0c+6y5tSr5HqXBsVXGQ9JNl35Q
kDEJXxu0J/RLwVpqwb5pn0vmbnQS+6UdS5UL08Qx8HBsM6Hn/igTe0YgYH4kTq5MHqAUxY3T1Kc6
CVs12MZg7wD3pIQQFX9pBNYGZH6hvl0S+9Pc0dNYX5X8ayrL4PhGemuNB1Eq0FXJnTRtr+ERRQjw
gi6ugyzUJZPQ9BouujOaDw52lyEvxR/Sy1H0VullkMq14qrz2t9o6/BeLIv0zDJW9hlmillXPaUt
WXknxkOZivGg5GATyzgP7HLK0RXcASVc/K5gvTJLhXZsJ3l09a37koMouk9lY34ip+PYZmzBskRn
fJi06CjbQFCFVZ5U0WmPTb7ihIoE5MwNGmhl1Z6aJSI0N6hvVKheCFwc71rTxg9hBjIUtY+l1dKZ
ichR6gioPzZdj+JDmt4oRcnU7GjSoo7T1r5xUkuCnaUHymR3HwfWykdbTm3gM10PyIzAuLU1yxtR
VsproceH68saazJPq5RZLBv4rngphVOmPVWWQaLUZy5MMOs5U5Lhw4xW7FKiaUOvO7+qi1Himm2x
3ygF0aGKNn3UWFXP/Yw51dq2m3rWSKbIxfxxthfLXZQRphW2hUXIy2Pfx/6aDJ27jdPiAxkgYGWK
f96o2WT5S5ndXB+HbokPVsRxwokFOzCwVp31UL8EAga3NmnNKYuzlauTNqn+n3fq9PzQKgpHrEeH
I1bhWVIkY4emCNSNmNmMOP9ck/354wdfv/F6c33s97vXX+v3x1YD2GzMBT5odY35CmEB5lBAIjHJ
ApunFlZ1QhnNJqMs2W/gtgO2YHbqPk1W1s7qr0/pf26SquQ3ud6vhn1/QgN2dpZxzFCwk9wdSQVO
+FS9NaQqaEcCgMD1EDPj1ZqK2/zB4M3JdjxNhkS5D9ShDqKCfDvW2Ow+aGZFkMW7xZuazDM6rv14
uJ0VUNQGicYVTl1ldapa9bV6PopKQZ77NgrWRPINPsRgpLlURqxARv1gjQHpTEGUfMoUChGD5k9F
4SuY8HRQSlqyPtetepxLPoJKPmwkITWx/djX26nuk6CtiKIF9zfbiivWnZ6f05zea7RdwMEMSZTt
7J6crimoYYYTN+6W8nQwGhNOQH6jdLXX00S0ksuqpD4dQA9IHYNgj4lYCxAmBP1UuDH19yrbbgRV
YZocLgUor06MQOP6JT0Q9M6IQgU2iJYHZSYHUqQFDYksq7Np+TFujE/o6M5Yq3wbHTANZ0fOspuN
rIi6JX8qkdwkpT+uZXfGot2tBrnu9gLbeL1bbbC0Q3sqpepGE+rTtHWfW7ZdXfcBYMhJirbX2Ny+
6MXLaA4Bq/OL2ffBhGK+VOS7RBpu6rS5T43xGKO/bYtgwGOwf3jjZLnESnn4LEM4aWS2M2sQn97h
gMMl6ivr87QUfqkTOrVhISlnf6cBrpPiyXHk2eRMNxgYoykPMXafuPbv6KA5dpJ/xOb7VFdDKFd9
gLohifXARrZts0GcS794zwW8H67ZfNGCpJ+IDkKCOKoXs1P8hFhLsTiJNWDuq49p0ZAObh4JjiFs
GKqjavl7bPOc6JypB0m3aew2XikJb8BtVpWXDbhyr7aeorzVbXbI0EGyr3c1QolrOrhCFR5RJcFY
Y3hbT1KluroCWGa1XEsc7Xok9CQJDJCKZil8G/2VXjM2f5xl6741msPEJxyLOpC4Fgp18cWcPcn8
gkTx+MXQ+0RAc5VhCUl9KcvP5kokk1T4JrgSu2FokOuAYtNh/7ORx3mV9SpYYch15tlj5ZlYcUUn
05JIXWMAhrqvVi0imizirdTlXBuSW+WtU5pL2I33m9X4GMncwWZ8YP2t96OrFLmXJooT4ceAnYWs
lH0v21k7lvxo4rQmODbqAkBVnrnNHL38aOQuH2kgWL/YrQgkZb3YCxy4Ujy2Snom9uiChds1cKUr
qR3ULO5ZoR61T3kbhcbW3GzxCjhvdUxdfmFnhEEBX6qQ/ZHQQcZpb5uRIi+LbygPdFpPc7N4gzK5
7fgJweWBDbK7GolvRybpReRCaM1HUQ+odZKXEpveDJEE9s2kdVzt9UudkG/VrqHQAE5M/MqTEpjz
E3LLcFTRFCCvLyUp6OiWxSnwEa1mCS/760Atf2BYhRRPamU2geHYSCSNH4ir9bUeBd4+xyYiqIvi
pHeA7khTndb8ZKnxI6kApAV/kDbtks23vVL6e79H20y/jDnXVOhPhXWSx+y0Tbi0M8OxhRYy2Qdr
tsLTnZ9bDd/aBhKofjWW6jhl22O8LV8LozvaY3ou7faeT2gygWVGultXKhkD0VGlhcSneSaL74Fc
xSiY8z2+Nw6UfOFj7QJNzW9SxXB3gcEE/1DYVC6qL/s6X1GakIqvqxCgFuVSCOZCFqkPbzeIbYk4
bEaYhhT6VPNKuQhKFkjl4uMf8zoLdS5DIIFmtAKgY0mfW0LBoFWfDSk6Ilf2jYLrv+ZzZGxei94R
/jDiJScCSym0ExmVUfuZtslb22mnesSXHynHNaqYS04F8gKmF28B0G4ANJNmRsQ+MDtx2JYIn9xH
lROkBIQCfxXcMc7l9VTjxqzWOxgD71CZtSq7Z7d60PrqcSUSK7WOYDKDfrtvtfxCGCn5IbO/pbpr
ii+iM8K1X442HZhahSMsVE+HStHWuSes3pVQENo95q/4Lq/GU9nMR/rMrk7Wh242B0h0wFk8RL8K
nQfsToof0TKJupk1sd9pKMyiOICghZOggtncfOoiP0sVj08d+VfDdlv2kdRBpFUPk5Q4BrCHqjI9
1LWOGQ03rY0nm1gE2l3Fjb2A7BTipGjqBV+6o9H8oPz9ATnES76oTwkpw4dIbUISx5TsdmXhAU6O
ICEwnGX2zHrwQWu1x1yjSF+QFGE/0vO+00VxKJfbODpZM/OhrwyfRKx6RkMKA6gZh994ye+s7sX+
Es0PGdtQWSdd+DlSznURWKK/EXDEcyO9EKHwIpnlY4/vBpwMPbTtzIB8TAU04KH8WMjmt8mE+LYw
sYoMnhSqoqK+7PPf0o6nvdZQYIlu7CGEUYZLnJwO3Xysxhn4Bvbj4Sx5VVx5TQ0lGQTXNBXsRbCz
PGlSfwSf6G7SGmjbcNRnQoY75EbtfBwT0yOx4Nno3+Rsc6VpPSpDfRRipQIy+Gmfu5sJj5AALL0Z
jmVJxgd7y4RE+yi9G5LqdVWIUlNIiUdO3ypWQBrvaSEvsp/CcnkjffcCHyckoTTUlTiUReEnpuHl
RRG2LDZN9bV47jbmdj13LeVcFfvSJSsPcVy/oN6+W+aMiLn0hmyvQ2npAaLmcIpSOPHWbc6P7jYM
5mxy0jL1JjxoluJOCdNnQYWkUkLKNLcYQB5pwR5hIz82xGY0Q3KyRBKaj1sEXjG/kSIzObSq8EUT
eRR+TxXSK21NOfOA6bXljQG9es6lZ0mKbhJJDpttCK24CnWrOswRfijZelVs9Z4ez+Ow4Mhs81sN
+XcxIqBMYT5Lw0OJBLVUk3BTiWNuDFeS4xDNbFBI8j0ox3OM9yLSt/tCGcLWXG9juXpZI5hR2XZR
ywOE3Ht4M89oAC6FzhquUI/azC6o5QKjUGX1/mgbx9mMH8d5vUmt+mIp+nHrCHgwTotkwV+TQxG1
L3Y5vFrR1yLGEdFTDcDWIJPITUJLKRZkYXHYm8u55SyYF+FoMETlKWfeXz+oWxQiuT1EZfXWZPoH
pKsPpYheSE147LF3LvtImQrsb0u41uKNkfLVZlWH5Nwtpdw1aCTYUf9mbNF9HI9Heaix2DlK3e+q
qwcxyGdiuhDXfk5RgWzNeN9XoJUm1hUJ+VZK5jVtKObKJYM5jO3kaaT92cI6z+OMgUA7ya35iE6G
d+leB7O+VUbNoxd/KEBJ4wSYWwAVWfxglRYUxgLTp33qU/mhy3onWnQvq1c4idmhENVjXCWfqsQ8
GSz191NcZITdI9DLx9GTZ/NxbLXzQubcROdgW86GPZ+Lori3TOPcsylclhfB1DhWrV/xDlQJv25V
fGpaahFK5OCRJCSDwJTctVs8/mYEULW7jJlypN9VjK+NYh4tUBqz3ocE8ZypIPdzemEKYJXezgwz
xNei/ndt860jbn5Ymws97NOkQUtfC6rzSMnW7DAVyYepTz9qufpkxmYgzRl6w/WuMZ8LSyc3N72p
LeXYq8WFFs/NpJsXoUWnyJbCaA1WQSLqIjkjBDoho/MzvGp3M2NINiGMKD5uWW8woRlmpDzm290Y
i/uMyxgqAyc6+ggVbyftVjI9mxpuitEf6Vc9jQKVakWakRXdQCn00mr1Y+NDbZinJlkgxLLF/yBr
2xnqWyBYwcNMOxViw8fX3ELheRjZyLLHc7KMep2RkRW/3KoWo3YWpIJF60b1I90QtHWvEtcb0dwu
aShcVywBJYV1DtbvoaCrIJ/yC753AAEwxl0de4bKFIpVV54jbx1arprkyN5XMuV7spScNh2ZVsYb
bN93OKGPch+fV8Qgtap+m6rhTOvmMadM0efmQY3A1qbivrfFnamqL0UhM07P79NiMsDa6HCKENSc
vrwWQjsW5XZHxwwkE15ZNWoObdKGNuE2c1k/SJv1YpomjDp0A3AYVjl/hFY6T2pYFrfLEh+mIT9J
2czGnWpzKYfTOuyVzItWzR72qYNZstbutdNu8ZjK7VG2szv24rdFnFy0cUET/Rl392WKtLe1XJ8R
gX41ByU0tDWEY3/Jqx11NZ7gzIdTOp7nVT9l8geJfGmrZBDjD2hU+h4jAq6sZ6QazkeCz8+mVp5x
E9DvsFxTagNtNJnWqgvxsqEk6EsvH3Vbf1jgYWyV9DEd43spij1qqys25cGj3AXbhevFa76PBL40
pNNTdFOF7rUsJlqGvXRlDaRlwaAY7N3GW9tQXHRqcDSlsJ8Sv1bfpfJ7r0HWFOKuYOXWc+oZhJqn
7IModUig8+M2WACoy8oYmiRdRMIKehbBsqScc5Aa9ec2iY8WzOVC2GiThFunr1yDZwaoe2XsieqV
H9F2BmZu3Yq1YvN4i8yLeqSE3Fj3zEoOAaiEykINqWIqMlhibNMls+VQlz8vbXQHQ/cmGvpLPrNY
WTf2ZGzq8dI6lTr6pbQY+LkTfjNdg+Z2J00qVdH/lFau1RBbH6lXXB+83r/WSa53rzfX0s3vd8e+
IbGp2PHpFQKpP5V7SL/5Y/UntzHKRdgsBFXjWUkoBfQJVQhzLWUWmnQC6j6tKCtw00REzEhVObkZ
Hrwfj12/qkoa5D9eSHordcgUYy34a8Qr+bpVpzaWIGSOcsWOxVpOLMLb05Am7anF7nUSfcfULJuc
qIhxTjIgvB83TWYWdGWv96kZ7Aurfz9PIoGDKHEJrw9pdtqcRrPh1b+/5Prg9Zt/vs/vb7H1y3jo
+qJ3r8fxWvy5HqZyXgnnqUCk/yhEmcMHwHmpLyRVPl1vshrPH541lqlySfEpi0r6qzK8+f2rAoUf
h25tD1T6P4z7QSOqqTpdvxr3QyEBhz0WEUvNvcJ2/ciuP2qtptajM/eNdJiMznkBDriblNqlyMCx
vb5BpexH9Md77W9t6dnXyKQ+n8QtH1nbOAjk7GO3/8RN18sfP/b61fWxVsaPTruDVlhWsJPgLa5v
9vtrr49liCfWHz/m+gwxryZbt/ypzzn8w8zHEwFcLtAONp0vrcj1JsnGubDeTk0fNGtLtkHjm9SN
8KYF86BScUgP8/eBfVK5tp49YU8adfYHcqD1rVfCQ8vkJRjn0RPD4uTL+tyu9hepAdXmyZN1iO+6
bPVnI3XL6TtKr3sV0+zUzF5NTRzQjC/lyOy/DxEdwG07irE/l9nox+ngwi80rfwkx4VrTrhMG518
ZmImShKxCWyhOxuox5RGaNrLfDDVfY2LohHJWQdeUHTCS4YqkFRguyAqWVSvxk7D8CupDuMxPsUY
VLJ9Csrz2/o8N3FYSJyV4AqaWrhAJM5RtiBPb58pp3xHyj1H9Rm3Cjiarn5CQnAaGz63sfFTVQ+7
oAC9PkyZk6erk0zjAUMqbec6oBF/7rrtUrN4EGUWKr190qS3aDIeVEA58/RtPwxbZHgG0ZyckagZ
qNGRqxMNipsLy0ecF8zWyML4vSd4McnO1NdC6By+2oKBGy/6xKpRwFnDLxoR2afKMQxpyVl7aAN2
HDa65DQsPXJEmE2buwBmaXF432SpxS3LHgDA3KjmbrKRuB6zklutoAWMPMpZoA25hz4KwKJ6sEiL
aihlDuYaQBZ0re45YneVZwSVs4RJ+BGTpB9Xy7jLVHrzzaNqLs+i3EItT58HbaJUX8BPYG+byHhz
0su+cxwKlYPEIZ80JweHe1DE8IhP9iDXEXr9fQFJ62SjpaUNrjHNoUZyxmADIK7kIKeU1vS79kZ3
MekA6KYG3oIiMytHgJEpqFDmVeUn/HlT3Tq7cJKWTWhIH3ohHSqVitkYO3nyLFuPMnuUqbLdWbW9
BK9meZMdqSIfRKnATSQ8eC0YRcNUetRm4Abq4Kblt1T/aBTf1UF1FIuF+9K5ken2eeUbQ+NPQgkb
EsqkYnRTdG47RlomgSIqW0/MpZeq9bkFNIGGyDXbh3oE7GXPh719amwx++bMWer2sJkIVleozvxl
YszdOm7OkOmP5mJ4bckOkQy9Sje8ObqlS5iYVDLz4b6K2re0soP/R9d5LLfNhNv2iVCFHKZgFJNy
sCco2ZLRyEADjfT0ZwH2OX/dwZ2wRIqWLIlsdO9v77Vbvlka9Tv4ejs7cz7niuHH4gj3AV8BYfFg
1Otztk24pMRIemr+bJCbvIUuiAnB0EKr8zcVunicvqAhaAIIRcDk0mUAHQehNtiICDk6s9zGsKOV
zVxcgwQ+AIwgL2eobgP1CsPqdPKE94vDG1Y0YlRx/eYl3k758Yk2yTysTfydOXVu2kZjsTbwAWpq
XKyyqMfdBlLXln6GLQynL8AHjAuuJoRtaA+7mlCsLK6+yHapzh/LkWhyuH+gaBRUFsTZdohMLtHD
oZyC/UxmjXnczup4+/hsbAZ+iPSCI/Poa/FBBAvwBVQ37teOE5Lqf1t80UnGO4ECatXyZFFaLlId
Pi5F3F17CBizeL2znRTCVQRv9mLQ7OSlzT6Q5nGcxKZoJN12vNqwSWT0hGhMKNrBIdYebdDltn3R
oBB86+pXQSemz7fu+bWRjixoDBiTLTAaBiD6NkcJ7eL6mKTZxsvUcU6ol63Zh3hqE0d/JmmHhaGj
nNHYUfI3hdCA4WG+n6fiWGUUutjZDoTwZjTEJcjgu6IV2w7bKNbjFL0oz/+oqH4aGT76RKIF5wkV
tbC/2XBbZ7Lh6KHVRhT5ibaxW+x9WKOgTQqYPJCJKHpzipoBvrevGeoJHLk5lwynd8NoYOap2Xsf
z0rllQcb+IjGUtkGNj53Mwy0nvBAcRdxeGny4MAJ+xRP1cGvfxcDbncroM6hXbw9IR5T1eymAeGk
OENWfxG6g+6tn5rG39uMUtUYA2Pp2OveR6nzaHhMI5r6uXUBPqqmPQ+NFU4+w+JzgXqVzcEhjppd
NmMlTN4qKNta0O3qFO2bxTMKKMNVEFhrHOnNgz3KTV2AZKKCXZumjRHkGzOg7LOfWHOrjc//3Z3Z
pBQapYD+eXL7jeRkaSAIegqMFwtvLixeA/4SveOPxJx00DcT/ReltzSgbQi9b6wkfWxY6am5RDbQ
t73p35rUAilEJ4VtcwyojznOn6D1Nt5UbdwZz3iLGkO97JQbj4CNDkKZd2MX/RHtnZierbqnNNVb
BlDOSQnrzbG6XdHHdza/6SQfdz5BhsK8xlZ8Z7CCaHL6qFXyOnblA9i4D9rrf1qdPKVeeQd+9oPx
7KYqWBF1Th/LidjNKMxlYE1BSpjxg9nmrRLM0riku51z7jE71cbDPGqwMdQ1KZ7NoL+myfQsgv6H
mThfs+QUVDmvMuYgXicIqLNzEab+1MJTon1pk9jjRnK6sx4zI7/ZCqJ7xoapHznhaRtnig51ZVzj
IHmODOdeRvGPStNefINrS6le2jK9qMQ7Lpn9iBdCRKzYm7ZepxCo4o3DGjphQMB5+Tzvnch8GMbk
TIR1iwC0q8pqayXZPmrGHUfObYRgXkkul6mgQ/dS+1y6bW0rK8RdIziTEzwtvwZzuhM6esXAp/nj
08/C2Bm/uHz0Z+uu9+5ixQ4hFlge6gtgtGPdp9fAtq8sh8vbfl8Im+XhAR1sYzFSgch81JRHy+5w
FycZ7iztDn75iXjcqXWvaJ2v0jQvZeCdabE5DeAPVerfUhGdYf8QL0u3gYoOzfxzBBk80dqVmOrO
p0ZJj7nagU8huLsfEL7B2bCTvKTaz8HSw5FsQd5RZOeyu+DUo+gGLe3fpIFAApEUrH8r/3mqHjzj
rWCHXuZY1HY6GUhPfrjGizE/FPgSVYjvBmhujsCSnqHGV/2f2X5ojpp4UOq74PzFWTO0+5TnvljD
oTWPgcnr/rH03ixKU2GwvpHl5YIpX0xwT86d/k3JyX31kcDBrOEg7GkiCX7Zn8E7a0qxMTCv3eqb
s2nu7HB8wRPAJqPhz8ag/ZmqYBhFnb9XzD5CoTbDnx7kEfp5xvWJQ7SbSq53Q/eQef3MoC2zz7Pv
x7Raq3qLKd54UdnwTJaYqbYOca6puiek4ubkjAVWVNeg7iI2XSY52O34RmYIUSAOk8lThC1IgxiQ
H48d9V9EUrmbJ+l0lCX/KTvXL7FS3heVBc8OIO6b5vXNb+jA7Lwiyxt20yjL0DYq7TS6fs+bodsN
Tq2dmyG+FsFAlyX6JSXGmsMmtUy8fZqxtc1kBlAPbTnaZ71VbcYl91OODNTtaXxwPFvb9WXeHFJ6
Z1j1tPQtmM1LrqO5DbOAf9F3SRiwpr0C+513LNDGhfQzZ029KMJ0SS6J/7vRJhemt8GZJZqqa+LC
p6SwwGOzVVfX9bGMNsFjpGYQY+7cXKBde5uqMaefZlbftdQt0yJovFSVzB5XX40ZGC/rQ5lRb6eu
jHgbMajWl/IqqfTqluCL5UqonU20y9t6YwuqBkIHq5ABAD+m1KiSMIDSeL7RDz3dZi9CRWnsn+tD
TIU5whbJra8m655Spf36l1n/WpwnObtmvPnjedo3S4xGZ2+6JQYWH8dOG5/TCXRvwTwt8Zm5rP9y
vanTz8QwrccocwDHTHqwNxpfXiLarS/rR44mL+6Y3xo3M07rV8aEgsoAIHbn6vW3lurOs+oapoGV
6LYF+8arnbDNXuJ7mpONV9GTyzH54/aqik52MHvngRDCXqur9LHWtWhTD4zZPaum/psKmG0fFDxb
+jmBIb1LmOLCnPjMxKftTtqPRp/BRJaBfUzrIXrF7XDOR3CcRVE/6ZaMrtK2JPlfmheKggH5kHzj
ZqHKE9x+OPNRNcgrirxro1QFj/pIXwPHh/aZQxZY7HQufg9+9GSbVOGavqFtW7s/abKwLmmPZt8Q
jHnILN5ZWsuEp13uBlN5V/e6/RB56UY4XXvL0X5CdoXZlnju9CGsAd16aIaLp0T6ruU/A5mBD6Za
AF9MDkNS5cMmHuJhF1deeiZSaBjK/VKNAxUojbB+zkPB70TaVIEuZYud+zjNTnaJQcDpMMJDU+sJ
/XspHIBoaLdjOya7btBxzyTjA8Z864+lvNBmDPM1igmNW+O9laQapdtVXWy91k0PwLv/MEi5xk5j
fVUDtQY6VlipELUgO3VCXH26fa5zo4d1kTPwJ3lE45jK7jUZQJXokuHsuI23Xevl6/p+5qzHkN/M
duvLpKG2ckzzZxug5T4bA0k7USmua+VVppt0iDyh+Ve7AOP2RaLGXzIhsx3lCj9dajbuLE9mQ0hJ
KGY0RDTQ6nx7P6AnMTDSBxdYaQcX/XUY8gl8Ergaq1CH0a4Z6CJHweO2/wjDPCAleZ9u19CAPhXW
dkY72K6v7PgIlAR7dWtar2jkQzE8UR6yK+bcfK7Qicckct4kAbUbMKA4jLzBeROmiXmq75lE241x
mA3L52JNKL2wJbkWZdB5V0bOvVmhbgZieOmYAIVrb16TUo/HDvMBj5FzCyYN8ju/wo1VeTGCQNZv
4aFRyPCUsYCIsE7LqxeL4XM0TEJ1hWperZIpmiwpiLHynquibXONiXkFt/pRh0L0VS2vyFbpw4ML
y4W9S5UB9ylTzAVZ/GLreIdpe3a/bE4LKN/il5Rcpoq2jNgaZj7TuwFiXG/kJy0uk2s5NsFubnV6
jQt+ChODRuc5ZC4rp70nxuFcScsSilHtfRVn3b0qItDEdDrAaCnHXYDjDa1VkkCXMK3+RlfVNGHA
wGGs7JLZSa4VD64R+0zuJh1qPaGI9UaPjRr+UDdtJh9jmCV7tBP+TmmQVs/x8u6ZAZqlU+4xMMxj
9sy4m/2mEFdSaAQPo7R+jHG6xLXKL+kamvXM3t5WOh0/RYCpwhwcUjgN84rBj6+ZNcXXYRgx6c4T
SdOgrW5tJ/rQN0vrpXNwfiwNrOuNrYMCpleg3hdJYITRElGc0i59HGbzvRqH+Dinbbvrl1morhje
JSO5QLNlR7HmOQjSZlvZcaxmNf9oBsd+t7242taJZ1Aa0g5HP9//XQHMLiInOQN+E72ozog9eBeU
fUvnedyaEglzDV7lRjxz6Cj2ft1X1/Wh9ab3jWMO9+wC4Tg7lbb63dJqg9rHRMuPk1NZsg6inJwt
fPzU4kxNdJ40DoGRpdSm9/O+C715rLZMWNiVmGOGmZW2ZeFG+VkCKtvxkure8yTGpUR9b6rsH71y
P//mjAtTg0dlw6D2NXe8Wo7z4C646vWGhTzeEHLUjh12w6NwaVCd8mwh3eI5TX0GAkujAGLVoZgy
+2blAidhaqT7ypyqmmhpgGQPuGHnJj3HnGhyg2Ngp5e/jQGBOzA0W6OYxsTvqvHL6bbewMVABnLI
ndXTv4dGZRCoGtiHs+Pbefkkfzp2PdMp5RbXHAvohe/rbsnIBAxhI+OIj1RL+5+GrGFcRGZzGOKK
YsCt2WAeVbau7XiJmeXJiSbyPLI7pDhqHFrirjrT/Ws8lPl1vbt+xPREw2lpHv97SBE12RLysZcE
gXEZbaVfVGf/u9GAlYSj8Mo9BXqTCr128b+ORjOd2iwFWO+Xl3q5MbTWPzia/7g+5JKM+Pv4+tG/
x8yDH2TozkbKdbLMY0wx/rawnAYIVNVifHf6htE09zutMkI3jzCGyWb7H/Zu5dwFAUt7X8GKWEh4
6836DKBW4lrx/PUhS5bt3VDFmPKXbpKa8H+WOABglnsmcbNtVXmAPaHdPgHFKWiFuPc5Qf4HxOfq
Z28CqcHqW7D62fKMiGf0xMopwQiqY16z5ajNgv3dkHs/EhNBB/dCCWilpBk8yGs4G3wC7KxBtUHx
7UrNPiihN5d+knjyRpHfx568YMzxjtJE7jLYSj61maE/DcuG2q+7/jQvj1miKpeke5wxmoyRzzDG
cUya0T9dp8kvVjZcBRWND3Zr+HfYJUEG9NjM49Hcxe0Ma81i76j8tL/zBNOs9THh5/UF2vx13cFm
RmNcMmnxJtanL6LWCtr8GJvavnTr8Zqa6RtJApv6r2jH/h5NBNv7dhhtv93Y9ls/ju3LAA2ZuVRn
kE3NwAGjjZy9RGoPjt6PoRHZ6leSzo8y1rvXYLaLo/3bzBx5BINl3svJKxG+pf2up/6HxzXo5Ley
2tpdXe4nxVkUR5L1GtAi9b93k61djcXNg4bSFVV/W3NugRHsHBj4fwOzelJ+pwZq9jxHRKlE8WLm
zOqoypo0lhtTbdJZscRzkMZN7WfY4U0z5DiNdMJm540ecs5LugnjFx8eO9gCgA6vi8Wv01492C97
JLMWJZMNQ26V82vRhyYpvnBwyuB3F6QbDof2H4g195k9jD/wT88b2kfYpA6KKbNK+1Neq/Ia2QHf
UqVPK725spAh/byMzskCc84AGJfAPk6YMWToUDzxas4PZT3ML2tkmzvCNt8sL48e8yLC4Uhv3rHB
v/OWTOk1X5SgqFLeKUn09AnrYxuOFidyRtd4H/xnRtBeaU1/v1gQPUy14R842VHPPJbOzizL+qY1
Mj8OiRsR7ygYOOt6diQrX99y3Om7NgiSp7lEOBVqRp+uAoDldf2s9b75YNEN9UpFYrj+bBm4584E
Z6oU+9mVP901pXaYh6zZrXTqLPuJ1dbcZxOyq6frCxS9zMx7Y77iwUo2TcA8x1sqxv6rk4rjmRFO
gMURjjh8ARNcpQNV65hyvTtS8jqe8dOZeAZVc27gG2+bGEuyHmQQIpbHZFDXdZj2BI5k+ly1cXP+
78YnUvD3rgECJ9SKAgvr8pRaySTkkGHvBwhHFaBZmlL1gozMX/5dlZh7X/jDeb0qxNTcnZpWXqrl
QqE3HThvbTLuhzEujs5Sqd0YA3MfSko4IZCx9ZbHjFqSU9HBEXnR8xqr72CGbUageLeoGI1zpp0m
dmJH03HLg3Iy/115lDNYLXXw9k5r9GiLJlsd1tKu2uyLXTXwzPWlkzMG3ggNa7WrI1uCNz/Lqv93
4/p5dHZksbOZGlCP7bV4/NqaClIKgmmcq6RCrnco00WXR1h7C6pOS19gQBR3zmyXpJ+S9NZbzr4k
PfM4G2n72Oh2cuv+n4fmQN55Na+I3q1u9jxEj6mWRY+WN8dHe4xpUVgeW2/4xb+YM3svrbTzXbIc
nrLlxhNNf6dnuE00oOsPTjTr5ybQ//GiJnyA0r+tcEIOB+Pfh6cMz7hSeA1T9J3JrcB6xno9Hogh
c62vZoKvKnHIVA7lcJx12IsESppnJndPvs9gyfCRdqplfZQBCvZA5+l1bL3vXDT5O1OogrqZpHjQ
rCV+4UUJ4mDyPeNTOdqemTzCxiBVZSTVZx286BkBJMDj9+0QFC+RpjjBcpnFoGaVj+bidDQG+9rW
5fEvvaH2QE23mgVopciDM9a9iklXZtVLabu9EYtXVg9i65XDoTxHNu8+xV7Ga033q2VSCQmg/DV3
wdkgRIqaDUyb6U3y4fVIo2Uzv7AeD5jI9D800aYf/DuixVrs2Ec3p9l1FNYTX8E96u7Sa5y5WA2j
tvwW+AWbcGB9Pbt0n/cdxoj1Hpuf4jDn7me0wGCKpbLAIlVDUwJteGKpMVgfazxyc6VMnoz4hy7j
4kkI1T+nSgxbHSLpfr07B6WPTUg8choIIJO81008HRhg9xj6l2ba3H6kKVo9ucJv7lPHKsPc87sz
eYuWKQkcHTtFxl9/kevNNPXlNrD9KcxaBOj1CBjBAyGEpvlMQbo8Rp1dDsuBhdRkjgDPnTG6i0cB
JG39BAoSdBhRkS3IohkOLh+lTa0/jCLhsSb+EG7lHj1OV6eqIV5UCQiYvky+sZO/rIy1JnNpcu0M
3nIRFFCMq9rWr8qeqjsYYmsknIsAdT91o8ldVT+5naE/tEnK6VRvL+u90THwuimob1Y/GDvoRPBD
rL58MAmNk54h/93MSh79qZcbvFRcyOlzvZhZJy+OLzfgQ70Hxxb+wyi9gz3V7XV9aL2BQ4JXvIai
E0Wlc5HN/Iq6TARJTKAk50qc4n7wj2PaDFfPl8Ve6PqASJ5xpc6K9E2VwSJNRHD8a3Uvq7Z9tAsG
BWVBebsrpmgr41YAIyyinaPXzmMeWPG2bSLtFRL/FBrBYP4skYbSyfW+B5pl0xGWjjHV4slJ8YbX
RfYn7hfvSjX8HHo4n6Zbqlc3Z2cYtT0XNh/evsjNY8zx90QrVHkYu95mrzyUh4pw4N+P5uUxsXw2
Hh37+v99XlXRUz8bR+Im1rsh5ycUt5J+c4ZtcU3UP87shAN+PZM8pxgsro35uSrUv4/E/z22fva/
51WUTp0ql+Tm+pR5+QJ/P5r69MmmT6wvxR8Y6Fy8dVPvd5NEZa9llT0NVsRSkTTdHvrmZ9LYznkF
wjA1cC6MD58Ho2Ycjmdpq3I22hVZn+O65FClSPIm8i0cXW79TCZsrqS8Bg4S6Fq8vd71lrvdAi7A
7sCWNUvGbR+RmxCcYD40xU+ZSkxyA1fMj9h5lsp37polqKexici2Y18NZ22MdbWNjAZ720piWm9G
1GyJtFclWn4q5+TPqiUSEW68rMXriGKcudMSA3LyHSCB/V9JLzeZAVpld5UQin7OThtgd02t52Js
553wC+uqFUoBghk8rGy+uuXVQOJXDfpL3Sg91Cs/+pRYc6NIPDOyqV47g1wtjT7RszQk+86KYany
M+fc6hX2LNbFZzEKkxxo179RfvKW32uFE//QurKiV9JW2/Xu0PBT97IzbiM5zGfTca7o12IPAJ4y
qCmd973RT4c6k80Pw4x2XNOn12Fyy4sMUOVpT61/FFJAjXTVzEAoMLaNLgi55o5L38w472fDoAqy
693LjFjah7ZORkGP673VQflxlpsGYFjYVRkRgbr1rnmtQXDOzVrsbZpW7uNsZCroVHcNfbdsWn3M
S24N4LVEGzv8FTSl54axiahs9TlejkWUtiMyL6XUuK4virVDj8dRBRkzcJFPh8FgovBP2bOhPo0W
U77ECVhxF7lvmK1o17cTzuqN2bV0vA1dc4b10pz5MQJ/s34oK1sczFYzad9xzYQcAwoyJ6L2gmfn
tRyUflgfWm/+U5ZNS6g9/uA4rNlvNyEdNvo5HTzi4FGnn/svK0jVUgjaN1Sy8sj6hPUGZ/G0ljGg
zVHbYTFgY8BoJQYX4g5IWF5oKnSLJSpdLB8Gvm9d1vtDzLmiwM09+8o5BnpAtzw++W0/5OaVVc4P
EemdXZxZyRL6sAH0ePI5o1dRREuBZWqUD9z7K2I50CeXe9lYtI+TX3R7WjDsrTb1CC8Q2v4q8eAB
ir1M/WzfLsciJVDh189K3YdvtXz2712TGUOQx/0hWDhN5K02nkdNMHXw7eP6UKvVGztP6/v13krf
WJ6VmiPOWjkDis3SmzCYig2xEj+yqMm3jF5tTgyB+qAODqZJ+zBm5q88Nh3cwXrP2FrTGY132R17
33I7mZP+Zjc9ibRgMHgHLZ9F+A49AgUEQodTWmrJRzS7nMk0/wVsX3WvI+mEfx93+Uc4+hCu493f
X5LWVvD2l/vrf9ifDA9rPzpCoxPnT2Ptf5+43m/1ZAfqT2PrqruX9caJo38f/feYtMRWh7i0nzG9
YSuw8fdIm42jQbyp/dmoYg9LfDMmILJZZnm7TEgMFfMr3TMFaWrEz6A86AZ6cqknIUngt4DGKz8x
6p2mgjks57tRsv2O6c5U3YBFo+WwbNBMmZlAotB/9632m/0l088O9kskz5Wd7ot2PmBKanezNB6U
ppLQlsSggrH1N67f3FRtUWDop6EjyotFbTJ5x+Ydjh3Ws+i4COpYbDji4XEKNOueSz+JU3bvLMJG
Xn8SrWovumkyVGrMV5UCb9NqxRCxQijBvhtEEcNr8ejbLDdwnZhQEaHRMeFWtPd6ZfZJUuaJQfLe
jGYqA9EVPJku+gfOdzy3YzBcCpNcZOGXT06A1SVOnKuDp5A/F/OZpOo4b0F7jlx0GIFKX/ivOvgu
3m3+syjGi0hRLaIhSMMWf3DCUhPKJvgRVfIu6YzXZS2BRBpsi656d0dYTn1WPjq8/BzL3hTZr7aM
H8ZY/Vr+pCkdp0JUhMN1XEVMAOPwo3N5Pw8uWsY0e7d00Mh+QPKe/IAhKwHYjMhekEZvc2+85CVN
b9Bmtl42skF0xS+z6T9Yz8rQ0MZHstHVoaAqXjG/bmzz2xLul1Z9VPE0hUWjyCg2TzJKyVu1G+S9
r6FSX42WX2rJwTKYSUT4cP/5Tns3Rk7Rsru2T3kx5XQCozyFkq12aDqmtbUYcdvYG7OFhqGRZGul
exrydLNEniPm4bmcD3o2YHiW7b5w86dqtp6j0r2hmaUbF+2qaQh+dWPy0kjzPQnGeGfY06n3sFF3
y4vbK9wHs9TCJs6LvQWSMB3UPhn0ez8d74PAus+rFlfV0Gx8tNqJdAFmHbIW/hsTOH/qPts++K5t
qrUj7LYTqS/D06nctBifEl5QsfXL18hCxuW+sSaNdPLSy2XUfmhGcmIT2B2bkQrmWP90BK5K3JVc
5ow4jMf8KzbBHTVd/IA+pnDdNDuR9h+147+bAUU8jpOfGSXTeO+nd0bdnTRW1l1aTPiYOLKNix+t
joKwVire1mgBVY2H2q8PcePGWy/mQjnrxrlasO55s7On/BCMBRyRMSDekhQHgdE+7J3qkf3GJYnQ
+WTXEVbI5jZspXMlE0kRBGixbbplK9ot3pXeRNKsHzojp6+FTviphS6BxLZxKts/x/MAycgl3elm
pHoM/mqlia/Khfrn8FqvGux8Y/xdO/sI2/SWqwdM4K5gZWMmAtPrxHu5ZvHg0NI2T7qfNPs6q9jf
B6R1g34zFIS2ccYQe89T0AdegjKaX/ivsfwsE8AMQ2bdxVj0pTiRVX9Mpfc7T9pkm8wBnT585RJJ
rZy/AjxsOCxIJAtoCC2C+l7hFQ5dubMyjpQTSUaTCPNoHCl2zGE+6MYG8rXVFPdRHVubymvfNSHp
IY5eF8zDgJ+x7KtyMxvat+ZqHyUmlCrGE+XK04RYpuRJje65cso7cCk53bAx08tCc0NZ2j+cjNUw
N6dfsR9RlKHpTkjGoNkZgqO5Z9PFGOkaP9zMBTeIDwnaFbtfhMk56w9WqmHEcDsW1al9bvLunc3T
N8HDJ09EX+x8D36lc8UnGG+PZschSAZb9xf5qCco6a8aaS7Z/0G+5IylOQZWE4IlqaCEA6uNqeFY
imOiv9lS1GtVy7ij/amkyvZDzR9Fb8xQJgY/oJhJKWa/7KL9nAIIIYSqHaVhVDLqn4RxeS30OW4R
27gD6nmo5JfjFcamLJLHyBb7jtXXc3F0ZsKf9qbbbC276y6Mrj6VB6bWF+eymfL9lGE17MuXfs6+
4rpjeu2271ZmKSQC6xswhLMpCeSOE2nJQB7jeTaufTE+i74lSAwVZrCOQdYW4RS51i6l3QUu57jR
PckVm+gpvDttk0djGSaROAcZNkD4FZYLr7F0vrVxesfJjl5q8AwfuF3TCkoi+ui+KNXdrNisxozT
e/wc2jDvIoSnzN7mt6DyfygLqgrDvnu2nCfLc3AZQmwIEf5ejIivSaslsNE82uigCfzU/DIMTFmC
sLu5yOVNOr4uzd2nIWY+XqakOGIcnuC8usC0Nr5l4J3oJXvd2ftNVxOmGtm9aoHYgQr3w9zuzpOv
XpS7aTMmiaNVvzblFBONSg+GR3kzBXB6aIFZ9t3A2WkihAzTb2yqxjxlfvktfl2fBYiI8riZ4DWF
XL/fNL+7l4b/Jy4iO1RlAdnJseD6R5ZBSLR/6PPhz4BQ7tssmyIvPthqvPHqUXvTko8Tfj9ae3Uy
6urbRMXc1MZA2i6rN76eY8XMcfIxbTphqL8OSXQr8V7mEqepUZ00t4fzJqctofBvM9fa7VAVXP61
vWC/kZeEryILEBT7gfsh3iUjkKKmKTmUtT9tpvJhpow3yIPFpuKNEY6d+qW3M0PVaLpIumRiRWDY
82uJdQ8q6F4FABXxasmbUdK5WNAb5OXuk6cJdStVVO4mFNgQrBtZZCKzEKAgm3s+JmAHdBf7Htw6
2D5AiMQwdeecxhuXoHqajTOynXrpMUTcYdYaZpv/Q1DS2FSQBJfIBCLBXObMwTsvTxij1tE0TW/T
1UhLaaK/ZypJt9gxGcPWA+cGfSKfJ2bs1WAiOlNQQOOLsPMi+n8ZeL2g1mwHxxQ3L29+i4WgV2oB
3rd2vqUrT2+5YZgzHzBkdDSeyvYGTclnz3vTx/L30I7yJXZuoKn0FMjNsesQLdJC+w3oqogrhfg2
QxSquJgnjcUZVw84RnUi5eSQ7Y25/iqDtH4wO4pE57TCWgNRoK3KLQP5hBkyv7w+wRILfssV6jMY
bSY10mVIuUu6YbiZDa9Qy51YcOvgjOkIDAaLapazD2yD9NRG1kPhsR77dX7MMHonVrFva4f+Lkek
cGWw86uoe5K4WwhgVdme6G8UjlX+K2flNh3wSaU7HB3b0w+6nH+1ovn2JwIgJqfisA6MhZFE+jMT
JsK76BrMezkvZ6BarfCmc8zFWXTDJ8c5gt8RhLiudV5tv3N3tZljkAUDPMTaC3R/+s78hj2A+sqx
OIRCv8pcAF1z2h9jq31JTONxbZUbCl7Olpcm9/1dEmhcvUefc02Hnjz043ua+FwAAnPaWn3y0LXW
H2hqOWXhWbCogu28D7LExCcoucoP2JX7xEVvZ4GwIeF4gXksOdlEU+HuW5+Neq7vizp5jhvt4MeQ
KKpxlBDQvE2ikx3s+3I+TZjBcRUBYqx0e2M0TEHmGG8Sr3WAdfzEONs3QT8zQ5z936C96D3Vugoa
HSbaWo/8XTuKn1oyLO7r7RjNoacN/a1I59tU1+1O0zAgsNmobdPd1zVfG4jzp8+/6+dRP+Ve9TDW
pJbL5pG+uS+dHVo3e59ObXy5tn5fk0UiEr2vR3bBzsSxWmoXLHOLYhxjyihtAaf7xCDnKJAvtlVa
YO6Jy35XiN4/BpH/RsWutmG79mB1bE1nt/4SEwK3GUjYJOgcYu/76hQosElGEX06hTaHg/ZnSuZo
p7fdPeDuagkusCON0mrT9F7/ahNDHdLpvUQ2AaQM41g1n7UQ/Tbqr7Zwyv3YhRbej4OhYUx2RsTw
LMato/PitkwmByZCf2g3aHRmPdGJGt3bLXXMCW+tUFuGnG7Fft4BcCeqx6DuxrOeFRdDxFyC/f4d
XsJ+il2YS7RphdLJfXAI+DnL8W0ISgrEsmZGRjAwQ7rURrt2+i6c5gIv0drZuXSAWDXj/3B1XsuJ
a1sU/SJVKWylV0QGY3C2X1Ruu1s5py19/R2S7z196r6oAIONQdphrTnHxD2B0VfjbxcNK17TOFhD
CeezBHeuul4uG9/r2C56Veq8RJu8pR6BMyJA53EyQ/5k2dGS6ARhwNIGoNxr1EjtGp+HSYDNRhfM
c3CN8OhaEx7NCHhF0uCo6A9mgUK5MBlkGSLxA0CCag2dNhA+8b5nWwaee3bxIKe1RyAfVR6dC9Wo
vcbot2VsnSLK/ses4D9WIvIqZjVkUEzUiRiuN07wTDcRtGyCq9QhRkSG5ioMRHNClsZ2T2f3ayf5
Rq1imz00NGO1q7Z+KQwwP+p9PEV3k63b+9zOhhV1um3dYeimlokcsWcn3LPst9WqPOj42VatSbEO
bcJ5QKpOlfvOGgpk8g2jWOZG65Fx7cZcjUIX9ohvsFYNGoqH9H2HVV9hCrapWR+ckTPZbNGOuyHM
NpShtldfexUiIbvdgr4kmz1Ove7GiIM8pSE7REdwq7O6yto9HAswzZ3/AQBQ6uYvjQqRp7ayvk4T
fF7LgitvFfo7GxRg7il+3qLyt6iElFXX1Wz32/yzUSe5GRMW/l1G5dAQBz01XYxosKQalw5UGldX
aZbfZOsORUkGSShxv2R0dhQ0X6llaRtQsJwWClVz2cpy1So6DidADMq8PsuHNl2rcBk1x/oUDGDb
PhCnhHRIzayTnapYF6NUqqOBkHfQeRVEJYt31DOwAhdKbHUfoedlnW2t4s5WPWghO43oNG/QgreA
Rs66zRxqs2r2CiL6ye7FxezYDMGhoc5r7iyqjSs3ASmcugXOMVV7TVOJN8JEgOfGkj3DvCqCXkVI
AlpiI6AiiTBeQYrOlP5Cb/GRoL58A58Fh8GEepnwopMf/IlH+86H6Bq2LonL5E7FOes6yLMl5jQN
/TakvWhq7hQj++PIGINwxiKXmsMbSvR7VFn1hmUq6fU2YyZXJIaGJMSYFISMw3tf5YQpevEb7sZh
rGkhlGNLr4JLuO9htvQwkQou+01bG/rKVIPBUyVNNwrPtG10AGVmejNxUzTSREBoO9+pzkQZ2PdN
KUC5OYcicPFalSgMpY1darrPhfNg5+kZr1oOgBnNkR3ClXJeGO2FRWcqbjrakQZnpSbcOx9php9c
Old/dQbVomEanWkhHpKxwtDYCCRh+hfRNl+RDcUyVE6RLeBCOhUy+vzi9rhrKMxwMSFYx8YBd18Q
TOX7v2w0aQDp4EwP2u9y/nMBru5VG6XviQrZUW0YQjva96wdtE/HHvFi+39MrXc5n4ZDbLEv7Vtw
jmzjP9OofRzqcdegiKOpyiKdvcZONNZLk2msITrBNQEe0MWx7BidsteFVVCDwCPo2B+lnRFm7Y4H
25YQ7TMsya6IEL7ItyykymRnBV3WFn52Xup3ThrRHGlSn2X0n4AwrFEzsoflENNP2AUoDr3lbsNO
C6+Og5B3dKsDi8td5oASChNMdWBBgm2Q9dpx4j0eqxH0TGyOaF4ZSTHPz5wdCV8gDY9hltxXatYe
2j68L8LM3UOxeypncWmifKF1Z6vEHEGNnI6EH+/TqZy8tpUum0CDLLfMzdYq1nQQcdPaNdTX0i6V
Sz4y4UZqcFZHzHuKijHdhfrVj2ayaTQ8WYFLi18L6jM+ZXUFybcj9dp+t8ozSJo3Qczx2imzlaSq
dKCT8pRG2ZekINW38hH2drkPVb1mpT+QB5tHjy5V2I0Lk2oayh2UEuYyyWKEAvN7JrLH1KhOZqPj
iQe33YV0BQo7u1fm7L1heuttZ2el8UW4AGDiGu+k4WAmTHJkMqx/GaeqtygtroC41iJ90dA43k1Y
3w2FNNoRhSUzj4skqz6mDTDZiN5FKkGD2TYkF6e3m7UWYlfo8Rp1tuHV0BknJ2eF3WVH5AcXR8nZ
DKvBxufLrxrMKn4+g6ao1ek2rBwSomiixz7Gj1CX91VRfJR68qnU5klBHrVtJgnEn3eCYDYogx29
sjlKTRhrdbCRicS9Z9h97rWF81rpmBt1A8xvgSgU9iK1uOwxQ6p/sqUNRoPTG+6BXZ3semq38z/V
2Zm51SmY+Vp2y/TYp2Ef/6oJm0CkntaQSYfoTeagbuZAQ5wsFBv4cLC6RexkiKeguTOcHRU7bUz8
JkWGh1lKlzYok8w8ogMefgSGvmEIOMZZNoPqinAdKDARO50xScck0patwEoY4jtUgYr3JQVHV/Qf
PTbkpGxQjmnWZ+cHn2yOH6Omu0uK7tIMuVcYNU7DHMT0pPWvTph+dAQgrMqcGsJQBwfdDB77oDnE
YvyaiOBZV4N+CZhMGUp73bNhkpHd0TvBkwEeUs2Vp8xkNlFm9+NgPMTJPQEC4aom2pxKeHc2CsDK
4T0O1lMTkRno57T7jV8o7iFbUDvb9LTgElIDR03/5KwHA+r2x6ZKD8idpAd0/TJGu8Dugi3V8nId
OTg6m1b/rqJwC1vxSBuCymhKutPERqAytA1Est9jTEFCrdkRBHzRXVabK5FZDUY3cUIu/ujG5hpf
CjUT0d+Gqv6FhvKInFRd9TmhXTp1v9xv7jQVJ/nsZXWQ6aPYZhiuBveF1sA2GJqvpmSlHtXVmfOH
mnxwVmr6qk2rvYeTn+KWc1cOZ2rdXTS9PzhThIMv5tOutQGxMAZUdYiA8zIz9635Sy3Ht8qR+4E8
1nVbv2bjMQX0STV5RJMd3PmMLFZoPZqm/tKqgFy75iWw/M/yexyNR+lba5ZTZ+GDf+Qa4eo14L/a
/XkKo+sYi5RoufapcjKI1c0cKDy+QV2FIoavE4oCNd2gRZ2jnTs+rEpsqt9+GNxAu127gvEgn7eH
gqaFw5RDurPl+RAc6ICtwxKl4mybCUzxVJgTH0PrTBtzPkFijJKy0t5iNtxru9NuQF9s0tRqkOaV
wgdhvEAc/xDvdW1tIxmijmX5ttKL/t2sQKolOEK1U+sz/7iUb2deHJtU7Ox50D1Fg/Yqk9cu/IZ6
cTP1xF9d41rsmkBCc3TlM3jkQz5RF8ZGtGoQl4hyZNfJeIAANmZTqLQvpsosFkbjrxBN2dakf7rR
xuFMCDwMbRNLAHU3hIGsjmrxWRo1+St26REkR0lLk6cuMV9K3JEoOO/Yc/arrs4vvtL8QdS0jcfk
09JBBbjdh3NtQnffGvJepeBfOQpXbcDee3QUuDkFuJWx++zH6JtqpgnXsPye3IxzBt8aTpN9YIwf
koF2N/EZkyOcy+mbHrHNPoJCZG5U+96Y998N7dskg7KY++k5jL4Tsp3WigLpWfg1zRwBmsiimJlT
4NUJSAa76CurUs3Aem4pxXPatPnKTA0WoKlNUmPh8tEZQ7Ed8wE8U/WllaxUQ8aZcHT36TD9CpUe
55IZbZuAXWCWXyoq5ignv2TpHLUc0SuVAdjWoCkLvl1KSBAkR3bLGMuiZ2oLl8bewclN3AHhvgNV
rRl1Kk3UBVyH2omKRA7fXvdmxjAFgSbWTcJMCNeREsROwPrY9ClcwG48+H1nMGNg1XYbeoed8qpm
4XfGqOC5hvtmF4L1fAPgscDcG/SR6+EN9KArlVQa90bb3Ws9RnfqZTZbsCDdaZuq0jFv1tiNq69g
lprm1PHwe6HuLhiRw1zH2BEfhSPfUh0wALUBMTNmhpJRMCgR2h3ikKIkHrwM+8AYsdJj/VyVobGB
xMhwzlKu1d0jXywWhbtmjguru50ZRhRmjWNu5utIcRTOgmVsiU9MCdIr0CyvbKKCSQJ+AO381vWx
D1CCRshg3lxV7deB3z+oXZFvu8x99sXwjGwUP0k+ICUKT4Zu3kcaHQEVvRxLl3aVmOJMrM2dZvtr
XKI42yeW7j7Kml0WPVSK+mQYZYje3n0PehYp0B3upji7i6ggruzIJNFWf3S6VdM0uZfh2d8S2YLv
jtiCInQFWMjpg6QtD7YqJ2v7RVX7HaPDbQipNGoZXrdRsb7c4hvJ2VtOAY6tMI/5ylY007xiBXai
FoQH1RgZ3dA85i0fl5s91wXakTh17w1s0kpWHtjnvKlu1qwKlkheb9Zsy9Nhb5gU/l013lE7QFBq
tmvH1IF9JjRTkGpqrAi9CInSOta1B4C4rqdDmB/a/GDFYDRcgqnyXP2EaAXn2Z6V4gxRVkrB1Nem
W0TkkMdSF4KMA7LQrH/TiYDLkRh/uijEhQXqJYTn1Nb0hEtldDcWFgTWV0ABRht5JJqxGBWUv8nG
9pELCgJJaPwSJIfr7AVPFciPfEJs4yhbfGcMXOjolIpBWGBmpfGE3UB5tIk/QeexNZpTEbVvRUyH
OZC+1ybmq1l1d7UMmIRwqq1Cmd2Zg7h0GiJlv6wAo9js0vyqeVblMbbkB52vXd/QjqNknuIgdMfo
TyoiClthORBkkl1oSJ0DOTwNUExYGMx0pRj+nap/1hQxlBbfb2RDScTr7lU53nERn+hkRauapbDT
5vQeSv+5EjZZOKBGtZruai0UQPp9+aEaxZHi2sNYxwwj1TsodLjjfXCdSbQTHjxafeM6lvA2cOC5
+tHPmt9KZhO7Yt75RCa3ieOpZgCrNKP/4YdUX/OSPWeFJyYEcmgZchUXyaGT5ictNKd27yKtSj0r
qSrAF33l2WHwSyfPms0Nc6+CDTjsdwjmBs/O3PsYPNPOGYZfNhV0K4ivgZTlwe6u9FImb5pbWiZm
Q0oGw0aXw7NvwpO1inm5lTanekNR67cNpZBdNlFdVsqASH+GgWeiWQm4Uq84fazqNQhjYrZMcRso
uWB4/9QduXbdzkudXl4mM29Xqi6/rECbVq7FZtm38heWZS8JyxjLZUfgYv9F/G2RONwjd/btnEBv
a1shIENNgSgjtCcqL/kvSuKX1HjGNhN4Dl36FXu8P72oz3qW7dquAD+rt/Y6rJB2JigUpri7N5Vi
V8TR2YrxseYjX3eb3FF/+i6Zg1aU9fFGvOZT7xy6DOKiqmZISQIiAyk/15SivEJV9mVM4bNxGDhC
WuAuUI8BahY1L+vUp0gShu6DKTlCpVyvdKbTaUD604j6iXq7uTfNBglf0p39b38anFtGOdNqn9hb
Ww0qVDKJZugiDJiMOTB/HOIhwxiIvbnX6ajlGjVscHsT1+EQwWIywLWAJnADG9hKAse/b16Fgq4o
xdBPaTaNzlxWHUa5teCkcZr+zs6qLVOQvmVDtp5LSKKhbVQE/WkK0XI6hqTKrboPTageYrNL97Xb
Pet6xVWlsx5gD/obPf6TMyFAsLoA9kjMLNEGKGhSh3OipQDTv4KsZjlgcZmGkN/nUPWLj14E1NOh
Htsd203EVXJTs8BkIRu+Eo9FhrrF4leg+WzhBq7yKOnZXVmAUMP4vXfDHAlBHswd+A+nw11DFd5w
26vFlz6l5Ss7XwJ7pv44xM7vYFSHVUsIRgZ5Z5UWxePonrVmtAg4QcjsuOm+x0sQjXyM0naij7hX
JOnhFPWTimVlO+RbymyFT66G3ItIgHTpqFUEl76zz4xVDJxJT2iIctLG9CUuEwoj5Ssrs+6QqsOb
OqAew1FuJ6e6pOhn+h2FPdy6PiDDmsTliwSzFkXR1oYkudKGZE6hYc0ROZTgppz9z6qtlIPpujt9
GsxNGsxY1q68dX52rnOVxC6qWPBk2BEjdejbhH+EPFKatc1ENc7+XThkKJW5FW/Crru1TsMvY5uF
tifVjG5dTuiETYr7O3LSHkEFQ5OJFGQSyI4ytXiYkC16vcie1D46DIFBHRScSjX9FhWI0zh9brPk
q4v099bhYnNS5TlsKMtOrfwQgfnh6oBb48GCdjCiHGuKYWWY6f5L1AqgbdJ301KHTE76XjZS76T6
zvaaFT1bMlebSC9me8o+/p0q0T5RhxfKRCu75LoJ0qdoqj/GT7UeKLIp69jaqYWt0XNvDizzbQK5
qB6CuELm7WBQrBCzwZugxbyxAwx7IEK2AwiQYryhIXrVAv2rGLunaaJamZvpS+3GT23T4Jp1VuwZ
MhkfB6bpUbUvU5W+qykiJFNLgexJUORl+YxRgCaA2DltJnYmaSsTnbbOiuydOQ4nERkbDQvMDujl
WTGUr8DKJdkJ5JjRhWScGPBNzpVP7KQoqAf2y+uuBvTuANQffNCxfgsJSWPxD5kXwUiarWl9Xtuo
3NSV9Zkb9kF3qz9VWlycxparJqPdRP47m2qvrGL4c4kFRYs2a0l0TxXIA77MK4treN8k5Khqec9y
Bh5US10G1TLFO2blgVAz0YDJczODLu90jjJAp3F1kSPXEgYzqqwRrIXgzUVWvIo1au4umH5WzoRZ
gabe9cxotLPBlrV47X1DfJVK8p1Y4nsEaRe1uHssSs3t6yDxPNixfmsVajRzUECDjntF4gZ9eW1a
ZxJBt9WO67S3DK9tsldWJnCskBlS1OyAjadEtebzGybFyZb4zif3GQIHa5ZwggOUmbg5+AiaApeW
7ZxrEcIs2UVCq7xKElYQYFUk7lZj7O01dC3xp+E05NVEAtJVPaz1vNvUfU6824TVQQFzDTgGsyJd
GZb6a60dr3qXQ+wyho8pKZ4ickV+Yc4L9wSxUbUhrJUhl4xSQLZTzjhogxsSKl8JgZt32IYCb0jd
c5HKV0M1Lp1qvRepurZ9/U9C7DEW1s72msDr0MOsNat3P30w0fO6SYNw1OQntwqfMWlhqmd+SMMv
VU8GdvVvSMO/dYPiAmKczywdX+XAGrIJmTYcLSC+oASWBxwsS9l11wJRIOIGkLsvQ6U9WEJR2ZeH
0BrZdflBAapLkyqDVaV58Gm4DCh5eQU55x75oC/qCHtO0JrXWzwEqIl9ukJtzTDSJtVzX2Nk0Zjn
KjofvfqZ1+MhmNxmYxnTvWxpG6ohebZIOQqIazkx8CygrRhpfoSUG27XyxSm5VatZLdWXbvb4u3+
SntmJEXQ91TYaUUARicNcGnYPyGfWqstv9CP1ZvgH4D5Y0QHx6V0rLOaEXu/GlWsFdNbKeFaBTp1
c5Yg32CdGB7Yd0jNQEzUrzskI97Uo1BQg88qpdivVs6vSWMzC+Tu1lescjvzrpfwt4p26ik90QfC
CSI+JkrJfh7BabEot0eJznqifbUyvWaepBFORBRmI5EoYIizrdk0ct1YbIySBnAeRT1TjQUZP2zj
x5FQXX2YASrUpr0a3LBX6t1Xp9j+pRYfRUMV3dLtlGXJ9JvRpL2jd7VtJDB1yruR8qfjh3zPHT7T
gCZ0H2jGSoQ2G8tyq+UIFBxgJ+PcPXAbTT2PESvR1LmFuTvuDZGzGx6HcmO2KehybdhhS6u3lWIl
PO5k+5b5eeP4yUevB4SBZD41VsCcAobTQ5HsQGzLSJ9Wvg9o0YmuWdt8t5VaYNgGOz3a44srIaZL
QY0tFkDkAiy+nR7Oep2y3dOiBRQBzlllEZagvvZQP011+JoZ6L2NXg0JC1HPbN4lVsSYamTK6D8m
Mc1H96wosbZye/e9tYGYpb380zojxVhOKgVfglpSq4Q+6sFtAQreGntZiYo9gYi2GkJ/zm1tnmjx
OcTg8/I6KSgRdGd2W1pYFIifZtlEgK+kbLuzBSVKp1G/Kcnj2dZDdYwb8Z4C9qAQX98JkR7ISX1W
Ylo1urEl8HMucIKVM3XN8kItvi9bANo6xZAA9dxugpaxwrfFgBRs5dyEQWdKh6lu8aXar8Jiha0O
bBsdS99TE1dvo0oLFaHlwUxa/6bjfUHMDpnMygG0u5W5zjV0hHKkvIZlj0w0xsyYD6aYyvCM55ru
N7CKVZgwVXIKTZrPP6Pm5iob6ITZVB300gXVlMqnXFO/C131d5pDfAYwtJH5ks+uK1hETmR4gT4i
QVeJaWc3dk9wCTuARmH1dtI5JZMozjeiGatjLSCfLoflrlXW5ZyL9+BQR4Y3bdD0NueInZ+bOLdq
VOoFMp4eAwE2O1SpdT9ynAIHv6Zvsnlv2gJ5YnNGIKds40DHzTo/tByQjrNlE+bJ6pD9izku5+8h
nINx4iUdxx+nPbZXr5vRoTigAYMut2ZE6N+7xQy6MuA0MwPK7FhyhSY/N9WZNjrOBz/z6X5jvGSX
ChB1OSjR/24td50ZnEqMaAvE7qAUzDdlBjyQxTM3lwNhEOR7iOIqZnZtMmfzxExuK4qWZPrOvdTl
0Pp5/XMrc9xe2ywPYrJrEPLOT0o1veINjR/ZfNHVoTXAIpf/PQgRsakezkYWKhh99C83BXBo8w7Z
ZmieTVGMBYILNNJX1Jo3YfV8VakkbYrOiMgKqq0Nokd/oIlVWyCp9GEiOGD+ZJZ/eLnFUocPoY3v
VcVcu7MldApSoHDHBNv2EUXr1jLlKZu/3V481w2isTBAiTdanm0UJQz/xAALEAjaNIQjQsc/DQqf
uhqRfPH3m1m+reXQzN+b3xLpgPiICJ+P5TyIRuFuOk18xA06/Pyk/BYBtQjJh2RpjyNS1nVWVPTn
2Isb2jcF0d9k1yl4zTG6tvyWSemaI/gpfF3VTH2O/+9zEbTPSNXdL5/Vz4/pbzNpmS6LwKqV9OJn
SG+tmvDjlptDogO6rbKhITrR+vp5rEen8/PjbrkZVFZxXA5DNrOfKwthwUITjuzWSbjI5hN2Pk1N
fbKJeEte9YaN58/J9P/n1XJy+UnmbyHYnZkj/eptOSXbXgN5W0B80WQcI7gKDwECh93ykToLgXf5
sOU/l8bP9fHP3bzJkKoiwrD4WjNQAcflVhFMlO1q+owIIyiJVk19/Dmo7n9vLZ8Y3QTavTUd/LBq
p2PKwuk4ygQd03xITKVFIsiSJEcXw44bKGFfVdGtnQ+0FTrPgZCzFbbPvnEURBFWOfMkuKbw5o4x
X65exTSyKetGFaURIScbK6VrXekhmechGo9tZhhe54YtaiZwL/VyoL4f0o6+/H2+hk5tpbdxc1he
vvxADx3iIXLKBMurlh+UY9Tu44nEaS3SjJNpuFdfDdxrZeu0aSkMZzkPkYSGqsYG+mrYWX+/PCP0
a/cqjO4DGfgcofS/V2YdrPCgZLQe9XRdUna+mYoT3KxqUDeUhNqfxwZNBjfFyYl5qQodrTd3lwNx
uPJkwJ9ZXrW8HutRcz8ySXT/POvnqXiM8jLrLmEWXR21sE5x1YkryZYYE7BFs0+OxTWcHxtzAm4z
mt7rSaQhbBxW4gyE9fvylL/Ps6ITBEjlfvlFw8TmmBNg2qD5QL8rr1Fp6j9/ZHkCLhxBSuLEBg6f
JKMgf041S2enpAHhqQgm0QWEaOLVwqfWHlmbVCWvapWaiXkVSnesJt84j/NrGd/Nq0IGgJdhxt0t
jy0Hpl+TJQ6FgL+PaWOcnuf14BhV/kFW8g+1yOhW2sl4LcuNpO51cyBuWsjvLuBs9atljY9xouan
tg2N6/JQN9IVtEmJWitIPZaHlh/GKNcPls5mYHlsObjG2PBl//sRpWLPF7ClEjrxOH+fmg8NdKdS
0sOfn7L8IDbJomot8fr3ry+PwzRaJbVNiMk/78pl8UVJmr788oxxfvNZ29bbzlLAA5V2dYW6nDum
f1/Oh9qBVytInusnDEBOMJhXrbDNq8qI7BXWWCE95DHwT+YVxrmcSaV0wubHloMLKeI0Z4ODjvh7
esWKmV4s4dJwOw0UplZJ1dkbZQJSWvWkQyKXf5ZWHJ8k6nm6wogHOpv+sGQlCtt7uLbVowinx7pl
vT7Zco3p77NpE+VazYe8luE21P1wLp371+UHakHesm4j2zHR0eJokGlyJ2V/WJ7y81jtnyr2/Nef
e7Gi3ci5OA260HfEpYf7UiFoA7vxdEEWsJoK4mfmTldUDOegNj+ZsV6ahogtn21WLCOU9w3t9ORi
osVYSUWL1m4zEPNeb6ZIe4p73V0VFb1YqTnPpe7vG4Cpjc8bZtRYmbW1smyUJI17N+BPGnG6tTL4
Ll1YjVFpR+umsFYVGTtN5rvbKG2//aE7xBqGsSry61WnJ/XKLdIvmRAyiqs31+Vvq0pVQOCHIDeo
elk96ep++SlczdgbQUT0B+Jtrug7hmrzOLFYL/k1d5mcfgUKeaRc+6cRDUeFSZeby8FqHZX13WAr
3nJTzPeXn5hpAVoI8nOb3E+NZNhYnuCmsf/f5y73Sy3VgJryqvqfW34+jccp+yafhLix5Yf/99yf
nyyvcOKG8PhMPVSKAnX977N//mgHhRo1zfy7+W9e0rL1t8vr/vXLl5/+vLEJcIPdxsQVz2+Jwqax
qkddrEfH/9/bXp79r1/788LYaMt1XUZ4n+ZX/n2/2t///edP/v2P3TCusey6X38f+tc/9v+flKmO
zl6QFoZWm+/g72skdDAP8x0gzVE+VqYZ70C5m6WQt6Is+wclku4+GH17RRrBzNgVSFbHvIwPRqz1
D0IdyltPNWa+szwS27XclU5InnyEkZJe9cFOe3QJDSPI3dh346kshqsx7jrCOl6kpdQXxPQEAsfS
fhBpTxFi9smezKke6QIlo0kzNKJqarANH2sX6RHPXyti6h+WW0GOfpfuc3xC315TZXe7rWoozYPF
Do/yFuAZNhoa267c6h9dVKRzvHedatiwSqKMNWdwvQkp6W551XJQsnydNOLgVBBSLeLvzrqgO+Pa
5tFM+uRsci2vKs0hCcY0qW/n6MFCQaBQ78rpUAGdWO6RnjDRQEBrkjcY1QLgA/cRjO5tPuaYnOdb
ShHEh4F+kU9vz3FpL3UPKWFdj+A9NSKfZlyh2mHKw4LB1Dl+lP7wHmb8807OBl9VkYuWZuOfkIQQ
BajX9kuW2zvcq6TVRZJwp8G4o+UaeNB17HfHoE9MHzi7iMRSbkruvg10Ft6r0rlkevriO/74IWJk
QLQ3Hl22BafU1EsqjaV7Qf+AUalQXijp2rdqGqt7XoxPJaWIw36AMps5velBhg3Ir4xXmxFoVET0
4Co5idh5N0NtNdAOzuy3VmjG3hUpUXcEyFSUT9oEeGV3MpdzII1o3XMaUkzE8n5vsirdl5T1gPqE
2+VdQsTxJl0nGqeb9opUqONT8kIt22DpyFX/qQRVMDfphruAYNKjNaqBJzLtOzHz8UrNV/4cqoTK
HJHpu0E2f6Bh1QZ6dWnvbZUSTE5otj+NHeBy3Be2Mu4qVdLHt+0YfG/T4k9ACKSgt3eJlrr8PSjz
3XporlmRet2MMWsBluBGiWgtzHfrVhWcUa68AsGkqFA+p1kg/uB2eoZJ0bzRBIXfnpft1o9IRCis
HZQGu/FC6WAiJ4z2rGPfX7UjbVqCe7Dda+zETr5l+Ke27/yfW4n4FeeDcg6TsTTWFTI2Io608sGc
UXTIvJ9rX3FvFT0WLiEkfUpnQfaspIbNIWZt6fuOCbUGQW0fO9lRz/zhjgJEg5fO36IZaA8ohcpX
PjC41wQp6oJ5s0wEzDXk34OSVrfGKL+cMQlfoSrKNbLo+L7zEdqZJW0wo5RfERoHIgkArISWvhVD
WVE8B7g6hFQS9Yb+gNAww0QNdZAx6dz7wWCflUws29T57vIY2JOjW1ZEZUzD+BExb4imfR9cAPcp
C7xtwoqKMSUMqZrVBCVhQhsIHrr+65DW94FTOifhUpvMpIBoOw8jVcQVlk/qNbXi8q6vggciBAiG
VGlznUYDqLhBGuw9wcj2kSZxtO2hOr0oUXFLIsTI0B59UEPdmyY067UTZb4uK924r1uT8IEgge2g
A6It/e5cx5JdMC2gLbHOxEYbofnohEVwh2MHz814yN3w3fDT2dKTjjRzKiGXxzrVuNNaGBNb1pzO
LVAQG5sYkCXehrNrULcSpqMfA4dY8HRG3IT+b/ouzqUVLFFAJIWshGy7hT9GsV4orfnom3W9cZDi
b9nb2ecyjL7QehdHTHigWZSQCxo04qcjfeSYlD5uRo3ilk198KEOAB0K36BQaWWnsGRWVC31kwRf
nF9K2N568VhODqetSBPEJnYzsLvjW8MygulXsw6xkbTzoMi6tu2ftcQfWfg7XyPpGkSaah3iGq5e
qyBRnikrOSxX9Njr9R7zWb+SM1dTz+AVZPBoC3r16zGaF3BqX9+cmTdQZD1l0t5HjzTfxflhXtgV
3LupT5CJEpTPDNPMMT2LWDtQD4CgeZ+5+dhMtng0/OoPQUW5SLRzM3MNTBNWtlb2+V0137Xnu6Ea
SQ+DBbFEhRVdwCRh6oqS7MvMd0k71r/GGY0aorerNMt9R/19Wci1kKo9RbjBo8KHT4lKZUjr8uIP
+pVZ/IcQfxWZMTUELGtn3+2ibdg32qM7JQZxwUHn+Y0kfGzGA5bSiCjUuwWnKXcjNIcnlSw2MOZc
3ormaWrtOabJHOOqdrTzVfltOBbGy7qhzyusOQWWWRsiR0qk/CCSO+udKa2qNypvwdPsurgAmZBb
O0JwDL9eDv1j1IJ0KVUXGDj3wob2pxLgfx44jaI6efwZ32Ng7AeZlwEgT6t9r8zyzhYJFPqE/m+e
9/zXnPke1yNa22UEzpajOxA9MVAZ/RkNMW2g1k6N2zTS/zAIVds0WB1vgWGfKyyqL+SUYa3KcOQu
d3H2KCvUlVCxYq7cZRisBJDO1NUPcVQ4FxJ1s304hhneiv6MF019B5fh8leEdT+lJr0AozET1JST
+ZTjeaBnPZd7Z/eDpf/3lhKM0sP8B4J1Rkg5MJP2tUV7Ih5LmvTLg6RVvUZquEtI1xvMpttqasiq
V0rNCwMs1mFu55vG6LKnHJkwdGDre3DIBdKCUtugqGivJXollCj683JPrVx6yFtFaurzkNXZ2TKp
SBYzxqVV8PEMOu7nASng/WSNHpqv8T90ncdy40i0bb8IEQkPTEXvjURJVRNESaWGSXgPfP1bAPve
jjt4EwZBqaslCsw8ec7ea3/WJUpNRNL5LjRE8BoJmwDWIVpHvdgYbYUMfN5RFY6sbUZ/Yn7NqHLA
gt1Q3loZuOtyIBNEAVPYFcm32lpvmdHFe4NoinUqMNIUpQXB0rL06/wAOYYoEZpNqKZ4LegxMjhk
Nc9FmTB0e6upQbkYoganvEouXtDGRGZgzF7104/cWRkSw5hCCn+jetV9TPfcM9ZfawBF2frftXzE
DWCCTHWCr0YnAlUdw+yujb25h/iCN3DeMT3mDiS6ueUNeqm7nn+z+VIVMERr2wVRiqhUcIZ81QP9
wzRw96SwlzcKkNqbrTo0nNArL0I+Km9kAdd1Z72Gpdm+8T/9q9Wld+wUopZDGTrtvZMhmSi+U51y
Fxdamiv2m6sR9VCHaXEhzBZNr93c09TtLhqn8odqVPfWHPrL/Aeuve6eqWN5KOLiCrI2vDa+pNRp
7fjbC+iMGqn6S7MC/G1umB58wXeUCgBawsZBPjUMEhRWM7Lx2ubg67H6Vduc3QPFaZF0WOmnl8OR
751MbpWySj8rdn3boDKQbiJudqzeDd1LPtlE3E1SxGvdQhUWInEk0K5aZQbLbJjmh9HM1p3iEbyY
td+thS6obuFcpWlHSlrhG2eB/ZGeDD7EsKjug0h/uy4NPsQM0CC9TJ5hGL/T+lDfAFcGb6CXlOnC
wnt1gWgEHzg+oDasX9sibS5ofCJ0CNeuLOOfIr55mI5+NP4Zym3NeUAxXVpGN1mWwvzDDwXhIonL
xGm6rKgCwEfUzLwKbLBmXYAKK1x5tOyR2MMYn+dz2QkN12J2Ays/V8nnziPOIvPl/DDz88m/xHzp
lBaoT7DQddnbJyV3nf1IlegjVodlMb1GNii7CxvtqS01vEpSKlCTSvIj8aAvnQES7ouivMJlsS/4
X7nSm+ERG3Z8sGktXBucH3tVHb9oZeKlyUv41NNWN+93DAMTSII5DhQ2vryMqoNe+A8h0uaYdJNC
d9qatP97+d9XleBEjfNP20f9vRqdcqeOTHhyNHV006Hrzbeh3QsG/ZFKuG8Y2kdLGUkyC7WzljO2
yuYtvQpytkpryFa6QQ8sKYfo3YtIh4b5EdU2klBRBfThkEC0ZpSd9THXqF8bjZqUvveLzMA6PdF1
IkNyXzqipXPAOqUyaPuU7dAuUdqKnT5dtr65Jbt7vKfyQryQfUlNTiGcD4fPpJNXtr6c2Wxvvhqa
/tEjRsPB5/+g0C8QhIIlq8IyQ5IM9aScqWW1hENRMStsBzv/FQoJ30RvP0xTc/ZJwNA86dNi1dt1
S/GbKSfa5xsgD+XNigi8r9K1T4LbOSxsCFTWWFFTcDBEj4pu3QD8qWa+erIFE3Ul9aO3gGWKQB5n
DWJULPqKMC/GIVxXUS4WFpSvm5Jw381vbNYEiGRJnVhYWGSXflb2J1shuoQO0xfCAfTE9m8l8n7+
94mi9F+FWRjH+V8aVPGRij47zOtXhfoK228sTlIaPo57PFMEa9SwCfLuNzplVuG7BOu4RIkNwMsp
Wdej8q3M5RsHdSJ8p5c6m1ZZYep4TaYv9lXewKPBRjp/NXKcPyQpxOvcR6YqJwJiIhBbdKprH0eY
JA/SvFbz6+a0yEOydp+Xvm9+CNoGdJ4bMiQRnM7f5YxGtsoAZdLWrIt1GZrEOrfGpw9k9W8ycuxX
pw2Y5K4yNZFrYO7ehlZifmeN/I4SVf5iYk3vsCuDZRwNxq6PSvQjvosLvWnPscZbwWRobZA7j6sN
gLrbN+5XS15pZNiv0gmc77ZzV4lip0jhQCN7WtT8uAoQjKg2P0lyyAkMQ9BKW4OCuPM3taVEWBmb
7jjBn6BFMbiO0SaADiqI+4B3AzIN0CIP9hKIrM850svfug8t1Gm82U51cZUGLXxpOHQcs+qU5eA2
ArVwSKC1tfVElItBUQZSVd9cq/tFhrx6GkgEeRsgHiw4s3tbYefrkXsbmi9uK6vn9pRVb70LqXAM
N6JXT2IwSkaJ3t40ON6aOvFL87eQQ35mxOmjaay0fVz0wStuY0pQa7jNV2BH8K84dDNbsmrml4zC
DV6N/h9/+iZHivFajRqC6P85nvIrgG5VVeC/02l1RP68zk0UxbHMyaXSLYqszLP+0EBlKjFxJIXt
WCultHA4TpdDgR7IgYUqk1T+CuzsrSEHwn/xgdNQ4P3jZv4n/pDj6Ln9MZGZfPRzhyXWqpJ6q7Hw
8AP1fX6w4tY59QWBcqzC3mfVfAVho35QCnLw5k/syiL8qhvl0iZp/fA0XWyLvHnrWgtHXZGiWRxj
cUmTQCzqXl/KOjZfIQSY/EX4cXzRK5xiEm0xkn93xTsF8Z/bDhzL2vFrHGFgFv5YxXdUcAgACKau
c7Y8HOoyfDeCbqHU6mmkckclSKwNwn/95OjMJgjSJb8IWQKstWBCKpBhMhJ5FrZ+imjZh6El/HDb
JojC4YTaROnk/cnLyLyqm9xdx71in3PFoZejaY+8tLABGKz1ij1pnpKyueJ+QnBo+4x/cfYzD0Dp
JAttQ93bXxVq9WvvtnLbp6T2iFw3Vp7vUGyYTcv2rmxxvk0kv7GtxbYf2+/csjhI+6MGMnr+P5En
tzI8n1SLsPaCrc7tBi4Kr3zvBQRH62n2Cf8ka3WE0lW9TlgKuEXN7KzWnc7EuH4Val7voICZayeL
rD2dIQNxXFXdWjExLszJBjq+4mutVlDIFBg0ZnV/PgB8x1SrgQPqjKJcZ9HSCImdaOuwvs8PfZwT
ICnrcROk8Zcvk/Luyxjqkp7/gIl6Pple8SXE0lELPeT02bDmkJhtBU7Sj6zbZo7L+cuBz+HnDCfU
kmc991RW1JeqtLNLK5MaCpcnvjp+jy1ZqYSqRf5xBs8SoAFdzNJGCAdNeAYdciKvL5iS9mhIKbxV
IL1L9RIiL7NaTzk/u6d1LuIlHBe0EC00Ms6tQbdGLbchEmoCW+sVfcU+w6PR+bvnnwLv87AKfdgj
taR0cRL1yH0b7zqqEaiHVL9+c6VXMNyqJM3u02+G88LvhPU9Pcmcwf72ZUc/DVJh37RvliWm/mNt
bPTcdt8DfdiJKv3bjpF+VdU62VQuJKC4SpzFk5ap+Ow/dppfigolwwzt1HMXalhiHoJvxJX9GSUg
Sv/JL/68fVIRn4pQUUgVyM9NoMpFDPT1AAXYPYQ+LsM5jSb3wDk2sRscIMej40jR38iuBQiiZmRp
9qUkZNMbhqv4iQsqAsZV5NMWQt3Ot8EwAFNAYBSsENnQ96AzMj+ocG/QcuPs0lN4wsx31r7ey7s+
1e6eX+ITrtnbNFMjQGpY+hM0U0tKZxNCVVrHhJ6cQPUhzUbb7cZFwP+Xt6ZHlMIU5BZI0/upu38w
ZgV/UwUZVl4hw3pmiETodkscwcmykVG2JfXo1qt89b8fTk9o3hPw+lwGIAcKsehCek6yaqsDiEnO
9WYYfjnqQVdQ5pUSDmgtwjseXPXOjHzpml1ydpz+rUna9i3Qw/ZNEj0Ef/nVc/Vyn2WchgihiKlA
iZJ9KwU7n2phUAmDBo3k9DFiXK4yEQPeZFSTMNzYt1lPFGCB0aCpEpYKgbzXdxpxfv5ieqMHG9yN
Nmovt98UyFw2sYvgL5KYNrLYcjbGVLrTDSlIAE+MU02AD3K7zJIn0W1LGyoqyD9zq8Wm8tH0mKY4
uuyGYqIfNzEgmP/zRZm5f/RROOcZI1tSfpwKFMMz4DLu6KKiSDrabV0uMrBeIJFitJyDiMkj8LXr
/JeOQLDWQgYM3UptOARZ0e3ViMNpH3Y/8ycn1ZkxRVG6q3zHPRVG5ECgcSSCrOazTjJlS+QWXnNP
uTagAX7FLEq4agP3igdL2xiKfs2bYFzq0zG/EER9uh5jYG0iaBc0XWeoPEUs5JV56YJkSqKB7e4r
hY6x25t4odJmLHa0x9OqmZgMdCzabsKJ8Iovb0Fic8diLF8qtjEcet/HeShxndOQH/84dKpemhHV
uuLEGI9rTTkYdT6uHFcrrkAt+RPitwix5AAkzjKV9dCRP/89kavA05g0yvwz8qS/yo0R47gr/vZp
OKwiZAI7+vcFS1zSbGkRVff59B7hcvgatQoCUUMfDaIlci0g6y8xBo0vzQ/Xrt4Z/3CP7V0rzjYW
kLyV6SbDCd+V/1KpsfOHYpvIG3xHh8DJjS0VRcY02mXEyI6nGugy3brZPNcfUIAEGyRm826T7BkJ
Of72LCIRjF7SVfV6j6G9wI9vmDpNQJe4iFTD4KS7r3WJeaKbGgn0XxvUlMMun5ojJGQsywIMhCxH
wJMa97EdJrd5sS9C/5ZVqnkmtGuyBJfJd9T/CCGqPzk68iVc6EXbewPEQiqpTuX+zYmHAZFULefP
FkCy+t7FpKSqdtggvEGHN4GOOW5oy7iLRvIOFYIjCUI3zJBuwiAChuvwsWxTXc8rhT2tZd04YnBH
fvsMixn7/h/BungzRP9dxO3wGyhgt/CCYQPmn3pHyeKPxn1vE2fcwsuA/Kl5/T7TsLXV6aCdAB7g
PlS6R2KN6gdiI3VpOH5xhrDZQLMqTg2aJXwj4PNwrBcl8CvfW/SdNWJvy94sEPH/lOoX/TpzDc80
W/UgcE801ZfmlLrU50Ny0ls0ph2pRfNDNdjugc4vmb7mAkRBeKnM5Pv5LgeFdprrgUpHv9rVACLo
AP2lLlcWWdNPLPJWPQ5WTHqeT+AIXPR9qLEHTTVmy9z9VCGLFwKATJ4r4tqSp7CXrXGwhpbudZaH
3SscfBOlalKeEuylL0ToDFdbgAJMCNzO7Nj+6wQ64qy8h4yeeBAs/PzVI+UQdxRIyQEtFYoumLxq
2S5wX/tE7kC60bDVbPoUk+vYxQQbpjiEHQzzzVCLfR30MHpBNWG161kxi3ozr6qRDylMM8eTG1Yq
eBwb8bevw9lxRvd1JHAFTXr3qlhuuJnvotJo+r20O+SQTIDPz301Y6U89ZIhBGAp9zwq+V+Xupxi
uQMXmVa07xNzbxOg9Soz7XXO/jEzvI6xK2+lG98inWFNYFfu9fkPliHdET8s1yrRpMvQontGc0Nf
mVZJU7aOGODkv6PQPzi+2uxS2/BPdK50VLoUK5jEXqQVVZfGsfqXuvEwCZEHZF8cdxxplr7nTUEi
wZhZ9hKEB3O0qZhyOtYvKhhSAa0EKIkX5CpdXBtbcFF8BG1GgE0YDktQJ+IXZ9XvyGCWmsWQorD6
3R2vcjm0QSKOm3Dfq2aH2AuvXVaEDd41nkV6+++z4H+fjYhNepEZj///93ag6PGO4dIqWZD6MYMW
MIUbMEVSsAbTb55DDWglw0R0XqtU3/RNou3w8mdrzRDyVzg25AP47VfaaIjrW0M5FY5O/kgFgo2+
jO6p8ncdy13UczJFN35L9dj/tGz0vAH+wBN5eN6aRuHJw7i+QzzH7DRpxrNZQx+XVVS/GUE2CUHA
WQ0KUac0ENbppJWa6/75AfAi4xK6o9BYvr0i4y8bk/RjRrAfDAXkMLoVDrcVfpfBEKR6TTqcQMTd
ip5quZJkBxEGzUMx5t3OKnSn2ASRWQB3htOeTGfMpIEPVZcjrvskhwcb0mAZNJpEzIG1l4CzJJBU
XEMqyNp9nKQ4urCivLcD6mesK/5mvoQBhZCJv3vI6ZUQLQ9itM3YWOhD+CV9yl9H+fuMLcAEVW7t
TOto++MhHDAqHczO8Q65Nw390ajPfDPh6NlpfjY/eDRJCTcnMywojHCl6UDx9NEQew1L7Pwrzg9D
8s7YLPuM1PFgT/uWjqA5hWP8ZYCRGnxADutU64ylaHV2UC/eCYLL8Nb72qGdHubXq+TfFLk00K01
EcUjDVcGt9xBPYcPbqs5oG0u3728+ewrgp9NOBqmNOIr7i0TnHGDe036OBA0uBEBU7TMc9HnZFa2
TWkWH/sCHblUsBqA2SJ3Ydpo5sWiD9z350+ql8Q8kRPoQGxAnNuU0WEwE/bLni54GWsQunjAXace
qjwXqxiMPtBdad4ULHjM15X3wCccFHg3BPLpEi+lt2Scba56T+sxcIU6trgRZdr2OfUBkr8L0ZUD
WKlgAdnzzIrgqpC45ARgUg3rM6M78J+Cw2BL4Af9PQsRNPDZGEqAZgV9ntx6QyKjGCg7yc6OpJ28
KY4ZLIMhRqFek/AWuka1TCvnpnRx//1/n/iUTqMSeEeDTAsGvhgv5+aUpuE+mBTdZ9tiEuCL5NCW
1qTgV2GZmQJniTLP1ZugCje6Xw6fJd6Cw3ORLLT4eVvZQkf/FQnuj9QL+uddl45dv6hL7Fl9Eh/6
Ik8eKW8UJ17DJrrAuRHhMfUvmFbbRRFt/RzLRBAYHD6ICn0J8WCuU6fPL3OPUslC9axmDO1ktTPQ
dKxmYQlF3kovHeXd4wi9iwC7L0DnZZCqVNrs9AO9HXglzlFFai0j2/5QR2r6eYqjU4xfw8qC9eZ2
/cqcLmUg9qLKzH086tXK+U5taML6VD7ZrqLdI+LwilTfjQovD4FavjIu3PZRrn+4VTrsAzqLqKe+
CS3xDlo1BfSRdcRT/IbgmEO6GiRJ0kGKMzIlGtR+s9KjmMwSfLyJpXdAEqXC8ddWGtYnL6dPXdFP
8qc6CfRhs1MKRokcQoCUaBNaVQtw/YPU2jP9y84ixL/BhLejnRtqxOAqw5oeIw361FkpHSNaTKe0
yp75Z3rIMqgwz8nHVL9oeJKot6Z1ZJo7P8/lQZ7YuDei9M1vZL+uG8ERqNATInZSf4m6nr9RXTHW
H4QebHvLPZpFRT1CKGQ+JaWY3FsnFo1DWkUZhGY99PAfw6/RwXdBpGiHNaG32mO+LANbW8VgDLyy
yL0FYI9jylx+i7Kw2KRVJU50B/99xk3+77P01OvQKF1FMtcVqE6wSvwyTAXf4vSQugWEqXiSaIVF
eiTWJL/EhXwTQk5otnrA/R543aqbdkxsuWDjBOm4z3eo4JsWtoo+AuiKsjTcIDimnW9wGsnCkp8z
kidjKvLm7T4O6L3nOfbeBkCKNNTmFQdwNim3Ij4Wd1N1NvTY5PTuPN+iNDCORtsd2jz+HKJBucSO
QlqBuZvHPajHmrN2GL3qr9qEHrYBhERM8DN1gVd1SZIlhA8lEzAmkvCPk8hXq13buRp8mSWHf8Tj
yaHrpX7DkbxBP840iqJd6MY5B9vL8SMcdZpbUr4pGtM1M6nxvzV2m21sVTd25Gl7eDNDa1FPJ4Wi
SZ1t5SV4LueKj3H/CQpFsalNjeKijZRHk9cL7JZ0d8eSgZNr8U6zL1p9YOxRRiAX6+mswCbrCtyo
UnxNZKvAX/m2Jr6iJv01qzhqvdNfiVZwTOX0PAxmbkdD3kuVo4st1sUpW0E6cttAv7uuVW+pxaMt
57qUxg8DoFYh2NJr+qWaLuapNcmOyXV+lkLIc9RVPVrU25J9JS85YtP+M89+mD9w1JvvmjDAFyUG
+iyXrjhIg4ZlfN2SNfXwHfUHnerO19kL4vIKUZQenp5yd82n2sYJ670fR9WqpurYYYwpsBvKzSwV
Uem6Luhjb6gv4rtK5MAitOLhVzTKe2379IKjgZpCNitG7+4OFYPc9BpG3Mhlxul203mAJs96/pzM
H5v50nForg9Gujb7VLng2wwuTRcgRYFaBKWUduR0tCunkbeTefHmOR8vB8yCvnHx0kLbzq33zu6N
NSYmuZovnaCw9zUQDuLN2Rua4S/5TURkT7o5N4pQdPuhcYk8rboJ4f7KY4S6San8YQc4dCVDzenJ
MDrDlZAFuRiF4U0zcMJNpkP//CCXIHG3ETrsL790HlY6qO99aWkr8vusg9Tz7lSno4b1FDK6njOq
UlTbXSqaEp48s0uPwJzuicAdLulCvykkA9LUSMkO9vJdXwVTdx0VRInmh7CJEo1XRyNTSptks6it
bprWItTQaFaC76IDy7+yARGc7OvauM2bsMxQ6lR6rXJAxY6ZZlkLRJ8PdKVUB7TZ8cVgxAZ923SX
2pQbHhLnckaJCb9+LIIVn8x0ZwQlEi/Bx1bAt76oFXlkohf1x5DS0dTEsWgVZ2camU0K4iQ7Rf9B
U0g0pEoZwcHRi+A875NjgjQKs8pH1UNlnT9QZgHhscLe8O7bOilDWF2DEZimnD+e0we1nNopzwWQ
9n94N7VG3XCc7Bfz38DpNXeZTpK+ESjgimjAFJGRpT0QsZtHCvKLWpPW3Du9fupMSmRsC+KdkabL
HeYaiLOny5Gzr68ivOLXCglyrpslmXIjnUObLvV0atdY9jel3uD0nvpstaF/DMIIdvGk8VPLMtk7
elMtpcaSWdjKeCGNNb5Egvtv/vDMXwCqDRN0gCCpMTw51Qq0iNFwaflwM7RdZD9qhQ0jSeCLOCU/
rO0bdPsnDQYBcQe1gWgYOA3GfRsZnT5ZLHLEig0Gy1NDWcxwLNm55JK+OGpZELfNwADZ33A1Gxg0
ox2TbKGBsUNqwFcnlYw38jCkjMiz5pfvSgEZvFOutW1OGg7Eq73yrirZfX4P0swyXxsA85EXFbvB
8qCD43HdecJwj76NsraO1Ore5LRHQnqqn1VkfhCeMOm0GhtMuEUz2RgK54SsxyoLUCTTolr2mAso
U+Mr5kB924aDvhVqGZz7IFt1USNezIASSSd+bzP1A6Ep5f6HrrvVkm073ImoNZZkyESrkhzrs+Lj
G3OdbvesWOFZYhKL5d+h0Wvs4DhudbULLv89uDkT7UFp/v73EiardRG2xdGJQafOpVrWMcYUMRRU
n3JmmTphuwlnL+/0zJ+fDSmTlCjCy8bt0WUlSImmgpzXNbecjjSGaaN9U2mnu6pm3yunkruwdcql
YuHj7Rzk0wSAn2wTuvB0RQYZAR4tZrumPAHOG/9UJqZsG9TcPpUl2fOp8mESj3vysBYtzM7O+U17
bYmcAssCTstD11AQ4V1X34zOdSALlMSYKc5Lzul30RPk+PKsX2wa/9C0/nnqrIZODVdS/Z8Y2E7r
nV2rV1t9mi6lFP5b4NYZPHsuVZPJYUHbh4NUPnBq4mH432ejMbLyN2Ib1S4KI1v9pAIkm4eoELCt
ehRtIiTQn0NsYbMQwVdFdwWFnrPUa7f5UC31vYaP94MYa9HHAzmmaope22E2puOPPtGjyT8cmo8j
za+HZdNYN023wB6hbJ4intrXbn7pbxPu1lNcs/ZM6rpievAG3SIXpd3MS5c0NbHUPIJyoqBEvlFi
GHHcqT3g43lmuIf2C50jsxfj3E5XIQGX11gD+UD+FqOc6XL+gh+5L+T9dqtAEjs2/xgOo+r1fKlO
XeSJ6EGXNLok5QTJmE5DkKviU1Jrv+crk/WVAzT6pZT29Vrxx/by3zMlmvrqZOMu8yqCEJjbHp6p
8TOjH3j32+BjqOtoweeuQIrHM3rPbOPTs3B6Ten6f78atvxqaZc/v3d+ff6O+XvTEEq17O2fitbF
1nRGuVLd2PjQI4MeYgxltsus66xsiDoT8efw3ulg6VWiv9dz4VSQV7sWTCNi6YxTRhSg3KnB6bnD
pVEIfLTtMNvN31pXTUHTvJF8pggs9LQ2OIRDLg+2Bv4iVjgNDRwAHm2dKcsEr/AZiAf7XgJXJhDV
lxlW1UevswBPev2hnYLCc0PuCAsNSQUeX90a4GXSBvE1KIf26BQpcT7CTt7LTN0r6I5NURf33Iiq
d0ZUduwqjzjU/VeHdsj8qt+C4nWG5mGpWvked3I8InlpXwaywB+jcfZpQayzcVJnW619Vx1WUOLk
nC+YD48qCuMH8BplA9VJ2cyXfR095m+o3UlSZdo2mTz85/M/1BXdiMh+grG1zlfv4DfzndJfu06A
XFBVvaPS58hSyFv5E7rutR/D+i0Nsmrf18goc+Clf9AWAHDxg08XC+LWVnBbkulXvJsB3agIzVLd
/dKh2++ILWUsPF0qsn4jSqW+p3XfnBsyJSFe8nrgVQO0hiI5DvRXH2pCkwzpLo1X/1RM099m1JTd
HtctFXHO1EtDrbFr0rDZlgDJjoaVbOJM471Bibecl8e+oR4sFRITDeRFnO3q+xCbQIZUIf+2RIRo
ov7hvZ1IAG39ZoU9aUNBVi/6SICqqulvxI3rrd09wk/GKo1f1q8ACcUxTSjVnteKj+fBgyOeN/1D
KXJa+VT/VxEMNicNpTym0lN2/LLmliQA6zSMFGNF7x/m2iLOyujq03iZr3CQ4f6qW/tAfim6EYr0
TsOrYGVDea/sUt1y5zubbmQFyzk3bijH7E3ltM5OM4z03Gcwr+JOUd9Tvf9uIHL8ExHpwuH9Z0DT
8gKDJIi74NEZLSL7gs1H4+98KO2eqIw0JpE5Yy8ajUb8uL96YYyrVhbKkSqAWrYR5a1hOT6mpGct
S10v/ySquuuIAHkPMaBt6aPCiIZygSTV53DPbaGSFjwJhELHRJaj5WyidRz8YjhPMhaPRxFGjMpM
csQqDCCIGaM3fIxTKJUR/IXLCm89rEgj0R++ScPTLLCUgDftX4yaCV/IXKNGL9bAiTkw2a9gj3BJ
K6BfeojcdiR11Wg3CLZtPPhumHr6rTXVWqpJj6uwkO3MZcf8WjG8Oy5EhyAz47UqnOje9WLcGXhP
iR5miDy/VhbF7zyM0fml+OFbBinBCvqGytCLazijk6Rt0uw3af45u4oarQ52TqdslUDF+1QmkxxM
mxJzKGIaQG7Zos7jQ1FYw5kgIoXplFvswfZguGuS97wVkNCjQl/bkOR/6UCDsirvL1nkTqJlijNZ
OMZmVgTDgVuBrfEeljVlL9hMd33A9VmV3hJbKjer0Joj0pJ7OUFx5ofGKPGOx965Bzv1zg10ShkO
f6UOR9bQj3NstoZ9CEwFFEnqJkclGYh86TL3RUMYNWWRirseRBkuS9h5hVTvDJHVu5SojhD14sFz
i9/yda5QqZ/JrD7F9zH3x7WWSP0j1SExetIRJGTV9abuA2YfWDWHDeGQgYoMJ3eOZBSjAEpSopOj
cFIMbklHLI7cSsxD6lKp9oi1H9QgyBWHfDjLmprP7x17a+CluEZSA33os7V2mRbvyarPzn6ufwZt
6L20urTf5/8A/aH9zknMe2EE57zoeW9cgoki5EfJt04Pa2G3en1xZE2PtQrW5ehbRyDNYsXcLFlY
rvto7Kg/Ee3cvtXKawmt8hFR+e2zMG2PsW/c9NwpD/w4OGBgJLXLElXFMuk8Gk5MRhdUo92t0P4k
ugfvqveV/Vz/GMA6ahNlcqixIUnyz5Z2HBjwN5yN1uloQ21RbVTfu4cl1bnmkJQYZQiGxnbK4tY7
EJQoHJdqHxa/mhyQgtdqySWedlJfqqc8QWZxK8J40p/EbYebC22l2eV/ZGjpR7Mi74MgxmDbdhbU
zcx+SGrpbVaRSjY/C+mB4Gawi02Lq20T4Hr5jaAla7qFOxoB9E3x75cahdWiROBHlTivbwDzJKQv
vbm2mR/sFU3VwIUN8g0iXCD3ZnpPtHG4xEqcoqrowTaP4reNnvhkIJHcjq55Jzgz2Troh1+Q0aiP
zCp+/EI2P6bGhMqs9K8xZXxJMHt+k/AZtzbVSEWk1obPdH4TGYprQfr2X21cZplu/e0VZG2aPzgI
bNGjSwhbGTzmlQBf+qf8ARKV/yFS0F9rY9fttGZCL7deug91uJh2nqR/GgOK8jQQyCJjjRrzN0Pm
4Z4YLVFr4GgIg3GHzwCVZFZ1yptmIqa0hvEdfW11jCoV4f3UQshLame2qubkQkojzcvkLGijubSx
Da7DDpzxgsiZh6N2W/ps4iw01znlA8gGDEjhVxGjXs3ErdYa/TUtmnCF3c/YNtNoSmvrs8HidTcc
lOBJYt3YNoMF1sdsP5/eY4VeJWYyaVDwtjp+Iml2ElsIjczJnZUgwcAFAAsrJWwaOO74rvidT8Zg
Kd5TH2Whkv3hPUcrbI2kk+iowFsVj3XumtFdNaeulnazxphlVS+9fdzTKChCCsnUocUaawv64hO3
0Io/Ocf5B+nl766IzSPCAOrhaU6YVgQtR4gpSBHxHwVdtlPpkWQN9GFpCPs4dwRciGc0G8tz3pf1
PR9Z1qxR65ZU69T0vcvqS/cBfIQ50MzJR7FNEw+pa6+601bqPd+vko+6ghjw7vpWflNz/TVTXHGL
Onm3tIrVl9CIddiEOBli+0f0iX8tndS8e553wgf5y0+mqrjAxMXx45csaAtIaerXhjn/S6EhJkmQ
FuHk49iZh6SVQOR1YetOh1I4EriyU+VQxbemK/VL3Thoj/irPpDUgbl3DOOriW3alWX6e+4Ugq28
qUFF9gYpTxev9PRNGybBIYmRXXdDXG0abwiuhgZwv29JJiqAqK21qE/eqCtoTPp4IOdLWmr8qDrU
GAuQ33yS03S+979LMV0aZZVA2THcTTPWCqB5j6hYTH6r+WYK6RLTXnXBYdXq7vmmqxr13pgNymY2
6lQjvjWfyMfZu1Oyl+R+BoV+SvXKpxwXuxVERytmg7NkelHgimeUkJMhOV1qihVdaA2fSj33/u0U
QfEkW13bz0cxI+/ksSLBLScs4aoU0YM3Vnkn/Ubbtx65eIWJr8hvSJx04vaLbhc2kVGUr3VeiXM9
xkeDKjRftBqZZJUl0j1t4PLVp5baayV0SEGyvIZy+lzQJ7AhToUJrHU5bJ/XZIQhjCGqapGbxPpE
DXJ0DZiHsS5TeDtASvS9xyZr4L5CypHHKyVTjFctd5SzT4iWC1R0PgA+H6TCUdBO/h9z59XcOLKm
6b/S0deLM3CZACam54LeSBTlS7pBSCUVvPf49fuAVeccSa1V7cTebHQHgyBZgktkfuY1D1KxpsYW
ieEpf7Sz3l0lDkzHsUdHAdOleBVACwuaGq2xxnEsEFcU9yILQ1kjCOwHGoMbKwhQ4Z9QhLrFU+20
FsTHdumndPGZQakcWFiBVnElt36slovTFOJlVBliP8j31TSjaK3K/BumV0A8qfW6BZimUDYb26zc
xalY31s01TqcqLetY/VHqzZeMn+YN7IS93Rs7U0Ignv1sxLCyuEXvr13qzEFsQCmGA8gc3OCvAfJ
zcCQXqDIIu4KE7eQVDra9rRZ0YlBxm+q7OiBvCt9sSzVZp+LPthphOnnOpNiDwh1mZesB0GNEZUZ
MFXYDHCQtIqZQc8o03h3qn85A+gV1EL3py1tqobZ6BsvXFiqiCmau1P4c3pB1HbX5nl5OG1hHFfv
RrIiZOjjmtWTUCnUjIxCrapeZInb4wlfFtui0pRtWRrXpjo1PCf4XpdWPF22ex+5VQJQoECgaurN
FKGC4jP94UuJytqOzgS8s2nz9AI8y8QOEME4c8Aw2NHp850epbgazkP8vw8/H7POYc9Spj+/PP2i
oaFv0Rs5nLa8iORiaHBUCEZ6sqqeQq3rfWw3OpKikt5kswRit3d72hR68WvwnUZgBs2JfuyYgsD4
Z/UCL1yIJBh3RCokN5Gkztyvbe8qxlvkzMoRnwSge3X6yGurZk17ils//eL0hamkKginMVufPju9
gI44mhBnUbnNY8Q/9drZJIjh9YVOBxNxssUIN9PASi1xD3iCpXuG306BOEXKZmMf0uI209HguUVo
HKIc4m63qQoV5dRAawfz/FTrnhBm+hCWe4GeMIzB4kk4OuK2E4UE9FW8CMrQ3bW939ynrB9NgV9C
kNpXJ+B/knZ7t6R5wKPU3jilIIw0jHqJpuK11SI4TMwLJBB1mgy1GZDXyDPvEleOm0KWQOYpY6NW
Ob2EbfPrXYVo2hZBfoiT7rp09Q64OCvxiSztYNmxG0V3F1RJsbFxF5kVWdef/+yeTmT50zu9SK5U
jy6VICD8+VEQYzI7kqwta7PQD9NRoYrrHtOTEpGo3aOat8tad4LD6fPTi6JoARkoEWyuuQiCBLQg
VC1wKO7rd36UKVsaleqzkvXtGvN0YIZhHz+c3mFXkfx89/MznZmXQs1MTcvqUgRUuSuCvRXMreAb
VORtYWjlhhaPCtaxXStD2jyMgeNOUOjhLNXL9tyw7GYRmZW6EFEBcsEdH40UhsVpQm9DMDBod5PT
xZdBDoSzs3aJ5tq7rhHGeTO9nN5B4knOZb7+udGH5jnyQBgRBUDc9BN7NjBzBzMOWJanal45RI9W
2WXnws7qNdrc7RI3QNozoyYWFP5y+vWGejdIx5q5WS32YW8rZ0leapQWMJEY4uZuDDtjawQVM8RU
VPJTQX3HAGWfUeh3QSVuWkl3y698FxbBc9naFPKh0MCn8ZytGVwwMef3AsC7Q/fkJ01fxvJyHGPv
qiubFXZ42r4jVCtW+sCqUKlPZAJYhTgkSBHqATOttgAPTy8mCfT+tImYKaOst9C8mPq1fRo9eqEZ
rRynALWuQw9FdhbT4umPq3QL903bdNuWDs+/PzIcTBlPibBaSAh2U9gHzNzYdgEVwVPgd/qsi2w8
UhGuAIyD3xiEocbLjG0S5OGhjbFMpXKkIuwnzZ0rIMv3uGnPfjboTttMXFRqVW5V6vtioznGeCYs
L6SYS0/DillzkqGrdmYWdweBUna5rNw6mnsC9GFRd0c0wOJzgM5He4iNc7M1528CXLqM4Wo8lj1O
a37goKEy9aBOBd7Tu9Q2BmgSoG706WXAuXohVGfCfuUT+icpPJIYN7Cu4dDqt7Y1sROFcy1S1bgd
819b2dRSMtW2P5PZC50rlBcsyzto3pgiTMQmUcpFMmjWlTqlcEkm9rAB3GsjK7xdlAIsTN1JMLII
7TW4lHIelZ2+dOMRCkmrTwZoaiBWWqxApJCZRqCXwEkzG/lr2yZuWYlctHOtieyjnZDwJYrbLHpq
msfTZ+h9dluVUgq2YNNnmdcT0yMeqYYZmHWWTC7plTkWUJpN1dtEivPrXdcprzYNig3doGpBSdB5
8GlGaykGBgQO7YUX5vu8M7OnIbFs1stgvA7sEX2YoWlXClBZ6hCtegHgFahAoYNeNdF7jh15jJII
NCZYb0yUZCgwDSpAZTfhCvgg+jZtjhsS8JK9M72cNk8vY1Chjj+6R0RtuzOndlt0pXmHaybKTbnR
790Uuiof+2rfnSmuBajkpJ2hYIIRVRhpqwWY/syt8ET510sdGcp5gDDaWU23CTNJ1CIn+bs07xGe
B86M4Le2+DnzSj87G6m1/Qy4oAaxxqrQxE4hV41/7maYAIXE99ocBJncnSA0hUZAoJHNmRj7XVb4
050+jtqUbI0sw2mGp6EgL1GsTLvMGV/zzLYhEYpevTx9ISelPLOore2/P+vleDRtr6FSiZEbACN9
nvVWeWGgTDcLQs3dgYCo5lGGpSL+csa979JhjpLuhsWoPsoEN9vp4xI3ZFg+MMIBVq8MVtN7FHi3
OhIBz7WgYDQYtnckhrKA+6TWAvRP9FxVoIdYQv0QBFSPLow9iYvYZLfrImvsXSmnad6eCpS4v14r
RsFsKgf7yaw9LHVhhUmalXaCNZLf9TS3hUnrOcI4vC9IAT0TFrhRREfNmhpBRqogw0NkX8GAfcmi
G7+u9VcajGA8E78EHZzLpawpQqOck58VpGhLHL66W7qbE4fQ0V/H9gHxFO9F12xoK3n1zU3IumM6
mdCcovHSwLR46Zuksz3dlTVPkXPmjlLf1Cgx7ujO9jvEWZQNZqI9IGVZrEMXowdSMZvmRx9fWi3Z
nV8N02qmXdK9RuDTr9SH0tDpakf1qxPinYlEjj8zEYoHT6e/JnFxhx2A/aAGLhUxOsE3gV3ri9R1
/CPVM1ASBK9nFgp6OwjX+sZqz9NMcfdKCCRwGHLz7PSOMNw48zANWp/e/fuz4P1nXiTkjmImPrh9
um2pYG1EKPvD0FvY2YxacuvT4QYM4EbfEV+nUdKjAjkiLuNFvfZM0tvPdKXPLgpDXoTw8RZgytoL
I6QhbliwWXhonB31cm+DvIiNhzQi8YPv+BcFhONBwIi3q7rfUepCYNgiTu0AtzD+VdhCMI3q3PGu
1IKhizpD8rPvR9bTKYFy+ecf//Hf//W9/0/vNTtm8UCW+UfaJEdqdHX115/C+POP/OfH2xc2BTqS
0IRtyxSmjhGKafL996erAPXnv/7U/pdAILmULTws06qRBVDi/hIFT6wLsBl/NKR57lCa/6Hr+AM1
evVd2hhtOMLLb0RHcmLnmE/5RVcvkjZlM7DSm7b0USISSfWdpsCi6Yt44Tdefi5pQGNm1VDliFXr
IlPGSYy7rp6qAupmlRUssCZkKCpS3dyYEjwUe+qnLNNRU/XcV2CJxz4IQ1rDXjUCPENm24Y//5NC
HgLfA6v9z00E6o19D0Tn57fCqiBvnhjLSdahQz8htE4wrTZAsh+k3ex0Xf/j3YWtThf6O/YnoMUp
Vbzf/O/zADe0KvtR/9f0z/71sw+/Wr9mh6fktfryRzdZwv8ff/Luz7L3X0e3eKqf3m1gdhvUw2Xz
Wg5Xr1UT1/8cINMv/2+//OP19Fduhvz1rz/hJqf19Ne8IEv//PXVNKB0Vb4ZgNPf//XldI5//Xn9
xDD84xi8luXrH0/pyx8Y0Tav8Sd/4xWBw7/+VIT8h0r9x7AN3XAsU6rOn390r//8ylSlLVVDaELq
4s8/UtTk/b/+NK1/aCZfOdLSpKHagn9TZc3pK/kPS6iWaUkbVhK/0f/857X49bD8vImfPzy6ZCdv
nx5D1x2a91LVHFXTLNhF758eRDnpZ6Stvw7xfVnqWXfA2eSe/a6KKjmzyM9nJmSuWSkqBBZ9gJh+
MxFHwnneBnJmlWo7C/viXM2xy6ZWuJfacDMqDlT8vG5ngmBz1qAQYaa0GfQg2Y/gRUcNAlKTxY+U
wxjVXovwY4fImbHw+lTFX9WxZ0EfvjShTnvLvEOsCeF1dIsanUzDRX3HLLMLxx/vHC13EP8arqEY
hGBhFiji59QOvec6z9d4+zp4bLzEaoWfDs5bNBsspOOrV/zilCVOubii9NS1oYygnaKAjwpw6HWa
pWZql1yaA8rrENcy6B8vQNrUWW9l+Em63oJKAdrdWCR3g/2dpvR1nI7ZAm6vuuxV/OXGYRw39PDP
Qb74M6lT63QtAAV6fpc0L5ktVmoznpsRsCtPFN/Qo3t0+q0CJyVl0qwblME7stuhtVaaj00Yko3P
voxfcEy7FK73mmBtvMS1RFkENGRQgZP8aGz6H5ZBHvCK9Ms8blGtyELv1gFylxtYE08GaHb22A3y
AJIOORzlR1UHL+j+3xRGI9eysXY2NhwjegYLajrQvjt9PaA7ziOpz2PTRLAG8V0UKECYmwpQQTAs
EH6xM9FAYoGadnsi/yx6BqwyGRHgh+HKQJ+hQ7DVpffMLH5pt7sKWeJZEEE9GRL/uRutLWqmOapM
Bpr8OZm9BiWtC35UrjxUY7IsdX1p1LULbj4+Ks54P3YVpluCYWHlaBhSPW6ay5a26Fioy0gtqnmI
miJtPozzkqrDNWbkguTJa97XDJiizrZZKxY18dNKScl+R7vD4fe8iPx02dEs4DgikNL+iBMu/jxa
jDKBkcFYd4Gtmv7QQxuKcZcyLnNMaJeg+HHTqYpHqIrYDZWTbgdGOub4KqxsVao20F5NMXaMxFvM
n1/qGK/T0Eak0ZUtHU6jXqU9ltwRDgWy3cXucF5XUbawqtJEJUUC+R0pQaU9aWESXmujXA9jxe9Z
/ZDBK4/C4Cu9dBZNhiB3UgAtTTEgcQeucVqAFD/zIiWYl0N8JZ3kspIoNKr71KTw70XPuh4v8RkH
2Vke6ECvWif2UaXNr30MagP0ahyferqK2hE1ihlVeTBqo7LDMQergDw91lgeYHnCODC19HHM2w7w
rFwZurvDwGBTD+osDksIXEBeiqi76+nN60X0+GYm/iQUYKJ+P5eB1VFVEy8xgVae0Kbv30QCMoUl
5DWWt7ZjBoWVoY8Uyo0IUPBSUC34emea9tnekO2awg6V+fPD3lokiOGKux7qrRgrqs6RSOXG4LKa
hTw0wXeMp84rNboIrewSRsC33+x+mpjfhD0GkRVriaVKWtugl8WHiTtNKGZmdNjoO0fPaWnZcw/d
sl7M1zSImRJO9yKp4LXGZ3ZK23i0Vl8fgvXJEUBxFuq0biByo76/3KYhzKQQmreO2vbc1BNIEXJb
YKk4mPGSwPM3F9ye/t6HM7Z0ndVP01VwffqHQC811AqheW6vQfF3RkF0XUYXNb3TWdnVGOmk5Vz4
wAVo7sx9KnFWhYsoTkuF7u8aG8F53IHqdJ/d4c5Kh0s8Js2e1sCdjSRFo0cbIy8OACDWZhQzFcX1
whqwbhiZ6tLGuEwHktwRvgxgredKC3Ze/piN3rPAsJQmIQ7CwrGXxC6PyAZN4DsYkEVWzoNhPMDG
vW2c+Aw6MFYwfveEXuRN4uH1QdO5npncwmXQ2AIH5Gqe6O4RO3RYnN9CfM6YQ4xqnTfaZTKIBRSg
c1PrSb7LYB17qHBl9C31wr7BcvIuGuwbZhqnFjcYgWc4ztoHWNHDXIusbeWOK4UlLAazi3s57RLE
t08j4n8UM34e6L0LH//fwsr/H2NGhuK/cpa/hYyz1zgYX9/FmPz+V3hoW/8wHZVpxJE80YRzBGi/
wkPb+YeuC0s605Qmbevf8aFm84/4Zw51T9NxVJ2c6Fd8qIl/kAtpOGdpquVoKpPg/yA+/BAdMmOh
E8ZudMN2LAc1mPePeKMH3hSgVpPV9NbtaC7kDZLg429mEsLZt0/2z91oTGfYNgjmsynFezNxD2OB
I+440BRVlD2CAtSg/FWKQ0UBgMQt5zjXDIm5fXMTjn9PHPVP9ypU9ihsg8v5Ya8Rp0btHJUASzgs
q2CL/ar55lT9XgzDXHGCnZQktp5fMH0sKEutHRsORusfuQPqLCnwCA3x5muVCz3Rn4I2XmhO8Nig
aeMO6lWbf9e06N6pvRvKYlvFBZtgVbu6Uu6+PhFjmvjeTIw/L59NmVcQzhua9WFi1DoD0prTV+vO
Dl+nYAzXOmVW65Ch/HWb1C4o3sibSZuXjEnEZTrTIuYO3wnOzIYSBjowYyNvPKu8KobrQjdXuYV4
i7kfM2NuomjQBvsmH5ZlLy718MqIEeTyj3pZBXgFgkVDAUBGGFLVjlj85uSmu/Dx5BwNntCUpUhb
TKvQm7HhmyIbI1lUwMKtw6mZngGSL5HKC29yBCqRqHmJbOtgcI2zOF4mYXfe1tYaIsEMy5rtZF9Z
WjDxlRz9CnrLkVwwtM7wKjunPrftsB6W8tBKWtyxKB4CwiA7AlU9COBt3QRAelC79PD1aZ1ikb+d
FgkhD7FqsIpP0cWb01KEBWHE4p7pqT4bQtIDUSF6FMmR4onWHBRBNiaoShsgny3q4npiHHEVgKVF
UqLiJGdE0bzT2+XXB/bZWCKwIMEjVwV4Oz00b45LbexcgvSo1jELTCrdLXDPh693MU0ab08dTqam
6tNTJw0JS+vjLoaJK4R8xzpIl4lq75uh2uj5TVXY8zgeVpGq/SxlvKtkvC0RGR+nsdMeDd1EXcs2
bNLx9yclay0ZwtSv1hBylomO16D6YInoukyAGPooPA/qg6ddNuQ4vkR1KLw0YmdvjAY2QPGtDAKM
JmvgVsOCHtWV3WYXMDaPIoZ4lyUL1w2vnERsnewsGogximaHjMLK8Zw97i1A20AJm6SmrWi+uUHx
/eurqdlToPnxekKAhYDBXTP57/3Z0dK1cN1VwHPZCmWoxKYboY+Pg2Hep9pgbdESP8N/ALcVcrsl
jJhtDJF/5UsbnEiZnXXJtTKZ2anG0QchNdNCZwkAEKFY9EMGdfQXKNg90nEPzkL02GZYBce4gXsw
BOTEP08NctbGBQeI90KqlS+1h26GxvOY2l6IiHtzZff2g2zxP0pL116WOJ+PlnbmxyXj2bnxkcVZ
aEZH4dT3DqgA7jNZxjjuBmvs5B7bwX5FxHLj9npCHaJY+Qb2DMKBXRdcZelIPTrFPjupnsLREEup
WuNcAugbVIDFqi0BQxfkpxOUKTmD206V6AcxEPk8gAyXclybyMdIkQCH00pZqEO/HsP2KUrwITeQ
A7GSahFbbT+DUB+BalQQISyTR1VZ0/44T7H/EVlFPtxMTeTKn1eB9V20Nn7Z4zgDaYgwjG2SmS7R
NkX5y8P2NeQbH/vrhW0FL/RLvtXBmdoiSxUHtIXwiJgV9DFD5RGM6XmF1VBK4RPVBuY0MJa3IF51
2b30AO5y91qWBm59SLIb8W0jGrEMwQpERzocOWR+9oR3AN0DKOMzNRL5zIDXHSZrTbkmU0EJA9v0
lR/RoO5D1ORaz5jrQbNPGihGJoZ3/hDig1P5l26c3knFXtAsxCewJ/ODrtkl/cIEdUIlAOE91HPX
Id0k2JgQAa1s2+dIykWGtFdtfguTxQlLne6Xs5Rlc67oaToPnXQztP04gyT37Hl9tShchYE2KxoY
O+SJSZY99a3zHY3R80ytESajPKNHq17XLnxQtnPbWhrBPXY1eKZis6GBZ5hPw2vAMhIuVHGloTjy
9UPnfEj+KJmpmjAJWOh0kWp+nMOypAGjlKB6h9Gvv8y69DXq5A76EtjgmEckNo9efpX36lYthDqz
huAqjX1Mjt0wIgzIl1SMN1mqV4hN0QMcsm+aRXNw9Gk4KhgNh/gux0zwyIEbPe6Aja1ej31zdBUP
BSHTfqgqWlx1E555xGczrHdm0ogf4MIB8fA0KjhttvBa7gsNiX1a67ddg0Y9GO8n3cfKsKpYVlRg
V4h6U5Y3MiBI4UNKNUQqxXd9QhekGagUL3oFJwVbOLfntaI/lEh8QZEcr7UADcgo+AF24mLo+k1E
K828aqTc5Ok8iNwLrd9wrBvFcQ6RbM/Lzn0QCa1ECHiUmbx5X2YD1NbJ+D2Ov49BeBUhqzAG3lUj
wDUNeXMbYgyALa4Z6+uOZRqlFXueSy4nMnq3X99Q7UMy+/OGWsKg7sq91Y0PySwS6HgsVHG5Lsz8
PumGqwhhu8Leo+pOgTNSIKh1SHrQEKu41joWMHS9EzuAvwe61wupBha22BRN/Pr1kZ32/HF6F45w
DNCjxqTU/H567zTbKakNl2uEo25QJgQKj0rtVjSRAQoTuTTwXStBLNACMAP7oOMRt8WGjaEJ/z0p
0wHpjHAH1/G8T+tNayQXTiS/uUY1OQ1GMJDtfI77m4JZ47fGdNwl5VDMoO1op4aUJ+MKT+Cvz0n7
bEGWumFqLMaGxZL8/pxUIyvRGAQBrI8hAiq5uslCG7YnwLFZHce4tQ6r2hsp9VqY21kZ1tNZ9Kg4
3wpqr/OGrHjw24uvD+qTEWDqqmo4tklU8rdjcscKagQwhDWtUciUWDDmsYneBCpio3nEQ+jl6/1p
H+oZ05CTOrV/i3qGrTlT5vc21NKcQqEXP8LWU7PvmUlVuzIstB2Uy0aHtGZEt26uUSLW5o6Rrr/e
+Scny74tVUVQW58G1vt9KzBIYrTUGFTKsMF26FbhHjgSFk9H70s3gah8vcPPbrnUde64pQpNJ+x7
v0fRKbZTQI9a61b+SveX/rx/LEOA7eiRLB3RzMPeOhAwwAjvMXSK15UxLljQX2uNf4DZ9dcH9OkV
MMwpj7Z0S//4WMnCbq3SYQi21U5NJz70kkBqblZIl/jDbxJcbarGfXiIJW1GaO62gybyxyal08Sy
drGFXOdCfYBWswy77AyQFHVn5WUUyZWlxfddl9zb1MPrPtjkHt65X5+xMd3Uvx2EhdyzpGiIHufH
AafRu+1LpJVBp0C5AqA5a5v2JfI3ZoY3tSFr3NdjfVtI8zq04k1ThXdWmD6l2HwugBpa2Mgh6YxR
y9wa1G1O72WBzMl1ZMf3JkoVunDCHVoRc+QD6RgN53Is29kY19CYB2vde5CHAxobRYzXu6GwrNjc
9q9P8vNx5uiUUoQONPrjyJaNgrWB5/NU5ea15bOQ9al2TZt7UbVncB0QUMJXcGbm/ndTbY7EBjdy
YMijalL74yHTivQ3h/SxznB6zh0JRP9UKqVj9+45B1ccirJDhUJ04VWNPAQEX2jQ+CJE2UNHg60H
WdxLDNO/vhQfU7lpv0DvbJIeplj58UoMUvEIYmCBx6Oz04vsnmLnb3bxSSonDWYuniGJdPXHbNGT
YYNqalesUTw+2JnmLUyU6eeFb9WLSqbbJuBxjhNj+5sz+2zqfLNf68P64Tl+2rOwQXBPoyfPBGvq
2dm93br1XIxndYtwVKWqtJgkMq5h872U4gBqCAUkhKRqOrUriU/6svODi9agk5ThUwC0CXccNCRX
SW7Us6RRLktqUjPQISBl8MJiBd0qifdYWeH3wPMYQ2ZdLaQLQju50+HJzfBhwdU+0mxvrvXVeYHW
FM4tw8r049/k0J8soNLUDEJPqKhU5z6UD4ZKS9W0BZocKTyjcX/eGcVBhP7l1xf6s6H7djcfhm7U
NL6UTVusKc1cJWlYwI2+7sc7ZJHRbkmX+MEGs64BCfP1fj8bV2/3a7x/ZLK4dALCXR6Ztj2mFJ56
FzSaC58z3Lppv/Lt8jcX9NN547T+01pwHO20Wr8pfHSWqvtmjHZPhs+BLmC01f4NnVJ/hu/1HgMY
st0UdeH23JPZt74z1hDsNq1Nc8kS3tXX569/kl9ISSBCowOQKf+/vwBdHyBomzPAE8zHm9ZDlglI
ClpBJXW+GfSTdZMAHkLjiXYsHcfSGitCNqLpAacTdOLRFY5If+sxfc2RxY70ZOp1UOmrbr8+1M9m
mbdH+mFdz+qg130Petkw8eM8BJS837Xa/lapnWYy23S4ECyfQpsgFG8jpVQ2+MTnKB+0ptikeTur
apWKQVQc4jq9lIq8whYEdq+7R5fn1RekNYjR09Ynw7DPixB51KJfZL5M6EZDietNCBHFtSjHa4Tt
hlnpmwdEt+6Top2xUn2fHqRCDfelefz6Yv2t7Hc6E5wIWAkMnWzjQ60mRKW61/uE+5prj0w490JB
o11PV1jTnCVjsWkUH2E0F9QCIFIBzd1BpsjDVAXFEfXMkPSPKv03nbWfFeIPkQE1SMfEX4RDQ0X6
/QXOAoZilKf52sy5WF0iL3yPenXfVdZcqayLMsGWGBW/heeMRzQtmQMQeLA1klHb7n6EOAkvy9FB
chNOjVnmgK9aYFW+gaBdAaMElAegMnfmm5QDtIxKcW/ld14FRV0Ni3TWItIp3OxRQUojDcts0ZV8
6pnqFu2ZhdpSN4FNo84cw5vXkflk5YhJaeb3UE+XNJk3nU5Zo94VpfYoRILRUcaPcwies5QJCqki
QCYx6PBsa0UJ+t0KuN9BWWWlrBHgh+/giS32DxSRwvyAK4q/iMpVEo/nsTfoq0Sx92GtLluWgQUC
wKgxuTDgNETmggS2tetkawfrCqVJHtymplmX4kExihmMvcnUkytZZGG3SQr1COb0XJVU59p427fd
Rm+L69x0eLxLgiMTnZ6+Tsg8VkLUs8DVzwzFXpcWlxSUL7UBMAJQwLEAEEuUD2d+WbwgnBel4UFv
okOYymdLy1eq33Kvmk2s+FeIRJJBMEnPguZbMsoW7Q1OMJD8uWYwQkiqMU5sVoOil5h7HScch5R8
2g7Ejgo1dja62qwsnK0M+M5oWgroiORmP9zRuGBRWBSl/mwJxVsMRYsvfS5ubdwT0+pOGx0EGazi
wQvwaPJkcte60UFRrX3dweRCWN5Zdr0+Gw1rb1RolpkFdol0FypXefZa+dx3sTpzTW82eAyKzG4e
Ik4+KtMfSFEddBg7QRUdjBaQB273of4tLqyMSogJJThqcb9qHfSrskVl+TPLf9Ggks9tPzxok0HP
bx7tTyZCWzV4fOjKOZT0P6yVveMWblUY+Towaf9m6F2FCuEeHLR+vALwdFQTqBLNHXXha1uEx6c6
SujU8Aj95kCmHX14mG2VREuzdAjxvH3/MLshxJEEss8608AGJZa1Jw3EUPEyL8Xebfyd1j5kWTUf
mgwEBzaT/bffHMEn4RlPnwlCgZh3yqffH4FlWz3650UOOVpc+nb4mNneIa/NG60tILW5K7ybrowg
f+nq9DeZlvlJXmfrtm4YAvFhU8gP+zZLPx4iSqZrbKr1RR+RPlNkQmy7VY9q0z94Rv4jy7GQ1asf
QaDPNey9YkkRrHoa1AilPeBNDzoWxWvZRs4y9kVLH6lDld6EEtXKH6GKNFAvyqtMJDAUjWzlVtpt
rBdn2oBOlYibH7aSX6tjbExekVc4zZU7s0LEMQ3lAhDUWQlTdqYpYiKKrwN1sjtxl3WbY4IJ68VQ
4HkKBJLtqSr6mzvz2dVBVYPIUXVoa53y1DdRzgBZY3Bgxa2rHJ2PPHwpVQV2saBIXGWPEsxBIopr
XdALHMZvkD5Q3gBLg9yIk+8DfO/mSFU+x1y032QSnx2YUAllLeoDExTx/ZAxu8Kw6gZ1ggRlMBGT
FeXNITxJ/150HhyPry/EJ/EzuMtpAXa4GrSe3+/OQEC16TJoAYpnb0ctXpaFXFmO8bs23xSnfXwW
WVLJ/W1Tk/rH3K/2naIJS+QKVSNBgSfYZ1p0G4XhNR5Vu6TybsexPW8MgTbsiA1FucVVe29iS/f1
6X5WawKpRPykCgEU9W8RVBTGjoGK8hr2UzxzA3tV9uUxMHeiSo7DpA+WDcu2rJm2w/Y3xfL/w87p
3U4puZTWh3sb2aVNY0DL1mGlxjMfv3tdZodCJMtW0y5gNcwMJ/6RKsm1iWLa12f+SQZjg10w6GaC
sPhb9bRBe3by/83XsZBHJUTrwGyQnjPkHimMvWJa10YhrzEZ/Q0W7dOTBjEBnFxqFlH8hxEmUE+A
Pqzl64kKpZnqXRC7kI7BggbG2kSkb5YX2lIMgIDKKLr/+qxPLf8P445uoLAdG5kQWswfSj0YOySV
SH0gsJ24owgm0cQbLih/HtuSfoFZiWdgHbeyuna8b57ebKq8XYnRmA2CTl6vtAH9rMshR8y9tr7D
to5ARFX6ojXiu84tYsgd4xFbJDE3Nrnv6KvKcKiTa2Jb5Lq+stvqwTIJyEy0X1NhPftU3GcUmJKZ
CN05bAxE+bR7mHBEJi95Od71rrPJa29lRO2TVpXXViSesU95yHHExJNo+HGtWwqT04UxWYkFXSVm
eRJmi8XoEElkAxM4Son5XInsXdvgUWduVXWR92t0NAn2WvR26Q4LunscUNo7C6Np7tvafRGqsQxA
SS7aoLj++i4Ynwy+qdo3uSg5hm6Z00r9ZrYVWFvmTu8yqVlI02C/fYckmjKxCctZi92wmcf5QgmT
FcSMddaV+iKPxTbME3hgSvVQU7CDqmDv1RyzDLtUtjAp6ayq4rkc0/VJKVunk+vVrCdq05AbdM5F
IMqNtKIL8qWnPp9C2Vyv8U1Bx9F89oYMQT9sVBNgevGATUzKkIBzOJkuWr+Z0z/LdlBXh5xhUPHE
PPjDKKyh+PlRmWdrI0iem0DfIWaBoHB5S+cpWgCuOfRFcFBN3Lexs6IGJq9yWMl+SW/XOGBgOsyr
JFF+c1ifdFQ0sCQAZhwpIX+qH4oncdwLvcTxCF06i4i3Mg5Nz0B3Cc+HikIo/hbPRYd8iyYAF+qM
Rhx627lNg2iZDO4PLGHPRZLdtR0d7eHG5+djX12HprYC7Y/qW8OlVCO0YaruAVFRFG/a+gGZfnxx
7oqhAaCOrNXi68H2SQFjivYMQ1LhNRxmlPeDDQyPV1iNiQtuWa9x3FDmQQb+MBkt2IhBuIq68B4O
XDFrueZaTBbtt4wmwCb3dWzcBWaCCFbi/uZifzIPappJFIqnOSIAwF3eH1bWyKJGqTFdN9TZYlyq
tGBCbAsmFl9j8P9v9s5jy23t6rpPBA/k0AUBgrFyUN0OhqqkQs4ZT/9N6Pq3VCy6OGx3/4blqwgC
PDhh77XmErdBgVBgAv/QXyojfS67Y+bHjqvS1VEtVt+lzvTHC4iWKyRDOCo86AJdSYNlmlxJ3A0i
KgfQU3Orb5tKO2Sa8tguhQFzuNBU+lTIOvkAJ3dfUXQMM5EglTrpdijAF/uE3YxM/gCS9FDbJnDM
vh4In7Y2Hy952sk0ezkNjSphA2z1xxg1U5Kz4BbNhY229GlyW64jqTLAM75ZjFQfny0gdr1TiPb1
oNBuTZUpa4x5rGK30xa/gqo7pj8+m4P2AP3gKYvi722vbgiEcOLKs4SBjM3iUQPJiyWwV7OXr5+C
dPbJyybCbAP9Iqvwx48nzzBUTZL9PJGMelPQD00NzKxm5xtmq9QXXDES3B6s3rxI8+MNU4FTQ3SY
0mCPgX6tNocMEITVvF74YGe/n8UOZICoZkt5MimWad+itggKryqF3aIsLltjjaLZCcdqqyolTfHd
RPCC1EQPVVttrSZ+KZrbUU8eayqiFz7Np1Pr8i3+8WlOHlMsCFEY0q8hTxXpgMVGWB+PFNCJF9oV
k05ooPJIpeAG2eIOF9k6jAB0RnhD919/kLOjSZUMJGG0puh1f/y6ghzA5pBYOSKm13CS7a5RNq3k
FsFVKsHwEOhqI3j4+prLvX3YJC33/sc1lY/XbKU8MwbS0bzK6le9Kdt63zmDhjkVnuX/dqmTl8UX
/YralZl7DUmvxcBZwG/R2tzJFxtgi/b3zF1pElhxXVKpIn+8K0XtykpHBOPNOGrt0WyduMby2iJv
rb4rkXStFjPY/pUKJj0OgSpVb1E17RNcLp2vU/XKXsQ++DEa2lqZX9hcr4w4eBD6ad+01aUDqbzs
/T99B2gBKXQTcmyYJ2txVrPRQ3SYewhJNgAKvREzkJA067IR98skMpA/1OviPhQ8oze2Zei7MCRt
KZNXZZv/em3TEDZq3j8T0q7wTk1Acuk6CjtIizHxbbBVfd8F63xfdt2FVffsLPPHxz8ZtgYssk7O
GEK6Ru+QcnOz0hNp3/f5JhcTlxzkC+/JmQsuwgHkXhR3FOV070K0rZg3Bd8urJYdci63kdeJQXY9
J+ZpbNaadEk9+XljsWyMEZ4wly6HWONkDVMJAIlbKK7eEHRrC6OejyUCKIotBOTLNDoOaH0Nz+7G
DNFb9cMdGZ8Hg5SCun+dlcn9+k06O1Gw5GAv0ZjAT3UE8UQfMo393INctVsE2aWpXtV+syuJ70Qi
7WQ0SIokvrTcferILJPFL7MNz0I1T1+rBrEaoja+6WjiwKrrmUt8nIRpf8ZqVwAWwsrolNo3Kvwg
eMPt13d9bifz55dwqpgpstonboPljF37vqw4dVVU4ZP8qoUj38nwGKylyiCSdmuJtsnBr2w2X3+G
80PvX+Pg9FVthFEgliVkHAzVteJfh/ELEc8s+/UagNqVPLa7ry94Zn5eJgYTHb5mosw5qRuMs5aM
RFVQpMknN219F5ibG9Q5TIXuwj7t7KUkCUU1pTGTk/PHSTOQC/ICY+6tgtkmLvi5TtmETeImgnGp
FnNmA4BrncbtooWRxdO+vErJTYTLkHtTB+wBdygb9nRFuwjgeLlVKnZUVeZ2wrzK8wnnGiyEsIps
mBQ4oY37tK8vVKkufaCTxalTS+KSRtZe4qCo7+ls0iBgmcPd11/n+TGMb4v9BpaxT4axFLUpiF9e
IVIMYtsCzyYWWuwQB34VGdqWnnphm/RQTLn4NmdXcpW7Da2wC5/izIu8uG0UnC3kc2jqyYqDzlLP
/IlDKbTnQx0hOjcnKM4vNeE2I9CwBK/BhPo+UIdNbsWXLk/t7/OSRy/T5AjKqViiOPhxrPUUVXIC
xQtvbDJuWEbqnBfXI+Fsdqt1HFIQUCHjljwlU21QDiqoUnnTsBkrK20TqNWDoNz7fR2th6l/lkrN
dOqGNlcpKXA9GnWxqsyOQHiYLVXbQZev28q8JhPAwZiMSmduiC9IaWwDjnYY59veCB+FNHD6UTuq
VlVsElKqC8tqVosgsp3u8wTUtpICglPknaTV16jWHsNwZG9tOqkSX5Wd7Bmtuo8U/xYQAHV2Ft5S
2jVVFrkBwXcmhFkbvMmO8iPtqpp9Rh09qBma5LAMrzIVLJIsP8FfDT1ZUqk+BcoW8tJrGe8Bq5Te
VNTI4zpzKxIED4LhyZ+Q53eTeT8hBnZLkdycgdDHhRMH/v6Yxvl0TBrQp0Nb7kNyxrouDXc8cXIK
Y8T54X2mFLMtkPezSTtdPKbz+FP3JDn+SxG08LavblMtgWdf/TT01oItGRarKaq9UEjfTC1azrAA
QEgwcet8ABal4BXqVTf3s+9GMritQCHNGIt4XdfKTRmq8O7T+hWMjQzDSqlWXWXutLrdahDorjOh
eI586Cu5TOG/QUijj7iay9oZC3KYp+S5GtRXjBv3ihSkG/IvX7DMA+ukvdFwurYtUNNkTrYNKdWS
E0vWhOdaHYl8HfIV4nbL5sjTxmrlEr3+s+2096q7MwTT7ZKlRAfz2tY7XN/zqLp9gWm4KiL80WDy
unnc9Kr+2kpPfsXnbpPU80fO6p0JbgxgODlY/QSRGN9zioiRMfCaDyu0j+++MI7HRhFfrUx/jDl/
5ZMKk6f4WSb+VdvH31O/ehU20tTf1EAro0L/CxLiSzgQjUswipZzuSBiPTOMiWdg7Axf2nZGwljh
smrDD/HYPMS69hAV/GRJjBXy9j4S/CsyUlSnLPsXqaQfh0V6cqYORfWUaDsmYGTlyCEUAFBCyXdk
ATy2IWozw6oJ2oqJlmOCxiCbfdrFuG+xftKBDNTwbqrU+8Q/tLqI9DyQBqeFfTgOYmNnRavuRKpw
CHRtDSJkUidvnJBjQrYZL1WG9EvsJabY6MXXpINIYFla1Y1jJbDZBBIIcJIHxNJSnEB1LJrhG8mV
M1+kRsaZeq1naFCCVZQPxElUKqwdus42ZaX7zg+TVV+7ygKpRDyD/kjIn6FB1iBIhqc2724maXJF
sL45HEfXmPPVNDL8BwtKiZalw7aK/EPRmveDMhJVLN1Pqv5iXXX9GNg1A0qzwhWIiNoeDO16KHNy
x6ggAe55taAStmbylufFTq/w20+UV5w5bwABK16rvXVp5ip0uSSCZu2xG46/lIeKTxM+yKkFdc3i
4EjegMB2VIFQ/Ert8A35L4LgKgPpXd/2wbcSkb0dVONGC8wddffHqLlT2wQTCdbnMJ9wZqQMgZGI
KcHqPb1F3UjB5YozDbqBNO2IYw6vC8ncGYaxKXsxPypRvpfYTzjyJBJ/7Xc3XX1V68RsoMiIqYiK
DrP4pswmhiWSMjNTzPVMLMCqj02AN2SbQs5TbEv0qWcjOBFNY91IqmAP9Y0cq+2qf1A2elcpq6xr
9gF56UZy6LL0ezoOgTOaGaDX2ZvrAGaukUlrI81u4fuOaL4dimqSXcjb0ExIR+Illqz+RoxlHYa2
cDVoDKHq59hLoP+Q5I8VCwA+yv7vyUMmMgCGG4TdyRHn8pn/f4amR8qaXPcoP5VXWoQbKWIuVuqX
HtaD9Erv/VqfSAJUS2sr+9KT0o7JcbBcoxIfCrMh3ooChWHpb7Vl3mUUtjjtKMww8CFsfFtGhE8m
0S2O76proBpz5MbMnBJBqN00/U0ZNdY6maLNWMqzu0Q1lFG7zFaW3YXJS2KQu15qdb/uCeIuO52D
nGkd+iRCuLDMMuOoVrZe5CPDnkOgRpM9jLzWMB+bahocE54tLQDDoRhO5jmpYxXg5KDgz1VlsZ+N
btqUA3HnElwKhTQBRUnegoCoupjsTKQsgzdkgDQ0SwXC3akyroishohSgSppOC8XrSRRlLHEnRCR
JIrVMbJZoUOKim1ynLJEcInEBLKVBOZ1Z1VQzGdecB+VBKzJUF7cdNVap+Gzgqo3upUyyDRX4iPZ
bfXOBH0RV9P7DEzXa4i8YHXW5o0po9toFeNHLcBJngzeLGrtNHD6p9hX/yqE9LlIEGsr2pTb2UB7
WW7cluEX8PzCIH/Lgu6x1PkTKXORnPHyKeVPAqrMcbFAiVDsB32lWOOxJLfUboL6sfRF9L05fE1z
iqx1oy6vGxQk/ZjEzU0jQTMt4oOcIASW8luLgGnXt5iuIKmxn5uOIG1MFxC4a2IttWUCZAO8ILgk
IjSVDZar5nthqaGb03yj9XUnJOoTnKR4Q8AtFMbyp2ixIvUSE7LUuaXUdatWlrcpi1Pvy7dRxyAP
WCvZOkfvpDCBolBKZpjCZ6GDkVG0yXfMOWSHz4q0Jn/mqPcqxyNw9htsEfZQCvFmsKS/RmU091Hb
MKbfUOmHuI2AwjRQdkHANMSc9fJrb4z9iqRgOJuzv6AT5z3Om+kAAI3FUaS6b4prutooqev6Ng7b
tRJjWE4zPoyZGARYK1uO54/T1FLRq82fYRZtFVLHadXYuF6XFdYNhAlcxlNhCjf60IAmIA6wnbhw
Ak+V2D6erSK+APuf8cIIo2PoybVe8UqQBnErkqXsTIpIytTQPNdt/dSq2SYKCJvysychYhZpimwv
Dc1D0LC5SsaK8DQftLZGCFXE2zT30RoiWrSyjPjB6Ip3eCxgBbWpPvR0TL1MJDE4miM3n5lYETId
fCE9wMcSd3O3l/Jw2tUmoX/0O1fQuH6S37Qy+SIwMwHOaRHm1FP/EAYZPO3ew8fKQq1m+lpMASew
FV5Es+pKhdLHOymMKyMs3q1sJCjP73gLMrD8rOdqmW04aiurkKPaily8dTOXkkeOdeLWRnmA6sMy
ok+B68/1z4wD+mpQWtOBiFO2Lfkwi/zMT5KNGvHeGVW6w681h3zXXbQVJhYxA6oKajcipOf0pS7f
0iYRVn5UKLYsj3sp7ZGH0Uwp+hRaH45w5txv8gAnAkw6Baeg2Wtm1bhWyNY6lHt2GfqtHmWKk8C2
tyogkSzT70Rg9OtO3LesbU4ZkNsVN7ydRio7Ce53pBfRStXHDthm/D42KjHh4rtW6uFVmmfHVjRW
GaI1EZvzdu4iWpsUfiC1SPbQ6h1qPMvpCXCg66k6aDxwfvdg4AhppLnY6Wm7mpGK2nOeQgq0Hg3e
OaRT/a6Ix/IqylB8zU3NJdPypiv8dmOy4W3nxGLyyvegbVPbSvKjHvq0xYx3ooDugeCjA45/iEOj
2zg/KW2G44TubmfVyW7IgHNrg2UHgfCIuCXGdoack/IRYK6beiOqN2X/Lhi3frzP4AbPjhbYChN5
ByL1piofcv95WsCFPxReSyJ1gfA8TdDvh/tAf4WKaBvZZMflmzyCzJA1DJ0JXd/AkbBdBjE95+Ev
PzrgptQViDgzvvHZcCVIs2aXb6e83UZGuA10w0vFbdw0R8yhjkJ7lnDaPav81Tjg6OMkU1jGvpHl
gzDm16P8mMxEdMrtTidaJowSL9W7Leb46yBlqmtRy6BiGW/HZKA5G65jNaYpIh8lJTxKqbQhaPQg
SIKnMNgQg9ArlLeScNP1oUtNwDM4dVFZ5GAMr1CetrlkE+CwKyVr3xREDC8UpuSd5ZRjqwD53XAE
VlSzHdgVjq4aJesyh0WlzW5d4O/0g32mEPOs6miY9Puox9ydw7tjn0NJaeObZLUo6pp0Dqa9tSxp
m2QKAXI2D611b3TVu9D7GMOU60AL7tt+PkqFxcnPB3HX78053akVMQVGfGWI2XLscSd/WCLjmY21
ozVNd7QfDi2xyraQDatZIEpV6Yk7k39YbfuSW/09W5sjLuGyb44KcbhZmCKiS1ZW1N2perVHx7AO
Vfkq0mC3B9uWl0xLgtteazamwolYN+8A5B9jWfuWt9nWMMtdoPovc519S3lZpSx4FEzlGYyvLj9m
zTFRaPngPCqmceeHwiZlzfRl8QkP1k4UhwdkSAYTj+pa8TadjXfLF7e1pngVdEm/EDZt0zFrarY+
kQZcmKvEpPBMX8SP5LdSJLErVlxIZVeTNTsE1R6nLgR7Ft5St2YpA2JlXI8Fx+1BXOmCsFaykfxA
00tCZeWrpQtr3OMEb1fMhaOOqDo19lVGs6ptbdMwkBLlqxqLpGz0rmilq1pjzqzSlaj+1ORdQd43
IpwtcgZ6v/EmnQVvSa/AOeiqrbq2VOER6LZqli6+EORni5+OydpU3EEipUWu9knJ2msRVRqa6k1f
GlcQuCrkSV0obIehRNhorNN03gEuccZpelDJlSO11LdKN+uIxDFQ22E29Y3JNvXXoMo9cRx3FR89
62S3EZJtiIe3RT0H0hQxEgZFQ3ByCkO0th2CbtYWQRZEJDGNAgVn0UiLYFcbxto3m23LglDTiFBB
JHehY0X5WqqNK0mKdzosC1nJt3FBWHayxTS5s0Jp3Qj1ho6f5xv5naIYDzMn61ojHLIRNubEFdmN
tUHAaofWXo3dAbu0kqebPJqu9ZKtJIstOhPNTiWRejtmE2YxnzWyKnVKAu1WTzrI+CDxpHxD3sl6
wlZdTlQ+pNDp+l1nbbqOZFPsXj7tX1P4Ls4/u4wSAIcKbA2retDWCIfdeC5sy8gQqMsOWlJY/ayk
tbzR42otJrErHkzyIiZifsk2cegiehnKpoV6tKtrDjZquaMphPFZAIUq2X3/RlSrk3BdHjTpdchf
kJ+0Aufa8qUZqBWbgQtk3tUiAkJ0E+6QuZaVziMu3NHjGJ5ddojVl4aX3edLj0SZLXawMQwF9Dx1
HH92SRBwssgRwiPJVitO7LYcvEwmDDJjYzS6V5cDubig2BSfUClhlUnpqpDv0i6lJNMIWzMyXLJv
n/zeJxMjXfUtaop+2mUpXGeeWqcyb9BYUBNtJZvCSoDiR3it07FBnclkInvJjgMdoUhArSByoB+E
8YNWBOt5pcREAmDkFHTRrTrXxyvU5l6cWI5EblofEfFYyhxiiXPOZFcgpAO593c8Ny60QrfOKp4Z
iaB98ZJl9Q0htxMtHfGKiYaaD0F3S84kfvsul7f8w2BJEgdTJ9sdiCsFAD/EFl1IhTzIPIwrCqBO
wURh56MiFyUHB6LTWfnexExjca2SRU+odNo4yaouCI/3odgV0iYqizWwORhVxB5UDk4uu57llYr2
NHM6/20it4TxwHJHXQ+PuT/dSfl3c5RA1zh9gEHYJ8Ym3veKxUe1HCjQWNHucJSnHFX7IXKSH1kX
AkTXNnXOhqig6qIkjhhl63AsnSSDymdwAOXW0NbaeTggd1edCuhBmpRkK8yeWOaL0c81kLTPSxo4
aSxyRXLAqO7KhrQhkZCpsb5Lm5ytMojvJhGdMAMbgPw2qaJDEsy3USV7MhSdTiWvMYkepGzeKLK0
bXVODeX4Mpv6Nei5bUQ0ZDnEyzBYC0vUqcrWNkLrK3qVJK5FkZwDAv6o6nEYiF2/jbxaMmxIjWgi
SGGa2CNxf3oxH9I53eiKBBMcs3nldsRISYj8UzVhYwWsgYSmZQJll3mQeoLBJGZLKwH4AL19Eesj
Iwd0NldEok/TejQUkDvrfhp2ov9zNLs7Ric7C3M9+ZKjjqXLVpG4KV7NLnJ6QyPDWXDd0oxcoddv
NeEFM9pOyuJNKRvbpp4PTRLtM1pvQcd8ry58CHB/PV40IXJyEv6oZMyQ5cMK8Xuy6+vifhg5dSWJ
iOUlXZHp8p4aFIzj8Yoi8r4iiVuC/ZWRQU4mA4L9v8rQvEq6AeAxvRXf38Zivklzc+1H6JMH1U3l
WyCIJhVoQDwuKdfHSgz3xPjsOePcEJa0Nc1s07fvGdKjsifdIdFu2ehuI8rRfR+5JXEdVpdv/MZp
03Lts8dIjGpPRty2JDNJf4ur4UrksQWshUOJLoSGkm+E1xyyRcIymnhaE+VKMJ/fu3FwpLb/2lTD
w9yOqxYTX94MXgdxTmmgjJqzV6cqOmpAvaxUUhygfLsTJkJxOdF3XeP1SuRCZF+3bbmkgHoKyNN4
4tweD91dU5f1uhnqcvf7hzoRy50pJve9VFRrTIeEx1sh/cblv37/NAyzkUL+v/vtX79x8ld+/TNT
Pv/zH5xkcUBP9q+f//rt33/vwm//+oNA6xfupL6lQNbvrSAZ9r/+6/cPJ79W+hGesV+/XbcUHaS4
np3ff0YlKLi0f//83/47J39EJa/axES3Ofn1Py538k/9faVfv/jr70RpJW4nBIq/f+nXf/3956iD
t0XQIqFJWe308FCp2pM0aJ2npUJ7kLv6tlHwmldlMtql3/6chP5BHqjQf91MOtc5W7A7cAkRd6Nv
/tjKUcWwAi5EV3bQ9K0p9asggSolaBdUBuc6ZwAJF8wilFpEfktr9g8dmwgxQy7TtvD8OnNR4Nu6
2IOtSp9jbVgb+fwUdfQs5xo9X2hgbmhMXnLduGTiP9N75+oYK8gitfg4J2qHnH0QNO+CPrMcWRw4
OfFVlfVdrNND3OX3nZbaijl/S0USIr5+0J8NkWCQcSwgDJLxtojWiQhhKps+Gmt6o+SUuZ3WejKM
YRY4KVmZuhQwYThJgc1MSbVNkywK7wE4d2LSQ1lOyP1U3s9zy66K43ymxjddruKyylHRZklMKlZ4
Qaex9ExPdC1/fF4wmR+/sVLI0W8YPCqjMbeL5Nw31QvarTM960UGwaiwLMgCp4MimPUqhZtSeNrU
7nOds9CVQn6VRtX964d/RqOD7RJboISaWTV+ic3/GH2ZbtWhP7AKmUlNHR6GVKLeFvSOqibYs8e7
oHU4ezlggDraYWgcpzqDmR1enahoJoFrESJynIrcsSYAmpsFUfv1rZ15hhZcbhkKiaoi1j95geso
nSeZQBPcQizds88ZL7U1OOSaevv1lc4MCEDzCDEskBtYT06uNMKHFkteDG+MACNklP7l1nz4365x
0lkO5BEil4VgIsYZl1IRxmLmfn2J5WOejGtuA0GGhnMGEdLJFIDhiyW6F3KvtUTIqdGPvlQ3oTiJ
F174s18MbfLFpaQDcjh5XD3NkVHUuU5uzE99Fr8iKrpa+H6ARP6rW/p9qZOnZqhBX2kl8ocyNQUy
EkgqNgFiZ8F/PiXwyH5fZxn3f7xGwjApo1FxSyIQbNFQbgknuSRpPDvKNBhwCgwbS5NPHls36bVu
kaXi0ZlzO1/e4M38b74ZXH0WGgaDyedENVmak0mbntsgvpqC0uT4hCZJ0xu7+guCozPLDaJt/EKA
LTVu6WQOFXsrT5kgkHrN6XtIgvSMgVsN91A6M0O/rwDUz9Yl08bZgWcgZ1bQqUifZM1S7ac64yGH
QVTeVzMNv8WcpaRu3PcXvEnnLoUlS9Fh8CNGOQUaT6kMhCfRGXizdWUJnBYDCYUjdKe40C9ofM6I
t6xFwQd00QD8Y5y+t0ObalYh5t6QAqCX9jYBb8Yc3CTBBXnTuQlCRWcGyX3xwn4Sqkl1oQdav+jz
sgO88reFBJ0Z0QV/1bnL4G4CfovLle/qZGxQL8/MgOK8pxjQFYtxVdXBSofH//V0d07lDg0CC5eo
sfnCVPvxpa1y0jnznOs0zWLBocbEtXT/fgmzwhkCIizdB2K09qmj6U1FTUT/ydmtVxVPXlJxKwzr
krEftN6Bg3LhVfzlXzidjS3VQA6KGhLo78mUMjftbPopg7WjvEjCvB6UrgBZ0yi1tUD9BsEiiEcN
jYlO0RuMWvOS0CgWYo0OLVISQm1b01arzJ5ly0uK0kFouOti1R6VYJdz4BOMZFPTOF7KXqZari88
3uVr+uoGTja2TUhyd7PgrYIeqwobW7pXsqfKP0YFo5BCuUmtXVWuLyz7y3P5dFkN/6e4cNSRdX78
VgU56/Si4s0jgtQ2Z+ou4DUE2o5j8W6gzv76Ls+NVfZP/7rayQKTTcCdypirqZ3Mq42dtjNsnv/X
Vzl/TwoFPjbJGKBPRmoeJm1jkqzpjdpEXK25Is/KC9QDXIdVoRsXht65uQsgx7+udjKf9OhC4rLg
apr2PtHwM5TJ04SnUL5wV+efHQ4eebGOgpn5+E35PZXtrKS0YAqTK+S3Iql25Hb+V3fz+yon7xG5
0mJj6HKO9uwFB6StTj2gTc2V1P/xdk7GO6lIUT8pXKhfokizt1R+0Sr5wng7OxIwuCkcsUW8nSdn
JRZts2eOXzY0jScM7woZV4VAl0ga0RFZFyb8syPh99VOWUyYR6KuGbhaoDbuGFhIf2CvmjKj3Lzw
NZ2/MfYDuHqQkJ4OBr0SS0XUJ6Y75aULYWw8h0/Lu5SZl6yLZ4fdsvP455VOBgR0TFPs6fV5kyE7
0bAzi85BtHfhfs4+OgCi7KdZlAGwfBzcTa5Eft4xGtridllfYKG4SvUUNtl/dSEVi4XED59c0IE6
GblusPqnwUD+sklJhxZdyG4qu3AE+fwVwXaWqBEstk+a1SczaxNzoIPukHu+YKwXJncDW7zFKklg
qJH/xxtELgZ9jPAJ5Rcg8+Pz6+UylDqZiXW5GKqJpz4tvVAKr8gz9TLlIDf7HGDx1/Ps56HBRSn6
6ERfyKAsTmakZLZSDFH4b4tkdkXjGVrvFREzF97hMyUfLkOwGZpO9sActT7emyWhAzQyvjKDYKTW
zQpkNgCoo7/EA11/39qObDESOg2E0V/Q3Z+9Q8oEgCKIU/kEiahgimlBxWvWCgseFO88br1sGN3/
4kHqXARzpomR42QuJHBSCALa8F7go7Gh+THTDxCgK399mbNPUgNFYikUjiConjzJJJF9y+9TFnu5
Rc9Bw0fA4j7fFfUxVzyxD52ZupnxLj4X1X9+ixLOGaYqLDu4c08uHctFmoTxlLEZBi1eCAe+acDG
+YUpWP68jUJHTnNUBRSLp/D02CfOqtBEiZl5VZCJyGVUwp9K2ncE/Aki3WjMT0d1nssNDo4eLBEV
MTVqQpQNSITlWEb1iY+8jea3SMGjn5jXitU+pw3PpVEvWZg+z3p8WHaeFkJLKI2nFqYg79OotdTM
I97rTr1VtdKhdHsj+9GFM8/ydD/u8hayhyLT01UXy87J9EqPL1VSQ8lAUiPkNjVuOBK0Cyv650Oq
pJE0yf9UUAtsJz++p60ZI+hv58yTrYm39HmqCE7N/spEtItT5co09HM1f/16TC//6MmdfbjoyZ1R
bkFYhtyCMzjAfNgHijagFaR9zzHEqiKnLpqXry95ZmLHU8i7yniG339KTEHdJcq93nPJsl4RF+L5
2kxaKm22iAbs3Fya/5bt6uktEmsEkQw+C1WTk+3sZDXhUItZ5g1zZjeSsUZpYIvgvrW5cjGtrgzy
GaZp000GoOlL575zd/vn1eWP32qnl8lM3RFKujKsyghFdj+6Ec37AGF9kul/zxP/PzjnQtiixiv7
74NzVkVD+uJd9Pb9z/Cc5e/8v/Ac+R8apVRk1Ri9ZQM7ze/wHOMfgLh0jQoO9dY/s3OkfwAqhbeM
y3h5by3+zj+zczRSddg0wwNe4EgGC9J/EJ3zy2D+5wCmzkLZSgNEBWeZWsjJFlLI5k5MJytZC01h
HYRkzcuzpHXrBwXJv44G2aXgONhE1oeHSCEkoqn1h1BoEKJMw5EgPXUrG9WNLIBoVqKOmYUMO90s
TTrytyOxTg49Py9Hbr/PRfOafoDwzfjxxwO/+fvj/hmdIaHOPXkRdYxSy2aAap/M4zkFOHBOTpuw
amW3HESX6MFkJSICdiCd+5txkG9yGYxQEEheiKntSB6X6lagAFzgGN9isde8tq/ttETBA/99h9AW
5tYoWU6Do31F8Nx7Igu0g33d1mm1riJKAg5e771FiLcQE9gs5oY7T0F/zML5EBcNSV26thcDGPQZ
O1l2EXbMjuw66mptVfWIDowaa3OXmitU5GQpt13ikbVqIzV7jZL6vdLatxAfDZyp4AconG8d1GA3
HNAAFGNS3k3hdG2m0q2hBMI18iOoOGbxqgIq+gY37lH7ZoGc/C7MwiZarEpxALkukPFPy+qAzsSs
DlRKVrX+qiS6gmMereWxYm+yJj4djaQ0B8RQJI9RpTwVIbLxMEZa0s3xmoz1/eRbNTKqQrJD1C5W
gkDKELCKsbok6gCqcDA8K4q8IteSTVXND6MO5l3NCT0w+36ToNXSGwvrRIBOxGpglbHxp7OfzTY6
22jdx1myUrrwuTXnyCE9DR/6qH+vRdTshRwinkzeVKE3Nib6KepAfJyjMZiSWw3tM47IFYm/yR17
65YF3Ef2EcnaHk8PQYlCwLaBUO9Rw+xBr3s1Es3rBDGR7MNsbYsSlaop4ISRkcej3i+vtblDdzsN
rUe8uWPV3aHxk8fGyA7srX1D7g/6IIioW55pRJMfCjfJFjNVRZ2nxJgE0On1GVyPAXSindKOsEs1
jF1Lqqa1r4RInyVugaTqlZCCAvR9Kl59q9z6c/GSLNm6WmmmRz1WNwJxuhwmrJUi4E00kQyTw1E5
UtZ12yhDDhUM2L3CXsx2GrnQtpUjQvajXROr8wGUO4REKeuvI7rR+GlwVKVldNOMGeKzpGblKFuv
6JXqRW/FNYDumBhyWpZK2CsksoNVSLJ8zQ4tZigXPwc5e0yoBz+171oYoq9TbpRCWk0+sKguC+I1
ChhG2yQWrpGnhJKYkZ/tJCnLd3NY9RxLij7fdd3CH5bJahkskmuK0be1drTmVZ0OjavU2nsk+eG+
EiVPMyT4noPpTNJuAuh3bEqluarrgJjyxsWnck3/LyGnWjkUc/TCen2sJP0pAnyH7+0vXYafLqzi
PkNspjwQ3nKc9KUktB36fT2H0arTEP2GCIDxflR2O2IGGCdrbXT1k5+r30tVfGzK/Afb6CVr4raJ
+03USt9kubxpuuYxaOFA0gDPIXds6dpKq1hs9I2ScmGDp12Hw+NQDZuhm3kNrH6AZGO6k74I8Eks
rRkD1q2Y8iXB2ag6/JVq0h5Zx2/HKKlWLAeeIUfbtpgOrSRg4FaLvWhlKTOV/Lwk6ALebO6auSNK
L8/fDJixbbHqq/ypzoTbYfyLNgtcB01ZWwnkYAP1W+6vOoWKb8oBiFJcbKwkqfg/9s6kN25gy9J/
pVF7PnAITovaJHOeJKXSkuUNYUl2cArO86+vj/m6C6+q0Wj0vjcGbKflzCQZEffec75zK5C2urOx
F5KncMyxsxVoUPSpswOdei8I1U+JAxjho/cl1a+oHHZ1WGK9Mj9oFaywHA2En+i4K2EfzL5L+LuD
5rHGG91V+zEzTqpKGICLX/1QPqkaqkhTtpuwTnaLU2kOga43adLuXae5j5qL5jeAfbQrOr0IHNYf
RK3DOUddX7JibIus/FzkFZFZQ2Cd3M9hJNyb7SnAAkYumyc+9Xr45brOV6GSk1tjKGoKE9aVkyKJ
smtCJXQTvbj9TA77FcNVuS0qt8Qk2HxUuqsohhS6o2iGjcYqhKffOsm0r/Z1g3bfSXazKOXdbPKb
pjx/M2N4CR47I5mY1gGDI15/z0m3CV4i0BEkqAhSybOYWKYer9OKxJxxH4EW5GXkS5GBKrdFmZ2K
op35H4f+lSGzxxLU+GfoI2TajBF7qoyCciKwp1fuKi46F91WqQ4yYsypIb/4hTDqZ6sZ9WuBEQFT
EgtJrc3faTKxmuIze43H0Nnp+aDtZ1cUL2Y6aPDFQ7jjjZToAYyjIhyYoPLsIJtyPHh6prYun4Zm
Z/SUz8ShTyOPY0kAu+FbIAPbe+kZzzxM1hnB3WG2J+tZyWivqtJ4Kb2uXnes7Ngfe+soa1tb5IzW
uwtuEup/fLSQRy0W3XMUai2+S48wIE4nZC/liwAWwH8Pc3vdpOXwJMq2owYkcUPWSRZos5ouXV9a
61jkPtaquN9g3JuebJALW+7h/pKhs0b3jjvG6OjFobBMVgae35tMJatTaRBqgEqcQY3e38pMn49K
b/A6utCy5rTQjpBurx2mkVtu1DR5M+0O1+0wD+H8NoUzQjZEdNdRkD7UyAqGT/as4Z19jgeLWCS8
9nsDjSxj9fip7Qv5nGDrdkNl3FyDVXYcZm0TJt+zV+gv8VyZN11wGKiTzUiA61oA1H1S1TQHFT2X
zVBFEYaW+GbKONpYJHuu3dqoX5CVI+3Oiftx1YvIZnHK57TkvvKKJ0U4b0DdtOtrUb/ppVxrBG+J
skIgLbz2UA8RTuIwcRafH7Ln5iVDdgnF/FRXP/JyiA+q4vGmIcgGEDfeph2HbZF6IbvrEiat0g1q
77s2YNasyys3qrfRMsafIRS5uYB5q/fpHCQtLr3Ww99S9uc20rCUtXDA9KUG7bwIj1z4Wk/5Ppr9
faKSeqVQS63cq1M1Z0fqG81J91Fn8cMQIU8iVmvPuxhevCiTOXZMxQeqje2Av8uv0FXb3bTjM3Wr
0vIPNpEeXDMyvKT9bI/JoXKbVe0XCLjNnpxnTFTsv+5nY3bnpJwv0jQ+vZLTpF9+53lFPdeji02r
4miM6PMTm0RkPeN01eu4SUzcH1H33Qpmzj2O8XXoYW+PtJhuBgbmwKmgCXDO0SHrBk5rXlqRvXWk
V80haclpjgfJ5CjStQOGC0GNHM4C+bG7kbHcdEZ9NUoBl3VEKdRjOq+sv8TIkkTiumC64P5zj96r
qOfouOREj/29jZO9mIlPqkcCecg7Q92785IGZaaNBVajt5qCZVzpmreXrX9rRfyqysTEsBzjL9Ww
yQzW0Yy8gyZyBZtQ/w775jtlNkD+HNlCIk8uk+H+Lp1Sw7bZki0Ay/ZUNb9mi6Ct5GnMCQHvXuoO
ETra+B/Y2c9eku4LWZNWKadtZ5fsMU7y5aLTwVCH8B2HRFdMRjC29aYri7dMhGql9OSdULMXoxn2
9VS9w8BTWKXsozHJ3+6tMgqoWLGDV6ANf+f9+DqSwlXVb2ZJDgIdFj7oeKfcecKc8sRT28YSjbW4
2E33nAxsgalM2iCeiVtzYhYIufdTjWDiEbf2OPaEg5fvWKHjTVRYhFKFyUuZPPV69Ta7/q7LeLt5
ZQDDjk1jhaJ7b2gYIWKy++BIMqcpJOtK1u6oEjl6pRyW00R/KRs63Hmk3hi8cT7oQUoN7XRzkF4k
9BYOvb+tantrazWJQ8Z8tERz5IQXr2luQ10IeScoU6xj6ZMg76Z/w7ARgckoG6qgGWAyGWp8YbP6
XWixTsI2jpJ8Kg8sgIbpbMfldhIef4C96GuqMsb6kpQEw7tb0zg/xym7vtIoTuo+mQO9Si+cHNna
OkPbjs1ZZ+r1MvRSx9rgkVwShtap7dmiQ1V7763Vy00TJvFaFNZ+HtTGcMsi8HO/Oqe63r0YRXYh
l281haX4mcnCOUwgftdd01k/U23eKZW/o3wqL0Pet8+lbb0XAHuK8D1LDXlBCUamwfLbcAiNDRFN
W1dFhwijV9DmcIoDNXbryRXjVflYUewqfAlxTx991cbY0Ze48Bntepfm005ndrelm1Sta2qAFxBY
/MJxmNo/tneDOf1xnBC59yTP0jXJhBvEdWLN9qaheq37P1mH5cM3mMlG3fPgyuaVWL387t/QiH2T
TJ1ep9TXfrhedTfdAvZ66r3LisQ8HDL8opI/eZYDiB/i5CYhSnJpC7G3VZfcHn/WR9bay2Zi0Bhy
x0IkWytu9bUfir2fWOWVwTsLCkpxK5v3/eS/O4Xd7mU44yArvCdiF1564X81Cp0NBv+PMtfZIoln
lzM+UOyp+oeTesaKcWl3NTny1tPA5C8iZgv2KwVqnJ9Lp+kDdzSyQzWTnG41EOfrn8VQOZehxlBn
Dtp7lXaEBvUlxYaFnQT4kqOfMSGMW6N3yzWeViN4nI6gELMQq1ScUjNhd7bHK3ncDHswluVhc9O4
jRAA8IinrWu9cuJ1nCHeCcO1uEeDXIn+0IC03BCYeU/KTaHSmCwudXWzdnyeQljrcPTDdTUlw/rx
T/O8zNdJ99ck04597FY0Kt7prmYddDO/QIftto/TWiy6/sBFd0Pzi+cuXs1l5mybLuq3ElOhh1tv
SnNQxCZIaiMdX1g7yZLB5LedMoE3yZ0JG0xSV92t+C2V467PE3UJc4PDI3ykIMSl/l2VubvSGlAg
tYiaU9obq5y7J1f6C1+Gt9YaWhlWNKbb1Jkw+QOu2vWaAwVl8OyVJQ3rWgv9STfMJ39pwbRjsaRd
1lgOXXkxgBmECBNSc9cIzcHCXub7jowXClvL3TgZvv4+MX4yG+MVuVkvqAB/50H8wH+gPvOy/i4q
G5oZj+JSryrXA7PS+/O15VscSygMTSyfFlkk/gfF/5JsO0vMx6mTwPWn50z6z73Z96dQhON2rriy
ZMM9Lv0w5WrV2+W09qr6O5/jcqsivJtjaqh13JI4aISkusasADMi8W3XLh6eks/+z+tocRhQo5ue
UBVHiPW7IMbCj5NphkqhEevk4RSWtfv8+GOiqUmVnLUXgzwNeK3cX56PeM7ooagnYTmu48weduWE
qceoocwrM7ATN9k6Vv6XxMcsyGenCeRIGFSoxqs5Zz7IxeqrwV6/1rV7bd9tTuCBrHzKkgxshSWr
6J/3XCM8GyeYu4J5HRLh0OJz1LxsU3beuHHKud0PGQwajgr0nqoxeh3qmI11oi+lov6NCAuOCFX2
U0CduemZvY4TEa7zNG5PySSw8xmVe+mr6Rhpc8W4uYXTMvfhs7uUBqPKv2hHAvBAW7HDSdLrYfPk
I8eFbizm5Xod3L4gOCGjpAb891YWkXscjGzfc0iH/WcecygBP6es3jetbdwnvxgCA99cMdj41BTM
eaPTrav7eDRdEmlUBEFD1Yk4PJYEFZnEk4QYddo2e3XU3yr0vfPjIUe6ea4tlZ4TGmM2g4DnSvjv
ZU3bTCu7V8L28A/Z8ELqUUGWGaL+Ms7EZcQWIQm+aCGiJIZz0LT8z+P926HRvGixvVHqZzFS88Ru
3K0M0b26ka+du+XZUahogXCwLBWjL4IxjHifdh1ohUHprI3aCQsYqZN1aqxif4YmOGjHurA3hWnp
l8TSt7HWJufReZXV2ust61B3HhGp9WzRBuJLZJzymTXjMR3JCzTt2n9iCcfdnHTiVGivKdbUjas3
/bHCWdi7otkPXka1Xb5YWO5Oejh9t63Qz6XcUHgQI5mlHuDhoty1ROQGZiNvbaXHO3t2XklHVvtx
WXi9ea20zDiAf/h6fPfcZ+/NZFov2Vwt1RnofpBWz2Y1UHwCVQjBAmTjGJO6PV2lb/wF+1NgdOcT
oAG39rqWEyPiNu6hwjRDIF5xybRsp3OIfrHmeZPnsLPZaDemwYDZzub2Go7pHTqZInlp6rB0l8km
rphLdAvpR7aSiNwRE39tzkGfgUNJWv+ZAppKhExPTHK4iVm3RVScPC+iXLNbyCOhFEHsd4viYPEN
SDe8mY2+IsuLCB3CD9aJCg+px1m0HSr1VYrDIi6PwuTs67WxIjigoR3DCm9V2E3thCZZlX0i2S2f
QHHDqJPYLsZhOlVlG9H8tXqSTG06fMsqwQGr/Eh7Qcy6TUSYE/vYsP5mtaWfU1v+rLKWWBQZJ6ey
J0XXnYoi0IkZCqKMaLF8GIpgaFOyoEbrtxVmzZPEbt7Wpjxbk74nebZ+MUmWK7Xx+bGuZ627qfVs
3rHJlCDW4h4719AGjwv6eGI0ztXJkN70OvR3U59kO0tPflg6/UnoMMj74OMb7EPrcnnI7M4/S1+k
ePY4kNJ3FYc5Hp/stOE+6LuXfLEfVAl+KT9nHwwde21EWk4LLHV3QwhowAKrcFC5JBg4tmpkQFG3
sTOnXjlR3JBRZ2+iVo9KmpcWlW+sI7T3EpA6y22kun7J5R4n0Mn5nh4hEKMkZyRgqE8P5+DGyDps
i+lQvpvuMdQn7H9tk7wOn5aAr9HlbnQPrd9GCxdlTIwGPpj4cIeSYHo20tUYTfuQfhcLOzc4gQ+s
X5DBd70sP9O5Ny7ecjzuM1qxPv2XZT0yZ5eQG2r/f36jWjcwF1iMWY8jBQCJAVel50MiRWtXjiRr
PT6Il2XRjofzyXCAxUftSD/VN+sNO5Ncky5jHEkVovHC0OBUaTTeYtw2rxX3P7dfUR4h6OQHjW8S
91JdXFstq7aESQs6ddphxE99Um6G6y+rHfS0A+VhaJt/7VyNlyr3hkuBlW07q76DLiq6fSo7C3i8
tcsgkj5prBU3rawvKa1GiPnDuZZLhU95HyS1bu65jbg+cfMeps149w/hsmZJYTxXUEoiL7xGLosJ
DZmn2HTd4yTnG6CK7ePwMkJWolDvTvT8rbVeRj0BwlP9wpJwCKXZPcO/kqWlv9EyA0jW8QTZ2RCu
MpxwX+nwZ64JYoqrUn8G2wMozdfe0pJcxoAQ2+IWTRhtDSj++0wvf8kFI6D1IzgiLNM9jMNVo+b5
+Njw8bPtEiOOLvGnhUPvOjceRx1Xy1YaktBjrtOd8bsywZWu5duMVvzRtzgZAHLFzhJCbR/1ILTJ
0IxC+v+OMWVbI/YXX+6QX4HnpEZlnAFefGeYIrDokFgbR8BD24b3suwbFkFOOzfKthke+KxuyLev
aycgiqlYk+TyVkOtSLVLERvlS6uVdwWKFmbMQKzyRNh4mRr8J4MNa6BsCWJp2Kzp10WnXMT1YtN/
ehw8CZxvTgxQOAnAjOsd7VfT5teCnjJoDm7zPJL+2V8Oj5pI6gOxiUwAtPIt8WaGLpB6D3Ga7LVx
qr6SjG0dN9iZHn/4oygVsTaRumkFxZuFxG6y0vAnzXc6+gA9rL52rlozvOT0pBTt/dM8j1/R4GuH
eHHuO5AUnlhVOW9IUC9RZdgn9t16Vc0q2je2WGICnPkQi9Z9ScqUZiLC8N567/26BUWQfsuB8UyD
zTF4HDEMX1o/7Ir/jAbA86OH2mr5wY8Bt2hD7lMfGy54s3LtpiDAkOb0GzfMb8ofzhrJWVvVjU8G
xns7rOT7Y2luq5KeiSXVGaHfQmhqFrPVpjLd5qKZJZwijNx1P8ZPohLj8zhCOcPkgBYicVemlYkL
84Sevniir5PJKDDNJ8fHOyttKd78oXmVg3yWNDVPcYL/30s3osP//zgqpT7+WeHLS7sVy70ifjF7
O4/NTGgP7DYDUsEp9RmGzG5ZPqs+PWaOpZ6HlLlXGxFiXYlsh0lhfG5j2LyNzeRFVZVNzIwes5GW
O9rKFzW336kzL6JcSqGhAJCmAcnPFcP/IqZ0bfITlZ61zTTuS4LMEJd16WoIT11aE9Yj6O7bgz4z
BZy0lTAgJ85ZVO694c3RQbeskOxsiq4ptkPm409zCXgH3Ssn8G9GfX4c3l0G3dvRI7x9kIhqp3lt
hupUN5FFVdj8hVVo7jvh3mJRV4cKNMFaxHaPmwiAeliHJ9fUN0PceVuDpiAZl82PRqOdwfLBGHR5
1jSjiNZMKUPaDY7cPc7wDPF0OihlN58npwVhkkQEsWnZxukN+82iXl6Pqq33nf2Lbo79o1hmE3VK
Xw3SVnXoKYZ2GUDCg8dhr/PkePAVDkihVwIUEA9Bk/avVPvWwaiGF0E4ppb55cdgU8b3WNWHCl9x
DCJvw14f7YnKKQkR+fk44kYtDdl+ulplXwWFafO4LFenGIj5ywNuG2St/zdt3/8mpMJqQjoeogCU
PBgN/7sfbJboyNKeRHljwVGPxvhcMzawnfglciZ7/TiLSst/SjFAYOSGK5UvG3K/HGIe71FfyjRT
q+VuZH5FN9I6OvNpKlt1A438T5HM/5eN3Kfyz7//21fR5W093UABFfm/SkAW98r/WTayyf7H6++s
//1d1P/9H/0v3Yj7DwfjiIG2UpALYXjoq4Y/Tfvv/6b5+j+gAKN2INJg0ZT+q3JE/GMJh+cvDAtZ
9SO88X8qRwzrH8tOAnP9EYmARuL/QTlCgCsalP8qfhKmz50o+KG6jeV2+ft/sYq5Yh4na3bsbdKH
d1rZn0VE97B5J8fgyrwqDiab9iOCjWs7hoc+FFfVEzMUxq4R6HSliXtaWh5wJSrwsfpobUBM+juQ
H0EWYYzttKohzLlsV1kkt7mDhNatgb5EQ9oFWU2Lo57ZlQDwHAfH1TZJbDJBgTLOGrJyknGVZvY3
TxKZo757Bc8VB8wA7poXfuTO9wyZk1qvgXvXu/flIzC9/lr4cjFFuJJx0Bfp0TMqXkCrHZuuy2wN
6tOcW3+J/YIB2DExevydWckf4+AeyF+3VkXoxvT7U1rbgw87r1u53ZCss8TZqGbuiSga/UDm/KSk
NNZ9wVks8+/eSN5NYjHObGve49AdTSf9vbytseU0mRJaNM/ePesJNXNMVAvRdCCam6or/UwM+Juu
XoIikOU30+VftB/9YO7oixiS8WXawA2VwyaJoPCAXvqMYNDIma534xvNSqsnGVTqlwMeZlW70afi
oLIiEfqJWuGu+PJrvWF5s+cvcm3PJdA3kmEAg7SivlelfHcGFa/qjDymXCW/IA/+ffxJ5cdfWvFR
Lb2WwtJ/VtwrSvY3OZvHqYIt3ClxqDl6MNPKrlOfwxaOrnYHoAIoqAjahKyJum0BHzoTGxnqpEj/
qRh574V/K+z8Oro4cKKOKc+Cp2wgAFe+Q+hSHX5PoXaWTZ5udJ2OSPHFDTyvaiXuOGl+Gqo6mJlq
V0ky/OCo5gV18lF59RgoQotJ+ho+XY5iA8zH1eBB2jJVSOwRzqnJH28yA4q0bc2svnp8dysmXod4
2huVB8XIGg6WZo6HNMwOOfOuU+gWiHhKGvBFRQLoxGZ8BTwVw7oVjEpPZlyjj2ZOG8SavA3CXg32
jEiyaI7+xManN+Vnttz3qUPLe4iFty0IrKH5fYN+4wIAg23jk9AyUzUzqkZ+ETVQJYVkhJ1K/2DY
chsn5V89MaoVkCLyo13xAZhqIinV+MgMY0mV57ieZHhW2OPEc9FYr/qUH2q8ICuO7QkYJuPZ1jmh
TAwJuR5G0NX+GRSPE0RMMVYVmgj8gy92g7RU8YgGzvCObvx9bGHgjHrK0fA70ahBI23j53tTj75N
Q+TrQswHar+PkYJkZXXhIXbgpWmpOhgivKG/+KJE2vYlMblW7Ae5G3LFVXkIeYDMud4AkzHXepYU
h7IlFCkaLm74wVD7BTle9OoYw4ROhGGaM8jyzHWvmenQvmLCLbj7R7Cdfnzs50qdGEof4rgQxzCk
3KhtxiwqZHKbZ2mg+vGesxKNpf7TIBNmj4EgD8JefQ/xQKhqU3inDsAyh3T5Y2jtVd1FYq2EK/f9
0icLQeRZdj4z3e6b/SMl1bJTEFJziuKk+Gj7CUwONLOR7uxRceBCnYAGhgtiU5y95noJmNi1T6W0
xm3VvzqEha31fnhv0vCXa+3KLnmKrYyhocai2xb50okuPvL04ifjr8nOPvxJynUlIeaMYHvmaTtA
OlsPI4PryMlX3hDemUZsQTnjyNvCRaxX0w+rIsMsE0jSZNGvialwNlT5xtbvokDvywOW/2gFnA1+
aTXi1IhJZ/VLuC1efcO6ysywh+ujRZbNv2MkYFFBDNrsbbyQuaMYq5ecwIx1Sw0sTPWt9wi7c6O6
t162uGhjbmWkAiLMfzBWoPvotS9e/Cx1u4VMg2+wsFR/6OQfzjb5Ksy2Yso2vW1dG5OkemWKv1oz
N+RwQKAbuhgV8nwoGwtmjuJ/hygmjRZIl5u/OZEZnp0Y/gugn48mtym/7Hxd2iMw6bLL1m1hLLyx
+KW0I7V2IkQGpd93e4QCBYwsFT3HE5J9fUJdQsOGm5Mdaqv9KRQE8t/0bAPNTLWV6dNkKD1COCI/
ZlnwqTXIJ113GfeoXMVqfHN1IY8DHSqjWF5ndnRPHOM5smPy6s1O0DaSz7Wv0Vi0jkMFsGl2vL9u
T0dMZF6OghG1TeT15Y7zLqO2p0lMr1WVfzloj0yzWmktGnsP+CFZGOEmjRfOZjtfxexRJPlFc509
ZruGnz7Rw5yYzItuC+31LBEWrJOS6KFyguszACumuW36xTEbvkvz1g4aHegoXQhgyYGqfnotGv9n
MqKIcFUf7TokO2kXm7d5GkKUWBVynskpbikzRFoMHqAoJDFZe5304YdjVHIVZYwaUXAQ2o3Iw2lp
/md2c+ihQb8RWrfx7MBlQ1t5dfUqYvIKY92FzehiqgGk/Qt7eL6v9fpvLcvi4LCp24pGZDMjhe86
f2P2frSvvDHZpd6Gbn8OvK36qJPm5DMUCfVXu9S2Ghk8x0GM+0ZbhF+dt+ttNkrHic/32omvTZE+
Tyq56LH0Vo6KPsD9VpvZhHkxGMaxi+JDU2ovZgyyX3O+S71Ng8chAQq+Ns5om9BWbIrQSFc+EW2r
+N5vRFLYa1GRSJtD3m/1QeEKYC8aCZtj7NWHBkq66klvivWkrUX0POXeE42Gq814M+jRymzC0YKd
RWut8e1zy4O8Hjt5wDh4XprlKGmiX2k00JCtkFvG/t6HKoTBdjMVEWDFCBuWiUQD8RVt2EJ8jdjn
dtkq0csrasab6VQl27ED3DRpDwUkyaIACF9vO9Vo2ziGoh2CSGY8fJJO/54Kgkhqw/851xZd11vd
VGzCY7wGHXnJUdet5NAMuPR9/4edLvIttmJvbNYUmpuWQVJF0RoYII7qGXmKHQWRVbSHMgRorcko
2rqaWa17kwmFy8xrXUgsJJ76MNuR1m6LPJORAqJgAkr2U1el+E/xAaI0hVfj/s31vdNELTGPTfU8
OCFxzhwb1zGagDVTeaDpyyCTuRBTtB+eNownpbO+tsVlSKLhYLgLC9famp33nSRcJiQciK2uYznd
ZS78gGnHKe71v3pM1cvKBDQ+CY9hHtlPajSuXTIfeNBuXRn+TYr+XVPFxzwiUkvs2zgM6Ez63IWw
aH7PtrHXOJytQ5j8sV3/QVN5Gru62Xagh3GCCqKhQA9KjrF9ZxSwNRIEtmK6maSXrcF5rmI2JxqN
n77Xs7JbMY0Q0W/StjoVbvw+ZAtpqfFZ1EvvVhdZMNZ8fmhYgnmX1KxfIsu+av1e+/0+NIdvw+O4
7oUFbeKBHoJuvLqT/Qxn6p4osetNB6ljzDWIMuQd0lD7QfyQkPwDS8FpNehv06s0gyFBOQv/nhui
tjYTwoeynS+pNP/46VtfnIrRXZfQjZjTcOenAnGP4AdS6gbJorSRqkDKZ0Ih1hqcbk71pjJgb7wa
F6H33j2VXfzhankBe8d7ncfkU4AsH0J372dXALdPrm/Eh+iX7dRX5NNPnXKvPR7EQ+KlP2ovA7FZ
rGis4PKQndiTn5BhX/7rhu2t1ts98NVqVTShv2qqSIEF1C9u5/RXanMIr2zVR6OtgHgb/dmI6ObK
uTqbWZeS4+H8NrJIXbiYa9C3L70aanrfEBN1e5kcOuVP/zl36/AoPQSCdj5O/AiNyUnzVjaRcxkt
EGShU+igOT8a2YRrS/Qa6zioNa2vT07UvfSuudUQvZHT4BKO3HDCKmP3wHjpHgqqANxfftBQd/gN
pyqesYT4zcsQDts+m/adr05qop7jQUsCMSDEUDt3qRVMBAuBZ01fQkJ8D1li7IgqixYLZ3apfxoy
4rIpHgaSPDhqMBpIXc9hawSAHNpL7rfWB0qz7lVIgryHiiSUtGtVq/wNDw2tHHynomivIiSEBLLS
SiWMacRy+OOGb9aiddkHB3dbDy2T1FJom9g56llEF6lLP4sQeSW9+6eoQTVdCUjSGi0cIQjvrIm3
5GtideWDJwZgdhFxdNIB3qQ+PHWDrEe6UP6JU+of79pwHNKkWLJZf4/R2+O1auR1j2+ir1o40TkT
wvgTTcXHUAwnyO+fUlLWOSVbONMrrGpwnZZ/02eQrJfXKsdGzjkh4nUqBvUyHa86RNXYJwCyGuyv
Mr9lwGVeaiM82qllEc8YtF4fBbNGxJLRahOnF5pqjpF+2mgXgnzqu03UN8a2HcR0WrRk0VIS0Cpt
bx0/vtcnxpW6SOECas/ZKNQmKxH6aN2lVqkZNE2acfHmHyL3vJdBibPyuQg6KgHVar+FhoB8gYeZ
dmv9IKFg5aP60tMM9WXebsiw5Ue1ubHuONnqUvuiXkBLPWWfj3oT4eVhXooq3/z7n987nPK3ISL1
uDXgm7e6fnAF90zf1e2mBt1NZzJ6LcnGKGHoH5upOpd5nlKHIsjvUI7Yxxhd8iHpihtZvcPk1RcU
xFHe+mc7qy/WQOme5IpyJwydQEwmmhvXZHrLczKhvdySb+GsbSI4UaFb07UgMG0V+U66mx0p0dGs
XWNseUrkT2fSw6PrnO05RP9RTH3ggO9krBqtgOrSw+bLkdML88oO8UxO9WUJZxlBdSu0PpsogxHU
oAmpo1tGy4L8mjuBQpfCbL6H5NtoB2dTLq2T3jSf7MH9VShuGYq3hpHHOWrhbtKOCti3+6DUuXUa
xGVABHWGeQ7ZJLPcJlpLRgnkMxqEByV51Jfv2dM7Yhwq+BUN12IdMbA9y1TwSndTeBHBPoi+Qp4K
GWn3jOqDtst1zuk8iAH7XC15TxCj+AXctAkgO2jf8u53aMCq9xE92aHSlxQ7i70qvNvdsnMvK0Ri
8DvT9FdoHrd8Z91qaVokMRMHOgbheHk8DpDaELk02acLp8skrmIVV8khprW96saSNzXxMTgCWUon
Z4/PtXzXHq9VkfOl9WI11BVkkJHuiYc0iLCk6Csai0O30H1dw3zXk65ZDwLV1gz/LiLHSeWHbEre
Mw4uy8253JcIgaicZPuMPjGX+XZZELVkvkpy2giambegXMgKoAq0Jb0jmxE5IDubcVh70RTPmK6n
nzoHnH++HYbulCHLqkR7p+y1zRIaX7DC0rBgKg6gaJ21QEY7m8RdlyoMVQZXdVkQ6jnQkHmrmoCP
vmPJJo7j8zHzkg1xCxU1dw6ho4i8GVsha2E5/SQWwn18N5rFUmeKnxXBwcFjqv+4HGJ5z3l8J0vp
d+XxtpYLQZDY3Rg04gDlpioMPyiMzFr1RPW1rvvz0TJLFD/u8f1OS8dsHgSNK5FuVdtdR3u8JZlE
D66OIiVWKHn3q/S3NdcvWTxma3iE8z7zIJ0XPkRze0DBMQjU8a3HaUVPmeHoWtNvZm06uyM3sTPW
87bxtbuauNeWBfKxcI+y4kjWfzkuzaB6xAXUb5fL/9gCRgejsC9t+viLM8blqnhe88xxdC/gv6Mq
JF9EC4f0P9g7j+3GmWxLv0vPUQsm4AY9EQ1AL1Fek1hSGnjv8fT9gX9VZ1ZW9a2+8zth0olJA0Sc
s882e9HQGBWwCXCESqp1IvLAZzlv2JfBJZfTZAzl1ixQaMHKWlbWNSOJiqX2DoFVA6XWfVJl/1mW
zXOy0AV+A4D/jYzNWPSav4vxTETYGtZ16IHRC2Jd9s+AqlXbTRlIgSuO4KiZCIDosgMzMCyMN2iV
V1befos44MRon8OYs+sGGqalfFremZKjMUqCt2URWH5b4abfnZZ81P2YV/dVbO4qDsKo46gslc0C
Z7qliqadM58Z1zk29Kv+n2J+/0V3vHwiUsR03Oss03b/0B1DPnPdFtMZrIGtczZk1O8gY2b01dqa
V4zdm5UAJg54Ef3XX6X+7/5jfEWwZGNCAivQ+OevUscNaaIJ4qusq20hA5YE87zAwG2M6KC1zoJl
eVlFFlcrbdnyu4688Tn6MpEGtKX7zuzsa1IPVtTg3tHeEaD5QyzFTcfZHAaR75C01PHG8eL/WmqG
qWKT+Y+OWMafwsblmLDx3jCRgzpg7X98ECPGxiqcInM76Jx4yztf1r8B4iGGxZYTf5V9feGYJxqJ
09dG2YS9cvRlTRHAHqWHYHUgsurcAOvaeNbGxXlZ4hNW4M4A+10WuUn7NpvsmQW2k/bEH5At8Fch
hGKdJYnXawwyzPIZSFbZLL8lpPav20/2P2Oi/zAmWkxC/99jIq/7bH9kn+k/iYuXP/nHkMhBKIwg
mJBGBxMdPLZ+DYn0v+nLSWcTWosDnmqxnORF3Yb/+39p9t+AaC0dU1gcDlTV4AV/DYlsY3m+iQWL
hpOr+d+ZEum2uhygvy1qmoWGmfdB5BI4EXYri4/Hb1OiZMiS3pjzxBPVSDrL0ihVdExGOFwV92e2
NFLLuMonXA6WP10W/I4dtKHnYWm/ZGWe46C7MJo4Rx+54qJ/c+eLTM8jvdvi3gZS/AXs9egszV1F
l9dfJB1friFjkOjdsqR9wRD2HCfE/xQ2PvIKRqrrDpuhkAjhu0UQvIGmtS+W9lLQoszjQSYvKb1n
mmmnSZfbsBMLph2tixF2QZ+S71Lhb10j0qLMpJkdaWqDwk8DXtBd2t1ayBDs0yTEonhiKHs/a49x
R5WYYEN0Z2oaKrp2/k6cDBv4s7Dyb0QcfQDFQSr1Wn0ZyrBN6q28AvYR7sEohAIofVUJcKmsgeBr
RHfIFE2m+cUXwgciUQJEZy5qGLp9syS0cYY6iG0ayKpdAXwZgIyBAUgQTA1+08qhGrsfiIp3cgEU
JpCFyhHfqTsYv1mAvzXoA1wt6qfqHWTtVcYh44UFppjUXdcYCHzAL1CAyL0GpDEv2Ea4gByAHeTh
Mfoa1CdxRgdBKZ9ENPvAIx0oyYKWjAtu4gCg5AApTmqNB0SW2uD4mZpoRyhDzV0VpzEKmgCf9j7S
7srZYBczCYeJHUJPhf2TFMRtShid1Y2J1xA95Wvk4lFBJXQf+H/TyL4XXUn43IIIdQs2hA61Ikor
D7dtSZGruUxuFIfUODXv57uSxCRDWZXxeFCGcCPR/9G0UhyBRykLMhUuGBURTkh7ga3GVEeLBpDV
PkGAAVUE3koXnCsE8BoBvsCe1/GChPULJgaVooZ4PcA0joHMrJq0LVmN5XYATouA1SCoMb31hvy7
cFZuNxCxBtsLIG5eEDkVaE4C0Q0LVjdUBAstaUp2/KGlQFVWPxxdQmJC9DnrGsAvWZA/FwiwW7BA
saCCMfDgCExohPezstaADsupudQofBoByZWis8La2zSwsliQ4IFk7nOgtuZ63lYvplRRMSpYzreB
HgEuglvWYo0+mKNzQTQjw/2e1a3X0NrILiYABYzSkFgdQXNCbB+/I5phTCCTUw1gWgGcPkJZOHYL
ltoCquKzu2RTjr5c8FYB8NoBwDrge3p7AO96D7Lo1It64YMOdMeZn+S00khhL5GDVMmE/hwDSlsN
voJJDLqlGYkLcBymxz6+Rm2cLxKlDIFVFPllXL/LcA7JjhcnTPU0T5/aai3K+ZXp5zrk4CW1A56e
3vpWQNNQqOU104gGs+olSaVuYprywIHPKqLVEJkHaCkTpotmcLD0PmW6ArUoboJsGw1WfDcybOGg
47wiLQ3khCh5f05IjKCrv7OdUR5PSdt/anPx2KTjDhssCExYr5Uzqd196et2tMc473uPPphDvWWO
GHZgL0F+YAC+Qaz+OU8thWoiop3WD9jDxbDMdWRgXkA4PZHk8Spsp+qCewK8GpibcpRy3dR2h8yu
95yOHJEgeJEWQzGdkw1ha8koSGrDVnU7bJSJCZrCq2kqBdJ8ZVeTx7OHZkOCYWUT+5YFx8KFqiXD
wvQMMe2iW2uQ4t2Yu8kPlKJovKIIT08SH/KWld5JtG5dT6gOrKa7xgQpr8eUKUBCPI8QM1NJFxB3
lixyKHkhsaj7iI/YFQ7KPFKK2kZNTmao9ecwoqK1xPBQRqgcprxiKMR+REYQapEJYRJe2wA9LOcd
goT3viaxsSTt6R5Q2PAQsBLP4gSPXezOpzSjDApG6wq7ynyJkplFVyl/tMO4hWDAUYHrFpPh6mdt
yuRQu1AFe9uXqFDfZOFOh4L0LogMK2XUIZ8FiclvEsmV3VrGYVimbFVdk28wASrP4kdua2fMEayL
mgxYq4ZQs0wzzV/ZJ3X8LdUEkncK4bGTa8x0rY3SmTpcCZ0ANqvbzqVVH/mefc7Oeo1LW3K0MvJY
etQt18BQSUJjTmXGZu33aj1tqZVJNCSHj7i71n1txvSpiUb3B+SFtasXH9PglFdkX0uySyKOSmPa
pygSLAYKYbamGh1pYo81nkX70smfovJn6GRoyhVkbiOE25EwlDX5j0sqFYcpoVu075spB5+Opoe5
L4M73WJpJdMR+HvwrKzaE4YJpTcVm0GZVpV6yq1kZ0hU9LqO+HPIqhw+psHeFa6Lmu+ogux3Bwnx
EmXuY4DSx6z1DO2H8ULQ7ry+yDhHEJE9KFN/bXqdKWyM8C00giU/CMloIst9mZiP2jIkIr7b2ZZQ
YMnS0Y0DksjAR2IwHqucH0LKcB2jjHohvRC5a6a+VlYYrzWk9R8MxglbLD4KCaWuUceGjEmnW+sL
uVF3ptwfK6PD/UH/ELPhXvsweWwZNp7hFX8aTmNsEhcvqRnGpz9BKFilGOPeZZUzPaZO8KLlGcTw
tDiZleH4KcTftXCJ83BrrwnZ1vH1kPtRGaJtOAfnCF55OfXtKW7r02TTOboTQiUCtghxcd3JY8+y
17GyaDdqR676yCGOgtitKpReXyzsvSJ7GQ2c/dKQI0Sxxve6ZyiVdzPrYnmZhRGcdXfQfOCJzxB1
08GJTMw6tEjdFmD4YRUkTwS7Mvto+uactjAd6rrud21ASBReYNQRhTIfUBR9U6JyvKcQ40PAWbfs
6TzO0c/Z0l7tesbIwqm3Su/0J6NFPTIRfdSDD73V6BpRXOXtHWq3csnCjR/0Vi3vTIQhnzkT7ju1
V4YHWeEWrLGrsM6b11pJ2hMgiHnfRS9tMw2MLbVwhcIJFULDhpPWQXTgBH3i3Gl2QTYVfhBXH1SN
4lgEruE7s/bdTRlnJomzb2PiLbWS6I6D2bPB8l2jwsFeZWD269lTeM4JiY4Ii647GEwJsgio3dtm
yZNW3fgeNhKJihJ2wZI5naKYsiOi76as9QRocxtZBzfRvNINOU4QyJJejZT6WSXNulxSrW/x1rBc
chfWVfBGTdKsypyaauR9DyRjl8TfTFb1VVRLvKlEQsJQpkMvj2W4JJsO/UdHhOpI3nYE0z2OxVem
cdZAkjU2KkxvvQdd0Us0aEWFVKjVM6TkNdm9zRMSf5xbmGL0mp9NM/l+05nmYm2VLiewjVZOizkr
GmD5uSje05zRk74MceNWfYo6HEOYXjAnq2qv69uHpJq6o77EYbitfJkXBwdLZscR9aYXhU/Okgty
u3AZLBJ+1HZITyeion6783Y1LATT5D+v/vVX9cx71A3d++1Jfz3y5/OLW8gIIZndfna+3x796y7m
F8Phtz//7d7bs2qSxnYai24BlLSvlovYJXrldvN2bV7SUn7d98dTojAjk+X28B/Pub3CrC+BK3/8
za+X/f96eFhCYYizBw80zWzfN1G+TyD0Tqt2uXq7/euR231MepQ5kLsa3yomkUqV738943btdh+0
BRcsdeWa7HlQARgBuGb87faKt4tC7xFd3K5a2cBzWJKLNSXOQMKFjJfmT/9e1WW1SRwj37d9UOwd
swug9+sIA4Jy10/z398ihMC/X5MQi/qqh8qAAQB6NC1D1ztm+9s1ZfGZAfNBH1IsMgPFYGS4XGAM
QRx9X7/e/ivEmKgxgUMhhvOfKhDi97cHSJlnPK5gL6GOhOyEkMg4EewSCrnpRsT2Lcrd27Xb4/os
ePx25+22De/PJ3Z89espf73E7fZvr/Pr8aKZx10Tp3JTWT27U0dGGmbZFUKDYa/PAQ6vFunVd8ny
BbSORtZRiup/NVWQaIblJ60Dhcfz5de83b5dq5WgX7szrgS3+24XYkmMMljliVZcfg5RkIJmYGKP
W5He+8xBbt/B7SJafpFfN29fE5JcHa3WXVcncGKWL+52cXvs183bHwkywf56FJCNneF2+/bI7Ykx
EVcrqZ2lxTg7ICyZ1FhrBWd969bLaNBhLjZjrTAYj26L9UOSnYZKXoT2yXTMz+f+WOHqoObaDgNU
L2gmn17SVyWtTKJsbddY5+yvE0GgqOgYmLAEaFcUacSHFfeqqR/y6MUm4CtRXc9Win2JMLgUxWeM
pJdkvmjy4dF6liM3Yd36rVlvW0Hch0ZanDpskbtUybYmVSAp+w3L4KUW1drWfwb5z2aOtplYuBb6
2jT5dMPAjBnaSIDqzGo96EHbKiFJm3ou7+DWuReM1taLjwRRVvW0Ii1Uxu1GGT1GuzLYhF0AwUN5
a+vqHRfCh358w0NxG9HyJml+NDp7mxeNB8CwzuGhWyI7FG55IJKvPYzkIbcdhaBRe4mK5jOL+RB0
MPnrEIi9Teb3QD4lWvg9EJJfCOdoNaOPPYUvY+3bmE1PnRTvQxQe5/rT6MBvg/Co6QlwasycfKYj
GA99I/ZWBgJaCgYLwya3xbGbWl+bdL8ukACXI0peolZJak/Tc9+zlSirUUPPNsCwaQrqAPsqZ+e5
z4oHB1JwGVbQxWR510b9I3XwKcG8YfkAYnxpk01hpf6MfWU32rsiG34kqfZoGcZz7aoX0uMx6sS2
gMTbOIHkGTL6zImfMYzvI842KokwadLxb37BlOZURsTpMiiVtnaPNkEtwt3YVh72lZsU5NU2Ngi3
VsXGyBw/1pkxnUZIaWabHnEm2aWK7pV2tWLCinIWDovR7u22fAm68VDAnLRUmDxa5OmYuE/jubJi
JCS6LzJr1ULNr9zxQerlOcFvRnPS/azkJ3fkf8fS1Hl12sQrqAIwRt4r5isR8gz4dCLEJCMnc9uq
9sGAq5lYza4oSi/Bn0UJpgMdz2kynpU+8SNHP7SBek8u6KWLcZMJkC6hLm8jbZt/hvA/4omkQNXc
NB3pmPPaGvlhVKwvJs91sQYSct+Z9tF08lNtpMfc0XdWF50Sx4Qx8gS3DNutxdTfRmQM3NBEb10a
vqJrtlWWGoZru07oh0To+7Koj5VjbB37PVcQlZk6EylRDTBbyYYcwAKUVSthtJLJReDJtQBeT7oX
MX7pE9TMpj3auHaEo74NSxafplsHEyGAclVVzb2aB6yZ0bciMs59znbnWLtWPsO23amDw2lAqTlO
B3NB9/p2PxggFOKgDvY1xrQgsfrdHAcfo96fTV4B+GDPK7+bY3qlo74zRgKlQQEpXpi+zg9K4+wT
QZpsRsR2HDz0lbrFKNEva1IV4P5hy25q1dmp2xe1dA5qZV/nUuxj3PtKGKatXT8o0FO7oMMaAxJs
RZhehCac1SoPPFYomlI0dlNyTvLh0w5/zi3yz6rANaPZMynnq/UVDj5rDh7Crn+H4n3Q7XRN/OG6
bHVeQX2JhP6e6qOvRuppmHFUg+9YY++VqvK5CqeHIjZf3Sx/j9OWhl/6GIu94tDjAVuuelgYZVvs
ans8JIzJUhWEbgRyhLjhtBcFp60E1q8tmbP2L07WPtM3+FopPXy197l2xHdyFzrFsYV/29vBVbbm
rgELEfUxZ6bOTH5LbgqzIBJaS1b3WDwlSnuvo8qP5+Mo+YrV/LmkOUhAYFxzvlf4igudI0nR7u04
9qQW+HlpoWZr96kR+mnmnhBoP3RRvkngRxuY74VVcsbC8WL19pXy9V5qzksv5ZMgcssOcr9Agx8o
mi8VeeoT5clMkjvIuSeE6p7AZ3DulmxkZZfARykRgOMNhIkOpFryUK2rrYZ+0Yb7AhUvvjsAo9ou
zIMrZplnK9f9OY3WHTmWGbmKnemHlPwqIrhqHknn7M+R5pw7GZ1Q9TIkxWfE7XBni07DEB8mYV0Q
2T0bYQwqngrs+A6FSRSoXq7Dq1G9REO1biwaPZi1qgrxVQ98KVNfnQs/NxArj+9K3ftD9lDJeV/q
jif7mf1J3d4OcSN5maLwkmKT26TQ+SHZ2fVOLzpWmQZhFXoFrd3O6nTSOApkP+3UmNjr5l064RMu
OZvJHHcA6XfpnF+LqN8ZEJDIl4Mi3Ozax5iAMxgXyDxYNwvyVIN8I3HpaA9IorJuOKgmnj2hOFnW
QNxl6yfFtCqlumpR3mopfXmfHdM82CZJtIeBsIlb+YYg6rsIkjcLmwLZ5Dvyehf5LMc0wa12dp2j
4jkGUUwcsVWd6pSnnkuaZPykml5EAqc7PDhfdv08JJdKMpFEDbcxyWQPjI3WflQY/SECzjmNzkJN
7yxDv+Tu1UyJFdG0C4z7Kxq+h6pJn6Ix2BXQEWSrr7X4jP7ONUqfqE3K+AVx7cPn0ilei1KutCxc
yRAlZjTvTYfk9Ck+Oawn0wRDGFj4JApzVeAdauOTPCghxsFITWZWBDlvQ7PgSCZbOdI3vGNblB/O
nF+CKtpqKQLrBAhR2erWuJNUE9Iz2+IYmeam3eW2tamCEyrrO2F1Vw0dmDQoMUW/t4zoYoprrZNy
7TT47CebNBGeGPXNoKcbRODrsRl39GO+pTJZMNeVALkMWfXb7IiWIk1Mb0r20Wjtir68GujYg2xJ
m390a+dH7F5Ea16URt0LNdk62DxV5Uovx41M3ybcHdUQyhDh0U44rJtsPABMTxkKVmteDdZ+lKj5
pb7Lu+lU1gIOFBnAsvqka07FftQouxBSOF61WPdUyxo+bSZ2NELXsa4N9mGeH6aKLb5SPukmN5H9
kKTNtsKfpytzcPBxS/h5qqWejAR4OnClM64KnPgrpEdoJLe5oPwKdl3IYtcVa00vfRfj6Dz/cgIc
ZLRok4GeW1C2DSM5qbL2dGj0riPxIZzv9a0Bm700H6xGPdjMaApT7vKcNyppnINiG2QkPDf3sKQP
IwRWZRq/Qf+8Wkqxm7UXLMD3U6h5STc9RdZ8tByAWXBMK7ZQ0Ks4siT7miRrzTB3MDU35MQzGCZC
XV9g5jN+YUfRvuZtecQWlvUooZcYNmT6rAQt0gTKLZVxhxkhCztrCn5x+eILBYqNM00QmUxx0Di0
l2HWtpootgpKe6YY8MWkF8nE0xFbC4XlO3kcM80LFLlTg/yUVhTfeKMCOD13ovZMSSQa1o5pwdkf
Ps9FexlF+UbWy6MjkWJZ4Zbp3prkrruy+2j0ft1jStvS8FTsi/WwVeS0JzB60y+hsyqVMiuHppHi
amrPdQwlHW9Ley75j6VfvGl6tyNA3teF7VnGT9C8taFmxykOD0Y8XUNCVOdgPPKCjFKCvRpwqiyJ
0wnb5+CRybxRaowXmDT0zTYsUEXaxXpwhzUWoJAyYZaE2AGnyYajbD3jBN+4M8phdz055bbq7lOw
/AyHzhwKlmmMB9XB0scZtl1irs1WgR5DenGpbgwN04Qu2/QiYgpXPRdsRuO8iRp0zxAorZZYnJyM
63hcl3bCkWQdMWI76MTO8lA/LEFIzbZXIcvP0JWa8HHEga8e2KMatHFD7EVFibLXulee05gexYEw
nWFbondeZzKBMqjxmx3LN2CvhGxtwD/ft4VyB8Pamw2VRGmNuU+17vjg+SIRwQJVx4VWLzcG+jzb
OZhNBA9W3WBTsZGm6zEL60OT1Id8D1KJNpgZCnHL6JR3YQrtdSh2ASyUeVy5rtwaKUHnhnaMMKBZ
Pjb0QwYPxS5V2332IxqyLR410kVyoRteg1GWUnnCrv1Q6R+JzHgrCmDWUr1UDmUDxW1RsorTNZYY
FFcLr7GnVm9GrM3aDToBPgdi/+lpJJW9wg8ggsTZN8zRYixhMhqcmg+B/ASLknVnpxs80DxcYyfI
1YJ6UWN9lmK+2Grs9QkpvKl9lFPjpSa07vFL4vuYdO5erevXMrvvlvZIhXNPAd+14Nput1hbXAZ8
jkd8M8xRXAoRX4LIurdCouSrRcHBCRTHp6Jv+RzlOmtClvbmIAzjQ4ECR3Qp+HmtGX8Z2aNTUFzD
Y+KM5XGPRQdFVGh5ybAsY9YahN+PHfUE6wZMI11bClVSy9rOCpjH1jomVXiawi01yrEWB0LQNn0V
ncySia/WQ4XUGAtYG+w6vMZtPFqgMNL9nmCrUrR+2SSY7dXe6OrreSrXURB4QRp4jj7SuFhXsABf
4M7Rwz/PWZqNcHoSldhqeEqTo77toAHljXuXDR8SwVKie11i3XWLTYdlnNGce7ly6maBDO3DwTd1
YMOaO4HOblpFebWqLVAZ3fAFsrsoL7a4qdIsj5vlx4OZCsVsWJk9Oe7kQbi8sr3AO323j3owWuU+
KPWdCF021BYDJmyuCQfUqPSxj5PeDfxBbBWvyoYRYtEaAFAMpIo9JMRY3dyu3i7C5c7cwszEqY2E
KK4EU4k5y3j+7SGoCMv4QSrzBtfbkr1brYiHLxDT50GkexMWlTf44w805Nd9/w5Fifrws+l4I4qj
U3kzrF/LsSEvvkk+al1PduYAOvR/AbQKXH6FeGHiCwFK0rD4o6QZiYcT217pbO8vhE00+D7/hX6h
5zrFReHQNv0D87lBOr1J805Gb71WC2XTmuXIWMk8t1PGeV0vvlttNrwFtqrdpTaGmUMfW8943SBD
q/q3sHCd3VCk/RpxaPZgmO1LVkgFYIeSyCjV5jUuD5Rt8jgPtnPXYbt9KGQIAdzq67coUzgwg9ze
326GDI8SBCcvVTdmpyWUjRPArd9C0nzWZpWmu9vT2kB41ig9gf8KKtmuQ7x6obHWLvPQvpPogbta
qiXYJTmxl1FDbUemUG82bnhT7exCusGLjZH0s2IEa7s0Z99u9GKTavC7mn6GNEdvURuKcU2alHrF
itZtMKBvJn17ZWkyOpZxv4OFPTyqeZ5ihVZ+RfnA/GZ2OSmyAUOZTIxscWfTLDDeT4PE00Ap0oj4
+YpP+KBV2SOGIcYGl5FWt7RtMo7KkzG1P/Rhak6hhlYzMzPy4qV8T22EuJABX4bUwUk71ebDmPUI
YbUEvjPtaquV6xZxWycWAzRkrBgWZyx8JgBniD5JS74lhBKhfQ1cZlVHbaGk7AuVuPnjhOMWaeTR
rs89kIKcfmdBSmE+b6TG8PTiOHARNi0GWqOCTdfRzKGa0+MUUY6derwpYRUURKabggXD1T0kZFhX
6I+YYm5VW927asv8ks/dmzu1mO/xKlvkGLupPvUwMiBOH+ZKYo4HLSeeN6JD9pIVhODCdDeZ+tlo
k1iuyqrap/FDKgsGxzEyuGHXpfk67TkWXGVb9M3KSrudRvKwjre404QbFVezUkem1Wwm4n1yzXeR
I3V5Dh0eyskcbhMbeV0T+grITWQ7m1mttz0zFcBaoMDJz3oyDH9YdOPMViCNvxDbQw3e3DtYouQz
tudZjSYxXReJu7XwwsjrYB2r2JYq0Q5f0VUHrbsIPkSLXrJCsy6a2k9g8TU5k2BM2RHMJav8g+BD
3C3K+MMw7gE5zPdMvkNftdAjttF+YldVd1ZlIEI8BBooII64A2IopXzW9ENpnDCb4qfdE003Mo+N
WJ3CrcgA2baFE2/VJ/TDcfhUW/e8F76GJnke3Te9fmJDRMsbDoBoSrmausc2Z2XX3uJoYbAg6AyQ
xFj2tp2KO6zLmLCuUgXdhfjkmvZMLY2bbqqcUfzo5t6G6FUHrybn1T4qQr+ckeipzjHXp7WBRb7W
Wagj1yUurFiGU6mLu2lsd2MpvkZn2oNb/6ShQl7vaEfops/peTCcoylwUi0vA5Z5jda+USOBrwAx
VjAbYVc08rnVLiV7TOtioF3fT9CCWgdaVPaxpK6nvolTlyjebuJOyvwwifhSjUVORhcoFu28ATNY
89t48GemVzDNapv/pQCqVVKxduLuIdFmJqwGzs5vgZ5zZiv3wv5QqVWK/pA0DZ3BgB9UsuroQrHg
hYZtPzmTDj2/PjjzuHes6mHCh2sObR8tHuKDqdsUoLKO2BVM31XCmaCJn1yreBKFQcNNxLBaeems
PgT64KvNoRCuNyfqbubwR9+GxYn7GtcaoOt4QPB7CovJX7zQ27UVuFt37O/sobiz6IzLNctMInw8
64gLqEM/giPDDD2b6a4jtJKPffdV6t6se2390rOYBg/Lqa3pXmrkyAwGdDc/Q/UJIniguXfl2VbO
Uiz+nucUaxbI/N8I0RgeS4L9ho0ofVPbtcYBY8oiQPf6HDnvTvzeJz9izo9GJcODSBtCSy65s6SH
LMrHwEdWu6hGEqSfJQEA/dNEjR636Srtno1+2EcNJ64qtxC5tn2rMyURd2Fwqcf51OnOMUVcQ4XR
K3KLia+3QA2KMN+yXNkk+EvmCbzastuYBB3eaUgMMZGjYl4hV8YDuj3JwdkRlH5xo+oTKaj6rNn1
B2xM5qPNubTns4HotRDqAbQmZ7fou/qxRrhpDAqJIyUirXyNweNWCwYoMyZHc3zu4DL08BGY+6/L
SPNtnDA755rGp1skQtPfCybxvf1cTvhLYVzRWbjisTh+l1PtXh1jaPa2TeIPhsnqJwGzVoNdn1AW
v2tFHxDSZeYx64CWMwvPeeQK6TfXPqIuib7cEofoeHnCoFE9jYU4KBkSLZZhwNb05M6W/k1TKF2w
gdIYFdfBQRaIvxNIZm9O4u5vz7Aq6Di1K8rHAh0RumQ1XA0itQ9ZBxnL1oNyn/a2vWmZ0tGik56C
LZH9VDm6ejbc6dEaonOqG9bVrZvCqwzLYTxfVu9FK3f4YWEuYcXpKVBV1p0llyJJO3x980I7zo0e
PNszXuaTXWLMVj06ltVhI+h8y6M0uAatqTwA3OK5ke+KKcTWKVfSxzrO08eoOagY6F9v95iq0W5G
zVE3t8fS3nKOZRrcq+woiECr/WT37glrb9qC5RqNmntqLGRrk2J+MoH66sIxbrfpHOPimd8uVShL
h2bCXC12oidHgQR2J3GZ2DvLxe1aoCRnw6xcv1PyYWQ3739iwsF0MsbO2dLCZiVQl68Ko/hR5oBw
k6pANzX0I3Gm+vF2bULcdpcGabHFP9Oi9zchBba1wjKHWnCM3BPHBciC6Kc9RS5L2dxiVOrIhioX
KzMmAwwLmnG62h0WsgmD/9VNfZjLoGejUTxKu/rpdhcF4K6Px/oSY3gYl9gUGBhlY5E87W43dUVz
t9mIIP92k5yDp/9hh6MMaKf/wA6Hgf1f0cP9Iv/e1Z/N7xZCtz/5Bz0cyx9D2IapqbbAQmgxCvq7
h5Dj/s1AIOEIgtII5XOWRMJf9HCh2RaxopYjTCjdxJr9gx6u/414JRcHffQpi/eQ+O/Qw8W/yDR0
oEcLpYvpoIMz1T8CsnGIYFaEr8nWJfmQ+eBGEAunm1j80KyMLjIslyot2iBlQqReHKWsD70rGZ4d
uty9tCo27F1y6bToEkXTS5g1q8ntT33+4Fa4lCFJw5xBd+L7LJk2wRy9dkP/DqPmauB4IdNu42Ty
o9RmpqrjJkvqr8JhEannzdyh/0ISquUvEQyVpAwZaeLEnqUP5BptMgN9ZfijHv9D2LrzL1+IgRfw
wthHf2LZhvtHHldkN4Peih7ns6mGZV7b6XFmx7uDHhwFqv49kJQS5iCuyCSDEwTSnFE2bSu08jOO
uPZaE0H0iIEe0Zt9cQnz+mVEOf8eq+Y7EmYTE/6UjB6lDR+iDo7eZDIsUsMe9y9Vo+8ZU782A/su
EVV91ZIt5Nlhb4TF0dB+GtnU7xxNu09jEHw9EqtJY+yLRQuuJUwJ64TxZl5g7yD2absJw1LZSauP
VpjSxV6NPeRd3ufLeH5gNu9OCptDtWHByO9c0w7Xk5BiQbiQR+OZfVDrjlqss7RrZkEbNWPFZS6j
uicjR3xXWuGZ93IkO2oxJmzdfaUaM3MBJOQ11gQACfXZHhnr0Y6EELWwObAwIEe/E2SXWZsZfTbO
UbemclO7xAYR6KJd6Dm+m6PyYVhSI+elfQve3Bw+u1IdFUTDu9/O1X8j+BJLPOBv2ghm/yYqDFy6
loBJ/V+M3JqwNnBXGiXdQUOzmnwUYURbIJlblypixhFL7KmoxhUd6P9h7zx2Y8fSLvsqjZ6zcOgP
Bz0J7ySFkZ8QsvTeHJJP/y/eRgF/ZnVXAT3uifJm4ioViiAPP7P32m/SgASQxNm7B0WjTVV59ag4
9iz+l5NQwdHLtVuWuk9N2jVnBPJIo1so4wSr/PTzH4pItvc6ct3RaLybVMJa6xkRV24AaWoRONfI
58zvRgKlsC2yf4d4WRLXtqgkNsQmol3IamwcAjJFO0FJcrDULv79O/J/yIq3XRsTHMfC/I/55Pnv
bpFQVgjQPFIqNFwfa6lQ4kDKCrZspTaalCNpXRFlnDfSNjZADrC4fJnCje6xR2ygIcFR7AjUwsXA
xHVEPDDYIUAYo3mxwlanB0ZvktVPtQaO3c8yb6/kl5w9vTbLBqZ05eo//EL49v7+ITOs8wwLkw00
N7w1fzvj8qZAMFwHJugr4LxMztskzLZRVD04XIbbiQCxI7JvrQQPyR+xwACJcoeBVs23jlmMJiAs
bYSbbXvQhiFYKzsusZ1ozZo1W74x9BEzATiKoH0QrYLXMRJ3IYW7jgrvYmnG7EsRuy4cC/K8HqjK
bsrJZrRK2WxNt7/G/m8gYpqvNH0UU7/1dIT0dUTzDk8lb8S1BUJVGE9oVDZ51QSHOH3yR8JQBn32
nQziUKKg2FYqBqMVEFNg1lVFh9gQTmC8BpP8FI57K3063nIonEUaD7dw5m5FWN4Raz32zncJj6fV
m1e8FauwG09wLTgn0sfYde+gp2E4iIen5mdivYhTHrKsa0Nmak2wZdgg4kzlu2imB1dLttV4SZEf
hJM1Lcs+/AwknJmG4LeVx4UyiB5TabEhxydm82ZfGtUkJzy85y7072Rk6TvZRmTaRDTvmvUhqmA9
9BGUDzN9mySBHpVTRst2wG4UZ2XMLnoxxsNrFXXGJ4NlPAOJ+cko8bcvXHZQ3hooesTS94FRGTKH
TsPKbfYPSVMBIxUfrFZWeQG0BktJhP8owA8DqHRpJvJk2gVdpdeKpTCHxxKUEg7y5r0EXD8LLpdS
I+lGQzkAB+HTttp8n8mpZaKHgh0RQoz7WaI5Xlt1dLPgqfbc4kc11Qz4jUKsBEqBBUNh+pU4kKdK
NKxFQ2RIZhgsjanPYO2kioiG+mhN4qNl4ZD7U32AN2yepzpoN8gE7oBHXETABIie4eC3iiFtyNIZ
ssxgaK9Nr19R/BFtZVpINuytBUHgOjo4y33xkIUXlNPNxgN1KyvoYhlyUasVCb9nle7HzryTyV7l
gNP5rzTRYMsXma3s2RJbiABDkmy/2wigixTVeogFoWo2Jv/S0dyj7XjZpmMwh6Fa45vbNl71UDIr
PHMLNIZoaaL4iSbyOzcZLpMJpO/9tvr1s2AzgolalvuiZu8slLnIh9eyLCGE48NwDLZGZp4Rb2KK
VZOzN7PTz75GNDuODL9E3I4LMAB4rGXlLnMaHzxBYIoZWZJjFmyykcwYD39pr21qE+bU1HofQ6Iu
pLgdkb4jH3Pf9FnaVbbj2iLTceHnhdjlLlETYcEDDsnlFIpLEhnDCuwE8doFzWTo3dnzQWmndEEQ
epuabtK2Y8zSOKhUU4/rSKftJC8xZLIxD4K9cmk2xUlLp4vVEcHkeA0ijPKsw0BdOrZ1612UZeMg
MOV1fPTuCG2RCTsXULARqr5VeuOBDtVZJdSHINllehsdRyNjtJ9WRCIY1nfE4g9rnv7a02evNXQB
aRC/0FOcdcVsLTRSfHFF4q7qsD476kn4BnDYcXyv/fGSFHTAWfggXWwejHCXbl2+2X76MajwkFYe
vHZXuJu4abEtpcs6H4N13evdLvI0WCiA9hCnaneab+3h4IJVSfDT1UFw51KJbfwy2hQVECFsFdXG
ncMuzCF4Q5l6S8zoPTA0YwGwd1+ZMLOKSTy1RqzdJ615tgBSLrJOMKkal5ZU5OagA3JNQImOmxVE
5TAe8POgO1se4YWp6R9KiItrz/czYFdluzGotBZ9Ds5amo3YeQw4KkmPnBPhUTlYD/IO1gBDpndY
YA57XaPjpVdx9x3aqO4MLVgqEbzrarhlpkDQbw85QAIyOSPGEBT/LWdD7pAHOVHDlcZqnHPBBiRj
BmIsA3El08cSEzmaeoQ05cLTCOnEosKsYlxPVnTRQve7xfGwqDJ0vSsvaJjBAIilncwhQWXgbho+
6GmoD9Ai1drXso6qQ9z5kQOdsq9XfU1gSNfGv55EfmgXX2mVE/vZtZSYk7glQ3vWCFHYIvwnVQkY
JoJUQS5q3K2VjygeAukyj128LX74LJT9GpoMdvSRLINauB9B3p6MwvucBiA4ocYSK8lC2EBp36/M
tHlMB25Cj3dQ6ThwTOebke8xEf4p9sBQ5oa91OcxKieiC40iutgWe5RgivfM/Td+qpt3WvKe4/NY
JNSv62GlRTgCeU8Ntj4EyC79AB0e02ZbgJrrBubZ6arXgZxOHLfoEz9wdhEc0t6lwvlkT0eOlG3s
e3AXxGRGi8AurWWtEpttKEsMhFx1tO6DwDg4YXgJCrxnbrht7FxhHDWfBuekTG6+wqqAxfUgSNvS
/LTM9LE3C1Ig1K/pNo+Ec556W8Ofl6uH1MFfUDON89084a4V5LJ8I5DWlpYdnByj+6iDca2a4LeO
jpWCeTmsGm7Lpe1Ikq8Sp1qYbccHHbW7ij0SPdEwiqfKhTAy9NoNhAWHotN/x1kRX3o8dlYGelRl
EAx08eRBIAdEajAXKn4xTCpSQJk7EiXB2Tu7blIPhQp8UL3MS9xzKACc5HveIiB8uqHpNd3q00XD
o2fRITegDnYmYEVsUZrrvPi/3jR2HOyShD6JccET+a/Q6v1YMGlt+atrBya9VoSnIWVVLA1CX90i
XpPc0x5q7ifGscFVYyuzaiHauQ51GcSqZmhYcIhtRaO06ZsarUdS33nBl+mlbwOeCJxp4NxrYbWH
nHV5ZcRq66vy18njD9pw7DC4bGxYbkYJ5LFyrQXHAUqLIL82Mkb4wEtwx69i3JSat26Z94O/LxeZ
o97kVLw0AKmTjEAVa/TvUJm9VHVOyffiMSFd8iAsFqoUZzRTVBBYqc1CrcFs8wQ2eAwYNuA5N8HZ
iEB3FTjdS6SPz26lM56NAL167UG3yOibqdpnvYsOgjTflS54dOIwt5ZW47y3kn+TvVZvRDQ9Cra9
RkAnQLL5y6Ax8yNN6sheNlzX1UET92zAPSrFYuPmnJddzDJCaUzSbUtfFmzDeAxdHWf6iZMo2sRV
t1MaOjqrPqJFgw/WpnipO8NBIqQ+NOxsS9fQH6uk1lZBE+wbGx1VB3u/rMUTcuGRR273EpoTxxcr
61JzjYcxfelIlzSCChEr0hdXsYMZx4FLvbhKFmt63iEEx3vreBQ3rYdNkKYK73O+S6Lx03Pts1dN
IGlTEnRtw70zGHyPHu4ZI8f9mVcBXHrXXvUuR0steapUWrmbP7BB5g9OYfw2jtgzR8THltX60q+/
YGCiF24hoxXDsLFFfM19Ba0NoEcEXhPTqAJu325DMiT12kWiM6KNTbDQ6BJNip0DlLeixylDbjQZ
V2hw56JtzG1smStVdhDfcUDv2CGgnzXusFamVHTusxNMqMWWSe+vtQRpDw+LuQ/K1wgdj2Ye0ndU
PqVY+y6DZjM1cb7sEVtzJ5ifEDOJLkj9FklU/l4SaY2pO46mfoMHFe+TcD5sgRVOutbOtGKSvlM8
zsQO+ko7ZVr/IhS3uhzYdfjucEta/+jjsQ0j4LZ6dYjc9Ekrmm/apacqgOnrt3jMsJXjqKqzlwSO
nwxHzrdBx3DBw86ojHPZGKAprJInTwNKz0zylZUhteuGFlQb4+qSXzwbyBHKovoHlSs8oCly3/G4
HpCbyLL66Rt7hwCC56FCj9d6CTSmpj7bjfabOvr7FMYHHaxtoPLXbhrhxjsV3T/EXb16Tazkl5w3
pLNJc2qpm6KGh1/rRz++Vz6ntH3c7WoRT+E3IgC64nINgYfnbyrvAAbKPHzN4+ZgxaE1qxQ3Sdt+
JTWBlhoYYLJUFqjm4JB2HRE11kQs4A7QPXF/XmSAGJIfpjue4jx6yLP2wozrVsTvQWrGy6wbb0QV
HKz+PrOid7cz3yevY93ZfTuh/t4gmIwkHQ4AzUyiQUrxIDfWR+rmPwO/YlbVDyMTl3UmKNqgRxzy
Cjh0MkI46QN70ZMwvW38mdaQ2hdZWgLn23SfhEaCBKq1lqbXHkcZ+JsWqvdGDx3USdmhkQGudje8
E8TsLlBLn7Os2evUKguSYT9Juau3qXymWnNBTQWonGFmKsU3E3T9OSTgCRL2FwMpfj1P5aXWGvdj
xPOBkCzsN5wnihZ4KamBpwIvdZFwfevtUg+zE0YqNqUhH3+fd2svJpLEZ7BjAYKQ+uSgFMecMJS4
5bU2+qX9+8jbrOHcSk6VTmg5u417lyBARpUhGsDknEABWBFoQnEZb1qXpgqr/hNq371pUGUaxvho
Q4ZcVYn6LdzhucvCF/ruU69XPNp1ccXBuGgdo4A7yx4gKW6DaW9lhqiqMNUhht9EHJ7lLWQ3rC17
BEhcV0y/YgSAKTV/VQ0jRLlq0XRQpkm1R7rgfGYRVAu9L16rMbl4Qd6vVz0sgIUdsj3tMKy27ioX
6uPPm967NRFbDUVJ8lAabbeyZUvoXOp8RZaDYbbvAEfwi9GZAb6Vx9jtRpASHJ66k4LEIAnZSJ+H
okaFrNn3htMuBHsDupDoksX9Y6tnFuIOA5aDdQslGvZahMcip3bISu6CLLOeIvLYzcC8J7aDwQbo
b0ZzNHnsDvUsfpwc5wyr8ME3tCfhctNB7qEdj4mRY53Q9Fg0yLxfevozUsJrNhFjWFj6mkC5XYNC
itv0gSH2Z6LZRD5NV1c2D4GV7SUfAfkyxwz33qbzABQH0LqM6q7Vbwmrk6Xp658scXdTTDqtI+jY
cIel5ErkFzLnOeyHcj0mySW/ufC2Jl0x+rRm5hvrWn5ez2XE2v+q8uCzDqNdGdhYK5BGpDR5WhD9
9kacr0a/Y/bYdi+jgV+F1Za+rPLvpjY5Y8q6WCYy2nk005kkZjkiKAW+betn+77M+wMn7SmLp88+
LaIlj6VbYeukBDnZhSiQ564CfqCz5zd152a49qduQSydvpKJTFEcldrSHaNfDdRyNwEciIbiK4YQ
aajpMVZDsctsHhfEekK6RDiOUSI2yPrO7m1dPqnRvE+zj9YcSL6V4W8VhMAZsYSGyd7F1GEHNBjR
aL2EE06k4cnBS7bAI3OZuoaaZ06PzxYCf4rCszFI55CogEewJB5D/BQG22KgZnSE6sQE+40HPq6I
2HK5b+dQer+lZGu3zojjOy34z3Hfnww0k4XimgnJZ1uEif/T24lctKq6sZq/xJlxM4doWHUNQmbD
3jSO9elEkNfDwjiFEY/aym0u48RodaRlwbmJqMz8LPISjQchlVb/TATCF5HTHPs58uaXPz9aS4dD
OpZok8zx4MXqLanJ98JAXA2ffa5zI4MnjNmXFToRWn43PrcSWnFFjdul/WtLzjeKOwhnbbOLG4Lb
zR5FPKragVg9fHec/CQkq9oJlp2y0LW6P1LwVzIzuYQSaB0WkIK69TV2xVvdyk+zl1ur0Tk0SfAY
1S/z8mjRMS1hQEJ4copRXLUmgPlSLUGgjgtjjqBzvf7ivY0FRqfEQBOU14y988JhKmrai7GHu5mj
ihgR+KN9PQUxhUE5nkzy/3iQubBbAM6sRHApav2CR00yM/KJx+iJgGb6NbobB+LkGPHmAeJv1nYQ
3vkmXGy0UonfYRRROLXR1hEEDb+8jiIgU8j0PRjzI44gFLFyZfjHvtADao7xXramt4vFePYHOJAE
AZeB/lJHEFr84cMqW29FrPtTamanCiFhk2MfgLW8rTsxLl3vARIsOhZk3IF6F8J0dpYwnvOBykt3
tY1XaGJXOSBD8hSVQOwlK8Nl42Ra0XPUcAXXRImuuzTxqKwAtLQTQJbc0s/0b+ZhqrG32CLcikFa
l851iEKY3KPnFmwe7E5DiKXTakzujePQ3NRB0T1OqKUSffyQrZSnKOjaa4bSdhh+ESWEt4xkQm7K
c0rI9zr3E54DTRjueg9QeT/o8UthWcRe5F4MfVqPsfrz6/pJTvoOh+wO3l+6c6Q591gRvWfaad9T
Ps8CCjT2vWBuvgjneLgA+SgCqxUFP3VIZVaPFWvulWxDsc1lVT2WRa7tvLCEh1TARTQR0fPchUqR
xd8BTx8dDdneTd3g6DZUyUN5VwcoJdIIKlDma86pl/FNrvyUbVNm2956YMvI2ISwx3hOQXaJogr8
Abfe2G99I8Y6kBBvGst23KlAjw9j3cFv9cpPjyadCUMrrkwYkBVzlh3DiOzNfiTo00pV+ETwX7GA
HGCeTJj56/ChitneKF15tHhqulS9jkbL6yrU6rF2SdF7LNzGcL59njfa+L//pl7b6qxPV5z22Z45
lfYHUvkcSfHA0ZJ9CantxFD5B6cmt4+AMDSvFcDyUKRH4SuO84ooBHvMy5OV2N6hYVbOqCW90+cv
f/4UVuzk6QEdWj5Wd0F5r6Rg8NqAn7m3kD1thOmCkMiuZtFl90mm0oc/X1yrz2jJO1jkTbbrNaOD
Lq70K2Tk+tg08S9MfuOamNpbF9j5qR/AKcopbvY1GqNbxvl4p4f67c+//fky2uGD1we/pmKQPPFO
cp901ZHJAss2gYSzCuYvTXmD95nshJLNYz4mH4Yqy42tayBW2xbBqJv6l7Qbw52bzJc2v4uPlPHG
DJJ1lQjjOXQQm8sIPXrMPdT1Mp8WXas4F5DGk3U68i2KVAl4WzV3T5wYD3WCUQEoJpnLkewPSXB1
tC1CwTpP1H1GmNoaJVa9DAOKNKo5AgmVi/bXisiwMLKzJumQJqFdcVwixM8Mb5OiuX11Y+c7Ijxj
Y2lUnJPNZdRUkPPIG4j8qblWWm0e3dp4Z/eyZHeh3/FsRNbIONsUzXTfhwPRKsYQ7+QIaXVyAWg5
KWBZn9QO1O0TyD38fTZxafvEQ+7P/HzLRApzD3Hx9x14etlWp7Fh/Fp6zNkQbaxkwYCaG/tKHAb2
F5mNqNUjMttGjsxWa/1DO2VLUBFIzQvO5rBiED3YzRmAKqx+BDWWHiYHuKvyHn2qV4jXUgbOwQks
+9ABfONiCr2V6XBe0lbLXV2NpHGNkIk8U4I+Lx/1OjefqDpwtDcDqbaauwCH4y9T19Due3s8xoWZ
75TyDRyvNheLkLtJEgAM5O0XgxMY+iGMNi5kqm2PAAkH2VAAn69+Qz6xRWS4YIcMjRIvrsat6UUn
USbRcSDWQ5kto/mK0NAkqO7TXMtWbgD+JaNOLrFFXwP7/OeWq4ahu6tquO8M0Rx0ayn8yKoCDpfl
64g1xsLM0ivlPzr1qpuObliBvlVxzVUXDnepV20Bwoy7QlreIZhF87XSyo1mEFo/sLocmWAeg7o7
SOSxbwyzDl5ET1pqCntb7mowcIgUYW7T33tF+yxruImNqn94r4vjpIrn1nFmGOfknon2SPem5Klf
DsQk+OLTS7u3ac58HFwyDXB04W9rTO3QoHTiKmEGLgvmkP78xYCeDGGiXnSjhXZdy7TdGMXJ5c+X
xM6+CFZF64SuHE/jxSu5BQDIkYjm1SfYUutgsIhFTZAls+48YAAHtdcv+0C+ZWpqtwzQY0T7bPi1
B4TCaq1H2Hl9ZZ6a2OgISZThLq7ZkvRmQvhnU+rnUMSQ6et77goOdVXIOwOl7rIkZ4YClCN3YOaC
oRXwamR2Z64OCL8ZRi/Hcujo4yl5aMijVIiHkALo1hGUK8gg+MJqIp7ZHtqTlrF1Fbq27g1rvEQj
81zrXhlZ9Itd08Lel2D0XNOuFcvBDojMzf2DV5PcTP+1dXT9MbQm7MSgaBDr+djd1BxCbpT6ln0N
/SJ6qJ3W6r+dXn2VDI02lgk0mU7agapg3UASR3VmXAVQ1C19/r5JNdxcxkNS1CG42HgdonNa6Zh9
N8WeBa6z9Yq4BJgxq6aIpDhY/LwuZQNqcbnhz8yKeysyNlXjRdeCh7E1mtyCmF3MOXcOZw46SXYK
dA9mTaw3Zu0Syp3Squ5gFtxEHtSvgPGOW9ucVA155sD4j5Ojn7nvarZTnbEZQjO9K5vovWBesQ37
2NgW+Pt9G6Wx0BTeCdVedT+5dFN6OLQzD0nF+nM6KrTSPgdM4M4u+Yd6ZigFMeDcniI7Bq80zJwl
o2WYZM3sJcZC+6q660GEqBnNNDOa2q48ZFq3jYE3mTPFCZMVC4wIsBOApxGjSty4GaWuC+RDHNXM
gjL7BjZGQf9GAOyisn9Sg2F1KJODEaQnA7XGiUb52dFwXNZFz9gNM8gpmcj0IWC7vA5Z9p4OQCnq
0Ptp6vjRigPvxavFSFbIwNLbT8ZN2g31LmjkUqkWHxOZA9cqZVQcB21yysi5XFVWvOstVZ+aUpBl
YhJDb8E5ghzorB2oCVBq8E6nbbJrITkv0I1nLxDJNWCUDZlJvrQf4kDcZ2Vi/ZDqsIiYvhVF4j/m
6WAe4xLaYVwwNamnBkunFaRshLYd5TDbPC96naZdH2Bw0Cw9QaOd/5Yx2oWodATGBbVpur784dd9
mRLdelatdS25UhbUB9OdTQiSw0Jpo5fI53VjDrMyQ+aLphoYRZORQCOV5gDO5ED6T+Y31i4iA3Pv
Eb8Co6JVF9KGUehXrM+GKrlTmnbywffcOXBdpllZXUPwQoNl05L2UPzbfN147bqdMI1qJKqT4tpc
TdcDOyZ7eG05pxwomWDlzDS3AaxbBt4tmTlv4Ux843beZ0Yw+5mHfo3l8wjhDctARqPSx711cH0P
cjP3Ne3uxclAOQNxLCusOxze/qrrxmrllwAVR2TeclAPvddu6xpOnTcT6wiZKxeuKbbBTLMrZq6d
RnOhz6Q7c2beiZl+l80cvHEm4umg8cqwXQvDpJwyZbv0Z35eB0gP7Oe3zkLXZrq5S0DteSD3HNB7
NQg+nNSISpuPtRZjUAm4SaDNcNh007BzZ4ZfM9P81Mz1C2fCXzSz/oj6pbIoy3RTBUNw7KF8LwPq
K26iaNnMvEBrJge6M0PQ7ymQrCG/RiMnUx327Y5RKLegWBk10QaeejHagjGvFelIwxHyx4x3mP6/
KebSu1in3IrKACe7eXEGEyC+p8mlLGub+TLcChLfqCbqfaWjMh7mPMgC5ZTjb6eZn9hZkBRVF9zh
kcs3sVyXEnuZ3nvhjn3Pup4jcrDLDjT7zLoD4nMqcnTgxkI2I1nHmOlp4Z+wnQiZiFtXN2cO4nHt
+Wm97uaAnoSkHvyPkPPn8B41x/gEjCN5YAeQ4tRTR9JP5uasQzDlJJm+4UQur7nZFcu8Y2Enq864
ZmIkhcIIt9EcI4SB7FXrCRZySRiy5qihZg4dmutgskhIIqrmSCJbLYM5ooh356gVhBbVpBdNc4xR
6lhoiML4YWQcB3uDsCNzhl0mcwBSTBKSO0ci+XM4khuBAusmArjUriQ9abAYuMJ5sRgUy77kzYEm
zpQ3P5AN3a5GMphw07EvIJWpIp3JnVOa5rimYA5uwsZzLuYoJzGHOvXzRlcQ8wT76fm3nbOfSgtL
MaJfLLNzMpSaM6KIcoRhm3AMEQubvBX9SA4x/MPW5zHDdmlCFY9XgNgpDFkhijTUjsQydjubZnFZ
2ARVSRKrmtnd0JSEWBVznFXdEmwFueY9JunKniOvGB36J5MULI3seBpzHibocQiBw2tGGoPFam0j
yNAi0adZdMr9rQ3yrFxh36uJRplhgc/kuw1+OIf6PRWou7KIRlm50VmQ2BX1DCNMMryCOczLZOYN
45fZIDlfTNYZlZP81VDQxC0CRhxOF3cOB+vn2VWLAn/lkhzmM6hYuz1LqMKgOI6d8grrdAe11GaQ
w4jDk/OMD2fZQoTFXnL8E8OsU/ejWg/n8LLE6tkTF0gwnsaQO1d6G6yvK53MMxcqY4AiFDduuuy5
o1fz/jepjHZVpSu7TwlOg2gm4wEw3J0Z1W+lXxkwBXto2yaIyYL0Ncfc1mSxMcN8iUSLScG96bo3
IOWwiQsqAXJSFd+qOdINN3enUxToQ4cePOseh8FEHjJU8EZwI8QEmSns6gvyFMAVRf20HTrcjfMu
iS1ruDM9pq4B7VNKtvCT3+JKNgd5VIZBKGVWfks0lQzzYITw/r3WEnMZ+XXVHGSnz5F2Fdl20AfD
uzACRjIhjWCAnBFRlJF6DP4TeQQpY4OtbSnqajgJROfVJReprYPzcOZgvYmEPcd/00RISjmWnTmA
r+pRZsFIXftk3qai2nOBsRnx4ZI78yRK4ylWBN8DpE0Nk8k+agGPkPin5ui/0E3frJ4V2hwKqJMO
KPNdm2LHb4eH3vr2RHZRc5QgGL6Xyn8xUux2VoNBSdf8CzBU5rsASbQ4BN9OMqHLYn/ZjGx1LDGc
k0k/s9uM13mKGJSUzH3emLdijjqM5g8ESjMeizkIUZP6WzdHI1pkJCZzWOIUswShGPwV5ChSfezN
OViRNAXkbHOyChJaDEceAYw8NVaObTtHVGVBh7iN8xOcUGQS+TBTVSnlWXFgveHYOfT2hBiAmURI
6qMJOWzZJTlOt+oIpfkclXG0cNyAeUk8r+8MH4riHCSJGGU6coHs4xnFFJY9qAOJyWTcTVGzbzr2
mnbtVvdkZtSsbJz+6jHOZNLur/o5yFJ1lIEmJYxbdp/pHHaJc2ZYVjEIGWIwTad9Qm7LlJ+ETJek
TKJZH905OlMzvwQDQI32bs1q7Q6R5k9kwmaFsoTAjPjNgBzOtHLRDJLMCfIynYM67VC8Fg4KpNgc
EQaS39DEFZpc4j3JuDE3+NMcJDkwweP7RiMKtCcT1MmpiMPJOORBf8W8slHl+Do2IXAY93Usgq9q
4u1xC/2XEdK76nRj7Y5pevTOAjGaDcn7dZBavFJuWqG8MsQC/hskUwGfr7HJgpysZiOSjp1lDnkp
YR/aOMkmCaHbTybZ17TPJ92anhqF/TXt8OxFKfvnpPnAPYn93NW4SeTA9BxoL92dj0ijzL5lKbxL
M6vzuB3RMzMMQqLpb4WpfXWC8txxcSMapHqvmOEidtb1b1cZVyiNTDWsgkFKUYyngUJrZVQ8LGIR
kooTT+ouTLSHvvbt/Rh1VLcYOVwPqbOu43TXEN/Ax4b9GXSMvELvwvFv7iIL3oLtEdsI5HLPboKX
ZaGmi4TGe9QQYt0O8UNZtz8FiO/E1EHtoGcRg7UWJV2F1lhf+ujgIAVjtIreTMMfHtmg+/RXW5lH
HjZwwjNKYZNE0ejD2mMxeciVMFc84mFSldG5y43XxlFkovYVaqAocR8mL7nWdlE9pBEkozRaiswp
AJo3zqIFC7Oqy5Yk4RpLnfJeRlfop9Iop40yBrpNtEiTaKt1ZwEayGFaxK35GYXsyAKttshEZXjS
d8UxKnPcW6P3igt62iDBvsFINTYTaRobVrlKSgC22ANkP76g5lqGpPX9e+Wv/i9SfgvyJ40vNlbb
M4T4G/jeKYjypKSiDitIpElgiht8DDjJpnWCFjLzRnM3mXNpoLF66Qb4OQBdhpQmM4iJIzRinkyj
N74y7ddPOotQT3REiVYIvv+81P8fvfCfzDUSz8v/PXvhPvr6qD+C7i/ZC/r8Pf901xj/cE3Ct7kG
PYEUzeES+Ke7hvBu6aL6dvjgJRHdJJ/8011j/0MYNhYayzClge+GC+Of7hrxD7SKtvn/GL7AK/ur
vQCNFpt7hOe8AMNx/2YmcVOY8RZWWOSGDn547j+vXpObgHQFHVVEc5p9BkG0ChHy9Ul11vXhpCT1
upASjLd6i9x83082ME3jCBb7noaMBLYue/ShF/23t5bKcwyK/H9Qh51xfrfN//qf/3K3IMYV7O8t
JkTIsMTfhP+FY5Y2ZHv49i6FBFqHuIRElp8rK3hQFbLh6dy62u7f/1B9zp/5iwFj/uxwXhiOJTyP
ve1f7QZAWShAI9COBoRzTS9WKbK5wjwFMCMYqDHOB63evAOkX5WMLLq7JDVvcu+Y7EWnaN0Kh5xU
J8//w5uhz56Af3ldXFAQFwkedP4emtHXjV2PMIw3AAU2I3SuLNDuczDDDSJnTDMTDb6GAl5J6z84
kP5cFH//0YbElIVlDHfK3wNnbCB9McbbetOgykWmuoeoucDF89BJwTzfDy1a4Gw9lv7aKUbItCim
mdXEW5u8ABhb4Q+UQxtqD6HldXOR9OixUld9GKE4Tm8FGv7uqXeauxguihlE54zJGy2s8cjAfVGP
EnA6yWmOWHoNo0Shg9PnCo5jnhMYdDEaCO8p0hE9yXDpdDRrbCb7yX2So71tgaLKXl/kDuJ6AIpY
Q7ZESc0cmVVT2E98+7WUqDOrY1PTItgFCfFNuYe5hKVbqh0mXYb8Bf8HoU48+zA7d1de3LOFodUx
fPrZEey1M34FjcFqsqwQF4zkz/a0nSVkhkX7/h+uUedfLgYHk5DwMPBxC8++u79epLEhDD3l2brp
neuY7NNwpQfXuj8iigcrqdUr118hnEkNpBMLGHLNUxgux2cHSKa3Bo6HdCdowfUtxid9QrTwOBNO
WNN/1N6CXgVfPMtqvNkFJLU1yUZYY+JiZXQrz3rwDslM1rtkYD+nbRoDkqLy6mkDg6pa46ZdG+Vm
yF596z6KUPCqdV0unPFhxmQ5Sy3CRxDdkuguNZa9/SCyL6CNLaDrcv6JgJ5aDW/TJs3/i73z2I1k
Wdfrqwiax0F6I1wJUHlH73uSIJtkehvpIp9eK3ivpH1awj4DTTVp9DboalZlZUb88a31HRu0CN0O
x4bjHyPw4n6nqouVbZWxK8q9iZuJhq5y79HyOW04jknq2yE4zgwBUGgYd11KTdFxqG+qitjtHpov
6rah3EX4g5qNw37ZYDm9soLHJsUWuLe6k9HgW1fnDstBSAb81KDR4FgjADAYtn56mPl5GsBz55xN
axEhUcMZdjeT2ZPUQu7b9IaLLm2ukabN4X23vLKVn5OHOD0uvEsUwaQU+kKSbJbmMtfWWhBgGllJ
Mm8ypzsj3OXjterO3rizHYYsa/mZNOvB/1e3Es1x/vO9RF8+IYtKBgo8ogz93/9SwDPH9D/WRZDv
DPechy/+9BCSHkYkR+/KKrXFyltoGAuITqsrpjbAX9Y6tZg8xvKe2cLNYuX7Ea2kp7jvkL1qHVr5
+ieP5ZOYHyoxbubW2rEMJTaDfGlcm9OLZ1qUyHyBk68tm3PT4bYt4w3+XJTMxkZJ+1CzWyeTD5Qs
tjbX61x8GcSzVM/pYfHls4Es2bYueb6JTJZ9016xCxsLug97Ilk7kXNusC+7RxchndoYzkEQxKji
u6z/IMVpGNdWdTeXD8K/DQusVAdOY/N8h75y6GCGNgEqB3aCQ3HDBIY54AbpjKPTqopmy8raTaRL
7fDWDq/H6Dagsd09gH4u7ZPRPzjqxclvOnT0Lnlm332x0989kN5M3HbyEatUC8kpHFacWaZoH4Xc
u93rTDS+ieJ/8fHa9Dv9+elSq2axxgSZY+HwxzM+DZIscf2y3LVieZ9L2W39xgL9qmwT+gB0MWra
4uSkguuvNG4MbnubOdLBU2yUplIXK6nvjH6+Cofww49Qanek2SLXGg6ePZxcGf0uxujiWnVH6Ump
4YbfUzoGWl6f7ftEEgbFyTSRWakyFe+HyvwQgcBkJZLrv78Tskj683nNmsq2gGBceGGbx/Yf13LG
rdlJUyzeZIZbHhCUPA+CCtcOoHUjnWlhE/pJFSOdZ6PBHneG5xijgfyAx8DHa07jnBEVr7n1N+4n
cl2auFvnQyTmlSFp0In8j3nCWuKXC02xbT+s24FElsiPSezfCmfCU2KiDanEMcywT4f2sqdyxKQa
MtzKPNgp662K0dC5Xt3jSMP2W5V8o6inKTK2J0V5aDNz67YYT68L7MEQsRzdFLEg7VEfGKc+LjJJ
N4HbbsdmQcRLAdw6dOg65RtF1gedGQMAhojcsw3KkfDElJeEylMkfx0dV/Rr+uOjUebbzMojdqx6
skLipmr5X/qKfWLFSRpHh1N6lC3qjQ5HMSefdAXQx+B20cakxeG6ozqFXuWP2lLDRsgm2JRFE65C
jsOwGk13ljCsU9CUwAuhKM69HjAGqek+KtyYfAaiOvvWR6mLrywjyO6Bdze16pJLEFKAzSDsNipc
69a1gicv9vJDS+gE3+c44syh+BIQqUerSzhHio7HtUOQNRMub6s7HXtDeCduQjt28cFdBnJyO5G7
Gkz7Ui0T2X+X8joarDhTJ7S9Rdt6E9vQivjhmSx28sUu6bGc7eG6n+yGI+e6v/eXtl9bSR/u2zZB
rJnlN4llPMV2YX5gfHMvfEKr2I8Hai4PtWl3BMfpTvw5Ivz53TxYVGunU3IRmWRd0qdf1ZwNO0E9
yAcl3OpYRIPm0Nx0Z3HKc8loM+Y6ir/GbADfbtJul8REknxrai9UJz1zaBjtskHywKiTdxUojM5M
nJlGJGrbu57YoThp10GYr4ER8F77AUc5U4bYuyv3VRd+Ru1Ix2NXwzrmO9lk4d6kUIl2rJNTsm8v
E0mCQT6wiGNwaXV8x20ix3Nyij2JmEgVPH3dj6VwyFOX2cHukyfHUGqTIDVdVaq6d8d83BB7IuPl
d+Henhh01W58dCt3Xv9MJkqMqfRT4kkpQnwX8QfhhH4bM6hcEULsCSeV4V6kFWesLCXHhKqXgoVH
FQFDzNGdM8P64KxZ0Wz8Qrv2sTJILSLGeJ6AOikitKt15xKsEf0Z2eFlKnh+EoxaZzkR9kQxcojc
G1H7zbqKJRmhJQx3Q014XGRffjBMOGcz5giTjU3uqx1KRrM2qSIr7w6pmbYbqzC/lTGa+2wcLkOp
lxUFxkYSs+a24GLDZOR2p2K2bpHipzyjKOw09TmTK22+G4HDzabJ45vZB+9JcK1uIstlJW+UHx2f
0zkkQHkq8lGSkhPlQ10jxxr663Dk9sORJ19Jp3TXuKM+ZyfLj+XMdI3bwqnmfBXxnLnN+1CsDeXf
RbV4LunjXtkcj0ASOesx4+FZcci0j6LxvumUD++9aX2WPR6DBTtF4LYs+4hBxC4eeGSgJjskti5V
i2S/S9FnrujFYk3e5WTjqHftBtLpdUnAoIzbl8Clgoas9Jn7tbk1g0AHzMtNFRc8Nu3HDAKHKfnL
mBusjGPscl9OjinSwlnWlfBu9eScObbEPVJSNUGjsNfZzxTJu5p/1ZI0qXZuPmR7jrTzNPf2ZChs
vlnU3PYLMjufX9dxlNNZM3OTnKSSjD5ZAWZNszE5Zlr65tRiHNhZUbHJBDaBpm/cdRFN4waDkyhp
MUpgGLrAzHZzg17OYU+xyVqGAuBaq6ZV4CIWrzJxPTPnX0heQqgl4C5UL/R4bIeelLE8LxG0l9Wq
cWNQybpSoQWt0zlowzzJMJ4HbNw/hvT5ED/sqaXoWY1mXncE+z04oXijuiffzBVL9G6SrJKBDNLm
mKU/fwKlwAPx63Ei/sdz/KlKnuYG1klMM8WF/vTCbRv4ENXDJrVNe8PWbmeNJOoEMmLMYe0eJu6Y
MiLfx/PwxJKE5pYZ6TPhKSDcHhGrR0Ej5uFhG9ct7m8HV9RU+WebuG1skf5cFknCR1l3IfCSILKO
55hbMvaAIyf43NYszoo9x3rgPOO1UMo9MOfcNpOMjoJmYYPvAnf/6ijthtONSkqqxM3HaLR2BnXs
XJufrorFRlJ0bnhRtGUvVCIS6t4UqYhd3zqYHO5FkvwmBIMJk6Vj4k3sKARbSE5WedvL5ND1nr/O
RqQeReezc0xLRtK5P27KGshUlhQIkDCFh9sRdiNu6xspqVKQZ5+HRkjSSeviNBXP0cmyonraMhGw
EvOiGjlor13wIiFSuS74vpKEyd3tYD3RodEfGVl3Ozto9lXcVyuYseiYjKPH6coqkoZ95cSRvZ4z
0934sxxWU2zDafD8ZeNJnMG7mGW9oMjkBCwRgbEPnOhXRxZHD1rDg53iO0u+DLMQDzQ4sXvhbcWc
JU45+8Wbwh192jFD76yK9JwF9ioQ7XycC9yvUbeYJxLkpnYm0TA1msm5Dz5D5eSUfy/Ruf/0WINc
BMHDy8/vWGcDsohb6cILJ0bvc9ffwuhBdEJsn9yGDM5oNNtReRCiobgnOd6dQZMfk9wyjkXd+dc/
v+QsV69j+sbRf0pa1gvm6Nwn9KXSl1e9/uXndz+/tBmKVoNErb08t47EXEqe95vAqGmss87wtj2E
wXnq4mWD1oWq8xzddW8AOLMOOhhNRE+oytJL1XEyPjvXViqtjVMpHJ21j6+vwXpOTJfbmarKE8Xg
3G7HJeLgq122VltiS3OcrZfmNc5pP9y5CceqZYUFcpXxyL1K9C+FIfdWHteXpES2MLbxuPemltN+
rznXxsiONKyDdRxn3Q0/KC1k4Ujoow/XAr3ImoZFRJJKaMUSnkJn6LAz+OFD1cfiym+ScyYoxTTq
/H0IdW2TTPzVzGDqkE0msWK+nlR2FY9VLhcsaO34FsTNnWk3W+hdC3FfxelfWJzp1uPkzmhJPYOH
3sWJi8KmmcwrJu/9NXcjgEfKn3OFOKdmzYNTAM8etQMAwoP/UfAeUCFFc/0suFWH03JM0aecykoR
axvdz1kmE3nDbrnxy4H0PRD4ypIpfojcJ0hKFUOo4pzVUsHz2yWui2WTO63gXHr2q2zjcmxIJ4u4
sKNbLn7jEOco6AzKu+W6VA4AeWLN57nPSUGZ3R2J2gsEPcuvSXyUGFEOg4qDq7KR/lXuG9Uhy+xf
g3pzF5QNbC25SJrmzJuE31xk7n1l0kOf6UekxOqZu073OPSKaxy5euq2w6ZUzfiAR/xRov32ClL0
fs/EZIhiZ5fxKEhpsCNLEV5Xdnev2iU+VozEWPajGMh0UtwhMm7r7HiqU+ThyHRMpaQtBna9Mzo6
P4oXGgWMZ866SKEnvzhsipGrpwehbgSnD0g0zH2v8+uswfYuKL6FwyUOVbhpZ+NdEuEsDPWyzFW3
HYaVMKbbUGfjDULyk07L29F50un5hRh9UpTHzrI5NI06NufTzpyoOEP10pBhIoU/Esfny772iOdL
ndNfdGLfJ7q/6Az/pNP8kVd+gaXUW4DBdrmThAFDRihdhofQrwMfx9l0SQAEEPBdVNu+WWjqV+3k
EoiijpZN6ssyyoZxFCfHiyYOorcA/CBqZtx4mkgAjWYApeg95PBjGm3KeAvRbOVIf3nk9N8ztKEm
HBxQB6mRh069+YhENAkRayYistK7UFMSJrjECDbhtFa8Fnl5sUZOODVZUXEgKjVrYZvTxQC+WDSF
kZAs7sEyGh1h0pyGlU/PjSY3qqS/jXmvugYJB6mNDxaomvQAon9jyXfiQgk4eRpPWHcJKrwUICLc
qznUBhqphv45ttSlAiZJgEo4PVunM1yFE0ObeO0dnyYzr9mgBoAjXJ5DbCp2Zd1BqmhmRcTGwwDE
MgCzLGbNsgG8JdWcS6OJF7CEbQ4C8/PSvqZi/JLGoiZaLQhzIVv130gzNIaGaZzhYoJToCFsvpev
xDZhbjKSx33rniZW+QtYjgdvDaSjNK1Dce4dnQAkC4qnGJwnA+vxNN9DOy8TTe6NgD+py3oqE1+D
JoLK8p31L9F1QCGAoYzTK6QGT5aLr7JR6LZwq5OipuNjebRNjSEWv3vNIFHvs7Vd8QXgI9aF5pSy
5bcFtsQZy0c3OQ8kkzdDR0ipbLpn283vGk08laBPk2agynH6cIzqQjRiPEkwKcHCf5Wln5TQ3kVg
VHApB1tzVRxYj2wafjsmtisqPOEjEvkCdZKsJs1lwSl/uZbDF9mrCTfRfQPCNYNyGRrpAu0KQbwy
m1dx2YQLQi0eEFj5MAOEoTTfBlYUrDxQsVozY76mxwzNkTGxOCzt8lFowmwwH8KwpuEBmJMlS6FJ
tNANzhKoONGIGqjastwXmlzTr9dolC1gqWZ1ByNXJpC597su9WHtc6sZuB4YTmgqToDH+d10CZqR
K7APnyjSvRGecwt38+hqsm7RjB3p3VMFdOcA32VAeBUw3iD5Gjaaz5OAekVBJzdun4eKp3dSQtZX
QH3wbHempvxIA8DCkjbuCNgANDw3AIGWx7JZE4Ijewq6Mbxz0zsb2ySxOBQsbxLAwhbA0NGkYa2Z
QwxtqWYQl6KlxliDuuCJdu9tekWKEGxx0vziKtIsY6qYsablK1N1FBPyw5QsLYOA24YiiamMVpGd
5aCA5+mete2wdjU3iRKLH8OB19FMZQNcGWrKUoFbhmCXBfglj7WanFKGPMG6nzShycntZQTZjGmw
YTn/jcUYDmqc+PlpCZ84tMaa+DRz5ENGItP9eXQvaSIUNNTXjKgHLGok3jUQNLAVGGmpeVKcxe++
Ib7M1JKbGH3Hivpc6FOOJQQ4KsVeXIQAqoMmVbMEZtXS8KqmWENwVqm51rDexHOPRRdPqS8onvNE
XDJXsQhcaSpW87EWoCy3xO2sLOY0nMsTBgtWQJL7XNO1ZfBc/tC29fLx86ZHNoEc2dwGLi7yIY+v
JBpxDlOo6eEe4RIu2aWxF8LnyzN7KA2jzflGxerasBZI78y+CxBvAC4X2d4Cv2LXz2GJa8xrN3VP
leaIF00UVz9oMYgxqLECOS65NVUgyA3ZPy9n2CH8V29Sv3xQZQJn0AHGrwqE2R2vuerxzhoPTu1n
kL6/0sp4yKrxLgeAdgChPYBotxLmyswhsjncMYnExTm6qUhT1IvmqW36xXLo2cBufw92wX0L8pqU
NO6a6KVaDp3E6epoKA7YShPbOeh2b7GxdimkE0DdlPJ8ZZryHlgzylySGu4ZH0bJd1DVr3xNVzaA
+KhJ8WSqXi1CRlAvxNudXx5Iud03ty7p4ZU/YnPriOCjE7YPISA6GccMLF0s4S8Z8PHvKpD1SrPr
tqbY43D+GMHaXc23W5p0n0eYd/SsNN6CwdstMzN9ABMTUjYirDoFyHwHOt/ua6YFNEVsyUzCirE1
iRv5iRDtifjSCZkVcVNaKNIYttZ48DWhL8HP18zvXwTwfiMekQgtG/TZnLyB9xOD1cpr751GQj4z
7QBg4AhFuW1QA0jtCKi0LcBBG4AQCH9AwZQzRCng+u2vFK6nm61GK67OM+lz2mIJTRX4CBgnb2kb
UdG8DSLnGRaQUBcDWIs0ushYSE95w0yG7rwp5aSG4NCtmox7hQZBokPop+gy4wzY5g00IYW4Nluv
0l+H2bGUcl/jaGqTkOPbgJVX1+JWo7Sa+d68G91xxQ0gOETBh6NogE5sGr1kt9BntnxPaBwKdA4N
WocK4eCacMtIYId1jXY/RIy414qOn5WJGMJBENFrU0SgnRFoN2+zFIkEMokOqUQiC7XyKE/DXAzy
2ozyyuBySFBRzCgpPHa2PHnie9zxw77U/hDnmYCIdeOw5dmYDucZPiWVhac2ZqqeLO2+CIiYO1F0
8MZCbALLfIx55K8FwgwJ4rMNtUNDaZuGi1VD2zXGSBJ595Ndm85fVZbcO0Z/1PeTUZs5eu3o8LSt
Y6kwXSLTXC3tdduepLZ6DOg9iNUinq6j5wiOZ2VwNh7402MesdV15TStJ9/+hUHHWWOIhJ0XTsi5
Qnxq0mZErECyrylOfAni9TgqAOt2eq4H+eIb+KmLCBebNVd7MTU4qAWBZYIw07YW+M878t7ITWxt
OQm07yR+abT9xEODUrvBVcD+mzOK8cFHlKI/sGhkWKiV6SEl4DG9uLP520ew0jGroHcKrSFNvOwi
GCUiY3GIzcbazmKiaXHRtYRoWxR1w/vM4Bw5ohqutFnBhyhstlyNb1H820H+gjyLJiThoG3q9732
w7QxqgsObDny2DHDmjYOKpnK72LukD75vppVm2MSzaWcZO0v4kzKFH4TJ82i7TRybo+zn3+P0UyC
vyP/6ZbQ+OXnMjovebgv64BZjqE1e1Z8EnnySD/Dh9EekDs9eAhyOkQ5PsIcYGwSQ9AoCPyAWrRV
J0Wvk4e4YCZt3HGcL0ESch1oF48v1ZM9Z9lqYrDusxYQXgDKj8CHJNu4Bi56aCMWN2GjnogLtjlZ
WtYj3dQy/vctlpshl73B6TdnyJsOYZAE60IfhNsEXl6+u2iFMu0XyqrP0la3lo/XasS13gyyZ988
3Ogo/zpHUuQgKxqKgepnlB5z9jggM0pGrEa8nWRqfeZgyrsUg/1EYpmTNlRIU9CxlBO3PgbWkw2R
KuSbkv7GJulCXxZPrcGFSug4D54QLRXTyEhb2B+i7GlVpH0KJZPQbqZJS5qQNS3heCIq+p2xGTuW
9sXz0VsNbMtmLE8xXd/rXC0FcfgGXMB6A/uzr3rdjFOkx8KBhsSWfGdof5SLigAqe3bRIfX34PKX
3DTOHtKpkSw7iZdf7jxmHFU1j0nIYXOhTVWpdlaRuGP5bXgf8dxdaNN5d6G09n3E4J3w6CuLiacs
NDvuh665ji0KGcAZ4hqz+qKNWa12Z0XaoiVVd0t11EO5NMySvBSfR17+DlBvob77HrSLy9JWLji3
o+yNK1CzYRXZ4bi1Y776ikm+sHAfCO33mkfeCW380vH5fjtoD9jSOp+jE9OChq+iqzaRNobVrApX
obaINTERQ4VXzEYwphCNLdo45qAeI8OM8CLvkIVJn+EyF/EqRVWGb7xaVdpe5nbjw5RHbx4LRKKh
872S3ecw8wR2nf5lLvYkeX4taQnFp91ojE6vqDL3GPfn3EyZJ0/apGZ3ONVM9uhU9QE5twvGtRL1
Gnksc89fdrjNtJfN14a2wMbVZiFtc7W9zUXjZk3mdkr5Qw3p3rr1IK7jwHryOpNHAhK4RNvgCrRw
Lnq4LoteUYoD39dTu+PWxRO2wF+jrXKc+lxkxV99SPJmv4z2sYkjbL08Vbzaw/fo9MNB8K3ZcsMW
FA5y/k+Ha5I7fMho7Rz0drhI3+JF++4Q3/Ut0jnhPFV02M0J052cnEyaP9lpc2tYwJGhm7KpMFSw
YkBxm5jxS0dd1KB9eypeXluE5wwmzc+h170KAR90ZMJjTsF+cRtKbjiqbrOQsoLmIerSeMcxzirI
QdMIs568QRZH30rwABrWQ1Mk4bqsq1vMJLcxTUBbP5/vMlB8o2hoYsIq2Cc8gDzJAz3uCrWVTkQC
14QhmHzqDt2sIxab/Tbp02BaEVxV0CVolnaFthkaaA2l9ht2iA5rhIcR7aVMyVnzt8gQYSWrS+W/
lSn4KefhZ5UTpkCfKH88iggVxzD/qBSHXaUZ72ayFX1YbIDqNEfAOqGCmoNK1YZG7WqcOqyNXvGB
dBEDqfY5sn0qtxzDwU2mp7ZhPVHPr56BAxL2+DXcp0Zlr0uSwgOyMQLx5rGbTPawVvqZo5P0tFdS
ETfmOo2RLNfZRmr75DgSmGBQy0Wp3ZSjtlSGC98xY2m2DbjnnrnFp+OG34G9rbTiUi0cWdSUB68o
Qo63QXBQpnnFGgrUVCsy567iQ+p43C7FtSFIRWAZKNsbRcXvqk6M8t5NnX2NLYoACF8bTJwTRs5G
qzkxst2FuDoVzs5FyzspC7ojg3pFZEDuAHPt267putNcg1Qn6j3DAZprGaiptaAWCi1fi0IbrQwd
tDw01RrRpektPRQ0CGRpyajWjdrcbO0uffC1iNSaSYFjhnPYLJbQegAMZH9i8Z51lK/4Wmc64TWt
dYQ6xnRaa+UpbMOjGyJBxWxmX1l4UWk9SHk+oFAoHYTGi2QdWprhpnbmdySCN2nWjzfjEG1IYaqT
qm9ACIGYdIeL6byjjfkmqfwhtKy1S9G2LvhbOb7Ktc510GLX1CGXPLpo+pImezPx2xGzJ9TQW++K
iEQwcqSZUzZ+QJtxhXbqVvIBXpzCvjMyZMk9a6oJz2yAbzYIvXgTGyVmmCB6N2N0tZ7W0+YqOndx
y2L1w1Y1+lpjXNZCWWuVMphwISmUlt12XyHm214rcFNcuJTPP0oRbE3o2hBXrjTlaw2rk3Wfi+8/
VjVuE5MMf45jt9ay3VprdxfPf4Ct/wgy69W224OfEOQgMrGsiLT5azPz+70Q6mT6ZP0scnycASHm
YfIbYS4LxPKUyFXWqHsSyCuwnHQ7V0jLcAVbIn0EFhacX377Tn/fx/QFOcibYeUiCAAAerTD3JgO
DlbaQ1v6dwbMJaBHweRJjohY+hv4+5WNxTjXOuNUi41nrThego5tuDb1mQuhw2kpTj2exTOxvHnL
LalZjVY/npvG4mr5+W3aDQtfo/qmybyCBV3OeEvm/VtjXI1l9BmPSUrh8yj3VdZ9N3NHUVAa7q04
JsUJ2pf4ADYhP+mC8Dyr/F/Z0snjDxCtJItmMoDMjuv0lpg8Rgd7vg6X3jtGQ4z9D4h827flN7va
+XrIHVp/mvFAXsWkaZBhQRTM8qJ4hv5w5D0POTbS8TmoomfwNnMDiocmKUjjUw9PuXbI+4dxPWGq
DN8DzGSHOCGtEOKqmTrOJbE7PDt2Zt0/pSXoDlbsauvXRbtH0fAltbpiMIunZW6889DkWD5Tyr6p
WecE2AP28KZSrcJlTvFLBQE5uDx8lERWVFVRvMUYgl5X4NTCLe8DGokWq+o33uAu25BY88Z1DqOR
nOjU4aOs24XOQRf38Jhlh9ahLbZmwTG53PPS78wj7hcU96G3Ea46xaVxjnA3oS82DhiVj2ZirOye
VMVESciuScHHHcW3wHM78zCU7kufUWFch9p23JgY5IPWvBVUFhpxu2vLxnlaZI9EaX6kt3DeejyW
taGk4dSnu1UitlfzZH+6JasEq0zwHXCYRcOiAeoCBnQYaRJkWV8Uz2M5EzIp+0cob/eAysl/JBD6
UHey3VNnF5wUi4SKRNsTR4KsrGvrNXAz45ob9BXWjXxNHzbzfOJ0Uc1Ovmo/qkKxAOPQZ+s6vo43
tr84aL3HQdQwRKdrqPFfqJWliG/gaFBWDe+at1w3EWU1Vsowy9FmfIb9F3j6TTM605mLi1kvh4tr
Iz9bLgsoD+SZ5Or4HKSldcw7l2M/j3Yskj7zeFDs7h4ZnGXkpyt/s4ww2qUx72yjS/Z+kFuXMkb8
RSxSmaP45TRMrYMsyG4EKTvXZBWjT7bNBSMLATqO5efnTuZX42JP27i3vH28NONLL0KW+HIINgUH
vJtFAv9ImphNjIBvQ6v7dUUY72Xsb+AkrCc1QsgH7MJHZMargQaapZ4U+ZB5um4FRrJRZhsrEcUh
4Qn2mEWRS9TOvS+aoNq2vtk+VcNAKSSnCRs7Jirk8Kmfg7S9kzbUZ6Qs2pNEalyKjFiojRDEtufu
xoHV3ajJ/va90cEGxC4yi/d+azPlSqD//InvYiYqwMlh+OWzRmWM6oHNBcWTSGG+Sq81b0Sb5msh
hgfDDrublnGjYLl9U48O6626vCb9obd7qqZXDjCmdSprK4OmPiw+dwiGHemBjTAd7GBjlzl7TmYE
DzkWGHuxPxX43680XW6k4lpfZqzMaUWMdBYyvbe5hqVL/GHhaXLvz8M3yp30NALn9UXqHpe67nkg
FN1hwCbAF3OTG6l89ZL5dWoHexNm3JCSqGAa1s1cwVVlnEX5E6d1tzTQYDuQ/Gyq5rs68uhaxXNi
XxayahOTjTUO0vTYzMNmFLZ741G4t5P81URZ0y8TB6ycWQOvUrf53Zi4Ub6nPtiqtF8OKNiWQxqT
FYUVFw6pI2NgeTn6BOiCobvJHcM+q8jI1kQ6ou3k8MQoieJdc0WRB+OHCkd7vB2MbF4Z9GXV1EuN
hHCJ/8Sbrjf86yo+pmlEVN0Non1V6gB4S3qKEuF4JxxhEAGqPkMn+MBVOD42uAuOnI+v8skzV8ZI
v2yRaGqRQJxPZc6qhO5+Mlz6gpFU8GjA276iKTt6ULQ+n5fhreP4MDQmbVgtjmGNbMNqZHUpAImM
jpWhMBmX4Jrd9bIfyAAysKyS1HybIvIDJLX2fFwh7RnqTQYDI5gh/rSN4Y7jtRsRLuUVsfSeo84Q
ynE5uPVyoYklWzMJa64ZmR2Ab41NwqSOXajNmBHl/oDCYZzS7N4ph+xeRTWBWJPd1s+/wwMWHaqo
+BKNV5+cMG1O5B1eTL/Gsha0j3MeiqfF9PPrqcs/g/slWqpHStvlA/ulwJxK6kUoUG7HL19xRAVB
sokm51p4ABGOii+uF4370VJflUzdPTmNZi38KrxrpyW8WzyjJQTFqLzPK7UPlkiu3VyEd0FJeCas
ouHUui1CoZDche/M1wWXmKz6kaEGgbC1R3glsvNdZOQWmV8zeunRrjNMA1X7+cf42iy8l7jz+luV
hs2VNTcvEM+YXAP71cvEskn6yYPZsJ3XsEAZRWGxRNmG7Lkk9JZBm4/YUe3aPnRRlm44NowxGHXB
CxaLet1FkY0eiXrVuqxo3qUK6q6wLuFAxChRXbFekCq0Iya9QgiLArmERmg1L5DPjzUjotXcFnTh
+slvO8CfPJmNczFMy9uhfKn4FwC2q4qbFdOb5l1Qc7WyTrFK2WJQYTyYs7MuEEaEMXkaM3OoHmXq
OSB8WjEkYcncDCdpLidHf/cg/3dDSHIr5MOy7bupne4rlwvM9BjclEn5XMPI0sxg3Dm5L/YLGAhj
257cip60MM5uB7pkDMH0zsqWA+2vrLBbk8PDQtEa42OtN9rnOrthjHpnZtrmRpvadmhepplBSzCD
4QY5q1ZjiA9uek4WWqIyPCPrdCJQ48jhNs2dq8aPSHYRHZpuonK5AQR5TAo6KyIDsjN6KjCGluP8
kHr+e2uwk2vMGq/qvaHi9zhyOYIFFmhV+0JkF5Owe1cY2Uvu0HBFlul5QhbXc7qsCxRe/SB8FAVZ
fAQNv3uXobcQ885R1En6WX4o7PpCGcDTWHJAgz77rrC/FG4A/i6N/MXgyjxHVt+sTbcnw1JH71iN
r1SGOSCzrWodjvKTB9pn5KDzYVRxjDkHoRNvXc3Mr5g/WKs5yB+EDO8XERwyAKhVm0K+dzEPTCOQ
awBpopoJB0LdvLKZkLOPOCDveWyYSWyaZPzOkOu6TkFUzKc7MG/BVFr7exiNj7YFiDS4mnqzuxYM
xHvpM1FnqZxloNp8iDgPLYpb8wqLERML5nsr6RTPbm9dLaxd1p5BEjkt/z2S/v9pwn9FE/4lzb55
79//09dPwdf1e/n1X//zf++Gj3/mCP8XReiF/wg8F+zN9izbgH4j9P4fFKFv/AN8D620Tx2UpVm+
/00RWv/wSMIH4Gs+PoXAJQr/PylC6x+OabqkjBzT4MwSwPC//dvv+b/EX/Xtv5Ne8o9//jswDwQM
RjEITFg0/ij7D/oomtRclk2DilXG9w4ixDL2nqTRUCqjbRSflIC/TFb48pd35z/+Fn991T+xhj9e
1fmjNIc4ifQRUvibxPcPJk7kejz9v73CH8AhYVd0Ql7tb+gaYLt9Hpks/v0raHjwryTdz88AruB4
QKBGaNj897+ANwoBjyFpXtosU0stGfWrc7cPAEv+/mX+7Bf682X0W/mXl+Fm1o+DzctQ0rHq5idz
/VxDpP39i2iM5P/8WVyNZkKZ4Iz75xdBruGFBZlQDMMHszyQ21AoX4kzZ/+CP7T9//tLhZy/sC3y
ATP/+aUg/WYOuwr2Clm2LwhxWoZDGq9imsl2qOouOs6ZRVSiOFhe6YomOK5anr6/RfzbyFv2eTPD
JRKLu4ThWw//OlmvAnPQYJc7Z+kfe8w8rX/pCfWpBzOd92L+8iEYRu2/A+qoGe6QP/LpjKtKnykv
7V+cuuMwOyYLSgoi4/+DvfNorly5tvRf6eg5biCBBBIY9KCPN/SmisUJgiwD7z1+fX8oSe+RhyWe
vm+sgRRXUaqLA5s7917rWwKjtoVVHear+2vEeS7QJWnELLRtfyOd/KUvpvs58axOPfq61iqo240+
jwJgzUxPPZZH76JsGsQMwc4aOzSy+MCKJ4R/hHogoxoDRK2U5cgDQkUErXszpLcSxEyaLkNyVcz6
svLoBXQOjShzybRvARNsl6LaKLzlgFhr6ONt3NBK6rNDRgBoXzowC/KVNMHLBSS9tvcmuoUwiQ6R
DXmg/pFniG6ojYCaQIDoGaZEluKMYLuNtGyr74bYZNVla98047MfHydmThoBpLqmrQyzXlBN8y9F
VT335FDyWPeoLreu7lNlEJMdIk+QjcVlYtYuBVJURQ18D1N9CcFwFryaZcaKdOyt71YxoNaMEAvD
87eWoyx2g3qWuAmsxyF60qW1RQS4iEO4ofRWxvaYeoReNdB5aK2V1V4I/wK7DIDgJzuukQR/L3Zm
h/UepViofbejhmRbCtsoX2o0OEp68B5lRV2O4KwzdslPnVBzTsENzcgrK6le+uEWBOESVt9WKfMR
5SYD/jnwNELIYphsz2yCurCNIajW6ENpA0Ajdg6dvtDNiEm+XM4/iO/M0e7ri4mufWr8rMRjzbQ6
9Q8DPZXwihi6Q+2Ha1N7qOiBAUTFfrQsEH3J7EJjs16kOW3NNawfqlLzpxkMqypgVGm2R3Ax9EeM
TQudCOxpoFlbEZQ7MadJZRY8m2hTZePRGGZRBEg6Iz6wU1z184y6bu5EZRwbvYUCaxxTCvrqi5Ei
W7K7e91vjyF7ZTRaN3bRbTRstHFbXw8i3/J0HrQGYpOjrY2uPEgHlVPd7ZzZRtpFy4GXQwJsHJuv
6FlXWfwD28GW5pAvXq1ouNY9yRt7GZNXJ8PNPDh0iesl8oH+L2gg+hixTHY5EqMqx5sZo1UIwm7t
9Qz/22CveOBFe1lYTK0KhzsDzQiRvwnayOzUShfhVZWkQMW0C9njj8VzuE55uBiRM9xH/OH2B7vK
lmqVU17qU7wuMyBKqPgLoL4SZf9i6omOCfdCautKsblTLnvn8XbQfqmATPGYeejgEHRg+1/UnmYA
KgbiGJzh2Rja5iKPCUYXYs2Y/pkt90XYdisnRQuUgPIHeHwsAnvl2McpviUUcmF2R9syrtNQcorB
Vpr6Agr7QkzTqiuTtZpw5tC8VWyP0JIv+47uBy94jzBTxzTZp3DEec28TUHO+fxvCciPM4f7+TZk
0ZUVv7adi99oWsZBc1SNf+cOOvZXsYgASOobvDnEfMDeDS87zzyzVP1xVTf/+9N+sub2DhJL3UwZ
16JNMBAeXfxepf5Tep4rPSk9/j3H4v8y1gyT5H35yd/4J8XCJtLVkKbtUubN1eQMMvln/Wmbf4G1
MKk8BWwEpc9xjP+iWDh/WfgwMRYInX/gz/67/nT+EsQgIgTQoU7/Zl+c1Juf1Z8zDuNd6eFQ+UJA
kA6hInSC5vL4bX2jF5MuA1kizcOwMQlmrUpfTl68daF34lJ+8TX83CXSibah3XZPV2iWyIOQj9c1
YneZ5rT2nhFq7voQSRBCa5BWJgZlJ73uQvUPmMq7+vlt5Xpavji26dj4BRzdMineFXX525+r6V1Z
KsOTq4HV3vnm08cT3lUOQWny/25V9o9jzYQI5h4AqU5KJS13KWVaR65COnNRxBcSzeag4Z+EtLx/
88z8oSKf6/y3FeB8LKJ/hW7gvHWNUyTF0Li9WauQucaYr5vIY8m6j909cz++d18zqAghTe7Pj3la
2nJMHq0ZouPwEFrOyfnphJXgb/blahp+wKn3IFY22eMQ3Hx+mI+3jIPYuHlcG2zhhycsIAe9jFIN
eqq8IP0UjScqhkvVXaREkZ051Hz731/G+ViWoVu2LnR2du8fD2a6SVri3KRMAMAkL2KkY/mzS7+w
N6DbhyTJPzYIomL5YPTEtx9T1SOGa5Z19YoozPEHBKzI4l+b/iGgKEjJISuXhfNaQ/nSLfj7GRGi
N2ivF6FBuxvEsyNWQIKTaTW8lN5r6R+S9Bf+UbD/MN69VWQR2eTfzuiMNvRx+/5SiqhG+kmNAZx6
iMBbItzpX7P0qHWPLL3qsWHilQbHvCPXr3kwCsTAlb8ate/iZw87QiOR0Db2XatvoyjbWfUrMUxn
ruRvEMnplUT+rSQXk2+Emh+eN/ueso17hU9ArkRk3Delt6upcQqefpOERan5O5OS3x1e8FJcy64H
FZgsslae+RnGx2eU/TkfTsKGHbZ61skzqqHlibNhlCsrf9DteknJt63yYCMgcOpdcecE+Xf8RMeY
iVOLfDCo8ievhqMj5C9Zo5cGWfql7fgTR9uIMrhLh/G5d9ObiaIBhOFGd9pDyKwEHfnnz+Kfr+Cb
n36yHBf0RpvanUhczTNiabxV7lXUtOAmNz4qAMswL311J+J2n6GxRr6+gzT4+W/4+FV5f/Xm1+XN
TSRhwCllzk+oiFtxbaSQ1Qs9rYXUp5UftvuCrUVNQtXnR/3TC2+Z7GMtXaESECePDj6/Sa/qTq46
YaXo4+j3pWhoNWS2TN/xfqXXnx/w4xrGabJ5dqSDmEy582V4c5qj7uulxbZtVcX+chi/6AH0i/Rc
S+OPp/VfR3FO09SDXloBAjUexS5Y+T9l+D33rmdNW3TmdP50IPrlnJEJ+Yom6vvTsUfbHnvSPVeR
85gKEkcCdsdglInUITxs8/m1Oy0aaY4p1lFdpxQh7tE6OVjjEojQdrlc9dX3PtLJ9vry+QFM/RQr
cXKI3wSeN7en7AmporcqVzEOfMRIS0mqoGiCjddq7CBJv06DbVCg7sJXHZEmUMX2qgL/mtF8MBD3
1IQm9dWKreK6o++Q2cOuMElBF7C9azq/0Xjfw7EdVXihDIWaMyd9ftUWLkOdYt+KrWyTB9Xwic9z
4sgM9jnRQxL/GjJ9jzM4So9d1C6DQG1aP0WwQFx5yZaicVZFDfQSOUKBX28yf+bevSz8TUCAaj+h
O3nBL720y3Bppc6lVPpekdLX2vVV6okjvYl1SSpDgMqqMOJd69W3hoPomNAV2cDQkM8+jNoIaZru
kgcRRfRMYK/SMCPMnJgc7A+RsylqMEM03Ju432l9dkwAIw1Je8hHhw0wP7scdliQD1PaHjwOESX1
dUMbrLKGVSlu3TTdIQpc+RaJNrB+bOBkgf4l1w+yILLJ/JlaOKLyfOn2zk5vs4UFH3rET18E3KiS
lkujLgezu9MmYKvjs4d1IIcLRTD6dTQNkECzfVUl+1CPmHYz00X1HqT6Ji22flAcCx1uku9seY6X
Q1qtHQg0Tu+AKVS7yq6YChIKybaQ7uw+sro7Q4t3SFSIU19qrbG+pKl0XTruTjPLlV0BYyKOF5su
5ohyFTOIb9twGQ3VYzaRRGrgzrkT4UPcXavgesx1yOq3BnCQgYkv40Ucif2VCzqypgxRq1h91yua
KtmErFvsMsNfdePlvPWdmct68Nipb5696+qrXN43FkmY5EzY7o/Z/hBr7QUIii3O/g57vBqeC2jt
wAHWOh0aR9yXlDpFZK2YheDNkPbS0q6TFrc1hMfwZj4uUJBlXRJumgKdByTtOvWtKSBjz5trBCxW
38KfqH6Onr8z7PYiVLtM5y1ojW2gxb+a3L7DMHpjdc8hVrrS1R9apO7NUsvCHf3wRdXQdDHHpQM5
ARa8Bb/D3ZcWbLpUwIokbTyzdzUucYfQEA+eq00DyjTDTdnrR1MQ5ZEPu4QL4AbWAd3VN2m/cqsu
gKfe0PqbByME0+ExIZzKRLxBL61OElTZIzGq2V3nEBAxDK/R4B/ALlw5JBxEuXOwA3tnyeopiUln
gtNOnMd6kAjw0uqAqfFQO+6yIpoVaRMpRn6zyxx9M8ODWFOu64A9+vhgO96NhZR6epqQxOXluLS8
r2BtgDs3XGLnkOMLmhBY66reOOUA2WQTm6AXwkPe/ohAPn/+jRNzGXJaLdksPmzvSK905clXVFcm
yUlly5JXZnfZJOD56iuibIDocG21lqlTsW7G4qF07j4/9J8KpDdHPi2QOsQ2osSSuxppKOaQJXzr
jqwR+CP+mWX9T6vs2yOd1DMKNzJMCI6EDgrXerAiEWhZ2cH/ZEH670s5T17eLeZaKK0yoCHlly/e
cHSdM+vRny4Yt8OWCq0wReXJhlfz0QQBQ2QZV9eFDt1s3XoHYCRnbsufFnHkDLRjWFjZq54UrkNb
IFwmMmalI2e3tWLBnmCT8J4I2Ty3FvBZQumV/TtSbYWQaFUPioQgSFxkt2MCABUnmDfaO5W1qxFT
W6N978p050zVpneB0mLlwgGnxw1dPJgpkY7XHvoPpOWEwIyQbntrgb5A8o6kFNLNIqsmmLRoWtH1
aBlqWXk1eCOSswc/BJjGtj4cjh0IFNU3m0Fam4paVVQXGgN/dlM+ut/IQN+wackDHuvhyu/bC9ee
I6ewRwNoAn3SBYA9On1TFvE/Bkr/aT6daz7xfP775tPipXp9+ZHXtJt+j0P3P/7P/54xnP9sPlku
HaZ5OgZokpgrofNd+mfziT9iN0XXgX0/UzTD5j35V/PJ/Ivq0+SZhaJq0/rgb/1r+Gn+Nf9vcgj4
e0yP7L81/OTfevLdZI/g8h8MXYyZqD7nt+hNaWhrdhFMujUHP7qk6710ubNrsfK3lXmhd+Y6QYe1
IAwcGRQ5NMD17ZSsTX1rWNFrLkgOHlLxPStIYCBaaZc21Qq7j4lKZ9NOrMdxTv1kiO8DD/aEkg+B
znVhffFT+yfdnRWQJOoURIVBE/yMLf3JBk2CYR514lzk6C8y9h8dPLFaM2w9MDBToiH4xwFU0/0t
iS/3sxXfREhv6Qqd0rbFAT3KYTm2JKT6zQrQzT71/U1sfXXRa2Hhm5MFQG0CXMTT1wfJqqEX39H+
VskK3srNhC1MWvmmj5NjahtrbIjrKWYQhPxPwbVpErXBdb2uBpw0hV/uyUHthru8X9ikf7YXY8KU
rYYhTlUpjPibVh/7SDtaSOeUnKlf8dYq+LGOvZFCbQp8ZcisUK1CjinFSsM96JsQCUNUfVl+z//m
O6E2DZj/hF45UHticJHsq69x1W2FS8cjJ5LL0q9rQOXVjtz168IUP0enfZKpfhv3eCZipFRBfFt2
z3nfLRJHAbCJrsM4Xtv8cQRgaFGm9TcZt5A80ImG8LKocaW5LDKxgP6vFn25aNSvqA73NlYMgkgu
8kLc1bl/IBSopdVSu2pD5tONj/ffqCQealS+SmfDnd/PZ+rI7xpG9TQmywlRrKcFa1ElG4l7BcD4
WlXpVekAP2hG4LPFDB4iramMiZOU4luEt6wp0X1zzm1mf629YeNW6b7VpjtT1mun2ts26NRugH9F
Oa8PL1nRXGRsWiqxBxdEJdcMx5IqC6BAdMgyBPpjfCw7tIhOuk3GCP/eeIPkF083vRaVommp14Jn
x02RzLAr03pymKmriWAUHcO4aNgMoMhs/YtV3pSMg1LHukdOeICGtbbse4sHrdCupPdYkw7a4aKt
yb9jQrhl7DZreS6TyXsuB8aVzp2E9snMi5FTgv2x3w0p3Qg/YQ/jrlpRX9uOTRgQmaw8nvMxcDuS
feGuUq1Z5wS+jblYlZ3GzoKokWo/H9sIXgvQXMStxB6Pe2kcUA6uorZZgf84zHyFCkhpnsXLPhs2
ffZQIHgnTHft+cTTO8n1pAEOj5A5jbdWkF+a89MEkykU3UpG6U4qe+P5HjZL7tNUHyo8RzTqjwpK
yyJswtvKmK2MofeM6QK3h7sdm196kt/nrn7hM/Am+2oztMahCsigZKk0xaoFeFBBugzw+GdIVXm3
2C7RuF97UFdjvO5iKnae9oSI+NKWvLImaqPDqIJbmQ0MrLodJNmjUAN0J+8YsylJm4DoY2yMBbGj
ottNibOzW6zxevHc+T/wG9+GKtk1ebsuYnipuPqlC/0v1DCLTcRSJsex0IZ/FKz/WU3PrKYz0vLf
r6YPwc//tXgJXtKXdwvq/Jf+uaAqdEGMXARuOGQns/rnvxZUR/9LOhKFkWvaumnxZ/+1oBrqL4Oh
he7Sm4KxySL4z+XU0P9iXKfz/6frb7F3MP+Olkic1pw6ahjGCGoGj/9eUd+vprIgKkeGWKYNsyN+
JrXgpXQtgDJRE3xZT/B/MGzNnQCyDQPIHG26sp1c28sJoUNPoxCUlFj4DaMgtjl439NWO7OL+N39
e7tVmn+kFDBHKMAZP5xOHRpgq9Vo9fm2soqGKZGuiLUokXCgnL2y2XY2JX2eXicIw2lY9TLDHmjt
JGuwJKCw/cLEs5YTVR3qEGqEsX9zx/8wiPnQtuX3WQzDFPfJZAJ3uv/Io3TkiAL7NFYu0qXwcNZR
Sl6Aa37TYiNbV0FSL3ubjhB4825RRcgGGkNOV2FblXvScv4xdv3/Hnnxg5CuIQ3iI2szKjzZsJAz
045hGWXbAPc7Ha3xNU30G09nJucY5SHw8DJ8fg1Ot0jzEWHZ0U6lI8hoaO4ZvqnKRj9MtSH30u2k
g2VW1j5JPDIogrXh5OaZ6/3HY1FN0nm0BBTl07PzygLpu51SOyUzKKa+8lz/ms+twW32zvGa51f3
3UadV4PN39zoRHRnq9OL2RvlJBojI2EDNP0CV6N2mU36ow69Fwplp+8Kmrtu1MabQAcynAnNPxqF
OWdBYXYo+C+CyBrEAao9TtNEyLfCokk3qIGgZrgLNpZECvkZSnJtPCPeEvMO+/2rw48n7ABkBxNU
1Ifv78ugEG9bNi1K33Ju6kaj7ksw3QBbW0wGC0djF5ejFtDzCh+thvwyVFTp+vNnY74f736DqQsJ
Xs7AdMRQ9Hez982zwUXNHS0jomQKxjmzul4MY3oTxM0uV91+6MD0NFZt/N0ncj4qIXhCgOphHjvf
1jdHlRLja6Pl6dbN0P+0YWmCu6bUSTBDEiwYnDnJDw8luyUYK2J+8xx2TycvQNZIPxKOjyt6oEDV
80c0P8QuetsSNNrn1/MDQFyHks9wlIkleQAWC8T7UzMtx81iSvZta4/eOiyGmdx9nKLyRtMQ6Auf
3bVoflqNfZU29TO4O4RZXnNOPCJOBwHz7+D9Q/NqmtBjT28sUSlN7cgkBo1gMimL1kblru30pSdl
O/KDL6ONKBV0XDyG39gH/DDL/kab5LXhhU+fX5KPV5/FFT7UHPDhfJy7Zy35fL3P1YcxExI3hUW3
1Mz0ZoAHeDAS/+fnh2M3e/JEs/l1mHISVc7NNs33NwBYkGyVopdbWsfAg96brnvzGEpIHyFcosh9
yOPyzFfv41vEMV2+6orwEJb/k5su+6pyxdRE2yiEdR7CVKCuVGCd4tb/Bo311UzN179/moo2wHyS
PNby5JluR5ALuO0Avqrsy4C60P1Fmt91o5I7obdkcKGF8yftzL38UJLMySi8vI5Jb9Thdr6/uAxb
SC6mebyFd405nO4X3H9/ADRP8IdbPv7tc1QGh3EppWzb/KDYKDDyAAULUUUW60pLeHj9mCg3c591
CmJx+DMskL0lE3X+50f+fcfefxfnWA/J54Jz5St10u8TUxREo6VwvCEZxhE3MQ4/SqOyL0CzNX2W
X9r5qB0H8YqfOyFpQ+DRqZ7NMMZlZWvlVR0f3RqYOlx042kkGWXobhAGOrA85VDWV2ocPWCrBc2P
jJR1WUMj6X3jOkrsC83yvEOGnnCjFebWLUf7uRntqzb3diJOnYvJQZD5+Ql/eGtmLj6BB8g66G/y
HL+/sVY3gbMjAG7rE4nJ0AiTct8n13oTaduhyC4IukMimZQ3/DvOHPrDM/X+0KcVZGHUWhpoZE8g
HjRM1KWRtizpxC7hhnlnytUP3yKOhSqHLyPyA9eU84v8ZuEJa/zJ9sgog07FAV/VshpHXtruQPLE
5xd0Vnu9/w5xKNuSJj1pFBfi9FBaOI4IIPuS+0uomzM9SSJw5yJomcp0k3qKPK/iXmPwuChUfe9o
wALDvlhGowand8pe08xY5fUTyzMjEeYOUouxpCSBs7LG5kc54yf5sO4EzWiJODIQPVJFq3sRqQ+O
NiCtkdQ91lNruv381D7W/POpzfUWoxFWmNOee0Q6Q9o0ebn1xwg/Lbg9krzdLakud0NT3kdE2AGp
gh7XFd51NXQJbseDB6d7M0bixfSA1Uny4NZEyCdnHqYPyx4/zZF8owwlTbYkJ19iYu8mLYm1YovC
h751lGJptIy/W09wkHlbaDt0XA2iFd4/Ra1jYVnzTBDGXgFVCIWwnTH8SwgrkEPx7czVnhesd58i
FBB8hSwC0mjjfmiqdpU11jopudvMQcNqVxr4GP9o28yjO4/whsxRPvE2WQIkZXhNeyyGoSWpbg0M
UueK1j98J9A/MgBBxIjM8HTZscyiH5l4l9taWQhq5+mq3YzkoIjpGmTRc2YAaoMBuxdue//5hfh9
WU8vBP55Idhe85U6ncGkViFIMzCKrT6vPB0h47VNTpeXKAK/A4e4TOeycSzoLJ72jXwg1EIFiK9Q
fvNN2K9TWQYrywvp/UWCWWrXfskbf1fHBpb9zCwOsZ/IXT+SWQkkGQLpmdfGOJ0qUpJQhLJTMaiG
3A+lIcTIrEiUyraDy/hQpcWij4FKtPjnI9q7DW71JifjwausQ5qIo2WGkJlJThAWw1UMoHeyh/+J
/RsdhQ4bICcjFc4SDo7erM58KT98lecfy6PNXtWVArvV+2fc9DodAKOVbeH8yaWZyqt8gtORJntZ
mhde4LVn3tzfw4F3t5eKjb4K+3VusfuhYlVTW7PbnhFAIxw2+Cm3fW8+6LlO2KtkB+RrgFrihCk1
YTZl4UCNR68niynG3xHOgR/FV7qJ6zIFqFG3BM4k2ChgD7Kv3+kuYYD0McmaHPe2llzzoBRL4O9d
kj8oq7nKWG0tke2gGl3KjP/zOOeoQy+1KqvZx0IsOxIdkcih14DNQIAK/7hwZ6h6J295G5ddXPQL
q9W+Oi2/KPB+maQh9fRkCCHZtZr+OE16v2jLdFzTh78sWgI9tRZnfWp5Zz5QHxcf6hZaR/PYZ467
OZX7pZXV140l860sxDY3cOBWZoeAgcWGT8YFiM9k5cZEHlgdKJccIk+qRpaqHoJ5HE1PUdOGazdy
H4EDXgFBgKjY2deqJSYUBWQCgclf5L2D9sA71O2XDslk1c0q+3Z4CgtdwTCLH9LeEkSBVvrm8w/B
x43z/Gyq39WvRYvu94v2ZhXHPBah+2uy7eg9JX0BmyqPllNsrjDCOrjktRWdHX3pAWaMHIQhrlf8
D94OZL0U/RjKLF6Q92/HHAEdVIJfoOUAG4qKV9fvtRsSSL9nKrH4JgOZPnPWH9YBztq1Tf6LjELE
tycl6aDXjpB5S+Oo5LPRxkw2Ri06GjY3STxNebAvGoZk87ioEurARyYGJ5h9yQtvd+anGKdLErtK
9pZ8/+mtEZJ1Ui0qeglt0I7Z1s8YrWmgRQNDkl6AOsX7NTra3s6blyzCxR6InUyuZePdnPkJHxai
+SewLjLQpD43zPn79eYZyMOkZb3ssy2hJAuJ2x44tLmAOektjLY6JmFz3zrDsQdPiCek81fus2eN
T/HIrSrVBDDeJ4HCdX+5AeWSmYFYS2CzfP4r//ARnRs7kv2LQG5zess6V3jNFMNuNLxuds9g1w7o
8ASWeTXfIi23z6Q+fahv5+nvmwOePJeA44YJfFm2VcUtqosdKSG7FFaAHKft56f25yMxb7agiem0
yt9f/0RG5WAFHKklfCTBMD8W97jtfyVn9oAfGyrzKdGeYv+HT5f2yfsD2SYBFSRWzQtR/6Or3KMN
02t9h+kOakeog2LSoLox7akc52UqQfHl9rnf8KGq5DfQQWYPyj2k6D159VizIkUaM526GOROYO3L
fg02nIm0Ag+mOw6RyGWdz8y8NdxMnRHmzwi+2UVlmbAZYcmd+f786Qex/TZQkzLz/7C5CFqL6EkR
El1kgArwx/olhrd/5un9IIOiYKFdPEvvOeX5+X1/6X0VTpkUWrqNPWR3Mgi2OjQ6zTeuRl60RWsc
XbBfW69ea9X44/Pny/xDtWSyfaLMxLDNOZ4cvBs9I84K+uRN99XzsWfCZS+W6A9u3DT/kVZIapzh
RyvsQ0xcC559/akIrx0DkbhtIvebvR08DI37VXeZ47fTDOjpb/tYW02+RmiAekTHViwrMT3ZUP+M
wIUOg6DTzoKvTGfb4+cnZHGxTsobBhCzAN/BjP2hC9/kgaA37nIxkWkjmQvYOVXVvVto47n7Nl+a
D4eyJdUbbFupn352Jqfg9fTg3neClSKNL4cEt4ndw/hNO2ApRu0RGOM+trVbYS6cnhzE/2MCXPLz
U/5YsTt8+4Ti42fTxPlghK70cag1O0i3pQbDrtFrvskYjqwYchrA+cpRBLB3zZHpEOgMuHSj5yDf
n35YALSx/k5PozCQOOXQ3nrDR8WppQmzd2/XsX92waUfCPamsKPbX6Znyow/rDCStFscLsyNqE1P
vnCRJWRF0E6yzTX8koVCgVDEMWiU8csIyAZclWZ0lxE8uDPV25/eO9rxgg8OW1gJauf9e6f145g0
GlA2LWffn8OnKBTA0Jy0hDL0bkiaeUrbr/l0N2XxOUfWh5RfXnpICDjNDQos5nkn3zrPUkHoMyLb
snG+GjJtownjOveCo0/nAQPEj6F7QnK36FvnkKrgnsGIsRrcKSbSMTB3tgk3d8JX4na35jSd2yX8
+dq8+XknK5wXmChRobNsG+vOrqbL3989LcFQXva3heGuR/TNBgFa52rqj5NELoyhswrNVr55MPz+
rlS+1VL3q4T1rrk3Xe/Gkw0Jh7kVHEjKYTpDgqsjN1aXYkZNxAZ64aaa+r0WVefKzw9CK90Rps3X
hNYAd4hu7PvfAnZV6HFfJNuaRAXSmEjh6ZBaDN1LN84M9GnV9gOoeUh18GmFdWCLszE0b63l+U3W
XmfDi1Oq76JNSW65C6r+QVPDD5YvNlR9tPY9Xk82BqJFQY5LiHATRQqqDSDO6OoXTcI1AluFtCG4
1WnKLvI0eOy7X2c+Hx/LJ86SNhO3G6SHOJXhTmML9kphXgSaGS8SeG4LLeDVSyooTKQiVgq1CimP
XZx80yfrmbtgLmrhHMyUKi8z1KMyNG1RkjuZUPxhgS4Xg+6zIle8zAwPs3XMX5ZXTW0UoC3WpYaY
H5Ddma75x2EMt4uzcLhR/AMdqve3y+boSZvbuDAjZNX5iGBscvkJfmw8DJgdi6I4eF133YpsncPF
ApK4mIbhIXIkS5nhRufKB/vj6srkGakXZRUfZ/XbqPWmfHYsL3H7DlW/bC7mp36fhxXSsAqYFNy3
QqijV1qEhvEeHZDbZEFFZ6QiKrK3rHXW4ay3chi0Pi4GL2+hkUdfhROQyJjIfhuyOdvoAVHXAQQu
fNMOdvmRIDXbSnZeqAcPKRF34EEbBv7HMTqYlbQA5wKaLkL9RgvRIrvtPvUcwn68/ipV6lvSuNbK
MquHICK0hXjt5xSs68YM1G1UtT5BDEO9lJ3yGHi530GTQ5gINUlXQPeuYT9qy34wxnXR1CVBc8rZ
d3ItpTF3zghLRj9Wr8elq7FRiNl8sptN9St+zcqTT5N5FRguWWqj+5r7/S+R+z9gPgeYEC206dPg
bibLeeGjxPQ0vRONEluXnIxNjllyhYGjXGK9g+tV1s06CrQKadpMrMayxqIbzQZ3ElGCpvlSd+lN
0vvFpgxa0j1joGgMEF/5HhMf1VTevnfgyPpVaN0qt7FuJ2AWWrxhYdiWvee+kFWd1Jet3j4YWZAd
wkG2SyIA9hMijavBHPr1nMNn9JeD030DBosBAx7KRqWNR1xz81VEwU2k+JTH1uBvM0bvgLAaolG6
n56nfe0S095mJuvwZBPgk/juMgCObAcjakTtDnJxvJYGgc6G098p3HILqKh73aiqKwKwyEiPzMse
M19RkuFSYtngfUWYZhvHALEy5oVY8JRNAUaCkZGdUr9SvRUbpcidGB0k6o1X7aNgMqHX98iqq/LB
1vRyOfVQPMbuWz+mxCjS8FvHFsPXtLsMg5TcinBaDgJ4tBTFVZfX28nNUW9ZpBATieav7d3o0TE2
ZXYf+iETtXokONseviHqooIvn+soj0EDq2gf6ZdBcUjzl1oROFRFEnuHU10o69tEpDJd0GBX8gmJ
NIFyv7OclesDL9MQ7O6iDat9txMlcU8OOV9Z5aQ3OWjrsDPKdaqra3Bh27TtNRZ6yXPXfZkSOpN6
uCOD4FLGNsJzOsFrrdW2vYWQg6f3CvSmtoY2TS5osysM+aNxkfJN0z0E1V1cNj/tHLMKrIuvfiBe
RSDgm4X+uMgyuiYGKtMwc6svqhPi0GeQMXjRU9JUAmvHtVx1xoxTbOU2jlX6wPRowIjAp9KMh6fR
VOnBZby6jCTRtnRsCUrIjOEQNsMqsiXMYQj39KRTdWgmSL1V4qyHL2j7+g325S0xjdBjDPuZpIQY
vspwQdYMqMAezKrZdXPIlALIGz2PXeyTRd0Tw8fIgZvW+RL/ly2IMA8hDvYq8dZxkVI5Zslz0kwr
Mki5vm6pr/Igclc2zNp9VMKzyG1fHUIXMXA73WikEEyWpy3Amjpb+BFq6UXA8kgkeclE0G88Gmxr
cnuMpd4QjJBbxxoCPbnx0DdCnKIEPXnPXtAyGARWft3HwZH594bmtB6V9tpkcEea6FAdJmB6xLQt
sIvnG4mwOAxaPgCVqHaDK9tVriOCrUXWXPX0lQgZwAjlKON6yBP6kaCp6+QxSHDPJUkwx7pY8qqj
2wYjcCQ3xiHBJI+7NWncya5KTX9NKjAxmKgp9qV0eUbi/j6ACbImh9hY+MQdFI3XrOIa4LWO6uWq
bwWRIK3rrtvUINksho4CRr8P43Ab+w70mwk4G9ouJNntmv4DpoKQWAIojwukl+qyq35q8ORhguRu
QRIAWM+VN4WkSY3Vk6CdvvBr/5LoFhebM39vKLt1UX73CgJ6SbUj9g1SVruObZ/2XQ1aoyGWezER
oLnwXSNYR6+OV8Yrs1P9uo5Lb5NU6Z0ssLWxgpDmhgtxZWtfXMpNL5x+VRBIGH4P1jYI3XxZWI35
rS9QsVBRtQT7ESAApwFTDXDHI7hRe90Ks/wa++I6cYb0R57rt25HkG4BvzMizSsr+aiZXbMpddFv
Y6Rm5HdDrjd4OavGi4BVEaGT02OOZN4/JziyFAwfLdYmrp2GbTwGkWOLfJF3iD8jpWhVg6lt2+jo
mln97CQT6ud6MzBZvtMqqnpZhg8DzP1LRtTVxqXnt8orPlb/j7LzWI4bibbtFyECPpHTAgpl6I0k
ShME1VTDeyTc198F3TtoFfXIeIMedEcHYSqRec4+2/SdPR6cos19GGNaYEd2HBZVu3eJkCXIUsu+
rmQN9mASN7rC38kTxMpXab1Z8uF2s9hmti9n9inDip57HDodgrIOhbdgVaQR0qwXa1iaiwg+ruXe
zww9Ew6ji4YGG3ETNeyfJZD0usxqY5IJnBkJva2qiagOC/91fJ13s0XAYZ66tyZtVmCJwWWiUfD5
Yv+C/SppJUILHEmKKbU0+UGd4X52f1s392fPzCDPQAEB2QCw4xJuQO/oeG0DzJAySyHe7WyOQDu5
6B81zsvVmBHUKFp1OU0vmoPHvbnu6WN/qR7rJARzn1Zo7++H8aUlN2Il/M9LBL9qXVgGyskOlea+
YrWt3Th6toU9a+MxbptTw0cUrnXl7t3auB/t/lsiyqNoSa7sMsz5U4kpUFZnO5XNXzEmno+mR1gR
Kd9HU+91sgGHPNQHCmbbIW5kADjzcmIibBVVgQevRFR8tnbpHLLZ/umUg0daJfMxQ07BMJVPLX5I
k1lT2kxM/GTlYSXc783p3iDNuqgxZ6y75Twk8i0z2+7rmrefNUF/qaoh2XLoMKfaJvr6hrj8p4Y1
0xGNklGTrzUnsC4m4ZFq2fzqLKf0K0tZjASgdmY9xWhinBa7PVmQ0QOrguGZunyHCV3TJ5CHs5Xy
f64jYGmIQNwUViO08H/eFJ3xJPrFSA+ahzEVwU/70nbtc6oPVNPI3Q9aBEgoU9KgY9vbT2NC5nyC
7jiNFjj8xF7f4Kh5QG3875ySLa/c5jBg1sIwymFr7p0feK3rx2RSoVMMrm/YiYV/eCmf3WFAGDCP
J08t/e3osp/anfoq0J66GIhqC2eliB153xm5SSra/CvLNh2OnHGXn9evyh3N625seuqHPnsSffPv
4Nwq0qN/LERtYnvU3uezIXdKePDqTbWdI1i8E6aA/hTWCJPUA2O97NEc+Jc2aQ6GSXv6yUZivX/B
BsUEFhYojVxG0X++4NzJGxihEek2KgPr95Q8koL+GE3uirsw0cZTtf7bJN79sNpFqBLX3nXLrB06
qT9GDaS/j+/nL604g3noX5aLCJGp2wbG/WcVWj3a0I6gokPmpvVjLscahLQrGZkWOOf0McrxwiLa
ZrKP9tIMt0hK6TO6/gEJgX6cRoGuIyUJ0pYTvjTdaD8LO833ZXbdtpG+s3tMEFZCYX1Eed2xkpn3
RJ1NmSHVVZFvNnX4XzxHok8fylr3Z2fprs2tKCV+8aecuvaahEI7tJDtf7JnvmffwqWhhcSHExYE
tkcXa91zo4z+3EkOpVn/bB1tOlQrKmW00vgKNpqf94NJK2fQEJT9lWsnzdcxXh8oYB1igcQ1xyrH
pqel7P2EImQ6faRpV3wZxmOiJ9X9GBkPRedlzx//Zr8384uPlK3Dgd9PWw6IftmP27lT9oaC/dhS
zVZO8gCjhRqU9tsjBG9WI0GsDfGenTj3Epyr9L7Qr3wyVniPCKMSsFjCQOu4BF1SRYfcMTUxlaQc
Aq4Yvcx2vcxP3up9cp3fs7DLx4VIB1YEWGRjuPTnErXXmNl1z1nCJW9jp/UOsKFfvNr4ojnTy+oU
hFsZ5K2bVA6NV6OoRxa9Z1aPgdw8BfmYhy59sLA2rpLjgKgQEFcZYq+L8VnbBFyGA25E5ncE93JX
ZzqxQlK7t0n1UlQduNYzAXGM+rH9XT7BUbJ4w2DDWdAU47E1SCJsF3n/8c/8t/crUCMCokIGMi9B
shJ7ypVfMAPJHAHqZvkFGOu8bMDVxxf6y0AavhHfPzvAxv685DOzyQwyw7PgEDfL8FTPkD/rPWOH
Oyc+CaXq3WrVWNZDlknbzXAyrrtPzp33YDWTGlySdAPIFqLzBWqrjY5KDRMGKnnTr87aXtPF/8QX
+b5ZIx+RNKd7JoGSoSZ88uzvQTquzJoymQRSPl3ybYlJ60nTyrPDONl0aKBrrWAegz5a7pFY7R2y
Xjr6rH0V6QfDooQyuaOsfMJV/UfSy1dDY1Ycp/HBFfFntMZ3pzEaHcbDmyjHwoNFbjf/n81Z0Ngv
Om73oQJiChYKcNvo5E1Prhjhb6Ryqrp50ku0ER+/lff8US5scz6BAMH2wd7szwtrOanXdTpEyDLX
NLTV+ho1g3fAZJ9kBJSKW3nUI/Puxlu+qqdGts0d3FBgP4kX69ySx+xA/VTakxatMRk0eYAnSnMQ
zP139mKrXa5w+l2s6Emr+vx2HUR8PS687eYfQ1uscFUdaVvuGDDXHHZ6ofjOmUEXToz75QQQxCF1
yEzrs/Xwbjnw4IwNeWyKVlbGVmf/543PKlIWlCEZkuB7InX+JdWtZT94w7WjZb/WgSzXj1/1u8L9
t92ei+gT8qqF7vjPCw6yxYhL2V6YJDow0ZBWQep1Lx9f5N1WQleACRddEwMAzruLi8SdkabTRhGC
ufNkAmBiVIOBSK6Cj6/zl4dh2glILJHQQBm4+IzpRdvcGAovjGZH38EyrHZjoz55mN/0jD/OA0m1
DBEOBgfjJeyC/nxlkVCI4soJpZYxWCGiCxJWRnG75HSVk4AwIXOgcaGT6Pe7gJH5o45E+6ZqpQ3p
ilE7bH94reh0SRZk9p9KzGHj8h/cBOcDiqvuq5wlOW0pTXIK5n3Uh+Soz7Y8l5JQPscIbZ2gqQ4/
0c8+PPGuPtzIIAZUMn4xjvbLAjwbqjZqdJNI+s0lIWuTJ7eZkwDlqLrt8u+y7J0TdSVBiONZ07zk
LmvK16hYjosYH8rRxDoRsUJYiu6GT7YgSYgKXc3QBmuNZzI8w8fHH7yRxDPfq/TXdO4sP8U9tans
45wj5tVdULG28Nb9MFNhG41uPXYycoJxLJ5mkmR3WQ3FzIn5YF2RP2aZk4dM+dH0TrjERJXh7Unu
UIEoQKB0QjxPjJaJJYpysjviBre6avw1qsY5p9lCHGRCOTzGsv4+QosLtogmPzOn9ZBbN7khlgMg
nxmoLvs61AXF2Oq8KRySSr0g881wV9h09amzY2LsS6s7tBiCzC52w4m9EIbLNlRo9kvrNEe8MR6n
zKpvzS6/jV1s49Csq70jcEwWBGcDWTf7dkXVX9akCjVkOZ7Tvv/HxUavbqrnqTWuiC1jWcUzK2YF
VUkJuHwqU2+L/MFbRde0R1ON14KUKmjOw8HupBPasv3peW1yMNRSb0XmsovqZLwXbfpjLvuXdc2J
T0zLZC+73tpbFXmVZPhgXjwXmPm1Ask8XRjxDdm6W0yj3bj0P8ZZf4uJ873yEmROOBFje2R/y7qu
u8ns6kU52HQAFWtHOyMFEj/WG5UTZhLrRXJMUyF9dm3iyu2NcNurg2iT+FYXyfe2W3XOXAdX6aiP
g6xbs302YZ1G3Db+S3i2mV60y52+h0kYPZc52ZBYN4Obla52qqTu3U1tdauG/MpOqohObKXScser
OMrCwaucvVl7ZVhnRvzaiavE83YGKsYHtyl/uoSTBlozjzeOiZ9Hriya0NHuTqbbaz64IJEvGtHD
a1wb+EyN9Re4p/eRUuQlDO6WtOvoQVrjXA8AzbiNFB4haut+JrnTh33TP09r/mqx/i25oGqnn+RR
DxNEsLNda3Mwq/SLSnPsnRyxR703Hrl1e0+6XX0QkZ3to5VzUMioJi+zuW91jN0MuAEkqNyJpgY8
mBFiTyJaz6NB4BnO4F3dkorleSGssvq2dDca/Dfa0uTbSI91Hqf6JJ1O88tKVAQH9eWeec9dQ2oX
QSfenlwRDBSqFJZKqSUPlsL4wJDfDL3JjpHdAKjbK+m5iSyuxiocyVL+KoHMPHXVUv5+HdN4rxzI
hZLQyrQj8qPojT5cXfyi82nxh85cfG2tgM+s70ZnGrspcqzjRLI5Xt8knSgg2lDE8Q9IqvpZ6Uk4
Y+sLAo+dwaR7BKrYghEgIRnkbRR1OEqC3lXbxIesB1oB83d9vgLrUE7pTRK7fAViy36vdHPvzlET
DA1/KVuz8rnJ19vR65ajtkbTKUGqMvVRcd0wetxZpekcp8bzyBih20JTvFKOGAx5IYn5tiKXc0Th
sQGexj7L13OvVwj6Jd0ZuPJcpst9X5m8gqZTxPlOp5ZEsmtZTxImqeUGWQMLDB6WDeat/3Jnqe3H
eoURSDAbIGhqH8lFeY4m9VAXzKoTphc76UWhtDY3mgLpPf1Af4Q4aQVmq38pGy854jaCWw7j6HoZ
Xqw+Mk50U4vP14T51JYYb+JRRkoZgUftTWY+rOlYfwdRI52QsBk9t5OQPWc5VgZbhuuk4m6ZqvzW
GutyW374SlSEb+oNIYpb2A2DsOtaJocmSbJTV7EhR9DujXI50zQR85UlN/XQWre63V6T3Uam4HAd
LXmxHwRz5mWxfbu2qu+zGbp6/8MayZ2kZmdxuUP5JJJ/56IlAhjL0zM1AMLAIadhn+tXT5+OZodT
b+MJpFsVqzrOPlNTGe+KGA9ZOqZWAoIsYRjuBXUix2ast3UIW73ePRUJdOoo71BfimeDVOPaXA6b
EGVddgoFN6RzfQyyvtpNM372iwfNkqf8pEV7V+9wS/8nKaMWQW/1ZyXCcEslejOmh2GYXpVmXJf0
4h+XVO8K0otLXOBFTVutUdJOKfyxgycMqCz9W+xsZEXEWZ8ZnG6Ixx+V1cXFLupEpolLKiq1jU2a
B5Dbe0BkvjIHoZj26+Pn+tulSHzwsAbAWRK38z9f3cwIiwhnmR5ad71Bk3cGGPu6BTMOevv08aV+
/63Lx9oULy7KMEgMl74+GOWlWCBujzXHpIZn0HzSf3unt8O4rvP7mDkQVUq7JwUPv30TEoE1XoOB
DT3e7YBdx5G8wOtmkP+O1k8xUvskoPCQhVlUbc6BCHVgNxDcK/4v7lQ134Foqp1ms1L16NbbjEus
RA/dCfOV1G5vUiu7tQmB3W1xKzt78+YY1hkbXkpZ8AsKoMgTe5kYhCxnCXmmizt+1nlsH8zFawFc
oCOg3GXeeAngdEWHTGFgYixLfZ8RS5mxk24ZLBqAEQbMdPm9lkDwt+Sdq7Dy0fu09i2XrLkZQoup
qVc1govXnriCUflolTM4RblNFrv0MIsU8k5pMtnr4QrPcUgOQ5gZor2r9IShMGGMZOS8ZGIgETZ7
muc2ZqANR8cyEWFtyNZSF0+94GSEnCtGuvJsKsYwgqD+8QL5GwDiQBozflPigQIvvuPNZSGp45LF
qJgL1sMIztl03yu76IKka5JAjcTHKru+yxaLB7KHEW7I+Klo5b1nBmp6RgK0Iy6AJKOmP7+KtnYg
fFAIHtCU70cLuqVZZgRx4Oo0iOyHs8asmChJ9hgD/Fz0bLpa+TlkNxs3hOCRjWI4j8l0X1q4yOHo
eKR63o42+YxT6XQF4xBPADuejrIWB90d2juDUF+f/2GTxC7LfrUZZmuJfaVn8HgG51oQanco29s5
w35iIFOjgVMNewZ+at0SNcV4y0+iDSftuzCereE0aJg6rSb1uS2vlTsRJI14u3tx6KvDyuMBzNxY
Alp6N2i06YroLrzbRRkTjbmoE5QhUmgNyoVFc8O4JVMcDPylUnA+mz71RZzbZB1E27S+kj4+juTg
QGfmif0B7X1A5fIjL9efsVWerbEp/Slro53oY8Ib3eSnjWluMBgmFLGpm8NoejVsLDPtSW93SwlR
c1UYgXel+NFbtu1rEx3JD2XgMQ9aku7nNr2GIj2G3VCcilQ9xTOFQJ1NFdaRWLPWHek/K/ZD2VYf
dIJENyd+SOZ/yHyhD6sWPSR1MAWrVPuoU2+mjB+8MnkQ8fwy5OKX+x0u2fd8nYJyEdikTOIK1c9g
EMBYmfa1yEnC7ap8puwhIbYr3O92illECQ0Y2gajRlOTRhDNbh/WOZUmHuKcfiV2R83U7rWmPzSt
BpK6EFoW43lFfYP2pIZe041sV/E/g6vDtDt79lz4ZiVx2KvFLpWIYypV/5SL9e33ZDG157d0JfNy
k1R1enbim6lxCsQxc4rftLQnStd7xE4FacVwnAcQ0mHV3hAipYfOKuX+Vz4Tb9HzPnfGhu3mWXde
cEHYDXn/lG7ZfIQB3yDZJY6xnmhb7OwbZOMQSSqeYlQJYQ1RaedWmBdaZGfu0UOwQEHtEqdL/Aoy
2M7a5q+ohyI6XoSm+b7xInEie/awgi36rCuTITpz9l5DalEUL20RIdB2xG2bz81O88x+N9kTSQSF
/pVEw4OX9JhyZe0aOC7/Gfb8GUGrhYYU4kTZyhtni/J0EWwVpn4lbPw+8b8i4jAj4Q1G3L+CrmhP
frvPehc37Qo/boB933jZ0zK0T3k3vOZMoE+zS6C3rc1n1YouzBrtei4esH3A4JSQEwE7ejd5bvY4
1fVVt9j9Vd/jS7fCxNgrM29ulIQ+OQ/rNmyurcNsk0rVl7p9aAnXwf7htuxLaz/XcsEVVTA1jnLM
4NYXw01/4ourqf4BRPpnm0MviT0SZqd1DiJ+TFxTjlPWv/HG031HsYupaycORq2+gN1BhcaYZbeO
HW6rDjFKLrsWzXjzpWFtMY7FWUd3RvdI3/raKdKaHA1WN7QNuTMsJ6ycyPBLQlpsXRA/+igio/Gl
8aw5FQot2FMW0dsnoCw/MSK4C9am44rNJ4YGGC9bE5NcrROU8VSoOF1RsR9IneXLiNo309UfdBi/
N6m7XmNxbB1HuRutZrhxu3Rf59UYDp037pTWqcCVGuHYGID8L8pfCRijtPy49wGhxCPH8woRxFRM
FGYPX57G+w4zDnWZztBuaLRd5hrcmjByH/XPrTe6VzqJ91j2QUWBukofUms+rXx9HGPHN/M3p3Xv
NW84D/1L4ckzteqI1Z5poiVnDqdhbiaj3I+clvqhRndsrNidZnDqDGt1YYaM92n7pMUjGaL0PWQg
YxGddubenursperrNiDKppT6D2OsMAxm9wiQnQVplr3lOHvgKV3sC4antID7AX8R3ukDOfG0jLg7
x16/Hk35XVjJcfAIKmgr6p+oH3x7c4swF1rgIlN3MyYwljW9tMBYyJT4KfSqPhrpBJvKG44Y2Kmz
gQGgKom9kt090K8XpApXM6duoe8t4kBump+VOYN/jyhHAWk7JZHRX67IFRKB2LhQlp5/bYwmyIdo
r5aOiPoxP1mTviWgIvAwVdUfzMFRNEbPWZc8SjkxyZ6JjkoIHB7UNrIkgLYY1CkDi8aF+GTQ7U3R
m0ytm6oefuFqPcDAYpZmz/LeqxJfkNi9s90CWn8nPYK3k7B08nY/2QOsFBwRITWijsdWTVc4VdVI
80f7KgIA8SX7wE5kxWkZNJSn80oV6J2bpW58FJ4MQ6DITp0/DNHtaPYQeQu4rG2G6TaUKLpDCCZO
ZT1JlKSb9Mvji6zIYLARf1BAY7AaL+e2rLPbxBCjX4xkEeCI7UgNYuqqHqykNsK1hC7RlOY3Favv
qwGJsCSyzl8bDqhUreHY1rdr3usBr4081+Eea+Fjb0bK37YkcNEcLtsbCP6POI4fiDF0zn3xUyXO
jxoySmBrzm1fmtdtpnP/XjqR0+D53nrbLsQYtVkT9oqDPxUz5tau+GKZ5HmpylZXBOSiuiy8QOnN
U5cPq+8RiFFHHAQs5moX13xVjta+KjxmXF09uK55PVc5buRGes7JhAvgZa7IF+MH7DYClUBI02MN
5hDdGba1puvPHqFK6QC+h29lHNCry3tds7/Vk8C4K0/Cpm9hDWkCIMy4W0Ve7Qt3YfFl7bWrAI5S
N8eNBMmtX0xd7BOI+BLV0EhFKe8XQmoWqN67yqlh/sE1j7V7baIeWNoU3WlK8dG49pfeQ59CxIkI
tBXqG/nsWaKOwsKEPB/upxVUsXRFR7uO8Jv0aMQkzDKZYALorifIv9TiEEO8LI6g3aY9nMYKNWyS
3jip/sOSlesnGnEGboRjb49UJbbi4+RSts7Z2AT1ylAzApzzWwvMIapvxtLNwprjfwfSuO5qcyjC
hlm87yag52wkRjhUiXlAY9yl5U7PxY0NYdrPdUJ0l3z6ZSfk18lOJ7aUUg5znCBZTJuzbH3ryxIJ
BeuOzxBCsx5fC+1WieKJCJthJzzQCx0WHvbj5GjbuADnU7IGRhW3ga6bdxjDkBxHEegb1nSvuzVx
cw7fc1QhjTApejV2V3JpnKsIijBbIfQ1/CTGm3LF7hRPnluqnjpIq6bxLUtxBk75fixXwqVnCDQx
41+VaDDrmiZ0nHUMvUUlgUWEbILbowYf50Bk+X1ZijT0unTxgUYpB5wVsJBE7c6wFfsN7R2a6bPW
6mEP3TZkWn5IMJbZjU793SPdnkJgovaN2VfdCc/GaDd37r0N/y9WQOQtPRP8TLv0Tbuxw6JJ8Yzt
oyP2DOlTZvWPxio0+Ob5G/APlaeHwfVqJgwao5g9o7Djq8HB650IZSsxt9w41w7nhOjYfhhJe40Q
lPbEyg3EIhXh2iL1ltTZcPhsYgY8bTwgcKK2Yw3hemoux7iopqvCoMPKTcPPK+0mnfvqqNLV+KTh
Mt9NOej7QU6YehFsigp2w3r+M2bjL1Y1JXcUmnn2FhmYpGZb26Bs6asBESIMhmBh3rnnpZxozU1s
4FuMd6HRB+V2nDR564M0ZjTG5nhcmGaA/jSka6f9Y1Ix+i9+MHEbMNb3PvMc+0uTRseMFgIyAvK+
d3BC2rl5UgAahBTxr0Nb/9gmarVNzG+D4vcEYvMyT/9UuUv2WTbOFBmTjb1hB1gmizlw02HvFZhe
YLZxlSfyM67iO1AKfAzLQBBloHZm2xfISoTN/QQhGtuh1rqbOvgNs0WGwccts/VuYi83bRynE9Q1
EJzLueVGj1WiSejznWTZpdsgeuDDg6rUPCMBf40N6NimktC4yk6etUXzMd4YAFWX7CjLVsH6Haw7
tBuVP+OIscey8oc3Ts5RZti6DtXUoMFQ+A0XRfUgvA6PNTmfSHEQAeVMwo5QZKDQsmMmMTFdmgzi
A3uvGJ7kKK/x10i/OtM2LCpusSJidUf6qykLdSuS+hNt5PsxPdIq5No6DQMzu0ssi+Brs8q9Hhiw
kckuz1NimeGjuJsdeqY11W6IX3qDfMSPf4O/XBaGJZ5wELhM9JIXc9B+bsToVUtyWIs63dmNcnDZ
cL0D4VIkmIxMeNo6vrNSgr8/vvD7zxfLPxsHUbTTGz/AvIBiZ0HWxhAx0GI/wfNxy3aohmK+tsYF
epSdXS1RK/bElFDye/9EffaVdkH5sVXMO6kq0++8FKA4Ws4JoDkzgnXcyx5X39V6KC346UT5OKcO
yxE+4E+5Ju9wL+6a0FA2H5ygPePST8/0WkahOuIUC3LpTmvjK7iO2tGDgYqtNFqsRnIijUuyX4j5
tK2YSpKjd2yeXYP2Q+jTiGl2TgRb5rlHiw0Xycovu4qiU9/q47kvl12hSCGZzPwBqQotjJlOOyv6
AstPp1bng5mN+VyRFjHYWvLYDhMte6L5NmJTZiTZPq/aH9pcYT1sd6+9G3H1NSIgudReFdOc61aj
ecEWsyJsdRX4d3W4cc1QJXXDKI4Iksej2zB9p21TpzF7GeKuuMpzklfSEUvreEyuLbPWbhhc3I2K
DoyJ4VUsPHLiHTnv+nKadpNJoL3LYbijnPonpQH361K8pY1zC3F0PDbK0HeN6Zb7VSe8KeL/JlL+
H3dqIfvl40vNLO0AfwU/afNbuUp0hWIZz6sAh3XT+WCkWnvMits8fc50TFkYGdDOd3Pw8WJ9J3zE
mRK+AEw++BU6uYIXpIQWaXWGHqENi6xe4J10bFdE+gWxrjEwzRmwNhlxI7S6TmsSPDz4xMyuZ6Ls
v8pFP358N7+5VP8FXX/fjWNaCKklkXCX5lNJ63TSdsY2nCBs78aUV7iav2RkvIksPWsVjZrboja2
GiMBKXFj0FjvLh4RDzZT/zp6euoz7e20F4ys/8mX6GloJhZo4jzSnuBJ1SX4WkX3Vdl8myPhBbqh
PUkI9zx++8tL1pchMSmCRH2VD/y2wqIxF/ZmgJ2/6Gn9mieV5evf3Dax/SVD5Qfq++KIMYJpQAnW
MoYtFZYMw6k0hzc89t6SPnv21qTHQiY+54bzmZD/clRw+couQNFyjIahcVUbzltRNVvQDChH4/u2
Tr5//Ou8k+f+vtQm2XSQJbJsLuoSONg97WPVhkks/qHjJjNP8HrgSASj66W+mRKTZ+baXo1AFhM9
7cc3cHmqbtentsBwA2ms7Vyql3uANrmmcRt6WUlUEXmAyAzc11KzHjSX2dpoxCjv4mcXZvTHV96e
7GJd4s+1jUeEhb/TJQcQd4TWFF1Xh0ybSEfu9RMjbx/0sz59fKEtYvTdlTgrscAziG2AcPJn7cdc
u0Md0dZhWbZ3bbd8Mevse+1QKOmpy5TeGvy2aRW20a62i9OHYWaHjdaaokDeaoYetAsKgQLs5Krq
nXu4k54fG/Xyyelq/uWNcDwgMMW9DK3ppRdwQ4XDuhNV6Ir+3kS6Y3fEHcqsO3pkAIKj6901M6yd
oaX7Pk5QYRaFFTilW2D9P36fNW85oQ7Z6ygCeZSfDmmBwbLmE0Uf9DLLfOhitJV9Fs8n+HzYVO//
P980YRo6/zDZ2KLvPO9iNXdV0cSDXFBydr2xH9ziLa5QTonaPc+4KgdwWxfavdK+XyGI33tZcqvk
pkdODqbzWuZUFXHZukfMt807gQsZHL/mMM3jp2vicsq53emmk5Y0dRh2XLIwERe3up0BwRWGfnZ6
pyaF3LFDo2cT2lqffLqf8w6+hvrWAvYYReoeGGngOY1NzGZjpaMaI84ANdbsRv8b9vL/tLy+LKj/
9+YEezZOIvDOLg4Q6iqQpjkdmRbCViqoioN2Hr998mNdViW/fygdA1Yk8YIA3IsfyzNikqBGLDfr
yhyI4lRvS4S+Iymj+z5Pfg2OdmiW9C7WVDjZSHWbdn785Ba2B/nvHrDdAgZ9lr050L53UzZSWmP2
RBUySTUfpIq9UHrATE0EE8DuC+zFxX069DH0EmJ75qhKP/no3lHbt1sAiYV7im/KRu/7c3PISjdu
umlVoVisB3vp0Y/XGw1hiq+63i5ogHW6WmtNA1IqMEHuRufglN+EteSffD3v5AG/bwXHcSiGMNyx
xf/zVvQJObPZdCqs0snYTCuRAeb1jN2xXh7mQftpSljRPdpj3SjMXZJa3TXUrSPYzUNmY7RjNPUv
mpJDRWx7WRdgLJBLdwrV3qFr2z3zkDHEqPZT/w3zLz8jpskSTEQHj7/ky2cRbJfWyVhJ6D1PyVrx
2iaM5RId9eda37SGJDxczogsk6vMn5RjkR3zqZboL58NvySFtkMIAUrYrX35T48/yE5j7mIPIdYT
2HGnwLFa+PGK/fslGNga7u/ybqsc/nMJJWAZVjpi5awYf+Z4Zw29/Un85WWTxSpgKXp4WGJXYTqX
Ziakk7SO0Xtd6NjljZdm/c6czesqKk/d3O9Hd7zGRuqTs3i77YvvkG6XvCMaSnaDy7M4FyLm6KEK
UDkQYF2/ZXBZrJTMTdGWn3xxf3mFnA2MmgFk8EK9FA42nZbPuIX0YTZX/2rt+mUSZfZJv/j+ebB4
wir+d0XjvrNddiYtSUtqUJLHMh+IJAtLoMUdlXgc6GqRn5iYv//JuBynCda1rgMX+WJVJEbRQxTU
UOfm3ms/O1dpJ31Q331qI1oFPtqyT5D+fbwWzXfWMxQzDtNvARKABNO5ZOu3eibLtS+bEHk/8FWU
LddTZbfBjBzVcIuRBBZSnuOoCCfBiGiUHsF1+XrMKtriuXSTIwMQ/bDm8Y0oMa6ozXHdjUq4WOZN
j1G9UvmnpAt3OFiJvoBWl8YEg0Z9eQQmJyTN1J4NPEKIEBAwwioZ6NGg33WyWE9j3L1lY9fdKRH5
3eCsQRnJ+jZDtyA1gD7y+rBSUrFfQkh9qGODMbb2Rcsj92Gdaxt0PHqcAeQCfdamoHYb7iWGtKFI
P7ZU80S7vITKGICDqupqVpl30nRmMbhtBXasRQ+RSNR5WKpniFnPRWzuSXa3iN+2oFR2UXKtkvFK
lrZ+49WpcSMV9q9rMrs/V0d7swaTjAtJYRh5xaFLYuTmkQDdbzUrHAeukxrJy1RDS1wm7y4vCaaM
ZNcc495DxqUncWgs6+zHPVS9eMLphvvbdZPOyG8AeDcLrQ2KNdnAUAeenNMe6oHmu3fcXW96j5A8
p3Mmtc2LkrHQSBVYrxYhTsCqkDtvgb5JXHwdbTtwqVnzErcj0fHbuAmnQ9lD1bCiiQkZBM1GS5h2
TQT9EYCHfkT7LbAMBsjGWL8RObtCGiVVjBecIlL1Kd1SKJvtcK7IplUYpB+6rHUhySRfZzutblZL
MmPJx+TYmWFeiZqXh5GF6Q0P9DJhZ3PKRHUDrp3DdXdGqN6Vy3tbpnF9sgBA+o3aoSHlOg66POlx
kR8XgybY8KpbA7bAndLI78xd8wWDU16b1/aIUEdQZbSUizpgCVj4xlcjnYNkVvEdiBdAHJgtxg5l
fVt40W0ewyrqncK6hmJb6tUBnGred5kZ4E8OmDJ4NQJX/vhYNfdoMIZjLG0oEOA3NzED5qPlIbPq
ned1HbRHa0Wk2Mn8W1bohg8NxQwMp3qo8SUMG/rRarTie70I2yV1/YFp973g3HUnBl4wCOZ9NUXd
fqapxO6YFDe+ZqyoB7M9wbRV992++JHL+Dqzk/K0ppnBxHBTF8dDdlJmB8QMxXBazSuR2r8+3kK2
Eu/PfR/WBnsHlpCc3u+Aqep/KDuv3biRrmtfEQGmYjjtZrOjsizJPiEcmUMxFYtX/z8938lrybDx
YwAPxjMjuptk1a6913pWhjcXOE0XM7BKduskrI0p52/BxJP59yv9YYlkSMdZEyHlf6663zdO3qe+
LUHIxmklfwE1M7aOThhYNJ3afDaZ4E/GP3qkH+zOrI4UJNc9AOymBbnn90uWfjLLQrA6OmNVMbRU
tL2u78nQXTW2DDQgIUAcn7YugoRdaOB16jIkK5ppDV2PY2MPP/7+JXzcltCTYL7G0C9s2AnXOup/
qgdgR6FMCTCJrQDSTqiTb91wOzGD73V7//99KXo+lM0cbWhFvd/RVVI3IHV9fBlt8uZrNDezc3AZ
1/GOv/39UsRS8Of+/THisMo2ikGUNsaHxO7O97qBPSCPB3KBSA/uPhUgFne+qNOreCXdjlZPDLLf
HUxPRZkYTQLPFH0dBkZ94n1zydqL6XiW0AIqZ9d0X9rFsw74kxiFKo3zY5b9OXTLL0JV4wklhIqq
sWJkZF49CnlAhFJImrNHlHFS1ByZ8pS5+CwNApOsL52dXQJnQD2eIaqndw1lpR5/SSP/oTXki9LD
tmJk923hbKsFFLib8mfCPRhZukii3pGf7ZJcZ5V1a6SUHdG6AyLTGGZMVMrG7MW3smvTeK6RdnZI
JWBZIL43P9N1/KE5V7A2W4rouuFkQCfZQYp5IH2toNG1qTyPyN6lsDelU1HiyeznVHh3dYoabqG7
f1kdQXpu5Kk5A5UGgLlTub8NytqLTYnCIc0m6EeFu8s6ZqVhVvZb5nkRgLfyOAbKwDDaHZiwdjcq
bwBxpv6F+TwKEtoiOzEHCMt4Gg+O+2KXjEpNr0JUTII1J50a4FBWeadqVJ9l59nxYLpIKWjvH+ue
ZELW/ld/ISqlKtHpBemOlyn/1A1ZwYm++6Gt1D40WVJtvYK+RY2zrjUfC5UWh37prM3UIU0Ny7Y4
UaHAN6HlVVpZczAs9/vI2ntxZVNGn61RGs9YKi4GHOtb4XVV1JjzTeN4vELSMW4B6z4HKaKAhNlf
lPmRtkUaOURu78Sj5fvDMW+dH8EEobLzUK8ToMH6DniqSrGVFMMSXOxef3NrK+BtsZ/tzi1hRkla
or4Psz9NT6lA+YcytYxmTXSun7QbL/2GJGmEBdU9jNQ/Z3tQx8HQGJmCJKeqKecobe+CpkbAFVQ6
skvpxqVdYPX1h/6BAOo6qSCap1HjOs7RaYxHXClXz9KlXNzsolwLRv5KbVz6dGvYsZCAcuzjC/Tw
Ha28GtZU48qsKNXXcN/mNMZJMH/OR2SDFb7mo+FMZDgpi7dwtigCcvmLFXGM5wovi8olYcnairK8
OXKamvZDbx9WK5UHopyZNRvMF1EpsY8XkoYRHP2SW3Mj1formazXsJX1bdubHLPwE+50joxCVD/L
Wq67POjY4ZVzaKicGrsWF95Pwu7FSFKlXCQKgw51S2CE+0kb3wctP1UYOO88yA7YvET2j93n//o5
vy1RaFwtiy47JXPI5Mr5felNHCZXbjGURB0CVisFbzKZGfXeWj24S6QsVmo9kNY4xUua4ntzBwao
IVMms+WXWjwOmUC4U2ZHsx1qBtmwI1jMjNiSGTKqIN/o3nJuPLFBZ/OFN5xveTDifA2+0xzH3Db0
B9ewomtA3gV1S7cpTE8eO6eEB81XRumHR8Wuw5tFz/Lst/mbPwa/IGf88gq5o6xEleIMeFS89qY1
3Yx+5FhuZY9HutADWIDsBYWof04la63q0vqmq48zEav7ZS4wey3eXVHPPwR9gePqrM9GMNubOmhm
At5ldpuGv8xx2BpO1Z6XpG0PwwIfoUDw6Oh1OITOMXOM7LadPtNteBFDNzwo33hKcgNo2FD4W1OE
TBYWs4woweN6mYZjgT5lscrwdlkQt2CrtKNcL3rnGgOzuCpv7vLw2xK+NU7/paAq88NuPXqp/SiA
u92ahR1secv7OKir4MHOsMbgJt+2aBfvEgrv1a73LmfxCA/9bZVk5V2jQ71Za47JbdEP1F7V3dQZ
wV576Vc1bozWR9TS12PUzUERobtlCDxUI1ClHsFXKAC9yyHchTO+s9qZkdWY5bUpPgOsnNabNPDk
vrHNvfZ7earNINmTGdL68uhC+foHmVp8OCdjbLWusHA6DUB2PjyxpB+I1e9zxD5yQEkmZwb5yFfU
zEdz6v6bOyKVlxn/5HaFoFL3cCJiF01q483h/drjH6/cMtzmzYAkJLCQdWedQFsCuKpnPxszXuk2
n06VKQnYTidsVEv7iOccScPQnHzlkKWAIO0k8zW8LTQmoCZ/1lb5lhGpsb0+9STN360zFqDVCwak
zHUeDQ6i6FkvxF2UrnlURmMcUWZsMt+1NvgagPK0y10yZB4ahnUbtt1ldDkk+CVeMYxxrA6ac+Hf
ixTvfcP3WnORBoIjmc4ao5Z3s+sFXIKlg8yLxeJ0W631wBbYfQkLbA6M7p8rVCcnK2gV6nJJ22og
ldewDf1INbvTaID3STXZ24ZPv4dDM+buyTTazyNAso03PzcmOi1fAEAUBfAErPX6AFZ405tLhJcq
PDvLgqTeQtO5LI5DKrm5s2ynPq/SmpmyqDGaJZTFagr0ybZSvTdUgrq0ZOLjN2kauQwwaU6fzdZG
XuCQMFQ27tFhZfZkam8tCbB4NTCxKcS+bg6NC+mZv+MefeqV+DLCt9s50zigYU0E/jIa2BAppjj3
lq+LMfQXEFdpNwbPkjVjIxP/SgYdp7NSSRL//V78N3L838WYewEwChkHZi7kOO9bQGrsUHO63Atp
aM44/apvBs6JkX+t6Xw6UYTeJk/1OPtIC6Q+WXg0G0uJc9A34rxO4YvpdieFxlpXFHqY0+BsJF6D
yXDxz3lmx/ZsDMfBQqSLMeC45GN24TTvRfNqS4aMhXfbDXzbf/9c7+dM148Fqcv1yNIBZyTePWL0
OKS5dtKLs9FtYBWs39BD408J+i0hu+XGnEMiI0wQUirV5j8e8I/PN+lMAkM/I4Or8+h6APvtbKHc
almh0ekK9EGl9lPJu5dLN7KW7nI160Z//7R/vCDDqhB7v29yhvz9golEo6wrLjhVjKyMJu9u0V4D
HBfoTQNhnf5Ftv/jBZkVcnzi/2dS9vsFyyZw3FHhwoc7dgwcKrJ6dvXGIQRMztLFgIfU+e+f8f0a
DJkKYpYQ2LhgdTDR+v2Skn+jHMElpznksIpQaMNt/5e65U9X4bZdJTXX5vX7Y2GwpIaYRe3Dvkjf
+rpA/+BRiv/9o3x8OJmyOpjf4MpZ7gcCPohOCKcF6dzEqBBZEqJfMjM2WMu6S8sxp9tFqbYUt5Wh
Xv5+5T/cN+I6Odzyalgfz+HBQqBXUuGtcVt5gcC0bBLluihB03A/muauW3FW/v2S7w/a1/sGxYbj
L2ANBuv27/dtcZZM07nyYoVJWbl677NYbH1FYZ/0/T/mNjxm/Ljf1zNHEM55Bc9do3Pft+zbXNhj
nTheXHl2hldpnTlqjg9alsFhKGbvFv6huj5Bq7/eoYwmOZ51aBd06asJyGVLRt13VmQwrJ4OISVW
65n6nQmPCXsTTjMMFK8o5UWs3Tero1GhTLu7lKMjcJs0DQzY7nW03ZsKqed9aZvtKSHZOOGM1UkJ
HFeJK0phDm8Djoh1n87RYb4GDCse8Mi0OXcbDcMm22E6rKzmB7KZMk7o40WBn9MMROK9RSHdbypz
QZHhOrFTIjKzWcI39ug+NBOUhJaB4s6r5c425BMNMRvAwGRGJCJMCOenI8cT6yZYMAx3U4tF2lf3
zvWXNoHq1XQ23lnAen47VRGKH6oT79jbij94bgBBNppu01XpnS7Tcm+AfPKLun/2u/4rjCEIL3aG
jGUY7L2Q6NNM9wddPIvyFJujnEPjUByawb4brPbS2WLaV9lQYZ0KxY2ew9hcNJYIvry7ZekoTTmG
bpjP+Of/1G1z4c7QMS2fIz36OrU6yS5rpx4jBgAun95gPOISLNPCi9y+vgQLzczCvzY6KW3Avnqb
Bvb4duzw1HbKOySqNeMge7AnlDCGM9KCxRayHXp1bztTJMvuTNdfR/9p3doh/2zYut90g0p2OBYw
k3E+SmV3MRf/3hi0i13aLE55CrwQCTg7jq6NHc44YqRn29rNlflsivRNw7zZYRK9A6L8vXV++f68
XKxSetu1BkBGoEsqHSygLraiPPUfgt5u4uLa0aFpSQx8aT2L5trMQWlxCIdivxb8wLHhLCNBU+5F
w9xg9coDdNeL1ydmbAy8dRl25S2D+Pw2cG+WtfcOfdLcT5Orb2TF4zHgVEXAvxsmzKxgyhG3laEV
q9kx4iyvVOwkLrIAgbZsJtYLRe5bgvriiHT8GX2EdUxq7o+091Xpyc2A2vysp08T84qoLLs5qvzc
vPRJ8KJJvjrnukkiO8fG00uU6LVcsqdGK2dv5803MyvvrWFJnstn1NyD2nqJEvtVYv8JkITYcig2
lNHhWRr4OoKsechJrNlWTVPfw3uEg2nklXtsVlr/eSZU5KeZG5lNvp9b5IVtVdc3QvWXPITKmzPS
OQE3VMSrOSeROT/5neTGsBSLRbDtwOcQXFeFe6jWGBSEiwtyRtJZd+10MzprVDnzp3zBlTQ3wc9p
sv1HYOB7YzLPi1zUIWPyYRvducbR9N+LFIzw3wkXtzbaDse4dVZjT8sLLd7UpVvg8M+TWL3D2Bqg
TT1tMgBk+JwO+IYqFLIAKkBulC72znqmX1pl55IL3bquPGQ4R/kxaMy1bbQ7BkPFrq3Nh5aSNPJF
Wd3k9XCCImO+oCr64q+kNbdlLyJnSZks9DCfwzqzPmXevrvaFhrdesQAU0S0tQv9KufyDrGlu1GO
zk6O6X1nzt6OiIvHSoNWCAzCHfnG3vJ8oVqvsy7GFxcFdsYxrzIuJbLovSx31ynXIVvROzbCOuYD
UuWEDuE+XcuDPfnGpregThvVNjerR4AjO/p/zbmZx3yThQk0KLWOdDrgYzvuMSksN0prs42tKuT9
yJd8K5YaHnEB7CcFblta09uM0OfEXOCaYpSbO6dciZty3Zv26iUlQgyFJtyv1rP3nULXwwTuzZ9n
uUXUjUR1RrY8pd6jaBTKuRqlW61Zs22aUz0ulc6EOL9gNVC6im13ZNJiu+i/bV9EKtfuWw4qxYJS
jjOsJr1ptcnPC8tI5uKZGJRgu7jDUzfwuylx4E3gGlv8ADXeGTqRecPgp4VDl9MNGgtfbtyFJygX
HOcWy70jV3YPt5ssg3K514wOBk/O54SFj8+zRcfg3ksUcw+6LW9F+WYVtn1cl3rfLqLeLEMIwKKl
B+ES74rJdopNZmbgRjHOorvv9I+kCzQ2p6GIqgXczVND+fKCTU7uEPWQzILHJEueWrc3vl7HZjTv
MRTOEPm7HqCJyF9MC2JBQoZyqpgn+oO/g8RFb9icdxnkXX7b4f6L9An2BkgSzv4Mh+WPFRXtTuJL
3hWyuMyK5wYsDmlwhv7KzmS+VIneVmVnxlDw9VZp18f5tjRXLA75bWtFb6bvuUYuL46F2jjjPsXB
an3yquHzUGL27e+1vcrIbQxieeW4F2PX4/Oa68uwZpe5Ew8MZoL9jHMUkkSz48Bislal32rbbGJ7
UWlEL6LeZtOX1nXkoYcUv1lNiNLr+BbUc6xqPhHjN/pFPJX/aZ51zUbUBWWw0XOBNwv+ueWOP2wp
SA2oeaQ9fyE4OI3LMoxtkh5jnHgo8wy6TAa+1ALe5I3rN+FZFYg8r2t/oPkCNTHRu6ILuAUJzpS1
sh4NRVB2QuswChJTREnbVLBk6E48e2zksc4okCokEJymGZEH4kCTZt0yXHtyy+rJXcmezi0apQN5
ipsc6Tf7OwtuWzO2Xn9VP1WW5rfS9960V37T2E+/s628hE1bfyKwdoOLPt+rInwt8tbae+t1rlD3
oEG1VT/0PMeMS0we8I5tAwRe5E19f2x00mOB/t5e4ddtM7zh6EkesNNNt6RLkEMYxCmogQedeSdo
eG40txWTO2gcaMixM0/AC9BQzvsgXEVUQ3jBMY1VOMzq6d4telRwdMdZ1Iz5ksn+Uqa6jsjpiioU
f3tvdrBazQPGmHUa72i9h+diwW9tCHp+NHqZ10oibd94psVx6Omitbb3pFzmSFnr6HvVP4TjN6ta
kxMt79spYyxad97Xh0Xp7EuT3/cdaKLQW8XZ1MWPWYRvEm8Qk4AZN3UHRWg69ESZXLAxH3F/50R8
4qTnfSg3umKWDHNnBTLtGXu40/eeqcRlTLvXIDj10CwjntkRUADKn4UxyGZQpXMe5HQZaJ3Q4mGR
JFngsUiAWrTefZPMF5tuVpQ2ovhCQszUu7tAkXxYE9GwKaUsyNOwiBfQbTQCIILdcWIdsw9CYigS
1xjVfi7vHV+dM8ddwHrTb23oz4d3wwIwIcfSetZ5iQeS3gAT8GbHQjAyNWfpB576WGARaQNvwcNI
wdnI7sAaajO5saJJPU+Tkz5NfbP5bz3HWs0YPTFu6jLch93E6045FUz+I8r+Z5/Xru/9YQsvhhoB
tbDvGPsQnNYe39e8a8xgA27CjwD752CxKia7id4wvNJ1fmM4xWenphjlcSYFHTCRDRL2gnAqgFkW
+ZKdb0RMxZAqwNHFemEphgDMinbNEJSXiseLGcYoNkzMXkrVL2dPNCza4TVWofG9XVU0b/h6EYOl
IRp7kkijYnGITk2Sw5IP3e1gz/2hHFomINUz2/3T2jQq6ks2ob5k+cKo+0kPaBs8biU5HiyjpfPE
3/V2HtxN403Wpspd8O32FESFVGo7Oc5p0K/XkrtoqPJalTwn68RIcMFGO2buz7YLX1yFttMifjFD
S39fT3S4S+aynZ0U55TXtdp2smr2Vl2fmR/fwMv81vg8a6Mjq+ugLotcZ8rBotU5YLmBMch10cwc
vhq3/Vyr7OeyCn9bZLOOSyvcho4CGGALyjLnOayGczXxqFaKhpuiRqXmOHOAPZK3Oh8xWFXBsLPq
4eh3iHmGiRZnur6KAtIIXmuQdFP6ZrVPakjJVKwwzjkOubpOUszxmgKKMwoLs38DPJWQPaotyC79
aI1EDGBdrrJbBDAdr5YGodVnvNqi9U8rPdFyuqpBVq+7pEpfcwM+e82Q3XpAWU7z5HAMailtxSB/
pZ53r5NJ7EYaNJulKz3K8p9XI/heD4qrTKnJiWScj2sxGwhLuM+5GslzhT9RXku6tOb/nqbTkGCk
b3rIVf08EtMw3DsJASyzVA9/P5h/BJ/QmxK0yZAcBC5iwevJ/X/aVN5ccILLxLX1l+MScN68XjQx
k5ldkCjUMWH6Bn0ujEDr11nQ4Abv/nFc/9gIwafmIRQEcupDv3rXt2p9t6E0z0CDzHu7X1Dcr10T
+f3I8p/svas3wST2tvn690+OLPRDl0CYFp0yLom674Npa6jttEWNYcac6qml3Gw5rysWcyUctSNw
eUbICR9vdj3GUlfCr9JCviU81dLcmagbz0tVYaXJageftf1S26i/EydLD8Xk2Js++0IO2g3RnflD
X+kHWv19hMkxi6fiVvYtqqJERnlCwKJhFc4Dwc4/LT+NXUl+MOPMfJOTmNEHyv6lZROlVV28ePXy
YjYTBBDbUY95l7dHetzpnqPE0Ryr6VEMxvfKCZn1zMNblyTlo2NPnxvELHM/v9oJKAgEZ+vOaaUT
u2ZVxtJu1ii00upABFr4CZd0GT2nmfQALVfsjMvI3KYxN+tYurQaxE0fINQqMa9s2qA7DEMVRqpQ
A/iMdNkCeAQrgp5wn4qEYJ+EjBXM2pdskP6tHVzJVQaSj7ZlTzUXZE5K6XPrbmiVGpeqKVaw4M8A
xuS5xkkN5DrZq7Dkq/eKX87Aa5cb+tbGbBfZA8UHrpCXamhfAcnfDhzRH8pVH9eweDDddbifmuwY
OhkrVjA92Zmt41FxjLKN8dZCi38ET5puTL8s4spP0nhYgOPMXb0yeJ3dSFBSUJMQNuHRmfFocQoX
LcTqxwY+qpe6Xm5Vku76em6irjaX3XUcwxuUxUlnvE2cTLYLBtf96nrPYeFSWPbDZ7KvnSNU8M/a
sMipmbW7Q7VWbGymwpFvdrB08oPjVsmehNpxKySzgWLCzci51V1w/tDi0Q+eXRtHrNi76lPOAvEs
tG9t7W9tn+avCx79u8xYvk+pg+3s2vpYSa8HCtBuM2G/NvNUXSyCkmM89PLsXXklYqWC7NmPDqxl
zXm1PH0kgyX7v6U8twUntVQ96NW7awTvgJewiiusw6s7DBxKADOhIRR78DlEKvM8OSPDU2OYm1ux
PFjqpm9mtZ8Dr47D0dCHIq2brRcwoelaJ7002r4g0rHuZGCB6ZyMFwtBwgkIhL31G3B3f3/zP3h8
0NgzdCZ39Nqet8V773Hq2gOpAOEaF4GZbHOg00QXfBXOSgRNuNOmv+m1IqZ7te6KluPh3y//sRfK
Knu1+bC1IT17b9oMTCquvKIp35ogGlU9/igZzGxH1Tbo7PXz36/2EX12TXimPe9g2GQxe9967cyh
GLzKBpNrLKxTzhzEHZUXVvrb3mhhgCgIEr3z6BFpcrZ08jqGprHFF4kiVXTdbu2ZyiJO6DaIIItN
ZzEYbDEAjIZJJnE6m8C53AXnNvv3iD3BEaU6Mdzcr0s27zwXYibtFyyecBDiJU/PZaCpp8L1waVy
8TrOslXYEYu1TICrpmO19lQFhhT0L7yv5HN3sDZ4wPh+cp4y9fnv3w9Q3Q/bAFqpEBczvGIQzO8N
BxWm5JRkArBMS2Keg8XfNi2KnoWQ9ds5snLShwkJY2rrGF/hJUL8gLe9VRP57cTVeGxSU6R0sGzJ
FvoP6ngn659JmiNYrUFHTVNOTFRfx5PDhtYlj2MJ5MDV9g+w478yncN1pOkHMW21Lpx0n3trXJ5d
kTFnhwsVTULc2ItwPw8ksG6bbubHF/ZJd3BLGpArG6hUX4a2mF6HGz8nrycLRXtMYF9Gg+Gfe7m+
pHDq75crZQHXGQMapLwXDdozUi7brihR3Sx+J19tlVobYvEqcrnt5bC4gTr17teVcDjSr0rrzRWM
QHtrmm7SefCo0htrP8ztvVrC8pYkJlotUuYnMJORLtsWpSyLyzRb0xGhyaPu0j7qSjfdV8qF7FDJ
fj8jwNyIHlqnj4oZbgEpjyqQ92s7WltrHr6Iau4e6qZ+cr1lugWBkGwkeQf7gI7h6mc0ju2zkGyW
qvKJdc9XUK81NTJHvYttA22wSCZht9pCRnqzalcdQ4gtO2cJ9gAlotwQaWxnXn9yc2TidP/3BANy
L6fyZNeBuC8662Q4S3ucQZkWftKcHNUNMFEF04Bgufe7BR8uuMqjnhLUSyQNR2NfO2REQShuHRfB
l8trFHDjiqAcjl7mB7syapjNHej3G1E4tl+TIgw2VWOq01jxGORpo0GKZi+oYcmWM8bkpMmG4ywq
n3iU9QvHK/oLtfO9IaPsTBAejWoH39Ra3kMTukvHLjiwU9UbJVBdhbYRB3OF06tt/S3U+Eh7on1e
nf5M9d6OY3Hxg+kNQwI4tEaMUatnNLnOKFAejcHFEKDEJnHbeDnIDnEuoSjFMjcJIFzQkBiNgtfW
iJvWKJ/SqnVgV8xWLIv0SdH5FWsbbmwve1CthnxaOz9yDTvIby0mv2cd0kkJsXTtDOYyNVPl/T9e
8Pe2Ks4YDPNwPPMNMBp9Pxd1ceblY5cS+NDpyzCPHZRHFOqwGDI3v8OEtMt0CwO4Sl/MkkQuP0nq
f0lfzeuA6/eJFDZ5TBZA2NE9YCf8vcwuROE5SV2TyeYi8sgrO43ycNlPAMS2gd1A5KldUEx9uyVf
kybGytCAZ6pxFronVCVWQ/0o94okoFb8olUhDjXRlWviLDeoNOwFDhm45RJUIaCbpQR4hdR9DJaB
OGhM5lUgNp5BdPsCdI30w1buWtNfbh366u2UXxDVpVtEAusmoQ2AjOk+zREopZZ5nOni9qUCBxkQ
MFrIDsi1+9CGgiZo9QhVWwNpmX2o/MEdbHD36BrOzbz6zKNSCTFGPC++PiE3fmT1p3GuaCQ14y+o
eevJgRWBtLKBPWg8EmCXHVa8Qhu7Vz/pw8ZaZvQvCOPVq0ByOQ0oqQhi3JCHXWwtSz4ls/0Qpo19
qdzglYjmHnrVpI9MGC/UuncIawCipNmDeWXY+YypM8vQEREWPVAx8RYsitYIarKtZ6Ppp4KEIl3Y
T8pCnZ+lJnwuBdJrhk+JIudEbnsdZ8Y/p6N/QGkAeiR+AssIiQMfgqACn5bKsBhLXBcgfeoEHSLR
eREBOCKGHnioSmg6k+TPWY7FT6MBbp2vEW0m2DmcrudXmQIDswT9xhZGJLFtyHgrPhXrB8ZwYy9m
UDEF1PCw/tTDXFvwsU6ue1DJ/NO0S7FJk/QpgENWdnY8DQOA9ikXG6we39TAI3ldmp3qE5CY9B/V
EA//h1cDpTKmQtvFD+8yHv791TCbmTZbbS9xu3Ys3CMap7VJOIW768YmkRkYDYhAf0rkzpHw+hqW
koCWYuwSnRkxbo1y5XKg9+g/yKUfHwkOvJuEj7+irdn2wn1gSZBwLXQdK5zR1xWYqvOR/uDYgT5e
IFVt7GHZt0aG379tIrvHYpjaqwNCauQFDMRpUmN7XIFtbIRD5BRhdYdyKSsU6g2V1Njcel4bHx0D
PVxzxaG3I0HsulzqIwO0duf32KpcZz66VctKV4Lk7r/qfjmgrHpbcOnThaguvmV3t5j3FP1lwz8W
U0veij1JZmzQ5ANvaEHyQo4evBYOSl/kO5HNj6G1PswSQx+TSyoytI/kb3pOPNSDh7gejGHiGP4z
wXaXvvNRJnm6i0t2tAr+yh1xkwfTdk5ItBRSn2tyI93pY+OPD61Aw+2PTb0LeTa39HhRZhUGI27H
uavajPajiWOjCDg8NADW6lNdJacKMCmP8LXKJ61EWmV9kmgJ4daZN44i9FR3Yp8CMeSA7DIocYuj
cnK6hVn/dR7mH5lTVRsAKjdG0o+H5DFoRkAZdtYByLhkZlrfO6Mpb+dy3qqrjEgwAYisDClYL/nA
yIpRFKcdeFLUXiFu613aXBXorRwo661lQ1vpW1E2yb5I1UVdERth3qIhB5sxuCCI5BVLivA1lsNb
X8KyRcPk7pmFWitu17HgFxsJ6cZ0XLCf2ZcsCUgrwWNd5PeAp7PbUGhW3TUcd1QS49NgrSd8/DuT
cuE8NgxwlqnMbsL2KzfC5aC+CAxgyxHVFU9px6yD++helLNetfbMlTp/2q2eevGw/yWOe7I7APA0
m12InrE1hfO2c3V+cYC/lMUS8+iU23z28iPq8HhBjRYZRlfSn07ulW1VsRFKDqNJYZLqSEBaPtkv
Jb6WoyaOGLiEc7Qr7yZLymrfJO5Lm1hMm2AybUfQBxs/yPcMqgGaBwxkpI+XLRzhhWt43VuGlIQ5
XlkJ/x3zEs+9gl2t+zbkaxlWrO7Cz48V+XDxoNtvDCirbahCeQABVKbk2nSE2g1540GFgf1e19kv
ZZr3YbC8pWJ91co/qknbe1mvPyDeUPDa6VMfftV2fjMiVf8knOnJL+z65FZwAOu+t08K4pxFJcWx
5rIAtx8Mh1wutR3siV2JQ8ffy42Ppwl0CLRHOdxd1/L3sq/KFItpD0TEZrMNpKJmt2884uakkyHW
rOjOM0/4h9TsWjz8XlywfXi4UznR4hx6L8QC8Vb2UEgXYLmcXtDw7SkgtzI0CNG4SZUPjtlcLn//
nH/Qb5Jh55iIBdFJ2R9ik3r8bkkf9ipeg9E+VCkmHk8Hm/RMNELBeLz8ZBiM4AjQ2w0okccRfFvm
6wLfFnpGGg57koVe+Rl4kxveWb0WzARg6KAcdKMhTD+bA9MV45Al3n4cxhtqjHHT1eO2XlHcoIih
Nf9Ue/XX0gi3mHi27dJ8lZVvxnpJ7umdrQBP+S/RPHwSzGcBSPVnfBBfl1XHQ+njZYeHiCAU4lvH
MLYWRBFMTXpnF8n9iCZ039RlQFSFSxSisrYoJxfqWGiTuhxHpgdE1nb0LmM6GoSTDG0kpyfqfzNO
85WlwTFWouu/QYD7l3r+D8+YYyGZR1VFNBQE9d93TNwIZoO+VMVFPRzWsLpJljCPLX/4MYNQiPpl
/sfN/sMFXSzcGJER3dmwxX6/YGWuJh3rjrXFriNXzZKBsn4l2xhLBUmy9vT694frDx0awpfoerh0
p6mb3zvvrSYzOZbWS6yIud0EY4BERH/GAOvEJEkhX9E5hp8ZF+A15haZ3T/e4o896dAN+Iua5Gr9
ft8TkGFfsv6NC3Gz3XR0ZzOJmkzvjMSLliF/tDNq7bwFTyot/Y+O/P9j7zyW48iuNPwqit5nT3oT
MdKiPKpQBUMSBLnJKIBEeu/z6ec7xW4JBFts9W4iZiLUIkGUybx5zTG/+YPFDHfZAzzKaOPLKOHS
q4J8pVY1qXM3btQ4ixagwrWuUK64/Y+ePqhXQO7XU2k8/nzAfwTMcY9SAbl877cayasvDQKttnoT
NWz0myX+IbIp7Upb/fxbfmAAgoTlawBpgj+kJvW28GbqddCpJvPIab1qBTOvAmxM7b1lQuPCrXlX
AUkB2rOQTqBDH6UPE2RQ0cZMv+mngXaEPS1+flF/cOvgMMXIEMwgfSLr+/HmGGgaswnHzWhRhRvH
mE4rK+nnX/KDlAR3Ts0PaQ8VcjgcT1lhrwZYwZcJjEc6buxyuDZr/xkhMdosepMsx0pr3unVKZvz
d1rgWzTq45vZboOtlhrGJjGJUPxyCNjWhgX2Kcu+98OjNi/LNh/f+7WlLcELwZP0/fPPr/oPlr2U
DuFdIvOH9Ikkta8u2hz9amhrZYCRNt2NeE0toIvkbIRoKQOQwU8q+zP/iT9YeDbIKY5PaUtBQPj+
K8M+USI3HoeNgqYxOrKfzSwql3Znv4vSjZo/ujG0cHAFf+b6pjtvbxbHLVQOyL6YnJxsb7ccQpVI
NQaUJERsCOgjeBYFyFXmFpt6Mg7ASKp1pxP39T0tEYTpzlXXzFeV7T3SjgcM1I/ltrHC4RgTKW8m
g2A0sDkCISA+NPMoyYQ6fJhSEjtcmIiRnSHBTdyMrprYg47cBAefR3uLFyE20SQaKB09MjmQNmpY
k5GlrlukTCkjJAc0b5ylomrj2qxGWNd2HKxKV48XqBwXn1L4yeSOV0quTTclKm730wdYUM6qCXxU
4nwXDrOfsI9Qud9YNmdya84WtbvQ2vg+nBxFdakYdSr6zC2gvKIZLYokZoUflKu/97MnCFMxZz7y
MAj29kuUPIuDglZ8AeLzS96pH6vJ2KVOPNwqQens6IDSbLWN+zYO3Gu11p1r0/DWcO3TjVYbL16o
5+u2iINTmcTzFcXPXZ6gLAm2aNiXJg7hfj6fAvLHq7Ga/a1hfik10kPaKtoq6YZiqcYadLEBKL/W
3YIpLO5ztDzWqFIqVwXNeIWaHqKR/sKzkw9mn1GbFCmW2OrvcLwtr1Q123lJPa09GthW6d564EKp
TSdrIKawAkEPV8l0Dw9cO6nWcDfqMXACD5ZlXaqnFEWkhec3w070+2iUkzraFUY+YTYvge580l1S
EK9USecb+6FVu2UDEGhdu4cMfXAtmNcKeu2rKmv0vRPuo5y6SdnfB5p/FQDdWMcN25ID9n2hk/Fp
IMmuSrA4mwSORYLgxDIZCeyhLqHSMyM/pZMwgWDoxl0+qJsIutDOh9vE+nWuwCCinlob26jO8E21
lGLn+PbScH3zpCbTWgsVA+xRV1yxYYE0VMFYlijPNka5t6jdL3s9LFgdk/Ih68MrwoFk76IZwntA
AqNcgdS/aJZRlQqvG0mgwsnzr4x0eIktXz+4cRfd0grygEMAskky4MvzByXGpS5pACLpc4rqcx0+
hNRC7xT92CfI2pXU+NZKVCkf9XcVic/Bj0HDJGR3jTLfIgbfrwZbq1AYBD5CsekxTisFmDlEYnOY
rhCq3gyD7V/Z78DSEDug5rQdpnmJ/4t5jZ88RDIgW7pZIkuujc8jQe1+CrToaKBz5NtiCu64/QIB
B21RZfDOMMqo13pkMrv9ksg1WLRq6H/CBO5KH7z+pvOg01toRa1dh55v0yfNsrZSa5MAYKPWEcJp
yhpzBx37njUM5ot4YjmmyVGK5jCxw4NWBLce/MLbKFl2BT3gjvx919bqCglNHzSaiJBFXocMZcxB
gfLIAhTTfJfVtr9uNdSOcyWrMb2wPa7JvIbMGR2RgDBjK7yK0lhb+xp1ZJhY5rb+s5DCeNvnosVF
1dUkjoM75GGl+f1WXqdzP3oDqotx1+2wV0NaE/xgEOfxuy4Ol51Vb5TSDZ992kEOMgvrcKCYiSHi
VlXWUdQo7ybVak6JZmPwkQ7FBrtyjVr+kz009rYprRz0OpriTgBqe577ee8j97wxwBdxjLQPFYUT
3akVrO66GrvQ1l7X0SNeBiczpjhElnqugvbzz4/Mt9Gb3LRHx8WmvWgjZfbmpiMjwbXDQqkwfz91
HBZhhshSQ/kL5q6Ha/uglMtoBgjw86/VDDkYX+eAfDF8B4s/bNcG1fDm4EwyDD1To0RhZ+ofh5rE
BmvIjO1metRcXO1SHwzUaOfbfgY/2OjVNqWKSjW2B5M5u/ee778LOLmALeGArDY5sWAW3UdB4lMX
bknRA8CuSQ52eqhUd9OWDdJVnz3gpXsKyBgKqNO12RktIich/KphMNe56JhNVuAt8hAmrKEB4LIH
yv6JghACASZgwtYJr0vjAxB0rC6L8isuQ18TQ7/2AF8/YPazd3r7jKd1fypsb7y2BnPb1uwfHSbQ
aWdoq8AJpg3iJc6yGb37MrONo9Nn952vjjva39sGaIOoAwKCyv1kH5XzVq0rLAZA9141PjYynCQJ
W9ywVsawowXrPcUqmSy2xzH04BkOvgkGwqMsnhvUPyM9u9Vr/2NvF/cTchaLstLJJXEKrnkA92aP
REyvw6+MpSLDvLz2qaqAetrnEfU8p22uOgsNt6IMC9BA+0IE+Upn4c015UwKknGIhTiO5yM4xu0E
UnppmSWgvbEctiE6Tmtt6j6CWLKXvtfSqzaHGyPDOMcDA4KlRGcBeHJfJsBx1NFwPlCKieS5vBsT
bq9Ou/oIehmrDTXUOeqOOUYUVwk28KteMT/Mmq+uL9o3A1Zqfu5eXWbqf32npdf847/5+bkopzoK
wvbNj/94X2T877/lPf98zffv+Mcxeq6Lpnhpf/qq7dfidM6+Nm9f9N0n8+2/Xd3q3J6/+2Gdt1E7
3XVf6+n+a9Ol7eUqgq+FvPI//eXfvl4+5f1Ufv37L8/IjbXyaUFU5L/89qurL3//RRbsf73++N9+
J9f/919O5/7cNOe/XTXpOSe3+PaRv7/v67lp//6L4li/EqOCViIRQR/UEJrm8PWfv9IdjKPQToQh
xwb0y9/yom7Dv/+iub+aGvhy2MtwbY2LGEhTdL/9CuU02Z8ddLJItH/5/QJvv20t3x4c4/Hbz3/L
u+y2iPK24XN/gJJBuSLHQbkGKJnBhUim9SpdaAqgy9qg+WtlwDesfSrtXVGePIrW5SK3gADdZOgC
9cq+m+h/r2eE+zRsFTrwmj0wLxUh4P4JmREvucbGwmDzLEACqEgp53fwM2lkfGmHU0gTiHeqfo5k
EeQm56zEd2aFbVBwTJrPjrnvp5Wb4CSzx/ymJgx9KbMjPqutiRTSTRocS3VraBAHDdC0C919cIxs
If/WnmaIHYikLIrx4BJOFTeBvRvGg6I9DtYOW6NFXn+wzZvGukK0ys3u+vZG1VAUdpeJS3xWf3bn
58Dd+wiv2MYiH3aNTcX/aNQfav0wjGs1+DxkR/w9i/GrkT81SJFrML8ejfLDbN9WJgSTVWPvHeu2
0nc40CzwmclhhEUojbybEWcpPVzynv76ivzPltu/fdX/wvVmkt/9+/W2PE/ZOf9tuTWv15u87/f1
5v1KScQ2KbHRVEfRmtLAb+vN1VhUIpsEhZL/Q6bvX+uNd8EZdVgMCCxBPGYp/r7evF8vSEuXj6WA
h+feX1lwgIXenPnULeiOUwTUKTZD5xSA46sFNwx9PKsj3QevA2swDf5IDEVHsyPI9O3rqp2/GGZZ
7yq1hjwOXgX7HXWBeREmUP0Cb7lzp04Q2Ed/kWv0jIN2OsyF+sB+sfU8dKXD/JxWEBGdRD1gd4V7
UAJEP6krWLc9eiF6eddpGNcY424CnJIaw9II670a45/Vl19MHAES3Lv4Z30SrR1kJlIP+pJyIxXM
g2FVxzSlPJqIzCdQQy4dTTT02FmQ0/xQgeoDkHtIovF+LmABIc6Mv8lA96EGzKLVnHBaOj2UJG5I
A7X3ujug1AFjsIznQ57T6NT6VZ9/sar0HgXZhIZflywIya69TFkOrdeiwsTnQsTbFXDrdaN/iOzw
DKKeVEi58RxMVDKIf4iDQbPLN4OS7oG14d4w3ndOnUCMmg9+w1Y1pmeD8Asd9WbDZnuSb2/SDgbD
fBis+nryP0zx54aSYpjPh2CGnuV097pRXlvaQ4Zts1tMH/TBJ2+cH1Tv09R6h94eH+ATomQTnZXK
3PVaf18wLtasPtDxgkk1uCvE2DZVzyalJ2dMFTZEgTvbLOG0h9G5RmTR0fOdDAzclR3t4l1cDPcV
45MU1ikARVroSL07OU2gkIirhw6Un2PkLi9TqRIDNT4dweODro+HDmvsyr2SH+2mWwWjfQoTACOz
dapIVPGxhC5gDV+icD7ZRnR2FGMXcIfyhplpMXIO5t6pM+0TMmoPuQLoS+3u65zlOg/3MEaxKomx
kLPRbAC/EiXhUim8z0mUnvsuxq89VT/rVnTVNZwIdVNuE5yw6RPHL1OJ9VRgnYAhrZNm4lyZDvXU
bPAZPZiJe1Ji+or5/AnhyDV6r9cE8p9CkltLTc9TMD44DLw8RmToTrb7Ytl4Eqn4Li1g076fwvvc
H7/dhjIdHO2o2uNRHs6kmac4VA8qVnATTl3ydWMJxbiLX/SCqeGTc4893lBiglGW15lGr0Jx43Oe
sWS6Ej40XqRDdE65RzXDQ7cZtqPRSpeen/t7R7FPidI/pOjWDz1H4jgf5eHKQ1KmiUEfmRfG06x4
gM7tUx7fdgQRi8k+OEGpgHPJYZHbm86zd+psnC7rMLRY1wB+7oFaPrhKeh5LVqcazf1WieMHrb+C
I/HiRhQhimIZuCo+BkyqpjL/BI156e+/zlwA+FMQxUOCxMk1f0iZwiG1ijQKNeDI431SJOeg6T6E
iMLpRvLiJeoDIdyDresPlQIKyyt2oWLtpix98fEas+vkrAyoRyTuU4AgJiIIjFXyknm9vmwaFmQM
ui0NmZpeOj1aPjIc/Txg/ejdqJG+V1Nif+qpL/LlWGJf1V69Rx7qpW7UBzTQHyBvQdUe7p06ezFE
b8rLrgrZLGWPGJeOD88q07TrFhzcahoBkcyUSFrAOlSi2i9KgU2RbDqWbF1FZb9zQW/EdotHzXyQ
zatOla91DyOwxqhzEgGX6JwnLdtUFL3Iuh2s+abSH7BXxHGVDapVcKfrWLMamW4DQa9JhvssMnai
70RxdffqYPyDuM59C5OX5wNCH/1WFBGI694UyJ0QInMjHkdyPLTUt5ae29/7tnrn2vUVfgIJ6Ozx
oQAnl3ofCte4cicH2nqPAxczVw6UQZme0s5cx7L5WxG0D3DQYJHqxyryz6m5rvX642CO98ATx8XQ
Rpt0HDGJYDLEUI1t5b08f7unhqBq3nM3YQtEKO1lCG3xOU7BOUU1FefI7MVS6g0WCMt00r7KMyLD
fYj5IJA8m1lNPhb5CHTKepD9EgLy2fao5Hos8zB7gVHXLy5r3gwskKj9UWk/zF3/7vIC36Iehu4j
kCHoGYrjQUttoLq0ybD99imA5FsbeiGVJBgUoLpZ6WoZvbhp9OLz3+W5Fqq+DfIC1TGo5VV//9ej
uf+L+ZXNtP338d6qyKI8ej6/jvTkHb9Ferb2KyKKNPwQxIBNhE7FPyM9fmXixCDSFdBjdMcgq/k9
s7J+tdE0Bl/okvTQ8+ddv0d61q+o6QBoQsUd5wBamH8l0qP98SbSA4ymmcCU+Ti00kDpfh/p5Ymn
IqYHQ3Wi2jcW6qFMAQ9ywLEdHT2rwv0u3qcK7VjWaBBMB0MZtmqoLS9SXKHyMb/StWkbqMmLBA5a
fFbGei9ShraCV0vQwINGCBJ75srhZXyYZRFWoHZRmY9hlhzVadhaWQvMw9xZVGrbCnfTatyi23TQ
oUV1FzeuceuO8Z4k8dY2IRA1zkn+lGs2sxX0LF9v0HxVoJHcjZBYirBfqZ5zIlBGCQOf8bw7wF0B
Kq7dWnaC3m1Nw110K02E6557j0tyUAez6nUDqkPGISoauiK3kQsMPWvW2MBAbqR62i0UbdwicQ7v
VFvKu5qm3ciIyNUUagf3GtFg3m1YI/rs7SbxJtLC02CQkWZIvvNPRQBQOGwl2h23oTtsgVodhJwz
KxAH9SfsjfAMYsCnduMbxHpW+oLB7wHpC8Mdr2GCb+FfbNwMJiq3p07pcdBV0CgdyJt0HxvJXuFy
MfbN+/cApBZTPmwD5Dnk+vSOm1bck81oY22PyhL3YifHBPOwan4/gG6yYasCYtqq8fjcKuaOvuUm
1TnFuc0M/EuJ4dg84y/IGeYl7SYCrD8hWyYTRG63RgA3dl6QoCBXrRcIJm9cMNFjOG4zTYd+qi5V
pobWUepjBNKOKEdGEB5e4MV7GjE+oCqkhHel16/qtNlouboMoGbLk5ULDSdGiNuXJyhDoLPnyWOT
kFniR7lReUCN6pxKkwEmmFUr9XasU7Chw1YemmMwjEFL/2HfiK2bPWzlZimVLOVll4/p2s0QNWt5
+zhgfJybO5nQQ9+sI04QV3noAeKUE0PIy+ShaHW9CuznnnDdAgko9ysHa05JwaEkmjrmSYYMkgs0
Ce4ffCAIxE2EYXuF5WSgnFSEMsEtH3FQXGRgRZvkKR/QxQICGKJckGRnuTTkyHYaTGEZHZlulzvP
pm3ijwfkX48D8g+Ct0zddjVU0zZvaAVa9SKkvir5QwLkl3LlWjKZQdnlnC9OA9kH8Umrb1af5bUF
3j0yTeTZ1uMTdW+/7S6rRmL+EvapzJQsVm9zXpmU3QpftZVrRPsmYXWl1tGeITmk7a3VNBtkXbHf
tS7PQwYZCAqKXvU6qipKwjVoOej8ZXLEehaRZ67QFV0EQIJe995wzJ1ka60+bEHyHkY4oz7k2tZD
bqXrD+sUzq+uhGcZlihS8XEetnJRA8oJzUQng4ZZxUXJc5Cn51j7VK/Zoa7TFGI4A2dP5GYOzp8M
jNwwlnKbLIz3cpsazsWTbp9kkHMt2eNisy5A3QEebProq9xJzBdiLwGBdQB0XK/7Oj1303yreARQ
zvRgTfXGGViGerQPIT2qwb1EZJJ+pU36Apf8rgzeS8JFk+f9DHgh46H3LGt5Z8bTUwplIX9CQF9r
1scWhTnkYDFCHelnThSTKupAzWUkZIKgQruRT788FlZazShkfnIk+DyklJ3GoVulGBs0XLDDZoPU
wmFflu3W9DZxHFxJGCGZAGkeyKlpNbvJWTK2LDhlFgrxTbTPjPgYsBIBMYPY56pCc2cGTzJT57Kl
gQrtJYUvPb2bwDlFBQLy6XMJ5TwYh2XOEoXltUG7lC7ChHxJsm9UrofdzWACq1xzaS/xJT9orCuT
fZvG7951GQk2FDksPB5DxRwWRhqWb8uWPVJvsmPKYwtlAycrreZkL34KY4qrsonL/F0KXwhF753O
PqBgzy2JLuT9vVzMLPNS4ieD1QJRNDTuQBGv5WWSP5chJxB/yhfohbWb22adWTeTmUE4IdmV7D3N
zmi4nORTwIGBUSVTZKHrqbrE6fcot61a8yHsTUzB+/doxRy13Ni2YI7kfZlsmL792MO00/h4GQ4z
II/I2VN7YwcG4EByyoML1PmAxfZjpeH7o2ZHGaEEph2OhDZdNwv9A3mzNiL1Qlost0mqtESYYDXC
ORlpB2NVrbrJvuL6ZKbJz/I4Sg2iUNO/72OqAMVuHsf3TT3dar12yEcicmKEoM6PdCfmiB6tHR9l
hFEP3tZj+95kR5G7T3FCxtVuXdj0C7tpKxdQy75bJjia20tQGrvWH+4vgwvvwMv2fdwuAys+yryF
xr8PdE4MTuU+gX7kftISzHQ5jWWHkIREcalh4kg8evOtrqRHV6PyQUDx/5Hvf9JZ8H7aWdjWX/Pz
l+8CX3nDvwJfNJOB5oJLIvv2BEr4W4mTwBelNlyeocXRWwf996/AV/8VOiFoJlczTelDkBL+Hvhq
v3oUSkHQ4JuDXCpd4b/UU3gb9+o27jsWBHX+n6uRCuirCqc7uEmaa3WMvAkyVBzZs7OTE08iL9nF
ADEvZSXa3nvHjFevUoQ/yHx/8A2khIu6oYW+HJAtC/jj99+uFXATZoznVxLFytfKKeVTZYHvsgqS
emMSJMsqc3uUR1jqEt1F2rf6/HcNs9eNlbctZbkKm26KaPZ5GiSs769iyjWLLuIYryTuwuZxkSk1
ehMDRLX4EiIXnHw/v/NLm/p1TUa+0yHrt8l9uPkLZ/LVuJelhj8jav0rOYEk1pYAG5+RtaQLEhRI
OCWnK2G5P2ApXeH8XSwlNNA7NlQixyzHzBASnVXvEO41+rOFtfdIrCd7ojv3KySYN8k7A9OTXCIo
6qUyhFIC/fnNaD9mT9yNx1OUijv2XW/r5JBF2mL02hhy/nySSLcvdxD69037bIPAkKcbGBIWTlvJ
LRKNIwkqOIInkCWeaiwmpI4Ifn4hyYMc0JM6XGJZiMYINyDLR1zUcNNawXbLozGnbC/pEf2kWa/X
mdBC+F65UflPzk/5yBmBEh9HbgneQp3shkPSHm8bdmnNQIKifhqQC5767PLqIWXgInh9w31aYnvB
CYUw4IObPgddRfLA9AgUgiEif7kmGc1L4Z6AKQYBISG8GWHtxSOU38sF0RtE/FGlgn8rUfAl0ZLC
Nbco8ZWZkc2REfROfpZrlRxEglGlv23ILSSfCAmIZVnQREZFw1sYPL8R4INE9XXc3ct5xTSghnoJ
+LX2SSVLuYQdXJ+EgCGphAQRspbl1TLOMhByevTI9KAlZU8VnJZvx72E2pFTr72aSLFDXI/DV4KM
0SGu4qPtCZdU9xIZpOZ0iBJ6E3Tup2ot8Y5EXpdAjeNJgmL5u8dRGnq3BsV0eCC+QQpCeCwBuw49
olFIGrjBoSI5JtyXS5SZIdO48/VdQF4YFLREJOeReSHjrhKISvwnexNZFmJBlHR5fETnMmhjDO6n
NHd6ON96aSsc30uMopI+yX1eBs1Eq7FEqKD4k/Wgv3WHkMUNENVQwXI7bK2y4bxa3J2NpwD+PSwH
pp4kdLK1yWKW9Epy2ZphVQihJ4adgWlYCxI2yoPR1XYloZppPslm16APHHJDf7Jida7g7faDaC4F
FIAsBtvf91c4wUjOoYCz7RNfuyJFJmknD0DjGJi022ng+cAUuEwVnlOJB/TPL+EHSWQGic6ealN2
MRkrh2LR60Eqp7wEKMogySXIDiF7WzO7q+y+9p8kT+qMW3m8U/Qkq/H3Y6GYb0tUYqRqzPi4rC9r
2BWpRQL+INPIiTi0MAFA1YUtVeKsn1+4KeXYN2MHSB8ygmfR1mf0vr/wqbSB7DpAV6TcYAd3Npci
RR3ZlqSYEiKrhWgkCIGNXX/LR2Xn0JiJVCBks5PNwSIzmVnGkuBdJi59IBmBINxJXi5tHVmzEodL
gC3ruLTMRWAASmEdaxi0G8anIBsP2MGextLY1WR1snUGdQJ7cTPWCdSUWwmzfz4AP5hwyZN7PQBv
amWhA7BA8zi1peoju5ZM75pE4dJd40kmOgV0NsGU0snIhi4NrEFmFLmnPDh2YImBkzz7E1uyi472
22fDjGbiSMHQ/MEmHMqQjeTrt6NctnNJWhsfKDdLSx6UlBckS5PLCCgPSez98+H5oZLI6KB5A6lB
RxTCvVziq8UfhEiUIUGH5RVzQb5WFrs0K3El3Eva2lBbMY35TxjQ1gU//ebeJYIDbuLSBKeW+v28
jHwAVKXroUqVpnuPTTY00RYfbxnt2PcWk4HC+pTupfgEh+dQFUihcwIUbNo2BQ+ZlLL5WBxHkko7
SbxnzkLy2w+ZdptNa31W8B5DE5eQRQoDUk9CoXHH2ZbNT5JFSpVKclE5gr1k2nqcfDIMdc0pxKTw
Kz5bhoNJCW8UfzaKQ+ZTMI7XmUemRRmIolLCxn2p3HDCyWau4wNc8QwbtVpI7UTqXk2cHfHroCJD
qBasgeWscwpzMq2qRL81++EgqZckmDLektzJxbl+vJdbkK3V8aiMBM9Ss4riaSulDVmzk061jehX
+sySkZktbyUEjaVOxP7d9xrHOFY+wbNTtpD439UsXWcCY0ZVQ+HgklUvcYtkYmlO8ZNNrFSANuP7
2uBtw8ul9pDo1B8ZCLlt2fGlt2wW6q2EOsqQrvtVvEUvd+OanwIcRgpVAW1Jh3kaltid508SF9vc
g3TrYOouEa0Dha1cilVdQpssXUkgeYmuGP/LSclumOtopUm1qqQiyH1KGCIrJZV8kr+jo7aQyEqu
Wkfd3KlWLdnz5ehylm0ar1X/kAf+hkoNNjvsYFT1ZINjQH5/WhLmSGRkknrLvCo51tOWecbcKmOu
/kYegMwMqaxFhIPyQXIlEhhJpU5iPclsixE2GJRtVHPwlXsnXyAlNXNid1EoxnFj8jxnyioJh4Ra
TOiLslViSBMOJ/NzBQZXnpqEnSgJL1xESE0+U7JnuRo5+yBVLqWgJaM1GsP7iAqWzM5uTPZSuZcR
keuT4GQk5pCCWEy8F5WHdGQydIRRxBcyBWRZSBFS/kQ6eiu30g/UcWaqnczNSEXlLYHpSqFsos3d
WdO2qHmG+MlcKr7Ef8WM6SVFVOkGWOiyzM9zZe1SqlhSoZIib0j7QL7FRBOvajpEqrNjZKfHObJO
RjdL6Hjd59nS6KjMA0QoHWYdf8pNKmW/kZuTaS+HrESeshLkGVMFv2+5WpnAEgjofUI5ZHmZmGa/
lQppFFNRonI6s4tIvCs3Pmm4RGDAx/2wmCUCvlSkGRZZsVJMZWrIIrbsOwQtcTWkzUndFE3ErYQ9
5UygKXUmgrbI6bYTDdziUUp3kuZc6ojs2MlI892gHjT07yUeKNtwL+VKa3jWGxjZPSkOO4BEkx33
oKn1Rj4UisR2GuOjZJLy996I97V6xeDuRpoBJTHlOMH24XYz20FUa+040wGGJe70w7awUM6m2Gb6
7Nv+EzU9yQnlc+GWIwsSH2ezW7fj55g5LF/pmvouItGozXrTks65TrYaVvIbKcxG9H9kD5QtST5W
wmwzXKPtjm0F2w+RqcTRcv0S3FS0D1yqP5doPLEfW2j6oV8uLTuAL89zYogk8K2sdYMas01lDfcM
FPncxcDOKgUj0E3k8j2BLiueFS25gHyV4GPkGgkzUSD5VhPl17JI5ZvleJQwW5IPidWldirqBXV5
mrAzkUqWpAQ6vzJIYfgUAajIF8qXyPhIFkEwzlm1q1z32nZ38rlyIMi8lmT0EltSKA6hvSDtepQB
kXJvT0eg0uJj7GmI4X6A+rKVrXxixmlI4UZAQQbiZr5TtqhES87Ei6HN1MaASsIpSR449KgT+JiM
kNANIBr5BxleWaycV7KHSF5gsrQlzwFSohpIAbUjKpw8BLZlSDwAC5gwer1BvvI2BFKQ1FfiPS7j
Lp2vDvCjTEs1ZG2ScV5KstONTuOrQTBHL67dbptHzk6KCcaM7RfhWpuahGrvijEm6EbKh91TJs0l
A+KhyfOXh9c429/PjjQhKWJDkIcjxWqJCS+4myTZjyCuZX+ToZDXyCDLpdBa3y6PKk9dOkJy1iMq
tJISroo5B/8EK3CtMi2daFhdCWpJNhDJAmSnk2+Qkm7MduvWCQKrjEn7XIm8DMVNKXDKVL4ETr9B
g38rB71BKr/58f8kcFnMc/99Y31DefEZAZHu/OVrWnTl19cddnnrvwqNnE/UGZGZoJkO2Pj7QqOj
6vBP6b5TaXzVYbd/tTQNCi7MTDCV8Br+VWi0fnUpiAlRlldY+Ij9lUKjKVnRd9EpEGlh0JuWDrQa
28Tvo1N8eXtbjfyG/pn3vm+ro18WM33k6TTm+S0zEfBjhm8rlEArqZ+UDkulRM+cJXTpG/oVys4y
UvQRx8/40SH2WscLWwsxGKohZxkTMYBVIA6pRC9xnV15HOsJws9e20AhNouW6ATAU4IfsKKXBHTV
QziD14S1evONDZs1xzErukUZ5ddDld6Y9N8xxP5SpyWipUa4NLOmJ7ayhOn0JwgtU/0haUCsDi9M
mCXwI1FgfpMMz4bWIypJ9I2YfUuDq8VrAaWP0QBg1ntLv0MYDjWlO7Kep6Qx1qmh5IsiAxONOxeq
Y2X0MWk8kD1+e+/OtMdG666orbsu0pEVPdu6bywj7jUM6+FA7LydTJeOwhAR+sUobLrlRzcP0OzJ
zZtCy66soX3UfVwPHQTxS4d+MEiFdHhEXwFvSh0vJkMRjwNk4SP7ndYbiCfxRCIDUYkWEI/RuafY
VB5HqI/oNNxBF4pRSek5Y1MUnydMKZqeFsZzMEzHSA1v+vDGMmBvxLW79tRIpWsXL82mg3/uwzmE
YYUreGvthW6kxMSlgYJFsBfiiOgUNNmI8AaOkXF2F6ERvYymeUoM6w5EEeme+amYQbOVSblU++JT
kyKL1nvXoefctrX3Xim7degNn5y2uE7C5tHDUoEILX5pXPPOGq2t0eHQ1YX3+Lxfx9DKkqh61/TD
XYd/Wg+FY+HiOIcOGmyxxPE+Rh4X2wTFwqpCDmvHQA9qGrzV1EstahPF/cdMrRiP0iNKdQD9GQu/
QJkKdhV/bzBLCcyJkLfQl1GufI7CdpdOHOpqH7x0OGyilNoVAHo11MBX8HFEc8P+kLVxvEDm6oNM
FGwWrlvNpHCXbYopNRaFSiSnDaDe4+SDgsYUMoBiuavzCaZqUGA21poTPhQN1c3OhsPU5RigcUFo
X6IwrhbIpWrR8+U74RB9IXK/jtMpWcMYesEuIFHsAoWkHi61wjpqNehl+L36oSHS7fH1CM96pY4E
v7OJsadePnac+isfLJrdWnftsOlHR8X6i1ky4mlBCbuboPFpD7boVWddfwW1F5fGubGXyohyT1L0
0bpNxn5nl+CZnc8aRm47HDu8lVt6yhVWcsECV+5d1qraQbXq27AyhYVbqivARuTGmYINoLvTgZGu
EzfXkGnETADvEX+D/tECbse8c3rIEWEKjRwC2MqsT4nPQglYTUvk+VAnzcuNrVfJ0o7AFraFuoqa
5NTYSbRpkf5RvPiG3oKxQofhoNbuTR7MCJBl/U0P5LOww9WouJ+KtFsnlcIaD1/spLpXOHSVTHkM
B8ddQLT94DBETbY03dpdhaLyHVtEYylKQAYq5b7dYZuTQ/7gJhAQJIK1AtZF0fRE5lN/DBr9zgJx
kOEFUkswZ6c3eHOMewqix94ZP0ZFrS1MiNdwylKAlXVLywc+uhMGL35gnM0qvLFH4JlpD5xonl1U
ULxlZz4jDBviGY7Gf5WFX5FhezAQkgXOt7F7m1hFcw8amasTBy+IfOhr1VIj/D/HG9M1O0AbKHGB
XMVdo8iuGq9fDyHeCXl7KLq4wAOle4xavIUMbAfqLNqVNd4tfX8vOa+hYgpQsXi3jMcy7clzwurD
pIUvCPG5nc56mUaV7FHgGiZQckdHZKmcyN2b7OwmudjAOF/nEcmm4INb9+rB8rU7e6rbdZcBqS+L
AmsjcPBh7ZRE0NjslP5hHBhmgY6yAGSzafalHVWruMuuKsGZoAwFOqmB1GbBTDyFVays2Xa9ZUPm
labWlwqlnE0XwK5za0wGXGaM5tBgxsh85ZcVOqLIWScme7s721/8OSJemzGF0ZGc6RtEzk1SO3v6
4iX2lZc5n8YwKhahEj2FXMzC3lndpJKjsh1DvVjE2shsndiR8IHJF1XEwRHOzCoSe5DXAYeGgezW
Kq3ZurXoHV4/X2vLvKtr7W4cK3wPr+lTork/gYNVcrKazr1TUmSeoBaxP2kNHZgZoU5UBJS2YQON
UC2aJG9IMVLIvRypNDtiyncMqYOWLpUEl8misytG9Qo55BszNdIlFph/UhIzf6hyc6oSDqE8gU4Q
UcebQmX7P9Sd15bkyJVlf4U/gFrQ4tUdgOvQKuMFK1IZtNZf39uCrOnMyBpm1+JDzzyQxSxmhMMB
g4l7z9mnnkeUBGzzs+qrbpOTjmJ29DBv18v1UhgPmjHsk7ijsODsk3y97otyt6ppqDBtseigHaUv
X9439SNAV7+L4oCai5+m3Il02q6xDysMIpr9SWnNQ6JrG5X5KSY1te5u1FJ7qCIDK9M3NS0vmC0f
BAuTRdo4uw71ulDVr2akXBmu/uWH/eG/ttE/tjN/rc/Kry07EDQYNQuN5M9bLYINmixBbOSzl9mk
1Rh2MNapwsBK5mCHksRYELbQfOkcSH3A7YHYu2O8dT1eD9cDngCXmNAwA/Lbv7+0933Mh10gNjnT
1pA6m8CBPzwRe05bkfcplwbiYUIu7w5TaE0vQ3OTtV/dNd/2oBh6KIGLRWibh8JMhWBlJKGT7fum
/dxkM15M/apARVja+aeipUy2InxOZ+IjTnpeX0bO6pTI980hH3vMX9RJDN68WL2WlaK2qY46ERaL
OVHyrHaGeHL1btcZyzlV85s2AWFIOhEoZVhJnc/uKIR7dRRpva+SXaMu1NnS0Jkn36xNKt7qXSOD
hl1s1CcVwGB/6ng3HGQenHAj+7ZNCr9c8zugpLsmVncukTcTO7jSnbHEavj0lK8DJP/f3GgUBx+2
23Sf6KzjEHc0ytAfxkA+Rl4niqrzm9TOdw7V05Zgin2rEGdWESmZN0MSFnZELIk5fupUK8goWgea
yFiStfilHxCUpsWrqS5J0LCQlFQ7h96PiKsItGYNTdH1QWE+z71O1yjOyZIn+8MuWZJXzYDZN94a
MKP8fM2Za4z0uuqySxOxfSxHprZBiz9XGtnOY4KZSDTedvbsQ5dFD2pTT1wiAWQ1W6iBPJlNq5hv
RvdEXvUnBQH5NrEQhZNCMhH0jqN5UkdogsYCR19S/Hq2B5F1maZYCYG0UfNoK9Se9XBW+eA8j8JM
yettDk0eg1XLbsesZdM69UuGDc3p+jfz0K/9QPlCAuZBVWTaqJblw/qhJZCafb5gSmF3P1pnClSb
LDMOc7vuRo8ZeXQ3ijdsCixNxrFqUcXFxa4Hjl4K9n1ze1UMgNILe2+AQGj0fNtp/W96Ftqv5w/y
aGVXB4Mp/3lnt/xwhXq+jIggtM4HuXZbFCwKtVF+z9RyY7KOSBw8M3z03JATsGY0fHr9MSamZ5NF
JNhl6/yVTAlyceIwH3OWCmjjdYVkhmPv3yoP/F/9kT8Znf8Tdf7/g0ZLyEA/vPzSOP2Ts/n4Vrx9
EN6//8SfHkv7D1YBFbGQ6gI//cFi6bh/0AzzgCkgvf9gsXT/gBZKUQAvtK7+U7X0p/7I+QNuGCYQ
OD4e1TtCH/6O/uhjWYDfoSJmwhqtUrNwHLmE/zDwwHZ2Sdt1aZiNxbWUy0cu9IjqU0PBYGPG2CoP
S9nfjVj5IhNTkK3iz2oK845a7pU+Yr5aSGv5XW/6Y4uXq2LiRLJFj1dSwj7MnsoA2XN2nTSc5pGE
pn1Kka/Qydymb/bugjPFm439LLWTi5ffzl0ug+Xflll7IqrqKWIzAaxk2DSW+K6L7O2dJj2XEYEF
oIfwvfX4ta1NH//mPfZ+gQbKK0fIxI5Mhj4Dpv/5fmYLX6wqjTQkunsNTLd5ze3sMOek2RTu5KGZ
gDgu4i8Z8RqcXbDP5BZIVLbV7XglkulsePMlpiufEd87dsZJd+rrbPBeJs24iXUyq0o2xb1zJmro
5EwGaG/lWdHq81BXJG2S01gsWH2cNFnIdSifTDN6ipFi+yRAwrRRIFSu4mGF9znB1uwn4foe3ttg
MoY7r2Il4dhtpdwoVZvxsrICR4p5C/U0GnK8Qu7WnAp6GjVNiPheH97UiuC7pN31tn0UEIxzMqzN
wyzI05jVz6NwfIIq4ES54kVVUJampFsVpGcmYGXzoXzKevOgYVx3bP2gpX4vjrrpQISGL0ptwWjG
rUJm7LtzlnQWwVmFwJLW7BZfrMujlSNF4DCshe9/w5zz703ztFQcapJUDGC1ukvplg9R15MHxpl2
ATWO/JqxXQ3F62w2hyLCX2ip6dWQLdcptW2zTl4sddq0hfbuj6scujbeWmOkNY9CHe7MCUPYAlTW
rh9SfZPFNqym06RjuB2kzsWwb/omInx5ZdNvNlg6h7VAvcRZsHDE104v3wazCcmU14im7PrxRN94
gUkHTtFrcSe2fbt3XeLxFqkzKuAShkW7PsbkqG7oEL51KcusDfp4m3jPGvFtjtW/xpmLcpUgx9VO
fNQKEHZEcogq7ZWUwrfJMJdtDNh9a1KkrxWnR7vElRHfoG9HquLjpD6WM0kAZaLstcygR+l8cTyF
9Aj5u7jZGccFQhzkEUs4Uw24cPlkOuYmy8ku7bE+7vu++OaJ6Vq3vRuHWnlNTGQAamG8ON6ThN6K
LIdr346cz0Tyjf/hBXr+rQEazTLHM5n0mVoasaYbNyv40tJHGmnzWYUU29psFwC9ADKR/mc3wcFo
chqMxV2hRojzBzTwo/ymM53MygZjYt/CnQIK48UnZ2HzSK3rUOk6GXE4P4noAm87Um4J22h+KGdO
u15UExnHLxsiYx8lU7tPU/x8Efh0NCLiLo69gpwAzq1VEgPBYhS6IBicBcb5ODpZQMCEEGUZzIr5
ZLb9U60NO9L5HIB7HGAImvi0Wo2+rWqGIvEGuR/P/J+iuqmd1NvNgnYt4hM1BHw0EQgEM7hy5gCo
jU3uwtYa6ut+7PbSIV3lDGRX0JnltDwWn6YqbcOoh4oTp911nEOgWFt6LXnjbjkPUNsCFLad7fbW
Kx1qjSUhUUW6JVCVt7zlcG7Y3tWk4uP0Sn7Mnpanycies3y6GmtqHmh5mPc/O2s6BKOQf0PJ3rJ1
eSpGjrE4imk0l1IZl+s3sQus1kqvsbvfSceBmlKRHDvn0qo93DZDPlrjgvxsAFFRvslaAlHQb/z1
OeDFObUkGrSAnQJX0Z7WqWj3OmXPbTk/pdm1aBXDH3RmqMKwL2mjUR6gT0rdOAEdVyDQazMzjCxl
DBXrWtquRex9FZTsloJXqgGVtIcaB3YRQJK7SzPsnjF+/K0D+Ne3J+qZHD0Li7+bWS61Um85lFwQ
3mQKjx75hAOHj00XZ99XRyNyEeQTvtR6QyvrKTE5xiFAwU7SwzV2sEnCgXwhGnrTshRJA/a7Q9KS
sy02B+YMnl9G4TRx8Fpq01Nc7o2OR5v1MACMjD0zReYNTa6XqtFZFQRfvLG6h3HVIM9hF00n65vW
1m/5ygvUUzmjhKteYghktcnT1Pj1mB0woXs8QNLXwtpkNPM4C9hYJzSRBXYVPWwiFAzv86oy11+M
lNi1+LtbME8MRLsyl2POl7biLOdPgLkfshyYs2MgdND765G4yK0Yp4AaR78t4fwgFoSlXIHZfL/t
dZRfaEyQIowfXyvGO2PCRUZHryrGI2mdqzQyv1vrDZ2qKy3KCzjCmxXkgVznq7m7kw54XYkCMYvP
0lbs5jaFMPWJw+mXMjG31cSVpRODayZLmQ5vMEZslev+eRX9QQDEDhRtfYoKCrfmqB97azkPKUO2
96Z1E9sUoVR+A2pHCAEDNKZvovYus8cd1TNSMdLupOIE8udifdRiTrJxYZynyNxFCf78uOVFkkiH
Mm++WCs1DSN701AzbKyheGOv1xM/Oz9pjXgzVT1MDbKmi4V1iyfYRsLPMU/PK6CYXl8eVNLEeVam
cchasVM82utpxm2pBTEbKigqnTIF3jAyfUdyaKJs3E+Og9CIC4lgMW+nysR8F2sczXn8ywCjQsDO
eB8eq4GPu6DSInpKUWvpFUFy0MvrEpMnVw3lt4KiVHblcbWn2i+dSuyA1JNqDEciF+wrxJzv8k69
9CnvHUlXVC+w/iaZHrai/kZCKeMrEeZm4Be+W8PfB4RRsY7WSn/u0zZQzUZsTMcmAGqgFq7zTqPP
rENlxDwJlD/dpID0w6keKMHyudKhNC71HR+2VxoeSa7ykiSi8wIIhzoNU+Xu/YNVNHFAod+0iqwq
OYadHG5FZ1wVSfQ69ZOvN7aGwZLUgyxBq9JMm1EnaSWq0pI2DFwOhTJnY67MTUN03Xek+CUeTny2
ve/PgGTqx3xZDomEeWDHjmBef+vqOqGS/Q30lfZPazyM6PPUE45slUh13eLGUY2d5EUkhGdu5P+o
VrgbVdsyKzOQslI+DDjjO3zvw8AWbtSQPKf18FR0fNJiNyQdKrXfdMbXwlHEtktrO6CyLeH3xgEf
IcXxmvRhs5kCM12c4zKLK2iv3X6EYCKM9hNOfgr6LXk8RTlVh2nurMAQ1snTh4NQWIC0RN8Qeans
qJZVfjwBLwc2v5/XrJDdFY3YYRl6MVwpmln5tkQvtMyDKZsbMkW3FZUonmx+L3CUb96/30IKUgwb
3ZeQR6QAhM2NKI7MSsAXMKw7dbS+2+PwWip9v2/HlfnFvMt4Q3YkT56XlF6Mbtx5aYkcunfIkTO6
lJ1LK0I1I1uJK5ViuPcx70xEskyZKIOKpygcZyfXHr11CXXM8EQh/atDDs/kLnQd1dhO3dRvzdgi
31ml3gaJgDuki194jCAjf05qyGcV0h5E4VEOlqOpaJ84X01yx7pvTBrMzzOrhJ7yxDhO8LQQxhEe
apIl44IMmDV4/K61pabzFgneyveXkZSbN+QTp4yEEPRBwC706FCZLdMjXaKeSBQPjqRBb7SU5wWJ
yHAk7ETJ3AdHG7bvlBc5qM2eRQtd75ce8ttCIps0sgFxQdwx51WABoR5dHafiSzeSnQDkMm7WU6z
qFl0mbLGItNom3rMT2VHluY0MmtjFblJCYTm1b2Jp5jyA3sP1g+XvhMjVeu5EqZVKBR6tn3fo3qJ
9szO9XGWdA1lZQal2nbOCnEykM16q3s7W2SiGrz8iZUxOnGOSpVgvbOS5rUtU6ocvMoRhIiNaoM/
AVwRGB27VKeLA8IqwVStVGuS+t71NDLXXKHSbssuxFSgdLG4MwlTO1kycyDDunxretblCpoPGkE4
yRNF9GVrIMpKPDA87ewPiUboFTXXVUScnwZ9o+ekEaVLwqxDjqfvVksf2C6kPECdQdRnsU+M2MQR
CRIeT5wiKqY3fQ0kWDbq4+f336YqE3VHJzu9H5+8FKCOq2YVyrdnN9JR09dAbwd5qZ1MZEjHV0dp
UKfWTNo0TqDn5vTGrMQ9DcgQtiItnov0+n0jTP5ERFbvl0nhPF5MHBbe6UT9JTYIKUw88b3rrMrP
vPrGyxqVoYeMu07FQywAS4zzeS5ZjG0TDRkhGJzrlYtaIGQhzmjxaQ9fRJG+CJp0oZcrd7Yo/UxN
3sTIicYwq9AazBN+D2VL8g8bGWe5H6ExWQD5t5LqYrLARVZ/ZC0kRAUML3Cy/NtiqtlOOAkMM04B
nkrS4oSgKMqkBk7GK3QoGVnTpIWBO8dGoHupuu07uuX9v9a5Z1mtHsyGZeT934yDpoWkua++M7/M
IytV0RtMn2j0iui5jpghzaHiZGikJk1EEJzIPLeTiu2h1b+NVMNRRiGkVyVVaKZr2xd5Febsh1WV
w64NFlWiTJN95WSk3g+ru0/YLBQkx173dNtUgOkhzVPO7BVbrQylpE0QhuPNYZbbqa8NJsR+EjMA
NRLx2itxUDhqefTy9lATgD0kZG8udq6FbW+eqP245zg3feApN/NkxghidesklPVBeGQ1Jk6zs0zW
RFGMD1ZCii/Na2ujdR01lwzWcUX1evQQ5bkgKxFmwspx6fK79fziaV2zXegFB6m+GBz5WVc6LPgm
6XRFA+86svTfWRr+qmaD/MWAo4/2GWvVz5WPHOJl7elETRZgh1Wtfl4iMn0Ni++fMnYqoTwTPwRm
WUjqfJvvJJukyIgym/WZYFgEcdXIgPj7Vcv/pB75U2Hz/yMao2Zhivmtquny1vZgQ5rhJ1XT+8/+
KWtS/wAOommuiklOMuJ4rP/tn9R1yCDYIU1K1pbD//UnOMT8Q7Lj4CVChwM6YjBY/qxfmn8Qr0Al
3qAxBiDf/Hv1y1+sPpotRVfS2qkbfOCHhpZn9blCAUjiw+fNK21EaAN6Tulsfq0WlJ3ofavxd0R9
efkfujvoNunsWCb+SenG+HmsZ3VaaNDiS9/2nofl0dHvNA7AANY3cfYasxtH7geU1Sgfa+Y9u91W
ytcL6eiALAIDhDMrjR5nm8T81hWPGmdukolHqpS0uIBa75fuYXAd5CuPDZKWtf3mxp9sLfnNG/tu
xvi5Gci3gHIJ3I9/4kP6+Vu0hrowJzulX1ZxUNYvi0en3GWKVc8ZKshIU8OhEzcuwq16cgNrfers
ZTvXzCycmqrEb2LiMr1PTtTvbSjySplsRoQQMKYDbOxxRmZVA0zis56+WUkCgWU+NA69L4OWVq2E
ChIzekMwpN+WeERZe5d9TglVdKPnChmtWZiBMUzBD+P8L7qzv3Za+LKu7cjKOSDRdyXYDwXvpCNu
DNM3qGlO6ElSbivCdFFEM1V/n9ifFiS/KsIK//2n6nIcfrjXkpwMNpS4Acr+H0ZMbM1JlAxGiR8P
qRTFCIv6mLc3o+rgIcEWqHCU4VgUDl3WNCwbcfAaDa2cte08AhZZU1zv6zQ8lEOyN88OQr1CgcRx
pTuQNbo3C90VIca/qcP/1Tjnqnm7SRikEWF96A6007iswG5KX8lC0QH60io/yg+zS6HH/t6x+PQd
3sn4tpuPRFhu7MjcKsmzUb2YGCFa9W3Ew6YRbTDeJKhuh4WD+SMZXoYRxBrKerJ7K0qjisIJAu5e
1z44xkPCSqDU7ckgyPzfP4W/aLNxtTS+HamDJOvrwxo19vE8O7lWIuHRQ2G38DV6X5SmDyid0AXI
6LG+Q0uz73X7gE7sTOevU77O5bPGWbvngGup+5UM42qe9r+5tr+YyX66tg89j6myp0HtVgam/rDG
Y+i1SrCyJUNluI0g/hXtpc8A9iE5+s0n/9qr/umuOPLKfnglOi4rjgRP2eAZaKbht2tCRbfdcUTn
INNyb4xiotpobGE0/aZT/qtlTPv50z90TNQUQEnf8elZnQReh9UI+nR5D9Ez8CgxjiPwCCRVSRRQ
Qw0KLf7NBegfW2DQTyXUF4Q7uxckZR+mQSracaHW3HijpwTd6aAL8aZFUhSPvN0LzKpAkkHHqMv9
OoLIpuChpZ7YO68gO/2ccMHxWuPtkDVeB5eBkbyw3a4Fp2MHuaG5+uTO/u6h/cUSxFWjCqZ96Oj6
uxvth4c2DoqnKhbJ3GlO2yT1SCOtdheFwMASZWeK8q0o9IA8KvpOQ7jCDc6cDVuyo8J88psBJO/Q
x8nNMBwwegZJ8/ZHbfEwehRol56cQtRTNndhmB4REDgtoeo2UQkY39MXBUdoDYM7uo7m+Hcv9l9N
r54J3Mx1DOS7H0EGhteXk1jQy2S8sSR/7MZqInm+vYoJcKjXc7qmN5Qq7kkOvpRRcVZi2MnKJtYm
X41i6T0Lazf+8pv7IqfHj/eF7hmpHZDybTyZP79YjVJm9STjFQoLw308HeBZH/S6DVUHIlHbhLVW
nfTF3iAy20xlc2um9m+0D9pfvdw/XMO7NuKHcUJRtmuRULJB0gVJI/FG565kWfbciXI/LsM1KhHI
Ys1pyB6UcvzdrPYrw5fXix2Szt6RvaAk0P18EyKsucIbOVOSI4zCo8Uji+2eVtzIY0BgbQPGHFvC
zcx+VyBykwqYZBWhmI1zs/Q7pIAXz8k/JZMWRu19MpO/2pIVr+tbnTCN6pZyJOi1ngoVZ1zvWzQs
ge30O70RoTFIKhtZS2m7QwPn94uFWkI7l+lITEDhu4vpe0z7UrfqrnfzlCN+F4eaUDalKfYD+hmH
bR6F8cJXsd8PY7bX3Hw/OgmOD4sdmnsoMXm1rnE01/jGg4RaOSbNIj2Un0V5yW9VUjuFRLFF53ko
9vUY7TODzJKaGceMIENG4JJkBg25bji5eoJauiLe2O59tEaBBBY5EXYr2Zfj/FfkSN40E2thvxu7
HVrtzWhycPeau8TmMDkqQe+QGI2V2XYzf1G+jWa75SeOmlaQxYH/TTtorkCV3OOjNHx5r+L4rPXP
ava1tvN9MaW3KIe2Jr+ekKKDoCGlUrwgrgxLJR25ib2h/jr3BghKwgVWnov+isUKCVMVFMoZ1Lk2
EY7CzR/jJqBLte3E8zKTdvUqS4lFpoXpUuwd/XFAyoudwo/S10aD+GCuWPSUoMh7yvIeQidtO/X9
RiywTolSUWKW7Qwn4VwGnVpAGUbbHBNF6I4H20p3gDB8aSJYluJTNF08lY1EAWTI2Xop4YoHTTRX
WWX6/VRuPeboiOKWXTfUFvUQpVKg06iZomLbymthbkchTRsR9Y/LA7BwSFDUmS2dKO5NMpITkxFC
yMeVxdcMfVpycJ7Q1dGPqi4UN+nJdQ+4MjjfipDe1ulSV9Y5UukHa93WI71vVmtQ6nq4Qv6qQH4W
9suMm2BY7V3WtVvjiwXFifTm+EUbEr70XZQkNHDxRhkY7EHxlpj6coyDliaIvxmPxaCFgnyfka0g
ZFVMbVdEUmyjheGtnZwRCHRKjYqMuULClRjYKOaaiqrRjW0/uHoTiPreE4YPvAq+CUthMmy6DIm6
dB6SQ6edqlL1qTdTxX5fDNFBbqrlpkSCOpEa3moPTVNsZ4ZKyx5blrU0pzi4erwXzUNdQH0aCL2d
ETbbd+0EG0rfNl5M9RV3Ir0zkmXhzcA2I6wi7lLgcpQq9Snoyzow2CX2cRpYvRb2SNNSEkubvtyM
xgrd+aVZbpN15ymEMC41fGRv21p6AImNEgw1IlQTBmFA7mPnjqHbG5g7ohBIK6L+t9aQqMF5Q2NW
D8zWhRbCjgN5dBlbSKQpwNIkT6Zt5bANRz+aLTdWHsgnKRgsUX6seQsTeIWGxaGI56N30OaaiT5W
iXa4CtRUZ5ifCxkMVziE25hBFpP7S+aZthocmEyEAmLTKCjwvrb0JFZ+INeJxnO/1pQ4jfUr2+WF
uxq5Jv65V8aDn2uPPQwV6uzbBoxWqYuNoeFbaR1/iCWL7FrtqYNxr6NdT/y4no5h2bMXqIlGjr5o
IB5z9pexZuwg1+y9wfEJ66LbPB0LWkeIcqkZV7s5TX2rq8IGaKA3pkHqOn47On5ic//m44RcI5r4
qsbsW4PmqwJPyvJdzcjkHgAh0G4fmdGUfg3dMttb/RtO2iP5Cjux6tjITRyWle+oyPbJa12wBMfM
H13fbXta63nbbStpeWEfutBzj+sRPtwEkRbNJ3D0FlR5RlYazSLq5Ze4cg6lhzV5wKeQXI2DlHY/
dAKpc3uXmE9WdO8A29OId4qAOeQo6OIZM0Jk7DRlCHI08FXrPa46eF/jM3E2ovXCpCBqXnPOVbpr
aSq3yQ2B3bCrrR3px1v607JdCIy82g28NW5bXRJnCsp54nfVhxoVkvC29Proo+jINsuDSeGuzugK
JUHZucCG4f7VwHAmivALjHZT3VtNTc5V4i9TcZ44pHpNvuuFEqS5us9zY1ur7X7AdKPyTXCXWhFj
ZMATMD+K6Dm0M+yMfPugQVPeNcvGXh8XEW9tozj0E60AdDwkFG28ots2+gPdljEpMN5j8iTPtkzq
oGvR2uLNHIhzIhwt5Giy9bJboxYsSBFtwF3fGLAkteeigzuTDbtIifaiVPY66W/oyglodQ9tqh/1
KNprKyb7xU9HPaz1c8NURIF+pw89EB31vta4SAaxvc73SmwTj3VTj7Zv5FGwxqzRuXaK1eiQGCer
dcCiq6GXGSfFivbjZBzb1rx0JEJnU76TM9faOAfI6aFchik+HfPR8E1Kj/kaGCxoclWmN3zSSgzf
3HQCyE+4846kFp9GyixlZPkDavJWy/ZNYh4np90pGhdFVGWsGsdibXeEOe9kHiFvnV/oXDg7C40d
gfx3Al+RXDFUrlzOkdCi/Yxxb7rLltvA3tPvOFu+//ggDqpqnDs+KtU1ghO5k6p+sgcVP3DhywWn
clA1M0vkWItdaOt4a91A7pbYRA1N6+OZdctd0zwXRrud5CpVr/ejq+xNS8aYKXu5u5lGETbKuXeN
S5lr5+a1rxX44lo4UG5VjHY391htm3KLhnGr9mroLkpAqp5vjyyBrhK43oUCDXk+1gEZQZha3nXe
e9fD6FwPvYKMia588qqSLCY3WmIkQcmPVfug69q5UDK/GrK9W3PTzex2STldT/Yhz+JbezJO8s+J
ZtBewVZseg+IBM6JdyDQYJ8u1jHGojHo6knEChtHko9aVua2PiIVSQcF0lEUUFt5zSY6eArQQhEf
yDK9nuevojZvgaUHndi7kFXb2DgZqXaOxn73XvbhmuQmSXObnUqDI8qX534kPG5WeCvvFdo7BCOJ
rHoyqdHbCrTsuLiV3ADbKn1N6whd73c24zZe9VPk1UE1WVdj5z5UbvUgrPy89IhcIvdhdPI9u8pQ
b0xgkBiREFfFHs74JdrPHVshXtcFDzZZG2cqqlsOdufRHO9Fqz1TxCDsm0bmpi1btoXrlUl1omF/
qkbRQ1Nle7nxo2KBi2cwLgy8JGUZriKESizANhUuobFt6bjnzbOeMhekNLzy8VvCzldLhyOt7p1G
qfRg1Bi1ddgX5JOPO+pnl35Klf1cTI6fWzZ7p5fIRitNjeuE0frOHrVLKfjw0FyrY6JG342aPaii
PnMaPCQ0p5dGCSIvunbT/Bvn79Ngq196zTvrgpxdyohZO191yfyq2d1dl833OTszvYiqzTqbL0qV
oW28TleCzBb1S6msr1Pc3pmYGvGcbCamA11WyorpXNXLfV8WLL/sy1kytgKdna+sE03yxTxTCfxi
RCXYG9t96tvqxGp3rh1jq+qYWfnwTRyPr42q3UfcSyhb/jJ8Tw1xg/DvyuxPjru+6qn6nGv21ZjU
d2rTPIqcF682zpVLnGH6OUVdt0bLvaFydnH0I8fuey2iGdPFUghGG63IbuOofFJVnqQzvBjtem+3
CI2mMvu0qJ/MeiJ1LzE7qM5MULl5qbDay/cT1sReG+97XkPuK2gq5qGW00erhraV3a4Zw1VTWNw5
STGget049oVzVIUWNm3ymrPh8h5Sng4q5bNVJYeaYepFCzj+lsVfrM9oe06LS80Xg1xkGKdCUS9u
QtdIVS/0inZVNLOXJ06IL1dhpCNG+tqDB1iN9mHkjR3k3k/LQpMSiMVg8bgkCjpYpNBwxsFEG3wu
Zhpfjw43sjl2uAAcjThJ5Rn/A+e9UGteTcIhc1vAOW0JPsx3e/Clt3ZffJqBRYCUWJNyryE9JLCd
gtTWBKDSxZ/J5grM/juCtO00K5TMEj8SoO623CKWGvqkMfJUK7md6mwvp5BoSfJNV3Ys2bz+tArd
2B9nwq17bm3xus72QU6AGChlNDyyLJm9zGTJJBWvXySeJkMbpan+VIuwfxkcFjvDOCKjCozIOMqp
uyhGTKV+Husnt7Bo/HFGSK3DmFFX41ghT1ByEZKVJJTVHPM4pPFPcJMQVNjg4W4qPC2U62hLNuRa
DLsBC5tcDtNm3VZDB/iDrM2m3emrecm06AFa9KafomDUxEHJ2p0VAXcZ64BKamgRNWisYa1613Pl
HRz2+ORJhnJ59oxbAyx1pUMtMbK9zabVNdN903c7GbsZ1/BPOuarutgTKRKWjrKPVPPK6HT/ODb6
cRposK9sjS2iE6j5uwZtSy5Fa7K9sl5N1Xd5cJUrqOg5Ixf9DpDjeeRM5UqgrRVMDn/kh1tOpzDK
zvKIv1acOjnmJQmSo1kN61p50JP2rp1viUHdx0704K3lLYaJZVMBEVHcO7shCYt4V2zmO8mz3DRl
cdAdzGZeRONe1AmDLDrb5d6lQx3Xj/KSLAYU+TZ7kxXE1LJPRUrMRULVl93WrGvb1eCfHOMHUCcc
kTc5pYm1aoIcREPFKRkUOSZBAumTsOkoEJIKlkTIt3i0siCh8vLXDtG2LSdIgnXlCdNiNMkjfVWT
BS3nujbaoyN//zsisTcQSg+62+4m3TnYjnFRMrRQk7ctzTaQew/RU6imQiCbM4KFBKkObdUOdxEY
R+xPCyoZXtTdUiBiphe+6Meki66z3DjXOku3rewHOrF9+Uh95aDVxqlt9JBU1ONkGZfGopbp8Op6
+lUp7MP0mRHGFikQuvug2salqNnKYEvreVcAF5yczD0YC09J1nT4RTZ6QpbDQQUhN/tOqtwsWX6b
WsurHEXaWPDwrAMoVF9ekYOUb45Zi4kEJCu4/1676TuKeTIP0Jf8uEvkaTJaDd8roiDLrvt6JQy0
3yQc7+TblPKkBnbglYLOpmx3MYUjRaoYC4oHFH3kcqKiHZNvYGHxNpDwIXetDt11+WLLF1w6NNuI
ohBvnoiN49IXVID099/xvpOl7jFyxsujq3otzmashvJFbKt4V4KjLkbrsGjLq/x3vB6B0plHx05v
DecmxVvZxRanOCvwioFjGVfGJ8krlPehE6jgIv0oxxLHdpYPD44NVRe7fiotxpYsySmQwGTVSuze
K5PSPPPfWXYf2B4f/vg/DCD8T3rn8nL+T/whH/+vy/vfDCkks+KHGu4vXp77/h+npO+7f5BR+I+r
b2PS/Uj7eP/hP/vikhDsmbrr0EL80dVj63/IPAwd6wqGs39mqv3ZFXfIVMPIQFccyi3dR+rBHWuG
zDB0/sCb5tDF/lcz/e/BPn7pabg0BWCN2NCNiTbn1/5cdF1G0egzPR1/jPQboXNimziPF68VzDGF
HLQB8hcN5ZQSkN08Ms226aPDHzzzDiE5QkA2Uai11BK1jBc6Flk8NmJOaD7OJ3R0u0WgCqsrVq9z
HSnAIOpNGu9G08bzTTtbl9QilvaWlmFC4Iz7YE5X7MoI+nsQBVS54nv1FnX51q3jjdpTsMusoHY+
aSo8WGUbqTV9riIQEYcN1fIX5mYdvqrRaFQKnq2rSb/PantjYB50XegLAsk+TX9maO1KW55H1oj2
v9g7r+W4sS1Nv0q/ACrgzW16T09RvEGQIrXhPTbM08+3VVXTEnWO1NUzFzMRHVFRTqIyEwmsvda/
fnOr56+NJM+oRaNBU2XMyDi8+yhhqo/E2kT74adiy9ezNqFB2Xw+KspKo6WYarFyU5cJrF2Klmd4
BAcOrbNZc25z2RAEYlzIp0co3vjtPgFknCM0JTzZMeTb18Z5JvR3GSenhlcXZzVYmRI7o6eelgxm
Wd8947jRufVtOgts1eWRSBI4+mKdSgiOWXpCIbE1EwZL5wUjNaIZNx0hraIj7hH/hdzn9IIxChtu
O0Bpiiwo87K5MvR520GRxO1x6bTD0W+bfdxSX6VRPBfBDB3bErfh2J7sFNp+WV43DlyF9lijLZjH
+HbumqtEaY+KqFj5rbiVLOjVNShlv0f8eGrC8ExsWTA1V+0otoJRUfVSHr2+2TsIzFsQmOBOXdIp
ctaTd0oq+0TEF/TWnLDcsT8GEJBYx+2EG9y2Xvqs3kYlZ6K1oSFE5nYaPieDvXVx5emsaRVyZZqA
b6wOCNLNcFJ7Ri161c/WwdC4uaxlotPB8amnZL6UxK73lGEWZKcUx0ea5BPivDP6Blo0QBXrymNe
t/vkOXF6Quk5W2Cz2SEu9EGHf70DF7yAVDURRhCuzbDfNEBDlZjx6c0wl4vWnQ5cN+LQWAPOzOMW
LxEoA5wABUea9jWWuNK75tZL/BV/xM6nk0iaZYUiViyGjlOiecNUYannNMchMS3ZvtTjczHru3zO
79MarRuCDd/M6Ds/a+lxiKel6T93tbPJs2htjQ8w2FZa91xmpHzWCTeesM94gWx66dy5ptw7Evg7
3PttcOzm4FYj/TzWiXLHfWRu97ZtncfY4yYiwLtTbM8W/0c3R6tu8a4D3g78Dp6nUIPy2TwoqYnO
wFM67otjf7JGY6X+V1qKo1uAZxSY4WcGKV3wDRkroqdefze6cjHAUtYdPAs7uR1TrnH/PpvpvoZ7
NtURvOl+6TkTHmcouoS5KlDleTIl0fRTgz4DnR+yg4hYYVQM/nsy3HQJ0MtXOTNHYJoQf3FAgZCx
12jAElwQBNzkGESv6Z9D/VNRnTNs53wkNb11X0Zn7AJyvJDDrtzmPqZ6+gNShMi8suJiG9jvWIkE
NAFWkp67JloNUb8dQG/bkkQNvgdJ2BCpe1m6l/CnpYYhTVccHIXsUKjqBurnDCcju2EiWrjyucem
pjW7XTi96riftT2VSn9VG2UzSUme6xeBBAWEWiOb+UmM89EbJ4plvAx6fxtN28rA8HMc14NLByNx
qp5IV436HTDvuqFgjyZTFyXNRjVmZDmGtXJXSl6FLFhpWbvZFNiJBpu2IJiE9VOD2Zzhpztokutc
dmtiYkA2n/R+ACig3DVYEfJjMJFPKs9BYqaSOa8oVH+3LFZ5oz9sRdXZBPJmsmqHuQXC/+PZZAqN
hzAeeZ6SfOcMzq5stAc7V1vY4jpmftCGaD2aAGB8uYVkOaDMaAqAX6LmfPrk2GYEm7p91zg7BO9H
vGZWEEFPpo3sHWo4BggonWx8jXrYp8+VqdKKbqdIPMbxvIoxcMwkh9nsQj6N1hUcXbfn8DIiMPOe
gi9o0rLFaCS0i7j9QuGedd5FQnWiggy22JqsJCI6s3rur+oY6QshKpPAI0TnXfjIkuZ+IzV2j0RY
G0VwKMVdavRHdW5Ug3aqe4jduAR/e4NNt9Q8MDVj61Popjk96ZIFPrWwH9DbUfhK7JZiXWz9qDrI
/Kl2xdmH55lbHF7+rV9l7Bu1E3YfN5B0bzhANnlAnlV6UsU2zPV1Kw2EQBnuA/26JedHbynaHsWO
6JSCP1wVu67sl6NMH0l0g8O6gOhxcHXtBrrrbaIPF2P2HnAa37aQnN2+O4ZRvpN9esOpelLcdjlS
z8cNudpLr8p2Orno6QTlnahLAQTZMj8YsrwmzwV6V7RVU9cgUXDwXm3cJzlEYz8ixwXz5ZBIcBtl
YrROCpCCrLzuqvK6pfIZrAYBjC6Cev4/DfGfEdu/Se2mQ/1lQ/xCFvZ/nPov8csPnbD6qb87Yf0P
n2b3m8OL5aPZgV/znwxRpeJGEm34pM8prfp3DFHD0G0lbSdzzvFVpMHfvbCFwt1H4W5CDw0IO/hH
IcI/EyAoND7ZmwYthaWYPj+Wm8HsXG9I4O7MAyEtqYsh7lMpb4ERoecUuKXh42TQp876byg6P/GK
Pryw/eMLhyyKyVhTLxxc2cmnBF8MoT0AoS6/+0au/+STfO83QxLkh4oK9TVQbjN8Quopf/34Ssno
xIarPmKvmJmOf6uZDfov8VgBT3YmnZWlWDjaXVUV19S6W9/t9yO53jIr9pVTnCqj22saTTyiXrZa
eLWhxACtWvHHMhu7C+kF93EV3JLfpaONC1qczfA0MTIdf025cYknztP+CrOmbaFlJ3Mk4ZZhVzQz
9rvaYy2jpyJ3FhaZlxyO0gHiwjqvpqaZ4lNVzGAeyeeG0Cu3wlEW5GaARC5aeelNWCKJeR66/CQh
FASKdRG2x9LTHtOgP44mbR6Yp/JoT4jc0lN6MkKiGpqrpqdiD8GtO7SniTCTiP4uQcTdl9mNAtun
jCEG1WhtUfIx2b047bwSDrZqSAxU6QdBvmspwLhHrRoYEVkB/wI1AmLo1/e1J+ZDVmucqrvER/DH
3K+3YAR+cJsCLSoQIzTsndvIdVV6N09IfjOXxbS+6sHwB/z1IsXUgnOHyIe1viD3lVTNtab8/jXU
eshv6io6FL5/rw4mdQglLtHMFfyZfC3pUrMc1HjEHu2M19zGm3NcRCntrnnOi2yXmuLzoKe7LZSB
NY7cJMexkPXuJjhZCX1snddXARZwsixPaodlD8H9MPsn6QPkhukWELsG69Fw4CrYBc6he0xqOsb0
pTXTr6kVfdaKY5cSVGo3LyZMXSgTJ+GlN3UcET2mnYrAOhSOdoqFc0i5dq69DUpy20SybFWmvZss
1ZUqWX2XHI1DxUnA9rimzebQJf7jOKGIzD1n2SNRS/XyOrRZH/jjKrIF2p5hDYC8QSSx30aJC8g7
rhsxrAcRbQPzOKKnKixrKcWu5G4bOQyzzD3o7MqdfCTdbtjYibfLNLGea0JOWTwMWb6QrHn4J5yP
Dh+p6cL6BgXSXkN10wagyJW3iDOAcFxu8umiftIOnaW6bzGdPpYWp3FOb1OyKyzC0+zxZE1ynbHi
iiBA9boa7Vja8mQYXXulbrmkbl6UF1ObgyOy2DJFu687+8CpvhvHux7fKwPlE0EyN04wM+nw9eTD
oho4giEfRknB9gzCaGjv/O6+m8cnj5WqO8WfpVWcLL25yjE7UL+1Y2WmoO6p4JIGp3JWxtvRPcpe
qAA8fBrCuVZsHY9duBHfar2zG1LnYHLuythhPPHuGls7ee2wDodpSxA1KYAXtzKuaTJ8eVRPHqaL
a7X+EojQAv9GvVSR8Byx+Elh+8TluBwJZ3eNYW3N2a7kfXhRtuvUhzerrVWBaQLcF8OGTnkJ03md
xOKM7PHLt+/WD9Yb1V6ZFUktkb7SM8EeE63WKA4ZWTd10uxRF940WrbTMMzOQC2lGC4lINroOjv1
mSaj32txe9Xp3R76G2tytaHTEYMPiyxs99bQ7lM6FS/Bi7TBip29Quk/DGa88etrH7IIJM9IXqnp
NCspr1C7Qq5biWV/LDCyzO8qwc7VRsZr0FQn3M3xgCekuxrD5HNu8mQ3offQttqnrqS9DCVm6Hi9
Uz6rrnxpveIqNr1z0VhnO/DePF0c6krcVrn3kObd3s7La6GFnzhYoX1wM8XpSgw+EaMMXEdBc+vU
ycnqs21tgoWqNMf6s5NQOgBMNHLsABehGQFZj/yzEfd6Gtw6lHwSYgA1gwo9rJJ/RzDjzehrpJ80
APy5ka+NO2YAp6xvc/tQp9G6parrRfXZbi8RJSTOikUbYynG5j2vmpcurK9i9JQZq3ZHqZeFu6tD
LO3C9qoS8lsPqFYJjM4n1SFH3cR+JmFjlVmb1HizS5ZE/cheVztFVObZdU9Nz9XxId2QcLmQdXDX
JS3eITkBityBUX804vmix/TR6fDaee3KZndd1/aGi3E342PmDPqpRiWp7cSAO3eOcXSjQXmDIod/
nFOH8M4oL555Djp753nZdRUPF60gPpW7Mr6qo/hG9bz46+3ABy79UFx7xbtnweePoBAgQWu8YaHs
wHOzupMBePnMdaiSm8nUbrTAv2ud6DT72a3ZJDcJda1PnLPTTa8+IAnmqFX7qmnTJR38hxL+4KJ5
N4L+zi24dflO+uy5hvVQi4tvm9s5atnKe/cyqK6MyTmzw1pyiXDqFThabGVW7X2ZwbLwwZK6V1zu
n/UUZ0m9wA2hGjnN2Eun7XjJ4FJxiB9x09mF47ydPMYtylTMZim4DtryJWYv6cWo1cCP0tDfNHzT
k85CQ/oPjgeOFkdrv5uPTfjuYp1IB/AWOPE+GuutUeR0EsbnwiGCr9nPDUg4YfDYB3hEBmiy29eW
g8be2qnepGYnUTbe7eChx8CjdcohPd2P6CaxE12xCyVby1n0AugMJ/e+jA49XU6QxYfEprql83YM
mfJmSWhqidOHSrWOnyOoL01bY4pSvfQJe99KGTamfvWZliabxMa+EkmLu5l/K3O5juN2lX5R30Ok
iStz4mZ9CRngZRTQLP9Ta63/E6D9e5z93+P6/w/C8Zb+zUHp3+vU7tT4cX5BpvZefD+A/PWDf48g
1h9oa/S/fLchGP89f1h/YMbEAPE3GM/U8jcW7/+hXLTQKioKPQ6V380f/BICxgCIHvttSwfA+AcO
W/zIh+7cdx3UM46DUA3R20+5MGEUxr49QUOyvNfYpq/GRg7b+MWT4z/4rPJN4zPAzgYjEWhXLq4I
8IABvANstXoX7XZpItK+NsO7nMcgzN5zgd+BDxsxOeaYWNU4oWIyHRUP1LaFTjWLPBr2gcx52N5A
uJzGCff9CL7yAPdgkeC/VE8hXsEOp1e5qPUa2dxd/tJ480bq79O4D3owxQVePNlNKq76YVVYdAhi
BqdPF2b1gGYDih4cUxgmmFUt445BvRp3LSrZGpJyhzSbiAC/xk5B4vMYuZAA32Owm6gD2Sc+SuPc
8WCmeAibm08D7Iro3aSjDXIJUEY3Bit6lgFBEOJBTrdteIsX8HKK4XI2vXvVjA45Y8Yjai722ax5
F1+MuQUBU1hjAp0yMqi6MtScBQZCx2A0+vVgFtD99M9wrmDIyBkmrKUvQmHesJk52mCeVfVe5w9u
f+2wtEiFA0OAGG1kSHFNEolrLJLOWVrGIwMPa1w3qQlieO0A+m0H9hUbFtu9R9gNk5U0GMJqxafW
vR1MPLL5n57+7ir3BH7rjJqG/QgmRqTPzuQd0/hP2D7HyTtyfPpyaKzhrjHmTd29M9Ktgm5aWwlE
j2iXWNlpHPd+R5gsGwbWCyrHVhteGxjDExp8O4X55X4qsk+Vf63ZMTpkDcIwxjvE9Zj5e0HcXAo7
zAlS1p3vbRct2hJZAqqrXhKEnDbL3Dm0Q742Jf8KY0gbWDCEcOXMcV13cl1nN4YKPIWYHRvntq93
jCb4s2eboHyY5teYK1FXONpe98iq4/HaivjW4DDZGQ6Y7Sc6TRvGQ6QBghYtWXFwPn3sC7Bo4s1t
JtIcurA5mGRT9OP7DJUpaezlGqa9AFpdCgjGwrotyk9J/R7XEHwSh6vffoqL9068/09p/q8BQyrz
9N8X5vsG3fDby9u3Tel9+foiyu/rs6l++u/qrP9hA+NQSl3AXhObwf8s0ISpWghPqd2UYfNbWNff
Bdr4gwWpA6BhfkM3dECPvwEi/Q8dQYmPTT9kM2Rbxj8p0GoV+oNIx1S5CITx4f6vK8jpR/DEEMLG
EpvC5fqwkRrll+UQV2LFjxh0P2Pmx/KMuYJeu/0NQKTCHX56aaU5M5U8CArNhy1t48YtTmFWgKva
rom0u9jzsHUeiZMa6ztNevffjHOydHrM7BJDVkWlkm7Wg3IvvY2o5D7PG4pof/3dV/kvECXPUNjU
dxfFRRtrKJ9g9DpQgFB+/nhRmjrxsjrIOH0gw+I7M92IuhSbwJky4pH1NQtiuCdAZ2SFwb7QvCen
N19m1ANGhF0Gi/MOR64Su8AUln7W1ivXkl/J+hSMIxxuiUdIdi3CxQ4HD7EKzLKndSMyDQIiadXn
0tonubhtjO7Y2dkmGpnGSFFnO9JlV3HE9tnp9235pXPGGotb99rzxbnMVLhcTA204ksfcExWDgbk
ZT3QzWvzPkU54nQBbnTNxQIvskxsDevk1QjKuxEz/rLGRZj8gXHUH/FiuAlToidifHH6dWAg19D1
9FV62KjNtv1gKq5MoOjM83Tl1zWTMIDQUunPXK34MpuwT4aiO9eVC9ARv6WsbBfNAC3IE4fZYoiM
NAwrLD18DDkQbfyI98B2O3IFTnDZWI13yOTyAT8wJzz0Dn2sa2TPVmt8qSAS58rEV5nFRol9Ix3U
fqGAc42vnQc0vwxwkF+UhFfgQJxXjraQMyESAhKynrFyb2V0CTrr2CUcyXaSrYVbt8sE1wthxeyh
Bd1BDhU/ryCmtQL/LYxyzdc6q9+Qil2FDbqcebZUQi4f3A07hDZNh9xQBBq+g72J5b/P9sPQEQH3
5zTgx1PUmx7aa/oPnPwqFWgcckjyzWebxlrCv4rWqMQPXc+tFaW46REG5DRWu7WrZunKCkExDHiz
bdKLeBwHbjMyjrB1N5Xtvl6n8P6qcNvroFu6rj0kCSlMUYRnUMk0lJYztiSY5ToDZj41npbQQJaY
sb20EaH3cXmX16VELBZLIBGeMIktvGRtsYdwd8AgutlpUpA03ponfwjPObPZNqXmLTriDFdUmHjl
dGGHgwtcZtqienK6O6crD3mCxiU11sJgsnWPlU3WkDs9tg3WIqUffXX49vsmu7JGGPlhiY9AmMX1
usIHJDPsZd3U9iq1J4etZedtBxdBbJFqjE0V0Ze0t+uKJPaVU+XJcYrbS2LOHkYt+GfW8CtCr5oO
RCRgJUnKksjunMHcipyrAnrWLm0ve85ClrXjl3F0TtMw3VaCz5y5GTo5upUim6pVkPV3QVEkIMtV
sAmnz5VbzOumnQ0ce0R7mdTfOtO/uJaZ76yV5io41MbE2J8SNAoxPOhZu1Jnu2dmX7r5kgTcl06V
TjyXGjY7BiZ+kh8yo/xZ3dCiRhhFUkUZJtx0zk1bUnwzYb2Dc1uLxCmX42zvRTgX2yyeqzV9WYF5
vsY223lo8+apiz2s/TNvU1niKAOVT4ukTjPQr+ct4qjI9Z5ED3EsAwRdiATzIWni+hP21XWTQiHE
BOjNxK+0y80brMEqLimPbtplJyP6nLuJvrRSg1sFIvii1Mo7YXd8SNTwRTg+6jk6/0F7Chseh8ri
vfsYwZEpf5xnec7LSeei8I7xTrsDoN1GVr9XMbaLyozaJfwQeuQQ7p9+LSQLvSC/dgrGVb2n8THS
LZu/JYZZ941jXQzPuNFnlU1ifa2t4r6zUcnUkge9HpCL0FELLSOkovDvrRSJ04xC18NFiLJ0rznO
xhz4Lb66N6NiuNRzsjFb6yaUyTObPpyEUO67RXgc2pIcYhimMatjuNZrt6By5Jm4doJ4I4umBRDD
1NuAa5ea5VNlj49ThT1Bp2g1E4WBsyKLk7dYx0EKvcWQkAk0OZx3o/e50Ksj7nCEyHUCLrV5wKDn
sbMblGaR/9C1OTBAhGFT2zu3cyWOuvbuEz4CDMfnjPUvhuUdCFF/ClO+ZN+9dZIZvDekpGHDeJXH
WMuTihr3E6qe+qBW20gE4D99KpTTdjxwxAvLvUy5exnNG9vn60Znte0dPVt4XfPk+/OhtUCdUvSF
EEyvPXPYMHZqi1b37lmcqMAOXgezkZR7oUqjZ89MXqcMbmML0V/jOwkoq7X/kHYPocfwl/bRG2GY
OOOO0Ws1oUX0/NPktcmimSXeX5XxnEXFqUg5KD2fVQpGss8iPDjweL69skua2qatEf5AEtKSKFrF
o9XuEiR2nt2gR2qSZ4hhvkqquQqEiyuT+egIZ2GOJEIY3nhLaLTbBM5SL6jHc29dRkQKTukcOK66
Rc7Tiq/q9ei4w9ox7zlVokUsELn5Mn4YPY50CZWiRouwlvXEMi3MXmN0Yn4P8TsOOZ5mGNXfTvvK
MSAMEWGmRV9lxOWSY3hvmjirmfZqsnASs4MHX/ZgV9meVuc+rXi2ZqdG/DfzPbNjwCACIz0ChNIm
eUu4eCGbigXVY2MXBFomZvxa98VzHTs3Q+ITkkeLoFsReLPojnXa7WR9njpaFXz6xuTKhYZTQDvK
1SJhGMavYe6AiPYkYzSjhmQjekuD8lqWaNqD+iUh8BChLhVglkiqJlt8zR3ZrqLk0taduRrUD6IA
I+2DTbWkSuJVdaBJvouDm8Im3sOsfEqBr28NTCIRLkfWuvSDz/AgSrRDhAZn8jRDewur/kynDOZl
Aea2fnNqe2UXWV5rRnaKZ/RRXpHclTk84BhtwNJrTDSkPSQIfGenFLowYTYlfWLJxapbdb5zirAX
lUtDYzcWDWvwM7JmRPTG7Pe1cvtzDpvfxkQ5tbQvpmJY5Bgr4i/pv5aQi7ARSF08SlVrNJDHoaog
tTSe7kfhIgGR53jmLnUnapxX5FtU7xG3H1fEa7PnsC+u8WFhWUcPUBc3dkXEkHEl3Ba/GyblsN02
ZXUxteK2UvPx7EXVWkzsCWNYQ+hxk6nQ11mlTZuJ2NLO6g5ma5OOlJzmtrgrjVrbNfjvTvPAWiil
BiXSXvpRpP6lZHSsDkGnvSVE53g9ikNeELzCg+ZlhCpCCOlr0llrOWS3IiseQHK4FANUv+I5n2+T
EKnvPANKFySOtOkp6pEh+2Vpb9qyrBEft/d+Ne+RWvj7AdZS7+MqSWU4xAleKIW1iQbtQAf6mJoE
U9a6iRm0sAgp6Uwcpj25QzqK3ep8zoKgXxshJuB51R7pFUeTv1UJN3c/uowFWvDSi4DVK1E2Yxvf
Hdope3Um4yYzzRERLOn0TvhGiE9GBKPfukSpNNZGZJj3GhWGhxm1T227tUWPRGExXAd9B0Gj42m0
y30eZ4osCr6RRoPasuKoK+1XLF74ZkdapbzxnknWuf/1pPFxBHJB1xT6BkJn+S5Y24dBwwxbKKw9
CpmQjwow4l66jKPbtXjWGocoxxQRFksmZf5cZ9feSH+kCKgphnM3nocBEaPnfRSiyv31O/uYj/7X
O2P28S1XN+yP7kiB6zadU/Yat9Gnphw+NbN4c70pgOZHhEfjrVMVIRKk932EEX1KUFKIj+vgipcJ
yMssy2BjD4puQBmvPHNc+X27mzvO8Zguood/6NjIo1vVmLQlIXo4/i/NAet3wxh/QxH4lx/G1g1Q
TdMlbtD9MGmSauc7RsboYsZiMw80ApXu7w1q+qohXM3lmZ9DuIOxc2XY+XWRz4u6iQ6UDjQC7lEP
p2U15ae05qhMR04pktdcB636txyh2C+fxvDS21q5qIL+utetvSCrTVqi+s0nMT7Y5Hz7WmxsDT2S
E8hM/BgNMEgwQLA7jfQw0Lsu0B9ng4Neugctc288jWwxOEnTMmi5jS3t86/vip/mYm5XBnLUaoAP
oBoAyt9b5fhx29U4jWM6qHVE2oaHSrN+E0ao7vgfRm9ewrNoWQiTBtr46Gg29dXUwTHTMO90tllj
X6SuHVpJTf31R/kJmFaXkpewddOzTC6n/8F5BwVoTjFMQtRSzMyYzT8azkM5jZ8x3cF+WWN3D78Q
BsbCM1VJN4lky2pC2BRuCU0VU9iM+yFT0bcRhsKtJwg3qo1HIkzvsqne8gTRzjbRm5bZN5XBjV6W
zjFS3DBewaX7JcSkJVs8RzURLa120HHXTr9m7VWvY0Dauxevw4kWBvBV4YaQPjjVExsYwG3czdwz
13AgPcUe1p5xO5jYrJOU56EVxxt5rweg4niLu2nuLiqmK1BQ46t2F+oOCKdLEHDy6urJo1GcWbre
uWE04zGuSNWiZAlNHkbb+wwPaoVe300y/SpE9LWYEHBn4amwuyd2YPv0ffAl5F3MUy0c0tg31hwY
4b1nocOUgLWTNz2kzNNx/xT1BaZfjLfj5G18DgkM1I52X9+JkLEg1Q6uZW1zi+A1hNZfXbTXIoSg
35VsAMUoseLO1/pQP7d+de0M/j4PIMcM7qWCPYk1QnnX9gyVakhxMuyo0yi9hrSx9W0NtMUgtQDk
5FLO9V3A5n8RqeVD70Ms6Dv0tAfF9VAUZS0t14OFUiqV/n2a0wNzYETAForx/RSonQSca997HJL0
Xj0DnQoUc93pEvsptpY0u2HOhyzi4i6UzJjE0tXFaa75gmAj4nRjLIaUUKIEhw+ttG8mO4PQQM5d
ma+jHh/dIKyfRN2Tg6G9FyOK6k5MD7YdL3yjP5t2cpQEzuHNt++S+bGa47dIw8GhQ3QXk15iideQ
Nl4i5rI6zoWAoIGlVX5lkH/Bt8MOP+U9N1pt9eewZRHaKEUEyWkCclQaMwIkyQkWEJLyGSuBSHYL
uwOFiHrvPpXl05wYN5ZMXmEOEdhG0hr7FgaquJyQq9cHi3AMAJTsOtOwtm3D+8J3d6ilWcYKDhBn
C1MNB3XXu08MfoxgQyx5ciqq7jBBMrrmcpbLQNAtNXX81jOa+MVzr3fPcd48NjotktXgDFqX+1Qy
vZS1d5lE8mqO+BePqIX9EgsJvQI0iC5aaj1kEJJrE+3Ut/LxjyRE/9d2lv8fGWvi5vRdnf1JQXTf
N+mf8qElqUBl+x/0W4iJ2h/Bcf6Iv8Bxz/hD9xU70uFwtpRe53+D4575h+0Dl/t0Rnhb2urQ/gsc
N8HNORrAjj1HURqVMd9f4Di/ZPhUdNiTHni680+gcePDWeTgp6kQeMfjqOA9fKRqj3qTZLJlM04T
R/5Hj2l8ZsdL06rvegXjTk76DBn/0bXHPfujVoij5QgcOE0k+KF1k1be/rur+S+g6Y+kSvWOSBS0
bfwILUwrPxzAOH9NnelhaBDEztbtmKx8TT56E49FbQ1/soJ/UMl9z6z8KcDwz1dTzQamYh7X4Mfj
vg402XSDwecXRofhQMPTCKysF8E2acF6WsCMbiQgM8I9ysYRMxL2TSw5J/1hfLQHDp7OsR/qKLqf
tAAlTkgqh405CvQ+2fLkj1P+dW7RTtTThp3sAcYiHcWn1kGG61KbPB0DlJzFCrBuv/aL5ovWo3V2
LNjxEwnCmZMcTDl8ceQKbuWViKi7alj871x01fVYHpjBNyPR7zzETJmB+9R4cmHWKBeJAPiw9ORr
012FZfebBu/jTuTbJccVCZdMm+xEgzv7+w6rjkJq9sgtFxaoyHG6SCdGGxBLZAwt7lXD+OXXH05t
pr5vuNRN7uo4rlloUYD1P95STUoypqPzinpcnYNW20GoY4if0k1G+dbzCAcasUoqOhXVTtj2PB2J
d7yqck4kK5XnyGzPuV5fJ06Mi9pwWzfnSJSbUYw7P1u3OzQNxC7xbPz6jX9c0vz0xqkP31+qoQ1o
SpRVmtM7l8gfHnMtfoMbBywZ0pcVXXxku70vBxhoNYmjkVRIeU7GrERKZAzlbzrKf/2GVFHyCb/C
MvTDwxnWOSnHDYQ8Kcp7CgU+RnIR19oBxPCtgL2UeQBSzTSS0jXiEz2dMCfYwqG9bXrtN5Plt73d
d330t6sDTcQn24ySAdL149Whj42F3SN/d8kPJXr2SiMpKSiM81Rn+tqz5ScSNmA/hGqFHsVseRD3
QykG0O+eMOM89154G3YnzNU6rFZIScpeWWM+dSBbZseDHyLr7rJh2FtBfleSMLRC+svpvFQZWjht
PMLzhAMRghD3AKTLOSPHw2nexta9ICN7NQZ01Vr3ZJhAXGGePvsWixiCu7+1wCE68IJ8lN581gr3
0QRJ1nQ4Wog0MffgO6f9TibgPYFKzUoGvLCm4lNF/CFwdvS19+Sj2zjbLnKeQORA8KjbRoiK69c3
obqKP11lOIwWPs+sUNVu9/t7sA77mNQSC5OBKX8GUMdbjZ4M5AtIQi1mRrKwO53+89cv+3EM/PPb
NS2XoZa9qf4xZ83re5IgqAzrpF0lc/PQ9wzjbJpvrNjbQaY9SBV4BQ4/cWV+/drWvziDPOog6inH
s7nVP8xNko1DXYCzbyaiDY5t2q36BHsO6L8rp5lr1jP92cn6bG84/c5r7z3MkU/h+DL1QbsMMRvA
3AFAc05UCnvDLqxJp4VFCGaemKsE3x1rvCLndmTDRtQOZ0iWAAVpbV6T/qBfwUurlXMlKcnzMRFt
up5wNVkFcnp0DOD5vgA7+fVHNqyfiyR+3mzKoUW5LgVT/fp3R0DUNoMJlReOnEGrjePBvW6fe1va
aI0IkbBwLAAo9wzOQgafZNHr4avUtjVTDoZOzt4Gt9ZUSnbcNHcG/YPlvVbsRzb9WEnFWblubId4
1+x5IqIDdJH5jv9i3iQW1Gt2Fl19nXqXfOjGveWzzOzGXRcFydZUvr14Z+2i0mWpmWI9UJoYzGsH
zdYftRamCRxz1+vP+myCLMXpDS6ph3qI3xovQNIXEsLQYQoGCht+CbBsXacdQ67FGgtzQG9lBPFn
J4ICAxN86xTe14yhhwmG9UjgpCBpbnSsBr5QqUDnUYfoAvX8VnbWJWN+wykQo4Gssu/beSLT1hn3
tG3IFosyXY9sFhJde2H5567xUJABxKzZc1NM7PjR3LR2pjb7m6KPDroB6YqAPz+XWNNkz30eYvMS
XpsDXUnqnJPePEDvDatyY6HU7iSEqeI2aq10NVZZsBlHDoUogFtfYJw28ryoKaSp4EhPFgBjxAGn
xeQRMZtHNUJmB26lZ0P4tSV8MMdKVjk1vE9gG7sw/C3X/dKl6XFyBKdcqr+mbghC70fI4fLbvEtf
FffZSW3oxmifJUEsiWvd/PrOVGfcj/Xnf7F3JstxXEvSfpV+gZTlPGxRc6FQGEmB3KQBIpnzPOfT
/1+UWrpAAQJMf2960YtrvJII5MmTZ4jw8HAnyKXPnY0oMJ13dv6YqumncOtpvrVJ8JsAwM2uwH6N
InnmiHhM/V9+PCJgTLzyb5/MsWOISaVGsAIg9HpHCDtljCfah62G6lmd3xpdd6gr1kHjIIVnqrvO
MTfawE3x8YP1MwiMsw/Vds5a7EQtC4WBs3Yf/i1dxDrWR8pAEVFX0M7rO/8XEpRHpwaZtjBEHoaU
mIPau2lVtx1gwCmHt0NQBHOmaqY0X2AorMp2njA1ucE354euz18/Hunbj8NAbUkeoGFStRA07cWh
USIyU3j9jNHlqD+zsy6dAkgLWKBWklVtmbc2t+KIkc7Hj317Vr1+7NlZpeLa0tcxSG3oUUXFpQ/l
gDC9cTXKYp88SeQjztYfzyLbQkRfvsb5/adROm8QUvJWQUivbt1+U6w7a8L3MZ/WdefuIuR+ulju
QarlUR9/85CHtIZxPetusgo19pxfBaj+g3KMCshWkGvfojRDErf4PQTepqhwDxaH9VYfUEu3uA7s
miZMOix6nSNisptoYwTa16BLELdBdnRWmv6iL0c8ZDynwOIPqzevnq/1KoIC4PRXsV1MtB1r95Xn
0maUUp8eA3ObbIqhBfeF8S/aaUFIPS5w105n7MawSHddm1OPrij0VLd6Sjm2UFDs9CJn43S/EI+y
LmdxuPfMTWw1Hbey902tPBWVek3H3AbxXolhkhsMN00athGqlTqJYg1IuIQINPRm9qONn6MaFJEc
b8APb/QWlrZAKUgNTST3KKu55kgViXY2ejZCJjK/ViehbIX4p6mW1BHmxl5iebFL1QGtDwx8ko56
u4TJEbTQpodGDkumrqnvCKlqMpCBDfLfhWV1wpqqAEJrGky32FLfJ77aXHhD/NyHyQ/TXimtrdGX
ywUbXQGslJtQJ7afzW6RKBzHgu0VMfo0FbyJRRZUXJW1iZGhN9z1oX8z+ZzhfUl9kOImmVQDeQpr
0cu6GC+ki8AexEA7i9doTpUzklhUJZ+bAM+hxIxRU1Uu+yllYrroV+Ku1Ch9jDobi4U8piclplHW
U/bWzL3lD+ZV2PJqdcrh1IzT1k9ppRpdde81xk2a5Ae3HK7Qe/ueeZSLoua+6uwC7yb9uixXXoFm
wNeogQgHEnaDGgNqZ94DDqSoGtk+n6BRE1SyFOR/e4QIuQqdoU2Qp6xucq806VB5bgaI/V6ItI3h
ftcVLYMJyoeAroMXQEb+Pm68dgxWEADvk0K5C8oSqwk1WQ5e99zRleMkyaaF57HoQ2BkVGSntPnC
X/iejbBHTGwAsXVLWs8+YpGADdRIaUvHjOjC8aqtoqA9kmtdB/Mpu25DjmVvcI4VEghyv7UxLKDa
QgovytXrhlZtFD4pdwQDAC03Y+d0X+yGP2uuv6il6hqGnB4QmvuLrEx2lPivylG7RVYS/E/LvseK
+TW1PFgrxABIXD2CJjwQqF0h703kr+x7BbBOa12kAbmGx9zA2SFPfgR29Otk/llm0z4YmovGNW+9
kIbUSUpFZkwsZfc/c238I4A7TSSIWiJFztEiK67D9meFwLDToEsMdyBcmpW10ycw7D60127potbp
qhcoGi3zDIchaDjk0gHFtHSonmwMpIbq8cSY62YCNXyY4H1Pyp3ezuiHmEwEvF/x6Ptm0Ro19LoG
KApaOsX+lR8PV74S/2iMh0bDrkxAyAI/0j6cmnU3YAWXpSoiURVijFjXBdaPtsEohBTi2KcK/IyU
wO/k6zR01Df94UecImNolirY0rSxnWGZGv3X0iwfm8BBkAC9bkTOluyLi6ZJcbFSYShUovNLwqbP
7VXn3djGfH9CdzVIGnYfLGyFtibzOqYqcAHPEykJA7PTWccLLnSCm3ASkbcRC9QH1bIeT/UMJ2z3
kZ/vsO67Vxrngf51YP3iytBToB/nai4OyNs1K8XmAwWV0B/tGZ9Q4zYv5mgDe+hSAZBfFBV1d5O6
O7HzVeZSUTUovqc97JI0HpYlhfFMoaHWTWYD6h5Nge51Gw+/CL8byEz6VzjwT75D+SEVc9AnUngG
rbZ0/+HSZqTTnnncVon7rdBo0VS1LzRxeushaOHNtNE9EPGKVv1mYc3x0SmpzpuVV+27CmEfxOaX
aul9LbPgqneG37MWMkjLnnBbUKkMHXZCTQ5zDtlnc05XlNQCPBECQiwdJo/Xr/oc4H6GptHZtNEm
juij1tdWQNdcXQZL+nzgl7qoUHNQ0Ip4P3r+lroQFdIxPU4FQ5jSy7FwnuyOWoQWhZeuAvTf0pvb
hBtaH1FwbInqSfH/LNdMBqyDTMmemrSHvxIvbJ3SdlezLU2NXahYyAiIUKaB9eQIhSq5d9IwWXvm
H7ZizFukWID0W23TlDQplPO2oP6kQgs0LQnbI3JUNvv3cIQ05mV73P+OajkqF5ZSLAK8cHEYrx5H
Lb9vAihTatp90yfvvhvMXx5liggTFrvFpgW210ZPChibGtYnY/Sc18MzjEhMuLptP84/6FL6YeCr
dGFbkGQtpd4hXcubdSkCjzY5oP9ghayR0uPosb1hG7dfqp4SkACtXhzf4VHyhKOneuG2EADKnhqy
midEfQbFLxdYbtLgECIL8nGsYxvvhDo6YLQjLGkyfvnvL6K53DdmS9FqvMKDEe1cdz3m6l2aqF+L
hKxgTp9aVKD/SHXIQ1HobGztKZn8cZc5zu9goFTwf5EMTgKmRRczfgCaTc0sdvmaaeg+Ac59DSuo
q6dtdTJPHGiVT5K+uRiQekwztH9V1F3dm7lnYyJVUygErVaN3EzzOFf2z1RzmDVq6j32P4C0HHNZ
SZ1RyuyWwYSlxnww8/5bhJEzxC6WO3y1+9yz+c34pfWwKqP2OE411a3xu5UjXzRTKhcuWDFQrHTh
QCr+nTOV3z+e2zd6XYT0wNmGTRVWBdE/L/qahYFsfV54K3p87IsGwi1BfW6wQCgdLdWBu0MfyX6J
HRZjBa8zqG+c2MRPMaaUhaXm0lSdxzjgVlGN4euYx4DNE/38mnmsZ+MmnvNb3w1v9WjG9LqLnAtl
Ulcfv4TxTl6i8xiUzZDrFpjg9QLBY8Nt+yz0VpVq78K+ONQZh1qGrAAF+5smrh/LurpJW8hCGZJT
en2jB/YmDYiB7ZxQDP7xdsyHJ1/l5Jnb9EZwgmSYd3oYbATVdio+Wacg0qsW91ZR3Tcmqk0ZTDRD
od2UsPfjNzoZdLzOLmHnw4QHzoScYp+jTFWIubAPvriaJw9XiVy9RyvgWFjQHRPS9m2nIdQfPs5U
nKt51KF0QcXFTefrJNw1ZCU4GbPCWNBiG8eJtqGr4JcRwWv8eJzmOzMvcnKIvZlwaSjsv555H0mm
HngCseMCAMhLikOD4/LitMPI+ALfQo8+s42VgxxmyJXkBMQIfqccU8t6ABWP2JaUUHzV3jrIuqYw
qwTLdDTOIDUDXeIDXcAb+6kP1W1r+As9HK9UePN90V+B+eJn1gWLxLagic4Lt0n8pUKK2ZCoOBPb
b8i8vRLjpSh1ci9LP9k/72RhhoHNiEFdyAHP11+/f0OmXam+5awsYnb07WkhBo/TRZh+p5jp4ePp
fietxSfI0KlDOSCP52YzzsA39QpWBXTIm2rmYJlB9CAwqDpu41bl4BEPbUqOpn//YDaYoVKkIH48
1/kwW72OIm92yNkCrLTyBBuULP6KDfPeHN0vQY78eYY/A3ZD2SeA63szbFFpdGnWobJ4fkDNVqxA
km6dVT9S7OdD39KGt5s7MMcRmi3agZ+cJm90WzgSqWuB7rgaRnv2CQV5cd0UYVyZqdE4q7Tiesw9
/l+PlEMEiwm4L/w2m8pFIOrNp9O+S70HO87+LHz9X5H7M1UgE5z/n5u/kMn8GuV/0Ed2av9qw5//
tal/5k8/6LBrXlW65ff81QZGYRpnSRdFW5hhBuDZ35VuW/vNpOXIUlUwQ11DCfPvSrdmYBepuzrX
iQ0nCr2wvyvdGhKcFM6lbwuNy1MR/N/06Xrn8Q2ynIZm0xKMti74mn12iEbeUCloECBXjzNRpLVw
dvFhoVNSneyNdIJmk7frPYSr9H4pf0KWdPEC8xRzI1BPCaIRodMIErCgXrkW4p/8qEMZxoBUr/b2
Rh9AbFpnVxfuLjQoe6H4C+58EqSvrVv5kRmSau7TC5EmIKrWLdkvKJAebbkvraE4RBMttImzy0br
NresY9ZZt+JCYJGX4K1S+NNWRhFTIkbqPnOygxDJYkqZOpKcMkg4wsirbZ22OADkH2R87hw/0159
zDvzq1XhZ4I6NMV/ZBD7JRJGz36JIPDs0glXbyfH3mBrsPFKlPDwdX5wKiTbTePWm7hHmNlbeaCi
6reKmR90gNiwgVXv4ZcxXA9JeRd35iYc8sPohRv85C/kF46DswuddimDyvN80cJ/mUE3R6BdGY1M
aB+hC8HPoof8ODrmUQYvRRcTVo3IPJaWsSn5dmLrMaY5smbuA8fWQctQgGmXE4SEKrB2kWPtbAAq
OzCQkb6Yaufa1pODHcsnIt1WmuEIXDWNKeVJ48ii3An3US3o/ZAaQTPscnptcejcObZxzE1mWEM3
nP+ep+YmcLeFUV1G3Adwvjd6b9yS/B3Vybity/oRsPAWx/OlmVgbK1thp7srGgbUWRvN5LcTaw68
m/xJbHKM4i8aGaztXVd8OTfuUZz46br2cZ74Sx2fSMMdqMSDBHMGeXm5vsWCp4IdgAa8FaFhmaaH
IemvR/M42KiIT/6ysX7KD+SKsdHDk3IyePNmIlrUWKFq/eer5BqiS4pKR0RyenX5aROx66pqeTdj
g8LyRqZEC4nNy/S5msNfqs4l1GgEstYuMEyMBKh2jtGvVKamL9bSRnN6OYKUnimc+PAyJ/I7ZLXh
7yWuU0cZ3oxoP3Qz0D/ABxO0ytkZTJ3sPdmfPY3psvI7/jk3Ubbh19Wq92CwV2UuS7RJ2wGjGSyQ
5AtznSwrFyJ/Bm2O+XXQ2pPdZ6OKO3VYbZU0DrA5MVY/iLKzvJoMoVDcldRShdFiT7DO4HorbPr5
W29O94F6F6l38jz5nXI2iLzzwGvRDPc0aWx6mSLFWs50e+sbtRgvZWKAGNjW7Seh4JtMglOMIIiz
Um5r1NfOQqGuNpRUC7JkqYAcZNq0nY0aFMgBiY6eZeSh3Jl17e7giO9kZ1ZFe8D7B6fbTVybm2bG
90cUT5v6UTh2yIhj7mJuLlymyxuNo4t3lHylFzfIzZ9B9UuujYDyL0Pt83GfZZdl2feQvRm3nlaP
sj0DyJLRqPwptfGPlB73PJA5PYcUhYKNNCMbZ/MzIKzYV2OeQA7Wb8f4CZtt5LzhcWIXN0W7Fp7P
SK+lLHX5/jJjGTtcjzn0OAVsX3koW+vY5t6xa83bJDaO11WZIfSLZwpArUJPmoDNirdM3HCN/R9S
u8GXniwgUPt7aU4bAFrnLj3MafeYZj6Gp7BdOGDnnCoq67S1/CdXKiVsL4ESdYV1alP/xLkhgUXU
JjRu1o860pnBbGLKBJew4cz7axvJuNGSfLZT5yhrsvXmXVysZdf5yYEGx2nQ7+Uskk6tU7gvN9UQ
/FRra2nzleW40/DRkSNHb4SbOCbPtRM+SzUfc7ybytzAMDyqDDjKkXPWwk9Wwzmt4Pwrna2GwnD+
exXL1Mr8CC9XTtlK9IYxLAhNa/fxApRK4fkCBNegpE8GDsdMhvQi3qTraybJceLTfS7XDX4RD3LK
YVX8SWx78od+8yzYayQPpoM2yNkirOOyNhpbj5cFJ6xc5H/FCNQvd3LdyVKTq02ubzlqEoDPQJqC
7iTakEtSLkwYe8eYgxAQii6j7DBWq4IFIvMjA5ckSOYrZrOGqkkDqcWdiWkO83i6E2ZnR5pz61E3
VLsLMzNu5UIb+Nen47TAjcfnuGUJo+sEcyH/JJE69VC8nQdUC7GT0UQg8vWco+cZ5LmrxcumWTuO
86QmvLLPRuImjxDR6IKftgpllgtMwZIgIGgQcPvff3jJm4VPSLnSPYv7NKOrjLZDI6VlvmStyc0v
1xHpySfL+k1SI+saRhKtLlK41c8TdXwf4xCiRbzUMd6QqI9W6k27NbVuWVAHO93+RDyyg6fR/2TZ
OecwgTwdp3SEIinJMuVnAE2i9TRZoya7nCc2dZZzSnEmpJm3kz9rw14MJP6p266MQaEXOjsUdFXK
apOwUUjcsi7lYpFrUu4PCYk709iOiFvKeg2Ess/RZenFAWrzYQAllgvEALyS42nmVJlRjJLlKIe8
PGMeCOE44kIbQnXZE9uFxibOcZ67Oh1ZFgFBrDxIVCQ3vfT7lDrbUmRAfMI5mk9qDao8RVRGGa7p
q39oaOeXZ0m4aBTonKmsYS43Jb6ZuqPSm/uUZSZrauRjf7ye3tDgmGbbpYOD0rfrApienSSJQnOu
l3GSSCKha/GGEix1yQTtx1MdUoYp53wdcNu2hC6ctoQPEWP9eCT6OykNI4FfjC2ubQkb+PWZVvkR
9AU7XlY5dDFd26Ttde0Vey+cIE5tffBmiQBky8mAZPEnuOM6BKNycNQE2FYMgkjAJEGRwSglmImL
6lDnwSfz9s7NbHMmguGwNehHOjsUFYKNyhsZ7MQpQMGaZOlBgm+k41dp/kkcYL2dGvagTckHuiIn
/jl9IwnRfsY4hY9EDMzXug1KVG/C8ugV1+K0J8mfWHo00BTkyyDOeEhLLmtyqy7SlhmYGOdom3jH
OXOPjZ5eK4qx6rTwWc7bkq71tG+X85xTdskv4rx5dFJvqYOScdtq9KhKcJWq48JoHfEqOQVfkp9A
GMQGND34Wn5IuYcswlNPNY5ybCNegIW6Tce4gZ2iKfUM6lTKLqHt4EIN3E96kd5ZQHIjujqnI1oC
qn5GdSvoDoerxCyd8kgkndKYvpB5lVBLlehdWNi6RO7cGRGbMRuiZ9nCiuGISgFKkVzZJLl/JkoK
7jlYBGW4Gcl3xQ7h4/X+NmqwIQFxg3OzCgJ9ttx7mKWpG0wx8SsJSVA/RlQrAjFKw4DplAkowfr0
yH+FEF1Ff9RFU/xqTw4nfzuenMCI//zT/6RZQobz92/6X+KkYnG7/DNERCN1GzUhOFEdRPm7XRDy
C/7ChszfgFIpG8DiMgCxDb7sXxpu5m8uQCuL0DEsbk1h2PwlEeT+Rv+agVQ01zZqbULU/EsiyP0N
vF6n0/GEGRnQyP8FNvTm2nYt13YFfBKUGVm4sxDBtPtWKeAMLOmZ+96kxU+JvhLb3Me4VEWj9odR
6FdjnqMRUkKbqO5eTN07udH5yXh6vAv4SsYPyn2e03m+5SleB6YumYSf2bsGxeMcJVSfNG4o/OuP
H3dq/HsZlsnzYPuj6c2sEpmdRd9hSyXTGWxvaaXmXaPtuzilz9zbA3vc6bjA5Wb+s8I9brByBAe0
gxiqiZuhOyM/2RuXqqZz+3vHUue8dNu7FPG7AJdEDzepwdauUvTG2t8nYl2XVKqmx7028VmmbQ+t
EycltIC4O/vRFtPSix79/EDDlcDdpoAZA6aWHZ1qKMV4yfXozH/4qXLhKrveCm6bAyzFPVrS25hD
Sf66nuDIhKJembUbAD4sMNK9ldNPiaueHuzitN1Q+7vDiGxog12hpbctUiXiTFCVPmam9crv/3T3
0rt2UzlIZYaPmBWuPEW9lF/aYLZtzuRCk/trwnb340/x3pdHLAmiMyqCUol6fYEjs9Y1eWhyb+R0
+Y0Y8uJ71Rx8+C52rS3+fx5m2Q5VXu9tIKz0eVLYvUXiisGY59WbAm/iuL6MEtwu6BT++Gmnu+PN
KgPvBa1ijbnnq9qJI8vqBs1bxqqzmXHw5v0X5MZfSn+vGN5wMWX+utdXc3CV+vY2c9TLNkLU159/
D9BGuqhs7WB50x/DbFxN6Cr2nvcL2vEnm+E8LTztBfjOANCg07CfX3+B0A8LKwfZXE6Fi81JS0su
ulxWeLTm7NsnM2KdX2CnhxH/U1ui5kHI9vphptGavpPysNTObuwRF5DG2orkeQYfRyx1KrtfBx7u
wnG0T1A17tSNkTTXBptymoZNjLe12qIsnReI7vHj2GjbA1rsDUivCynV2ib9tPF7/Ib4X68aS7P4
KdDHiBWeeMXaGsLb47igxWABaw2KOX8NcxWxAcrdaO+m4YZYcyEa1nM3L/UMxwyNJktMHdxuWE8w
gIqhRz8cmaIgWmn4/oYjWuPQVpQawDzGyEivLtTkscOf0RqMvTGNa1od9yLXro5PlfnNx2+otJEi
wPix5JclIr07oy87TZtcs7a9hjUOutIEXcsUsxC7HC5d9JMF1a6ZodRB8Ncxt+BJuBe2uwQwOaTr
1wmC1UmWPvrdU27H8ruFCHXcfofXQumWcicazj5y1vhSYDEiQtYx7kxoj9OsNa4TlY6LaKXMKElh
RlVEqD0Y/h0i/xsfAWgY5rtYB5JBlENeJ6ijVZtNy6G00YHwVhgvrYcqWmbzFhv1Tg+3TRs8BhP6
9PzWMFbW0xwv9D7klfHLRqY6YK7iUVmJSR19RqvZbC8jZ1omw5PeaerFhMfkkcwB+c5YxyPKHg6+
Hm+KoK0W1VBcKhVZ2oh88TwhEDoOSHVpk1osLIvO7UyBtV449WJEDWKjYL6HA+NDCgO1rKjNZxAJ
0DNJMZMvmQ+0r1bmSHkef7w5U9ZZZKFwaaGNgLQayu7UvRdm1IEGISHWdZfwVSBDEucqwzFNxqOY
lKRxgcZBs0T76QLDQj3AdLm+bumlbhtzH1QsmnLa1J6JdlQL2xQ7g4IFaEd7+LzP4p1nd/gYCYOP
6UbLa9X5a/FlEvnhskWtPewWPXr3U2DAR2H+3F9ekG5FZzosoTYNFf5mwaorB7pm0PBEV7oKLkU8
BQHv1WhCIPLibcO3S2b7fkYPKYvyG7e+1rVo35TO/YAhy8RHaJA4naJWBClR40+xqFaXjTKisu1j
xhgs2BNTOB0dUqhQDbdadFNgcSAq+DqGoTFK8ujokO/hShyZW4xisQUXSfj/tvn7R7BTjotXJyzB
Cg0/XOGqTXh0jnUWymhW2UzW4evfJ7Nf0yIoe2b78bEltnVvHwOgSlGcQhxE6NenFvod8aDYkYdw
Rb9SHHMxWIgyY32j4FbAW91ZGbJuPFdU68XJrKhwfkJAe1bym2lE6J1Z8SAYlDjAD525EHFtF6ki
C4STHP1LgH5oOf1y6EKI8Z1pMUUoaUAwNWXthN/M+Gtn+l+nCPuZXGGZJrRvI5KaADMgUh8M5h4b
gcOk4WzGYDqaERpAUI2HlpZPG1q7K3CBGIEl5O+mTrCpBhT2WOKyOMeiuNHqcKVAolSU6t/eufKJ
TIsSt8MlQyz7eu50B9GbRmHuVJzta1hR4rFGN8fC0NGRZT98/K3oUnr7sejj5Wk08+jaG0hgCJU4
s5oMJ4K6v3RwbavmYa2W8T731zpdqG1kXk2zd8gHEnAnPWDpBa4d7vWsvY4hGRhI3MXZbVO21x6m
X6PbXdRESBBvL2OEwuVQsELrQizzsKtdFo5zr4t9AIc9qdlG/t2IcX1QrZ2EJhh5W07dNLEXXYNL
uB7t6VTbw+5GmIRqk/WcmipHcXVNjrpPy3bbQmj18xGTWOWQ6e7Co0toqs29nijwOreTgmEbnhQr
Jesv5QCxfAT9kquxnTehiec4fJgsqXepPlC1Tbeyh73U3JYp/fNluBLPJPGSszx2JeIINpr8uDVv
OnT63RBfUtStQszdheDhThfi/ZaYRCU1lghi54n/sGo1lLLSgwM3OjDwi+9X3oC9wxjuHT3AWpzO
qdDkBuOfsYqVy1vw1pidM3vzxkTJUew5BnpL5Ffn0wAhmx4n5LnmHP8/xVnOgHhdemU58W3EPLgJ
PKgkvPOKEZriwIueZERFkz2dZhqicJjHqkx+qzZZV3CjN2YYryGUoGQzonhgYxyNIYfh/V4E9VOY
FDe0ki0UKbddOv03fHuX0GCBiMdjrPbrrFAOcY1WUWp/th/exFuyIeitk/IM7b/nEe/sQtpkwbjs
TfWPuNHpyKqfoBPfir9WJPJXXAK1qEOr1bWod9kjBhIFjiI0A46Jtc9REjbMo2dXT4WUuvLKWoRc
5yMS0BbGFgoeYD3WuKGbfDOJnUoMHV3udF/9FaF27wrROfrSFvOVgntLrTaAo5wEqknLF34yHF1G
k23F2UWCg94x9kV2KWd6z70S4MFBqQInLRXjr++tleBfN17iChhSReBrg6HZ3KjBpqFzOuXoScpw
kbQ3rmpiYxhc4Jm4DZMaZ1kWtrXwh/4ZCvzed7U/VDfdSmlK1oycoBp+iB+fDvo7hwOTTygOdAlo
eALNXtRAwmYK0zRi8mWiy5iLER8Amk0Lv/3iOVz9KCOK8UarCDnPeUDG9CrYiJ+i6PETOy5rgOUI
+0iQbupR5pXaoMWP5eTHA33vxqHtSq40XdBsiaNfjLNIgmCcYs9dDpX/QyNO0RHBc/GWkM9T2jBK
SR/ECuDjx57UqM4vVMoEDvxcaf06J2BR7rXRqoSRWVbFQex2XPDwRI/3yAEtVDjJQxat3KRbNCX/
G7GfW/Sxs5GoyPRadBN6TIiMK7l26F6lmJd8R1cP/xPM3uJoPffHKusAxoZjhGmGw2E4eFik4GVk
RTNWDgaw5K7AEs8OWNDxtGk0mPIZ5O9gRCVvPiYmKa/KrTsQBqn4sLFmPp4D+02OwgaF+qZCRGOB
ALS9nnu9HdQhz0tv2YfRzqKqiXmS53LSx8PaUduFOAlVvjjWEY3hOZMKy4MjXozTQ1IZCRd7x9rW
PaI07aNcQYnKXRdYV+Nk4atNqKyYiy6K92LMKd40xcSfqOKgO7eaUgyE8p8R5lR+0q9PnqMuDDSD
a2ocaIlDxKZX1qVJkBUkW5l6CR0xqVy2X0TBSCGpaDUcupEhys1uhbMebO55WaEVH9YZvayYiCzV
xkXAplsHE9l/M8Ak5ONiBaOH7c4MWtg3ePoQrnw8ufqbfP80uQZKE9AYNUSuX09u6vixWjmFh6Jj
flO2nGpipsIV1Go2mrRLz+2Y5Bn392yLc/ytM82beKRO08WcF/pV6t4P2AtYOu5ZHTYuAWtRJt/F
sacLkEkXGWEUJDlC5L0/Hv174aZB+KdZjgYDQbhfL3dlORch3hkxYEUUrLJqWIlT09h6n2x+AdvO
N6HIcQDI2Srogfz3F5u/roJ5pOWScHMkIkitrY+lycdvor13C+FYR28BDETEwc9wb8Wr6gSSgLfM
avwPWYZUKimJGCARpNBJhKQf4YCUSNibakUESeSJ1wKxUXABQeOqBfP/eEzvLY2XQ9Jfv3ZeMtjO
Z0id30FzwZkpKG7ED0fHRcmd+0+Qpze1WURnTKBOzaS7EfDpnA5n2chzt2rgLYcivBP3sCRIFj1u
yV0SrOQyrdBLMoiSVOwq884Gp4gX2WR+EhD8wzg8enu5Gg1DPTtvpGiLG4vvLj1ghJ5OrbHB2o0A
IMI+zpk5FLgWTdAGnLcSvLy8obxold3Hk3+qRJ8vOng12HgYCDQBkb2e/UKp+zDouXHapt31GV72
/ngsADg8bzjKYphyWST8SbpgatwGcYd0tIi+cgsUHZSx703fU40wt3J4m9h/fjzE9+7ElyM0Xo+w
bsrS1SJG6NPCbSbXeIBviuZxQsO86ECQcGaSHPvjh57kWM7nBdjIQqwFFaI3EvbhVCmOTUCPthpy
2ll5IXiNiXW9pMpOcpAv4nPq+y1KvxX4g/WJRo9+6js5HwKldOB5naIPhe3XLz5Yem/OtLIi1w1I
g6ezOLk2aryXrG2iNTOMgzvZv105AFkjG0wrVBFgM0a5LtxWLRqIxGCrudBvJMj0suyb2LjZHZ8K
/kXt8cVZd52BxmsZLYM2vDtF1S7XzHDZ4kKUu+k3TQn3Sm9duROUKXWXcv65rZy+HS4d3ULAMwnw
FOLANml36P6uEqJGMYeTXDkJ+11VrkkALoxaWYnpnRj+yWKPwc0GPOUkwBz7LWL569gk3JKogSRO
8DMTYLTlhpQwjN6KncQkBquQJrPdVB8MEhmfFKRux3VbEoRwu/it8mVEv6nC7eOEH+r+nYT7kqwr
RB8m+k6SmJPkiIxljEVTEQV0yjkP5A50oPSbYx2ai6zJuFbgIn6Xg6CIlwrV0Skgj+P5sQcNPl7T
N7Tvo2YX2OOy4pYWnEw8n+gtHEKorh0vq2EYDrYirrEqdLShWUnUTvvHRo1TTKMOU0NpFAwwRmHC
3Evobj+Ec4tGQ7K1BxdZduAzG1xfMbZIcK6sjkhLnzY9oahbY1kATNU+ILfJfI+gQABtNfa8CupN
FolrBV/S6anGdyvxDdcBLu3kRzoqi0KhyX+eNw0+YuIZ3mJV14HsAWGspZY/Gb9UW1me3MY5h+ei
hjJ2LaF6h8WakZtbyRyCeEB8tlsFZrz1a2Vd5xFm78TTk0JZacC5EPdDnLExWCGqXBouxohcKjlY
JmIiawWlabEpU113m2hrsbOrI0TFSxq3435dYzgmaSzK3Vv5TAHJQ9XS0GTuDdZGN3sPXVd+C+r7
3u4uxahLzPLGwriK22Htz8RC2rcqY9XTZslGuZg85HQnlJxv0omWWgIGizsg7EmWGF2qXjl5RLtw
iXJNs/74UDnREt7saE4Ueg1Q7/HOa/OabwRGBmcIDYtsm7vmVswHUw3/VDgxcZRj/8iCJKRUjW07
4I3XGHt7oIzUjHvDJvINm59En/5TpPU/ZReF5HceDspy8goUJ8DTx2N+LyrG4oSxiq0U1I/Xh1Dj
VnA+ZMiR/n3GgW2wHqqJlQX+KMhgG3SfHPfGe2GQS0+S7UIUcO3zY6/RisoLA469GgEAWtoXY4ja
TZh+N8HUG0LH1DWuZJV3qrlXESFEGHgrWGwSK18N0O4EyD81Euy37UXmuweFOFJSjqBgCTWLSW2X
tdNd2glGjSpintlt6twNPi6BGHS2fggn72dQ/1/LxX/RJxG102ctF4LU/XM9/cv9h6V0fvY/pXSh
tfynls66+auUbqE1aJk07xjwXumsIYD/Tykd4R4ayKCnwbyxXtqhOb/ZjqkTXXK3Ikdo/6tS+ptV
S2n5pJQhFClGc3ZZKzg1D0GuY2klyRta2ZP7Kc2Nrfbq9Dh7xFkaghAFoeTAI2CrXrlFuMbePuLW
RcydxtThExW2Nxv/9DQKgypT4+nnDJlW6RMarlV/WdPon+fXBWyuAgdI7EnYSA8S+r347jd/vshL
ovRJY/j8/eA7aCbKj6Lfe5YjelZRV+oMid+lhGddFGp6KcWrRFPJu6dNlWMsb+BEyw1hhgn9kdOx
nYAbqYrIZE89ZlwgNKpi3388svemQqP7kI44dGlgELw+A7XYRGJ6Hv1lESp3pZFuQ4x36Ki5DORb
1zSopeMnBKW38SfT//KZZ8mgqQcTVCDYscRPq9kCGkyfHEoH+bQUW+kSY7qRyDwnEpfUzAIs/Pil
31vQLwcgSfGLbLR16dGpK166TGMQvHAfmsn240e8TYF4yZOeHsUcZI7O1xhmST2dpS1f3CflU/Pv
cicqPCuJj8h+7ezMvJJrXU59r8UbFnceJ998Mgp5k/N1hy4+ApCqTi38fOvWptXpWCj5Sxy8Wwok
yTgtZ+qBU4PVdO4dsALaYesnoV9seSwA6J3T1ypzv4RN+0lV3pAE/M1gyAeRWdKI/c/zMc+f3MDo
M39pDJc5SvvUG7YeVlMJxUUpO9UVBslOcAF2+CUvgZCIiVQsqvXJ3Ht0urbVuJwDCpNceALrS6Qm
qVpAGTlmzxJzHrqScJTS8dTPaxMkj6jIolTbd9Pyk6l9bxGxleHZcZuzs8/ghqouc9sMC3/ZmqD1
lNdbKhBiTG3qHRZ8/aYMC6yh4bQSQHqmdaWzuybvW9hYn4QVb7JIlhqEKqgHuuTb5+he5qMy4A+5
v3QQiBindUQFzeOSLwt0ogFZDTyQw0/W9xuZ1RO/Cfo3hSmT/rDz5lIjcDVkRqBXJerDyQ+ddGUe
qAKJjxLlqWw2VtBuNGotaoxLLPTdKkCvE4KhnGhS1vAm5YAew6EDfYy6YC2bX9BqQftHB6ckohjf
uy7mY/3/2Duz3biRbU2/Sr8AjeBM3vQFmZNSSs2edENILpvzPATJp+8vVFU4luwtwWg0cBrdG3so
bFnOJBmMWOtf/8BIezGdOxMygVjmvWIkaDWxZk1LJPFKAczMnmVttOCUhEjaKw2BuF/s9zQOpve7
Nwqqq0AEgKnCL+zKNfG8XBtcf+NE+QHf/U3jH9cCVNl8MObpvCDqeVqvHVxjIcBsRlsBpgwpgZ2q
hcDQeTxDfr1b0BCQya5iwf0yO5JwH2h1+nXGy6UADm7wmpPzVcvCJmyOOeq0U4HldMzPAypsXLZu
R5lNn1F0Jnu2c1jX7HahOlSkjzVnbgGKWDQxyZutagkPszFtZxJBFbJYEQBt87zUDRdkh/WAZQvK
SAULSw2jQjfHnyI7uiCQcwvsy+zcqne1h88q0ImZaJf0mRM+1lcqplt488H5Gt93SXNOWPLOccWZ
Cpr0Eya7dKTzYh5VCHqeGSfHHM/ziR4RarJP66ZoI3XKZZjLfibDXn01Z87CUcZ7cPSLcYnDsbrg
ED9mQ0JA0GZwiq/tMpyrAV9m9GfS1HY0Efs2hc6eZEc0/UcNnVbkDRhxXcPbYRo37gZ0PgohUGiB
mlbOeA0VmAwqfL8luB1ztjM2pcA3OhhbJ4jZJzX7nBw4MhgkDhTtdV/sZRnfL139yAFGn4+3jOam
mEHOl4bkwizvU0kGO1PSK7ePb6PLuLbu26bflQ5xSGsCI2HarVly01XFdZwrFyDcuBiIaUxsx3i4
8iDFKWqJM+eH1r32SE9WYeUKtMJ6hzVtHiJUSr7xEXTnQJ/xKVMnpM33xjsNL795gXGRbWHzm6e8
Q/zJHqn2y9r5kfB01SGknnhbXMHKJLEd3OeBtNL7IukODV5fz2QQlgiJgEdlMKai1rVu3JGlt6FO
OCBBcNaNUihm4l7gB6U24sA3YRhTNGhSnjOLok8m+puPI7F1H69kGfG34eWyRaS4UUMVIO8cvnbp
4k7Gh7k2ufQF4Lwz7FLuxBRzpzgMcpgtYMn4hlVnxAWo0bZjD2czuYDJdNK7EdmfQurwzsngvPik
vhv+RVY5h2YewsllaMCerKVin0f2eSdDxYRClbWFW3yIc1DfEViISUFXlQeFNq3S3ow/yh7MSctv
kmxrZOSLMTZc4M8oolY+7SvSCPh/bGCXnEcy9yNmstHOY5yC1dzHnnnHPHRYqWrueSmLnYftkRok
ZiUjL5eBCF+pUeCeK7cK9ulbJxTPuTN4fZGBhYPOzpjWQ5+Hjs1XLY86Ib7qt8waBgQQh5p8rDzE
AiQipd13G19pUkNb6oFtcv1ZuGD3EgHFNMzk1R31WGM14xVzKWC8MLuW1FpwbLyC49Jcsate1Qxu
ZzmwtbD1yHP5PLCVIoP1M+5qgUoOAyj1nxHmj1qzCReWMlnPOLoLe30OBJeWJIg9P4gYBwvoUTOA
phXPuynB3aX34y0UInRNexw3j138A2bxMWfYrcbmck72ajEPkIdsNiNZ4i8qjB0Bsi3IcZFwyjKJ
VwiaVVAYWKx/497Tx7DWs6NihcU8XVVDKNBb79KvPTWDBX0lxVTGis4xWA4UCqzyEoZ82eN+wTXZ
YWd/fbs0+N0RAQbi2Y743cQRuwwHPY7hgwd1VwBO+APO+9E23jmCf/Fu+Zt5yOAJ/o5KI31VxhJW
VDQtkSsbBQeWGZpgrrBzAJKK+lrtbciGQjHZIT6/B0Xm0Dty36N8o5gaiKs9Ss+I129l3uvPBMXB
wxJ29Nmc8odYvx/w94ua7ipiY/GGz8BJFxEIVUYJ+fb9+sWy5e8LcYBhPNAROLOv6nEzSyrQDB+5
XPY1kleKxddjWYWX4D11xAlGxUbxkzIo1DP/q8GqiKuvujM+raaBXSYvfmYdPJJH6d/eqa5+kQY9
fzuYDc9FNLy9V2MEwy5kYRYwqxfJbqENZJiCtFbrk6KnKFxxJQUKdij0KOB0PNrUHFhRGRVB5O07
9duV9dNXeXWj5gkvrR5QfWOb86XbxlmQ1M1j1rv3b3/OLxoSrhlIDO4IzGKdFfaq5Z+KNtWMwfTR
PxdfG2GdHGQ1dQdWqVcb6UH64b2rpmjrwm1U1BtFds2N6Xzprixf26ljw4+6Mw3iSef7F3F9Vbdw
UCBPyGR8p53/JfLg+dsazC9dbJgoyV7dFideusLF0BPyIa804HwCKaTXOGA+8uSIfiPExjYCtfyn
oty4DAkQRt+oTbGk3nj73qlb86rLQRbBPJVTV9i/0L+1zDUTzBUZQ+oPahJQi/FcdTHYh0O7fA9Z
+E3/ju7KxKWD2S3/8OpBaY0FUYjY342RnZWjScA5dtQM3hSIriB3bXhnzIp1zO8ukG2FFQKbgtyj
l29r4RBiPqR8ZGNRkXAojryqXodXZ75F2x5mBbJ/1GmKJaD+iAI1lEptNEryWuxjBM9BLZmeQJjy
iPvhcTElQx+Wx2oQ315Q12B+4CebLPfx34NvA5dYUf1W6IJNLfaKDtgys5ItVqlmOPPrarZPybXv
4vjkOVggOP5+fYpbjrlSu5vB8rO2v9KXLJw8/yLNzZOX2MeBlJkUimfeQxZF4mR12U1JfJ472egI
xFZE+ZnCU8cRqgojJPYfUaCjK8IaB84caYLKsJmp57NkOzQg25yNyMAD0yO7ng9V+IU60NU7oSrw
UdGRegY27HBNQatQxScNDziHGM5xuLIWVig9wAJ9SBfr3qOTU2/e6HMM992VpqbVkI8cPw/V5EDV
vJx7fU3eG1v9CjHP0jaKGYuf+DFO8h8T76oJjGON8632pMi76PX2DGef2SlqCqFGMWrOo4igqn7W
WxlGYjcw+Kym4hBRxCdCu/XyeG/rkBrA7jVIg4NrHC1jOHeig91k5+q4UYw+WKtpG90i1NvGAZ3S
ee/nTB643bV/0ZNyFE3ehZnFZ8V8mnsIxuu0U0MwfYTGTXFRAAk1IGICy4q0v1/c7ACchs/bc3ey
V0MPVUMn06OW3zkFZD16lJZ2ya3hiQ8+0U0YdxODJk34qDyJaWivBLHU/jKTpbtrGroF/oJ0HXdV
ea5wJtO/s0cggtk8yf7BtOG80niWbozEkFYix9mQx5FMT5lsdqV3DwkGaMKGHURXIdKQeNUzxfMn
A+9YOt+gavDvjELLVkT0isk2fvHdsOzHotjoWAYidOupqRic6VhJpuxXTNK/KSq9E5knNXrwY/dj
RHcc+TQS1XKpvqaillk5RVDGMuL5xT4MfkZXM2ME25kvbbKvnHtzrGH50eL1D0oW0MryWuGoHlR/
A5Kh3phHWU6YoyRw+O1AYRcJ7urrgotxDSwD5FLb+U0FDKPQXns40lieKuhLir6g1AAxf9XYYt6Y
Yn0cWEv+lbrfmne9BnsHsFCtWyWDiNmDJznt1DunCpDS78/UdHmh2rAEWh0ySn1I4w4nCJOJ7eBZ
gUFPl3rUGDCCOvwsnBJ8FiNRgVOwW3ObNR4XozGb9khNimd5vySXqxjemQz9it45GAogayMWw8fH
6FmV/RNCiOQ1G7k/dFqxdqe6lhIhj+LLKiK9Wmqq3kjz+M51+cYWpC74Sp35Hm3mV0qLUG5aDqA7
Ajb4hC+32lq0ohPm7G/6gtVNrxPFVhCxQpfyvQwX4uNe7+sKqXTgyTGOxJ7p9TXrla9VlRZ7mGtm
R231lyAhpICQtuS2XIICqHw02keFqJHleaPZCEQ4ZBJzuUy0vySN52gPV4Sq3y61d59P7FymccTa
ZR7ZYBK5U3NubZZPDqkWiz+eJU7ZBbonz+e1Zei8BOX40ayzh2Uiw1lzYKvC2ZFMkG0sjevlmUXM
Ya4eAMCB4mOOjBj1hYaQsa0HN1g6OOCCFuOmjMW/t+wV1UpKMkvrMj9E0XiOWO9Yu+apzoEkgCJ6
N72lR7nteT3LTsJAhUFdgbTXKpl0kIHRiwc/Z7Sd30FePtQFdG9FtCTfeA3HJP6ceStp6s56WenL
pRzYoFNIzI0Dlz2/FLZ/p6g+c8XevpYXVueccA697+0dftg3pLZdDyrp26P6RrL7DWFvqDI1Uy1H
cntUvBWjAtZgzD8b5UZ1cChgBKP9SkJJmHE3rrXjGm8UulHQmaa6dzdM9YNRJuzYydHJ1oPDhq54
hZY1PGld8n2ZHQLnPGCj5W7Q/KPngEmxgSiFfR9rt/bQP5aUcs+Slim6qx0qcbMdoaLA3s7jzwPk
6NQHSICdnPSEDELojKCpsDsd5SepGBsQASOvusYVpQxsTngFJxD6cC3Bvky+hwLuSNe5bQex4wxS
Spl6YJxp+Hc5XwPM+kZJLNSJ1gp6xK7dLQvZ5KBFheZv1VuouMNqTj9DQmBRHxdALzVI9lJjM8df
R5uDpUF0AMUxR0KgThC3cT8qryR3gIlbVBeJP4dDrodWo22ePwopSVx2KGKQFAA5ulj02m1xUGeJ
D38c/QpmT3Hg9EUeQH0PVRGwaDcKA3Fc/5MiHBY5l99DJJd/iUSc5VmaBYpkr623pfSeNF5eJY0Z
Y+1T4LfEQEjLua81zJvqHBHFj0gi2vLl3od01DesLSsCO8FYeYHgbMZhVOA0Ds9AtcidfV941l0m
LjATvkq78dIsCtjyYEe44Sb9RsFKigSiGj67664aMTxZABeJHD+i3N9MVfrFSal7ErLCSSZ8THMR
OEazbxZElYP7qSXoWZvTQ294t3jufsVFHb+06OuC/JHb6N47XnltIfupHLmbvEuFLylsQLKIo977
ayaS4hk+4jg35hh1Sc7xDgG8GEPFzh8ljBt0NZDTtxXBY73j7mvdPPrjA+KUZ9bGUl912vCUNtmN
lUdHs8T/m1Ja/SkmhkfV1YN7wiMwSMpwulP8TZUpads9eqhHCCn65FkzpYt+TMpr08uABbB0MIy9
tkCXV/g4fiaPuEvvstK0A2wHThKL0md2/yrfaeB+s8d6iHuY59IYQHx6NQccALDLhQDyjdLp1Qty
OMojhYn2GLUoOOntXkRXRLsXzQiEQDVrY1+zfpMhK3A0m018jzZTxvtr5FhAxyfFwBeQblRRqt5b
p0aBYbzXNv96duGR46MugonImOS1D+uCba7jWNLdNLCR1qUNFf8K9OGgUByskPdKS5Lq+YMpHhM7
u6CrvEhRCinilUKKCO78+278f93/uzwFl8LhP/MU7h6fHl84QKo//i81wfwAnZTnSPlhUPYoksy/
1AR+RHUCrxKc2SJvkEbwX2oC/AP8IikiWHtQghzeg39V/vyIv5D0FbpWXiYch/9A5W/9+kLZ2C9j
RATHkHDh11O4gd4H33bfoKmHgyefVs+47szpNrL6o1YhUZu+2CU2t5WeH7FzP2hMEasbFxGNlWhY
qxhXJvmqpib3Q5EfkvTJqj53sX3wOmLrRHeLJAUTK4y5zZWiSI8vimU46jRVaQPrRjhdEOXdLrcc
+HFfhObvS+oRJxNXCSwdMXdPfuRcisTDXOQsxXPbMsfb2WmwPLek9zfy8H9gff9H94v/jqYVLijY
W4s3xdJ0O/bD45CO/ct1zG/+u46ND8xYyd0hNFDHE0KREv5rHQth+EATiCMcCx7Oz+vYNpBhMlwV
qCcwBvp5HSsRoA3b3AbmQdHyJ+v4V/sG9kJfsGNCwrCh+qh1/lPDQfHdlMaCQEJk7qUlHcIXzJsE
Oz0K8rN02VrjraE1ANjj55Ho5TUe71YieIu1PnQZGRqYB+uFYmCWYXozGT4W/2HqEAIQt2dGtwBO
MNmIrOcpGac+bkzjLUTUkJEX7fkazuOMDWX1sMzDDjnXvR6fI8cNzbwBgJhCJorfQWW2Kf/sF9Pt
Wro7vERR1AEWTFh3+uWOZR3Uaxn2soCZiVum1jMv0e6qCFjCSwEueiJlSHYgLr0z6/1oxuem1nxZ
B+yoHfIbRo4jkvtETJ5Ktn6sViL56v5YSdSkDpnaK7aP6Xqlwg7MdEPK6VFz+r3lptvKkH+TFf4f
f5dU0cEG/sbbNPyP02M3pNXP79E/v/XTm8RbhAOT7WLcDQHt5zdJB71XxCrl0/TiTfI+6KxtIm4x
6WXz/9kT2PsgELeANaOlVWIB70/eJF7xVxUPtjPw4pQIBFtgoX7+84sk7Jn8EtfcDOSjFTYztYqT
YXyPy/IL58LhY6DFGUr3g13Xq0Iubcy+kxhjbXQirGW1YLB0g/Zip5PjJUjtbpxip8hrQ13tvdQP
lc49Lw8rtTixHZap7buK4InxLpnpDyoEYt/W7MIhsiIfJHOQoKrr0GX+5zA2bMoap7abZBqDfrW2
OKscDKbe7uyGEq6L0YqDNxE0xQzwp4d//Xeh+DNv7Tc309OxkPIUlo32+JWOQ+tcCEML7rAeAIw0
T1S2QTR/f/tDoIz8+sw8bKbJRrPw/3FfW57FeoR8NLW5mQZUkEmxDVYBgaYT0yFnL0gbMpHsdptM
+qd2tp/a0blKW6sKoSuiFLsdl1svij96pRsO7EXO97H+kXkfpR1v4BvB+Z6JBDe465/bmEcx0Sik
uL/bkCcctCdm2HTR+Tg8re39BPUhopZIradV3gyOtRt9srS4u3LsNoNhBWVHdBX9VOwwbWV8L9CY
93Co0lwDkCiPfWRcwm571l2WzbdpMpGsrSRwAeE1J6MEwYpwm8cHl9QcUQCBzH4AZB3aNLhDsgS1
72yiTt+X+Rm5NCExQQ4SPYELmUWEFN7LblwEzHwDsxxpzGxU0zcQIsBIm3BShAh0jf1UbCsCMwCL
A0d8BysLq8ENY7M4KoMNRxsCz9pGyxJWjbER5Y0kK7q340B1uWgAiMMLcoI/qoQmcfy49gNMh2rf
+997OCYd0SiFYe4yCD0tQ2hZn4pE5aFp23U6Wet3Z9Y2aY0VRTbcmLBC7KHc6jdt0m/xnt76U3Qm
+bIV7Ef4XjDGDfKiiCnKMB0ci1C23G233M6Ze9NYw95ztB1ckB1n5HltfFcKQ2/QiUt5WifvfIKD
71o9RvMryeyBhuJDzwCMymrrLJ+8p3rFDbjdLhmBlFnKdgB86AnY/sge5/aUpF/WkvvZPbg8YH0l
iKw30QPs+w5tYa8dW15ww8/gzeNa7wWeF5+vKQE/y60549Wck4eyTmeWJm+jZDlHpRxAYyDQGZRe
jmBa31IWSt2PPIeHkkhKeBJB6n3Oxxtbn0Obj1+cjeQS14r0B6vbwTcLxpVJp0raEx/BOiFUGZdm
V32pausiq51d35IGuOpXJGxuZrMNmgWJcbVufXgZA7EzElfMrOyxdxuDas/tOJsJvU7909TrQUWy
B+YfDCuL9GEyKgU/IQ3z9fl8jLT3xmG/3UI8LCzBFXG0eA1hrmXXNLpcTCxaC5SRPxo2x5oB6dt7
yLPE/GWjq0R/TMA4ZRRg+4qNl8X4fZDvYCICjbdGeid62nm4Fynr3MLAgm0h+5LGJAUPuKNr512a
hH3tBxb25HKbOPM7X+g358OL76OGaD8dQ1ObprNRcT7ky2mWXijrH6V/PpRJoJX+vvF1tJ5/76N/
VLL87xjW/exX9z/33+vLx/J7/9oe779jg/BmRRPURTqlL/tbfuGfYsZ2PyiUQoVzWlQtnOb/Vcz4
HxyL7vbfpkB1DP+0txo/IvaHikWV7DgXqq74n/5WM4wPQBs4vikig8Ek+I+49zTELw5H6Aawd9Gm
0OXyNbF1VBPgn1aSJ6fOkEgHthPBdjG0K9cDEo6SyBlPuDUZ8l5j+iSObiFxGMMACH5WV+vW8mQv
g/UUx03kPgz6kDFB8DXOBvIc0GMNfjWw6sVSmw+D4ZRPkeyp/UXT5GNCnrbPYSA0oVcB0dizdtlC
afFJ/mzkSiC2abfkIGed24Z2bHndDQPd7q8mcccaOVNn1+a2TVILqyJmb1O5E9Eauw+JW0b+AZl3
CohqCRxdtkT40AZ4K+lru0XTIK/4BNZamx6XuSoUTiSbw1T0U4vsZfBNUhXiCPO5xIx752Pk5nol
YQwlbmXA3Itt8ZdVDNi2x0Npa+EwzlFlXC6NI/XTMIxaeqqE5FydeoNgZhqnmowI0u/czLcoFXRv
GU/eYCXOtbvA+KsxXEVZmvGutnPaf0tJ6rGBiN2x941rYDRNkp0mB6G8hjq7qRRFsGj28MHXbDuY
Xe9fe7XQO3jAo+Gfd2sCt6q204xxb8bD5qRKewMvCUppBlsrwYtOOlDmjZAD+35bkwik9Z/MfJn6
jTFGcQ+HUbkr5VHGwTMXa1+fAW0YjB1Qy8cD3qct/g8HIVsD6RxhjeDH/N2yjbuduTgcd1HbX8jG
r1oaqRyJXFDni//kJ2100FFhrvuO2qS8Tly/m4IYbnsTulIfFqY+pWdRJVRJlpGIKAiGzk2jh6In
ZUT1OTt2g5GC9PbxaGIvFmMveJWPHj+TZp7pGEzoHT/sFEUVg2GmaPk01BkFTzeWewyD5vu+RV+5
j2aZa6ERT6MXouC04LkQSOS3n7WIzLozBjGxCCuHv/Nsxu9OI16L6cpeapQ/tRfg7bqk7daMDAtF
q5lg7lgcTdpTot4sgvVyxh+VyNOvRKaSi1ziJc101BfZcj/VrYE8TiZNciibkaTktY6Sz3gNtdqe
cC5VldSL1ZIr5XRo7yCtYX+sTw+2zFCBOvOs60Hv4Mcz2aiLKRAj7WtjxYYSHRtLQlBm5TBtIh0L
L2cCDs87e+BsnlB1T9hHY1DV+nkx7wtJaujXqpvWZI82B0VM6WIiG3ZaXzebTJuXpwTiDqOiolrJ
01mKGafgcYwe1khb6hvXjbyPS4Oh6mOypp124ZfaCLw/ki/SLG408ey82dtXs0y+Z02a30ZN21Ar
R85AOBnhvy5DY3qDfeba8nEVvcorbR2b5207I1UOVhr6D1MzI6ZLc8lWUpY8o1BGq+3vGsNmJg87
0GMvidKi2439wuOtBJESrj1QQGrTsk4XWeRXj73VElzlF7Pvgr/PjrupsI9AODuIhQgD4V6JzoTE
Mw9Lp3z2XKop2eRCXkxlEXsUrXNshlHpezhDJnItdtaUFH/ZcZbGYQxjnvA6p5sw2BFYGwB298ld
KRplPiT0/tFrGh8yQWI481mxeNACa90e0s00WXrE8H/Muh+wNxH+OtPagqE7rodhjT/nbgiFFZO+
Mo7t/iMRGxn0W+puylChpUvoE2VuBjznNgp9GdsuNJaEtFMzZQs9TqXVUrPBgDEOaywqKJV9xMZh
8PJGQYJfL2lYIFAa1kERE8FsKmdn65IFIg6aLVpGK4gxsdmqkqjZMZBdEoSBBV4SUW1pd31lOJ99
rCX0wIt68jxdgjB+RHo+NGGUToWnLtOJr/I8yhNcipUN4DL7uYYzsNUTZYI5MGpkSeW86zJnaY6R
bVBk2m02+DtT03KcybJ6mvFIkVVH1ORUPY1GzBs45WXPND9d8pUK2PWiY6c3U72Rc8bsMsWNtQw0
HKrTi1UTXnIeM6RtL52hKFv8fvTir3YZ1+HUWo2hHbnpMg36tHVmuAtMK4/DkiO8IKWOhXceM7/V
oMoaHuPF1U+bfd/MXXdmCWzqA8KDWuKojLZhDQgfjgKDJGJY6zGWP2Ks5jArNQa6Jd1dmNKtaHCo
D5tExwaR1NyYpsR0p33kMotlY6n8LqCNmeZNHrUzeuHVuI+dvt5MXVdflbU+MT6N0mzrjxohCL0z
i22jlyZeKFFnEXhb4TL0rTZiLVOUKbjjWoWv+/eZEE7yQq0m/queBJ7qs+uV8rA2axwWfpzmHCHG
AM7XcXKaa+si1166LDml5H6aQaYnS3UvmorNOhYC6zWOG7mEuL7AfW1KMunxEpwSa9slKbfUFoWd
XsyNwY0dStTAF/PgReP3gm+Uf2wqQ9Cz+VLvw87EPvBOa8bSu8B1oiTKk9tLDwrDzQyiZbTn+zyV
Rfe4cOvS84xtukGbPydlUEyGvAG6x1bPtKKalrlppiI0iLtnvGPZzYB/FoHOV8tgiOEo9VL/3jml
ZNC9OLG/RRzb47Tv6/U4bj0R9eupGiLTn+5I2HW04nK1UldcpxlJCKFVz+QeWKM5DDdVi4gYV4N0
qbZ4tcmS2ebod+cwsVYvZJeyyjPMv0z4aknjupusHKvqDkobQSBBPnVmt6kSYT5mXVrQ4MtJEAw9
VLW4Ifx0bALD6MwoKBrbHeAjyHk+cZCm8xEJX5WftKwTGV6dXvkDeg10pKi057th7jTr3Cvqagg6
o8qdXVdrmg7lrAU/7euKpGQijN2oDee6Mp1dtLi8oiTDEB05J1QwWNFDBfyY16U/nAaIRQZMlGYo
btspdj/j/1VFd7Pdz/kuLYw1CQudkPIvVZzAU1rjPMMEDuM0KxRgUi0Ab6ZBuB6qGXY5Xl1N0W/T
bsndiwwzhRj7rWjeMT8cvGCIDfLei8UeSxEMQnryNi4X6oWecs745jVt1u/SyekN+KhrVJE/zmk2
nxqXB33nTYYLKF3VQxLkBiU1JaHbV7xHNWHo/LWp11/Fmtd4oTtP4/opWSE8/6jMuGCnHOqy93bt
albEMElr/qHLiARz3XfY8vq17VTqEIqK215agC590Qh/O9lF4oYW/2WR6Dt0OBj32Mafy7W3xn2R
9ekXVvcaiMiciiBrQc7DRLewCqjEnBffrEGUzTYyKzRV+Opaw9arGxEZwdqLUf9iuP6k76pCn/Vr
b6nVxY9V0RP33g1toTx/Z3sbNa4cgnZecv1Q+QamYms/FgIJ/5C7ezxrh+hcw3ol+suxVqcleNy3
MIuWUUU2rqXSyr0Yfu4n2nJjOehQ2aJtL9O8mEKwBts/W4d5xIqp80ZBJIOVmliUJtAOMym9dDdz
LuIMIPLYbT/JTqLkCtZqsHSb2hKo71ONOzwnaiOL9SIuCjHSMrf8YjOm+XnCM10PEMBLPciIU48x
zh5IUV+iNp+CflEhp5MkDAUpjWF+lhq/AJqiDbwbbFzGvhCD7ofYMsY1urjVBGF5bvj/qNn9j1Os
F53sVfO9uhu679+H02Pzf0E7qxw//zNAH3SPa1q8QOf58/90s4b/QU3cBVRA+MBMXfnRP0Mu1/zg
g4YaFkmbNLW+Cnr9p5u1PxhAr/B5bd0wEBI6PzWzpvmBeZma8f4rQP8TbP5lK2urjFwXpF/AGgYJ
YnD7spXtBm8guglOy+gl7WdQp26zguceR7+1tt7aZ9ufbs1v4OtXHvAoTbGhJ2PVVvwD/Oifqf0/
9c5Nt3ScsslM++BX8CVHmeqYvxdT4p2aek7SS4qLj7FPFWA5/Sc/HyhyKY6ltckLrfLO3v4+L7Ew
vg4IAzMTIG7CDnC+4fH83MqPhlFXWbWAz81ZohrWnlSpxWVLjKc83/z5h8G8wGwCvzcsvtSX+ena
YxlJ5ERYOk9xSQYElFF82ZhTEzL3Hqvl1XXhV6sokjpBwg5np+e9uq4OUYQRr4oS2k/OX3KM4zNf
L9I8YFN7z0PjFTWTCyLT0OKgg38OORML25fX5Wnj0FVI+AO52v3O8BluyjUhXsMS8a6EprUlQz66
buu5J6l6dDbamA7AoHKMDmNNrJzv9NXu7Xv9cmErK3TmVpbpgEEyxQUaevmdbGvumtRWnoZ6XtRB
3js56CrvKAOhxdK/V2WHkfPbn6mu878Qz78/89lL0ffVuy5eIZ4afPVEdEyHZDniLprn/ljvE9ck
0eftD3opMVAfxLuqiBpkKThE5LwaTXfphOhioUFLcVu66Or8Oo6M6BoHfBmUTRY9+FRCV5wY9eHt
D/71CvlgWMrcTxYw6bkv76pRTbboF/DpYhTZXbLmUKcrKZ/e/pRXHKnn6yOMgjEe7ySx0a+V+rQS
CM17gC6S3pVVPGiW4bWEkGRFvQN7ajDLnLRDM8DaLFOjOvfKbH0HLv7NpSKixsqDC2ZpvyZLObk7
FjQdXKomUKy1tp7gOp5Hg/nOqnkWhb1cNjiiscdD8bUtk2CrlzfVK9s87pSaXndkv4EehyEWBTnC
Tw/NYiLPFkPHAc1qkYk1GG95lW1QmDEEK6wp3yVuk0Eaq32ICdYnD1TgesU+m2K7bgJcBrPjKGIY
dbW7XQxMh4YUFyI8wGWgue6V15fnqTV+RHBLTwHFxqkwwaS73eV69mOqspwVDLWZGJp44yr79BpF
bep8XQUUHD2v9MNQ4Qe5pvF0bCx0A6KyR+YX+VM2NndZLZ9wBhyhQViwHoj7wfb1VMzmx2lOQuk6
pzIbrlMT3Lvwd3lFttOIfZNhg6CkmbgZk+467+3P2G0pikJ/+/ZKe7VNqheJIBKBtzfzCey9X+3I
C1BihP0PYocI0CAEUmy3feER1z3ncXL39of9uiVZTOcZ3VKAQZB6/ZzLYW4oJAhea0Qa7Y1mEKfG
FNm+LdzqfLWL6c/OtueLU1ZKZKRBpcHk5OW6WqxVt/MJMqbQ6brcRthIkvFU6cbsPVeL391Hl2rG
w05SdzE8fPlRjenlkKfU4Hsa5r1cmmHTV3KGLuOZ77yXr4xbnjcHkjUMThycW/RfNoeKuEW8yXhd
Mqrt8yQj08ksGNIVOdNaP83nPb3uGK7r8sVNBj30cZ7b2z44kLAX8HKns5jQIVJa2sI5Smv5kSax
d576MMTffuC/2UKU5BTjS6JE2atfbdOrFH3U2DmvRNczj6zLEWGnk72zrNTU49WxY+HfiSCB4x6T
+tfqrwG0g9kCce3kEOCChsO08JRavsG/ZGxBfTqtbSb4wG7f7fNmLdhVnLmfwiRK0xGD4rZAdF45
4p1t/Hfrnegbij0dSgrklJeLwl8FCWeS47B3GPd3EaYL/jomEGuthBG2lbzjYfi72+3DrYX/YT1T
IF9+Hql2aeYAfwWLiQ1+OFVlCrUpAZ7fvP1cf7PaXXxGHNxZcXKhEH/5QT4obNebDNP1ln5rTot7
bTbyjQSX/eMqBl4y9Bv6B9yWYOq8/KRpjl2h5Xj6D+7Ufde6erhK+jS5QucpNsvaxvdvX9kr3e/z
y4ViEddw00JzwtW9/MDML1q2KcFamtaUBhmmOSdJTL6etpbONjGN8nKWtbtxkyw55OPcXFNZtffr
VIFi17YWiCmF/RatTnYDYa64zf1yvIj4lxvYcjav40onLvrtr/2SrfLPtyafj5mM7djWa8qpQQff
rWR1QEypiG4RVnWXpUO8aUvDv3LjnCAWgrSPb3/os1PPq3Pbg4nDitMp+CALvrxX1J3OPC0DkROL
lsJs8pcv/WB9Ae7B/tjAszF2pPaZkAAt1JryVp0oQQqijs6vaFGFZ1GAKETg+enNR1XT7cbRR0lm
a/gqeuTk1PbkYaXzvzg7r924kW0NPxEB5nBLdlKygi1b0g3hyJzJYnj685XmXKgpoRvas/cAgxnA
1VWssMIf8gYzEIBMTYMck9M4L8ui6X5XdxTYK1v18Y140kQCBk+NLs0JjhkKJPBRjLLa5SqCI1au
XXDmtMBS46tMGQ5RZ/ytvfAqidybofX+NW5GxcKaoqtaL9yrPKyfapE951HSBHEM1yZSAcZPql5Q
7uutPWyjS29u8EJU2whwlaUFTUdj4MwCs36r9QUt5pK90M1FaG2Vm9b97LqzDfOoog58EY9kIH7s
pvV3nHSoNZ8ebJ2Y8lpaRJvg8jWyQeTd5O3yNjnDodDuOdXcVjGXh24AvzF4WQ9SPh2z6j450I4V
/qwZ/T4rYtZ70fU4DoYh7T99wVh4TgMOA+YKNPs1Pn7zWzqtXnQsHypfNLh/NqgC+KOWJLusa4wz
N8wHrwdJBItLPA9KA9jt8bybNsHMNvcqdGXFDNSpG36ZVgxqo6WsWkT8G8ssfZYN2FJIwyh1YBwO
Ah2cSAOddforvL9ZeSepkiAKr6nUTVZHqjbbDskaC8lPx4YRhNdO5PkUQ5BFMC3bPiN79j6NYjTa
+TDsWGeAjsdTbz0x1EPPMlduZ6Jp0VDumwtR+9ieFReVikZNwY6AsbKk+9MTfX9jsdcQK5JfmJrI
K/j4zRdG1AOt6ShnKEsdU+QuqZRPsYgvQnJt4wsI9gVg3ehZj6fHBSj67lQxLhAI8NUIJgHwPJ40
dQ47TFuFfW5dJVKSZE/zLYgAqgGCmrauE1TFj7J+KoxmO/Z/Qro0k4jhLVE6dZCKwSceENsyQ6u6
zQXk51YP4GILFxFxeIhdQoH8Wws+cFn6DQ9wE71EpBUu5q0DdiVZ/jAssgW/ayexUctsG7pbUpPc
3Fr1hbHQjO9LdFRu9bIJkgF3vI6a9yGbwqCwv/TatAuLJGg769rtEhi314q6M7yfwrVoELTBaE9+
NKGmBlVlRo54uXSTzo+10G9pZNV2j6VK3KNEBJ19SJvLIp6eFWLJSHlxPazu2kALU27fF9kza8Pp
QIZ9iAbrh1U9jj0+OQcCaGJaTYtwjrhGgXjWbt0BgjOo7QVBD9j+qCf1vpHfm/O30L1R08dYO8Tc
XbP1XUN1ICoeTWH7dk+x/n6cvuXw7eIoqPWHYagDw7kcM8HON4CY3drqbTjAjtO+ZNU/k8b8MD22
CsqA7WWPrllpwrKIw03sRTs3/E25zjfsf3T0F+NLph6WVt/FnOJsTAJu7aX+LZFrWf8zGx5sF5gl
DTswC8KKg15tkHT90XvNpenhGphlt+Cl4IIOSFfdCOiXQ7Er3S1CasJ0tuTlPlVCbPRG77mzQMcB
ap9KHAQ7HrtB+KkOHja8HJS9me8yQBRuet04gV3u4vBLHHZfJoSboNpl7c2IRFrKXVtlmyp6BGKS
h7facjuqX8fmCkSp6v2qqhs12+sIiSRigLlIBVtc6fV91B8GgQJP9TCZbmCLu1DsI6/fRkMMouzO
HPRdFQ++qTzrC5rQ3/XWARz6NRl/0rVVwmcomJqzL8a/0fJY9dfowywNDdf92F/a2UOEaFN+r2c7
UTp+zQvfJRU4v5eJ96FNf7WYIze9HSxJssU7VqDLjZF70dIi7HzHuyq7hbpmjrkX/YcLJ8+C2ELh
hfesxO8lbWe/7l+s4QtOKUUZHxJPR5brefH+VnTTkq95hgxfVl5M6VYLb938xcqtbV2is4cygWUp
j2VZ4abk+K3l+VY2XeoTJl3GNu+xOKBmyvbe1fal8O5jiKKmCHfgFHwbZfklXnwlHw6JWmyBuWxb
2hU5NarevstUugiFezPVgGVMHv/SpMfNVwKUG97q1aYiwFvQfVJ+6eF01wxiC/KZGkAG6sJGXej0
bfXRcwCXiVIQhXKJbj++qxIlaWO34a6aGwTz8rxDbZC26iZ1lPrTlS0uZIM7UcLLTMo+x0MZsyg0
NYl58sQ4XcdlMm40D/rk6QnJP+U4pEGnjliGsNG2KbyvK4QtznJ5hL57RSf+OlLwIajiJj2jvvJ+
2RiFAp2OgijJ+Lqq0RmmEGpF9ScJR86gFVIqK0qqVyHyDp+fEMVzjDZUHmyMNI+XjWfV0xbBFyr7
BU/yBqFmR4KMTo/y/qHmzaKMgZkOY5H3H4/S4FQzFhqjGGDnLlpvSg9OP2mIhZZ0ufGgDrI2FaGv
GeW5UGxd3CYuZGwbnTC6BDyb6yBhstKoa9uQZG+yrs04D6jhBabZ3VSmUWPB0mdoRJjZHze0IhTW
Oscfw/jbEukzmItGBKdX4vjTuhSVCTdl14Kir0YJaRUTV2atNhUaKn5To5iK7G/aqJe2PkfZpdUL
fL0+MxyVfbC7UueADtWrU83qVAChsTL45ZDugQa9eCRxFykImo0aiupMtWodiDKWqWqwraBx0AxD
ieD4I9PC7LShIIZo5nG4du3IARFfhd2mWWzrQQ+hboB4RD+zU5udO1Xa1nGH8ktS0qZe3OTc75Gh
5pujaslomCq6hY4zaE9XUt7e5gO1p+I7kQ/wsegxBKIaFaq/ClEFFnxXuOC1m7go1Hsloig5dIly
f3rlVzcFxAvyEBplrL3ktazPcFZCI44SLESx/FQyP0lG/atmKu2ZOHRVo2HRHeJPdjcRN/+83t2Z
XbhWY6skpo4SbroW/LWhNfWh5689cr/1matpNS3IJFwJbCiidRrbcE5Xq9pSVweII3xNsbWLdJjc
ay+pzollrUfhOkIohH4esC9i6/VWsrIBPbIqHnn5a0L63uluRFKes89a3UqmXDaPo0glki4B1Onj
uZSKUWpjQQ9z4Vm+AQrqfPemPr6xs36+a00lxY+vM+9cs/XO3ALrBokcmkYiu4ITwwO59opMQBgs
XsNnUwz9viJsoDLEdejE15WyAJHtpbYlwkVacuhj/Uyd7YN5e47l0n6CukamvMogskbv44JWLQg+
Q9uFYfYNaNFvpYgvuhDQWZ8x3yV3zwnAyEv+zYGUcwZ/SxWM+h6S3eunpmm9KgcxmEv0s3cRDz0Q
IDBSOXlDbfnkovUN2CqbIF+NLkxdBWwMhenCVTH7OH0218vPqZTsU52/ALEhJL26qiR0J59n6Boq
DB/Uhl1x2QLgwvnQHHa4JcY/QQfjlrWIni42v3Ba1DP3w/FDgJEy1xO5qyxDwoLlH483X522rjfn
ISirPkngtujtYZYZMtumPVMaWWWMr0Ox3JQhaftxaFdRWBZp3lw3PTdhk8JSEim3JRXkqn3ulqr8
Y9l9aUNx8opzBaDV5SQHdpBp5m9KepIrfDzHlAJDxpU1IqPpidtE1fItxHHSQsMBA0at4MwTtNrY
/925XFEETi5V3VfPtjdJeW0WFv6OzQQOEMbaUuXZhqjGuHaKEoDyQiH5QplUDeAgALDTW+rda0Mp
SdJkCEGlV9R6c8eh5eKR4kyAhy1XAemoT0oIhLL0qj+5TZvoJqIniDOFBbrzgPCKEm+KuK6az35r
fge2kfSLqAixuVb3c1PNhVbZJuX6tsp3ca/coPWcVCrmNO1o7gFjzOcO07vthTsWKvyUQjQAGJRj
jr+yY6qJk8TJEsSO0yFhMttJ6NvAMXXfMGXtFhBi25FVkg74Y9za0NHSDAmrGJIFzIdQRylLNQsj
u8or3UXMVBmyJ0C99XytoHiH7Eljn7v73x0/fjSkWgqFLBW30mqd7JoCNwdhCUb6H3uFUOA5KZUR
aaxqrs98k3VkxL4kEqD8+Nrjsel6Ha+QFo9ThorCHEyL5u6tGN+gMZ6Si7IptKBqB23vKTaQ3V6R
ojmZepvyhn8Twgbznlr29vRWXZ1K6TRvQKQCnsTzTey/uv6duir1ZOoKf3Q77ZmWvHaQre2vOo6K
v0IV+N7/MB4dP5XOIhGKu5p9PzdpkgghgYdRRZ2A2jaYxxpALChRu3goUAuIzxxHdzVJqWCB1iZR
EZnaB+exMh0FhEhOHQezqUQYsIgTP9Qbvx/HoDcphAHVS+JDNN+24snQf+Taj1B3dt0EpFqYV6UT
70Fpbzq7Pkz9fajNQDlHZIpU8DHmdnKtuzy1L93F/j4sSwZ1FWlDS3vshOZPifI7q6yNXeqYbjhw
StBbVuxAIHHkgb1oaOzFc3eTqNWuduNbClpB5XS7oc63UQbHkh1QJoY/4REd1+iQd5CKkGIvvRSz
RVggqX2VUKfgRP0KQ2XnUd8doSm2IyKRd2rzZ/HuVSyr2MtfHPX7lO49rNL7fxS6fcybNgJ5Ii+m
3GXbW7cEBItP15hYG409gQ46BTxKYPpd32hXujZfDIZzZkesDh8HQEYfmJUhyvDBjii0cgE+GT3H
TYlS1aRr7gPNGAuib22LMz3c9ViQTNjiENHA6AGkejWCfvMmhMY42gZUKLDFiSx02sXflMfqENdh
e2YoSVF7G+HYr2PhW8DcUMVAxn91znMEd6pZLXzPa5UaTILaUsSsvZj6h8ILYC0OsZ1n3cWTihmc
3SRoP2VeqG9jZU7/EHsbCsJUvfm9o8N01UITvwXel5wDfK3Ca/A/sOwQFSAdp/0OOOb4d6ZLskyJ
i2JK6RSavjW9eqm3ZhTN3plIc70grwPJEJvMW8Yfq7yfjmMxOdzyfq3YRXPXeNas7cfF6DHXVqI0
+q0lQFHOnP3V7CRsAkofuCquW0lCXN032LDrJiDsyqeZPnebOE8hBetzP5wLN9ZbS85Okzo+qPxB
xl0bvYTZEupVSC7vDLMbKDglbGnjo9LqUa08fYeu3tjXL4ZOMm+7vLnBuxx/MXQELCcK6bu6SZxv
gSaqT9USD3vXgp+dWGEnzQjs/elB1+/Wf6OSfmHpQyuZjX08qtWaseehFOs7SrYp9fivNWSXYdc+
Qga4TNLhJmnSH6JuJl9FPjDTIEmYfduc+Rmr7ynRagBbQYrIUJnZr+ZeJ4jz0cCZ/Ylw/Nar++Jq
mYbxzCjvPyYFIqm9AS0MmaV1FAPgtU9bE6FYHmUTa4ap/VYn0AlL15ieP7uuEj0qg346owgsS5Wn
t6WJJS/zGjNKwn4NTp7nEuA0IRW48bFqbDDly8OC+q0PLek+tq1dFquNb9vTv9M/492M5a+QAGZQ
a6BJ1u8ygVEPqh4/AL2OIPs7Nn4ngZM2goeynJNzaKZVcE7YQU0INSmwt8CnCBiPJ02QVA2FA5im
t6niO41e7gwVjTrMs//mUFEeogqxgypePpn+vA7MyZFVTlB676QwigYTBnoiFf4cI04qBRTWX4vX
AclLK6X+VYR1/LUfM77A6fVdZ5mvA8s2KI+PQZNynf4wRW/QZor2kcXTv3VErmJsQY7yE1YvxY2x
SFXKkWVPp5pWX/5zyav4W5d3iB2c/inv197hsoKWT5iOMMy6ahNx4wrLQTdXUqKNzVzjE7SPirA3
b5uelwCLYn3B7N5pZg8yVBhZn9MssFkLUNro1zh0w6W9jbzg3jzDeQqlR6hNTU6tpr7eDeUPdPpc
9CJRgD092fW+lkMR2gLv0aj6MeDxUCI08h4KJ5Nta/e3Vk/oRJh99Qge4Rwafn01MZTBrBDaof0O
NFD+lDezahZlzCbdy3ywSvUtsprj/QD19xzC9P2MpBw5jleU+4z3fW6kz1GoV18j6LS9VGu7QAK0
bKvFR4i1PrNX5Jd4U6aRQQxwGJm3uzoPzbpwCZu0Ap2hFUhNd95N22JjlY7l7wQZl5sGds1L5lnt
Oc/sdwtJiECFmgyaxgdX4ioiGaqsF4AgyRHGGSHXNgwvvCoUT5/cGYxiIh/AG2pQhHLlMXnzuZxW
byETJyVUUjWzpLWRuUC4S1raepzTTyKQX8NBoKLklxabxHv3cFFDFUOBXRXpenk/iNT+UiOP/Pnv
BSOIWjMp5mtQdzypsqYQ7Soo3upVVn9PHOnnA5Pa14oh/WYkNowvmGXu4/+wlGx5k+QK3Na7D4Zl
kxHOEYlHbkQq8qFRfJH3k8ettmAJdHqwD7YkLBueKGTcIKqtIzpLR7y3HTwyViCxCWStMHmOC2hg
4FtE7fpeV9lxsBAVdWfu8HUAKyN6Dp3M4CWabg1M6xM1abCMAj+jecqPIqvzbwlonI5CStu/mIKk
40yk9+6sMyKnjlVF0IsS8er2AhcP99C2CspVdN2rAe4hSglZEE5Dfji9rB8NJbcl8blsN67TgKbo
YoppKOBFsGd3RjLW2walho2dI4h7eqj3byHTAp8lS90kYYTMx7tUi6uingd26eB67bNQhbnRFaFt
hDq127AtyZpLnHuUsCI2mKdHhKrHM3i/j+4Yi9uF/+m8QOsO8aAbWUvEASEA3uQt4CXzoU1b/czB
+GivgpelZwHngGbYKuXpR6SBNFS/US9rYagqNqxzqm9NW4YYLLS/rWYIv55Z3FVl/fWi4WDw3DE1
5x0BoUmAFdtuzfloC9tvhyb3icSiS8SNgXGnuwKPIcDFQViX0841J8iPamT/D7uJdgpdcZr9IMhX
VziFvoL4pS/8hITgMFbashlsgrnMtZMzaeW7xOQ10aba6LHMNDnN1SHRI4nRjHHIgocF/RJqfbVT
FEHwrmEgZjbOsu2cVvGLArUAxAkwi3yaADP7lln1OyE6CBFnvoHM7VfPJiw81FvpbLg26NvjDd4v
hpNhwgmk0kuX26E1m+9zXjo7UZQI5xVChaURzzu1tdIfizNXN4t6M8EkNygS7M/8lg8OtvGKhaS9
4/DYyT365p3TZ7XstAid8JFFeVTVvD7YRp/tHa1wAZBTAUvskMyjnfqL0hpRIJlsTOFK8PRBOCJ5
h58ePjQu7C9j7L3t6Z/30a8jRWeZJDOHpPb418EJb2xN8HRAO0dGpdCMizFv9G3bg3E5PZR80Fcf
hY2o/1dwgo25WgjIt7mSj9xwQ6h5g+8hhJFsIB+D4cmbbgIJNFg2ddCw/jE6Blyh08PLLb8enqov
UD3uV6SNjOOZppmVeVnWMFNkYyRq2Aw6O2xRZCuoNHeDuu2mIj2ore0GuaXkD6eH/+CYEPVzO/CA
SdLKWgQwxVSmAyHJXaQINUCxoL2xzHigctlg5lMoTzxAmAp1Mwpm0IFw/+zsDZAEfVc27ngm6/3g
s3M/QZ2kAUUGqMsD9GZTeg7fuNLRqYnGeiHvRQE+E09lTOFP3wwuvLszA35w3/NmS6Qk34CIb3Ui
m5iae1tO5H1ebqFaEKvDdIGI8WifGWg1M5o9VJtgwhI0m9S51p/ZqZPcGWBObUaMHe6Laky3qtPb
hzY2lR+nP+lqQ8uhcM0iaSeGlWGC/ClvFlHxkESyhrzZhB7XXZA1njPofhyayfC7b5xkr4syBIxY
2rnWvoRzRRp0+hfIh/rNngbJQONUwkoQoANovQ4abLOqsGdo0k08QTQIJrQoXDDmllvR4YkjwGS2
An7+9KDvVlgOKgEOrmykMO7xtAcRwjbGtX7jcd/bV96cdS1yvm5qIEBgRfaZDPLdKjMctQpwI4R1
sip0PJxiWRFq/MB6KRIjGlB54iqZ+1ff2TG7L0ptuBiajGbC2MfWuXj+owU2LNoWkvNF1UL+uDef
uO5tEYP8TTb5oMXNtlFTIiYwvfBCwXJWOZRJRVRT9bmr8vW7WlgMyKYQKK11sUIZRjiHaB7A0u6U
W92awOqHOoDcZlavCqF7/9B3iWjIDemvz3/ct6u9uqR1Z04cu4QeOLYi3/VDpl5E6VBaPo7KYGNP
Dyb/sPX2pS2qgd7jXqYpd7y6iH4sSjOa6cbMRvwKzKX7OrglvhRhXya+VUfRxhJYQ3x+VJputNtg
vLng3Y9HreaYeMjRQfCNoLS9PMfkpUinfSXQD5ti67e+aOdqEysLN+bHLpaMGqpe+DlxXI8HNdWh
HlMDWWe31C+NCv+fZbIVtFp5/0mpIj9VouGq1xXnzlOcESeVUQfSahlbV8FOGCEUNOgSbQl6t3bO
7LaPNrmE32BlQGGZk33828Iudqa6TdJN3uIzFxhGPt/ME0bG+tBHFzX+T8mZK2T1GsjVALr0imeU
dJQ1txtSbJk2PV20POmsi7Exiy9qGU7nio0f3FS8bZSSodJDpF9HHGFXA7qS3mZRUqiBjT/eN8+I
9YukD5c/pzfVB0P997pzGztYUay28mDiLd8LBVptZyUNffdxwOUerTzsoc5dwB+snoUtHeMAViF9
Wr2ltR636rwwVpT26rU5e85BeK62+fyMaGVQBSJNfI8X8eIOxE7jcjg1VOHc1HHxh8n7Swfi1Jkr
/v09wOMpnRRMKjSQiFdXvNCqaYrAKG56moM8m+PkYBKGbafxSgwoUQwMkm5stWmjiN4wz6QL7/c/
w1PsohpKcEY/9Hj/J4Y64P8dxRuXF0ZcGJVRTi8q762XIDwHKGyneHp27hr6aFRmTVLA80KLcvW0
jFoUZaNLhl+CN2puTPid8XNluUv0BW+eIt23onL0z0GmOXgUbWipOPSQYAWtE6MlspTWMyTcRVjd
GGhcNRfanEBkOL153m9R2fADykGRm4bVOtxTCgoqRieI7/ul+J4Q9+7Q+KzO9HjfHzoE1Ykl4X97
gPfWnNi8rpXGTmducnUZfS9Uwp2X0sC1TFGd2SOroehjUvQFKWdRs+TKWrNUc2J6pek7bLdbq72I
MqvH3ts090igzfen1251Gl6Hkh5lJlElb9Q6YbRNMsaymKkhaqGJGVYUHlq4VRvK+vOznk76feal
oN5Pj7rajv+NKtttrxH0u+xs0XPPKgXpiR21WGuak75JQie6VcJhuLWc7lzi+fF4gO74hJRM12ce
FUcJFWG80c5cfCXttvC5BxYIKFNloiAYnSs5ffQJqQGx7WVnEZ7h6piPyuyNHZ9wAIV9VUZ4j8+O
qC+i2anP3J3rCtt/q/lmrFWyqQy6W/Ryu9Cu0P5yUCTafoHJiuQHuafm7btoyjaTbqCb4lR6iRQ6
ipSnP+kHLEwSLhqLPH/cMCBMj2fMBTLGObramHxBwDLC/h8O8elNWiv/AJ/nv9u+r/6Fqp2AtNLU
Q9pVEUVOxObO/I7VbfDfariailaRI6mY8su8iaLHPk/R7poQ4h5Qr4lDWN42ebhmTeRm3ZUzdS8K
1iBFqeq+PXibSeoLTO6kIIUqrjT380IVvDIAIAw6cIhIrIkjwtDCEZE45GwKG+tcATDbSx37h8q/
PmMn+9E2N3GvldR2mo7rDE3MjVXSA0MQVuncZzg3duiDeAJjpQBDyzeuIs3VT6/3RxcILylxJqZY
3CGrmo4US4zI6yuU36Scfq/BLNx26mSUaOFWbQ/uyGx0lP26Kj1zI380NG8ptyStARWAwPGXNo2c
ZRCocoQQr0083Ybhp110iwUnsPY6n8QRF3ahIsN6ZpN9NDIwHy5Bg5oG8KLjkWMw/ghfMsWu1Ybf
KcHCt97ujX0YDaiVmtUfbzDtH59e6NfiJzcY9zR76XjMwlbzSkGuGravi0dsq+ZhgUPvMMT4MZTl
oycmBfGmsuw+P1md5hShkkRhwOY+HtiETUiJiYEJVfTLxZieqOXAQqRw5yGRR9Ui3J+e6kc3GoNJ
EjWtVTJhudHfnGF0NhXobuhBpKTgCh4P0YgpSBzTm5ybUrtbhDr+i6Ml1Hx7zFIz4AiiepyYLi2+
079ldZ3ICruHZTcSHbK2i/bZ8U/Jl9qhpopiRJsMan9XpUbeBUKbVfXMpFcvBgPRBiVDpGwnO4fr
WlKPcR6azwD6jHQ0NnWpxVuriut9OXJhn56T3J5vUmE5FG0K4hjyYMQdpRHT2+XNasUbio6WTC36
clPHINYk1Ab50mRpv7QAwi8R5kIzYjGNPdnMOXT4OkGVPwBID009CsGQ3OzVXrbbhI5lHiMEMyx6
g+KiXZsbHFnmEScia4EiMHWXfYRgVTDWUfhjqvPlRsRDtWyy0hseCGJxemnMeb4k4yruQ/SWz9X1
V9+DdwRyCEZt6BjI/vv6w5MhIvs4gFqB5g0YD4HmH0Pft37s2NO3099jNZRcDhq44FOIFRBcWT8R
rchsLe3oHJVePFxk7ThsQyi+98VQRGcaKB98ekuFPE76A2adet7xp++FcFo0ulCsItbdFmmGRw59
x0M2Z9Sk0XzZKwpUSmHY5VYthuVMSrC6OP+b6Zvh5X9/c7BDN8UTC61u31Qb7alHMPY7SrVo1yJG
7dTgZV2lDdoiBCN5eolXx1h+TVqPFEX4J+DP66+ZRSK0imqQzh7ekge4EZfKzl1MBLU+NdB/MyRP
JtQiOQdUczzDzLBiW8hrKE3rWJrihGm00wz4FmdmtCpV/v9AXBo0V6VxwirOyZaxb9HthmI+O+U/
vTfxgPGy+HvK15VyeSV+kGp7sMrUOjPFj0amVggEhrtRQmyPpyhquwuB/fPu9uFs+5maQ1ifx3yH
S4e2VxMCKw1k00ZxrPRzdNLXScv8lQ0MuIoGy2roKNWT7lU+j2T2e15H02FJnfwglH4JOmVMv9WY
t18U41w9nP6uH04auAPaVfL/a0mToU36cVLpXSlOCDgQGwd84Qp0RF40tDVe9Ngr/yWu1tzjFQDC
638YnEsCYAAPA6TG42kXWFlFus19aTSWvVuqtOhRvrByJBr7Og8qFcJ7RB6/g2B55m766MRKuxmD
mJ5m1SvJ9s2J7fhVaAKTXCA87ARuPEErL0O0P31jKN3qsR8imgEA+yvnzFX10chEWOA/AO5A2ljd
FdWIKHAzM+m+zqZrva9mLMq19D4zqjkwFE+lPIki+OmVXt0TrxuMogXoXujPNO9WwQ4CMsCELIUG
qjPYV7StooeaUtvh9CgfbSayJBiOwHfeB+pjjXaLXdOdTMNu2IrWTfajcBADGDuSxSaydg0WXg+T
JerH0yO/YuCO336OriPB9wRWZCPyp735nmOVpk1Cwugr8YgIu6FoBz3sf7kWqjj0St2tlk8vbaJf
hea4rzsTqkaG21NuTAkqCBSpCB7O3Cfv15yfBB4WJArVG/pcxz+pdTElTC0gYICzkKOGJWJbKPMj
JHtxevLvd5SUrZWIHtxkCOtWj5+rpqUranbUZAyAT3J8tlDHiOoZ2ymT/4aMI3rgvsCb4lxnXv7R
b5adV4eaEQAJXRr6GZTmj+e49KClKgetnhG3Xm+jesOi+U7Touxe5kkz+m5tLe7/sLAS8AZEEbQP
YsHHg5bGUimuAYbJqMPiZ0wx3t5YqFN0Z8ZZ5/6cGhb2zUDyC7/ZVHHe90ZW5NRXZtUIsqoPX0oR
xw9QSlIb5ckuTMMfHfoJaLnwOiOjSLynYWF9+vu+8hnfrPLr75AsPFfCm2n0rH4HnmZVkpacXl0k
B4TATZRF0muMVb7FRix8JxdpILxU9WM1PnSi+hO6w5Ne1Dd5iXhw7mq/6q79XRX699pbSiJS9NAS
GoB4k6vW1qhQQtMLbw5Ab2ETslBGmBVbD+ZZ3Baxcia9fX9JcD5lhinZjSTXq8p7qS9mORhMJstn
rPJ4FaIvIUZAXw13Qe2ntwGMa34VRvP+9DLCF3xFKL5ZSbAjssqJKBvRBSdmfVS8tsW3AWj0tu6d
26Rz9GYAIZ6aHJJqGgjsd0BFBQhnVwrdjQEKJQKYHhKoM2AcgetvhghUrlfunr6hIYVIQsR6Qtw7
KuF7FKOLp3mIugx8GyQLhGlMaN/SsHAhFO3Jfzql7XH6atXpTgfOZD1is6AhxVLOk8DUjYcPVk2A
VSHOYxug5OjWB8NiVHUcWN0A8zDgNatqIxBtWTbyS5kl1jTDiJLHXWmbHaYGnjpCxLIRtEc8ZnGR
YzejUZ12uBFNWwVzi4sUyPrVTBeEBNBW0ssS9fzLxurt61LF/tDUczTgp6R4mEtB46CglYo3OFyN
h6nwlge9rJMgbJvkGmR1ucnH0fvStl6DP52uBrUGe8Rt8K5E77O6bPPGeGhqp7kmUQTHVM3JPtWN
PIhCN7vEI3mEmKZWF7PVoQo3T/Yhi5Xqlh8zXDt2SAdVM1o/T9ToWst1KnERofWVAY18OzTwMOc0
yneTKZbbTojyMhoMmxXrqq02xdpzh6DpDQhh93nCMehmcaZpB8tOeVygCo1IDCFWt6mMWPkyDG3z
VFWW/cJHQl9Ky7JtY2MpYyJBFvm5VKVZXHW8KSIHtf/OKr6Owk5+KXkFHGlKpm8x+OxdspDaj66e
Bnljw2URvfqYhEu7sTUlXwKM9coiaJH5/ik1hS/nCPBSdyX522j6jKLHLmLOxE9jzDFD8LRw2ePC
ZfgExXEgmkucl3whdO8Zgp6j+I7aRJjzgjhpkdDaL4aLu33nqRdCM7NbeuzNdzrfkx/SnLwms9TQ
Der7LwPUZXK+Xiv+KbWafk/qWiUGXNrW1+vW2Ka5Iq1sFLjNtuJOG1WRQlXQqhDbGYrrCL1+H05n
v9NRjPljdk7zJTSnDKsl2/2StVjf9GFk7OdeeyqmENkm1YovvawtxRZLATgClWId4mUxnxctwrjD
wZsLE6gWCLMTb4ZpKm4UBMcC2NbsNKMVMd41EWpPo9vPQQq1a1/11n2Pbf1WTXt7U5VxfxjBWl96
XrobY2uL6BFWWJ27jNF2csoJjbhMm36UWJr9LqYUzu6ihlskjZ1N2GgjFDY90eD9NM2umHQ8Qnst
FvUeWJX2EM4Cffgpu9PMFITP8K/QskeYSls0KX8vuXdoqu6QDvlVmdaPdd78han1h9zGChAjaw/e
UsBnQsInYHsX/qRTsFaM5pti9Y+VA2U+mZZxSxekvbQbQ78x8UhQuiHxWy1HLLHzvisYX21UN7uo
zPEmVYyvalyPW4NDtZ1wf0A5VjXv0rC4zfNkCuqu2AL/klC0Dhgqo6GIuFHM9qkakkc70Z/oderI
eUVZoCDbtdHD7gLXiGtKgrhiZssLF94jpaeYs4bg3uzY0JrjzLhoCFR7zGN8XS/vPTv9i93NbeIm
0S6pworwtaALX8EgM+MCZTIPa5qxUdmX0GFKq9zrio0laJZwasvkF8jNOoipmPgRFOJNWaDTNTTe
Jp0LiDOhYv7AXWoDzyK7XBa8SbLBGq9rIe7Y1jedoTNgi+VpCBdkgwfNslEH7bJfdLDGQ/FgWMVD
H2t7l/X2G5gBvp4ijqBYhbkLRzvCo2nR/WRMIbEUc9ttvAEDI3TSEMqZvVjxG1fD4dQtMz/H5Q5C
mvYHOzTXxwOjRHWx3OHAFu+kQdhdaLvxJkVrDI3s0CKazFMkwSnlI99khHiG4k3yRZuN6a5IGyJi
UOzLHaZE3m2jZAJIjpuleND+nZX4yiu82wmFLRzAn7hL2NsAtH242A9j5B5cBwhq3sCMRYi6gzGM
0GVb7YEu2XTnrT0CEOhvmoc5NLe6mt1GnnFZW+EmDDsMhxCzjmGDRSO9A41oxbeTCop/Of6OmwWJ
4i7bQ9z8lkbp84CV0mLGsDqt7NqZ3X2avwqZLdftMj3iW3dTI3iG6kS1SVT+uJwSRzMpqJ4V+VU+
G1cN2k4CNGKCk8N2UqJbkSZ7OnF/pyaMfWTHUyB7VeQDqsDudb4rWumi6rpJUGFkNRZE7kIv2kDY
Kq6tQt+WlXLTLNYT7j8v+cJh6nK/rZr7qkZ+DZhCoGQGW4kkMu/n/+PovLbbRpYo+kVYC6kRXhGY
RVFZ8guWrJERGrGR8fV3877N2LItkWB31alTZ3/6qjnUBTl4pR4ZLjVamy1vhITwbqZdEVTO9pu2
ThPZBTCYVv+d9CScvKEJEe3CxHMB+q0XMVXmQ5c5L0ZefkJN5KpwkilY/Py5r6QK5i7fZUV6qCHe
unMZJEZ2EG1/0lYLsoHPs8zclaGc7X5DProwCKe9ozqAM5X96NkWm8DSG439rU239s2ijbEc5dVv
7Qe/FmQhr0jX614HB+hHzqjh3kKQbx/13m9+GHGn/6WOX53NSZmRlpkfSm2svN2P8ZqvCHn2LkPv
xdOknbZWoiXky/SntFcVyzkDtZ6vu1zw6VJyr3hAcKA9A3rUD+PWAuvSiDpUo4NLTVPjPZOyCn2g
7x3nGf+XXg2+SBrN3hqSx0pa1YkiJnQakEG+jNvC5DFmDOmYGETt9dDIqiAXDtIt/sLrPJjQ4acH
RRSgW6vn1Z5wNBrXUq9ubu2wH5gx5vFgiRXAkkKf+yQce6vni6wJY+d0D+nL9todxuz3fuT35s1o
WDwu8+JKSGfBV0NcREwYu7Phd4e+yU8JCXWt8Lrgzngwm6knC4/98zUHeeynF1t6diBdiFtmmX/o
FRkPHeGbuWbvIAsEU6k++9HZza6/852SQqcUPymDiZy70t2sjzrvOes3nh79y9DXXTlnb5bW98gq
RVwIFbvTthsTmNTz+me40xnTTntaHYdUT+cVNC23QYqWl5uH1Ez3fZPEqy0je5x3tmZfa5ncYx27
/2Bh/02F+S70hbQ9Q+X4+gC4zTVz0MW7JaP7YVjbdSjEFIjc3llD/yJn45n9CHTQnK43fXOb9asy
YZvYoav1N6/0LxvzkFAY7bHw2gumAElApP+nl9PTbGfxONhRCiFObizyk6bomUNcMrFZNYYYaiVr
hQrtZdHLLz3PRdAl5se0shXRlMlXuta3zdiOWirCxJyfKt+6ZekiAmsGuz2bf4rCu4qy+eP3Hsn9
FnyjtM5vQiW/pGzlgb2afzyjIHsq8yNIhbfaUwQhqHuYDslNnfHNb+5rGt56+RLpHHWJbUeeqC7C
2t62TB2ZnEEZbJZrky7HnNJIG/9L54lH2IBBBQSJiq8weZ1XTgoQx7Es+CcItGlDwiJPU6bi1ETf
bexb3TU7vxIHWEz/yEPas+A5R57JP95q8rfS87+dzyebVKm3Uq8/UgjagVOZj1gdf4XZb2FB1IFs
vMhvxshTvJyi6jSAIFBDyfgIFT6CoNYMLSiNfL/MzN66OYt6rX1gcQDsm7BPZkHOt7T1B1WsZ7Ow
vYPS/OsqK7JG6nMBQJyX+UXbpr01idNi9mQh4Olwtv3ceT5NwXTGS/yr9wKIIMWVnTcvotFvZaqq
g1/m/7Ua5XuX2iQ6Vv7L7HanxiqehVX8s2Cey80OYVHsOq09J1QJtOmEpP0l/IhSy3khmuxParTQ
qet9Ut/hrOoIVC5a+/wwphrSyxjJoo6NnnzQsXGfyYmOLC6wkqhLVpCSwK4c9h/EcZid2OrG2Ha7
P1XiyMAlBnPF0beUxjmbiGhN/OtcqoPJZkjLBi4RZWwh2DK0N47xumCyQWLCbhpzkiLXD2+9/0us
9QCF4GFhglo1Ku62+SjIkpCL89/QJTHZ1YehhbA6v/ncXUOpP+mb9bwsvhmBZXP3a9N++EB5uDDU
x+DwYei3U1VAsFpEExIC88JymyShZnginORhhLET4CNYAjFBr7WtOSIEjWODl4CspLJ5zXr7uSOW
QgeO0KfqE/BmkGFwzFaibbE/r7Xai1q81ha8Cr6GC7sdvWiUcDR8dW1y62jXpM96/dVaXLh/QMzh
erfVLx+AeLIICyKHNjO7S6F5vNtAgPNi7+XtjvHTUzPJm9bw+9nDIrZTVskXUZVxA85c01AVYNKT
5B+06tW5s7qs7XWxP7X5uzFe2nLes3T8Pgykg1OBjTmdtP8u2j96/7cvJC+eCFnE4nm03/LxWPFD
ls492PcrkRfAH+/W5p2GvCVHnEBaYsiN5trMV6159TOPJ2aN5mEO0qmO6vaHs25vWdtRn/VArG/a
lB6AXj4S41dCejQuFDvBNieQFvVo6n9tIn5dmQc1OFTLumm4VZgvX+2GtFPnkunfkD1iasaQkJ6X
cV6uvZHEshsxIBLgwxJzNgE36T7LMomt1Dx1Fbqa/wusGMdNH6ftc67cy2y2j9rwniS3krDWqk+u
OZw8r35vMhwY1RC7KZKGDW9NrBFciKjUIJsqiMFNyerWl9XLB+ZEGDsG1n2ebO5lqVNIVtURqBox
DxQI2plYt106/mzcoRIC4VBufOKms65z0eF+WBK5X/k1r/bChfDdjM0Xj+6tIH4FseFUWE/2sNPY
MLLSKbKM50Y7GsXbmH+VpBV6PhjjLtutdDgdx76zMyiptfS/am0jsU07zT427dUoH+456x5/AGRF
adUEg3RNhBkuXLw/E61yrycBXnaWKI1dm76l9qNmes/18DFU+4RsYKl2a/ul6CP7DD+Psr3jqnMP
jDZhtVn/4zhPFQ1uL7T9uFhU2s1VEUcsCE928u5Ecq3OGl1n0ftU7lnZ7kWrizRYliUam+HVBaex
Oh8JMGAFcW/5msbhmpT9e+/9JbYLrSOP8yKxgjUbTzXHvrVWsaze/G49Jk7+JGr7ZU31XVLUH4ZJ
yeN3MUFQ8ZyqQEskRfgYjoN2spHVKHwDwDIk0nJrlPJw35qWHuHBx00b4qZad9u8HgUpE8FqTvFi
vk49CZHpqzf/rlYdV/ZLKz43Hai0vDXOLR1Pm7dFsFXRFZ0HLd87dn7uWbVTLUdoM/N+4P4hZ/7e
Mc4i21lee2q6ec/ong7FO7lCnU3ehCSr0ii3X4Q3vY0T33U1M3oGp1n+ratHd1yRl/KLxcMsO+tJ
mw8ZY1lCfH6B9RHcVuwENTg83shXW06vcHYy47Vvx9PcVbtu6i8NDueKUYmAHGB7/1H1Y1iwlxvB
BN+TQxA7hKlbbrTfpd48q26hyUf/blvIf5pWhv5aPOee+OYsOMylVpFwPTzZ7Cyr1aLchwEA65Ki
VOb/srXhADeRPgCyvYJZqUI9IRl4tZwHM3EOHrHZ/Dc1U6k9ZLUWSv0B5enQMwSoaQ+6qrkpFoFs
Or3RcaGxXLslng03lktvQUmdQyXEwRiXK8u/8A2MN4Ce3DDu3s51bpspHuoibMrilOftRdEyI6Xc
0SVTJNovWd+SNH8d6+nvAuO497KDry+B0/Yx1yst8z+LXGqlf7LvQeVWxG3nmJgQ2/OYUOXyQM42
RTMg2hYGkW9ehlU8S28GHAk0vHUgZneQY6oSD4Pz1bMpAqiZypqV0tLhIhj/mQ6xY9qv5mzPml/G
JTe8sRKiPtNazFacTtaeFi0o7eLSNtylGp1X92rI/woOCwWj1+BPrOzc16N4HtRy0jTWb7yfzjR4
dfIHf745kxvQyrXVgj5lkJP5RPxcH9oj77rpjVFStLECPj0yPyxq7glh2Xt2aV5Ajp5q03tdXHWi
+n4R1rs09BC41MmdcKjpWWz7Lxuds0lok1MfLN7RrUUi4lDTmvmhmbr30oUZUVtH03hjkpdFxtDd
bGs8j5WJZuoTIWx/p4756uDG8gyKUKkOGshYzjl5dnP/gdriYJntp9AVA5Iswkz5aKavSuqh72fH
arLIVfADYqeRC4PZn0OYpJyhmBXclA7pHl/V7TBpwGj+MVux1zxecrYNOEzCwX1RehP3BoM881g3
zX9GDVT8IPUmGpO/BYtUvIzDAU7ukS2ouNzMiF4u6DV1gL0X1GD3BieJXG2MKnHBvFKi5M/UivWh
4dF3ig97HHl0hmDkvLG3P1piRclcXep2uEgni8HcBdTqgSeOivesy0HLkZmtWe9+vs8L2NbpIeMX
SYsKsC4HG51Pb/5HNFKgc1ZZdP303afErD+JsUQmWD9Z5Nmn3lvbc1s02le3qNMspijnFbP0zwEO
46Lpj3m6HcdafjZ8tlHRAlYzxoNBjlgwmrS8ee18Yv65Fp12kR3y2eKT3d9nx4W8nVj5qxH1o/nc
rf0/lq/IRNXllfE4qFU6Y+bV/xW6/W7Z7TMxLi9pwk+5uvMjCyCvjuE+W1Z19Vr/r9Yaz7JnBaVf
3kb459Ow891rCql0dJ7BZ0AZezTdz5L7Q/VfsPbo0KsoMcojq0HHxvJpxGXk22d/u/bk1gyZ9qAv
ayRgW7O1tEur8rCqf2PiR50DEdqFbE6KKZqkM84cOj9QaeJqbmKX/7UFYQFcBJ4WZPZflo12qfga
p/mAJurQRW/cZDnHpub+G5J3HTe8xwavw4XrZF3kyS5kgWNfpdZJKo6r7sBEYO8Y48l3tH3TKfLf
H8WUfSc277FWEGLEE9MWhwF+kqnG6uA463pllxjJCCWK88lfbjzAx3bbIhDhOzkf5kGLlu0LRiwv
9Libtg8fP1omqj3d/dHp/IOTfrp+clrL8VxkBVamLmDHPFw9d1/Iv2ATGZiYIUCKQ0XLrS0t41bY
xVW2vW6GPE1sDFvFKTPrm02eh8hetcQ4O84tJwJWTb9b8ugv3GGUSkyhw3Tdpd1wKAoOFB0KnGKp
Zx4PXoEUaz2Z1M3SZAG6fuiXFzfVKLK/E+WQZj+Ri/6edWmoppecJr3hhc3zk1WgUcgnHmVQhB7k
YJ3cWc6p7qMyh1B5FzFY0TjSqpCYlx1K7XCPYagbWv71t7RebSSeJF/OiBbBYPIXqN9abwNn+1c3
yx4191Jv1fcg2DiqgELb7JgOaVxWVthKC/eCr46LLg6TdavLW+W+zmWzryd0TFjGDBF6/1qLN4FH
eGyQ85O9q/l/ZrzTY2nEG0p4qwSWUxpYxKVKnL3p3ay66zqha3llVFUJei8+DLc56Oa81/qVecp8
zRlq5/lw0mAPJEUxIs/Ou6HznpO5J+OEK6Txmn1SZrvakUdWvl/KQRzMoj5IR3tOnGYPlyinAJsf
VFU/zxV5LMWc6eTaZHul95xzhs2cHKlwM2Lwg0ZYt/aZcKJD0daSi3t0QtbX84dMzTKa6vRHdh3J
1OlHMXTPZKGcndWJTc2PWzM9rEt6WnTje2rdG1yZ6VBl3qsoaSR9vQQYnwPEqOWaB6UQ/8pJIdc1
3vCDO3I6ki8Is3MiYVAW6QlryX6paMx9bWyJJVFq72n9o2FRT7MRtpvzNt1JhSCtVPeMk34IBj/f
DrrKaP1Gu6QgEwd7yQ4bCYxBQrIB++7JgWSF12lozWCa/bfWhgvh1lsX+h2Tpqrbk7/+WRnOoz1Q
avTOY3NfUd0y3pHG4gOpOfJv7eVMC2r+AYOJU1NC4LDTXkfDdowdMznuPKghw3zxrHJvbqZgHLbS
xSfH5P5EygJRM6vrq7kuc1gVTMDUvH6X0vxqfRflzu/zR0NuXTQZJiCLddeN1nFr0mF3316JpqIi
LWAw26PhZ/lutKY/oOrraG7EcJ5V8x8Nmxf2Le9tw8wp9JOeSTZTHHd51pUrnjK9PmGbfPFFQc0r
IGHPQqM3ZA5NBaEIfs3LgmQNbw62ZPBRxSzBtMSqHFJBWdltemIXZ+PF1df6Tfmt9LEBzuO7naAl
vkleaR5y01RHHgaJY68d/PuoojhTRsz+qxKLO4BlHXQGPQrFWqRkOvpp+9cXCbFxlZe1By0rxDuM
alu7bKBKqhs675b/zRdLeT+N1qhiZw+ORE7gM3FZRG89dB6P1aoa/0F3ZgILdIYT2TDonz1L85E5
eDSltBQx85XsxJiz+TJHOznkk5rilFy6Z2fMid7vkxImg99UDzK3uoj+YAvKau6ftMxwjqm2ibNF
8uTBqiB/o2w0F30jjscsqjzuitFG87S6YocNt4q8eXwe6WiPeUqj6NeldTNUA1pFR2qLNcPsQAS2
briWd1O4J+ff2e+KsJ0VZbLrA+6ok7ODvnPZFOdAmTCUGEGmx6UqxbyrTG84pp1PJlZWt2emzcS0
VV756i4MNPlMgQWYKrTidcyeSBbU3VjD27NFnrtklzmzfA589s4p6/jbQJk7bTDCsD9a/sKgZEr1
J7ud+thmf/hFS+b6kefXjPTJGlmXEMz6MjbQ5Goz3GmMat7PC3Fgbl1PNOFuf5CJo+Jm85OLWZpu
yEzE47JJqiJck9T8WO+P6FzSRtvSScLaKIqbX97PuYUMP2kSOldbGqTPzu0wb5UFTX5qrOu5Nfrs
Wslt1AOV+b1DKcdxY3dGddQRA+OqzbJ9YurJ38RhmBzoSvRvab0OJz/PjOhun4lXkqEopxbEh1U3
mRrp3mHLhuqixtrY29MkAm/1sQQKf2CG5finWkPNZXGRC8Xr3QQYUdOdG822HlITFPGa+gYzyRqe
WpGDP03H6jzLezuC0LxrN+hD1kT1Cw3efRei+iPk7AYOQ519L0btLhsar0JMKjQThZApJ/luDtCO
o6wGD8A0iwnOppoKCu5UPttYrf+ZWHBDesQ0HNZ+4FuYysNQDNNlbUbu+CE1XsqqxitrTVWr9uxl
ztywo9mRILvWzP+IlPKId3vbeuORpXHB+mIuswdfSyXkFzyZUjIny1orqyMzWyb/0ipdktBiIchD
eyuZ8JVnq7T04dvXNfyAbxmmAxwFguBAhQ5nWYn82ARRct+koGxLv7PtbRi6YyrWrWRg5Nbdx6Zt
SXNrC025r5uvHP4gKU1DSaXDezB9uG5liX+2OYiFIYtkG2YJvG3w1hNxQ558koNm+qfCn22fQiQR
9W51uRovo9LK+1QoJ9jCCIbNzzUvaiWuBSZpLJGWX0brCOs3tbEP/2201F3+Y3PUpDuwGn9l3ORg
oaQCTqypz9O4baU9fKNxjOph6jeVdBFbOhRqweoN2nbLG7vyT4YDHpDUM79Z2g9dtk6aBORemAJt
x/ZVyvOj5gJkSlfbPpIeyltSfUnSHtA7OHOy8VdzGZnRoGd6r//Hc+YiDuMr4VsKWjcfui9yFerx
ybGnxT9qdmGrjyQxeqhSbmom/1ye+vVxbZJl/WR/v7dOhdMkQ9gPbgp03WZj/ZDWk3L4ILZ5TviN
rPX3xmdWd8YWkTcx63cemzBrD+yU8QYfGEuf3eZL9J3ZP5futLTUAAuRHNXItgEGNcdlVjZgdbr2
XaeANXXEBMZ5PyYWHhQvdfdmumpfq9l4X73tkUQRrKkifjybtCxbomQhG8gNwfAYlX70oCmgGg52
U/fzPmk1j+rBKHU5/uNH7pyY6EsAWYK8yX+sZI3Tr1p8rcjDbUon9VXhMKCOtBdXr5Ackm3I3zR9
nICFI1bwduht63x6Pmc96lyeb91xGBad6rtwxGa9NlaT/dd75tKdl9penlnTH/E8tMDhHn1HmVVc
NcjfiH2Wpak1bLHTVW5Q5yszPUqrdGKUq61b2t/Tls32Cw8LJ2qH8syjiiJDDxw0ODPKgACNJo0W
onMNGu/UXc+ZKG33RRMk9ES9mvTfoSnW4ZmIXTPfD51vdWC7mMn9W0nwBX9QlF0Tdg4e0CTo3alf
SONMypz+zJzYoU9Hw9rZbk/drSZzLc7e2hodL87YaN3ftiJSYNfonkrPWieUiNSyKfNfx3rtElkq
0cW7n+pb8mMpOT24ipHIdEeEWC7DmzRNmv0KlQqpixzSmgLDlk0WdXnZar8kvnreu6OzvkyRqyHo
/22GdtNfGM9soLn0acwurKnK7GAQo0C+5paDNRu3chq+N35X+3TrgpMzKLcpUYR26JUI4SSu3b+k
F758wdC15QfPwdKLqQ2/JlC1ZCvbGpVsLvXxsS8FdV/WuEX+MbbMgD/TxV3EPkkGy714GKOnV9Gs
ThuLNdcgWaoKjOUfI5/dcK7TjLJ4HLo+XFLT/a80sj7d89cKO1jZ4mH5O0GoWdBdwYfjiIpTm1Fz
yyAvrnvlz7vezMzDUmazfXTTka2BcqJDkgbvVZj064YE468k/CRJ7V2zJS2vdaVjo20689PPGUwT
GaKSkEFd9j4tatg7KXVq6Y2iied+Ja3Y6DuEnzLTyJ73xsbGtzbl3hW3GqWMn+hnYEpY2nyW+qtH
2XnVX1h45TN5kz0pKL3r/m6Oke7bbCpvLev0T601DX84DpeTwUBBu7tVmjKGjakjPAr54EqVag8G
NNL+SJIeknzbdsaLPduMAxrPS3rKWWcpw20wadyMTKJV1yDWf0ySS2fyhZrFx0mQWDssrWaYJ2t/
7boxJ9pelt6TM7TT9jqUbGzRp9S/GOPzIRomuxBB7jVbH82rYZ2qpc8eYfJ0j5mhKQBryaedjl+U
Xu+t23dh31s477o2DWqbTQZjni/p1u8NZ3wXFevQE/nAIVmBfVwNlhdWQvvQF4ZrTup85CTVXFS9
VrvUxGHXTO6N+oV8XZ7wUyJTyYiJ5ZNmG9P3RAzqB605vdVaT6752hwILHVIrZiOZdVrOwoqvFxu
Aw11LbZ9NZX1RSQWiTcZnwoPCF5S2kbYs3YaiSJBn5q6LdiKxt6niWG8d4PqD6qdtVvBdaCHeqHP
5dWVifGAd4kXsSQEq1iznFJeyx/YRDl6fVc+TWm/PUiRfXvrqIpD09GM9B7R3l5v9iVyj7TjWSST
cfQGPmuhaaTVA2ArS9vXZsdAtskrVCLls93P3oTXnGlB5v8mN3mutBT9NdXAu/WtF2Xa0MelP5qP
he9vKOmw8wg5pGIAsb6r29oMe17f4+L0dtR56pKhaDmVIsrr/k1pBprUSlozecyMHSy4o1hHyfxq
Wq+isJl8oHT2h1CKKXttiQeWSXF+c53e2gz5Yra6d7ND29TdZjsrM0mfh27L76XgFNSm9TCU5ln3
S7oUUiPClp8qXDLHDtrOf9oAK1Lc4A1IXE4yf9nex9HDC1KsEOkSY9eMChb94s6AINipS2w6OGPh
JR/N7LZtjMPlJOzQr9SjraQIGucea3e3aSwlnlNZ8izgO+hIVAcb2Y6ueZ5GcaMg+dbY1gpSho08
ndUWYi4leEu2FIBuNZ0nPLaBEBtdn27wqhYUcNbswH0pPFIz6/TUTdZpvLMjnV7WodL9MJnKCnka
l4aCXmB40HT9WtdPS7M5O9Eq/AvTuHD7IBt0xPvT3cM3nJnVXaGFkJNRyiysuIiwVj4trB3xGi2o
WvJ+yjMsOupDLnfOQnYlCV1nZpNZaG5GwjVYbTF7h37EJtGnPwzIldSusecBxy6z7mdmZNDW7nLR
pP2KqbBnSty/jw5o9F7PRIhfeIlZHcJnSKxzxI0zRDJth30uV3GGRqLt8QPMb65930HQBjvGIHFu
p5nKo4ZA2Mn5VmZ9C/q7bsO2Ix6mAaVLBmGzH5U4dBkzj6XBO1hU8pZmOYPJYYzylPZgmAreZ22y
Yo7CP6onMRZDPkOrmheY/egtlHZZHpHVDVwCkqFGSmlSyXKPhYOhQT5dPF8w90K4ZhCrLnbSM2CU
wjryVGlhWVEmyaz4MCcsDQSShFu6vWaLbCO7HM5Npb3c83bW1v0sLLRvJuMHotdE4LvZDYPX22gj
UGxz+5w09mdGDX83KZhhanfTU9p0GN+saroVfjHvSqIjI10ZlFPVEs5+/cGZa8VNzjmdS6LFfHyM
LJMxT9FT4msIj2JSza+RLQuXNc+ljXhCa1Tdx8LlKn9HQ3ciyd5rSCyzFWWD+5OY46ORr194bz85
/L/UqB5N5V3zbHxEwtjVFMXBQBqvU2vae54aj5VbMzn06hWimodANL6TNvNMUIu1czfj0Zjgp055
v/xrZmL/LJEjPS6VXvDXUK2AYpGlTvvUF0dbQWccTWcLmTdVx6VCogUbXKQPri0H7Dc6j4UHmGoc
LLFbh0KPBxJnkRr6/BmJrGesYJXnAoLADbVhetbbJnmv/X57U7Y9PbNWYe0mf6ofuA2HfcNy1mWZ
zMxlZt7ggWKoJby4notufdLbng+lMxv5EvlO3eEPc98MbDnA5FayFWkRnaGJkq02UIdaOM5hp/cP
vbD2qaXrwTZJHAmGPVzl0mnvg+6sOy/X+4gX8ifVBbM/V9FKzlsG8nPycfjN2wl86hrKnA60Qd+J
GxqCyBEjwIi7/clZ8ywk15NZIVlIAc23efD99LwkzSfIBxnmmEo/KsUQZC7X7khH3Maj7qizrOjt
pcwiMLRsxo0Vwxh1lWKxIzFsaueO1noDnGnHiWbMO2SdQ7q1iLzGcMyTFPsHokHh1ZiP6Sn2a+3q
tH/VcNBmTBnCr74ZSG14sVPOtbbHG0Gahb6Bwl2RSk867L+HXvKy8Koa4L0yAiBwsbyliguoLpiW
LnN3MazlhXS1FltPweduUvgd0uzJ3pZ676d2ec+n5y90Lpj+aLYJEgmXbsZTD4EkLNrFimrert9y
7NHFt+Vl860Rac8lo03a6miUGW6TQY/du+7ZGKjUqmmLaJ3klVIc0WmmBRP+GiRzexALWbDJcJT6
tLEi4P3ph+mn7VcGuxTOe+onbEBZ+jvk2Z0/cGxLiJKl2llaLS+E+D9ulVsSP0HYIvRkHNgNDh4E
cC+YzC2L3c6RYYmVSWwzMBrfD5Uln00/PXFGR2Nm/hR9+1FO6Nplv91G9khDIvdoBrrmy61aewfa
5ddYchmvrv1TZzxC29jpIXl4vAdjdzRLi21aZkzT3T+SzK9pkvkxbQ85m0IZM76R7EMMZhKm99Dh
oK3L91YYL4YHTtiWPm7Fdb24k/yQc3+oTPryddR/Zl3GXlNOeOm69B0G9P89HEUkUp+h2IBIsZRn
Ej61kz5xMLATsATUj+riFYxO2J1+4oo9D+zQh7UcLuzYnmqLYrdeCY71SeGixUpOZY6S5Xl/eKLD
yS0fzHUN18V71Ivk3Vjn21guB9Nmzr1mxjepXWj4s2SexBLVjsjeLHJbsGpFsZR4mgvCb2fF99nU
Pr7YEY//BHdG1JiacmNycLpY6HZO5rLdgnFDuIP7trip0TF9TuyTzCvIlT5OAXYNHjrpweXNGiLq
aiyhmeleKtfYL5mWR6q1NJp5vhMp5TviJGY0r2fUUm02tpQWNyg7QeHGvW0UFe3TdkZfarElr+B3
pn+5efchNpgt2SyYQmemiUra9TGhdA3N2XiCh2dBEzaiDl0YI8byrdJyjCD1sV1kjL+J37qPoF9I
d0um77Ue/siKeY2Jcz9MB1pS1ZlP5WQ9paXaZwnbZ/rsv+R6gaYhvF/2/jCmuEMZ5tgPwnGcC97T
gbIl7z8XWsq8hw+T2VaUMio6dpCtuRrNjpgoBJ2xN7Fdll08ua3YzX51gpgxnDwNP7WVGFuss7hz
HlqDKWxp/yNPAA+aZ761IFD56RikZfW/2iz2RiEeWgbqrFigaCZpdhjX7EQ/+tgu6WOfUgj1SOuF
O//xsuRZ0TbGW5f/V1Oso23WR7VNoJrLJPgfR+ex3CoSheEnogqa0LAVKAfLcvaGsn1tcm7i08+n
2U24NWNL0H3OH5fGKzjijH5ltNGjhlLM1cpLN8iTJYy/iaTcVd5rX8jr9pyDqAVsa5OnIMxx5q1p
pZB+P+MBJ/kgatrvyEUPP9ASWC1me5MLneeu92PGiedDwtOeUFlvxHRfzTw7T94QHbtEfSTJFNHE
Y7ynOpthl7DQO9XygZVi4FNxdyG6+cdhHqdNj8Xe113CBorkNLJMPGL4Mc8uazCAr+0LZzoS3jJj
m4BBJzQv9RjWcfpt6NHZtj2B5xxNfC6l+U8X1RovtLaNQTANH47ROuaT/i+V3Ue0lCgl64J22fha
mfO7XmKz0PUWbk1Tjxp/ztf7u90n38spPaqlPJKM3/n4APRrVHj7UlMCii9BpEWEDKC2B2A82BFw
LKmjQ4NWJ6vTQzqqvVUZIsgLjMGUB9zisOL2F+5vmI1PrO5bjsaH0CDzTLOmPxKj70WHwtx1Nlgc
v48zol/grlqb2fDLNXwpIYLWXs5sOEbehYx9tFnazYmMPsir8lGqUvl5g3iWha0Zwk95j6TveSCZ
LCtOUEK/BgSgWpPuKP+kdTuudktEsTyOfJd6rFAExaJ+4yaJAmNqPpU2rrHuveIGQzYm7qFQr8w5
Z87vb2pNLZ9zp1q3GioVwDLtVI7kHVtNvGUnh3qtMdNCFeFVge0e3LhcJ2Rpncdu8Ri30nOmmwc7
EuiHxh9jMt8jInM2YRdCDfCzILxJ/QjQ9a5tFX5rhRcOToCsoVKBBA5CNo9SJZvBE2uRPaex9TiE
xqMI625VW6FAi8rjK2fKuckKWcUMZncFdIFIfR+nroI+5vSxCvXLtPwaW5IyLxDPKMr3RuG+eFp1
1FprJxVqgFbs7TAMssJl9I3tbVvfm8ULl6uhCkSuMDkszgfMwrs3d1SWpryS8X5OwNhpXBkQTywb
8kKdAP3Kk+ukcQDhFAVty7yhj7ukEvDTnnaMhIj9ytQQcqKFUK19mhz7bieZAz1Of6rKcFaUou7L
tmhXlHLqe1wE26wnTpIrJj27ufZrOT1enb57BtppVhNh3KHmHDuUqENjYhNERmd26DrGE6/A2jb1
det8h3H9KFQdeGr6yc3mqLmKV05cOlHcBgBeTw3bWizviRetgcjWU7nAlHfzU9lrgZlzqqWi/7RF
GPtyTA6j1ZMTa+lbVTmPNB9sQae2TZWiogBHEhGl62K1oPMcocMT6gMaR9L/wNFqJod8/vVofUW+
hu2Mq/e5cqf3e3aTP0z2k7L7bacT1pw0dy1A383nSjUXekAkXDaPXVNgUZj+cJZgb4SG9qN0eSnT
+W12xZNdox2wO/toUSawHavyNvMU+fQi7ioqkRXIH+4N+8FJJMRYce4ihBNujDFIWZ9uKb9tZb/P
wgEIsXhY8B+ucTej5UXEVgEQAx7rxU4lxb4tAMRV225E7fzNRsEr3R0KGLDU0nflIldNO7y4eblL
R+sIsH6G9+UhLS6JVwaFcrb0IWcoa51DE9OLYxgaorfI9W2tvBq9Va7xN5J+l4wP3hwelVHu09A+
mXdTJ4oYVEVO+2mj8EKFeSgjoP58upg5KJa5dJuUJ1ZTvbkq4+pWlu0r6Ng1NFREIc7duRRSQzBi
V+7NdFv0E0q/irHFfbFRDtTiIpdhl7vIj0DQuKxB97Vm75jJqdWHfZjg02xceHX5aKo0SDxt3U/R
lcG54KN0H+O632qi9iMX0SPhEvmKJaBaaaX9qpH04tsJjgKbma8qpsvkTZt5CjcAuTlnGTKExeQK
5uB/yCJt3+leAfSR/siOh+quKkEQ6HUo65n0qGqnztY4Rtnwr870TwLWT6ZVvGr6cLOXaV4PrtQC
I6r2ixyfTLvfdPeMbqt417ImANVfY39iRlcxvKDBRm2Y5q6gxLWt71asAfTQQpmDxUF3w6tJtCk1
xskuK5zLEI5fizc+g+myERfHWhQHSJ5Dq3Bazu6fzha3Eotlrbo2RCg1XBSFdn5ZyIsu9bVjOhyb
0acmrL9pUE8OhqGVOThv7pDZYFzJ35JwRLauAeUt5jyIkBVSmzWsq848th2y7taWB1PZzbowrX0z
iU0ts8282NCTmY9TbRfrWAus4SOyw32ikkPMIVM04Ia2BMIGtXBnJFLt9KXX5kFMoc/zsUm05c8o
uoBN/2QwUbSZIHLbfIgE+8N4D/lKhkOqz3+QivZKuumZKA7IH6SB0fd4l5EVFTJXpfZhMd5m8UTR
xZul64zVbuBgiLyrzQWyfpv0ML8bw8+60SGtxmOUJBtB/hTnaPdMetMjGB3sYdofrCVfxwV4zngH
KMMIdTBsiPTRUKCMCxFyhWPfBUNY7IG/vtMwW7ctZSVelT5ZIsQD0Y0bGS5XbzBeic6jwmCpd9Gk
/TPSkl61qLx5enhy9VwEqole7IwNsJhx+cbEMy5kyVmDc3bn5Wt27KuXAZIAUKDs4u2rESFRIrkg
bzMMwIjSOkhj2CMqZE/BXFjSjglyPoi8AOcDmiDPDMCciK+xCRgNb7SQUZ8H4Z2MHOb2OV7EVx0Z
31GFpNRTm2hS9yd4mzhIalVLok6vW9sMcqpzjbU7edscEjctqofcoZGGl/MkZe6ucygclQ4/cV3c
8KVeUqxxuAea/STCIK1k0E3dayWKPRV3LS9oTJJu31AOpKbd1DffbWXdvUDmDreVjjALx6roLnpf
nlw81qa6DZ0CBVzEPnZmcvbsR61IPkckNY0HV5q6D3b0PhVUXYf1scCFYd5/UcfaEGF37AoLYNfF
BKc9Edl/0OppZwzRGT90vHKwAdeDdRNSD2KrZeh1tT3jcOOPo6ew2CHKgWrLNh26YLW8KkhRowiP
blSb67HI/5LMfXZ0bJolno1ADum8ES5WUNaC0q8qEDG7/iVWJ1shp4HzKZnfHMgX0NvWn1LQQxHO
TziefSfHLpCUGR4nC+13E2a/bu1eFm/6sRaJfJ0zJs+MxzH0jnKpf3uZfphldtCNkncQ/tV0cQw2
byTRBnMzXJuesll+IXToYyI+0r7rNwyZ8CBDsZZkSMPbdrCGd88YymDWAcRiqbY8aUZ37YwqQAqL
lqAP//QRpdjUUFSFEBQ3NMUML7z46yJ+qyN9mwt3B+txjl22qWTcgkj6mDwRe+YG/aMKwIxFtki/
hYncrBZBZ7qY65wRfiK0MSvqZRCNlgrMcowv3SLJSZnAZ9EYOJCXLGyGNfDQGuH0MMR4eTxHMYeV
sjo3UaIA98V8bGaC+lyn6zZNVaaPXY2zEgPzzxA5NUrLMvKNBoAw1/XyS+KtpC2Ngva8FWmgI/E5
66LNUXaBPoWV+d7GUUnNcbSmxvgv16oDg96Ow3ktx++pHklScbZDufy2qeFL0Iyo2MIa71svsGik
6/FLIJrAqsj5bciaUWNcFak4zBW1iw3kN0gemPk5VoRrVFHvd5PYDbXc11grsowBqMzRSoVtt7Xz
euMZ6kJ/3woj8CrGb2gP1dqWMw+sfi1JsAh538OiPvcVW7kpg55R23T7q/7/+jmcVQzuahF8kZVB
hmWpzCZfGmMXaGm+RxaElR3pUqS+aj3cjkP9m9s4NLHZFMJZaXnyXI6sgypOT3bavXulc+blwMhn
EtH4LmSFMwbjhxkdIpUcI8TULguX9jOMOoeu5WuRcebDOiWF2NUWBllWA2T2O3eyD4lrvhWR9eMZ
zZk87zXYB2O+UxGCbWbZTzlWvQ/9nG7aqVtnwtukg0Cv1vJ9GQG9YxsWWz9vi0MjktOEiRnv02MZ
XfmpNuUEfzGP1p+WGntUUr5SPRnJHJwRP5gWvjYRzBpwj+yyYMTLa0/bLAc/AvzxnPA11RxUjC/V
+FyNP16KDl6CE3b5NQMYmpqCMq7pPXMGvy9/u0Q+R42zw831YEzqxUnVJlzG30gNGxMBuT0kawJ4
CaWt4k8SASBlcZUAMwx3J0Jyc6py2xvFzlQkTYIupKWRMdTxENf9RxKdSz3Z9tws3dT/OJU62wCg
ecSscCdJW7uy/aXUtxJJF/k6q8VlofDkAZ5k32f9dnBf+L2DKptvA8bcKQbu6b96Oa8VD3LTJ0e3
rS+yKo5VxIZWJE/lEp29fjqo0TzSanCqlvmMUZboc0ZFoG5QTJXNR0vqpyKq+DpH88DE96BHyXpy
3UCvoTri6Qm/K6629FB73Jfa8BBbM1kP9hnJjoG4VJ4nC6hbW47h4n7n6L8iCkU8PJoaDtZu0p+7
2DiGxp++5HuxOMeeuZpIHTY1gj4awixWXc0RKIdPXoJfz9YYQtMNA9JDTtGxc4XSfIpFcQ6b7pwS
nlaX8xWXxXFJDx7ACc0XCCxgGEOxTeAIZg8UbqxNSFtt28ruarbmi5DsSXeg1B3ld6mSH7hrrG+2
U4IGlPvCNk5ZX3znbv3MwRRMeb+paF2cuSpJpPLpj193if5150v7MD8aafw0JzPeJyBbZ8zfnSp/
E5lr+GiiznmIiFRpT15CZVjCFzMvm7rnBpMm/Au8CqIlyONaom6MjgQn4E9yLolTsXtUWwOqJMuq
Y0Xfnl1ngdv1gHXwSDSUdxiw+XquPD6nfJr/cie3YLkwJDT6a0msjzTavwg1BDkYHdkK8adg0Eny
/omg24D4tp2KEJKOcnkObe6tWFA47IRvzR3Os7tnCoqg+TBwN90uQZ6FUENsa5uYyQK/XQIej17m
1nfao9lMV/jfdWoZj9L7HKwFb3tFJbb96iTu3V6OJiZjazBtTlecgAN4CJ+sx9avRhV0KV6AsYtf
WWb2BXaRor2FffZVp4iz68dRN3k38oMBgtJRwKy3c6CF7bpGc19g1y9gXZ1w3Dh1fDTRavfuoU8N
1pcmvEwNSq2h20mzfMlS8zDjhZgTLhWv32hIUsMFsxtpECZBD6390oTjQyu12gc3BI8O9Q0EaWNo
/zDI+MAiGMWS38myrlM6nvTmbaCMPcruCcnJVe/yAw7JHRvlRdOX3TIUlwF3mDebOJBpFbec+9KB
bAaCh6XBy8lgihh+U4DgoQN2zvKfgRg3YPFm38Mh9Gb3w5h3KCzmi6a++z+sN9MYtq1QaOq1R10s
+yYuXx01rcwMBx0SXq1cT2icRCMfZTvtsHMhBdvjz7E5KSPOE5IH2uVvyQuyW5ZNq6Z1XTq4fhlm
82M1vXJRHLgk/kKCRkStrVz9JXE9JKPIBGd2CJxoXuO9uFxcLM5B6s1q7aTiNZuGbVwau9RUe6fP
NlqX+cbELQGf7TJ9GBieKLCOKTLPBvfRAv5ASrUq2q+0XggW93ii3TPzy97uwlUUDmurSL6YxVZW
R7gsglsLTW0NaNYwCWalFpRTtrZrYxOjmtZR7xoza1490aOmey9K038RiGzzggHZodFoRdHeUeTe
Jo6AzpvxirrtpGxAHRuxTUciRmlaaw6+oE0kxvOB6JBFO1WW96bQ1/ZxhTfE+TdVGOv7JQCe3qca
gdG4QsGRqcZd7EOWwTO2+jr2rtpovZsJ+l+3x+NJcI7UNpK+lpkIiCryNvoUBRjAQIl/2Qq4v8ut
0Zl/Qx8eWyBPTXtxSRgJRD1erWI+WOgjECfcShSiK0Sjl1EOJ+XUj21qrWOVnVLqX6B//92pEBIe
r6NlvE1GuSOhdisqc7t0PWQ9wVqkRTlTt89HD6tguU5RVy92dKDp+9CFX+GUXbjgoPkIpKhLhkb7
0TOMzT1plF/7zbSSG6DlByGO7SqSAGkYYAD8rXXO+t9MxUZGHSVlLzN+vMkm28Be0FyMKRYFa13N
9VE0CUEZAoHaYDFwtBEqu4oEnQTLOGFICxHRde+XICowoQV0TJKarxNduCtIYMhjHrvwoy5xbBNC
j86pjdVhFrzCzjP5T2iudOE7tVx7AAWi2JZ2u/WYSHuwtiB0zwJWoFNncz5n2VfT/ekNalL3zyQD
yeJcMsPqS0zsQGNnBIuRHvDUfcajt6cmDv4rHR+KznyvNIeRDkUDxVXkBMynKnV96RwLTWzs7trj
zbD0f0QgXbrcWg+z/KuwPTiZJFcGKo3kirJVp9H6tlJs9tm0TsljmMNwZcZ/fT2jklZwoX/scPh1
258kxcsaypNDz6TWqaDoGgCw+JwzjLtIv1n749Jk8iXmCnsWMVPmDoyXNEiOPJV1h5D1ypXtNkv3
oR4HCBo4wHmxbHGcu3fVFoHWYsrLRf8MrWcFWTJdhtz8dlqu5aWvLozBH1FermeOAk4EDK+uxQTr
NP1XbrdXS7sbLhvfdiUJGuG3U6JZs+OGscip/J7ILc9G9ZfzUetx4Ud9immxf5xU9lIQfNq3d7Q6
IxUCuYtxT5Hq4reG/zWp4g9zUZ8iPtBRoMLG1Y6gBUiDw6ylfqTtblH4XScfXEy+dSfwbBfO30Lq
xNnSL/xcSz9v7SK+f6jz25QYnzHI+4piqV+70ZHOkvcPHiZ2ccQ0peqvUsdXL8S1sZuPxHA/7f4V
2Fpfiznchqm+Kez4DdDtM3YfpjL7U/P8UhZbdG0YM+iSST5IJdsIFqE6eSLr/EMfy5NndEFYGV8q
8f51Yc0pdiw5B9o8/NV0k0qu5NuWrdjqingihxge34u8PMDIzs1WEBqRnaKQaazU5gums+TmTnP4
2d4fyaxQL0liuqgJ4QkRjs3AwyJZu7lbPapao+lmgRmxZyNGoiN07Jade7Rr19qLWpHGQfrUWmXm
cUaeKHgVYl5foh53Jf7BoLEU+RmS3R7BOLESJiEfmVQY6fMmOs663aDwVw01YyZ2Es2ake+6X0ji
v5aZDgdYt08p+PIK445oi+pWNFW2CeX8NdoGLj8PIlCbsDKXk7RWyRy99I3D32n9cKdnzzQi9dvG
AgHtUlUge5qOca/1e1tD/QPCQK3kPcxJNYQVg9pdRwPaW/Y5aWwl/ITDQDnYyQbhAP+ZAiILHeTD
MLs3d0gkKGphMok161DgNYx7I1mlcym2brycHIBDDlrMuX01bIfO+UJ73zFwki4uo4KlHgVdJyOg
wfJbCofwAoPfwCLtFX9zAd+0EpFxFZn3ONhg1zY5cDUUVzrhoFYOrLrbP7llv6t1/hdgqnUiNo7b
BpMq98Q5fbngJBI4JO3Cq6bBnM53y09vnry2v/NW2nPOPLk0MoD+7gCI1Hd6b4oUgx/nAlQHW5VV
XvhPI2bnM41CM1n1tY1FRS3f2cQL0y7xtF4KVtvRIDgldgvIvqnFE6hfLeHu+Xr+EUvlYLzU9lTW
PY7EQA1yfgQmK9etJOTKtHH9I/IAXM3qjS3yk6zAxWA1n0c0jnY2vVHTE+9SBIj+ZOWo5Nx+XySL
BxFbMw96znc7LM61KCpgr7CtqP+UaPvTLFg4jhJCwmimP7o6Q2sXd/8IasbgxwrtL1b+bKjsN1mm
c5p3uBPVrRf6k+5W/6xlvt9CwGJknOMfG+ofx9QQ0JfxHmdBULfWZ+hiwLBs7O9eCkmVNBZa4eLX
SBzDNyd8Cl3FYFCVIMpW0dzK1sGqiI/D8Za9iGf0AxQq76ekeaid+Iy2/d9iGeLAVvrN5/pDqp/u
LznOa0Nckcl93rGt6j6V0PgK/NT6cUMug2Hhu52lQXglVMfYuuGKTNXBH+ORyoB0/DTU8tZhRZuW
5Su7G7+bsN80RKEHXhheqio7i4RjjiUmWQ1FQkBQv2SoKqMNeYmKHAlyDGtjSjciJX3C4FT2LV6t
VaqqLxWKp4WXu+TF5lskhEoJXsaY2Ox9b4IFjyj3oQLRvpUWARyTo/8WHQ/N3OF34a589epOrpCR
oRJMyZFh310rAXJNuy4BYXjQ0Nf/JiUqm2aUDfFs2LxkQ5JWgb6CFPldV0y/AADjru0EVqx0eMxc
ZwfRzXaU7TXEiUSqjUF3hzitXAObRxZCwMwB3usrt9x1zV/g7kO5Mk5Mn5YGT0FbWSwLDO8G2STh
oDN53yn9URgnm8ClYCmHkUNB4PBlcZYpB66ZaRvInU086NzOuX1M7Uhtw7l+rqb8y/Wwtha1sc1J
cl6lE/PlEF3MhgWOsOfVSCSKX8P11mYzbJwwfFlm50GVzk9Jd0nbVUGel9ehrT8bhfSx0mAhyVcP
kpQVR4inGkUZ+TmlFYydTWxyHGro+KtjU4QXVPindhLHtDV2ptVLkOUPyrj1TT47T0TOvQwuuguU
P7dy7n+yPn6Ye2pjU3lOUxCeAtX73bplxca1TYBChMi3Sd0/KMP67IrobRmHV6MRb8D6jKG6eYQo
3ehKA2L2/gnUtvt47KZgFqC8SWr0u8VFEp8vWzPWf2G0Vql9z3TEr43bGfcmvYBV1ODmJ3Nw6iJy
AVLmGg7L0Or3XU2PLXLBD5YwE58R1j/HbL7qDO5JTzknIcUu01jc0vQ+HS6oT3VBPl/a8nCkdvtQ
Zm6x8SAgE1HqQSa5cWhNgWNJL2iUo5UsyL8WKunY1y3vfgu8k6uTrnBQfogIb/4i3JutugJ5soo4
wAe5idqm8OfKbNZtPO55Ti0fgv6pES66B7BUG9vQOht4AKtw5pVWWIixX0dzdOUgOnSp+Ha77DRl
OAJIICL7KPeGddiU4SauET7rAu2OmI6JMB8Mt/4jWhjfkmROHTSGqIy4lj35sOeOfz900B6duQ9r
Z97RbMbPaZPrZTZEn97JtCUlx6pJgdW1Uh1nMiyDxO4eRkcdTKKgFt54tDhbEjASCMjhWJhOsSa3
DNNOei+NgBW3NfeWVuIfcfd0ifcet3eqMYaGd+gJqmCnHO7oauCcnTPF4VSS/QPumqx7W97imHOG
3Ihd6vFMdjA+IYIfJFPMhtOwjjvvo9PsN0mETZiEZ0xMO5noj16RHGwNkqHScthcetOxgRk3IuqP
Y4cIYZhZVGsnD3JVEcggQHQawCB8Roikks8G+cXCwq1F0bc+EDI00RZ+R7fRYYo9UzhE7NQnT8ol
VCSX5XtZAIrOkbfu+dWLu0Z37ukNSnNgWLbD1Jlxtc9DuiGA2vTjqFO7ziPJE6tOe4r0gQ28Rpgz
SHRi9hjKa2/2cteG9b3j61EIy9gYpfPipa6OQ5rAtEU5pBEKbC1VQkzlUDZ6oAqKLBuX3V7qS02w
SfiHYnytM5v7qG2zTWoAAePxRNbY3PMQAEFrm5NmbDVOMnVr65HlOXpNQXHq1PmsJ/B+Cxk+/Rob
C7ECRrjiXObZKzoqvpp7kUBM3oV26A22IxOZQMyZjwx8mdVOSe15ccV1kNYrTT0rG9rfXfT3mdiq
rEpIERbyrM8EuKtyM7bZehn6YC4oO3HSu3pdUrNhEuzYVPULYQqHusUJacf6p6rHPb3xe7OR7804
f9DYoZOg0kPKa9ZLkRFEalH3tEsoQkCNEjHIFTOUiGEOa3cUhJZ49Wkg/9mJZLNq2+oDruEygA2v
Img+8v70pyxmQKwd+2WpuqeOqcAqu70mifTolt1990yr5Fkj9xa39kscO2caeFnv1dGKzZNoH+QM
AMWWc48W8I26OhoagSmDvcVWuqxqQFu/I9RI79qN1U5np8Q8lxTTV1Q9eWn7QjT3DiL30OfLraw6
Nh3CNTIjGBwNwBc0rlDAloxZfSxfeKYoZkWJKnCgAXeF18We392uHDEP2n92QwxtxA6mg7lCS5Cj
nDps+JbPox0d0Tg2d5H2y5BHD3MWHmNowp4clnlmI4oQuPTixbXzf9kcb0K9uChgBNV/ZWo+W0RE
pZn7BiL0oHIP1SqUi+p2dC5BAK+SWmeOY1u0llOYV8M9IfK7AsgNNKE9gNMhl03fkH34efk5S+Ku
ZuPFhnZP9PFUNerQSqw9RH+tSgqNJNJqTGKnqtO/Qx2ZjMslbJnqua8ckpTJaSSVIBoZSL3uDxC6
Hew9AstV6NkbIbugWpCfTbk8ahymNUZmNFwX7JzHeUxOhVduY2LK26pzOG4t8lvC4jWs+zdTcw45
8ho8dG8k6ZGxaT+MDCzAuS7vqst4UPRIlsqOpMe2jYPQIgx47Gd7q2zW2VJtYxNAoE3fQlQO2EkP
sacCABNw2NrXwnq7jC75g5+NYd/wme1EM3+Gd8kRMvl9CgYgifv1tOnZQuFnlV86YJpRIyJGoNMZ
CxEajonJARVzEe3ygSdljvjzY0DLV6AtVNgu5busrh43bkSjrWWRkqB+KiyqjMA1QvYleRuU9QVA
AzA8qW+mhqeCbCWikLe49W6ddNeVlNcml/8wXxDqMR/qQftlbF33Iaia4d5GMgSHXm0Kx+MLLwM7
nPyCYxgf77J2FmvvAB+yWjI3IXWKsj+R4dKeE7SlwBhLNh6k08CfleNLwx7FXb4xnGFruOkhtHBu
Se1qIRzONTjhbECzqT8NpXlHhDkhyJowaAHZpOARxJ3ZtBSE40lZDJvV7J4VjP5Q6Y8kdWJutTJo
4+UkOenhzrOgSXni+SG2Q06aSGUSGbgwiC3d+KkaZ2tpC5OitrzjCAGpFTut1U54oB/vBWcRPjLI
2DkOiPTcISQ+zlL5c9q+RRPiMb1g+Rj+TOYB35mQDzRNsYvr8GwgJsuK+lh51bH1iGgNC8UuTo0b
vEWfBiojwDgr6KCXQu7s0Ni5JhmJnkc6TaMr32hzXyO2ewUVQhZXy9NcYjKthUZqUXmcSKUMxKze
o6p9i/OeI2diwrFludVyrkWn6E+xSPcNk3lNkGLjEKhHv+RKUhDsGOCM5DRna7D114IWqJUjbX/0
CHooslms81iII1vrM8UK2PLRn3HzHMgK8GMM/r63IJ6vhk+rrK6jnNFyt6veFRdkqt1KlCTtxU37
WCfe51x4kz+k4XPiEKJTswp48bnu8dXhd99xfL8ASgehtFeGnA/dYN0YG1jeNY5VbeUV46UiCTCr
PqVB4iziy1EbjxaaMXb1oIIvG2uikJ1vbAv3tFbuqqkgerutkPXxj0r3SS9eiIHgLXPx7bfHsmXZ
h77UUXjF2RvmG3KRALTJYSPJqGJbKvRqNyzd0XXUk4cajqwgAZY9t1egnZSQoJiNjZSuiXkKLNbx
uG29oroBeFYrhQR0jtNjGc/oMPmKQAzclVbbb6FG/m1FOpgyJEFZ8QvDqm8oc02r2IfBrIvykpPN
9HDuDI0275EebhOE7isKBHHK2KToxMp7jHCYOJn2VqfFjcTkkUFTPNL5Q9qD8zMbyX5o4dsIpPch
ukdGMdQf8ejkW9dt133d3yMa4V0mYztmWuIX8teBzMYvupAgQC1Ylh36kmlBfMJNrrs2BR38R64+
BceE9uf6aWqIzOsrnp32nqctz6GdAl+32sNCWtHKQ58ShPFUBbro32xpPiw96pxQWlev9ljEHY3p
LA0PNgRzj1w3UIa78caG83dhK3SedBE/FQ5wW912BIs45BbOOs3zYrK+nYmb2VJAzCTcrrDBMglb
bcKsWN1o9EKRbfy0oPSmO64xp8KOYluasKC3DT7tzLrUFH5stdC95XMZrRlFr3HubvUe6RW0wb+o
wX6WhO1zq2UuAQxtRi9VTDBNpj+MQ/IY2vZFM9JtGidMD+jAQNe6rZUx0/SKvS2piX5RA8BIMb9U
wvut54pdANCpQ2tUxTC4kc1PVhHthVDdjjAVk0pX2Y8OsK1fZWAn0uqRXcTP+MR+4jzftASIqdp6
EoV88VgyVsKMiX5qd4TTPsg7YcuKyemcf3ia8TxL87vX3cusTYyW4XHBVQYqgtt9xKTh1PQqhKDa
yu5aPxX0p43DeE16+xmaD/Igxi1QOL/OdMF4QXRwi2+jlvSV0Fv87kz2Y1OZ5zBJ9xgvg9JBZQhP
ZA0jsn1+Bt14GxJjl3NQR+pOanQtixsfjmBYDjsOPFtb56610UeHeANigeZ54VxCiVIGdK091wt2
Axl2W7z5zPdhENusE4QK62P7gRIEi3v8YVih73buDt7T2goBYDTQVB8vBhcilad3Muat5CpMjJhM
vvlAZSLovbhJq+IB0ll6WmaXyV3OcXVPYXUeOkud+gallUefQPUfR+e13CoSRdEvooocXiVAwcqy
ZPu+UI7kHBr4+lnM89wa2xJ0n7D32mzEs378bXiXizlBV6XI3J7yW6txFTB7eDdmYi7UTjrRS7qB
LCGdz7r1iAV7km+5UNcMOMpFx7SWxOAKLrUEnXAQDUc71g66cLYoIVxFB3qkWpdAl3izTY7mlO05
Y/dhYGaDvDBm+h0zF6CxULYBmrOo7H1bu0UI/sMBSIiqUssGlvbElXtmTJYccJOVL07r/BijtsVV
v8cDiPcwSLFMoMAzv7V62owBPPIh0XaiTigJ0gtIlF+EH1zzUvA+6CglsaSQAx83b33Q3ubgvY7Z
byTjW5iJm9IkhW+pVenbUn5J2tFTQ3R2qUbdzBZcyPKL2Yw587QUikxpr3UwomqOUh0vgRtMxexO
M84p2bk2c+FhlPFG3eK7E7GXT8OdXL7YrYqGfZJOfIvW5n+a2d/akMTJOhipJBDDYsXKkUwjy2fM
VaM6nk1qVvMWTvW3HIOaYk5Hl+5E5grltW9oxSG0269QRVHm2OW6Da2cNoS/n9W3M3Qfda9k4CJV
j8Z9KysKuUQoHKs8/4cFjGKxpp7kCb0y/b7xSazBpez7pfrQ2JvZ3dZSnJdFhSsK1ddN1CqO4alO
8U9CHit3/U609cHp4k+mZru4bJiIsOwydCVyNYmEj7Y6wbTeEX7G0MC4Ib9U1jIGYDbwkuwze/it
kWKQ61NSwVabXlO2OvrJglWn1LD0LZ1RgSvSfvbjjiBNxVVmXtqQQJNQgPYZdqZRvmVTtGBC0NJP
JKSkLPwZGqNPgSicWI1f1/ZWrnw9xF6rfisBekH+ImPLUMheS40B0Aro6yQk9AsAK3v9Pgq04l1+
CgPQaUnzyqYPbR2cXpy1SoB/epyus2bcUdpuJCvFv8+kHy11z7PiZNNhEhRmRqz9YudFMCzOfUBD
yknvJzyqcoMycKnwEqN31urErcs3joPCkEqq1ciTwZ/PLSEtdjNI8M4TfiFyEBiJmzgbbczmc/1J
4Fe+JiBiwQG3XHBVwSfHklqlugXpsnJYnLIVgL6Wc5zHRftrcC6zhlA/VAVSRhvcnC580L9tu9k4
z5F2lHArAc6XuOEptSS8OmulGN6bpTFFcfNmFp2CsC7/iLmkJiW7Vw7fpFmyw7GGFSKyFeRhja6l
TUJjE4c4n0ZpHeTYkTTJeiunjFVGWn+1ZeeJWLhZEHD3DjGxFVKJ8R35DiRBT4zwwgbcvlGNPCv6
ylVkhokEdZ8tIDAbaip5HVokTmmVZ2kJqdCsQaa5Yz2N6s/oHPjADVuwlMtWrpKDCDEKVcl0yKbM
m/WArowbuEn5koV67Hp9pwOKUSPyeOIU4mNQpy+dhFJw0ikNtZrhmTbZnzUuoV4fXpAYVahHelD0
0aL0Lop+FcFUtoVxzwfnplQcw2GEJJgwAulCMolDndAc4E8dDPx/pWj2vYalQK5R3vwwy15LMhPu
VPlHo44uS8LGA335Nqrdd9GUDaZikBNGKL3bo3nPK0Hp0xreNGQ+jl+kcwUC9sTcOBSdK3znNFKD
9YMD+FHOwTNX2u8pYCbGhGWv9t+NxiBYT6PNzIY+wCOpDsgs4tgkUkMVf0XxIc0YE2z7XtCBkMK4
yWfjRRP33OKeUlCPDzEtseUoB/7BLeio4ZGtXExZ/Osz+4nvE0UREJKNEY88h7H8nqTKeRgt8ALD
XySoJweicPdGYLxWdvU9yhjSq2X9pfHpEg+0zqPoJRcYLU1na9Ns9Am+xYbdTNlpflSoTzgcv7hs
96l2MrD5F84L4KD3grmC2lk/QSydCj7kZhz3ZqK/jRWndpPuApUvgPScCsJpG8oXK2QOIeXHWLBw
pYyd7daF18EDyIArblx5fpgs1mVF2+gd43vpZYrONX+dguIxoYYi1hRx9BYE0nLk4YO01hpSzKSs
+dVPGRTKidVjiSg1RxU7Z1vsOljKRr/Fbi+iYSckyQ1bujR0zYPCkTXXnipnr84ikuGQU+jcZpxx
GUNlcnsBS3c8kE237kP9KjPCL7LEQ68lws9hMW6VD5XyBE4J77lxq0lQ6eAo8sA85THZz4uQUMo3
qYkOXxvDQx9/GgmbYV6rmogCZq99JW2tMefGszelURz1WT/a+g9mDL75ZJVhbp00OhirWDXWM2F3
YBrI5sIfe3bWUKtep8z8ZBVvh9mipYckSebKdmgtv2twmdsdIzn1iy20m4zdJmXKIYdfxcI0d4Qb
5ay5u9eB6dPEDUhA9DaNDQY1Ka1JsEk1nveCukpWP01uGYJ3+NUiHIcsMpgqPSFWHIui8qfoc2pL
37AsfwRKu8i8EbpDHci9lrlfrrPJtJwFSboamYXbg7pWe6y9db6XWFBkTbOrWfOXC8Q3NJgvSbuB
zK2GEVtvHxJU6wr6vs5hWgK0S7BsZ4eHYoXegNqoKr4KDX1DiBuTgVEY+KjxMKOGm0bq96r8YRQI
BGZtVcJPijW0ke2HpB3gm/L1wwAYXieMMAOHIQZyys9dOUGJxSEKIg+SNqczV3yrtJsa5iZE1VNf
PnMJz7QdVG4UHdpGR1mr/dQT1x7XSgVsltHVqmeRO93V/pCJeyG2Mr42R2znfpeMtWtIQCwKkjcE
146VbZIh9crw22Y+kcIdMeYbgRa+LNE3LLB0cw+E5GTrhW8iVnCi8J9NTtdUaH86BPLJgdwsKcW6
V3s37ENQpcorgbVMkRuHwAULxVM//BAItwrRI8lD5hEZx7neTX5eM7gfVZy5DckINKEh7sBqD1T4
oNn2xcgnGqgUQ2n50zTTuR2PEsQdYwheVFPyxlhaq7DHYna449RsWu5eXdzpFxLtyx4jVlvbkdlc
JXSqMMUTUO0MrQM5Qz0rauyYDLlzXmyWufMyB2pJrqj6HeNI1h/ESaKTVOfqAMWy08UqDeEzSopr
Yzcq55yywtrO3WfnMPg0nJ0Q17iD54aqKT1HeJSX+fpc+wpvkd3mhxaLqH4KI4h+9YDgvrOuGK6J
RDh39X6QX1XeRSV2dcnnwGFK/5mEUI6Vt6bcSRH5O+IqKC/Cy9g+ivTU6SqBCcve4hsB06piHWQr
XrgsDWzdUzoEbsYzYTuDI9IYs60qWNMTEAk0xo17fTVaS9NJlETZ+W2oezOwWBUVeY4+XgZ3FrLA
UFFo2cO3PkATS3EqLzTpaNpovXzTCyIOrINs+XRJC6teib7m5q2iIQpnRnXUkGPEp5tAxMK4JiG1
qnc2F4SGhl9o/jL/VPJ/iOuy+lBNnwUy6gqL1xz+2f+CCqdnfCroThkF26gWFS5BiAEghNYGbArT
s8Z/sQxg+8x2xRx9ttNMzjDSbUSzAeUY1kdrAYbDBUvAlgE2NGkSjcrP7dc2ezUbd0B/bALlwf5N
n3Awwl8d359GHFk7u4OEBMY52ersdeG4N1DESDoe+bTYl9wUXe64U9swcxy9hmSeRnM4J3Dx4EkM
NSw+LGMZaHp1xF1P/UlWH0XcjuAaJ/gxDSLz0hOx9ZuRCLWcGYbN/noyFpUvuX5zftCdHe8cg+dV
J9cMAvEGqOabEwFjVdMtKt99G0N7NtPfMiGErWx+e8mAPSijARjrDg0f/vE8V27LzJpIj4hmLIrg
NMziSw/B2JewSYkLw0O8AOmz5OGoCJAMK7mwzwcpAMUGjEaMDaQcrS2xcm7OuICyz9ViejfbJw0t
mq4dhKFSe9UrVHkYEUBfzeo9A1TZyAmpegmmfziTvbmPWm0tN93FopJkC/FWGhQF7ESLKN7l8tmW
oTm+dsYlHI5MpVYqbbE0E1Mz/xvZSPW6dEzLj0HBCYE0EFNWbsRvLXOyvILZZlYvxnCXEsmzkUEC
HnS72NqbSBrBltE2ucJ4lzESIERR2FvlNGnMWvRym5vvgMCtADNy4xZMOovyo5PeWvQiStx6ljQj
psE+CLk3JIBKXt4y7ovwXkVPQ36XzZcmOA2CcCvrNEFw7nDtVWzB3AR6nzLtqVdNi/0d02H9myDM
3bLiKBWO8/E1ryaWAumuHRxfTXl3CcDJsb0aBPBk+ms/b3TnVhJ5BGEUZWS5UzFwD/q3Uo94X096
AhpoQ4zN0Zk/BIZWJEheUI5uDMC6pwFn4FkYpwmlY/yw7F2m3O3yHYipYZqeAPZo2tskuJs8gEay
mxUfuQ5jCEQdtvJOJCazC/Ql7FX3i/xw0fiKcDuMsHBJwHrEzslkoY6Zxekzd+x9xm5G4mvoeTVW
njFe3u4WkLlkICR1skNUEynhtQTF8IQK7LOBsHzsR4eKCxVkxHJXrzJoC6TqMbMzfCWZbk7ZS1Ce
gXKbGpeXHdrvjBEEQQq8P4wjgxjnMrJcjLXOY9aGqwwQUxkY0kndvm/SfS3wq1TnMi/p2+9s6veA
8y85DJuolNdjPK9h+TBQqFYR+08ldf7lCDItKmDojwzwLVefjiwCQe4qxCPwPbQgM+PGN0juY1Sg
Nc8aXlW7a4nMmqWL0A9h/Sra84gbMtsUWeHbavYdRzyoUle+jBKWLIh/bHbXGtrLINM2EHL/TcTf
EJ9m+qmcbgr09RayeWdArJgohy5P/2xcEq0hrhR2e4lomwb3Otc82yhlW7AnE0zHw+zQVGI/tGSo
SAzmlpRkfeogEdfYpcY1/59dJ//otuzKsQkRiyKomn5mTb4NxfCc7fiotPPGlBioDTWnbql9hRZO
YDIW5txY6RJwa9bsWFQgBQecLxZpOCKYkaclKja631CqLv3kKYwpuo+RXa/prGIVDAARiyxSpl1W
4yV5BBX10uR2U33WxhEc3HVpluHXbIMp8YjvIRhyO+fikwBEZCdontvCk6xhnxJHEHb5my1Pa6H4
TrpN2oHjVayaor+0Cbhq3tYj4D8mabnM5E92W9SeLEzfcwm9v2ZsehmGqv47VC8zVbaVH+dZ3ZgM
dezpICmVN9TnEGaMkAjAwtvA7npIZKSs7SnD3ERoQaACjt1LgV/SFKaTdkDJuhXVGZs8JwopUx3i
qBl5QGyIO0pydyAkqu4YxaXyRTHFZujqB5izg4EKTGkR+lsP/JHZklRJi6uiwDA06Vo50lPvWWpR
kAVqtE3BgRXigjHlR5ecS1mNlIg5XBJi9Egi1iwgXhMPK+gWKibgIojYApfi+MYeFSzAQgSKNloM
ZqrRd8zwPfKHyID86xlKRu27TAUxYnFCK+ZEe116L9jdNNK3GIudKv+Y4IEzQVwDE4mmOg7VE0Y+
Lzdlvh7sRWweVBbFWGs3kwCNzsR9sDkzmV/GYu1Yql8s1Hcw2QX/LJoTCBmTX+uI3fpum484rpto
RyrVa6IHt7g79tXsq+EPJxAKcCwXAhngTFdlUnln3DPSwdD1XQ4+px+uHZeEfC8aa8e7L9vfMsVg
3r23zbM0+O6yXdo8IrzxMfVnEuDkqcPXAPVvhgYXiYSXGgLteP9XLGgEEVFCwfKlukXwlAEYbzId
KKrn0JebVcW8dSBlwXRrDaeV+MDAGan7JlS4iqQdlqWxYkyK1luv3qboOYeEAoX0IhF9YX4hOowf
oXk1XzPczXPfoUaYUdXb+5YOJsbVFmv4GtMbvjm+nswL8E8OA5+UGMmKJC9JcW6j4U7Jo1N3QzHR
qF8lMoQTRdpAO/XQUllSd8wjtLw5rbuhvQV81OhAi+LLtq62xpOChqEozyNrQSd7tvVHq85ua/Jk
j+8i2bcoqioi4Fg28NtMv6jI8RUYnCDWdrlz7aTZEp+89FxULeQzc5017iSQNguxMkCmsZJdyw7E
KdxY8dT6FdzhbmLbh4GU8EYcejMJP+p2STwJpNJPUJnT6tNKwSGALpja1aZqzE2AW1/W5CNCyFdu
CehxEnviCd1XvBO95qVpsO5rpi1Rsy6wYy2rKzwlLn0oet6j1RvXGPS2gvrHNsZtzgtecgLNgO5m
SSUcRt/jVttCXjkgMNzJAWVXlT7xH91jYgEB9a7HeXDryQEHw+AXUFZEYlbUdCuiVb04w4zB21ap
TDBNXK289uXwI1PucrmgL2qDHXh6t0P8k8x4C1JlC8J4N+TOVXb+GUl8jghKCIW0rQx44g0lrga2
gBt+0nN6Txm0rOzmmAu1JIYsFeBGnNw6tO+JxdkYQ2UJkg2O8QPm1J2J2XptIb86zwHbYKVA1ULZ
ZcbJ+2BajDgsuoV6Ig2DdVW46uwMOmGW/tbwZ4sezuEQH1N1fMwIq1KrIGezPqt4LfM+2+i99ikl
+H2KZ2PMr1n22xQhYi3xNgpCiRXtFOIOr7XkRY7CsxDtrjOcv3B03iJ2tE0l850s18cFnJoXprc2
57g05B/2J7+dMri2qXj9JAj3q/bw9MEV1UgPa2QAz6JEXugs01Gboq2dAX1b86ZJew8Fhmvr+csw
9Keyq5/N1DB2OqQ6dGMkAw68QcP0gc1L0gC0pdjbzJWicroDOPXJLN9YlnztCQadKVxbeWDuq91w
1WxAsDHCfq/yy2Cy9nf2HNjonSbFA1bum0J4+jjsOU++0pjfkYMXctwvLINzGuHFxFuvazzpzB4S
fg+bEiUbim1v68dUWVyFR0U4Ay4nlRoZzp30FeGK4r2yPmYk7Z36SQWUkbpg5T8TgtsskdxozB4d
h0mkJB9ZwMREwVMih9Yqhi1n8r9M1DfkQgw4fjuDlbGV0UiSLIrAet/PT3h6/zc804j3UElPUeCh
9/0N+ehFL6+hDG9xt8MPoba2jGTT4LMqwaiUhQJG/nvIXkcizQaz9lUcbSIwkSwSOqCz0bLN4ziV
56bM3KQ2sRJiuC2b/dy2sDJ1OJUEZ4zdc8A+VsjBScyVpzBL5U46wB52rYb5WhVdVEYadi79Msp8
GukjcX7i+pFI4E0Dg1wzANiKoNZtXX0+T5WBj62DWASQTpc/K437LEWrbii4B3jbZzCfBuODAnGG
NTVuaRV+bZGh4iRbbhBXzIQFpsMhjtV92uGsE1fEDDs9eiyhHSRM8tHG1GephyDpHGcIynsiZpr3
WIYo0I+EvnVgG5bhT3iQ4t6rUwcdj3oN03qrMppfMETBQGc0QavAI6xKe2FTPfTa3ohZxGYRnCuH
jpoKTY9bkm4oBWj6AfwaCmVTYfsmN51EUiLBcX+A8XnJKi/LTCJM5hjn+D7tkbgTKlSXoWeEmGTg
pB37zMApn3pOpYHfDH0EM21vAL1gZktO9ZhfcZFdcXHhF7BezWw5hNh58hNrBGytsTeY66mOuVFm
+UMOFsiMwQYQRovU0eUnaPlSfoVOQsuc98pVNrK93Pe/6dyCNxq+Umx9VNOgjKIRWcOYk3CYaqm5
GvrpG5jg1Rn7k+C3XOdzhngD3+eikKegl+YFGwELJ88Nv7GaiQ8hzV5RxLXnYpqCc1SXD1sntlsh
mcgquOrz+p4BwiLoqPvXa/AXyKTjiCgCpHqp9jpF4Q++t6cUpb/AQJ6MIX7HOaL2Vjg9awEhJiZu
zrNq6tekUr5EP9IWaCyHykn0nlYLzMtibmGZp8YGttrLBBM74Kuumh5JtNFUdO5ltnEM7AfxeDaj
pMUbIv1oWnoh5CbezPHIciu45XQvbssHuxZ6WWHwCMGtpPpDFRy+k8C7CtdT2TgTSQ/GoprWioCM
HP5m4qDJdVScHoMRB0Tdqn9ViqctzDTUK4M4WbjqmVtaWDpkU1oPpeKgT6/uMhPrZSp0UQG0rQFN
8qgYxkcYTxs7DS59kfnhXO67Rt5GKqdvob7alJRKoW3U0Trh6rdcRYFjY6ZoxfVbozG+J4trpYv6
r5StexiqzxDEK3b6CL40tlFDlvZRU7y2FL2rXAMbgV9PE+JNTlLgPen00OT4kTe66Ra9yVUOmjAG
3pAq/QteUeCmHTpGa1MsAeOpFZ4NG3WRY8G2ZWFayuwEjVxiKG7h+EgPA4m28SQOZjPsWdhskxRv
cJLPb3GJOxzuPc43yx1CaY3e0Lft4SYyRo9Bhf7Y+LRFfcFQ5mmJc5FHhkYjghB46kE6fqBIIUit
ZQKDmJeRpBZZhLc1TwISjlnXXA2FhhTPJR502Tqo48zSUfVHkrObBSvFEcc85CEYueN8uZV6By1B
VrZ1Y26FzraBGQX3WV3xCff53Q7D6xAjNWlU+6Vss68oZnDcksbUMwKI5j92If/0mmxl0budVr0N
BpFXkcYsLTXupTbfp5FVGbwNkijM9CAFnDgk4jqmplB/BW/kkl01ZWIonZ7NPH8OWXQUXfi5oJU0
MR4axp8EbezCcq58re/9QGUUULPtLWSvJTtMi5VTpYZ/zF3BcY07Q9Z3LdJRrKC5K0atWrUdJUVO
oRP1EqNA+ZQqNqeQuoUtg3UB7VnF/UrSbdPYu4RNbS6Ne4hW2yZqXfgpCAM7alS2CEiYDpIEDiAz
H7XN8kFNMTUtbUxFE5dP1nlSU1qveNMCFyA6kOANkzVtsQsmZU86h29XGaB1wEkOOEeWP2x95PQ2
q4FfVBAxhu86JqNObNEkeGOF54/bj/DBVWZna6gPQ0PtixqR+cURqfmGmKRdaatn0+heYT/txiG/
kursGlSZYZ/7vSJdsvo3Rl42GKjA8eZsFrxwFBRXe8rOnExbNe5fRhniBusYqbSefSptm/Juze8G
ZhG5f5VlySeN4J8tLfmE1k2oF4DFp1ADSDAkL4JNn0hwV9ISIMJfz5N1rbXUi8wcuB4BkSayhxmF
UGJXe2uakP6Wa8c5LBQrQqJdfD9uZ2E2oA4snHijShaFIVkQdc/9riPjMw9h/KUuYzqp3muYxxDh
tM5XMZFb1IFbY/kQRZpnTRRYvIwFqMPEYWfm8PswLNFvc0ifxGavdN5k1sMNMwOG0DzPhI/L+r4L
gmNha4R8QUbhFu3NaiOr2BuC37x3/DHT/RreOGlNW/IsvMLCrK2rDI2wqTvMwVMmd0tvVHJLUu/z
pf1pVfmZSeiw+slGgnuULXJF8AjCiwrmdBsGzKbTiRe7+qN23DXKQ82LLaEVq9ZE/BB5dZYeGkDv
cvqZFs+qVdbSpH9o42HCiRlifDLIY09R/ZOHtC4EJXTNIBJtEVeLD7kOR81rDDC8QC8by8Tas3rp
WmwJCcyQUqMPZGwMjbFSYXVlTX9TEVfJCvjzbNw7U4R7YlwrUk7X1iAkQPAMwMnWDnb+YTNRJ/eH
CWjhQV4Is6syZxuZtk5baGVLckgmmJOU1GhAEEvQGCNVbtGq/iK1aQQHOB6KCfBK920OD2WZ9Zr3
ZdTU24Q3kgoXGs7ByeWtJkvr2YleGur+EhtJSNRX0H/XyksqDLdFumfM3yRRrkNZ+VF7VPHJzMiQ
7VodsFnuoIyQTjEp4ZeSRjfFEF4RJ4d4ro854Fpj5K5vgl3h5J4dYvSO/5BcJaK6mkPzLYUESAmH
aiBhlYtPhdEUcREvtk2sMX4tfII7u9I2A8q90brr0IbgF6CRtJCkj36AYssh6gcZvW/xFlsp2KHq
s4/ecpvcHOYrCqJeFUREtFQt00IUYAw+UKLq+POg4qACOEi6vA8jxHgDx+o0/eMIc7nBD3UbHmRW
1P18DrV3R/Yk8QbwlFUf+Fo59MfWekLH/yxMi8TKCr+19lQm84/TcQ9FGYCDfBQ5QCU2Vmp+VcSf
iV4lpJUBkom/etE2OO3RwbhgTXeZSqtcvtay3BZT4CEB9TLjlailtbjVUkje1jFnGG7ycnUVfFsA
cojoVOUxSsUzaOQvpasxUuOBQUvJX9rjE5WVtwKIhegd+B58WDBztqPa/AlJ/QaiMSUjq6mIYSrh
DRwWTNWSlNSmed/imWYek0lna4mJRaQs0IbVDB9bCTcK53UuI6lqs+08Lxuf8aWAVj9pgEDYjHc4
tBMtP8rIzmxEUkPdYEFqXKIs0Q0rBNaCmQGk/5foDqrwem+zC+FJ73gEc4KlewxOJNvwqD/TGV8w
X23MklvU8eICepJlw2vJdBvXHvHexFjW0ByyzQCcwNEfbXbDBy/EkdrQRrEsvVThNu4OCXpf+BWz
s03pctDAEvteT8cK0V2YeJ28ZXTZdjsuagGm42yCXnHe1fphzu/5gKgO7e6sv+far8FqxN6bxsUq
FY9pCedXnK07ZqH4voR2AQg5S0C74Ht9KnjuTB8bKUtCSCRwsxVudgsMQMbrhwQARQ3lXLsEdI1+
w6mo4SE0vvLpPWN60v6CpZmTDXMA5ZL2B20gr8TjXVoo9O23DqIdHiaru4me0JweYATIHbjPBnwr
ILbZS7DY2ag1NznbutiMNiJ8kvqxVqKjBb/LAPh9t7WvMUHh4CrOCanftrX+oXTAgKsCSMudfheq
s+FZ2btdPDouTFKnvBgaGRs0AxvAuAnDFy3f9NKe4TnB314JlDupNzpowMGeiJN6pfJa6xGSOQlt
DCvuf1JzNeO/crzWBpRLWGww4k51v9LzVZ2BIF1V7Y+Epb19M/ONJR8pC/P5284WHSXoJWAhAzl0
B1EwuKxeCbhP8isKgUTCxiKeokKU7BXGTxzTEx0MiC4EviHdSzfxGwAU2wbntMiF6heg+o2xI3Em
s1198NX6g+5VBuQY1AAWoXqQDN2UTwALVnmzpAR+Nn3LDogpKATEWTkqNRhiAN69AoPj+Gcp3nip
6Kms+pQBylHuhf25iNkt6zg17H/fM9SgsvDU0u/tc6Y+uyVz8gHaZcbMgwhnFkcQjFX+KS8pGZMX
s+FXgW9jmQhpEsBky1j2N1lsH/Mh3JnSZcj9UsHIEuoXxqjcNesAfveK7KXMufQjkGbSDjF4ktYV
U1ltCvPfqJNjGAJsK/cRU4qMf9QxG5JY6CSdsXa0kPhp9hNXZXxHHNS1uz66k+nBq4Upr/kqhDtg
pBw2fY2nDRQGvPXhbJYPDPtclyXKZUwUISt+4ndRYvP2dIzs36u3grAeg5P1myYH+9RpQl0SoL7T
iHnHzcrU5bVNLzwpFo4aRzszdE4q+GdLJoqf0egY1G0CjB9W2ZIYIgbokac2L3L+pvLbpdE1LX97
oAdUG9LFqE4FCJ8pyv1I3SVi17VXMV7w5+3xdNX6hkXKwCUeDQj4fwB9xtZWg1QMtJ8Z9AEH2Ctw
enUxPI7iReNLdyj+03Zx1+LnjIkkQEqVw1wBoifzWSV4qFztG6qQFO4B7CjzabQf0kD4g4vCKDpL
KMAy4Oa8OLhma8LgeuA0WyHZ5E8e2+mqMf1S6BmadH6Okhcsxxq25yo/4oNEhrkx8Iw4vTt8hvMP
OSlx9MfqxJYGT8ZbQcIivvOQvKDL1G5zprwA1JcnC7WAK5Zzr3o6aNsahbpQ/WvV0I0mxG1oRkJq
fXlk6/CKx2CY/mnSm0BJU+q/2rxDytHEfmF5BcHkk+3aVGFteFT6HYCYFDUg8bYaD0hqX5TwRSnv
OWaoDmrT9J0Uh0Y9wMGjWTjCWqys74lpu8ULHd0z4eNi5adH5tl2nmHmSxgwGZOKv5T3n8iw/u6A
P5W3Jgvt/pAjh6LQcrQTIurWEgvKAyg/zAdKJRSz03GynjF55wonoV8M4CZgiuwL4zNrP6zKH8Jz
mnwYmh8HNNwg5u4YyPAfNvnnxJOpb/hP5eySKHkNcNnbu6hg0ZK7qb5PosOA+07StyNyhVl5h8DQ
OSxyITLZ7mTvoLxbPQZrZmqyOvnSonwlNVHFQIQ+an4WwAs7+VvGDNi+TMaRbHWCRafpR0RfHbEG
3J2QC0pnM6lrhGeRoDrHp0mCweJG/8c83CSvxwaEuFomIJx/xtnGakFcCk3/fYhf6n5LQqCe0BUx
xmBaRYqgxfE3ZxdGWsN86HU3WlbK30nXMUpdzx9jjb5sy8sZDutc8xhZgVNFZG2GLMqRBvbSOQ+f
efVeRcyV2dYM+XzC1l63uGqZGXJAO+G/SP2SndciA26w3EYvKXtS5+ForzOASstbWE9SBBoz9rP8
1szvIUspSxoOahy5YXINaPnjkutm+GppzUI3zXZTcjTDrZ1tIPH7Q/+OlRbF9EcGeF7+ibXPvEbP
QafWhm9d9YE/GWMJ8PSsYLKL7scbw53absbwXW7fJDXe26q8xvnHY+ew8B+1R4qMs9H5KwY+kPI1
+mFB3t6SUeztAa/ntGqHQ15+UQK5hvE5p+86i1XERfl3EgUuoxLYnucGsqEKFbyGMwJoPTDOo6n6
bBJN4OFIRbvXCMKNMi5+t49w+DCGwRvn0e0yHGIRoxNk3gb2A6hK3fxacHDhyYStyKnsJ06N+ord
oCB5zaKAUL0Qon+JltOiiWoK9IkGbPYTkK8Z3UpWbsUtM9Uza4tSOheGLymor7SHGU8rSz+ysdDe
Lfk74TnMcOMVGjwh1LcwmB+R7WGLXdnSl4UECPyLmrya+bZNd312cZKHHpzxEqHMyMD/KA+zde3u
BaW5w0po4LjkUGS/LyNc8kJO3hj4UmP4hXPre0A32p/CV8NAB2boi9reZaSOhXGH3YjedjOPzqoW
o77qjD8+vCg560Qe6aZHmgAV1Qc/Nz70hE0i/nGCU5BfA+cha9fO2CnKSZiXpnrLBUhfP8zf9fnY
AMZXPUIhRnwSWA5Scr9mGvSqPEigGxryA0gMlrmct+rkVtajqD4Uis7QkV0btqXEvJHtsUpkMzKU
jjsYitYqsvZDRyJ5s0u6P2n4HMMrMAvEVS40b1D9Pawdb/iPo/PabRzZougXEWAoplcFKmdLtvRC
2C2bOWd+/SwOcIE7GPR0uyWy6oS919aXqH0irJL4swj4nfPHDPFFBEvZ3gf6p2gIRCLFPKBUImsT
XdpfxTIY9hePE/qrgm+x3EhU0lllHqOBYS4APQLaptSq9i5LF/Y/dnqaRK4uY+1p4XBJQZ0Fsn7Q
LAFtGSPQKlQowX5lxHvxqzHhP7GXG3+U7ttm8+3r2sqod1b+aTBCkZdk5BUYy2jAKAjx5zGCEdA2
wx5iJBlg2HEyXDlYUUqE1+HJDUnXZgUNvQaulFj53Bojs+Zb7X+pnzBHhMGmgrALXQW0iQ3yI6/Y
yde/Y3IDT1HH2xJpHPMen5CWECx/jhP4PYSrrj5Yxo/OpVSdu+GHhfrcH77EsLFcUsUoQ7knWKFK
wyPwWeXQcM47CXAHYyUL2BjBgmtT3TT9TkahH2o7VAh2/5dCNEBYX5E0wRrNJfcsIFSDSTUisgW9
DlTawYY4si6Y+wds1RV09+gxvfIoIWgeZGxhw7zRHqjJAn89xVP0zKeziBXttOMpc3oDLK7delAc
17h7yjOhf0VD0aC/6aK/pPwZsX8qJigaUCIseZkjNxIc45ZJ00HkZwWCsm9QLfBYjMxNFrX67mFE
6gnImvDVMVcp1FXB6QRGWYfJG67D4sNqsITlOyXn1uyoYEgW5HzqPnEQDKRijZ+MBUCrbnn2WHmm
2sVnWlesjeJlAOOzmfOCFHoqCuaV6Z+An0Rkxm4DmRcjZViUr8riOwoJeDoOwhk77OztE3/CJC3D
x7oEHewRBlXVexIvmGz38wLwl0sVX6egS98ZOv0m3DdMP0sHkcZs4DGoYAZG0TFz/0LqPiWKHVM4
Zn7W0EVBzubYMPiP9WXncbYD0cYGyA79sw6hjt4JXh0a5LTaw0qfKk0tcj2/+DCVPzU/VzYg+Hw2
xVRnBc6WObGGEDxc5h3YENjwEe6SXAziXGz+iYVuym+THzsIxBOgC33yiE+TM/RJ1LQIsgWry0AG
LYmhIeewjINhHkMcJwyhNNep9SA9nnmhwUcflHet/5dAlzR/0BNgwLpYT3hmhucU8bEcf72CSoCw
eWsepK8YQWtePzyf65ufgqbfHjvqR28hcYUvFP9Wtcw3MLw47TXnCSgXBQKQRscMufV0ZAwBcLqF
Uf2JipivjaJ+VfiJdRsFYXVMzUV/xJY4n9SbChh+4JkeVz3gsEbf9RyNLi0CIwsv2QXgFcburYyb
UV1Iwz4k2ogOB+wl2Pwu+A19Htm/LP2XI2EhnmsTiV9rfPn/dNQRqrSJtRc2LkdPQjKMVh1fWzk9
1p/IPS3pKuV4e01uFJbI9S1sXy1iImGj7sIufRiGE2FZBCnreJJMl3g3R0bqDFqZY0WR/1idxNLB
lbaFRBDijTakZUtdjscmxHEWE4cO0lf3102Rr+wwWIZQSAx8HXQHivJrkALGr8Ggxu4a1e7JwJqG
qdkaCM7ED/bQGEKnplgaHPf8UZyjoNbs8RVjyyrzt/B3rbLvGnchU5UE8SLAl5z47YFEcpm/UBTt
Imh64wHAXtPt7PwsezuXZYb70K8o5+ruy5CYt91jqHT64KQ+TRdb2m+BIspCGmeQP1VHt+JN9hwM
C799Z/gImfeAADx4CFwhpaoP+pEGaIKxtlzmonNwh0k7sVFmvfxSjN8wpxFmRTPX24eZv0v9Qws3
wAPnRrPNeS1VqIA3fTxCibdDJrwHhZWAKyhDpq9Y4+69me13GHyTs+FjC9ZaR88cJGdgiHjlWSKb
/aOL4RNsZJ9jfalY89x0uuSg93N2yRWDPn3DJT4a+E2gjSAEjDhMeTqGbEO/iv9vsBdNddWtYVb0
r5H7iU9P5qCODnCiK9SxEctY40aLR9JKxGBdbRmrbYlldUA8opyb2b4T5ReEqUx0jWQ3BkdX+vSz
p9Q6TNJEdPMTTFLpq41ZP9xkGZ3jimQCeJEmytVSOK44W+LYKkuoTEF8qYYrK7E2wE9e/0aI61rM
l8Pka+KADNuARJU1lbiuHqNqP9S/Sh6tS2530F6LkWDR7Hs6AKMEM33AQK94ZJM1nRGmVkxDTxrb
5GX6P7kSbY38x2LEirWN9ROlRGaeU5oXTGDkKbJR54JCilE6krUvGuZ966Q7hA0Z4SQ5ENtGKiMq
4+Yb+gKqsk2Y/P5ftN0V68PHMygYXy8STJkVZ67N0WSgngbB1XBxtxm9evgQGkam4wSc7/h6fB9H
7cyfsjH+EQeOquhA5K+WrO3sXEmnlmOaRJWWg2bYq6QHEyBg6Rz3W9UgNm4b6FsCMbs35J4m/x1V
oDKw8oBuoGkEEY4SAQVw9BjYSvjvcXibiAIaismk2KsagtSeYCb2nQ2LVF5ZnspVlZ1NOsxQf3vM
quUQu+BjiM5RdevSdaUgh1y72iW1UUFgGs+0mRRCUuIWjNC5gnFA/5Mt2h6lKXmKNcIGrGYlRsvf
xsPfetO9lp8eFMHU4jHVkKBckaNNLoN3gLcSMH7HBWaP7UF5sF2KePma7USfRcFC54M71UCxy1Ih
TRzxO+0rNCtwJp5mO6IFAoXyERkYJOci2rFI6KCUczo3X3p1AGbvjxuC7HLrETdbGNeol4BUFXTK
SQ9EXZvJZ5xfPBfWmT1lU+9BUA0kZGnNsZX+TO0YPCQXRw02pxJZDKvQEJBCzMo8r7hrjvC5yElY
4j6jsbIqrrvZhE+0NKCHs+yjYlheh8E8UtjlTB0eEacoDGo2PDNKMKtcs0jFnYlAZfoFlfrIk1sm
T64+3A3LWnoaPdFBK9+iz4AXP/DQjAvywFLEBdyT0N0kD+H2b0HYcb/zKh8lbs89s1QMYj4wf9/c
yMKBBFL7W2i3vF8N7AkwBQoG19iVUE6hEpTJqch4L1AlzYZDaH2QWEINsSB0VRR31DvkelTxK8MS
BU+ogtMfOWNMBwKjfKXZqLo1OoRjQ8t69CKnbi8gQqhmDsTI5rxA6ZU9ndTrsLZpQ9hJK07gb3Je
H3/Y++Yr1L598VmN/3rpanc/ar5mjtugxmaraTewx4XJnpUzonwp6s2vXQZMc9YADPwQ3jpVsTN0
HRcGpLqTYEumB9sUJy9GH53AYAvfsqnebPbfQb5hgEHoKoQY/sU/yit5ygVAs4yVfxUFW3nUbg3q
SEWZKO7lDIPNTFV2CTyb+J1hyJUdSm0F7fjWvJkIfzoxrP1/cnso6mPGBtAtfjWsvy0DUppwme2x
hkh45YlH584oWxPx5uNaNbxOhvUP5kQ4YgHucpTjFy4RrPujsuuae9jgiucLQNcHaaR+Vt9ReQ6S
Yx+d0hFKxRk6GUsI7Cpbn+GKudOLy2BjFuU2DtkJoXRpdxUaFUYfGhbDcy6ulkVpVq5VfZtXSxeG
SM02t117+bn1f1pgwcUI3LJpl9CzVhb09bR769Ea10Zrkc4t70P0WPDACPJiggEOOw0+avJ74+RP
9LtC3vsxn5b9LIZNHVjo6fH0n+T8q8ryJQAOFPSyxY2xCXjnsm5NojtklXMUrnpEI7EC3oLsT34E
Oz5KYAXpfMTGajfMzOL4OiiYZ/STeIdKhnrzIrfbdiQ8MdklJHm5OW/cPmJDIW+SkRgcrqNevXTK
mX4uj84BLi7G6HODDko9amgRoqUZaSRHdXPJ/sDMjU0LKl5GFc6dPC4ljsQcYwcJhVRMPpCQpH5k
nDLIMpPiT+2WCNNUOvCBQ76pqqXM/9e4f0KSfYQ/R0Fdk7iV8HejQyAAPUcTHH1SNMnsbd3/b/kl
71+jselTuC64xapp+p+zJqv0S6Ivatna+f13Au+hBTycUUs2qPwqlN33tv8A2eHYhLsIeR7pS2Cp
YA/fcvuj6x+JeTFQrSJ7o15iNlZ+Aq7UijMrknZio83ZRzeEkhK1MRrBgtD3VRIxqEBrUbkwKP0D
fqZ1RFKwESTfbrnX41sMeooxc8n5R7X4RLuClTyARIOFzCKpjnqoWjPtboFMc114fwbOS9vHDe0x
PjsQVEOqijn+VAwrYnentH/ibQ4nxXAMdVkl+Bf4VH5h3w6ALONoFaI4Hi4UfxrDFvFhlPsq4mlf
GS1r/JNRrhWtwzG9rFN1A4iEltPxQgx9SLizMlrbMCKrsfxAkwSyYAi0BTdiTxBgWHH9lQFuWs7y
YR6m33W4mwoRP6Fe75RZqm678BWmq5A2kNOH8JtBPMjS1Cel25Yfr6Js08VGRgW3IYKzggKgWfv+
i3wgXZvb+p79kNv+WPEZgI1ugn0Kb5F1UvIHyzuEssI4dTLwLvRi9Bh8BTs7OZftVc2IunNYH+Wx
trTaMwNuzdrxEbvB1dKvJaJXH+PrWG9N+SzJx5ZbH+EPuxuLaZ0a/esUzBQoxVCOe/mh8wBqh0BX
m5NRHSOG7Ep1CprDAOCrZdBA/pQ8nUnktjJEm+7YWR1sGDMbFtUMgg/YdQohZPpT1XOGbkA82HuU
0acCAjUy/rGoRC9GNuGGvEMHOwWLQ1KriMTdZRacjUfdHPDbw7FiCfOVw9GGPDUTOl/tRdLOtokv
jRFUJs5Ge9Hji0eVoKo38VXo97H7JuNIJZiSHia7+vHHtJh1sWWKt/BWbr30s59AcdepDgA5/yz6
h59eO8LySDk0aCA3dXEbXJ7wZW6TS9dhR56NPsYGcn5phllSS6iHUUB1Z5eBdrocGxaZaAvijcv0
1bpEyk4aDp3NgXavhHAmMGUJFDKm6H+HFmMXxYnT31jWDrXO3IvxP2r4fahNsTXdUhlh9eOwdAWt
s5WhgcycivKwEFAg/6axijqs2QtjeYr5HDg74rPZXUNlMcjnQJxyZQ8qjGIuJMKX5UqiIWckGaKe
h9oTVbSrLYoWwM9vYjkJQ19KmgZluGCkk/PoK/kn8ZwQWTeVv0+prX2wBWUVzIT7YehLa5xXaCCr
4Mvm1BmGi56+8afrnTMidWM7iqJezU+s/YvMR1j+SDLShlYuNRLnc8W1MTl3jqnyA58B36XXQCI6
tO9RGWa2MW5FTjD55Pt98G/WFRSECvKDgW4iRS2B3xv/u8UkO3iiT+H5B9RpuXff3sl8QdwWPgyO
8C+fjije8jL8TbIXHyp74dR71YzhIKtYk5YgB1CY7NXfIWMjy02EdlRD1ymzbL4bdKOuyraLFQOu
JSYPW5M3TDBNu0AQNQeOK7xQ0jdPZtSvCCkx8RkXa9u4SgwsS3VXFCuZl67Cs5qpazx8EebHkLyM
aBqF7kf3l0IElDRDormWrYsITeMCJfYgcfsxePYAJDRtsdY62qe7mf/TKoNAgbfMfKNnFNF987ZB
tNDEHzuHItlZKVIHRBq8qTsGV3YI1vWJboR+DU5uytwvIylia7MOwZcWqSi1Ga4SHUNyt3w1+YsA
DFbsU9MwnG6J4OImbJfsHtSHX9U7234p8X0im8UKqF8rnA9H3z/l9NtSYjMrK0AtN8tSPgVls+jz
3wbBgLLQzE0IA3lEyYCqkITjuTQ+QuMR9meILnbppGBkqkcdUj5mF79mCBttAwGANX/JrCdSIjmM
ut7X2A1DfV+a2zwPWCvdyoggXY2GRb6Z7I7Dh+Z/4KO2ZJbsx0qKFqZ8ykf0U1ekAXaJ4/Xs6k4z
9RnqGaooFe9eDj56jibLoP/olyIfVuwELfhiGV0Rslta3s/AfKhM4wbAiQQNDN3SDD9l72hjuSmK
35JQGD4B5gTuDrYA/5VhcfDAsGyoPxnCZXMI+OsgvPp45JL2y2Q/4yJ3MR4WOkUkxFgpuWAjip3o
JXkXtTiK4mH1l2hwcmvTHcPkQAMDHqQLnJH7KftL0VJl0QYvI1POLlmo4yWpKcubpYx7B5RytGW9
FVdr9Y7uTDPWo7Gqs6vol4lCs7/sNVYFFYNnZJZZ+52gSPHSGxmpONovqXFiTcWosmXFsU17YLgL
r79AU1D7jWg+uualAin3v9Xo6MZrjcm1V9w73WZaPM65KJa6qDaGOPfGhwwEQra/swhTwjVKKCb6
pT4wvsbvMhcEh1KulX8DxW1u3eP8GBH60G+0/p2468mYog/GQgnWQ/9r47tLEIPyJ+C10Y9pD+6M
s5lYHRWfdOT9oLwgfqE3EBitKH8lG9F3d9Vi5O4ETuL80apN6v+ggg3MazS1NytgBa449hTWfMBh
+Fe2P+ironQzzTm95NADF2Fq5JtO3tN/4y/FK9rGp9T6kLuLy2ebIOIXSPGX6FjZ7rDhaTde5+B/
cYmt1Q81q7mQmXIJ+R4T/KumNfWxPbTE1kqgQPz4HKDyh6wqsi8LinGyBPFndSvU9k14Nb0dtr8g
/5HMfzpLbASDrPoFx3UVrHwi6IO5CNequA0jhWONfuBDBNh9neaZE92gnns0xDXKEnm62RpCkZzO
uxQwtDHJaW8twl+FkpUBOPoRGsQmvlX+oW04QuyF7N6YYQizID/1mqDOybF+OUmwxunYV+e2dhd2
ehwMDdv+H1qoVdXlqLiqeSPsNQz2Rcuof4yu1iRRr15i8kq9tGIa2xIeFzG+dgV3+LtsHrkFGNri
56eVZVkzGyjANQqYiCoq4aepZflGZm2/T0syBhmWPb3o2VFyFMFZMtmikvWYAQxk8OjTO+fKs7yq
HkvhR3WLQ/TIZEfwktJzcvmJxpHkfdO/JClbcwVQzMscKvWKphnCSOn+qkyRzHmtHY2R53tdGvAo
nOEnGNeqT4k/vuCpSOztu/5HGHcftBKxBcR3zSzzJEl7q39MYSnDKmiXku4MMLlxiojbmO2YkQ5i
XfEX0f4F3b8WXMkUAR53u048k3CjDF8u7JFKHDyFlO8zjZCER6rDEoRyzHpkCCmL02TCTv6qZ5H2
8xIFGAsstblpqENyHkGarjhYjsZBGMdB20bmV0Kuc7ZGz41cQbszo3VTKN4LnBsUsYCbZiaa8pH3
0pqyVh8pW1KT2360liPPq5FCv2JnBf9EMjEWMBX4jMoPYTKE+x5j8A/un5bsZX0nECZgh25REfp3
PGFa/1C1XRpTi/IIEN5AM12WMLsPOi9GZDjW9HW+tWxfTfO4aoeLMvavGjYwlcKlp8KJWCwO3rUv
bnmkU8B+W8lJyUixncasq6jZIjHB/JvAR268ba+9lA6eYbIwfmREzTBW6uEUYl7M4i8//Qnti55t
xZdXz214lUyQ4bMJnLSMA5QEKTkiQ5XPk8Ky7P0ZyATPuMr1RM1CpxVzQdMZu+qua/1tC0ou5Kwl
mEZBkDgp6ye/Yu01i0ZeD5ojQTTLHhl6y0FcdDwBIYp/NV0m6U7CnQW1QczVH1VdK7RxsXuKkP+m
0om+MUGlLU2gsn9Fs2DnPaTUBYj4WDWcbBBkHXGnhKeSB/4Ff8l81f4lHmWSwABuouMCsUT8VNMl
jjW0c2/cjfJead+FdCWNOFD3fKwosJthheNjVn5L0/6jRTvL4I/RZsODYGFZ04OFVfxL3KXRUeF4
v1K/7MSb4XHsOjoAB02h56LD8ZV/eWHPDCQ3DQMI8RWp88JnrnCPuSKQnjsYCJSDSAGC3QcNDU3+
MKXPFsRC7F2t6oxNjEGk3n7AJ668R2SaDDhpIJp1j7JB6aA04ILz7IXH74xMcDoDlxJO7lb7Nqtb
2vCjx4c2OoAG63COx+5WK/5wdBryjzUsBEm6OLzUxlEkQrhHl2/y3TcnUI1t+2jB0vb2R09ZJqmv
QM1XRnwZMNrVqHJ9fhSCIuYRoy1lIvBNckX2mHaIm2che6ssTJeyeq/d9cSGMpdi/BqYZVboFhuq
12yf9o6tY+9ITipMGXMtyi2hZ5zgOzPa+eLI3ggP309BjNiosSYm5mVUznSAhjhkzaEjNDvZRvlC
MpYe3l95h9dQZK+KQWZk3X39ZjV/QB1y89xnN+SJHAZFsudKLkNe4+VQUj6fm4L/hk0rdB/ybmG/
Lqpinfr7gve8SpKFr14F2nIYg9NFlPvrob6l9Q29OpDOfVFs6m+uVc6hnPSi+O75dDWzWIHAvEAb
kpjXtr8wxLdGwPXXRD1wRXVPQ0W19wmCal7cWDGz0mCFGXCHZeRlcNoQmoDdvF4jehIEsqjXNrsp
ryS61k07rz9TNp0ynypJIE/F4m5tSD2Uo6VCZBfHMSr7ILihIMr4+zLKYT+Ovte66fRmU95DhVA7
ws2qoi6PoR6ltrbDeseD/TT2sr1Ki1ODbD7wbm6zcZVFau7iuj6DLFsETIwCDx4iTGEywBp03CqL
4RVW7UIwkBqdSZc/PErTQ2p9xcssx5Q9TlQuuZDyZhncW6u9wU1dMJpJR7Zr4REELtw5t/2F+1CV
JKME6AbJ19IO0njRG+BiyVVuLj3cTXenxz8RwJO4/830c5RzRzNKKh0LAQ1AXgJNSxai7Tnyn+7w
VSNh50D6CvzfUiAytXaA7XLSiu1+UeT2SqL0k56UCNZ0VWLxhZiaULjILHYoBfHTZ0hsMMOy8U7a
D6/bxA8/QBMrBICyC+ojmmMJySz6sB7mK2qbUv8c4Ha0KHtt+7dPtyNbDMt9d/KXqg5LDzq80Txp
lIccxKaFvAQ6lI8WQzCEigPO1XAr6cv2bsAkxcftb3EIMbTN4wWXew7BDsWvwjTfInJ32Y0/jOv1
9q2gqOjJ3mbSuo+UbWrsC8rDXr930W6Q1j1fkDpABlPYgGT6hmNm1KNLlDIGV+a8e6DiNf52fv3Z
kfZX1xS0JhSom9AOOeuq8iKNB3BGc5pqjCWcgqnvGKBb4CkR9e3Ky5bPYBJLi2UIqrjKDzxyKXtD
xj6Z+ZtQZjFFgGxUGVwh3U9lnvr4KAjqasKco5v0HADH6vdgwkBh/F6jmEsOaj4zqbwG1LBIE4oV
D7gIj7q88ej9yaWkKYeeUMyY+VTGS7kH4T903ZK8DPW57H1p5bMIfwUwZJlM2nFaAKr1Iy+2NjzX
/EPlRsbcX+9Ef+ZLhqgg7ONEOunY15M2TsNfMIJLmA6X71yD1blTEYwAMrfXRoWeE7HgugWFBfNQ
3rk6OXuo0fCioIbitGe+MEku0P1zvuS8B3GP9KB9YFFZlNEtMkbHaEkK6eu7avxgZHNGHTcSWFhv
LomrQActsno2SAD5e6Rs/NpUFWz/+eOYlweJi6g6+zIRM5CddC6sfJ7BsG7JRif1ptHllVBvSfkV
SuVGrx94s8vg6aY6dxZqU/PSms8mwMHJTEprbwPz2JgyunGV1YhcQAmPTfVHsOGyQlSnUhigEuy9
Ya2FAi22fy4ILy/5+G0Gh6BJ/WouAanIESYKyrNIf0XJpsnOZXnwsB4EkIm1ML3HWP9tzHeF4kju
OUb/qCXLgALchrEzkNQdqwZzpUnezKhFPHrw6qRczjuAcsTdL/xanQm4Kk1LCqJTsHeTCYtFR9pC
QsIS5ozu30C2mv9tQ4NjVcjGttrXhGrF1S0hXsLjVLR0p/eckJktMOBZx7oRxwO8JCJ00K9Y7KHH
0GCPxWII419HGi5QT/qHNZFSm3YkocpdWgQpFEwwwpozjB4Hb9NcdOgoGLNoZGHZRbQaxDswDMoO
Ff0LusXBKQdWJcaI84WJywJnZcqWTwwBqkUc/linGKH2MBQMPLA21Y8KiRTwOo/QARvZMkTelfaf
hMasx/DaB+xVuTgi9D8YDBBXYx1T9bmqYMsnD02YzQds0BMys63QbASYMfrW6kdx4R2UVTRjXRGG
m4QAlMF2qsmUf/eG38a6YLDCXXlxS85BNrewyUR6saWn5H4n1h7O4rwf7q17iZWnKJ4l0Dy6g/GY
pkc/fKnqJSe80uOFK7n1hp4VJMsVyhEIBQN8LJ/zh5lhoSZcuZ94pueh8iHHN1G/xvBLsQ8Va7TB
esiodVh5hqy69cKdeyA+ZypzapXz0efeIi+S/SEjl3G0jklfrHymXkF1mPz3uYyKq/yNQus2TCpZ
n1TGJPhn59SM8AlTumpoCbNSOcmEz1iXLm5mXTfdYGA9wHNG9cm38h2Ro7b/FSKWVzV0hxLxTD6/
A7VBm4TrmJlhi0+MPLh5wqBRRd1nYL/IdQ2wyPSFdg8ZT7/dcs+o2bKXpCV7BRDdrKKNmgkmfUsh
1gQ6cGEoyMX/tSUrsqr2OLG1fdYVLG6LvxrInMlTAaaMixqguhaAryqWRVOuIXgvA4SKfUtRE7hI
M9d6eehCQWhbdFPKfyGpjjFpRGX5WdQeMUBXokL0et31WzfNT4GI8OpYM5nlVKHRvLbDkiBqxjmv
bPrRpw+japaDbXAXpOzCDRvF6tRWAW0JGGCo21zV+SJqgLB1+5do4bHSlV8JNZPf/S9QmTfMLiXr
QzNOZBeAouGCgReiazXC0x4fdbOIUSMwNTVsbHQO155f475j8RECjVKDN84IoJrUTD769I3Qdyqb
AySprri45pfV7kXIcdutRBXvii+V2mZkkZxheq1Nfe5FL7P936xFlLcEtudAZHeBhLCtNCDGJLVE
oRNQuXWSP3NpekbAAHaFKbG7JREXxDphmmZY7AtHIpAExR9rzX2lTL3hRRjnoLPZGQPGg6LXrWw0
NG0yT8S/LHuPcoTzf4Q/6JRslqv8BzXjUQq/fNTn0tOipKM+Ky2nQeOL/jPwEBaxFN0oJY/ZLq/B
AWlbuSY3ST3I3rfMvjpHpSLPGdKdc00/DXrySFnV0YiIdNuAvo+R440KOaLRXvfFlIkwl9EEWth2
zOyfmQ9O0/+BmIkwR5QI1BjHsNefIPPaURKrVt5ahraLUhPDVUflrvFlT2QwoAHUZFYJrbK/KsY/
ItpG5D3w7PG/VPWPhu6GYFtW9VugLRqjw767heqEYJ3VGsM3nUzftcfizsf7s+AlIODH/2cOZwpk
VfoMLYxEjEAsVDFxe88LSA/yPYtCQGPUWnByp3QnJgBusk+6D1uNMOZRmiNEURcZT1PFl6AEX4XF
dULaeZcilLUghTph/IP42WuubX4RBeA+/s7x3EIOgEVuVptY4dFqCzbmzCMXmgJmf9HZX8gJwlRb
aGxEV557tySAgepC5vyWrNaBsz0LGW7BUPFZVnBkRdYihULlbyJl4+sGyONH7yI+g9DJ1op1zFvw
rBf4ETKzcnQskiR08icNAPyZ/PXRzTboPjs+rRvq15J/Kty1kM/ysEvKbf+XgOuzBmleIBeZelm2
bEp1Jr8S9QfRV/ssRYN+HkckHezVXCQ1R5qmsF0rGIZaBn99wNSgPkbdW+gFIGKMAztTJUNa4af9
l+XspSdmWUzF2jklQy2R9CDiFuAjMUOZujnzME/F8rg0rXYVKdRTxAgnMAZRU1bLAbS+iz1gooi0
+hr5W4I00JOzjaneA6T7fZwtpt8lYZiS1fiYwlsNIdBbFfVhaLaSxTxpk9xT6bPxfiaPAf8rEHRp
y9LdJvCyKrAw44cUOEg5PXY/Go/ABZ+OlV/NAO0kTPOSSEdlWgGC1NKAXKlYOQbkSOTwXTB3HlzU
Khn7j4FxdETHm3rFcYymhS4s02qQHdRQjo/lPsZ7QJzd90ATULfNprZjXOrMmpT8mPjxxsdQNCBG
xNR19rJmhegy5tHwiNfbMcUdxGrKJwAeRypVB0DnhGnJ15yU7A7ZIdzLjjZxvzTic0yCorengSDk
YRIiYxT3CPdsmbfjbiSE1UKTyQyzX+gM7mugmh9NvoL3okcraE3YRgYWMPl6UB1VQ7fxkHC539Ti
lKnzHG9PSqKMG0Ywe25coc2IKuKHP6etwqfM9tWTnZ5FCztgfC8oM2wSoCvtJ8NFmtcno9mU6a1G
E9D/VtTaZcFlVH0S5jajWyR6INan9Ix/LRP2vhy5LUjtqLNDzCK/4sCWzf/RooP2HOVTVbGnUFeq
Z+/pppnQCc6K0V8JESyKclyhV8fdoPUSCpmHSgsUhZ9D2DpZefFitkjeJidjK2I7C6k3kd1Vr1M5
nDwVy37HVdIz1cHrWl9l1s6CyGI+QJUPTJDbyWY8YVx8z9u/EbxtBR8cxzsROce2X9b6rUDkX1sP
Sy4pv8+Rt6+Dg0kdqEo2Bfbe1052fdZN1ivyzk4fvRkvBjppI39qCoRVmcBtzK04IYsMtGLsORN0
pY8PiXYptT+ftYSkPPIJZd9tbSyPevItmoQZXIqA+0BkM/HXoUYnxq+oSMHKv5Oc0DaYDJRLR0u+
xCS0Yd8OPrNoTZIRUxiEvOshzLdM6RT3nKGHiLFTSebb5pAYaCbL6lY2jgZWGAcIIHMUN1DFwDd+
hKbTVN4i9aNbRo6bcu6Dgz8+EQ0E9jRRr/WSbDKx8ExSS+2vZrh4+rGgCoch74zpGhYLZiZNx6GH
VHVS6Ln41hNy5T9HZhwNLx4zdbzUHtmq0VIyagf1ZguJIGAK7qYUx3i3UJkpKpIPONbqnwKaJuws
3JsrJd8EPtt5z9vKwdnv/kWo/tVcpaQIV5bOBkH6rDnIFSythjd5OZECTPxpNh9NeJJjCl8Hp9mm
DY6je7XKm0kchJGi+ukdJTsxMIOajMKTdrZmxf3jiWmOBDMdicdvoC5iYpLcT6M7tCnSIQRBug1Q
DKV6KK7Sl20bC9t7hsR4FrwrQpqj0yKezRDYNucFC7+ULYW/TsytCXU3U9SdJ7HA1mkseLfDi6V8
RCAboOg4tTQS9Fw7cQW0q1SYIQOYRIBnMphVtHJVhCUrtrdFI4RLf2YiWuC7jmo8qHzgJa4SzAzc
SWhul4B2DDSqxlOA7wn6jWtsC/ez73eikH7Zn9/SKmUVbeCz5xIh9kEmF9XjKCBcbW1YLucL9K8M
GbzEX1rFry1v/OitBM+GFVpvDpum26ZlRxPaOoRtrlqVvQS1fIDvomMwmJM4kSUQuZukeoVSgPnJ
XsTBObctaIO6iTSdCZVitGtLtTfT05u/KmYDpJajVc6Zjo132aLxllsiq5PPkd2wGn03CGtyLDwJ
KhiRUm8gxYhdFG+5/Wu1h7Bv2BJiYlN8Vjj2EnHnd8AYzlX8fa2hK/MY8LmQf8v2MNYDyhKA/EzE
G4wVnk5+GWAa1+am0vpq1xn/d6tkAdKLea6xMOkHGzK1pLREXI+PpuqrVYH+xFDxqXPztv9xdB7L
kSJRFP0iIhIPW5X3KiPT2hCyeBKfwNfPYXYT0dPd6irIfObec9nzUnalVvNewEzCHzDsPGLRDN0C
S4CjY+DHmJynzKo35fTqMOelXA4fE7IYn3Qg3YBzTYmIvDFhjm8auOB40jKz2SOAWbqNs40neEiQ
7arWRS89z0Ze4glMd+SuQps4UfzfRr+sxd0eohUBhbTyrwOPv8F0sCcmjjC01vmFwACsIz4VKXno
CduavFB/mOAYpzUByy1yoy13PcoM+4k7rkPH/LBxtGZsory7JpnJZhuF1TTn8EhR3AchbEycPu3A
/BG8sYngP/Z4td0d7RjVOWtXjCsBHzNmuIXbchQ19buGJq3GGt4Fe7f74t4KEb9IDAxZQXqbK15j
9l9A0XBVuKuJEHi05gE5tppVXovJJFi6esNZm4/td+VA9h8kNAOJPYmMQUSRaRwstfZzFIA2LPMY
8nYW3qweDncZB420czpDTA88slWl1lHLfJ5dRUKJ3PPQyBqPeLhrmaGr9jPvngkOupAqviAS+8nF
9O0js7Lr8Vw4rzNkQfjHDB2BmgJMu93CyxC6tSmsJ59wCQupR+hHZ4fthlt98z9eO2nuxPTRSwyd
zKfqfN2STOfL8QWjAWudYiYZr2KERoHOyBInclr7By8/CPBlTuVvuiy+VD2ztlz78OrReOoB1rqf
EevREC9mzgArMRcmyFotQVRfyHWKKd3vt05x7FFUDPnOTLqlx6sspm2IbnuUJw3piM/wzgDjXKjv
ks59RGOj9zi9gYNzmfNvt1adcYG9t55qDL6kMLjQnusM9LW8t3Deg/njHfgrUpTp9oiAY+yQj59L
BOnEmD8lvtgnIidFJlkURr7PJqYraEXRT8nuhY9hR9YdjCsuE9QFph5utPxI6A3jNTjmZTVhiZmJ
nN0yzvRjVUeXesT9g02mg9LpOO1WV0x/7YKSt34mIHJrzHZeI7vl7rAtMYhYiBoli1ujvTlcj75O
s9vT3VdRSdyYRkr9Xz5m41Pd9Zc4Ig0ThpwvfFq4Dcyipd/kSzqLjWZSJdGJBuyLqK36jvVYRCVp
vwRYC4OGUzT2+qVemUf6/0caMa33IDucOsjUFFFLH/FD0ZULkzZVw1KQk30zdpBrYbo5JkjY1ltq
Jsx2DFdAlzr41qap7TQ6344D5NVUm87wvxRNasCznFj638RujLuDbau18Ax7yc4c881CYOGWJu2B
mb4ndvka0WTqLHbb3GBm0a9brDgoL5/6/teF3zdVFM5RBS2CuX7oXHSVLAdk3xlCHQjO69mZzRxv
bYaK3Sf1g75p830nnZWdPFzG+hoJjNn4Y8eQec3vsUL38Wl74Gg6iNdmcvJRNWtu9jI4w79ROyHs
Gwy0j15GshsEyX5TiPKVRBFk7UrhZLTCbzmmhz70Z33ssijLh+M+WmlDxmkAY8sQEgaMn/bq1y+u
d3JNiXzrw6+JwxrwHIZwulvvWrbqaiP2DriyG+5hE61d99qgsSIMJYV1nb8o1z3Eob/NzQZZAKda
Pl4izf8ZqxhyHtLkAUlMHeFcvHc+Zk1J3QvciWBgw0YuacxWqrvsNWbb9j5u3a1KAjbpKBsq0HGk
PGDeRZnf4tSLaXusH1itC5nQus6iBq5HONSWndDhvhvme8p0yki/OpdRe2L/ki1L96QDtmHZGWLq
i5ttOpKl10bEsSb0Dxed577rgC/g7pDh54SYNwi7kQ1Njb8cNFJU3owCy41mL1GM4Ocvim9m5UNF
VmT+U/vetx/PEi4CW3S1tFgmsipgX+uvJMO1EQubalBU40BzOo2QkUvn1nzXWw21r8nLYzKmkKq4
ZXPWZ0C5Rs5er15Ljsqq5wy+sMYUrN8i8w5SvvKPpU3lUr/4uIMSupfoYHYIYwgDkBbz538J9nAz
DIgfoQ9m+x13Ieuwk+/OW+1ZX6RQPf+O1VdtgVQNn/MUMbDCCsx5PcdiyBFMdQcehCAgnUnd4K7h
3NPuJ3S+QDSq2Fspw7xr8DEmBFQwupc929ocv5rDvRzkID2DeDuxzY7m5S8PRsN3VoP0E7F4CTAF
dIaAqq4Q9lrbhNgxrXKPU5zs4RUSKja/3GR7g3295A3BHwFHZYKm3sKxF/ogzrhK/LBf67PEFlEO
e3bztzG7JxyjlV+vJun969MhZ5zlbqj8CIJLWbJC7iQCzYEzjUbVt69DxLCAwe/kogriYTQwyg7R
rWG7zm/kufwieWoXt3DAea6ZyGKY33sQiOoWwLl4t+gLG2OpUHvbFdnZBeyce00OSYPVsMSIVLU9
3Ev3qSy+JhtXK+PdxvRxu5GKVjZrB++Cm0PX9/YJDkSd9dCQV+saT7TI691oJ7Ss8UpjsV0ah2y8
BmF7aIhTzmtxMrFnWDJb5PYpyPJtTEQ6ZL4Ps2/3uWcCweiIRt2ncw6dfSuFwSoQXSoDGqPP/zS2
iqnQuHmgoedzsvCh4T2rbEReyJEMHDGKsWOcWlsVFru6Rz9vjpscySSZMauUes9B0mh48aZsIGvV
1cfYu2+ZMyLS+pZMIHXAtW5gLJL2Xy7NU2Kzfuawyvz2Rlz50mTr3dUGa8/pDNDtKWZAUQlYCEqe
Z1V8CmBPMnAAV3eD+EEIzsOzaZJbtomtvuQyJTTYPBhetwYrUMvnwejmzJGfOTt5oJ6txW1Iumed
mqeYXIq6dlP7zo407icrq17aSNFXvOHdA72arVyqFllVK93qdyPFid8GkNNeZ6mZRlXoEbdoUN31
2NbSMtwpZzxYwtuUfbGp5q4HZh3lPAkx5Ad4vB3syEknTkCsF6l4p9tClSLWCcJCoeJHHL6GuX6x
fWTAzPTakYSla4YWoKI+zMdbIIjJwUOFz3Xna+DOOLtGDrQE118RGK8GNlv2E3FH9if7MoMoWML9
1kUq18H/vFB7RdHLi95vrBKFRUB87iQvCYMtq155vGKl9tnlz5aTAI1mS0W+qYoBg+AMHMW5ahgH
1vnfkE7rkmap1YODH8UbLysuqi72FXAGj4875IAowRwV9TuKU7qB9saHn6CRshDN9d10s+SxtyhB
vJjdNUWVBoXMa6gVC//chsEpcNOL23nLbKBvIxGxwuzKtidJ681QmeuExMLMSNYWolU/FWtDd/dh
DEaNNlgwENC5STDBu8I4AZuVzcOikPBfkhj7aOAgISLHoaTpqfkxf1jmeEa8UPjwG2RbrBAXQyUv
CqdmCJCnCEhrYGsYWKwGKIpdths7h+VBWQ5oBfHv064LVxBXIjdFs/fQs2aYrEqYWTZudyAfUI43
AVwax4XHUrxFNKhxnXLVMyrifirK9OCRSuXW4YlCEkVdcI4xu1h9sYpi9lVauNVHd9u05aqkLge0
j1y3ubWB9lLjvm3ZCgwYoCdGJWPOWRx0Kxb9qmcWIiI4c/oqgJ8iCsU7zFZ2ZfIrRIItXDPbRhZz
FRXsS7KOHAdSEz+UY2Ele3Va8huQfvIZpDrvCL67Eh25hxnV+g6qD/IDg+RNZ+JQhGLpg2IogEv5
cktltImD6c13yLaKFHcnfRBWb9v8qgGFRWzzlXjkxTIV6PzgE/ZWtVATxWHgPE+2xoiAWBob+A8K
jlkr4o4MuQpwXCYgYl+tOwavQR/+a0naTHN0jXnNq4DUGTZEAPyjRliB3GBrTQjZM0ox/DpWkh1s
x/8xra9UUlWH2t03nZPSh40yB8zp+mqk9B8i7aH5hFK07akN/rrxJ4+XLZdjEs71kX5wfQ0G2kdj
vySTvwrFr3J+NTu4CfqLeV7fVH+moxYhMokhE8xjzX3l0edk9QoE39LEaSKYE+T8Uw3zasAlH3I2
x7STKUcENl6NHS5UNyB7Hbq4Bvow+z6sP1YFVBNpUj1taYYeTuRjCMO6y5S48TM6+WCZNkArPDW9
u8idekyjnR6fRpwwZTRsIo3BZmXtdbPdlVl0sNmrDvWL1Zy7gc2PYAwYBBaObNao2B0cSEN4rM44
8La60JBu+FdYgTC2MVdSiqNo2OZWfwzZHXspnoUY46zhYSYqyEcJdi5aD10gGe0KflPWrOqs/pzG
YecyWfH6auNMaNLcjuuCT3skVwEQAjD049hXr66X7RNvuoYGMzQ33lnYwCUE5l4wr5ziQ49uWoxE
rTogGZx0A4d5MwxvoTc+KPqYkIpV6kOrNZFCWBIORGwX6BcyHOje3oc1IzC/h1gwu4DsDFmDWRwY
BIWoUlnOIkg2Uh3ofXMbnXNHz5yR0iuC4q+Bmv4kE/MasuTrCC5pmHRmU7UpSvGcInHofINI1O84
fGFLvnE17BKQHZuqRv077x5gzfQONDnzUPN/aw3WUXBirDkPLSsXizNCIfJVA5SVSEdSnp6bMn7w
0p/HKXrz7JR7wnCKxaC/6kzljeqVYdPWlYBXEUSV7KhyxFpa9SMJ/CHMeQu493csN/C31xEiv6j9
RydI9Ro+UehjLEJmelERpbbpoIgpQBnhqcVllEG7T9yD1L+rcFdzN/LMHezRe+iksdfAofOBT2CO
MqRLCKbp0PvDT5sysMfelpLNEpFJqYeckuB7R+oWz/5oy3gj2QyPEmfrwGJJf5rjcBqX2wg9X5RU
P8VAdqdD05U12XrEdyAYUvcR9QjHjwdMTnf+FOMjbQxPAVyEGtJBGet3oc8UT1pqoHG2dUeWi6c0
XRhg5tuO7hQtgY0+OBE/NoKvUAislhXWDvirlvk8iHozT2ELw+k25N3ObiywdSHsi8fQvgm8tTE8
oGDc6xX1ruCyL2G3sNk8RrypVWW/kgzygojzGrR4c5x8PrRjaHrxkUbn2U1g4bH4a82lS6GqEdrD
iuxJF8ytDEYGBcPNIDI3QtNPA+dxPIKJVO5fXMwrXP4wGwuExdoZWMa/kJnAgLCvttG3Q94ZtfWQ
y1vlM1+Kxl3C+tXHxJsnxT602My1NbvmfNESDdbgONCcapfrJPPhMR0VvXXkfhuFeq05bnLNoOCy
0L+Z7mtWIXCkvpZpOLNeWIBVBzO8FXBOirB/ziZr5TXRewjU0ZPZYcibW8/GQIzZTqt52ub8hwq9
jJm+8MfcG/ezmoZTVLsMhMoFgP2VVLyqLZFT8PiMYVwptv/GbBByvTcronEdyn0BKKLKkKeY/m+b
2TGa1Q7YjnsjgjDG06YH+WvNcUMUAYLyeDpaKVg/PkMZCoK/ilWp/FOHV0xM/SOi8J5GfFMp+J8S
SJ5c88rs3CHEt9BOG6LrKdiZfuuOWAvztbWo4PQQ/0HGA+E06OWMWrwl9RWjmZ86u1JJ9OqUhJme
XUhxeLbUV5m9qn46VBbnY2UffVNw93zNYS42UL7SWuoDlj+wzqL1D9Mw7tyyAibn6yvVMlaKsOyH
vU9WADpF0UIlys8tlAU/87E9UDZX1d0oELQU8UYQsdekSCM85qdtdzBdhyskJMmko1CjabBRrJL3
+6hHZ+sIBL8OAKLK3kf5qwiQoswpIkQhdK5/l+CSKjXiIZgXfTUWRCZSKLhC016nxklNzmtYt9vG
NM997G1Mdo52ES10Ue4rd1hbdXvIW4kMCIkZI8u/KsgPquI5nC9B1eAdztYWoVbmyELEddaqrF9V
+hnmX1ML3KSSawDfHENsmYp+bU7hPhdqF6fTc1CWKx/dM1sgJt/pwpqwfeFsNqejyQws6NwVFzP6
phy2ETGX+kfrk63uLz3opJVwz0bDniQV2w65Sp6d4oDLJOzJ7/3hocDQQ3oeFONhooWCzki6O3ew
fQ4TMJWQ3PvQ3ikfliJLGAkxpNJdtDmMDcfU4IxVN4+dvyKbJYrjjUHWEmYJy527htnlCmu6uORR
yUqEBWBEmq2QCneZfwJJ0/byGiAe5K69j023VAV2AjtkN0LpWwMMmrSvnK7UQIZphdUxi7xNkjjf
oUKzIZqtbk0ciCsvuc89SCKad/ot1ggZy7YOJclHiTJuQOw9CbUv4xqJ8W/Yosh38WrOUoQW7Yte
9pdcYE/RxcV0vY1dlzi5hv1gg9xPI5Ig2H5rrn6q/WAXmO7K7pubpjsY5yB3MFF1xxBD2tkhGXzy
Np0O1u5foferrOQwRamYMTHsdSy1chs2KGEpue2q/srVR41EuvA/bUbbnZwe/sR625UbwuNIcc6y
j5QbOYpHTDlDdIgUA9qk/XKc6F6yfl9mTofFJ2ABb+lqtiGlGKCF/er2F68sTqGfLob87s6WekyJ
XnwUVbbPcQj3bICAIDBh411TivPRuc+kkwLOX5psZfWeTcnBba8WBJk4HU+YPTYVngbfGS5ZMmHp
xAmAaNy0FKbvZpEMlH8zWEB5/0okA2anHuOYH1xl3A1itkRYvloRM7LBWbXogZ5GAU8QqKujUENS
WAZ2Pjv+p1sUTcA08pvuVmgZy1+tClj2KeZEybfeSMo/xUPXdTbYnGR4R2VHGlLIXKiJPYYdVh0Q
QxVskpggJdIsXeAVskw3Ai3KVJ2rsbiaOhlXqE+KJH/2DTgE7ikNY/BVTU78XapRjFjHMv4JC5du
FlFfxJamsrM1E7z9gEOyl4BcKv0typlijs2sNgaCAfHWSnNCMJDyDz+dxTQdWt1KBN1ejA7Tn3KT
jiGGeEDgrXGqGvxCvlwGKjTQ0VClTf4pKvqbhQQ44WjTRHsOPedapvHZFePaSO2tKjruzw6HhUt8
zcWWL1PwrI2UM4N7aT0d6z8ugry8JtI8jFGz83BvTWiMG0N71jwXqySDYaIuzb67pBCn6wgmvz/5
uzFE1mgCtp5nzmQvpBoWTLopre5OIWTleKYFAsmDGM1FnR/SQSzq/t3P2k1oc0VCj1NuvWhJRYw5
hvj7WDIh4o6yw2xEr0oB2dfYUJ+jcKDC4njbpF2+szX7rHFZqzDkqSfqHIxUnAOUJCPIHugMZ706
l3xioucVDCbRSgwTBV5kL5p81pKjnTMTxostZnYOcD3cVeJnJDTCYK+WJWLnQ0FJARbDnyG929x1
xritNP7I3MBkgf7Mhn8RuAB7xwj0lwKLK6PrNNZ/iPC2TWy/RFXcMF2gF8OUiz5VoXCE2tsZ8tWb
Y70TxJodMqpk7oNxL7W+ulD5obXAXGb7nF18rJ8ZfVozu1009hqZbn0YWnvsg+ChyeaXo+Qy1vZ5
TOSf5aIKKtBmCnpFZ4IglbI3lWTE955vMOgxGFZ29I05NwQoVdC27sS97cUmL3T3JWcBdjJ6z/5g
X+rmpy+eo0xN6y7ClFNFLwyTl6EM8WcBDH7iXoMNKlaV/uhL+mXtUpXTpg9SlnWkpSrJdwQWk6vJ
cSaG/GHNuUexWtUVoZ5w0fWC+pgbpYeFDoscFUxDFzjFxM0k+U4vs0ftvhkmz0xN+WBaLkhlCEkB
XCYXkcjQkFGr6F01j314XHu3VAOVZyT7ntNqhO7gqvBgZeY5J3IHUBMZpwk/dwyKrw+rf2NpvFo+
gdg0/Fru7rLWAkICvTLQ7U3uaVtGmAuq7K0NlyrxxEajFGbAt1aGeiSFMS/48DBg6eLM1bJmHycj
KwyHcVOxbEM2mll7b1jxrSPe/UKp9chhGiI+GBvr3IDEb1352bVqrzs027m9nLLylEPOM1n/Ftpf
IB8pYXgMaHFqY9MxCoJ+JyQ+BB/RfjEyxM9voffUWsCN+DmLBE9nmTw6knxsKYlrLfZppLZe9aWo
9LtmWvT93aG6oV/BW470rU1vJQ4uXKmgaF49ObzLCTWQIvTcvtP3/pO4+mLd2JiYk7WsZN7TQD7G
3xNCluTG1makAj1WHx/DFjFZMks/lgpUZ2CRCOa0xyYsb2mi7k6h37QC7vBkgiUB+Cicx5CpTzvs
tuW49TBIVrW2LDuqQJv8DS34VzbOYmI76zFyEAq7J4OqZNQRJox8063OvCH7iTWPYKTZKSDiH6LI
b/2IA73TvRdV9h8N5LKnqJkR6foBGifNUgjZaCrMG9LZm5sgitcGPH02RYqOYq00HQBWHv4t8VHh
kc74AHMcsVIfoL5NuHCq8rlx0r1OvpHhBt8w4I+s4iH/hjcfe0hn8W0W6lqZ7nNlErhCqpGBrBqN
yJWrYWCWxUxLQ/sa55fcljedyV4yNgRweMHGquXBLsj7LGkQJeJohCa25n/UJupqIR5aq588Ew+b
ClsijuKNiSpmMq2zVXibMEo2jY+YCMGOrai1EuMBxh+WEXQyZjbnQTDbLByOhy5i+yFiqgioN0ZT
35PKWuvCe5EVrU2bDuu6C6kSLaIaSFvJ7Q8fTQDurt+YAoUAkqvTRQ422hH/M9T1PNFtqgVELKFG
3HsAojqck4e6WMzZ2/BGrIS9RR3WL3oTPlt+f1e0oYw0gS8aoOEGiZAddhqf/aYB09QyuqMbvuRI
QUQaMcdsjj5fdanl09PgE4nnhZL+MNvobbtyqGqbRLsytyAksIcujBlwVG+yoWvGGt7T4sdGD2aJ
wi+1ORbbJKJrUW90m7/0qDiF0JhVJeOxCmY+Gnlmj0zpXeu1YmGR4bzMhubH6Nl+GiSpVNNiyNCS
h8PRYNupQTDmw6FdzndjNKydwl8Jy+bUc1eR7xFNDa4CzqxOw4JMejnBANA6Y+ng/nHhvFqIVRwG
Xl3s3lWf9cvcm4PBUKuU/rs0AQZSeDhNwwaq/uSOdRZ55O06vaLDwCseD36Cg32GUtMYzyjtJhT3
PkO1WzpnvHjE3wY4yiRojL+mg5JVvBdtSdFmHmtrPDSlcyib6Vzm2TXv002QQx4zamsXm48IGpDZ
IoV1GF0gQrfYxy7G2kCi4BrOltnIcxOZCzlPGv3yxMr7NysB4bqAt2RMNlw+dSe0nKjs8+RcRUDU
CyIAMs1jU4X0VXJ2rqbGurucs1EgEVaWuEYxJWO5yxMYVRI9dOLWB61ur71szkTdrUuKCbBR5nuZ
IZgok44dvZYuZO3hyHUgbBgr2Vd0qmZxdxTzVlVemIudcbxgFdBfa6MTqLI41t2OK0omDt1k/tma
TknKhcfGVlR7W+vf5Fh8+YlaToVzaM34xpCbqRKAFjImwfuGa/zv373P4r6tiGNseA2xa/MfLkwE
25XvRjntwy79LcKcODPtkKJOt0uHRyG+Wj3if36R9QUzqbYJ1rrLsCgPDzZFUeIhTKw0VhAR4/cG
ZyIHJEEjBly3ibTgJmXlJDClhRFFrUcxJvFl61Xw1eXFEYX/tibJIDQRxBrRr0jVc2mA/pXatNFT
NMz+aD0iz/jsbQCaCYKukUIt6l10itTSwMbHmokMSVLu5PhPQ8ess4AWU9hdsvTEtFOmIoQaW5nd
sGrwIRTj6Akwq1VtcTaC8uQM+V/q9qR9A5CVYblKjZZoP7taF4qAMS3Z5wQTc93IPZUqvgbEH7q3
K+hqnPpfhjqwmcJLLSBcu7CwmHDpGbn1mb+w3ORRpWJD1C8lPrxni7zuqqkfLA9XBhRv4pXwJUXi
OWebOFndUtMRCOnO2RBUmHLEVGJUOz48ZGTaSs3eqLRr1gyYDmoyzkGMYIaStS76kyHMu4w58PPi
FKX+Oi/EX6qh7KnQA3kOMetGE+ILL9c+PENEN7hFdbZr1CjKQ0nkolJlnmUgY8uuNtKyp5GNaO6y
amOehwQR9/00PQYXdmATaljxhbeeqK8HpFJ6Eh9cl4VUyu5P6BWS4uEe1+058e+6ke1C0R/i2Pom
MWwlneRQCi7kSpyMluW3SZSVi0IOPGVYBovBK/9FfvSowhFdmn1MfTb1Iyt1gm9RnYAoQB5uFe+5
Oz3mj0oq8G9CrnkNMMhi7mFxlTK8DMMBq234VwegFkpNXjqtv0TYLDWfKyIxTzYc56SfNknk08MY
2F6iv14C3DYs08TiN1CzocaJ5HnQ7EfDJkvrWJcYeAsHD/YIKoonmWVMuz06pd5AkUChBXzNOIy6
2JgdmqGRCDiLmyRq7Ws3plxT4FIGcSOm96no7SWb862TkdNGpfxUENZZ6B3IdKoYNOR9p78FvkR5
pfHE4xCwaHlTWMO5U5+FzWhDYncLbDrcgUod2zVhiq29jErsKGOcHxuBFbq10ee1PVbIYpbANtF+
8tyXPCHSDpPm7HJCprJr8PjUQn+v9OHRObN2RQYb4U+rXvUfrqPxd0cb143OGcRdlIv6ssbXBbHn
pnWs3xvHuhdBtW0nCFx6uHe65jrxuUsbXUoODjqyIkQa354N/Coe77bpUXcZBau97KUrGbo6PiWb
umR+wwlYXDu6NQc0nBkU9y5MHsKJ9mM3veSTxioKB06Z3nPACdICf8Hymj0MQ2XAdQLkPYFzGDpB
MGAeUeGOaEJaXGgyKLT6m43hn75r7YUz111uvcRemSo72cRGGz7YPNH5Hx5diMYhH3W2DwMOneag
vhvvjTPjXQ+6u+4xIiYixNbv1uQsYkkfrrRbBxZppDS1nfrq4WFyCuPdGf3niKFbTix4BWEFDcDO
qK+AZjFQ1CvTekkBqHD1QKpiYYQ60Bi18zQgp+h5YsrcfYlZHzmYUxyr+kWk9Ra5Cc7NF1sZV3w6
vyYnsYzv7KvPVWLv7AGyf/zPzng/EYRIm5u3gh1sqaOeo4CJi+agm8OJGEP8pS+WnrHjjFGYpU53
TNw56AWdeBiTKEB+mS8Yt1vIQOX4VQXsgHC3mvBaNGyB7ICfh5GHynUWg3zV7AbfXUY3DTCuMna9
EexC7UdCCGxbuR0dsOhG11CswoGYGr7dFlpb771U8n1I+YjC8TXu0UczJ9VBsciMDGXspYPFaEtG
JI0Q3TRyi3cTnjo/h08EMSQtQGEAi563DdO/OEHwETi/ts5ZWYCwSoEFEikIGt2z8IOJz5p+WOFy
T9VI8HR3lCmw8dY/YXk8B8r5MLkWSmW8e1XxVENyUF7yMuoWee3fqpYvbgjiWrXQMhEEsy3Si36j
4XRy46M+9XiQMJOZPhqINJNMTbO91DWGVP7MF1uVRGN5GZEgDvEwQ3JKBNAIrRZbzemALbLMiIkK
HQJYUBOVKmTqS1KjR7O9+KrC5myHiEj1ziYfuSOcky08Wxh0LRsjbg4x/lrX+p7mdYvjXHBuUJ99
VYPzk3rtZZLzoBqNQRbZPh0RbqeKiYpS3yPy5skl5DzWrGvp1ezTx2UAG8JkUQJlumH7auIOaqv4
pykLxJJ85X43nsndWA8I1pj370bE121MdgKPiGi9N2Dx71pNMhbOMInAM7f9hd8DVS0a7ot8dI5T
j9q2LdjUt8UG/ZRY1iPLk4RddIGM+6k2ZYGDA9B0msechwXQG+jtmvaVhSPiQz/YumO3FXF78AUH
s6GRH51Pw0UbMoBHDZVa/q15jjgWJTszR2EHlgWK0TQkQbD3G1IHS8wbopneW2He6qzZlR0eWoMC
t27+sG3copJFK1N3op581DxZ3RPEIH0ELf0GUyiuqcz4tUYsa6OrfdRo4ikBnfxpfjg8+hw0DwgX
BnAiRc94UzeZH3BM3qaiITjQPSIrwYEQxZd6horpFTswoc5WX97MjmE7YwHgDu1BDbBDVG7suW3o
U0Zk1Mph06CM9Ax2zAUhAbx9yqcvTZYXo/BuZcJovqr4mdH/XZO8PBphsbVK4q3d5mrZ0V4jTd1u
09cGKIPCTJQTtoY4wP9nMw+rKdkbpYH8iumTPQs2cOY4mM3w3pPuN4c16FDfzJbPPangA4yi3E0Z
MnTNlQjzzVMs8rsfVp8+OnnlCmwRJq46QFwOCC8CtRyT9OAspsnQsx9AxMsp/fMavlLN24Mouw2q
+GR68EwUxDbJuJz75BsqkrnuXAvBGWg/tkgMt7lPfFYVcWbvEi7vJ+V/WmCabVgFNTYt1y5/HEt/
79Jpzyzyag/lJmyjR+lNa98YyFTVmHiFvYdBLdynmaAi0vCqA6kiTmQRJO3Drpq7aeeXSoKhpFpF
l0JsMdqxZCKMHVvAgOLD5/pMDesj6cNlldn3pEb7PFIpjIChklShrUObOuik53mkH+qYRD2jehix
/5IZ8Km90n9Ywnwh5OFXMeoYGg92KrwIN9qB8Tg6Yw/JzOv2tS12Ay9/mOXHsKxPLKdWnsDp6mpn
FXgLT8d/LtptEEO+Szi/KawxpdJGO9Z7ZoE7aUeMrqNaBjHNXG9j5UZ1pzsxTLwE47QJAzEoSWTX
gm0qo4Mh0sto6G9pQUBco68JQIBJNQMRAbmaLnNgB6FB2ddnv8OqCkAw1pOlci86RMSB+Y9tzFEM
or52vtxw5a+jwdnV5l7Ztg5qJLNOjg6zrYieCY8eFz1pVW3RrY0hI1WLuSbaVH1EhWajwVVDTarE
mKxH0yaCplkNWXU0Uxbf/DPJaI2euwyaZcDAD/tnSogXlEtjoHMIFRDtqZvBXcSg5UyZJwUIphKM
PqlXRiTno9QeJhqfUU+OdQO4uAiRW2jUgiXpyDYd4NIY4fel2rTva/1mJ9Ou0MneGXX0Nk1aE5Rp
f/edd27r7jHoQFibQvwzGvPdy+kDqxkTrtCWOhLXl9+kHKklmu8hltummNa1ZGVrxPk2wE445KG1
VrUzLfMoemk9A88bx7wBqSEYXpIxezEbEkXY1nMIedrMm+GUamS3syPzQyX0ZEB/LzFV+VpX/nri
IHI0iyoAphNzCbmSOAyeGj39kqHz/f+c35jeY5PU2HDS/kL/P9LObLlu5MzWr+Ko64YbSCQykSfa
vuAeOY8iJd4gKIrCPM94+vNBtruLrArpuE+Fw+EyJWJvIJHD/6/1LfVQ2abdlRbmUoIwT/1sOieo
7zKNlxffDpC5LP4nP8et3jXRGQmrhwk2KSsfNqgJzlkZ6afen5+rJbylxnfIyI2sx/4YcVZDWtnf
wzoKAJkG274oJmj0UI9sbMulW91JlX+y8sFBjzg8U8vNj2vW/NCMNrqr8TRsmExHfz1bJ4g7uoma
Fuxiei+SzXGaY1O0K1RzK7+uWDaVCHadHB/KPME+nkCLGDo6T7LAUhjl7h174jVprrrPlUfnFkFT
657Ho/80zJgcgzQd13A15rbOuW/ajgcYQROrwuJSpf6VzEZvw4aCsI5ppF0x45QBrmnb9Gj1wCki
WW2wtevcRaZoLkYfzDhXfh1duru1rx7VQIfSGdm/dpz0TyxTPuZQKMwIU6CduAkTvfe9Gh2ULRlx
yGP3LVjWinIqeHETsqP9vv66yPrBS6TcWjVgPTHcoWClNJiiAnM4b8swOoZjSjGpOG8ihBcxOveF
lML8ug/qVynZwqQC77cpx8vW8b4wUL+yy21p/dTAkfhoHCl4rJM/40HwwAxWMdU/WAgPsez1lYcY
HgdVZrH8ZwDRdBKgK4vBOolMw3Du7cEer3MnYu8+BRHdQ8rocQ4wpcBhZVO+s8b+bbIx9dOj83xz
NjGQa7qis0unZFgWWjRRgZerFJxls/KlKPqnuFjgH0yEHUrw56MhwapuKeu6g35WacFhusmfcBdc
jwhetx4pD2dt5OSHGg3b1vTWVzt3SXlbU9FcslAGfFy7PoYR2UZtcTbVirYkICTf9PX5hIvyZnAQ
dsgWLBiVHIQHQL2bSs1nusuSu1rVFcbdEi1URm5oeJMuYGnB6HcVNVLCABShrf0KzZh4rTvcIopj
XgSZ2y4CvLel+J4v9JpSmBoNRBLgUnh95jsXqRcKKVqaWxQQE2cI/6pape7PvPN2fsgBvTSf1bjt
66tuuXK6VfbB1t07JgSOp6iDNuDsIJq7JA1BEN0kwz0o/YgOtqCHUX9a9KnXfnb907ok7iAvd35T
bIPypQzhflp7Abh6IoFJh0cgj1snzXdBiy/fcAs3IxZcknV6fePTXEId0D7jhqRDQaPlpBofMYNS
9ou7PVyyqr8EJeWWoNWPC22wNbJiZe6fEGpsoqNAm0/LMirucf8YcoSnNZ3gKh8OHJXx2qaoMYrw
KYRCHSh00HdTu/N7+GMwcxYAB3B0ygyvKvLJ+IptWsYp2/Uu5+olxtMUBYZD3ncL6CMgf4owbyEe
nmHINwm6NuXG1xQUeVE4azOHafprhvXaDZNN0tCetpicO94Yq7vKkNspnH4x14yR54MiQUVGqRXc
5ctAhAWpgN2F20AJLk9rw/2A+vwcuWed9USHnCguKzh3bzFsbukaU/Um85SW+UboQw5pVEbQeDHj
haclKHHYM/HTrNRxahCAnYhnHo9TEzzs70qEjhyc0KCfT9SjJUsXrTXON2V8vTbd6/qxgtgf0RGm
u1cSlVuyKyOkAsA6Ha7TrNjFElUQuwSOu7hKmOqHtdy7KVDX2vkjLGWHd4GoML/5EkVnDOO+O1Cv
IHHMG86mYY/WBs/sBsCuxQ6lqN7We9ueV8WF56wQq7L6UiSnbnfTQufosU3E1JU29URTotro4nLI
biJn2qB9ct4ayqggB4R7TbiE3X+dFrQWV+14m7p7KQ5eaJMMdmBrf+J80xydFaVYRx/LZj+gn0nW
3grS4PRKF3f4ywwgPw6SEbzVgqCJll/9lKIj6OKztT+OaRTZauE91t3dXL9VKSaO6a0ibcBnO2+o
shDp1fAI0+q0S644DzXYAQJDwx+EPcjJojiRVD04ZSD3yM+Tebxz4B+WsXWm2IrjTGHxwRRw7vOJ
lvs6Oy8MEk426kB7ar4HXACNT1c9YWJf5F3jwxZ4bLEfWrvKnFr9adO99tn10t4t7jm2C2SZvBUh
e6Y7IEvEGORUuqx668ycfAOYnwuswuxBEPwAYoO2HTUbDDcaqMQLpoI2emQfulafl+Mod3G4nUqE
1selO0whq8mAKvpkrOwTzCGcDdGZH1ZBFL2GTHXsXZttEVPNRTYotqKlgn4He8GFGj68BMm90ue5
I/AJymOxoipkgfuk3/n0C9urIfliZdlhWWH4Tn9CQAYaFdH+sJOucbiceXPrsoK/VJvLZh1+VDHU
1im/u/ZtXN7Z0xe8iTlOURQAQNAOEEYI10ijl7Q+1u4nqnEeE8kkGUtY89Mb/m2rNL6TEoEhxyYs
FemlHUNmbS7ygNzzrU0zp+J8qgZ/b1pUIDsHZaf1Qqb9fS4OvccvwFo3S8DSrPW43Wj3nMTz1Uwr
iMPPro0Qrw1gyqt7fK7b2sb5IGndxGQ8abITD970BQLIHqP+xsd1FnpsGxQnuJvGuy3jXWgOCfCD
Rdy60+lArWFZE9LaTwHq1G5p9qY4KmttNXzJ2bSnL5G/rye4ftVjKx9LhFXWQ56uFAe8BZvcr07q
UHH4/AqFLB72CcBN1Z0r1piVJEacKzoD9whZg9wYYe0EXC4BnIET2xyDN4GL7x+78ioWTzGneAHT
Jc2uaEah7DizFhii9nWfUOztSZiS26F7BdMpu/MpuqRtnJaog3b9iPA8piWy6Rih+W2E3pnlUZhv
zXQRzd9a9wVUKcszWzyUR9NFVt6No0DRekxWB+p0Vs9A7qKrqW9uw+qiGpcNSWqHNAFiDwMxuOzi
pzD6ZvASTMmXkNeKaWsA8mBXF704YPIfok/oaOR14t2QLmP45sB3TLl38PWF3J/GfXKd7zYknmVr
3M8cHCW0anFuT9cQHen059N+zvCm3Iwo8UamI14xIiXn9EmEFOlIXJtudMFOkjuSntYcZkjzyFrI
MU/NumBQb6UieZIyvstgz87q1CPiJzpWSGPmq3r85FAE975aGKOinrzQe8jzJ26zQgMyQAkVmJL2
ppj3HvvkAGAc3F73c0tsEm3pRqCwRLztneEuyZuLBuWdBXgPCGjfHTMswflimNbPIue8814b61lb
pwMxFAm5cp6k37FznlscKTaqwvbUib854Fv6/NZqHxfLxXUEMMZj8cBlQsez4K2QBFZG3WlLLqtl
mad0JuQCSGWyHLUC10xplA1rFG4d+ZiU+P/PGr/dje5jZglEXaeF+ty1NxUZIfbnAmlLwKG4IfQM
LdhAhM28chguJsSHuNQLQXLKnRenWxeqpArOLF5eGD0cj7YuC0zWXwUCLRIlJqaWfC9Mc2gLAPKM
uPhuFTQwPEXoYgg4rgynHn4ixTds4dWIlBiPAYDh/KzmJCyiL8SaldmZBoSZJHeJ+VQ5qKfsT2JY
C0XUTCND1MmtDVqB5nVSE8c7rsGQz56dAbFyUc9fNvHDlH/W5rFvaMYcXVphPhOZN7Lujs8e9esc
5D2WCs4YFZvKS5VVCH/6LWFs+85vNogAmRmgSc4X/TzQA6kOXUoPcm+b8LR15/1MvZSzIAfszyXj
sJmOoNIPS5sfxuJKSky77pVfeMfWAr7tHjuJYAbIe3KU+vPKuU+gxqHbavRnJ413yAY3LSpUXLAL
IYZ+Saewf3X8Kw/rCbJwyjyo1bHWsv7hTGqADYAf6/17K3zpBE4pDJAmhnwx4bxtAAPieF5FSGp8
1PCTxkgfRVnflU70HJBU49eCwbMavNAU0b13kGr7PuFDdGCDssSXLk7a3lzSWyRWYjqzauu+GyhP
G1wU2eqTiFV8Cm/iEJH45sQoeoGTQML9glKWA1cOl9MuwMqWgcfc7W09Ogo28esRS082ZrtGrWYw
IqcmZVeXZVMKqJABKhKTPqDKAIALhCm3xSbW5titop4iiu7RCtOtRGHhxjhPjT7M8BHwe7fntgcM
blp5AxZt2k0duAcv0IfMDwgSC5K3SFN2KxlAfpeFp71XP8w1EjNDLfam99rgVETweOfQECRfTfnW
ivvqKelqjFIzVHREpTN7LdPHXyfzo+4A9aOezcVo9OnkVit3cMHY7PEGuJI3uiK3ofWWCAp7752G
hXWjdZgeg7yvz3qNWGxuCwScnn1Z1urJd5wJVBBDbswrCluhcpjF4Ybj9G+vfD7uSTqqJyKKae3p
Ue7V5AWPiAso57sd6NKJTijkQaom+mzJoemjT2Q/t0xXxsIok1euXu/mzVjK/ty2wnqjJbFPesS+
roRzRWmV89RymeExMG7DbmOcz2M2elkuMKn4166hfBextdqIBh8z7bxjhYW3S+wX18W92LN+0K4n
pa/a2I1Q27ymPVLSc8glr6yI+5HyOVSPHtieIrQEe39azmeFDx5z9l59C304kEqW2Q6Pdlu7h0l4
7hGxx3GK10ig5MzzNAAgM2FpkHyfOh+uJjd9iilZ4LH1TxcOOzPC+Nmp6ZzhyJpX2iBLbUtfuvQB
Pjb9miGQ0hqqoCPaSpEfQR4AxiQfs8gMrD2Iku+oYEnjJT219+4ECZhWAgE57kCHFaSbzQi5vZ6S
Rfkllv7dgOYuQvq/bYfh0FX6rVjS17CmK8Fno48yQR1prZcpwlYnKc0Xnf3Sdast2/omkvAtcq1P
pQeGxLC1d63LjLytng59KxpAc+VlIuPTLuKJW/lV7kfbaopIgWSOW9zTjo19Jv1HJDNIDk1xSVdJ
0NfGSdPlpzj99oPuKNyFxwQsb5zgYyYRTaoWM2V75ur24Nr2Yz6iUUR0g+Qr3iYNQMUO48Ki8HSo
4orDMSQ2ldzmDcnhafcQt5yXWgPbBNKf1XKAEc9ZYHUgSRxc4F2gXZJ6HQ0lQBwGfx7tN1gwE8YI
ry288avtxlK9hCly0G/O0Nc9HS2Q+65NIlVmE7g4YiSAoOlaWUoDoCiHgk1XqcoiFfuwkSUrSWfV
C3gjlmcaopFbZbSVWgPCCBcCASfkFGq2j3jswqiyxHVU+h4w3i4PQAZu3KIwklzHFqIF66luKjSo
5Lw3FJFY0sqMktOSr+LnRvDYTvzFaogaxqbaSBqJCx3hr3PMQee7jeKR8AS9tILgJmkNwfA54O+u
pQHjhL2+qwedw8jKk4xOEZrboGfTYOVz5X+JAoV8gNKTjuprzroD/M7Sb1PmBg38aW2t9DwquU2l
1XHgB+rJoaGjE1C/0et3ejTmXSZYV8qBtuD5mOZDkW1rnXsjW4+Qjf5l6xK5DSJND261aVVIOsQY
GXnmpWOSswqNdAa2re/mMOBwrkVkBSNqLTiSpogIs+fWUNidN4UdlRSlUkRDwdfAowuQ7zCxSSro
MRm/rEx5H2e93obZFLSEAHkBslggGyGQ/jIKFq9GnjeM7hHcY8l5wMz13GEgb5mTCCyYe5/CJiXX
ZTqRzQLTF8ka6SZembxgqu9hOrmANhCs2UmUzsgZmwFQtswWo50LFF5T/MWH4EV6oTWVEV68wkRh
aMEQDiU9OTuIpuyt6WsFNr+1Kcpd2umQAv+Y+2A9fye1zx404zehH04Xb80JCSfVVM9pgpIOeYgK
UTcXs0ZVXy7WSN/ZVoKS5YkUju/R9BrzZFWVxzq5T13MbNgXfEgN/Q6LmZk50MdzPoM0cXwJxy8U
dQKvlv1OdKVNFUBtHoyd0oOcmEcov/lx831SSUYUqdWUM3y3KHRmVKJeN7skVvgpE+G4A/ruqwft
CoxAFOf9WJLN6s6+cTfd0OXsGwqTSWuh1Z9X07XWbDXp+zuOh78dAWqW7bNoXniQWNF1MD3IosrW
wqs3+cHnbkhiPG9A1Ob4W6z9BDdoyyLbvyokjXi9mEa603mw5tVO2prGoaPVhmwTdzrCURGN5M3T
HdRYFoHMiGFIW/QStCtjcewKHN3jmRZWSZDVHCWadm5vqRgGYg4QJRUA3F3jEs1it8Kx9r2pyunR
w1GBmzWRSaoQArmV1uxyJqSfFiJsQxIaYpyYCV8sTTBF4bEusmCAABR2AwLmli4JAkFVOdGOj9j4
R1EvNf2OTlmrmCbHBxoOUEVWIn6Iwgk2Tl80nE/x3pTsILuuGYDbNcjhqe9qYebH3G/D1jov2j4p
pl1rjaHfXtqul+Vq20dh0+KYydyVzBnMmaxeBr8PlxjmUlvLLyIdWrSmjm3nNiVaKH+p3PLyhdRE
6O53g78TcROL+1YEQdbv6qAtbfc2A+6NiNJCod9/dyiv9/l9oWj5FW+ytUIErwkjZIFrb8cF5YUu
iv3sRQYydS7DNJJ1uwE6UiDQGmuMyGBonFLitp8tnZs1VLdV/WOQjqmYD2kzCjOh16gj5L/sIAbK
ZxW+O8kkbVXqOjCNFGd2XheEGQoe5cPkwkSHLz8avrRG+0ozL2xDBkMeJ2H9GZkOI21To9AbLgPk
JwjAunQPbUU/hLZHStEkaUTeRnZElsS86ALw/SAAFTOdIh0ys1l3m1FPKRD5Vn5e9D7Cc3Ru/vAm
ZOZRb9YEvk5PcztVhOWabhacl/qlbpzv9LPD5ZLvxlBIljCNbwEtlvLC9Zy1gAAAhLU8sZMlPURZ
7LgX3tSwwtfM6Fj9EsXRqHUmLLtJnqcGyKi/FgWbxlgXA23R5RTKcAdQkL883y9dnN3xiOPkPDaN
N3zVjpiWU7uMMyBZkYNnCNi4Cm5nagwaQULnFEd36XMD26MrTH+QYWYDLssszrp6yWOgh1UXKUqv
U+LXd/i5LECDflnYMXWxpamHI8pE04GHTfDu4FYvEgoTXdFi7bQQHpodtVMZbWXXLL7NmlLN6tks
FYVUhrBLuUG4yK0pTsxL8l17eT5iQorDuLlHmJtTVJwDiwCnUKR+/XlsZczGmmdkURZpwmXEspgF
ATKSsAjHmMYNQoFjPhExjou7XBg7lDRXgZvuSvY2JKp5WcIVgqXMhrMUQEzgEKs6UCyDrxy2AU3y
zFbTpTaUtc94KSp1G/ZDg5GW3TbCOjZasze/WvVAEHtorMcG6RwquSTpF31uySKVI3NmkSXQi8wU
IiqephnWPFgEEGq7MA5qWpQVGB6G9LyTtNAASoZQ9vxs4QBZmrmKI2QbfmjgfdQkQ5STlkFLuLm0
4KbmTdzHqDTKIYMIlKkoPUyOTwM695jM9i5hWPrg46iwvk59GlKQG+ldH7qCoL4LKypxw7v5TPoH
KxESSr+oYElqOBLBhWUkjWvb9vvo1WDU7q8pvAzBobZCMZ+jihraT6R5pPirmrQAboebcEKo5IqA
ycNipb6Z01wqmr5kcVLHKtOCWa4SKXnTUffNZUBfirYunW9R0TZsuhpP5NRxXK+3e7hJfpnva2nj
x7ISZB70xTiRXS4G5/9NO7S+c16N9IceA8ZsfVq4dS3P63AJKgoeodPNb0HQ6OwYu8tMdaZgcdwK
3+KNaoKuReaXdrIhqaNjW2vJpUg+RU1edJ94VctkM7YWoWl+7PTjFTP2nJyhZAiYqydvWi66jnfc
mXQVbttO4zzVyE4eikYC10n9dBJk4vgwwSZfxWQA0gwimraPSsaeBV/Vq87GaSR/NcdSEF3Qnew7
PHslAHFkg6hjVOrF45nrsWk8mTypo0u7qOnYjFQvh10z0Fbfy8C2vzlSLevaNvjyxgmCFHF7NSCm
AWmmQs59lUNG0FhQ3OzsvNEvSyxSbBeFHodb6rGZOeRSa6SkWnfMTU3qIysrLTNmp0DUernzeFnk
JvUqpsVxckuPYVjCLqxFI0DPzykR9uw4xGukmuHbYMqOjxO5YPmdeTBgVYrRueLLJNdSyKgmkYlJ
fmt1Iy2UGWhuQwpaYyUIJMaUunoK/ofS4WJRqZMdGOAZ5TyJPZEhQFcgmzrR44JLNbM1ajyEyiFS
SwXq6KzmPRhBKBaev9ZKVXIldT55mwouM2maneq+pq2UKeZ7A8qgj/08oy7kJObg1z2iMIvmtHMn
YjEhFFCpkXdLvNDmdBy0S9cpHJRrUQXJFwwb8E3cLgmBw9f5jKRCkOTiId5+rlUz3+rAx/fktGl4
pgNN4TtkQkEzhjiekq9blwQbhZrg87qEiB1gb/1atiLNNpMoC/57HuZvaNPZYLRo39N9gjfuiy0C
78U4E955OrtE3qb1GOPtCJmoIAOI/itcMB+WRR6h6JypKX2e+769A1BYv8ZZRc6NVxURtrYmLtF5
sbWEcS+THrQNkksyc6WKCLtErRofXUeCxrSMFuAegRncN7ZaSI/rMLYBJgL6tm7fGQWW58qMQqUP
E9FqRmvezswy/OJ2zKHVuGlHl741JTVH5vF5N/UOCSEdfvICp40m0jdsbPbcpeVjIuTiRbgrHAeU
AORJD9Y7bgZ7h8USzOkcxbRo2jEhE14BZcBsqO1ioKTXdA+ThWZpl+caNDQ2G8/aM5sr/yJhfztu
Ei8szGkUet03mPlDQfI2Ti+cf7PHKYlxZbFSSwShVoRsAFZUcVblvobTDN8WdNuYquiOzYsEJ5MN
LojeUpB6HEoPVgqSI01aZBqBAsQcyN7GsymX7uchs+tPII6Kbt9xIks/MyCL9hqTTxFvjbRs5LfR
lDdH3xqt5kWVIzGm/tyO0XPT93hXHVje8bcsrHpvX/YOwhmQY7MoiKyAmJXeGNhlNZR2hLPSZ7sy
YCVxUlX7R7Cnc/ZoUEGlrFuVGi46uljj6RTYZfLK8pkxSJYZUgzasyGid8qOwAouhljRyufAo8uB
bWEDvYwCD8K7gYLZSsd25uVmkmTgEhW4zBM02jYp94PyRHXrN1q7kP7NxEkIZJZOOQ/HWM2GWqvv
YqmShS22BurMOI/aYwAyJ/5WOW3B/qCOLfD9UUXelpEx+vU095Hed8XCATUZrOxuHCoLYddcOgjH
hI/Rj4wHPR0AkOV36aCEvpNuh0IV6nT4wn5waXYDTQ55zAapwk8hwE6iZTrbrmjzRHXBtDBNQRLA
9pLlGB8G1G3AGftGAU0w2XjplUMf72QVlfkV0lJqpDE+xdMmm5yKt1xTP/d6D6ztUOdpel6Pje4O
MaqQ8WhPRRqhug1zfGHhOm8tfVlAFVv0mleQTWlpNlnjjsGuYo2LnjTCPIOPTua0alPLVP0nxCAt
2/YQgwUdmamZOySdUsMeBukCsVa69Dr/I4hjwZmeOR/71JYJlEbva63vZbtCHPvNgMEkBIQoKwxR
Kf6mZt3ie8uaDIhsoeso7De1PmnokNvlBJSZGs6SPta8xj0iqixCtIb4wchp89tf/vPv//U6/Z/w
rbwpszksi78UfX6DV6Zr//ab99tfqn/8v6ff/vab0r4nfO3yMnoOD0coxc9fX+7iIuQPO//RhFOV
cOR1N4E9x9ZDPGk8jQ3bjerrCKR+fvt3Lwdnx9jatT3hGds27y9naU+4cFERLI7E/YbwhU8su+k3
cTFGdz+/1PrJ338zl0XTtY2vjKtc4by/VAvVwBmraOVJJ9O+mrE3tV7HdmJKsdbrPrv4+fXWj/7x
er5cfUnac7Sn7ffXM02bYI2iPRX3UXvu5lFxKKKwQlRTIkfvwVGbCLnrgFv3Fm+nuPn55f/s69LU
0UbxOF0j5PvLJ16dFWMlHLgjEVSgyBrj64HDwQVV6OwCNdr8+vML/nHkuD6Hag0HykhHGf/9BcMS
Lg9beYilQ1XvS6a2Mzc18U74TDE/v9SH7+YLB42S69roJR2bS+n3l7I5sOgARsiJhI66j3o53i+J
qyhv9jR/0IPvf3699V797lGu1xPY6xiJjrY93/twPT8OWozHiHXQY3GoiObJXCBoNOoX3+vDLfzH
dZSyHZf/KFutP//dyyfcsW9YydaTUYa4aOqSWyfwEzo4QfKLr7R+5I9fybHZy0kF0lv6H94GVwnp
wUfGS5I7F0vEKZmqUrUQo0BbDud2cVESmXXy8/voiD+7qmGnIrmdnvLXn//uC7qlEjQ1bByhYPmM
L26jkSXNadW5XuFRRMubdPm61HWw80rEX5xla1oov/gUf/rdDWpc23YMn+TDpLN4TT4WId+9bObw
LO7r5XTSBVyEiYh3FHNm52VteyDnqAFvIKFw2EF653g2oPvFhLDZFfrxwKM8uwwVnroZn4vCT//v
PyPlUzbiIzqO8D8Oc4gMqp0UQq3CLTU65mmyv4wUDT/Z/oSQlaMrBIi8iSL7F8/pT8a7tvlH86Bc
4Tnu+8fkeSlmIo4XaAij4ujA4cUnCmT6589hnRA+DEHSVridqFvMHwcDZ3XTQ9KruadZ9ynKInE5
eE670QFaAOhl454iC5m1PRvy/78rf/h+qPvdRIVc2V3P3U1O5bUOMHRzSnVJ7Aagwu5eH4MW/OPP
r/wnQ884ttEeqwIlu49vuEVZGbX4ujtpHfje1SJv8gmQLgjv6bzWrUMXJ6JP+vOrfliK1nnFcDmb
/2FY3cWHAZ8slWLvEgK/8/JPlAcv8cg+9TVU3QZFumfpL/VYgmGX8vrnF/7jRO07Nowd6StWXtv5
sCZQuU+VinHpr9PdMynI/bGJWfCwxoNapms6OOkv7rCzzlzvh5XvUGWzHTYVFKq9Dw9XjVZpRz0S
qUpVGuMBUg+XpPLAvpHguO+8xum+lpWTJNiP8echRCxSXLQ4foDTmcT84vP8YU4XynNsBKvCw3ih
P24DqJqh23dnqFWxdq96y5JbORMeTeeh+8V88ccXyoen6bKAsOf3YNS9f2393kRWvHLRuiWwz/1V
GhA0V76FUkc5dn89taD7c1dnvxhefxzU76+7/vx3s3qPiC72fRpYUEnQL9WTzdyJqnUOu4ONcrjd
JlNHN+XfHFtsTiUTFD0VVgqjP4yt3o6xT2jTnLSNuyDQkDbcjmSGt01efMHKMS1RdPXza/7JAuY7
ypF4P1xbsdf5sKlDzGAlpe5qgqy1uHJjJOrGIfYWFwIufg4lu9HL4ufeYXM++7QvKEiAo5x0Cz+6
K/4XN54ZVPBmSWMjUHh/4xtktk1c23wak45bO6izXVfb09bi4JFM4iHsVf2LxfMPS4PwpBSCPTRb
PTz6H5617kOqpQ3Gl4YjU7jrM0UWYVYM2eHnd/rPr2P0+ng9dl7rz383pnhJNTwsiA7suALnlvq+
BUsMtVB9+fMLOesjezdf8I1Q1nMk4Nv4HETeXynkIOirEXdCYgftvp3LBkzDkL6Wyk3OU4Umq/di
lHvzDEVEIVEdC3RIv/gQf5i01g+xTtPQkh3Flv39h4ABm8yx5LbWDtkcfQGjO24KlK/LJCmXg3dM
0PRvgtbBGrWsnlMcQVjNLOFsfvFR/vR+sCxLBpZmYH0YVGy4ResXOWjYjoz3tF0skH3UqHBjubty
oGuOPQEjNFzJo6dd+ZhPdvqLp/9jh/HhoSjlKeEJw0Tuex9e7rrq+yVY/UjEbj969ZRctHgD75rz
vppHUk62bkolV6ei2dHVd9Ai2RCpozmH0FCHD//+LVHKd3ndFQcp3xbvnw633mp1pdBvI90lg8Ad
79Ji+CSTJaICovybsJpD6Ox0z259GNoLRH0aE8f/zcfglfCZf7TP0vb+YwiapoUAJEHVDZWZ6x9y
6xFgcQK0rfPrq7AzMxE3wgUhiFr95xf/wxaC5Ys9oREIGRig8sN5ga5JkXQejrTWecBoUp8z8eBO
5R+QaAUuCR/17dyjfdAj5ryfX9xZv9nH4cAx1l+3o8oxH9f0ICemPi6RPo15w9dNlVddYt1HlSnT
8mL0XOtFIdX5TPNkugxlYd/Jua2ue4UaOU2QUdHPlnTCcnNJu6a4+/nHW+e895+OW8MTUUbq9UT6
4blU9K4HfD6rSyTvL1A8KFQwFOgtXlfQT2x30jjptj+/6Poa/s9Fma6QwTAWDLtz7Xj64x4dU/wU
sVNdO3Ne8hK6sYtTsbAXUvhEFF0mQTaWv3gM7+fkH5d0mBRonEsqKI75MElhJ24tW+ER7u208Xb1
XFWvLZW+6Rdj7c+uI8khdjEPMfd+XGOMihoPJQx8JCfpyIOynQdDZ+sXr9P7MfXj2whNOZACgmJU
f5znKHnaQem64IZ9P4m/OrPsq7eM81V2LyJ8z28/ntd/vqustT8qba9lNTekanYf/vXvl/FrU7bl
9+6/1r/233/s/V/6+3X1Rupc8/bWXb5UH//ku7/I7//n9bcv3cu7f9kVmLjn2/6tme/e2j7r/lUD
XP/k/+sP//L247c8zNXb3357LfsCdcfdW0gv4rd//mgtGq537r9LjOuv/+fPrl5y/tqGDgC36h+/
6V9//O2l7f72m6XUX1nfNSUI6YtVHcM0P779+BGHpL8Ck17feEa653hcpCibLuKvOfqv/MQ1htVF
Uh3kfcQv+eNHnvorf9YwWYt1629s9du/vvjNP96efzyTPy+Gfpj0JGUflh7PEw4FUUPB4v2Ei7dG
tXEd0nAvLHrJmTPdAkYhm3uW5pZDZL7LCgJotHKbo5fo7ux3N+qfH+f3tdh1kfufV1xRmmHo8fWc
9c5QNfmw2YRXEQA7D9SpIWN0nyurIUkRrLwD7pv91xJexuhdT6ahBq3580t/mNLWSzPVSzaW6+nF
GPH+m+dIVaw6dymMKOBpCRLQs3B1hhSeTlDXI4YeQzv+xdbjjxf1qccINkLsg2xhPtxuig5WTT3A
PbWjKjt6ZPvtXEyUJ+0Yd8+N50znMf6+/c+/6cf9H1+Vo4Gk7M0MTsHjY5VliiqUPpEeTmG+e0cv
l/U3qh9gh3Ib9QkGoIF+FpUoz7vKqsTxNqxPyKNDI93gF1MSp7X3s9KPZ071lNvOaZ0yoP54VAcf
mCghxCln2xS89lij5u6bjMTJsvo0ELh+kLAYIKIRvgiHTG0qx4p3nYCGj3MaC01Os3eimQfTyowb
G6LGbi766YBrfdhNi5DXC/bUg+Mnd7Nf009YYgCBYqz9ve9C041CVOlJpDHtun6pP5MhI44kBwCr
T1HXDBRIn+w8jUklWUlKxq+3kx3KjWONYt8N/5ez81iOW8m67hMhAiaRAKbli6bojThBiLoSvEcm
zNN/C+qJWFKQ8f8dPeno7osiTObJc/ZeW773UQEwL26JMHA65iat79JWK4zpqKdhvvUD5Nk4fplZ
oQmCGzLaCOi1BuU+TAfExf7lZA/ARNK8udOO8xoCDiLvEWHeoWjs8sa3cvKqAPehD3YmEEZ21F41
od3UxOS5zVZ3RERWRWW8tygA8cETmGREUm4GJeynfjbxlqFpbTZNReounXgBm2zC/x310Q8LJcTK
y5ZWXzK148FBEnUXO+Ch14Xtm8dpWvyGsqR/OTJNI2PYx8RqD8Mjo6IA9aMV1dcKfITmuzQDRP6a
+LgptL035HTicU5Iow7Rt++k6yxau1D52xhNKtmkFTNXgbAYrZJx0cRT/K69JiBf0apQvMXjvUAM
d61i6xAiFmLuhBumyAum8kUa3DsODWq7iMjvIjrcXiWI93e6y9BYxg05bHQ72h0GkWxTl6J46A1n
ujCC4LUEuPfTG23rxnCCLsYuU/ewi90Z4FqfW/8VgMnfB9IWjt3o/mwHiWvNEM9lGfW/hrhxTybD
+OfYaxXq/hJeWu3SsMt1hGfBGC40DaJfyrGa584MBihXZOTtXXceyPR266fQQY3DGQCDciNupQvd
FElxnilIEUnMNGic5cnUAXPLopC/pjC00HxOYEa1z7hsKIFXRsL6z+2IA0L87G5bX+tvaPKCbcss
dsvBGT7LbHobL2WmadXYVcF1JA/M1HFjJPYNIPbsFY06aWSYe73vg9U/MkiaYIsuUWc5XPbKB+W3
arSNHAekkkWUfZf+jLRdrwspiFkMO7VuyHG9HKLRxpQxwuTx2hKj2hh8Q38A3o7hlNiUTkG5hInA
fCw1UeErsihrve09XQO6YYHazVmDbnsgQmnIQjynDT71JmxfeL/jXRm6O+QdZJ4ieNp3OdZnG2/V
E5z1njm3lx5lXX7z8W0/0fW6cg27W5tmiBog8E5Jq+AR8IDa3LuAhBBdTTW/cyAK6QXxGgi6XO6i
zKekVAX46xq10Mr0c7kyLeaUkii0vQNE+mkoxxaMfwIHZxXC+YNYbbXPcZ+EV1XaugYTdLshJdjt
rgTk0xer4YZFtguFg1Pbe2daBMo3OBoNc7Elj32C+Szv4B0Wig8WRUm9yZvkO1ED8PohtELcMiSK
xMSLptcgjJx5hb0C2UPlqHyb+jq7ZuIgUWklYBrSmUThAn35rbTRjHAf0xycR4iEAKiAn18mUy9v
eQ2xYSOxXpf50K3tyWm+MSx30NORN1l0KSSVIErvnKrH0SsI0Sq0hrGNYuoS+Slq8aIKLvzF0m5b
yfQjBtCDXT4+ODUjooI2AluWSQaMZqDLOjp812RbbEm3hS5rIXEgP83H5sgTKFCr5yvd0ilboxYC
YZtO8gaJQYasBFFG13LepmM5rnVSymFnze2YM0LMSV9ScRrtBlFZt0TfpRL8Tt2cHE9aJ0MJcP6i
qroDeIR2G/raPaFqex7M8I3bVVzXo1TfEWvNl0CByGRQJJgEUQXF3SgXd/+QrSm2oE9yJv4+lT78
7Lb9VlhV9DIFtr/RpBzSNonC5iKbSL1ggSON1HIIkimTkfBrIo0Ym2MgnFIvv+0NE6OvIJ0Pdut0
FIEmTQBJHOBarVEh9CzoYlS8BUZ5cuzyWpBhF8XGQv3vi5WfjiUnfz2spz5sNym2AfwB3RVBMcnG
i9BDkHK9i9IhWLX8FWvaguM6Sa1wl7Lmb83JRc5lY7yhadEzbyb8JsoasR9EVt9QoUp0QFMZEpBD
xkuXR4hqVGOhtS/bfRsU7naUqC1564cTbyR+wQxzpKdGflqcdP5WgNS+LiD3AwSd471KCR81CCFe
9qdb5RTJOquI87bLfMSgViW/crvwrmLlN1dD6ZqbLkItlniAwlpSUGcuXcQe5pIJhAu+jPnNLOZ5
3bIvnzKo92/OaHub0W8N7pf93HNmBzeHeyllmUa7O+JdUzyJqZ9C6Ed0fg3NlXL3+1zbb+bk/cJB
VG0dr/1P9rVDAp8mgDUcLka/yJp1j8/gHVwpvABRf2ukzlDQkIwSAh6aEARifg5+uKGbXXe169wB
PSN+Dbnurnew/CETPHRTUF3CLvmF46E5jUP/y+Ujv6T9PGxtMlD3DfRSAP8xPnkjfLOVj3twHFrN
Tazy93SYu7WKfHcb05rAUI/l3dTMpPAldlvD7xfqliSQQGd3tmlDZ4pISG8c97X3+1t7AJXdJO5j
2hBrNmEtDsnhAEc4auDhZmGd8ozszJAlOiyQCjYBGSs9WiDclmZ0OdbToyzZfqZhhAxrAigqHNIn
vTooXuNCesdm7M07e3TIbLZglYcgOzfZREtunjAgIj+6d0F7lHXzktYGEKyQ/yoJgcuLGbKma7WX
01DNjA2TmBeNWvfGQH+6h3PWXwyDHlfwgdoN+yJ/pmu86mSaSFzKcToKuZ0SMn1iC4SPlyNfZPhS
oIfiU8Bfa3nGa5WAz6Hxvuw37d3czN3l5OQBUeDwAs10dN6hkTjrzgI/3qbu96lFm12hmtnXC+ql
q9lhSvwV25igtyOLrLnLavMHxiu+GU9eNoF1mC39i/53skLrnKG5dl8zDecssNKfRl/+DAALQgCZ
oBkAyr1Dvnm0h1Kve4g0a69yHi01WT/MJkOZSAdrS+JbT2iP4M7msK+oCLasX8SVhrNcRVFqHOqF
yQ55g3VBec+1LgTbpsR0KfEuu17hk8iclysPW9kxDbKXzqyja1KG32QRFHs7BhEa2+O7kLAruiqg
KVNgCCMei6mMJuS4m0K9U2woy51Y4tPcb0qU3d6qO5B4JciBgaWFRTR+sMxo3+G53cqs2TWlHV0g
s2vZtedr6TUApiqkQOSYPBQhRl9/gJ+W0tZtcgDUU0v8Db3dher5SJyFv1INOYG5kVLh2N1+tiOx
AWKGjy0Yieb1k2Ml6FL4y0ihMWkzjkCX8oGkLhsd/7YqWDHjIUwuDZNLWx1he4krqrXVg3GKWiUQ
oBjvtZMw7pQ6ukU4odfLxI5r2uZ9xlmEfy7RbvmsHlBzQc/IFh9zwz9jrvRDlRGlxEnlokMoc2yz
OuX2Dc4lBT4ZiQP7U2XU39KSNURZVP7zyPrpylx8j1yf2MQkZju0Q9SD9cQ/KKoc3oaF+GXa9ps/
tgHWWyOEupI+YcrSJ6Gy7Efje9FjO8d3ZlC/FGzO61b5l3WPZRBhQLSyFJ1frylvvV7irgxscqdn
mKSJ6LFsgddqB9pujYV1iygZuGzV9TAqUAGDJ6DOG53EX98AVEZQjUarEsScGfFWV6PaRL7hPwgP
eAa1M1mnNXjMrsCKofTEvlMk3alEWI/OPFnso8FPGdk/+5rNViKeXbcSAbJQTN5knzdvWH8w8YKi
dF7qcbpox2IE2jL/Kmr0qF5RLz3utGm3adMUa2h/bDFBCc2oBCj00BrMG7JR4d0oiCNZlzZphGxb
Gbw+ajsY/mhkh5oYJFeSX9e3dSCA4RKw6pod0iNXZkhYUcj9QvWpVlnHNUIiSa6iwnsd6w5vtFtd
5zM4FRCJ1Gcl/2RfzXBCC9C8PgiBUyZIo5qM9lIkYty6nNQOLnLTNSkkpFPbZbZjzsb8rTHFsUny
nTfru9iAL5BkEKn9rg93Vef+KIP6vmnYT6bSffHrpjh5wvgPhfctkw/UfiiFD8gs3+Cddo9k/F23
igRhIUgBWhlyiZrPDHsXTvyiAbr6imlEu3HM8CJB/njV0oJdx3l/59tKbivbxCVtAhczS7IfAUUD
rxHzfOGJHn/8/JRZxQnnBZf1svSh6xoONX1uAlMPQusKw1V+J+YAekplvbR1u59yNXxvvMG9zs0o
vuTrETiMQ4LcvA4kTeeGaIsDfloVzcAN0NCs+qn3gODXFeFckpC13Pa30uPpCQ0zx3Rykvxs17gp
AhcwjVroLIZd7X2/fwnDBLN5MHvwg6mc5w72JA/FJx+1MK7sKrgkoRrgAGe9NVkf9jqajeRQ+SaW
oBEApvLqazo7xQ3O71uiNbLH0nDaG8L9cK/hUFiT6AwCJuwoiij5Rg+OlbCcTe87b0FNSxkGljqh
3946tZRP+RDpNZpbBN4ElKzzdCk+g7BUF8ikYd6YEC8ihvq0iRpM6XGhTp7dwjQ1wkcR1s2WczEp
yS1O/6BK8VdWLkt6TCcHeqS5r/0x3MvQfavh+5KCwK3skpGQibor7uZ+Jv50QhwadWm07rOZRN+x
OdhD9qsg3LZqpd4I9r5NHrFeOXarOJI4OLep/CjJPE4aKIE2IRSCldaA+sZxGMnBEAgxwdRuTEO3
Rzs3DKIU0jdXNeGOQ8lVq9lsvInSKZvHeGdW8i1tUhIf0XSw34LXCjqZr3Nc/RsaE9WG9fiXUSkI
fm6QLObNOw5R8QFR+SPs7RvPR8hbSlpLUeZeNlnyK5uNnNfNaU4mftDNBAZ348n5gv3bW1kGyYVj
SFovSlZiPOn9rJjPOBuqC6IlVXBvR+kPhS1hY3aziYImhChpM5ozSauzKXmioXZ3XJVADdECwOmX
6NSSMCV6IkiXCHNLUd1sKg9Yii3BL+k+5duUdr6bh/EicTnbQfkj+hjs6jHKXX+ddf206RU4gD6y
qpvGQyPmuP1eNOXJa5qcoF5wn35rXaqexdDpupdYpFeYcJ9Zjf0rVF2YD/F+rt1e3dVz+0IfN1hZ
dpyxn/FnqsrJ11NtUqWWN3MNtGxubUjhYXAfZlKsoeN/I+2OFNnBob4xkNrbkPIvqDuNo1OEHLxL
RdjX0pMN4yDbVEAntsSmvQyS7TIe23fdTh5KZ3Tq1NYYO1rrrlNRvY+FcddEbbynDcyUKXWGY5ZU
4b1SKQl1erCOVNQcQ0tXPBnTCFg6be+wfUXIaKrg2LiTe9drXkMlGpKL24IQcfyYl51vUCWpiw7Z
/g4FoVxndMbWhj0Ds+pw7bMFGN312GXLSQkgAu7A+coTTb9BbP8WTxjcsEJVnBPw0DlKu2vgvRya
E3d572W5p2l6XwbRw7gwWQsW8SfKjFvDKH/gCLsSJis+L9mjQs0GotF/9yMiWxMZfyvN8t33yDxW
pdlA8KowLmRGRb7zQu0qemNFa+vadDmcyyoFaFlrvplO4Vitqyel2Jl6c4S1H43xYagK84Ec9xqb
dbHkZBkMZlUc7EKfKnWqQ/PKH9hVLT9a9W1HgBQ893EIItJjF217BIeV5uALeVfGtdBedwBFQFkX
s7pNKJrYNx0Os+7EKA9P1F7lgXOLYuxBiPw0TUQbOktUX1x+C/w+gC9tv5FqCII+d94LpDJQbOgz
udooQEQAdYyzmu6BSwxRVeju2KDEvY4AQoVFZm+jPPhuGpiF8wnGI/0/uM3JQc9TtG3JVNKyeiWD
KWFbI0CgXjqQQ08GA2yAe6sgBTBp7WIvW5tOmycqYrrcEBACuBiPNy1vq/FCCg3afuqPQIQQvPcp
0MgkWGnHNbcz7++DnPLXLIjg59j1f/bgmZAJ0upuamJ9o5IS1wKhiqavb2x6mKtowOSp8Mv5GUUi
Mn4QBJYV7L3UurMJrWVDBDpjNtVJ9daPblp+lIDsoKcJu6mdvqTAzlRCLHDCwyHCSj4HhrwkKvaJ
LeQ/2lwnw6CowDIQHDjplKvI8obLSLuKzD4YA3jQBRwYSljdQiD1rW9+0wqw0+jdtSxqxPV4N/Zj
2Q5PkdclhEQtGricaIyxEwRPuTUs28JGPKSG4LbtRXphEO5q8axXuLTTncIifCT4p0YXMSdXjlCn
wSOT2OzBc5OdQoVt4I6B8WwnWNezyCDfu0h3UhCjOgble0qs0maQ1HKhRWloajJU+E/3bdzJFUYi
QlKz+coQvfiRBxXtmB6ikcDrDvUqW0z8g8XBoHVuWYHTTQo23y+b4QJQQb52Ev8981ijp8rYV0HB
8Zp4iLl4RmIfrFJggydOKVd9lfwMphRfh2MM1OddA9Sm7vYY3bL9oAh1rwLzrk+mX2NMVeEJQWWA
iWHlZGo8NL1sUadCLjMEBApdkB09uN5jmdNOm+V83w5kYbupMR+CsfE2QZc2nCyxHWb0rzfjFEfb
UKU3yP7eMClUHNxi5DUOVZAkP4aNK6P9M2Nuw3x/G4XB3SD1fK2MRACFKhpcp0vw3tLqb30r5DsK
b4ymhqkyOK/Y7tEe4KXYlMp5G/O43VP2+uvADcWmqmwb7I45b4mNqzaTH7/O5MQckoa8tslDl0hL
Rt3GAhGTcl0oyY2erjCVTCcbpzsLqajXLhlilJResguIRGb5+Q5ExV53XvLkJm6y7+bmCdmueSRt
mSjIovSY5QSsxY1Oq8dp6pKN0Y7DlZBDAc6tPxoluW+hAw8L/+mrYY3zCZ5Dta44j1KOyu/UJQ/W
wuIbSWndymGYtp6vDaIAEJqVJo2BItUdOJSFpJwhJy5C0J+J7Y1sq5rYDvho5pC1G9mBRCQ56Bbl
P9CverjymqnZtGNNu9ZZMkxyArUh4ZHohYrABje2F0kav2RK01Fz/d6/9rJxxGnIVUxCwHkE0zQ+
dDRaL3sjqgkubcN1mwFMriI6V5xg84ciCZnUgETZ9gvKtDLb8jAzB1tLKctj3M56CXjLD7Tvw5s2
D9lyAgE/rWjqZg1YYKZL5tJ9s2pUkjVRODfsgzCBau3tx8HUBwgcSNoAatg/00yU1zaW1meaXND3
6qG5roLxl+Ul7Sl2q5cGiNTLpG1a3nMde0j3ezYselL4qDky2sl9GDQ/LUT/63jBTuPYIcqAGSse
mRQnnw7SKFlBWu3Gi7Sz0/0YQ1/xmYL9iMxavA58ZSSFhdHrTKMGgFisIXTo0Ozek1ZcC6+rtxwH
wSQXuDHq0iavRFWal8kLX9DLwCN1ynG+GwWZKu0w2/fkWgdkOAGfRYAF9stQY/7WK7clzVX2q6qf
9CO+N/JjpOlvc6gk5CTAxgxbKJMc56tNNDTdDXAmDR0mz8HgjOrCJjsJVGfcbok0Uzv4xpjBKhay
qKDxHhXGLysBIopp2iDZJ4n3oXA4KBaurndRRU0zEBQDRFobu36EUBQTCneVuaZ6HLJ4QXfG0WVM
5UwOiZNfjWxVRWDYW7cBaUA5222zmfoD17K4hYWQ7GlCYSfKJ/xPURz291Yln+huG0dsNDUS2oKd
mFTZ3RC4CRg911nZoZU9IpWD6WCJhmxPP//mjXSIQ9Udi4CQkKFtc2QBTCRzo/kZwwPa+gLaXG4a
NB0crLRJKB+tyuyo2miRU5z+J2rsjpokSSy5FPKyjZyNgdjpMBseeX2yg06/APZLL8kvCJTDUdaD
23FbXljC8sD7w53Z0TGwD/AQqs3cYgoD8oG7nm79WjhgBI3ZGjcSl+e2Gy1ekaB21lPRJyerkeg4
oROte3w5x4RRy3OhFK5O06YvYtSEU8d+lW17/o97c7IajnJBsp/NJj1EzmDyivMTwM7az5FtFBtN
f43zT7/c+KC8FR2wVMvIsYHpgUW5wHwfDP4PqiHU7y7DLhKi2RYK0d2i8jLBTghOApmJ80uTgGk1
TfY4D6SAGE3Z7FJ7qe5Cd34ChwOON0uiw4i79qoPQKHjUo2/mJH/YzDvWaZEjCkwMiG8+KgGaIfM
69s8s46p0UYX/RBX5kZSt4cr+qaQfv1E2vRIrGlwv5BAnF1ZouAQSIcRP9DXpPpZpEJ/yEAneyZG
SREOZNgF+iZRa1gy1AQ4geO9NGLYm5kXfaFaP5cELFdFdCodNHaLMNRehvR/XLXqw8DtbIt+Rpsu
STLTbBbbyvEmzgKp4exw6jVPNM3lA4PV0sDx5Lhy2zJwD79QeZ1JQCQKDGxOAXIrbCqe9M8kIF7K
2KwZPHVgsCVfYhVCdy4zsyTVhv2x2CSxS/ANBoZtT0/qKy392dUXaYSHNwNl22JhQ2X98T44hWv5
Q97OR8ys/Z0z1cFhJLrSBRWnnJ9BH8X5yhnrwd82mR3+TzD1QS/1p/plUXv8oX7x0MovAn7yrpgv
OTz+jxeHCZ3PSTKRLOJaNmuKGR5AxVSzyjeSLObbz2UgZy/a/65G29Fn1I7s7PxqXqiSuBl9PNFz
X61DNRmrvpN0SGTWEX+ArKBzxa/Pr/lR57ZoPcjJtNnSUNWhtvGX3/THawYoW6USKDktb6HxmId5
8cPWovj2+WX+kpT4+DktxLyIV6myzmVENdPzMU21dRRaV6AVh+jeSMPgghlU+Pb5pc6/HOjjTmBR
1LL8cU3r/I3pXOW49dyrYzFUsXsKYWPecjZgONKFUhZrc5LpYyVMW12kBC5PB5OdSK1qBCXtF4vW
2d3l6+WrcUm5ch2bv/5csWpHTe9GbescM/5nMFEYoE+Hmvwl9wvZ0j8uhH0JoYfp8BBpLX58jEA6
CphLoXtEZJATi9UYBljOopiz7ed390yO9nsxNB0EUpI1YbEJfrxQVDu1MsvKOuq0c3Y2jqnLQsMj
RKHU3Q8BKh6vib09PbJy25FG8MVadG5++H19T2IVwUPEN3KuyXfgUAAGVOpImGXiXzqklwUEUvMU
e6AqPVT/NDDB7Y0wbSejE9k20mgUOJqOo35kpjwfQ1Pb75/flbPXGy0qonkLFSxCccRq9tkilcMB
byhywwOYs/xFSl1u8kq7z8ovvdXnlzpbkn5fiueMzZVKDm3i2QPglfORWFVgHl27ucxz3T6SBC5o
EmIYuDeG3ja/uOdnK/D/rohzS6AGk6Z9roP3BLNr/OW0xsG2PPTjANK3QsmzpunWQYOH+Jiild2C
iez+P/5Yn9Eh77XvCOYHH9+2cG6UjxnSOMT0mS+6qXB30kgjOH5pcltCttt/fnPP1w7fNfmX4+Gs
Cf6n3vx4wTJOTYgnlnGwhXlrplpuKm37T4T8DtdBeprcy4AGQxf2N4Ix0OcX/+2N+mO3+d/FXcvi
8bJQ2udbfkqpPpdJbxzoM4lyq9Na1btO9O4LBna/R8xl6WjHgST6EeQLiNTqQ2t+EmaW6e3gRM1t
13ob6QGfOnZ+zpS5ihbyjtX5c0OVzU4K7jdwB7RjM8HzgH/0TFpTI0c0HO7wC+XxYG1zkYr30h6l
vxtbzaT88z/zbJf7/VcirGZPZU9n8zkr5FL4535b8esZXcW0xnXoi+uxFKOzHSrijxiFTf4LBiDD
/urpLt/G+Q2GjYPeGqc/Iv6zzzRoy7iNUeweYNFNIc1kL/9GgA7dxWrykycGr4ZcLTcBAAdk2XfU
EW2zSgY9AUi20y9KvPMveXnXkPUGLNmLpUCc/Zo4D1Q9p0QWEeELMqqux/GomHTuKbIh88rM+8Jm
dL5K/b4gdeWyF2O6Pt8Ye2uEKGXGwWGidXkfzVb7M+nm+WpOh+mLTfhfl5KSqQbCO2TV5wiHOTG6
Om2b8FDb0DogSsyCLm2onZ8eMZNfrYn/vBqVmi8XcwgrxcevtqGd3CMIIRCqjuYr30vnO92LZkdH
yv9iR//X28v3KVHt47Bmkfh4qdACk9bAnTzMo09Mh2B0qWPa2uVUd2BQ6FjTJf8K4/Cvv8+joMH2
hJeV1fDjRfPE4FyNsuEwqLJyVnwwnOWQhvQQNjL13+ffp7XcrfOvhI+Tkh/ZN4ePs6shWss7oCDB
wZ5ThW7Un3K5HnQXPJuddsxdykHjtQ9x4CHcGE0iA4yuuEEbWhfrvGpTb0eYJRzNkrmRJKbCEPUX
J7LzKuD3GrIsHovPlGXkHNnROmFuKKsNDk3a0DGeI/PblJI/ZFoASqM8qY4IgJNNPtD+S9oOScIo
45uuJFe411ptv7hji+nkrzuGf5wKj1MChv6Pz4elcorDaAoAf+OXa70+3M8KTUCcMkS1l2RDEKEj
Omjo+0GeTTttwGOme/OrmwgwDqu5/X81ibqc2ZDP40FATLCo2T/+pFnEeWjFBRtZ4PTFhVUb/nCV
ZCkjSK+vr5PIvTKVJPYWU18FJRqCMUO1KYRKhNw8J19xnut++IJH8veLDIMEbSpcCb4dfDUffxVH
DEbmwptI8cU0QKNmvg516u/Crk2/eEf+fotZ5tE48fezn/9l4DGsrPbd2RoOw1RjVQBTpC6GunbS
zRcP/7w8ck0uFOCbpDHI5+mcFWS5cOaehslwqDM22YnjTZ+g307G6nYoiD81aH0VM1LUWd6Q8XuN
rxAlDflBuW9dlI1HBtI8vU5l8Z182OBKqez981/49z7DcMnj3x5HSpgly53644jXwIclOi+cDkmP
SnVltGCHD601+ca+lcOs1uiblLX6/KJ/WeB/3xa8YQHuTdoXwVnXICNfrspCMRyklsVW+3RNV3Of
1gc3NorXcDDlcVJjcN01NORqhKS73Gm7twLw+RfH6n89IAg4FhaS5RM9d05GldFRINvDAWxdEu2Z
tyK8UpY1v/VFkyY7RciNsTFmJwKl7SNq+PxO/OP2cyLg4BIIToJ/ETQQUIkEX+B4wFswPypPxa+t
DXOX/k/zfbQS9cWn//cO5S72aBcODmpI79ynGKfWhOhpdI9tMeckn0g4gmnCJArdAIDP8QVGq/PV
0/7XH/nnRc/eMTAyBfDrnI/AK/0bVafJFhwi6uokRaDjG96uGoVY08E9OWSaEu0zGiuLrLbFNTuR
d2LIa7+2p21gxMlajMZ/nz+Ev98BaD3LKRzDlk8T6WzhaaSlUmhUNWcYaXUbWPGq2MCujqedYzJk
BzSum2uim+h7xw6uxi9eguXv/7hDfHgo8uxroG3lz5CKhwMtiHQXzbhoV7Siv/oz/15f2bEFLB2T
AyLnw7O1yLCCIq5hEBxaUySH3vJqoinHaTtnAIs/v6P/uBSlFp/2Yha3OJx9XFXigWTUkVSRY944
VAkk8kJ/L5Fgiw0zeHH3+dX+er9oUXEy8mFYCDY19+xqxZR7Gef2/FAwElqylCr3JVR9aV2DkPe4
rbInLfXza/71zmAH5Fo04hzYRP65BTQfRy+royHcW02PIKm1PA+F6mTN8YEzKwV0x8gIfP8AWN9r
Riapn1//7A4vrQ6qTJ8jPpJTys2l6vhj3Wak13UYLdwjJHf9PSJWYFq7UdX66yio8dh+frWzN3S5
GtfzbRcEGt2V87826sTImElax4YehrUGQ+UimkA/8vr5dX7/7D8+hd8XAvtn0kqnAmDH/PhnDW5R
GpMhSCbFwjtsx9LSB6eZLG9VNehc1xzeTHOdIRjsV4kM0nZX2h4zPlTKJDrX0eTfp5bfocOd/fGL
rcI5q+T4cRalPcdvDmR4f+3lnfjjntuOjOMBEtIRq4Pz09aR9zzHHa07NZlw8EaV9D8DHObTCmGE
9yZ0A8w8dFGp7BoGYpcZkGs0DZovdK1k352S3qETl2i3f4srcp9OcRV3HVsxEPuVbxWIh+PU7do1
fBb/B6RnxCnVUJnv0IGmGyYE0IDTSCNkDmSepEsuaHdUgRtdBV0RvIg6xNFT2GX8xeH07z7fxxtx
VtJKNmxaqKmASuXo67K122MGRnIpC3tcC3XrF+8ijBLS4Io4HVfOVNTR4fNX5ewD5GHYLNYcRARL
N23js48+FHFUpppoNAVJ9Q50dBGi8ghQDEhk3OnOG6vugSl+hvgMy0h0+fnlz9YcLs/whVYspCRG
IGzeH9+FltZ/p6GlH2XrjXfs7+4atP+4ysfEOCZpWuw/v975977MWVy+dUp2ypW/5iz+TMiB144O
PVynvDZQPzyJiQgwILrOFx/h+dNdDOdsFEsXwOagYJ39aVFLtiPgGvNYJGbmEg9n1WoX2RWQe9pi
4QMPI3wD5N0ukS9uGu9zYRlf9bvOT3FU5XibfdY2diygROc3uBblYEKRlEfpZ3OzLX0V7m03RY9X
AhTubiLX01fECZunzmrVwW2a7jEos+DZTlu01GYTfgUeOXsEyy/C7Q1Th46F5XNO+fjISWc1Cpmg
D20YhyORbESyXW4k8UY9tPPPn/dZocYS4ARYu21aFoyZ/sJZlByuZ14xcXTSwAY0lsBwJhWp9nZd
VbjpNjFUTYYnpoT+i2rkrysz66FJTUXMa808ddkL/ljlAkiapKCXeklyYakPTRJehyD+acWds0lq
j7wOPIJfnP0ouM8/aHz0jJlcwV/MdgNc5eN10zZ05cgx6mi3TrcbO0sdtCbyjvzv9Eeg4OKgEFGZ
u877Zno0rKi4K8sCyTTsZr3y/Ia8jJxkv41rqWCv0Q09dpMDmDouvewylXgogJwyZXd6OmgQZc3L
yQuaVwWIuSOqIH/OEJuTnZASKpgskWESaJC35N/Zo0nGHBrRAXFLOj0beupHfseUBWRJeOC4Eem3
mGSfbLgwJK2XgNbXqdOwhfVGr96ymvE1/gLf301KGJvQ0O/m3E63URFWyNZKMpJWBBPbiJItQ8O0
NXkDVgQq+MgUrYZoUJUyGNsxR0CPXzcRca5qGBOX7YS1fpWJCE1J16IqxUs1k0/YJADb7MwdyLou
pXFArc4e1ZZZclHMNiV4nUP+J7LGkC8zQ1w0wdbkXsUjg5U1IQsoi4fIWMpvT0GvLEZEa13baiLV
7Hi8DvosPCg8hfmuSH32pTQeolOgETmQWR936b5hJDXtIuKUT5bDbNwoh+xqbsZR7nFCiWiTq1Cq
nVBd8h0yevOQlFNxMWHksslCibWDAtZtn7QOE5KwdICWJGF0RZU128WjpppEPOmH6conamFdzmn/
IzVQ2K/apC+eRyPvTzOkk8eC4LobL8tAwzR+Afx8zOKbTLvVd8xj4i4qqzS5mhQ4c7dyknalNHa9
tgT5Ki20ojggEZ7O+TwTPCSxKISNsRP1YD5bpIGsEjpyjAfLMd9SiHAfbN33sCEDb+uGQRBuhV+X
92MG620VxMSMbRJlzQbA+6QjdKFuDEzj6Vi82ZMXg08ip7x2IQdhBkF50TjipbMkabqZDG8IvVj8
KXGOuzf5P47Oa7ltZIuiX4Qq5PBKgASzSGXrBaWRLWR0IzaAr7+L92WqPDVjyyTQfcLea3sNYzeB
ksxuVzNuGtf/ydbSvnmV55PjmwzeS4/0EOHwqH06OkE1JMeUhE+ORYJKmj5A56nJE2LPkP4ikMXL
2m5m5LQ/Tj8RXIlhOQuuS5VUK8r/jiDJAfkSykrbKg65HjTEy7vWHft0+eSph4vbqgrvUxCUl5O1
NdufFpAm1GLo4pFVo7Pj7QGtfIAYMeih0ytFeZRZ/mrFqvKadzdlaQ85fMx3dd8RDrXMKUgjbBTe
t9Da6pYvcrrbjKG+KIXsn8YvsVQbrTf+1SDn8U0RBFDBOdbRytgYMgJejc2oFAMsdJ7/zMomdZfg
nAysem/Xx5Ln/gOY1LRnGJ9ftSQo74WP9nEzS7fZzbom/pQ5+sBed7V7DpEx24Dfwn8RsN7EDdpt
iV4jkA570C4noglJI3SiiKm+etbylWwSEjJQ/vlLJp50TV/vTFTcLmIgnbOTnOV6sghWyaN6SMp7
3xs5dCitJwtZd/ptz1dF71QokuUnk1r3PBtp+VGYCZKiYsSLhRXSLT+roiCDy7f75eB7NSGQYxAc
EwzJ2CiQpJntUOPOne3JPqZ5g+sVVsIx80ovLBcti/0877bWYxqIxjXnbHEUQE9jTWN2JdW+NOz6
x+h1lIOJWQT/0lm3N61eViO6d5O86dzydvWElHFjCodMO8bA04egKjrU9PYHUjD+1WQ/RcaoF/8V
nJl4tvMyINar9jc+LE1yxnWx49L5mk0/I/1mBhu1mji4HtxgjEIOMXCzl6EDzMU7mLRqZyVGcffV
2O59BmvwAgoXOTsOU044GINqJ3mxIpA6dhZm4PG5Hooao3w6fDhB6sUwbKcQGLC2by1I1Yzt83PD
wxkJliD7ohm7A6pJPNQ9Ur1HNMxSvDyiag4UQATZk7G4dmV2zirWCjpamyQMmjE9JbTeHAm5jZ0P
LhtZ7bbVb4axyq9E2JpPgda2dzETUZ17OHAKSAZbosrsjSJkB+1mRmC8xgmHIZEAXIuOJknIgLAc
FOwkKmuzhpLYIdVw6YwZGKRLfqWH7m4qE/Xi92vwksjGusskKc4cjclB761yj9CMXzZz8qNlct5N
XOmxg9D4gnuqFhtoiGZYsjePDUhN3+XSPTAWhQTwNujywEU7XbSs9ze6KfUtrsIpDFY9/zII0XrN
OOIoRqzHAjjzzWv9f9Z/pfjbWCNeWLJvyIEsAkN7rm2ExXUw69hM6H0qfeVrMiYDE1cu9tzJKBh1
R8EE1I1jIQr3a1pFYD4ZGXrOI7il5u8y93o8TJLswTTQ0+eHMAlHKjH1sOncvd61V61+hLOgiovb
ggoeKD3hfSZmgQjohP+yzPNQEQ+DK1/O3sJlWbDV5dzNgn96Zq5HpWNTI6ap2Znm2n6Rnj2a4aAM
LcIw10dkPiRvHku/Ierd1g22qnuMKPkfMvAmIgm+y3wwee3RJR0KU5jk0hnGJ5BFrOR8N4RiqJo4
pa4x9qm/Ztd1qEWBtUsTYWdkpBngnC03M9t07r+0yUhwdwnz6lZ3P6Cg+Fjacoy8LBcvA1Xq+2Jy
s9DgJJYBhCVttkNu4wYfMV17i6d+VpMxX5a73j9ZeY+oziB/yajqcd6Rj7QrW3HR+pK6gpwqf2N5
qjd36I6DG/MFY9ws1tAcVsJKYrlUbagWuPF8pOWIm+zh51PzWryOTl9pzD5S967TvpbRqk+rzbS0
MM4Mn9FtsrsvIoLY5t+c7MtD6YA99a3iF7Q+wIs8Xd+MpuOqVeyDkNoTOOpno/cI5SS7YDSS90lv
sVFNa9vEhHkizDdmLc6Jh9uobjYEt6mz/rfwWO4xzZHRQwQSuk/hZxvcoDjCSFq6567I3gwij7at
SGxQHNob80hJwkXHGMEZyUcjsqH/Dkr5p/QCvKxqtbaaN5d/vXLwqNKqtcBkUpD/5EoC7RSDQHP1
xXBYMS/uFOif4GT06wLawnmETyZ9wvHqmv5GEE4SeqOpXdPFwjbOFtLHUNlxHaeq2/Zrz+eQwt/H
cML3MFVG+8ERZWQoycaEhMkVPxxtiWjIDQ+gdiwFYAMta6HX6ByBqL0153lFkrZf8Azww0HKIkM9
sHbo83uCN6Bp1yFqWa/c9m1WtQe79rTjo12Pysqx/yqcWPu5T3DMOgyurIVl5eAQijOhgt6yxsDu
rC8mCyJwLAcCYeon36Ves72MuD+j8hGq1i2TkHo9BIokNayJXX3kp9XIOSy1lmQwF33pKvo7BJ3n
ahj+q3yZvBAscKsnM3+np1XkKq52xS4gb4pYMXXdIa5c5fbhPdgZTtfcimB+BW6mfrJyttAyBybu
RAIQKGVVhl3OU5S2q1L2VdbokIdlkUPUFFUJCstPyXQiIwebhT0TDlZA3kMJ3pEeiY3JulDlF9ym
+VtPHOYBZMVWnxS5hAJJfdbUp7ri8zcHl0wTZ+X6E6UXW3pLjrqmvaYyfQ669EKw3ItlJ+bGXFQR
4lYsuf/zb2jVe9tkONL2yzNTU+7lEYtDLpaoSLpzk5DjukigPCzIhitMFR7gWR9ui229zKYZUV/Z
W9KI9n6Tv7EcuvHcFXE65cjV2TVDR2b8Z32O0rGjwavvvPf3uSR9gf3FP8NWf9CtfPsUUKE5z/15
nGy+lkmj1Cnsd4S8AcOjqnumssENbbuJII3FFE+JmdVkqLsk5Goj4IjCL2IjqAQHYfObaGgh9GB1
I/BP2G8744+Fu35I9CaWxEtqlvvrojndDAFMLk0cKg4rLLhrtbVEdlFYYgGXyI0mhndHWROW9fm7
Kn3E3Mq62VNQ4vzA755CR1rbQ63V7Xa2iE7jfOGQIQLTG624Ckg8TodiSzQ3aJ56/kGT9Eph9EIp
dyNEc8CXl21Xhmf7qS9O7uoRwJidKBckdYHpxklgoYxpNC0ypOVcZt7YHTiM4mlhbYO3Mes3vSCU
spTL1U1gzgALRm2fXf12fgEDQRljVi+2Xv04a0MY6KII5NMKsFPjIwqn9DMuP2lGau7+6LlXRpjN
Lc4Ed1+4xoccWXv0MlY50W9rwFfWelTozjyvqGBGrrDS/YQC8E3k5VfiqG5jVG38SBu8Ka3SCVkp
1B4UCg4de7kUI8m0nWzwFlYCs1JDttZqQZkeqbvyFmoqZvJ3PVmuzWwS1OhQWYx29uIbORmqGDAZ
nxnNsdUHN9JbQ9+tZg/li4xnTH/Ya0Zb3+FoByyjT93JaIisqXvdotYTp7Swf4XtH0F8kgidywdn
p8EcPaT2keQS8Z/3GB85fQH9yq3KPQrEYEvYyVejNf9qgwMY9Xl6I0d4JHVCbr2aBAUaGZSnhWrC
VU+CW98374aP6zPF0mo2v0agdo7Oc9gnwWGU6qd1SdfJuNCPo+k/DcgBuaXqcyY40NRQgHGyqNv7
6pF2NgACCEzt1V8nrtfGtE99bRz7Xl17u/lTErq8IUq53SaIHsPEI7sdcUf53mVlyZfkvwFYo6lM
slfylH5Ku/7umeUAUOCPojW91876rMy+pSdEfF0b5mZt2vMjmG87SBKrEks6GIEqGQapju6q0Fl7
WbaIike5JVv7jqyesIPZf2Yrm1Hz9B/ojZOYzFf51K6Dj7FOVNchFZeVjSXrD2djavO/ylMdhu6F
jErfh1JDoPasyTfNpU9gatrFMHfsXcZyK0zd0t0M+mqHC2acNrXUprcUTgfD+VS+pyI1SIL6bHv9
kikZ3EaWGWEiaYSZ52xFvj4pAKfF4p0oQolXD+7DCsyoEeVfyfPaJ6qI7YnoQypMHRRoou9Mo++e
cmMWT7XBVZ9WojgEmGn3Hq3HDsvw8GS5sn5Tg25gogXr/9jQ/W06qqk56IhpdZOg2rpafgByVcCS
qdOvrqZgHaii3HyIScQV26DJb4WQ0Au64i/eeuPDEn4XtgMIpV6Tyx7NRkww5Yeo8/9otYaDkc5b
pFwHciRxwWMLxQI9brrBuM/i8eWl2V3WlLMZMOSdZvdV7Crru8iHuzZ0FkP/8jnXm/qvVrZ/peIj
7bLUj1BUFFGH2W3jeuQUysa5L0mzzfT1jWTgaiO1IpYVD6aGxVATNr9I/0y4sRH8kQ0MkocxwSr3
vTUs0MGMCavfsHJF0je4FSAWDN1YTKhNMk07ElEUA0Z8dwf3ydGGG2CgyPOoEJjX/DZiLghIVrmx
z6fpnc3rCVM5/YY0z52L8T2br56v+AOX5D9ZWEev5unVhVe82eRxbbU0f12q4jb1bbHNJpJiPX0e
NgFnqGpG/MP1FIuquyQzFb0ysveR513n+AlTC3sb2dJHE6JfJAvtRfjarREOhi/Mk3PahNMoXsui
F1Bp9V3TPCh3xEbnvvsZZGQMjmkS8UB+QbC6BXSxw9zGnju/67p2LOV84ez6T01GRIF+ZI577Ar3
1DXrh0P/wku+7NHOR7a/Pk++t89ha4GmAbflPhArKW6dVHmnxJrep2S8NHIMwmRJT5Nt32Bh/dSO
ZlztuY8bI8h3XVtc4IzHBol8til+GWlBc6pKMv+8/mxm66+e47TWLErmJZFXAip/6x4zWy9ejarm
HbXNLGa9WEQezzdGoUf1H6wnqXk0sKCaN0TOnQRkkdHEdzwECDHz/MsyMBpl/j0XRBqTXPuITaV3
tO0vQuh0FETpBYXoxW1T7s1aPnc8TWAgq12SM7vDkRW5k3ZCMLbiVjMekxyxC7z0P9x3VJDOQk6W
P2ICZURjLZQHWIgJpQwis65n8nGr53TgFHLz6pwRKcdUNLiSSL23Jz7xvD+YzkCrUX/Wg3/vq+QC
g+p9tQpYI524LQwvSy05lW12axP3oq/T0VP+uyzL17avrmvCfMeZ3oDuSEIfitgdGe5gwPwQrjyO
xvIhWvlOG0VssrDFKcjXv+viHIvZVLxi5fdgZfcSx/w64VmXgnwWv303HmCmpjgowwV0Ntr/GWm6
W1TSHYehuremRWxsG+l6WmwArRKjIp8JCmNjZEIDWrzvTtL9E1/yjzv41TXKSzZKRp1WFhkOdAQK
s/eRKDZOuv96zPUbizVFqMGL5ECFUtHCMVNus9EzHQ8ul34YaM5fy05fm4JMPcN+U3WwLZQv/8Bx
DcB0SMWsyq7OOO8JvfQ3o5WcsJhqodfMT5A8vhK9FicuYSB6ZXImqhFXcLmnvKd4UZzUXpCEve+9
QSu5rnnqg0Ja1HsiqPgT0uZwmKfbqZ/IDrGoE9KEsDQnS04GrRUHfzqcpCne8loDK9NMATdjdYZs
PG/Y9Kmt17XHdBk+AZ28EDz8KuqVtf6D5Z0CPt15A/gD8mHjxSvPzlS/5qDQTbn2N1EsWTyn/k7L
3KchN+HczNDyFQ+HoQ/zrrO58AJN7vxU/3ApgVx+qtiVwWF1h3vWBvREYFR29Wh9DlozRg+FNlJH
FHQ6frtQmS2fleyGjYluBGZXVz9PgDCcoK7wZ87TjsXtO3He3LeCR2gK5DnxdOzKI6QFrKJZ6BXQ
Ka0xPetzFSY01/ADgRy4nmTTaxKS1TgngG2njshrUoIOvQN3VozrfCsasXx2nqPFjGbbEGPftC20
FFupnuxwxq+bwqROdYRf36ZVu6dI+r6yzicAIneqPQnHa0cHqzRr4yJYfOqVbWHNBG7nUzC/aMrK
b9McMMpz6yrYrJOO0zYDWUBeMpp3HiVkplrnbtUaLK+ZDcqxltAl3cVeSI7XzTfrAekj2lMEjHxN
HkVpQOZaxv9kVuKKtSE3gGZvNgYmAbtPnlMOLX3OcpwxvF1t7zOSMFGDXfp0TF8NC5iR5y87WrU7
JIwLF9wMnCnf0V9c/Uq5W9cWTazzEIO+HLfk9raRo0v6xsJj2sYwNsotOcVd4u1I7vibGyuGdxPV
Oaqwx+q2Iu/XnuXrYxL3oFYR72qqLpJ5c618kjsk0riNYyfHqutPs97PYTO6955A8y1KhaNM8y+e
iDu7myKExLI38CoDEBUs1RPWFoAEN4vUrgn8rGgdta/CIbV3rJ+YADk7WNDxLNh8TFK/MHRhrWDT
kXSM8pdvoyk+NAveTVWYN7ayTyDLnMhpjaNpGWdMEvDGfPVHSiZgsD4udEYskRJcw5WdfRYdFMLC
WralWM4680sslcvEs21+1pp7Ffaws9rk2nnBcRDWsz5Y56br9lkfzHvfdfp4mWYiA/vM5hMRbDgn
kTihPfprOOfcZCoF0WZX04K52weGkRn/eVX30gHkMoqOkTaZuxGr8iigsaVBfqU8/l3M4a1RU2Qs
hJqDRmvDurKenHTdOUu59csx1jsFMacih5CEX5/Rq6UtVzrTL8GQkulL0t67Bt6DAR+oltZzzSg7
WsnKu6T+GCMwO9vMUSK986G96PjSe4u/rPSTyMyTrVW2L53QtwsUNVgE06HSXGYRwrtWufpXDN6T
slOQXs1p7EzF0Hppj2QEsXHLXe2UqoaOjBLHijq4HTBaarkbbF2c10ovbjZ0GEp+7Wucav1zNCTS
qtSynvOBtIpCZst2zuFldTbrEGkk8wdV1rrN9ZHfyZHDZelQ43kDiNZxsYGZ9TqSTMatUSb54orS
smAfZi9eQTNZC7In5jn9YYxENNWUzbHuqmdSuqigC6Ngxp1+KFrBKLODa+AxP8K8mJMCylOXQOSx
mB7RGoFQhmSA/K0zCEI2OzUyH7OnXdJBkJgYf/I9M85ma9yHxUiBAITfYhKs3Ag/mx2bMw/XKKsI
y/50U+ak4R8Q9s5g2Plle2UQIizmObG7NHZX19lWRqUfA5kbOzy7xeeAOu9SaUF1HHMeUf5o1ome
RZxkOZNkMQKdtthbXAQ98IvZtmC/ej3fGtq6RJOfi2Dbj63zbaPl2y5OvUbMPN+bZPgtuIHHXKVx
OzKMLLUaqhhF3mauuKg0r0J/ORXAQIDH0Aq6+S4pyy8WECvgGI1ONpC9s9d9KHewGGmiWjiqDhSG
EMokh7dsXvK0rLZJX3pci9o7mpTuWossfx3FrL24Y5e/2shcQ3D7+q6FsxwzlsjCCrUWoSaMGlmZ
jEtMqrXaB49xtwsqhKa8BDiTptj1hcyI93b8z3Qq+/2UOgW+NibKYy6sGAruFKWN92cIwEonBfMw
p8UDng69t+l7b7w6MzFpWWViPAsYEbUBSI7J039Av2Y7H5vecXT1gdwnnC5d2b6b5mIiWYeTTF6X
RV8LO2AHCvSEpK0nSDyzqmiCeaU2TV9MF8KdvS0+WXMja8si05tzO03MOszLoY6zRfvXUjwdHBil
kEYcJv65W9xIuKVvcNM/A0lZTzW7bdKv6DVmEneRelkXJuFjrOnJp2tp607BV5sY0rBZ0147gkAi
sErBsEFM+t4DQmsiLRnyc+EOYjNpDWWMOgmjP2ZV4ROW5+4GzTm7a11vF2wfg40K2lAZu/tuePJq
N6775mo0/NYuu1y3KLbm2Gwrdy53I8nKYNwWZhh5sEak0h4XCWuv0qfTWppNSFjAmax6KNOriEZc
H5HZMU30DOJCnYlccntkvzr0jb9PMLxs3Hn8ZFcB/lYS0wo6ue2cn9XN3ktTzFvPnS5gts8Ef9cb
IdZzINTfvLe6DRCgE3TvASKBnkWBlYOAr9MDt0wZ2qyTN5nNOKzNHvOVCgZVcnEccdBagdS84AfS
ZlYhiztALLHJdAPlzolxr1vr1DkNTzRRVMYwEQFKId8vj4dHUqETNnEo7b6nkswefgH7IX7Tcw71
+c4ks/0x1+mW66mzzYeENWA3/GsNdtF87GT3/QW+GPdBv9ezfJcNVP3Bal+EkrSN9XOmM6mSbaaH
BkwA/Ppf+VA9U168OG6JvED6D4GDdrJWfja9qra43lU4qu5MP+d92iohC1a6HkcJk+3cq4aw87x5
0ylIDWQUHQvVz1Eq5N3w6huh6JHtyVd4vDuVYPbqiktls6fN9PY6+hw3tmwOxeBCmnO2tj7Fuh1k
oaCzCFevE2HZ1J+5Yf1FI3jQaOqdmiMW6ZWDcMK/WD0z6R7MaGK07wpSMFNNPVqC8lZBtYMeOX0Z
83it3HKLavO46t1/vF32rhs9j9J/gKZnc030jcXiWyA4yHx9J5HwbWAtwQEmerrgwb+klBZb205y
/Fjwabq+O1W++IDdNm09mzbksZVoanmrlRYv/JhD08OgrHqAv+Nzq00uQ1cGJqnxTtbRi1MVz8Vg
39qi/tVmBjFJBzWpx1O+lMO5IMee517whXogs2xdlmFjcxdkTUPcL1H2Jo+1k9AqJl6HXsogIMDt
v6zO+obHxjNZtqCtpkbfiAIuc6nMQ9vW56mpWMXCy4VaSSva+8OBKLoQPp4IaxXMYbfaFhdOCX24
G6+rtCNvVWsooSjv+4ku1HXm94EzJ1W+ERo0uZvKbc8Ekh6RDL2ilXxFjBwyZzikvIJGG+xkX9r8
R+yS+K93VmdfaGRFCC1sO83AryBuQb7R66Nfi+/ONc4lqJClW81jCqLogfg9yMm/zkZ2z6GVUO3u
CNjeQ0xAG2NwliwP1p7pSpBd1VNf8At8P/8mU2P49ED6zi64DPCUluiOgllSNpvbdXl8Po71lOf5
U83Un9PL3SUpGeV+811X1YlegPn9pOKxk5eARR38zuTO1Oi7baenBn4UeYGnUZtfGWz9B4nj21vq
p1ZwOZdFts8M8JDsctmHBW+rmg5mYx79xjtytH5LAsSocTwAWM1T0rjGQ2m0RqOffqSjdpAtmNTC
sk7Dg8MhfKR4ifZTJf0H3gYKK2iBpKIEmyofLxl/bzVzOgGnYxc2zHo4iOETZlUk/PG3TFmKV2Mn
rou3JFvlGOyJPdg9NWS+oG7vmYM+Jeu07WqUcZmmx95V3c1E03JehHyCqlA/eVP30ZYeL52LECBQ
4yFjrRJo/s16RG8vLpqMNDnpSBfMVP3T8wmITolNFkFhJ+e959b7rhd6uOTuPTOHg+NS0mZB9m62
HWASRfBAkzlb+uOSk9xfj40zfbPUYqIAMimfDKZCYqK1WNq4HVgsmX2yvPKOOLvS1567dLws5VJv
eKnY61njjxRgyB8PtUR65CzNW9AHX8A3221XED4AsqcNGeW6u8WjjXZ7+aa746/ey/c+L3eJ5BS0
Gu8y1+o9S70PTxToNFyG+YsGHZcOku6YD54Pj/bYOrUtVyLC7adlTRnmt80fNH5BONnlM0qMm5no
fwNvueIYv3QYE0Pb8981G9SQtXJ2NhpyFke1CEqSN90Z+HYH/wUkGBx6aPA83+QiBMxQrx4of1qn
gJq9eHWke/bn1mQsR1BsUKLhylnhDcPyr3e6M7rwf61rwrbr6/fcV3GA2tHcOEC/iRk/scniu0SX
Y8TlaHy7DmRiglU2vY9MoWN2unEfjSkWgk1iJiPYmeVqD+oAPSwNrVkcSmv5GFvj26aLxuqF6qLU
aYVz46usjUi6QLKY0vyxgPQAoAQ8JjsmvKVWNVsNmDNxF4baZBOjVi6dE9yTo2H3BzDTx6Gv5IEY
gL9Wmt68hu1ip437mQl9ONtBTRIxhCebYXxFagBhCkXIsbwwotY9BnP2USeaAO80h505b1jmvuSL
s2mH9o8NXtAv2KRlwjaOxCb3BLqxSyTxpg/ZecN1mr2c7TdFxSLUtxaIK13flyHGH1NLPxGwgkQM
/DzUjE7u2pbdq1tAf8XKAyKr+aoy5D454phgVPRsNiq0Yqj3tQ+k1YHZv4xmG4MpP7odD6qAbUAp
MX/kVeZcBMkFXPgdJDP+4XfjheHMezU6v24wHd2SxI+0/h0MFIFELhghpWPUFv4hyFbgUbSMzQAi
Oq+2zEmMY2XN3w77iS1spz0SogsvEUOxPHseCD/dpNZ4ULp7STP3r7/k73Mghk2iLMCu2vewqiGq
IHihnyTbg/VHl4/AOV2iPfRsa/e5gG/U7wT30Opnx8pbnKhe0pGimtucAczZrRh6T2nxRXdxQjh0
0Lzm0hTLGkEp1DYuYxV9XF5ndA/wpeqjDqDxofAPvYwEDX20ILehW2bGBwFYtup51blz6UXymOH6
jr7+h+tmHxgZUYgtQ5e08z5Sm+2z5c6XTtqvlYEyv3Ag6TKkf5acwEfEIVwWrDChZTFfqG3aIo09
MeMQ/WJmXvNkFfp96ad+Tym1t6viRZnpc9UTTaJzdhzmdom5739lykvT5dZ2bckW58Z5WtiuUODP
x8Q1P5Bq/+H+xRM7w11brK85Edcpr56bjmAFNaTBrgqcTTD5L6tV5UdRNrxN3KS6rqttTpUXGlR6
RVk+V03+yx259WX1ruerQVYHiSC4C7WmUSEpIEEkZnUq+G02A5edMrQm4pr+zxQ6SN4J8dDCCsVm
nRuucv1iCV8/7BNspWfWvIBrrhVY6BDZ5K/IpyQy+MoRm8HwTvws0mnv6dGfmaEwcANYTZowCe5c
PYxVSdEZ54+2g/pJBfUALvFDL/T1qFft3WNfDosWEZA+35Sb34G8oIsCJGshl09rPA9lJyJSpD4a
2XFoJsl1QKWw0RnCgL+efknmPpSMpfzRuq1mdrGL0YjyujFjbWb+RULasXQSEKye2OsNghLPK68l
CsWNXTi/gMSe12Jyjxb2U1TALtddz77ORCzG68nfCchquLTmObWag9Glp2XNvkx/dB5oW6ZbrQUT
r1JvSeL1YaqZ07kF2826AsiQkWoI6+YmQiXEDDdhhmQHMwpUPxTAQ8PSL/ZSBkSrMDyMtCmIZlsx
sXOWmICS5Wi0IMZdB4REqz/n4MSXkkO9GfM9npYPXrmjMwOPx119M2X/g4vq2trGnqsr2HuzE80S
QYia+2vxoC3mBM089jaxZ7LoYL23a4hOLqxx5IS09lrJ89OVDx0K4/vRBckJarfzRmCbk/PHTIoE
pDVWKl+QUgBcjonNYsecSRC25oYZQC+MHbm9cYlXIMaFwQwQ+Kg5d0eDKAtjhPaWGzE1a5QuJT+2
HJ9AI0KEF1VwyaS23s12vbdOqoUo9WNXz29A92JiYngVa/dHImDdl6AKIMdnb8GajWElp1PeooLN
XKJprO1QWtnBwg4R8t4fhgbmYWYvP2uS0W15UVXUXx4jT+I/xufMZnFhosxQ/Xikiqs2eWFvW48N
VQDa3jb4ne2zaMeXsS2PC6TvIdeeGsN46lZFUTT9hYfrbkFp0BFaX5OVUgAn82GgKuTSps55EO81
ND8Vk6GRg2lo5hsrhXs1oh4YvcIiE5Lvkx9MUv2G9ApXs3YxM8jlKITx2xnmtQNtFvkqi8l4+goG
dW2mnvX/6rQbMNLbPMgIzhLBPisZVmFEiB6xvRvLCugSHmtCjo72knQlDL5OjieNXVs0sKZEaU2I
EHzgzWSNcWqxLiT0bufWpoVPqoonP/tO9OJi5Kh06CvQJAZ/O595Ihj9uGJJG2doNEPJqO2t9KYl
HFozHhhDjKRJbdw1/S+R4tyA7wYYPSBUS7yYNnqnQyzdDCiTUeOfUViTfZTV/JtmRkjZnXFJqe90
Ut0eVDl7k8SGYux4pBX1Yjsq77fp5FOptxd8HfvR0Y/1wGlgTvYfU0F1n5WAgGIZFaKehmll38on
C6wm4z751bIjI5XzLtn/HZfOeim56S7mrP0id3sxg/5ulPlZFSDrmkoaz9pc33w1vCP15AkMqBNt
d+a4W/RvYXW3ycK7zwzgqNwkXiRJ7CWfotsvxUla2Rvqv4kQiKnaTmatIrfEMiz9/DwLXhZWsQ2a
4PRfbVc1OUK6jd4YXGA1EO6BywU42UpFk1bdP28qOozQK11XYuf/DYkzMpJrxb7qzHPNAAlZHAKT
emlCiswQ0cfNkTOYfW/dEtwd94m5DdpWUFaAMNcHLtbGouSRqYgZEpOFo9o/cF9ZCwxMLzWoveuC
RptdeRkbCeoPNNLE3bhF2Jb9Y4ATqHyb+1k4DsErmnho2CUW2fQRxzO5cg0Lozb2ZUHnHRD91KGY
IfPXh6CVf5uD2LUF/4uYpjdHoHUgXsR51EA5qg4/jcxKsFH17SdlGYR04aHA+Rc9xnU8KpD0Z+/Y
Dx3sUNfY8imoMB1cBwUCVD/vf5ydyXLbSNdtnwgRQKJJYEoC7CnJai1NEJJlo++BRPP0/0KNqvQ5
7Lh3UOGqQZkkmsyT5+y9tl7clhr79iDG+6k2Eh+x8rzPe2MvYypVW5TDqiZ5yjr9vuw4Uy59aG4t
gMIbhkhQWWMEF5qJ/TgjhEejHDSW+ueUZPeq1H7CPqwQ6OBBcJl57sjnCGrT+FWje8ni8XXU+4+x
zZ/AasWbGeUWjImgn42PwWR2GwnvB5o8WMVTeYhVD8KTC2vU85sqFhOtaentgIcSkyD0cR8mqXaa
EnoNlUMVFRr162LBOBZJ9ZnY7qMpp+9MYXj4ILApIlCohZzbRhXzG6CLozITFmdVvNO3jFagcfS5
oGXY2JP1y1RmfSAS9x3C7BEB/6uVNJ+JaZ8Gr7p2wjlYWXJ2I3HPwULsF1po6z6JJz/n/D/XT0g2
OPSE5pOVdBFl6ahfwj7eR557GlltOaVVR9zx96YZ+n2vq83s0ZR0VfUjnLMPk2taVBaCIjUCZtLv
3cE5aIV1VMQlwwulf9G08kBTGi2f5ncDUyWElJ9p5/VwX1OMThS2zpDWfjKlH8maI9ClbnGhiUME
jJUxITWJurPyhiXF5bwbaqR7mKvgWGuNHD1tMu0VaOMk5DjpSGPnqYmTShHe5lDJNovO+ZKULX9G
SrZVNUPlOv8cabwtYfUAGANJhtvdGhwMvCl6TZrq1HtUNUx9jwsC0VsxZC90f7aaQ/1WT+kAKBtR
hvJcQixUd9YHtTcWg9ZKO6FVm5xj2ZuHEcD/NvQI6ijFex86p1Zzbz1O5xtnloeZRZwhrrO2592t
bsCT7iwj3eBvO7d1FzgCCbRBb95P6/TUra3HrEVmBNPoauUMrXKJfGLJ5/eaAaMVF1fT1q7U3tMx
tWgH09zYlzMTgcGK2DyMOW0DGq0DukQWNIhhyYmT4fhDJBPPpsiix95DQNHaWYpyXNy33XQzJqCf
iGJa8a6IFLJAc2uswYqe8QJ3/Dpp7XjXtoaXAVnld3mWNZ8mkrO2TV7IXe14Hek9KmToikeG50Kv
P9PWkrvYKBqSkGPxI2oKec3xs95neoo2qYgeyKahKe9NLfNt0e5NaUQ+IS7xMbS9dA8rerr3siS7
oETrPX/saGJuoH4ytTCGsg2mirSNyGo43ONuS9EI65dUr/BEMYdL/bilyxUx6jzash2f6IvGvoqE
+SJVmJ5yu0KK2SLQi4VoXmPixo/j0Ktjl3CUaETXQzQuSeDKQ/tsqDFd+BBVIdYsqgYldpedMctP
9tYt8+xHa0Wct/KIIWedVu9L1ha7WRGhM7R9t4/trvlRhai0NwspMqTjmCHzXhnfZbkZ3Sait7YY
UtJz3qDW5oDl4CAD/AdDNrXROsZr78zg+M0oSgYNxcsOHo91bWb7wysJ13Bj2il5CbabtLHmBsU+
fbLOeXOtst8R1GAWXDJQOb0ZZTvsr/3WArAGd1rZ02E2zA/yX4CpN2Rt6mPT81x1U7cdrZEItGF1
J3RVX+7bjmglVgWG6aZTXWgFyKCmzX2kKdlSqseKcSFiRlqI00POQCaw2A99ExvZgdYR44oiyQDk
dI73kM4ebo6u6e9cJAvU0l6zK5Laus/wsuyyzI62HA3XdAi1KhSH5NNZGsQOo9J6do+YpclmyOZH
Fqo82k/WPdld3bmZlvZbmZju1sRXzsNZRTfawiAnC2NSbvJ4NY7kOVISO0f9W1X9zZyGy41U0+eU
6vlFmpW7qiyo+YBYMXW0aWsKq70b7Wi8tTJt4rwTFuWGHvnEwT/igKUlaKf/GVid6pBj44YoqQFG
7gJ/Tacn6uPqqlgN1fSh5Tje64zupuVhPyutASDFuBC7AkzSfVUkDFqboUQqrbmMgfU8bX9qmdM+
mQwhd/GQPciaGUSbWGC86iZ8mPkNfp0nvL1/dqv+r3dTkisCVwTukm6Jf5zz//KMupHDwt6k9rEX
dLB9fSnYQgoc9OY2taV13+lTYZ6WIdKmoKPZ+hdn/lczNlwlA6uqaeu26dn4hv9rHR3zofQSV9eP
idaa22hipMSChTNxyDV/NmL9/42VRpsLCKuhS5ZgnMmIP//7eUi4gXSnto3SPZ6pyTW13t3MBqw8
TCAu/3J1v/w8CUxMClhpUFuA3ZpfI3c9csUEqVzacdQwStlGg6Ml0orPcUjUlSr1b8S0v3zeV6Zv
H6azkJLGb1sBuIgYSSB/zndlQQBpanAW//PD89VXvf48LiJ/rEw46Xy5mhmnDXKMiVJsSvJqqWWS
cjPOqL6inCzpP3+Wsf5l/wJM/HMtuXemAaPR/V84GFzxOWm5RRTyoqSATyieCQ89s2cTnEw+AM2I
8rFriwEMFSNnnGsGQTxax9CPFRPF7zEsOaj95Rp88dz/87UY0jv4vR3P8L6arjNdlCSKVyGe+7rY
sXhhJ504ehpxROiWzlYnmWceSUisdho+mL/QBb68v/98vEMotGnDGBCY2P77QNuqMuHmVtEJAEXB
WLMxse4Wjd1GqI/L+VXnpPaEs0j8sDrTHv/y6b97ABxJlAt9RsCWX6GPqpRNhcwlOjnziDHISJ+b
Ih5etCKaHv9y+1eUztfbv952c7Xy85Er4uNfC5Ux4qFJMz08Vt6CWL5rCZKM4uYceiAJtwjLmyuz
JsjxiLGDGGsjAk9inf78Lb447NerzTdYcYT0/IFIfFmutNwQc6HG8NhQ9O4F7owAl9KEpYoxpWHH
CDajtv8LsOIfPMGXn76uzfB/wMbwrK3f6l8/XXaSUCQKymM2mM2+WCQymQWNJf5lLACAM56cqXMY
kOE6KgZk1SlSQ8ZMChOS7n2mNr5YwnIt5gous0nRJrs/X5bfvAOgtHXDsviGhim/fEEcNjMQpjo8
2rUpru2McXSETRS0c2vfhlahfe9spzimuNk5QNYy/AsU7jePocurZ4OIXCF03pfPt2O6ZswEvKOa
NHtHvIpOQ5523o21GMlfdpDf/VYBjXdd01co8JfnUBkIHDnhhce2dKmQDY9gqdShdaZpXnJnIm4O
kPQ6R+zRznZZC+0/X+vfrYNYW4TLmmtYfIkvoB2wAJA2Hds7VvmvWU+6vZeRqrWkCAPL2n6OckZq
jhxIsLUS/ZlSft4OaBp3pXJQWo5udDUYUf35S/3uBpjs3iv9lT++vpycQtGQEJ6CN21iEqUrPX30
GG+XW6FpmfrL4/abXc4FcME/ZAbYQM7/+z7gYox6o7WZrTptTIuo0Z8bOliQIIZszV8Tf0Fc/HNP
v76ANiRo2zGlw3q3/vx/vYBz00QkVWasPRkJ5numTujtUgG+CoWKm+LkjzWS3ShzCAmyjbIgzit3
GEvqzap57CJlvngcaKBD5En3N3ap+M3OiIQQjvKKw/N068sjWRBauBBrGB7HauTjkjEBSBmu1DC/
7TTtyQvbhoDZ1DNpfLlV9X0iWeOFUX/iBpWeovtpGd60e9Gj597WYOwwv/aciGk2klcYTE6cpMd6
7Nw7J67pG05dEX7rUS3cWk6cI9ondR7XJkfov2z6v1tvHdY8IR0yO+XX3S3Kp9Sw2tUOjYAJVU2M
UjettG+x4zz3nHo2rk6UzJ+f5d995sqKYkf3CAnwvjxdSY+xXbVRcsq9nA8WJjGGCQ380l7CW1J9
J5pZjff/8UNdh5kth0nW6X9u8b+esB7NRWd5aXLK6KwdVS3KYJ6U80o2OeMbQDr7Ke/k/s+/9H/e
WnMdowKKIYkCfIvz5blhO0/DHsPEURWue2iGhfyPpSVyC25G8OeP+p8yhY/ig7hNwl5xjesj/K/f
JwYGF3YjJe0X+hqJ7yXYyJ1035vC4QQotZs57DnH//lT/wdFZPOx5hpwAZGM5fprukhkRwOWm9o9
LvhCS2TuGda7mOgeTAP9ikzIMlxxTaEtnxagDQaYFPIfeauo4oZOm91tKKbC/csT9ruvZesI3ZkJ
S8/WjS9lxNg3UefE7CGW1se7xkHzutEUyI9RcvpymZ1usGXeuXbjnAbDW/MFuxi5StfvUjg+f4Hw
/e4xoKRmAxXSYD39snsaDCWkO7B7lkOGAqxqTL9ciOj2kBX/ZaP+n5WK+0HSiqVbNgA+KLb/fQwq
URiMpNKQEbI28xZDrtukHlOXv1zh330OjDGYd6YjAcV++Ul2Uk34pSPvmHuyxQxchkt5EHmK++jP
T9jvrh3nOpPNj/AEoX9ZLLwKo3jURy4sM7MHwjIS5htoFvZOirBl+Nvv+p+dDyAjKLu1yuIDja+/
C8tPEna1dI+TWsZsY0drEKElypGYH9LZvpNpGP1taVoXIG7Lf/Y/06LcxdtsU/1acBP/e9vocGod
RiXn2Hstk4V5VEEfYrSiM+3tCJ3Pz4sXdYgym9w3Ws06mzI6yKUqTy6pS70VGge3iMznslbyCf9H
tk1zQfqkVUY/1CJmv41wyc14d4UxBNW0RjgLjuekJW9te4Yzixm1jjX7Bsg8Tr9a3NkQS7YAHOVG
9dYRFWjsl41gRLAU+4W28cZ0s+2iwpsZqhjBwOojG8vzZCXxhixBFzaJmyITsQibs5bH1nDOpkaL
R4y3s5OTgF70t+TRkeFazc9QYA6aOR0YN6PKhYp9KLraY4xY3hVajTsHfaTW/fRkcuvWkAskwcAF
YsSqZ2rEDJ1PC2cMW578kdUFqnZaHsxUJqcwgtJO0oMVVdaBL+P8KvJOQKknlArAAKoaGDoaXhDh
oESm7a2zFFRcbk/m3/vB1b7pQ1vQDMyiTyqwjEFXhkUWqpoDfkERXYp0gXtll3JHb7Q6GLFkXkWK
ExKDDmnM/Zw0bRdA0nWagBhGsB/JlJ+aIczOIfmBQS7Y2VM8YTi82WlNL1N7tFGkxUox7JlhM9nQ
9PI7vB/xnIQTQxI84RmZjBku0PDN1GogDpYjtuRv3SMUfZGkUeLsSDghmC+r6AHnQi0fms6Mn92s
oq8Yl5VzaCFabCownZsx7+udsUxjYKJ111xrD+nKC5qkrE5NNMTnEbkukibEYSWxfZ/6ECl8aLp9
TEoUktByyz0Uk/KWHHFiAIihp7opGlSv9A73+GnKS9/b6lKVzWuB7foRGliFSTrJ96PTcJBfCEB3
ltY4xeN4FrX2cyZmcK8IOPbZKCTajoZZ5AS2xx+xe+7MiJSHOhVSAQZbcG1VUzVdx6r5KRLTxCKc
Z+mmzrXspHGgB/NU/opBjQQ0o/AO9yaqoVDHgFOS7XdLz088apPV7XMcJLuORK5XnXg3lhrrB9nj
Gn6jaKBT64nvEOt5toSMdzIhJAzyg7oq4C53+H+1Q8nGh7S4ECgOGLSoBTuwsvEJG4wLrwzG34Re
zDvXHBj722Fr4PQtVSCseH50yGB57pwkfBpMtDnEm0F5lg6zqq67D6GbXPoF7CAaXRfvl01giaka
Zo1IqGQ1AnYtE+LZBF+vhiPyklpZ+j7asrvVPcXIL6+hXdSefAWFpvawneJo58Ta3PkyLEeXuTxj
4wMPPR4YhXBwVUgMQODsSD/njgIuSpzwuEWTxGtcFQzwAKqaTzgivACOHAAOxrkImYtyy/tVI7VW
4rsWLgS6NXH9E6FrMRF93OpbCGkQC7UYImld5DIoeOWoqNtkeWLmF0Lm4AG8J/F+pL8sl6vROsut
1AbJaDkaH8IFO+zAqO0bs5dkH+Ov3yaq144hjOygBlBKhHCtfUxwTN71OGSbGGNr/MaUfcX7CPvD
XbziSXXxErTCTHeVhq0+yszoHuQRxs1QoWKuou5H6Gj22VaDe+kGY7og1ZxYKtOZtEmYUXaJ3QbL
TLrB/Sv3iYWYFi6Q5QOJXtPEzHeydtKDHUWcDtI4ucnwH92YJg84XETH750oPbkqaT9Tmj/YGsxG
fVNm2O6cpY+JTGmQUIaOfCU/dTp1DPj8djDGncloa0vieHE/dJRXBg2immnezGiNfG2sqgKKH9k2
vb+UNca2aCIVc7JnhA5hv/xsU6AYsUWSh5iq6FD3nTwA0ot/OZW4weuJLshkPPo9clV+Y6qKtGMG
rhKHdB7/QuD9K86n7JZpOMqrqcSTvYY0Lw2sOsTl0f20WMVhjHArrvQvXR2QHBlBbdv1PVBDH9Hw
+DPrJIMly5h7xmRdsy/hwV5aF/gRZlN31ZG3iEdaJiRpXn+jv2E/wkvw0OqvvudS79Bo6qW+0wQO
AHta5QhhNqOQHZHnoXFmRpYHszDnHyGjSbZQe8RR7qjqnKGA2LHYNzxBU1+f8liTJ73KRo6aHe34
qXe8b5RU/QE8DtMXqzRsrCaC0SAkrFw7GEqHpGTa8056VfJUKL03/DwxJAOhvugZy/e9PyQmdoFi
Nq60yOJrBPOLCEjdsXJGvikSBeY0M5M0aIzOgjqUYFOS00e7P0UWoxzZsizbEVOVTcmg7xOLQndY
I0caBOqKTS2elLhA71tevVmJt5HoyasMO8TmpYUMZuMIK9/CPBwOndUPNE0Y6GnruAaRURyI3ggv
tsjMG3gMOcfXOiqAAkROG2R152EHNxsD0ciQZMQf4tBq52a6JB21iIaqeNpixxe0uEhaOWnZLL47
g5YAMGS+4pvYWd3t2NTyRM5SeSD0OPOBxPGD2ibsIl4aFf2Ioxhbc5gZW2smF2KjMz/D2JsYwdhb
65g7um/WqMBFobTCQr+fpoyHN/wZLVZzwYm418sJpTDSEz+OxngXRe1raEXFfsi8+Qc2jjeAHo+t
CC/wd1BTr5PYBRRvmp6tTj3mtX2MB0bQmlHJuxCJ3dxgLUzzw4CX4EA2+zcEl8kWbCBJYG373RzY
bueuszdakZOf3qBVtHnswb5aqwRrb6TW02I2R3TIAEhidDha0k24QtddqLZ9kVWHeLIkO0ctAISx
tA26texAZTyYar5pBm3e6mZ8C8PmJdLWi2zMZ6Mlu3uYA30e39spgsbR2Oc0MnyVILPGmrBJ3frZ
TuTT2GrPaTn2e+yDN7bdkwk6obrl0FXsHEaPW+XyBhQA/qSGvJFjIA5GYzvH7bubmw/SjEzOYqCb
zRKrHdGdcXwx1aLOPV6aPoLuIvS49kNXqU1T6QtOklhCTJvLGhQ8C0VO0/+5MMAwOkIhuGpirH+D
o8j7Brmg2onWRan5Cs+v5k3ZhcY9KoBJurtEwAlq0dWlGFmyMMEiyRzVk1vILat/dhdL+zK4oQGT
Kj0gYX8vFutN5tp51E0TqXhe70RlXzJnPMf4bve1iE4VAS9bxJPPuHIIXYneOW4K1PhGcxNiztsY
qd2cnVa5LIzNw9RDvIJ5Uh+WQjzSEtibhboaAzr/gb1WNUdpFNzjca/AEybIVTcuIG6WXlgezAIO
taycXWHLu7jVSz+S0x7XBioO0AncjQIrQ/7dcsf7BCg2KFCk3ePIt5lu8WjudVm8a22xEtm+qaZ4
sES2M0kLYxX7zAFlzax0FP344Zbip7QHzMXypzlZvW/U6AIz9Eui9cMBHXCNX7TUpq2ZRYEtWD9i
c9gSXstWbuB3TcM9TLtbfvxtVvRXzU0+y9G5mV0LL/W0I9P9k+7+AzrGm2yVxdbh3o2buzJZJLok
813lig5VcqsKLRi8+ntTw79wJncreDq+sfu+69N4707DiLbWdXYGGSXYT9G1y+FsQTOLN2uCS0f1
O0YIGqgVck6M5NjPNVI7CICh893O+d8XRuo3xTSBINHIbiyUyy+Oj9XonBSPJXuHddvEyakvc9+s
pt0EymtVrCK6uMQyQQdS+hyyOdmkmdzoS4cJMs4P+dKGG1wMT15P0eA5w4MBnc13kN35a9T1xp5R
X6W6Y4B5wxoAN08e+jg6hp7zUy5oQeTqBEo5joxX6n/MEW6zhZH6yggyyOwYjzJ/MU6fb9Bw914o
PzBy2RtLkincqPGjg0ccAyyOXUjnrXsD8+ttEcNuaRH+mGu/D3taml2GsYy35CVJGMZ4N8GXXLXZ
22fZ5Id9s5+7+MeUpR9xH966PSekqbgBV43sllP0tkZsFJCzSTpySsIPyzPXx+O84JIGPJb1q6fj
Ns06ZFe9WyOCLOcEs693H5OpLmuGfLDZwHAoHi2vlTekfpwiI32z0u4JHOxHquQbYTiBUYkFDY1N
leJdgXP4dKAIC4+PbV5wCsKCuNTuvpf2W1FrgQSLvxXN9LNcdPrpMiw2jYlpOplRK8TQuwCKdbnz
aFYJFaBFdVd4cqMhKD/Vtin8GBWJGgaO4h5SnDYhetdtwe+FGJVoeXjbphMSs3D/XDZzTdVdvKQ0
M7mc1HmQJTmTturDLDzArojONy3aaRio8s3thyOQ42JTe9gx9OgANSjc9DXsiTFvVsRbhMsDGGYM
BXJTYesIK9ToZod/VRrpNoq7OyThPuLNm8nKdl7GyWSpPw13eBjhMqOlhqRQRWlgtvPtrLpkl5n1
1e7z185kMaYuxonohuw08DVMyBhoaqAkF1TSo1485WZ9toyGl9hzcT6XXRCbsdjNcfOYTPZ97QBs
Hdiu/ApyAmxi9dGskI4Wpq2FaqbrZmiMsMh8BpaPJbgqNt3sgrCj33awWQMv7Q94XA+5VV2tpEXY
kobIIKwr4kKYJo0XJIMFfq1sjnPa3Al7RVoqpq0aj1OezgevqY/8qqthYH7sJrFNwedspiYu92op
PynDt1ZUfsrVajin2hXpJ9D7koNwI6NrulQfM0jOre5ycx0y89Z+Icq0jtvjEje/1B5783QJHe6D
PsZV4KSoZbQKXNNAgAaFtDZBFm5Hzs5DE144juk3CgPnputj+yiAOLSImvh/8Z+2zl1qJMe5bw7Z
smzHrnxhld6AMNrladj5oZq+p7mOk8d1x5MSwy9paO2xmDWcziI5mfr82CJVihrnJW2j/jp2vbG1
ETH5eu55mBjrk1gr25wsvgfyzS9RMYutUzUHZaX5Jm/JlgdS32w7jT6J0TWcOFjVfUMNz6jMdgoG
hFVhb0kQ0AP96YhSPGR1A9kFWgx5nbBAmhr9quuykZUYejeAtP1k0a6jKU4UnEfTSs5VpF11CtlN
iHUkNDWM1atkT9UshUVjHWKpug1//2Gh53RAXloD+sDA11rj0+Ch3OXfZA7Wk93D0pJXCpSXvGNF
AOh9N3lNCux8dvb0zlmeVH8pxvkgTUghxoxZUDQ3SUtMDbaNbaZD4aGRVnf5cFiyaN8W5oGgyGe3
crdFoV8zRWeNml5oYLZ1oxmCxOI/SRjc5dJDrLJEh7yWR2GYQGqHRxglT0LMAHPqwKa4ZDxb5ZB8
FLjj3CgYYUC8MOQoA8+0xCGhrs4K6xzH5c7NuI7UjvOqnHqFEv+t7YyfaRg9M+OnLDDCoK6T79T3
fljb97EYAvaNl3ni8FS5+ma0FgFPQLN9dIpgReYnRcFYdtq9Z1XDscO4hmRYHZUeseF1N1OfbbVu
mXzhvDdgDKjM9l46gbianxX2yo2dhfthnngph4lnawzcIrnvszG5yClOfb3npKInqBwKycabeBBt
qrLvAkhGiLGiOpiZ0uE8y/RAVLCjcm5mOGq/3FI/ij59MbFBcGyETh4v9bEZzU/DKcZzqfgxmOOI
1QUDpspzFBm3cdlc567+laYjjTr9ZkZ2sHGM+N2E3+oLPfppGN65q5nDFlgZIajuZkvbENDzOhPb
1mT9PR5kTFu6+6HYhImD/0G8xj5dkjfJ5HY3UzNA2Om3GOjfogIFfe6wIVPkQJIpnIeakPl+ae8j
SiXXmq1DYWdvqtOGI9Nn2hrIsjdD5ayVTJvTa4mu0u7ItcjjY7kaeiLV2we7c25Toz+ZznCTwbRd
wmg4ZiJxCZrhdlrLxPljeWns6ZOyz/ELr5KbxgLREi/31iyeliHbE/N+NSYLauI6ai06+QQXDrBo
rR6Vk5U3SqgHYoLsZ/DPDxqLMx2nxd0yUjrOkXlRYJuR0HWnQnTg2sdpb3TmS+bFIdYGO9u0st8D
g1su1hS/VbZ1dSnR42WlGrcJ3m/7WEDzw54fOUFZMioAJteB1LJG4N+FCqbw+1DIx8ZdKC/LoEXa
r+zxJZP2J86mz9Dpb3VAGojvmS8OJdq7Ot6poSEtgCLG7SZ6DIVq2AglJh/BsUyfbji93yrLeTMz
azsZgPX6gvfN0s8NwwbYJn0whuNdY2JxB7Kxr7BZ607nOyOUZr1ifrfsFjzpA45qN56PcvTOJKXu
G33wuw4T0DinN6zs4Tafe0hdUUnfqjQ54UTtXZs7m0o3KbjiwxIWGsC0ElZO5budB9MEEBMS3yzw
RnnU9AzMpQ3Ivp45V9l7CEFHJ8Iq2Q3o9dfHY0jTx8lM9in4mzaVPZiG6EYBTsRl0l8rS+xbwREE
3wci/3BfuREwzIp2q3zEr7uX0XJa8pR++1BQDOLFc7u9siGm95JyQhxYQC6u3R7QSu6yOsLoDA4I
Hrv3mjYuSnHWAAO4axUFeVLulGXvQy0CWqBZxxyJfp14DlXMfGIb3zZVdk6gANlCC8zOvAij9acK
5DDp8N4wbzqNS5fX6VlSYvRFfke2OY3b8L5qGGXBwOJ9RAztUJYON9VMnnAur4ZTY+YMeaQR/XMm
iDuL/se0TaVxwzRjRw/5kg/uTrWNj8KeVaOvDgWAGwhT9d7Eq8Bpt7j2M/31QvsojcFZz28E7QAK
aIcL7y+8DI/4C/RWdRRo+ezDpNus4uqCU0aYV3ATxIe1kObolFe9HFZP6HHGaF0xHadKpObq5GO7
Ai3TaleGHQuvfS3a6eQQHwLKJkDsd9PDAgFPTWO33DPtP6he98dcO9q9uhF9fxwMjIh6eohQbkLZ
3vWZOJczslHbJdpnKi+EhRl+R3hZhXq8abNjEQ0Yk+cHZM0Hnr7tEuUPFaPYuit2OdU3sPjkMKPf
uUXfNm/bqb2XVsFOkp9iyJSLxCWpDZOGCi20jkPEQ56Jb1nTXYto/tbr4Z2b6++jpuGLGIBSVc3w
Q6EMDmMqfxn7ZEYcy7K76HF1P6X23jFBLXjOGOR6vq9SSwYxXooLZJSzNnqCOUK3DbmHN0CjoyAT
zl2YcyDFwnnbpuPwUHnFaYRguE9g8mtujh0l29e92odN8mTxPLhEuNfGeOksQPoU7Gpqz3Y+7jRN
BkKBOkhy/UU18AS9ytdXV4JFcVljTsmWcFuDlKHZG0RLdVMxRyUnkL8BzEzF4Vg1SN9CvOiG/uiw
lJQTfaYJ+4yYEG0ktApp0ISouVgAtMcpnQNqUW2bM5MMHEjTrd2aV5LvQuysHlEasbUgAbcIjMA7
QAszZDZEQgZLqftgDVntoxiiHIg9nTZG8VLq7LZ5G1/qTB06nfWMWcm1GLJ3ZPikDi9xwOSQb1Dr
K2B3uLMH7550prVft1WJgxsAa1Nle+CtedvKbDpZ5XxTu/UjHV3j1Ciwy85Y4XwjSKI3+mK7UMuO
1C+bYZGcOjXtG5EN73aUn2fBcappwC7E8RseENoPUXmGxrSruvg2Wrz9YIqD94+XGlN0DSOJfuce
uyByzikM5kY7AeX5nvNg0PNajrHe+XlBQZlEd2ZEoeY6vdhMS3UqnRknjGNfXbIgFtum6DbeUnNt
BDD2wC3mUPCbM43cTGhvjTEgqM6o+9sWO0VoTEfNowsj9dtmxvw0jgioMVKxQ13cjoWJpn84AFDK
KPgdNdNozM2bFJk0Lc12W8zkaWUaiFJLvSpT/GhVYT9ZZYM9wsMo0va4PMusoHByyvsKoFSoz9OG
scHRtQvqCzJeWqydRbWLptE+x576Huupe0iZZ/s13DOcPtSyFp3Rb8qbz+gPKQgHlNkpo0dBi97n
WQvyKH3UVf0KBbSmbatnfqGbL2EdBzmetu2yRDeMfw5hjny/nzUbCXniUhVKImTqQ6ab39wuJe/C
055nC2ph09vQNbqD1JDZAyQIJlSn2xbPt99QGNNSsbdAqPb4fEoiB6h6k465a9IPy3HkOsOjhgXX
0H8X2fQyDSFjJvx/WxUCOLc75Pc6fS5ZlKVPd3RnOi2HETldadA+seFjTUdi6TtN+TO3AEUtvEEO
A7HNHJsHkXhPTs20sqnD18hsKpwRbNrCA+MHkXrT2VpQxO2+hApYJvP3WuVHM4mAHciLRQUDev8j
mScCIrWPcdFv9S46zrAjvZoTVyo8OoOhyQabL+dOjB926gELjrPdjA99HqxdtXSI9Bfx3gBpvIYl
+IMZlnCGiwjOuG9nbbcdwGHLKX3O8vwyJPMlyc1ALAwZIoxLTg6jSqaSjuSsbQfcwvAwTmTn/kqy
DD9qpJ9il7dVT396LSzAfAl0q3kx0IX4UQrVr5rFuQ9BdtkjUJ5w19pAsmH3jzICvLsWNxk0zgSx
Urb2uU0DN3SWvyV2A6RB22vGeE8c+YMhxnNGP64T+VM/5kE5eIGHoYY2R3YXldFDFuGIqfDPOGVy
gmEG05vEWcuIHsGN3A6qeKoaPohWfLR1lxpKNmCgjm47Eq+TbLvnFJdP59lnK2U0A9X0oTRGN8Dr
MPud0X90RCztUBEQ2RM2wrf78j0e9P+j7Dx2HEe6bvtEBGiCQXKaorxS6e2EyCzDoPdkkE9/l747
6c4uVOKfNBqo6pZEExHnnL3XfqPd1x5bAIWIUzAZQlRZeRdmTpD8En61D8YkgyyBmw57MlxXTw3n
MoGl3VsYbJemWeec01aqTuH5QY/3Vb7F8/kDSz9seFPvayN5GBtkrbO3coz21qj9a2VH/MLqpuoX
2HbLjU5bUu154hzMdth44DL79mEMytth6X/W1FyuhvFF8OCnu4xvIqI/VldsWsUEX29MIgJw/HUR
j1honGAD+xE3J1v9ONFdKtDo4zpcPryeFoR8VbIDWBChuPKXR8ObP4OemZnu470pih9SEA5So9Za
+YJWuLLj96CBchuVGGa1atNVUsXMWY0q2GIPeTXcYdsF+Y5wlnPfjfH7WLf0yaN9YIhHFJMIllXa
7Jh14tCDO9Db0b1rTmFOdFAMARaESxeHRm++1t0U6oIVzi2QAaBFOaiSroMRKw1BpvkkLUfgfzOu
M296bhd44Zy99+U8PKSqucG7uR4LoU+6BImZe9a4ngJ5bOA1jrb7s8jICsvMI9tVuDjDSauXykFJ
3Iulov9mnDpfQ0Cft01hPywIOrbRbD27c3BLGPu5m+GON4pt0iwP5ESE+IM3Wg7bJai2sjNIaohJ
x25cyUykvnej6cY21AyBwA67FgVA7GDS4tVeWa4RlnO+pQN18tqUs0SAg3QAIqhgnk9RI6+MQGS7
2hevdqsw/NBBoyF0x4uP/lNdqzE7TzOm81jU3it/lVNOcHMhbmW2qQmA4Um9mHUwWsmHvKYAKJao
Xle0T8gO5uAQYCDyqmKv3GqjtHGuRhHvbKN4ZveDqAdRRvbLzdh3P0QV3Q6m8SpQjmClzt4WVZ/j
dLgdsuhmnsC5uhMbH6v8r6Ys3mqIn602bxdkKrt5xP3HpH+iLh7LCledtnZL7G4G4lZbeWkXLEa/
8paPNrHuTdu+jqt6VZRL6BYa26gx3yMZD4WmP17h6yholzHcYcDmNuq1F+rT00wlTYbUzwtNMSBE
TdigDdKJvbdF/+42mERYa3U5/MwWRWK1+UtHlzd1du89k4pbBDdx264bhzooWRTwKbvmPwUlwta3
o9/koP/xt0NQ/qZkuW376AQiAliX+XEx763oRF4NcQ1eqD4meXI7+6A0YdG+0LMcGRL7JE8yDYb6
8ROPKTUWE4OekBokd0zWEufNEgOLakuHKco+pmC6L/2akhPIa+MRQw+0OYO2YDvR59hPL7Lvnqkp
j6WbhV0y0Fpz93FKCGExPNqlXDX+fAiQ4VylOtu2c40eSD50FY+aA7Ikis9TSdHh5wdXUtWQ3vMk
oTw72Xg5/DnPOmHS4g0MKESY59OWZwyPpMqvBzd4ZIlcM53dd5m6HirzgyQGRlMZ4rZMjXtldQ9g
3+8dAF2xSuH3ksRWjad4yUJrqN5jfL1ORNHnyU1aixPYxDDoh2MzWttppCgzRndPmp27izpBPzJZ
KwGpoq9mLBDE4OHA+W0Km/l1+6Fs77SQPQ9L/s7pk52vGRd0xamvLXSG1s4FN5UgmrYrcKDCekp9
97gIowFWVtMhVRIcaTHftEOJTc88BSVNOJ5dIBPX42RRXXgAPJ17L9Ch17gPcZ8wQtYFID9vC4kd
xm61jnCkKzWeqE8g9GT7SfU8FUxKmN9qZRL6waRKDxizuwxuRH3UrrFaVHSuAdLExfIA+DA0Bzq2
RWVcEv2MI6PXsNEwcQvryYmjXRnD756Tjdm0N/0gOKGyOrRdEBqCxTydy7DIo7AwaEk0SF0w2G88
1T0N3swAhJetxTZbzuUR0M2tsXB6QfpNcHQLkcrMDsVYbm2VnS607jGVO41lk0ArAIYRnSxYFnn5
E8oF51R9LBb/jpScQ9Y3NLzmYWVlNJgv7cCeApf2Ovir6Qk9xomKbj8mycGSHGXU2K/qBUjNaFxH
Xnoqp2UvggwaYTz+KgV93qo8cRP3QWGc3AHA9Uhf2UM1Cp3SOpGW99Kky77yl1tdoi4osVcMRU3o
u4geCqJzVqPpbnQGKH3yo8c4zaAcZOLOMsu9MogfYApwNrTe2pkBnEWRc9hQakOPURnCuLwP+pOy
k820WIyjTQa1dBDZLDaW0RkbmjtMSOZFHxrh3S+kRc2OXYI5KFcSizRTzF2XOjxlhosRQ/CWGqrd
a1+dZqXu82I+j8NFfYevdLHOxpjceZmGQ0TTvhYWtYt6NpUDRtBnIlZQ3rs+Ksfq3Fftjm/CvcvG
HxW48aXP3vQy7HJC4JhMrMY8elgwaXKo3oLGo4uqbjT0dBPEWesbp9y2t0QHngsc6TNYTBv1QQ4E
jPiF56aZT51dbNrJ2cQtp21lDCt2KMCwtvdQpGDyuvhuNCy+Qn1KMM4W4/KjA6Qz1NlJWpN3zsD3
uLVJHdiB48zb1ZBOG2ZfbHTproW96PjUG25nXLslc2qetUcnzc6xi76wcjXWmMlb5RxIqa68A4OP
I54zwjQvXQP0KvQLk/kJFy6bYO7uM4g429FzfuCPtrYjn3GkY3AVNMOzo5Jt1Afr3gH0gH80C42k
flqEPDtTd+0vFLnKIv3YrMFGBnJbBjaxYwmRbaNzSdNh116ix85hwOIb4D46qhobh0Wb5TfuQHhi
z3NBQB5kERndUpnu8G8enKTcDiL40dnJOmiNGwm6XRhMnFRETU3K3FyfYPsopt/g29v5GfFudtWM
47Fo48fYU2cCI4+6yF4H+p4eDU2md3ckrapV0ap5ZeXdg0/CNAKvdV7AFuMAuyGg65f2JECo7i7H
zc8DClYHHgIha1dDVFOrgMJqcnnftJRSHIUQVmB3Np6IVMAFPt1yg+Krcbo45NTWw0izCmaS7Z1L
NVWJYmPXLceofB0naNWMJsXWQS24jcEHAV0SvyJIq6vORaspVThrZV+eaqa7PbxSIgRzezXMl9gH
szzO3URaJhhPO6VQ1xCT40V/CpQp4ejlv3ls7BXKrNsaCJflGfHKm5aZUR9nERL92hVCMHtDT3x6
nlnYQrEAQ5haUM9JBxcgISRStcDsDbQd6yVabnAd3jYlDbrAOUy98ynJl1+X5FxvpFVv/ucWEXAO
bnCyHVSG8sM1ZHJIlbtdAHQih6VlPvnkcKV4XcKWMSavfRmSsnFvVs2rnzmnDASSo5kPZcMLM633
QTifBXqzM6eN1SCyYpMwYj0x6hnWY2f+aIBWQRe6xU36vPSIHiCnsboRA+Nr0mIw3YPG0uSHV+eR
1h3MnQXIlXVm2k98T1Le439jFNNaOysBIo9q1gyNUmGvzg+2hCNvEXPhQJaZhi7Z2RN5fHW17LOq
3SCrehYBZMVU5rs2aPl+rnsDseE6NuoTSZhAvR02fxS74PgvsoSkkPR7Z1xzaQfGFtivXqs5fTF9
/ayN8rfd2h9mRj6GV9+1gnXQFtEmHor7RQ53sGZ3teO+tHSEkSHEa70gpSqNdQMCR7T5XRfQaVyG
IAwmuHSTu3eG7qmao5aHd4CbP0/nBtY1GtdNFMwPRfC/Yq5fxYmSV8zbX/2SYkQzI7aaRG3NWe0N
uEt2PNzP2gAi4JAJwHtXR3KzzPZVSQDVbMaoEd7qi0g3neOnvB141IkvCFOD9LCi9ONNg/54NYLo
WEdj88SKkGEfNCnms8sUEcBrEhqBWX+QMmGfJvIg4GgQt2LIfgxr0b/KrHpOCTkI0UNYV5VXJZt2
rNMNGbcvkAm2fVzn62Ae/HCp6Pgto7vp6givEroO5dE4lRFFQDTsCi+6o2ZpUIgC8zGmgz2wTo8j
ijfO8e8k3a5JEtqlrdpZXf7TYUJEplbmXS85AugmSsOK4/NWWaoAHALdt0WkgQ32U4NKvkfmsXOK
VtImdh5a3mh/Mq8g6aSHgGS9o7FwMGxlmh8ugQk85ubZ75p5b/bVE7qm655l/4rp/82gp6fF7xvo
vrqiwGGi5ngPGhIS9MCBkQkwx7EqbvtiuY0tdV3NZbXCyXms1HIukO9AJIPiGkuH9n7/mIuZv+o/
LoNF5KzqRmYGTJhkZfTrQBKYXJXFSwQ0+aqxuneHRGlZdTAXgeDBzXAn8DgKFgjxa+sOoQe9YLlK
Aua8eeEzh+L6x7kbH/MAMFmPWLBOifJjrIdWcA4e517sUklM0yCTXW2Y/RqnDGcVYX+QQfkg7fbB
Gjq9BltxcHJGpzY469CdEv9UtWi9h0TdBWjwm0m9ZiZ1mOSEk+blGysLgJ7ZvUYFuCI/Qq0pBx/G
EkwZZce08iGWMS1lyV2SajMzSA2x76RUpXQSA6ecOaRlyw+mtiTNosmCP7fcOwhPBw50EWwT05yY
X2Ryfpqt/MVzi0OFtF7V+oBeeWXO7Ta2BmD+TBOLAXJ6KsNMg9jwkLmT5bxNwD8NKnjSU9kdPGt6
LlX+nhfT7zRAUudMwWGZkP+kHADsOXim9DoSjLgPOvqIKDzJggmITLVR/nZ3aU3UhBp2oAYOpSB7
Ly3Gm7mz0UjItVMbBPrNIB+LCgqpV9QY7VR6o+ZyU1v+0TWLbaWtz7yxCLagM9WtcjLIgGQmYeon
iBCUWW9tGyDI4pMeKRzrWUXWwYqBB1rEh7lEVioDhGOhsuW+65c7rUEoWY5/jGcAy9iDo1NRTgyU
Z9Fs+lmeBUdMd9FIMvo4YyzO7jQqzoykVp8aMaDmEKQBoIpOBYk+RfqQttaLXZfrcvIOpS+vvQHz
giFspGnLA4GnETBNFGhoHrIDXRa54iBLp57DcnBBh3jTtdnwe9pOwJapL9hNwzz5LUMBwOGKQ0zQ
4aMnTY0oyOGxh+U+ORklDTQNbQJolamklwM/tIY9nrPAwqgrdlkGJXyZevr9ywSSxB8+WsfZlJkI
GzgoTjeHuXZ/p1lxjLw8BZ5Ceadx3DXxVBNh0d3PTs7pxrF2Teb8kl6UwPg15zABm7SaHIDRdZwB
Q0sjI2RzqMJ+sMZz4jnMvivS5BLE1xMsvJ1HC8zmpJl105tq6h/09ifutxyuMCE9yLZkUZNMFuFi
/RrnEimUxZtcgPUjtgqCce2br6qfH0sqFbNFbecGWzyLiOTUiSBNKCbZj6ivQi8dto7TbnKcLChJ
urUZVePHmPbHLgChRz5O8RhZy13G0Nw0rI0c3FNbSvsxM7MTRLMbn8RztMzgzLk7dsjV3y0JYnqd
Y0kAp3jBncen2TWegcrfqSm/9tiaafKeeLqAd5lVvylrfdZT9AkY8QFn1zEdeWPsJsgB8BcUPdUb
12vd+n4B3N9vD8g5w9nPTkQrJuEgnWeORU9W59/oxNhTm6uN7Qha+UWwp7WgSAkqAjpikflouQxS
Heo3OpsRGQo594G6dk86CWL9vntwBFGSENh25WIcjA52kkYFn9r63rf7j3KW1wMjbMRJu9rtb5eJ
mBGRUHeRqpyvelndUghRBEXcWitgZ6vZTM2x5+jScWwl7CMGg+mNRXZlVRY0wJ7jFsHiO2vObiJG
U/t+aICezgk9BJWcyKTfEQAeQo4hC7EqtiWEO2nlvya3tA7ZnPokXOlmkyNyp7E1we8td4xL3ocC
YGaQ3yclSokqaWb0fQmtufitH7lGlb9jqATmKjbW2gsgDdESV+WrbYi3QSGOVB6g+iW23lzZ81Xy
5oSWjEORFW3KoQhHYsDAq+zmTuwGe36E7DVczQYNyMD2t35bPPWi/0WJ/NJb+pj37uOUj+uygfTu
eeYRAeJeSuQsTF3SrgVGGDePLpYy5IA8MVAiLQayJIM0nrz1xCRWBkdGv5cto3RcFBxmT8SoM7ka
gnOdMJmPxx/+2PBfMbvKObMQdybWk1TM3SkIAEm3zzK3mFVWLkvfwFCqGAAl5/Fz7BS/U6u6LzmQ
XY1ZfU9fdutE9T5okrNO+p0xWRlQAMQ4cilfunwmAa92KBbn6R1/SXoFyj1k5Baj8aN+KLFzZXPC
X2rBWiLMKeP5qCIUfhoTjiBYJBlOBcD0TqeMK5rVUCf4nKK7ESuWvyTHxodjHiX13gNMhgUgehBF
NK4ay34j9kRuENoSDWENKzfHduIrCv0uBfwt+fOg/7RSD064E2z7pXqb2+RsJKxNgxQ/JMYYBKP1
h+e5oZE6/UF3iCiEMR7xbk0EerqvHQbLlWynlSqY2eAbXc1B/BbUtHUrS5Luh9zfG9h9cxrnyLUh
CLywKcFoKjeJ569SW95j1EXaXCGkwDL+JmL1KbsB7SkhyFvb66yTlV8iKStKMrpGpBc57V0TTVmo
OfZuWhQBjACtPXHVj7k7nXyv5xLjJ3HTYtWr9Ei6Lreu7ne6JVClbW6rXL3DcILRNVMyTkVzTYhU
cmXWhDyQjU3OVvVJHgSWuKJ6aQqfKaEUIYO868CnOz4ZxNpn5UcP5TVgzlJF8283Gh6Flg9N7q6j
WoIbDPI7I7Zu5TCc8ogAT8vcRq6PZxPgqltisstwDaChhMzkUNEhMR63PSkdFRG6qAmi51rHhyGj
Ae/ZzSFzslMGE067UyhatKadF44clLokRmVc/jYEywAMmF0n5K0CgctVn9mLybrx6gMDhFeEC8DB
rYH7i4TEsBQKlOkgwUruEqd+6zuxxUPMdc6zfd87N7ZnbS3ogWsiUw6V2xwcBJ2WpHHpLLdUJ2Ht
OGdd4IJzljNlz6Y23N+qHQdezmxDf+WmVSb/J4+5/XyXIvATUfvROGJtTvZNHYOsX6RHCp+6cRP0
RDq/Ji35IvBAJF7EN2kkT0vfmCcKVGdLsMIK3joqMv0eFARsZebdYPEGZJI0PoquwlMvfItn37VO
2qf+NbTPGcaZqakRz1SV3ltldEPIDA9k3hvHzLZGwj5JTRuRO0RQLNrcoVHFPra2abEfEVfAmDPQ
L83aeW4NRbyRh2mIkdNNy7648qrqPvKbIiTqY0AM6HPeofQ+T9OFhWvrhLtj/yaQ+YDZXobe6K6z
rrgIB2LO4j1y2YaDdjx5nNviPbkz7RUK1o3U1u9pHMOst06xTq/17D87LqDNscf2AniSSMkKpAZf
pF0hAPjwG7m3GSIl8SX+Yj475OxyfA+Hsnrq6+XOiS20NPlhZsB8xTuwnnN73vKezXQKKLZmXAgH
p5nfkO2H2ogPbmTfGwnhh0bfXru4A+9tjkxIh0pzh1i2uvK65ZqnP8GNoggrIj2HtgpMyiSpuc25
u3LBWQd+fdMjju0z8yQT87fhVb+8uv4lnf43i3K8tYNx7xY9Yz+q6Na9Z+latTaj7voTedidSzed
CeMp1zqU8afhEW9dkTpN+q64vBoFWEfcSVOjj8IoOLkpY++TpbkkfVi7xSlz67NUTJzT4AOn+U7D
qbiKB854iCUeKcRuGMVdTYzfrtImOXF0uF0S5zNgxHNVqgm1GKBsmmaMIvqekUk9wtwhZYf+5HYh
Nl3J+NFwyBMkzGANw+Alz+hjOcUb8qAzmdYnuzHXlcEy0/BQDEPw2V6yAaAN4kkrS4SDDSaL9lAb
3Z7TA22wYkevjTRERpPVoGIyC/wzgAPjIuW+Rum7KsfkMxoRP4J7w5p5QFxAeuHyQMTvOg3o09Zq
BY/kKarLE8oTxYkcrWzAs11rWqONYHpo0kqlzYXpRKNFXk4MD05prWIamPVWm+JQTtV9xXtf1O3N
0Ex4jrM7WTbr0dOMxtrLGDXBvAQpWosnOl4zpGp17+Y8nEMUnEdRnRy+n6brHuX2R+YT4qCzNyON
r+3R8Kk1unfBWGguCCJG2Bpl3cYt+wdfG68JPqyrLGYMnXuMrOJ+eh/y/sdUzfciMa6Vr7d+QTMx
i8Mqc1CPY2sF02/8MjuESzzwzxlF+WpBW98kXB8UvgKVkcM3xh5MwME8M3edGWrq+BUOwqmu6E2C
TT/HVnIMhmjZDh5r89CiXPOmGk2k6SCo7py3MmV1KApiEEuXJLO5THEDmYwMu3S6g6Q6HnI9EkSS
2q+kjj41PZaGwdn3prieHWTVGXTslU7Ee1xiFdcNgtJo7tY+QF6GiPctZfGZWk6u/Ul+KKwi32Cd
/uDlF47pC9sWAC6Cr9SWANdo0yNU3XeWn+Vwqyo9Y/JQ6P/7oiFNNbP8vPwGjPCHD4XT5nsgRkCV
OeLCM/gHh0PCpmkNCDd7iY75pPqy3CW6vwsulvigm9L93/EIf/o4H36LZ8L582z78uf/+DhwWQpV
gQmvAF3ayiiGYueWygBRg4/VTmrzGxzDHz4PwIRjAm65gHqcr2ykNpnMRmt/T5BQSugYQeWrdoRL
OarOecVCuOz+/gP/wH9AwOiY4BGcQIC2+PcPbE2HxIKx9fYxXKonT1qao+t0gTDTXfr198+6QCu+
UBiA7YG4IvNJOnAg/v1ZdsyBa0wLqCEN1qtlYeQnDDRv7iX+pVi68d4lsPz27x/6X7gQD4kpTNsX
cNdQ5X9hlZB8PLqVbqI91vHm3SiqDANh2fqPNP8CyGfuRUk44YCUnIGgnlz1kVeOmNc1YpR2HhAN
cWp7l1lm3dRZn7wkUyNefAvs+CRNoqgmxQQujNykTzemlYLWQo3auZ/GBPc7lHXFUDAfjG8wXn8A
0sC3sSwLDItAG/7lYs5OYJbklht7S9qFoDzQFt6xGROMn8UPftYa4CUq1IvbRhMLH/79qn55bMgW
AdfkCts3+d+DlPny2BRTrTMytwb6wwrBra88D4U/7fb+yojGQn7DwfnCLPv/H+f70rkQjQRElH8/
ObXMAp3M48A42GzuRV4HN2NEXW3Wnn3ObOGHUyklPYcFUTL9mfXff+2Xa+2LgCvM77wACsFufv34
1nYTqwCPsBWaMJiCWOmVu5ACr01JIjS9ux8ufgu27CL+5vUMvrwzfDRYOJqwNrQw2iNfYU4RzkuA
rEGwM0jYa4FYx3OFE7ZLk1uOIlX9HnuzQUdetVb7M3fs7tbwXe8IBZb+uKpgaZKP02G+td0JiSQ4
8mqrkaS5R9kbafVgpoW9WRYoHIeYQycKkcRO3f4TaG2vaAE2D2gUJCkauRGx1C6O7BFe57wg9pjO
L6yKtOrm+RZuXZ0hncu0QI7b4HiB8w+4opNmzU4n7Z+8pshX2fiSBWWfWf4CWorHwvLBK/hm6Y9r
Usc9ulJeQkbg0qlu3mPM0kAFOPgLeaggJBsFPYQyoAkVXXvSI4UFgLEvikdgEIicl4ObvuN7m2iN
aSYQVeLvRlla89pa3JaTQjMO9XryGggbC+GgNTHbsvXCgizBz2nkFOOVTfqBiMN+pQqRjzGUiZ99
ucChpuk5iLCTEmWyK9RLnvAdEVePFz+4R4gGIiAXTogHGtdjNq4GpNkQek9dS0semjuoyR19eZRg
k9/ceBkjtL0QQ/OwIEBA+OwDTV+ZtshufDvu5ifd02uPfbpsq5p8I+P/+k5BdGWHcUgcgbkGb+/L
O0XypDcaytvVk5s8jkOVnJVy1W2LVZUR0tzGZyETBEqLVz27mM3c//sXYF/FTWrB1bJM98vCbJmL
xneTxHtgyDoMKsBktte2p7aiiuvRxG7IGISBYHZtGEf9d9zT/yxhvFlAX93LGw072P1CPgIwWwSY
8yOy23zkWUOT7mABYCniin1zUvrDSwxSkOULVR/T6K8fFVGGEqvjejvZdBZ+N4Ary4ZKJ//VaDJ1
BteO8y0TsCX+ZuH6cpy4rB4+y4dvsXJYlvjf6vKP4wttAGaMY+DtAnucdkYTQGCXvU2PyLY3k++n
n39fKP/4edKWPkcK37e/4rHmrlUsJYreHmlzG69PUDZgoyeDDk1d1Uv/m9/3h3uILJ2TEgIyE+zc
5c//8fsCp0U9vpjejp3HO1dlRPRNnkUM2sXy8+8/7Y8fBbHKsk0HDJz/5XVJ87hoRt/xd91om8fk
AjVLc+gE1VjLbxb9Pz0urPbQQAN2PmF/+VUq7y/nat/HXYdmkvmjIs9c6LlnmtG7T3gxLxGDMbKb
9d9/4x9uH91RInttedntpP3vy1mJyBhHqzJ2YoyMF+iX/TW2wfjJnt3xwPzjO3b3H35oIKTJTuAA
SAy+0neZ1DRaGqOxM0VmrwkxSY+095p7Z8EiQZMtexa5rL75kX+4kXwo8GxAQq4j5ZerK9zUtfrR
XzjSe9bVGFsjrqW5DUuTnfDv1/MrJ+/y/gXC85CB8Nr7+C7/fUHjxg9ykgNBmzB5Y2mxnOohspR1
hkjVvGemTn861SXnV3Z9iwNlTvyZpN+C8bhpLb7adH096W/W3T9ddfQSgv0RhB0g1n9/KTIs8rHL
DIBKMSa0FP0zStpieBuASK06WbdY4ev46ZtLcVlO/3H4Z32lgADxCe3U8cAPX569f7yqLt6VGm75
TG4U3vBp2EjC438WI3oJK0vEUXgO894KeRHNJAKQXFQVf/8Kl0Pi129gYULwebcud+bLje+LDkpl
J5fd0BLccZW4QLRWWKWxkv39g6yv79Hlt15uOLg5tlhgd//+rR0XoItbPe8yVZPG3Y+2psFTixuj
r5HaJIXOEBk2OMHJtcF9wFbLm7AF9IjGyOTyOEWW3MUIY66RHAE8iftCuN+sMpcv8fVyIOPjOrBD
8O5dHpN/3BDcPrpGVIvF3FPmpux1d0gdRvNMeerl0YaTegggroSTAO7w9wt0udL/+WhHwARzMZq5
5pePxjEbO5j15p10GHBNalmSq4yJwWoeHfebOul/DPf/fphvUrLAh/S/Ht4HFBS8DQsKr6BxfhLa
d5tWQxamLeK8JtH8Q+UVqav+PWC6hxGmzwwIekbZXy7jaaC7xSCQNOVoo4qcMSdn1lEY18twcV4v
BKc6J6T/uyioGSsUD1iybpjOPQR9i2m9uA4Kb6WXNxpI5ODkJ3PJ1tg+mKfzjLcwvhfmNPljg6oF
EdKpuJB3ze5TxJhgaijMneEwKqyis5UNGwgPEKg+GGruAfbipCFBsq9vlplhJSdUAACQHIatHutr
Cte1XaJJLNup2EXCe+Oonn23vl3Wr6/X1rFMtkST5AVW8n8/Q21d+QV9yHnnTPiH+sEJdkDuyUEV
i7erCF++8pQIHuwEXXUZ+Namm418Q+u8s75Z1P70SJGzxFlOgpDirPXvb5KChJ4YhPBylzTdV6In
sGHlV6p6daZy/j8ecy7vt3BpefH0guz+2hVauEuY2lIT4U6HAW9uhPpIhYB0y79aRI6lxjddjD+t
KMKzJKhOqKt86r9/nkziOmlje9m1NM/hQpIcfu10fn2HbfaiaxLC8L+5ol+3icuPZP1y+dD/HdK/
3NvJxgGZiMLcEWYUrQxsd9eJbdRPnWpxT9dYs6rc/46v+qfbKC3bZbO8tBW+3sZK+BS8AVd2dDrj
PNCaJhrXGcwPI8vNb57eP/xA2MHW5fQfQMz5ukr7kSYBdaqsXd7bDwWiHRVideuHTYy27BDjyygS
lFp/X/r+cyTgsoIrlnC4iZ3whLD/fScZ4FveeNHgaMQ8PdIna/RWUzzXfsjoLGMIZGN03Y1LP1V4
AW00eTqlMgZCeSGrGXkUo7pXZIGFf/9m/730til8ajFOfzQD3S9vEMkSS+zriNkRyXpwJ/BqjKuq
xkcaVqOBdvHvH8cb84cjAYUXh5DL9eeY++VIHZSDOQUuzmOK8+ZqLHV/ZSd448GODH51tN0ORT3Q
wJJHHhSSi8CjeiSKjgEr2hr8c103b0xURFXwhhrqzayoURFjY0aYxrOuSYB0ZHnVme5THD8LK3ut
IPUkrtoJY1mPkgzp2KxeGe/jwiNTNBp+10HVEPBbmfu0MO+J9zknRD333U9fd/RkrbuOtRey4gll
+gpE2lpN/g+3Nd9dAVSoKc15M5UDjKV2eRAmQAmKJHdd5NmxZt5/RTzT5wBVZK3N9lHESHI7987C
TV8U+W9DMUmcy4GTcA4FC8HwSWXBIZ/LOzrwIHQsRve0ILRcDrooTgw51/i2D1hwT3B8X5feQ0Ds
otdGTdMQBGaYHnYadJZsGvDT44tUwFtqgBSuZkiXZ/eGCZtssaG4au+KwKiHZanumOC9d1A8+qra
jy6h7pj6+hQTuvuq/HynEuYyRsBMJBIvsdbX8AHukmi4ZYqxyhq1nnwsEkFvPXtdh7s0ms4ShdvY
pk9xUb85QBIyewz7oNjlGjYlSzqFDZmYLLQACJCIXWyZrhIvlHzZyq0cA+38sk7yulpdrB8BAn7Y
P+chyzDnsdntcCPcm45oVnPu3Y9m5a7aMh03JVvOWZkEcjoJxgFj3vqlurxIQSiLMkP734BbmBfE
KxFmfC+O+DLTc6fV6wCc0lRJdjVYM6ahkeTevmxcEAhius3a/h2w/Cs6jds8tx7w3J7LauHQkBoz
zzGDGGcILo6LsHIILnBQ6IaqjADFungKSgxac0fgFQQ8mEJ2TnOqQolgo2606uL3osZ2TdDYMy2i
V9OQ2D0BCPgtZbRr/l5GL5zt6S3ymcViK6wC827pSaEKAB7K8eC3AU8HVMpqvhytTYSwKqi5TtDL
spkoz2rZyLmFfARPMh6SECDzxX/H/NcoeM+icpm3RYdXfe712ckAd3E2ZJ6KngoGbvviTt0GbuuW
Acx4P4km3lTgmzfBXPzA42TzKSJB7mteHiqUO6ivt22D3ddx5nPbZbcWlvSllflj4S8fsVfkV30K
7sLNxgVHOmgCIqQYI2MEiHrsgXA1oRb+P8rObDduJOu6T0SAwSCDwduclJmaUrIm64awZZnzPPPp
v0X//0U5ZUjobhS60Kgyk2QwhnP2Xjs31g0KLLeWyN3amNLmwpD2SPIayvqOUDRvixC14l9pjQXN
iaGk5S2i8FqbXVddSYdTZgX9YgO8Dg+2UasbMcO0MhPIILozl7BYotBMc947ZYvu1rb9VVBgtitJ
4NlohxSiZfkjdLrGOFzX7bp2p59mgSWzwwYKOG44iSx6KWysZ7o9OiLbUJhhbbb4PzClxun8FMlg
07YIm3zTfXJiePVTSu+wrPoRMKt7J2zOPwPFri09oOQdasij46AyHIG4reMu+GZDAqOdd4j5xXY1
/k5Rq2pVbixi1tZ2Lt9KEgLtyhlWA007kprlGx7f9hDmpbW1bCDToUzplKnowU6xaVUDuuukNE9d
7Jd7dzCJRqPJdIOyG2jUlO26QtzB1TywavyucLCAdo9B+WS/6pnRnUGmK7qrICGVNFBqPUSOvTZh
Ym5i+IYTsZFGFW1JcCI0lKYqWeER6OL4irF5DYYOCw1sU8Iy5U2kUngDlbuAVjVBniZPLm9KCv7N
W06iJY3i+Llx3JeibO78Rj54Y2wedB6se2XtA12wYFsVzVWDmFZm/5Coqk1ZN2otAyy0g21WKxmj
L15i6OzUBQqSFPpaOeWesi+kCkT1DekFPgQY4Q27NnQv0yx8S+H4oPI7wI9FxFXbv1oQU4O5+Oei
bu0mOL083YUH6lARrp3iZ+PHLBTAAFV6aHSM5AczetGCvaxCMqw8/zqfxg0JvtsS4ZDOq5+xRVFp
7k9kWWI3L7sftsJr6s7w3vye7nz84MX9t9qfq2Oj3XCdUNHeSKN5QEcTXCQ6KgEIMvnYbs6jDrHA
GnepHx0cNSPKN/XGdZjI2tm/nMfgh1uVxzwOmmPu2s957xPKDYh6TfhejmglxsREZuk6N0Nrb5fO
KSKIJ66wkgXeM+JOxAD06zz3MDI4AF1HP2SPpssT1SmMJiBsxTctpz1LwL5W1glS47NjGCe7nW74
KF/g4XzvXfFQdFmMgRkwbVRfB3N+32KGWrkOUCoHnUxpncymf+5Qg7agvbdpiVBUqfDKK0f0dDPa
qQJ9kGWBAZSORoNaqK2FEmw3uvl9lDVouNxfIWKdDf73PSX1ZlUM0/3YeOOu64cLUFWXSreXaVjr
dTcQdylq8ROF/FNnWzfsTKuVOeVE6Gn1Yib2g1EE9aYXi/Wvc4dVMAIzt0ubyWE0/Y1XC5TT4OeR
fuPHTtsofHFyTDtsWuFFgkwj0NUl1TVL4rUXlmAqC69bz0oGN3E5ZhauBSlDaJeg00HiQ5rC5nth
Jz4Jg9XY77I8C79bGTxUJ9Y4y2GvdK4k1nyIxMrEMb7I1R6EG2IB6EdwsENNwyGXemfHTIp5j7Rg
tDTEyxq/taEw8fdEJFNd3Myo5OMBJo3TlOgkKyhQLgoMgG4tGlqknRNCNw2AutUnkbcatlH5xP4W
Lo20H6yieQKkBLIjRdFK4COkmDp7jtzx1mrKO7QUGCoS4zZukm5VS1wZvsSCI6J5yaPEXjpWbDVL
I4ffojGmKrsV1zUlM9rP4WVrGgg/zGfiOifSL8VVMXTOhsrBvMkH/jmVHACm3VSVcxJW/IKp7xq6
xSVNjdsmaG8CE4dggIurLE+sY0DP2vIhprsO91EQ+egQAB3gE4ouiB31YCWS4Jj2dnfZdPktZP+d
FYIu7gljBF1e7FyjvECtsuSwN08q83+xo0FgbDpI0Ip7J66vXB0/d0Z60w/lrZ6K78q3DlEt3uvS
PyZR+o5jZ5sYDXlugdqrLLsocZmrVF/TG2jg/4LRS+r6O/PRu6y6GBXf9MSuP1pr0RFomYNawwa2
noV4Ast1kYcLCabN2G36/EOApQHElcMrSaM/p4Xp5cx6l4QxEKfxvTPQ1FsiHqGq46cQLiQZJpRE
63tr9C59gWvTAzudDPD9LAUyy7e776HuGARmmG27cLwOOk4B1RS+CD8jPLK2d8DHl1Rllex0r1iM
YOqUqttPbJB76pZDSviskWNXmwVS98ki7ov2X3swc+fH5EW/qmq4b3MoEBIa1yaPxGPfecALGLAr
DVdl1ZAsjG6VcSAMpvK86TdNr5znqsB7zDbyu98BSxeyvBrC5o4CwX096ZvKqJdJw3013QyVquma
+yAdDuWMaLjM4n6TSWOfyYnMOaza0eQeCKo6ULO8d6G4beCmgbvG6EyH6hB7ZFPUCK7WrUH2J16Y
YctUlGNCKdTaMfy3HnYi+kqyVqY8eTJT+6Sy8MBEvsPfctMgvosmIK/esKj+mQKuQ1f8okzi7cuo
q1aZNUmwelJvnAUFAtngMC8p60OAHUQ6UESsBqDN0AQ73gRIryp9clAorOTU0xxAXoiaTAK2hFGP
Jd+4qZX33UuN57L2vgUd+DuivC+sEo0zMhDSALQ41PXw7I99fRMQ17PJqV8QnBnfGIiRaP++19nw
aCRAhj0Zgikr9FHZ4GEEB5sWWVpBUBwpw0hlUergBOFPulUCvpxC4Yzk1HqXFFt30i5gGEb2LZQq
6Cu9EtcWzVHMCfUz1LsM0ap3wQNk/+MM3805YBMJ36ovoTIXaZzR7Rgec1yd7LTmALx98K1JzN9D
3aeQ7qaNkNU9RoBs1ZBF3iHrXbHvZVYTVAzSq7ZGQja7m1qKU4CvK81KJu5cP41ed2FIQ2JIwoLE
rUDwaTRsLT/EipKpa6S+40oX+QFB/xXN49cQrXQgQUcaXQy/xohfAEicYlpCW0n4BrU3JF8Fcgyq
dcpldHBacHsWAdcqoFgYdoPqTpECAvnRhS/XcnajBwwCwNP+c4r8/0TvgLTdJgyO06iDPSllyVHI
tkTXxkd1ZbBYeeuiiInAHhWWIVdLMl2t9zlxf0W2k+BR9POL1gc87tm1AeYaww12H/NORMPwktv1
cJHGCf4dHDXYF5dh31ruhVRYobp46okhzALMUJkQ1+OAjWFlC90DSeU0clt7TrdN3B7Lr+5QwYZt
hymkhWOyjqsO7/toSDSPESZ7rLJ0/8q+v+tVI4vbUY3s37Et9yfRW+QlOEVw0Yng3eHPWCdpOz9m
ObkjtIHCbw7AYLgXInmVscFxkVSufpVyNl+nfgXSp0ziC5mrYb9YunaFAV8x6sICtoGTX0xtMl1Q
urZ44IG6B2KLLzCfIFJhITnaGrOrBKJ9pBsvUDzjtA29odkSDPHgTEHCth+MRm+Rm0XVOvwtrTa9
gb3QP4h80VKknJn35Vg1t5M3YSTOa+/SjEYX6Is0xmtBJW0dxewr+9Z7cUx82Q1iiGNpFtZiA8ju
+Avkp/LzB7iKhGyEqsYvNmMvtsK23luViTnfDNzVZElzP2W4uptMZgR364CtQeBskdbh3MGwAzSE
8m7XMMXSw4pgmHs/bA65B3fCr6fzOuDIivlptspqNSBM33NWVms0FuR2h5pEeCQs93OzcKUgSCC3
bKudE2VEo1RSbRrbAJTTQcQ1Szu6YMaXT/APml3HxvvU9HgI80CStDTm/SGls7CxmRuPorLKTV3A
VeZ4VzyDXAQDUavpTudGcYfXhh8zK4oUVuPKg4Hk5QRtp1mrqm8vu0hDmS7M6KobA5t0W0xt3Ko6
geYHA92a+MBHQFc45jsQEOyuOR7FXfV9jkJ7R90/vo4IVYDMZmPxABHYrVHV+9tCj+E2kX2ybiQl
tjJvcnZjcd4dx5y9Tk7Z5rvnA3lwXPLh8SQYO7cxmqcBG8Jr1FZ0JhrljCCgumyHx3C67CqLdgDJ
3IHFPTflexvNbK8qANOQlL3M3swGocfG9C1uieqGVrZSCbyYcPipreqRqvgzDh12/+kNF35Ww/y7
crq7ZhKAmXz9ZMzVbyhFl7TL9C42OLc0Wf9sxNbjmGMdpM59T13xKddQ2GUTPNqDwght3HEMoe7A
dx7l4cGqDSArfE8bAuZ/q56pOpI76MLvjjYeCsN8muP4KOryRDA0leTurZ6KBcl8moBQuCbbw7jl
RNY2Rb4px1ICHC0erdkgxg1JqmGdEJ7vlGKjGMByJmoHMyJ8e5eN67p3E3yH/sYc+nSTleKKk89t
H+TfUzwCVQL5bDBuI74ss81IdOSPhy4aMgMxWA3MsrQ5LsfZ3rvxdGG1olhXM4aTSOlHA/jtqi7E
AbXecVLZg2oLbO3UA/pxPHRo7+3aatn4RFgQqncXi1ikMLYP/HAYWzBNZudHrfObafY2uMT0KnCg
BZsDq2QtYUvhZiH2YRUJy38NhqHHjlvUsB1TKAlW5z15iXlNoMKLu5BmCBx/hnMwrj3YLvaYzIcZ
IimKyn0VNe9FsBjbrKt6cMQiCKa4MwxHMbkPfRY+uZL4KAkD0wgQQTvutWkNV26A5bZpfogeT20X
cVDAwBSuAle96xlubAGKWHD0cGoKGYUNxIqcBzhwxQ6d4GOt219eJg9dN17XHUeH2T6RToRxow+d
tS24x1ynqAokNhlRR2+qaItLbPDlrrLzB0LvJtgcXX0ocUgvQLsZVLib7Itav0b4LnnG8Q7WHeiT
iqOwseudZleWxakYvWjlTq0Fidu4RhyCPCvW27Byj7W0j9Bf9pPH8RHF2BphL1CdYJPUcJs7TiJ2
4FMTg8LIUkK50ie6IPDcfpv0pFTNghSHcUFzXsu2OloBa3hmmKvRF5clXwZb+2E1jpwhsKa/ZNW4
zc1hp2X0XA/mQ1CH32FHx38ytQYHtvdkUIOTyQUJ9BRYywIbc5gvzKTmrsWJ68qWAyDH3zbKr4xR
2fjOCs6owFE7525mb9AV1bZj/WiyatvaCEezMILWMdOkm63+hUrZbU1uLGEQmzCiIoCU6U07yTff
ax5cQ+3RsG3VIJ4tt/tljuaxwxGCAO5mFjTNqsV5k+76nIkypM/F7x2+OfHwHqcTKPPQuHR7nW+S
XuS7RkEdxbpOKUe+BsF0MoL50oztqyKytn2XnqTpXzel+WgwlcSpuBt9EoIGfe2ExY/KjFG9Y8nD
Pi2YsrAmKBstAMBpDNY6e15qK5NX7wU9MFTPmKm98q1OyDeLrNsJ8r7w620dYQPwxHytOQ9cpA6f
VJkCBp9777bM8lepA8b4mMGdjOvTtOTIjy4gyaJP2J3xsWd1fWeY8wsVuuu2NDrm9qq/gRl2V3qE
yvQ1YRfKHH7R2wrW6MFOVpTUG02+zb4ZcMJS5D0SZLoti+lnGtovZUR8st0NcHfiBF4/2T0bh5ni
psqDdJ9MwS2kqWftGT8mgIRjZjyDVHnGqbPrPEzvKmJ731J8zCt9bVmgnSrhvHtYISi92/lGpfVr
CQZmWFDh5At6lyFjcU1lkORoVt51YiCCDWSn2L6KnBFMpnKpa55eIndFgNqgV9W9CRVqTplsQc8T
l0BGnPmb0DNmrda9suryN3aJXdA3j6Zp7sDmXzge4RtmSBWg/UHcIv9ScSKFFVJzCyGaOt+WzsAt
pBhAq3N0FS0uHr9z14QG7vooOKa2+G1lkhPVNB+J47q1cn+vfP/NL5NmU0zzKdLRdS+Mo1P5Ow1q
fxdwCMti0gcr9cPDWOXlDQ57b2XM5Vr11MInwKTG+Jy02aUHXbQuCsBC+jKvjHYFEelW4LxBybNG
iLnT5GyFnk3P0Nqbnb+vI0KtlOIflpeWz6FlKNqtM4v7cFmzAqo8tnEgiofksxBIPOQQ2eJqcH45
YVOsqnyixE8aTZtvsB5hrLhpg+4UZ1iSQA+F+fQemsUmE3h1BxHsIKTtc9ydoA78Bh6O94qkaavz
9C10BugClnPsLGjgwezcm3Q2iCoxaPKb+3ZQ8Psyh5qyeigcwj4IBboSU3wNm+LC5TfXbsOk7kQv
U4qGFT/yQtrqf9OWvWhkcplxUow5uLR/KMRlR1jEgK1sTimfNzBa7OwayB72JpTkCREJohrYipVd
g4GFqhXIbISffkea6sg5JJ2xXMIPI4XqNoQoDPQNJqttPftyQbOwOSnJ9E2Rkw5ufC0m/4kC/Y6z
7c8gro91TTBKF6TvdkNWFucu1ukNNRuwleIq6kymxZnaTRxstHQoV/tPvvDXbmDTwMLcn40/e4sK
lVEa7DUQJKQS8JW8tSP/1nTrK8/Jr9WoBKlZNWwjEKnN8zBXVzaMNdGbe9f5ZtbGo5kAkQ6m4wR5
mPSnA45Oiohlsu0L9zkH8Loa0/i2gdKEdng1eHLjQZ+N2frBBNrOWMFGYr3aoXvpFFVMc7gvfRss
l7sawfYi/RlXvWm/2H/wahgJ6+DRZ9IyVfXQTOZ95FZYljAmmYuNtwczDMjOq9NDHo/3rLb3fjp9
dzzCPRH29iPlgSjGRoyJKVTEntFJXByMNaDYpFi7fXr7eUf0Hz1+D+eHJslUWwiHzhqwZmCbnWck
7j4bhnCP4/Ab3Xc8PV4Ub0codl9EmX683NJmV8jLFdYPPsK/G9FWUkXV0OHNBJ3dr+vCekuG1ngx
SBDZ5AIMzP96d1xuURJwenIZNGdZvVYUADGDPnhgfzALgBMJhV6p6JyVHa2ZkKbR/3xBZQsH5weR
3oS1nt2fN0AdGN2RarxrTskWn2Tm792CCuqmHUu6M8hygeN8flHxsafNWYM1l+XZRNNsnt1mHeVT
7SJtO6CsNuq9pxP6DW1JtWcbOiZpMbi/MKLrUVa3JQx0ILJ0jRd0WBIlX3ilzhReyuauHWVr6sbS
E3BF/n7DHN2FTdvFPBRdRFYVglNtQ9WKejDx0neoXVYSLQndd+y7vWW/ffEsFinDf9RBXN9D1wlh
DEWpwtJ9dn2D5AR7UvZ8sEqdWLRlPDgdqW4ep9SccJjKmADMxqE915TKgcQb5D5mgrBgwS1KiPI9
u7Ny+8WvWq76n1/lov3UWFeEZPOyqA7OxGfw9lMSIk3SggmDukprTdFRgWVVlCD30vIoY01pgWkW
p+I8UK3WJrsiQ0TBHoZGfslf3RfSizMlyp+ftDynRY0nEUqcCSEquFvM+5F30FVHSBOj+ZZyTrIt
7YAUmIxEx3a0vnwQZ+Ithe+LGBNP8V0iwbXtM01R0kIRrTJOLQNXnPFd5OPvgA2mXImphbvHahMd
aLjGp87S+eJtGorXzqnhZYCQmqsvBCFnD2H5OR6mN+w1iywfDNrfozWcMVBpNyGjV0+SgqNJrKtO
cYx0SQq3Xqh1E39l7Fke7H/GAiIuiYXRQYOBOn7xv/19zaGLIYAGpnkYaMCBJhCZu2v6fVTqV2mO
9wZEnKgSPxpnKH5+PgzPZYlcehEGo5tbzAfKPNeTN6pt597sxgMnIkcj+o2im7qlWM4ZqDYoosha
lyDfgz67rNOu0zetK9hEJIOdTHd21LY3lDZk/W3K9UKkYxP/UgZqAFSkYGeZfcfuNyh17/9E5+An
p8iaZgeDM5RSygvsTysVYPZDac4pvYkJHF0PiYMgwKnikNhU1LqnrC4qGt1UQcCXDA6hmQ4zGWRq
0DoudWXbGGEQ5xmRUKFgMxT7ifcr7CaopGBoaMAX8MRWfeZlv51SGo95Akg/S1HppdWt7U73RWE0
nMREm+yNVLEZ6ts+sG6JmCX/swhgSxzQfdivSFeib9jd4nlVOYJQA/DsZn9bBSQfLNgHxzqQ0UZ6
hfQq/wFxrtPtXaum4ubluAO/ff7yPgxVhVzdhUaBKwv3gXn2vbaAf2avpjngiFo+tYHS66rR/iaO
yJZq3FEe55LNzOcX/aMM+2uwsqpIm4nLwwjGdHE2nVYkGvDVOPMh1rP0NmCRihkuPHapVSPmDMkW
jsNwLcvB/01UTEqqrDaWQsHENqYSPq4pKyQUftM6ZKcSKcvrW/UkE7gIEHz9XY6Ofq8y4pMITBYV
ie5FSSAD1hGYPq2BRGnVRsaYbttILouanYgCYFDQo7Mq/PmYziZH866YUW3oQvH3wq2ocPjAlPxt
V1vgW3JlSPaAPaIX0mvA0g1EjtByBLB0M7QDDDJaw94jAQJVswQEFt4XT3FZ9f96iMtr44Oy8fTa
pJ6fqRpB+LbKLSx1sGunLQCXNRQliIBxOL7lwkOABXE2/WJ+P1uImd8p2GN4dR3mWQScZzNt5WKm
swtPH+bY738YfaHeyG+tqMElEle46MN5PyaD92rZWfDVuPljF/nPLbu2iYlEYIFFfI++73wZHpw0
XcYKKCLkW1vDc2/KGEaUV1eHqDl1+ERJtd3bMnlpeyB2PdmvaXrN1uSQKKAxfNlkdos3XPtbeGP7
MhyBfdrrakwfSa89tvALA9XcqZFu6edD/uNzw3eN05spWjE7nxthjKDqYWeO7qHM5u6erjSAQ2X5
0EYCc4a6nbUU99ZZmNs3fh8CkPn88mef+bIsY2x3JAsz1g0+9r9Xh7QuAl+VvnNwCJldlbnDmmeF
MrgdMmLo8BSLh0lUycvnVz1bk/5cFbsI5jQ2bqY8F8cj3PaIITKdhUz/RHqDue4zIjKcPA02gvTX
BzCD0WYg5WUdVbn7xVA916cul19uWBOvR5Stfb4XKVWICKDINY3PVi4nzCB8aTg+kyfl9oXzSr29
uutcY6B+hSxpZTRl9Zb3sf7WJkEpVtPk0Wr4/JGcfbR/fhPiVJB8rNcOJrq/X0ROhnTrNJ0+uJbZ
XYemN9yVraBy0MeNQyQkTaWv5KlnatjlknyojuK/pstWfhkb/3FHmLVk3clC70BolPNOv0BepJUP
Iniwv39+c9bZkeH/XUrjTF8wCswUZ3fXGiQal9UyOxSRQ5SFY6JVKLoadmBRlMN9ojKy7bJ2Aj1S
hmHwlltz/tvO2yq8iStJTz6q+kauoq5uHz1iP5HRJoEFZdBD4LhNHGF/K8JSX9IL0Xsmg/j18zv4
x+vh0IrufnlgyvpzJvrPs+qcwfZ70fCs+kHcKpNglZoi9AXsPDQHlK2+mBb+8W4IGkc8xyIIZfV8
iM4dopCGchMg6MngyD+P3UWI+sMmudx5+/zezg90///tINc20YovYvi/B0LVyIApfdSHzKri+1kg
Ek3auFl7Rphsw2KeB0BSI5xgWYaXIgK7Vlru/MUd/3He/TWHL4AN9PiLMlvYOCz//hU6VFlLyUYf
CG3K7dUoCJhSc5Q9y3ie75oo696jQrbG3kmr6NKcSyNeVMTyKrbH+nacJlkvXJvoKqg81Lp8on8c
N+qe0Bzx6oRB8CNES6Ou24G8IYpoGRzpXLlL5gnH3LtxSnx5qEsH0Aeqo9B49lJCcDZZQIYqgFcw
zeDGSvSjE52CV9Rb/TUerHK6EWbF2ipCaziEpqSCSqW2Z3vK94XTxYJnV8Y4dDY6ilx/Z1OjAQRE
FWhCT3VLPAkGndKfEAChQiK/BsBlbB5BVjY4sjMH4WIStPecucEJKbeH5J7PM5zwxqaGfRx6bBl4
ZJo2XcezXXcrckajG9/w61+dnHOwRm1t9V+8rX+NGW/R93OgWNgh3tlOLWgFFOnQ8A6CT2APuqDD
+keYCZ6CYR00wj/Vnkjx6ERih9rH2PqziL7wPf1rWvE4YXim5bD4f7CMSBFC5UmgbQyh6i7RUtvv
VJdDOEwYCdYtqblbVM6c9mAcK35bJc1sLWfYqGvVqvlUkoVTrghArfN969C8WQOWQnlhAJ9ZB1Ov
CDkwwt4ENk3i3sBz/crT82FewbHlYQ2VqJQt2sFn6y+E8QD0QhIc865xLhoIyGBJhjH8ljUznJyF
yfCVI/UfU8tCQfGQ+CnWX/PsQGjkGSN9ADSgkwjWfuXkNaS3OBqBsOYEbX0xUv6xwfG4EHsME4IH
Ney/P+u8Ju4qszhl4u1BaReZbvCSeLqHB1nlQ7XOfejQ4DMLhZRJmuH+88ntn5f3XMs2NXVHyo5/
X163U9nkCUYKq0ZESkBnBzA6BL+nBpPYGxmdCNfGpNDZ9hdX/ri10iZbO2WaDliLD8Z0Iv1Cf3HH
HkjZmQ+TExBk3RHH01wNTajkriGmPV+jMiDb6fN7/vCGqfmYOB6ZQzH/M6X9fc+GUZoTdgIozXmC
kp6P476vGrQNbZbvPr/Uh53ccilNTZd5myF1voeI8CAI6iX64DmNvW59KyeSVS8ZN3Vzk6ODPtY6
IxsJgcNmtnJ58fnl/3GnUuLE/1PklR/Kf62DwElXQXDUrVvdhPhP0TIMZX6jHPZNXzxWm8f21wKl
4RZZ1NUku0bXPLc1zUZhpTXtgYOByvEwWBGaJha0r4pEH0YsdarFMW5pxwQNLM+2ZWNZtCRw195h
nhDh7enUpa8158TfCJmUv4twu/4QRIb9oG2aO//rNnS5OFMqV0aOxeT699ARdeMuFWvv4DbVtVv0
EbTjJNonVkpoFhjhz1/fx1WEy+HM5ejBxdjtnE1/EIQJMyuRFs8ZLRcz0bT7UQGiqSnCo90nMJMS
74ccZXYh6zF7tjxivz//DR9m4OUnuLCoPI5CDOGzCYLeeYGxkwlihiLxEqf6Xk2if6lcEKi4LL4a
RP8YscvLZWZgMDHln02H9ozkhRQuj/HDSXqVS2v62cWN923Isvb981v7x4DF+q5NZgGNkfO8moK5
scjyCRRtl3vGlVPL+mQHZf/F1vgfV6HIp6CHMQNwhjzbCSw56MGUjsBmUXgSLddaoG1HP/R+f343
fwbD2fdHhYGb4YVZrlRng8U3Q7cZavbgfNrtDtrPW0V20VMVdN4VEtSTa43F0eq7+Ra5zE+wZjTj
Ux18cXr8MK0vvArO6Q42VRyV5wAJakc6GGa+ECf12vuyht6aFOVPGD8DJqeoP6Il+Aoj849rAktl
oHomZWz9Zx/0n9OHCge8YkRZHroB+qIb+hSlpphs3ITIC2vuR2jKHA2+eN4fXyy9HeGY9DcsRup5
CTB16tgD1kd9OAFWeA0jB1BFRkQKduB4aFxMpUb1zRjSRq7dGuzSOhjtyj5kRd3bFxhR8m+4LRsc
TUZ+afpNYH/x6X78ltg8McVaFC6Y9fTZZEUjFpZ4NqrDSBdzy+jwb43M0tfB5FkPnz+Mj+scO106
F9rxaDMB8/h7XqTf7Oo6MtSBtHtovi0+tj4rAjoIHRQYUinTDYomuTHHWqB5g7L0+fXP3wVLAWfB
ZTvh4u9n/vj7+j0gBm0H0t/7FSjFTdIwoVE+r77iOvzrOuxC2bHYauGynG0d/ChMynke/X2M7R1K
ZEYA+exX6EO+uJ/lY/3vx7xs2Je+LMNa0Jc5RzPEhqLyqZr8CLlfJyuUIqWJfCGySJoKBnTmnnZu
pRh96Pp51n5n/9Q9+35Dt9p1kGfEwRg9BwlxbKuQii0o/CKyJQ4zGKyrsetnDGhDq+8nPxnvWWSt
U4xVI6UJqUdUrJUXgnFDPLgaLKr/YfRK/bC5EyQgmysk++l3pjw4BlVfeze2yNWRfmoebIIkyC7j
EZUhImn+Q1nYVZdRWzbgPUfoSGtble1VbwT6i+3k+WDngeFadl2WDM/EQH022ENIeLUMrfyILtYk
8LopUE5awSVuC+fb5y/nw7LMtVyLniabAA368pwfExH/UDS+XpKBRX/XtUZNTxXIg9XU6c5qugGe
oUNeZsvWdYTyc0dV9avq1D9/BMsKlVHlcNfn3aOgx1/bNUV2nHUNObZwG454BPrEu4yUC9q5akrI
i21SVOZtTxUFoZYNnM9uS/GFbMFaPu+z0coxk7qVkgoK6PmeDGRH3+XCSo+02uCHP1aaFLt67MKt
TSOVBJD8rbPc9moqOGnn0gwIHojG9eCYyXPXbOKD3qvgoqhJNd77bnJhEKRMgSJYoc1dYLMoGD9/
hR9WDIpsjBdLUFQWFg3Hv+cLb5zJUlC9f6Bbry450BaIQ8voiqJfR85Tb98RYPDVRT9spbgoyzJt
P/7H0ed7G1GNusuzBvil4wDtDXtX380pFdY8XJRKdv7FazmfrGyIJw7TIbVLzd+cbwjSIdYtPicS
YKBl9wRF4FKm21J2X0z+H67DfTHlA3EjfsPizv5+mKjBQ2Pg0zxU7ahf41kDHbbq1hl3n7+080+c
HgofnhJLKwa62HnjxrMq2XRWwlE5r8bXMptIU04IHF/RfygeP7/Wn8r+f4f0cjGuZrJxA1OqzgvO
04yl0whpmTSEsiXrbpzSm2EseZZiY4BYeYs60eCVZoA9eh3A8KxJ2p9VH5LZ4ccDJMS0n4q3fgid
+IJUy+nd8rvumAVmO9wbTuDdg4oh/SBUqkRL6DXz/ed38K+nxYHTZLWyBBWNsyHuxjYObgrlh8iU
/c/YJEGIxJF5ePFhS9VffE8fDmU8LQ59VH8tzcJ4/mrSxWICbwpDdhr0xbHIGopuPiJvRFPW/CYS
Bdu8MmLB5z+X3ReFrn/dqk2NSLHLYbNzfvL0SfeiYEOlHnx2ch07LlehItvQnsZx/vlj/TjY8a0r
G2eqXIhJ8mynMUDtoTNs2QfRjvb3eZ6wztdBW331RM8JUpQl2EkhS4BSRp+SWePvrwrec5F7Y64O
bkJo0EVLkcZZRcbk95s6TtW4FvB56TzD5yBTrbKIhW/S0yAH13ggeUKhpIsWS2nk1xCdSFx18fRn
YsZIkczN2+dP5eP758e6tFQFEw6z3Nn+r2L8+qrHQaeUT4i314l1Hhsd3scBkbhNqOOAOpikRlQm
n18ZMszZ4gOuhMmNM5aDfIkRcLYnMyMrGWLZUXdITP+GwBl9bPAjwjBu0GRGXsbcxz4l+VWnlYNV
S4QlSiSLwAocrgrXQk7y402ciPxXHMIQIWsD2L0ddKToyTawIygaPighdmnVDzX0+jbWlHQW+WDT
kefrQmPhDaKBRYUx6J1hYm2+NNxW3GR1hlOkAesx0cixfb2WqcFWyE7G6aKP2uQhdq1O7lNTT7ji
yE0jtwUEGDkY7qjalaz84jBaYW8d58Bo4zsTdzdRN7J2EQuboj+xyNVsdL1ZbinwtRaRg5n13tK2
j9HVe9V3S3QT8WIuOdx4RchBWllO7F9NtQVEnkzNeWd2jUUCC2LO6cJpipIo7TIskutkptVxW6Vy
eqbWar7LMhPX2FSJammI13grEJTKFYSH5roj4SIkn5GUAsJDsciCSMxIXZ6ConsgEKmjOTL9H2fn
tRu5kmXRLyLAoOdreiNvq/RCqBy9JyNIfv0sVr+UMgUl7gDTg+6ZxqWSGRlx4py91/bqdlGbrrkl
1ms6pojxsAnZcmz3FulgB0m8c7k21WDc6okCJB8kFJJLxbW8wycQ8Y0yERr/aGbgzwntHR8FxqTx
i78lPwKdZf6AKS6/6ieZ/ulGw5rWUFexs5giIBeYARuGYwsP7IQ4j+jomLy1dVuneEz7zMhfS6Ab
14VmEaLg5C3GwKocgI9aiRZhz01BZ5WmV2abMNEyjYtNCnI904vsURM5oB7gZV6/ML02qhagYKqJ
W0hSk9lpKkmcoYBTvvKk9A+6W0UEP3Vh+9MxK5OIeM1U377+VZyVGlwdUJLZNsoWy6cn8HHzIKc1
z22rD/aBJ0iSyjMvuWo7VbnruqkIZ+/a4u7rJ/5tZX44MHkkE2PQ5fQe5qbKx0ciSYoAVDZIZ6Mc
1btMuLAUdi8MeCJBbC99aY+IvTUcHvEQ57/duIuf0Y44r6pSE9wVawiOTUyUNUkGDZ08oqoAcptJ
VX8bcCteff33nu5YKEAo+8Dezp1EHKEnf27GjweFTEVSbkanESZqgNa7n5LfHR1Ta+FOGYYQMsTE
SmRDUy+/fvrZKcLLAlIGrMzlKkmJ8fFlQcMZcwR12uyDgiY8OJlG2njcYfL4+kF/+acnXwu9WJtm
GQTYmez58UkZgSjIhvRgX2SaIrhCkjfExB5E0fcowPfNVIF076UxxYJrJrT+YmO5nvRwrMERWKMz
Qk6WedJf5jR9vQUI7pAJGzOC4sKferpm/34jVJGs2Fmd487v7J8ujtfm9Kc5nA5RNYYVZiyFpwjT
U/abyOH+wUtke2ENnN4C5icyTUX2NzfO9NNrC10alaTFkByMwQC1MYYhM93aZDhIOzdhhbC7mf+1
K/P3ofN8aaZsUUHMC/OfjxkxvC3ymFA2EYb6WxfZ/vvQWw6WriSYLhRGp8vsf89CxuBblCt0kT8+
y8tLmOg+gnlE8oAben0MwquwsfTswno+PYPnBxlcRQmyRb8AWfXjg4oy8HyI1ckhh9/yHJvteMNM
wybM2Im2X69oxzX4h/27pP8+jPqIqz49v7MesWtJaCA+sxOI1WwQw0gkpfzDf9jDo9o2auj3/VDL
VRnrj0HYHXEKi8XUwvfqhPjBBeNqzJNt6pfrUXRbUWhbI5++O6JOlo0fQBCKuiswpMc+IVXFqykn
EEKVdKNl6eHzwaSbiIZgSXKeSHwhmbJtttJV66DRH3HXNXRrMDVAZHjEcL5r6rIAWBIfjV7u81E8
0YvdO4hp/AzOpIrvsLd50MKKDb3bZ3zBR1XbO0CG2yYcXUJshq2KUT2Z4XBUfrUPixKgj+UvphGu
SZ9fTSXAqJTCYYge8qF8rnHP3/DPgIUAgz3JK/6E6WWanHvPK9ZZba7SUHAZaKR5oPN9x0ZV7cYE
MVUh591u5Aqf9mSSWOlV7ta/jdh7LgwVLPw8JtkvZgowS5GjWoWLvBdqdoyvXdEfPEUoJJSpF6+1
j0nd7SdhPdR2vcMT32P8Cv2tNTg7zdeypVsNj6YJLFK5w4iHToMPhD9/3Gct6s1Gy2+a0Dv6M3vK
15PnJI2Qq8Xttg6CjT7Yay0uDoTb7VO7PvrkzEVWD3Eoqo2FnrUPdQEfzBuPSIRuaX7OeBj9aSAt
SwwGNqZm/IbpbBNGUJ0kDA4vvOldfdP0451fVuQH5WAnCFzrCmdHxut2cuNsBTN4bzmjj9ikRYM2
1K+N027iGHWrEbnrBvUlzNzqEGrwZMYJO01oHmWK45TNXb8KI/OHDnNe7yp0jkm+sSmyFjixiZWT
ETl5MVwNVBFt9Ez1lu58s9ynQ3hl+MmuMPIjFJDroTTRoqvkPUhYMqaQP6dUAE+AW7WPI9ghPXim
sLbfSh/oXWDItRvA6pEO8WLFDREKq6Zx3usuu4Y/e2uwv68or9YxHDwOvKjbNrPpSEG36pyCMKTm
KFFfkk/0IlOkxLIB7ySDQ4uzzCH/187Td49EnxdjwCJVdeGVqrwljY+NBZ8G9Vj4yojlGMTWQ4I9
mHfGhSC3vklb+8XsdyvClzqYHopC23VkM5E2RkBnJhLCf7J232fWu2ETG6ysddhJQnEq/0azSCaH
qRCvCgAzce9gS8x/6RMhlA2Mp97EiD5GO6hmHb7OaFNrfUZcKhbcrCf0c/RXPclAHr2nLihWjdOU
8DiEvqBAX5ldB6KUtDoi3OpsM7eDPAmJT7jrKZyWMCf21vA+ReV965h7/osr05d3YTxt9az6AyM/
WqicqERV/5Zjs0N+/TQ11jUn7toh8K4b6kcvnl4Tw3wGKvZm2cOc2/aQTs6j09k/jBHAUeQczVb/
lqQYCAuytLwOM3rXbV3Ka12r750wGRbdgJewlmsr1dd2F++BC5PxSOq2yH5whqoVzevfOmSxbOhn
Q3m+j0L7WJTlHajibTnV72VrXg2NcejL3l2UjL6Zp4pFLpNvkuHcVisbaF7DdItS6K02iIULCuyb
UHwkFsy8DdvVoNO7GFsyn83+mZCTb0qm37llFbjNxVK1ErGGe68KbH0wxmRQYpIcn0aQbCsrb24t
5T37yiCAyswxE0d3VuMcsZKTbu4lT048aYugJNfdm/iCYMuhUYdnhP9wa8Vjs9Addcw07g8IKlaS
HkcQgXy3k/4VmNGhiVqxroV1h4Z+WRnFNtEk5nVIFpn1U7TlFR30cpFX+e+i6w5G1RwgbPMd1EtL
j2/tSL5PMnzURX3MBbia0KqPid/f4RU/RH699bAjsFXWu841fuqd/2iR0s41fmFUHbHXGUxJq9eP
SKOXWls8cMW6I3R1OyptKz25aVN+xFMxHEwfDFBQPEs17Ryvgi7lxhG/PHWra9O27spXfSTJW7Oi
cBN4wZE0qQ2jrvewzG9FWl4HTnvHmXuvQWnKyp58D3GV6ub1mFg/O9/d+n27CzJ/2TXuurSHR9wl
q4EU21AvbtHWu0voKW9Mja9KtGSQ47o1FoOlq+wAnIr+YLjgXcFh5SJ3CDW1V1SRsNiCx0jjfWTy
aRj9nwhiQDnW31UeAJwZb0t7vNeRGuR++N6U03WWY0rvja0FGmzhtX25HOAEr9Om3FjIAlcaRiQ9
K14LpwRkM4ERA3Cy0Ag8JAtiCzRnx4V59tGTYWKE9yWhCbSYlyK2IfLgl19UNAQXtoeyLGlAO4i1
CfWFtOnkV0fMvB3qK2oIrnKYCsCIJDdFAb4S56kIbCDg/aFR5MUpUImEUHjwzxy7WJsyPvZMRzWD
vTU0oxWA1peYJD3d1hSnso64kuBO+mDA40lFXXfSeSxL45F9e+vnww7S+yEIlLZHLrwKE/846E4H
QFADxdkfEkmLhODHI4Gba47An8kkXgI9++51ZrVgizAXmAPfozp/KSt9FY3dQ+uXz1nlvOSRSayk
AhnIVj7a5rFIAbIgit7YbYofV3WADGptgzX/kGjqgbHZTTrqYCqd29EiGhk+4HcFlAW2EeJ+DO9E
DMpsHbSkTgIY3HBT3wZo8puaQyAMvnk9jc3evSUKGzi/tSZK9tYuiLaHUI8tcSbQ5DbGb/fFgKeK
CqJaBXWPXcTcCs5MzcEjMo8wFnWowy0q7CuHPLMGFV4g1bBx82krdP77bXfoymmdesZeJNVdA7Ks
ZAknVv7T1+c8Od9bBCZR3a0+3E42O3JiAMMhQyVs3ogh23cqWE0mHJoqutdz2DaihZTgJ4jU3egd
GeIRuAr9synV+LFYKxeDMXbEK18bjmUVpYsad20hZIFR1YVXBIS8wcG9R5M1x8k+6mN2dDvEg0Bx
VwTarkUXfBsTkuqt8DceTUWSZLOMB5ik7FuWFtwUGX7y0ITLiCm44kuZlABkVRtPTG1+Gam+1Mzs
Ma3Igx1LoHoGXZTuWAvvSTTNVR2O2z6sl0ap0f2oTKzeQXiwrPhXoGF0ySX+PbHvg85c9t606fLq
Cgv3Y0/xlrjxi6A+aMilWOhKhgs9qWG4+flBWPLCFeqTMRSV/xwjY1l/b9InqoNYNBaRqRPRqK6C
fsRdmsLSJ20HTsBqimBd0ZvucQMLASzQzddBiWr7wpXgkwuByXWe6fMs1j5tdatG8ws/BKyqZARb
XBAHhck37XaOSsI1jJ9LprHPLo7InD0ss0z/vdPmQYDpaCg7Ui0jB8oFLA524KQ1ETjYkCPcEiAo
ydoX7lifXebwx5nkbkHXO/NSumPkeEoW0SGtskytrCIwtesmRlN+SXZ0Pnymi4sFAH2DBZ7/1Kgb
aDU/FqKfD3QQs47xnQra+8HhUnXV4bMCETcE04vGAE1sAjvVYVQVVmpsKK6TeFWLRKYX4nNO9QVc
+ZgxodIhXsVkqZ30BtzArjJvBMxkulVfwocOpjvLqzuBMdt2qqNGYWuxkXNOL4rEdvKFP41gQ/7z
OqPFzb1dMMrwsI9+vOXiR+TSBxb1EJiVe+tX0/CsSaiOVlo9ewZi8K8f98mlmn76PNiYreB0RT4+
bmhU3E2Gig7TFKa3Waup3WSRfJlzpbkw1fikG+YxbUDLwvfNZ5yv3P80JXK8nOiPnegQBpW/rKra
3PlTdZzGhymfwS5GcssdNHn8+gN+0vGhFEXrZc4BRTjyPj5VQQTU8yZMD+Dz9GtrbNvtlE3erg5J
kNUd+V/Ve/MqQiNE3IVJjqOtn8xumL+VBbcy+j1VZR4i09CiRTKSGF8THPCYZpV9aYrz2XtFeMPA
CFUCElvz4yckVRHz7QRoeihr5y12GuO3W2YmfKMmZAcnorfuBmcb2qAKvn6354tnziZg+stUln/p
J20mr7CzIiL/dx8xB36cjBTchKi0Oy/Lggvbr33ekPEd/Fl8Rlqp6E1PnsUvUkUkhmUH5fhtTQ8/
tEOutbbeL3Iz1qdVTp4tRJNW2t+6NrXJYG5ApaaYACFJ6UlmHaLAtUnXlIH4MYRDldH3Bxyhprw4
TLUM3ypVWiUBo26ERsWLRuK57Wg6gkadfmRZQs2UADKPlh0lX7WqQ2NGkjShAJliMe4RVuT/ZKc0
1W2a2ZU6GgTUzQxMZzDWjnDUd2oFz6PGhbVwpNCQziIRY3bn9Rou18KpiGxLp9cwslS78Gk0aKsR
/Wm6S3Or+SGVLB9GbOvf676pKebC4bdkNIgNR1Xha4Rd4lLHzTlfWujG0doCU3Dm39BJYzepXQc5
BTD0aaia1y6kebwL2U0eGlnbP+ijCppHsQAk3jldTGEYVk2yaRh1jxvOYHkj/BKyl6/y6ZvU7oMI
0LbchobTQGqEjJOtFLgEuFVBaJGaq6PpIPPUrW2aogFNNRlZ9LhC9yoj6qDFnNQl+hrprx8A03bk
sOCfpDICKMlp3nkRm9k1txanAWjSAbFTaVtn5GaAXF6BzmFQmYZKQIKtnJIkWbtq/3BJxFqjsRL6
RdjaI0BSZoodEubSyLOl3RqhtxzAANPX8ydBnovmP8aCkVnLWO9NOHZ+4+Vw6oko1/V6iVekIUN4
TPJmg1SYjgYEM/+5Y+EQ6mLodbzrgCwifBoTO14WKgSaG3k1hUzVoCiCnpdwIRv9iJeg5HRpKHD2
k2VXstAV/TXBoy8+6daKQOl81orEFzfzDknK12EnMUlJQEsvlG1n5ymWCvS8cwYr2sCzKbbgz3Cn
xoB6yqRwIaISTDeI3Z0z9fUuj6nf2LmgNpWkBADQ1S+UMmdr9+/j7XlCRVIcstiP2yLKf1TcBo/3
4RLBT7vRMxjsZN4T/YRscTPlIw3aJL3QOj4r23gssCbsFrbgVZ9OXfysUcHgJO6+6Yv7YhjbENou
CcyFEYY3tMQSfjE6xOWvd+KzU445j8HntBCr49w2Ts5WrZH8hDtJvi5j+03Lb/HJtdNuKahY16AQ
6gvl2yefEgkWGjVOOCK+TgXHtgR+VqYQbWOIB3vH0AQ3tcTBytsMr3qv3Ps2Etr+6w95fg+A88Ec
jVsAZkk+60mFZooY2/5omXvaVSaRUZPT/hiTZmwONY7F8p7JDu0/N07b4or5axWsyqIFyKa8PE4u
nH3zsz4MCOa/Ba8odwKfdOrTamYwieXAVgZhMuj/3j2Yxi3HUfPKCwvqkwd5KF+QJFlIhRBdf1zH
2oSJrkOotLfHikF/HPlDvi4DB87916/3k63hw4NOKiVU1SlQwtzYu0WqVsxQxy1c4HEZxKVx4Zs8
/22alJqOwRzX0h3rdHRs90y/oCN188rJl2hhkpXvjHRJsrbZl64X7Xwl1b1kRn/hazv/kKhd8KfP
ldkssZzf9j9FaFBnMoXN3zG0HmgXdWUX63tm2w10+2Twqwu/E3H+7bH7MbhybAbWzJFOyhZJwZsW
RdXty6YLyNIyQKgvrFpVb/xKOAbYiVr4L9whKTnS0F1nk11x3au0oF5rrt2/6KpIwZP4Vaf2Ca2c
p//6raOn4rpBI4kgJGw8H18IUivE5D1mmnRkorBopRU1KwRmAzSsFrTFf96VoWPTjUHUypWDPu3H
xwG1TVsQre0eWDM4qMobNhGhv9iH22I7zcE20rOyTVsn4//jg/Il8N0jrrbYvU6e7BRFgO2w22Mg
og0plIVJWR/WZuh4F06+T5b33/If9o8x+3lP7gAECSX5kOntvnbrqZsZJ9p7Vxv5u+NA7nSpFjmU
oiDahLYUl074Tx7OBRYBI3f4T7xLKi7qwMRluY9k1q51g0GKpMWwzGy9WgqI12u9tJK14Rva7j8v
JXRrSKQQSiFeO82fjRtHs9LMnPbUie0m5PAFVVxjyWgKsfrvj8JPSGXKUWCfGbRczJM6SS3jfhiN
xn3qQP0P170ZJj8rMLbfv37Y+RsFasEHc9iBsUafXiFrA30CrPUe7vYY3Kmmjb4Pw1jMMBpxGMVg
f1eeGqg5h0vEpjOF6AwOQqmgk1rK1Zmq7eOiDUSqjf2EczMjm6ZctvjU1bPIMlCfyvbeOpHSSR+T
sbbXXQdljeSPqTlEnePkK6aoQbSTdWPdpF2YX8c6Y+OmNRLKgqSW49rXhxwyz0BzDQhLMzxknW8d
RFnK+j+XJx6ibYFvjw/EC5zf8D+7LiAsf2j7rt7rlcm0YxhMcZ0p9l8za0x8oEV7YZs5k6SQt8wT
2XFncwPH2smLM8yUEKB4qPeKzPKdE3HVCAvzXcZatATL/6drw1d2p+ag+7wJbSjShRhkvyaEHEFf
CTlzWWR9uM9yj2nu1+vp/EyY5TgICUG4zUm/J3sgdoaqt4Ku2TPQD+E9GtzZGf2SQ3PhQZ+9hbll
yd7OLRMG18lbgMdep0bqpkhmtQBNXGjcdp3SF6TTRqAoTbnMDTy4BVyfq2gAcJgiql3EoSDaSva/
cidJnh3UPPTjxSWby3nJOvcNZueJQeuAYuDjmqB/hv8eYuq+Hhk/eyTbbCH+AJckmM5Y2xnJWl+/
9k8eyN6PWBHN+my6nv///yxCjCGDF0RVApGtrCjVnGe9ImaGKo8wXEmUw9ePm9/txwKR9h1bMLJ4
PiVtko+PY7ziK9cADKiBkEAqglKtcAQXXqvY5XmcX6PTCJfMCMK3rMwvPPyTuoOns8Rm+6pB8/zk
m2fAWOU5IfP7mBlNvwrGpoiXrQ+h+gFSex7cdBOSBAY87lg8uFh8vLvWFpl6GAFp6Bu719NHeyB8
cpm1riY33Ogref/f3xCeNroBcyl2ZnT1rVH5RISn+6QisW45RnRK1kEYDYyJ7dLuNrWgt7/NrMT9
4XWF6J6GSGvsCw6G84rQo59MKUotiuD6dB2CfNEnGVj4Q7zAdZYlyLH6QTZt/1rK3nAuFISfPI3m
ICcJZxad5lMvvJCW7E36GntA//q7DLvwT8jEv4F7ceGIPN9l5m7g7BxCK3V+WQpFpKvIk+HeBerO
mNCYMnfTEWV1KeH+/C7Iqe/TlgP+wNd4KiLHX1NMHTk+uzzIu4r5c5lQaKRWZC1Tpy5/wHwktRVM
P9m2Xy+gz548twJxSGKeOHuZKtOsTDHz3vXIf4n8Ylq704JSXWkKQartl96jQ61y4annP2wGJPQV
ZmAPg5JTHVotYkKpUqqnKqurYdHrNuFWRevgOhjqJ71Pqjm3PVwDGMrfpGLef2FbP69HMEEyIpy3
sXkAfHJ+FP2MyZBtBqFNwTPI43TruvC1zM55c/htr+3QrDdFq9f7//y+Z8IpBwkavHMzsww1USUJ
JFsUtqSoxG2IrJD4cK2C5o9jGHQt38SFsYH45H3bvGuuuDyVy8pJNe1B2ZZ1WOd7h7m1t41T4iAE
Wya/z8q8l6qpCHhzm1CuI6vuDYwKaX/rWbn1OpZ6Gq+cxmXeAGs52gExRrPuiVg2/KkOXHOtkl68
dzKLdDstmrMXv35ln3xXbP8uvRls2Zg5Tvbh2G/SiWZFDnojsDe2JFR5oSVWfygCHIz7KDeZPKOF
v+kFyS1fP/vv5fLjEUTnH1nmTIZgvZzKQMl7dDoBp4YjyO/sRZrM0219ik25GckLezMDbQj2U5ZC
rI7IKok26NXpIvNXNeTERDUY+YI/THsoLTKBYNu4yl9qTgvt22MEukWAmo2LPNNi59ZNO7hBoT2p
nZsPg7vthKUx9ijT6mcX5TlkyF77xUId5nQnH2kv6zi+5Jg+P+QZz9LfhLyBMv2McWpORBYB9yn2
XhNE0bKIuzDdwIFFOWDGKv9DElFRX3jPny1QH88dtRzNqbM7LYeb0w1tmuyhD7ntQTj4BBZlkQW/
HAPIfrIg/KeERD0QBABtvtQOmlkYlyh25wZJfpeMx/n81JTzv/1YcDh8CV4+2PE+IdGTdsY4yF1V
dJO16ElVaWAayeFOtEE0bbMiceqbpChCm6wJOQQc+Kq0rwnbQnulDKDcwua+vAXQTNe8qqvuGsUq
8x0RTfNdkhVMqglCXH3fBaKv9q6pYbnvSje9cDx75ycmn8jE+O0z3sJIeVInlrHpRTpJFES52Omv
MvaJQqq1OUe9rqedS2TNfYii7xEHvffEER70CAfb+k+A1nrTU1oPm8ISINfzuIpWgnmYXLYtiQmQ
CYrwPi5HcaBoNK88UVUPZdubR3uomxe29OLFy53godaH7oE80foZ0cf0anSJtU8jZ9iHZQpL3iIa
Bk942K0E+Mq1rZkxAbgQZzZWN9k3QxSYP40Wr36o6pIAhyRPYJ2XNrkXeS1uCyw575HdVg0mDa0q
EZdWPR3rVMSkKUrvaiJ0/HbslHCwrkp/Dm/zCT8rgYktKjd35TJwi4IAorwELhuJZkw3Ios5diJf
t5/jPGkf+MuGtzrAILWUVZOiQnFJK6uxHl0NYWHtgHmWV4bVOzdE/g5PKQLHNZld8VYxeDui5O1v
GgSlW6Jh3EMhEUIQftMXD9VswnWGCkJSaLfmjh+k+aobGOUWSa0FV3nbNHdx0qlLN8pPVwULAmUf
7WvYRh8XO2T7oUXxlO/JBQjzFYKl5AGI/UxzDgbvEg/mk0KDCoMe3gwesCimPj4t99GWTaB09nbl
k66hS2fjB5KcoXhYRaAKUaaSv/T17v3JTsayp6qB3cvv+dQEGLWazLrMSvd1YkpmQa6n7okgs0fU
rzrhqkQLy/7CWfvJTgbxmN+YmI023Js/fk40CYBYDC/Zk0TsrMIOH3GXEaZq6dzaU3iUhzIocZ0q
4cF5y43ywmn5yXsGpo6Z6H9PPxXZJKGeYiDnzlRERnpLZLlHEMfUT/0mYIMltS6ZGgLbhiyLLjQM
Tt82Mwx6ZhaWeywzOJrm9fbP5dCqAinJJA4PGtbDI1iJ9qoHd3tfZVazqHwzuPC80zc9P4+LITQB
ZkWgD07qAr8IS0Mw2jyYpWeuOvoiVy4ZVESHmN+IteoXjKqrZRdiOFPAkC/cDf6aMv6tDObH82Ta
MUzAvLOhAmpXRwCH1/Z+2MhDHSVkQHTERJNlHa8CkH67zgnMbVSkySop2evzLtI3A9lLpM96+Q0D
fuLhM20JwW/h+HAj4zi5cD0U86/q4x/JD8ABKscNdt78T1ZjhYrVLmI9OkC/Sr5PoeM8ca+NwQuI
wP0dtaG9TVxmacTnaFECv0+zXuM6CI/Kso2D6pRchGmTXPiNnF2tLVopNEzZB7iyGoZ/Uo92FBCT
stzowE2je+Z/mY/CVbhR2zBzfkHCQE/t00y6lWXUvOcTZK7M07RfhS2jX9EYiD+kilnfsRhSf369
Z/z1oZ68MgYq3Arm/8GTdVIDFJlbNbVdxQcIGGa29Ahk+zUz5owF1a7QMKOaMA71VjKwbntE60uH
/b5m0xztn4TbE/BJejo8nSa03ScquiBcF0QQw2FG6MDBKSWyZhfLf0351mpHf+qFWHqp25MRI6bx
W9QMY71NjJZgm8Ama3JTdiQHrqNQMlzv3AzBBkWEnXF2keu5RoOsbgdk4dHCC2P1PBGxBCXfmYo3
K+sKIgtMlCvoLpOSMNApIOqz0YOmOVp8CP4vVtMGG2T4+XsYkAyIYzYo9q1fSPKW4rR0Nzmgu23u
mDkiM1UYZDEJOybsdKqVw6fSmzt3VPmDU8DeX0/YVy/pc06PKtbLXP0zFubKxK/+ZBnbgBiRHg3x
oTbtkv6PWe5U7OohHgPCe79eAOfbGIcUhjMT5D5X01MNW07ouzb5U3yAT25Smhm4TS2NWOZs9B85
vJ++ftzZRJbPRn8R6RhbNkX335/wP9smqdF2qwim3FsYoBw00Y75Xulay1CviFLYsFaYxTMCiorF
zdJKbhMA3w5W8SaqL/wxfyVAJ4t/ViFZ+N4AYp4ZxIOx1X1meM5+MjOjOYjJQn9sevsUgEOzgrpf
3sQ0s4ot2U0mUvBsnAPyKrMxN3SQJaleVYgrR3KJdH8QVyXFi9ZJ7c1uVDVsAhmPxsLUu0H/IWJX
kIlVlcmwIz+ZzJy8SvcTC/oFI72v5vWbmTfa4Kl0beOMdbH/TrRFOqOnUqUPGe/M0Nfje26eBRFT
2IL0FXv2TLMReRQsLSLX7LfWKPt0AyIi+tlAoh9WRPim7V4wQKuXTjratzGTrnhjabFdrXSjxEjE
eDjsV4PAZv0HTsYoxgtr7PRKC3ph5kjChaGYoyw62WP0LO5zEWh44SV3Kz2atdiVWdxhijPWoyvk
Gr/MsDSUdml7+9vZOPmGOTW54iBgmQF9J6dmZfaQ3cta24/E+FzhpdRX4CN7JCXyKUBIhHYxQZEv
CjxoQ9lfNyku6ingtv/1ukelenY2+YyEfFpsPk5EQEgf64U6kThkIhkd2DTldc99tl5FWUZDN2is
BRBYeYhBBrzklZNfCZxNHVnq6JCWhj1k70PYWVsplLzH5a8HS6LDdWRGnqzQt/ra3kta7cHIEf8O
Xlq+VvaoN1x6RL5L2A7/mG6nP+kxEeEdgrnlLCu7z/lH/lYMzLZFx9XCMYf2vc0hv9aNW/+YgwbC
RUaO6COIpnCZitECC2JmdzbXKI7RwTrgiCWbiWgMbdF2bQzx2C/0I1o6mApR+F5NGHYsIsphb2MP
mJq6vvWU1R0l6Yg35ui0O9uDj7ysahvn4Qiq6TFHkYioNK/2GDjKvUS2/JJOTbNqhqH95hRj8oYG
qPpJR81dBsrTrhMrCbE1zTgJK6rkqid6FhNYkeysKXCv1OATY65sa9UWgUsc8qQOem2IledN9laR
q7tLZVVdccmyEwY9IiITkV//wpf43cIqzX4HWtc8ogUSxipxRRTuWWvSglyjW/kaQ65Rr5Gnlc9a
XGo7A2rGldY4xu9RtRYxl2bhOuvBCEiIbdQIcaG20oPX5/ZbRfOJ0f40TtspZhJHw8Tc1H1rbrXQ
0e7J+0vuR6+CORA42uwj4BZItR1vjbiarssUS6KvkyynKlu/zpqCYIM52g53Zc1tlPgEc3YGdP67
0kr5zRkrOpy55Syythp+6eR7oyDAk7EPSMFdpV7WH8Ukk61Dzs0KzgQmM0y1f1KXmNYGF+SsvEse
bZKpaUoQqQDkXGM2VoXudD2jIx7LwVY3ivyCG1OLs++FVYsj40hU/n8RDBoMxQd9kOFda6TOVVEx
g1tqRe8ixyP/2Fxy7Sz2eLrUTi+DlBlTmR7ASrfaVtlGztTPG3oTs8jUHSlpWMuYRMZF0uQW/tep
1ZulFkv9R4h9dU6EKPyVI+tiCc9VrhlBZzsRFBXpqyiWAyf0Jm7fk/rWtFp/xeBTX6aWnmyEExnr
TrX9PvdmcV9dOaNDzG/Wtes+TCr6HmO+cUXmPPXWCLsOhN4+zWpv38t6+tkUhrOS2tCHTKUIjg6c
Sb8NkGOv88GfcId4DmYI9F0gAesu1GhzO4NoloVvpc0iUv1EooWyCLmb7GNZ+Ooa+2nwoxzbaWmk
UbEukMFBmi+D7ejSGaRgif3NNBlatUzD0AgXMd4yKoXe7zZxp9Kr1sqBq4E/GF/bFp5HWsHypriL
3GXoFe4NyQ5k0BHUblubQct6tdbq3v+Zk0d7ncKt29hsFiyXPt3nlW3trDJUN3FqD6+Rzgeyelv/
PimXfN8qkd4NiLbuJxLFNqWWDEbaLZyE4zS41cJNMZ+A7fSX4VR3O8xx4bUWec2aJTP8MUTdOLuv
d93T2yHsn7+NYAoNDniUtB/3XD9KczB0aUyOJ7q9VTcKZ8tw6TX2e3NjyUa8Ji3sr68fejpGmR+K
F2L2tnPYcV37+NAoGfPYzmus9BG5KTR7SkGoyDQM+oUHnZeJPAjhBBBWiEroDD4+yCJatmuKCB89
N7e97dTGjozAeNcaZnDh+ndeJdIbBWJE5gQvlGrx46OMSlMuIwRe5JSTealyx7rLdDTrYKjEEyzY
9P/xwPlWgo+FIhjZ6ccH+jIqA5vC4eDbALVEUNmPeOuJZp9T0kerGtZff2mffUD2m7ncZlNzT0dS
I+ocB1IAVg6YV8nSjmCobKTlyN/8Eonvc4O6Li/c6D9bnS4xIlyt54Hv6fc3iKpthirm6hXVRJiY
4tnoUnB0dl9ssfI5t0530WzwyZphSdLhd/Cxcxk9qYfQC6L7tMgntaomvM30ZixWZpQ2/8fZeezI
jXTd9okI0Jspk2nLW5kJUVJL9N5EkE9/F+tOVKxEJb5/0g1BgJgkg2HO2Xtt6cfG0NgXRuiZp8pu
nw4MfW2VlKDV1RpQUTjSQFnUk5xJEp4gBqVDuEeanW5Tlu/f//NbpJTNfp5Nlmt8gj2bShHldG6x
UmDK8vlAUDIluVic2h72d8W9MErPFBwAEDOvAOtge0tp8eMwxaNq956N94YdS01rSw9dHzoSXgqg
ZsbPpI0W2Xg3ZgRnSDn+zdi3/ErMNH3SZxUXrNJE1d3Q5tV0YWx93nLzw5gaLPDtdBPeS///HLNs
Z2aGruB5tDGWVemayr51OUJHRE1uylq6j3EC3z8qRPv363ewvNOPO26afYglNdga9K3XTYXYG8tF
444dqXPq1zbKf8tZxWeqSdPPqrx4beI83aimcLaEnDUXZvxz9024oEedzLWW0/PHF9KNrdE545Sc
pin9T2sodU99HdE/wpdxXTnEsfTE+W0LqtQXxvqZr5nyDnhUeujAhtaHnMKJxUwDga9ZuMxYCj1e
DlrlobEbe++wryWLt75k+TvzOXM9AGNLUxux12oJ6IxyaIyc19zPaZ4dgPvpL9hWpRVEZm72FwbV
mVtknVniqUD3uIgiPz5cxc3Crm285CRErfiZTiDnoJTyCPwZ4GeRTdvGmX98PZzOFM9AxHBJAxcP
wHFNX100ZNgmapudut7ynga2eFA7lMEl0SsmBLsJB+pTLCTj7I9kwUP/SENcvVmiIV4LUxOGF4rA
alPHs/stNmZNPX79C+31yY6MPpwuy3jjUMSQXz2WxNBKzuF2Tvy84Saboc/cknaN3udAOytqGjoJ
Of1OTCh0sYO0mITZWk43Jvsp79Ytk+g/kAjjgxG2FFRrw5KvKQLhcFd0YuaUw4d7BdnX7TfOgrxt
Y8cM4ko3at+TeDJ2pAKKhpSdPkbcWFmPca7VuU+tp+NUH2ZjuZ0SisZ+CjzUBLfmRb8Ur8U+YRqi
vRmVuQ+vPSMG2ZBDvjrRMRiTn1jSGbuiItMaxbV6a5utQWZuBFB8F3qaAsCM6XZXjLqNk2UC8ruz
dKmdRigG+I1SVfrh4I1wLpip7/oMbNYmzKJ4H0YWAFqCDjJ4nFOhfSO3I34oPGPug0LN+EIJR5l3
X7+jT6Po/R2ZlM1tgECfuz8U22ABuW5+IqnPOXaDq99YVSePjVpi1ycV3k9UYQdW7+CSLShfu2Pi
+bLDg51b7sipw+JseikIdf35Lr8KATZKTdwuTNer2So0xhmAS12e3KTVryj3ygCGgbZzSdq4MDGu
l+L3S73j15A4LpEeHz8js9f0geWpOJVtpv9h/Z1fOffllKcm8btzqouTxScC4nJFlDZEiLjopFBs
fbziSMmprWqjOFW0NaRfmQXxQzCS3MI3rLCfr6OpmdKg0pvxZ1kMMUFeqRbeFIrZFb5DCry1aUy7
/FtXTXkD4AvJIxExVRNUsVZjt8oxynBMNXcGlZ8qyFLdvq2jznzLizKBe+EU3l8MBe6j7qTuhR7z
uafJVM9hnq6nzmf/8d4qA6Zf1g7FiVnGJgTa4ksAlnZIiQ65soy+FhdWl/WqujxMthc8KcQ0JuLM
jxcc67KkLA3cmfYoJnoRt1cwyPRjb6R4O1zlLRRtsR8nB7xg66kXbnfZxvy7pr9fnS2jqnM64six
unoYJjT7zZTBU+fWW69SMQw8LJPVhf3UeoFZrgP6S+VTwNn26eg06FFBl5q7THWrqZdDahtfzZ6F
xcOQeB+yOBxfm0Lr1QsXPvMhov+1sW3QsV3aax8fL6ggJJ5E3pyMphjMTTpE1Iroy+jsF1ByG9uv
p6PP97kYjPEWLx6sRXb58XJ2q+v4YG3AZC6080SL0uGYl53SbNKyT+9dJ8wPo6aNlzyx7ntm28c3
yZWB77JgLQfUtZJYQtRzOZemJ9Fo1dZKADp4eo6rMnS6ozNRMFacdN5XhjH+Udx2DHpt/JFO0npu
q2I+mpTifFgpbZBxLgIconmPejp43aazEY74hp3px2r23Nu2aru7DM/BpqLUdKNrUfKUq3H+VMSZ
eQDMKsidzuYT3Ln2FwEe2lZ003RVeJkXJJKZoiumn7gN040zhrc4dLQgQQRlEgIbDK00NzMiARYM
UBPtRAqiVjSAbytNCQBV6AFVHfWotVoUyH4CqF2QnpvZnhIYc9M8DINMqJcYU9z64Ava7Vgsue5R
qzS+4xT1C0g1cxM5NOwjHPSJr0e68sdtwa+4TT1uZJjHPuIk4Ws1zJeS0topHCLmo4odpyrMzkee
Jl50qZQvodtmvywvJptNsDU9wfYGw17HsNWklWOcUtMSIMxIiykRlvvkjJ3BQ+6EdhsrWf0iFvO7
rGboUFiPNnIW0zEKy+ZFqVKNQnLDFb2oOiZ1OwAXnt2Z+lle72w1/Bu54XgzzYp2KCYnfDQat9lB
kafPWYBmfHRGY/4LkqyBuKXrVPEK5pbUyueNQkY3LteoUoPULp50CSdqUPX4CoqcfJvEQJyEVQyv
AqXGr3g2qAyoZg2LtMv5hhgaoY2ZkHYmzV7cdcc8S8F6lTIPVLXor1ViIp/6bp4g+yShJMMyHPcU
qtT9nJUGYODISu6dWpfb1iBjEMsx/RAji64d9tU7gCju3upNoBNJNzxW7gjztOnGgBrW38jTtCMJ
xNYxtIviFEsn3FtRgsKTCAzVSo2jGRL8NhZq55faVP6q2679XmAP9BtU/OirYda4RZP7sdXXpNbS
iqmTotgauSSeLI2yRy/sQNnXdVwf7L78MxhME1oRWhsKC46fTGGy9UpR33PsbI7jqLi/DcUyB38u
+gL1fj2I68gwxxdFpFPg4QV+yB2vWCQ+lIojzW22THRESVZmc7Ip1vpCacZbd0rCrda3b5T2vUPV
1q6vtml6HFrqe5WblLuZZIWjmUs1gAMr/NEpyjs+w3HvdgPoSk7NQZxUKQ4PF9iSAW0NyZvNLc9W
AZe5ru5GaRnbcpx6rMhmtQGd023qJBy3qtdZzL96YflVlGVBoqj9n3HkMIlBGuoGFfONgUuWFr8l
D1VHqajS4rfO7X6bFFgpKufRCYGCvNeFDj1MA5VhRKZ6q8nhd5y6r3FWlfspYhea192wG2hq7Xom
AvC4GZF6VJEBf8ypsqnKovKzUo1+Z2OXBUYdOsEQwr6xVfGzxhPxGMGVBSFktsoGEB+F5L6Pr8zQ
oQpqzfqWbhAOW1FPft5rBi5sZrp4MAJ4Fi/L0YdKrcypGtdvCW1v4ghp9O06U/QBFKjhGi++xgwE
sQmzcJ+ygUpe0g4kOyZlsekVI8WvP4W3XpqKX7YnoLpZnatslbHvglGbxC5BRrcn/1oJyjaOgjpL
Ae+S53YvFYEiluw+eyOjjlwSIkqQhHV/TOAt92aR0gj39CEoa+Nb6wIlgOEQ3sVwO31DUbUr203b
DY1x57sjSMvzovy7MF3IzAMFwdiaDD/Os2GHKNe6seuxYFozINIlc7GHatoc2Y+afmnyjyheVm9J
75CPYVWnd1A4sn3UtNlW7+Kw9BESuVuqGt1pdKT2OGijOJUibHex0dDlrCpjV4Y9TaNEJ3XCSmb+
qC8BNGAeMe6DY+6aB6eYQr8dUBQoavxoeVJvfcI5+keaqta269zqP+iqxuPgMDp1kdRH1kWC9hTF
3DYctU65sXyGWug6PyMhhk0UkykU9Zwjhswsr0dKbodSEygrIbztqGprW6sULzh8Q82v1CTeOYC0
N3Y86we1TMHgJ3G7G6RHWIWwk8AwabqOuJCCDoTnlRwYJOYcdyfqnaglvdDc2racdwpIb181+uQA
tdc41AN1JgXA1Snvi+qGeKX8Gs5Q73shM3dL6kYwjx0MsUIT/FH+4nNe3hHDapZtt4f3Ufp0pd1v
QMVafC0g+GqtajdAMtQnk/6Fjx1lDhJn6h7LgVAbwFY6MDYwf3ZNyYvWQfvELqoO9ImQgCSJgBfq
qagCV6knY1MzVR8MoAIbhBMjNEK0dqJKaPcllVFvbNpYwZyq4tZtMFZIxbO3bj0pvqR8utUQuwXF
GJdQEjSUyeDtTl2c6gcPLYcPlemvNddACWIz5QFWRrUhEaHbCTtqX8Y0pTISReyYLaXcNZRxfLzY
XjCiFv5B31n7DqWpoMchnrR+LK81K3tliCf3oGb6Z9foEvxgSr6zyQ8Cx1VWWyKU8p3XT9mmQbG6
iRPpPlBxVa8T8rMfzULrvuMDaaCRJdMJH7wW+rUmvMNoRXW91W3USqVQE7IQShmQU5KxtDJTDVXn
nCrbKL/nMtW/44bNOJcaIZnwjhTxPZ3U+JudmFFgDe0UCMGKnuGWok3Z5kC8s3ZfpB5BNcUgw1t7
QaCbIMsDTXfl0dXG59iMmxuUpOaWFBpiyVlkr+RcjgHtJpCuNmznLOLWJKzfg8BagFdigWYlkYRG
qFsm/NhZ/8+UGkhMdSx34dTIfVSV5re4bzkTaWq8S9lA780J4HY0xh0jVtAuqzMhfVXSXPSHJmXH
0MSeG9j05DZu4owHizt68Do1e2FzqN0raRtdzUjRfXuIyl3uRZ6vuHgZWeWHrZcr2jYHJHmVCgUx
N5LuY9yp4t6LbXYpQoyBnN2RubWBh+HgZaVi6TzGFEp2Vpwqhy6jR4RhrjjgK5u2nMGtwFbwVk8V
80zH1vtOoDe9UQooMcLIC3/sCBKaZTkEtkE7UDXn4lgktnlFTc4N9MjyDvZACmeqjgbpAyHMfy1q
d5mS69dZr8tvdWQC2RyK4pg5sX67qI+CerS9oPJM88meLH6aF1b35CdZW9cdmn0i+3kpDYzg/uZv
vS4WCp+KXHaSlb2l36NuorTo4Uea0RaDL+ZkwCC+PWu0IGVC0ZsuYuDmIt+2c5bvmQP672Clyd5q
astXWr3f0ck1H8KmAKHXVPXTOKkxVFyp7hrDZFnpjGTTjGB9dRzPgZO3ETKSanzRXEW7Kpo40f0y
isZF/ydIpy354uRcbx23JJ3PqpF0INKKEJNnxnecIPE+JWo982E/iKtChONOlHN8ohQx+/MwFJsM
7HeQhxFwwBxkPQHbAuCg0T3qbDduMujk96IW8RUTQbUx+Aa2lehANDZaR8VnjN7shNXT13MzvDEb
eo2O2b1QCIDGMnlFuAfDOO8geCEV50h5KFotOcWWMh6dOoHSMuku8rgWtfgmMWYmnHnQn0fXie4Y
0+Ne0Ba/lubI4HAm9zTQttqWZImAc6+HQ6RAWty6VRx9q5UljBtM0D7uTULD+9K41lScDaBgSRLV
42o32BZAutlN2AINZBOJlNv3wF7veSzTDYUZ884aFDRskcMiP3fq1lNL7wcTKjIeT6rdptHt6ijA
3mzbmpPb5EZUjVhVt4QPiUMv2HTEVhvtlSK1D5oyu49KkZs+O7B5W6ie95KB+vCjKGcMDjGYPUS+
V5aQzFsmkS/HeBqbTW3ZeDHQ4jPL8RjvEp3KFd2q4VnTiX7amF4vD43TdhTw+nkzjoQ52G2mHFyj
zd8qRYggz3prr/VZfjMrswFanBQkiqq2b1vVFAwgNZ8kksMTwvV259B922U1JECgtK8DYodlS+Ve
uXmRsvefaAxHarjP5jRlT0YmrTkW3d+87UEuW1a6tcdYfVJM47phibpT6tg9hIUzvNlGFQZinMxd
GIeTP8wh7eqkraAktn13mJp2pKvd/akKz967Qx/u4dJa26Ky461gyggcha/MEGP/JmSVnBCMp74H
p/GZBVp/boj+/Qb4U4MbNAgIrpFyR8G0jYNZ5TQ4quV9T+Afeiu4vnZVOzdKPxUv0Wjrh8luWcP1
Ak5jjV5DCrt+QJtpszr2xnbKiNuw7equKau+CqoujY9FZhj3VZYCJMp0QmptWKV9jtQxCqPxqk7r
OiDPISaGoSx/c3zyNjM8pqdWUzmZjAI4Bx43ENKi2BIfbe6F0mqtP/exgvdT/Z5ljYljofSKfRyP
o0+eRbyB1ulcqEd8Ln9g+kOaZFEXBCJnrSrYbduaLkRhBIfp5KFwMNBWhsIjypsd7iX4/7pFQxnL
0ZylA0cJWv8UZbyQJ5m+U9SwoYFhwWn1A2nY2P9zHBZZxnEP0G1+xKhQXbjNz1U7ah7UlWhF4u3Q
1gJ5z8sz5H5KclJrx3lAFlKhokmcb+3QMnVgs919XeY591ix0qJJNmjR4Hb8WOZRUKakQIuTU2pb
0V6ty+q72wvlllJ9IS8UCD8JK3msYB9tOrhLq0RfK+GHypV5jfL2hC0mnhFds1cuvMG8iZtUPaZd
m9yxGQbMOkyIXlPBFzHAE3n7+pbPVbYWq+ripmeztyY6gE8hFzVNslMDvO7K8yoyG4Qtppwp1atL
Xq0+/2kLIGYXKnifS5RsPBe2g4F92YR98/FZs6mfHaa27AQ0YPgdDgKNZO8oFzgdZ6+C6ALFqKNT
uV9dZR7VNme/kJ3wNmsPtiXcG9DI7f7rh2icHajoELgfjBx0zz/eDKa5ScYNAmBE5WjvZO0wsTmT
o/ht6RFxW2cY4SDT6/YLe3mw3JFHGK2OvLF4jQwLwXuuN+iFiQebor3t2KI7DKADKKnWEmk2jLak
2tvRrL/mWaxdlZNSv9GXgt+f9y7+L6JR3GQ7NM3w4EnRuZs408vW52tRjvlkte2+jqFS66XjvYac
osmJjift1anDydnqkSPCTQMnnnyAQasutTLOfFZL6dLBcLAkVaxHeqexN0A1nZzw6qn3ojHxNhly
uHGn8FKDf3Up971hsjRzafEjEl6/iGmUCv0N1dyRiVNtkb/LQIuZq7LOvDSAP18Kyg1Ne7xrqCWY
hz++83wgshvdqLkzXWZ/p+rjF4Si2V+Do/2FPu5qeHFXfCmYZjRACpSB3VX5uUNoKEVfmDusHAPn
ZNfaFSZl72pquivTa50LX82nW+MdIVJaRBlMh5+mJsB8w0zebwS4Ryo7uMxWYEwt0eaacclqvfY0
YpylL4OaZjHQ8p16y73/I3yo8bSR5OAUhyZtrplmKI/ZjxzkpY/YhbKqFFeR9LoAavvCZayfuzS8
VbM2qNRhj1mTUxEYnsHAz+I0QamTuFSm9KqiZt/V3mmK1GpDcuj26y/eWy2K//9nQ4rRbKLZ6SGv
lgpTV7BuUSM5gAk+ptlwzUxKvVwVm9Rx8OX1CmFlSf6To1G8deIUCe/o0h/rTvDD6eI1i4bPtk6d
kwVUXg+z0CgbNlAu3TJzqatU17E2HzSiFLy8hHAP0j9xfk2e8RKBsPYrlH2eRUxVrVxzwSvm7FOK
6+kkuuYOp8MOATzenSXEGLJi40u9h6k7AepvLXvn2Dl6zuIQFfq91cZLNRYcSm1zwqla5Soj7nEj
deNvHGrmbW2FReDMkRnUsfHaJMhQzbF8ztlswVZ8UGtV0NjOvGs9kXe1oX7T4q7Zm6LT9npqz8Fc
OH9pE9zXIKb9OMIta0z6dVSXR2pOjwQwHnDVAk0E+snNixwX8zhRxXOrXSfFL8JUruN2+tHo7iaf
qx8UkQKnsnZ6J69Go7yJzGaXhcUNmWZ3SujNPoWibdF4d9hkHhJV++7o6d7No8PXI2D9jbgY1tE5
4GOjXbkICD+O22pE4eHEcr6qtUgzJwCTnZn9hHnmqi84GGh4fn09bT0J8G24CIQQ9JEkqdL5+nhB
2+nZ8BBMvMdZDNMn0R5No34jgekFMS8VQNJR9uZsX0mz2uamc7CSYafN2g5Px+9obnGIuFSUKHFd
3Mksio5/elR0i9krQU9aOmQwlNaQWKcd0fQmbr8vPbbdhjGfZKYOgW4US/rZ9Ix24bawlds4EteD
pnS+O9SnsSKW+OtHtN7LvNsWEAwYummyp3jHDPwzleRKT1PLnpUjOKfcb9Tc8YsiirdVKihwzbMI
bAhWF9Qk6x3GclEag/Tnlp04KLiPr8Uiy6WNRAvEO8cMTx8mKVzKsfp8yZGwmnGc5UIoIYjiRAbI
Xny13nSkB2YjPevTYCgZ2l37KXRy8WYrHEC0Wa83eaIdpF2Zl/Sx5x4rzndvUREBYXVWbjhoqY41
Szc6ReSIEMjIRtRUpELnp252oz7Eh9IdjAuPdfV5vd+tiQqBPSkYuU8WFEttIk6wRoQYIbVMNkbV
jClmiYV0KqW41MemN/9xDL9fD93SIjymY0/y88fXOE6pC0trDo8N6iXM8uVgOleU1mhrNQTkvtZ8
SnjUoiHHfF7PJoWdvEf3qUU4sjb2MBkpB9iI9gt6I7cMyIzHhF1LTbxOltf+NxJl23He1OfnQTTN
hFRl9P6qsraOht2YRFbgFmo2Tq26J22y4meTpnMZYIYUaSCoBqj4g9URILKZsyEUU1eIYMYxcZOM
ytgFCbWJPw1Ki2tLr9G9NCObUqrfSdYHntY6pr+c79MrDTrYTZfq8g2asmVsJk0a0XaoaiDWml2a
CQ6vGG+322m4XPSptO97nKR3jUOyE8zjkU9aKWPP99oxyTZlNRHQWHDG+cGeoW8wAails8FuOvIF
oiH8geS6CY+JodqPs4qkPpjpZD/B6lBDX1UyxEhVNdvFrygawjxgs6A/8001zFRg8++6CpEezbJZ
aodpUocfSVRLLmulbbVPbbwkR8UoAIDG6VCTvxEmDkmZMTtvXI5ueNegoPpOU1q8hqgD3Osw6c1i
l5bEK/hjWZavwFxd85jGEfp+Qw3dN4LtlAeXcn5P+IMliQiiB/SQc9OqLyvVE1sIGlp2oFK9QKT1
ucZbmY8m5VfWemILMsvFM9XX3g87ti4ksa3WgGWU0tECZLSIOlR7HRxfTykdT4wjR4jW+p5IAucZ
n291soau30I0ir9/PaOurwe0yUUaz/8wQC1Mo49fhecquldZWoY2dBqfW8Z3UHvS3nFUMHyMS+LC
RvddkfjPUvJ+gyDTYFETqEf+7WpVbcuxj7OcRrE+KfatIZPkKET7rHpTfxUW1V+0etpR94pxl3q0
8Ouk33asPBfW2jNT7aLQXwSMiKvV9aE4UTKdKPJFPQ/io91Hk1r2VzHFxxuvi8m8x7RcvXU4wv7T
Z9r0F66+fui8ZGa9RVXDCOdJLL/u32XMJfR0IKbgZOnx32qONPaOZnWdN43rAzsfD1+/43PPnO0+
VBMGl43SZLWCVTEJl31K+gl7ZyR1Rqs2E0FHrvKzrXT9GoGNAhZCEbUN8kTJKazi0lC2ZjPLW01r
7WT79Q86d/9ETVMX8PCuo/j6eP+kjw0k07rxCTdG+jobcfydfR8l6abmAEkluEt+fn3FT7WY5ZHj
WtBhtJPgyGnr4yUxG1dGREf3BPAJUWFmdyg+K+kbiUX9cjRrdjX7uUoxXTvkvGaoVr/+BefuGTk6
K52J8wWi38cf0JmGibHRxfZYo4hR6ROje5bk+OLvt+9SI6wu7JXObFtA1gIOWipdYG1WX3aee40+
6EO06BXQAXnqAG1YVfXEuvA2zz5b9g7sWA2SUj85NRwj6llusTxOpFPE2zZ3wx+NmskKMaCeH7Ef
efPOmIf0L4lG9AUjIyf7tpaobC7MLuceMp8WMDHeMKfO1YdVaFmtam3NPXOm2ClRg69sMn5oKRlD
msQVcOGlnplGiAMFG2RZOprDNWujjUwW2jSGbiDxhwf0UOG+154et5uwV9Q7wSSwm9UoeiGzsxUX
HvyZu2UoQ4aiDMKh4/0E+8800rJdF8hS2Zi65d++x6Dfip4Asa4kRRd17/9hGrHZ/+O78WAMu2tc
tqaoBRxppi2v1Ie7DFcLEVwlyemA+XS/Qni8aWargfsPwavRcVchu5g3haCX+PXHdG7IQYh6t+gs
Q2stmitGq26Ab0UnUbUTh+2sjX+UXVE9T8w634fe0h7GspMPY0ULFzs26UscqC0lvfAKPv2QpXQO
WIj67nIy+BSBg4OlFiotohPTXV9tS4LNrmwYjH+zFrPhBupsTZZhR+LEaGd0XL3IrtAszZP9++tH
ssyZ/66r7z8Ef8dC0uN8tDZ5GKGqxYjemFMbN/5Nr1DttrWs6S8bjrwEnF4fGJaLoasHI4MmjZ7B
am4ZhK2hhKIvNQ66MVKakOTFk6ltvPalmecbjgzRK0Yy+f3rm3y3FqzvEr04pV7VQd6/NpNM6jQ1
RhHGJ7tXn2K96jZFjgfN06b0aHeKsemUwnxK7SH8E6c9EZ1SRAeM/qFvI1q8dGI/98w5uCyYWp44
uuOPc3o0mnjI9SQ/Td4c7U36Cg+8mG+5aPT/We7LAsYSBqaeZoG6nmgszKkWsRT5iQNA/1omiod8
OwFg/38Zz87CK6LWvRwHV7c0UG+z6mnITwgWb6Mo7nNfmmb53ahs+yfKRkyvXdmMD/AVKvtghPVW
LZz9hbe8LMbrtwz/YbHDsW1x12AoPLN6micOizHi6w4mCSZaq/H6w6SOhNGbpLJjCi72mprI/dBI
2+8MU92NWthfWESXIt/qlwA5X3aJdBbgji8LwD9TbGc0doaVGJG3zKMn1U3Ce5kP9R1aABSlcewM
R1Tg+pHZ3YYb0KAKv/Aw1pP88qnhRVj2LvRuPm1calgKboYu9xRl40Q8cYO+0eeoNnwjLl78Nucu
/XPh8a93DlySMwEzvE7jSoNF8vGm51rt2txiDNhW7H4v40J/aVE4On4k8/a+WxY2jsmm/eTVXaju
Qy+uFfTDkijHtGl6+NUjTDnC2ZsCr5e0LyEkzsw+CMUsetZMqnARl7//56WA4NMqG9/LkYOtuhOp
5hCD7My3pvTUzWAWAjZhPwb/h6fy71VX9WAxxIXlDjyVKnS+qaGoDmnOVhlTO+l7Ngq9RfDHXZs/
3UZ/IqRguOpMrP9OZiBaNsFYXi1l8v99eGCrNCBEcnoD3LZ6FuE8J2ZjddbRS9T2xZSqeOlMcpyD
qe+oKNDta/5XkzOzrkGXAn4I6eRU4lYPogevZ09DlZ+sMHQfSLEot4SoONtJAkO+sMH6dHRZxiLh
EjgXOauBNFt9gE4vJ4OUadTxXvWg1WgoAjwJ0TvAQDd2ihKWYhPqGbGJ1BqeFDR1sy8dpX1Qq+L+
6yFw7rugQ0PfWMfxgUng47gDoTzNbUoPUKnqYfRFgoB5507VdKnbuN5VuDRm2MZ6i10d6yxu0Y9X
GqARGDjRlANd+O5Wi5xy73mxGkyDLO4FsMZjgmkSwBPb7dzDIIWHyr2wFCxP9p+p7///Boi8C3yU
htR6t6e4xqjn0lIOU9pb//VxWj/LsdOUfVQ4VhgMkwViahgShP+F3ZrxhQ7VGm/2fn2Ip7gycLez
01sNs8wlNbl2y/io27YybuZGs7stu/5aXnftMNgbBzUsGMtM8YArOOTFEMyK5WEzF3rziirXSu+n
Zs5UfL6hGPZ9bVYY3uCh1zgVSL5Go58q7YUdymq6fv/V1DTh44PfI8xnNXfaeWQncW1ER2+01P1g
LKy7Hq+1EbjCahyfYKFLHfDln1y/qMXZi8/6feO3WrKNfFKaUHeJiCsFGhuNgPHULbtbL4svtQ1X
y+H73Xlge9gdUEfgPx/HpSEdZOuFhLdildnGm/EfwohpKZjVCAIVTAwm0xHfX4PQLOntC8Wx1Qe4
XJ6mDJVqKvH4gj7B5GScqeWseocuHlo4TqlKVK03hm52Ydo580ihrjscm20STj5RzZfe6NiBcDog
vFN+KrMZ/2nnek6JHWQSuPChnRvppBouZSiTNZ6Z7uNTjZ2xxY84eAdpgTio1DxdVGUc4ygWZx7c
G2vm+CIT13jtpNLcd7KE8sKcW7l7HAXmX8XoaL7Zc2PiyNGi8lCKQp02pERk2iEyRX1pLVyG1GrI
sUNY9qJLV/dTMWMM+0QxlMY7WJk73FPAP9rE5O2xlWsE5Mq3vCHBPtam/+oou6eQe4nI/F4G/fQD
bA/NLI4/4IergVgOUFZmTgiHUURmTzK4XtwgrQPoFUpZlAcwANkjyhDUcUkl6tbPOuZOPIxq5qBQ
jjyxkeO068KB1mZiO85PsFSVgJrsQi3yIP2DwClhYG28qlDtK31MEV5WltEOKEkHyz5Vcw+Nf8IB
8Fzx6J/duPP03dcLzpnJBIGr9Q7/X8rCq8V9MV/OsaG6hwn54Q0yZ5KS9SK91eqi2SCrjy9sJs4N
e7bULjvvBeC53ndTmcVy11rhASx4c/CIgBEk3WjWznOSi8j5sxejKIdFnqXuExmyG1j8wnIKD6Qv
pM51O5uZt0MDZbC2q01y6ZM+s5zRzaVaQr3bXDZMHz+yQS1EBhIpPORs2MBjmyapBLJprkysUhuv
TMMgIc7vjwSZduFzOXenDFOuDEWQb3w1WJkX07wGyn5A7FcC9AtTwLuz/SLK1Liwap67FEslWHnq
+XRqV1OJNVVgLIvOOwxSlIFVlfYpl4DkHVHJC7W2s5eixMQ06XIuWYdOuVYzqfqQM1j0sW0CMFIz
clB3VClyoMYtL0zJZ5YeYpS5N6gsJiW31fubMaWFs1eHB+AR9luYWaC0LDSrvt7HztEdp/YYkTyW
IsVvwisaJRf3oudumMYFAknumiG0rE7/HjuKgrjBPA2J8kyab6Vq5m5QKNJ7NGVMFMvXn/7Zixk2
1UUNCPon7ZETl4iukbsdOjlPN1lkE31aug7cpvzt6yud+zA4R1HGorRHfXy1q8WfMFGvKJhK1bKc
DrI0Z3nw7JlsbC2ys2Obwxb3M2o+AvdgmV8ir683u0tHiF4QhntuFhHfesy6vW51oVtFJ0cdwiDq
8mInaYXfx3mT7AdlqE6KR95RPmQpYn2U/jkk8PjC8Fo97/cfQQGPyYhVDZHfanj1adVbk+yjky4R
k3lpGL86xYhGZi6jC7Wc1QN/vxQzHtIy6gl0O1eXasKkUHoW9mNc2inHaWBmyv8j7Ex640bWLPqL
CHAetmSOytQs2ZY2hC3LnKcIBoPBX98n3+qh0UDvqlAoW5kiI77h3nMR5uBWiZZDQ/SjwK5xcato
/H/6l//rM0JiYV5FyAcis9t//68HuKaTGgBCJOel7GzSasc58G9zyxFKHTzI/w8YhfX+P+Gy/3VP
3z4rqkwc9+g1aG7/9ziJG6wrnbBKzi6iTLWbnKg9rpWHbSZpauw/pVIqswESHfuusWGXGPvX6q3u
Lq5BxIc5gx+rQuQ9LRGJTtpxTvJ2Y9tx04JC9Kv3oYbvgR3NOYZoLR8Kli/XpYrF64zD4y5hYf0s
+5aN3pZ0UwoT4za2sdzhn2ybfErHVg1/YVnhHaXKg/5ribRYLG9P/55nGwz+QwBJ8AMXZvFI0Tl6
GXvkUe3Kzu9k5uUVknU8cXBuRW5llkskxM6MuKWoxfOHsbdwNuRzk/9ekrp5kPguSvbvt9isJR/x
LYN+S8xhGmR5MaNf3lfTtuwEBdZ9XSnnpDbwHzjSKaplIYfnscIF1xthHbEYbHuLW/S4BnH7tkn/
uy7z5oJ312S2O1sVjpjVXHxAvXD1SZ4PqqE49/NNpmrl4+1fe+6FXh2qCWcShqjmgcFpv+fke7W2
nDuEtJ0Mom707VFqn28pGF9NsmmUNqjzEp9jAa7NkvYLhFRrWuO/NyUH0P0oeGbB5f1mOmruY8Iv
n2UUjPvWsvWxvkUcox8b/tJ4MjeqkVieWtdaXgmUrC9VOKxf0o6Ws7dUSJqmTQz//Elaj5BRnbch
iclrnrv4Wo7T/IpuPcz8olMpIp0iHdWKurCIMS4saPNDLETHfJDEgE1WcO21G1x840XXxcW9l66d
6Hb1OCZ7UhHWzIt0c0AOoE5J5xWPC35oEnUxelfV3O6WXq2v+CLGx9bqvAffq62fpZ/fpqE3IWM5
OP0RJsMGdkr5b4vtqJ8W0/fLMDbT0wbr/CBWbiy5uFO2Wrig+0S9ycrFHRxpYUgmXtE2drrMRKPz
gw/xHzl8F+zU2uDYwrK1qwA847VS4mFx7fXg9Xn9BCPOsV7xhJRTJtZwemyMcPYDKcT7hj9nhz1T
EkQ8oZStkvClTBxRpLrpDP4Ovz0j+5pAiHZsjlAwvjv26D0ZyREUsUVLS0yFEjfuMNzQMs4lcKrq
B7KU/i/QyiELcaxB/qjDYweCM6urAco6U4FdM4ugSGPGFscyD6b3ftjQNEa1SIO8bB4Kvt6nYI2c
j2VB/9y5or7rKR86Nmf9lukpB6NDmFN2U1bvwHQSrKabJINLuYFDlc4uiZDJOPQ4562H1Fh3iZV2
kWT6R42sh/vJrwS7p+An01E7Y0lGtowlMim7p0aO8pZUTKNsufhfYh2deAfwXSVyPK05uIGaiX4W
wjKBmh685rL8bGynzYYuxqPVbXjRxuHAqOp1dJG/TdPop52UOcQCa7luQAdOgpSL3WbcAkJ1H98F
ScS33jpzv+foSz6R5fgPlVfDzOiWWb0kIFg/lnwqMcLXhGKYqLfeKxbTX403rBXxLb33ZhvH1RlE
YueB3GUkM6sBHZ45iE73honMGZesHxGWEsC1Iou7nFJLVqoFKbnWGH0F+6iDF+cay3MTFi3m83CC
fmlVf3U/SqCt5ndnLHW2BaldW82XZhW52JMrOt6XXUiKN9bR1XmySSp8jZO11/dDz17tuobMXf+S
m5T0J8udtHcP1ogIoBTopu3ihi/QdvT8IMEY7nWLYyyZHPsxsMu8S+25NL/9MUoyk6A946DzFoi4
iarhZbnFsZYg8JrAt/CMI0dKPRj299jJg2Tf4/FEq5M06livAm4BKvcvZtHqTbEbZDOp2jftj8H3
LBb5PNQDISrxNPDztmGdxaLdDptxPPAKxnsqmXi/YfYfD22Ur68V7MvDTMbfvi3j4W4hVDdlWj79
FvAJBB6h3toNvlN/tRqgEuaR7s7MGouMiFSV9uGSuykLzNBLOzJVjoBuK5BMLTLyMKxbbkODjX2C
tIB2trWvcVF2BVMbJ3oMLWa6KeLv4aNu5vCsrR5PtwjFXbDxw8KNbU5xzXxlnNz5rRzxeGU1dKmD
D9riSzv9dGeqovuV12PEs0xmI9xT+PaPjWvke66sh5hmWaXiNkHnJa3RSdkEop+3uU3+WNpq8CfH
pQf5wg2PSEGjx6Dpks+uGL07ZGEY9RrevropQMhZkzXe+bpgFGlP0wtmnvaelLfmHrumexoLz/tZ
W5X+4axMUzn3VA5MFXkvfCp7G84Kw+WPuna38zgEah9KR2JGd/unjQvsTZCifl4JNr+IIYrARsTr
e+Fb+Wk1UfxOE37T6Sxrc6obIN2HYVOs4APgrzdIshVfl6Ss0Hkp6xiI1rw4luOn/ATqvPZOearr
vuZKKIY3fHABKOJBH4JAUIASrAOOVFpY09GDuCEsN6bow7MR9TLtusAvj67Oa5JDyAU4QMM1FWAt
B8It7KP4MN54KRDfqkeP1KXnUvoatXgwm98JB7Gdtvwuq9vD4fwqo1sKTaB74GR9IdF9590RyTEd
FKbUEQexENcNHWCG+K07xVaeg4Kw7x1dFFer7d3/0CKQ140LuNgJcV3BiLN2dEjm5RpkfBlEZ+XD
m9dqCw8q5pSqMx7mrsn+WZK6fRC+kfcVe4wXiYn2FI/D8DKTpPNzBEdOV9zl98vCa0rYJf56G12D
0831VQgrONCG6pcN9zN4h/ar0M326CF4eolzzixptH/Q/tK8BuMofpnNMfcrtO2daKbgtXaH7egP
icv12dh/CPLZOBrhCWhHzSfbMURyszkyu7yJ+vjkTfDRjendQ1Kg+1OS4e3QiCFr+jq+J4kaOT20
NN4lnVyUMTotpzaGXhxU92M79G+Nav8lfQLksMRpLjur3PtF0++2OIze0G4EmWkjQn7xaWbI+dmb
6MI6TnHUPTFIQ3jr5eUeTad4ivoKK66tZcoosvuG1DPs147wJB+Lx2H2sHO649z+zqltIJC07V7x
c6cAgLHibsHw06iweZhwEXapE4j1Lpa6OKJCosLTALsfS2Jpj9CwmT9R3O0X1pIXb3C/mybSJwSi
1ikYg+Do9659CW3hfA6R8ajebIW/p4IluWsmUqZJip4OTrx5dwPK5pPvCetxZKdB0kav5zA8DkMD
tI5qMfyM5jfL+459sGtL6++HCZk+czW403Jr67SH6oAujVtvybBEEOftNrCX02pCL6a9wXpZQqd8
aooOoyLyWdgoxbafx04yaZuCax4vEVDiKPpa6qi9t8U8Z51wi6diyXNktIGgk8f8e7Y7Ne2aQTRX
bUEpIqynfhjmVRzWUEaXpZ+9ITV+JL597kaKCdP3T66zbF+bxwCOBzh8x3E3XAILadnWrOqhacHK
pdKdqg/mIvW1dUf5W3kOaJ6gn/40ASdjWmjWWbu5d+E2TANze6jlTgWt267xk2Om4Idsct+cXO7I
K+0AFyzsEhvcIaaHbCFDJ+Q4XYt7GS43c4ODUSvEQHznjkHzAWN7++W6pDahabV/WEW33HDU3tcU
rvxdVuX5B5zrLLY186dTMljxoyH8sEkXd+7u4bJFe/4LN5jfF58FuPBzonJSbcO+2Yfghq9OVLuP
kbG8E8+4fzJ94H9YTN9TUTThhxGTkYBbpuoJCVT7Gua5eozFFuwHCzaGwINzP4E2uoPGMV9ia+U4
Q9XhvzeFNT4Q1rP98dQETUHIaThOrRUdi1KvczqpVX55TK+fezWSOFOtfAZbrHhA+iQaixRmt3ja
vKG/1HSG97PFM5sp4+hPIyX0hjEMlre4r6c9VT228mW0n4poxE9bkaHQAFjLHGvsn8ZZDm+V8Kxj
bhr3oyV0JVvkjCkdu7rZN2ws7lUeuRDjhzmjqvF/l4WQX6G3zD/baaDxQ7mvzzIaJZkCjfj0EqgU
aR+MrsvH4IAntAvn62AM8jRbC7VD2TDtsWTqh5WH+NSNrFSdreivmx6j79YmZTWYdfICtFsfRNRW
P7tlWFA3h7pkuucuXlrXkzqIpQvuoQjpZwdnB+B4N+GMCUzg/Jjr1QFh1CZvNzkkB0+YAP0lVZaB
QOeLedfIcvjdN+VCNgoZiDKo5SUctvrZUkVwLWK3f7Z9VZ2MtSx/SlXYGP2i0dsR+MZrXiTQZImk
aM/ojmZYJVwsP1yXoX0vIh4Ii7B2X8n8bqo6/VjGRK5wy6h2N5XFKnaVU3efFXb5jsJlmURWqD6I
0tKGBOMQgLedNDJ7lgyTbhGQzwBNbO2Qcl8S8MKMpnXrfxuxvG5qdWb7wj3XkF+KS1akppV0p+3M
g+9MZYw5nY1Syex0BygeJtAULtW1HJok7aN8ecT2M55niCI/C7toflrhpM+WHZZUZO4IdH0zBW5L
bO1zJw3nR+cCo+lbjPtr+Oi3jMohnbl/m9JddyFIG4jwQ3cxDELeyooETpAc884tt/kwjy33R9Ax
GWYO+IiYDZ+RZ/4iPF+JXuzFwvUXEh3imvWpkIlzGCNP71mS5Cc0X1uXbnO3dkAoYC/xO0++YEmH
/m2YALnJjymvNrF3Wpz6og0TUuLwXslYpaMbNanbrV+Mqecsn3qPA9d2p2/SbopLIHtHpiib7F9e
7vWws5R/4TMA5/Ei6wQAQezzcjB/tptbSiDVJHoEEiIJbjzDcK72Ihd/knzWbEdK74txiDhOfXED
s8U1ZCoT7iJ3qHeQhdROFlpncoufVzrzo97i/kK83nQYkt57dxbrj4Md5tltpvGtZ53yA1ZG/LaQ
xfAFyDXI4BCVx4IPmzl+qdICgs/PuijJeuoW++jgAbsUoeT5DGyz7QnDy3dORP5apnRX8dKzIw0W
zAw65uPipNPnGgLop4RydlqoPH84OhGfkYzUS2GF4/3UEpM+94HUaT+087tvRX0E4sRpvmMUGVdr
sW4mMcv/HBRWBC+Zol1tEKZTmfvq3s/deSCqGKxOF2lCshdIUyyKA/pL3oJWN+rmfmhr8gqSaO8l
23gsA09/cfyaQz1P7mVzN/+t95EgsBNbaTyNdJ8ngg2OJRaPhwErws6jVdmhsFd7tBPmOqyeLk9a
TYLD261+2WV0gz8UhO3l9P155/yo465JB9fyj3AWi1Qsy68WF81ehAwd1nL4GOGf2ktAGomUV59K
FqKy/hkze4K54RMKpRpn1wRWuFubNjkIxQ7R1PUT7R1XS+N8tq4i96Doue+UfUdGyYPc+ueiLb46
RSoX1VhkRJ7GwnlxY/2obQ8U7tyyPZ9WgL9Fk/M/usGujJtpFwFb3ls82B0x1Gm5yCP2XUWADHQj
0bb3nmEjoDTkWx0SbWISh8QZPB7pVHMS42Ts6e+3xyrYVJrU8WdMuXcaE5EcVrTbxwTwDqvfVyJj
650blSWNYMSZtIkLqq1Xz5neq9r7QS6kswvyKs+Wld8zB+Ypr+MP1Yt/JVSyrOmanvtCmozb5a1I
+K51/+3bBDeHlroAYD+N6/o5hgRQNv7WQBipm31UBO8QfBTAIDVDpYWOoYFOHfBSfWFH8RglLF8k
Mj6MXtOmy9x0pJm54IYcO+XldFOtm19JCAuGkMV2T3plnTYcRMdJlWpnvPHDDO07he4uGYDcLTEB
rSgyQAcHaVHm1yq2/4XFmrOdrG7ncPNDDORgUFOaI247KkXH0UdIHH+baqSz0xtXf+3PCMzbx9na
IEbhWtw1KiBgAgsnw/x+TqPRxFnQ9uepY+NlrcufRRb3UwjPQokmPlWSsypacLGWUHxTp5LDNVmT
X1FszUz77PAshppjK1KB+NPrxpwUebK/EHiP36zke9KXIL9UIa95GvWz72Wo85f3IfIHppBWc2Bl
7MckOLnhc5VXzmPZ3OhRusX2M4zyErt6PXtui0kpUaF32arNexS1BvAmW6yIC/BQUlticIhxmX+v
TrdkS77ZVyhG9LdjH7VPCPKJlSGRdKfDevoLZovKbCAoIzGTvvRbsvWQDCv5ZopoPo00ZtdSIeMN
lla9LlbVoDtZ2/nRVX6eeVqLEC7UMs+plfTW3Ya+nrBmBLCrsfxfPPgYyKwoVJnj1M5Zh9OY+fZk
nXrDqlaPs9g5OKHRnczdvpmm8G1Rq3moOlD40xKbB7Vw8dV2SS4GY9q9AjjzrArMrsPkJS9RDIdq
1HhE7K6k1FWj/RHMJRfsQsoVXqgNrWbu+n+L2oYFZ1nkLhpVshur3MzZ4ju2Knpn9Y1FgeU8Uwj9
qebmvomHE5K25uw7krYiv0Aw/6iUhPW0WFite+9jImaGaxwszQyi0ptDhi0Qb1JP+/8iK/5e/Dq8
+gEjJ7afKpuN+sC5ld98yb+qABJ23eOnaDhvs27QR884TuqJm3d09t/5/kNmK81Ps5K4s4Vxe/by
5oP1/HrQlePcb7ApUjfSTGrAJtEMFFejLMbO8XZnQzI6RvFiZV4XAhrvu8c8bmk35vEjmqO/ZSy6
w6j9d3sqn0VHOWqVDOwrRKVFflqi7VSjnQvmCQ19TVIQ/LS+0S+kS1OJxe7OcjzW/nX/Ch7uI3Lm
17nyHu25FZmwqvvZT+5BgD2v4YzMegifOg49ojiAhiWTljYnMpb2qai4hu2hPNiL+oua9JcjkYky
agQqOIi3zp0/ZpqVWJblwcS13CV4knZlI6K91VIjxqAkM2uGAKQS5b5sbutQpE3fk7lBHbzgNh6w
X7bRAy0WDD9cQVU7OOZQRq17KHmXCeAbPaoTu7Hze/rP6MEaLP8a01p8gL3Nn5RAOrKJJEp9+CTP
BbkT+ySnuWGOEmZjPr/5HSC+HhbvvSU30uC6/iV37TINhoVzxk4O3Daf85z/HGDGZFM0ggUbYENp
8eQap0utbT22MBB3DdE7WVWzgJABQz6kXDFfhaSfQFCx/q0iAR8FGfQ7rVucma2yzyxfgn0/zuvb
ACbjMg/KurTJHLwytnLuW6MLgx3f5ASsEtL1Sh3FtDCv8wMTrOIgfafbx8kkTxOclZ27wma0A/ml
8+QbsZaTYkQSWcRi9Li55s7POegbr4WqeSuJcCWZn27cJ+cOTT2TtFDuuqiXaciuJ7MNMIKu2gqi
a8DxOTSERCB1Dxpm005O1iWoOmpmuR3g7t63IX+gNfQNAEaYY3nZjXfB5P5CUTsibfbUYSBvCoQv
9VxETDqnQG8Tf6RZEIE12QIJGm4Ykmz2LXZVpPCdEXu9ym37JoD4E8zncbZgyrpSdXvVeeOlAbS2
a/wI52NslYcFuQtDpfbRZbTGEk2/hBa4SbayxWUKq8vizGVWu/SVrGN/M0Es3hPR94c+llKw62FN
tJYMdnG8bDC9+o9eC+9C5NOaDWH77QVJcXQ6SlJtCmfXt/o2yVgIu1VzexELPPEiFOrQ8OvNAl+/
NkUU76QOmtSMttoVYaTfyZOc3k1UzofAGovjPC8dM16owDePXtYyEdubGe5bn5f1M2MoAsT8mzV6
mE5G5p/TWBSXSodvhrBLECgwxKaw99KcQu+FLAZ1TQbpfbSLGzBML3/n7igozALSD1cJJ3RwNE3n
Vu2cZdoXqNMzEPXTJQJMlMwFOUmVfnMCi9Xf0j+WLR8pBLXIZep8x0M7HUfXxEcEwMt5E22BVshw
Hs7h30W64TXSdpc2Mbl/Pf71N6jibGHLrsyqm0VjK6J/q5y+Xcl0Ny5YczruKh9Zn34Cl7EOs+uY
O8Ge+ogN5xLqJX/Bd7Hu1hBPH/W3PDmiVgep12lP+79liQ7cHdddvMeGNWVVHt7C5oZb3Bi71lBW
3XlUtyOxIqpWDi4m8yCgLO6SJ3yucMmG1mFihr++9f1j0kw8jIRApuYGoiWt+ldftB9dZIZs7Sbs
uMQ+ML7lz2kJhky5stSeBqvazSGLqxgV2H4mF3AfNdsny1I6N6jRRz66x9cEwWGKInlszJwfvKFU
+2UOLzz/JiMjzHnfJHl166iSlBaORDs08QPLsKHdB05h890FrIXWNrmys5EnWQ/DX2sQtOdVd0+y
rINSI0bSxPQImm0THg2Dr31XdlC9RRKnhSytLNTVlX1rd6oAnSYq0oy70OqE4a2iDeE0lUW97OF5
QORkSsKkwVtPgUdF6gt5IUTFPlnRrO6HOPmFh9bOhK6WXREb2NP2II+VNb5YNSdTymZB4C8msbeP
BvZFdV+e5moW5xDCQMmBQRha2jJq5BwHsgZ+wDxFYVMdR8DG/E1hnzWGrhh/8FvIo3+04vZ7jYY2
C/AwZgSI3aLVunFfAwX/B0Wkv8M+Xp7Geax3ZVE4kBBdTiiHvn4OuKgQ3qx3xRqYB734H8p110Nx
e9yVxuNebo3T0jp61AiLCQ/dVM+nOo+rqwOj8qrtoTguDX2HSuLmriIx/VmbWF022br3dufY711X
s2AFhnWoPOY78JEgbccCY7Ui9ffgKCnOlenNHjzp/NTDdf4cbdIF5hwSIIk88QXa/ZczbUD55DBM
7wwSR+Dc+VhkgdhwortsrlOQgUCD2TDvlhsEXLmMVuHFwHSbw23vW8Txqcmunvo4thAgUJRBHpWH
CMPaP87g9sOAtcg2pxWPcVQPZ6QiK7O5cT529LFnOuv+DN3Ee6+M73+0LYyAoQjz42izKUpj1GQ3
XK7PS7Dw6veC6wPFzT6crHbHSKA5RDGGgCYkSm9CSsTWwNentsjDx6RreZ7GJT8vvPS7usEwdhPo
YYznIbH9ZD2HsceW0vSIvWEMQsHvBm5kBRUxKHTyG/4f6+ty6M65YyIIOSS7tXbAa0+CB30sk7GY
FdVzSRu3E0G0HAuPB7nuwx5uJegXqMtPDPZIsF9Wua9AzUPfa6Kj3+b+HfNAsetEQQVoO1OWh2xC
SO58WIRg4GsUGXXuaBZGZA61LMX2HR3t8Aw+FRCyGzJ5APyewETWt7OYBcG5ZSB5oh8qT6rmBQGD
k+8kDKJTuVCaF05VcryGxb2wCJOZ4rW5lLbr77QS4qHA1QeK0mPk7dT2H8YrJU47gPUIWrodiTIm
67h0jwlxxS8bm92dJoBoH82uupsbs96pDZteVZfTidiG6Yotur6YnPM4LdooypyRW4abds0Kjc4E
UaiTLuXi7KVS5uwrend7K1q2PI2f2iW8XI5xQYM/rjpdwRw9TbVs923VLsw1pq57CtBtvIpwFIfR
r5NL7SlKRD3bYMGoyjmVQyQxnlTllUjHgH8CD8ZktK53wSbeuTbGH7mu+3MwBeoKeX57Mm0gfoqy
nA4u5+NDvy00pODBvtZG+ccVH/evWqKTyMnCuYxdsty5StcvrmibLzsEohjSnttJPz0VSRdQIJjO
4CVQ0wW5evgzCPLiOV9bnocmdlEloDf5jIaYmqIxrCUUwaKp8r0u06sWj+4W2j+xlXX7yN2aR6hA
0ZkZvvNMl9LQKMRT9WfQbQ/VZPZP9SzqexHPwYFIrOVpMo16oKuOLvQQKOlWf2KMEhYWUAqGRp91
50J47v1bQqgKYRSF3r7LBzOkdu93PxtLrWdeSBZWbdy41+BGXqpjgC2tnLZH4Qfyn1fa4Utn1dQR
cFTjh9ly8x8B3EOaSRUFkISTgNZbxflwZfKy/LZB/C8Ua874MSOGvSNJx/tsYaZnlc/wfRns7Ym0
6fYtVJu9m2RVniZ/7ck2mJZHewTe6W8ovdJeiLJL+Rq7s1gs64WpXv+7axe+cYPRDjWjGE8aW/YD
3J7lwVka/ZiIuvjQtqx/BKob7lYy7K+LrJpvGVo100y2f2iUKcoQW1sW2gUoa+5VTNb8CIxPozB1
rEecE0G68Hr/AXG/1fttrAr+TmQf5jwphCf7Nap1dxHQm8mU4MoBOcza1ryxpg821q2auTlsQBQR
gy7USba5lRxljnjpbbDaVh3jwEQO3HZ3rK9GFiTPrpUTyX8TAauKN8JroienbcWHGnn0976uo+LO
UkQq7Hxv9a07YKGC4aQWpJJXfWTBl+UWgGNNUBNDi9hE7mGpQnhCkot1SHVLhuhdrR1SXP0p2eR+
Irai3CEHp+K1oQOZc8iwsdn1rg6Xu6X23B9NYKwoCxCFOTuSrKEQEs/GiJ2CHbwk8yn0hlyfSbKb
qQ6gjeAu4qrXts/dCPKJmIEJ9v2e7VMb7ZHiTwvZTJ317DQNdL54gTa5swvw85ekNU1wTWA8DieL
LkXD5KsHhUo86V48ayt+kT+tIYjETYyyfFGuzNgjse+NF8hQcH49V+57mCwAW0BxvU+wXK1nVkvQ
ZuPulqRO4nxR3tG5GTaijetPR9vSTJacaktMqu2Cz2ocNazHiPjpLSt7G0Yt7Hi/emXNYP10+iQ5
hh32jW2x4h+b75AYYOW22Nj4N7Z1JLGLeV4jdOQdHPYFLgzytqqvjg97hj2eLzXv4aRVSjpsUONr
cerpzi8IxjiXS+/TJUoQOsyNQRqQ9xkkP1grunDsl6qU8VF6Oi6eSCYN3IOprc38WGHSgzlkixVd
bO6A4urKIfg3BehBUzu3+JCNhruXtJwOd1EdEOal6AHmB2uqjNpLf+SniZj+N+Rnq/bdxxzOyVom
BZv0QSTBeU3G1t07NSSMo5wV4iL6xXK5m8NoVcAbCSgC07+Wzr307NrbcTwW5tAImDVnKceqTt2m
ri45O4+cn047fyM9jnMaalfO8MjoNDPZtbnaKZv4sItb9Im8c6rZrBdNBIL/J3eNQSLgN37JijYM
ZHQALd2XTxukxFshT5JsVFIbv/SJaxV7djZo9lC/ie0w1tK88UCv/q5FRUJ3P84eCPiNrcfeN4As
MjJ6RXvY2i1WeEC4wdGHRVNxLuyYzUxfRzMEum1qiG0HBMNkWTCMONVDYXnvfjB3f3zZ9Hi7gmTx
7k00RaDFeFm8ncvXqq8x0oWKsqTI31aTxP5pdqXwgJVUN2ipqoeV4fdsinu2UCzAGFyBH6AqEP1+
YSdOb9eFubjUpNF9ajXm8qo5HcbbipB9cqm01tdhHO38VOCoX/fMcbnnI5W4c1psOPlGJ1xLOj/K
miOVD3iludrIb6HQRzHAIgCjMsdq6byPiz34h65UTXuK26YfL+xCAqBxbd90l5udm2Rthh5EirQo
j/fU+Epm9ClaX3zeqD4TYqzji05QQx0kDypTeenG7aleljF/lDqOqeA72y53rAQmJ9VkONR3iJoc
KpreqvN9tTIt31vEmTNqh8ZZppWnWA2PincwxbjbFPu+aUmMsSl9X3KkONHRc7RgXEbYyIOd8MX+
s00ZOUDnbQ8FiZlQ6ewb7YgkG5eBWUQQFIzTHatBPZvXYSjSdtsYaLJrEDYeRRhpqVe47Tfqo3Yj
zLsyDoIP1SNl6CU1u8ll5bGvi2pD5IJXfgJtR+dQcRoEp2iiUIF3HqBHtVkCA9AgMWLeq6RkAkE8
E/BBu26t7WmGVc3ZZQCXc9HV0jnUpPx+iEKw0MqRGYHwllU9Du/xsjRwjNXkwr5OWXx5/BROQZDr
NWopOqLF9ehOwQBHv7xST79kqyU7G2jaIfxNmmx2D5LJRB4N/bUvtPsDO5qf7Dklhwi9x9yVx4q2
QjLb7yP7JBhfLOcY+tawq+hs1jQepPmnXUvULwb8u414cP5sXI6ONHcHEOCOA6Dh2VYIQfdkDtXO
g8v+yV/P621krzM3MhNXLnekwZXPhG/2Njvr7drvwyyIRh6htCtXGOyUTUuxU0M3uMdoRfKdAtiJ
ya/BYfAzFzASDu2YJHM6+rPgqwvn0NknyYgiMchrBkEJ4Lf/4eg8lhtHtiD6RYiAN1tYeokSZVob
hCx8wduvn8NZvRcx7UQCVdeczNx2A9N4bpa2SsPRXDTxPG/yKu/MsihsppDxaB5TQCvM95u4YaxD
OUcwpUvAdXHPpZidDdd3qe+tLDQldG3BnDtFHArs/PMw7WdpfVe7LTZJ6BE2iIdq10YMPZoxEJX5
+KzXehPMLYw5Fgxd2bTGvil6YmA2o7Hinw1OHy6vitnXyf1YYsY+WLF2APFYhMssitEelgYr3X+L
Y9mxIu/K6byRIjAzvZVVcp4BWceJzbuvCEJOsCivPMBZ3QGmaBXGuZKiNj9ysVFdO7N9D3DenD2h
hLW0N+BitpeFHr+4+110dTDzW9KnYSNram9rMSU5G93MDPMtlt6lrV7++MzU9p37RgYb05JyJN4I
qsZkmzJt2hUWo0nfcH3r+/Nm5qkZqDoevfxVqcZaU5Ly6lj222S5Tin37FnQznXpb2Guw+pNVpfW
FzLTpu3fYCBhx5sA++UQR6GaeqVStZxTXSK3ysrZ2EepOSnzt7bNPfZrvZGR3MF4AGL30G7zPJ0k
ucgmdowxM2qZaGefMAOiN3EhRvPuKWjU7K+Vr+/mLFTw+zada4eVqclQYypjzf6J6X0JOi17+cOZ
autFzgf4IHiITA4SPV5FNPSj+ISZNEiINdOC0Y2kmNWuYAyrH5S5kZghFiAeQcvHixFuSWjAx4AN
exXkw1YzLbIapmXFHejGpZIwDbepzNaQKNvaVP5d61Qlz4wsesNLoWfa00KdrzBpR3TnWh2DDha/
RqXuNELlrSOuqnT88oxK74A3fSqiOSnrh8yS0i4qibLauJNhfGDdRQ/GUrO5DVttxrZsYUrBAtER
k40iPjZ+ms2cWLnP2agTxuQof+PGHPe0SRaDjRlmsv2HWrc2IgzyahpNfda/4Ceawmdnndc7leOk
+VctvYHkZFaFKl6qUtEn31bbTb5IWMLRwlM9pidny832pBUxNG2pWMX4XHWOKT3T5XPAdk3RfGXd
pDQM0eI6v9KLAGsNNqNIF+JqxEBgWCjUJQ4Wy9f6Xr+0nbN8Ewmvl/ivzkKhk5pxB5x9tPmKjj8h
7miRY04kfMHlL6NvjPq6Brl5Ly+TLakzL00lMV1UCKrYK2hnirDNJc04aJo6l9cyt3oTdlOrv2eE
qbOrSozcgty4jwqblkmgN5EdgRGduZjWGV3kVIaztmFk7rSdRSSCVCjF0UbVgDO9JY2M8goG1h7q
CjVDy1OM4x6shzKGYSYUcDArZb351UiUDLpMrqKurBwZdAOYxueclwtmVqOSB1OvT7nfZNt9GQoK
RnUkJzw0LcubLLDXZsiOeq4WbG6FsxaPqWLE6xUNJo8mGuGJhUHWfXXkIKgekGIl+R3QkuZNiLcS
fx7KZvqnlXXa+5qYxBLgn9ORlZX1xDRNjqw0QW3k6/Ih9TBzpETlTMWrqp660LQX4154aCbOu/VE
dBXj/OYvZSz6OpYFro11b5sVSqKOnqqwtGUKHMmGOKgrA06Ztp7jlC2KXOwXmMDJQwoD/OJIm1H8
lLTX0q/ZJ3n2xRahy/mlytTNV4GzTeGv9O0d6QVNn23nqbXgKJVxLrQrzoGi8Zxmo2MnvcgpwhKB
6K9N9jY8+NTHRSTKdcUqZax05oRTPXdfQ5t0EwuHOGH0hvrJ8e4ga7MnEbzeDtYUi5tGff+vT6rY
YlJFtFco/49ozY7kvJnjSJJMTgmDWACk8SuneMdlckymBdwruSe9MK4tfbOjEooIeEsqvgBBLBV1
1kYTF6PsOC4YSkDTNrIUvzSQdTgmFbH8Dv84qB/rPR0yyLW2sHbMuCsJI5SNpy1LpP6GC8XE6cZS
TlvQipgNdi0uD4gpohFbkJnSjDUJJZ5ldYd4rW35FQ/uRAonrU+zi8UEut3lYuu0A4AJlTl8CCqs
QLL4YgKaKVE/mqx6yYfKUCN8FTaqHK/ZqGB+TUwFesISNks9DDWJEEglrH6KS069TUpCuaWAfjHi
bVT+Jb255dwxZfejMru61A0LaJ+uFcRgSjAIAf6xxj4SG3VViIl29zhmViuFQEvJX0UE5fsWZ7nu
GyalU8QXxgBwIvX60pTyRLpgQQahF69K6bhdUxX0iVvpKCB7m40VGZtzK+xS5PPXhbQwZpP1pCq+
PCyoQ3AVMuxHjQSI9cZ12cqeI60Nyrd0TaRA5qGbQ001km6XsBVoP5xM6v9kbbgHoOTJZpybeBPd
RVhbsxylqQT2MFqddttNc10uv8GBm3qvJHWbBmCbvRaliZWIPzw/MJnlEojv8X68/ghL2JVWEuvM
ZAJZ3Drd/DczeQy6Vfo2MEX1dcwGGETPts8A06EBHrqfvFQmHyhhz6NXuRwdsldtrRJhLGTDKdgx
jRnvW7zKRVQmcvtdS84adJiyuf2SnWrVfiJf89ixfsXaU99Ctc7sw0g006U2B8UzJDwvYgC941Ja
667UFvvjfk3BhsxOYPOi+oY9fDHEqD2rwuEUD/U+SrJEvAqARk3PBpwSBtaAdM0nyA2SaBixAq+V
qo9hNsGds5Liz910+8LRHX/pZeEuyHv9ekh41zs8sl9njdqzWrqLYulaFHdOH+Dlio65uA8txWC7
SikYe46OTgyc4xCQqEiHUV45Pihn2Ob20oXR7XrA+nB+IGIARo+4GDe+587EhrxQzWddNOvdh1Iu
r3FOyc1DJLystRkOs6CNiqpi3NN1cgi21YW6xB/Ul2xURrNa/WoovvrJuBIsbe2NUrGf9cH4nml7
PdOIoT+S1n4up1mOxIj8pI7ZmzA6NIkTsvQoVsUlZtHspht0DgE5h0qfD4OjM8C2yQpfdedFxPoT
4gGGiFlWPtBuV0cVwczBkZchgDNbOb2q/jhY7Fz7u5vtOFGBVjPRpbmckeVW0zAqY/uoCRtoJ6sr
V1e77jivMWcmdwTfU/OhE7TlJ0ujuXfzWRQpnAptqY8h0xHlbGLQfNLs0v6slTjxmir/lMVys8vs
2VrIWVSr6j2NVQN+C2bPQYDk2TA3Pm4kePrmSxGl2UA+E4/B4I7kDXk1Dpt42qCNcZjFEbdSjZG0
KGaEZqQJ0pg+q3by7jokSnpYLbBUA8/rHeITsIkOrCzpkssYE2fCOFZ+kPpyOVIpPyVU836+VNYJ
tzDJb/AyDq1eql9mpjZBTZt9GttMiyhVB9yb2Ipj2IBCQjeXAyc9CXexqkUsj7P7tIVNAulIE1AK
TlWulSHDJRYUmReLsdHHJq6GNEzriNGFGXKMaHvkBsJFE675/YQggTYw5g/HonvFOOd9YYiAmBkh
ozlbXWSaFWDURJIasEMVqpoj9n06vaazNgW6WFADbXT12SjHH+PWcqTPGoBKT+dRz0Q9bzgM+I5m
sSvhP/tGOwOuYSkEWZb+WjUG2muiJ3uOJ/DSfoYUylTaQC3esbT9Lpb/Z2RITKkovgwOubqbX4Yl
hUjNkOSt6fySbmy5W6oBN+d8PkwL7jc1bn/+oFJsMMeuAoOC06vuwgs8qGDaeXt92oOrYVedVzi2
FtCJM8SQdeY9k80GLJvJrQCn0KEYvZJoc7i17W0YQSTSbinCXmqeFTLHwlGFo3OGAm5lA32fx6UO
kFi2T+m8HbequWDNZu+o7DjUqkSOVkQIAXGba8Bgl5YeqClMbLMM7Kx510WVBrlD3kih2ynnCG7Q
Y9GkIcFN5qmsYArnVB5DrZhgAjDAwK9f/AFblP4wElkgJcsVBy5BpEGTuj1hVBiSifNIqOioqw8r
vXywOMpBUqxbotqEBy4Yw6Aj96RMfSkGdDi8SolHw8tH1S+fWa+/Jqu4SXr80jV9T+jRiC/D9i8e
OuLrh8iu1BB3a3Q0m3PO4zhSM/tj0u2GoF/4ng5I1GnYkhtGOE3dEZom6Kr8G3HUKZ1pH1MpyNGH
OGrzWTfL5k66/Ncm7I/ypLtHojEeMUwsrxmHZb4NFO1C+b/pZh27gKUnK2teN1X5zXPp0xLjU7+C
2Q+d3b5JRAK4C2Q65t7cWKnyLjqFlEmuRbsYNciHieGHWb/w7/SEohkcO1R0Y8xCWhM3FAUvq9ke
0016YVfxYg7qo1B59+J1i5aFGZVgaEWG8fJGgNyjgsmZw+DMhQn4HUoUk3Yqh1qy7BsFkYlA/8v0
h0ku3NHg9ll2zXLc4pgk7ilmya4C+BSD+pQiTsqM/hEo5zTP6suqmqFZIlZFVtpYydHMp6+iL6K7
9tJL9PEFaak/Vmj2OOdYoMhHckwyJq7SPkVmCrDbcSHzz5ckT5HFbqkH5Ls0e02x8aA52KdIe9OU
flocFPjV/PDDxL9iRcPHGh/N+rHSZtPNbINFG+d9YE76k5NPwqeRQIa79Df9rimNi5RBUNZcFWvZ
UcJda47I2QHAWNlUYMo/nbmCnkeVm7GbUHrSUGSe0KVjzwYjr3DO10ySZxcRJIn0tSX3CY7qPBKs
xTA6bhs/z5MbK7d3wLz3wWnfR6Xf/NmSwJ6sNEqr+TCm4pIUxs5ICp9auiGtVQJjzBrcueh/dWl4
VKvmbSwbfJQHndpwfYh5fmvm7jiToBUr+EksamDC/G6c26SLac53N1Fgq8WnPWzRtjSfVZLdJNs6
cLWfzSVmbqtwyasQPG41ab/VOv0jApVap1kHb02GUCNnJEmsYGq6L4W7bCAbcrSq/cpmuTbkPQO7
Z+2O6YusPtpts4abqj2qSoEcVhxK2hPW7vte5Ig4YSqXq5r2ONhZJ4psAkxHX8IpOTH7fSchRTNR
grUxYmWQvoycmqXwS7H8i1kiGpn2vbR9TprcikgyB36Q3CQfd8aoRG2GcFIbvxlyhyTQxUCXJXSf
cC5ZK66ouFeu7l9uKULaMZKlurSsMAe24NYEY/2OmaVuCIYkzGYhhcKs1k/MV+GP23+d4DVJxMXY
DPIKE+NhHuo3hwLYTqCoW/ucGaRGIB1oCeLNXxpJ072O7jEit7oNtDF5MreUDfAYwdHMpK5qbGcq
XynAZvvZS6h/oU/uyaQsFKgbBISInm8hQjwfiZGfzEsgjxJ4Tc9CCIjT0R7zTXvWpBVIRw2TzYys
Eecex/kCuPCttjw0enXN1P5RjAqsh8DEf269MoEetowXrfrb1LvJiHmthR0MIHybPtxjY4LSzsLB
7Dmy2jboS+Z+tEw0ks1pZRKu6BCagijBuTjSE6G6UxGDmpXt453oYj3Dyv0Mf/eydmg8tTaqu/S2
OGisUcZJ9a0flaPcabtetQ7oQp+JImYM2p/RJz5kvRHGVnfuGvNN0TMuQNG6qoE2pKwA8VqNv6kt
t8+1XJk9ZQ9smAIiSl/jDsEdUtHnEtPOLOmvk0bjpAJYQQzJ4jLYid+aWCrlTFpwDfoRSBXyJoto
wvYqh26Jyj8hjzFJfcwXEPYvH5jXIVYaOULSImoY1489q19i24e0xM6HkOja3hFsHwrdAOBL9kTb
RDLeRoWEp5OjR4yDI7rl53quwpK9YRJD2AvIzqS4Wkl6Ia/8kk3Tz4B1tLxpsz/hN+HqvR5hmn8Q
DESl8Yo6ke4VxTfRNHMhImvr9xZmddOcwamTdO5hqsIIxX7gqQfPsMoAsfxxnuMnOtpdm5lvGNcw
BZKZgEnrgarmCeg1585k6lHyZiGeLORPdt3G/CXTp3DsBGxZP3ChiHCt3zF6BLzT4ajSp9yqd4XW
wZ1u+k7WGYsarWW6k5H65QSzYKRUT9SL6KXbLGBadbdQK5+z6ldsI35awlOdBZ3yct0GFQjlO58h
w9T8mZHh72SV17VtfX1Ac1OQF0oHQYDTDk9/CPE5mFTDVeQ37KIYIkJ9Nn98XvummHYxgyWsFHro
D0IwzNpH9spI1jw56JuQQ4dD+oksDgE7wk2E3uV80MbirGYYsdAUNa0RtcqnqexTigmAhxLbLzTz
9P4Jv4cFGN3eTAwjeqTLuuUXC16+Vf4N8j1FAhWy6hqSdczrlxzbgN7Ru3ts8Jtt8e+fqG0hQXdg
fbcy7w72mlHbSc5DbWJumKndB4jhTkLBt4zbXuufFbSiUnlNSbUjgD63r2bfhPn06wjjJOMcJvQX
vXu3lf00oGGiEoNiJ0+cTZkNWrma4BTmBw+OlsWvagwqMMWXxe4FHAG7bqercak35aBHEBmwSriJ
CcClruXpsFRoB0Q7XjbCTKgwSQiv78/i6meFEuVq+6MalSus57n86+bzoOKQDIeAgqX5iukF7+bB
SnokxGfkR8O55LvU3gQ6lw8+N6/glHP6yU2AI6nPvcVa+OaxHpGOQPIsEfZy6XPNzMmxpu5hnuGi
a4kSEZlDUNB/CaEcuqzmfeeqeVjeJ3SV2w4/oXn+BQx1hR6UyXFpblmxJ2q8t76mwleGqFNC27pA
EtljOOTolk+D/jGJKFWCdQ27q0QvNZrst/XPvv3C5hk8d5rOLdlXLFSqJETjVKL1laK+uBnLhVZD
oWK5YWEGaPpsa3trfl5Jtcq8PD7kHF7aoW2v4xzO0940vtSFLz0SU9gon4M98lCR/94Kt3xVSqY1
+QMk/6RxN4hjhgEJh4gz/WsKlRjyB9YGHZilEwK1uJ30Z66+I/5xSpDhjhRt0R+l/GRJ6A78eMDG
T1Ghtrx8IrBwj/8Fx18oaxEK4pmhVvOqdLA3j8ghoSRL1YPwrqXHkZ3fr8QNUd1bNcPdyo/aaUil
zSN1/mywhDDTy9L4+GRq6ee9W8yrF16QzPK38aDcbwhQ4RuvCWsLl7Qarx1f7IpZ0bJP1LNmPcTb
See9HYMqf0DsBPuSjQ9knVeE/jbrZ8x4v3ngOfSklQikf6l6Mpcv1rhgf26vLQEz/EA1/4Z2YFRG
eQPkYEQNl0sLriy3vuOse9H4/cAPNt4mMoB1tT2ag7TPtyJYy/mhLJRrKj3LaBMz88Xp3whgc1EE
u+zPguKeZrZvyPwdQaKn6s/RPsjUvmdHK+8Jj7zteOzNpgbo/Wh0j5UR6AjAlKg2wRef2uKV22xe
ABoOfe5ixR4ZmYxMyUtL7YkL4snM0Bj9c6RTVX7QjxPErAxPmvOoLscu8XqMxZVLa+3W8bZUO3Lp
mmNlwqnuTRyK7DFYhpC4akwi4oaNyaHueHnZDXo5FuR82APxbv7El2O5mbLnY1kR50/ePGND4cuM
DMv8ai8h8qPUCbrlkpiHTL1Y6Ql5TuO8TXOYQIkW3toftor02dPandUaQgwqG3Af5+n0lSW2Aa3X
LlyI7gpFlYfreG7IWWNPn98G/WxkjNOebd7veq+D+K3eXHybaGU4wVZ0UTPfg5cPN5PPSUBVoJo9
m8prOvxZnxpj7qUJbRNl8c/qIPriM7pVdZhr56Vg9trvNS2YiihOdrBFd9K431kcLU+aeKBVt4yz
tIYqNh/FxVm/OSSZxcyjV8pulv0q9i3VAqN7yhcOspv6Mct+WX316lNeR4Z9gjXDsbGYaFNdTZBO
fpzI2yPSVIbXx5MhfxTEIzNgaRk1+8ZysuJHQLmW9IFy9LEHYJ0m37GSY6sF4o8SC0xC64+NBe2I
djsqYe8beu6oyfaUvEp3RKYN0XlSaDrL+KnJDvBkiukxKJfy777BmCJy7CDJoqp9soaLik4VXyOk
hIk33oXKbEhGMp/sa1Pt9fltnQNF/leZrPMDNgzpHXU9GcDNMIZW5o+wEfFBq57a7aQQWNycDOXM
yV5sVJnvtX0lpoV5XjsFXOqlwd8Y2NZp6a+80lXqF8rDKIB1g8YMDYUWwFvFuWWspDDpPiGwM7K9
kEB9kSafUwJpMdNKcd5hUHKhodDWR41E82yPGqJDYLG59RTWOEZJxFic6AwM+01q9zJiimUXjztT
ZSCKNRNWIi4IA1mcxJGOns5MlCj6/tbpsB87e97HWHqBpy2HfEA/yZJ4l0DkCkASJFT4t1MwlLv5
/hbRXbAZfshSzg5BD/zH6Pi+jQHz3JBwvG6rj4St6k6xSZHdM5Op3xP9vA644/zJSHgoPAbW7RBe
fF+on4d3oV1U58m2uO328XKWtW9tHplNpR7SHzyNXdSCbk2GoaQWbF+K6oIaaUCuR9gz2Lt2Qme4
G7btCLztGfm+HHY9kpgYg8PBmBhhGBRm2iVXSdDux11cYyqRyU8aafCAdUGqqWciQ1sPIug0N/YT
lc39yGl+9ApNpKk0BytVukhetuSEWRuyrmR7wTekPjrK/DfWJDzqJMYajDy9+a76jDvEXq00YzrO
MtZOp6hc4hCBMo4Y9X6Vat8BrraWHHTO+LGd1M3h8NgL+bp9npwstIBFu4e+tRFN08pMV3NoKcUp
UmFQ8+UnHR/bCjePCm/rUyq93RvVxfb1OzCGv0qYlweEkZL0zAC9aRAxFsK1pRdHOyrZu843u7nY
v1vWMWn3Q+bJmgeYw6V7spuzrP9o6dnqfnTpRbQ0XsLHoz1b/5LldxFfKAFxBNgkd2pO8CI1ny8V
t+rmh2X2Om8LzJP8PiukJPvoPtHawu7FSxjH95Mxu3Xqkcy0KT/KX7TDPE7o+I3seSmCWFzT7ZAZ
D9srg3jRh2rlIaGbm8NkhNQ3MUQnH5gIBt0V3+wpDeLfzvETaUR67TaB+Y+xej34JjuzP/mYfVk5
jIibvtg0/Iq30gNbx46R0ut05bnjj5Mnr/uILeriK4VlO2AH5PJKle3pXg5YAdL05kUKCahPhiOL
ALThGRqgY4JKL9lJqxsfl2RHMaQwpIk0zSfbIp2CZONrD8dfDgU8CvATG30KDgA83kwJuxR3HVyM
ZeRz/qxkvNvsu/z1qfpDxQxoBTp4f+lRIvCrJpe3Nb9JP/FZhrYkTf3QqH4tPVPIqFWwnPITYuGN
y75H3O5CEme4GbjJZfnAvyMyLd/mR0IFtk8UemV8+h6b5TJ23MLAZzv7a/lXvq57jkszyD77iTR6
N4/mAzoThCHioyL1lahXlj80ped1X76M/MzW55yeMWujpahMd912ZcZxuBOggYx/8Xm4sIJN9+Uj
oC9y4WF0tff8V+1ObAAzsddqKBKMDMMVQszBatAv1Z1ywD/P2GFwlr9mkpvrGCb7qDiN+nGJnEck
wSrl8he48QQh9aLY4cBai2kY01bTT5ynZQxVBV1W5rIwa2cX42V9ny2e+lDcTNpq33lzduofiE37
h0fZtvn8hcMD6B7RaVCN/SMFArsw5Vl84KNj5wGVw158Jdau+EmfcSYmkM84Jz+scVLGAfxDFt8u
PG7f9RE/7VV+hNQHeWnc+MFBFv+9XCxO29Kn+OZiQ5NOg4jPUncYTG+jGLeOrELVzjMMFzfm9VYv
P5PxmB8Tgu8Fg5jiiqV64Rr4Z0te+qPPKMxg7E48vL0BqH6zGqbEr13GAvmYltdtvJCosL12X/xP
krdB92osbGj2zas6R/3j+FYwsAfgNaO5P04R8tJCf6hxbfIwi0oY6FEW1+5dnfekR3MbDWF1cXby
4OpYqd0VEy46hslF0hQMJN4RLeia+AexEnSt9/7L+mUBYe215/8zD0NOtWqAsOLg8ahN82yXty/T
FSGIUod6GmIdQMvrcB4/oV7N1gfnu3Q+i6diergHJVYuThC6ayFd8/qv7I8bnrJKBNhvCetA5dB+
MEh0vlA+VQxAyTpicYvYdHvXFl9K/tosbNaDFLavS43yjFmPqx+XJUqmx9FAC+alu6oMM6Yr/GnJ
noQ7B/+9zK9omYpI3tc/meSphVcwt7hxQ9u37CaO1Y/63n1h3Jgyrf02U5e/nkWNErIRkPcMAhFI
lAgbGAXja7iZh4mWjvWhpdwxwGjOj0b13qLnZe6jk5xLFALS0sEDTgGpRv9i/8mY1LTGxdbeGAix
/uCl6Pugps9ZE17FV5HPHLkXkYbafcwxIoD6ae7a9YZ+Rn/orI/J0JjTfOH1Tm0XgbMAzb82WOqn
DOaYTLpmccoLzNFyBjXD3hKAYI9WdmM9gju8wJZv4WH/1vqL1vANafUFo3O/qyIjPkn2M//H6n/l
znaRhLlZ9amL05gnvkkP3fY0bbzcCu2JbzSeUA9KF9J/YdTwr0OhA4tWB3ZjvDmZgY2H/aUvf2X6
IyrmfdozWkOGU58Ghl95pCsXabhtWoj8TSqO8l2an+5s/YDW6Aw8R13zPe7Kdq+zB7QaUr1oHaai
D2ZiZ6C/X/UROlf8FrLmDu1NLBxF9l+M/8KYF1ExaL4Tw0SqXs4OaJi+EU+jEYmjFGNGxCN9frSZ
3eHVDow/u5PzWvY2XOLw2ph+9oBjuUubQybfjRQKFm/3khPl5vCSOnEwS/jgMsecj3Gv7eRlt3Qa
AmqUZQqdYnTXHuEHk2j4GqxMQaKOO5X/rCPULRdOMfo563ESB31Dd4dMc5R3gjY164d9ZZc4cHa3
fNouy1153DfvqVKeMHGcaGRUo37uiM+qagwVdaYa6DQUdXrT9DhoHCZK5keJ5jPpIGzQ8mFaFmVZ
HtrKVV9Ogyy99ipV65ydM1X1Yv0I4ehmW78DYaZ5r46xyoM9bcoeZMzHShrkZHBrGVZ6zpG/2rxW
mLbFAEhccuNpmO0XzA0pGctzgTfyNkhPbd8dIfhrJqGW38b5QInWjPxe858uI6puqN0WHHsQmrip
xqaIEgXjzAj+TPb0bPuAQr4rfI39NKkIlTfjotV1kM5DaA3tc05HVxP8vkIy6pO9swcsKZA3gbAz
fOp5KztXxvUoZfUiGU8d561qPozrF07rvpRv3lAzpZbDdiLuVG6PxNht7siQEX0RpQ4ja22k/sa+
+91ItFCkYqcoP2PHX8tO9sir/NPbFC+5RNk0OG9J/s9MKKCbbNfM5llyRuplqK18OzizXgapI91q
rA1wS3pFuosPJANFfeQlY+VVS1ykMXxlOmj0kApcXAmagyZNtLJPcNdxtn8aBwtcE51dnSnnrs78
bOFFk5mYVt2BLNvAUAFyCw3FkIhkqQ5wOjt06FOzdT2Mg/jB2IftPY5CNlrsMfPsPOVI0kMAnkdo
Rby7i/YGmrjvcD/hJK0a+jwQ42k72JJ9sLf8IGvLi66uGInq5yHu945W7kyr2TmLii5IuSyiJySX
CBLZIvkWh3/wir6u39UV8R0nVZlzzzft6xav4VIoocwWUpO7iNG6grpgpeuytGcTGzWI4sIG1Rid
Uz9U38l0Lou3kviFGaeZqvYQMp06rNaWVAqhFVh5vKkgIjrVVHY3NphI8cx0iZMyWSJDQ9Iyahok
oE6/k6ZMVZBv03gpH8s2flbx4JdxE4IuXKcRiWy3UH/hirAw/yPRbxuhJvlDnYe7VY660bDar5X6
yyEQ9onlFymrsYqN3ptgNGUPgmFptWN/6iIyesuQoWvY4pCRcLTWS7JeW/VKgMGumrb7gzryKoMy
LOgVcVG8sHOmuCNcV5suDmPFvEVoPdjeOBr0yTgX8bI0eHkQy1l65GZAMrWgaNBkuI5iCuYqfRJZ
U/cWL9UB875jo2LSYSQMf2cHxgXq2V1k8TIK5xt/m31WQuKUH+RaU3EokcabWgqGLGaIrYg3lwr6
cWx1BjCYQsQ7dbyPzQbl1GQ4ABqLiY1u33zDtzgBQc2RlmSGB+T6UTGMiYomUcOuwAGv0p+AZ3s6
hYPeHGH5DDpBG+RyzvDMYJw1JNOBHebRqcjT0bdgFNNPn5vX/m4RPKAroWKU0BzGXc9q3A5SnAag
CjiYRlzBUW+2h5iuys6ss5JJ+7LXz/qQneOkOs983tZrnAxnbI0YWYNQ8FNijvcw5PrNUsfXPo5f
lhyrc+uTqDNK+5I7jJWXtEM4FuSCj4xllNkKH7Op76GrnpzNedOr+LdO57BpFeC2uDj0m/SIQB19
QHNTyketg6y2CKRSCJxu1WI/AqDIiha0o3lZGftaMtdRUvUuABetOu6/yo/MEHyJEZwa35DNHWry
ao4Dg+mjVFmXMnOOjXGj3wvihhd0WAVyownIdzKk+2IFcl0wm+98tWTcIpcP81pFqgX7MOvQfukp
USn2sE/ye7OKJjN9noGp2XK/mlW+x5n5p6Bxy1cMN/naJGLjIbbMEFHuu3Ds3WRvT10qH9EHBbbY
CIleH9RYCzqGyz2uLWtaPwsFqBqYX1oxbEmfUZB885gcSoU2SzSh1F9hlQbK5OJBkswvLJAoe5Cf
LS4aCxcyzlVWxbU5M9blhq1dMA6jF9dgFBlzajUc5ZRSXKPScjhqJCBsdMIAYkC9UfsfR+exHCuy
RdEvIgKbwLQKylv50oTQlcF7l/D1vejBm/W7kooi85i913aUbRqZOP+CVV9S0afwa8wXzr+VHr3F
jUKzcezjh+j1bZ0/XDtfga3K5ZfqXOT4T8lPsJ55o7RdNg9rnJ7bgsa5jJNd5TDTYBVSgDswI/fg
DOUmGsQhMd/xiEwRLDS9LL2Gj1qyLZq6kKUPZg586ouOiJMCknKPagO8i1fHziZsuhNBpdTO1rtg
lsD1dsjKZsfl59XVzcorDy2fV4yTP4MadfrqbKTqkZDZVTpo1Fvpv6TvAPf15n2x3vNC+CP2anyD
2wmhT2h1RHE6uJyq+Kl10WL2JeKQkhJLIpNH2rWB9mSsK4pvDTxkHTcnw+AFU62LZbdeVFcXlc8k
cUcMSpANqMpdpokuNlrFTZ9gdHgWvlvpFveSvbmFRg2bAjQFuYnV+LhUi8FPiq6dZcbYF5gQl2Wi
lZIsb/zGKLUTF4itLI61DhlKn/0hWgbtOitZbt6UTCluVDGd4Z35o4EqfZpAzbHeBPIkoEpF6iHr
GakSSXpoGYggpdsjgIZaoB4iRIZjqW+oyUEmTRR7Q/u7bO/Ypni1e45tTjCUM4Vgz1lmz8Q2HSFR
nrvafU9rYpDHaS+Hzmu05EoMMm3TeBaM/SwVZXjvsGEWfjrDidKcf0NMZe50rw46b50ugnAM1FnR
0bGre1jlTwDM9jbjUpGMhyxI94Xkzoq6dap3lpezhoZGsU0CzkGnpvhunT3qgUPbVTjT8DANwDeY
f1B8ASN+C/PsSIDu1oyGHXY7T+V8mYqe+ILm0BrzqaLeD137JvTxYaGKZp04ntlQLKqfIA0eQqmI
tk+zoyBQjN1JfoA3S6GV9m95klwdJJM1HIIGoRWOODA0j3CZqFftb0WR5zJN+3/jMUGZiHZDFJB8
o+1VbKlxwPwu7Z5K9usi0Q+zHa+KuXzO7O+25ZmmMPvonMLuS42w3fc/c8jbO/MFmXHn84DcR0O7
iJsMdxXr3hJrLV7d6KUldNKcCTJEjY4mYwP0G63rQttk9McmWJfM+hkcg4Dhn2UIJKotmud1MMov
ArJWNklRUQd3jE/Q7KK9Amd97QwtMPOczgb5i1tTP5oXZ1l73xBPrae6egQBUzeHrA31asbGPm+F
Z1a/qfYvZ6ADlOCICYSDNIUkJHTVoLgumLcMkXVwBL9hNCx2yYUUL6zGXNVMxTNoB185+v7fWMbu
rRrE96xF1WuG5OYNUJd2bxBj3FBCTmtjGuSmnqb2ksPB9KhCTIQ3I5q4ejQvrWXLeznY4bsT2PCK
seZ9GjiqGFTM+LI1RD6j0MFH8A0japdbj804jiiCMglUSrXRPFhNZcNpl034lKP+XAWxOu9RrD1U
FKrrbFk4drgjN0A3zxZqZD8Xs9hB7tQviWISsQAj9u52DQP0ZNbPeIQTj9js4jBEXAt264Z0sCZd
eygHhr/tUZb1X2HN94Iw2kjAk0Pt8C6NSsOGk3CxGPBGSMxxl3zg/nVE0NnSggAvnktAfVaqC59o
Ju3Znjkd3LbNThmer80oqoV0bzvI9yPciyh2pnNtq29zlXxiBl6ugtZ6GSY5e+iJxcGQ4Ofy1tyZ
GZHAOX3khlFwwA7FJswAqRNNmhEziDMaI9zZXSBOEWi0S4yZEFwPKjczxN+ckF50Um35ndi1oa20
JAQTk4Tv/SDYcStzQaPGXAjVAYuHpu2snQvLEn1eL+BG1JUfaPm4Ro8w3DoN90wRSbEFCZtzoBqa
eLFRlTNuFj1DuUKFQV7JPzLgeJBW4KCSGPQrynAFY7dmw/8GDIVEvH+OYokuJlcaxhZQHNxtA0ni
oKQhJ6xipkg7leoVV3d2a+YUvbljw9VmtWQGNxfMNmr6NtiasSvTdSWD9DRkbe6hKmZZXbLbp8x7
TQMU7XUaSqhpMZ8BHG4qFtlkLOYcgBdAqFBPds1d08e5Rm+kMRIjUubiyjgeNiYcpVULvAOTIuUQ
kVsDJ02g+dosGQXx9A/8XeYmoOjjngm/+AHRGtvusLa4mvw0jv+1RER46LHGDUSOI6ib/psItPCR
tgM/EHHtmqa5etSBkeKO7mo4iJ3BFy7KduSHKazijMFrJ4U48GoanzkAGI+EeX3lqzxC3Rr0U4R6
edWq3Qdu9BpzqiN81am60wTUgG2WYCio6pTdUYUuqTGaa8fd5wftIoxqkm8zi+x/CZFhG6GK6nni
mEeQSHdfTXF5AN3PUiPRlX0x4k3BNhF4AzZfTKpgOQuwMkCNE3d6LCLTl0KJrSNkL0ww3JL8gZPB
6SezYQdExdgqlSWPfYoyz5JZ/u3kbXaFfR4cNRpgtuztlGxKdMReJ0vtEYQWc8caf/CHq/AlsUYH
UTSJxoijHH07uDPUtRi18nve1dqGoIpmPfWDgssl5YqeTJprDeeFrzbjpwyqbDUDi30FVEi+Amzq
I4D1rTJZ57HOTr0hja0z20srFebfsa6QNB+3n2NCDyXigeALw0UoHvLfZtHk8m1ANEArtgoAtKyI
CiguEwbJ1Zj0D2nEJ4GbmhOlR9ACbPMkAL4wUmN/lWc0+8qMraYfb31r8+5wKMJzVIq/nggY9oRM
2V2nt84DHPQ9D+CAk/WYMobSa3iiwkbbm20UNXwVQ3obk3rbDnBkNJcdFvDX58BpP8NM/ZaVeDYq
+20MsnMz99Ir1GyJm27Vn7yK83uJIxkZOb/+lI86Ko7AXQNOFGvyRV9S1OieLZhFYVuM1lWZCy8o
9EcQu+MrphX266HWras+fxih/RGo0Udml9Ehjy2JXGrBn2D1WAVNwYDaAD0Bn7JVkH33WzfqUQXW
ibjqeeScCycA/1GMT7Y6kcASDpymIM5Zj1M9jalgXwRhix8mV7XGqrU34kc1BX9FZeUMWxsW5lE5
052b4cbV8FWbFl4qanjIBP1ACcGuHBCk7QPybTatnIRfT4l9rl2WUrwp6hqOV7Szui5CxTq8dxoU
0iGitBhgbB7ruPySytyCfSyKUxuiqxVK9pXo0NGarp13ccG3BvE/3ajKQ3ZBcDUYrURzGupQPeBN
rRFU2Nep0eejNJUQOl7ubo1hso5zb2VrIDu/5FN1K47s585NrO089tlJjkz1Z5w1O8ZFYMVp1rRA
qz1tmvUvco1c7lAZrtMIAo6VzTqIPMgbMYyiNax9bAtAdo6pYxWMoyLB7CqrlX9kVvwzCmfaDGl/
DmbrOc9mvyrFS07uw62GQbvT1GE4mJY7+rPVoa2cnR37ROeAsoxrOIxAVBBLYmLhZsBtub4KXOqF
GKPST22nREeofela5NsjW22RuvhEw+Grh0IOGU8UlFXFU8XIDYML/tIgG6icdDihFlYXMvRY/8FV
33cFu2Fj4TaFYcgXVLBAGZSMPiEbdwxAvwOXjsYYy5OiKz+q2bwg5e8QtwFZYbZSbNQ8vEcWhwHB
jih8Q+cRtEG5mWXUs1ZEc+SkMoRQ58DvhG+J2Mi64eUBxKCxB3HZsmolg2dh4qTBrvupjhCfFQw3
jsVQCllgEdh+E9M5aMgrwQncYHMdwH70N+Apzkpo0BY7p/tqEVxD5JOvRHuFuyJlFKdmTrJvJ83h
yilRJJGNcywT8iegTH2jSHbvQguyHTpV6Q2Au9piZO7V7UObhUzZXDKrwDsRjeOugU+yQuZ7TctJ
sF/sSPah/UczxVRpFO+qGK4WBiuOHvuvQtO/zvIc0yqRVGAduhcsZIGXT7a6RmYIGG0IeX0cpFrI
kRFqJ1XgVcvZMGEV5EA0k58etDoaDLBISj2Xuz5g6yuq9J866/mXOrefcce5a4H+WGnoxXeFMx5h
J3LSYcAJR4dnMQw5rVtlnhLWycfRbodFwPkas8oPhYYO1qiVq1JpEHRHe/HMyyQ5KgQVz6pzS+Tw
28TyzWhsRhwFu8W4vFBOGSyz5ydLKJ8jL+U61eSfHlknQIunAkBFXGi/c5CpL1GroBsCarMyezad
nAn/yqHQttmMmad2AHIKhjPriR/9V1W6QgeNKDwHBm0AESF1GA6Vsoi+u/s8lLx+eQhvtIKWZiYJ
YIwu9KZJXu0GzdPYdyzPxfwwGtpjVSmoeIV771NGURW0BbbNZGH104QQTbeZUJvy0xJskiIYzgRJ
fTORpAIZndOs8vHDtgpXqjFci4RArBSxCTTLdzvXyt0wqD9ZHX3w81WkwMln19dir1j6mwjaij2L
q/umUN6ROGRnUyKENiabKwOeIFdoAxef42VduclrOIb0O/IpytH6B+Gzq/b8aZz0sSldoJkWfbtV
u+UbnM10Z5op9tZgnggbi+d7ygXK7ZcQNpHS0NWqPOTphMfW/tOMzrmktaBUsakIQK423a8gd/lQ
a2XjGc7ETqXr82eiFqaNk+iUApplXhSncg70vfamVa0CJd/YrXXBoDJmMwUuJhqLi1AGyoOEhbg1
VNcq0g89JEdDVO8Ez6BDs4pHZGThRsu6xu8ROJ9xHWZ3d4yrI5y3aU1BtYb4R9fBAW7Z7On5Olsb
MS0hPUXMFrulAq2i9FMVrvSiTK88FORY0cE6OiohTr2q2iC8AH7FabRUsOEH6eovtaL+TC1b1UED
8azk6MubBVHFRV3Y2ywKN3l50W2818jKOr6BtnzXxHASpHRTBK47t+ROI4x2qve4JSaf2KNrm5YH
jZaSMDG215xPcS5OXde8CMTxrfPmGv3XNCtXGC6nQRoIDOXNmqdtZgFPnnCrt3PyOcQz6+ty29rF
ZTHSj0syc5NSZ5lTtW01bJt6ctF1WSFnKq7Eo78OlAD8IlQ8ObZDbUvtn0/1ZkiiTyNKDyCnX8L2
WuUINNVNgkoorFtcMdq67w4SScFswVSO2ApOPp8Jue/M3bXuF+IWl/ddjuW6DH4wR4KSfyIATqD0
AsLqAbzwtfwnwSnl2trRbh5F9Zx2xbEAp2naD1yb60ATN3Wg0pC/bPQuY/QnDZbcU+VRZG5x960V
uzwicT67+rljf1w4G4XxmRbmW8pc1vP2qezxPLxZ6hXJIe4Rz+r+5ca2qgCpG5cof2P3n5jhp259
9+ZXB6ExMz5rOgjQMqsJ+F6mpO8JFHilp0kfpQeH75/GICVg4TMV9q2hJTAymhe/HYy1hDOeGruq
fWssEI+BuklZ0woEQBL1ttrf3AyXIvs3JJFltjTo2assaelq81IMiyfcOFEAk/igHLsOkxCpwjX5
VDWvAgfgfqLylCgho5ESVelXak3vqY5+p/VbS9sRl8KGs78FCNgkaXNEq7CM0Jx9pO/bjh13nFxD
63nSXlJeVrUiLY0EHf40tCbVAdj5ak7BKCE3ITU8fit7ZPxYNmr9X9sHyEb7E+86g0PIEsbsBwKn
Zq2tjWVcb5mrtlhM4Qj+qPJqwsd6B6ULLD4u6FARW5gyWOaYiwSSZQKSKOWXoJ9G+9PmrTM8p+5h
JqvAyX9Sl4FlFfEVwcUsn8Ha8TfT8lERpYx5AbtgEXks0JsC05PewqGaxlWeHkwW2HnwNc5vGGOO
M/8/USP4M6tHCTa1YYExZETswVWcac/QOOU8nquRBRtlrDcVnu0s/SfxcZCXtkmY8Nni0BXXoL3a
I1Oh1F7BLWUh0mAS28bqzQ6OWT+yjXgZpzOUACRAzwGHvO4SdzKP+yWY2c4/55S/xXJI6zBWLZB2
sgJtVHrNRanabYvGRS2+ocpDeUej1XGkl91xVrmErC+loqQS2cYFrCQd5TybN7eg5SkferrtneeO
IjWdAq+e/kEp2ZBu5CXmnxrQtDO/HEBsDIsUT2UeDKxvTlla5kyoSBYRFrcVO/9APMCQo4lJtwZf
QLt/cSfNq5KI9i38f7QZd9WmzL6pJC6E4FwtfVv2+bZEvjPYEaEHyUfXVOgWh8/UbteZrflS3cBO
t1CqmfJ58T87MV9t4E16gGm9R0FFpx3H42GefmT/ZtiHymAKG4rzuAxCgFpqAvdJw06a8zdtw81g
9jvWEJw9yMnFN5yKW5djBeI5KeInly9QflgkP5s6BfN8zwd0A+ZjRsiGT8Ebh/4pbTkEKt/ipZnD
9EPnXKoT/owy3871vh8vDnYwzf5tDJsUHFLP0h5RFjyDBvFFqVwYG3gqA9YZ4S4KCyjerKJG9Hbm
AUs0nMVPPllapIBDsTxpqumHUbtKNEDXBf9+HazmYvKARa4G5oQxAgktU45m9x4Vy2TtT2L5wHT+
Bndl0xqKF0nODWJ38r1tPo/gcOwQLHnTMgq1WAiFXjkciXEmnajwUTRQF1KajWxNEItTaJUNk9HE
vg/Yi53yHLfPxCSsK+fWVeO2QAFBYMyqU0gdKRmtIeEV008/4hPKkExp8asaQx+fMYnoAYaKZpUH
j37U1pFkSEh/qav1JjUZX8DwwxMK0tFZB5Wyd53sKbN7jxt6jyGTeQTIKkOsC+sj1vOzqkgwSpQ7
Lcqn9tvi52esmxT1I3CbXVeDTeXwS8Jftvc7I04YUbf7zn5t6g78WkbczotOw5g7v4g7NI0LqtjV
jDLMBn34zSTMy37W6TRzXH0jUzoGn6G1DxQvSE7pcAzSc2YcAbL15p5ggRRRkHnt8p8xeaj6LURS
5FK5Wud6wNbCcA1Bbo67CF99fJfBbxU/W+GPbCE/Nl5Bx2V+4tlzQ/R0zNAZ+NvTv0lHIGR8ZVge
a5BatyR5TDo67FfDOkVMpI2Jb+LBcXB/cNjZ8s+GKzmzcfD78tLXJ1dFGXAMzRc0P0Z6qJydxkrS
eZ7l+zi+xAHSHh41hGsXhgyBkk9d+NF3H1hYV2H93I8DiI5LGfyi2gErtJqmXciVgWQMhFtvrueW
dal7KeBkTv8G3PbjO22BkSskJGzZAkz1SxX8sEoEaWVgS/DddF8To4OqeISc01MV14rDsrG49Bi1
+mlbaRbnCJVfhFpg+qzGN11bsrCe4hZ+tuXXya5zeWRYggKxK4p/pPIMkAKAqQ20NVSxVKi4exyA
ZTw5jBrKoB0c4mgsV+4mls8cYP1SjsKZ5RtOJ74Pc3/SUK4iOz26CQroexb8gpqNgm49qnuz2zXO
69hgOvfqZd7ybcc3xb7pzgZVlqx2fMfUblOCQummgwqizIUSqHzb2ZeK0CbwO9x5DL4bNNIpVxEN
Y82oKB0vqvqSISJKnRf4wJ6GJwQ8xCpn2KPWz65GEke6q5qONvXDzHduetUoQKYdBWHBbRWHp1ii
qc4AwcMb77Zx+q2T6it/I5tc1px/KUO4FhmPAdFangB0rzlGauK0Spe22qrq/Vij+sb3f7QKVrfp
UO5c4jgxnDZY9MeUWE3krmno7ilyUxwq2V3Y/bMMmfgEKogataa/jy2QluDfQlSrMbmjJgTpmCll
lsS3Vsl8xm9bOVF67UmNdVbaMDasoqEBoE+PM4QtwFokY2ceMNp+82AiWUqCz8h2t5WNGLuhXrZK
murE3dUJQptC7DqEs/QrB6XCidBahCVjiFGd60iz7SzBqkRqzN+hmO+JM26GTPPDQD0qFlKVSOxA
PBxUGhrXNkEkRudBDkiW0R7Qv3i6823ND+BTzFXCQ1NlLzm6KU2btqLF/D7hY2PvuQZZiZIdf9gQ
b4BIMz+d/HCYQBLSuwd7Xc2PKlQRB16jjku8mL0+wThb044wmM6x2KvWypkFGDzWEnN5d6MvUD/8
0N96VC9O82OjFg4YWhht4qz4HfBmTsd8SD5KEoXhFTN7Lp5UbAmx1n6kVGdO/27NLlLE+SoN8Vol
2qnIq5Xel1+qymrVcutDi5CfIE743Ckfmzk2HxHoe8iWnq2yQBsfkle70esNvdaLq5PdnLBhlPYm
w3nKDjLYZqbumfa8znWaCnAhAG6z/I3aCQzZwCS92eUSdjWeCmD7OSHXAWZREMa+jpsbPwILCkpO
o72OQX1pS3Gx2KepXE4CfTODsKcufk4U/qfRZzavPEN/eS2c7g+mPnb76Qlz+kGvKn/mggpKe2vp
NXmgo1w1lvFuJOIILNGr1Y+Qz21yak9NmoM5/enhGS7Wusq7e89bElr6r4ris4wLAl3JMyp7oIsJ
OkSEcMh6/F6D+KpdeuwcZVmvazPYCkv4NrNQDf2yWnPVlGyCuvhUoeLMXTrvHJV0ie4ZcyuKR86y
anwGcs/4WyOky2BNDcLH6XzIcDDEg+EckYfYTOG26fV30uOIXwGMi5Q6wnrbONQQvfIgGpnOejqI
MKGaw4oThq/ZMmMAvbEAZLijdnyAhNyJi6Mxa4/w6QwZVz19LYAowIEraz4Cm1w1ULdEIy5AHEt5
0SxeUJZlo9hEwZ+VYhqYX0kz3qDT2ETMHnK4xXYwP8cQFcqu36kIthzjaTF+DhRfDQCcnDgRET9N
ED/1Fspzl38Y8ZU5MbVSiKCiZUfAqQcnhW38qo+/HffLDZpLiqA6C08jvX2HiJvi3Gmw7CRQQKjm
m7GlYnuDm421jpUIRw2VErlQPGMUxUG/ivlCF45K4hG1j/EBtuW4BAX0sYUhBBB/3kGbRTlcqe9q
5fgJ/r0aDAGgvjV5VhsDETtEOJ1MxKzj+48qwkmZjiLyre2LUZeYGxBgRE1wjoV5irqM2lfhbmN7
64YbaT46RKOgGgyw8Co8AK8yymPpZk+QH2/D5OzKFFiDFjC1qO6EIrByaqYchzEZF7pebRun5ITR
SYs0/9KYp95JvWNJXP5k0V0k97oMMVXHK+CyICgppdJ2rSf2U0Bh7paka2JhJLDRD52Q4wOHBvYk
eYrMP9kfR5T5oAlTIscwbyNWYqAKwDraGdFrq4AhHvFDLREzL2n1bLZYT5Yd1q5hp+qg22viD3eM
boP6URW/ESE1QdSfc4GEumzPeSmukxPvAqLnuGGTJjyJCZtoCzEmu+r8Nk6mboHy+4wNseelF+go
vuMcpv5Pt3FwTJ8FeaS9ZjyR7e5lwtmmwOJwbaRE7PbhdDDM6ZzHCrZioFQx09Yu/GmU9kkDeR2r
P2Zr7we2dis7QudQIzC50p457b0KHK9xTU4ritfSURLGuoh10588jx946v1ocQYzz0fR8Kkr6dtY
hvfUtba2HhBkhLZzJLKmJ12PGHuil87OUCB8+YdoEqbeSis17KTymKSV3xOZLCrA8+lRtIdABSY3
d091nF5yZjNqvw8Ft6jKkFNI5Mmh8Mqmvotxom+JXrPM8smR4Z3GD92hgdXuAaa4AtR1UEJkiINH
YARXTcWi6QSebIy9o5J+1s1PWP7RVyYbBNpbiRtU0DeBqQYPcejA4ZmMEeIMLWj47KhgpdsPdmhI
CniEvMmk4JJa8tozec5M/HWwV6+W4mfVF4QDcGaAK+xrT1kJjZtEg2vZvg9Ej6s+5fEIYjRg1yK5
9UmQXQfZo+yvIntv+eBMm97cYSD3ObofOZRzzURxuHahoVTtxdSuA3GblY3c2XpJ9Ve4r16afVSp
wpryfaIwaqGdiQUNg2Cfyquc1sn05cbYw/8104FgojUrNeTX/lR+yvYaA5awy181JSgxRHx6N9F8
ZecwuNfaDTwqXkF3rWHHQbQQI82dlffEuQb2E5ESEO+Y1/UmCCIUWvZV480kPgZPxxdpop7JuUpQ
rWcN6TpCIAfyC5aVBRiE7TLj7h64ZsBvPM7vZkzJjG8hwnXZ7STaK9f8C0khUy4D82MgE9tBIuFz
/oTmkaSe2tQ9xkPkwldU4oH4VVh8mDVUqz2VBsrqlUKLbczmloqLoWHfnIsAOyQfjHAOEJu2wOZ4
5cLgEibvnAdN/bZQ3mJU1emxVb4DAJch9KGVpQKjiL+L6m4ptzY9s4ZeNXI/qyX6WBU/nPSY569S
K2IskJOGzjBH9w35BFeWCnX0NGIvytA3nINqeLF4sqYDMApzsYEm60mSGkpUwHALJwf2LQeThi5D
rdcgqdfhUq8J1DK28LoWLR0bfdd+KyLhLXAiMfOjB98Zok1JkRi6/+x+ZzgeKtK8uZqjbxgEGUpQ
REAGlBYqRRxaR5hDydey7PuzgcDQ+tvDguAB7BXNOj7ODujmWw03MPSSeYH56BRuZ7BUc859J7td
1BXxE1QKdcsGNPrTQtuxsQ6N8U9hxxOBhkgkUWDKBNRVbKNuMH4t/KO5XFy1w3Mf3jM8IJX4ZyZs
awuoUgzIykHdh9m36qQbwhlPHDlepASr0sz3bdjuwZsiWev3M/d6YU7o0AlrprjAGYvwhLlOw7uL
FYsnQZzdUQV7UxgHcxkrFuYtBXWZWpiDi9dYunhrSi/t5CbnmbH1X3Z40DQsZk3luiklNNqZrQQ7
UzTdQc+0AQNwi5Qjpi4a+Morw2dbPqB5fA1pA5zpPFjvjpl55EJvAuNm6SSuQ6BLJSrv7twVvz0h
QXbxB3Rk7UIyBK9zo8RZs418sl1YNxNGN3OB7GorkWVQzUy2fAPvJUelS+GFQyoi4XlmPjHKH1wA
U8TyxLXPdvHq5sm6ZEJCtI6v8L2fTFwQ7xmJEjiaukw/Dzlu7PnHZLZeO0uhzh9fPmVG45dsxMrw
bBUFMkGxKsbM79gczFiA8ncuvrJtjx2BnUkWHcMFzb3M2oyfnqEVtE2uXs5gqvy8st76TByJOeOn
rwto7l1/B8myssz3NrfuTeWw4Lkb5guoTS9gUzGmL534B72Kzzs6V9SkMWdHYGIkBNIzjT9C/GrV
W9L9UilmKJNG2IOVClvWvaURd1u19EmP3vgbbThvrDJl+SwgFwrsXwYk4yCmCm++BOqwCl8Ba5Aq
fx5osQLF9TTtEBT2ZhKI/ZFwuNHZSr7TEKDB4tSbTnZzz5Xviu1BSIgTlXhHjTH6oQApgESLDNAk
TH21vA+cr3A5+o5qtH/UenFAu/MyD9dKuSl9985lv0LlQRWKmShrvY7fIXuLchVhjVIAlsftp34k
U8CNw5RWfW7jT0Rrqxklp43RKDDoHzoEr34RwQZs2VfEAs0ns69dP55bZZO57A3eVfdiYvYgFx2b
loeMDaklSe0JbbLTbN3SuVjMYnQsb/Asb1NCBBDQzQDrm8I9lNB2VJKRIoXAIrhMwjeMpj7WXIdJ
yJRfeyIA3eKWO4j5TAgB2MzqJsSfnmGexeTJOIgte8D6PNM+G7y3sQjvRfBSATB2WGlq/DPI+hqZ
bR3T9BG0Mdne98D3unzTdfiGJAMRF2PC+AfnilnwV2T0f2PXbBRF31she4eJ8Qj68ga9O/rrtVb9
jiGTevdTOK/TgHJqNg7SPBmISU1cv7m5H/WHmz2gxSAGt9t12HcnhO+sQk7d/DHov41Dr7R8FLrw
qAbX+YTHv3xquLQbfECkqgEvqfzWCPjPyuXp+5mtX8s5O1mEX1UjGVOhsaqMN0tv3gFbr6rZ3oIU
pb5eCDX1VpuSdzZjbBmkj8x+Y5XyOlvLoJUgu+RNk/PJHh5Snb+B7pwwroAI+E3tR9N/wnojnOCf
EvLSRkd2g0r1ROY3/p5XEP0AZCT8G459lJrlLNekhZ2l8ZY18FnLp5BJhOIG+ySvfROuUssORI3N
Teve8oTSsxp2chofKm+FRcRbYvyEruGTioDw4F/OHMvNWkrOyKvCg2H8LV92rXv0ceeZU+lLa1pE
Amtd6b16XHD7Fg+P7dNgbitqCHbSs3la8lZnUgyrXY1hAC3DESUA4lHUH2ScJTPWovjfzCIix9mZ
OOHFRjNZJ7C4rBdCKjxo+vjXjA7lu43bjlBzr22Lz7hWwGCwsmq5SKHds4UWGAGMbb3MEUSZAdYY
8RHgUSiSH7eFmCA1cm6UDwBMOyVm7Sfc6DYZySJFa2Ee/th9Al5nG2Ksa3LnXIJZqRttt6g9Afa5
VBrJzFSed3Ew5YWwJ9iFuZ+b0xaPwcaOWjK+oKUlxXuhzxvH/MynZxVzOZj3reZ8Mj7eDyxXyg6u
J30abX7OZ4KKWmGzTCx00OwN00SEHr7PRfqmzEsas+YXJUWnUvjTohfKXjr3CeIvWyFMwd2jKX9K
LBOyGvdjeyTvp6cBRAxFAlqVVbsGM3FUGsxtxbExMY9pOph7sZ8Bb+R5t8/wWOSV8122CSaU7sWo
DblJR5rsOpq5CEr3rrVEkzkRnmeGBkbX/l+EUNenw5YEnotL3m1i5Bs7AzxAY7hylh3xiGqRbQx7
YxjgfJLybPQcslqtYyyd61+11G8EVND/wRqj+61PYiGeFTn3bQQDQdrbPLU9BG64TOr3ySyPwzDr
HNpdsuvV1ABiW+CgtjHjNoMk8iQKr4gO/RgYMRaBS6i6DJvjny6fzk65bNJqON4qsfRjfogr2Ek5
UrpSvRi2tBEjq3/pXBEJxK5Ib5JjFJeIuEOCnuzgZcAPyslhYzeK/gA0kQQFTTU050OC9WXI3TNE
fKRlaOFaGXLIG2RVdZ0/iCY4ItH4nhwcf7qboFZvf1IFmXgpKhgK5T/Em5+t4Bp1phkvRt0j76N/
G9gtRy7TQQA0iEPm/s0c5S1rSOorILN2auXlUXkU4HI8CdIavxs3DlHFoixu7AK4qWsF9afEaDVy
BbdlT1OtKA9kvB1LB8LQ85HBYoGkZKxp/K2cGTWOlgS8VdQoV0IhbF6gWd9wFSteocUvlcaKtdW7
ayeJxwZI2aIuMgnzSW2BMik/m/9xdF7NqWNpFP1FqlIOryAJRDZgsHlR2b62cs769b3UD1M109Vz
L8bSOV/Ye21VeU7wAgmpGvcImty2M7xB6bxBGHeTKP6J9fgzR/JZx3KS6eZeBXSXMp+QfIDttf9R
d/626cy9onDNqGKL4F86J/X4GdXKTUXARgg0VrhaRAqboKVBxu5X0VEVy7uqkfWi8n5ZmS3z/JOm
xvo3+5hIJ9f1L0JYbL/XHHMoS06QiKoc8/TIQcOYH91LSO8zpMkvgNQR48XMBjsvYImO7WGYGJCW
VrKVerNFlqs9LCGomBBjHKj/WVGwMXPBTskbWFWqvMf38xHFMdZXHRsvKP55U4zGlcXowQJup9Ed
K/mEXD83yo0I0cCymm1nml9DXxJvqGJnr3aCTNa8QZUd1NlDYtqZSpGyCkbz0qDMAJlhboXcYqGf
ZugbFY4rTaSLgMshmQb05WaR5pWsMsnjeY5ARIvoVvFOIz2t0XH1H4gZ3iUyKaTEOmvUu6ViupUI
3yNaSHvGehSznSEOn0rOhGshJgDvM5tgJ7PXpxNHvGc5edAC5Ujs8v8uLub20KF/RCp4jjSy1UL8
mNmUrhNg1ahOEWHUTanabWl9+Yunj4RkG+Ji48hL1uHAZTTjnpnQ7WWTuo9CxFRshG11LJ12ASJy
Aa6iJvjLFWpvuWJGRZZvKJb/imnEtQOHGXUH8YFJn1+igRWiufQ5VW79qnL6EyJXQL//QSyBRz4B
KD1Uvw0zRBhQP/2Ujc5sdGcZ/qbSnarW2hixiRtHBRhJgiDZVlVjgKHQCflorIE/EuZtXugB+ww6
sHrpONECZ4mFVRrOw8hMR0b4if/XtBiB8Iah0JadTIndVMHliBQZvpb/Uc4m0Comf1UogQGYXN8C
hiDq7+CQH5k472V+n0S4yuR9ZpVnMfmgqhUUN8hmbvX0pZE4IaHStHTt0AniYTSmzRgRV62q6a8h
VX9Yc4AazPCLIrI1V0ZZb7AnhXaLg6Jq6y/BijZynf1DMfwcRRpxrpOvmNBXhRyZQlJewCXPY7jc
KVm2tFrDkYHcuZy5/MVceJqdT2ReIJwGi/up0PI/qMhv1oRAd2JCZwtlLsIkG27LVcR/3HYQXTIY
H8OMNJpwadR7N1kFzhs00y9ElWVUK57ErlaOls63M3dLRHPCqr/m9nAjNW3tSbTkdRv7qPR6rlJF
NYFY+cYDOSl5CcQrfWoV1qNGIk5YTYYfI8foTzo75IKcZXMQmZ6m0nSDd4bOJocilkGNPzp6wIv/
jsThQQq4Chco2dctiDoGqlKhIE6xiE4NwXRCwUbut88ZEmvm+FbOUPhM1CCEycu7UBZ4G3y/c6wJ
L9IwDaTtxDL0A8xHQQxKpenuhpJX6J55tPyMqkLRmeZMRHxKER2y1pJ42pJ3uB1mHjniGpkFFoe2
90cSWhFH5IipXH+JnWAOOAjFt1CNTowvZh7FlQoqPEEQX2E0wdq3DnTOciDLAqtSPDZOLkb/0GKh
X2dEB2+L2cTK6A0PYdkuZyI5CnhAEzb5vqUhBOJyzaRd2VYwcoH3F72jKT4yqSxFTUkhR4VOyu2Y
J65IPpGJmj6Ze1eSYiaSUitbv82s0K/iMIkvBQZBRzKEeNppjMzqNUu6xHBHE2K6bnWcAEFkZdpP
khC2tMF0oS8wbTIG9nzg6bwon09ZXH2LOjs7M0ffPZoY9EVDMFxxxDwxkSHbqX0rOQOE513ZC3dJ
T2ILkEGrvMo4l+8jdG52qUr0m6Wa/EUxkF3Cse83otqqG7IJYRmG0EWahv5SQfZCJBxsOqWjJ9cZ
UuRCq7pynM28dONfNDNmK+Xl9R0I7i0iBVa1xCvex/FwwIG3z8wqPi8BPGtV4pCImpIZBEsizN0A
GQntZsicBgDgl/1d2xPlFHQSETb4KAlZjH40HxJEmSgLDpVUDMEQfPB8afO0Uq7vRIddhsKpwNzd
ZV+ExSvrHCQ0Crah3Yy5rO47f+zWpkE5CZyR7VrT9/lLnVHn5opgQAhCkgTjW/eKGK2+IvFbMMkM
WY+j3l6hTRRflaoEB9/QF+yiBEgWR5PXqRqibi0eoRv5xHsNYv+QlPCNPLJrJ3cbseOACAMs9Jhm
SLlmYqip9xlJm6BFzNEjaY8n9R08FPHYLQYHetUBloo8VLfZlA6zAfbDAuROOBfUk5qetEhMvvQu
dcOsf6ZJRS8vCHBO/X3ZIywARtcUykblHLSn2vpoYngLAmvcxUbDLTWDY4tPkeRv2mnBHpTMAefQ
AlsDiSmTRy/HRh/U8We7YBbGwW5h4lf4Q6Rm+sz5iu1hYTWhyscviFNeIXBmuSpXMTlXUsp8RJ/T
sxT1T1+A+dzF0a6XRVa8RJgAdDRoxwBFZjJG7R4XVK2wFlBKTnR2d28mCb6yVJzJwwGlhAaXbZPu
NYX4xKJC5RLS0SktuZJahapZY3BA1PIu4aOMhnYgUnRHBvE329SJfVl2CVqF3XuBj7Km5BnyDP9N
pW7ntILTJtw0VM65LpAWM0AeKXKwXzPs+lK9W0LvTfH0zqB94xus/1TDbvUWkkbP7MfQvhUj2+Jt
udR6+tMkiqtNhLwkkX6QdB+xApWaqnukZ3thXR6LOiXIuLkrbewlxHIrBT7ImPWaICL4DZP2LZMl
b2CyQvD6isy2VYp0Ye6NI8FxzBfTX52ou7mbt+PYbjjKkcYnb2olOG01bLsqveUDdiv4CSVAMGtm
54kQMmVcljHEWluWcW8VdcmzQodvUF8BxGE1A/ZT1qCkJlrfu7PGek8TY5BHkVZ7wRgfAxBNFFFQ
ssh6YSbMz80AxbBzXPRJPh1QD2MaUInQxp7Zi8nZathcY4qEbyOixyDnGOdsPODShUnQ6bqX8C+Q
32E5Ja5C4rDAYOJIF5P4FXfVd9xOt57gL9DYJNXXkY5iDVags2RaJL6yEBnVapfpIiNCizbZEiDY
TinZ0EybiSjU8x0H2MsYR3VdMUdZhw2FcCJTGhJE9WozPd5VpQBbuiQMwA8YwKqGehpa38fIPDP9
6btn3fKJ0FBxI00D5HiOnq4zieHRVcMDX43TA7MBfSuDSjGBA8xR9YU13zZYffUaGlmyxkHTmBif
lJ58CqsO7mM0HA2lHtdaEaGrKkMNOEbJ5mMZjjOTY9jzqkndCTTyGDmo2Qu0bjvq10kiRtiqfNfs
a5mhq+4SPn+Za5HrSoPGTM8jp3hpZc800NJFgUwgtXnW+nGrDz6BweKuzjJ8eTkZTPO0NyMCt9Vu
XhstSnD+sY/YJfliJ7ZlZfRWIadjETZ84ADZKrV41BSqw6LsvFgrHamHXyUrKXgJiOGEMXMeBV6V
IhnrjOlb0Ke3ZhoPSHdCVBPM+BqmLOwHETX34fApyclZg9VT81NeqkCLTxp0lzIst1SznmTBjUli
hYW5Ajxa6kth3Wvqu1Lx/RhNWdpEcsM3p/9phuinShi+AhF3giy8MuHSmFpTH85RfElq7tl2YE8w
AK9wZgpyBrDM54hEU9a+hqQvrjmLhhoBzaDd4yl7dEoLn4sDuZasHWD936T3P5pmsXs2/I1x/JtL
6SdmiFPdSPu5otyKqgzJ3IThr5Nb7JTx5BR1twmHdGnBvXnQrwZny6JfATUB9WUDDEJfVrX/+Ns+
SEO/6Q3zN8zgmmj9KizGEh/6Roi+UrPIvprytdTyC2JozaFvSJupJ01sbLxEFPbgZcQd2Wm/qqJt
OxbFaapAyW9EZ2jiTW1gBZuEdNMss1gh1d9nxsP4+3/NObq1iXwn4WrbaqGHeJRwpgCVWfzHnA6t
r3EPk3IXCnq2RrpwbILxJY2dTxUcvskakjUdoieJzStZAt8b5Ap7+nbbywV+nuJgwWShkeDr4T0O
2vFQ6YYn98IGSMqXocifCXpfPOOwynygD4RMYb6CYTgjWjJk7VuUm2ex8AMrtnPTHHz6Y7+Z09Id
DYvNfAmyZw6+apV4BlYLkaG9WnQVsyF6VgefTW17Qs/HmoFvyEeFTdzmCrxmxlyUYB3T5ZoyiEB5
nh6s+Xxjfn+Kqcn9VtyRfC6tqwp/HJoW/5LNE2GBTayTSY/zx8dYBSrFh128iKzQOTEi5h1d65X4
bkTVX8ZKQge00OfJps8EhseaetYNTXMCK/gVqSCZ3G/altdcDA+ZWm9HvDwiAtbA0m/LxEObxd8p
kPAxJn9t9atH4b6Pums5phdxBG4kmSh7+ZZcEYWtOKefWmRtclSvVIsIdqHmhsB2SezOfkNBZFVp
YL9HITNUXsFSwtJBpc7UTqnpkqS5LjHJqBPnvJjfexHFaK5uiWb7nJvkocf+fSYAB+aCdeIVAkEt
MaHK92oonskLLtlqKuRci3S1tOkpE7qobr4EAXzbFDoDncCQZp8FgfcrBT4Cz9sl7bRdNaqf4yRh
MJcp1SHbBIm6DsAAUrKvK9QUFllw61oRkWPmbPwmtlZysB/IgFr0Jz0chED4FoySwEShPoQFSxA1
cZOY8pndKvNxlHnCqlF/cyCaGqrD8i506HuhB/T4OSX11afDrQqnWy6MV7pgHppCu2uV6daq/DBi
FaMEbouBu7smtnseSUTtcae0fvsud9q9MZWdr06LpZNgEMJR2uDH5HRURPDnqk646uCQ4kPDIY6e
lE4bERi/2Uwe8i3U1Y2XmipWF0jSBddXmVhHIW12ZaPBOO93IVCXKut24JgOIz3eiHKwZVmMj4U/
1XJGs/suUbRMEUo21gRduSRpsLo3JU7fwNrOBDzQ3+pHq+NQHIXGTtnViBKAnBwNny6AmC0kL/BZ
hFcEUpn+VSfXw5ki1OqpVto6cotB0g5STKU8cRdF2bxVeV/a2cfJYzzkEMzVjP48QrDcUTO1kY0l
h35OW+tB9YnrcM2lvOm15ioUlmMEv3HyxPGOIalZd9qXxKCdL8Xx0ahLAce0zNgX6XltlPZQihBd
gv6pNe1bz35OxMqQA6Mh1h54E10GY+pdx8zcBKY9RAPPYIqrT8TFUWitN8RM2AfxBwugG0D1zKyA
Yyzf9jwwssRcZ7xEaLd85kAz6KAZTDhhpAxW9I1VI9InT4n6DboIWHzG2WTdVA6RrL+MnmhrsWXh
AxZ2kQzBbkyiXwx/z4pEKzvAo+yQ3fvZZKQgF0lEFBW+1zFknss0mRnUwA7bUKyrWDQAgfGcjhUE
5TDVPqx8+BpyMpUzgoCISuf+mMgWwB6J+hSv6ljPxzG3viqj3jbi6OTz9JmZLMIa/ghWVnzOIZXx
KvvVMYxFT0jla18CQximAtUs1ZBicK+Tfo5SqBKqKzZuoBDMw6cY8Xf4mvoEcnrGpBmMja0kWLZK
AYWnUOBpIlJr3IQ5SRmlSnq45l+KdN7gATurOIJW0C0MXGGoUBNYtsKYjwfSwpdjqHdT0ue2sKE8
y4LSZSlknyBRFcSS7GkWeCZ+gNIsNllHzhLmh3UNoXrMMS5KfXKuee5cSWB/1GOCtqW0i3b06n9Z
iLrC7/Jg0wyJQKpPha7PSH/ivn9jFEhNmTCorhSxJ90m0pFw9+02SIFzzX5PRZkl2op6wSvRAdlk
pnFo82ytZIXtNqaYiqlyaVKOMOGvEnJ+BowKlM4NxfZSciCAC4l1SdotVbCC50cpvUw8CjS32aOt
joGymQ0fHzbLyeydkLlVRZdS0ACgbMWwjqP8NDHgpOZceEYdkvUp/qtY1EOS8WE9+vVPHe6BfeHn
/SFOfdVUgLu407UrtDC4AxereVOQVen4B01MYK30neCIHcar3LwRBmEwECp1z2h2cHL66dlHuIjO
g+nQoxK/bqSvkdxRWH4qq65jqHFHlhvdP5cikuqPRHbS8KcXjmgnKuC+mr82y1NQvwvp8t+2wvBO
dpMmgVCveZqwljzhaaUlJbFxMHBEpEHIzxKWdiqi1YS4Vp2LG3su9BNiinzaFrotCk6m81hc6CoK
kurDS6wwIGHagO9dkdDdrKa3aY9/JeE8f5+qjTp5GdBW4CXa1kekkm4qFom12+sO33znaQWCXaeq
D0O4jf/xf2xJ3Jk2M9ZGfV2W76gCpsU/j7V2q5WXJHFbYx+LuwDTrrEdDhHeD4teYZ39AfUEPKjR
PAl2E9rQgSmEe+vDh2SjFQdD91Lcq/EmVQCprsL8c8keEDBExMehLm3jTvkZExtv/dPju9YhUj7p
LTz36ASWSWU3z1aKZJj0pp6VijJ6FSGZ0WwqPVbdYD1kUvUu8MsA4XfRJSC5dv5upp3EpkJ2UyQ2
sp2XBGUvP75RU+8d4O8a4BTk8aoTBpYwQ6NFaqzzFH1L6oZpN3m1Su+E2UjwnlPpx7h+tQ/1JoXn
UHyTgQ5dWGiN73q65jXngqm3Aor6iGvrEKJDY6GUOTM2uBEMhAu3NtM+RpICEPQwTagzwKtP8Ftp
cqjmY3shKjgBD1M9E86MnoDhG3bqdVtiTldqFEEsdfhL7131yvKrpJ9Fg5V39DN2aOvKox9z9NpG
hMaF8tLJR3sWqA7W2uSQ4iOxWsRNF12hWD314qj+DLAWkVjL6BbWFdZpSHETLeMzx9QdAhdfJ0+2
UXNgZ1dC/MTyZ3rgt+JKyDI0geyrcKoz6rLbe/usLRvWPYW0+q876lxjxRotlcZz7eX9lm0LRBWx
t/ntwdLFgM6WQUG95/I2in8NEFMMV6PdGPgxSQNxwZHh/5yBOSJPFbBfUemve6IgY4e+v8ldAXGr
Pf5YHwWWCZpr9Yh0CGgyc13rn3HmHel/l/fwoQAcQaW2QW4rWavu6qN3ebGBqmCvYl9sbRT+EAAs
c6NcYDPDthF91tb8Ol099rIXqAkdVTeCAfhmt+Rbxnzwmz9xgpnZOT4tNzvnIPoV/khCx5S1+ic9
y3itoq+37PwvjAC0kshpK3d+WYi0mtYuH4iGu2aHh4wl283MbWZdg8HFzOO8G9CAPQSELLPNKiAO
nRadHoIUAzEm+F9XaFftt4UaCKkLr8gZF5gA2R897+DEwJqJDp5Q6+3DL4JIdB1CmE3uAXW4Ornp
DdH09A6VBuJSvSSX2kw51ZEcTpfpL7NZIHWobph9rU2UAZDa3kLfjg41lk5xzwMvNF9RuKONrkNQ
/OvwwG6xcKg8Kbl0Mqx9R1dfaN37rRYRHeIsRHdYKSjy6HXpH7nAhG0YI7xG3E77vkc3Q+HioyVa
YqG2E5h2kFzzCrXky/oMsJ/xjDIdT9yYNziwG3LC2EHzU2BDQ729wLYzp7ds8vjClXSHYwwwnCKv
zImHdDkisNvrossRgUqJhYBWPpmfKE/hvS34EXagwzQD7aSd8tPFB5DxUEVOjewSFyQ252Y4yMmb
Nm3Kn2EBbh8K0E5omoudTKCBvit3KdCoQ3Wte1cuD+KOSCYmi9xCJvzq5ekQhjtxJSwPeOeD/fit
5k7nr5FMazH+IYRLK+GAnAmZJQHI+U8u79UXFLMk2aa6S8gopD4M6Ogco+9qtuePEjEX1/Hi33Ta
H8Y5IPnqd4RqTbUjtnJG1f9NrF06rmd4ITut2lrqCUESwwX+xoRnZVpqbyp6ZowHvdmqBxjOJZX7
M//Ae4VvEqEvUZikUAMxp9ZYPC6NF/ZnteXhUAiIUTcjebBq9R2B8dSR1kHeNB3zzbjznmjKCf7p
asKcoA4vQ/hXIJptOV24uA/g8jIVl9nCTkaDwEYw1hwmb8al+2N9BG0dkYma/g2yJ2Gir/0/uCsb
rXsTUNku1deppJ+rMRpgOXtm1db4JILKIYUuI9LeWPWhE4hHpboTfc1BNOcXpbyYTwU9L+s6yRFD
rjx0X2858mvyZniqsoV4zNRy0w0b/0yI2RJnU2xbnOzIwX0Ukzz5b6K/1WEiRvRAn435OemHbNwJ
2a7SnDI9TPSSGuIkHukvCeuoseP7iV9s0bA+4V0CmLZOeMX6ipH/PwnLDB1QRKpg4QpxCqHhEiBW
TTmtxKtmIDy/5oo3Sk7YrbJpx6TnFEXbiNG/on5JnJZaf9Hj/RSdBC6udvpulGbFWqgldFLql9QD
h1Adw3eUZGuSKXEcdkvAxE1RfioIL8JaYy2ETTRbSR/MIrOH+E4BofN2Als+Bn8ET0rg09sdD0P5
BxSmDI7qPyZmOfNCjPwL82Al4jag2OLFfldRS/0j9KgaXDXcMYMlgAIz7rItop2fWJ+sSqb/mV1f
h6f1JwBWb86B5Ro3/9RkGN0O0bNoXPhXBXvai2WeAmWldkhSVzwEODxaEC7Nvmw3efU2e2DXE9WT
53OS2Ur6jjVRbK89hJlH4nuNyRO5gfmmlDhdXWHff1lkpBGAQY5o8M3oa/LwBebUsO/d5EoPSd/r
LBni/dJlyduoeHQAlwGJ/ItmQBnrHEfF5JIjM/N4EUvVHZNux0LC1I65dCjqffOJa0xFUAbIgDVE
AIt9DTuglR/F8BLNGw6AsN1N1LztSybZmdspucnWrtRoiPZxxyN66yHOhI+6fzQffBat/DFgi4h/
2aVXl5O7nj0W4UPtaNzkLupmcq8BOiI3Ce35PdCO+EbZB7RsRuR7gffwjFyVw8/4whKjfBn+1SAu
50woWCY8y24H8k+uPfkwp3bcQsU4AooV/qUpH/q3MVwejwXPJ+Cho5AM5J04H+FVrBT5pC6xqfN1
hIFeord+y5AMmSDjd31yVDhfW36E7Kswz5H5Xp8mqDUcNQpFFp+NT93hZGFFOSH0i5H9f/u/1ayv
UQuq2iFP91XrlUK9kh7m0lQwfj7kxg8bQi4WwgPH+GDKB0PdYUmMigLdOPDfXd0fJQ4H+vwELGh9
7tjl5y4DZUb0k+miXJc7F0JyxCOjfxbVx6jvRlJFYoeYS7SMcCIU+Y5hKeUy6lH5kbDMeGh8z8M1
ZRMAirK3F7mCfDfZ5EaPAMKAYVuIuKAQTG4ItkH9h7Wb5AB2oVxOmCjqZNt/9daJghkPFaL3ASfu
jEoRKo2NwDRDBmzhGTjrES5kW1IvhbaXAWCiJGdUETQ/ZZttI3lXoJuf5v4jxPsnx94Y7K0Zfxaj
+fajYDAynWMUa90XC2nGszXbFhcL8kJwk3axvEUJitklUuSLVLer0lqXDwzFlMsIQ9mUwBZ/GcY3
VO+eLqvdaYxWxIpzIDlqSwtCHsUtR3On/DPkU1niCrBT/iGVinygAm/Y9hRfTXhRwfmTZ2FMuxT1
CjoD5t0P62EY6xpNacEdvY1uPFg91lxIOtwuctswRCSq/tUG32w9QSLpJ4tacLZuhnQfyxN2Ke3X
wKSIY8rjtOpnkHHiQf1jb1vQAoIVx1XE5p1XSad1bLNNeq1iFyoytgTWwFw0UrTJecPR1Y63ipT4
EWkJ3xaSbHfkLBOYRAuwbv4Aug4zf8OFBFODS+6nMN4wLMtYGdoDGbg5ETvyYSKWY7H5bObygd+a
bA/kWtSG2lGaKMvkL0pb2dhQrEBqCj5y4W8WXbj9RLSSxVLcfXxG8VmKT6rPT0AOC/PF8TwGP5BI
yBdopEdnXS3/oFPro2mnxTZiEk7vMn5gHxSnX7yL4aNAfFjk70aVOI0krRvi1chcMvbVdAK4naBw
lqbvZUYWR0C/QW2lKEdrUqAYXl5ZfSo1TdSeZAcFNIL/UeDdmZxItBXJzSKbslB4J6RrRem6iAmC
gRqNXd5m+uzjOweUGoJ+nJDM8ZR05HofM/9FvCZaHMuw0+bUKwCPWK59DNy4PHsQoLSEe9TpqqOg
7qYfuYYitk+E3UjNQe5mYEOIMG/0EHN7GrknUUVoN1VZR3zB4je+V5Jjp/ptTLYFfqNAgp9jl5kt
Qii/E/Jljk+RibMoHRrZpjIPoisDlz74EKUT8R69ciZpoZHocvMXYyqm20B4UOwz89c7nL9iukUl
uuoY1TrNkwmS3Fi4lkDU5nbSRYBQqcO7s0jYMop+JqKNXebPkdFmURNVpoS2n04U4ccxIqabVBsU
p3P71xAgmPUEmgJPvLH9viH5OJX1ZRS2RnmXso4EJlKVhs0wsGzqSjfJP+twW1O1kCS6kfp2NQC/
XVTOQ1M7wgzjokTzwaGfK8a64lWpjGqdV+0hbX1azrsGpsuqv2Rr5r4A3Z7tG/QgyKvzN9V/kS9+
VqR8G0iKXTKeNEG4r3SzeptiIpmnW6J+GZppLztqsRQQpaRHvcVwvviZUQyZNc7Bf5qPO31aismr
3u4HCcildFFxUEZ4UoGZtqD7MLXMTKGDHMua9DDq7i8A8ZZOZ1X6qsYTSbFGS1sADLTPvJSyx2Lb
a52KbhsY+DiJ0RlkuxTxQ0finxDOvGX+T0pMuh4bS7D9QS6TazmdSwVKr28Q9lQgY5RspmArXXnq
lXpWu+E+AZVcNXH9racdW+XpDR8szzyddtl1yIFr9lNilf3rw9JL8jCl99aecZSQdBamhDyQ8Crp
+ksMtAfQJ7rR5DGitkeQo26aUvZmwDO9iVg69DnN4Ry19SE1F5N9+GDJSUrTgNN2ktVPRRAvQuG7
3dgme7VjYK90BUMQJm1VWf4QYX7uiDHH+E6G1DAosivWSvxK4xaxQwXAd3Ya+I1SvxelzdiF26aG
MZTgspypFXAjbkDUXYShdwUk7lqdARppNgNSi4ApvdjuO55e7RupDGnLoAdYYP0M4TETS163xMHr
VHE7QqCqMneqoQfvchizeEdwB6d1vhqZsadZso0WuflBb3fcWRBGHB8t8yS+hYbtfweSeOgW6S6Q
BHa6TE0br1TJTTyTySJJTC+BQ8zrgeCnqf2KR82ZATXIwI3sOv/qWLhgKtQuuXgShpvRv+vC5yCc
U2GTJ0TVvLHSr/RzaO7T3umQRy3QnC1NRlm8z9OlmK5z7EZxac/NvfG9BJH6CKQ8+yILCi3TTsZJ
Vu86yHPFNaH9K/TeKyQLuj1bV7QNRCyxXxGSS0QbloguGBS0ah8N0+yRdNV9xvZVOyvaPlc93t+O
anj5wTYjyyclAsR/m6xb3V3TuN/m6q1mejZulMrVp31jfjXtcxYcWDSR8Oj0PajvSHRiU4TX8IvL
nkJgG3bMbX+Hg4ZKHIWX+GOh/TU9EVIZ12UzgCpz535t8b8t5eBr3c6IPZ1nAwko7Gi3+iLE78Zm
M1yJJ/1V/cGEuZYfDRmcgOaOVbkRho36hv6SuYsHIOhPP4q78azvhqsmrmjXX3G8JlzbxXE97ooH
ZMbUa93oOb1pt9KTDowPL9C27O6Teon3V/8kuufDvxd7HAvmuvpGMGhPcCsItrSTPZDZ7+TIVucG
xOdJpvdG3IMYd4o/pEY2tQqKi/PwMJS1TOG7RmLU/IWNE1LUEcSUEaFqF3+MTGikZ9yMa1QUL5ig
JGBa1+goqccMdkG87791pn2u+RN/KUccf+vBzq+ZTcKCYyxVIpzBt9ZRjp0dXcpr+hr29IcuRgIn
vvn3ZKvs0VDtugeWGOFsMujcVUdGwO/qv8pWJhwkXIbzNTnwSNjocG1zxTToMB2lAyC9NUFGZNRv
+NDTRiV3atzn3xFknjtjZfPO4gbwPHOI4Dv7rm1u15twMf7VH+SBtp74S4YRx6K2xpXvYQW6advm
vXvGb/jl8FafWhvsoFuWO2ouPHzGlkSwyb/xMSmQ/C/K3X2mcsGupot6BjLZuNobZR8BKzmBAFDs
foK78WI5usax/x7eTLvJz2Qd7TIPVNxfcI8md/qQ3XrDS+YWR9ErHRjiWXlnpslk1j9Xl+EwuExN
KCV019oN/8Yjo224ppwLm/ZYfEao5BEfsmZ0WEXm3LAr3S12JEfbvKHdujxVF+wXFx2kRrVGb+kZ
e7JONKc+CDdqMX6txTpZE+/LOfXDt60tU1f/Zn5wvR/ao/lTnmYcnUSUrIjAs633+CSxeGRusPJZ
wzjakZTJs/BimqCRFkdEyxuzSeYtixn5UEPgdpg1Q/RAkjLzVW2wSTrtQbERbYY2fsa15Xbv2XbO
V9Umf1Y2U0bstMWBDFOd7uA0PWbqaWahlN52c4quBPQ4FJWP6kdn6OEyOHsS4PgzfxRbcTM44af+
N3016+rIBoJlV7kXHsIxcPTXeGYraU+vyIm24Q/E381so0VzKcmlXeXp+/RY7CssRCu+kB0Qrp1x
KrbZo/dSm0t3QxHFT7omygfNOHLodfzNO3oiKceO3+bYRsMtbwOu5kNwl5wayec6XA0e2mTuCJYq
vyNfuJP+666EYzoyc9Hqa/4YD1C12FW+TPvHPCsblsvbRZzmzI71pjxkd8mLQVR0Q6nPcGNV0Z6u
8TuqnnYNPfMN8d/8wT4cENyH8qHcghOPaXXFKQ9sV9lGRGNuYV0qrmJLe94NtKy7+JR4tTOuNBvt
AJokN3fDG+ivLfmWTmiHf1RarBRZ4O2ETXDP7umDv+gq7kwOJs1NXe0ybZptteVtPpYfxiH3GHMc
20/rH4c5w8PJWJNL7Zb/mLvb9W30ylu2Nu+BA2nDZyi+Xzq1d9MznPhvyTNYR47lELYWrSjZXIZE
2Ic2vMLwYE/1ubpGjm9TIVJdo3BEH9HZw89wsZx+azjwav4VW2xTH+WdB4vRcbcaLxLjuUPqJSfM
Q672DUNpzxRx63vop1Brr+LO1p3OCZa17Lap1sl2WPzT3ozphudYwtR9HCkuN3BY2H+iAvxIX/Xq
kt80QjrtYEONQXYco8HygilmOIRbnbbnH1aVmGBTm+eZm54KldXQy+Bfh3MSOmq+L72icpdp1a5/
Nv3R6B/EjjHYZcbu35lxRLtxH/0WG8zar+CIrRdk8pWi2bTFM9N4Wiz+xc/0u92rnmGs6r2/5bfF
NPcovDEVpmEmHQOBOiuF9bBNt3x07VceXFlmn40jGUHYGxqF5htnrxE5I9/HiW3HCbQmX/rtP47O
Y7d1bAuiX0SAOUwlSgzKsuU0ISz7mjlnfn0v9uQBjXeTJfKcHapWLfvYrR1hxwh9LfIPuhd4RGKE
DqFiXCtwXFoXLNHiY3Fv31LZ4XIwPrhO6dQm+CDIwDSblV3/6HnRhB3aKFndqb7oY7YnNwM1F8cQ
EXc4jUNmr95w0O48a8Uh9CRkX3vkHCIUJfo6Bkh/fJxgKMJoN/0ZfrEb/gkMiQd3tPb8DJnDsHiV
MdmznfM1MSTbRDtAW08e8i0X22Z4WtsMUeJ3+WrChvant/Zq+EQrxhaKmG16V9pd5TU0v2iLtjmk
VP2kGztCyy9Y5FHycuTJrwjpXdjRYL/r0zr64/ZgKww9v7XBh0Q8vAxtd/KLQnzIhr3bfnGRMqcP
xskMRKmRnfCbQ5E590d5rq7TS/ulE43Bt2TuZH6NsFEZ5pyIqj8KmIzQtT+Ld+mQvIyMi7cj74PM
q+/hs/ikte6HLW5+66//pVnEBi8zru1cREtM3W0uhpasD4eGN0ZpgzffQ1Lk1IprSPsp2WWOtkYp
nDnkeGT85jacuTKYG3qy3X3RJvGmTi/V1WJd8a1J7L42MhVF/z1mm3mHODW75m+qH4Z7BA1sBhBn
yG/R+pfeyZvKVR8YKW0rM7VNcSkJRTiNj3KLoO4RKBvtXFyii35tH/mJVRvbxPzBmgvVy1Q7nKeM
98RrfDQym37v3t2nXbhlYhU5qsO85hPVilcfEQvjD3LEPbIgzZ7d/FqwW95aHo/4HlYyMtM9LOth
2lbO5KSiLb73B9yX81o0bcg7oSJ4ZH7vla/DjRb3tec6JHeUi+9N2r1z09yXfXVULhHror3Esbm4
I7XjNuWxWNipyCTMb6pf6x1SSxD5M2qtW343YDwRu57a7Y1LHvzPhfHfpqPomEmO3gLWx21Cv+sw
K12OnM7MhH4o1raCC0d1/WtK7pXyRFb1enWzySsf1Dc7hjkceYLD++BrjvkD1Ou4Rrzg4HudzuYv
yxjkXDMYx6Nxj54cDtpOJXVokx6AVtvdIdvDUUE+Q5X7BdBwr/i0XbJJzQG6j537tXJyW0Wh7PIg
LA9GAiB7gA2yMCOC5DX2iFNy6aFjG7Mm5/HBolrZlsqOSUDO7ByqyMYiJmxTH0QHr8GemzByhGv3
wAyPfA3dBH4HmIMSi/QNCHvpPVxLDo4yD2uzKxFwfAqQo29STj7y3vIHOJ7NaPPn9w4AmxvRAN/z
enU2F9ydBzZoSCWpMUCdbXgIQXfxGe0nlwMkJ0VmjcGlb2CpyhAq+CEDB0GlJHntb/xRLI76hAAk
cCgs2TNgVLjyOlmCogfOb+LMH8vWPT2w9jXIhjV2zC8NKnZm883B6ncRuhORbYE9TM5kHBlYg/Ad
uFXfs8iD2c/ykEVT3KPBsxMOpMfIysRtzkyJu8IhSXj+WMDmsn3P7eFP+it5n1/RKgJVAVGA/6Hi
5KUh2652AfK1iViKrgvTbF4Nia3RGtrbp1uyiu6E9eoflJ11ciQ/mUSOngzVG64ArqPhO6D+xvb+
AXI5rvyJ/Tvme0N5wb6vksIKENQwP8TWi9FNR/TxSkZlnfs80A0DtTko/R67kSKBZMy5JmUSvMzJ
axrmU+yttMrYMDUv7pF1YiZSjsyocXawOIE+pE3SlqBWLTyPxT0YHf4zi59D8YN8fiZ/s/iTIqrJ
0sZBVMknQ8Vat+G3zuhla+UNUCXG1WOSXeP23E7neL6VywcznW1WuLHwl2poy3ZwXwXc4rXgmDUX
FPs1lOIscOp3q8WDzg5CIwObCDbN3GsssqW5+lm6/jGAKMjbl4CBsBqiL8gAiEi5k4Lfqgnm7IW/
VdhSW/NLOOnAy6RNDrxsYHWIPI0xqvoRZZgjlqtMTdS6Y0O7hYWnOw8sAjWC7kqx+RRJ0ttY6RRh
tcl0hlb4RpQR+aNmJT+zaPilWH1ZSv21LAzqGitHpoQgMZcI1MaTdIjE1lfEzpHXcSnCmFAmSWA2
CWU1CSqfmZu2Fkardlg05BFoSyyhOistdMU5Rb4p9sqvaAAEMyZF2MNFvcNS2raT7ACY4iWNe+FM
mqbylyn86rApzurCFq6efgUReqIQYzKIgg+zat8LkWRmoXsMAZmtrYbFNJJLECgSiIp8OCZEiVZk
KcUKwldNa5Apxvq3kevASM3RKRF2bSZ1gQY1d1x0JuIGZcx3/QLWNoqMb71hGybOaW+TdFbY9aC/
BERuwDgZuBMwlWkdJVmPOWTuJ1dttacwtuvkU0ILSvBQPF4zPnus/eSbjr4oCrdE55bCNOf2M36u
ZpkRmgRcx2aQ+Avy16k0Sa80b6maPXOZaUiQKl8D4ZFC0t20aj4sMIz0JGTopwXoQ/V5QiHJGVBi
hTtnkV4dTD2CmTe05GLHrKssy08JWAsa85ngAJaIV5mk4Z+qjO+pNIB5FhniJsILuH7fapnM5JBh
Vg7QhLJoff8GVNghg6QQmUe21AAdmV9HX62GjXiBLtyJkjdpfxUfUxv/DSGUeS50oV9ZFMz6tZey
ywjUDTmjukukcmOW0DkzLlweqoSNWNppzF6us0b/rkubTFa8Mf5SQpKT6sodrAEE52dPGlmsPUUi
ZLrJcsdJ+wyRkmqgwOKFJoMdZyheFeErN7kKO8EXAfmkrYUaMsAKX2Mf+E1MxgQ4JWY2HGnLRqte
AbO4zDS+Svzxs2xC2TJ5L4GiaAavR+kgzyalPQZ9SCPWlzvcjeBfdNpGXKBddp9ZS6KHxADA5Jcp
DuovCz62irTSaBZ7SAjkM8Jtlrp6+K/KOMITgVO4fknniZLnnNemOy+HUtpLbL0rEQESM4PKS7Bq
iOyMw+C94UiR2Z4kbE2EnBmW9g2t6FEHK5nOgnwX1H+KmfAhLFgS5LJ2qrq/GCl4mTpWyi3K5o86
S9iGmBfOtlM7zW4zC6eRjHoccckxF+qLogt2J3eHpG23kha9yBNaUS7LkOyzPI8+Zk1+Qwy57+Tp
vZL6L1zFHN3UFpn53tX4uov/I6fYMnAHMOa+ZSqhxiNgBni1hwLnVFuIxFHjqp4O6Qwq0fQCapIA
LmHQaxRFh6I5gxlWi9cFlLg1ZHsVLCgiIj38nemJhPWUQGqaRda3YdbfBi9gb/yEuIc0mBBE+p1j
FQQXlQ1qRcK4TlLA+z+kxPdRQEb1OauvNf+ATHtpiMnECEBTDNlW1a4YqvIOvQqr7FT4nLAbwUnF
VePpKd8h++hFXa7DCtoFfbtQHJPyzfi1p8ukfqkiY2sIREEPNQF6TMVKOuREcmuDcNvajXVcfRok
0uLUYNOj5yj6Nzhy+7JSwPd4Ac1NoPwGuXXQERuI+kmiEclYsy098cY/WYnVmFOgfFsxSQ1tWzoN
2xDZYTr1nMBU581ZRJsXk60tSZ8JV2vXcPfmjNqsdW4bPiplvRbv8IKERLHr/EthJUAllj+GFoYF
LS6jQX1g03oRBzQUNRHr1M/DpxbhBO8eItsCgyjrXuSJjTyyb9ghwvS8zHQZxXGka1Ms1DYSG2dW
oblC5MynxD0nIESWFD9nZZXpb0mKNIOzJR3/yTpcZe2yLmQrRKZrPDkuYnrdsGYykTFc6V5TnCMC
xa1g9F8yPFFhzLeKRCGRAadmzzG9FJGfTeWrRBhjYMluMiIoKDG0KqxJoAL4JeCqNvmWmB4yCpOj
HxGirpHcRkqGSRuQ4Z8EZlDwGJiFewpdnVE2lxY04xQW+OLgQ7JgnMrrTChZqz/lxZFQwwnhZ6xA
M+zOZgfNoj8BcN2JNdAx8yObQhu/AhANjfduZmCV1gtu6MWbRNxyai0AJWCoWq27kmDYdQ1Zo8Pi
1QY3DkvE/iVPmus4Iz/FJ1KF0ZepUj4J+rus9ljZKkQVWnxKqR+HXsYih43qTPAdp5EAUNDYBFWI
7Sy1u1FiuV+M4Hnk8FhWNDw4mJHkxsmhnEy/Ssc3SbY+IQo4cW4uGyvHTV3mjFQiVGNF/JaqBRg0
XJrwvFlG4v1wkzQAyvxRj4Q7aAZpyZGbVfMRUMeLWsw/fVw9VU3xpIKzGWj3BtjjwagG0R6t7rUx
MLThcFPD+j1Km+cY0E7KWrwXqS9LsCYd3cIyfqWoHVZYa0H+BAEKRDiIRbvTSE+sGB8B80C80Vxh
DZBe+2qhCMLLe+9AZlURE9ekjVHgHokQQ/qyOoV0qIeSAnTzhw6oUejpmhhSPRgjvLTnYSl4e59a
9Nco6ilhrVthpLcmDTMsZRjw/a76hFSLIq224RnQF9sjlwhnVsFDFCREDrgGGUeZ+bPAqhKV1ylD
I9pxWtFx1Og9sER2d5UPMNzPnY9MA9MHmcFEYHT9vjJvS/+iK/c4+BcR0sWFBlWTJauGZ99jXgsH
eArx/yPIghUosTFmzeervJdr+DbkNT+1HNLlA2RHHEjJpcYkrH2IFpojB3LfpqWCmyhpEYkuF8gc
fKbwtYKhoOpiaZC8LuY5US8hE2cqJnkCKH2ZkR0t1jukokABVkRy8po5P06vZQivILeoP7b9DBP0
SgYbVYo9VKiR/TY4FpZDBAPWiZIdIxLb6bXg0C1YQ6p+/qHnPvz7sTqmFoDabcT1vzwb/Xep/AJC
K139vmZ8iDJCZnj8jaagi3w6FkN+m4APaluh3qvaJWUnwD5Bd1QQMyacK94sXXcEfs4wtE3lNwa7
j7RUclgWqj2BCOku7Y+BciQFfGfIB618kFGw6UoSB6yDKrw36j2d8f67Uke00QHC7Nj+yQxxi5zI
RxQvkY7gFZpSwePDwgVIlcVt3C1A1dKVVGtRrSYB3422labDIHzhxVyhzPN+5EPkwJyR4Gqji+ho
oa6sKXpEiiFWBxzi1U+NPpOOcqFLKF0amRbYWhbkdlFeJFYH6TGOXJnmKSf9lGhGLN/4ab5bHXk/
c1erx4er2sQa2/jINmNzbjN1S8vELlmY/o0RpX9wjkOsymtFguiG4FudZwFcx7QPl10uv+ZgWg8t
/wwKdXo7ICkbdHmKh8KQZ7qfefMY+bU7YTqP2sEYD6K2ckthJVPV5G+KJ/4lXwBPghviXzVCawNA
zFP96LR8xKiCzrh4rBRT1Rkrx3yG5iMzoUZNgfyxdtPFBcOju5iranpoRvA51CVmv3w8/LNVZ7mi
ME4dxI29jwab0tKwzb/cL97xchA8inoPMECyG6r7+NTsVEcatzNat5Pe+Peg/WEhyukgU0V8VZiu
YofgK5wLZogjYdP+FohdbDpZ3eGXMEgz+RiZvMLVXLwWrBl2aqxBZEJtGssJqm0u7DAxEGh3yogU
wDrebufP8NqfpZ/mYv7Ca2eB/IhPfDvCrURkWFyIdrvpf1UPgpr5b/QP4RIxVEe0mIgilgu0j87L
bwrXrIPbyNqxzv0AjKvZ0lUCZsmM4ojSm5HwvKCU/2LXvTTeCt4rsi9BuOSmrea7irBKzSFKdUG7
T2D930g6gfhZpL4sH7OSMnBjiP7KsqJc3kwnGXvb1mJfQ2hwDoTOYWUe2gvSAeYpDI2/yNyuPhEL
dsKOrGWUQdZmlQ1MNqR0SfjOiS6EO15vCIIK4UjuOWTD3CVkEBC5z2m6kkn91fB+bgA+oirdlR+R
sIvTYxGeOm3fpH5SOIJwbcQL4ecMI1JOpsBBogULrGP3C1TjbfpcKxRWdpkHu0+mJxEpHInBPuO5
RtNZEn1gOuaXot0VDsWzOKNKIR4V1uDOcsmjpqBMSJtw9L8odHhPcF/ZtDX1PbpqLwQoh1uSIBzp
Y9V7/7D/Mf8NT+koeJXNDCnDgM0QnYFS+JFe4r/gRs/V/lHtm0jwVQIttmRklg4Db4AdfNVjsmn/
IdikUyP8D/+g7il+91SI2gbvl+wDaZsrCHM5RtCVCIC5fvo3TszU11gxPGvKFxLY7ws1dGqDP/Ka
z/oft6PG+P4ZfRO06SCmukWPHHT/X+RGt3rf/vbiBikvkPWreA8uEGpB5Z5RTTCkqz9nV/FMZHs7
wh3FW+IWxPJu+dcYu9wDSpvhEgt3tEbabfSKx/BtHkgiYyJuofDYIADkXCGNhlzr6alfWi88YSyg
dDXJyuOPP0t8bicWddZduZqPaMUZsg+Qbik+023oKi6/AeVLvQ5NSWgkSJRilkbMkS/KB9y3NyYr
/O3LUXKXO8I68718bU75v5Gry9HwPzC9Bzr60/+RVHjodrR4LsZjwoWfIQu3AkT7yIIQUezX9Agd
4SSdxqdu2ckX36j0YqH9ZnfngQs48qoG13ZPXREfCO+7UYVE392dfsrSt/37xPyVI2F5ZGw9Zzw9
O9UNEJAqh/RhcLfSuPMA8CyqJ9WfaNXwTmBo3lFyZxygNu/o8IMCjTkDQRtQCQOWm65K1IFvXsf4
qC1bQhL3mW9cA7dnfVX7zWt1yU/87Ac2Bi0HB/rWC09nAlCj3OC94RRFh4qa+0Iouhc/oze8savk
NPhkmSOj+PbnY3xhhSBso0O72O0PgDGQ/qfuW38KCEC5Lj6Jelrc6slIGfmW0uwlp/gePzAdR0iL
6115a35XerNvYTLDbXKdVi/gBuF1fMpIQAOfHZyi32pvnLuLeRVSMFhbtmFEe5HXyiPP3Bxc4GLY
QvyqUKUxq/odnykHF0ct83YyLR7RHYVFT/ItgdkBCjYHF40EEmcTQ6w1fWanTFt1xoyVQ6GqzHZY
3tFhVcVrvj44jDg21XzvUtpEF3CFTT4u0Ur1fARWE4/mRmHqD7QMZ34v3bJh22CpicjIGhTk1I5l
uQh7U+uuD07V/Izxng1FWO9FFAgPQrE3kcpR7KfmI6/+wbMLqgm7BKytPUqdxXTgyNhD/CMXZ5GR
fsHXndmEo6+mNSYxLHJTW8OU1J/16N+wqlVAmn6Fi6dGlxUVPAiI6Fa9tKO3J4347wIlKaUV43Pr
VRxeFOkBml3NT0Hm9NmHVHBGcBhGpxYAN1y5wcv1S4w7oOfWnJp73SeUI7bE0JoJ2Ubttd3Ui4ya
MKmxC2J/M6tIiv/A+jpGXduYtKeSLdRA6cgot0qvmGRDFnuyRIZRj38OhQhrwOweCBXV0Ek13oFC
IN08Cda96ZNzT+Cf1D0k5RUQXcpstCiIxkalnUK/VOjKhCBCp7Ebwh94LcV0MMTWzpXRLomxGBtU
xTNdtlLjQ5Cqbf+PtszInJlurnG0Goe3F3cOuUTTO1kD3Lkh1Roqbvw4O6ba8dMsEYF9mJIrtMDR
d/K8axhkrgEHvAP6t6i9FhHwIaenEm+vauIqDC5EbvT8pb8Nz1R3KcQncRezwmLr1k2w+Yg9YhER
noL6YHEZm82xlG7SgsSUhR8e6j5ib6xwepZQ2pFpx6y8YJWT4hrNHH1F8LsQCRGpuT3yg+Ii56xk
MUVGOCHQft5+KiDUtcyu4mUHM97pTPpwo3BFi6AnkjpJu+a0fIaNXzG37c+CelUARSDvbQo7+Fn9
Fj9zvme294MNFco5t7Xm0RUGktN+TUdsQKDA8cchzShzNCVOd7NeEdYHzM7WiYmjrCEW2/nQ7EWi
Wt5YXfPC1X/CB7kLxQ3nNHLT2XyhSs2+LN3mpZ9ZVtEwXhE74qflH554EfxTllTUSzD379HLJGyn
dxYGAFYYTmJXIjFmNWhtjHN7LF96P3mEOPGo4w4UU+jAaq9zepcZY6yQtw2A3Gtn3L+QHpBUGG/T
O76T3BPuChNxPD6PUGaTzu4wua0Lc7dyKMOns+hqtnrDczgIG+408Bb4KR3dLw+qz6YFv8Ku1xyR
yJtzvw8+BgeB5jRu1NtyZNeFOrGghMTSsAp8WRwsdugXB3ZQECL98K18R7CUPsOzgs52M/1DRgAA
QLKTT5l6SN8wMUrjrXjLj6jM2h9WwPmntapsurfByU5rohmaNWY0nEQe7vLCQ/uHNrdnoXAwz93P
APjzbO5URxZdBN0tft9N8iAYg5uDKKiW0M7P2FevHd6gC+NmNqYNPvR5W12xbroV98sbx9zC434j
chPAU4IE3dF34EGlF86q9Ny6xRGCQvvkkTAc9UX/yU+rNRJGXI92Q37SASbq3joVxW78YBrQbfQb
vsK3+c6jv+dQjwfsVtgdWKJxCd4i33plACufBidGdbcJ0dwCV7fHDyD4yIGd4GCWdnYUjsmrcWDu
ydNV7rppGzwo+28VVItLdw724RWKJM2k155NcBzb+kU9pdQAz+oco3fexrf1ODhpPgFzeCuxLF4G
+A6fRIEAKNqzrhLcmu38Rv5jI04woRfYCHBuyVXqDsOLSMT9tj/iQyQl/PT/p/Ap012jpyofk4ct
s9syP/ajH8ZRrNDVW+bOjMG3rb+MoFC3LbYNxiXplQq0e2hkD8Gapux5JMoBmgc4bKXCoOD0Juvl
ffTAwpn8G27ZOXPR5jIqADpW8yoO800ptWunkgrIuCeiPNQABpa1eTaXxUnxhSf4GOLwUwd1M9bq
UUSVEJiSo6TTo1ZPcXBrK2Efr7+4ZuOo0SPGwV6m7zDK9CiAsjJDROQKNEPUe2b/Jk+uOZeejIt7
ANTRUT5OA0vUIaTYh5c7Ks3ZlI03M8z2QYWcIqWlBZxW7rOIy3XTXGvaKDha6wJUN3cV40e0HJE/
YqWEw4ud0JAytgKfekLKB09dsm9EhLbHeIRhtxuB1qEryj+i0g21c58Z+BE4JGmtWhJJ7P5umI6s
3hIEWlG+H2j/FjwA1oVGMs13MR2SxhVnz0W4T6u3smH8W/lN64sCDdIBUJTSelG/E9sHzvtK3mrM
6ECmCDxOlW3WAtZ40MxuGvvYBUaNafZdVCE1EFhxGbKLWZFnMpyj2p9EhhX+rOPPg4+9lR+Iq6m8
V/mqtIXl0UCzp39UD/nklStX7Raj7ULICOk8mGiZDE8wHEiNuyrw11SYNkRN7CCrhjVA6OvMGoB+
lzltW7Av4LTEQL2FVpEFTrHs8dLvSR8F6PkBLMLK9hSSNFOY+Bg+yBRJFsmaR+TNaro6WpY1KZuN
vGmd2wXe8kYLv0PphqGnZuGa5yRqHFSKeMuZmDogtmFSMjbPLDkKCn5ArFVKfcOvX0FyGMdHioqO
pIpU38eiaxEAayYEIbgGcNx9bzESkhQUpkoq//bWTIxEZ8cmCOAiUp10DUBgowAmXUAgk1O/l/WJ
cI1tj7w6sFjtTLnCjiUm3TU5JkS3P+EsIf+VZFY0kG9jSAZSrfODqvV3nHUyoadt99OPS/VsBDj7
oRBavxmZBE8rKBtvHHkrktFKr6XckqSRqo+wmWNv6AmuNowQcoHeBihmWfjOSfUvmWcVP/ugwYlS
Q2DUM9W5oYVEhNWqhsmryssP8nMCR5yIB2vKucbSBD50DRG39hE5DS/txBIyrhrpd8r7hsTfnlQ7
iSKxF1U8nGGNDCbGvpWlIvlzRm++dt2M176EIiLVcXed8pLzLhf6kJlmR16EJMvq0cjHcNzEBgpr
w1gsLJEZJ+ZSRuDnLcQ2ikELFkw8C1qnEGIbi/PCRp7zv5cX4S3PpXXCVQJ5YxBo4LrO+ugjTYac
8MWxfeuSRqRvnA0MTZD/mFnoBtHkcXEAIWXgGFfhx7eG+RW3GdeMoVaiF+fEHLZjQZRcuKzr2VAw
08LR1C43D11fMifTSvnS6B2iHKbVVJpMrLhKTQZN8hTfksDKrplCgoguKQJ5irE52MBmVDdWavIa
C9AL1UTMzxgDq58SqXgR84FxSMbFnnb1cAlMzBBy2s1eZUUAnrT5scBei+1E54SR8rx87afYoCmT
6KfmlPEGWQj1IeoUESVVX5QfcpZCxtXSFou8og5+sBgQGxYRTWOj5jTUclH8CPxoXCzKFPEHiCuQ
KavGAUSmyRgsnubsGo7dWgJVMKLlJKUsqUSLCns2kpdOz2i1KoXsD/gdYv3VaMJqiFQNt4U3b5Ui
hYJUWdQNmUKPwv8Q+lAHuS/xZFJ4xEHvQUExMamzinprw1pg+JjB0ZPNHqPvQvWcZ7p+mos2fnQJ
2/8iqH4DcfxZUkF/AYUvvUQVbpu6YVGtlP1diQb5sARmL+ClrOrcJkJnRF+ecFoUqb4C/ohM/SxU
VmyLRJRvk3QwGSaBn5USMSlFd5aluvWBmC5HxVKoaYoEoiq4tXhmiCCX2c40Ta5SVWEAGLXsqkAe
yldBq4JbUVbM/Oqlnu/RQCRnK3ZEiHa4kIMFZhI7W1iEI+tFINXvfHdsZURg114mwDdhgqww6ScD
J7WIEI8qKyAuNIMMVcwh2XvDMybNnCAuJLJRaXX7Kl1QfkGxmchDexVjwLJpADuex5+LLh/YXnWi
RkJny+xb6hloBayVo0iUXVXWM6KjZyYPYassjPfN7BL2RcSN3pAJqcvWrsxlBv3DKCSHOB/xmQ+V
+pzLQv5ehIpEeUln8oYZhdjeulo11VaWuSQRcT3qA9LlXiA1TuSguBLZHp4NMRtPY2JIfg4dH7IJ
BrxUsgZHCGrUASRjbvMpm/xKJzSu1c3hoDRCfyZ/r3stYiFBk9cp1sGyxh7t/YyfEEQW6hfK1UAm
gY3pnQajBrrULg6APUNek926jHgLMzSOSBCyQ2PETEqN1CSOTId5N7eDwII8BrsZJuVNIwBwO+n6
aJu9ScfXtGAmtKlMUGMW7MFaVvOwdZPsLlrW8AJ3bbQYSZQ8QA0ikqosKRj6ZLXpVBFcbJLFUe5h
OjHktrx3VRmexQX9TMB22J7Yot25ASRn6AHCVxWu3CDtRS8gLNVTFalUffbEI8iqQT0V1aR+T6qM
hNMy8FSPC6yKfB6fSTPzVJdRYDC7bgakeIpJ3Vkay31Qluak9zOw2blAJ5VqKa1VL7lm15omUg20
IFrd5uc6K2MbcE/saRKg/gOLZsa5YRpnp3ycmDLhpIQkA08ycfMaud4ygn6MVZUwhUpsXHQE4eeE
v8iXJ/kjmrJgl5LytZvFGSVLMAQI36O4xiCMeH5QVCAZA6iIrmnTC19diMBIZZg4olGgPu7CdFsD
faQ4nqAgBCKh66FCzqA5msrRiEXj2slzPSKn04d7rYWo10ai/HgnKs/IezLOuCQoBBvGtsMcmMjs
ojIGA06WAxTGipFdnQkXpRp09vaEpCtphxQBFck8hdm/povLdA9fa3QjPQf3URLyplVldBNEHV2v
TqycoQYT3U4H9oUrJIR6NZXqOzijlUijm0yEuqSadvIQpadJjyyUNRnr3smq9ANVLlNyCZ6zAU3U
XYYWTLZmQk7TUzBp4aCxjExHmaVOoGSAAgMJuEhCaIFjRW23bzMRx2AOFSAfyIDcQn2HNmDM7Cs3
sJto9IQU4s0QJbTLAIFRSKcC8pq40dn3rTqIWcF2G9VwjUUrR3A5MJFJ0FodgyYkYxhk836wwsap
G6C9xAsInFIzkj95Yo1qpbyVYYbNaKwWfOfIWGLGbbkZnUx+5y4fFewBQ9gei6HHLl621RE4Nq/m
QlQvoeej+J2Vwb0hbuERDJX+w0/dfhSRFHlkCnW7SKP+DikJnEDiWK/Fnt+rmCwOLS3iLJLmKdla
o4xKdwpnWvOUKCte1lKugbn20aNJCg3zSzTWB6mxojc5CP96tFDbWWcUkWYZv1psIqRp0/ypR6ko
gG4a0WNp5oh9Wjcy3Po60JElfraCQatHBoEz6v2wTwyTKXHSAOWSxcF6kNtk+Y3SfEVVLx9Vs2xd
dYiGo6rHeLF6i4UJUxE9DB5NKqxzy2aIoQeMOiD2KUdfMIySbEtTs6odLYtPuuzm4ahUyfArt7yr
21rKyLiZ0IT8Q2iV7KzK+Eoi/G39OEJNEwfN3NQcL2clXqzSDcAg4QJMCavsBjY/IqSkJMLV1dFg
qDaKLy46ag+WhDL+xL6v8mOwKO1erUrxWpZg51jwxZkjW2RUzuioYD8qLD3ziUyKbdBIspNELD7l
NjI9xmyg0vm/EHCGWjZ47aRhpKmQlZdJ3l8mdEgbvSJGUmvK8QaHWL7Vctc7RlgkvjGMTDOSkVak
iZYHFxt1iZwnIwaucUYajriz5zjYF1Yak5yRBDtR1aydDogcHqAsHAMLDkmRBHj7NMO8JgVLMcBX
5X6CN73nu1+3CGn3JelTDxgj1NwlZlYim9rIJqcQOOngVehzyQc/6zyJ+li+qVkJGquY1D81qZUz
+V25g3In+2onpkKZGg6n1sSDJ7WwrMwsHexqbHLf4oJxlnbsXvVsZuwXTd1Wg5CK1mmyTqIhpX6u
tulBqlisGv3I5IbI8pbie1r2USgDMMaa+a6PePUCsuu2PB7DyyKN37U2ok0ZLelZrXMzXdEkX2vW
Nkfl54IQZzwFjZlgLZvIRRddDsnbttpd2BDHVMswZhoBNIaSqrU9arJOKk29tgIy2dRoG7dJKUgQ
xMbgwvGBECVBp1yl7PTkhIjGKUmFhzgpFvq1NnsfUjIIU8kUDpOcFrcFGOCWfIuXEGHMoRMjjGLF
KsLNZuEgku+6b2eZlrrOdPW9t6Log9zX6TVDqOYIpmk8o3gmRDy0ArcGSs/Gr+KrGiaUuN2Uz65V
zcG/URZF4FVpSHBD0cMQqlPfRBq7n43BYMpe0e0zFngtGo1gQVkZWTvIvcoM1hBZfEfysJ2LhD1Z
VA3q0woT/VIsGtzjiP04YZ90vtgahYtVNi2ZTjn4vyU3ka2iCBOFheZRBwQLCqVl1yOGUcaysWmE
e6HB7EeOkRq71lrpemY1HqZenqHiaiuVUpnQU+BVtrS6O0Q12tREiwNfF9q3OZqr0xjGE22/sRhg
uKPBKzLoaVEE2VKU1HEP5l0m4jKjjJrH4qeUITAwzW6mwm3C/toHyugMTQxFva8n80bc2QyDovgd
ikbYjcZi/qZFFjoi1NFDE42Sz8zkRQ+E7D+OzmO7cSQLol+Ec2ASQGIreivKUG6DI6nU8D7h8uvn
YtbTU9VNgomX8SJuPBu9O+2HvOIabPFGf0pUUPyMaaZQSwN8VTUX1gYlV/21sYox7foSNb6rko/W
T+EucBH+5mwBPGKG5TXkFvbOo6PXPl8pQQcx4i4TS3RGFMORhsr6nFImsFZcUj6cvPJPU5Wwzmew
h5zd1RCMgpmsaj0sqxFpLdpez/TE7sPzbo3bpK8xV66eZ3HrqiQm9WyFr2FKNsIQoaCY164ftWXY
h6kvoquoA1ZWqdlu59iE5jFF+hRqCz2LRk8QHWnxLoWpXXag5vQcq2r68CTXFM/R1W5sSL/1YoGp
zI6Fziaid+15dOMM9LBDyWYdVxusyBILK2Roo7Q1ndjCXCOcJD1r34qKRjHLjP+iMKFGLOlAADmt
+o+v3eGyBbCqaR1WgH6fo700GWn3ACG6deHxYuKhWtUTEWa0svkQnZHtU1MLGrqj7O7Urv41rHJ+
7RrWpKVTwzd3K/0UugLbDjf60cWkagKRmfTAStSr4HVZYTe/5Ezzx7oP7BudDVe7dqf/ZFaEFwlO
F318NvHxMrY4c8/6f2KytbceQMYt4la7aaA1sk2jO/uZZ6zDJK//phzDF4xfwqqamhBbxwQlsNCe
qySYnz1ZsIY0y5g+HEAdQx/6l3BIxEcxjeUpHa344puDtU+rGqtmWiy9BUwG7lrO1LqOFNhv/N5v
T6bTcwgonJ9ORTVP687tp5yaFHr/YiN2w5CUsgPjlxMZ2WCG/4Hqb0jf/h3GPnoFgO29B8oNHnsV
AfBZbNtlNzRvDFnurmsGUnyB7wbUE4nq7kiRXE0Ho1Ye4qYKRNlux7aPt01m6n3guARqwPbW1doY
avBLMs2rDzl2NRak0vnmPEdwaUi5Nxn5kCYnYAFYAl1ZWbxw8QATABfkdmMt/pVcBFdzTo1gOo3e
oZ1DknplSxNeJdf91EAijNT4YwiaS7OUGZ/jF1AaIXacbJKnOtBsPz0MSp1i+WzXM/O1n58gWQd/
nhm7dyOw+1Mo25aQC0QMmsCowORbhoPjoayZluGc8yAqCL3mE3SOBRAK71ux+HIoZ6tV8JtmrnNC
gvAPVD4QbpW046Xd4xDEL4U7/DlJ+8/UFoteGtzqNhsB6eGd0RXO0IDFqZdFu0KZq8rvt1PL+9HP
6ZmEgP1gDhG5MQeHG14XeFeTk70X2mdpb9IjB4CSplVsHpxNW2nqV4ogGCTa6ey1M3icun8qjf67
CnC7VN7Wj0gX6th5qvIe4NzIbMEY1WyGMaUaa+yyjceixkJXE1149eib77Ls1aUvYOUovENzGT6q
pPwNbYytPIi9q19senA8i8PMkNBozGMOxpivcDob8XwGqwCgTuypHduEhDjcFtOnazAJyoP0qGJP
yWPa9tbymwPZhdcwSg4qQByrrffeI3uK0mVcJ+yKkQH9wumwUlo0QWCYsOUuMaxLpntePeN58LF7
duwc5pzu9gzL1OwqwlasuWJgiOFwC+viuSmILc6s31izCRbKNb9Rp3eelBL70mxORk5i0G+R1gOg
nlgn/F2cWMSGwJ1QQXT1Jo53J7ZPZq3vmXDxFaar0HN/cCjuuNSsAq1eKq5opWRx5RMpiedtj/FX
EGJDsdmiI/TffixXYIAPSF9MsIs3JBwf6SjZjMnwWMT9sTPdl6yq/kk3umWYCwoP8JVdI0tFEQnT
kIioII4bfI1xR8IgJWek4KFaJhaepQvpPyfuV4nZHBx/PNvRrcGaIzt49iwZY5YLlDmArIrifmfg
ZqrBF2PvtdG/YwOsGQbu1jkqThtP4CKkofgGSLIjvWF46mJizgs8ffAd1pu0eQyvqBZgNQQ/hGA9
4STRH5b73pk/XklZEW7FI6AaozgruQF2ATVz39PQPui9x/Vi8DfkSFh30Y9JcsRCcCimv6n914JV
85/y8g4y0ghOkmoHyo/jCN6okF8txiKBpUk1zmcMBNAsEUVoRckV2EhKN81M7wK6ZgvzK5EUan7a
KUK096SBgZF/B0FL+K0IH7z8mzkaw9hjbb3abAlShOh8Q7rKNp8rqj4YYanHq38rwKbJb1N/e5r3
xPSY1mQtFl93beHfgBD8k9kssIb6m8lk33fehw1blFl+07fhejDELsWBFxHzRf1mNKG1jUosBIKA
vdVU/Gckim+fmQmiJUZy1Jpj4PZnK8QtyAa5+oxpVk/AlrFgHZ8r2CgMQdY75/1DQoFvPdXM0GwD
YNVNLu1DzY9tjZeW+PwUIRigStXa33kYvNG9UhvXGXIV8nu/RysjyMaiA7uriK7xBPntBzz4jkTO
2gLCOIQLCQv2S75wqb8lFo7QYDstxGMa//ojMSNMEPJxoVwsZQFqXMjy0PIZuqLy29H2sYQIErHH
lVW4s4vM2Zl9wzI82DKZ8IuO9hxOBecROmbXln+6Edc5gfhDtOgS8XW6Xn9IYA97cvxOwC6Eqb0O
jWbn4rjz++TqRQnVo/yU/ZCHl7avGC0j422Eas0tuudtF0KJE/Q/BCHqAV4Z8rHTTKDHdo9FwI7V
Hq8Bk/yonXVhujuX1zJq+72lY9AhnAVgb10gL1V2Qf7JvASJPAUm+ViIvyk2YWs12tFXEVj8/Zn7
OVvBTS+EP16m+JQQvHt8+ytmdGcja0+cohpmmTfKNzrgsa+5CuIOEzSZcPEZd5CJslxwJ9GclVZj
kAplqQEkVtdkLvNQn+g1XuTiKCU0HioCs7IEap14F9uXvC09+1VYi0nUG/BV8YocXMd/MOawxW/m
njzVscJ22+uY0zEYDfJhGBi7ClHslfTZNDctnkqqDpZiIk6+CYZakkMCkY2G3et9z2a6l9xZSocc
dOw+GVO0q2dmqgjpKJmcJTJ0b0gUypETNvZdtNk4gNjJBSocZHyIygY+unoKK5BvrfoYRkC4VIy9
lb5zcWp1DKkc5P4Jnd8JFcQmMI7O4P1WVvoYRPKm5vi5D7rT4FJD5aRq34EJThRrONNxbnZqHNIg
28Tc1xka9q7RXJEbzo6PsyqhyZlqTr9qcHjW5DDrMPoJIaqOgH5MJ/3MRfEaDc5bSu3Gw1SqnWfW
e0eRWgqnvSeSM51uax80rUcviSnKz5EJg2e0ugkYhTO5gzojVuSV+Z7W44M/gLlllFqNGDcbf1hn
znwZBkzm5IQUNGReKQG+00xCBOS9FAzh1uHVm7P0TBdTi+1jTaKs0lWAXPL8dYrYp1T1S9xUPWOA
d4hsuZc8Vg/GoH+krvi0nNfKTm8xuhhnilMixrrIiOHanmhQ4ebLr9kp6n9YdvBZO9GW9cuWms1X
3ddH7uZPupYA+PAmiwnQMOHMFIXXs92XyfTOmUtAxKJPsg6uNBTvnCE9DCkQrLY6dy5mgjreFQU8
OYYMrlgHrygPXUYBTwl2ptNLA/ACDuhCdl3tPQ5QZGdMNY0mil/bX0PiXxj+tmhn35oDKHfsX4ao
vdfN9zCP9kHAlhMRaNPl+Y/D0eU6zToIrWMb400I2cV0wNsZ7Svwuk674HZ79SeD7MWFwjeFJu5v
/VTb/IOSNz09mzSx01tA6dMxE5A3AwuTizXVj7bEKhqjrsiy+k1mmgONoX2xsLJxF4rXw+wsUM5q
3+fxh+ESeGk0COHJ/7Zd/H4UfE+UaD10kok7NzcMhhtGlpNhjIc8olK45GnJaILj4v9tG1Qs0YR3
oGiQ0cei0T1rnqjXYS4ysQ1A0Xa78mD50U8+krGaNdqJWVSoy/6/3I+uXFTvWek8u4ONkjUP1ron
Izc7aiVidIrRChEm6GGOM+uh7m7BrOjXTtt1mcuLT2U5rQPuvsHQ/2B689FLzUtEodxaKYKmcvkC
yTk8dHyCN+JcP2YS4jNxUUFYW+0VFWnrFqUBlkr74gi/v5keJ9NSrLWtkvnqQQDuKER6KKMe1J3C
+Tnbfn6uNT2atcC1kqAyRLp8Nrr2FLMAsSI2Ciape39mOzEn/K9S/tH8la8Yndn0h/B2u4T2v9Z6
dJU5bEbtXrM45crLYn1a7sSu+RkEQKSCCC5z5PLCo7tyfIgcH+BjdbL8nMVgPT5NBUq6mRjHvqkw
glgQjyJcpxLSdpfinG1A0/cVYUTTinGNmBrkvkf1w3D0jRlrzZSp3cxO4amKHetn1D1v0Y7oaZmx
YvWhqkA7yqJkQBOrH/PBe019c0dglXXEMH6j/T1OFsUwRWTErD+X13lSq1Vppu+EflcWWxdKpDdz
FGxcv/7x+FV6kb2lt/WDdRQ2+/FZkgxaxc6Ub2vEIWCoo7p4Aen8lDi1q/jTUh9JhggH23vJL1hP
J2liLhUNdu5hdi+jsQSfR4JdMaCHadDvZt8b68JLblMOxiqLL1xMfkWRfFhizlZDhVu44Q6QCVps
+F8GJ/0t7PK/qWsD4K/Dr5LdzXFJKbBPfmgqISl+qBl1F2K3PT4OodgbMxlxSiyBMuGxZeyGiKDb
FzSFy9yNxkPhIw4tYNByHsnOaP3kOiYxAPXd157aFxZSRc1qOM9xg2Szw9593ocj+DVB2COMcC/W
/XWaeLELK/ksYTAaBm4O0Vzy2XmMMuutyppyRYvs1Yq0xR1IXyhnLH8MhV5OjcOBTdIaqNu2wrTZ
thIriqdPg01ks3MDDRZv2GWTeVS2dbIILJrgg7mOvzoGSKuQk91ucYsnFYttKYufwoh++MDwquLz
bAN9Nox8H5Iy7TzylEw3s5vtTIPoatHOf2hVG8fVW5FIi5f3ItJOKTqQIQgRieyJafjYEIjJtfeP
atPHrhKHIQYO5cUMR7m/RL1n8gSVBKnArRroCD/BLGbDaUwsHlsr/a4tLsuGZcrHQCNasCkli5B9
s28A89aJF1rXTywD5apl4smmcefThYC6DHF1Xljmdvfm+qwAtRjuJb00bbdA/xuXpIZDzAGhdeV7
pOEH6W91Yg4X08SKE+EY7NIu3qQt+Q0WqRLQYm6Nycb1lmNGcwpUZXcQ7BGbPgSPkxmnwgam6QbF
Xx56NwNdd6dE+Jli+6EN+hZqdTeWs6+a1Tu9yQeJvYMn7pHVA2dBkLwR5wTlYQbJEz0Tv8Te1kNL
6L0bsM4XioLSDOIIJYuVpoenCJ6mODiG7fghVPnTLkl3xa22rLsTHcM3DWe1isLpzNXpmDC9urU+
o64RDDKvYZb/UNt76hTKT4uiAY0wTgD+dWG7TrA3ZxXpznZ+5CRbUvoWfGORP0UFaG+POJoVRWcz
WIKGDfaf2r63gXwJJmrPaA+wMe1pVZqr2qgJPigsp9U+6NSpbcx3dK3fvEsORghJck7f8wIekDRo
gSjsX5NQVU0IM3T8q0EjWNuVezWOxyTU+6GzvsiVb9rK+Kq9rnr0lJ/h3VHRR2cBb7ZgvD6k/rJs
hkQ10X2R9ZtCWVAW6eNMbbzWsD8CD7GdneQWXQrzo+rJOBJ0i4fgxxvaf0YgZnrz+Hf3Gijt2say
zzsYXDRhI8N1QEAizPcSh7HUYtPJ8ejnzWsduHcmIhgzakQBaCdoQTluO+oLHhxKDUVQnmTRn9gj
WQ8xHafwA56r1rtKTz/mLb7GbMx/M/yG7WTCjwPOSSarZlpIBo+bEHmhXkREj0suhdHdxTdoSvKI
qf0hxYx1vIhgjVloWgHu7RFlLHWNdZPSVUTJQOI57Jja57QHej8pdBxOcAoKCeD483dEdjNPIxyx
cmX1YGCT6LFyi+98Tr4qy+ciav6K0QfkKL/K1LoGk9ok2OeyOmDlE11bh/m5q5/akd+X+ZZJG7Qp
oSZp/SQ9vPcZaagpXhQlcr3b+zg8pr3ZMT9jaEy7JRzG8oK6a0M4h6ponkTeYfkk54FD5t3U4SMx
6GcjGJ9ECsC/BGw8EGDH9p4CnplxLA1Bt7a53lHFu2Um2kZQiW3tb5w+v/r0WDa8Tugr3emReGAt
aKQzkFiKd2NSH/5EjizjmuvBhjMNZJtijC9OJYiz5AkM9f5az/0+pK+Giwy92AzILSyvCEtkO8E6
seUha7PvOQl/O4flcJIApPCCh7RXbxqYdlFW+2FgNrYGbsllTWyoGU+GY124CkYXI2HxgotrNRLZ
LcCAF4MraBg0X7KlFKOKzv1kX0LIBTyU596EWhZHh5HhnYXHaziQPi+xjKwS4g1D190szozCju8z
uajJZCYJlh28Z3JeegRTTMunI4Rv7MECE9R5ROxq9lwHFkgbvEM4n3m6J2tutrQ9J7sAwn6ZZ5Cv
NY65OntLUXdMlyFxWh4UrycFOeZ61XU65mNI42cWNukhV063c5S8jFMqKa5t6o80AelDSGqk3gwC
aPoUTmbEu09HB53yrxk3ePFdIjOTCdjKqgnZVT65oMBy/3hDJMdcAPMvE5rhHXXoa/zCNHrm6BbG
8pkbL1wDqZuIzOGofPHQ2vVZOw2BTTxJEH3diEKKoNq0wuSqEyMF8btCjAnqF1RS/eD2xSnmAsWu
P/s26MwR00BGjPWx4TtAcjuuEy712hnvqbYvX4aOa5x4xrNH3Hk5fLTlY3B3jYNI0k/uv5t5KnZ1
xxSZFsWOmCxp/JpxSnfzhUFsR8sP7nReKQHvtWlUX30/3ue22Mdc87JhPHhoFOPshC+Jn+9zPf9N
zUg2USK9pCpACaowhyoFQXxx3ZvzfZJ2i9jsvVsyZu700jOT8NUtJ+fa+Ozx02ZscTRaAJZmcCg6
MrAIp/e0xahZNPYxb4g3SYuU5+x/9ZV7dfxhn8zVOSeyImV25qUL9T4F1JJAeIli/S9Og2JF65d7
HSfMaPwGjvTRJ5u8JNtXBsY+mmASKjc/2ybIHbvMrxqTFdCHXWSyAUZufKgEOhhaYOflX0JR29xJ
6zjl7jPv+UcvQd4s8Q9sjTYwjqnM6SUOIDAqq3hjDVgfYuHdqEqy2c6Thxe1uqT0+NBguesz/Rnj
DOIgJvpgt3a3DhyiZPmEsuYaxiowPaBOqgWD7z1naqLJj7CtE0C76SwwuaTfw8a5K8+6eqamRna8
B0R6I5YK2wTDZYfnkSLuU81SCoqRALTXin3sY6hOYz/d6hiRGg5rt9c91+cReH1LLW5fcF2sEK0C
Ko9tFw4NoVnLJY9FIfTKVnV+Y5Hi7XDQHEKixT75oDlonoZu+pJ9BsUYonXlv/BhrSapC3yF2JPb
gT834lfDY0pOXuHccliB8/f6ya53kqc4AH3updSyR65fnWcNAwWNHTjaZFYrNgnMafMz/y7jiap1
rMlN/Z45pL4yIyangxm+duL/+gboSY6et6qynB7ektKnkft02NR0tSa0YbHnZGdv+Kh5GIbx/uK4
xdGMTwBsb+v7L03DzJkNlbuPu+Ct9civxQFuEogKB2c2N82Q/mUd25cuGsEJF7wP2C8w+pChIO1a
2y8pxjHuCM26biDMCGfgMKzJE3tzzBWlS9ExMJQ+RSP3SRwoB+23TzKjGyfNDtoZ7tIkKtbk9ner
cFlk5TafILtEwrj7mf9eAX3rC1o0ZKXufD8HKCTzWrTj0a67pYq9yEGjqHLtOfXFD/pb1bPHmTzy
61nGKN627uuUja8o41Q55V4MddQ6Sw+Jy7dNqJG+V0M0ll+F5tybKw7voZMviem9lEa6M9hDJBES
SM0Olm9w3pe+xL094uOlTPODA20To8CTnKbIuOW/dGcV6ik3rcd4HK4ekhj9Us65701F81IxnQjq
MC0qj34g1XzzRx9aG0Ff8FLgv8a5yiTgBWzah6y20aPS7pCOhX0Rvf/lBNNHZNvwsEO9q1C1NpFk
9LBiJmU9nD3Eesq0TbSlesQhyjF00MZgAHCp4c3z27d0G2y1p//TyUc1B7cciEzisUcINbq+pE8W
Fwxaieua+zHl+Iin/uiiJLTN4JK76rAuyo9aE5lOIw5WRlAzTuTWSIZXbol7Nwe0zRENUNfVpKf4
JuJ4jB4Lt8t2vmGCd9OwHotYOsAyxInGvatuHfzNynxk7Nppjlsg5hQYIs6we8N7zUCS7mBJcNbR
B1Jl3iYoPTATVVGsKuHDJy4ItSBeMqpHmGlj6z03xCs8lXu7aO+Jkbx5RnSSobh3Vhrs2K4f0uyf
7ReXSsfbLAYUjruUmrOo+08CYbcS90lg9Gd+cBDXuus8F2h3HDC8oThYA9/4myp9zspQruOwReFm
29+lWNYivCSXYfkIpwBe91RaIaBuoVik2R5GZnqBgp7FqCPsP8UX8WCH4VddAfkj0VMn3rXvMyDe
RBJbN303KkthogDSVixsRdr+dpmnv+nBfU0nf1O3vLDigG99qj79kpiLG5Ncbpf36Sh8jlQKB+IY
qUuwM3B1dIyX6vGwwIJHyG4eXtwm2sdtue+C+KtW7GlYAN/GeMK8b42sEg0BT9s+1zJ6L9jS7QoD
33uTVSiRfnMfZClpZUgsSrDGfYPhD34SJQojvMPBdle1G+D5BR7uG2ssSPStiG5nx/4Sqeh5vju0
Ed/z9B7w+EMTx0wbSbqsA18GNV4SIituVbw4pcH3XNxVNz+Wvo+mUhJrTFK295DNH3KKvCEZWkcl
ZvrlIUaF0Fkm9yPN3cdyYQNJAhotRMCqGW6c6adawAZx+jcRYUpra5J6/uzss0pGT7MlQAaL14zC
Rb5r2ImuPkrafTLuVpEkCGnF5Ymz3d82bb7VFn+SeZuphzSKH8OYgYOznbZxb6+rHA6NsAMycHJ6
zrA39nO1mZ2OHrEQhGo2YBxs+zBZhUH/m8vmDYPZD5/6PYH/rzA+pgCwnSxFo+sV+xksdzUrQat9
r2jWUiONf7V/n9kirfoM/xVcmHWXTbu0TQ/G1OUcRs61z8wnu+I/sexthgyOP3RZzMPIjXz2NgAG
b66ztQ0w5rl05mQ9KO/Z6v6P+KbMcIbcUNUwUBkeGA/2LuXFZcTwhIx0k9ZMVomY55BnxxgkuOdi
l4jsXYitJo7cd0SPDx2jJ40mpFtH0XYTOOXKUNAVypEA/YwBC8AQFq2tJ7iVSZGuGUSXAyv+0UUL
RpTFVQQAoxvHTeeYKz9gQdNCc7D8dhvU41+Z/+vAMgjb39ZDe2gMQKcquik0eyFb3Mb8gjX8ChHc
mK4JqJpohxOPq8JHRIeFeerZKCWzOoQOkT32qR9+ll/7efxUJXMH+ka0ayL9XxMNW5ERHrQjeh/p
Fk2b6HuwYvLgTZlvUoNmh2ZAMql7gm9NXnOesbv0sSPzmoWw+K9s+c02JXlu0cFwai24+gPJ36rv
NqUkyypJiPYwNcIhuFRN+2VYiwwVW0fbZ8LM2ouwEeAcE7qxFGhcVmPBqnG745SEV20bd1Hzc57l
upxonSgAFfgTVc8Ta3f/qxlOSUQ9bJ8XNSFIAdrj6ECRGssnlcxrfFLtSH66v3AHJxzGdAu0dRi+
8YTW/+q4kr/4eAR1oaOxHXH9obK0/V+exOkzRlgutlGIiwwVrIJIS/IEfFsuh5ccA84mG0PjrSur
+SeXKdFfszC6cxEa5leKm+DkTno6TJxqV3tI1H2yJ9DHumtWRl1AGxkcm2ioZZLGEtVA3bOy+CFV
dDmFBUu6wAzDAwwl3hkxkd3KZW0kc7AaQzL0N004Z5O2uM/7oPzPxMyzYb85E/xV8W9ZuSTPKryH
XV/AblYWpS1x/94VoHGNCcgPGZM0ptWypEp7JYwAYNzQEq2aq+o2dMwKUd/iqIIFZxvQT0Z0ZnYC
0RS8J1NKUGYinyhbotrIvoSWeoy4A3QNFWfJng/EYxfNp93hH+c9FgNv6buIe7nWJmSMlIrbigRT
vvQ/Y9TnUEFC3tgunLyI1mzOmBriYVornCENkprk//hQBLQDeq3r8BCODW2LlPT0vYuSybofgas0
gHwLEAN8Pn+uK/XNHC0nPnvO8mf3RrDSCxPQzwLI+5UR4Q8wjSSbV2rU8zUSc3LCZg3xh0FIQt2b
AZikCwfTNLgvYo2jFFf1JmYG89PglC5C5sTZQK5tls2K8plMWlQQbL0EsuW2oyx7l5UsBkSqzc96
Yo6IWlld58J6TjpHbTLlPyZj/WVjmM8H5xAo/zoA8hz6GDt35f+mVUOLoUD1qrn4Yq185ck4ZBHR
ickZb1UxVFtuJ5BAWvrtEoLavSzIv4tPFxfBbNYWG+nixi3id5asV9wWgr5TU4XtZtE1cSeSA1A5
e/sl1+GLFulXkPYMwWofR/lLIrH10YqebS017Nsh5gVdbnjLJDsT7ymhkC33o3NNcq6V9VspoYz4
8mJnlLEMLCHnsXrUWD9x3H4Ujn0zrfLPwxpFBAn1RTXcsxrOe/nSaKT31LLfwkxgurKvbQmIKLMZ
EsaE/UDXP7Gi0+9V0B2cROLescN7hwuO2ioo1Vzfk6ADIz87hIQDV69DETwZhhHu/Np/GS1Wrdzr
3rJo2gyd/T4O1MMk3UvJGPXQOwSizZwTP41olUsw055dNCReTKz2dUJiJ6mljVVhqB+yEH/JWD7z
HnkIXUDrVD63bpUiz7DxtZdfWBWmiLBEeMqBEXR0Nz4NYG1d8EWLs5H1ATMuYW8n+BdJ84ejRC5L
Xhs3CkvaHq6tPTwZTktuyUxYlllm/5K5PbyoOL0biFWTmd1N1oLcU1PiqT5OPOIF61zzZFqJhTOX
Jqai76e3LPNR3jsBeN6yj35U+Ts+k30WDP9RZdycG189jwnpAUkFN+4vOAvtFmLnvhaUFxBLW6dc
wkRpoA2lAMIMHqkgUSdM7YfEluu8Fp/mGF9xqjJulN5BZflwxZO66iNMX3VIn+ZygytNXHhRwF+Y
D2LdLTVlUepfSeFhOzfKeGdWKaXynASxGoF59aRhlROtpIaqkZNN8GdGImYDhCDzS/TtfxSw11tO
vPY0WOF/sytuMgJN0VpY4h29xPKdwmFnVkPtBXyhB/GRePypTnlx5UB4PqoeEi7iRmABBbGtj8DC
XOLZuJxpbil8/jq6XJXF4Z9H995VFzGNhzgnOhXEl3DxmoJl3YQ5sO8m855Ummydqdqgxn+O9QRf
qCEpjWOfa0VXj0eG/82AxVznhB9MQf6uQiMzTMPbN1FposUo88UKDfxNVdk/2h2/+txcghJWd005
uBp2A2OhVzGPKQmWhyxtN2Zrr2yaZ9xKvbguWAyJLUzwFPToKCxhVpaZnVvMV7UV/bjpfCYIx+bM
2qaJAyH0U5JvV86+Cfu/SjZMZGwOKkRb3ty3nEAqvy+2fMFPhtdFmTdbQ1CnYUuX6UXgR5Xiq2Kk
SiNwVIEEw+IulZeAWYCFs588WOPHTEQQe/ihFATo4f/NsnnELbZhLNooZRzaEAqCZ22V/58yKEG0
f9tavAquNqn3zQ5mOXSjBRMgjmXtbSElXquRWDIEEsPHhWxPUE7xybAF7EPaPShLS5rlbQCpe4I0
D5pqLgFhu9NZ4WGxBbAHnqK64jjoqaZy1DlqYxb9zTqJ37tGotUDHkAUCyj5dALr3OBrCsdvn+Y+
Jo4Hm0E49kDQ8o9VQ/jtzyVvUTLsLiFohdcvwDprN+26FcNmri1aB8TPaDDuB7xDTWczVO2tg1rA
07otSHlkjXoY0mLl2i144Gf+mzeAzCsi6PjAuv6fDXqLOORiMN82sLQ8inh8aW7jco3/HXYU8Epu
CfjhsSSZRy+jLGnwDp23S+QruzD2YfPWL12i+NMmhwqu7r7LBqO+Ny4pABuPCYABOBzefDHL+h7P
q6TlMbUpMgIww7Y9QBKwj0VMMCF6xOa7pF95GUA8geTMuFYCFcHjXOvXZvyqqfQSpE1njX+dvw7f
7tbJDVpPjffQrd4jmEbRQqXh1Io6bwUUcRsyB7Du3NHHjQOf4CZMC5VbWxl8EqDbLzXdXmV8ezXE
iY3By2NmBxYJ7yowiWWwQzS5z1zYMH9hHLJ4qLCK0goFx81dOYV69A36lZq7ILnETqmiYDbSfKI6
u5bKhM3pffN23hX+1Z0PszxZMOccPK9eD4sLghyrJ+LOAUXC6XhtiuyQtvoh1Ygw8UE5X5YGqYI4
lur+1M0m0glWq4+QxQsluZV/NPpLP6wD7BzZ/Jrz64Qg4hFusOujghEqX1t9lVyNfDq8c6iuuFS8
5tq05qphFyrGzyB9q8ue188qre8WERCfnTJdlv5Ow9/IzJ8ZghSP34IuAj8Q0RkUNGQbnjllzGHZ
XFJONrS7bgm50vZlvVmihA99ioBmiuqpgtmEAUKV/3J6/PjC8uUZDgGaQaP+b7CeYyZOonRMcTRu
doe2fw1jrjlgs1pjsf2CQuf06xtyqH/4u2hUpTWiGFliR/3aLHcS5nkLmMuGbkSQj0x/tConixmv
f/R88ymo3cs09Kdh6k9x8qe5PHSpXnNjZlYWezJw9ONGtwQvn0HyoRIIHfnz5NFfmLLMd69RxFPE
xQ4TA884rjuKTDPZI7mScwYP55pPCbRhfsq5+EsBL8ziLOA1m3a7qTFRBFz77P9xdF5LjipbEP0i
IjCFe21JyLfUUrvpF6ItFJ7C8/Vncd5uxJk7Ri2KXTszV07uthoieGjsJjsy5Rov9+YWVZKuLQis
EskT2HBOJ7SWaR/F6O8qpCajPKsWzA676hZyRdyjo75myU8VGXj8bUGZcMJwZvmvk8eKHqfQtnV4
UwGExpTa7pGoDnM0vA9V/ps3YkNGGsRsdHZDUJnj8yQpMCMOpWEgsROqQ4f/2YkyrNjEg4lhFRlN
YMOcX4aRh7H6LaXxYDXsodgCT3H8pRor0OL0NxrKk7DASfORcA2CuynOugPIHQfMPA7XkagskQnS
tAMLkN8eN24t31Tzq83imOKUGHH04huh7FTfjdjt8jg6EgncOArdUf7UGjLbwB7byh8jj5oYyaDi
N19eGx8HkLo9qxirS35mlDVBZbKXfxhtC48sXTvt3s9wNIEpqzE25yyUY9N49SEBtv0HI8xxjv2d
xYgRJ2BTunBjygvKmMbfQl9MnA5Db2wRkH2qtISajdsEcMxlS60Ggjrdb4WwbRZOUNk/o/2V8foX
nBD2fGXVeYOJXEW3LNa3Y3lmIuHFgU7tvXRYubP+vcgfiZGNNMil66INavbOfPkfTevsZPgt4Nn2
2pNGsb1A25nTBfFK+I1vquAWO3t/s3rRy0uafaqYFCQddZZcxyNw3KccvYEKIcXYynIcVgZHE8s1
Pz55MK0lDELIHNXzDPHJ81FxMSdbzobQ2SqtzwZ871zSYF7hOg7p0TW2nY785PmvOnyMKMKBDDwC
Ki/ePo94MtA6oVjwhV0CzRv6JBcrXPG72suQ72u0CmuPNLWZma5XpBSg0QPCiJm0/QGGIOoPk7cX
/Xjgu7v2Sefyz0XhAf+Ky4hufybRZy4/i0ztdVk92GxHiwRsC6vcUwi5uLGXvld4H1PPjDVit2rs
S6319PdAj3Yanx91SiANmF4E3oWm2FZ9tCEYFD3ditR/MhRyYZyo75jek8lJLwS8PZ6h2p7WxMLI
y5EOZwwvIUk8VK3cJR7mMpR01XDrgxlQImLEMzw9K3CTL3Q62J75tar0QIKp99hjCL8/dH7HyPPP
GP9iqmIsktm4db1xHwF5qa0D8dj1jN2TVAlHEY98D9+ZnjR2aEGT41ruDfbbXTDggRBAFTRyAhVL
PiN8iyLo18KnxJGcFXc3AisGqijTaoLFDfUjV2DSerWjy5LtmhVSQ+ZIdKWKX11hd2kdE0E/n++u
P3GBTP6JHoEa74g5csE0vXwV0znKT2sTj79CD38U3qOaT8DWv2lGhDr1nFsvWYchHKSCFj+mjvWQ
h/1+zC8V8W356nOQxQBrCg/eXApBlcmLYHzTjw/sCYuJW8lzb0KyNsG48VPmVrIaWSS5idhZEE19
5ZyB9OQtCDxjV3pMl0Sx1RJ4NNqPXsEj8C2KU8jI+N5WpeF5aJtLk/9TmGfmqjkZpNnH6F6VyUuu
DcGss9dztx5vOoK8QVKnJJgocRAaHlJ2a3JHkAg91wpSO/7RYLT1AieI7m81G5XRyzecJQlYRfOz
MmUJ8KqP7w3EBSvK74WTn1uIvS7LL0dP7l53bUzakAtglSSTsio9h/h/CJSdKv298+AqR+ZT1alz
oj+P1o/FEN7Ub4qs4Ohdm+SdiBvr0U1WHUUrrx2Vx3aibQ2Bf7olLskVQlJXmC5dR7Z26iP3oeBn
MdEhjBfg3Sh5apLmO2xkwGaPpoDMfxkwDXPB3w6tAr/PHBmxK6HuwiK/XTxW833GZNSP5UWjnq2p
jU3u9cVDyJqs7+O1Ia9R91aEf010a81jodO7llCuSfisd5uAsX/dA4SYSUmKO4QYHvthL+ES6Bjn
e0fbga4PRG5shTute0SOliOSzpJTi2ldeeHblGiBPut7my1mWf9O9ScOnE1KDK0xp4NKdVSL9za6
u/lpGXcjTHXzQDEvFYdYOjUecGiaQmChb+Uxj7ieKTLuiodu5qIifOY+LH8wSx4EvIYq+sYTv47I
lMVsYf2QzftwG3usYqzhcuvUIucL+2eavzFl7kVP7xMc7jZ+begsyXBOukgZDtkCOaMLNg3veLAK
ja64P6A5uoq/Mo1B3dmFTVQs9Tqe3KZud0kcKLJjVu6t6D6DSlP87KaaCU5/qYBX5fpnS+UfGRj3
aWYPaLG0DAwP8fs3T4GTtq+6C9Jp+jD1Sz+evS7as3TkV4DlhfnecTEIxdr095GKtkx/FqD2LrvN
Nc+nBR8TzrcLywEBVY5sFQdySXsDuYTjwCUW5n7StTmb6T7WiOuk5EDckUixeCiM+tkoJQm0NiDy
tVJYMBz9kfZkci/Ku8J5TQmBEuVv3nncQ5ufzkZzXx2eOX2EVEexmHbyko9S/Wu4ZZkVgBBef3UX
dM2X3gRolPnAOjzmPcXAFT4yDlT9G7eblnUEbkiIAxMu4SO+Nx2pEwc9DG3+N2sbH/WCnFfNv9XD
V+GHJNfIFNZuBYC7DTR8pywDD61DeRHxS3w5rPJWMVhMl01wr9F3lDu7gvxDhlnWrrjghOmVZXxh
6NcmWozcMW4kNDCHGwcwebv54t6q4mtdXUlYbmq6vnVYV7iCeKQqfmOneI7sC6Y0SL4NzCle6NGw
fBOOtodfAeoSv15op9rb2eZRVBCMJxH0fIex1SY8c8mjNUKMMdOg0DYzq3c4Y0OBO/QYNvc2PfTl
hkiGXZwczM5+R+bBvXEjWbfTdtTzrdU8oRaI/NPgs4kxvA/8sQKTlzBo58bJOiHAUFO8ahhzteE1
Kx9TxYzU9msc9fskX4pg0RHMz3DmGiJobNXfxrYI/Powwx+eWbDEhRUULrGbgQ5fn38gH15WYDHn
RW9nWP4r+sKO1MIg4+18vhIAjTgT0WEwwsa4GekcMNz+N4uPul4GPQLzhPE+S2EOEEwA6GZ41ISk
I4a8xKJvIDrV9q0q9y0cHiUh/Bbiqc1zgmb0OTFmZ2DuQ7HXcbmMNr4CY7oaWkf6Fi90M56jCcQI
fy2daM5nO/p7AsqByUubXkup+Ws75AcaRiCJZ+BZ3TPIoY0mMT0Lj5e7OzwyUz9YNi95mq30XRPZ
SNbPU/0u3Ue0yWXgfNbtcR1b5LVBI2QAy3WLvA8hJZ3CH7ILvKvVahjnD9pKDlNOnxNKSJj4F2mf
0/DlfzwQdg5trqk2FhuzerNmPAnMv6F7zNnOmxGf7dg9JtzTC/HSRZeiuoBxManCofcSR+HBoajA
J72aEPZBRN1iH1yzeOQreLKB8gMesHvnzGAAWzc7s+SngwkKin0TEeiyGZTeKELQqX5QFB0FGSYm
rzFQUf0VzRof0AEPhA5yR4051Va4w0gnwGlPBh4y++w4drwmbUEFTh+dHD9j8Z7VzeNYyKU3ZVCP
KtNoyUqzX/hA/2SY9Jt8KZSOc9x3GqYkukMgbcQDKzbf6EjcWhy1sVjA9PpzW9vXcQCSVIV0pvjQ
BBvEHbeJZaDh229JvhqtvsUsu+j93lEfw39kvGmVRFVpM2sxlRxsEe0THA5+R9soxJq7bvsU4ulx
fplHYA+aPHRutxX+wEgpQDpac3sZ54knSZFL9dVED4CDBbOX8zGxM1IeeU1voFkVmy7XPlju7Eqb
Le+02AEmh4axyGXYpIRcd1D+Wx24c1nlZL0AvbBRM8N9vtwrNfNoGvYhNqdPbWL75VKv3Vni0yX5
ikWOsYtFWs5Lm6zISBIlq8Cwmgez5MTK03UsPnsYzkYfri3szCX3WyJD1I9W1hWx8mKW/vs4Rug2
Xr/JLD2GuRDD39WwAM+LmD1M3x67yjVxwikY/OGbpeqr73lfYTzRxkvuaO0t0a8ZL12KvZP0Fltl
DAePSSguXPeML74M9KBn9IlFqvmoOwd2Bukzv6Ztc8BsgheIFrTWXyYjUFIKNwY6cjbDKE9FgwFa
e62hxSPQyNo9l7H+jUS6bbjJurigCmF+Cw6GQcrn2tF4SZDtoAhFGGxqCMaMob2PcY5bLuwIHLOJ
hzsS3mHhvYzUgOFLX9sC7yFooFinjlpj4JqjRzsXx66/SmILouKBXZJDRq9z2GGhb8f6PoY480lR
uego2k9M07bmZDsW7Z+t0sFNAzEL/M67AdEzWfG1W8+zIBoma9fhm+kN9Ma57XsYukEPTQ5jtIkA
iT0XC5RLX4SVJJiip2tvuzcTEn+c22ct427MzjvOXshb7Id0fCi0nmlxJGE0PnKtWkvVHE37WYe8
gdOTjgVKGHC9SC7xBPeYRizEKC5d/kdal/tMxNtyql5txMCMV+K4COuN2IPtIcXGYh1EZsIVsGnc
zVARQspCWsViHLHmOmeXrPsjG547XUtMg93ajOQupfaF6yFTy3DqeGhBNwWts9H4aXimu5ma1769
tdELrAGfzDJXw7C42ONxklezOStw0xnwqZJtJWVGE/nYCeEWmTWA3LCtsZqneHQMlo0jBPHIh1SP
pzmBfuvAmrZZcPXis4KVUb8aOONCp9n0hrOph+w8MzBm2tdChfQcjJXDMWEL3sNJNHNA+bgYm2LY
TpTBsAM4Vupz0NqNE346DccCEd4x/ZklA2ISrrj/Gaxi6JbgQoSTooPTF+NoyO3pA+zTTtCy2S1h
D0JZRcmzqgKpUgpwQJC2y+5osfUT8yEmHOYxNyCWuYUWEBu6AWPiuzvHb5neXnLCRMsTXcxEGUnw
1l6x55u4V3r3XBCptlGEc3fYYVk/etNPBSW8r/+wzD84IG3nCgpMTaEpenBDXjrtYCBhezUqjiF9
3NAps5IFD425M3Dc16b7VPlLaGWurgIgU/s1ybd6IP/deo+aJPN48fiqycbBui1OY/eRyksMIRtT
5kNiNxs/avnDSPs6/S5PdHDJ7dom+WchgoCZIXTQrTrbf40a3tZCFBafMgOl4w0/yqIZeiwbqMBR
dBSi2kat9TskGS5J/ZS48rWp6BzNSC6mIWdbbXbzusOZOpqCPTMkuYeZwbGcGJc4S9mlDQfAHPe2
cs4VDoeYxVYCoN3vsp0Ykz8XciYHuXvLwvHqNfISha25iolLaFiN8Dnr57g2GJQtjTNA3+hkzmN2
s3pWoh31m9mGvBZPB4vZv8WGZdkV6Wnt04fPwl6I0UfKWgeGkR2BSTI5SblFZWLaTotDqiH6mthh
ce2QKTez7kxy1145KW6eyIKTJfSKUgH6LPxRHPrl1eqZePLTSvuJjGEn2vaQUpYFHsnDvYsUI+v4
jZzjVxWKBRby4ZisSMbZfcvgda56wwupyYIhYqNUFlYRcv6ZpHbpDlMYS1uPxfVEkmJnF+qjtuFp
WhO/JosInGMmysO/KhoOqrNxYHPmDvT+yGjaNUDhu8J6tfPoUsfEO0Pnq7Xag9eUL2nZfwLVG/dd
G9KDq9eXsvrUWOyW9sCPHIMjcVKHp5/lWQlNfjAvRUqvmUHIK5oeidzdS8w+dkbDe2UGbhWvmnG8
RfzwyTeuw4QhUvfA91YLId/A12ZYyRY1KIjbKqgE78zMeDK9piPOwxY/i3EfZHXxYWawCRpxVCMl
A0k83CqWUmB/o4vtWM943o4GJCIrKs59XS2rP4Q2SBU6q/UyJLGTmNe2c0h/aBuEu4MWlX8tjQu+
F211HvQEJyWre1Z6cYg6zldZI/Egt8h04CbdnGLvmoylU5Mm9/Lf2ek+K6CgMh0oaQvnCuw7xOYa
Walr5T/dAkStOKH95Fp3PsJmNo8b28juBuCPp7rH8K+3VBzliVXvNbML8nRCnuzKt9ji7ZaooCTs
uir1JUBlw8qtloE+a7t/2NMw/2Fi3UI0O9WDT5Q2/Qo1oPgxPq85parVUrN7ziTXL1E120ij1EAL
xXUKwerCMzwMtBsGM7k8osQUKZb1pemNkWubOfG74vtsYgbx2jHWZHCJqMNlmjSNW6BgU8z3LmlP
hco/JhHvidSjxQzvPoJiGDVvWUrPuoYxkGzTwc6THo3A52zStsqlEzSMCNB3nvXn2NZFWuqKL0G8
8Rvc3IwzYMirmzGC/IpJcrJzXTyJuZHRlEAGuq/TTWH2xa431Bctkeesyn/MuDqakXm2jEmsM99I
tx7uzaTN38jIHFrXXTZ3y2u//8MCRzTD/OeMGvYD51S2qDVjFQZE+QPic+sZ3dXx7ONY4YxWUIy1
8jGf7T+9d5+aPjw0Zv3PM5l+tbgxQcRzzRoG7Y2zY+upAfxUfAiBfAo9f1VewxcgWeoj5KMu5aeV
TyxKnbVBMYaWOPs+a7aZzrbPDYlb2Mn71PMJZoXA3e5Z7kMX1T/o1ASKF+XFuCqjU49uLc9+52xd
3fwAO5ITRUo+8CEdxqhaa8JYkNAPfUjIJnrxeko3fYyidZls8f6smz7dSbDPfonxnwLVsp7+4axa
52H4alpLoYJ3oIiTkLVgW5CESAo5u5lQaes4Nk9U9N2BS5orR/nrvKLDpuMkBP97xTt4posSzYU5
r6/gLyTlvMt87m+lAZaeYcFK0mPjZwM8+fw2Nu3jBChdc5YwWwGz12+aoBwdTqkGQ7WU+p/bkq2o
kAu7SSPspumUHhiQuUEu4rB1OJErp31CfTvN2XSb4EWPnQR8mdxlmZynuDm4PX5jMHZM7Sg87uQ/
xrF4gaxAQ3pn3PO4f+x0WOtCbEoR7zrXYfqoVoYvz0qnymiIdPQQiFmMpPLDdhX2Il59MmH9aFV4
BuvJwK+QEneZjcd2qM5ZKLM1kUJATL7FyG96co09lIoQS0yH2dV+tM5TEBva6+C7/DVM6GwEqJJe
8jmU9UlI7rrmTFdIT34fB/Jd2cOrNdBQUcI+XmEF/CQ7dwawenaSdukR7b4EBnuIFfNr6tTvBRJ2
GdOUAXfkSQqJTcZYtxWqfWY6x84vjY3BqQoPDnP86CXYJJP0W7dpD7GtYRNVZLVSPT9rbYdHEmUL
ZwGBCVHY5gZ0HNeB+n3AR8ZWG7FOm76jyj1IGhpoYJwUGq+VBkO2NKdym0gK5wXnar1R7ANw8aQs
vPVPULS0DdhR+6JMlun4xvl3KCA3RolWNXV0ZZWKZJmmvce54gSa5lPVYDjlEXsoINXBa0TFtaxY
bXkWXmTF3GSwckDaSC+jGK/1yOxV2o27cqx+D52R5Ji24+Dbe556mkPoVh7SLtinpVqHj2vvpC73
AYyOGzsrGAQIIgYdoBDeAO1RTXSHW+PawEu+cib7oLQ02jRzoq8JPi2VNNFtDF1JeVPHHhT5ycKa
scFtCd+HZ812FJZen2KXtn2OpctM7oIs4HKWQETGH2HfTFqUbY3rWIME/dDm0bYdkMRJtjBIOoxf
EX9GHLEPNUI2wvTpWg/6gEAuy+HFHvBB8ye+2wq1DsPENtTpvIq7CYd31+jnJMrpvEp0cZ8tSJXp
srdiYRRe8WUzwchfxR0x9SyAydWZ9wD95hJgoTU34ApACRb8aWZSZEHpa8UCLXxP5qblH1i8eTGy
mBRUR/vmnG+dcCRGG/lQswYHoobev4py5s3f09cQ9Wi0zPZDBrROP4VdvvOMzkVb5wob2hAdEe8S
Isild5FjMf3NxVDdol7bCjmAhJqHH0MCDI4hmeRzwnnCB2MM433k4Gpq8v1WxGvVrJJzhS3kFQIP
x/ng8kUUM/+NqoQolgLrd/Ji69bLCDQDmQ7voG3kf2MCw8WAF8dDhV4XaUgE/lDT6ZEjJNIqEG1V
T1d1ifyh8zp6sPscArXxT/lU3rg5tMhReW++174UJeEb8iintswhMxL0I4lwnMWwNezi2TXUNsvC
59SZnkUxP0Z9eevJLAmotHk5/QNCd6ltO9CIyTwYAyK7q3mb2gFkGtbkNV3vKWrCXVuUQaHH90ks
CJUUf2TiPSqSzrnPTAV9PBhGxXHEO6/mnkfc4A+2qrayvOhS0f8d9ryahzndAVLAbTOw20+9fdRm
x8KAgIAAzcslS4K4XrSSJb48RppL2N9n1Uft7cSH76d0l/VLyqSzHrGRXn1t+FZxXrBxsC966WIq
5fYIICT9pnaUyyprh7ozji44MI90BnjjmaVZGIwddGPB5cTi3CHN/id505Aryb8cvM1JGP6zBqoN
vSbhEHZ/G09dgI++AEdnLBMnJyQXKwtWm1F1SVMwJL13HSe6vADa01Vo4rvnu0daBguCAaZylIpl
vCk4/3ILK0I10NUUoVyGOh5UT+ORb5qKDWW6VYnO/JL0eKTyGMUj4wZoTf4OdXdvT/FZZf3N8GxS
XkzmSBHUvND4gyvvqRYkDcss34mMclCnn874dQvw0PpdglJ0zH4P6v9azNN3XUzvjMx8MtiIUOKH
kI6LHJRnMdHGGmvHiuOG+dTWhqtObvid9oPo3oEO3qmlO8CvkU+knEvGaeqXg9GAiA3TOT9ZRnqf
cit5LGSqVmWHWNR6GdM2wGYgkggNndg4rFE4drjzEYpkVvR548yaIlVTJ9uw0XHo5582aSzyxA3X
/Ur/xeqOQmDT+tEMrO1GtbNtu7z3huucoIOR7Ug8LMh91rL70+kDbSq19yvvfYh1AGYZ/ltIrTun
5irEJnPV1OibneHfk4ZUksRs8pBm46mehyXtn+E79f/5sct7xglGgYcma+AGzcvZTDM50pD3Zlru
dV4OLc34YQ91rTx6RarYB86rBv4E2d9Izh8TbbiFhX4Mhf3Imv4jGvUXhjpONsJfnYmqN0OXC8mS
P1TkYMCI2F9zSz0HjNYzaJAf0rqvqmAEyamaGpTxBtcEHSWiEsQLmz9oIew6gUXGwJxScZj6/it2
PXvDS6rbYXReD9RW8pSCGMOZu9EAdfVR53LYIo3xXmgeIoPAQGO27NAHC7cIhRDJWmsryGaiPhV1
cZQ+IAibbSnTLUykYhIfObezTQPAhh1/wgWGa1VdL41EDm7a3ps+wpxiUP577XsU23j2Vvk43OAz
/uNt857wL4cO8wIl4VHA2NNMc9iNBa9asPnBkLCOjHmEuom3++iBHihejDmlxA3qXl65j47N5RgH
GBfI5zDsOGLpaZHqGRQG4TSTrU+kXTvueYnZnfXM+zDgBCAJ5QcL8NJahMbNKvSnyhJ0V0wVVnec
3uGkrk6anuxB/52niC2DjksXII6B9DdHFPSlzt5tBCrJ9JKxfmfyZfmSzNPFdcV96JZKAy38ZTPG
7p+Mo9M6H147bPgMtqkHf0d4V44AmPEm0cHaiIJEn9oTbuqnsUbQG/FLbNhJU4ulpHbsWlYbvkd8
tWaBFLQm9iykwmqbz/NzytOX+XgfuoSwYORMF/ZXNuwzgFmpwohk5VidHEtvH3So91tTUX2i/PAt
0TQEJR8vR8v3IXQckh9mtnVosY2GccsrbK9Ste01gzuKMX96g3sU3s2OGZ0L6Xz0FJisPR6XnYCF
yCC1HHwV0EIdnS9zJD1eABai5BASTmTEYuXWtyQ7hM6bJc5m7QAIEHAKZOeMQNzowiCLY5LGE+bh
Yytq97mN1Yj7i+O2x0vDDFrpbDJzDPqm5a9GHZuKNizVYgphhQg436xFDfW/C9sKVxr+Q7MSdAEM
78rQc8zY6heNm1Abuf4yxdAmo2POl2EVW2x0m474vgnOxOL5VhzMKy3iQhpmzr+UwuoVUNN9DE2U
EjQ+NBtTFI85NR4ysgMTSxMfY7ViiMFmgENkjS0YPqtKrUOL0zfTmx/IOz+6yBZ6/V1FNILzawOh
uiBhv6IklWvNUujQD5vJ4PBNrbsxY6kdqvDHzBhktWyBp3nh1htxBQClLQgi4jrw5CISCxIj8bC0
DTUCTzGuMsH7uHVmjG4aPKaRFkM07IWztDBsqoDGZ3yDxQKwMsfb7FOYNNrPyQTYxAx5ChPgdqDL
IKoWOymsa6zkphrMW9FV3/iVD/Bj8YtVxUfTQIHn6/eXKBQTcn4hpX1z6u+KHr5h7BnFrmrSV7J8
B79u3yJr/O06nuzU9u9g/i/50FCCJGPsLGpe2f3/6ERGvKYun2v4jDJtAxuFdZSoraQUoMF4ZYBa
+dfQ2szfkXsytUWSUVanlw+m/a6sdNRo3sObcKi+C972K4maf8vz8SQztwDxBaYWpMI3oO5nMo5/
IHC+uoHuCqO19rXuQJqGsjQn1dkfyl2cFAGXca6hrf1Y6C6kCb+tzrUdqqc41s8Qsi55rGB9RmrP
W2oNWJTlGb83EaJ72+LgnaRc8Pnf0tTCTelZexcLNHqGzjfea358rp3TiGnR6VD6i5ELO6Vhqo17
DDjpkk16c6NzN5hH1jgM6Dr/hpCGcYj/1S4bnAU54h9ZdZp7jwKG9dQpKhzT3D5hkuX0d/1bAgbh
ofc4g0YSSg10pUfNKeqtZWPptAzj1XPrpymdWINTJQ6+jq/GjB5H1FR8a8K/RcglbS8O4DvYi+Ms
2y35pZnVdpCHyIM+dkZRAh6UKRsRE3Qa3Cwzb6m7Mt4mZX14PbaorLYvnqb9q7TaYKlZtUGKiPEg
k/Jz9sjGcW3H0EkgNRpu2pi+ujFmvMrbWwzVsxez5YcBkkT1s7Tnra13n1KYnxNVEajHNvt88Z2M
8Q0D0I02i7eq6I+gLuiKjvWVl8KUTGjjneZNS8As5beN6XucZ3vr53JdV4z5WU8sSPXy1tkmUcUC
gIhNEUpNdfS0dUNUB7Of2JITUWxCi2Zb9dn2MRS2iLvRPKDhwafqkvnVG01wH3BDyE68L+C23Ao3
ce5vUzm/JmF6c2Oar4ovT8N0bLvHOU0uE2vMwaWhp4PmOjr3CAokOKyHrnd5OdLQmM1YgP1twxMa
Vu2HTku4NMVyEMoV4iBmGZqmKl6RCM3J5CItYkuKWgT7b334JKLFyNnutYbcKDBdQigHXh60ZJYP
nHbnMp8uyWSyRa3eZslaPOf1g8Bel/mushrqy7sPz0tO/pzeKkqsQtc+2FLftDSrZ2lx7CgpYNDY
Z1R4qNp8S1FhmzDd6GyDKattfuX8m0LYRkl78lnrVgnNZpQBT4sgnWa0p6GdbSvPCMqCa5vpObfO
wCNgFv1+0uJLOEdvcUkFEUd0ndMg3CwBbuuQ9Az5urE0hOtBXf4Z5WcJybSM0vOQ4gFr6oQnkG/q
pizds++aQdIZ3xPAVZfZzXO539aGoh00pBGHG2yT/XWe2JVxyjprWfG/ctN4aCtxyzBmlegTcn7y
WZyENU2/fEGJNlzrpgscr9+V7bhpSofM7oShVKzqwXyZynFd5X221jqyG0shudW+UNX2JuV0MaT/
UkbyHGLz5vh99CnrRvKNuWDX70ly8GS1qcvpHsZ+vqcrAdl2YpHdZTQcVC21pHZnXDo1jbskp4nQ
Gre9iqHYmnZg9MhfRjM/aiZqjU7x9hjPXzk1cyZGFFBMGDRVrFahrL84Yx9nn/VEM/I5uO70l2Tj
rx27GYgvDRRSQqlKLTHb57CQImjY5xYNYW8RRiQvkdEK4IMJqMfyiTWyH6R9f9Zs72OucrUi/3Pz
cqLlJt7DMCufphLPfUTJKMOk4L2JpKJZkDWUna/dCKrm3MzvfB0+O4gDdDkE3KzwiE8EH2FK0s6T
CH3X6kmA6BCMebJxEnxjsM/PFHTJtaZALFQs0tByudq2D51eHXyMfTbiUefkxyQLT16Y76ErH62S
RjhwU2YH/sICbttJzlhZ0L+S2NUaTj3WYAIeEnI5EeroHfQyr1XdMVmWa/xKgSJP4Uu9eLPZUuun
TLBsCGmlmGC6+7Igm1aTbCmMVUoo+3k5hWe2lw+mA5pSTAwvk+XhqBpfTGYdZWCnnPMDF4DLsi9L
XKJmo++SE2oCZopDo0ElQvxqLTxgSQ1c254bfZ2MrPHShv8Hg1gLVrCCogmhHwNTqFNLbCjznI5c
nxT7ltqiWCrDmKnxJifIYR8BuHP06iFhIu6e+AF7eaoAqEXzwCdMofNY7B1uHaNG46ZaOtTFizE5
L6FjHrMGu8Dso6POpVpjG0DHsvptn1I3i6MAIdOu6Ypzyn5nteqPaG4wVQWehFrnbWgGMN1Ofd0/
5jYUiI7SiFktkQr0LemYF9W693hGDArreY+QsYN5wN2E1Tq6a9hZxz6Zi43n+GhMZv4L82LVOYiL
yfSq4+dotThaCxwyUoHGx2+EsrpyQ6D+cg5A/J3nsLm6dAG7Yv5ElNoZXvkKBbwjWaz25pA8t177
C9IK37dOvVWBm5WvE29wrIvOsUg4AfXuKxsZwavOuqcz3OHR+hvi+J+P29zJ7S3zHeX0qcrX+uQf
fZe29LA/NBbMydJ5VjqKUNe/Gw7EC9GYL9E8nixLQkdy90vPWOt26qGhnwK3oHFuCuXx11j8ZBY9
gbLWLrrXYbePyn9han1HTbxotkvLYeXe2PiEq8ZotgTxuHCkIF6t+WrpxQ1821dZ8s+qWalsnB77
DFeIu++WT22T5sFQOLceIAIaQRFd6Pc6WBbHsSuhsJGiEEKSr6MWCr20+JpU9qv5/P0Tnyg89F5i
g4uMWCbNunDibdpMGxQYcFrp3WZ5omXYX0cciENOEOGvWW5DwlfvNnKrE09HPa/vbcM0yB34SUAh
ayFKm6YGSzwlx5VOuzrpAzINh8apH/E63yldCvqYqyk+FqSCeUOtFnuTalu5/YnZGKtlnhcIPtk6
BQY4MoWvOgUuN7ZWLjJU0teHJuaUI6G2G+Py4JbzrRLGe2L0Z8EvGn1k3Fr8q/lZlo6PsBo+JWl+
iYnVzMPw8R9HZ7IcqZIF0S/CDIgICLY5j0pJqbE2mKQnMc8zX9+HXvSiVWZVepkQg1/34/NIOVOn
KKIlwSsxCXhP3FU/h1TuzBZ/4VRjOuiYzse2vJtLLFA1713tbNOG7DhFijgvCH2JhIOvfY5sga0R
NTgM5AOD3Tc7KB6FVh8BP/Ns2tdHVEBs04k/7oFH/6SDdwIP8GgFIaG76mLY6esMrMzwjecC56w7
MVgYsxOi88FRw2Of98++qg9AR0+CTpoyYOXAczO2FGkYQXachuEYI1h5nc0+QTvhYN+VzDF7dIgJ
7akrJcUp4ckI8U2Y9XOjsQVnxhe9UZ8looNJ04ADMJKxtb/s/0wbVfLJoeVe9umjNQT3ZIA50sns
sc3zTZhQNojrkBq739YDTKsaAX1rsZxaJsxGtgYL1Qy3skM/3kSXMJoWHpIWSK6bfBLuIaTZt7xN
GAngpBXxsK95cLLZuQSWew396VE45KuU+xek3k/HqINxu3pyeuZFFDdIjCeJ5LRFLtAzr1UBhLHw
qDAzBb3gwYUh4NKN/Z9Rjk8WpleqSM5zx28wD8GmwClXBeNS7LgNE8IJTgQ3BXbBsS/9S8q/KQOf
2d74BOl6XxGPzzXCSO/v52S8S58BQt+Ux6F1r10ur+Abv2Lmbx737EJEZ0M0F+hzxlKBg6VkoMY4
PLg9xZi63PuJ8SJMHpmAdtyIBBjQktWA1rhK2KQCrjEY9z32yJhS9WKrWgMY2jz1oOP9F7zPam8F
0JCSljyGVc3OKhrC44htwCfCXpOCJh7X6BNRxAjFInubXSbqnkfDCnZ+unIYh5K98xPEG4hUlews
BhoUIPTG/M749DwVSFHxwBRsvJSD2E3p9D6a8l2P8SOqziaMhstUD1szB9UlsnEz0oDHUezqThE3
dy58GGtht2o6+8A7JQuyro7lm2oXXSHCX+QB89wWqQKz2SMFbYpMRjeoYOWCbrT7TayiT/AFxWbS
U33DYxHQA4VxQdj4IR3872cXdsHaxLr9OMP7uCBRLIGvMf7EW6t/7AIz+cy6/eu1kc0o2Sbrkjq9
3gRDPH1qhwyY3WkWj9Jd4riZaCBszK3YzpIFXpXE+N0YWSlPtDoBIHNug+ma74EMfarma1sTgptA
DAQYqEqgI7ipeAsCZRFP6Ke7kzO9p8TcUcjaxGmw904wAznZz9yePHJs3M8bgfRTG2uIe+sqGd/I
XuwqfKMhAXuzbW86erIo9O4c82ZiH51FeTQ9oo/DR1oweujQUSIMP3LpTwIazs9GH9bPUK28iHkM
vm9QFOxA/moAZLk4sbm6YRnzmk8uNFiy5YFoMfN+ezdXvLAtCgQGjCxz1jkar9ebqy5D5vPEhp7D
W07huGN6a7fM3oyAajSyEjLNjj1cYME73BkD5y51jp3xXzYAkGrkY88bFrivpQ5OUcXYbmC9hDJL
ieBuav+aZN7m4CGYnzGLiPcWqlTrU2zdf7OGHxTH2IZ9Mm3+KXwLqfcGw3JnFiC2lHjFkrVpvPZ3
tqZLKbOnoCSTN0db2rbudNRtFrGM1P9BdR3Kf3Cthr/SjA6N1QITGddWfcW+slYzdRMF3emFx2mS
QfkKc9h5om4Zk+ZK+wNtPwCmS2et4zsEE5Q++kfLYisiwnXKu+DFXDNwwmo2JlfbyF5V1aiT37Oh
GKYbn4ly7+J4+kiA2r72KdWtZWkuBhfig0QXUJAJDbfTdLWL+SpFdY4j0AIDplaeRxHfSwd7sEjf
JXYAWJRJTL9omF3xRXV7PzRNnp6Aqx7jCsxkY/OkcdohtKffQ5T+esCIwPCMDKBtDvyEsFfDSAcb
HAvjHldd/z33Wch4vj8PeXScHTktLK5ui2fzxjWet3X5SByQW8B165c6rIYvaue+7Kb/sUf3Xtfg
Z8OOWccUEGPDIusM8heZk1BXDzbBMumbc7jlWgWBZ9dt05cqSKu93UOkCumlWHJx2u/vjFCOrgIS
XusW56XWTv/gGV74ghvE+KeHwTmZXfZWCZV8aANHCVtvAeOawqU5t4Gp2o7YOiz6woyrTRaWzqlt
ix/Krp5to8RrolV6jKPReWWm/TsrCo7N1KNbApgcBaGXNqQDrSkAAJCWyk8owcO55hh+LLM8B6pO
Rojhj/PPGPoESTXwg/W8EIbZJmPM8GT+y2kEP12qEVnTh2+Pj+G7iCiGhy1wZt8s15Dr/oogc965
R/C3p4W+dHr+SaPxLyrILOvyNRfUVrE8YE8bOc/yKu4NrHuHbOyMz7kK1cGJqoairaS96qoZnurQ
ozK5s6N1UaPZxzZbY1FMeMsC7yeFw55TwMBdhEPFhJxN+0DqgCIsJOkgx1T1Y06lyU0AZobYx/Uu
LED/lP0YXWl9ifaBAz9IJqeqmNEcqgUy5uTW9JXp/NcsLXVLurq+xJBPByEF9oMk+9NiYLUarZqB
ocC5X/XM5ERAWMKxsHPOMU++UlhQ5ipYYhb4cIrKwp0x0DYJ5Rh5qijODl8b2yHTsmJmxXCLENPE
FDU72sE6RmUes1IrrnbYuW2S4VbzypzF2VLOSCdAVSMWe14WEt0M5G2uJNxY4R0t3yq3uWuFz3Fr
d0fXo9oNkfcOGvGIBwucAn/GG1mFr808fHY04+5a37YelUlMUIID4Tjad9vYazoyaLI713EG3MNq
sukaACbehVN4JlCNIwW+xIg0Nl91KdsNNtkv11Dpw+SagHFDM37Vnop4vNqYkjr7vVoY4t1cTx/1
nNYw9lguQRXgTfLnHpjXwMGA5f1qNbjIUpOr+yQwqI4eD1AZAu5W/lk0GcWkbUqmtxMvcHwZc1ay
JuFBBTcVw81XS73wIZ9QFibXFy96JhEGdXNGYPSew3YZ9ngwOk0apI7WzGRHjlzqLGNy1/iOliWT
uESF/FPbWFOouQdCAGJ1HxLa2tS5hbA2NBaBDZj6tTXcTfwk0zrTXfuf7+KGgR6ULzHommC/Xb0E
HA0PuRGW2zROv90adqWtqSbtEs6/nVu529DOohV55wmxjkujCjQXoygU+7YU2bWcdLjTVqPwwxX/
AtizAOw1BUxzz5IcZhzRvbq/ORUi4ayaaGsmaXD3oC1urZG+zMjALaspMoDsb2wSR3mr2mw/nTa/
eTkCXm6TjQdU0h1cexCQMaVztlIr2ycWrjjfperPrjTWnCiGaV4xhYhGOn/7RP1rZSAOcTNXH9mc
d3iV60/XgbRZtec+S5l/JbyZlnfph+rTEMj9acBMsDBIICfwoI7aoiWyoY2WQB9IH8S1m5GD98Wv
9OfOkMMHwGUrxs+gP8vupcVedEjL+Ih/i+sRgXTAYjBGdNA9DzOOYoSoXzyHH2VVfwhDv3BVvTMw
sFcF2g7meJBQ/VTi/E6clLBNfB3EAgPugvoH6iagWB1B4esWrkE9zZvU5kza5COdoj34Qd9Pq50E
ZoI0YYid5O8DXcSNt6O10dTkduuQ8Emf6lMvU+oUl+MzjvJVkdXRReLEXnEVVN+2L6DpTA3cgJnq
H0hZ9hYbFYNUq2X8ML7zKV1LgZW0t/HZe5kkNFRkOEFl4/3nGBTz+tayKWo0+XlS1clrZ9wqSRyd
yIn/Y9nwV2bFbwe5zvho2JMJtedrMYaEu8piTSfSnUnIWwUGZK15tgEQTJ9cABn+5tNnaxTONpiQ
VSJkqFMQcv+wBbfebOkxTFGpPfSWtRwhbkwRfbYmJNvtnOsnNE1zF9DAwRMpmV3W4li4ItsaIxsP
KpWDG8zilF1QbxRiJaDXiCyK1m99NMwHIeWRMxhPSTs9YLUoyStDrCybmQleAcq86R5xP10ijud7
HO/doY3xf2onqHkqpLHzM05zFGJwFo2HDIA2JyXPjKwda4a6KANUXdt4GtDAHMhjXvjFJQl6e1+M
nQuiPcVaUJZTevYw5RzTiABvbNo4/Qz+wB1dRmxD6Lx1hPvJiSrvgNI20mjmMB6j9HdBS7vFzlWE
0OoiI1SCs2LXe8o/uXMxbwMzZkRsmWdXexR8emNAVifEOoCb3Vp04281LH7yIPmxUiZmrFH91qoz
sVO6mfawnPnKpY/QmAhsrqQzeDaiDia3InhoI+yk7vjokFeB4pMzgOsyUGGJKeVDqoX6LVVWHfG+
tmADJUGtZM42XFvJQ4yDxLPkpce5nKJny5//K7uYWCFu0Zehn8Mnx6zYmOrlqhV2vslqgUsYCmS0
r7hpceonVVEZJud0j+otN4Jx6rtD/yFHOn+LKh+vbdCpPyHbH8uOw33c+DBr6HlZ0bMM2xP+Gpcb
SzN8jdMztFPOwzn/N45wMlGCVW8nnaDY2ckQnpKG7lanyuSuhPi1iimA2RKpiF6dsgHPSA0ZFnDv
LQwFnVaAH2yucYsxaEr9vZGAya+biWoMVhJ6z3ZmBg83Yrfg8hi/N10Bz7zoifTleDsJjX72lUlD
uOGq197WTKE9E0WYS99Ku2XECQ3UVQc4cParL0rguBlWLZEHJ8D3Xwb11qlEsQHKSflaX3Qna/A+
ndLvv0RJLY22nf8Uo2QKQNTdDPTHBMJpxQnuFXuyAmQGdVOMCVsKBvIrFbFIaNQMrcaOfDVTbXEg
3Wbc2qD6tRbyc6Z0fOTfeuqC6InOSCY3kqmfTZT+zjW02TlpeKCv7ltr5LS+B5ARCwsYYRryopAd
Dnor/YuyYDzK3L8rJFuARQwNJPB5qrKm4U4HKABcAE7HzB/JdGtgCuVk4kFx7Ye+aT9y04Ik1gP1
ycFX8JB8O9HAlIkLLE4+OTHnrvINNu43PY8LqL0a8FYIzKkjk3wa4GrIEfaynsXB6+TpE5LagCUs
Lg91RhFb4bEwuIXzMLLBZzkZlWkkxlDUVchqjIUCmw2j7rTbTUnwlHjuj09tKT6EGYJx4rOSVhb5
LEfvCplXB5T0YstFHXyppG2t7f1npS0fIYSexLF2c3a0gQYeexo+Wqt5pHRVoehJfRxnyo2SjERW
RSpwU7sE8VJRYjceOQsW2je2uRoBPoqmdj91NCPVZklwARPMOwt87q1QdUstkn6dh0quprHuL3me
82oGef1BEQEsD38YTyXf3KeNQ2lmyMrG5wdM6NuCE6bZFcW9UPBOqKnE0TQGZ+B8kjUpZzBf+9gq
hX/O6/mkmLq/z1izATk0XH/Uf8TdKDBvzQcWDAo+JFm1FEtkw77KaQqlk4bhyXsxfa6MqYzKI4xZ
6Abh0t8TjvkplNG3OaXJ0ziTObbr7o5hG+JRZ6KGiewl6QFdR/YAz2fwTYYcYfRPiMHfIUgwcFpi
ukmZeuQxgaokTpi+uQhxNHcNm8karlwAvy2fAXrErgdYZ9EI+pEUTjn6pyxPC9JRzi1Okx8pONq4
Y4WoF1P0u26C2sbVHaIKFGXJ7dpk6zIgla3tWLk/cEL+1drCUTk9I/vVBynScZOGhKRZD+aHami+
qzT8zLopeArzluYbq7tmcfsTK/slj8I/s87p/oH45hPfWXttR9In+s9qnXubmk80LdVgwLMHDt6L
45wvjMHULcPcckTr5REznR2DcgZCWeVRi1yqkxM4P2w8wZ64OBY5DmMb34Md0aTjW4eS7oXzo+1a
V+D7BKcHmBiFeit79yN3Qd9MafmAF+bquANuamzPtMzhzq5dl1YBw4fn5qf5F7jjCwSe4RDVlfNr
93I48j9JadVIZTYbCTgDIeSTiu0nI0j7fT7lNRwyk6C9yigToh2B2y1TFxSXujz4VuuBDBqL/ASN
wTkak6EP01xSxWvMCclVHzs3UclkP+Ezj5Gp1q2Rg+uwbULO1og2YxFukKU3nqxi/CwK5x+axV9k
0+q4IFpsOzRuPSdb1S5A1xizA9uavf2/VZqu0r2hcHaolAlLEDs5yWTyR2bffSQZ0U0iXsPkPelJ
P/Bh+RtG+4tx0PvPK5rT/6G4kVU8OzS44dYBItBHzRdGlHA91m18mGsqmhL3PzenAsQWAQmxqaoe
DbNmHmqjrKSluhtL8WdUKyzidNYdcWhbz3zLXGRsFR5oLjqE8PrXPc0bGO9jfOG22a2nwp53+TiO
9wBXDmN2Ga0xm6NsaONJas/cdWNTPMeE8qYirb6wIRWv0Zzj5cbvgmJDj6gd9LBItVcdI2y81Qq6
cfRmJp2GcWzIE0Fl68tLYOcoXbC1a3d67QdMTSuL+sRN4DTjs08uZGVkTCa4qzLfNEFqSemwPI0L
S9d2gKM6jtEdxpR2MuRaccfAYW8VGazNwgHcGECZyWRgLYHzxjTQZ3GJjAyLYThV6hF1+4n01ojj
nOy2F+LOzpmPrerCtH9n/F4P8dCQ/IGVy1SuEhABZS8TPofSNwCL0z/kCcOAQYKw9zMFzV51Sn0Z
VjnyNjePdUsOBjWzYebjLDVrrHKNxhvixUXEqtLlM/uUahCOedD4cxBDuTvdEy6jRDJxyIZY+Gm3
y/t7Vc9kBKscg2Yd8H3IxO6fAlqGmDim17Cmzc+cAvOON5SyjMCAXzMVhEnH2Hh2OoqeYysrKXBi
YpnOISXphHR2zI+ZZ3QuATYqBdaM+l8aOhi2wnagFAnuO7KlQ9aIwP3BFa73aBjGtuh7FpYKO4vH
PKLBeoZ90LtNXnLIRXOWpvvW5i3AwAY/ri1nvY9NCARwG/nkIrAJjYKJw/2b23JdJJuhQNXJlnt3
5mCPqNUI8UdVx6b17rymNK3G8tKJzt+jtFt77G4Pywb93Id9vBkyQJSwdl9HV1eYALMPl7d3I/zE
OQyOnZ1svSw3RLCJKhVIuQoM7Ep7zn+uQ9FLXywiuYXZp/Kw2Cd6OLukIagYwERWuXHA+Bp0p7Ll
L12hzgU+Nq0olBLBZ7auqjH9fVlJ+YI+yvsp5W4WOAcLMqonsknzUxR1n4YdvUO2LdeadAk6PYsC
6o/xSN3uuMskskKK9LXK8kQydLXhOdsdBbIB4RBbsdsNVThvgqayaUwiNUQ4Jl75fvBnOLRaCNdw
L7z+dBaEsB3d2PvQSMwMWehgQR7R1wZSMLFE/oVCzO+xz/yIbxEX2xR0l5QZCKJI/t9Y6mdfintX
xiYyU5aSXI+NswoCZA67NXBu05kzz255nuz2a7CUg4+ong98sB1U4fA7rQje10H7E1ZJuWn8kXpU
ZmqPnVMVF6G9hTAh83MonOZgJiYoU4UhJTGsloGIAKBlMP7u56Tbd1UlFWqnMs9Da2Y7bWcZ0J18
2pXGVL005DG3DSrFOs+5RpYdCN4YS18kJqBIXkuWvsSiYXQZ1UzjkJ1l2h4pIalj/EeRuNi2C7oh
lNJ+KvvOAidTIBU6CQdgEprdp2/V7ZPKnWKp4fC2lYCGkQdFz9w8SA9m4bgf0lCkaezavBWp0Zzw
3eaHMWnaYw6eiHjfoNcZR1rcDPjWukh5tzrMNKRH2jji2OheXFNmR5+S1D3TkWArKkdTL5qGrxwg
uz27MUcVXPMmToW2az8mAZ8uwTUJS8Tvl+MbHgXZFHu/sJjqEtk5dFW0bDwVRgik7G1LhZnvpM3a
nOvfvAmNXe0AL5kCJErD5uMel5MquW79GNfjImXxpHEJzi5TKUfsNyQzbYqQN3kdfLQVWKJEkfji
V5BH1BGwETnBqDSbiSdGxUu+ND5E0/zWO8VjnBol9B3lAyJogmTPfIykh40U0OfTljmi2uQDNVdl
ixSYEWCdXDylU1pttNH6uDu94BU45vOk1Vc/YOaiMI8MAyFDqEH9Uz/q4wSY3ox0s26FvtUlF5FB
lxvIwclb3Rrek+8SAQraAQOobhoWNBCsLaL13jCthTWKgYQnn1mp2VTfaY+tB5Q7UpIVJ7uAvQMS
E0E8gk7dLh0iY9vqJtxl3JsX5lAEgsWvLs1sF3enV9NDSwOBwlfDhZ+YqgGrZRRS0GJplw+JDrx7
qrhLkxTU4l8VS84UDt0vhCDwav+RrK1/2CMBFGo8Prugp7+GDLalXvQQ4ffyyY0Z2x7oTQtgd5oR
dwwvfcEOGjIpbcgL7cuJECcs0rJ7nekW2wuiSAffH19kMAvg0XN+t+0mgRVDUdC+qI3/J0rEgZ1k
2DplGZy5rimQJYZ/NW0sZZGXqE3S9beKxN+6ZDRwwouSHHzKFNlAekoQI3KyPnLzymrN4q2RNak5
w+349nELOAbfWJkuug6Gzlvq+P42M0EJuzkIeiNGhlUtJ4SgMMjAKN5ez3aY0xmM9yMbEKvl19a2
tKT5ZAxMsemTiA46HoDIsVuIX2pmure2FX+51jytXdSdRyNe9A5Eau01/aZJXHtd8YnuhOHTHpxl
VNVBhkAQCltavwK3vBFFIhPcYoTlcB0TmKpCoq4iPJZ0GmzMnA2Qv/U9CsOUWYbTnSUIVwJa5RX7
hr8ydGiebCeB26Usd+db7LqN2VKdG6NHeZ77Msr+IrXofjPDDW/Z5OjXpskgZhqNBVclpboWZ2CI
bQtmDhlr+omjMQi3ARKe5oMl3lD2rIWErJw9Um0IX9J5oP7O2aU1fRoGN9xrWDYWFJdWnGVNACxK
PKAdfvrUS0E6ncoeHHDBui+jFyy6d1J0TD1BE1C7kUZ8VYZJm2Gt50tQ2s1Kqvo3Gss/2yuDC431
14kKgTuuyWnNQTfdumDFAXJ0hyBpHvyA4LFkNrs1G4nVaUoiBliz3trSm1Z+ZhL0tTBSpehzG8b/
1SEd4eBbzAE3MzDmJ9r+jEW0tjIYT2Z7ClXM1aCzT2PrvzKWgDCSxC5mH1oP+Vye8LN/2xK1IW7N
5BgFyXOZ2M47lwnc/Qu9ppZBeWyz3lo1DGA5Lno7owFsTUsgoN3W9bdzrb/h8tPWLeR2ZJTyjiIU
7qXbNHsiV6ToXKR2Tai3cJdEW503n54UBp3nhjgnofsHlyvesTJf6C/+STLXOnhzB2wSfM9fqfxf
HlPupPJKy0G4twZq4506/ap8xHMuNybxrbnbp2E8HPhcyr1AfqRsTuUHHtYB/YcZLjgrvXY9jxlp
w1KKK2jaCMoYNpkDY6KZAHBLSN1KVDv4ReXeGPx2M5aT/yaijvqsHif4YGqDXHdjPse1JMPAPoYB
ucnyx8rrH9Pc5yVgeSZgkR8qBYLFsNKvto3/QcFMSeGxuDCcaTZFrqh2oqfntS8VboG+Kk7RVMtz
FdSK5jh4WKkDQh/8x68bKrUvI1RUun3q0zhV3SZDIF/uRu2manDH9DQTXxT5wH0R8FrGC6y2G0N9
j8VccDoXXyWOgKOdEAeoUyi4g5lxHjTl3nKy9GzoyASwBSY+mIiD5fqdrlfSNmNKYmfKLSorI2cz
+do9F0PIFC+oqBD3sM/G5dBDdsm2TsvLZjqo1RxLIXSXzsVBjif07R7yoH0Wjt/j1Ew/nYmEw9CX
5YbA1nPgQXnTOdfWKU3fUt0AgXbL71EWXzWINq5f0aNSNaCFFIVVLTSb+AfiRLfWIZjbfqRjSyXy
d/CiP9uAEMhk7xZVPnwuYO7PRoUeOtdE40B2BfsEsDRIeAh9/VzTjkMDCqUJ4wfnwBcAV59y6PQ+
wu/KsA8qSYziwkSAMUWEUIfWIOnlgq54FPiaV9T0ovN7iP2d650TZ/HBM70+FD62PnMuMQCmrf9Q
1DGZrBDmi1ktHcdNBFIaSoORc43JxJMd2kiudoRlthHvCZ5/W+LsBTiErSIjHT/SBUe29wvVHzck
esiQacDftQuOsan3oCgeynH4JkcFYATMNCWOTKnyov2pOsVHyhwH83N/zJJ0q2zv1c0refKV5N/q
kS1bidPeoVZQ+osh7IqsLg+1XIz4jedu/JlvMx/TtxDd8VNPQclsFkO/S7xuPXfeY9DaHpep1P5J
ZvHsUQ/1wulCv1MI5O5kjyg/0U+0xbnSsGbS6j24/jXWWbMBx0J1RCDfmAuRP7RLb8O1AF9Gk3ov
syPeA0IeKxlQam4NmGmSKsnOUcsttfIqnjhmMBdTYL+MTVZMW3T5RSbDjbIKDgzoSg4rNP5KjVsR
1slctr+511ZHzcBk5yU1kDzH5HbdGP+wUyyoYFgQaJE4bRI4az7PM+FIYsrUOe+ojBa7Xs2XSAfY
fmK4XY567Sj9NuxmeBAmUoVvRtT22t0rtKV3HQvQHx5/JzfseTd7FME67ULShXiwS/KpXdHt8d3b
+WOoEsBEBUeCSjrDITM0cboKl7c9g+elcKKK3JOrkEux7NNrV/jfaVAxoeRgwF0DA1wxMuI2OCqv
q4rzPhdfPoZiyF44tSJhRGTtkrE+0ewSnehEfIeK+19hwMixTPlMNZD5zLmDoD61CvQHQK2xsCaL
tpmePen8l3GiosuEvW3yqTILqqr/LEdk3YDEAYZ52qeo8rJ53B0C1LUDGzEhP0L4AzNMbKBuJZmx
ZUVmeq9a864dEi+jYZQV+3Q9bHLNKQK/SPpYSZiTwdwLMJE1kCLzManRsUFnbIehf6+L8CAC9cxF
hrLvKRXnMSEI17d5snGJoNyctPpVE4YX1y6ctWF4DPrFT1NwpJcmdR0NgwyV6FezDWwY4Yp4Tsp9
PvVcl9hgGayTHBjNnF988hc4+rLHaekeyo1ywLVV9gzmULgqV5/Toj7WThrtkCN2ed8YW0aD2Q7y
8rgKW6BxNkOAtU7Dkx3l4A+jCiJXgqiA+eJ96vJvACvbzHX9R+WW/+pxxuAUoM2ctBtTExkhQk8e
ZotqjPOjLAEBzFU3H0ovACDmjXn9yCWfWWYbZ9RRmMP34IXN1aJUHDOyrL9qiZLOip7/m2u03jSA
bMxNCGuPF//1WIpg24CUStOi3Wgqe3jN8uYQk6/Z0QfKuSArvDMX9P4g67o+WpC6aKzDMpzn1ofJ
CYcSxfyvi4oQTg0+x8wMrbdRTv5HxFhqPWUEQVpRp4fBbsQDV/Rgg6mf+1WImy8LIgMun2swM23M
pzi2MY6aXfApGOtZQfUi3IVPXtMkGNagY0djqgG7cckakXIP4Eeo0a6beIt0rzZVaD+EovsQcX5P
0bnWNpbu81AFZODiUR9G0kDbJIKDF8nYPbf8bpvR9iy6ghW0YVYdwBa/BtrEhpFjfvDsrDiXmil0
HrLXJZ3/2XW00ojIxPmdUKCepdTR8D1Yuqb/0GT4mJFHX9H2I289RScQbWrrYMftVzEn6hThBCPo
oR5k0+TIM2bxyhztbDHP5DjXxncR6fEhsThAh60XHrJQFth9yB9bNrPIVnpiF40NQa9Y3EQeDbTn
Nno/wjmlA8b94gWG9eijXrbkgnqSQLYbHlDgv8SonzFpP7t28F9tENyrZjtHjgX8Y860vy0X/7Ql
BmFn/vfYUT0TJpV1G6ClHU13fOYC/cN9ddyIKcazr8SWkhbjaGGe2oZzezC98CEKWXbQpuOL4SS/
M4/MzrQLwON51p0w5uDJSxpy7EhOeKHxpg5wy0N4pe+dY4tbaER0iHGPa4O43QQy9W4x42/WByt5
bhaXHHIjFhmLXHrAob2y+5aOpgD0Uw/F40o7IptqCDq3qpnGk+mgNiF+tZT5JAP5mGDx38IeUati
8I+jDTZXQ9kCssI8NHCEcWAiSNuzbi52JV/meHj3NQtVM8zREYcdtkPo3ey44770JM+MLzhBVZw6
srbcjl5+p8ieThEMxMvcFWXLZn8almNymbrfuvBdxuThifq+pWyMqG0X4Nk3Gd+WVUuxL5YRz7de
ZOufnWQ8FSXj/zalzwBhLF01PkaOISD/b9En5bmaxsFIuydD63ZtD9UNM5aFNjHtGWdeBgQsKhmJ
fdMpfBdeIrcDsIR1rqKP3qzvTlJMF7fyoMe4zX92YZCTWAyr6JzxPp+R5Nqy/St6JkyTaYMmYHSM
OAuOusC/vW4njzIfPxxvgzPsmzGaLkUwPcWT+MQgiPrp4zFwHWCBNNjx6sZAxwOo48i2LSN79ayc
4jV2zeewwFDNYgcDsnPvPDHYK9yyvHEX5orBQQ19FzcImFiT0ObAzwAbbKxGc4yr3X9QUy8G4vo6
Kaft2FdcUMtyWPtGIQ6dmI4mudlVpFo0RazC56QkFDyOWDFxIC0DQwb6gcnFsRYfFUNO/jOLdwuq
yYIfidZTZbiHpGZ5zqEMrLjH0+KDSr1i5rYogPI4JvI1aWuodRlHrtqGFxQBU9p4KWqrs5gZ0vKz
gGSAWGtzb4iaJxDfyASEyTweSMYWMwFpcvJ7agAL5EXxI5WFZaavgUmY6qOr8x+LvPY6lSwzWgT7
squemWl8OGLGOz2n5jpW+RnYPbmgYdq0KVbDOXdtKO8Yi3zi4MIZExp20IYcz7iOsvkuUu+B2QiO
Wqu+1POAuzAZb4VuswenoFGURhAmaYytaY/8N/jZZ+Fbt9ICLSNmzSKcZCfDByJK4sPeMuJHuGrJ
dxKAgXw+dzxHWv+Odv0QJBE/CcA99SH40l6M+yyQOSmS6qA4mtDQQUWHqn+Em7zEjHsohLd++1ag
bVrfTFZJPc6KbbADN+bX3DWEGbyVpsSNZ1DKlNk1I4d5eANTdqUf+7PR5KOqkenhYo3qp8A51E75
OkMnQgTkJJCFlCxL2kYcP3t3wvZ/HJ3XcqQ6FEW/iCqEiK+dg+12Ti+U0yAyCET6+rv6Pk7V1Hjc
DdIJe6/dbs0cHojZgLfrcCR2abTFcXmvFeJ1iPGnRonnpbXaW0bTUASJQBM8kbyY5zCwPyuDx7FM
xkuKncHzZ1DCiNuwSsJZhZ6DDChgw4HOYtKmoD1M4YbGfr1XgmgfBA+C7APqtMYeL42lPtJRv2o/
gQiZognIJvOvKcybH4inMFmuXe9rY5ob/AblBqjck7Ugih1CZolLPXuHUoRsLuJUHi3P3OnU32tH
fUWm4j0M2v4oVU9ulXCek6v+CmEnsyGd/mNISYCH5SGpoSr/szkfedlK9gp+mFBouAlGDNvcqq77
aXT6xjn7NToU6ktdMpqGv56TJOMy9T2kCvA6Rz3mE14gk/GTBWpA/F0EKg/2G91SvMnawpBDMpBB
XgT1XZYmFpoXojQVe+Rjwvj51OJv2mD/Irw6Z6MR6H5GhC3uGJfdatd82XP6hAKWJAoTbHOCRLel
TsQ2wg20Roi7DcPgGGZuel+7tn+ScJ/2+HFg9kdsHSvUwGRl5tGeXUGH4NzQxDjzGwDjf8LAKBL1
ce4Sa7/Afz9gN/LXYlFMkRhFusP1jIcdeoqzAKtw7RuWqN6vPXSMQjz/RSOYp53us40fRp8Nk6vL
UFkvFfqbTT6KX4N7HKlP8WRQDV8iif7BLQE+LrP73isGNehj57deZa9gwpgA5qUPaB/+n8SN0MTZ
OUb5uOG3RT6osJ2wD+bcykOm62qKulVRe/VfgsaIaBsWfYu6zcTsnkVY3bbM73lm+1Pjj/IYskqm
WyPRbezRagRmMq9uWh7mEhZTGsvTGEhyu66Rhdev0JlEsB56GwKI6rbsMolaBIvrz8GT27ff5AuS
YaZ0c780LbOVnlRNhC+smm15YzvTLmWdtJ888tNGrNArq1OwOUbPv2lC031QSB2iPmt+usLoddWr
6WEQAQo/t5ZvzmJIz5LBckpRvu+RFUcfnJnoAjs9Vk+LsIo9LAL2W7pFA5QSUVD1GPv8zC0AEkHM
TNCz7KCiQPdvdPvMHI1YOySJTOdKF329z3fWaDnvChmSJS/68C0HhHDbQQoiBhgxguUQJ+NE3c/U
GMZ4eebUn/4knG0+iZ+xtPWmzR08vw2RqsXkuy++ivNjNLrNn86RtxIk8Uw0pX3SjEhWNM/LH/MD
BBcTi5uGRQCkCA8Zvy6U/+GVTnBDuQ/4ls+JOPQZKKfXNj+EHl9ll5AqaRCheNYkDo4udl81z89J
UefngC3CjeXJ8AF9N9BXq8YEV9siRfiT5F9iYiuhaglvvwV5UTomuriKh33leBODMVbpTAgDZaPK
M5358wsH/0U86Ho80QlSrcrhNzMyeKoy2rFhnHxkP8QU1yZdUHzhmcrgwjFnYidksGwxbSZ4lgdT
gEJDKOZnVMETxDZ9HeQmMncQ5iIOEWlDHEWjedeDqyTcLR2Smov5gcDD5JMLJEBtywKsIloyl+Tc
BOx3dzaRf6pmHebaiQZCVWF9dK0Nq1RI31cPfG89SFb9906HnWIIZnI5m+YQlsHVN2cpiBWl8W71
bKNvTELiym3xT3aILyrXC5ECzbvQ0xckKc4qWiz69hFvwKps6AZoFRccnUaYnSaecUM7E14jKUvg
qhgkdrUCWxV1KY17hJqG2nvO1KWrLJpTlS5bNymmFfd3zcfLsC+CQoZxCac6nhpu9WcLUmQiSxzS
TJvOecJOgfPFAiFW5atZzqzfy+glCSLzNc8V1UpKtbeo6064TU9zs7z22PqxHR+rMGJen0TMBRf9
UZHZitq6va3D8k0nfniMIxV9mETQ57gYBe6JtkVjx8yXI1io9Fd22Bpl3sfsvHV+hCJI1wDlh5BG
r7ZwjMhfcJUIOj0H0epYrMaOhL9OxT+dZ/rHCa0wwUfk/a5FN5UHG66Y+SpAYkKFnWuY0UFbjvW+
iiRAQYNe7KnXs6I4ae+D5cFguc5p8Rikmx9PkjNUTi4TS4zLLV4Q8gHGcsq2Q0+sZNXlEVrC4jbq
fWcDxmSvVQKPVeERZutPeE7i3NWhD8ZXw453e3iisvZu7dSFrVhajP7TS+HSi4wN1EftyBdH2Uiz
Va4srmACUhDigWZzWOVRBnesprWDMxDp1mS4WIrurUx7Ot6OMSUogkbTbxiF8xPQXsc3Bv3f61ia
9D6UXtdvNRbQLv+GyHEDmJSRsG+LR7Y78/OkY4O00f8e7OgNsw2CyIgWimWkuVIgRsyUbMddNivA
e22f2PVIM3p2391mPFYVSrY2bJ9ah5ml4Vvh5Sy7gxjgMfLJjXimse22Ev3J4iJ9c0cWiQmfO9Cb
COdeQSMN3yAKrsYkyOZeT6A8m5UOyxqzAnVIeGYsW+EDjeZukzCIYGgEWCBEc7g1TQs8EBsTbPq4
2RlTPOu0vwCjmQnjxfIa00cTLMGFijnqYYipOMLrAGduChSl40g54aIl6iw2C5xiDRww3KvZMVnE
pbAGbA5owLoCW1ze1d+10OQDBcFjxZkLKvhcFT7hz9nIE+fW3TUX6bqgyr4NnfI6bJo/Nnxioxwu
WE2SgnLm4TKOxVdeFP8QNW2N8KmkkIEjLE3N4vRriMcVei1bFgBnlhbDGXPO5ctJdRYBiXUWKAqN
R28w5dim6B/a8CmnTXa3UVaiUIw6ZLxb1G/zExQWBrqtLN1bpickJnHaNm9+ZkiWCt0+QiWFZry7
X+xSg5Qp7PEdCV6H8RfwZIZyKRsRDlY84FkkCR8oSXqDueAWM3s2NGjroeUQa4V6spUJ7oWX/k5S
vjRTf09D43EJux7SHa5rp0HJ3kQF/Njwt09ZfQyBW3xhPkDl0xevsgrHdWOJ8mzP7rVaQxCbXJtG
t2NxUTCCWS+wsu+81pteI4qiI3AAVF09nTaTTIZKVWx9V/aAY0Diq9tPDj4xjMw1oDbWmkcMGwkp
SGRGM42aLGLiR2JL2A4F7HDJxdIXX7N/xGObbQyEwxV2ASIbU1So6CzTdzciao5IJpx8XF/YdVF8
hCgRVmWG2C+NUHJ4AV7nTDbFo1NUUBbq1v1kN5YTF2f4xWNS/GTsAjfzai4Bpjc0ZFZTwEJNnHjl
seLfUbtlgKzL+lbyCfxSGYq/QHfBnvjpZUfcUvKXS3/+GeMouRcTyo3CI6uYHbm3D9sQLw9jEiLC
WV7xto1+tJV5UtymKAM/egwtDwx42idvFP3aVSUb36AOqo5cWZgbO0Gv/RI6CyGIDCD1LiRdHgix
8vVDVTbd86yi6hKyFEQbMWKN8vo6f4w5Yt74BvXFlun1PuoYLrS55e0a5aBuqu2S5Ic44PJpMqqM
tl/AxptCOJfF79GpNeQHO6vSAbKw9Es7bMSV8lk6kXMCfUFw8bQA4y89ix2Shtit8u60YDhYGWNx
FBWhQroGx9EbED81ZnRp63VyDvkQYdDRycZjlOw8WLKrvko/6qGB03IFsyfllbV+bap8MxVrlcMv
qowdnIMWzls6MlzO0trspQhvBUYcRouM9heR0W1U8mVsSFLNWMzJYjDojxkGGT3gl5Jox1NmpY2v
yCdQDBWzgYa/yKZoFU4ccoFFSQB08Io5R3kxqubY+sAw5JXeVwp3JEgGybf+v630i/Cfjd5/49XJ
A1D9ZeUl+RukCqLkMuKj0rSmYLauJEcWpykOk4WXgLW3KtdQ3CHGznVH1kHaMCfuH0w1RwgbRvZz
AdtNgt9RkccNae3BQvR3lLrRM+Fw1Wd1XWJV15iOYMq/52p+Djt2iaZ6zcqxwNnS8/F41tVyqX8q
m5EA85kETyy1dqkssMIWL0cQFPcc4+/a707ZguU3nBWj425A0O6UT35YvS5lg+M8TfotusrxJiqA
BQeGl1J4/V70ylpHOTJQWjH14jjmdUzIL2XysJ6EeKNyN1yOIk9ORY3xgWVlXh6FFbM9NzTZe5r1
4i4Kr1SujtlF1tfhzuQOkOBi0DfgGqa1sTi3eTGbzxL5PWm0HA6jU/66dQJbdh4fYmx1aFvNVxwz
ZioXN7oHVJk+RKJqN8OUPWcVTDFWTRAMr7bdkX7noNwx3tstv3qYXjX69cRo3A+GfQL/Ya0U/1dh
sROiJWFPXgsWq7Nzj2jmaYl6Amv0ovcEMkerQfZ/dWX9Vh48Gz+A1ZmkPGvUQ5RcRXyOw5lYLXMq
A2r6oIQIk43OFwoKhr5F+dmmWAe1PTvrJl7exslDNtc+s+SBRuIm/wbG4ADRS0LYx8G587Ke8RmI
323YWsfa+NbOsaznMEZLO4bsMSd5RS07TrpdouYuCbwr8Dknz8Ihk2HgEOzRqnoOpOJJDb8+2ZYA
F/F3+hG+zbSji7RH5yVmj8Wmb3yNp/KZiCiP740lsZc3/8qlu21jZmBhWDwgC9E0oIR6Esq7H7qZ
ULeJnstFWkcQ2UiWECpVE4gv4UbtYUZDjotb/VSiBuYuhA/KrXoFHaj3IuxGLFfoxceISMA2weTf
xAywuC3osAOi5wNGVOibcZ7WWnz2QUoHNRHMlf/LY4mCH+XbCUkk/OIYVIfwrDvPrS99huO/Cn1Q
eZKB+hXW7OLoz0OiAK05hj3Kwh1xjxPB25yPfp0nRx0k/wozAFarDQxRUKAPtTWA+I7djAHAOB76
FsJVuTDSUmmRnYdizg6pYUYMlBSwRtwYyB8wJ9e9HfAViCo6YOI/RUk8rYATOxzEOkQFVr57bU9c
Qts6e1Z/gtk9ttdS3y+JV90FffCzaN6BcpBXdkHESLj9F+b0Vuh239O4vVedY9/MqvSpoVpqH7dB
M72y/AHdoTb6k+oII7nveL84F4LPBMAkZnQW7fXYjls0I/OJ6HmkofTK5NXm0T0dJ5N2Old8ikKy
0BLBKWcSu6va2t7M1TVAJcP3kF7ltKqL3po5ucosme5i5E7u/JRmSGNuwG7kv6H9y+/6tBnus9EU
N6ObPoUBX0aBxOYY2u3HMFaG9WvABC9WxXpMo+JS+bJFwk1WPdZr+6tVpNU4vuM/pMH0YVUDWpCW
vVTbHwynDJta/sfw4Ejw4FVOZKA2fW0zZPOikX59YGxLRbzs84RLpujHluZc+ffRqPAXET97sC3L
efVJET/4aAZWZdr8juOVN1t5wXGIyp+aWIg1ZOCHBrt/rqNvj03VlnKLc7qUTJLzGelMEa59V/8h
uUQB6moY3kPR3pQ5kuloAlTGkE3X12Cla48zzYOzRnOimLou6GdacHaAnKyrcXnZeA0Hq5jLV0eO
B6b7CRCUoXxQluN/0F/Xm6HV88HBp/rgTt2/vkGuG7Vtu9cyYamomhB8IIkEhoLVzrFVWbmr1lSo
37Qn3cqb/N+5JYk85cnbptJ610GaHn3pf7nsNAEEhMsx4NndTggpNpMffZFb9dMnKdkrAZPLAGUU
E7fm1deZvCm9cNx65lpfd/hCdSLHk+zD9BMn3tZJeqT40aI3o27GfVzM34p9FMazpD1GXRVc2D6c
IZmS/BRY8d7EjLE6Xwl053NwLnLLWrmShl+OyXdoPIS93viOXPzBa8Pg0PJy7fnGAuBflTjFiUIW
hJAcRen3MITfTKPZm8xk+URdX98FwmNfZIXvEUOvC2v4/phaLTQwo+I/5arxzg86dCzj2G+orv01
6d0D5c+gYAyM5OCU7DNSjA47H5sKcpUJcIS0Kh97HiEjw4Yi80+S44oH/1yz0I+i2s+PVuSLa3D2
KLEtAtwrN06k9dOC4FxtMNuDnmn7NMbbNgohz3ZQFA5+xJoYmsLLMPeRM56PGxGF+s32Mu8lmhYk
/A4NORItz+8IV7dbht42ZdYts27mKmGpQPMVypowOWs0S1/dMgFnHVSrkZXPujHr2mGLe4Y9obPD
oEIPeFLopWD1Gyd+7LSxD9RS1OxW7BWviZd3Z5bLbGAc5lxgzXH9XUfrqf1iPAtZZWpCEe6roC3G
Hc8D4KkUX8Qz3n4HgZccivd40s49yqRpxIsTZeGxqVWU3ixLxFVUCgUMAwrJCJhz8S2SWLB8yEjE
gDSjaXik+uJpS5V7N/U9lnVrmPBVIHTelNUQcTAteMHYV4mbebjiZirJaIof1gb7dCQsxW588Vni
vybb6Dq0DdpFqk2DT3BYLZ1XsqCqGSpiEV7kAzk+db6dinQpAfSm0tmkfArUIsixoKIFMVVtt9Sj
v46brHzPSGSnusuunqfZgwhBDFzt/nU5y9KrkB06EdsBRJXTTF5Zgr5c+hJoUV249bBVohXvQWzI
CFiQBBAmzy3/wYOxdgIcjiGsG+Kjbn1gG4R84WHA6Hag253XthU92WE87Yi9Yv2Vuncxfaso9D9h
s8WMyGpbjU17iez5GjQNzz90s02VFbcmu+LpgA6W6Wnsqu/BC8O1YzfRESkOAcikto+Q6scsf62j
eddG859nkmJnaifewbt5KEqfLNQC3WGCQBPTCvVDCuMONC0bmbxW0A5adUS89Tgo/cLGBQfMmNRw
XWuPpR73I7UYjkgPhYea0Xs5y55LsWLfAO9JohUgTVTs4zLaakOcmSyrE5/7YyQsVBhMluzpG7Do
BvcmM+3wll0+4u5g3vbU2zv6bOypWOH3rR0z8AygFQLBo7rBV9n8f4YwZJ/di2nUUx1Xdx1pVr2U
e7mQdVnOepNHE84U+8e5Ztiq0f7NBUVnMERwMIze26q7dFdWmxUciQ1ZqDaRXo9Zsg94uFdKpNvJ
6bF1IFrd2qya1lBSxvWQIkZiQKF2MQ5nTmvSk654c8NLSGn0knbEcM9TtuMZ3oVF/V5H3tlOio2Z
x1eRE8RSiwcnKV8iZ/5LouUlmufvPHfYqrGA2C+S00SAUyEu8mZQBYCYcEZ9UVVbBE4kRmZML2Mi
Nousec4FBiav75GLhWirzDlIGiBULcKlHIuQ43zE/FV2mTrd63Q6FWX8FUsI5iqvbnIv+Kjs/Ckk
XfCEVgLOX6XuyZW/UMM99C5kDQaw294mmWwJrV0xufu4rz8z32OW3j/WyFrEmG4wZ26UT0ikcjd5
OuyXqryZchurHwIgzBTB11CQa4AmUtTJkVX0A2vgDSTtI9DTR3uImEY7fx0vJpt5Rn7XuYvwi5Mj
gvd4Hg+jqC9eAbYiH+g8bTKRyrLsD7jbNnXLQtpDa5zr/jmK9QV+8B5/t6QHyOmwcsyFCsfLOmSf
eC9as8+ZEnKy3SPjf7Sc/mxU/WV17b03eezE0CAScULWAsvYsbzhwv4He3wzxNnN2OPBC/zkSXeC
KJTF/ohbEtWuwSrcTO8Fy0dyCt+HTDSXoQv/mMVn68QzMODR+RCbNUCmLAQ3i0PNJXk/68/mqu+z
xZZYhePgqN+OMIx1tDDUUC5rXGbhq4F3CR5gcQ5KuV/i+RvDdv6Mfbdc+wLXbtl4+zYB9itFkx0m
tOGD4zwrkj6cRm05WBT4OzhioCM9mhyKv+CepTmhq+SarhGBgOdrC7kuDFBNk8Ud88eZ66xCchVG
y6mwfW9Xx3rnJWmH2r/9wpT05ZEyrXmVr5Fr/R3rfoscGrYjDvfAVcH5ihWJiMIBPg1rlgebduro
xSGcEFxQz62fnu1OfluTPFsl6YWywupTzdxuqsHaHZSaepd93Kxvirrd+5Xa+Egl/XnZeRb7COns
aY6+Z63+QNNmTMs5TTKsYyHWA4jU3huIl9esbqZjpMML3jGy5vg5uTMfVDvXq3BMHk1u4xBBSkz0
FxlHfncNyYJhx01gNnFtnSsrPqZc1JQz8KGh+8CSUfe2nh5DNzpGIUj3vi7OMYzutV6Q+THYflOz
bSjenMcckl9Rz59hvFzQGn+yNz6U6MFWZD9k61l0T2NuvVkuATauYS1IHBI2QR91aJzEfMsloVfM
YVcEoJJugxGavYY5aHAeWwTPSMswGFC4sZ5ra4JJCgFxdYy/g8zxyTa5Ct98JHUETFeI7ZwP9r0w
ZhPnFgXEDndWva6vJDY0bROWgo6iUvfdZqjdpxn30UZbkJxZTocszlArNE/gUDAE8dF1k39F0/nJ
fmr8F7A/n0yU7gG2v6NA/3ZF9RcuCZUVf70Fsiv1B01tcIDxyiQkehyK5HMpXZcghQ5XIr94HffP
gDxfItgaMKnhcHcBlECkMJt8wWRL7QPV0o13g9XvRhH9a0Oam1kxpwIUFIRdvGWrwAcV5jegLnpU
5pSgkq/IsaEpVHF/iify9Dr8cEMV0kg34yno6LOkLP6hQPhjZMlcc+A+W0xApG0w9TDU5HgrLZtp
Bczq0Gofqon7b1Ii2wD23LR2S3ZOnKEw8xoGzezIthRV20LXr740KFGDdjv686/dDW9TScFUwSvh
dbkOYDR8M95ptEdIYdaMuGyG7BSOGNj3uKj+CSkxGoGNTcG+ObP/nXD+oyJwkKwMMTNXph5b7Fe0
vw0zuMUuPi1lH7sYaBY+xLnqX0ejwF0M1b5ui0vt2XeuS+AjMPWL5wbMZ2vsoj6AzaFBEDE6O0oz
lnpsyAfX3LutDKFuEjDqEjSXe/PbnEp8AQPtj+ytT1/ThEG22NgWpw/lcBeVpwoUDvrliFyHyj21
g30ihm1btsutlBAXKsVchOuThfeydxBTsAt8qFoPel8HciRBObcU7r9mItE+VzPBHsstHQ/my4CY
3ip4Y3HNpFFF7wmJeAvgNxCfDFDtgKBqAsWhDn7KOt7NoszWfm+/iJoNlkCuGbKCghmcnPC4HaYl
fsvr7gjWYzcGArtKeDLQTVZmjJONjLoNFn/0bpTrcCDgt/Y7CrNfhHQzp2mzC60y2Y51wPGHejfs
CQrShf+kWOPRqPH/ced0teBrxDUyB0hTO81XSE+vW2rmwX6N3PbHy+bhMU5JUGpMdMuyBqgG/DDf
/sAYsJvNdAj9nvm7FZ+iVsKDYmsCJ4ZQ5GU+J3o517BJGQMDQ/cWoEmpaTYxu45VWOR/FQ5FqxgA
/pvxNukkyWPRDn74Adblnctssi8RdeNMXo1DTYCagXlaieWVtCKiKSvxK/LuyTXDdOM6dEC9DdhK
+7N87tL6tdd8Qt4Q3ogM0wqVVLs25fTg6wBmGQQiLzC/xJp9LPgVcUQ49I6MxG2ea6fnJFIjUZ+q
8+6hiR0jiNlRgE9AmPAvKZmKxAtxKwAHLS9+m6zhPgXw7OOFX/lTeyT4i+BSJpxtIfBJ5m8sNll3
z/Vn2Ion/jEJK6L7ysCNJg70TtCa55EbI/Xne9ejLW6DJYX2V7450fAnQZmgOJ0Avsiroa7yfkBM
oRArz31LUnXvMTJj3dBuJ5F/22oCWezgZcno/Fm15MdkBglGlGIDorGbjjos3nSZvQdOOj666FN3
XZTGh65lSBxUvHpONeFOnSFeOCMZONfR+k05Gy6kkfvWgiYPafAem91lTHPYw2k77wlGjG5YsIQH
vbj9p2VYx3Rgl0TQtSsTUhUkHR8I2m68RsH8Q/WOuyHFqJJGMgFlabotZC4LP1Yj9rrDHDln4mhG
XFI1IuA71Xv1rqNFI6fKoNznDDxi7a9vEpAJO2aDoN3mqv1SbqyYjNovcTrKW2w67d4lFWbCyL48
942w0DhJBPx1icOymD3JGIHEkSMc2fJVZD2yuCX47lD4YYXzTnjBOVbscdwqVtrvUL2cMwiC+RBE
vX5vvLF70Hz3jwTAGHJJRPvkDku1HzwCf7Cao8uLsrsMYQWec8iNTIaeXPr3SzlUDbDo0D1MqNTT
TQpsiOdTWOghK8bk5XAxNRVlMUPRj8h+PgyQ6vjEglfEV+YxNOYffKMfmk1+muurY5yxkhvQIpyc
xapvAbTH20r2+9ib/4ioY9aSmTfZSuJpYtSJs1RvKERQ5TZIyxfobqSsIENsveKFhppJdVehSNXP
TRwLdEhAMQYwA1sdIO+pcdCJlHMr7Td5Id+Lbq73bLaTNeBROmDUNCTFiut+pw02vd/Jau2nyS+p
Hd2JYVWxCVw7QwsSxUwJjasfBzp5luZUmaqo5I2LPH4bO7jEhRf3x9yr7EdC4ZpNGHRQtFTTvtLO
k47dkbU0QtW9cx1uat1ky6OV5Ziwi/rVxiC58ks/Qjvn09RBvtYbcHev8TJdhkw+x7DUSQso8KPG
w+icpUZ431usQKXw8Nlm1ECRz/LAYwnv6voHGhkxM90wnTW12YYd8hP3OF6lnpFUnzoo3PKxujGN
n714CL4ZtA1UPNK65CVFjTK2wAZUvsNC4Lq32zMxqy7jfRK+ODP6DQsKHoUSRhOd6o/2RoZRQEZA
8pr4dqq4hvOKWOx5poQrcnAVdPDwjiJxdOYMg0lnToMwVOFjHiNaG/ZiqPq7RVtM9PzlE20iZsIh
vcN9AZ9ZeN+xxHI1RXI5yalk2ECTle4bnCq3fmFQbYcvuZ16m4Ct736MMefG1gTbsRrHXbkMRDsm
ig51cR2qex/6N6BFv2ashClg21TdU9GVnwiAl1twAq8NSrCNswTAAF084YWw8xfJzGQ3hX16D9zA
3o4aj1CDMu9QBFjqgjQC7xSjHnE999sD67VFTQ4UdXDjX7gN0d5K4Bgy+vjXYoe5C1yclt21GcHW
cZdMkDW40fmoTUEMm+KPlsQLr6t3u+yeGb48B5LY3dYb9pYuW8BCmSEvhUmAW/mgjWLQpkk+MaCy
WxpHeecEg7gTxoYnnQq8BBY4+a4ujpYO8oPdUQNGECtR0lMgmmDm5ipHa1izaM5YHelxz0Ty/yBh
s+XcayBxUFbkMY5ZpWawZeaxrLKbEC5kmbDv9rPUQqDAtccMmXjK2MdHo5rnJPGgmglqYYwG5qGT
3iOXdr6FtkzSOsps/r9XkSsVxTI+Nk1xKMBgrGWWHe24mimEJNIpkGjnEBv6uvew8l0ncWvftxkn
C3YBB+kOcuvZfcwfh4cSw/G2lFdkmSnAA/vmjaSj+Xa8xo2mdTGsmzR+nrqQ4B0bkup8lSEsWX89
bBx2Ky2uCZ0RD8XNGW645HpUkD3vpyHOZ8tg9GpkzKy3iRuNKl7UN7PU3v4qdqBwAke+NI9wZzQa
QzQ8yPOfCDiiJ9bCXTEHIfagJJE4DpBiU3ABnzYcQcCJqfP8iWQItnM6cvRpwKy9jlT/B+2oPtRt
Uq3bOPsR3dAerMgiWhAc0Z0jXXvdOxUhal76JBPM7klMDo0f1sNnEVgfiEO9M37Z/GChmYD07jCI
DdMSgMxIAAGLJv5srIxVFlnrY8/houskeBEzdUwJF23K/WWdacapCbXnzaIG0j0yXCheG/CNzNKQ
WTU1U/eUskV9D3wtdgo/7YaoiPkGKzoeFoc8rDqCQDVmi/OCsMf97isreAfQ9K+hHzlQlaVHtB/2
UQx4m9jStpc+BXwNJQ53aOmwTEMtj7yGtdnwkY30Q3sMRsHNQBX6g9lyaNnYOQgoqlaDVgxzScPp
8/D5iRd/KjsUz36MRpHqNVADCgyaavAR4k1WgL/YvxNDEQ3BiX2DZJee+ADYh8AikT7tbsPKRPEG
JyfeSBP5RGu5jOYyX8gn2hISJ4F3PIRJwZfuYGqhub0mlZrOfw91bz1Mo+y/mjCbd/xO+es0EJGn
7L5/sOrcP7WLJs43DlBQZxPUzpVjW2zJKkkTnjmFPgXW/OsQuHYE191jIZ9JMeiw9qK3r8efWuM+
bTzFhVD24PRJ2gvuo24Cwicj/T6UIf+6FDhpiCVDTGw11H6yK4lpxeq4ct3rRE2RPsDoGPLxUlH2
gKpaO0AkbsqWVtrD6nUXpv4/dIjhToEyfaptn74hBCWeaOXclrGBfE41kWRYnX1qz824WN62Vemf
mZo/DxnzUckQUWo/DA+is24ZoZmH1GY65FcedvbAlDuZU84i1QP2hDNGVVHLeL/zQJoDMInaYWL6
m8g3HjhIJF6y7G2UcAdmSMmBl2hIdj2r2jVlMDU8LK9dO49APsfCI/kwiA9Nmfg7KGa8loNkLpvH
XQ/Ownuf2c5/oLYpb5Ez0fVaUY2bDN3HsRjD9NhrGCi+TtODhvaD3TROrqA18EzvYa6t80CGzcPY
Nxj/8fzjCuNIwSTNTwOlrqbm3nWUDz/HmfdjPdgPnkVCZ8wTdOcxqlwb7Ip80eN5aMxwbrxAffce
L2TSsnAhmnW+LIYfzLipsE99MEDSX2yJgThhCUhABQPZuoZ4u6oN7TOpjdU9YTY03zMj/CZEo9P7
RLtPNUxqQBP+cVIdfIQ5SX6QrqbHUSYvE8FYR58spMeOTO1dv9A2sebkI7Rn1iNOMN1YY0KlN0zM
Noq6VHseAWZdXiIodTpGp042i6uuYTyXbqsvV1k01niEjwFtQsD++ZL0FaBsJ9Bqm5PiE6NQzsP7
IkLFEruJd254CjlrLW86GVyL2xj61CkL0+HW9M6DjyZ2vYxOQ/uLjEQAcaIKQQ4+2Y679RzX2yl2
3ewbZIdsvEcM08oAGp8hzwjybzmc8cimq5j6f5OOHpIFLwaaBT0V3bXL575SVuiffXtwzsBRuE4S
m1q/LAvcKZgJFuYnAv1eUxtp30Hkg5VoITM4C/ID10ZCobOZWG7HypFvAYrQe6cX6d4Ti7vFMQcA
IqQQWHdUUsd+Zru8grpvHzQi8GEzFOiBVzBd/XBPV+qCGy+ChFe0I6PIEmgbm463LcsgqKLjj24C
LnRCKzAcdf9xdmY9buPavv8qB/t5C1cURYk6uOc+2OXyUFVJKnPnRUg6ac3zrE9/f6rzEqsMG9kI
0Gh0gKZJkYuLa/0Hmmopnf0RAG8FSlShyAPTNE8OTgXmgkuxMNo9acR4/+84kJWLM2Fw4gGERGG0
sxLx9G/sP6bET+B6z8p8zGKFCjzsNoiEtc1rDUV4sHAQPx2F+XM8fwOy7Cb3DQqu8j4cl3avK9VE
Bl8I9wMB24HJKRCOydJN3FjFDxfZvYNwwJF2s/F9MEzjAd2T6s7qHUxFlvorOsnCBwQfBHBPK7cA
OIJNE7VP5NUQAqDGIBxsWF1keUwbhGBbhoewmfufZUexxpMErBwo8CPZzacRFb4PrrQ+51P5s8Rp
+77jAo45psB0KLnQHI/22OIQpOoy3YmsewR9TDxfUpEcbzmQyXmwNWw6TMi7LGBJKJZVpGLq4yCL
Qv4fc9EC0PG5yelmuFswxsdpgSsbMsVP3vairRvZyS7lyXgoPFggRY/UQNo9GHIc0MBXWMfS8UN3
i1YCOcrfszceq66EHk1n5Y3Adkt3PUWXBGZcJNv82Ij6r2w2xAPqDTBxCpOhJSpuiFe+F0NDdmuU
EI7w8SF9d22wGKFosBr8nPg23Z2WnHKT591HGoZvEdQjoYsMgDSQIx74asR7LJUo6GSbsMq+JwX0
bVVa5j6k5zBJ4wm4W7/JSRtte3xDkZDcS1pfdWjfS7BD2kWKO24esg694SIw3/4b15K2GNCXpIWe
QQuei08VkI8RlYkCWbK7Pm5+1Ub+pVHDU1RyG80JysM5Xm4Y0STihDEgt1Po9hVdoxm9sX/91//5
f//37/G/g1/FuyKdqG39V95l74oob5v/+Zf613+V//tfjz//51+Oa7uebWrtKst0THREBX//9/f3
EZf9//xL/JtQpAbQATEB1UqepkXk+YEKnMqpOsd4yl0fzbkwmjAVNHZPmqYwzfPRuh4ExpCo6BTY
IkRFWMQ630eS23VDROk+1+YYfrg+5KUJCksKIahcM6w+H7LKOhTuyig+kW0YmIFQE9CLxJT3I6lc
BGSvj+ZemKBFt4mbzrNIu+zz0cYyAHJbZjHIGbhAliyco1Nxy2Swsx9pF84/pzq2Pl4f1LswqFQS
7BZH3lLeaopQSgRElzQ6dRriNw1nf1tLmq4lzj07C0EZ0PiB/uXToj5OQiUP14e/tML0ox3L8xzX
dbxlTX7bQvYYK+zW6gGKgGxw9AmtHe6K9geBeOf++lCXltfGz8cistOhWw+VgRYNjKiITjJDwVYY
nk3dGHaJGqOPbgDizE0wDb4+prg0P8W0+KgeQ2rrfH4I5oMMaY341IexrvaNpZCwAzwMGH7nmIn6
Ah47+G5Bn0F6LVm4ULIVeE5Renuohsj6m9o6It41r2p30whYKOTmsf5+42cuW2t9kh3eWciaSGqA
1rJLfvsM8ThSIxApIv6e0+6KIaYbX4b0QjJYTp5U7s7BG+1Qcf3cTRD3N3M/QjLyeMmSpwDTGnN1
lyEIcn/9h136Zi/HwbJNTxFwzn+XBfvQnYMxPkWAjr+gVhQ91t6oyk3blLN4E4ZODggCG9X2RrC5
+OG0sj3XtizHlpY8H7nHuYRWtQYNn0ucyd2SLpEpToPqaGQmFQ0qU2UPiUHaXECxA8RuYlVgZ5+l
gqUD64WnlE2p3EiL7kacePkaZ19Lm4IfJgX7wrG0WK1K6I6jnfpeciLrF79iifq3iOOWxK4uFB35
qAaf03l8FyczYgyU3c558HFx+GGh8v2Dd/18cuAehHToQeqW0qAW7KF2kt9FJSLfdwBWx5/cIv0H
im2azu9odr+0TDKfvsPkfslyD4KM2UBmonGEZCBP9M45IXAA4c1XvKO21/fBqyilqd6ZrsdrSLqw
kVc3DbkxfJmpS05yygI6qouWBAayMdCHDO3BbuNMQT0iqVI3n72wl3/Tqi7fX/8NYjmrq2W30MPh
lHicE2WtfkTE4wm/EzM+2VGFYFbW/gpDVXwOC/Ntm3LDZgJOtIU38b5aTBDBIX8BTgYxOaJlff23
vAorrIdU7ExPkJVZ61gGiISSOeoPyAo51CiLWennmjd5u3HMsfx8fbBLiy9xcrK46p0llp0fBa+o
akgpJXa8CKB2dxragUQRJ/c7bsQ2fgcTpfugJ7/+Apx6eOZxM7y5/gsuTdd2PK5Fy9auNlfhyefi
Aj1W4ndQ5P6jHZnNESarc2gsw78RcV5FQlZWmeQX0KAkJ2z1ka2yE4gmNOkJKaroWyCoBW/HnLfs
jS/4KrIxjkNdSWiPcGvr1WWftaYuDB5Vp9oMPWRpyugOwpOBbQASo/GI5KOohxtjXlpGV5DJaInh
Afnb+YdEdg+0egJVP6xSmz076K/pZJH6205GS/7Pv5lrOa5nYqmhCN/ng5WUMEtATOnJiUSZ72Am
RN+gKIcuQKa5uHGBXdqiRAdFzuxIy3VX0drp67kTg5WcChOZrQwgwwc7MG1kFeqKOnytdy0ya3cy
RJlId45/uj7X5QSsI4MGQuJ4io3DS+B8rrmF5tZkBekJHFz3QNUJVfLALyhXwz63OywQ7d7EPHaK
6hv31IVtJB1sZT3BdhWuWJLm3y7uxjeQBTCD4lSigo3GDQf0MLmVgAVAVTe9G0bRpw/O7JRfr0/5
0sCeXC4fYUpLrYMCItKRk0qVnhKabndJa6AUWDVyPyU8rtOG5rJuaSJdH1Qsp2+10PTLCMDKcWwG
X22qxOj7ZjbmlIqGEx1ZDgxOJYZ8dhk+64qSdBu1z3iM2PsR0OD7qPf1Y97b767/jGVR179CevR3
SXyAqqnV/QtoeDYDVSNNPEDVpO1rmp9m4tFzyBtpceeKAeddH/LCcts2NqE8fXh1gY0//866xr8V
TE2GZq0PQcwuKTibZrcbBGJuczhjOgot8vjng1IAZ0dLW3DjrU6VVzRgxfw+O3mxkhDxCrAXKsX/
MmzKO6rn6gj/wbiRMq+DlBJEeU2Y4i0iGNY6n6kfEk0SG2ZPn/rUFfwp+mhhyQeZGovO6/Nbf8dl
KGm6WgiKrLZcH1vfpO0DsCI4caujnikj4x46qnWf+66km9DTirs+oFrHqWVEh6/HH6ouXADnkxNB
QlEev95j7HQB7H9esmQzmeriBzr26Q9Q6aAddWvQmqWaO4VHQ6DOt58i9PzgTgf9tnH9/FT6en5y
kD//AR0G/K0S1C0hywczNtOo2gJ+ddoh2hlpByliCHvEG9LWmYy7QLnJKUU/bNjaPSaynQkCH6gT
FNE7H4OgeVNlcuo2iAHYw11du0v33Zjtx2Ao/XvT7SMFRBHQ72YE5vChhW4paZ2mcOdo0EF+cUYF
8XPQXfUY0KX/B4W77ivOWjnk3DZy71TjIU6fUav96JuTBxYomWgLQ5ftC8DviF4AHo7L936c13jv
Fk5+15sjmr9VPpTJDiP74os2x/afsKOx8+n6B1oH8uX7aGFxJ5Pm2LZaBfLKzVDCgbF3rMwKf1/p
APIl7isQI7W1L01seGqhpoehH60bKe6lfa9tU+rlGcwTdfn73yI59BNHN2PqH30rqd4ISAHvScDb
3RijGnB9lheHghhgSodg6pirPACUV+85NigIl41236UYHbotQ6EBbd8IIa8iNisqLRIO2NQe58xd
RWxgaz6PjNA/Bj6cEdA4Bs4hoCUQG514WfbF0ZR2iTmcp/ezRscw9OH/1Jln3Pgl68Tu5Yc40hTk
inB4ndWk+8YaVN7l/rHMCizWO9IjxMorILN/vLi2VIpm41I4IiM4/46ytuDKtNI4jqg84Lwyxt8d
s+juuTCtu+tDiWU7/n4RLXNiXZHiIoBZ3vpZVHqaVXSB2bNzsuArcaNCVBGLQXwOwjBG2ne2lpti
7Kz3UzPSHQK1AAURD/Ju3t/4MRd2lVRaedQEPV46apWKdEPWqOX5eDKUmvHACQfvMc0jYz4k6C/n
qAgVPv0ia8KjLWurReozrqYPeZ6BhZnd0NWUVnsDVR1l0VpBiQ7YaW/B1rrxQy+tGtJYC6iERwVr
eP6FaoHCmtG6wQklq677JIGlPxmzhSZmQaequIOgQV+wqIgG9He1973EnpeqNNyH7MZmubQpXZPn
C7nb8uBY4tFvhx404BR33gSNtU7kx7LsGl4AVKrtG3Nepw/LRoFhY2mTIorlmKt7xzQmz2wdpjxC
dMJafJHeJc3Ct2UELvKz7xpOg2Pl840b9tKe0NysFNyWR45azW9MCjAuZh2dSkVlQvUdFIbMLIDy
uggc/AfflSqtxSsC+Rki2Pli+kFl97VhhGBoxXR0oUdvayRYdhDSaIQiZr0rsJbY2mkRHUaZdV8j
jsSNU/BSF1odSVIJUgrFKvNdVzcIejClE0miF6+Mhq6EzqYvTRzY9l0LwRNJ/tIa5jugYhkCW4BN
AFN7pfoGKV18KP0Fbm6V+KXjpNH27zIEfD4ZdCkQ76fODgDHLtBSZ8e0iFKhg/e1MelmQ3nRYYbK
A2KmXYEyyX+wsmA0OHHkZbT75CqmQZ2ZjdynuxmNPSr1fo9Sv0boRILAgQ3Z/oI2HEJvRcEWfJv3
tmiDm6nTKtSR9ZI1cTVavCUFvjPnHxfYllQlhduTB5H0uWs9ZGY91CQTFBtvZKDrQ8lQHhuIpgZR
3PPMVSAb47Sc9BIfKmo5EkuSEsDT8jVvFfLW+efLnDgW7lLdtEjtz+cE4sQt8g65S0jHDISwJfld
Anp9QMawtp4GZRvj7vopuTC5JTYvZQAqRyT152OamFGGIwK1pxR4/ievrmyMXeaUHu71cS5c/Ij+
ezaraFGgenX0sZqS9ALJVd2xzE8qHQyJtkFn7lMerT91FOX0iqMZX90J/ts3gEOo8BVpB19xgzzo
zVL8OhQti005wqSzwsvCWT/aaEZjFISC0clBD31TIPvwZg55o0+Uf280NdbRdhlKKroaS6nQoUp3
vsYTrMQsnYr4BKAy2unCndDsS6stNIwMLiNmJVMYmDcij73OXZdRbRdZCpoppunK5Vf9dpfQNezN
DNHmUxMEi3VyrEH0d7gZQ8Ep++kjvAb3S5TkFfCeboCaYYQdOy3GbRWiix38WjQ+UFoBvr1pbBxY
NlARBnxlpAfc3oFGvikMI3tQ8A7eBJRiEL1HtOyjxkiZt0nbze0mqcP+jRvGgC6SHIY0zLkIQF5U
S+RG3GTEXq5FheZ90ejoyYbDmux6RK73bZQ3/JVRGZ+jMSbGhGaGTFjv50EPxCRv+j3uMYTBOXMQ
Fu7CxaJjih0GjrlkqnsUPiuUPlDd+T71XfxOpkP9fH1HXzit5Oeu69INpOayDoJB1tmFG/NajIYR
DAlC0mBb0ZcvihyPKtxUbpygJaL9fpPwPamd8Rwxbc+0XXN1UsciGSTCnsYxHVOgpYUK9147iF03
+t4BtXeQconbP0jeqbjc6fDz9em+Si6X8RHq4X2shCRfXo0PXzgYBkSgTya+D+U2gpaebWhIR8Wm
j0yAt0OocImNU0hkhi6Ae5cVx+oYzkiV3igAX1h7qgHk1CZVEL7Aam9DXeiJxfTuClwXd2wQCQFI
Rg++gXZDo91P1+d+4SidDbdKW7rAyctE5NEJi4n6gCNQ9rYTibN1KnDCfW6COg2L8GutsJ+7PvKy
qOuP7thaKNelCEJl7/wQ9+iaURQuwlPYNz30oA6ZEGcGsFoi1XljUS9cBcQp0mDXdG1Hr8eqkabx
4beHJxMi5TunFcX3MhiCpz+fEedGkVq99HlXl1wndVHEDW8Uk212zMHAb6uiV/vIhHh4faiXaud6
9TRLR29mKU2u25iiU4kXW3y3xMjEocf89c1ogtyu2767a3vpbCoO3GMXgiDtPMxY8Cks9kkTTRAo
3YxtnP/TjnCxfTR9kOOJbxzpVyuuzaVv43LbKxvp+VUSQxhMQgjjwckvobwUZZ6DIw9R17oxjpDr
bcRADseXa44JUc8430ZlFdLezubgVGKB7XBeRQjrLffwOFQC5mdepdOTjvSAA0dfzJ/DGhS+kHn6
xayzGdMBqwfznVttnd24pl5t8JfepcneNheMvlqW6LdbqscxVs/UhE7Y/pgfuEGtewJI9AnNq/D+
+nZYgsLvu4FnvqaZvXRwNS0de7UI9gQIJQXndJqaSGAV4rposf1oiWNIJhnNeHLi2v7TPPVl0OXi
1xZIDlusQoecxxKTsSg52R13ZZLHmEoX5tQfhsJG5eL6DF/F6JfRyFABatvkrOt6InroBby+IjkJ
AxBiZ8UWshzk5E2GN0fcwmOYbYn9U4ipAC9/CPUoRfx9/Uesv+jyG5QAx0AZgnKpvQpZhe5rcJgd
yHjThyFOoy7/m9s3hm6LXNP1sS5OmMcyNQ8yLLoOy0Xx2/aZIOB5UZNmJyBACGw2I2ZBGrXXABo/
rh0ZXs6oxqn7DBLSBk4XhluT6T9e/xUXZ6ws4hW/gBfC6kfE/ixgTPfpKTCBTN8VbhlDLIG0svXQ
h7wx2Ku288v60nwFGrTAnrxVAJUhmTTNwPRUiDyG2NWLHZVfzD9RK9iPUZHtUcDCLgj8F2QuH5q4
YSGmmoeRh1h9nX24PvlXyIiX3+OZC0jJMzXVufNP0HclywwV+4Sih38wy6pDuSGEtOiH71JM79hj
UPESFQNNnAsPPTo7/k4dub2Pcc3CyqbO93ZDupc1dX3jpbq+uJffRmrGz0JtAsSNdf7b5rCSVqVl
enLhgGxsN4weNaCCdz3oZ1hPJjzlPhr2hMf/4BA43lKGe0nD7dWi8DgswHSyL3kbz4/8G0pWDryx
KszkjTNwaffBwDGJMcuhW+dlMH/bBvPrpdepnb8T1SFkQx4HA9aOGhp/1z/3OvNiRT2ewrz8PcuW
7rrPB7M0Ar80ZKc2c5Mj9qzdvYWtC9JKU/jkFFD+r493YXYeH5C6HLFba738/W8H3OWxDcKZRpcl
tT8dAjEG3tZBSxRp/6pk/1wfbp1kL4FLUtmgKQP4iYbT+XBIabWiHAAVNohDH+zCweMIrfoKZzHi
6l5PtXqy/cY+VgpJmj8d2+QRbkqkzamr8CY/H1tYFJ9xoEfp3uua51Gh+hagqrqNQ+/9crdw1qsA
VKzrfrAAWtwY/cJRocuheJ7S3TJJR85HN53ZnTmVGdkf8pYHL+/g9GMEnL/jZuvetdbsf03GXmH0
2gn33fWpXwhqtB+WAjk7i+zzVZVc0t0FOJOdSq7vDQI1GAvWIFmGKPhsOyhtO0sjTKJECrcLn5vK
9Pqn3k2Sr9rjIr2xFheKFfwcenIA6AQvjPVi9I1BW8aKstOcqX6bM8K9Gi33UyQrhObQFLmn5Yre
Wxk1WP3F7bcB8+e3Ugf6Rulg2W/nOQsrsjwwl56JSTvo/Ksg/xdyvA1I61BEqru202icWO6MrN/1
L/D6nIEY0EAVqFQK3nirzz/ao1F0BueMxpM6VkE1H4VA40tAqv9DdITiKwNR8jSJKAW8dZlrGMag
M6c6Jw8rcV1GG+lUZqgqe5NsdvBq+4Mu0P3II/f4h3NES4H3q6lMoI1U2azzxYQFyBKEnn0EOY9y
GSWx8WcBAwDqsG6ggV8f7dWBYjRA0Ao0/QsSZDVaWfMIattSHX2/beA2lqoejjwixy9RjpAbJjUB
aFNoDo5zL7WCo3R9/FdfFBFm6gVsX4/qDwji89kC10Qz0m8NEiLzUzjhDbOxLZJqeC/NP9eHen1e
GIvO+YK1oefDe/V8rHxoAoBR1CZmr3YOaey+LVvdvHEnOaLSGE2ItgL5b0X4UZiL9GkrkY+0UQa8
/jteXU7Lz2B34S4OMFWvS15NRYNHxxDMIEOggmJ3Y+Vv3Kif/7GKwup2uWWHNw7o66+M1DV1baps
Ftn9KxQ66U4n4YmdmkykKP+4Qd4jwmkU3yX+Gz7eG5EZsrUT/dGJc6O48ZEvzJjTajIyHxggweq+
shr80ZDCROVlzvphO3apekenfjNMlfMNRTbk6v54iSXVYptDvCAw148oE6m4CYy2dxyqWG7LuS5/
FWJA+qdIVYuuvZ7urw94YRtL8D3CdljdpUp9vrVcF25Ph6nJEaRy2u5SBM4bVBDSGLJFFwz/wfxI
2bC8B+orCRGr4eYei5Ee5wk0fVCdg2mDINy2pS4OVzWW2YegLqxb182rhykZhw0QxAaEx1k1VyfV
xS9xcVrVRy/XxTOusyUqwFaaPM+UAS2Kr3P/Dm+F5laH7MLeZVyoGsANyd2dZXP9lltBkrB1T9YM
kB/RZJg+GEOUefAUqYXy2RsTaGVZnhKzmQ7XP+qlgEHhzgY3ay+t6vWxCZG/mnUfOcdqQuylfgQG
MkyULSsT+RvhPECemrd1MqIp19/YUJdmrcmwiFMOoOx1xUHnTaP8itWe7M6ZaSkH/i9AzB4CBNBx
vrlIMSBthHEyb1fXqLK316f+KsPkY5OsLZeDJhyte/TWLKGpheznvNPNu9aMsw9Rm2Ap5qdq1hua
snDIRoGkTT2G0bHJmuTL9V/wqhq0FAa4UCic0v1d7sTz746ES+tL7AiO82RM8mSPXX7Ct6X7C2Pm
/q8BH4D3HDv35Hip83ZG3+i9LWfnS2/O0btUNsPfOvb6H9d/1KtERzrch+xG/knt0V69ar0oRPwY
BR2k1nDiQzOos3+ITmD+fH0c6/Xn5z42XbrZAryguS4dlyMsZNlH8zGa22J88obMy7adyOa/lKFo
QiMVk1SIdVJaOJUJbdBNrycPJ4chwSqLXaW2EH40Dn0w6HhYgnJR22bAjxxtboHeoNXD3j4YgC5R
zREByC0B5MnbGY6XkV0HU/8h6JX4RN4BhYySXYuNWTPbdxgi6RI7AweO3vVJXzhuTJouNH1FslnY
PedfPHAg/w1ino8NnYXHCAnhfjP2QfOzGh29Dfu6ekz13O5zbf2w3R5xwZrf5oEmvXHwX4c6fghN
hAVTZXNRr36IrDDoiDBTO0Y9pYQ3zYSj3DZr5hpRPqSCMHDznfduq5I/zTnZXgvMjocVME356tTF
YBKCvnSOdZr9bGIUZyX0h0EWuIE5FALuKx1CE/Rj58Zxf31BM2HwBxZkeMUFvTprTZ+ohI01H+lQ
TwjIuuVGhRLpKN/7amirvlEMeB1dluEIbg53GNXU1VWSZgKFhMSej0pDg+1php8SMAGHMPY+W/ZL
btbMOwpU1Ai69lbKeWF00k0JUg6PYv5ldXka2ErVJs7mx0L07odxQJQHZT308OLWeY5RvX0YJXr3
aHbH+5HX0o2M+/Urkq/svMASAFo4at0iiyco1tKoHYyAvM5A8n+Uu7TKQhfXsUqnp5bsJTtgNSWG
HW500Uk4HZLoHG00r8Ky7XnxDvj/3Dp+S/A6e8Utv8sBPkAeTjXDXq1LHvd2MCfSOYa1IQ8izZce
+/TGGeGAIj4XbuNkMScOJrGRQy22wYRK1/UQ8DqN4ie4EBmkpFvprl8DyqETawd8mmD2PSrQojsO
LAqcWxnurg91Ycvj38Zn4C3pkoSv0gpdZXpqR+52rynH3ayNZmsUyLi2WiSfgIYON1LwS1OjOEQB
yCTIkU+cB7ehH+zechgPJVCM3vu5fMjSOdz1TVLt/3xqS4a23J4U89cbbIr9SGV1aB9xYSMBRRPY
qu4aM0UCAqM3RDwAzma3+haXrkaeyzwveJ6yfVbzM0ILJijEzGOFtNGwEV0yflRA427M7dLhpQKk
mRl5EU+K82UUGWFYjjbDuOaEPEhjKuQMg/59b9d5sG9szIm+2kaGNYkZBtmIGJPl/bq+vhc+JYwu
6CFY7gGH9ta/QYauF9eOddQt1eRt2Q/xtI/TWI6nPneQWrk+3IWdCrCHxiCJAF/UWlb+twS4atn8
4Gzto9EOdbfrPTRSHkaFaft2ACg9va1iozteH3M1Rc2jfMG/CJfaPaW+dcciDNvCMN0ZB8hxVk+g
9FlORF/vUEm8Vf1eTe9lKMIwb3L+0J9fUqHfpmeHYxKOOvMOmCYj4eHN82PfYyozxqhuF20mbuyg
S1PjEBL3yYMoAiw77LfxPN+uRWuNHmLeyAEPHrDFajLL57lHYPD6Kq4bPy9zo13ogaglxgCKOB+r
1hy0Ms31gQ6WeAxDfGOxaIj3ziywE238AnFtpAMG6Wdg5QLkkDDi+3n9RyyX6W9h/X9/w9Ixtylj
IbmxCutdzv5sAdQcbG38KpvMwaIxBVBYhYgXBKHcCXx1Plwf89IaE12pTTLkAq89n7cOe2pO6OYf
5jrFeD506/spjeCi++WtgLDKlP93essgy5VOVXgVx1G7NEC6NfoQtygDbQAwygdY2dU2wR5xn7fK
e+hQpbxDajz+s9vqZWjOIzJw6AkQ8VYhD2S2X1U4bRxEJZt915jdvkIEfNfwiL4x1HLG1x+RrOAF
TQj0bn1I4j6qUfSz9KExZPQjHpH2LEbjD3EcLxOiC8yGJaEnwq63SjB6k3ASfeji0j36NvxBi9t/
h47ILdTDxQmBjOEIck9RyTjfIaGdVvBjGcrFWVdtdeQl5b3VqfxW6/5CeLF53CDAQBmX5utqfyAX
hdJN3LjU+yrs5kaZ7jOv/1LFgUatfRY3ng4Xdj5cL2QBAHQQr9cttTps3VFThD+4s4GnX1pYTwsS
6T7DdevGvXBpKB7HbHtN5g5c4HwJ5xHN2MLyjAMqCwDVq9w4lEnrvEH0wvjxx+fZJmSy2XkcEELW
Q+HENDsyCI5I/3r2zsjKRCOp1zX6PkZo4RZ099LMtCADtdmHNszI85lVtStn148DFAMp7s/Snp61
0ecHBOLln6Vly5aHi8AGpDnp0lNYbQ/XjOc6zitmJszgfqIo/xB3dfF2CkZ9oyd+IRCT7AMYcoCR
CIh457PKBl+h4heGKEXKTh6KJmh+mbqMQ1BFCZUUExU+9+tcUQT+88+naCm8PGgRzFgjeAxKSaTW
gXEQLR6C6CD56q8ot9BmDBBZu/WQuHDi6Nxa/AHMQw1jFRZL3Fexru6Nw4yXw3OGQZJLWE5i79BP
fvhX0PnavL++Py8t7dLzpRbKfvH0Kpok3tB3VpEZh8I1jbtOxx0tmjLcxEH1Vg5IlcVlfiNDuhDA
lhyU5zro/QXDev41TbxJUEQe/IOa7abc1ROmhUhpwqe9ccwvLScvIbpqDoI1JJznA2ETY/pmVviH
dkJLFelscz41TjAiTRv26bxzjDzIb1w3Fw4gD9Olusz0Fs7f+Zijg2GmgKV5RMip/IvrpvvlFmkT
IOEb3eKlrgt9yxFUHL0Fq08QewUB7uIshf2h/YPVl1F01yeG9SsbDVA5/DKuoLAskAuOLLt7E/YQ
hMAySomDX+PNjx0x3znE1IcQcy3x3LhRGLm0EGRO1J3pJYC/XiUyzjDE2q1wAyoQYfqICsq4LYcp
etMb1c1q82osujMMwsPmBQdosfbniz4I7FZ95L8h8Wfd3p4dCyEqa4cjWVJuqa534wb7rLF5P2XV
JjFm7MUeB/Trqi3GvcgoF6FOULjCguP64SIOMvJv2cfyy9CwIP8ApkJdyl4FSeTApKqGDMxlqs12
k4pxvAtSJOiHNF/8iVU5FhSocBNtnaDEf8buUczHqye9T/3BQCUOFtV9Mfr2P7CUaFUA0YaVG/ho
+pvKf1C0SxBTF2DMezmJb4FDL79DPWY/gZgcdn0dlKSvGHIQx6Dh4ZRs/+Ohrwo0bE4QV8UXZMI4
gvfuZ+T95LuhE/5BY61wCmPfeG64tHAZmCmT4kSMQy3Eoeak/Ab5tyaMUJ4TdKSausofslaJ7Tji
YXY30/H5Mbai+6QpS6CFhb+Eg8hrmP7CnNHdTRhifayqptqjCyb9Xdv6Ch1CFZn7QtTjtukr+YMC
UjMC0eTLbtLYn07GFMUINSNGjJNTPEMDpwCEU/2Yuwjip0bWYjFN2QeV8FgPf+kMzWSysFr/dHob
u98Os2E8FFSCU4iezCOqjeoudJ3w09z5/kOPxMQdxqfDHaqb9T3kRkhg9HbjZ4F3w4duoJwaNXGi
7scqaz8WjT89o5iucEVS+DLdQfQRCyRNNEcOKx4+WUFN4w4oSvwLHE39GLIM7h39/uBdntTZX7qT
3r1ldbgeL2oouzBpJaYP9vBx6NO8Q7TYjfBqRCzc2WvXwOR2dGhfbUcHLWsfY7njRM5pftZIu34o
kDuCg1RWH1sKcUe3rrp3MI38r9lQRlumax8xL++fAVbTGUHiB9lSyz0pGPPvirKSeyeyx5MRUTcK
oizL7/HEtRuq5aL8buXtmD1HHqaad16XJ7gfhFH9EacBFF8L3x+wf7aKHAf0qG6au7D2+R6oMEc4
VRX+o+4Ko7ybpmzcVQinPOe0Up9DVKQB9uf9rLcebqyYUqc6+9IMkiuhcL0ID0DTaR5zf5ZLMZEk
/uiqwJCIoM10BRW4oYfAUN7b0AhLHtvA8zFF8fVGhkMPfMcc91WUpN8gUtfvjbkbHlFBTU+5CMo9
Z6/5qeQ4v8ctqH+UocBMKE2zMdrioY0PimGrNt6raAifPUTSbTwqTLfFrBAI+IYuEmW2ToxI9Bv4
ak5RJB5kFSr3XTF1ZbMrlWntJsgMaP16on0aRpgLJykH3EwLDChDew4fuUD6Q8/O/1IgY4/lQQsV
fqPLsH1j56549jIpoq2qA/NJ1XXxDSlmK31PpEXuM61ju9tApsE/vam9Y4gbAWKHXdW/qcfSkztw
Tvg5BIg4JRvcXf1DmFiYaFREE/WxtHQHzMbsFezsESbmB78r4XplkKAhbYTDP7Wghoipy2BvwzJ0
YW6iRvZhzir5ET1XNCDa3tsGIsasoEywrEgyK35wS9XJTVUMzX3dlDRNotRVu9adBEJJvkfng0fS
SWQmHZdITztc0mY2YYuzXK/TT1ivtTOm8Rb6K5Y/fDQQZnlPYK9mTDxTcTBkh3kbpk5I242lvU1l
lv0V5oU1EyOc7NSEbv7c4YWJRKSA/pKGAwRP1+u/52Ak3zIQieI0Lka9+HsWj74f1t8CfyqCLYFv
/pRhBoNEM6DK7agxSzigPBQ81K6YDroyZbiBwD9lz92kwh72S24/uvkojp7ZJ9R4neCkweQ+eHZX
fgoSzHpRtGiPCtPiYyO9xbCsLHf0BZMPbqz0W8d3sZni8gbxNpjR3ujy+RD6bgyzxRD3uSwWJ130
4b53GWj1wbC/lp2b3wcSKxIglnEvNwJHo0cPo5ID6lHOU5/jVq8G7CEcF/eYsh3zYRNF0v6ItgV+
6SG+vGhABmk4bmIjLh6cpN2icX4nqcS5lDc2ZuEiVErtxwr3qhTpSbhZAggg7/pD7g2aUgAOdmLr
d1l7gsuNAnwUt7Z7QNp/tLBOR60PvhPiI3d23ToPURuhEkwJ7O3YGuYBkHD0JgPedmrD3P8adg2X
QmcH3GAdGj8gmc3B3bYKUfltFkf6TsO8SRB/SqrFZjZNNzXIto/V6NoPc2qoO6F7BIhNjPuEhHYc
9kLtG4hBz7Vus09BMbSPbuu7/0g3dT5hkOG8NefCebb9Ca9uEbnWj1QCETXd0tgWvZF+xu8ydtCr
8cnXsgoxcXDGsf44V/XI09dVCGrqAJURD11plUukJkF13Sqv0x1fqgWrrIFq/pLQoLhIO3yVRMLW
T+uwHtJTiedTOLGv5fTX0Ai0Z0e0Xt30OKjyqW97FKdzqlD6s4G1wGgVJyMJnw0v2Q7W+ERRZyus
4invzV9c02+LPPnUBdmJjujexx5jsLF1/f8cncdu5EgQRL+oAHpzbZr2TmrZC6HRaOi9LX79Pu1h
gcUAMzJNVmVGRsZjP5UA9cj9cavhU9rWyYCjqcTtWymbq4RlsF2LFGstIeNZ734sdgKhSX5Gbawj
E3e6F7nY82Q3gU9Zg2omUrqo+qtGsAErf9c8Fo9ej04LDL9Md5+7XjkSZq8RWjn6ulUsft9Pb1Xh
3nEYUQ6BHeehIyJ28MesPiOTXaJaD8E3gEMx/VXT/PwXGE/8gG8v9TYWRK/W9iNrpr+6PR46ZquV
a57GYthZhCl3a/MPNshBH1OvrNNb6er1hlSijwgXt1eb+d1kGwMIz16CrSDR9dnNFkZq9nvrrj99
kX+3Iv91lnfXBquel1m/5jk232BpXnmjvH5sntREBuAsjhLwCHwV4nFXGCDu7xrgMh/VnrQYYYSj
6AOS45Hy2AH3UjEcdaHuyj45WZMMsrmGt2Kcy3ZEKrBnf9Cd09w6vmCZz8t6kqqNvnyayvw4SADc
yrjywixUZWz9Zda6TQiXrqCTjG6lbqQ9PfVq4WNmCRRS4rzBEB9oHtmm4Ngn6b09jGb7Pg2vc8MI
zY2eG6xPXpQpMjByGNhg2koBvULJP9fB8aRr8O4rNzJhNTznvIoElfsmS35gDr5p6ALCzcV2yKu3
AV/8CYkc4BaZuxQxBO1rUwG8GJgmMcwq32tEXeDRd5/J2qxJtNevIpLbJmaJwOnKSz6kXzgY3cDp
CsiJUt9JM/vl7fnLYHUbR+l/kdPG3Wa1BAyHehjabN//Jl/LvARpwD+V5wfiXEri4Uk0LziDu4JI
5rh/gS3r6VCPiKL5o9n/A+rHe6IWp2QWn6kx/Zts62+ciG2v1H9lJbxqKc4tcYebpDJexzoiit78
ZAi6Hx15aJf0pPODLzaouMxgQ1p3CUap0/Oa1GQ6Y9KuZ3moyd5I5iX8RatT7efnto3IsI93hrrs
+8l4FK0a9Mt8yFdtY5TVrZ6Tv6wWvJqUaMOkfyD33GSByXDsvl2RhWo3hbrS7FoT5btcFV9kpGkn
2t7SCs8wRRi75t6esiFwBQyqWh98B3wk3rkt3i8ffkuYOQmcPWflm6oJ98lPHRd5W87PUSK3jhPv
F6ffavRU5tB4kYlvR0qilH/P38WTwjlMWn9xxPqQ4/9pnsHQOTb+uHlnsTnnjCo4KD5lWRnfwsqu
sLPfXQciTqu9tIKX0yS01mziGMZBt516yeNSAwahEKqGDxZQDq22/MymHv7C9iDahhoWjmjMtl0u
/04NjYCb+65a/hRJdROG+82h7pFf82VILLSJApEhM/Uf6bTvpB2zSmnvRT7dWoBxUMkukWDapKzy
0YNSIflcu2p2EkpetE1Ztk8yF5fEhURV5rLlma0uulH7ZkL8OIaPYmnPNtGwWZs9NX130KoJvJrL
mNc6trxfwuG+Vft2Y1fdI6qBNS3dxazHS5mmjzRSD2yFvZm1FuqmeBrsMqzjNFwyksvht7RTAQ+U
vtV0/QUyTTTMgabU/+x+2UW62JF+3MJXKt90YKhUvBcWMXalNHxVqrfcLfw46+/5wPgSOiMEcVLh
18TcEl1V7XBj0fJn16bpgjJaAl0h8jjOS29Sh6M2Fi+RxW/Fafb9StQ3O/+npOdXb6Smuu+tJt9w
lp5Zdb6mBc1BnI7smvXS2a8KPHhl/OWKVTmUcPeoDvVTWkKsJWZ9E7nwF7vF2FBTPll4wKZY2Tdp
sqvT4l1JgJlI8YdKhlJuyh8JRGMtGbcadmGp657FPcyHvBUlFE1VC9Sl25qkEBmLBgWJN7MygT7o
RUgU+3WR0nM0PKgA4JKNHKa9a7f3IUJ6BVOa4AKmzJ68aGi+U3O+tcIkyL88WEN5WkeCWDsAfKZR
4Hwk37Pry+cmr1yvdg0ic1qvjvs9IaSQaebqnlTzHxU8TGKprMjOC1vTClgtlYidmkdWacPeWHxF
7U9xqt91FX6g7T4nbo0XQRjKBjhwDenYBF7Q6TyDLRzzdAgjdXmiWNxpS3xT0mTLpRjmUGPburrK
KH1mrTsc3OHO5smrq/RhUVdfkgaLNaVd6ZSn3o1ecgHJvRnqsFqrT3N0Z0IxxFb0cITiYacmv6gC
OR4Wxfl2rYWIZYdWQ88+Op6fjbPUE4nOJt9mVdzjXP8xG4XzSlPA1a4WUsUCJG/Mqk1jJe9ZCbK8
VkKlqC6/R1rX6SebpGYJ4KRRiIYaf6+LRNie0kRPmQpNzFAfaOIH9p11rxVxSFaHBh1zDepIx7Uw
EtsNY1VJnqvW8GD7mLC/Fm8ui0AW2hCy8kNBabDDmQu5advmc+ZAt9YlKOzuPpnxcYDKqSrLUe9T
v4cNk2vTuZHJztTzPe+Br0HKiCxksma0VH8eMLRwAK/ueEgjBYlivOgaOTqTMb3Ymb7t1jL15nn4
poHfN1NFfZIP5yTWP6I8v4EVf6fTIuqmnN7WFrrPEpObyk40O0KAn6kwk4zkTisvPFWdtspg7iqL
EK5xyXTW1SQ8uxpLXAaca8uNdO7q/MxsNVjnpfAyNWNokFLhAg5QdKL9+ld4wn7UK/+QBINlcKEV
0aLNHSeBrlzryflwVHntS+O1jH9Zqprxas7ONW/TXT/aQd2Ve/ZrdlMKsjFj77U1BbJP7OONxfrW
nMZUf+6J6Eeq4bqGee8n63C06wYaihbaORFZc/fG748vHgVLFB/roiHlabpDJPjpfsMX0Yh62i3N
dsNYmZ71ug9TZ3nVxsQOirw/q5zIdb8ERO1fjHXc8Y3fmjY/Ls76mTQ8DePq/ExR87Jawyfpqkdh
yn+cAb7S450tx2qvLsq0gTviwy6/5UPO60F0MQnFLPWQoJ9m474YJm/O84eVDBoUihJeQP4t8Ebh
PiSZpcizwHGL52KZ3nVLPuVOMm+aYvnsHGVfC+fMRcP8LgE/yTKSqQPYg9uCM2QGBE4Zho0y2YDF
AQI8Tbdo4BSluz4OsxPITg+kCZ1X1YiYr00XMUev7xkeklPV0kvOjh6H7iA/5yG/9Lb9kedw2lRx
EV383sQsr0XKZPtZovjxUgddmbz23UC1J5Y96Rmvhp58Q+/gcIHoovMswUeCAA2xkvp3UPh6xWRg
jRq3itHfEmUMq+4XHqWfY0LgrxiDCP0l/resxiTkTZm8csi+wGJu+3g6i5gCf0x/3Nz9kHCmKVli
d2M1yr1yKscv+DSjwfLVlosIAotHMHtMT9oFdOewcZdvgrc9bXTf7N8zmA5sP+TQIHW3VDeqSF4b
JgwYYbV/OHh2MjJ3Cq3IhjeGg5ah2KZLSMrvSue+igKUalbfQMHfLTO722q3Mc2uhqRe7/A3Q5pI
Jz6AIX+AGjkjtNde5Ti7wkFcpXj5TPv2ranqLQ4+vLgwQwZt3ul6r3p1N98nWgifMN1gnIHZ0RJA
35i/mwXmghwUDmcsMubSXRfAydVi7uuyxVA6vy4wGy2l8K3K2U5dfhJNTZ/a6D4v/Oolqgm/tH5W
8uYFk43tpZbiG+3YbNDqH45W7luimDV12BlLfuuzZE+bx6h9bQ/LoL8xjYkCaav5JnfrQy7Te9SB
CE+E/iA760yU+CErgbyQjeu3Au61kzv7oicWv1XUSw9BbONkxsHODLA2xrV0m0e1ZvdEiSnPrPG4
KsYXm38PnMgPff5ltLpgnxQMFk4+aleGzo+hAbxgtqxUTqt2sUtQZ273+0f2fIxnhMjSAnrrAu4q
f7NAqrqF+cqjiZ333EN38XowscZgf0o1BxOS2H5kp3sznU6s1vnId1+FxoXu6P2nobcPrsBlZ/DO
9DJ+Kjr7UEuW74ameWpldJ2ID2zYotmUUnVB5Jg3S2t8oBLHhaFmOC62uLD17YZOWb3bpdodrITr
iuszoI8+1zVlep2dF60jxryr/gm+v9zInM1ignw0YI9upkoEoq93o7Nus+qRp80rg8U3o82ALcIO
xead+NhuJZWgftaybggMmZiwxOz8qzMa7MTOpl5mQEJO/W9IlKuI9S60hrUHxGGfTLaGrRl8rhM3
t3xiF+qXmd4ytISs1FyVX3J3ZwKv5ljgMlC5h1LDM0rr2oAWVEREhzq+1ya0H7X+LBqLHlZD4o8B
0QK7KHxXm5+EmY/+UrffkzNvRwLphBgOAqO8Fw8D/BBrxKcpOnZVIHaULL+hBaX8Y/F1jpcbkWE/
xGv72At2hj1u2W4Jh8l52CvhlbpbgwUGgdSK6LldYxCByon0B9DPtnKaVPjXZsoPlUOYVZuWT4LM
t35sC4BIrMSsqNRkaWhBU9oRsdmc2kM2nDMpr3qibQWw8jDRy2PGwyEzmtW0/qgFCrWiXrHHU6tM
o1cMyhvN1XWMU+ubRaDbaFKrMWQD1l07IKpMAY2kqiBidwRyrxdadV83suSUZjh1DOtAfmTQpgkN
Lei3rPrMyM7NO2cCyZcIJiOJp5JWuMwZMJlS8d0VWoiDblV1w6VenGNiGVQ61oYCHO547voSH67b
J2+VDgRucbLv0eZurVYaEXLi96yj7aqppYsd3muhfhvTgMa2FP6SrPcxTs7x0l6Z7l2S3vFWRIqC
AAfFkZdUJoBEWvkeqc1Jq7qtMejULmYoIE7qrAzuGFrxRElnPLlr/lE45l8z6iavWCT7UDFJPUNq
+aTDfSBnUgBP3gioseBlL9yq8WiVTwjsfzDK2sySUmzhjm/ByV1z7Z6lcgpl58KXi09whUjlyewH
ygCljyofKk97llOu1o6T+/Wko/KZFel52U4V4uHY1XEC172JEuOzG9Ujm7+v5RRJqvjfjQ/dOmoi
PQ5tFAe/LnDbGbfZEp9KLbohVp+0cvzXDyRHZrbxkprVZSidAzw4ak7jb51Gnbe0yEwVz5FeyYva
wV3qSiArdrGzekrSqkyTM943wjzjlQtYLudZJO+aMH9MY/pj9nRmeq2c0Q53Y+fmoT7zRODPI7yf
9Xlxb53qnmlAMxfdCVMTni0Jj/4qJCzbEVHH9YnQGvf6UD+yTHvmNip9a0z8omcBrzSWM8s4JzbT
wvrXfcuYiS2LnB3f+hu3mObFhv06ZurBqcAFjw3H80CQ6xCNvlE7ymeFGuyNnZpQP1NepLPG6IeJ
WmvSNcRYrZduCU24clgvtiwNh7wzlyTSv2VCWo+RZYGWJT94DPi7rKxutMT8EJ0eWqj8JL5sFGuR
YOLJpWK38J8VA7oG1JSRYeHV0XJNY6eCF4wiOC1vvQJdaYlasZ/qd30m0E84ztlR8TKODGkWtbrb
xSp2GsBlf8mjv0pqv8UtL/xISkCQAdyiAmysgxXrPxNFCNkn2qFHUkWxTz5FXvRe3DVUUysHoDPS
lDRE7VRygEc15qVf/QrEapftSIU8Lxw9Lll556UbzI0xW7x+PRmD1px5xUqdUAkqJbiODyGLETgW
wqerphurAF2Wtk0dDEV8lOkc6k3O8KQZvmn8zqujPmdpRGJ34VyMYaHiXerHmMglUM3qzqljgBKq
vyLN3TGBYHCbQR1MQZESwjuC6psApqAzmqbfU3XD+9pr3M4cqzahY7wn2TpxrrcvnRxooXGGZzU1
N8tuT0ZdQzayEGtGdiJK2F7Us5fe0u88HH81mR4ba/CNkdYCrlwwRuXJMKZTEdV7UCI+GO+tkti3
dVavytK9kh5F46ndVbhHTp2+LGXxZv/SE9Y2fVdU86KtKBK1KXZwRYLKni+4ex4y5nBqexp+njlK
4MBRUvYk5AH/HwTyVdum9vCY0d6qunu1+bpd0jAG7Oyzko1PcZ//TRPg6VG2/mRRjjU0C9LCogJI
EO2F15TOBWKFj9oOZgmcEta/ew4btVdJOLZhC7qt86y2H5ldLLgc38uCOw3lgq9DeOQou02c0xXP
LiHrbas9l5W4Lg2TYT3hyGm773JapU8eu/Bt6NFBJnOq0lUvNsXaq8yOmHcyeQ35O/HGGtc6dDP7
J1oB7RB2ALfPYApoINXqyns/ZP4yzejZ9vxIIu0hGmiNrVacnKl/AuR7lqkaFuDazIgStVbJIEmI
MG2U4UAk19Vx2g/C6LzFkE/JWDwSAGbVaD+53A9q7R7c3DxVmnocgSlaWr5Xx0INLZU2wE0OU6m8
sLKGxtyUiPmq8dVmkMjwvO+bgtFXNv0/U66/0PKZEpms8BnpOzl7u6ZruYl/IwX50P4vBkCh6TKI
DfnGlGXbTCl4q9II7Tmi3iusrbbYx8LlT3PdvulDP2wWh82VeS5fgdvuNYRpS+DES+c7dMynoXH3
upsftc49LB3ja9O8gjR+xhD8T9Oi19JujmzVXZpSXstxQZkHKsurClP2ZBKF5/Xx7DMq3FlpHWZF
/abEsd/o0wldxoNYuVu08V+LZYQHbnnLlBnGrW0+4kihr2VbL25NsI5yhDy7MOHpX2KuG2HImJWs
eCVXNtaY6do0nFTKOKYYfBEe9hYpHdnlK3vRSrmLuwmrQDNuk2ZhnjG595lwr1rToW/XMfUFBfmG
ei7zjEqZPU0RjMkFLW9aUsAnu0p0x84wLurIBAFM2VFb+k8l7ilfho8SUXuYhAu7Sb/ENUnLLj90
N/l1FgWFBNjIluRf8JkNyYiVERaw1dRu3cYOxWWkAYCNKo46G8eGqzNPTaY7RvIzVG5CwNtroqMf
T425aXLxrbhk4aVJfBC9eGlE8xcd7EJmhTdPKakwaDxTp3Fra9o157XNmhULzooWMh8Tqaobh6xO
0JIUpO1WkcMLY1dSJ+LE2JQN6kCJg09SNnf6X5YXQe32zT7B802xvM0mTeBhcR6qwFTF58jm8ku0
MOtdavOpzKztVFHWp2ZgZ+7LVLv/Rj37UzCfaqNyp67OvCFJ3KC0SPfqEH0bWnVRolghozV/FCxF
btx0+pOP1I3q+jkRjqqgoC21ESaJcq7TKShtDShk+lanyX11k3DC+ITw3uMBrIpPGLP/unV9tWB8
bgo06xq49WJTglXl7pdWsIp49/tmQBT96pQfzB7baG6VTSplHlST5jOLeynTaluOCSCJHkpGIoov
U4DdtpsGEiykSlgAe7d23A313w1rjuKRAb9RBgWCYFJL9lIa4hzg7RV986Jq8uhY8XGlwZ8gZdI6
pcJH//vUe/ZJ2EE+MHq5TkMTRsRTUgr0e4FVdKMU099hsU5LrZEzBFAyXY29qqXXBBxvmDVMzEwV
Dcn1EciveRQzknEIE+6CadHDdVEPnYZRNzLWE/SAYCzrcK70YEWGNEnl4gmSR7VJyKwUHvyT7Wy8
DpZ6bxX6H9ntrErZqJO9k3H5pxPTDppskBm2N5nud5fplFetjRfHRiVz3St0hktqjN+McV9n8dU4
KrIShyq/tCMjYh24uJtvbImf0eztoOr1U477gDvAxibjbOvJpWTlxdIW4x87Vvc4rXYNrET+YgTQ
sXh0UX3B5kmmkMv4uqt8x83OTNfP0B+4xATDKPtUJskrNp1wGqQvIvNN6eZzSxVEZpXf52Rb1mhj
s3Nxu35jO7/jsWHbufaCm0RAMMXVWROgUGXzkTD6L978b3Wa/rDEyDOYe2PMlgw7CR6/XGUDTPrD
4hXIVWtf6uLBpQeosdyqXUGw+nqLbBlyRYWYWHZzpd4mxizECZ4SbWWCmgbsKPuwgH09zkJrSUK9
tz2hwbCd8D/12bdZd36WzpgP0j9J4RzGdfkayr8NCQQbVxivCkBDA/mIdiR9nQAock1dXEqcCPGl
WXN/avKjieoFkhnacnTW59nXgIAr/RjUDHgnvQqTVAv7dD6vv8s4Rv2KWz1Ixey7xhS4ad14XR0N
oAT1J6uzd32J12zWJNdMtDFriia9MncoNlzk9nyKXNfTKkeHYMsI14ZxYM0kc5Gr7w6Utyu6wZqp
545LmjBRz47HN1OQ5yWrvYZ1y0qV5yhe/g2i5DiE+Zlpm1G+V018Jq1I3RSNwVKfeplX7amGOW6b
jBtIItkqWrzNnCKc7eQ4K/ZFZy4dMLUkWVxsi8F9S+ToYTfyOCfuff4H/OgFHSDq5wAbx3Nuq6co
+alm7aiBw9totKcaAOJRyIukMWQm9mkqL8gRy23WOWm63jzqAMEjsOpdWXqrW++XoQEgS5EWJ8xm
5ncKyZQrkOaUgNsPRg9tiIGlx2loX7SM/pzBROzk/5bR+SzSKjpUdRaKwf2V/A5S1T1TGme3tG65
0T+1v2uEVsHxMlS3IhoucVb/tDlCiJy2hQlRwp5RaJrpO1lBjbvj1W6dEOfoAY8jRqOPWkZ+106B
PpnvwrTrzULL7sol3bjm+LB74xuhHilt+U1FOKQyfYotyhshaLBGzqbCV4fXWpAsVzvoGkpje61C
GdyJ4Vlz6hd8tu+pFZ8JuQ4To7ktjvu8zoLI0Hg3OfmpV3XgywzJa7GTiXbuk/iFNNibjiSu6c3J
1ObHSCHeNqOnNt2VbfRNhicT3KYajpa84ps8rFW2iSHT/eo9Sts9R0odIKGkvmZ+kDt8M8xuLzXd
k4Pj53X/kq/Di6LlT2vjePpkHxB+GYU0zzKLEULiF+YmEAnq8WOwmqAy+lA2JD/gTPHaONn1cfPM
lIzjTcnvHIKBmBk9L7rGmy+ACIi192OcdYAM3tSqqLdGwhkm11g7DVXnY7A8JLCIjM41/+ASZNt6
Qk4PSge6H6F2zrmOHIrNmcojysz5aOvtry+N3ihPSj5YRGRmfEhr8giG0ZcFhQbiptP3f3rH/iuF
e6RQDRK1JNwYch2XUXKyGwJaJ/GVr+Z+rh3svVH+NY7mJVrQDOB3df1Ibvgo2VQuLR4J1GKtMc9T
TItbutXTqru7cs6fBpJNSGqCl9znh6wtd52ResinW5usGwwMGMR7rQLE2j2RmndTKnUrRX2y53HT
SnQxyyK+S1TPRQq6vTGfAMqdpmi8IHFvO6fV79ifsNiYNXMDl/OgAQ1wYJmu3QzQTZh2H/sOLkte
MQgQm9bSKZ+NbVZO/jxVT7aMKTR0OLPDrrby58hCbm4X30yHG/Es8HOZv1W/+0SKziJwyWlftwY0
irrMthDu8MFil3aPpWk2d81ZjcfEyv+eUGx3qzgMO/iNrpm/Ol0FlkVw+zGq4XvDx0ULjRXlf3yW
YxREsEE0SbxpSpMvYyU7ByS5zSvXyuGPq3Y/AotrXDahlbH6mxfcDEYUTvl0QKM5O8myHzTmFLOx
jXlRy29hwE5Xs7DrcFno2htxldJXjPZdjXvmGpRCPcMDLY2vfVGdBMA/0eOE618HRLfKjd7kNPic
IoHN/TsM02ZtmpvAppS42k0zyaAYWsYOyDXWyMy22ay9tdVTdV9gj/4tlPtmvI8Dp5Y6JlSq+s0i
w0eNPwnh9zoYd1EXb6VVB1iJLq4oGe7hakjQM9Wi3E9j8sjMLY0Ps62SJ0rkcaDNFfjj2lfIUuiZ
PRL7kLYG8mJ2avX8SmMTjNl4Sktzr/XL6tnilrdcL+yFFX4BcoYcg/zJZgdl05k1YFY6xrZSL/mv
YQ0Ob7IhzkB6ho6NO9fM27Cs195098okWAtZSRzgmazdKmxsq900Gn5Y54gl6y9Nw01iNxhFETZi
utQVH6T5KzwDnd9HHbVoicWmzM+MwFdf1Ss6YLpRrclI1RYPoamBQ29QZOkRezL3cK18CmfiCaBw
X/Nh447We6kzRyS98arlhj/NzSV2ZRjn/W11BgZZSe3NtruDo+PJmmmtttCr0r/q9L4L1pgpp1CT
etA4wsU1Pe6RRZYfjn0aV2LzjH9dPNm9l/YuZTDr1/HfMhLGP7TM8qd1hvwLmv1yNu2+Q5GbZf4+
J1UHDFtG9k/Pbs/OsKLYgE1eN93nNDr8vyBaiOSzSm0uZKOlZzur7clfK9sqjt2KZWtjC7Ee1KnR
DmoBfiGciGOot+nsLAwJDUQy0hCr1ymeknXj/sDT0OUtKq1tmmo7I4p+Gve16FK/QVNfS2dvz4zR
zHiga54nb5DDxVopQbrRWLwy4ZewTP9Q6f9a9fhIl9+BZjccqZLOkBBeFXy9mE2Rb5IBoJ68VpXp
KcBAuDownlsqQqC9qmHLpnpGykddGr7dJpdfEkRrTT5G48DWhSdX90lF1lWNgRdHV0IAeeNGxihF
cmUMWHee2yp/bIQfsPP2Ni+5wbLhqiYdnkp3Po7G+MrZjqjT7oaajq5grcbr5u4cK+IPI4/egzLl
LxCFIHluRw5j+buoodBOd/iv4FBfG6DnDH9d5PzyS5XKR+t2YVLjsUvV0sMH+d0t0y1Tiu8kVssg
Gc0juixiUvzPZbg7ACyYYXCvrKdyuwTYZvk04cSXq0+UIjshEVntHOTOisTdz6du6q/tSgsU0S9C
dvRQlUPMkD7RTz6uTybtZK7acitwldBMP+J4vXSq/kbGx64u3SMkukCtmi817T5l1QVFV1x4g/52
GGiZHOtOgEF749j5NpLRvVjESzx0B5lw8qRy6IJ5zS5z2mxGRjxt53wtQgstVkasnHbNVh+JI15J
qqcqiZ/4qXYiHb2k0HCbK15vVOG85p6ZDd9FtQZCWqcZcZtrmoutuOGI1NFMiG9vWhYK1E05J1un
iqBpZG1gFoXfutXFNZst6wPbIRPPS8P9ArvjONeU1iXubtSCSWJDUEYiG/gS5FRSz12x+/rccNkl
nnmBC3rqhC1PLR922jz56oTMZlJPsF8DJFv50WOHYptBd9X9gdtyKQWHMC+AVFu/ZbrOzNOfnfJF
0rTmEwDmnsUye+BXETf7AirOYODuNhgg67X60g4sBaQOqezkfRyztVf8JJ9o/CPjgk00LEaOH0GD
VsTuIcPn0684oovRsxS8P2X0yU/1Wi0lfg+mkqt9Qvl5FAM57pF+IznZy238ui0mwAKZuo2SFPUG
CwY7D6cRm4K7undHjz5y+Ipp3AWRlXqTFf2MBR76uQZm2XZ7JS/O60Tf2uBpkndpOLgGhcfS/J60
2KNTjgFmXwYnqA4Oh3MptWMOtaXklfBwgzintUbQr+373HRHqytPqd6S3YErsej+GFnxwvafZKrR
V0EfEz/b/I6u0io01tI3snyfMiXaQLPbygV7ShLf+8X5Uspqi4nJU/X5zv0Rzn3rT1g7IK9RPrMa
5CxzuZHTNUIBmJxzL6rbNDlwHG1eXmdH5l2gFcT+OLH65hSc7FEmArmySUZ3O5jRxWisYNbLs93d
4Og9mjqLeS6qN6r4X7sUxqeaq22gkl1jcw6bxsThNE4bC6FPY8OBUdrVnZpHrFTwhJPeUxdGhJF7
b8nYpdk3vSHhDpqcMmyMjP7VvUbivbbsLawlrDftjjYz9WEphp2UjxlPzDow2IpdZS7oo+FTeK4V
D3tHofnEid/JYks8ynXgs05jZVdarRf1CEKi4eq1uMARgvhvcjw1UQ/m4nymrnrXR+FjZjyMI37B
aAyyvpi8VUvfcoxsTTbt8Bz5yxjfjFoPZs3807aYr10MhIOgwh3aXcM4IWVTYdE/HA2vexnzLyxa
5jNEuEwLs49s7v2OfEF2E65cKNu26DgolM2ypPvGlGE3O9sWYYaL2F9YPomV5cVWZ8bRTf+HydbW
mHqO1/ZtnTX2Ohh1mZQM0yQ9N848xD+iqKIDiHW/ncS7kRnPqFBbm/2fyC22LmWkof1H2Zksx41k
a/pdet0wgzsc06I3MTM4zxQ3MFESMc+AY3j6+yFvL5IhGmlpWYssU5WAABzu55x/sjG15v+H9jKi
aISeDzusLw/RwrbLqYR9XV8A1MCV7X/lDWy7PpluJi/e9Um6CVX5sOSbrHSjzpOhgQozXPp1uTab
5jrr8rt5RFot4r0ePaLYi0qBMZsMGx+a3nq1xfjmhUAhmkGL2eawheMHYddXNRoGGJyBCy7hzrzr
8MqvjJtkst9HeGPryiAj28F+pp5o1ZuWD2dwijOTTOiyUnsdu+dFK37jtd0RPgNHdiGTBjrcZ1jY
MdugJILKlQHjALtKYgQxsMDkAUuhZwzit2ldHJukPYv5M0Dby8xsrvrI3HXCxtxm+J3E1p6TdI1D
zJq0q8MQQ6Rz/arBsxCYtvCyc7/3bmSw8G8pf3R3HFTXrixL3+PV9sNNNFikc8aI7iioRyqvfy0M
Midsy2CMJf3n2lY3RVRepW3ARLo/j5GhZVX/UyqHC6HBsg2+57CDBDjwUY+92uQl64Kp6FsK9Wc9
hBlQQJKSg0h60sqreU5LK9IP3kMsirNQBgeHiS53/QDI86YdRutuqzmoBHU0nPyG5F4jtR5yJqRr
22heYi86L6zxJumZNmWaulxe9JW+QGhB82FHDAMr53KsvGAtMyR/hTAemi790ds+MEx43kqGA0y0
7+JFAiKaW68N16bd3wZ9T1dJshQO73CQwwAIW6+JbgH2HhkF4e1g7twGM6hoYfV1kXGuWriRM+ym
toVlWMs62rVjeG8NRDFkGhusqsT5UKMN3weVvW/go0KegZFfv5N4djZF2bBqpz5fi1qdRwrGdz22
4NFs9JSJR7/x9domHWndwPKwdfl7Tsx3d7hzfIga0Pf4He6Dncl7SqCLUKXvZTFckW6+QgK29VtN
w63eE5x0sKhi/4I0EJdE0pD4zmxoqrY1rDmli3Mpm26n43Db+s2fqBB0wxmexV5ohyvPKtbwCTch
t8b/Znp0pq7del1xocficUoxrLSZZnfMVzm+WmdrjN1S2N8Wcri2oRZVpRMCow1HXNqyfSXdcz+a
mEF6l8DEayM3qEJ5t3nFKEJZmsScLj0OHaziuet22JidNxwzwEJXkp0sQDVJMzUiJSt2Mg2uRGC+
pqEqNvCp9mPbP43aY9zpv5INtx1ai7TTmKpyhhJSExme9e1vBiGghYRF4IRzVYp5XDcENTqVgGQf
BwtdDKprU/io3lw0hwv6Fc/YBZX+PnKrF/TGTy75ZxTz8i6hzM2q9FENyUYjC+FJnhW5tZq9+b7o
bbWpnNzcpQnYiV9u8Pk5s0plQHrCErJbbB7cZm9kw/LWLYjJiI80gPbg3yeyJ88jYtIY5W9kqm1h
Wm1jGqXUy9Z4cPyK8uGSaOZd4iR3mr/FnCl2525nyOZhEMmfLmrO7LC+DNLp2g3aaycqaELsW+pB
jlDJYSscKuNw26f9b2KM3osu3rdDelVMyd1QL67nbvXsgpdlgpkaYdQbybNm67qMQGh6SNLdMD2g
V9kV7bCbRIiIp+RzjRLzrXHKS7xybgErN92U3lphxtsqj3FX7QFDGcKZ53PiPqeeHTCAh0+rwvOl
CQom67qBxF835g/px6yk4Yer1aPD6eDNw2VZ2T9FYzwETO3MznsP4H/dzAqYNQt/jUKfzQwZccK/
GiN+mTnXK9MjlmMkzH0TTrZi5FFxmBX3vm4uMPQcznKTBQJvS67isn8chrrc4te+Q7OL5LKEnK7g
9LX5n5Db2XZDdyyLaG8E1bnTOlepZ1wYMHOS2oACYddnJOr+qCcf4HpOD7aStzp0B9gJ4JczkT8Q
3fTPjts0F/mck5fnoo5CqjfvPc/0AXDkZ2uON5GX/zTmgVgJcigZY43lmZVQ8cmGvX+uo20+Exql
O/USsgxWneE6m57uNcqinTLDdwReF2Oa/SmTPtigOX0sBDIZA5ArMcUN9mi0Lyh0rTqwVq2GtFFB
jrTnN3rWx0KV95FZyo3RDjeBZfyeJvWU9SPFUGrvO8DJaWrf25LJfG+q58qKtxnjIKcpUQ42qJeL
+iEooMJP3X3e0uUj4sGIsO62c5SmiKrUuLV95RKF4vzSub4ufOsldAvzYKYASFEzv6i8v6qDYT8k
5TOOCYjI0zdkKLw8o0t2mJuTqOU/pAjS2KxR47fzJTac+xnX88BuNnEkHnud/epbF8pAcJbrXu/m
xN4S1uvfi4ozqYWeA5xT7xrP12f5OHrbatSHkZGFLYtiG4/U2EFTThSb4jh4nrGBB8IExa3hmsQe
AohSHaXq7uLI2ohhdBEKiW0TZGxfzTuBhPtauxIqN8JoWPCTNhjCzccqgjlDhAI4nsIt2wki7qCG
8tnYB5W5K7O2NvbU3M9u+Nx6CQEjKRtx0+u9LPXOqHy2V/SIEl+tSQ+HmHOe8eNTqYp6XzR0exDr
FoeV8eAF8bR30CvRfqTvuFMWK0ga8E7ga1Zjh1df1b20bXhuom4F+26OSZ9uh9BG3TdfdvDMAwmk
V0bMtyZovhloEL5qvxN4WZNZXuUAHkOjn1VFnYkh+LQKxuKI59+lGPWe0z/d5LBusJvb4r3/J1mI
P+6wc8ltyyurosvhuGZbcz3ABSeoZtgwbXoOg/PFLr0rTCx/m/bkUTe7x7wKxo0M/foc3us2JsmA
2ftCEXOXgZvgPHfkuciH5ynvbmRn7ROrv0tTvSnS7MrJJ76JkeFfdu/m4zoLGY/j4YCRTAcxgeo1
AfPwwhZETlChVhb0TMtYxSYMHdS9z0oGO6KbL6wcCBkMiincTkLABPD1ztIounNDWe0Sc27voVtI
hKIZ2xc7T8ma53vvN72yLswyPdApt7vCKakEnQ56G3y1zVR3l2nC1K9zk3Gz/Esh6fm64FDSpwGf
J+cZ1JtV7Na/Ea8fHeVutREdapnYi5HyoRGQCuJIHyG8+bt41CtTD4+mU9+6rGKiKwA/zTj8lVje
ZjKjg1o2NuYerz7DP9nJhzDSdLZuURzQGw4rO+kLOLvpT2+KbjwT45wARj7C0fk68Ie7sjKu1cTE
x5gdtj3/nGCJEt7gsC1sSCdjPF9lrrpkaEWMHKpmZV6HoTj3TIYWPjr/uJrrdSjHmuwcRcvWUuLU
zpWPH99IozWm0XWJiKBJgYlhxau+OJRwOce4eCwyY2U58hCbzV5k4zlajue2AxPDUuncleMy1z7U
BoIXu7lqe0K1VcMr0XvMXm4Kx0OvAltoHYXYU6QzEhtLXsdwB1jc6RN2ZySxD/azaqAXIx+4KSdq
QClQNuR2+pb45MJZTu+srYgKtmmjXS3GjdXRIOr4sRUlGl/HvNdOtbw5iFVTxjfa7JOaYbWuO3By
hf+DG/7ETupMTNlBz0C/adRTHSHy6qwt+X47DUWUmPA7HGjDTZaGTzSM14VbXcQzUJ6IjAttZ+/g
Dtl6nBF1VigWNIcsknd38KKNV6tFJFoc8hmuuafvPN/qjlYKZMjOtOP83Fcivq+6FpKpUuYZBA2+
XbOMdugCDKY5wOxBJA9pwI+gZGPpRU61dgr7gmd5Zjdib6fdg9eN3TaHBOK1pKbLibZIXkBj+a3M
9sWaGIFL/NRXeKa+WFnAfbLZWpSlQR4/TNAt1hMEnFSJvWvTyZJ7jP2U3M2aFt1Srw6Mzthsbx1N
nKLOmyMciL0Ol5ne0A1rsg1+lRWs6SCYd6OANBuaYbUqjLBbwe8i5ZP5SaP7y6I2RhoCyWgHeSk7
7wiBarbiDZL64iYpqz+q4syKAQDXRYSRU5hO0x4vOnvtKP3D5vhddaAxvXDhC/sGW0NznfOVlCGH
OUPPF63c+yKaKQL7lxlnq3Tw1qnsb8JFPNuE3RVC0n5jDvlWpOkerv1lReOGmhS4L2mfCoz3BB9v
EIxPVu/uUsbvru5gI8nshxsZ10bSrTWUOEeOF/YY/+qL+KKbpkOAtBXe/eWETeYKj0cik5bn4eZ7
pFPzTob5a5a0ezM3LkpAjX1EKQBFTz+a8L7XNbFkK1snb3YiDnWBSjaaXpJRb3pf6y22vvWqjpIn
3EcvCxMio1oMxI18IeS5P8lg+x2EJYSyfvpjj9Yzpd9rKCf8VYb4UhM7ESfiXs9MkMdy+A3c1SP1
G9/N0UJGph5rl2p6QLLEpLC6rNHWIKI7n/DNWScGalu3QfZlNjQq+bJgg+GqlXobaPHc6fSyM6t9
2OrrKiUEK5nMBF6qEUAhoW0JKgJlfaFg69S72p7gROmfJsS/HHjI5vDe1kVwk0hWSCwa9KOuAcoz
wOapVfSYVdaD8L2XRJp7xsj7kbsT2cKki6pgTe2B+mMWT5FFbIpERwmktFdDdgGABHoZGfQdC30q
LupriCUMMcb9rMS1tpOLNjebTQupk9H/uQjknenTqfatoAopnaNfpA+D6imxpupubnHbCtyrOR/2
UQ4LrakcyEFgRvY0r7vUu0VtRIzhyKzKDc+jGq9GYb2OhN5ufRsuEkxp6KcMKPwhu/WqP1EJuwaT
jB9WhMC5gRRMy0vywLqxZwYd6R9fFfnGLM27AF31Ou0VB1QJR6QF8/UX5ormNG8CKk2nZXiueia5
SxIoMkXs1ZnSpf6B0c9xGvyHqSiepQNCGaQbF8eCyeSYwdoKoMME02mql4bqOBLyaLfGajTVjTNj
K+Az48748rR4m1R+Pvu4kijr1WqdQ6nEb7LYn8bYfK8D3A8KfdUmyYWRzy+F19+wvu4Njg67Ti5M
f2AiZGxn5Ayp39+0LYftbERXYy9+1YPNO20PQoJnF8GPyAZ7F+Z808C3WeGf9R7G7AV063QY57Dc
4EabYNT9ARDgGLfsh9i+MlGGSjdXADPptsXZSKP7JhfO3xiN+GXp8DIApB2Ht57tXpbZJaXko+vl
N0Zs8c21JYiZf993xnWHIsFR1prukKEUg0l77l8CAq4o/7E3RGPguzeh88cv82vM1A+iZwo18/Qt
yr9oseL0Bv1cSnHT0KfkATrosXiNw+5SosJGrNnCtwS/ahnHeK6y12GOqrbpXhO32EaF8xDExF9W
zSUzm3DZAy+rYLq3auuh9ssaQ7L6xpime2r0cR2TXrvCyYG5BzJT5VQ3+JzdFNnw5oE3miq5DgKx
ww0CTNpFrZTNXYb3OVnSPVBx015YnXvNWrkIK7EPMRk+9wKN3UA89Lt6zB9zTgM3rfaWbBdT7fXs
ptsuqn8Hc8MbD4Z7R3XULmHzO4cZa3lkFkmN1A8w0hPVcRzgolf6yoE2th3YlyiEGRzA9RLVeJFF
7cYJWCm5xyAjcqAh+a8GE1qjkXeWIpHCG5HfK9DiyIHW4zwJ0TCzyvxLbYZyFbrzMerQ7eDh8LPr
00NmV4x9JXzqDKRLptdezwkQTsM6DCB35vEFkos1fhzwJlCPxDAyytn7qY3yWGpiglsq+5p0WV90
b33FjAhNJS4NYbfPw+ja9drrks3Amcr3EE0VK6xDdSqGC6fXDxa3r6BedQIpaGede73cNglTqtBJ
0YPWB2TtKBoNdqT6vqEJ4G+4ECn7Qi1f7c7eRRbBFIHYkuQL6RMJg5cszhQZMqyuoZBNird2GW9w
LGHeGx3GFOeL0H/xh/h5zI3rLJi3SP/wXYvB0IF9gukKPtUL0Oe56Q7HzmMQsRCDQvbzut+GoH5Z
Br/VJE4QledZFqlftSh2Zq/2DB1vbHA/sxH+2h6WB5Cmm1Ynx1QMm0STxpcECPbs60ZwuE9tu8WB
NIT4qnZGZN+lWf+MaO8ZofhZpES1Qdx/hQLpIHJ3Uzvjgb5vn0qE6p7ST5gMYkLJ+s0z5qL+ijX8
YtbGnx47jKiNtqzLeRW5GrWVS2c11Wd1gLg4N+9khdSjGhnXTyybCQM0ZtAUcBu3Y+pqlmLv59UZ
F/7hjxnyi3q6XPh+takPif87cad314yB1sLLlnCQzEBG687nozRfxlwd49yDk2QdAux0sFbfVNF4
niR0cyQCQgSzfzqC9zZz524R4bVgelAvBmqsqpdHH62YzGFdpdAmoBdDyG496GfewO0b3YW28NSi
jJu9/MrkrkOgYKXj69J22KMM9nF/PQ16+w8LsDWndQVk6srydirwOi5pWJtWbwKQYquJrqqkf04D
guKt8L5Lrb0BHiRwxJp1B4m8ZMfJf0/gj2Rn7rPRvYnD4myaB/pjI/+Ny4D9zBcdPQUz0nM5PnoU
rauwzcS6c8abumapusA0nl9tBd1hmACxxtXiSTxPrNxCQ04wX2gKMUAwrxYhAk4lZ2FjQlOUG9tH
Bu5ECNXNgR003Ti1/6PPsodkCkGqONfMOuXJB+2K6vCqjF/UWB0SITZ2HyDfmW8KY96P1UTW9XTm
L1pjZPYwGjpU20X/HAtFY63WTaFevjaw+8S+zgEHVIJICUh2p2bWMX1i5pgqPU5QutaVxXCdOb24
Lxo2g68vdWLWuDjlLbFONqcvFvbyNEg1CCvH9zA0PIZuhgLBLCSLuUM0aQgoU5AgyO74+oon1pf/
/4rKFCaRPDb+gbjw/Pp5Fxdh+//+j/i/odOEdlOY2ZEY8phJhpq2A2np93bisY142rnMSuO7GL7P
niiVKOYmFkFsf7mmOqTgyizBhcf0MM9JpbtoxcA528YN9l//vs+eKCGx5uKebXumfWLtSQRPAz89
zY/KR/tu1tlwRJ7VUsFk2MT0xviNge+Jr+c/z9O36fSV6ZLzcmoPjkeVYKe2CQqNx+wnNE9xa4dl
sf36Vy2GuafeSNiU4pFKUgokwZO35lpDFtXVnIHcjeUtNg2IIzF2Z+eZu59jHnqbfHKKfW+zQX99
ZfGZLRO+rJ7FE8UOxz/x8i2KJpzDMSEbM4yKi36egDJjKBoqHIGNTXg7aaNNXItpEwczn/YF4ToI
IfMRPUwfkoGs/OAbi8nFRvOvx+FjFIbyTHgEhH5cxHnY+XSWJBmmXiBgcjC9wKRKXQq73AKY3UzW
sEMaj5Hk+39/GnjcY96NepMPVy1P61+fTx3nLt7eMR9sAr5SOl12kOOY41s5vdaTwqjKQ7KTG8OI
FyCE5ywpCGKWlmHcaGmmOyHr7Js39MnD4EZY64iB+M/pdgUC3xlQArJjY/btbdSJ8cYPDf0YJFjF
ddWr4ZuaNHKnhWY7iW/exCdftitMjFhN38aU//RzUxkNUYyA5JhNwrsoOj3vaNnsvWT8+s3vlJ9s
XRj+L18ZSwZY5eTZNxo/zS4eWFF1gAe444zGuYix3MCwTLk7RdTULsW6+CofnIgmwqxz+WgTM9FB
lESa2k5zzADUxwvHyOs1kVZjA/WqHREVVZZ10Ghe8XHJk3KnHNGtVeRVbyIf8XKK7SxF+1G7u3Ju
20cx9s5Fjgq3+eY3fvoTSRx0HWXawndO/GO92SrSWYR4oBlddz7w356zKu8Yb4zmozmWsOXJqf1m
yxSf7GGcPS4r2vQFR97J7uL0uK4PsM9xj6KQdgyGQKRk6q3uZgzMJHzBcSqTbpWGVbUzbLRSJNXq
30x3wS1sgDuTgfwKdER+s7o+2fZ4EpazZGcR83Iaa5W3fqq7ziLq3u6G6wyvinXSR3RuNcQCFSrm
1zkK/TxBr/jNh76cEydbjOsJ1rRrY5iuTk9m8rpE39h+euzdKUUAkg47aQzvLsDyStsx3Iaez3to
u+g8bxgNx5df38DfH9biTy0A4JjrejCkPm402WAZhH9j4uW0AD+vXeBV7a9BpAEU1mi6/68X4xlT
7/n8w/F8uquJCT8JxJ3eQmHyD63OmGkYIURoPOGevr7U3yucSy1pVb6nHIXQ++PvSrJ6Lic79M7q
DFWqEyj7htGGtSuqoPlZVnW361xj2n590U9WOPlNtukIUzouxuYnh5hhMbAdJ9dHuZ7gEhmbBFok
Y0kpAn2i7br2V1O19SPadHlMBPNcXWFpE8LrvCImOYRKpwGdm7H6JsHr76cB6xbjenLGiYMkQuXj
04jTecSszXR5qWKGt1qXe1Pa2D6kMtX3lYtAnIaJSvvr53H6XfHYWdOYhEtOK1/YJx+8FtGoSLCP
UT0sqrlB6xFnlCa/ni0rZPbYoDbFRfSAxUfzzas4/cU2BaAlHL5qlhrRBydHdxlFgZejUzxWfhw8
grzmW09Y8f3QJu7OlDkEecwrvtlHTj+m5ff67HDL0U1WmjpZdF2GkKQa+L3oqRs6VxMbtAyL3SsV
Z943P/CTa/kC/r5DdqylhHA+vlJaZNOuVZwySISWi8FvZD/KwsBIBzINk8qv3+Tp1s0v85e8YZed
2yJO6eRxNg3qcGln0bHtDMTjEhXjbdiwe2y+vs5y1//eDpfrLIG/HPQuFM7TKtCZFaZC2RgdfWxK
9pJvFKE3sr/ELDs0UNgpfH29T5aJyRph36Os/ruocd25DCPRBGclxyHmemF+E6b4JXspghO/mYsD
HKXgm27s78+C3Y+WaPkkFIXlyS4RzHnTBLgMHetOjedRCN4RK0Rinp2G8MKia6Aqc50W0vom6uHv
t7g8X9taolRMGqWTt+jU86ibEvWB9Kzuvg+FAb9Z6yz5ZrX8tQ8uXx+REo7kGjAnTsN9MidI7WlK
+IVBVePQ4o8HLCCgFRZW8jqO9JxTlXlrwwetLFSzuClBAZQ2c7JwbmL0uKGD5kLm39zYZ0/elg61
h2UTBuGcPIAuUm2j0ollXMRM2jlzty2q5vsWFdjB0yX82CF6q3RgfrPOxPI3f1zYNp+q8Mjudlng
zsnWQLXexDDJ4qOhQ3U7JYXe8t4NjBXcfIPyGLAbtVQWLZznaibDM8ZUJM6t96/X+9/fF7chOfBd
m3GAcxq5UUdt0fV4Xx9poMvnytF/7GImEd4J7DPbn77LH/70cpaktrEVO7ErP25SsTQ1dGYnPs7s
gvhJKK7lozgCzlOAISKFVfz1D/xsiXPuCwEAQ6jzaaMAiTQXkfSiY5hBD0K97CFg8Qqjt79ZSqch
WkRD8Chd9gyM5illTvuhaLSDHMOt+BiE+IJGDgP8KVOA6RhZ4MGBCViBBQgOoBq1X90zMpu+nbKI
f/r+k3UlTaYQDJA4c/AX/fiEyYIvcBGT0dGFwns+uuBYGbqllZ/UA7Cnh9w703jTUONF67gsO1QS
JnZmRmKtEIoSLo7h0RZAyf0VuTVzd4V3ERa7LY42ELZsWPHgf+l4jMJhkbiBUMcG+h0c2RLoz1V1
5htddTSxA8VfwK/3UZj9zhx33AQ2fAfXKoHIOHO3hYPp+zDz7Tmymo+FNZXWKuqr6KomZ2wbpGWE
k6SpdzhtZrs8yrnzvNAcbZmBVi7J7AARfYAXyWQZahOkxo8pjHE7wV8Ca4syvM9NjfkCWA6cReaw
qZ9C2sBVFBfbduA2S+dJhWgI0gJ7KwsjvJsk7p4KnCI3ie2hmoiy7FZ1PjTpTlZXQIbWIQkj95i0
jYnrUYive4NJUOaW0aYWA5DVEKonWRUAMm6zg+PobYpoFGs+vfmQNHgLT4qZzTpzwvhHbMzWhdCI
unkrcMllX9zJWOhkizlFgG6pi9YGRtk3dTKk65Ezgsowg3UhXaPa0eoj5RxQfbRu3q+tbKHc6xmv
pNwxzhlE5YsNZA8UHsntXNbMiT3kNtgiQYrFcYU4U8e4aeivXiw4jhqXApuhtTJjDO19sLq2iko4
AyETnxm2XpBNf77+Mj/7YJg8Lkm6lkkDcPrBoLzISyrC8OiW4Bkjrc5vq4LK7rhVdBsYKKetuaP9
KbR7C3Ew3Q8pzPivb+KfrLDT70XSbtHc0+/Q9Jx8L9M8RvUEEZTdYX7xjTAF0klzD1sSW8WotaKF
YzA6Pdp/SMlMOsqwKN2baKbRWOg7E2Z0Ac7mG8frbWsd20EPq1QV5i9YmO1tgNkl5vJljzknSSCL
ilFYGP77osBu3VAKrSKpCdaZ6s0E56dwvI2QZEIMbFn866gLgzdRTGGxEu5cvASDnPFUMjpS4kzO
LsgnGpPQuO+7aJVbBbpNK3YeUoD3hVKfMMbPUdlOa4SmvrkP52mo1qMXsJbwmPRbXi6mDgSmKE2s
lIDZtY6sNkegiIkfdsljV7xNcfYAx859C4wxxNjRybJxC8YSXjCGKu6HyZBwQ4bCcIg4N6Ae1zUs
H4I65szCn7w2uzUcQPuhadH+yNTqc/BxPV0EXoAomh05P8rOcd+y2QXcbl1t5PfjtLjsEBDtXEJs
84JtGcXIXCFS6AvX9NTiK1z6SEvhpDg7N7a76Rph9h0OXWcKSVj3zTHySV24lC5Qi2gfHSr6j8tk
Im6unEOiZdDjBXsS3n+NWK2ujK7soLHBF4GY9F22+ufX9CUBkMwcqQ0/XrP3iCHMZBAeLZbmlWEG
OUSMYIJTZ+MSjM55E9uO8U1h8klFJKkD/veDsGgQP160jqA3oBoPj74sUzguheFXZ02EJ+Nss2/j
ejZCnLO6ILxw3YmUuq+/x083hSUNFjRraZ1PH7QsxzJIIekfGyd33zhS8ZkNgLUM8ndcp+/eSSA2
sOWV8KQ8u+guGjWjr//6Lj558hbhh9wGfdTS5nx8CGbjurlVEmCSeEO1DYOhuraqDHMiz4aA66IC
xHizu/r6on83cDaaZcKNaXik45xOXpq57LuiDaJjXoMvqsDBat5wDAj58Fr/46UUK5ianqpoec6n
kQf1iCtgDKXzzFO5j2TRR+bHvG++tWTu/vz6WmKp6T7ssAyxll9GcSl5p6cYQhLhQlObDbYNhlU+
sZO+IZUhq32kuEf1TLiDINkGc3FcSZHB33XJLCDhF9babwan/aZMO1nffL3/FNweTR6ghuWerG9Y
Lloaiw1qby6bT+lUZ6GTc9xNOCflGv3N1HcYKNgznur/7Uks12ZJLTMoh2GA809P8K8hfoGQm0o0
cQ/ktSMACEeF0QkRdGG6YaTb9agl2xpBjluCw49hAhGOAlDs0GHvU0KArhwh09evb+qkIl/mmwIY
ENKK7UrOwJMOKIVomUdzpA5zyKgCqm3hPdpW2M/Q20RdraxG5z++vuTJQv/nkvQ9ZDTiWkle3Mm+
NiIHnXLUzdg9deZPO0yxMPX7ejfhafRNg3vyIf/vpVjjhNR7AGWnb3uKxrFDNWwdZt/Jd6MPgUUy
YqaVDO+iOhp2bTKO33xcf1+TdhqohqqGJwsY+HHzsOsRekbrTIdE1tWF11nNA0ejfEgKorQwbcBM
I54wWvj6oZ5unPxUoVzpkmQIGMiocXnR/1pc5IT2aAupM9vMEecD0XvemnnjJDfKNw0sIct8wOlE
NZm9wwBZ30x2UcY3RmD0269v5e/3u4y9CJw1GQ3R6p3snpZb5JldkhHTAnT/maAkP9MiZM/5FHff
zDG/uZQ6+ZqdAu1DhCDuMGSEK+BZ4F/pSDiHyqeu/OYJ//2lMCuhqWLHdIDhrJPOKu+W407V8wHm
gbIoCa322SsVZDO7nH+MDVDcN0XHJ1dkaEJZytM01V8QKDlwFRwkNR9IPyzxph7KJUrGuDUdKCW9
qBHeff3m/tocaWLZBJbwPAsYwD1ZupwY2djbiFBCKBuwJY2B64rEjSesWibzPegahOqtYVAIaHxW
hv+6cjj6oAiwhgGD6AhOVk6Gd0XlIq07FBKNABCwuB6D1DoLa5X+12fLpdDeuJ7kQ2U4v6ysf30u
IsKlJR4U7tWZNK6FgiMM218f/ZaiGPK//ObR/v0umT+bkDsYtnD4nA4y+7bxOtR9/cExUzTYuhpg
OsdD/Ajrw1IIGlxIPV+/zX+won+dvAtayY9knujRMbCM5MffaFoBa6SZwzOciGGICfpsNCMwQ0aI
fZN1nkUpKQMJLhDFweiGeYDoKMN0N6ABeI2CLPZ2/pSjwEJsXJSbDucahJ34ZyuMbGGz4p7cewka
bp1F3xxLJ2MbdjObg9IBCuNzW0rgj7cucT2bbKfVh6D22zfbj4orpi7VN4vgk/VOB2qimZA4bbun
e6ZHTU88I1YC7pxhIJt6MDMlruI7B8XlcZTo292pVUe4euE3jeffp4RtWeCLTOyBRJjYf/yBYQQZ
JYukPqToIJ7atk82qPuS/eQHzaur4vJnWBnD4zcr4pNVCN0HJBssQrDqT65aobFBCxcNBxee3RMD
x0K/4DSUwf7Xur/A4sV/9gNbPy7xn89WUuSQX/vaf+lil1HWwJToGFU4Y3dtSfZTEjCPr/u49m6+
vtHlQ/+wchf0E/0157YLVHSKgoZYlJgkmA0HmsvxwfMwoS1G18Z8qyGYh8VXX5OiMSC/NskgRMn1
zUT+k+szpQagomSgLjr9cmibNU1uiRqMun9c5X2cl5sCW4qLCZ+iaJU5HiOL0JrG/qwuc602GPkw
Qfv6KZyuERvaC+W56UDZXmYky5//a4+SsMAtv+q9QxtV5sEOfOe+gmO0ce0Ev9sOd5i46qtvAODT
L2+5qAckTykIXuY5Jxtja1Sz3Xh4h1mTa+BC3BflsI76vjD/e6S1D+LhMaykWMBu8+Ovq+reGmS/
qL9Hs30uM0rj58xJvfumdANx9/WjPH2h9vJrmIn6qEggkp8mgwchRArQN3mA2lpAk7VKCPxGODsE
geV8FWsZyzBANF3G3QoYY84uTDHhfv1fb8NkS6btAjGzffjWH39zE0giWD1hHIizcO91VcP9z/0L
2hx7b6MUXwmvanDCmQLMy4r2P1bDPIRlr6Pp8TFtYe7/8eqwhoIwDybytRnLVZdxRkbTppvnsNs4
qsBexC47672dMH/++mf/vZC58HLKcgZZ4C0nPxstS6LRIhmHmnygrV8MTsU4MrXXahGSWwIVNNkY
1dnXV/17JXNVTtr/4ew8ltw22rZ9RKhCaDSALTOp0YyyJW1QlmQhh0YGjv67MP+/EEEWUXq98UK2
mt3o8IQ7UCTyuE31xah4UeNomI7+iWA9qFBXg3f2OfLlsHZbzX/Rn7fV67rS1wbqRdjkLHEsuUgi
o6xan7vc7eGemjZYn2Lwgp9OkqA8+Xha90ajX0MQIYHqUDy9/oq+oXHpeUiBa15lXOhr4Yhmt0in
IxS8cgEtn4v51ACfZL9zBQqymuuhROtHU1a75snW6tlEREKN65Q8YnmMdNkknJUr4d54vPqSL2aA
CVmmaxZK8wEQm9kKz8dOxfBb+JfEZ2GDNl+Iuwv+GpO3sp53BuX95TxS3QNRuURSNmWRkbH3NpyQ
wEeJHg3FeAtjMsk+uaIR4VGViNqtPP93PqLgXvfmqjMIqGWFKRcQ3fMGKLGC/gKwuKR/v8PRpxiQ
5hRasXIUXmuFiy0K2sPQXQBzxB3LcCOcHKqXRsR4davKbR6LDJvugh4s/Lk4fJ+5Ota8WWS8ABbB
pKPwZA35Np++RE3W/udB234f9onzDqk5g5I8ckaPd/WdK4JCFBQUPgC9/uWnVziXahJF29OYp8O3
soQoDhAuir8kA4j8Teeg2blxdMD1j8e9c0nQinQcClQeu2C5MOx9pw6NWj+BbaVkbo24mF1CN07r
lXf1zjYDhzy/dNRsSG8Wz10VkYUzS5xZoRfuATXAGDJDD3mSIcKIRE/CYA1+sgxvOb42D6zNZU+D
hdvi+vjmnoycJi6NU1t32M5EcOipeKBNDtgfrbZwq/waMC1BQPFpsjTsnB+v7bLtz8hz8G5bdEX5
uDctUdwHRGErUz9V3kihHBOqMfmWFTmCs12PtvwhqWKn3UV4fmv7oFOQZ2LKcvHRRHxE3+vwPCtM
1NLyU492y78kMMMa1O8VF/PHySDPoGKiG4BIwUPxTCxeiZHTD+dZpBc/F86z58zCoFvfr9CeFm7R
H40BoTwQAAM9ttQ6NR0msCbtza0W8QduguhmVjfOM0cCbm6FC+TKIs6v8s0PNKmbchlTObTn0OaP
KLDva+ixSqYQ6/0PVo31nqqo12Zhn/5AixmcQpZGH4ys+42ynPZVCezl3CKlcRLSGXr8Y17L/zc/
hjNKKgumHrDK9Y+x08Yuq9JPL62qUEZS1MmjjSHwe9vofWx9FIhCKLqcPiIxKoHQ3dSkm1sReJ7/
AeEVrKbHWQYtarronCeyApCXaMHvKNAkQj7Q/3+BjiTxrPKSIAHTFGvYepqffUaPrIf7ktBODhuR
fpFhEaNKlFY/a8xnaMINokEjLKLDtRmcMPjxeOaL4/u6TWxCFx5B7idvWSfN8EYIbAPod2oGePZa
iCoozBR4l5yaLSrXAM6L+/D/j0ccTgeCM7S8D9HGGcF4FtlsMpx+1J06PxSwh/d4taGAEw3fMfZV
h8dznHfS8uOSaYDJpTACR2Ox01zfRfLQ1DgK8RQhZVzFl9hBU5CrGY+zxMT5AZfxN74SFtwfmIyP
h7+/xMDzgFjjoS0We6vO7HIwKFNeIhf2TZlgtL6HJymw/sRx/kMzVNZK+fDOiK/vL0USQDDAy653
cwohD0Gm2RlH8+Q+wJXiNDoIFKCA1T6hS2CunOW743lsI4+yMCCR+aj/cZQnWpmarKHdZHU+yl3D
hkLbN9Xbf8keYxTIRl0cHy/qvX1E2qPP5dg5rprfvz+GlG1CLtOiimKZRbhPkBR432PN+2LZ/tc0
A9vRQupdGfPONJ05p0OyDVgRUc71mOipOvbkQd1wKliPjYNQpTnZ+tvOiNVJzf5Wj+e4CKZezwo1
Iod6AX18juj1ePnkJ710VHbBrqq70JrzP+kN4rzZILAheTzWnfWkJuXQopwrajetQeLugP6RSrEZ
dpwD7CYI134Q/JOMkKUhAXDjmci7PR70zsGkBsKOoVlCarZMMBqkxBPuu/TiOGXiIoYhOljcPGrt
tmuHmR/Ig4mzZa4Z+aZXLnojYWZ108rcF/HEvM4udrLghXUwn5a32Etd39XFGMe0RZt2+OboGcZ6
E/yfTVWPzrchNtTLhLjxLlHe8D+cVJO0hnKgN0Mk58/yxzZm09CZAiB+sQgS9I2Pr+PB7cAdRVmX
/SSWUCtH9c6ecolcOKaUiZ0bpFqLq6oOQomHDoELfEh6pAVFVzgjzqOu++Px910GSv9vZSHGwcAw
QZC9Nnf+mJ4zRZWDo1Z6yaWG6x8KKPmua0Vy9nuE7ba5i97vxpxi63szm2/lKQIkCH8L7a2nAZ87
ypGuOBpRfm1vAJjJcGX5b9hY1MIg2gCPoX6t27R3rte/0nqnMoYSbmKhO6cJ8vcTQACxNYL8u9UB
H+pHRCBj3f5iNB3WmSOCQj4Agt0ATxnPyt798njJbu8YfpAHTmEOjGBkLR4LV7ljVWpGfHE1c/xk
KQHf3Jz9mI1cvliZKFYStnvjSRp7Mw55bp0vNiAqcmFnlGZ8yYfIhnblyn0cGf6+jjrzpFrZrhx5
83YDziE73Qk4frxxyzOPYao90YZIAC6iDlgYqBvE2vRBH6Mfgd68SaBuc3cPuLrXTyOwGOwVavL0
8U2kG7/hZ59rx2l2SOOiR1zUpwmpgk2j+e/6GGueyCOUqEoXc91SeLsIgY1tYuPW9vgj3c5BEivN
7X9yK9q95vWuqbtxMioTKbdBV52PIWaDmH9cIqewq7BTXBlt2QLlFM1Lxngzx4DRFpURBN3byI/d
5IKBiLhMxuyiF3rRU1+qDnkiQ1E1ncA+emFvvXg9BojwptcasbdzpnDh0oG1SSfo2y1+BDozAVRk
D6LBbDS8SzPLTA9dNfWIW0sNCbW/XWI8rgzuY4OQDarm4mAOPnUnpGoQ3hgTgQaOwHFoO0Lr/8dJ
S8P769HIXz12P8QRCkNL/G5XV40PX0M7m6bCSaiy2xTx0KnCTUxVrPLKIX/9YtcRKdw+QwgAMS4L
as6n8o97EVRb3LlGoJ31bNC/GDAdNzZf+dTQ2P9GS5IivE7vpNiDhCp/QKUvLjWAPlwoi5o95qXw
WDDMRcszleGvkXC7wWPAz02sdFuaCv6QxeXOQpIefH2JSF3oR/gmGegBljtzmhDdf/y5btEw1NRn
Rhl7QwfTtSROQN4KCne0Ma1qBuvZq/cAMMfZ28KL0Vpwpy4+2RJhg6ZP449DMVT72MhQ5uw8Y6Xi
chtUUNcDgUErZ77alzdoqhpljQ3WpaNRk5Bja42Sk4VChHyn1Z75HNSiDlH+HkeJLAc6uE+5jcru
yr1652WRFu1Jj/DGFrpY3nMO6W1MyuWeBxVIMJaVYtd6hZaCAW4jG4cUaaJu21SRbR886hUNcsFD
cMZ6NyFSR4gPCuCIOBYKQGm88u7dHmY6ww4lcyB/lM+W+w/3eA2B1gbYX2AhLKg8+Rx7wHXEgIXx
453xmt4s9joFVDBC89eYCybXe92v6T66BlZjgxJI2HQWqF837YOP5oD8FEKtaS1QoUTPno6FhcBC
iqJo45gootW4Uf+uI3P61ur+kCKx6XbfS9oL/YlDXMSnETzT+2yYgJGOPaore4Xe4RkptOjLSHOp
OFilicPQ4PkD5mzK9ZGMpJPxo8El66VE2S3YFBiEdjswllgo6SViFrqH+NnGB0eFuS0EdPS1okrZ
XASJ955EUXM/OkMe/1u08fSp0yx8bNAYV+HKBrrziWiZ0EDl7jMFr+X1sk1uTq+40dyz2VcoSXUT
4bDZtN2TN6h6DT12b7dCevY8SRWCWEhfAE4QOVTYSpr4/eI27h7CePCMz6H4hMJ49d3rrdnXts0t
YsWpxUmGyo3A4CkNY5w9vH4EytkG/zTmQJ7wePvcLgM0HqJVeguAgHgOrpcB0E9lQORAD8BHLBFo
wDsLLe+d3vvhP49HWtaS52d25osATSEuZg3M66FghRBm0oO9VKqw34IexyoRvdMp2DdGa//IZJPQ
MSzzpjwlkw/Ub4qM4B+vi7OXkEAHsXHEPA5eh5QHGHW8Q5EjiTEXWPmZr/2d6wNl0+SGCgGMVBK2
LZ7GoMsBMRt2fLHLrv5hla773Mk++xmCGP02uV3wyZjw1bDiyjuZBWq4wmyGfekhgFOWowJ6YGD0
YVuNwNOu9jpvq/e6tbOyOEOLINfNX71bOEAksJrAK25CHzlDARlx6xI/adOcO4k9oF0QqsEh8vBf
31RDG/5qaWr/7Gi+FXtNlKYO0GAIUYEurA4ovGWc2zDtUAzyMSkNsDGsNgpAyvOABt+bzqzH53hE
XcowZ10rC0tR/PGq/tIjp59vXasPvko0V89uGHhvAzMfvjV6aL8P+jr5QlUdG9i8zyz0Mou6BvzS
IXQNOQs1d6VAZkYyO+JNg4dd2oTJ18rM8dc1xrzbiggP2d1Ul/WXHoktY0vdlMIJ/tu4RSEJ8WLX
yvkc5cJ6NzlO8r3qhX0O9bnCAWKcsndnmOY20ZT5cYgM8ps0scEXOr4eXqhe6CfLC90ttlj+d1OG
2VMcu8FLHkQ+tBmjRqRRjy9UiNUBnH33eRAh9BNQCO6EAA7igh1Wmv/mRpWEh9SiIPDLomC3F7Kp
0Y+uKeZmHrKyiOTgmgCt3rCCZ8Cf/RbumbUzO4Udk2kSaD/ehHdOJSjiGfVKIQ8djcWpFE1Qh5WG
X1xL6Vvf0HSHxB8OkwNDRa/ylTtgvuqWG57qkiX0uVnnmosWA4wJzUUXKLsUY9J/mzI/13cjtCTj
78eZewoE2OjHCEji1xdA2kk2UD7ll6kUCCfD6eINNpqEKPuvl49bBsysR4BAG2KRdJWJVANKNvnF
Kr3ZQdAeymOpFVV6aGXgxCsB0W15g8eQLi6YsLnEsYRo8fahng8c9qIq2aCO7NTH0UVfM68QPFEd
msX6lA47WMvl/vE872Uu4Jy4t6mw0AJ7TQb/iHMBICdAZZlo50zNviiHeB/nHt6deWO9Gzr5PWoh
p4C54V4Nq0NiQtl6/BPu7FTiQGgGc+XVuXk/wqGzGoLF+FJlEkExrm8MqGXzo8LUeOWr3gaeNkgA
ei3za8XNvHg/xoBIn1pXdPFGHV8n38bib2pM8QkhVUS4gL1M1nuoxIrArjH8b3VsE7A/nu6db02g
ZbogZs1Z4GbxjkejD9+oMvBb63Jk55A3H55wQiqiA1q66jfwwPidSMy+31JwaVde0HsL4IJxBCA8
Vy6cxfkx8qpNyNPQN7NyuMWGJfI9eeLvoCudnxr+LiixwRLzWbxTPlORHs99PjXX14RDHRFU1ayd
Aux7ETEpgiMXtRbt7E4aniAaFn/YQ5XnqezaQ5EOKLxl8uvjMW+3F2ETnYWZADzr2CwSuTKmkN9o
RXDJeqPA4lb7GZlN8hmMmzg8HulOhsVQMw6aaikRoVisrox7LfOlr537iLcfcGSyQ4H2WSUwD61Q
qg8y8JJ/kS0cDnXqJs9aY4efusrQj5pTrUFDbj81wBN2GTclUkbU36+vyiBCZNKXeBTjBVa+dVOc
9/gxyVtR4RviTRkC6klb/mOy/+luN8b58WLcXfa5Ej8rKXG4F9tcSjM2kzIJLmPjJO+mWFVvWwcz
gMIbwpU77PbxgWRrUxU26W1zkVnXM62xlIdwMXnniKqV2MAj0D6mAwp2K+PcmRKgFGrv0FZmDsFi
SqLQdcz3Ku9c1rSOY6vCpAWHkC34juDT49WbP87ioJB58iBQ8mQ7LYdqNchPbuo5Z002Y3sYkFn8
gU4m0uhWjjdORbfXWrkb7/ARoeSCRrG4+iB+LTeMg7arPiSle46jFlXOUKE+jL+dKLD8NbKPmYRB
ugGJawV7DacKVMt5g/+xUy/7YAVmqPB4KRDTITqoX8JxxO4tTCQnAKL/7yi1huYUthBvMhFBrS9x
lE7SDHt7j8jSVlucVbKDbILnOteK57AVvY3LUF4aFAmgUT+5aVs6//XuFJpbt9RMb1NaQ/LvWAQu
3kHdWOt7r/dSLlSvD5LzaPcxFp7xYH5pZWp+qsCHoUGfN47LM9qqaGvavejfksrm/w2p0+KDVTnh
t+QzYpYHqw3MQ9IPIKrEMB3dARujTSnK/CMN4OIZTfv0NIUSXUc0NINkn2jG+IP9jtx80TQEk76o
KvCppYX2BpIZ9IL8cEqe6W5a5TEj7sd+mN5Ns4/60hU7rTdxmJjKjMc10gqF57QZ5t5eln31xer7
Ydzx3dN/yf9Y28LDxlBO9Ttbja2zHbCvmzadnjlvJ2sw1Mqdfed0gW8GDUtvljbeEj3SadKoQkv6
52asSHADON0YuWby9HjH37s8Z0A8gSgwcNAqi4C1osCSE+Awjt378b5pEdoAJxk2FeKRNuoNL8Pg
m1+Stgm+RPVoege3zUZsfaxEvkyx3+GyBzGgjf/+1APRBhk2M9ao+S8u9UiWbZtWiXYuZQAWAMFx
5M6R8uGeiduVtb7zPlI+NgnbwR9TUFiOJaqiw95MO1cooqM04vgbGBDGnipTdQpLZLzjWIiVg393
5UE901gEoEpwvXgp8lLvceQqtDNuheUn3kXM7Eurbv8Judn3mYfWZt5Z5s71i/Ql1Q3txe5lgUGh
6n+NKvHX3tHX2tbi9jPBYdEyJlaweD+uL3TgQHPmElLqcKGfWmImq2Wtj5QbNAL9GbWZsd9H0+B+
MaPQ+46v4eDypAHe2DQDKSlyfXmFB5jWV5cCfSd47rJsgq0Msak5TLoeRF+MJLQ+65E2/lB5Fo+H
qIvMc+84xHvSB5+6wQmz/eHLPDG2dghOafd4v995TEwSM3ILIpNZuPF6jr0R9D3yIBrOEHH7sxrw
+9sKzHk+o0CEiP7jwe7tq/kNBG30SkKc//yPID/wZVykwDXPntGbG6OW30jPvS26Wv6m77m0y7x2
jv/DmOiMwAQhAyVbux6z9San9kKKvFHhmdQMkDvoXD8+4Ivlf8U8wPuELFb+4fGgd97NGUnHXYWk
CEHPYqJxr+sT9GRKcnku3saD5J4umWnel7NIvqxXJnknyCKkgF5JNIur4bIE6A2WlXlVx5uJ3eRO
9b5NTjrY76gtIEputMVWWbjTOkOdn32p/Q+biGSGIvosbCUo7l+vcdNW9NS60DvzHLR79Ni9DTLB
/THwxVof9t7KcisJVPrIHnDIuR6KSQV9ihko1e8cN4K2kuNuiFw80pBT2Xk1dgmPP+XNASGeI5p+
jR2BrSzp4EU8AorR2uCsCYxq09Etn/QobJ5iIde26s3cGAqEG2s4M+3pM1/PzcoGXEks2Eo0RtoP
PqM+6Vrm/Jc6BHYtTrnlynm8zbrnyc0YcW5ci4jSvB7RHiT33qSCc+ZNmOI1KY6nLVp3hxmzVm6G
Nu2+Z83bCd+StvmMO0jnHv5+eSlcw5Kk9TRnote/gKOf9RVImXOajRVehY5EqCQyMwh3Ah2X349H
u22nWcxzRsrQNJ/7UIsJm5WXxPiDpefMbttw30DATbZ5ZeH2UkOYRoCHUql2INjtfkKOcqhYhZNu
Hh2TrAEx8NJ7l2Amgz/qZNYoW1cxDr1OSgXQAbotnjrM1S8WGgU/ifnsL3Zh4V3u9OlsmB1Ktg12
qvEap+LOFkWvizI0nUmTI7FIPPqgMNCtkikmhlb8kgkVUJICLuJvmrawV662e4PNGqykcxSIbuoG
ousVFJE2PVut1F/sOHM39Frzo1uiVv34a93W2flaVKJgL5A3M9ziQJRZbboZkslnBA7aegt0RIsu
NtaSAIDq9l+L3k91geFgth9UNrmfPTVNzq4Zut7D7KIUn+xSYUebxJh3bkdZ49KQTXHprOzh257I
/DvhIQD2ogl9g2qz0BTqQGknZ1iGoEFHLR6LI0i+tt7pWNlHuBAY3ouIAO/ufNPWPjmtotLqj6Z4
6aEgElmCAwbjTf19hfEyn5+rGIafhqYCvwuh7jmauT5fYUI4a0dDcrbLBjuOyQb70Mf5uHOjUR3h
X1bYbJcUAhpXnVY+3/x3L8cGWE6qSirHm7+4qzkgCBD3ekLqX0aYcUk3xxtQb9N2M+Q+eOwhS92v
lLwQLWrJrY0PEvKrw2dE/mJlL93btrzD5OdwVMhnF/eMlqEkDZQzPWPUWWExWevOsyvrZjw6iJiu
yV7OM1vOHLncWeWLS5Xiw/Wq957VulhrpmcEc+pLaCpz16H+dnLSPNppbYMClNcW7x6v900QADaa
q5TRENGbG6nXg4buRL+6TJJzXWNuaA1peMTzQR78PJveGUQ5e93SUNSsjG+OF1gr98Kd0ecmJJXb
edJITFyPLvp8FOEo7TMyozSCPP/rVKb2D3vUXooxLE7oQemH2O3KS+Gj+/t46vcesj9HX4oYdSkG
j7jW8nld85ui/bGnJTZtFLirrW1l0BoabgYNFu0byfc/tVmefn38G24S1Bmars/ZAhVkKFCLHVY4
QNKkVyTnOE/9Sy81+6gCF1+ix8PcwvXncRAv9SSPM4pu807/I4gWUVwbjR8m58xooo9ahcdGNWKe
osbaRLIC3y6aWelWM9BD6qZQ32Ui/ThwunZtZiIMBrUU2bMBx6ABUo8W22KF5zFPdLH5SR6Bycyo
AWp+i32IBPaoldoYnxWN0WgTYZ3+XxJKEpqsCD9gaF3upyzAxl1aauW2u3PK4bHM8sGvgKul8ILv
lbU9NDilxiHSZfhIJRj0+WDHk6MCCfvv409h3vnkztz+gdIHv0Qs0cxONhVAvxiuMBUlplTWMxeg
T2lbWpVJmSpOZJRudBlY/cZBZASjMBoD9UaEtnnMw+azXqGfhGNijpKTG0016m1Kj/W9r6ZevBVu
mrxLSnM0jnFeTpjBGJ2f7oypli8tGl3DpiXZnI5SVriCP57c3aWUiD3M1JUZdnq9zRxjajUNetSZ
HoV/6HrT9/dh7GMSnrQgcf+HPcP9z34mO6QrYl6Plvnc+GA8knPZ6STyKR5X7VNq2M2cHVr69AIK
FBMfvA6V+mxGXmrvHk/3zqfk9ppTCl5yGKqL68vVvNrQMztDEGhAH9E0NVvfwAnz5UqZ487poGGH
tioPGjLj1iJXyvIqpzGtMq4JbCBkWfTjrtaHGI9ax0vCc9HXKEwomjDRU44+88r1ceezksq4AqNm
AkYo1dcL3Q+BFethE5+NJse0eLDSc5kCPUB4MlrZQa/v++Ii4BqEvQ2AzYTov9hCGLyDzMOs9Nzh
Q+/ssloiwle7IYV/KxqG4jLZTuhhj6aqY0gNZNiBEKDDV5W8GJu+qoNLAXS/xXDMFv7FNUP5K6by
hVOR0WLl14dTb397vA9uUaez5i1JNMk03wd82PUC1W3fTiNGA2dtzCc+R1XucgVwQWNnnir9y0in
4h/c7ILg0uhRy+rplUKrsOwE3Xgjew+XV8W7qawq91kEZeBdYnB62ck3GwBGWhwYx6SRlBaRVoeH
5qHjiE8q/73z1XLLbYVTCxXEghzz9Hhq9z49aQ/KIg5oAoLCxczGxDLy0CJKlel0aYbBOyOKkb73
K9tfOc73hpp9Aujv8R5CFLgeioBDZ24OF2OceMZG9EOuoW3bg4KIEPVbo07eOVMeGBdILADpgPMt
wq066kEn97LnxWnal0ogTllTGfikxuw5NMRwolgznDIHf9XHS3onzpujPEJ+ojy4/Itbo6mcUVh1
OZw95T2jDNNAZgcrM9JDRB7HSE9NgMH94zHnDbg4VWjEoG9EUM+w3mKDis6wwohu7Tnusw5HendE
xxscvOgdfyfH9q+f81mY2YMgjE49afoS9y2LYHJ8dC8uoJZh5vuj3FAk/GWmIFiQ7kUhIpLuZnCH
NWLqzVdlYAlGFCVZcCPcWtebaDQrdIgQWET5OvLeG6UXbSuSjN2Ya83nutamfZBk9a4ctDUo2c1n
ZWQ6xLwCtFCBei32k8FlNsUFLCV6959UJPqtP5jd2cxC7zgO6LIhWpquvAs3D9A8JvckJCxyXcRJ
rmcrDd/wZZBgNAPE9DtC8ZAIwAm0w8qtfG9VIVxTZQLEPJM+r8cBu29j88uq+nS59lrUqTeFmqpN
T3tr62FhvK8anGYCFa8BXe+OjLCGh0YA/ZWlpAnuWpWaUigezdTXe39wpvejaU1vZJ7Wbwgjw2OT
4ESpDVq6Ehbe+55cEKiCUR2xUcC4njNFE5VrSZ1cynb46vQT4rkVYuoYHvpHFTbJm5rSwPHxMb3z
PT1aSFyzM52FCsb1mEDZDL9J2/QirB7ryj6MzF+4eyUf/4dhsONB4AGtRlw9r4cZmirMmgFbnHAW
e9gJA1GCjRCg2laUCe58PTh0NJ655YBYLQOkyPVy2D8aeBGXUsw4YLFcukVz8JsIt9EhxOoTfaeN
D3F0ZSVvMkuSdh02A+IE1CrlknTVtq03IkqF+0yumdGGRq/aAL/VaUcFM2obo8SB+BzPPsvF2E6s
eR7dJpf8gLm6xo1AT5D7/nqNo2TMZGzhxlcCC3nvdBlW2Joz7Tsbd2NceKq9lvZkm80Aa1M6FE5x
qVvjdtzbTzMoi/ebOru+lE7EnzEfR3vGcrZ9GexlFZUCpcYQVsnf7yges9lIAQ4H4Jzr2c5QDr/0
4BWFlU/3KrfM/r3Qm2yt0T//PVfv2LyqAsq5zb/pzSwu2abTqtJKihgqaKu0Xa157QfDYG4Xpevt
tyRODCJwiF/p/zLBV5sfxmboeaf/kUCTkruuKvP4EkG4t7YKqb580yEEvyJnem/fzqK11NhRMzWX
rYpaiQY19DrGEdaBNdcZcpre1kglBYQigf/GhtsR7iPUxlErnqKDa4xrpMF7IvtAoSnVgormSVtK
DAFQ5zYUiL+3Y5dhaYyvQmfXuFbGFYUg7E7irKXeLpCVnmt126ItAu6q7vPjPXVbyeVjAxcnPpPk
A7Svr9fcx8BYaG4XXdoOT3W8TrbEguNudqx76wDh3WtoQmwFOEOi7aja0vIwdnVebgpDL97hNYUP
MqWvjbSnta7L3TXCfoInF17y7HJ1/ducdiy0ouwj9l3qPHUeXrVtuKvyKN3pzZTuMQWsdG3neOpr
tW+irl95+e/cL7MZDNZToOrRmllilIrAbjQtAE6elaY6ZJnCZLJs5W/ACfVsghDgAlXGJ9F4+bYU
YXGIRBsdVr7QTbGWlAc2IZ0YSL2zo971KiTCLGbUNErUUY5ifm8blyFOkV0HdL8LbS89xGylr5av
dVtHUwX6vH248iNur4SZNwZ6HwkcRKBuMhTPpw3lVekF8dAIB2xRXCJ2Azr0w4+6zetZWzxdedfu
jMmzAuQUQC8vzFKL1UagI07aNLvILPXznfICoW/N0sGp2y7jaRsBYE82RdauFi3vIJ0IbGc0B3QX
ntTlkgN0KsjzcEx0fAtvacXsqhOi9/KTm4zovvdCJbAYleIKzPLA/F5EeY5RCFXg5jjKaMwRxa3b
D1hUjfG2MEv0S4a0FRjaduh1bOrQhzrbo8j0U8Z290lzZ8BY0+pNv5NeYP92BtnsKm3OG6oUqTOU
blK5LXulrF2f4K+diRKj0zyrnkJXpE+RLORvnEySH00Va+OG8uakAzBMjF/wlJxjktOQ2YxT630U
0QhlxixjqmCoTJYArpSMjXfF6LjxvhxSjJubdObsTr2n/tXHhPA+Bc4VbSh9gkVXEc5myAFQOUuB
ybsbPXYyf2+Oqg/3mY2G7q6o/PFbGOFesG/o5A+41WiGsQFhX6It3I9ZC+CiRmR+VKCaD4FmEfUa
RoyLbJBW564gctoODYDxt4pCz68YKIS+tZXsv9iT0n+XXuKWp0AvqGo7prK/K3Tuh11JPp9syzyX
vywFB3hbhaOPUVxnzTY5rh9+WDmar+2C66cSgyEaSzM8mfrm60b648US9hiT+M6xpOytJ3zIzd3Q
RGJvZbJEmc6pPirZ0lMwGvOAokL0WfiTY286twyPxTQ1zwM1hh3MgmibG7G17xvMg3W9S16GyrPf
Nq1K34CAmU7eNOXfvYg3ywIYusuTIj3huRi80aNEgXez/usGxzsoYNJvqiSAR1AL5yks8mknO318
rj1dHfrGBuNCbfRsalVxSETjHGifeuVOOEWNrLpvbXy07ioKwlAokUWzwk0QJMPeVp5Hy6THPVp1
9mWiY/UjLis+KXZlRxTP0ULnDoehkssnXFo6SHGVOAzm7CPfA5/5GJpx/BzqqXdEQ7tEXxQxj02O
hNc7vZMdTs0OLt7jGJ6nFMbcsSpsY6epxN2Eqox2yHIHT0UeNU9hjQeyqkwqn3pfYL5RJk9doudb
1Y8G/7PRXch/fxda8F/XhvXJKfv/wigq3kBHTS5RlelPlYlVs6u35lHT8dHuSuzzMCgOMbx36p0G
Nnlj0KPZjkpoezV4pHs+5u3aUObnsMmmQ4YfBM2LDnFOMeT7Ea9uhB/bfgPtpH4XIz77rBepgHju
V1tbp7eI9IC6jKUxkEq1uv0+Hqbouc9Ikt1qwlIo4ZbfiayJMEBHN3gDRkSfNvbY6qym61Rc+1Ju
B6fl0KZppN4mAi0ZGTvGSS9QJYL/L609ja3mGWXEehsA381wZxv7Y6fjCrNTZKzYkEtBV83jDTUn
JG30QWfROw97BbQ3vzoB0kFT2WDZkWXB3jf0N4aS02Ya6F9YWJ1sy3E2beidNazBbUBG1kkBYyZT
APpeFhQUiHdc6NjcSTJpNrRKY9rZVCLpmEAQMg6+rppqa8GfHY9TT8R0qKvW+f34NN+UxmDBgHmf
FWYoHfF7rt/ZYPIiu0+gqXEOtANk/RBjAygN2zLNtJWbY36zr++NGSSMyCmEZTpzS9XBSU8ys22J
bIBbTf3e1eP8Mx7Pza8WtsPTNERQwf96dhRqgFbMGT71uEU6WiEGlceFwtQpFf5z2ejmHmSQti/c
0tk/Hur171rObn440RODw0Byf72SRWPmiQhgvBZV4sQHgUHsLpK69qWYzOxsBEOwr/NMExtzsKZj
jLFJjm9IUX7EqNx7xsKm7fdmOzTv0OeXa0pCt+kyHHziGEAmyISQ51z/OJJkKQtWGBNe3X9b9253
jpSqDtU0tpdU4EszmeMX3xZqJZq8jWeI32a5GyT1YBMviTSd36tSJDFpVScA+VIYzd9PQ1C8LfAn
cjauXXTVXjc6Oewef497A8/FfmoeOtG+WASQGTJNCVR/Pn1eJsfcLLX9qMMTHFTydYBSg0QLlZbH
Y97b4LCFZyjYK8XRvF7lqVGARpI+vDRIgxjQKn1QOvZkbRCdDE8jVP3k+HjEO3fIDJkiO54rSaAm
r0e0UYDp/doJLsLp93btX5xI997oMOneTNWhHM8u3hn73Cj/unEDSBPlUMhRIP0cBI2uB8aB1wbi
o8KLG2RQ21wx+9fg7yzMyXz/eI43q0qdA3wdooCUlIDhL64o0YH5Tjm1p2Y0inaXNyh1g7+RP+0J
e/vAaoaVW+PegLTDQC4gr+Pwz/XcKAGHWoTz0NnDkwuZYaIsb9MC8c6PytAHol/Zx+Pf7ldmieED
HCjUKuaxrwfNJ2V7FSAw0L25fXF5CM7D1Lof8Qr6hkdW9g7eqb2iqnyb6jEoQqLUsriwKAwsrgVt
pDkkEic8o2Q2nHEhMUDj6PBbaTHs8tLEDA73LVQQMvU5DiPF+xSMPx9/3ptKEr9h1kUH2Yw+4U0u
DsmpN9Os1TGC1f1qUxOa5buY1yhfOSt3PivYQs4m0hXklkvdPiYSuzGAq3OpWQ5aLY2ZPFOR0A4a
2od7RHrNFbGCm0t3BjvBIoRmNYsaLrvIKHR3bZxggCRb41jklrUvnVz8H2nn1WMnEqbhX4REDrfA
yZ2cww2yPTY5FbH49fvQsxdu+qiPZleaGY+cCooKX3hDkBYebH5tbHdG3M4/8Xm5cRVdGZcFtMo4
r/kcwcXLpTRqAzKASFickrgqPxepMINSq1wCmQmTdnCcQRXXzq4Rk3F6+1uuf/OLO9BAQWOVlmRJ
0RHaHrqZJyNjLEzQqVaVHmuQZ5emcpRdMizLja957SVpzBPGrapmCAC9fMk0sgyh1VF80rNiuNfz
DKZ36Y3u+y6F2bVDRN62d44sxzu1iKZb7ID1CNi+6No0WCt2LlJu69P9lQKB6GtVJ+8ZPVdxuJjc
i1FGzl0OkQ4zj8E+5c5yqxL6OsJgdumUg6aiWcIJsIlmSk0u1OvK5AQX2DpmZfKTm7um6+VNfkNt
KJhVuNNzY3mBaSrFD7Prv4hpcA/uILSLmVZ0p+i1/NcbnqdaBfSg1VE0oFLyciqACQtg7I5yLKeO
C111i99KV+UXQKDxe6xL1WPJf28Meu3kWkuZGGNzPnM1bNY4zu4gZ9HIPtXxOBwHgBScXFyvWO2q
e+EoC8eJZoZOatIEAI4YzJj93Dg+ry1B6gjgo7mYViG0l29eAD6bKOMpx8YpllNEePsxrQqmu7Jb
f27SZS9Haw4qdsvNovG1Bch8A2TgYOIO3lz8pYKeHEyJBBOnWXustdHwApFGM2Tlnm0ROu6i4YlC
7bz2U0joP8q6lR9LrdQErpNRop8UhG/eUdZwf9W5lpm+LavhV5RN/fsuSSoSDzRV3ilqHXAUd09g
/AD2oOEjbTmVvusM+l3fel9cRxn/wIRDWbRzIiQZpgzf5tDIUudSjW5VPuSOhlh+VNjVdKpJoR1q
FUtUINlpFs0lGuZ5BmlqkU3CjpNl2EetgxZW16HoiVJNVF2c2JnNu2buTKBKWR5R8+icVP9UJKY9
/x9OMK5hl4xhPcS27WXVShTUQIr4JDtvobLo9I/jYDkh3axbTqjX7iPHpgEJ7EVdwZkvl083mUoF
8Xq9fDN5rPNF3DcWYPehn4bj1Ma3tFKuLVeKuutehUsFHO7leGCVhrQ2WTJtvNQAxPUp0DtDHrRK
G8Lcq3EUNZLkkE2w596+Fp5RRH8dl9zrUHkoK3IjIFT4KqLip1RzBrN1dPWsG4IM80Pt4M1uGu9a
YOhk+g60ST9SItUNo1IfD9YkykOKJtJDPU4da7iYkvfxos37Mi7y1o96d5oOyPPgkNqrZf3RaQ3t
S0cZ4iFbZfdCS9EAsjRalP9AIRJwwFR24mc0gCwK5lylNGJXkeOrxjhnQUw6FvmJ5y2abzA9t3x8
no/m7QQQXmFsSWUfJMq6nf+6L1olWkbkOJRjhWRGfdeqzfKJ4kR7Jysj3bkiUyt/wMjF8D3oB3ew
TtNfVtEUNYUao01Du2G7HIxa0R5mqqQYYI5x3x6XohoqGJ5a/cnxZOoFPToB72uErry9JqfslPay
hqtWDndt7ol7haYDd0VrDcuuTAVkgMl2sxy7FXe8dJMd3YHmGPunCGrERe2zrEbKCVrejQBls/LX
5YAzmocYDFE9JJPN7Vl3tTAKp+fKiOb6AnttbB6V1ipawBseDoOzXg3Lf4uvn8ekZrlmLERiBIEv
v8DopC1FgpQxScIpq+qLGwd5OooyWNtlro9kaVfs5lgxb92Qm6joeehVCHXlQgCT3fZKp6QDBmt6
ySnWjfy9ObtAf9l4X+24Vm+kLs+Cb5uFRoAArIHQhMR3W/GAPJyQEpvJCQWfugzTxFWMO6cWzi+M
Uty9FnUVd5PqTBe03PFccxJ56mJNvqt7EPCdbi6PCP02PUI3uvbdRfgCr7baEMFkOko4xqX9qS3M
GVrz4Il3eH3pjxOXyK94NBfr2GGPa/vEGEpxyhVjGT43U9+G4FCt+8pAkYpspHlY4m5Em9Xukzt4
Ej/cFo8jv8xaMFlR1x56WxcnJRbojcXJEhL0NEfEcpYl4CJUd6ZRihOS+HoUFFmaHdEEineLNcD8
mGcjuZBItX/QspnaMFI0I0dES2VfZbMp/TIHzGGos3anjkULCQGnSi9lswBbLgcIAFml+frYOt+y
ZSwfnKJ3v0m9Ug6ePYiLAsP6i+EMZb3PcIK5n1o9+RY7StFSyHFRt9EN6Lk3vuiWzfG8ekBsgNFE
7wxaxybKQFhn1uWspqc1MaoPsh2zOiyYgHolRbvVMfH68Stai+KQzmiz+AO66X0gqz7Wj7o7u01Y
R036i0jMvtU03zZS14cD88WC4kc0Abe9Quk6qQZXxDvG1Avf56mZAHnQ6zCJourjMMgHzNyRG00G
98FpRyOUrU71vXfmQzPFH6Xs5lPTGNoxHu32xk2+ue6e5w0CDFg6eNMgeTeHTGmPuGnPeQZr2JLN
3sHSwTvYhat/rjJoEEfDnNTpgexoYUXXmFK/fedt+7j/jo8kKjE7aJhXuggoRM5aKqz05BWZGTRd
Z/xAW98I08nQqA5GdWglgwwotf+W9LjQ/CQxG6vRu/Eg104fXF5MejY8DCHjy4OPlr9rFWjQn9jb
+ql3s+YpUTz2Dc/15cY7b7q26ztzuaGcwzHraWzHl2O1/EzTziI9IXPqLX46S6sOcAuZvqBlWumX
IQdvGoCIj8rASnM98en/WJ9GejrKr7ef5crnZ8OASFwVmoGNbD4/Y8w1pnXJyWqpvv+uEJeZ3gv6
jhT/ERxoQ3MpivjgQB3/g9xAa9+4465Mu0M5GM2IFej1yuBjMVJDFWLGWWgEkYMgrXexVtMqsfTR
jTrDJhd4nvUVpsfMo7r32kRM82aQaySjuGc1ZTAspWmBmFPtxw4D8oRmYVJqYd6kRnPjUl3Pnr9u
G7YXjmkIqhhrHsITbMIaKiiU8q0iPRdWfpfVnNZNatp7ehj6XVdb46VEweFjExl0JR3nlm7O6yTw
eXiyP4qC62Sv3+CvqEqb45aytZKczSjLwqQbe3/wEjX2F6MC0Q6AHShWoTwuKBM80r6DTVpot3CE
mw/97xyAJmGRwVxFkPnlQ5RF4RhmTGl9XFpEKJMeYoduZe3BMJL8xqLenrf/OxhFD2SPwS1u6eOi
rxKqOyI9z5hM7MwmcfYcLP8syEzibB+Vd1Hj6A9pan/HRPizVFQEPFwNpIKnjbtYilVMMtGCScnF
jaVwbRooBKDKAqByxda8nIZ0gbZK1yc5j5WeBWKqqoqqU5f1tLuz7Eah/cpgCBjrlo4a2Yo/2wxW
5WmN5PUSgxrVx8fRzvQfeYlSSuxUy4e3z5ErOhBcaw5dOjQo6HVvA8cyw1ccBff4nFlOuS+E/Q25
BLmTedSBFdPmQ1rOUTiDtfe7BfZMSioVJGDbQwNka/D201x7cew4LRiDqGwTPL+c5YWAaATzrJ5G
JRrpqQzJh07T0g8zzYX/31BbApmd1lNkFjI9R9AfQq+21G+WVvSB1mTDjQr/lWOESg5ggrXizhLa
4PPlUpWeLmyOEdOQj4DU+4DagvTx4MkDo4chNkbcGOBIhU+CNT+9PamvmSE0UIgQcH9ay2qvVCe0
vm8HRFLSM4s4O2EgYu+oFku/p7y2kwk6wETb9o7c7cswWbgcasZwyOCQhY4t0YcVaR3YSse+sthc
cZT0gQt//FYkuLnS2PyrhBZKQWROtGu3fYl8NhpvUFAkMVVlOQP0nHaemsdAlM0qVGtLBH2DLWjc
al+7yUjDIkZhZ5jHjz3GnvtKAR46lTSTUfKILsSHShB1nQgSUd1iFW0SvPWYeoboa8BUoU9tO736
5KpLW9J8Q+J2QFAOs9MusRCukQALndz8euMDbuKOf8fjKgK1tgbJW2NGorex9LwyOYsRi51y8cqg
n21YduNkHyUTFYwFmkODp8mAHCXZ6SQFNxbxGkdt7kJI/KwDzFIACm7bC0kqO+RykCauY7D6PqpH
yrgXdRMbN+DjV5eBplFFWR0L0ZZ8eQZoS1T2fWauy0CNQw/AzclN6+JkZZNO4ySdQA61ZP2q/I+W
Wc/TDCBvdW6E0PsK+BOTEyl9a8XnxhbtBI2cJdRh44g8tG5BnKLM+PaHvXbc/T3gJr7AUrN7vl3B
/ilZ6yfZovzKQCyEcdH+fnuoa8EETShM2aAIkaa7mzsFnBIWZxGKRrMs2cSydHc13ne+EdEVG414
DtPOKYPSTjj8e4S9Evi0//leW3c42QKTuzYXNs9QW4qhd16KIs1YLztvLIbAKazuk54jEfP2+77e
ogzFkUuhgMo1V9vLVZRCFIIuO63yRtb0zwIpIN+hBpScGq9UPjeRbnc3IoRNmPp8fFHxWf0TUESl
SPFyxGlykPLVuLRXT2l0vWjFfdbGecREe8qmLiQ27ypfr9Xqv8XHzwODVoNlyOFA82RzvYAwWnjb
VZEacUlucCvdY2OFMYyDbXaLs1jYFOzVt+f32ttyCPAZ0e8Cyrt5W6L+LiEaV070U5ujJxMlpNea
+YuSzgeINMsJFm5+A+N99aPiFk7EsppfbrHkU6sxhYoan8Eqm/dFWdS72EMzuTbL4Yer9zeOvGsn
0QpRZqHoqJRut0yn12acxeAdXAOfRHbPfAaUN01+qTlNSMteKVF4swnHYZW+Pb2vT1sYUX9pZm6W
r5Wqat0ywqlPjR6N7VRNgtyoy5uX7pWBDHgOUBQ5aWn0rUfUXzkGdmce1pgxMoqDnSH02qE9Dcc6
rEywMmbVu4FmJyPfNktAPGrdbhFWy1pOxYFegvOuVvMIuIJ7S95xWxdaVzUEOKpCRAL4v2zhupEt
FA+/NlSOChuHhCIiA+LxCPAb/ZErHlVC1B/9TGmyUETTeHSiRNt75rAgNsUJNwCvvrHmX80VjgHw
HuHkgNPgZNkc11I2uISCeDtleuk+FZmWf1AWqR/f/vRXFjl3AmG/irr86oP68ou4UIYbmU4F2h2G
9UBEXN/NvQNdF3Sw9c1O4+lWt/HKOl/tpVa9JTTvUNF6OeLQy1GxBmzJxKzRfZoVvCnReUTM/NCZ
mYtFJ2GVP6Ow+G3tyd30jV+P/ZehBRCqFSNITYXzZJvudJaSRzjI4PPk1e37yYjTh0JHHy0fhvhQ
2mlKkZPAqEKyHK0i36hMdTVukMlDiSnfLejPq69MMQXIIFIquOG8rmwItdAipYnyM8YjjX1SsF9a
AgI+cQu9d+UIpbfO9gIdstazN7fhlLpOOYiqOAOIRykk98a4DZGm8SBcKXTmiG3z+BFAsd6Hby+x
13EHr0hmyT1Mx93aHmwKgY5QB7iBczy7Fxe2iN+parG31Vm5kXxcW1uMRNBBiZcNvf76X+cLajep
ma4WdKo2pPeN2+vv6pqbUdUL6wOqnfJPPzWj8JNZm29EG1fnl8athSzGiuHanKES/cSFu5oPqU25
PybDFIoiSnZzlUCJjzDDXWHz/zmtREMVMCDEUhpirzzLZrPtjczM8zOq/2Ub5J34Q9gsvyhGNX19
+yteCekYa61DQk9mGb1yxxEUZyw9y8+5mtEp76zET9EKOfbW0hys0UHbWix2AJhYf+fV2XBuh8i+
UYa+clrxDFRDQflip7tVOCA61tVG8gyYY42876iJ3TK3XuI3WjFkgSkRa7qRKV4bcw3sKPau57Cz
/vpfa8rLGrNCui079yNICHiCJC5+Pdjmk5EjfnzJqhmE+tuT/VrLjGPBVVlG9PZW5Z/N4d/GTW+0
5pzjypIgERs1RvVZQJ5ARQ2OcuS3eVc6PixxNfrZa+qTnIR5Pybq8MGclTILuiadHL+s4/YDoIQa
iLoxtafS1Mv8bAkr/9wXnvrR5cjz/Fjton3M3/KrUURkHAZtjqbdjRe6tjNX3VWd1ssqZra5+RtQ
c3UH44pDYKRw2y4tC6bBj9IM0yxHaK0Ay37JUTcSJ6i02vfO0Qct7HHZuhiT6TV+3NPYTNISVPuY
ATHfOR40haBLJvVxrpXh9xBHXUlp1DPnIIZV9nPIMv0BODY4+igjsTMGHcVgRWWQECZzfZeUtnmP
FYUd3TjyXgv58P1YoyBl4HTiIrIpLQnS1anKOYhEli1fhylxj2tKDSIw7fvGtxQq6gERJRB7mWTI
g4kiTx+aoiqPJpSJx0ymJU68OZS4H7alpLafNBiEGjMElRtr7fXx/JzpUy3C+RFE0ebgMotubKcp
odaYj+W9bhfRYR6xrXD01rkx1OvLjkkh2f23QETT+uVWMubIbSNu2LOwzenX0GWOg8qj8MSN1XZt
HEhm4JWBNQFpW3/9ry1bL+oCswVsfLe6uexEZvfjflgSeUtM98o+RV6VIAZ6NmfEq0Ktogx6kzsy
OdNwTx6G1KZLqCMI6NWeseMkLC4DhrJfktaLoLeAnYdLVeynYbK/CUofgVTq/FOJEclJq2r7ODX1
4pPTDPvMTHuIwBOk6Fpz5K+l9NSdnSVtux/cIr6RezwHPS+DotXD7hk7AwuccvjLGVNkVDpGRxiY
mOlQwgUR0Sc7csY2LFtXye6NuevvqmJx9ksBGM7JJI0Bd/LE73lWpyRI53ZRUD/Llj9LaUQfTe4K
2tD0Kz8MEN4+ZkMJgduOE6XbT0uTYZHdWfl/9z3gaziAYxCXIHjephdFJDoMO3OqrEOZHZrGMxCL
wjMFz1IEe/MeFo1dGJ/6Al/pt8+317f/Kou2orgRxCNU3cxfCu9m8ZD8PudFNWInpfbMT9eVPdbC
rJGfk7cMuo8bFVTyt0e+tn1pixJdEVqBXdvsqWQCz4WcL9oSCjY6sSicsDXt4WmakI1/e6grIcCK
cF4r+HRniFg3h7gDO7FIPKwdqP4avzCUdL7oXWT8KYXSnwclLaJAjZ2oOZaWqcAKRBZD7DpkP3+9
/SDkQKzHzXoFBAxfDgGPtVm0uZTHSNOHSUUxcm1XhpPex2FVzfoeo4k6KKOB1qDV1iGApWJHDo9u
YyJm3ygTNVDLwbizs/l7hLjRoRnqcY/OfrIrFhjU2ALhrdiW3LP8eb7gOJ0TvMgvtiVydC1qJVDb
0X5IMy06oM/i+kPkpX5fu/POS6v8N+JoA7rRI5JGbRwdhzaaQr1V3DCp2ui+GLwRZ824CpNW6+Cf
5elBmsr0VDWzC1lL788tQSP/Vycfa2jylyJapYlmK/VNTAd+G1BVg6RMox31KAlZz8x3gCOLY0bU
dFyc+GvX2DjIGmqzo9UzH5bI8/y0Sdx3QFAALLvG/NCUseP3qdddNLOdzw0NtksCV7baLY4o91Db
Sf+TCvcMz/uhFk33lNYWvfbILS7oPmY+ObJL2NC3fqtkM+ymAW/5CH1ZhfMptAC+/NYToKNwzxu/
AfMRcL31+6yQ6l5aWvV+9nSWR57GvrRMcTG8ARg1u+rU9WL+iJWLik6/PR31BLk1MLgGqq3TTzWZ
xM5ysThSlHHVky3Kp8GrHHiSvY2+q20PbYw4fzuqOOcusIy7ePDFgkzbWMF4m+GbX+qEyRNJ7p2c
AY9CSZp7T/kjXalEyfBLTkX7ICZThCNqRj6WNnEgFKQeAyM2pULgpzkf2n7SfBGr6mn2xs8KCCsa
8HMDcrSD7Sh7ubPsqD0OjSuPzTTBNlSr7q7uUAulCh3vYdk6j3mGIYY6WtEBgytrt0woSFW5Y/s1
7Nx7MzNKvwZ7H+rSGx+9xir9JrM/CmcqwxpCzrFTmv4IU2/4YEsjIbER9Clbk/g3qw3jSz5o+odR
pk9Tl2JOr+jZRSXG2KeNvMyWzHdt2v/E+Cs6DzmVJaod1m7MPO3QWC4rH1gCLaPElWErdZV2qI4R
HzZVJxlP1amv1GY1ZG7Rv8vtYJyH2leBfB3tvnUuKI9lja/J2jwJ9DH3McKpu7iTxgH9tdJPbTp+
YDnn+3yaGoIcdf6KKK0WWtLVdpQO2m+SoOCuFlmEFZmn/dDKBsYhWp7656Sy5SlbZnyYZdnj5d7H
d3mU0g1pegubLycK+lh1dwTlxg8PJxrfEY08Lpan3KWLAQNSa7oHT8zqabIG51CntXOvsqifEio8
j0PhlHescfVxkbP9Lirm9kEDHBhGqWZ+TIye8iY1EnA2SXsZGm0KTKHLXdstUKFryLBjl33LaxOJ
KOg3u8Vz69/4bDzWCBw8VMCvL71C5JPb03kx2u5CFXP2XaMVviJceKAmeDkbVXPpG57kQl1RdJk2
OffVrKRfQJ7Z9643AMAZwb3EHI3v4mxsH3Klg2RZcgrOcvmCyafyw8HN4ThTStx5EF4+QGB1WNd2
gkys0VzWduQxg8Pro1jn3o/6IB+zodK+2lJvvrYASC+Z9NBSFV290xPlGyXQf+g/f2tF7T5AAOzo
CWkNc1hqe0W6kkim00I7NpO7rjI9+IiVcytSfX3JQoigbkSYCiOK1sLLIIUYohOVNmdnr5fVnSRN
8GNE50NpdPKu7Z2SwHW6RUO7ghJAVpY6O4GFDebjGY77VzBJPiEneywoA/eW8Zl2smv4tspdt185
zP19quelekLeqDoXhd2nflOn6tGB/rP48SBjTu5Czf4xEkv5lFUWAV05at5/d24H+gkgeFWlN1HW
2ETx2WCrAoY33STHiE6KKucmZCM7H+eu1R+G3hje6ygt3wLU0du8chNTmF9hnTg2aVuUkq5Puih7
jwZa73HaZ3k6fPIapAK48CZfRWb7MEKZoL9V4mY3qlV/ppLt/GqaoV3g8iVADUuZ6l8gnawZ/Kg3
AceSe8hF+atQpt9qmk0ZBEOl81Mj/0kppfmBKrbc9bJftTO93vfSevhmRFAgvaKSnwB1VPcl7NCT
VSCJrGltnuH9WvcHsOPTZSaIPGlprARgln+Volp2TmXb+1lz2r0ohzycxdSdCscbcCTFBSYua81P
I/lniKV1NjQlB+pMl33gTpb9u7oy/6n10bibnHncL7Wi7O2IlFszotaHy5ciQdUg9NFq7HDXiYhS
DCNbe2FUhnBadAPHzTvwjjiVtlGmBkvpOn40NqiXJ+p06khTwy5b8APKO92H/9E/tFrWfWaWq8BQ
81+VbUjfGwo0dYaE65RYO2xV5Y+j5EqICcXyaDuR8s4ede3O6OFTDGIwFj8Zl3feqvVQyb7iFtJX
RQE73elanYfDlNOfA0h6KZp43keFEoWpayoAnvUubGf9T1xF895d7MSXA3KlcWW77zWjKS4Tmc6u
AcAU1OVqVEOVYQ91C11T2yP1Xuq2DLTZS99F9QgaQAVN7eNsAy4Clfw7faXK+4YVNXSX4/5uTqxq
l+QjON9Fte4qoM6hGEZtn4mhDAf+uB+VCSUwD6lnsx6wHCsic7e0C6X6pYKhZmuKrwu1PBC3TAdV
NvOnCY2F93bdyzNTn7+XKAQ8UDztDwBC8HanZHBolTKHxEvX0HNLYihL8XCsa0bfSlu5G/NY9TN1
joM2VRU09WsFghQisElBYQZPTDdEOmIKI1ScDvibK3ciXdQnpcdffZxSDQWURnsCcOCFdeKYh8zp
e7B0Zf6+QEV3t9BrfPAKHUkBxcEcsFQ1RBqiuXOR9SkGPqHSN94J+fo5LIVAsX0c5zuQibBHDYop
XoRRJSVJPsvkZuGMGddXRDqafbXUTpCqTVzxWlNyqjAtD1thwiQpETM55qPePqXUcO4mkSg/FNHy
MUoAwikbGtRBSALPVU0BV56ztu8/lagBBDQicz9VgCAalZjfj0h1HBIzthGMlt5DafTGzgI7tlt6
2wwSJwY/WdljiAgCqGq9LgLHmOVFyRciLrNSfFQnzECqSnyM41E7KqCSfdhaw9c49kr2kC5i32yL
720uCEIzr/kiYxQpizTHRFjRW0qR4FUh0YrxEW9lfnNZWaHRR8XeytV0nwtJ6YHmphV4NoIoDgPi
AFC0g9/HuCAdVLFQlAEdiGzM3KzXpijXxG6YoKNxmTuB4jjFURPNcqoWFeUVNzX42HH0yVrQanOk
ibDL7E7qlygWzb2U1J+qXDU/imaOj0YujU9eNn9LVepByKSI7KvTDiMxHhLqXxOsLt5za5eXrm+a
cEbTw/NXtwrfqVg/HJnY7sbedNfNarkTGli8aenYRFax/LCG3PnRLd78J1O7Jsj1YiIL6JMdgooa
d4+67CBwT3cIUYLedbxub+mJuuvYlSFQQyeclPFjC+AiWBoNQExd6lpgozvhQ92a9jJv63NZ6l8n
DanzpfK0IGs1cRYVBAgaweOBWlsSIN/IX6B0iuU7Wa3+49ilstP0yDlBGDC+jGL+R0RjtpNltQAS
95Tvk+N5B7002oOHbv7nuIZ2ZlMBe7LczH3qFKLQOavNPeATK4hNOw2gmbg7I5k5Tby52U2Krv/O
EBcx/GX0mr1L1+FoNOC7ukzUdyYqMr6tjH2oiR6ny7qvJ4rHPYOmVh7qc7sKQw3fYxMQc1IMy9no
ou9y8Iz9pJkV6Di1PrRFG+0Bu3Z+Z1F1RvpA9aWh8GpG3AcRyuAHtVXdp8psxgeli5wdJaLoKIp+
eVTqqXhCPTvapYOjKL6NLxiF66X4CjLrlib+FaQdXHZKOjbSpauy3yYgcD09NcqxV05dqSYfq1hp
sBNX289FK+dfi+a2yH2CArEjjcWjkbsVaMjsrcnJ/HEs5Ke3M/Yr+TrGEtT9oCTTFNjWl8xkhELh
Tui/NUkc1PDsdtaSDp0Pj6r+Ug+Ghg+XLPdN0n2Z2m4O3x7+mQSzqResReeV+o4XyivlBGUu3Nnp
wDTVxuQq6JAN2W+ajeYDLJLiEmlud+nUqH7ggFeTh9EZig/UekpM2u3hXRWjD8UpVRe+Z8rhI0ql
U/qUx7AhYQNZX/Fn86wbZZ1rE7aya9ZuC/9sRe8jScAtUK4+LUJ3/mAeD+uxrNBOofLwbS4UYy87
8ye0TcNPPTRn3p6vTVEJOCSOHGBC8ZVYabLeZvEYST0I0nvvyLyNzSVFgd/0q1ptnd3YLdG0/z8M
R/UUyQV3NavadDvq0Z6jehq9Y20uju8MWDnYUV+f1KS1dm8Pte30//tq4PdtY3WN0rd9OmNwMzVf
2JMpdj9jUBuQYYLJGaJH8K6xE0hXn79wxRvtLk7G9KPadl4c9rVpjMRkWqzutKYquUMtBHFuzMO2
wPbvw9HNY+NSfKJT8TLD8YRTIuYT4dhtmWoTTmozxqHrFdPnQhg0AWSRWl97rZLvMcyDgiPrbFmQ
WnJK7cY8rbnUXxtmfRKyiLVPzL820KaXTwIkjjQTG+Kjgc1MELXFFOBxPpydHnkTjbjjxqtfWXFk
LnT2gDRplFA3qIBcd0E855lzRCoX3mtTSTShajYgXlM3Xu3qUH+92vrqfyV0JrY2LVZv9nHIzJ86
k3u3UCnbI1bk3SirX5tEiqAAq4HzrKSClyM5pZnbs8dIcdm452cbpm7KzC9qr8gjolHtjTe7trhX
KiAmFXw0KuCbARF6iyrUBu1jr/WQl/itVJHACGfZfow1Q4QoCfhTrDpPPZpz40WTXmSFLiLQzqqk
gyQopDvlp4ys7PPb+26TJj6vJ8jVgIzoMSFqsOnMAxaNJsfC0tHo5+rTTKQk0DBrl/uKhuo9gGJr
L0TT3nKlu/YFDMriwGYBV3CovfwCYomVlkaifSwzy3pYkLLw9ZSgMI2QlwV9bP/3gxNYEzon4Jvo
3rqb11Qp8eEIJdxjhpb3I4Jm9tlVKvnOqVTnBhBvc0OsM4rWv4YJBRUH2vKbbx2n8UI85rJDFwo0
PmZ06NKKKBcfrTqHFzyplfWnqkVS+LYb5ejmJBArDm9/1it7CcFsOi5rm83jxV/Or97OWmzFmXtU
0xhAQOvEyh8quoIUaBxvejuvx9/mUMIVF20TeK4r73pzLRUZfacBduAx9grxSad0dQcfa7mB5Lh2
CrMznlE5vBIdj5cvRXXLHd1Cc48WrfSfkqbxXSeQYGtrOw+c0QPPIRyLNkvnwhd0+h00kDx4e2Kf
O0av3hUBG6RHgCvRXXz5EEVG8iAtVhI+ETj7UQ7Pf4sogx6ZAAuND5kqx2SHgGWZPnU8iXlAS4Bm
AsttP2BH9mmepvIPJQjzq+j17Jaj+qafv64+dJkAg4DmwwZxW4vDNwTLRWk4VFZl/tuapXi35A3p
ql62kN8dRe++TgjOovKad80tquSV04TQFuEzrgtW3hYbhw2RRHqwd48SIA9ag7Fnf06xkCBxyysl
CTIgTnowSi++pRF1ZcFTYyMmYhlaUPM2a8NbRKvbYnaOtt7WT3VH0DI3+Xg2USG/scGvrUMC93Uh
sggZbbPcbZmZSa6Y7lGvXe+90KkYIIltK+hvuI74jtuY9w6djOF3VojsHbnbU9XhT3pjIa5v9NdC
REoBDLXJIiSTWOOBzVOQ0Hsa/keoX9VdkX3WkaDxctg5KQ2xpKSmCMs+zvYQbBB27lsEeJIipyhU
ZDWikbnX01nxpujWSbudnefnAuvFQUBNloWwea6hT22SrGg6eaYoxr3almJHJaVZ23x1hfST0giB
sO3aUjfHflHDHvGp9whDuc73t+doc8vwKOQVqxwB6wFM9NajIptUyemXDKdKB2gwC3abnrvp1ymK
Gh9FyPHGPb/ZfP+O91zrBUMJuH5zq0WgG6K06/uTbG3vA2ANlJ7sxGr8UeuX9wCpQVRqigJnzKir
039+VyJ1LlRa3c5rATFF6XAjTTFHoX2v3qVY+3xg+bbjUeqKQul0Hhvvxll4ZXq55sgOiKBWRtHm
ktFKq+AQSSVE2Cj5RxraGBSNrM9xn7kPaNrchIheHdBb8V5UxOk0bM7epmoADJOUIKsSKeW5qHvD
3alqN7lHEbsNoFAc3qZdF0OBucyG1+AE1rfFSIAuoQd9bv+Hs/NYrlTpuu0TZQTedGFbeV+q6hBl
VLgEEm+e/h9U48anLYV2nNs9oVNsIEmz1pxjulVC26Sf0/LeG6242paSZFgSvCrgrGbk6vN/W4fX
EYGUFdgZVjZWxtN9jtlYVDAlYSVxmTqbqhrqXZZ63xYkEWcMMydr8L8r4UhEh48HmrSMkyMK3OEZ
hm82HTHkkZ7tu1VPs6rVFn339UA7meP/XQhZOq8Bggxb2pMLqcxMB2+J5mNVaqsyhgBla1TpZdVr
/m2nckXB0jC/fX3Rj0IYHqRLH4MINo6HoCffL7spafSzquv5WKaGkUBy0c35rq4BPV7hR+JoSADo
AuN0Ss30ghSY2t9WhVU+V8kMOs9xZ/MBwqlp0Jmiex5oczGXoVe3dbszydnOrjRl9PvK8dEi6V6v
f++KrJlvva6JjTNf6r/N1/uZG5oSJyq+mNXQe7pWtdxqgnt4OPYwfYfbEa+WHtAcn/xrPOLWCnqd
42aD/KxEMtM0KNohCJHwZ869cDeVpZXxbdnUQA8UPYApqCjFp/dDRwbRFsCc/21M6qbb2GxLPBIb
BFqboEhitJgoGOzMvNTaumwP5Jhp7QGWoyeA0I/j9CxGVwLL7a3IODM8P/l0kRjyDiHwAcf/Vxb7
n8MdXi00G3EzEW1mu9vON/GMj0axW5Is3mQiGV6/HjCfXQ+xESvQWlpCcvx+vPQllFdKyCP+MUxq
r/GknJeEQiueBtDZat+beREfvr7mJ18GihgHvTjOQAomJ9N/RvkMBN00sty4GcKEpCFeu9CHu8my
G9yWLHbD1p2q6pyL9ZNvn80P+AMOU8DiTol06PrauubdHb2+lo8tmq92Y+pqMfdf3+BnD5WICk4V
TDSef2phzcAVTk3seseld4zyonJ98Thp2JtChHOqDoWlzqzgp4CJdbbhaMGJihnUcdE4vX+Plc12
1omwNaWLY9DTiZNwnFtFRLC2NenrbEBeFPtusO1g1st6Q6/V281xVT59feufLO0mO2u2/ZTdVlPG
+99RS7dJlNn5x16pqL0ioBp9U+Flndw2RaVg1pdedF8rUBuhnAbr4evLn2xveQyUDXBmkPPJC4Dv
+P7yqYo0u6oR4jSqz4egjeDooup2vo2jY5y51ukR59/F1j30agXB/nBqJatn32/HPrbZqom2vSxt
6UwhYXHuHE6NbJYtwClDeyvayTtQz8l++xGjXtKKU/O9QMmkv9hj5sQH5AiEciH9088ms3wcisQ2
oKPA7oYS2zzdCnTlBDvMqWklEzE7lMG0+FEbRMhx7trOxyfFrAdByrTJ39jIxPTqDWFWc72tBAx5
/Kpxu6nI/nvVtcFpobqnADmlkTrE4nZDY5MZbOScKl1tYO6Eqz8DfYM3FzAbu/Stln4UgW7X/fRk
AdO6qnvTjneJnddpWJUcfnlHOsEB06iicu/mvQVwtMMpsI3SBHnHFAnfDcZWDl5MnxSi3592TM1v
SElJ7axK6E7IxMVQH5ch7fQdDS2F9inT/FeRLtWTHjH2LqjsODYO8kGe899+OgioXwC8WLd2LLvv
R1wrS71s0oHuWIljMvS6eN5Iy5FYvxxyTGIoCw2ZfXtYdd2VWw4dQVYlPUBysUM1Rb9i6TV7+jne
mdrdxw/RwarCTsCDvok16uR36TPNG0Bh7rF29UtDxLi9nKbd5XNPH76f+43XdnT8inNQgnWieb9o
c13886BOMAdzxH3/PKYGPqdOzZAFpaz+RKnpECEKnr03+CwGRYK8VUCRHxo1bIq48TdfTwAfp3gu
D9AOChFxnZgs3l8eOV2V5FPGbRc4D4Kh7YE2oQs7y99c99Af7pMN/WpKWvsyJxNuQYEf/Z3lHJfK
TA8y0kfmWqk/QsNp9qRNJXcIh8WuJiqIGB9sAjryrTPnqE9udnUmUem2HSAQp84k0lcmEvAS/dj7
FBMCrWvENeEciEG/fqifnFVZzMBYs3FGNUvn4f1T1ditsocc9GNbp8OFnyXaLzMpZbhESERErtt3
Q5G729RJqPmT29E1zTkby8dNA+cn6Dl0Azkyc4B7/xOaXvMymUjtKJlvgKUPWBzz2cO6UtbV/Zi1
3b4yZufMHP/J9MnuCA/EuqQBgTxZzoxJWIhh6eRq7dRfAIyB7mUIZydhToboJs8ZZz590ngMgKRj
NsE3s1Yz/mf/BzfU6jLRk+OgxQgqs7JujlKjbcwUtCoFPBUg+YyIflnMC1otJEx0SfJfncMmSD+q
zawaq0T5dFMIvR7odSUaXFJuvqNcZ25jF7Um7poi9LW0DL4eXx+fMrXm1YGw2t0JyzzZhLqjUepu
tXTHonCb17LSOygCNf2htQkcmmV6jjHycZvA54LPjhq3g6nvVHQ+DUvaeZXbHBVtURzKTmbhl1yI
K5YN3Lcz5/+PV+NdkuBrsSHRXSbk9+/UdOOGbpjdcRL0p6dMyOp57GwUZ5l9Ltz946y/5pyvLgKP
Db126vmeQFeZSEX6Yy3yoUT6ndr+AW+9+yMbkgV1iKdN91llmD8TioRntr0fpyNsg2tJhZIztvPT
TF3cEsKqDT0/2nFsvJVTmuy6xYx/fT1YPjniengkaC4S2wu59PQyaS4HouQNeQR2oW7gdyVoAUDD
QriVMpmDOoEHdIhQQyNpM6N4DAVRJFlQKcfO9wa15l+TjlgCevl3LS2c27pF27Tng+JMLlTSx1vM
Sq5EBl/l0RYlpKcfVHuWCP5x1Hsgyehzrdsyjusno14bDfZPROke5Zx8T+Hg7cpqtDecuqwHfHzL
mXLs55cDr86CAZnqFMPSFZGRGWXUHh2rjodVUo5+D4k05Z+9GOxugtvVuur49dv6OPbx69I0M8kF
1NaP/P3YB5BRzBY6qWM2RfUxQ4e5nzI1bUi0ss4s/caHJXkd8RSQYGKzUKHmfH8tMx6tRG+96WjU
hfUXVYuOqgednDLlGIcIFdMfliqwS+fReKGrXH9qm7jNNtIekF7Gco4fU60ieD5zpvgIF1CmW361
dem25Iltl7x2n4slGkzsAGk/nJl0P079nJlWV4qHEJbkDeekaqeVZat1fTEfya4U95bZIWlT40Nt
YJqP89Hcx1VWHkTJygOkEyUDINszE/GHRXb9Ccz6dOd9jI6nqo2+gHnktc187OJIbuneP6JPTDa4
na29n1nuxWxYZwoeHwYIl2QBYQ/lGexiTrMjyKpc2FsQTmEpdoQyyYpQVmo6oNhzzwyQTy9FRCSV
B3q4zMXvx0dGMdQgPXI+5qqabnQ1tNvJ7Iw9Q8Y8c6kPHxv9U8Yyfb71bABv8f2lkCZayhn09hhP
IP816rFPU9GB356pgW4nLdLOPMZPLsgJlFYm1CoQ9KcxsprbkE0YNZTw8cjeAgAbktDuPWfc1Y7V
35apVZ0DAH3yODlmY4rlg0M2/k9Z/T9bFZwSlq50qz8afkROfG9b17GU42HI8/9cuKE4tZrDsKg5
bIvsky877xBo1nPeH+fcIZArX3wz38lqWtwzvdPPHiMTJGXHFVYFo/n9e6ukabUd/sUjXVrek9mr
n5Yys5epbbIDrNXm8evp8dPrcUBD5sYJ3TxN+CsdlBWuxmtb9NgkJXYxHrB7lLeRaT/wE/0zK/TH
75uDERejrkjHicbn+9uzJ9cZGLn9MUJPdl0umYVD2TQx5+rJQXZDuq1Km6rR1zf5YV+wCvrRK0Gs
YO3hSPr+qgV10ljNGjfpG+XO7pscXdY03319lY8lsPUynIf46pi82AK9v0zU4DFNF70/plmibjNN
4R6zyP51cmxDwvSmANO5ubXGNgpnp6kpgmt40C073X79S9Y17d3RcP0htFjXl8rmWVufx/98GIUB
Yjtd3P448nf7kb+7QRj2qnmiagOaMSkCdi8Hs16pOahcez5b9fn4A9au61rSBbL6AeekQf+OZ30u
j603OH+mKKadOSZNduY+P3mvUAfXYwInQpb2k/dq223StFZZHi2iuasNWkIEOLRu5nMX+tejPXmi
HEW4mAV1Eb/kybiVMWJVs1+QEfSlNLcJfidj23ReDeIy7g+goVO5nzQbZNRctxkbOCfVq0MC/HTc
5eSalTvDFLLZVF5EP/fr1/1hzw2AD+cs/UyCpai4nJQciCbQJ6vwSnTVxRLvxnrMFSW9ocs29H09
cL9e775WcWLIjV5kqfHy9fU/zsO0SFb+EcPOW7t+74cbwBWzK6DJwiqzMaFFehsUpohvEr6T3X+/
FHtV1EzsDdaC8/tL1SX32cP1wS4UZ/ulLptXDfrKhTKj6sylPnvndKTJI+JnUnM4nRpdmoB6thTN
sSkaeTsNNfHaRVdudUcUe80u0n2dORgjCjc9ulaX72ENLVvZ6X44gPp9aMxsOrNFW4fZyTBcmaYM
QEIKYA2dbGZJEugL0SzNscbL9ZxUSPuU6fXBILoVVjGfI+p+cj0Kd1jrWNl5taczmlIsQtgcFfFs
Y7ptleMg5EynK6OB/GNE8bku7CfLAwc4zqhMGqs85mQGpSg8zWIcMPNrsb/PnbgO/Mx8NuPM2bId
+ymmKnr6zyOKswEQfgqVtINO+5VdFnNKpz9+LOrJOaRl3V34MfxAG93589eX+mSD/Y+ShXyam/tY
mrRqqPRQuCuivJKXwtaGBwtOJoYazboxBw5D40wVjZ9rXtuLUgE17fnM7X6yNDBBcHrjZbJrOn3C
jqsnzixneawwjLx2dZXeJWUaBRzMoM/VpH5g06mDNnPK1wi6xq8zj2D9QE9GMPKOVfnDZ7XKj95/
wFbdWsuM3uRILAbJweTV30kbq109R/oUgJYXtz5w/VvCdkEqyVE0m7zps2d7isu72DMo5H79iz5M
npR70EboKMRYp2B4vf9BKHKqQl/06JisDS68Nd74d9JbruMTMXY7LJH9Lc5K19lY4EbOoUlxAJ0+
EK6PSGnNJFzdh9bJA3HzDJpXVIujMv3SPHSWWV1hjyD6w0hi3Q78ThRVYAnTeXRHH4QqaIY6CcW0
iCasQAnd0MlNLhuxOKtJPyOTtPGTiGoSsrvxEPldcZM2qbwyinHIAqyGJtZi04kJQvZzQs5Hs6qy
1eWUlBgzmkgGOAXLO/Llyiw0ZeqhxcFrtKCen9TfoRx9IkwW3D9QQoYnXc62FfQ4/kmOpB21rebe
i8JpGHxnw46o+xt5dkOkSp52ayDIQtE2ir3cCXprtglgRic+7+jJzJdlhgYDQ8xSt6uVXEx4GbXo
Z4m23A0qws3nsGwS53byuOtwkTEuXGso3mTZDdMmJ9joGkgBPiTyfWfOWPj97WApPa/cKa9gdGHS
gCGBVWLw8G5I6jI+Cmaeg91qQzDlvWsGNUuCh/cuqx61WNNvYwSa4FMXS12h5IegDGQw9Q4ixzG8
XyH5WaArL71rxqH47rrT+LeHpyNDw0i9R0eq/s014zjlzkf3IcG5dReX7vzWkB07bLJEaEQbwdEG
PdSnYMmLKp9Df3GXHNu9X/zIWb+rIFYtuXfYpBJkEWD94Bj2qo43/Af3x2SO1WPmjMOraQ3jjymd
BO5KoWOkNTkyx+FSAUAJGdMP2ZA9Yf9L5hCvr/mtJyp3m09roA1V3xHxq9OkbWBaZJMEsc8NDcsM
rjvz8XwFooQWUcxyL7KiCaepLUOCWTCVerFYKEqbF50YWgyqlioDIhac8gbUl0qI6ZB1EYCacjvS
wRqcMsCC/W5TCEr4wTxYlRP4U1Jr2xx8bB/Ufd9cpV7q0Sdqp+VhaczybZkFtOeo9pgK2kz+GIsy
f2WBdC8SeBQqYKpT7rEdDacIfEfOe6jFKgrYCBtemMWcIoPIGcRzwTu0w64brTQ0CfdOgiajixvK
JU38TR4NDVjiIWu2lADg5qYp39V/rsbyxbMrB0dMWfYDc0x2eAfRujHjaEN9Mepxvkkm5d9Kfubm
/2dyoyJL1ZeexWlduzLwi3EYi46Znc+bAkRn2LT9uBNyIGF4hNRI9lVDqR8dy5l59cNS/m9e/X+X
dtaF4H/OIFrWAbun1X50WrwBeh09mnmTv5CpTahW0+U7KJznjh0ftitc0yfRhsbbeoI+ZbrWi2Ym
IsMiZ82J25CVrvyZNKWo+aOROJijqGz7c9j/T+6TJhwqJhQz64n2ZMsC0HpoY970cVGtfwXh8IGo
Zsxxy/S3qsZ565A0dUZr8cltrjeJDwvpIqE6J/ttJJqigYwUHaHyDX+pN3XfB+wBj57s42t3lsl/
xkHROeCcwE6Y22T3cHLOciyBUbcnftw2Om1Pkyv7U5SJ/P71YP1kJXTBm1FjoUHL9m897f3PiKEo
qzt16jlHz4GpnFde9WK0cXm0Uemcc4d98gjZA8Eow0gBROc08ymC0kjuju0wYyzVIZZDemX4aoQ0
IBWTp2rvv763fz/+3b7HxMHCSXzlyaMOOe2U6l6aJzaZccd50EVE7rvbLXtleSOwG/KnrK22LAv7
LuUN7UvqNb+nfs591MpCskAlFtlX9KbseNu7i9YGfVqaE1C2Tt7Dh9btfWk2OekiZjE/SsBpD4UW
F8Uv1/TEfKtDqh+CTB8AkTuzykTo5/loAI82qv7CRzLzvUELfKW3PhkkiGSAS1l1IaHKTqoNakOk
ryTqYDX++qF88hLofoFBpjwJOPa03pzLSdaiSjzCmfLubow44AeJZ6ufqBmjAEKI+u8zL/8r1rx/
pAUm3/cjrJmXTPPYjxwTp1LhCEEbZYfuJUHZy+xcg/6TjSUta7ptBuVsJtmTi7mtVG4PE/cYJ216
XVixuMSBlsXwk5LotkFuBs8K8RsVi95ozsXrffIx8WxpeNCJYOid+mjE4LlZQuPo6OO+CxHXq2Nu
ptGT4+Xn4i9owH/cw2K1XP0e3Cb5Kyd72NyOa+CavXc0lXbhdcufKjdfkonlvmif2L1f5vr0HE3z
S+wbx1JgtPYTeSxVXYbV4P2qY2z/iwkMQU98O1Rp+28Tpz/YZeLvCUbCj8+xf8WBYSkfyKvts/GG
kJEfqpwqEqbWQlMixMZKwJQvFpyBkSMciQNKCxUVQVi8fpi2ZXULtQF0oVkejbG/lJPx4LfV3iza
i3mYUdyP1feOHdk8pRLtVPHgg0ELVCsOvd6wSsdZc1liqqM/w56lLr37BEphwKaZdGTnvnWmw7iQ
3TMlRfJjsTzSDybnYm2zrZUDvmPP2YpZxfuRdAYYSXBqy0uwjg5G95k/EVeVI27M/hExxd4YXFrt
ND7CpJI3bVluS1gHvUZWUNsBmo636Yr3Idrkza/Vm2q726gzLx3hs52z4TyZ+pbu8j72xB9raRcg
8mJT+2W9daqIHPL8wi/y5LlQ6tb0k9DX++ehKrtwEi3RterF76oci7V/4WvZUYd/tTA7BPFUlIGm
Rtgo+hv+s6PCGucR47i0dsPP1R5tb34Qi/cIXWbbaFboT0boCRsMU4NtWN61Mtl6iTjSAaVhasnn
dnEeo2G+5tHd1Np8Ldt8a1h0f6BUl8J8TBoB9qnIiPG0rs2ymwOkV05gJcZT3GqX/VheLLJ4FW68
HfPyrZDlJZaL40L0TaATttC6cB+lvCvxrW7KYgJ54kp+av4bWNYO6uldkQgCgpZr8j1/ulb2LZeI
QqPmVXTRxjNhSU3uo3LKPtSS5FeaGDt9jA+aRzfF75w/o9ZfsjP/icoKVhpi1bxa7gqThQRRzFaL
xLdIJuxQnWbbWfHL6EBp8Zr63nGiu0aYP93B27ixdl1z7AqGaWlC4hSqMF35N2SubCWyl8ytbkaH
9FMv04N+mK4lXAVCM+8B10F7YH0crXw/5OIlSUAtzPJlndqdcfpFI21bkHtFCfymHe0DaJSNFrlh
Lu0nT3jXTVIRZTI/VJwxAjXLwJ2HnQ8QAdXFfnCNayFSnIZy2g4p8ILO2TkFOgmPbXZSvtZOuc2E
v2vBlhVjtJ31ZbcsySEr2ntCFW+a3r9mlBzKOF2T9C5A4G4Wr7zm33hkybEDbPYHKCY3ojJ/J3J5
1kW/HWS51VgB+mS6rSFOaWm97c0yZA/yOvX1NsWckhgELCui3fqC1FbxC9ltGRRxe5Op/lpnGAU2
+/wM3JQt+ovRmW4ALV2o3tz6pcG4EMMPSro7JD2bzmzvKImErj9u4WkdRoLpliF+bazmaY77K519
eiDgWgXm5HAA9PlQXHEBvua+HSZok+POZQXOQfW5c/ssK4EuvHzBAfeA5OoIAGfXDyYAUmnfj8La
zLG2MSv70s3sLaPkDQhkwSI7PeZqukwXCefYfnaUs2/r9XU43lZE3X7qjBu8/89LlN11atxnoJGZ
XUL8Aw/AQzZRpX5bYkpD34i+63MWanV9qMrlm7CSMZwzWEGqsoB7RYPFsSaatz6zhTelN7HfyKCu
jA3GnHFrZOkQVKb9mIjRDHU32cBTEcB1EiPMmv4WGtv3wil+Tb1zPan+Z1cNMC8zTtRtR6PWtHZF
bR681A5TPB86CIAizw+Np209bjFxB+A96qFxOIWYlYdAcUweSzeDMmI869OwEU28sz04cZE8KM37
G8cZFJx2P5TkrPZZDDBQsaJpjX1lZPHvQZVG6AzDs5UOYetFM1+Hs5XFwknU64+uE98UzRA6pf/c
2Yg1fOOed3+Fqn6EGrSicBVVEcKTN/68/FCDdV9YNJytwrwbUwNZqBQ/UvLZCH/lpL60W1vpF+Bo
mACN9DDHnsbuTAvJV4CqQnhuZ12P7rSJdcnTGq9kVG90e75QcXKt6dRc6OlfSh04Oe8NBwiHyypL
x8AXycECaNi6c0ZIQXIcsPDzFoFsGCsD5ujwrDYUQe40Dr6BXjTVxpfTBYqKi6SrLs2kfcot79WL
1dHuSPyxY+dqGK1tbcY7pxr3dlawdRw3RRtvEoXaHpZnHVX3pt7wmPuwzrwLp9e3Zdkcc7v5wet9
zBMRQ9TzjpXFEGaDNFrigjqF3ES+d0nz7odRGEawSPdXBAqJwaz99Yi0HPTizV6kjq9t2M2wgb10
psgyvE4jx6+2AQG54uKlWVzNuEXQg0c7bRmQZI43CINv83q+TPFUB0M9yjDvlz+6NzUXvW0nWyoK
l5nvhDp67gjfYABU7KKcsziQMVgVYs5l5Pxypvon/feNPcQHqnpNQOLFAb1QAGG0RhNsws/rxxY+
0qLtWg28auXtp9m/6rPiBRdfyLzwpOZ6LYjJUPRpcmnlilV8aK6lNb5Enhmgue0PrVv+1SQGHrui
DMYhrNuM0r2L5uG2TlEVD7VimLdXsfYXsNOfsUS3qLqCgr0d1k57WfR2UFnWoZuqzezaW33EEUBs
wU1XCCK025zFbpl+9D3I6rGa72xNUZiU88bPi22q+9ma/DCw3Um+J6b5nM/JDtDFFsqSxi5GHLJF
306OOHQjs7u2FA8QZe4Nd7zgIPaIKnQMBgdPVjndcZy2A0qLm9kTN4anWCWtNxpcrGjl3WwR8tlD
DKudv8vQXgJ0g1KZ342Dc9RmHLW0RfL4uR3sW0+mtOO8MbApBmZL2Qeu8EKj63dG1Ozd0now03ln
tO6NNy6biW9GdOaTaNdsLSu5LooujLv2Ntej21rM37JpCLUo3+cyf2lq+36S2V1kebvMnRmF/S3A
vy3W9e9+3h18yMutq9+Ior8BtXptN/1N3hiAixvgS4n8C/nmTz4OT00xX1EdvFX9EuIEsUJTj28q
4KtuW3EiSNE0GtGTS2266MCN5tXVKNWmKKLbwaRYNoqMZ7nw8U24daaj3sw3NcRNz+kOZcZ67qOm
Uj9kU1xXtvOA1/o2qotXbSUqFXN877X5IRfJszEBVOtHqkyktQ7Z+I3u4xxyXH3uK5hmvv+t6WZ4
m5Tb0KLrwdREfUAD8nHpzVuS917T2tj5UWSA82J+pUC3X3qim/VuRgaeY2m38rCKiWRuh3BFsjqs
0EXOHjHjvnO4cvgOg4l0hgHYvqWqLlBFvsmU2GEZ5nio/TGy+a9nLIyCRD74fgeEraOjbXTjFZAz
UlZS743USzYOFW1O/YY8jwtvjI7Y9S/xUzIJi+a3T8sxnHztVhjxRTzASp+TbxVYqQAHWUiV/e/Q
5U+jGg9UesOymsJZgg7FFVYGpTE8cgq9qZR3nPrypdTFRZe1+4L3u+5lYz1h2LrLIcvPwSA+tErI
D0EMugqDOKJ+kDK2ZqIWLZu9I5xMJ/Awr4WDZ4z8eru4UeN053GiYGdEfKyckrMepU8uj4ocETnc
HXw1p6h+zosuNh1Ie2VXSieEVuU8sqfJ5nBhJziE3tJNbYhOFmgY8YrOwdCaKADXoEESo5mlb4Xe
Qk9WSfdojoa+S0rmlklpy3dXCs74YmqMfVP7xiOo1/pBTi5xwa0pbKg4Utv1k5LYlD1V75nLCzLL
sphdd6/FemC6E0sYl44fhJMPf1o/g2I6LqKjooh77SgWMR5xOpoC4a5V7aSPwI+vPVbLhim/8G/1
OIkw3dr2vHGqOMt3npyKpzEpejbsSl7An+mrrT2Y8lbrurLc6KhjXRoSWOKCTOVaHua519pX7jKZ
f8Zo3TwvVQozEzSFCcCeCMWLIpN52Pt2c8jwGwY681VIPsl4B/lQbLPKqXdzphxQRL0Tik6b93Vp
FBdzXZbfZK+MfVoJ67XwJphhRipDbeiMa4iehKqUKFa6sOz8elfVwj7T6F1rXe/LRagHkTSBp3AI
lNROSnyVN5YpXWcTEwOhWLYj5X2q+eMZReY/QeLpZWimI7Wm7IZD/eTgrhMtkth9BZQWXTeyWaGv
EPKazPkwanI2ZO6c/u6aiCKFYUzuvWP3bh8W2ZRBoe2t9m9JjRWspI0qYdewpWnwLyd1u3Virxhx
1pDovfGF84fem/V90sxO3za9Ofuc5VX0R8pG2CgcJw96VbkQdO+JhA1+VGJRDcUi5wejneYb0czq
V5M08W8Dx8pbTTMw2uoAUkE59+nEET1TFOvXquKPCXP3bzcqlm+QPGhsUWlQJAWoPB+YdFvWKbwU
D+QCzA3H3B7Ob2MUf91mUNpuymYr49AwY1xt584md1x2M6czs5Q3PppigHWu1lF28McG/wqfpafJ
OxBc36iweLvB95ab1LAa/TtB9pxqAfIMW7tETh+6CwnlTpqDXFywYvFwFCfvxo8XTnUdKv/LlvNQ
xXOvbLwjqRlvKreeVZiZHQi7rytvH5msawkSEjB9R9tFy3xSa/XGCkxNoi3ES65H3YW1WzMICKQT
HIkAReRLrEjOAoVDucQe7yvnuSHpnDJjrVZEYRbmnBFevv5VH+uBGMU0jDP/LHQoq9+X5+y60esi
18zjAPESYdKcaGW49AMzuzlT1qFtU0/l4euLfvKloZTCRAdniE3PaU3Qdss8HkiLPUo7bS5kUULc
EAQP/HcN/j+ZNUIZujG4vk8+NU8v6tboF/uYAcag3WTbTEwdhOG89c88x08sYVyL0xpbBMSKNAne
P0jTyJzIymv7mIrMeDTJ16bukX+HHev+sAsC0bs0rw+iteMw81YsbNNzCjVXfHJH4U5Hk9D6xjl9
sb2+v5PZxkeohfuKgceKdlIRRc6hksTErlh1vppuxsQs76OasPtAjDPhYLPwnfmORKekuDIhNL1I
wenwCqkNvdK8H904hF0A+1TDrS2DPu48iMVWqRuX2dguVwkRKenWVyRNdpUu5k2nOKjw7Wtqfu1b
NVxS2Zdt2DileotNtzACWytyXENxTxE2Sn+U8FboTy8xNhM3NzKfr4+T71VlTLh9yrihTSYKu7gf
VOW010K5ygBl3am/bpbbryrTC86CUbQ8Da2XmSFwEeCKlg10G3UaScnbpbVmN4yp98zPq0D3h5hL
RNUZJS2PTrKeS0Kre+1c/t+nQ4JaNNkhPBwEKCcf/AjiIiub1jhOk20stzLx/PlqmCqMz6Zy5u9D
uTQ4vdsl39FL5qwpShzuLOaZ3tw0dg+w0VmGYdkLo/DlThOj/vj1h/iJrcLmjIHDap2WLO20ZO2n
bYT0VVlH1VlEW2qi7q80lp4lHLKoIDBawBy+mfROvWGIb3GBolstDrY+dleS1b5bpYx9tdNJXCU4
oE/JFtKyWDy4/jS/4cNcxBW2fB2lVJPY853QNHHX5O65oCdjHcen45yGBggrBK7oXE/msbTTtLnL
c6aUkXHzs2D/C9sWImFzM/RwxGlQm/5byyY63th+RO5UkVEcRC6WHRjM1k5lxQjZXxXdtB3JUkMY
xAGwD4yCmO2ki5eYonRWXKIwIyWDDJ5SXH/9MmiZfrgJKAA0SpCqO6Spnyp1jaR2lSVT8+gv3mD9
jemPo52oqZ0GNj65t6xbyxmxmta6GHTWjpTpbvbpbOn0lgknnuoD/F77r4l9Koa5mxlqu0T5wNbC
NNURPpM4SpIlrlM+RKQY7KQG6r6ze9t1NhbhYZn4mITjEmoojbYyoIPG3ludjdGb1tTD7xSqKKdm
QlK/Cb2UlGc6YV8XtnJ/N6JvYeKKOF3XtKK8KHpLGAHb2GaisI88K0DnQyK91Qpg24l2JzVN2Tst
78Z0l+RmUQPxtEhDiiJteR0WE+CwI+2ddOcL9tZh3lW3+tBUu7ju7zyY2dsisv+Ps/NajlzLru2v
KM47WvBGodMPSKRPelt8QbBIFrzd2HBffwfYrduHrIqiWhF60GkWiUxgY5u15hxTLR/HnKbaDuBP
h0/Nc8JXNnIWiLZuvJqFPb0hKhDPBUl5BB0nXv6qC83Ld7HSmHITqk5xZ3usEUGDbPjVo5NtorGI
CF8dOhsB3kASx31buK3pj3YXPYC5BwcMCdqItgzHBleiKia5quMwZhsNvLrzY2/gOVVz70jqbEqt
nlvuQMMEnXtnAQZunG/lOI7KY2VI8ipNu5qB6DZ2u61zTv+CY2QLqeigGCAn+DGhGMGoO92tUWt0
CoSVaAYZN21x08LiVX3pESp1avKJKkdZwc3wi5xOn2+2OkqWhBNX5ncFVH5MJv0218QUHxWEfkUA
niAifcLGOBwU3ZTqq9jNe8o8ThHJTaKNEO+KXA85mgxOd8L50MxHYTTxMwYD7YoX3ngYjDnq/d+/
C+8W9Y/vs81iBXWV1wARxbtQ9C+N6ThLZ8JPqmk/jGN/n0OLhOStiDoKhGXMxYZGiSaDJBFIqgnL
opnVdVEmSCln48g4LpSjmZfy3BK59S23akIYikQ5xsL1Cl9tAbOskimMxhW0rVDz7SwvinVaFu6r
JHOnoyCRAONym1SncjuZ03fkWEUKhJit9NqopxCAez5PCUbY0q0uf//tf9Y3LKRHgtDp7tGkfZ8n
/vLlWyl5UbNmJqljtvzS0Ov2mGpV3/kgEodxXWixdt+Fk7n//XV/3peRkIHJjuYlcknkBx/3MDla
WtkAAtiTGdncUTeiPMO3S7+CWf5iZeRCaDwBkuGDAMf28UJehhqx1T3IP05i7hWZpRvTzphYjLq4
NNu64mBY95QOE6UugMFXxX1XpfJy7mr7h9WNeNo9UqbESiGl/Qs3yC8mYQ0CsQqB0YFB89m4oBQ0
0gq1HFHoOJVzsnJC35iYlN5YA0dxnX+7P04QED6QRc1NQNFnKlxm5bWJuGTYW1Yy35ZIUDej5bRA
16X+xQLzq8cLClPjYIjTmN3gx7sueSFKxarGfUZyWuY3KQzgVZqaxNr8fhz93IZHEu9Bx4DBBpXo
c66DGPvRiFxuIbsHTKiDrKe14VbenTcKrcJ02RqXdiagWVZ1Xv0fDPLofNl2IfpYXHWfBhdiPEJu
CjHtc5Ql8Oe7ThQbW4/Gr4w1vxopi/UEKSnOYv3zKHZRZ7CaD1yIRnixUU3my2BCPldTpnGHL+mK
v5oUCZFEFaS+A1o/X7CeojptQP/uG3QFPU0A6QaySrPtkNbDS0fH+ZtZk2Huh57VvNTCoX+iYXs7
VE3iPSPFY76LUzNJSTYw+nFNkLzrIgoLOxp+APLO2BSMxSacrApHLRj0Rw7v4lXPSxYdadoLwYIS
nd+6dsESPtnnc+3pG1eVzJjlJKKbytZBfwzmSLick00ZGlclyuggZIQhzrlrfK9EqOLuVpsfuasq
QTU1Jr0nT8GQ3QuVeEGvOeRRBGU7tIx6gznxNUGBfNkIMb5UHgtBMIe2XGHwUNdMh9PDOJXyYII8
vp/4JMfc0urcnweUAOgJkzVdzN5P0tb+lhDxcW/XQ3tUi2lawf8itiLtqKvkdgNgvlVRJPE6BmMV
23dRhYSUw1Py2HVQsmZD5rdtWVknwjHCS02I0l47Vgwxfpq8+KgRiUtkXt/urLKa2p2jDWRTtUVv
BMhCupMZ1849a+5wMiqCexStCi2f2y82pAr1286Y3WOYpWKD3M09ycrM3qqw+9GN0rlwx1g92gVL
L+WVDNpzM9GlLqatrNrxKXGS8IjCkaW+5Mdr5z3FpgNFdLIy9mRBTVVnVYliPvRW211JEaZbtvdU
GfJsfhKpKE/wsvRTSUq6S7bOQEFFcbVzh43mdhlPK91IXAyNxNJusV8bRWAPnTyLojjahmVtvEgr
5kRJc5emZeplN5UFr/eLifLdZ/J5S4AUDqQN8A10259O2KVHIUJ6gC/acdYpPc2Cpcnn0zdkdqiO
Na/0qR4eNKVkv1siufqm0Bfa0JyX6iIYHla6M2lnUTJ70y4a8g5idTnrdPYm1peIPyF8Kh9IKmIj
l5e1mPtHUbFZX+VwGnfwjebj4KrNg6aOZngWFeEgDokmrHWpFexI5RTONFyJIEL/WFNTla4Rp4EA
TnSeDZq8duGL4skKhwJxTZe7t4njzOWKpBcrW7X6oBO0WInHua7029ybK8xNMYHqAJvSKlCnMMyP
Rq81cktqH4kAcciRDkqknqWrbjQMUk4EGmSUCUOabxpsho85xIga3ruD8c3kTOCtMsCT9wxIRUAX
TsZx3/bLuivtvlyhmlZU9N5ldC2sYURQLZhG0Sab5ZvQ2tRcqbk+vbYtBLR1UvcOWgyzBwE0mTT1
VsQ8NGunzbp71EqUvbVpag12WXSEWHiSV30gqDoAqdG/Aq6qyeDNpjMFHJDrC5wb7W7Z7d6Q4z3V
tF2IPfPdXpo0xaTjnew5Hi70cWzHze/Xqp9L/osczkauxXtGLerTIZ1ijZitnK1Ip8w445E2p/lW
TES1tVmiUF9Ph6BJSMIBLd98UXH+2ZyCgQx5Ii0HFisdYenHFZkyKRXtupv2SGzlwe0nA+iilm0m
ZfY2zRw6Z8pACx5ykr0JCY24K0j2vvv9DXg/Gn96rxZKBfZvJLxsDj6paetpUrl8if/bKs0A1F+z
qdETbLIqW5Iz2+9a6zVP7lQ5wVQN0dYTJTkxdE6Zao3hC0vzL7a+fJiFgbe4RoG0frwjHj0+hfQ+
UIbgxr+bLp20SG3uFcoH7A6JMMES7H1Rkv/FOg4tCRedjtFwGQwfrynjNLFD6U77JGeDGajYN+6j
ia0aZiCIxV9sjn6uuL5bf0EAc76xaAF8vFpf5RbHe5Pb3Un3Ku8jZ6MJItpjDxFZ09ndF7u+ny2y
DDILLx04UsqTaJc/XpDwKjmkHvuhtGHiCXm7KGGiHIAPuuubwj4jcfAaUVXr419dV6bcNpTZg9+P
sl/dY7oqmPoYYfjolp//9UiDYURRtWneQ1isLuxqVIOBeBbWkOYr3e+vbrDtcKxYcAbkJXza5oYq
ljmtitW9V/dDtWkzu/Iu45G4iz3LX9mSIVQlj7//er/Y8bIpw8vG+GH4fr4mkhS3LSio7mfKFjvN
I2WmIlbuYlSiIajU2DrFQrdWJoGV/xhO//ky/lf0BowZAEVVir//N//9gjWY3J+4+/Sff7+o38qb
rn17686e6/9efvX//9OPv/j3s+SlrUT1o/v8rz78En//n9cPnrvnD/+xhp3RTVfyrZ2u34TMu/cL
8EmXf/m//eF/vL3/ldupfvvzj5dKlt3y16KkKv/454/2r3/+sRh+//Ovf/6fPzt/Lvi19Yt8fq3a
z7/w9iy6P/9QHOtvVB+xojCNLFzNBY04vL3/yNP+5uqARRHN4r1g5uVHEOW7+M8/tL+ZLOeMGdtG
xcsv8m6KSi4/Uqy/UYYA3GwDo8L/TLzeH//z2T48pH89tP8oZXFZJWUn/vzj4+vAZIMXBfwRqvul
98LR7+Pr0FdtODWpcIJwzPqTMQ3pplYLeDR9/hUYWP84NpdrIbuhnKAzPEFufK4qmrM+VLGZa4Fe
NfIIaNM66HlGXScFMo3g5jTHNnPCEF+PWoHM3XZ+EOz6rUKq5FOXvvXynCJ+VPodUUHoQFkL6W5M
B88QTzR2X0LahXS/k3HlDG14FbuGCGJPzzRf1RHLKoX6lhJ0f/2Xp/3PO/rXO/hxoXj/VpwsbdCX
QB85FX065ZF/HvOsJpKfBtUiF8Ub12pjKQSJamHhd7TF3yzhxl8sTz89t8WSa6Fit2BNskh9umoV
DY3ldCXPrWOZnqvCWg2toa+rCsng77/gp3XZoiyypEGzLsNtxpbrLM/1L1PmlDdqPLaSb0hXddMn
ulwr2TTvRF/YJ84caRA5o7kbTSEfEuylG6S19WGovPgZQSEl4t9/nk83nJYlO29KjahDWU+Yyz9+
nEEnJHHUFTVogQ+g5RY9XUq7+dZgrj1ITWLXLvNs829d1AMwwpLFjh9zEWaOz2iOaVDn1IoJTgVq
Yr/NrdadKrNqAjuekGmNKRazNv/yKX++9f+4LCwcxpbLBPH5MTsE97oyr3SQAuWwMXsh1pJyGeVD
nYTcyRLb1Op/AJzU9kUN2tJTdIX2XTaudBV3y79355dPA9x1GQ0a+1T+7+Odn+KkyDQjcwLqHdUW
jwN1ZuG+xmE77MM53Max/sVq/XFTbL1fkc4snQicOh7Nq49XpDXeD66XanQAp+HS8cCUzFIkQYQf
yexb5XtWNv13iQTF79pZvf/9Q//0kv3j6nDB6eXwhlOr+nj1nOZLboBJJ5quoP5dN8Owd1yDQ0db
chT+4rt+GtfL1VwaPItrg7hpVoWPV4PQW6dWUTtBGzbzBY4e40Tsl1+XnAbxHXynyPXVqP7V+KL4
CVBBp8lDB/zTvn/KyKaegScG7ImSN9OatENhlelBkWb/UtYzGzOvIKt36CEhDHp+dHSGYNPX7S1s
NfurHeJ7I/xfR4D35/3h83x6t/MFejaD1g3EUPizVp6wJ4uVoQwsSGNAzqDnt0JgbtVvklI/0Erx
h2JaD95FnezL6b6UWy17rGl0gMTY2GjF0wnsCXKHx44s2YQOEOJff+DtyRR17Yj5hzlSWK+fx/xm
KR7FGhgo7dlUd5BhOc1Xa6GhQQ6LFzsJg6b0ziov2ibGbanGRDOHq36gSEzLcgcdOyBvcWOmzRo0
+SHB5469FSWLICvTXjd8tiYTR1UTx8isXmJ1XDi1031Wh89G0u1BWvbruiUq2mrjC6OaX5HTjCu0
GR2cmM7inoS4vmeXKHUVO3SEPDR3jxn/QxDHPwrD8fE4bdMJtb0ZXrDmb9O0OmiwOVTqRkOjbc38
KtWpzqCzT8eCwPIRs3axSRx106DY7OIHqYS+pd1SKIUiPAZlT0goodhz2W+sEFzuu0K1umD8rrAr
n9qcCMpawTOtX+PsvqhSFMAqhBvcXUGWp8eq5/Teqr7OePYbtvVlRbG8LQJO+zv6r9tklmtkKkjI
EaO0UXs/GNqlHYZPUftSjtAf3gQHBXrvVzIzLqxOfVD4B3yxbziyQf/mxbrK5DeM3bg5JkRlURyw
/F7/fiaAssHb99PIpOS1AJehyX2GkJoxeLxE0ZxANAQZ6t6ujIvXSejHWdLft+re1yPlNdXVo4Pz
XPPibReaQRKbHHTKda6TjEhEKfBKB/awRZHD5AEM/bXSRcewijdJf9vJh8oINwPDn8jQQxcVvt29
pN7R9gJq1ysENMSdnsLxROBh0fSb2nHWbXN0zTPbSRHCP7WEABpqc1RakpoWk3NCybMMhvo+HHeV
HgVRLfZE426tJNv00tuog/MjRUk+63ccgPySjFry6qxq60xZvVbd4m0atJdMA2w4uvK2t+KXqGrO
5UTwavUNUdZekoDb2oTFliVRlux6XHmRiYY6l3lqh3wDDN8nBbqi/9qeGXUa+/MYnoig8Z1YblOz
WvPSH3IyhmnPIqsaTk2SVX6W2q/sqmPfq7vNODzIMVwPjFkKoSWGkurMHnF/xW5DvGp4mXT6VaPm
bwrVnDFVtr9/+Ma7+uDTwyc5iV2365LdoX9++CmhSpLh5nL/bIjPjSYCSuyoIkgCnePyrFOyPZ1/
tO7KNjTqRzD6L0PooAFL71oydWAGhRcV6kqfgqTvkDvkAyi/0ouOMdCo4B4MZjfF3mqleRv37jpX
sRNJUVzNPIs5H7bS6OGx5vq1PlhUqeadOqvXnrNihllPzW2NOtMgNTnpzrTB9Js2mEUWkO/Ds8Ft
5nWrlBTmwj3WgCI0XVnRMN47zQHd+Jbetd+E+U2tdddp82Y4Fzhi/TTd1UsxnZU1yy9bZ2OEBywg
vtVdzfaDCVe4y+qbZLIfq+IHfWpMeMYpdFtGMdYIqzhDZHlWeNYmypKVC563LCamE7xmVhLQHffL
lLmxUPC4iCCHCM2bd2mXXZARw42Bb/J74r/Q/+P8Cc9zcEaO0WHhEAzA4Uw3UU+Hco1z/4Hoy0e9
jHZhNmwqUW7mIsaF1V0nrFk0Kgo/DsMX/hCfXRuucplfmx12wxgRNBQM7Ts01BO+tBPz3A2mLaTy
pnntSmKEx2YI0iShiGsNIamp0Y0yZff2fFTSXedlyios5x9xpzxl1quG5LV48GACCQTmlTSCuTt1
cjpqLt+ns3xQF36r1KtEb3e2ml4CIX9iH7VBr7KecInoAOvxElbjPcd1i3tp3Llld16mNJaHpNZQ
SN3rIYar+7SwzgfdWRuh/VCHc+WPsiU9duweZ/ojadv4Fi3LvnbjVTNb1/QWGTnWrk17BFPpTuO9
R22zSwoWOAKQ7a1dKpvIlGjsbyPTOE3RuJ7i/DYJ6bbQ27AuZk85pzi3isEXkhkGwd0GoiY4C7TE
PT/TefaTvIUnwMbhKm7PZueHnt+GWrw1zXhrYx62+A3b7YKIKmIkJV2Mbm8m5vmQNI+lgQWlJtLV
PmeHl/pzuhTVox8WvppO5UMrd5Ycg7Z2F4v2rvbaVVQbQe56MLZMVOYjKbl4QKZw1YbRvsK1kQjl
oM0UyM1tKF7T4pF75hO+sNG0p7KxNnpDJmmtX1tNeSWpxeejjTPG21gFz9mVbLJvLa3BCXCv6Jpf
NRMWOn0beddFjYw6alZRrtIJR7+qVJeiod2vhTQ5DN8sMmgbKLbjbB9b9qVgQMzKWe8ZvnS+IYZN
JAHKbr8e7LUYPB9fXKBJNYip7s8SgHVkDas8F28VTivSs2V0205ngrmGmpbfEqNJPgXZe9a3AqeR
l5xblrIBm+LXlL9DSmZg4H3Xjm48SwRDAw3em8/tzF0Zki2A84yuHy+avTJzmKNUtsfxddayh0iN
d2TQMXnYgV5k57iFAYoP63BiII3GWraLUyi6JuCAR4P9ZDKqyJ8da8ue+GCHODCt6TxEQ5KmyrrH
2OJOSQASDJ6+wikcRyfkFc7rek1yrNiZKeaepK/Ww0SXMPcSXwoX44E8Rwv3Vs79aeQ+pNOZ1ZOA
0sUHWnB3qaYGNTrUeoA/M9rrWNgXvJBvpArvYaZuc+HxRg9wWkRtPZF5AzPEVk4lzzYFgmIiUxoR
woQRltLSGm8nEMEjeBoOvvd9gy+QFcWdiY2e4fOWi1svs3HnLSk1v19Q3kFL/1pPllI7Jwok15CK
NbwFnzNIaLG5tBg8dd20TYYd1e4E3RE3goxTCNmWFIB79xTVbhGk8yCZzJkcUGS5lxwiOqAqnfVU
KVbx0GtJcQScoD3XDmYZT0lbjsWhYOkWyEjqufhWaQjrfLRnoKYlk2zvN6Y+rGNLFQuckICORqHW
o+ajtuo17Jvl1IpDN6kjCE+1DTRFowuEipKXAtulCfqSJPiHGUxZ4Q8QlC5V3atuaOiH6c4eOKvJ
PBl3jhI7m0rP2zcmUJmtGlNEX2FGPimZ348LBI5AO7QXcBjSs49HJokkeMigoQdd2vcX0cKqNWj5
LsZRGlXN3NBenLP1oOGm7SrX2kWu4WxyhBvrIgL1vrLJQbvIoE0FnTTNLxqF76fzfz3mf3w8DxPH
wtV1LCKRPn68kdpN4kD3JW6cfrAUwtwwD81rPaIf5ZZheUidgjxEErKupa6TpE7RdhN2/Vscq+3Z
NOf2xrEUZx8lWcFUGemHeSYAKRvy2QAAIYcbUXTzF6ewX5y5yYv6n08NsuLjp66dCUQLTWLiGcbw
0NGHzNAfddNzP4UmG5fETPfA8AWWtywiy6htE+WLg/fPH8FVAUMQurQoNziBf/wIccOrkGOYD7xU
1hciMzvGa1QFRmSqB7Ra+ZXWGPmjko6C/PG6/qIP8879+vjgkFPQI0BQsRRaP3PwMUYMLokeWjDb
1SOZdZsRN6YoB1BZwkCnKG81jLt+BukTO+dWs6qNh/lSZYHj5LwplnShJhu+KL98PIIwa8B9gSKy
VGuhtcIQ/nhXvLx2FXtsl1qtNwddp7rXMWyQYwNUyle0Hyq0m5Wm4Lj+/XT1i+ua6FiQ0uCHArHz
aRgXSmiSwqbYQZ7o7nnjWv2TQ1scDTZaVJrf5oHefLXqZ+srNe0XV/5c/nKTBDO8pDwxT261t3UF
AONsa4ceTN3W7iiMcs4Y4hfCwbKHL770cjf/NQbe7zZNMfRn7+YA6vcf73YRKcoAMEMFKmGwECRr
pb4lyBFbRIcS1D5YerhDqLDXq+mCBEkK8NmadL/LSUAJaHxUwBcjuWWSY5VWN6vEzs4MtIOt6q67
UNuGcbUNW3gP5SYrD2EcYq0/gHFbjQLOS2ZsEZec3Hrc2Gx953h+EL25QSa9MSzl6CkCg9e0HcbX
NLmqFEquiX7uQe/2UtsHO3U+hczVbMtmTYB2GdaJkR6JMCPSod3Exg8rTtAjeceuEttBQpmwNKTf
r2nVgC+fXd/IEvbXna+6SGixt6fmSW1ONl7xPCkOWStPDoIqewRd02gPie4d6Lf5s1qvOunc/P5J
fG5OL+P+r0/ic+3VkJScpwi9TdgYAryoaYy7yZv0A5Cf5tU2oEVao9IH5L1aO7KMxJrSZHb3+0/x
sRb4Phzo41EhY6lZ+MzLUP1LETxzCrtMwZ8HmaE0K86D7UqJdZ0ibP1lyvrPQw+HDv4v5Hh0SWA1
fryWjdwWfYXjBLUp2su0LHOO8ubiQWx6vU13YD9MnrbxgxqWGA9uHjn6agGffQWSWdbPD+8A6ksL
G6TN0ooGVv00D5NOATmCumhAV8U4S6euu0fGiqzVrYozLc2/8uO8Czs/XVAnooImA4EckKA+3eV8
LvSQ/bnO9njQwanWmc9HzHg3cnuPWTUuAiU154s4TfVtGElwRipZE+baEkX1qHZ4z85ap1nMzPO1
bmlscNt1a8ivhIUIMn4aECZRYw4dOLLcVArin0qn2E8IqiyIaxiNfAS+1JkqJL0u89YtXtWbecrn
V84Q7rYaU6z8Dt721jTBqswDWh64FkOuwsCc+1s16UE3NENbtRzivfK+UENkYT0RZg+i1dO1jXPl
ldQ4R8LWI5MVhKPJZrodC0AZHt4dfGsEwH9HFp7dLmLZlwQtyZYDs37tNs58lxK0dyyrMClXo1E5
me9VDKxkioaHLCqSgyEd8UDZWdsMjqvCwkEz9qLUA4Q8mZgmyvCGnNtV17XMbDgX4p6zNJw8JOXl
jQs7y/YtFuRXzLpZ5BOWPh8xbFS7Cb3+uQhr7Tta+2w9CSN9dmvXvNNTa7ruasM4TiZuZT9tWu96
Mszszsb1sW4iQwWQZWv7PknGh6rJzNMUutWF0NDhyDCO1rbRuD+aafRQ6XMDfPKexnTlDWWIhSCp
HuO6KM9aZvETXJgqKDMNVI3m1led6VWmj+e8hRkidIRbs9NdgV0vzZ0jy+ykAZ0cNvMiKF1xsHZv
IkQC26IOyUcLR1V9bXKjVY8mDuf1qKv5JsJmeBXqoj2XZiy/C8sqTqbMyn1dFs6Zg4D6WCkc5yXY
ceHXCPc3gxFbOJSMxAhs9HLxlTLoYmU5nlZ2eycmGnAldZOgkbNSttocqFnM9oMyiBaO3zJjJkLG
t6ax68KTHhr2M92ryHjUI0tbmDFOR0GXrDTifUsjBhhaaJXyGlfqXPpKWkktMOokeoH6Uz+piqog
SxTGMFGTsq23Dp7nc9vbmCHb0QrPUfYl90ZuLtVqFxhGnnUm49Aju9lm3ATggKNNpwrtGOaVum7z
IdvlhVR3szAAyBS1cpgtR+xzdgvrWDejQ1yjoXHxmN4SoyWetbhcLC1Ky86uTbZWg68HAVK0Djms
HELblldeXy84Bad9DKWuHWPHSwrcziLcWLOVXhkONcZ+ejEtxZ72oN3UJ8sVkIzGptbJHB8XPMNg
cDJPPL6mTDLnm8R9sYnA7xwxJlcHuyESL2jYaAeKrfSbUs/1bYrHeCfNsdvQ1kUvmeeY3dno05qu
2YnkbInmBFCnAXl0m3R2hBe6m24ESSfYsFGOJz5my2ZfyAG26Th3G0JMAWjEFeSEtpC36VgNl8nI
7QCRGt4XWYibramI+KiH9lRicsj8uJXzrRy8+jsaDrfz2RyS/jnR1s8CCcziOMmIAa7i7YamIagA
o7p2d81gpeSt6cV1XjDOAKcgI+oUx7xTe814bCfhnprMrb+LzMFwM3cKRCY1qZ3j3LYaFjb+gS+r
vrqVkattC8eWdwZ7kZPT6s4h5+W4rnpVXHcJJUrfIL/kciA7aWfNjXMex8BqVyTBjzcmD/pU9E2G
8GQuDrxVDGBzKcupdt/d1BO8h1zXSLqJqQMncQlPtI4zu/dlWMNbqNpYeepbPb/ol6vbkHUC6aA6
HHQthiYrKNwko7YzC8V8GLI0+kaTpT/DLDPhWOhoxkD7Gg5zYxff2t6hMN4Y1tCfQgyDRxU0A1uJ
od8Cv4oJSYtigh2KYoX3AvyJBu/9ODjKgo+NQkr8Qq1ExqYorK6zzKOt4Vmj+s2aDeMUq255igvF
us3DNNoPJBi+tpRNMlQ+xnyqeDDXSF/T+zArZRCVbp5BHEXk5zug0L7n+Bx51mHlbNqZdmozj2y5
EtU6EfBG9aeLI+t7b87J7WBNrDmjqM+QWojL1uy0Q0o3hd6H2vf3qNmUvVqq+rHJ7Knw3XCWQCaI
ZTpkQ1hfjk45XjhNJa84vHlYr9SWTj7nnHuMkRch+cwcjbHrm3h5rkXhGtDZaD6zsObRRrHY/R8R
vEyln6HFfR5Mw3lqqLxGIH37lgzt1LR/4MRbhMSRzFe2yfZxrifoM3jtx2Sf9+Hco8ZGFUo5azbP
adZ19wb/7+TTRwbTlLbzfUdC60UKR4b2CfUowALpFJ6X4Qh2oimt9GVy9Jl+cDiPJ+ryHfZ+s9ci
uFkzAfZeaFG3sFNvM/JUblSlbC7dceguGqgO9wILuudXAr5yVWoDSXkx3B1iEwzuFoLDrR1pCvMk
TIxVJHt36yVadqYqIeZtNyJGSF+kVI7prMDZxsBJakBGteeSrtCY7smOKg11a2md+i5xt4nQnCt3
1tpD1mglHlbTWidWaL/OcdhfOy6TZ9/XHqC1BduECvhu4RPeZWOZXWjZiB++Iwl+0LvxgdeYFl4a
qkjJM3M1966716XtrKZyNh+ttq6vdbVVApn05TmM25D3QzOXWl+k37t8H7zmNnembWvzSS7EJt0R
nOhjTKdU+kfKlzlPYD0O6tkoKJxZ+bNduBcRPq6hKS9NVVlrAJNUHRKffd2bKgwdl+brjpM8NK0S
6gd/gtm8Y0XKnpbGHcWjAAY3S9tILuxBlWd1dTGbOvCEa4fc+/pez+SqV05GeoH5uzRPnrik7Krm
t7q6FuMlBUl1es0aImw3qHZLeSyjQ01jKETYHCk70/xWG3eReGvqVU6hK5ouQnlp5kDurm1AIo52
srQuMKx4NTNKI+2kzW+Z9VLNx8bZp/F3doqrQYx72egrYatrza6BB9JtssVDZLJ7uBiMbkVFadsp
Jaqj2tfHHf4sf1nig9JzxBpLlns+CONKScxV0qRrdNtXKomTMR3QRD3PoqcsNAIGduCAuMlRSJvd
BaBvlEzFCpZylB5E1BN/ogfqeEh1be2aCROVtgJd/2C2LbfzUc/vcpq3+dIdN3eDdy5TiweQrayM
mX2U/mRxVwblZWYL7dfaW4x3lIX0TTfTIB1ZtaZwHelXQ/w9zG6ZugGZof9GL2Qo5cZRrHtP4VA/
9Ec0RZcYaH0dIigo+Dq2N1kmz4yuPRtLZyV5XTSSkoZ6LaEv0+dkejpTh+ymcJMgtme8quSOqsXD
FE4rXctPk6Iei7ZdTHDXHnoGiERXKcXaORwuDGU8ZsSFLp5PgE6rhs36hPu3hsaTFU9FIm6Lon1I
Xc/vzXJrqh2/dt+mwvCnsT1FkMHH+EcOPxAUOGOTCXVMt6p6ri8wg8y4yT1JfBQn1zgmgLYKLLNd
I1ra6qoeKNWiMf6etpdRca+xN8hFsinld3aia9fGghedWUgArIXFNewpML6Z2eWkXuBLCxxIFk4D
FSVvDzIc/TSitA43QdXsfWjNHZWC86jKt3nD8lGKDVbIq1hgnWvKcwJkb7UiclYp75mRNJdTbazS
UjlX52PBUXbGxlMmGEcsK6hDZTvm1nBmsgLlERkyInuJm2IjlW4Tpem+5Y41uQv6nGmMqTDxLjVP
bEOPQrjW0I54dOorUXpble6GRTXcrSzfxvGf4jupMhT5rXM+400wRte3LePY0aCp62ePM0ZmMCuN
js/JeCX7i0qNVlnSX/KRfaV5SNJXR30diT+hcMwNaDYDQTfzmF/2I4XzcdjS7F3PHpTJpT8hcNDr
8UVstsCDFHObjPVZ0XbUQ3tO8PBsogyR/wRvTfqAzdlV3FGEuOpmmjKIvv8fReexHKmWRdEvIgJv
prgkvaSUnxAyJby7eL6+Vg560N2vXqgQ3HvM3mvjrHZNe4pm6SYg3feF7HHfswlNgr5+pk5i8dH4
cxNJwxBZMtj5BZB6GjXx5ili22nzgLJY55k7vhUz3JMORfpvUy6D00SFzbL+b8xeLetQsZMY+cWp
xzY/JfhS9eK9Wml9X7Aohb0JRpDT7yMb9LBh3YFWrXbhijjcC7ZdYXGVRz6a9WRJcljWgqWO+jxY
VQgcAYbmUdWBa0w84rgLKmA+NcHN4n5ayEQhd6/O/KjyaqV56VVaHiTisZueq+F1IZIMyXZAuAPe
Dbb6enlKVSXqBPnlRe+pU+LFpR7O1Pc0FUE/Cc1VJebIFbI9Rx5YMy922Jo91Xvtdv1DIvDR84Pk
yr8kuZpWhlEJtEJlhHAJXKpIWEx/Vbu5tnwU8ptiPzrEERhj7c0Tb+uvLZ/i8cvQgMyd5+SIZ99V
7J2V43KDOdzmQaxm/KUTX56iVMlcbi5HfberQGJwKAAMsZQOF+uBUjUaq3eMjUp8iJdX1sSBUj8u
2WfX7Gs4b1KXYTMOsvG9XiS3aICe5dfOORZOlHAe0H8XxjHP+4va+XaeXRv7mpvP6rCeOvlJLj8a
tt5yekzq28oln8yOPxPZktCrQgC4T9z8zVIDDdkCtMVgTjNXcP42CnedwV9EsFJjIWapYNecgXdQ
+Cn9zTi5Zv5RWwp7F/7DClKtEg/oYFk2RzYL7N9brxpGzwIWimnDM1MLmNfNSp+T8slSnkoZ/em/
Pu8QlRSuweNZEIjE2+w1DhjJV2kAIa6IY6o8z3UJJUemgvmdtX8VlmC2XTi7OUGGZwXqU528dNOf
qE4Wy3vROK4MrKV1nkcjO7Ludi3tvRSvsTqGuXOWNemgJ50/dchGYfU4YE2rzfaGRNu3zRbp6D0g
1qw6zD0rvekjWpPMCFTJDpzkp66OCxr2mDnCUj6X4z+IvIGSZbcqOy18tkvLxr+vd33SH6bZ4fn+
dIntLQDRJSEjYwHLuvwCIqTL+toE53l60tWLzIp2Xn8qOUrAHTSgZsmOcmsWhaP8tdF1tRwRmKM8
K3Y8PKqBbryUgpAMHcyHU+yAtno2PCzJfuhY3CeKEva1uqtrbVeZDtoW1bUb/QHeL1QCl1DImAUQ
SAaXpRX8xn+Lg6jjXZ5t1Cid10DL0HGrEZsc23+ZAErZvAztu27/m+PvZoambZmuUkAa3s4sR7rF
foHokQ6DN8uMWu+/Ry3Kcgvd8bPRvGlpiVxk9Q0GtFPT7JTc8Vs6iGwZ/Zj2Yf4dzb/7qp0Jpxp/
LYAhTOupU//a+J2RjLdaLKGrCqc7L6KVXNUSjGFbcNYZEFQ0jyr4kGavuf0tNMfvR9VTLBtLV8bT
AxMAloHUhPuRE0o8M1amnK7xSSx/SWaEk/ScVminqZ90gMHNZ5w/VdNjURRuJcH60srIVkWgA4iS
gbzW4he9L4jpHfoCX9EiCfUtS9V8eRkgmw80KGa/BfloooY5TiVdnBWOaOoah6PK+JGtTz07bUvi
9gJhkZMEhUJZxI+TeuNyVms1oFbabfKHZfzYoOLAz/sxB8g98jhLzaAZn8rtVerZ/I9565sgotyl
J9Egp2u51ybkjTNBS7qnXGbMIyrz8d5pddt66MyHSrq7vKVwSRZ/S55LaCKENVy6jVCO1vLIRPGR
yLxoxcILUQZq82H1/0TZPeLiRbgAAZpw4o0KpXL2ps1D1ZECJqeUfgnJJuOrcvhu1YRd6Qzb5Qly
MgCoNSwU620pPxPD9uvtZozqdSIIo5uonphm5JMTNhVbPRNFlArKmp04qq5DzZqr2s4JODx9fh27
K91IiJY/aGWCYn/rTntLG/G+tvuRR18bg7f1zt0wd87l0W+k05LeFpTyVcqu/VlrDgkVRlO6zsZ+
16oRAZQ8tRlDf36EmIEr8TaW4ATuXjfD+THixV/0LRxjuNotQ+dHaTMio9n2af4g+r2exAzv2Kmq
8quz5JdpaMLGUC5d2TwowJ+Fab3Mue4qcK61KnblEWNpBs0E/5wCfyapYGnVcVji4ATz7ZML8UgT
HSbsqedsOJarDtTHdous+1yMJcyg7PuTnL2aRfyjdG+VTdAIN8vws9SHuf61kCHPNjRwNeN9nKxP
AoGzZobDMhyaedsxP3TbzTzDTdjDxzySeUtBn8W7UVQhk4BIMs0T43V3lrkzSwvL3YQkYsCy2lqH
Lp32TvIASyc0CvukgexSs+ZSiuZeeFNg28/oG3elmUd47A5aE/slBqu5ktFhrKHUN5GsnKx+4v9O
QdBOLtJW10BHTfSoL/QNrM0U9eK7I/o35etOtDOT+WCSL2Ljd1TwVUvCkxHHWpymSIMP2LCDeKJA
U7bISEvfME7lymSLYhd7L+k1zrGsnhLGYo1zKHUrGHWuMIgniGeUsfOUMQnzOk1cSAv+7Gwb1tOP
of01cVx7TgN0Hc1l4cUo/gaVbiURWLQbPdpyPkUV+zAg7R2KiXDLQUhNXVivJmfuwvGz7XLWguhT
yfJJAxWLQqFZO8SZO4eJk2iakB0nU2zVbcwpwD1MuswWrAo38jheufwu8FwwOGhh6vDnVHM/6JNP
73sCZvumJ9tDZ8caoiTlJK/L66r8Qx6Es1SvHd9px7NldxdGlp5lfmrQy6uKK2Syr9OQ/I5QcctZ
fppsUO7MI7RlBLzzZpa24SVzjv6VGzAbwLX07QDiRvq30SY6/IJiYb1MlaEyESLG2Kg5jlfLfkua
9FnafoX1mq/oKIdrpuS7ebACNf6phPyiKpPtllWjIySKlYA68gt/D8TUmswaq7OWCEfFXy6hO5JS
d+g/JJ3NuvlT0g8iayi9TowG5Zh8qnpnVzbWYwtXxekL9HXavpCPxr2tavGX8YrC1DM8MRi9i2T4
uNbZM/NL7JJAeTOLgVSJWt5swhmSGwuXD6PWvuda4Sdj7NMPA1v3BCy6cXCUQo4k5VMzrAeJOmLZ
sj2c+1AWAzwaBjBduj0UCIvKBJRxAsQry91JaQ/xlL+bbfahDxRt6KahxxMCZODv5SZUZkbJCcwM
BwFel0X9qP1mA+q4LAH/KrY7kSxIt/lsEHXCdP43o2wyBudQ9w0bSlJCi08T7qYTm1EHTrsW8UVf
urNArTDPD32tPeZSF3XaaeHAE8dlmRmi0k+temjalVd05mVIvu2xCtTuF13XybQmT216V0f5lRt2
JM9fCzKNmlpx4+DmUnlMqaMt6arX3aEZuJ5hXjOv3HfJ+FvFbbTSIqkLcJQYpFFnRm2ZHuzVPjlL
A2lQG9pDTdDD3UdMzlNDwFM5mxCispCCJYz5MotOnvZVjf2pZFBnSbmH9TYUlnKFSAwUe6TVbVIt
3YEuOtW5teeccVVjCmp9PdrsFUIpMd9h5kXDwEbbXayMSU2dDrzUVf0NAlK5aWRkQvfWD12Bap3J
Ktx25GIrNZa4albR/CrLgFE6db5QpuaXbW3K3zHmMec24mWpYkVhFsNvY0hcual47M1hvwpHRVq1
DfMLSWFaiBKaz6zSdAaXnAayto47NcHALFVp+lJINZzibvy3GFkz0t8bzSkpZ+2io+i+1UnsPIyF
ZH+ohCQjDlaNwVU646uL1dcRXqfVVtd4lcN4VPhKoGeBMF6lvdRSuGjlhAA2vc/9ZUu9rEBG+Kvn
4paYk3btLSM/4r2PPdnpHtRsWd0k1x1PqZtbCqPt/rl06G+yi0jijwIAHrwjmTV8IvLBrRTra8Lh
6aVaxkeoU2QWjGL6fFwCNhLUC5usnzTVihl41s8gRINZH7j1iu2Y1mYNyYKWcUXIAgBiQcw2XwvT
PvZgNIOC/c5369xnS0lxyCbgDBPIzSJp2dzX9nQrE0d7mRMqEzUde2KwJsfrc67aubtnVPXPrVr2
p6wk92pErUqO+3Iy7fGmLeITgNov+ADzjpeICis5J3lzzciz6/Khe9TnbGXGBiLe2YhHMFICw1oz
35MiVPkdI9f3uyXFXe4RHaKIC75t9D6TmdPxOa0ZIgEtQGqCuVbIU7dhtnrAYaPY3MIcXcxxXgS9
3oqpTy6np85IzwU3p5jjW6Wbb3NjXqo1DZZc34tc/VC00g6rhLu06y1OKM3el078YhJMHrW08kDp
/k0yjAFUFwNTctp/2VxfRkk1gnRVIcyOtNiiP05mxtGlQPm2Lq3dPsi6VAZrK2UAD+F429LA/bAs
ym6exzuRFi70YN8fpZh86Gu/Qye/2FYsAoSerd/y9Ks8sSK7Q3TcOPp7VzcnJ+UfdjKwDm2SPVqp
fS45ijKZUQzppEfdYokgZaXmj3U+I/0yGe6vuXyzRb4cKxvlpSwmdb+tVXuVkJF7A10muRoWQ+a6
QRdZ31+dgs2vK4k+SugE2VAoMNcQnzPW4uRnabciA8vVNWsCJs/yHb+W+XZbM8BrKheXOjKUqR5+
7uG1gXHnnpV0glC0f8mlqkmoXWX9FQgdqWct0qPHJp2dzuuaKfsUddcmFBk6sbGL2Ow11MyqZ8Bl
JvUKrcukS6v0/J+QF4OhRlp2N2u29fqktIsW6bPiPCoinVp634SzpgYKbn85LV0ClZaTWEGJbYLB
b29P11Zt26gxy6T2xhFlDSi3dofFXmYHZGnbjyUmhRNTpgPyN64/JlzDoBPaYfPtTqaWHe38fuPx
JSr552RUOltxNl/RQsJBjSJUJ5hWWDSPsVb6dyWkz9LrWOjlGE3tyM1RmMNRkGjIz9ZnUDm5rbK6
vuiiPtGxXiBOwKg1uq92bh+MRLpIC9R9k711mcrf7GEzZu50OUOXvEMyNrym7PpInWbLheCkhnqF
qUdK0v1gJQR2yCqMngLdNoVD56uzqe9lqz60ffnQJEj+i5bt0vZAfEIk8Z56m9akf8S9tm+aY//k
g/GV4dSx7ALMnFCPq7nW4TKMh6UvLlh7xq8iz8qHBCeq4trWBAMdgiI88DQsxPKO1EYQRsKFT0xk
Z5s7WasGfxNTGjq97ueEcbpGKf9YSnnHfKWYWO65jeXAfiprlNvat5LXLvUPqcseS37+zaa1Qekj
79dOCHtn5ogifUChwklx6apObV1b39pbzgSACW3uSIfesc9bJ/CMFn92LkId42IoxdlJznvzxigC
kmM3mj5cTkpow+RcZU6EcGQM+F7LqzRjFtHadSds9dMaOl/SrABezM5CkNHKNuVLyk85yt+ONRPZ
HlcfVDYPuW2tLobgFe+DfRn0ZSfWf7lgnHMX7M+iPREec9GJJBnWdE+iuOlbcjv5Va/4ccziuYgv
zszrNazWrZPyaz8jIVbbTzurKZkUkvYAXwv2GnL/JZlylzPRbsHy18mtHZTXBJoyJq1k8ptYYHdq
YXT3ZbLc/9D2qeUrsSVpxuAQc/NbTZBzOs7NvjQKEcQwBnFKk1YonOIqTVOYNBUPwq6WUDXBZdhM
h9m2oJmM9fxDznpG2CbTc/1Iwk8Fc6YQ1zSet1etUsdfobWyyuZnDOipyY7WznGMNAwWnp9MVkRO
Ncvl8oWAQtSM4GZIzhgfY2ZZmiQ/zQmAEkODsZI/MPSLOsu+yR1i9elaJ3J0R40DcDsuNVdGCesb
ON10L8BZoITGrBMvInM8FyzwuXhQlCyNifKdzXBgc6VtaXZDkYzfyVAQSRQJTaH0Zdej9VLYyeNk
1E9thlzb0ZdwVGL2ImNoQjzvUy2YVEJTCu6bebwOUvNJV8cRWO1T9rD18okBHUXcTFfKAHLM91JT
Per1C6eTN+fNJZlQhqRG5uzlPI4cvZbdKSuuou2OmT7h2DL3zmLvKPoeifqhEJj8uVpOmSwd7l0M
JklPMmMuEsYYubj2scPsqHntF7CSGNArcSwFuwJUOWPaHpcKJI7TxsdsKV25H0IZjG2/6Jx0S2Ti
m5Ns42OMJ7dqTwaW/LqTYIXqvoFFUcV0nWcbVhXVJ1MqnJudZH7KdvHOoYiSj80M+m2reJmL/qKz
Tq5fCAqpxoY6lPwEZFVrvqJeiWpaWANIhDJ/2fJH7gTZ9laKj0F9drSI2JgYGDvXJWyxZFaRYEQj
pSmYOHxFhTdUudfrE4kkZGawBhPfTQ0QCnVTVyMZW65F8zLdwY3OP91ERUij5eAvtOf93KM5oUnM
79MH53Nq1VCm+NCcq21dLP00il06PinqXmKpyKExlydQAPiOj2yMHEZmqXjv7A+xPU6YMYaJEdTU
Ylp57x38KmKncc9je3Xt7lftJj7Xx0Z+Wejp5Lmn0zUOeiMOEs9a9JjZ15uzPdtZ54v8bqHaFwM1
mvjSnWdjrj2Sp7jTDU9J+VgrSsaS4FSsNdXN0F5g6VGH+g4TkvJmWAdzPHfL3r47EbsHhOt+MpMc
roXcXbR/iyeRrdCAURVaSqnIF3Xrs9gjD8GVWesWb7N6HZqZmJzDVLG9wFae5u9QTv1y+C25kbVR
4z05t1kkMRCvGP03gl9mXEfrRurJAzuSnbTQyO4TZmJ2SgzUVdP/GmfvMMXupz+r3yHujmq0KQpP
pcD5SUlH0grDiEoGhjLXQcs0xb7kwDT5l/t2si9Kz57JHpOYKjG2osjhl9vMv82Cxsv+SPPvyaSq
Zt1aFqeqxN9KNHrNLB5D0XRjHuyCE8W2gAljZiCJIKGeFR/MeWBVI6ORHlaY7A38TWjo8dedm+4D
6KaL78hvGbVqGQMbBmATDdm9Vq/LE8YZdyo+1ck+ZHURJOvi9/dRsrOxY4+EecmMV02KqHN9iV2r
k7hz8dybr1oBBGrfmq/2uqs3XjGqiYXCQ+fR4S50iIHchEtU6N89S2Hgcx/S/Vy81+v3xiGiNLVn
dDstP4zOrjG/Msk8mLLCZxApGDVU7SXVj6NJC5+Smjs+FORjMZ5lglkgF8+9Zb2mWvGVi50jgtas
Xo3uvKoG3GKAV0UZZPfsFiunXA2LXuMYUNxOQv0+fCvQxdZNZbynkc5Bdll5jtdiP9qvIP6RdYCQ
vbGlJ55OPzjGR5s8A2l9lFXPqBO/3dRLP02BUmGdUX9kYuwsC/K0nO8GchUAL2qozFQkh349LGe8
4gn1KodqDRTdbabpLHc4UrcJEMF9ItrvNYpklIZnmgp/JWu6nFnfLhwd3dYcJ3046HM97yvR3VQU
GQYnTtfcP3LBk/mkHHJWbZ/2jWezMFSLnbrSgls/+dxFTPukdYzkHuchCUoFug0CUPrAyUmMaplB
YN9Gb4+xKmWDvhbioeqaA3mSxOHhf8LcOKZrwKccoLoIikn4vYHIwf6+T5+V/o2QUUf05wRbhS1H
c/PFTPCg2weVk6ygUFKNhzLb1dhXBvnLWj6Vub5pJM4w9Anh7vmySHZ6BiwpXgFlN5FSfTi8nAi6
vDKbII4MO8VefQzPO4R4XNcWMEHezPLF6N8cZ3loORZ4OPeYm0Adc3+pUB4w4u9bVgH4OaGXsOBb
vZhBbiyxgimNh3H9JhDIb5bYTfs+UjItjMk+MJf+ggmBfYKYHwbr0Sg/bL0KahxppU0Tc2uAwBUc
soCQ8Tc5LhhDt5mpF9feTyoiGElqatWTOtASvM7yYxHbLg2hK+n7okdEqGv8GChov/ocAceKDnLm
UpR/+pEY7A9zOy0sr+obXyJpOfumwuK1vo3F62C2lJOSl2TngW1OzMS5I3TL+Z6kb+f+fbMWbt6A
roVEtPlb/jize16MF2sJdFRLmpZjq/tU1MpL8ZCyUem0HVkR/qClgbxsfm896Qlx0XWYin03ki5Y
hk1DLKL1OStvXSkud1h1zEmwPmwVQi3pE6+zNyvPqfSriT+BAK3Pdtb2WNLblJMZ1QuzAVX4Sdf4
Lfl5RIpMjX1AS+HL1q+R7OnP2LTvOjbaDVvIAX2d1u3EyObOuaRZKHdPHUNnY/nJEJaIt7q0Amlh
JSx+iaU4CiaoBkYj5C70RG4jhXXOLLpl/b2x/3hmCIv+LvUtzjuFjBEtPk8l8ROsP1t6YsUs9tNY
P6wZBpRO9wTqYX386BjymxIpWPJR4YeKjSczZfHNnvWvTtEkVJHavxXFY6xc0oE50vBt46BnzhVv
zkNVMTaqkjiqzJlIO+2lkft3bS4e4LzQ/MZeSXngrhVWvYa80sKKFM28mfassDcNsc14Y1M81Wke
EqTi26W0m9cZSoyESJ5T/ibqi02kQF+5QoT19DBlh0pJXLP76LcXS3sqjdeh/EZBoKdn5X7qDp9L
uVyS4gdfFFm0HyZU6wHlmIouhhA9kx6HG3ouTs2wm2IGhIo7Ly/Epbhdle6AF/E8r8524ybxoP21
nepiZ3nWkt5F1XkoBmz3yR7BgDdZXsoFLcAHci2qKLFBQmBXZmdwKTBz6D8bfFGj8uCZsXipvC3V
vEQ2GUtwM5NNkwsc8dCwqSnaHt021h995lD/reXXaXioTHDv10n6qYooE/90Z/VacZ0sO5An0kHP
Tftkb08zq1aGsTo7IEbfXv7TJuwV7TVipkhHxckEdYSQnHuDpiiseh9N6xDTaht8Mkdd4KRupwe4
Tn5vy56yXigUlPxUWjtbCWuYs3l1bovDYj5OKion4k8RBo/Fr9W+dPJBJfMRRUjditdq/SwlUrrI
lGwCk0Va35Gjmd+hrm4d/0rduZAtt08PfSzdgEA3o8O7RvxbHZEYTHwPzS9XVW+UGPBYVo5fvVq5
Sza8bYzwK+2E/5eY9qsgnGcqYj/tHJ+Glglaw5F3jLNqV1eftioFvXYXRDD2o2DGz7nb4CM0lsw7
kIfxlgWq+XwX5Si7XkEFiw+qopAtIUHMsk+sp1+ljAmn/gBlmwbiwc7Pi/nbA4RfLclLa9SNo0qH
KCgRfh3CyRfUQFO7R/RKdXvrGGCPcEaZfHsmcvia0s3On3TtVbeYEpkhBihE9BwDWcdeVtthivVm
O90N8lFb3zIn2ROhiA35aLE3qNsDk1CM49d6WX0uHfoQStDuICha5bQGHsKH3EOxQAqdAB8pY0IX
LkV2QagYTWYdAQv2dGOnZSV2v5TVBJflcOkZdJrOfpQwypMvGnb2KeOPC/nz7vod1ZeO7mr7pA4X
DT/dCydsTpNpLr9jGk5OEqXJAb8j47ybZUHu8Sa21irqGkE8VIFLFi2m1AR4y8LKPqvsuBNSbHWV
aGg6v6SLzLwD0sm0ta8ivV2CXLtJJi1mDGIOq1P7PpaGV8Xx1RTqe9GcN7kCkauFQL0PRmaGshoM
4lPqOHFn42hM/FskRIZGbMyIJlBZowNmuwbLc6iRVQhRH9HfE8PUR6lEeVGOX3m1HLt+q3e13BA5
gPkKBnIwMOY0EPOZZXsoNQ1H3vzbxYgr1jzekXj3CFX3NGMhQ/AcO36d5WDz9eZjrnWVmnRuuKIw
meWOMVML9i9GnPIPOOm+E2BPfV1UVBVZ92MTtEG47fZUVSmqgvSPCdFlMevmEYWZFG21fYqt8skE
7xtW2OgXdvKLWoeyWdZ3ZdzTRmrDCjikLpunGajSPtvMyDGFZyhllPENpE3l95vzOhNMyODT7jnf
iP3tzRrn6HCVUqSlEzQNdFNInraQbN6DhCCQXRX7uXm3zLhicZjWg+3K1bEs4XR0ZC1atVJSgjn/
LNHvegfIcjmchc5D7rtL1pRRkWv7nu8ka/Q3bEFPRsm301cPjkJp5ogzG114Bckl7tE5dm3vJYvG
Bb+1dFva6o+G9VxlnJMqTx3hCTIn5x/BeYdBnjlqts+hmJ+USSIgAJXXZn9vONUGNrs2X6HGX8Bp
odlUrjHtqppr+joUH0aFfpIwJH4PhAOhsNwQfhFIMWks4PZDGq7LYZ1Lv9pIV05NX2/0L5nMSyXO
gsE86ipEyXsvDy6DPQRVniAainSF3MVMleu1b08x2VUsscNSxkrD8HljYe4uLEnukv/+eWMgPS+s
qwoIPACLpeGPm5EdibQ8NCruAsHpz6LQ/kRwPiGM49YiQ4oNu9e25Iy8mEB02aJiwtNciTToVAnU
qfI6TmQQPdsp6T+RFMrrBUmIYX8ZtZcmf313qObXbOA8vfTGGWhMk5KUvEcZ2RXPLfPIdedMDGX7
blcyYULhQEhrObzHfVgM911PyBRsqA9pSX3+VHN8JU/jFKnx64S2sLqa8Vn+rZCKrY+zGqLpm80o
s099f4TzPMON6HNwCD7nS288Eifl8aPZq0vJk7DcQPe5rSekGSzXNvPAcCGuwoSwMsrX7tgXxN0/
yfM3tFpiXKkHaQqdn1IiPoEaAA5Etv22CiLe4mnSHnll2Vyq6rMFfYFSqODLHBpfVfz2k/8JZs2I
nZ/OO/9c5pdaO8jpbjZ3BR2w2QnEZrzUFPrPhD+rjNJGX6N6FW/SdNPGL636GdMLYVvsnTVlCLbc
11PFX/9m41lxXrZpt5kUqJz3LOkWnKYIjxznT9Wjpolq7UaLXlU0UWFFTOfA9ZB89Oqlrf4RquOm
H7WD0FaWPFVH17Kv468RCWz+i8Oi1G/rY1zGgZyh15wfJNSCJdPOL60mMxhJMrZZcmgNVJYGQIVs
+SMuFUUwe3kSITTDzZC3adqTTmurdCr7RsLE2kDVuKqDfEZignRtrb2s/tErPpryrBgHLJ8EFvWv
6KGcheX+VwOVaoBWM0RMTtTmsubRRrBcyZ+lv1q4gd0cjf00HJ1R8dYkRDFLTwrYLkF5Uf/SQs1y
65MWW0phOgVy9wa1CWRMytxgpjFrfCb9cvFpWUS5XGbihKfqM9fuMuFHO4kU+dzNbtH+phlwqyXq
7V/+Wmr+KOV+WxJvu4frq/Wkul/k3ieIgCIm6NsHqz1nUBhU85MpjT2843lokGqRbGqcBRdq94o3
CZA8RzfBTvWR5f+02ajiTkYOb4L++2rWj1wYrETQyoLq9zrnHFOA/2ObcNTYeo41eeSQS2SHgfNz
l7K7pK6wt71eHcacI1P9ZA4BFGazIpQc2/2Wbh8NxVdUxv1RB4GCcTBsnAoIteS89OaHxtxAGIcl
CWaSS+SnHKqEQCsj3ISuZD6p1XvC0bfaB5vd73zc5M/NeN6Ga46QgqFcEQ3VrkQdmbH+Hspz6dxK
DZ0E1Rz/nRlJrp6LnEGM8EFmsWdKxsjpmfZBwDIjQwfavJfLk1IcqHKs+FShiWvyU8xkBqi64qfL
ro7/WtaTxCf7qEEd82eyEWPToscfzVrtRCK8ofRAnWAO9PPhvWk/chRtW3xSpm9p1lG6nApERcb0
USlB2YYWRrX7UeN45vq3JcRNnmuyS7RfwiQ5RveNbPslKUd2iIMlzgaX4aendo/yektXXu2sIeeZ
2PHiH5/9Qtau+NUpzFPxvCDQHMoJ4f2xYLycfWRw3BgP9OVnZwWsBet7sxoYJ7lmYPfa2C2WAJw/
zHUKBx9zJKm1qyKOJtXH7tqduaDnj/Q4QlOhwMVHO8+wSGTv7XS1PkEL5cPTCD0NFIdoj5kJd55P
gP5A3AqNOFh6ONeqzijMmjm4a/VEqGgIUi5tf8ZY5ReFSjMSDfPfyFvTnSeazwI7n91bQbv+rL3E
bdP4ldT4IlnZnEfqQGVy7luGZwQ89Z96afiMXwyTUnHlnOK75Ep4c/IDuxZjOlU636UJteSBXljH
J7rtbNQbM+ow0tUMnohyTpVoYZBKJ20Zb8QB1WsbGTlqX2TG8/BQrN8xyp4esCpxROFMIkXRQaCq
Jo8fDA0gUBt79rvKeBT2/LYxIGsJS+9szK1IeaaBwfXEGrI28OdKFnpiLbBj/WoOd1+5oUV22R0s
+OXzMhJUXvqaqA+4bliCdmyWuhlid3t2qtQ3xiOekLn9zVnnoh+AMRUgHEHP84yFLOqZ/utswxve
Oa2LSlPaFyQrueNWYbYfwzSJn3vESwC1od+QEwogcBlFVOG7lUuNTTL1KpvqNpMZ3wtvGiEGCPNV
1Yx/MRFw+XpKDWwxJMehrxpz5VbmabBhemZ9yjQX5jp8/ACJCtXHQWWw35JDLSdmCKOczQhbOOKA
OP8KTm/bLM6W9Z+wM1luHMmy6Be5mWMGtpxnShQ1bmCSQsI8j46v74PqTVdUW2WtyjIjFZJIOp7f
d++5w4Et4SbPtW2edDcVv/vyDc/VNUZpSTDBU5HByNLAj5NnG9GawlRjGPAEoL0XN+k3q8RlJ+Yv
S39YMstiVX+T/jaYDgIay6CP7BcugQ1Mi4r1oGF9AqjTZ0n4wzUwabJjNNcV8zm3rXQVyA+Z/Zmk
u7YQFxVW2FHch2hYRN2E32461nyaOgdXJuUdUhArseOvMEu2ZnkM5PfE8Og5Ns8byDtw1uyZ1yUt
HI8ONtLDoHH06SADnJ8+Lp/dNKPPw9oz+Kx1aGjG8K7X2npCNhMDLkKK2xPuPBGleKhMMC13pYmr
RrJVSo3oyYqHb+KiuwkQiyeRHb0qXcEzHbhxtNxh8FJ5+q003Zs7lq+N2xxG8EK0hZ6bYFr1Dhn5
/DQ02ONgWFV4azziBwnt50GwIwy8UWW2HGE/VWQ3JRmMxkh+RnZIcctwOshtwd1UaDerTDeRf6qq
x6i8ZRqWdkXrc59fw7ADaRgCafgM3W45RR9mY5+SfFgmeP6Jc2+rXJEjmPYZtxEP5k3v9Ws/mYdW
uTPKaen63nbE1kA93DGl/cPqU0Kz2ikB7RTJYM4cE6Oz1kU1ZzTCdYs3zxvLVS4NYmb5fD+6GT03
s1SLv7KwWxtAJETWXhPrpQmxZTbyFE3+vi/au2W9qZ4FejD9uF34PiYCeY0EAKnONqF8V4PLN7DB
pZysqIplCF/QzTokJahm1svokEkINf0rxBFeVcQjauiSObsrBMiczILQHlrv7s9thvecVxPT+rbL
g2Ma5o806vDEw1YERklLw9XIoKMP70O3VnJPr9A6rbauyw7B8TbKDZbCZ/ai7USPLwpAmsgcUE7l
3IzBYPRs1kdl7UaOMpPbXmKiFGAMIOyNcMZuJWG7MWCVCtgGkbJtYrmTkt0pUk3pvpmV/xBm6Y6I
Ot5YpFat3Zgd+x67v/izDx22gTfXaZB26gP5YhW0uqIWJf6nqG5F+uJ0Nd3lxSHWzJXR8J4u67Vu
VeuKe1hoGu957jzpVGwjSkl+F582bfd1wQwfUFKBrj1w6Cb41sN+Jv0F20RG21SEZ5MWl0XMtTip
wpdSmof5AmqnZ0O/k4Tkbd9uTZ1VmU+iU71HU7uKUG9NJKU+wgB/gkWz73oy/jMUoPLbnYHF3Qnt
cWFFw9oukP6SctUznradtp30Zzfi39mWdU9Kxnz0BGDOe9AbO+zZSBiI1AWhAlUZD9TDvkkTiQHn
y3Zs+x2tQveBVIHAUF5XH7oKDyXHncNsgEDPbBrsnFCuxty6BzOkB0gqTQYbNwL8pTW8oMOO/DKz
rncGZby0Biw8HmSroVb8O8XGItnbnbZW/F1ZKtG62cvZNgpDC9RSYZ9oUQ3C9ylxsIg5T5rt7GzB
6Uy3I3+gB2KGoDd2xLs1GsTLx8HyscEIDMZ8Bz6ArTB8N1P5Fgz+M6CXZVRHe08LHiaXW/xUBeT8
mmtjdaeUxYTL2iuosnNd2ieNg6WJmCYsXIm8qioMzkLG+wFNyPans2a0TyFqIlGZrQ67RfrhVg+1
a1dQRt+xKKVzMw4GMHzhsS/ZaYZMC030nroxE9C3D6ttCCFH2/U5oiDSd+rZLnuXLh+wuFsMELOs
7t0jDYTfbmdpLPbcYFOylBszZ2GZ5sLpHmJCh0WmziquD7YdPkd5dKrtZqk1wxbFjLVTOgNpV4Eg
NJJMp4xnZdbt6pbHYHQzVAWHBsoroXJLbScWuKrm8zW0a5eslD+ordOHK55cD1bub822PVlEx8b8
PZhC5PiMkSXbSx1fhReuehYeOZsYO1YX/vipNZO75uqXDjht4Vmc83KjheO6mQQDe4J8GRyc/FJ3
8SK0/Q292odoargnmngvzYGtQRvFezNxvsDunIeByZH2ubup0T1TiZtZoZQMVvOmWxwcinKXpWUS
kqUoClGhM7EflBGpQtV/l23Vr4RZMgsb+W+X9FDT0w7J3cTh4LrlpnDwElM1F/0YRV9SGqlrB1K8
4kkmSntsnPkRZiHvgxo6OwZyWIHNU3fOhhDTWvTsMUWkPnMDhwxXcrqIGjlnPaX1QgXiNZI1/lwP
eL0uWCEOHde7gsxiKipvWeYGqd2ufqeNc2ar9gh+jBNe+e0VCmNp74WQLuWv4wsqq8KU7BcNUzsx
cv8XYeIcWtZBadGbVG+ivtoTlhcA6e6MRXPZW/lf1lh9N669M2LxkDIb1WF3wLlpw7NyX+M4uSDW
LcOWFK8TvQeptg1ZgTe2uLvErxe+oyU4huKbKhsWPOQTnSY9DcbW8V/atqSy+49Rsb1vVpIwuhEE
q15QIis93ndAFzADWBWDg4rPgzMRAwg/5revGiEjFfYcBVhVRHPHGPNM7q2z+Kcf9VU21jtP3fWy
etCS7rGpPkPnnlBslta4G0gKOnb0NPHflz3ue/dgVQcVI67Yv5q+k1hPvXBnWh8ZtJ6+6O463lnN
ujeaYmxdh+NvNHEAk4hty60e93xW6S5fdg2T3zQBYmH6fEiietfk/Xokycxkp36xliO2fA5u9JRp
Z9M8ZBIDJTNagUNyMtrj1LMKTuM1HN3HzHvyPKK20TogJKJcBwfjKzXAy7p+LupHvwfc+iZCkzQF
Dun0mOqz36pYlJKuIsL61F+bdAHPWMscTxnmZy/7NMon3fqGjIs5w2RrWN16DVi0Y55bm0BC27yO
4xEoH679dGtq+Sbi5xfW1Y84HvmxNPlOcSo/Uc1yEkMDnQlrStoOs/HGmmWLOjkTUSKG86pkhCaF
kxVPTVeES8AUh8FB4fRYJ7KYyTVeO99aTuOTzeiEiZgMHEtI9nTbxn7D9rmif2/pqQ8n2CgAw/an
Wx0tyrWTWiwocsBc8gK6klXGXpsYqLjk+n6xClvnxeP5V/bRSSFWdnAGsabyzznXepuUZ23siukp
GKYV+stuzNmi+P69y7ARcFhnqQDskDO0C8yZAYzj/DRF9iEidkLJFOQYggqTuGbcCzTCz/2RqthF
qD+l4s03X/s5c/MYTToiLwJHtEwzksfg3zvi7/NprTGRGYh9bfWphvytxu+gYTWR9XtShO9o1Meg
adczhGZ2i+Jp6uyn0RrWLZEluD6fbTL+jl5L9srYczda80UefPzMm0zVqGGl/6p6+yvhQb/ojPZ3
4FLmpJLHYW4ka1nj+7aN4TXUeU0vbadPGG4I+eJsgiN09ri+hV121bEa17U4lC5FQoIcKv6NhQjx
uBNqI6i7mG2ceXaC5Ulftvkk0BpGb+a6ZJuhr85tXlzowTvFfr/smNgVJWZzLVDChu5hkD8pR3Pf
/yTEwLPpxUS875yzlViPrUUzqi7Q+9E3F6EZcVNKzjTFrrQmRCr61jENDQPjnB2mrJTr7G4gKeYu
oex+3EviOHz0VsxYG4fJpWee75BvYlRKRYEg2IWNF+g8XXH8FKQr+TrRg2ONV7pdnnLDYC2JZOva
+cIGU9ABT6s061QXqONMSAoVATqUWXcHPEeHoPcwTeWbqsV9wAc0GuKjYco3cERvAWvqnkyDHpZr
x3aOlRttBwz3TggzJaZvjsm2KuxHgWuriEM+NbuBm0uRyW2QSUrqJnaK6HplMsAcCpBrxZ3E8Nto
o1XqE+ssjKqcLdb0Vjjxa+FVj37Nj1TZ3Uvl8AhheRCyZHPvOFYvZTTfPIzO3/hWFW8brqDzDfIC
xZDwt5d8j1P21vk6k9l0H71kCdJjWHVNUixV0hln8BjyMmT1zW7dl0kYl8Gpgt1c20fL7/BOcGA2
2mzcPP8J8gZVeUJKFMy4KdR3CQ5xIaH9XOnvdrdahWhkjOVXQon9oq+5m2tTcpPe+JoN5m20ZwJA
bWwFbNWOinVD6OOF8uMHvyViGhreS6dJ78HJ7Wczyb6Tf/VYJ0PDspgNvgGRcakNzwWCNsebRnPi
gKzefcXJeGkbYllt6uywRJLlDQ++SRoO5zuIbvb5tGtPzzrViBrLplai15u849Wx4IfBMJ3V/c0U
4zJgN4aQKq2IVkpw2u2OoDW4l4nDTaSICMXS64r3ps0vQfo5oJvSSHwYPa5Q2mMWUzmTDf42cokB
sAypBI1VjPG7aMzwMlnb2kQLnN25EtdRqzVLhata4kT22Ll5erAvy2Rd6dFWK71jU8tbjgRWhsOb
7+WbxvtMeghffkuwtNjXOZt0JCdDH/kSzCz8/3qE6DT4v1OtviO5VVN2nssAeq5oRkVlzlXxviPU
l5MWaxGpsnvWA9YVuHxq4Nx98weXcZVyImfJanDqTZSbbEbw8IrhqmVE60NfnFzTO00NyEMNN1/K
4B9v6Gp8STBIQ7VfDgQWHN4kbT6DJ1zuMvIYEqTNsRIo1yXTFC6plEKsoPlKBMdeXmeK/AAzHAG2
4dWYAVw2uyFchiPPjyys1x3ncRaErCwIRCLxZDSfWGz8c5nwxmYZD+upMe5ZgTKp/RQyXbEs35rZ
d2V1W1oqP2rvDZDBpmvPKduecV6/+C+TDbQAnZL+aKyywbJF6bSMxzIODlD051IIosrhNXG6TY+i
DayVURKDnyX3Dc+9LmLeCFuGrO8Mx0Yxlas2BEEd8WqX8ox8X/X+rp850WQydRCRbcxZ6/HkKL2l
MDYR/p6YN5mmWQ+0SG80QZMjv/py9Pd5Jg/IAjdXutc6wadONiqBtZvV1j7BeFeCyZkYsluMrE3A
Eiobriw0MUXynYXt1ZJnnT3N5Hs/HqpobvDJ5MMaC7Ft2/ghJjScFG8DD95RP5o8GALJRtvANR6N
pF4h4FYIwFa7Vtk9KG+CbpVwbBcVzRYSO5LbOYdQd1eu8ncWUh6bgDRQxxE9KIZOPSrgM67JcIOs
lkKhs7Ktx3jPNHzqO/fotL/a+BNydykGnqWw2WWwymh7csOAZzabh7xftiI+SYPtMZ1PQa0dSOK8
6hEDnukwr3AfmTuidO9WR+w76Gle6BXLGncaJck+sR/rim7uP0344YMBK8z+qeHtJ9vmKaATouLP
2/qlAGPkp+zDm/41nL8cAbqYBIeTWRCWuW8E2nX05DXI8Xl25TLxQXd57br32DRYgD19baeB7nJx
igS5vzLIBTvCXlD4tSlFsvNJDNhI8Z42rPsOLZL9JuTwjcLjYPrDU+16oBLoraleneAT4A67iZeE
AHlL82vCwhnjVM0vU5+vXiTBoN8y3wZLF75dM/BKwZ2wXH3toITX/FqIIPHOmogR+Bs2vvx6mcvD
W6NXTOEoD6FatpAWmmrj9yBY5M+IAQGS81pzaN7Da5yiR+jYLaZB5whgw8iuY4puDsuMqr54gqqI
Sm3TaTgMZGAANyHO1iwmTqQJv4K6OQVFT+jEgGWU7is3fCMgFyx1XMCT63FliVjhDUjyFhcIQPUv
KeOsJenatK1FMOFra7SlgUsnRNkYQSNMCRhzk8xM4P4KU/60IrvYln6nUu0ih+iWuv4zROmlgb/a
0Qm2m9qziPL3lPL1tqZwhA5yKb6pJebDqXH3YL9Ym+PJwhICoRZ8ZkQNRoczPFabKkSFCBB849h6
nICdECJvuZgzsBBGgJ0DMDUwx5uNQB+ydM/6ZD/I2WVun1M1s8e86h4Z/G4sorTsHf3EXsdRe0iU
PFtz8BSIE8RzfILua9aN5P4+2hx3lnDWYb/ziVcP5W/nPtXDnd0tzriGaA42ZaA0kXZCEQxm1wMq
ahmt/GI36A+zf7bBsRh3RHHfvaJYjlnNhR2x/Co9Dzk+RJejPz7kYcxFItVogYhe+K/a/suEle5G
EEIx32jvmktBK+83Fwtc2G1ILWB7PFGdwc71A3rEqtJxFRfJJs6i80BIf4xfir7CesAs7VKGFCID
4Tc2eYvSMJs+h+6j03EYYifETFPhm/LQeSmvIf0SLSmu2mEOLtE2I5dHyFHCI+B4YZCgJ21tm6xE
7dc0/Wzsi8kriCsqaG8+H8IKSAVjifoOB2pE5oIV+Uxm9TZV3zkudKsCLybIwSZbBTsLkPrML98K
PiXuJslukctnE9uRdENqdaIHPftESDHSvQyYqIv0KLiaKTjGoatw3B10oqLyJ6LNgl+OMSMXEt6f
yEuTwbrYyY7DIJZcQNemdrd8f9GHt9behf5P3r+TXpm40mvmhYMmn15iFkHUI2TvmoNqQQ1ce7fr
lwqaV3SzhhvRi765Ue7UCsKz9XOJn9XkkY3vgSddz200+6Vmhi125O6cHEcOGhRStCrvWfgS9/hY
kWtwdJjW5wQSWO0654S+VObxGsjUDB/SprPUTfj2z6DogkWf4rnufW4SiNwcOpInGSmBEjte3Vyh
YS9lrvPlCL4Hdzt9EsFN9y8RLJPmyyKHnj1bHFq9Hayc7tlwVgavj+IGSlp5mXFvSEyKl6gUYA4x
wNpjEvXse0ZI08TAyo5pNYoHMi+7hLFIU/G25qupFi/FO8flLkvegpoNIRyCsn9lnLNpBi8Z47uL
XS4NFiFNd0vGD1N9+2rfG1i4dyp69kKcxe0mw1ycqZsjEPrEPvbPKVn64ZxwBo67bCIxvqAWAo7T
5N3N8JZER2P4hFFhqJvhvRZ8IMuTy+GbiVsKu1JeXbQ3D8h5tJfYMgKWmpCk0tUwISWMXG/Kj6ij
CRi7X4zfzUDecMVW4ssmWs9y6Ngy4dNtbtuPVYEzlUfZxOK9mQ1WYpHjorS4YKt9ZW1pqluk7M4V
w29xkfSUs4BHlhHxS+tpmBFJtU2A5cqbE/wQc6oxOHOz07CkcWxJbs3kSXkXHcR8hOOGbJ+0/uYT
LSVTBKoMzR1+zp6dDYyaYRUmr5Sm4Jlxpm9zOFfmccLcpZeoLQaFUhs/lhvZIfig6VAZNXvjoSop
TKsOzFi567heu4O5V2pn6S+WdlLlU5peTCJ5ccZ1YKOyHwz3XvSSDQ9lfQlcF1bHwVCMujCKIB5O
t879GKFbOwwp+j6rDrlRbMR4KDC8eW+OmimjUMl6Fh1r1f3p+l8cX4QPk72Loy4jsMlLhT9yNjuk
C12Pn4zGWhlV89zX5toOndMYQ1sZjMNsGeH9UGTTW21b1xzSBJvn19qwqK7RP2bovymSo3JneEr7
MEYwg3w+PreMF8zGKKETKQcPhpmfhS+xr6UQgk/9qTKClYo4xt9USPKlYwR8nJAGA8xxdfuYor5N
wPYyPnZFcpzyeU55NLyBBOfDmNwFk/NccaRxwQ+zmI/owpieTRS/PgSvqq2DYdhHwUmwFcqnt7b8
6jWCRPFTQeAwqd/D/rMR+4h9mFWx/LNm2suVinDhEoHQoDqUZ51ZDG4pnuZxLZ1m1RSnvvhDLTb3
I3tVh69eWnG1f+2nhdLLS5HzfrSIPrsPBH8cNtEyAadwynk4hxNNL1SS8Hop+yXL92NIBjnbx+O9
Nd7sTjzGNL9kuBs68yOfeLrzcUv0gFIxBK8EfNPBQMAyf+zh3aARC3UMdFSCNZua90+a2/+V14r6
5kwnNjiMczey+dkZtc3GEUDrQxRouLdQg91riIGV3nAedG+BzuMk0rkGcL2iYYSC5EVntU+VWa5N
lrw6XWQt1ohIHY1ZU055oH/P1Sk56kBYUoBFs5r/7rofdbyNkicDknKB5iytW4XTN+eVQC5bBQlu
FpQOcSQTzUWT+xmOJcd7NlSyLIxDx34xm2/gjDUmvHSzyshXdG9sJ1cNedaY32VReEtlPhqYXTKi
Q/DiD3qCPZFQgpP+1Fm5Dyv/BLb8kOgXIX6lcWlYKNrcTrRig7Lh+AH/xCOndMhxng4z7ZjNvVQ9
nkJOe7WV02vlbfwyWNfOw9jiiWk37rhPDdxM8UarExz8z4H3NjTVKis5w/lJKZtc6mO/jW1vE84U
uhx/rN6+x4az1CJOw2FY2nJEH2VoAXHQcJLWGKFTO1vZ0bV0u2PP9A4jajvFzC4mla5lwSYNIAYz
1liEC618gih1DNqt4fKq11jHPeLXJLBQq7xUAcQy9hCYjiOIPBG2a3YrnLWzjRu3BDlRVLTkgYKt
pYo+NQ2WhIcA5C5Dok2eeAyIV1p6dR7Rj8rusYSKh7hoCPK3lr0GOJlTOxXjXysjb52Q4BJsciuc
x8N0ZEuw6tx6O489GbvRiSPbxPmvsSSx5+gMXUDWL0MfwKaKjGb65NMlmAKoieODqjjD9fAUdunG
0MTBNey1SQufOfOdKm1VT92OsCv7vAn6NY6wBId8p2+aWpwhMq0rbAVh5698WmJrfJoUPmlahIcX
I1MnT7J9y1EKZPwcaXuR4mhIOWYQUxrrayB6ZzYVBaznwuEXZuynCogU225titcFsc2BrzQ48Zat
7rGreJ4r/U9VDVeg1vgIGZWj8TFTLqAWImkQ9Y9BKtaOUS4bkILBcE15a5mB2DMZHSIQIhxXO19z
D6Z/gmm7U8GeMC0bAQ1WYrs0hXrUB7lpc29Z88JVGbc0GSTF2redre0zz3lfejL+TDE6Fo6ctGC7
FxkOJKUJf1CU++IG55SFimHrWHt9n1EuoM0x7s147cSdd6w0GJVUsYuDlwT1e8rN71gXrn/pHSO/
dUkRU1pg+i/g1vovWVQOuFHpEGcO+RSXMtaWJrTBazZRq877lBeG3nFCyl7BJiVVqAEqtCBu5uWm
TtUfjZPznvck71s5nYEJ/XGdCdSpa+77hHe66CmgjMN5Xx/HUbLQhKD0KRKefSE2hi/OikwWvoL8
FoM1Q0VWKwurLW6ddsJxHkf1gDm59+9uLrNt281kqzyOOSWGujg7mhGxZgv9ZUf9KEZ+PzqotgJt
D2t3a0ueorSmBxsji2DgxTN9Wc+belPqenCVSK8LP6qEv7KTyVuFTmBuTTKI7/SS5BhQRgsNZoyr
WyTcTVGll1KrIHKD+iCiWpUPMMOPGmVQXoiXKLAJZCS/Tsyxtmnc1l6Wmd5/uVkLK1UYgbq4Zdlb
GAPSZmfQqo3iYZKwLgMVwJ7hwgCac8JtYBm+hVHfCMjWiwyiU9uo2+ipcUu0MbtVTdcdC2KzV5Fp
846t5JEfN5W8MDsRnIDdsRZtPmGHKcJDXaXRWbMVHARyw/lGD/ld5bEbrEAOlU9VbvAaWTUe4dy3
HvmJweklIJuIhXnzgrU3hwd/HOeHYYGLkhQHnVaqL1hbxt1kf6OoOv3CcU005B6Ws4lKkOCWQJPF
EVm3Y3SIhYTRWgRFcI8txFfeFmwZ/5dHVhrcNiu3fCW1Eq7MrPO3o1uwb408eQlMB9OnMrNbKFqX
VUZTehz9vXU2QiEAMkJHpsgs5lHY+S1o09ZrWggyLsh9jLKh81oiLHqLxs3iPS9DcJd+6dIH6qTk
KxyXGd6TjdNulPREvw68DE0UVrF9MkOd7FKfJ9ua4p2HBMX3H1pz9P+orZgbETwNHcLRJf/7qxHB
1MjyJRMVGebov+UOb8wmbv6ortsHlGJ7ab1xDDwrRCqbNttkTQg2h+gTbhK4sWeH2UE2zNE0S7dj
+QS+8mXE7vbfazz+s9HClJi75oYJWzcN/a/vMcv9ySl6sPV+ixrhDx4BM04pusExUIKR2f33v24u
av/3Bg1LEv80PEPS1q4Z2l8NVf6UBZPLEcQbAUJbrMDdFV68DXJ7Nyjet3Fn7is/+yw17SMYa7ku
hH5rrPZoShpU/+GbMf+/b8bQNE06tmFo1l+9IrlUTkY0k4bhqJszPiSwN8VEYCCHSM1HFbwVfZLJ
JtPnZue8J/NmCUpiwihbm86sShedu7S1IviHX9N/vCqcx9J2HR7eEAZ0769XRcNdIFuHyqmsALfI
Ehl+THtL0oAsJy6Xf+jl0uYW4X9rGfnrr/urZdiYa8mSCLUV5roLMCkfQKlxYhGQYnNbPXKIEc4e
bgkVe4bhcsCaJi7mnKXCf39FMKj9+7cChkaaumPNexPeIY7+V7dSAcKwqzrprzqBPW7iTodm3M08
WdHtVRHtYJ7jP30ctStBsK1qWXsyqQAzoeeJHNJ3HKaQfsmP5cxg7TlBRDXYG2niC8Yxnpu9W18l
8l1CDqsMvXVXTMuSLTXxpyFFX7nEPvVe9BRr/JwGlkkPHznFNp9WV78Yiq5LLj6w1TlSfy3nWVOn
2jwP8Q84k7XbYBrwBxYSCCXiVlnHyRrHRTm0VC/AjQl54MQN5lPYAPmxAiEchhtXARZ+NZgyagIB
YmQgMR4MUgQY+h0emQUxg7qnpzm5+XrPkd8R++cfcwVdtiRtKGYAf8T3SSVTzlUxd9cuBUCYDBEn
NPZ8gTrRGEMzRinE0cF4kDXJyQTuWEw8QXo64aKfBA8Jx281N/YeEncTwC1PHqU4j+FrBHx6spi6
5mGVK3Dq071ZXlPwLV19rJlcQhQsx/C2jseOQ/sexduMUaBAAT1b3Hkkr8z222F1jsS8TokMd1zg
5hBnpPfbMMWKi5mvJ7yIgkVL6Z+p0W+Q9h6Ux4WkJmo47PzOXkLQJz0cHjNURYazldHPoErQ6c2z
o31U7Z+ytze9zftFf8rRWwnzk+R8bniyT4VF4fSbwZsHphc434oYuI58/Wi70TprnshKLsPmUnjP
rrdJq4dY+xN6Ex6Ns4stNTx0LItaTBw6e+neH86NujTOrwB6ZUhMxrsIU6us1o73ofLfTFcIjOYq
YBAXrrb2uLwZbHszQOE+TysYGF7FJT0PSK98Goa57clCETRf9XPTALcyaI7rCsWXK72HMqKHILIN
Vh9m8qganE6Ms9ir423PSFM84hyhke7DgvWCkWhFRfF5znnUH/U8ULvbsV8LG9IIUBKAWtwTSfHi
Drwo5xv79QDMB3adL3bS1KhgJXtal5sGgDUlkCuebciWeIK7bZ0+OxPWWPzXTlSxC2Li8AJ6kGh0
7SY4Meo3H3H+lfm1M99U/SQmYzmM1lqT8dk2+0PjvFsBEYl81wezV45WXlaqmNKK8rWj+rdlg2CX
2jJQFHhZ9oG+rh4vA2tNvWyXjZOeu0jfspPaIDrPN4B/KJQztbnA6f+chP86fgy6OjxQKqbr/X38
xKMemiYGIQw7BbmqYllrWLQfK8VUp0HzyrlZD3y4x7e087h7P+BeWoz462EuLO1abGK4CVgFs7Dl
bYlO1ybxoyy0R7M0mjXesqNbw4Ds3H+5cPyl0dIXrv/pcN5HWYFkcLF1HivxXY++Yu6IPhTZ0TnQ
eLwaxkeraxZxI/GvcHOccQ8vlcrpfC1hhtBmLGE7OSbXNio50EiRoI2W/z7iwxrU8lE3m12s+MNp
WW5brgbW3NBuUD1jPPfVsEkIPgb62uZiDaGGdR4WDoL9X0P402hw2YxXk/qB+h6I9wCpNeWUcrdd
8FTgS82dq9dQxHOO2OMVpHRZ0/oswkDQg76BEYJMKeZ3/rxL98b92PyCz9s1Icmtajo5VnXPXL5t
VX/XWXzOclRMiKnmUOO2ZGNjOM07GhH4k0/Twl5XWMexCU+JweFfANMvQt49zlMCWyhV6U0m2aKn
zrcZYXkE2joadXyJpKZa7oZJ8Z7MplGvO/hFy6WzA1dHrBTesV642wkk/ewA0lv3ue6097xP9y2y
iWM0VFBxKemZlu1baTdAWuOVnr06pUvRBqJm8aEUoA/31db/+K7Pe3nvQamMc2bjYSuKT6t5gYR1
7EayOUwYNo5sBePXTthqsaBQTfRQS5qS+wrpgWaPSAdRcsvacT+YeHnbTU/1CuzVGkSxAXAAbHzO
86VQRwrzllrwRvfNAhDmNtUsFhkzxZauHnSDNLlbjOxhyXYJN4Lb10fq/JCXBihR3ZbF0CgVrtUd
OpHLHxjMmWAVryLnKuEstc6/aD0umPS2taFm7gv7Z6BaeOLAb18d9aXx4sr6OYYIrIYDpedrTyPk
tA3ZKbhg3vPsu+xhaXOZnYiBw5peV+qPx5BRkIN0pk8HELGgUSpFU1LWle9bWMeMODDaGEE4ymxU
cvLUN9zcRG1LyWeMALBvEptjG+GR3XkygLUb4SOBymUas5AmjDFk7KpJChUEahwc8RD15od9E/4q
6kuMgVf87sjslLDKXg7UadDDXR1AdS60BmC3djfMn0hcJvc2kY33ZgcyBBH2Ygjbojnm0CeCfYv2
lNQrK3rvwNMTHW10yM1XZgg53iLkcBPyYvlbmr/K0q4RicfWt68t8fhArEc8MirdTwJ1lomjlN9D
zKFdJV8ooCsNuILX528R5NqJaagGKQPB35gV92pVeA05u/Y+pfHWiSO64B/6ynhT4pT4AOrvpbYV
PsDE9hQ676PCh1AvbfsTnsYym5nDwzfVRbjLK3WsSBl6j6RFquKxtlNQ0RuHrz7hdMcIoThGoMMt
utpa2nGF0wQPLw0Ltk8o9Q32aJdOG2WS4ZxuUxFA/U/JNLwrs161GOwxqXOrwO3U+ktRkPvBG96o
ednRoLlYFbzicZM3T+JHOXjNjZWW4WuNviYcsiNrHM098qmb3yxt9IY2HtJty3O9elTlJWbGw/Rq
tuidI7H1VyIfOz+eHoU3nWKHoO+qbnPqCzze1GjKyqu3GTCP8B9G17/q7/73yeFqDs8Oj1oy469q
QFULTFTVnPi2c+0IhQk4kqC23KwTuf/vU7Lj/r9/GYKk5nqaZ+rmXwO7UG5cJFMIBSm29nRtXIfe
ONnjKhEvJddGBpfYeNT/h7DzWHLcWLvtEyEiEx5Tek9WkSw3QRTLwHuPp78LuhOd/hXSQEcRpxVd
hkDmZ/Zeu9mG1FiKjvGsZ26l5dCAuCnYxcSotrmAsXAVcmNl9raiMoHsrtQFv/dXRX0R6pZwpFod
QOpt/QB6H2a3tGQi+RCSAM7h4UCqQ3ci02QNLACfNQrqCZLjzkrPwdbGVIMDXtlpyZYUKUc79KgU
IH8Z6SnDesa+ruLfbbttGTWn1CF1KlYefxMIROTCD6U+6VXMupbM31JjztDNjOqsSGulBQ8XHeQk
lInUdD4N961p896IXTxsa0oQFUV8asqZIVaTXyafBivM4SZlfzGxLQzo776+4udCtdhfOPfa+FGS
7if6dNGWziJrLkPGHRdP+vcnezhobQOlnFEm/1E8OdFY94emReWylwx+J1xy7+8stuwdiJiuYn84
ibVdXB4zH4mijXc1wWDvbuWwRjiqGc/Mn+b6eLXoKv10k3jvee8sC5gL1rnCmRl0vyYy+4xCVnM/
7CTfKyFpw75+D3XrOUNh0pnaptHsXZ8eUUf52njCqIUF9gEbAgihxl7A2YswJLOGRB2ei4ahWXxU
u1XWPym9tcmbFxvBpWf0WGo2OBWTxl5akk2ztUXzWEK8tnMDzARx9j5l4IjFY+GZe8VguMIWlwLf
HheDQ3U7lcuTiQkYOA6GrLn/FWJn6rzdA5AS9niosXM1ePKLj4jCLbZOmbKX0abxP3S2bFZGfI39
AW15rgu5rQzr2U+f82FgvZ7Sl7rbvDrneXnnE5nS1WN6nafOqfeU6yW/cRu6b21eXHb50IRS6+D8
xKjDsgilgL+EPoflCf6N4IdllsW11fTPE3osf5Ws+kYdZwpcbTvCDcSxTbQvtbbzHKoo6YazQ2pA
1Ssk4NxrkGS05NomREyQF7vcRA/WEUvlUVI0WQ+nRomMmSHxFfZ8xqa/b4Sc15W3NUE8mx06GQ1L
vB//Ml0BXPUcmzhbqPJK1DNENOgKYpD4XbW2Ov0J3RYNuQRhgD80HgiE6HlfwjPeCp63WaJdKdqE
92tHK4OSU2thmlbPzvg+sqaXzJqw/NliIcQ2xbquGd+a/g07b2tilTD0Ld6YGTuQWYAKRnoZtYD7
5lTVQid2O8R5DynPa4xjVrO8hbpKIvdo7qsYWTqC2a7cBtYmgGkoKtagxDwx7wJ5uXZY9giXM+W1
rX00JbwxdOvpNyC6Od6zclh67lqg0PFDqGkZTfelB9BkUACmZG7pzkQbZeWf3/rimsTtvFffmwRe
WsNNJN1ziZkhxTpm8LQaCCKQxnrIwYzocxQXHU6Bq2GwaLgHkRStqu6T0qatzhLiOFP6BBQVrqYp
2SWtbhYKdhrDDJeqROmi4JkHCQaL2HLPXfU8oRslLbyGCdrTWdK0q65Bkh+Yi8gQazV/lHYE7ESy
aUTLSMIYEIa7n7xH0UV14BNEFnVUvfGx5Bslhn0cOSgiARSJBH+zdqD46lob4ti7lX6xcYYzhZkv
YmPvAcQssP+VjG+ZuZYd0Ou9p0YT1JK9+aeew4zv94wSUZkE81YgAvLvGmUK4St+gth97dWngYVc
ZqELFJ+DfEiKKac5RgFI/53sn8YU64TKgyt3sRJvyqR4N3WG3aO+9fv+zS3+Smm4B315iuVtUiUi
qlviyWSRzrxsYCOio0xg4ad6mGrUko3/b6XyS2oLAC2rPDoZkZwJyYNrdLx+9iKCm8OP44mTZrJI
Km8+amjUvVa8Tru9CgM3GLGRr3zlffCwFmcRFXdMdsb3EO7Rawe8cwa6hnnv7QvguUQ+MUD10zXQ
TMTcJjSRbaKQw3BSxnuO6iDQnwGauDjiq2KkZdG2fsNKHmo22OKy2JZssAfTP8YqC+cA6mpOyJf3
HvbxhqKramaA0RgbMdwHibkyVG9X5OpSFqiGWc7p95xmyU+3NrkjFT1T2h1HfOxevLE6qAIS0MMJ
dy5SHDwUwFOKFlpGAzPODhBXfSVYiQNwCbrLtN2lNwu/CeYBe0t5a3FYoYqkVZYdnVoPdjE8uzTd
Cisa1ftq23oXlG/hZLW1fIqxmz6t0OMv21c3OnKMGApXKKl6R2hcKFsi6mRmjryzz161AWM8z8wv
N8nnhvpkGZA+unLVV1R9urNOB3USTXENzT0HD1TGrYaIT7LwUQHECmtVQOcjPqN5rhAQCprLvP4p
iruPPaLwf1TP2dhjyc7vXSaEE9wU8QstuDMvdfSGGKdrGggZDCOoT1F0kFyXdfinyLykZJ23LpmZ
WwkxxOt2XHGu/90ny7a6WtWN1GUW6ceAz0sX2lPj5CT7foHyBUuuLng+0nAXQEMsmRnE0WvLjN2H
2R7wBJhYTQaSJtLitW3vGr/vUXNwpOGrg+Tp/er2PnB/sXQl8aeP8nREpNxILrrw7tFZ1Si7uUUs
hgGRBfWl6WiynsicQkL4nGXarY/BVCXwiaYiExd+phhcvp8SAgh15zJ2L7LFawqiJs5PFZ+IajO4
9OA9TbXGwc+YswSoJQJ4POxIWy3YglXbIHafKSLelpMdmwQImqce0XiHrNyxlnUPADHBaUsvFOrq
TsC6JgChov6hK9Z7ufPDYT6aNwdT52Tb0gbGhIhclkZC4IvymogGo2k5Nek8EN0yy3cm87tI99kU
9zMCmFHcY2FDbTg8N41Y2tGhMb6cEAIVfT+2NRk9kNNWFTmx2X4cbiZlfFWfRByumqzes6raDr6N
XgA/ogy2RaQ83DbgrO4+u6z9VkH422zb9e+SffyInb/gkfYupTwGXAj9sGWDTAOSzmy/hBFn2Y8u
ypdMDJbj97/X1n8tIP6cAOnCYBtiS5Yify0w/pZr7vWejJMQFztuXAvxpt6uygH8gIu95lHGgbJ0
bGR+ZUMwpIpq6yDtJ0bPyXeShxLKYgjuQAF5CGOdnZVvucv/+Ab/aULOOeaQhS7I2f5zRGUGQeIx
N+UbTIZ0iYRSn3t1FPHLJX2+lhFWV4LB5VmGggatsCttKbGbQYX1EV8UIeDef/+O/mlmppvC4uh0
iIP/c80VeG1rVUHlLnBciZOkarwIUZgvbdsjnegcHURYNLTDf/witGkV8McnZWjseFETWKpK/Dt/
/rdPKlYCWekJ2SZ9aZdX1YdX27q9cshMEupq13DObuHUJazFvFsGSqTMRyc0Dy3hCU8RoangyPAc
WEVtUc9w2BpZP6yUkMmiI2xcRFU5rFtdK9BHUt77UYg4U7G7c+qriJFsvdpXXcsZ70dgwWpLAVQf
EuqTT5vJ6YhQuxGfcKoXHznaHxJvi5+qMGG99dMiaRiGpZon8X/s8/7c5Ux9qIG9jbhjnd8LM8z/
/a1kDe0cUzFnIX13xBQPwcj3rYepGNU11Klv8z6lZ6pqfR32cH8iCToZTU8y65S2vP/7o+H802ek
S8NhDaqqliOmRvZvnxGeBdsIvcpZjGBIR1ebmVQlBdWo4ZIzDFzaLLaG2T2UmPBZ29iWLodoX+9G
bzzzKr7JJlhFQQNzuVkVAP8RAm7IGWeu84SW7maLdKW7Izdy8270V5liSw7RehqrSp2Cb5j20KeR
DzmnX140eUFuorcoUH4E6rBiJYqRDU8OsRZSjsBDFUYq+FqIVOSgh6ZUZVeI8iurvtagfCIcF4Wa
Lw1anyx+spyF3WXnNr7VrJaRPPNG4l2Rz0VzQdG4E+6mmqCZTFx959wjfm8xeVN9hiQlhBhd4kuT
7mUmlsSFtd0lwETRZ/myV+yFmTdbzd0LNpAB2EHTCo9NtvXNPXYUroomo3RT572gbMdKLVVGzlzg
zw723FZrDxl75H//JP/YSP71WP39g5z+/G8fpA12QTF4nxYYzXVE9Ja6BnBoYhGLUoJ3AKZ1/zFQ
+YdjxdBBNU7rQNPgRP7fr6j3hT60AV9RtUV3TIEc3I0u7vaaHQDWqXJGa16kP//7jzk9j3+eKZz6
lm2aBibFPw/XIVKywe5iZzHIhhzQzGqew5DKQ4R18x9THPvfv5T2xwxHtU1QdlXkLBzgYFIhq1WO
4jhq8WfN1HbhGdgLw3D8/Pcf8B/PB922BdeHpWmsvf/31yrIPrbZ6ZLtl6r4WQSAGpDk4bLP03ip
6CS16F0R7lurp2YgfnnRVz00D83B1R+39X8dV87//ZhVVACmtByHDRb/88f3g9vOseuJ09lzy8qW
WlNh+wjXBew4URfKMWwSEKQYPLK6/qmGEn6/d2hjc2nSsLmtvtQ9FlwNPahVMvZp9RMBAZMICMVd
EwLQajv2k6kHZLQmD8zD3JtA+oKSM4JBSL4krqjRaKBbfJkmVArXALXqTXFM7Zc5yjkpgDBTsrXp
VwsnKVedyAAhYK1jcSWxiSraDWw7Jwq5GHzjHP9VQ4ODsxsI5ZaS2ulUNsnY3cyCwKVbhD2VbL51
KynuaHzQUoXlG5Yh+PPIP0CHigSruo/tmWVjBfQxdYgQU49tOSHsX8VU56nuxieat0/eLG4yva+I
ccIIOyHoDPCTUP9zdsThl54brDep0IizU2DImHDCtP4SOD6LzWElp77BQTFnkP2DuQqLJlCXELYb
A8Gqdde2rqwCW1k27o825XFCSUo6vr6NdaIHCkSAl3C5bkNl0bMkyMsP3e85MP1F4PZbZdwbLG1V
kq7a+qyC11gKGDG6a2GyQaVeMjYmMA4kJOJmI7PnTui7qzIqNqFLu6JpSw9wQx8k3wLPl2odBAtX
MZYvWSgwFCETsHGpTuQtPJUgT4Kl7IBXDTXD7Tp5Sov+rMqBjyiayI8JylnyP24jm+XgM22djUFX
7ejJoRL+iowSwsw6fkzrkgj7Wsf1Z4xytkiDRdmGS+S8foP/hc9Yxa1XJ81J1Ke6q7eOycmkLFqf
9yR9QwS3UBtMmgkxQPyqNFtdhYNcxFgbcGliaIa+SNZpuVF4BCOdjymHYzUpXAGl/cfb/ofchmN7
ersoy7iCLQPF4P++XT7gcBG7fDh2qCAhUId66aE1XPqRhudpwGKYB5X+ZilF8Bv3fngLwxIfjVrl
1Qbd9uReqGV5/Pfv6g/Zzf//phzNNC3L0JEC/XmyD4YX5XqmLLzA7jAh1ApM1bz7+PevIieRzP+e
5fzsf/sy0wH8tysLu9hIYZjzwZho2mGtpkhKSiVponWvS/+5FGb2ZA2aezCFYsNiYlMjkth7OFag
/oeg5//eK6qGBszQHEuowrT+OHWHzjCypuVzkBA06CmxEhHbVDFWq0vx+u8/uGqo//Ab5uJ0VP6I
r2hYkzLtbz86xq4hQSPnLsSkxw7G1ejf4xJCIm8zY0MlYv3VbHXC5vDWFrOmOuSq8U6bszM5NJMB
JoO7rQGhkOughnD0kE56yXbKwfTSfpPbxCZCEDMjYHZwZjJ4kK6PwWpk1Q/cXczsAL92dqiDCylG
M4kFKocK7zGHktnS10FDBurenCCOLNOBvwz6NUNVX/lsNGFCF2wHeOMZkPxI5dhVzpqUMyY7DhAT
mERMTiIEkkJnIutCTsA+pk2ac0Q5rJ519c33CXoEo+CYvxHjxzrGwNKKe+GybWJb7cTcr+5zxrK+
07R5LdZFUe4qppyF8BdmhrYgm3hxUG8Pbnw3Ua3AI5hbcu+yARywVitcMF7KRAcwagi+NMQuw6zJ
Q0OjgpjRe9rBt8kvrhoH+KiHgvhTDb9GPJl5c/ijdxo4wag3ZmDtDxK1aEqrDHUjICNvgT5bip3E
kyiFXLUsfqHwQOet5jEZ9mUqlmllbzVMLiGC99zfCeMQZD82c+oErJrH3L0EjN0fcu9TxncJQ7M2
P7uoxpPxCke76I6xWfDRasye2atod5N0gcLsDr187uvfXLvbYcdgNgIgLtc5FZ8xzFP0L3r4NYGm
I7bbDs4BK8Wix1qiQmiimZhzpqDGs50AoiUPxSacrEGHpQX44nBveB6ci+4tZX1tKCsNDJbbM3S2
WCrqq9TuN4AYgE9/DsAojEdLouaAyqJRT2nCBSIYy02T4VXI77WQz773FjjHWiBbKrAuYvJjNAt4
83dMLhofqz1AI+y/ivQpKv0pLQwm1YdqaVAOVOJJV2gnGFcCHEft9B37P6n3qXc8YRH359owtswb
zbDiTsDnS5SF4Ee2UaPW/edg393+UjDNK1u8gwNHOGY3g++AGcxCGc6M/UEtUmCkPyqOG3fiVD5q
8RqbO3TEufkUtGcDrkZkzrEGkIuI6nCWuAXXwCNAMDJ8SbTF6bWS7z3Xhm8BzfjUzLvDbiVB3sEd
NMJrDGu4v/mSLZwSwgVkrUKqC6S3vZWfBYMquDcwLSQY2nWTLcP2xWLubl9j7Ke4K21m03pwTKqP
Mr9j7ytN/jq8GZPPpjJyEoCo7pmr2wmGdPI5st+h2KjGiYgtgcs+GLY9b3pVPtyOVQiMoV/fO2U+
awyUcKD4Quz23iUpXxQD2VOoQbLGTz2Nzvi0dKaM8dswCs5/0pGJeYtYnttGz//Ng7uqsk8cZqG9
0ShBYbNbRPGoscuGkxmGc8jQooXG0YqvA9d2jOOm616bLCPc84x3dWE27Tzr2mWr7atkFXFOOb5L
Xwhqj/CQ+KQ2xW4snm28Y51zzCkgij5Z5fiBzTfcJSn3QcGblho7JvjAdG8BcBcXqx4yj0FP4eM9
dPXDR0GuZljwWR5MqawIqcp62HbqXg2OFZjrNqYVgwDG3j1OUM2Vm0J7ZCgPXMWcqzko0hRmjYo1
alpSXiuxFMZD107W5BYOl+zpY9AStXHhbWLlSMpQzsBeeSXW0uBuxp9kVB8CS6Dlv1QMU/FxMbdY
D81vxL7On2I/OBjdhASW97AaOUHgP7uzqP51eW4aQq/z8cVDQDj51KNj7R008ohijHJaSpLVmoQU
YZ8s/o4MC7nyKcytxlqgfE0snEZnh1D4Gk8jHmDmxZfCftPYBlB8egox2ErDsLSduTjWNUXyWW4D
qe+C6hJhjGtRoTeVszcQyjtyZakEA/O6IgDpiJtU3tvwVyMQs0B8h3s97699f4LSATqO7YG1MNsL
fAQIeBy7MIThbs4l+P0qw7IAoxHR6C5vsSwFuLTYcenluKrbetsKXNBkfPWBjpxgWcHRD5pnFdtX
KPZh/EBcucTn86OzeGv9p7HrTqOAJ02aYzN5ETHC6hMNW9ib0HlUeGWoDplCI55kUewod2mq9wZh
k08FarHAca03nnjVH+Zoeea9fiuBXJcshnwFK1LLQ8w7M8pfMjGPpQb9rGf/XfDO5cZR1BBpVfRT
2JWlH+21EcOEpNMpsPNGBEliKgnK+Cb7ZNMZ1Y6k44y/napmxscgWsbdWN089aViLGKhalLrYzPp
fT4BduNB01Pq9gw69BRzMdNNwni83cCMMCMYz+HP+SD51mC0LUbH4h+mH2zplfWYPKyWvSn5lxUP
NW5Xznqt+9X6g2d8BT2ZWk/SpSfY2gg9DJ/kc3WtwWvTueExZWalxECJuhXNtZccBG0GOiM92XZV
MNdRH/V1uHSUr7R+kzUgBfBU9EktRXfY/opeI0MKdwy3EAKZGMGa+XAy1mQXZSoMBiKRWDnZ3JWD
8q3IdaPi936OKnKwAnzDT4RBj+PGzF8ieTZ4YzUTNeJemcqi4taLVwtNZeudjAHxXjyeXe/b5bLX
jArYEdI7t7poJAUqRJ20wJ4EEzXZkD3AaaHC7+aojzqx9cZnT+ceQ7/cvNZmtTQZ9uOxZjGsXQZt
uHdwq8XH4N0qEnhys75YLEFyddx54YfM8y13Opo/0IWOBJjYNr++5OSyS3yeuR7tVTc6thn9nJs2
PyHknTrXFkaqLwoHcFR7U6R7aRJ6mBRBEkx77KYgeRuUNgYMkhBYZbcuxWUA8Raz/gZ/AYIxuegV
ustdyLlRBKipFbAbODzRyrifGO6gN/wSU16yIzXfa0TVdsByjuRzVmkEcjjLDmdnxG77lfxOLvm1
jx+TY1f33p38CezOqlMhTsPK8NnF+DGHhvvZKSzmdKiiVbCrvXucwWDgWKEZ3CbyZqUl5LlsHsJ1
KVMWXCWQ91bZ5Bl+Ue6wqKL+i14D62SwT64BweTWJlK3aBZd963XH1p8LDOa4o4LSU7iiKVPFR5N
AkfwVam8GS02Y5owgOAbPEuIPhdB/CaHne4/JnofMM79oC10oyWUcqMpbx0ieJ8+WzLsjTLKQR0G
SrqssW3k1Lr4sHZIgFuk5fpQYNojtAcxFErk0VuE+JBAXlmUvWQyo79rqVGDcWnEe4c+eRjwxLNC
ShAUmj0R4ci2PWIL0KMMxSJsOVOUi25/dSy+Axw2KoqPfsmIF8dRhtoQ/VaLN+/dC94D5Vdh0xom
r4NzTouLUf+45T3wLs30RnEfyooNFVoE0vVgq321zrZyTtqImhOfoJUtUrTLNnRA0R/C4Je9TCG3
WXFw+4I3ajtwsBvkkYO/Cyh/0DsrXDuhj29664bussWOGjXGJ64woup/NJzQ+MW1taumG+K54CBj
/O69jTb8oOrej3X6FHogvmXYvcisQ67Pag2FE0I4VD5cgkuv3ABKZOc8AtH6HvONGXXbwasPKnfl
JHKpMDZGk49GjQ4k7pQJGhlkG/53E9+T+MYG0c2nLMJL0KPXN16Yv+3TIn6JqDOcCTjU4oA3X73h
Ghb3tLz69VMUfQxqRlzzuIwFRa/hrtDJjvha2btBPmYwwCpUio9kGNcsuSik1WUzIfFV/q7sM08g
C8ZimXPgMEcm5ABUMAP5QMlyZJKThTx4Q1uMrB7sQAeaEtJEiZPWaMCvYvwK/O4g42ofV1vRbuBY
as6T2xE/M24lYeXlYJ9MqjPhY8KPq3Pkp/yozz2ZaQlDctF/xfZJDT5rn8esuREVh//gsxWflZ+v
igZvP3QLzfSfR7qyukDEJR0Uv8+G/dERCqsIPmrkyc/S4CxYReolzJH1LTJ0eidOgZ59XLWS8NSc
NcbQ0mCYfSGB3bCAguN+/Izym2bPFZKvtAWIJ0tFqAztiYwEDg8DUDrTNnMeP/zipbK+8d0EuBKN
eaTune5ErGzhXgFeeHLVh/UiMQ/BxIQ/hDyV+bjpkI1iuDRiVC9vwjyoyHXdz1js0+iA4YtXyG/J
z6teG3NX12+j9UwoDv6OKRUJdb2WvQcgVsW73d6r4gIgKrceQ3qNo7MBppeDjbNQeQFax81pNLMs
uaj6zZTo5ne8Gpgv0Aq40XoalI0qLuaDXWx0eysw6SX9Mtbffd4RccOy3EEvzYmMeg6sRzlsK4Q2
nrMm9BbcsNB29ZQKRvwSIyi0PtTpPh5wKMDxK4E2sfEWI6srracBIZm6dpkoqqRVT9QIEKI8Q/lg
LLrqRSsXRbDN4RAS9t25r1qzdosTYhStu0SIacdLxTAxwdgu5h0sbvNH1d7jGN0C+WYgjn94sjWG
wRqyAY6ymsmVmi4gkZBzTJtz7QGLwgCoaPKPCpmf6SLVz0BNsxtfEgFiPswkRv8CkS/hpznPt8Hu
mUyCpZ6S5gf17mjDMOeA7Y84UPGQoNEe6xOSPJfrfHIZIPIbN6TEdTqhSa+NumFqliKl6ND0/foB
yeKfzB1nJfpD23lnvISW5b12d15CGQnAa10jbQjXWsOlNKuiF7M+lhcrP/IiDfmh4j4vd4rKV1j4
FWXKPqp2dOGaQmzblgNaeQ0BNWfKt9stjfHklh9ieKfHoy1qtANqZLO/ohhwjVMbbSzU39GuQqYz
PlUCCcEDZTuXev/RjVep3bRgN/Fx030ef4ygyzAl/TQ8SQSWQMIB40VUp2zfqU0He4sIIG+fqnBn
ywlCzX1IsALd3crFi+K/RZPBZztQdWgGjT9o+iXSrnHjRq9ee8/iaWG5VyG7t/ELmSixz0W8acr5
YFxJn8hrFFeHsXkpJ9nZys5Qjv2lqOaTAk3WLUbs8fjPNRMV0ptDRod70Im80VcF1PqFgYGd0Fk/
WejRyDSTLFC4ra+84B2KTKK9PXNuNuDYJ+fAE4EnBDQnOFz9gynfLOzxLHCidWjfvOJqByuUEEJu
8gF4zFJB65PuhPpElAKmFniV0BfWlooqEpf9rLnr0xh9OQTkGEUblbglGWFxIOvcfEo6slMZJcXA
n9W5DXaEUyXOSQyZR5RrbX5CCgqwrE32LmPueIkgj4puKLcEKhj2CVXqwE2YjOdy6uyiVxuMGzyJ
vr+KcU3zlKvzrpslOFKY3gcQL+O7mxVLQz472YLSzAR7FtdParoODExEBw8skrJLO2YA3r7Sv5kt
yvZTQatSO49aewnTuVPtKVoz573P/vLqqzHiEHJd+bgIqKC1aA+SbMAkAH4Nce3FCu9lS0FCj3lG
UFHoBOJAGKc9aPs9ZzlrzakUFcoTfb5tHvPinqVHzTsr8cnFBudE3zElNtOrEDxqPjULs1ScCuVC
ge4HP7q7duJT6DFs33nKDS5HbYYL2TGf9A6hvQxxH9XdK54NTE4Ljnp0MuRQNe3KbCb69Uh0jVYp
y8J4benohiVRAGh1PJ33nwXpPGAhEIHX6fZM6Jj1JeU24fXlow39H1Fc2adUyQuBEfYw6Ugr0twQ
ZkewUZe8AZQWHfNok394OIp6ZzcLr6Gz3/gdUOB8hnUF+DFhy3SQqLbWOWEfVHlYWZNN4b4aHo8S
Nk38EGsb3bk4eHKtQcigW9bRKM5Uwju/Su2UiYGB/JwYuPK9A4o8q6sLVkESROGXdPG+tzdYUkqm
lOic4l1XLfvyJY2/HXzzNAU9du2V7+y4x9l5zIG9msOTrt9YZKTDGxWltPGTvqHkI+3Z6TZC2wbO
vYeMpx6M7hPCkJlJclSRmERzNjEcWEl07OgtUVeZ6s10bkMG9GGH6btVPqR+MIK7nl25OZJgE/ID
cXeUR6d9aCPsJshCzSZXzlVwNoqnIkczR1256vFPUauV85KiyGrmfnMN4HrY5i5EplTNE+tolbvc
OtoO439rnyZvRrSS3GCgMRlPgs+zNzbowUac4QNSlOnRzuAaH5GVoqQmUI4yu3cuuvlVh5zcF5uY
FRtNIro5HZnlsp/gh8mjdF46fJGkLSRrl8ZCf2v7K9ZNtX8aYshiGxtmBhokCaaDCLf0wzYWFaPI
es2HrxcnJaJp7r4yJlvU3v0jTg7x8C7Tzzz4DoYPKnF8c9n08OJ63JWkCSbND1aoXN+4YisrEnA4
nYzVUO704rUbFkJ9JKxkQixn1QvWOJRGmbkN7T0K0wkK525GiUmC6eWwQuuLpKVk09bS7Zgfrkc+
3EIb3wx5dWHlSN6XTUDOIFJ3Xz5czGrmnCQAtkNGv8P20isf5B2A5+c7cvK3yty35rOF1NH/wpQ5
OeU1WCXrUp4sdUWWumvusA+MWE+UncGfNqdRW6j9mlakfJQ+XLS1bvALXkD/HM9ASwE5N3gpAEGJ
7lobz4m1gl6FrQ3QxMrJPltMAc52SJhtf/gORqB7bZ1K+ZaZR7U6CQb4kJsD78ajThy1yimTYi1L
0+fEWIke1uCUjBfks7bZZMWLNoUS8ixI76OaqPKnjrlPnC3qRGNsse7REjoJ9Dmpbx2ef7NapKgY
s3JdZqhW8/XIsxebCDznpovy9NyJXccXscZdjDjE6d7xayb9PXJWevviGfvUejTirvV7K/vs6mjh
OR0LObRt67Y/66wMRXDPzF/OA8p2rWWsBH5muDb01pY4myalxZtoi53Rd0sX8nVKzUzUeX9XlYPq
TCkDc+XV66hItp68V/Uj8a4+lT8BYUVyjRLwsi81iPx+ZSD8cMgA1YjuJCja0EAk8mBWJ05/yAuM
cdz8XtGbD1fF3CBW8/RNTa5CxgCynlXdM5g3p9vrxDGObyMYmUxfNSq9O8663ATDsqkNqolpJ8Kz
hN9jptGItDvm3q36noWA6SHYhyj+Vy5c3nRRVPOCpljlEymMLYO7ydpVAVeA0WBbJE3Bsd1XbEjD
FtHsTxw+41hEYsACuKmP7ojtaJObW1Wsw3jr1vu+v4/RBdRdDJYsD09e/qWPm0SMiNoeTf8r2YyL
Yp7LQ17c6D9GJpk1Gn5scNN0bwvDIwbAHewTc+FgI1XXSb8y8cIWR4ekxNyluz4TncK92Bmnuka7
RejFoYufMIrWLKGht+I4EhS/avlsY9YKSXXH9bfoI7AYc6xoUbdSmEDk2bkOdj6EDJaJrFQVxAw8
V/Qp1TrAl0E6jo9t/NiaSzYns0DAed1ZzcnTuIHWrrcxUYEBdu0v/EgWCDwmfGX1FhrfQcIVsmjE
QrZ7W75X3lPXfo4Dokoa/bhZZcVTkqwyOGt9/hsiKLcUSAbFvGO4DMErfKdvoBEeMXv5+yq72M3F
83YZCnlB+6wTfLRgBKulLxkT1knrY4HXgd6u62SlcJhHrwUPP0pbc1/a+F2I51qH7ZIRx1jpMw8G
LB0oFVCyE/ka37dPyl43EGoGLw4m0kdhwETeJeXN4Vl07dn026qxY6A3Zuicy2PTvHZefwXwjqVy
qRU3+ELEsmOaepkc7wz3tFtt7rgyJ6SwwqoLwT21HY/omZG/H6wRN/FheGKrVXvD3CjGz4iLjsfd
m3nxDnRaOuxNRNUYXNI9u/yS/HjrgeRaYdpLljplKjR5dPUUPEuHCAgyAjrjSSMgWineau+Sww+W
mF83oMUMm3TjjZ7ta22bsm/MeBrJFkJtAAMdtxCUgMla0nzo0NvT+I4QPWrRqZu/QZZRmNIvbBTl
oOvFPFV3qn0s5cZg2tetRHpmNJNzRTacSam2R5lVVtp7iM5DIENzcXLkXON3QK5JtvE0Y6WOtMrn
wHvymUUTb5b5+wg6mcLxDJCAYaXdbSdzA24PuzpkAUijKapoa7DriC2QZDgWYF0Aeey1mWdcG4JG
rRxfwHKCdjJt6cJrzMKrY/aZKk92/MP5avXHHt1E4d1Tgh8zvIaF2CcuJwP3CYQnj51X6hVMBpqF
4/8KeXfHky7eIiKKrRZbi+0vPPRlWeAvpddA8bw2wVU2FpcjPUn4ow8Kqof25DOBKFN73bndwSqI
HTxqhCYXvxYoweE+aOfSe2ZyMwuLFx5WYX96zc6YGnN4r/+Ps/PajhvJ0vWr9Krrgx64gJk13RdM
g2QmPUVS0g0WKbHgvcfTnw+cni4SYiZmdFUlSoSLiB079v4NZ13vpeYIWxp5PgkirBQDFHl1I6t3
Mv/X1B4u1vFeqgh74zVSoxjDpcF3j2qaCylIax/cQLvsgq91cRkCA67vIwWw/5+1eVdjpGbRO+me
e+OV8sfbdkUzHRlr9gt34xvYZuFJI2dfvPIyrn4W9jMLfQAJr7geens6rdQHqkDayM3SbY6UgPYF
BwD8g4PhNQ9fXL3aszWFlokHiGDfprJzHXDYzqGwKa/kCpuAumCKWyCaw2eI5eLfgHLSJtKvFRCO
qM3vRItyZVLZt6Zm3GfDuWz4V1GmO3m971TkY2P2ANmrIOeQiQR20j4kesd+lDM+PxJXQQUxb5EG
BsjyMhgujMhStZMLxfdwc1I7Ej5jaqlaFVr4WZYV0koonoxnR2HgVB13UXtjSS3830Gxs33Ztsah
4YwAAoH+MOj0G9zrt1Q2NSaZjkF0SlNFUBPXVoBHqUxxODeL4hWrlmaPNhUbUA0wE+1zHQdYhKzx
WPhiBi0t+GBY96Gms+9k5k1b1NveGK70nApnel2pjuw/SDTX0nQShF5ZdrwRnMbNwNjJMW0F8Wcc
//CttQ7JJwkhBSJOjIc9BL/Mle87u6FsVMO3jSlyoXq0NiosN6QJGAQN9aU3DwNxTintg9ZYrBIZ
JS00LaVGbDAKaChweQqFQvrHNHXFADgXK5WYt7SsJxfRFhHa8Lh+BFK1Y05uklFyUMs/QwKBgzNo
rGybaeKlDkh9vCsTWL2l1bvafaRJlq7+H+qI8M9NwK2KwAURxVuxaW/H6tmWdvYS7PtXtCA4SE02
FB0tLl2zZjC5pG3HwpQLCIdGxOVDxbqpvLgC7J+GF0E5YlDoKdkuyyVtQcboV4CergHeBUYky2Ct
tRmMpujK0hdDyiB1OcC8sA6tbQhM6KnwcAFRM7+8yys0dE6DWKb3+Qje4a6US4GvmCrIgRmCpQEw
joJejtK2LGjNIMUAjKOKsdqQtGBSbCEdOH1HVf4VNcM9DU3opmHjfSlmIB0iOOB4MK04t8NINcZ9
jmer7CO2YFoHym0oGYhdFLg/6tjfGeHwaHi3dtx+8wwSGiEpV5pcrHVP27p9C0bG+6mpAslL9KdT
FkfX1LetsO7yoIWFzOLW9YFaOOKmWmmiYlq8VPRvoiq77HFW9poYJ00TRpKO8yegEC/fpNKkYZys
UlH/CHz2ZK9xfKyKLBPfqHQkSLVIdtAakzhqKUjYSon0ZQKAlx3/Lbsep13SBm9Kb+7qjCZU+7Vu
2IgT13hJI/IW6FCjEeyQNTeQUsRydeyDHz7nML4EzHCfw2S8q3r9UQsAfRiYXMY3KAI76jjpXJs3
aV5fJ/UVYbL0XHRkwnNIA7uq7c4bOoWZrmMwMERbE2GEMUShK1LZAZurVu3vUUt+qiq0J0cbyuWA
rQTnyXpsDqYRbuQq+mkVgJHaloQhtkenkOOrBPphgXl6JDIo4tB7BckwuntV+eqq8Tom0qiImLU0
xl37JkS5WMWDypRR2akeBYgdVY4R6ttGxaNfmC/uyAEvjtYGJ6CB5mbi7nJF+q4r4Q53tS8+6CY3
ohvTgefu7Iuy/Oo2LybNLQDdjuxdZhKgGnT+kLwYAXa4kLwM7FQx4doaUXTfcNqCDuP/GSfGAQrH
SsGWvvN/yBapm73DOO0igAmd414lZU9jGP0I4pJGyy6TikOn/HDBMLmVvFPT4FYiu87NdlPa5zVj
3VSvA37Q3URQpDZdIkuk9LsRgGOlqTTVDSC+XxPEvrW0WYn8waufusgkV6fAYCCqSHnGbsxvjQmk
I0ecOabxkqr5V7A1h4JJZoObjRLUEaWvp9fc0oqb/v4dTg1OxuhVCbElhc0IHkw2HDy6ac6dvo0y
wRzn0URVFDDdGmjyX2gILaR4LYe3szYV0ZSQYKxqHZYDB2AtCMjPIlrsEtwMdO0lfT8YUzWu9j3/
K96jHhlNTYXm9CP9SozQNZpEQkxgQAFn4+ObN2FfQ58EB8u+7oXbuAnjb7qAcN3GEI1bzyRDSFG3
OIShXl7707Q//QCfYAR1DRoR4naEVw2A/ccnSL1ELZukNQFmWBzK255ijq+H5cVAzvdFQchlx9nc
vozSiXygTnqykdpsG0ORaA6q3UpPzB54mN1tq0gpLrPBCJ+twWMIBze81ge5Ye7V0YBk7iBg2A15
W52JVrf2OQJ/m9Ov89lMEqppGjKyCLC3Zoppo5SNKnBWpNxEX22ysYUY6NEBP32XTzCluiY0SwZ0
oquyZcw+mmnloWoPSPoZaCIBaDa1h55D+s4OMqQzEs1CC7yON0Wto+1jA6Prw7K5KbRS3J5+ks/2
R3QhdGGhlAaOf/a+1aghYFnxINaox7ddETf4nCbw0gzZRZwYHfvT91OnzW++hN7fcLZUe5iFlh2N
5joiQjHsQjixjmtdjPTEpexiK58knFPlgn6ACd4VrIgMRyRBo7OZMJcpDo2c8RE/ynMLcaS8oiZf
Slh0VJMPXyXX6zBQ6gksl10gfyo9FvqoLLzFr+w+GFGqqmNDoRMGZGuGh25brEk6DTGwSoo7YHN+
IS7VPJRvEB+Mvmmlq1sUB8nc6QNJHphErYcAPATqPoijlsUqU9mK7c76hoMuR2FFxAXMJYhkC+yQ
z8bX0sn09AkzrOpT/HgXGVu3KZCOJa0ayo72iQz9Xfh0h0Vpx7ss1IyFL/NJfqlZlsXcVkxN1+ck
PikaDVEn5D5hLIZtrNDfC2o32uhaODhaSnUvDuRsLbQy3J2eWb++qYEQJskt+Z7Bwp3lly2iKbai
mxZ6d5HhuD0n2K5WXkJZE+eB3/44fbdpgX6cxtPdDDDxiiYLQv7H7+ojYh0UOXcDv2zjGDiO2GUk
8irmmyztOr/GJMQbdZ3c2VZNKJfTkno3hm5btlaQN9a6zF2LcmkIqxVtFLpvk6R7PSo1hROsOgsx
yHdRisp3WxsMsY6SAxycaGsP0LRzU48e/88fQSVOTnuhIRPMZlEMARsyjp4HayuUn1rNrtD4SHMH
kKZYIPj8OrqWxhdgYiH6Cc1nlsebSlnCTiUum6iOrXOhBXTG8omPUiZXslRqS6h/8csIm7ot2zL3
IjwzsWaBKqzNTkEV0Nj0bRlQ0sCCQy4q6yrXRLoBr1yvitAONtkQYdAyxCjS23Kpnlfko9DvyaGe
I7/H0CHPUeUafRrwSmRp1DjQvH0Y8yp/HAyj/+mKWsbmXJO2Zt/RMsMc1rhCBIS+eQnmFnY8GVlt
G/V1PZjaQalbleoxKawlk0T6tA+3mCZ0V0hhNt+oyNnwarJqb3kUrfQoVHaFRGMyidRoj51UuMVb
Stlaigi3KnLSOa0W9MrwV6Gh2RJUQ7Om5DvWIdiOQufzgnwldKCCEqMUhiiu/ZSVIxLqRuo9WpKa
P3L+CR9QBSgckXYjlynLvLoKFABQUqFI51rSN4eR8et3tm1NAuKi7GWqhq4FIG9wTSS8h+HGKIp6
B+A89HdhaQxIcch26rRp3n+NPK3aeSFlqRhYIWI3qqsf+rQMgQ+MuO1y1EItTjEhnjpRj/xd1RY+
MvdqlPh7fRi9y9j1aclzuo0QIwzF17L/oflqeQ7gLUC4WS0powLPKlUqFl1qJudiGFDV9Kqo+lJ3
rhefyaaKB1eh0DVM1InnlPUItfRNIkY4wtj70lzFNi5rbfkslqhPFG1ArwwcJiqHldzjW+BpcMIp
m3sjdlNhER2KUEvABgbDtkaAE4OuqNshItacF6pv3ZUxopaZhxSJsHqxr6wB7bjaxnwu9iYAgGSg
eVlCcoD/n/zM40b+7qoheuSSiXx8nIUd+kC+cMweC7uVrykccKJJaTkf6+YaQyoUizsPua0hLQGD
4LNFobyXDHgRhfvgxTFVkI7PUFOaUrIagqZuPakIhZurcPSVwpEq231KwkC9D/rMXIjmbwfzDwGW
5UdCOe1aJstMzDautM0QMuwCbSOy2ruVY8TRvCCrztFbCdFcp+TdhhlnlR74m2vT2dL0EiXrLG5U
p0kbM1wNvtSi0pp36yLS9J3dW9nXMWjEIVPr8NFU/fRJBLHxmmZZjGKULqOhOHRI76xqtpe7nBx0
Jetyf9DtqL4z6wxDgQG1z+lQ193ZQ2tdoPg93kU5BlQV6lHs+Myi3jSHg5UV+YPvZ81l3NTQlHNR
3tRK4b1y3h7dtWqY9DKstKCZrSXyzpJqBM8pVeS3VZPbwJDi9Kc7lMkCY+qXGgyKuMB8DZhcaFYS
TT/uJFpqa6i/I9BVuW5yR6lBvXO9YbgTRg6QubSiS6mXpJ+ndwn1FwLVpMPLaJJR25Yiy7P9q8I8
GSEaz9gEYwJ7rC4QNjmTh17/mXhFeat0NqhDTW4C/C9KjbpD3dTZ2vKjh6ErYEsEnis2TZlM6r32
WLyIsoE2aLh9jElX35VXdTjGt0qu5VBFcA9TwQsHQXI4/Rq/7ECmgHmlQ4ZncODDz95CSkQNLJwJ
qRqudGkgvecUmO8QK4ProciU/+uG93Y705KnUxUFntnt8rww83QclY1eZ07hxsG+M4J+Q3EN+3FF
2px+ubfq28flxtsploJXHqmtZsz213iSYqcUpdJM7NvvRV2iWdMVXvm1HWkGSYYbvliFQOI2690O
vV2J9pLZ1x24z2FsG8J5qp6noV3+EHZKfyuNSE181QgFmFlZBcmP0kvU2uZdV3T0x7QuMraDhmJa
WSZoVLUgKgxyR8DQrryNlCR4GUv8bf2wi0GawMFC6grvWbx0N6pnJcjGQ8bCNThLNOQ4x/ah72r7
EbxoHa1Of5u33GL2bdCRJghZsjkRAWerxhZyEdQkvJs68d0r3NWkH1mKzPomYcKDu8V8XKW4AjcG
NkaYqe4PzRPK1emn+Dj9LB2uta4LAZ/c0HUNtuPHpSvJReNZJQc1T4C3kMZimwxZ7USlSylfCvqF
pPNjzvnr7WbZT+6XfYOHhAysLTHvlEQG/Ji4wbfTL/XZXYRNnmhwAtUtMTt9YqJgm4UEe0LKLJCy
qD0hhlObC5Nb+ew2JnR8iMEk0r+wJvvYsto2QgY9t+J2J5nBCxEHsawECZ8uc4tdkrOquPsV7RNq
CwIGbuFJiVMGpglDCfXumAC2sMV9MqJCn+Q1EPdHH2auEaB4Cp4aRQs2ERPpByOGgnUWZqHCsRvL
TQgxtrkQ/qcj0F8T+W1Q+c7sqbqMbr5uzT53b3aVW+aCO7L5oXAUfqce02FIHeUgsCx3E5uNWNeW
Fy3Ezlm9w2JwqajoyM2gaomsiD2bTkEztCkIQGjbwKMBuPulDMOkRg92LzexQX3MhW4S+IK+e+gm
0kPXy9iYYuNc7TITo8fT825KHt5/iOlxLIP0Xjdh0ijqLNolEZyaqESAL/IQbm3DpM3PBHIqOhJX
w7hnBhXXJYoj113XAMeoYhfs5OlHeNNl+PgMlqwLQxUKp2RLk2cnyC6UROAVkr1JXQuqgr2XAkYd
v2hQgQmijvLtGPVONDSAfk0cr/HzRvLXNTEneiP9Zxs7AEoWo60IviwPkYfFMQOnCBBkCHMbxiGH
B46lKycFLDloDrcZ1o8JnuPjykTygO3s/O2d/uNH/5/ea3bz309f/fO/+POPLB/KwPPr2R//eZ2/
pvd1+fpaXz7n/zX96r//6cdf/Odl8KPMquzPev6vPvwS1//X/dfP9fOHP8C1DOrhtnkth7vXqonr
txvwpNO//N/+5d9e367yZchf//HHj6zBzpqrkUqmf/zrr85//uMPkxn0H+8v/6+/u3pO+LXtcxzF
z+nPv51X03+q+W++Plf1P/6QhPl3vBiEJStU/HRVmKzP7vXtrwzl75TgKFwITkC2pk3pbpqVtT/9
mvx3uje2ya9OgZIZ88ffqqz5779T/45yK8fUqTBgs7r0P/7nKT8M11/D97e0SW6yAFL4P/74uCwk
lfIIQcHQpp+/KzD0NUm0iaieozv1eXwdOMPW38kH33n3Uf51u/eX/xh+/rr89PN3l484uNZ6Oxio
SUMmGCmNwaZHSYm+hqy+aln4rOFPsT59s4+p7l83my2rqI1MN/cbFMWZ8R1dHN9D3Eb5osnfDYTi
T99klhr8dZcptr97JSXM9dHwehuLrota/1kVYMXzV2uE+WpdlNWfI8rP/nh7+m4fN4y/bjbLP4as
4VRuNCb6kFcDZR8lpdjSftNEe3P6BtOF/gpJf91gFp2NMVEQK6ot3B4eFcMpzfpLZnoPpy/+Vqb6
7OqzzEW4QZlrcYV9wFbZ+ivtwFEnebDWiEA6tQPYKlyYZ9PjfnajWVG269wi9XLXdAL5HNOKTYWu
7Ol3mJbap5ee7ZyxTyNlsEcMicfkoq+A8Pj2F6T1EE6mbd/rfw6UWzS3uOljGv61wPwM568gkpyu
0NuzIXav3CjCgzHxLvQohYIqngVi2gjKQ1ZqtXupkpGSiXdiiBY2/WOzZrbHWZIsIqnhlGJU1loB
+EclwkmUmzJcyEzfwsMn33uewMjtKKHiNCCq0DRfUFvG5UBCGTryUYqLm0s6RlBahPtNKP1PTvrb
EqN1rItwrRMyPJMc9ef4Etg9pRvcJKjrffMS68UfVYxG4ZGnSvYocJ2o6YsID7WXTP6ZDsqDICGj
C+Rdt10GCAhmTwJlS6/xp3X1ay/wDrmKqbHe9lu5YwuXx4Vs5sgkUGdxzFR7pCEKvmiWxKiC0l7M
lOApku2FZXhkxNRZ6HK1PNETgr1jaN9kG+Z/2697/JUxrft6eh4fW4vqLG6lnZGWdo6ypLwfHvOt
v1VvMPsD7GY72RrpxxdZXshz3urun82O6Su+C5GUIfwyRkbHMb3w1pbzQ+9ql5IubooifMpb+1sr
oAd6FCvX/UhUE3HuoUAo7r1Qu7Z8xEYyP4Z8VQnkdIP+vIvydHP6MxwbyFm8U/Iwg3WgWk5U3aGs
yZnyrB2WPvGxUZyFOyXS5ICEmHbVqtkMqSO2yg4htrV+LaOoce59wQVzkzuV8psvM4t6fd95bRt4
liNpD5nkYL0XwqQ6/aGOzpdZ3DO1vFeSUbUd5d64Lc/TrbeBDgG9ZaVu4XY60kLV48iuPU/IVVZw
r3lscSkMxj6KYWpjKo/3dl09+2WwcJcjG4Qyy3NkyhE6Rs2gvAFqcbyYTlynP9SxK89CA6R3r/Ep
qzgIEXX9VwrJCxc+MlWVWUyQcha/WZfQ/PJDDOGqCL8hYP57Dz0LBm0MTVTRfBc44fggyc1kuVAt
LP9jzz39/N3qb+gNVmrW2Y5GX1Pu1waQs0J9Pv3gR/LVt/P+u4uzdAcvRiqHfNXaN07kaA68Esc8
P335Y4M5W8G2S/m90CTTsYju4Uutbn/vurOVmnpurQmaTU5mHGw9pGkXL8ySWV/63xnc2/n73RcJ
rDIapJAMPnf1lQVWus+ih7K0TdBHEINMJJa1EPVwgmoWX5KoWCjXpAdMHFETqF/zBtsSn9P4Qkw6
Fjfm7Tq/clVpLFlp9VZeYWKFd80ZWnRn46rf5Pvc0X5vy5RnK1oXXqXaAAGAy2PzPm7lACdac2ct
wRaOfVh5trB7YZajVJPoo/SUOt1G3jQOdPdNs5UuPQhAe/VMPkM+YmHZHNk85kUBGTMh2+uJt6Kp
qIlHwy16q3sNSlofegtR8MjSlGfLvlQy5ByDkJguOLo/R+Jn8psHiTkWSAmo8FeVJpwO+3h6U3uo
aJN11On18xb0Pkkp3oCX72Y5qWOiB0NnOhIujqDVlA210ufOBZdnqF9FiiUD5uyAd2Frj4k7IH44
OBU2D1leUmduV1rc7oVXf43l1F8YsWkifPZMs2AhD2mbKxkolrKkVWZ2xQVKyVu3Mre1pIGd0zZx
ECzc60hgkmcBJMkGyYsRbXA8uL0wSktvqSo1Q7j9O4DMcRsoKRaKnaj46W7aNSKD68TJd8BEz5Mt
YrYLCfSx558dSQocxCTKGDa6mMNdpuJKEoNd+b3ZQVn545aT5ZnsDUVkOaacKQ4YclQeUGXXBxtj
aLCYTfo9K9UnXzIgm3nltumt72FQfSfLHPajSB97PQV2H8cQr5J8fXrOfv7KAEU+PhTGuAg5F6Pp
mDjlWYi3uf7vvu8sNQiRbrNoMpMzWfE2qNv7qmkdqZS+Bhr+AjEuhdCySg9GaouexuS0USMdYf3Z
e55jtcQsSf8uMnPhcT6PKmKuv1oqXW267tRvhr1fYdfuss/gkXH6Mx67+vTzdysfHYtMRUIUfLMB
Y6lCj2aV+f6uaHXn9A2OjdP08w83iKtGeCnLWM0Qr3fEYtT6PKSjn/nxykovhSCgMITjALOt1G+B
3l8p4bk7ZgtR4dgNZlFBDeOx7AZhOxZ7oJ9exj0WL9ZNrj2d/jTHrj87A4BHyv0MuKJjINQhJvNm
qLrpz2w5ezn28WdxQRV97nYhB2tw3tueCqS/BvVwSZl6X6+CdXyJUcjpdzkyj+aq5qrvyWM/WhAj
i50tzhv7uo0WZtCRVAHI0MeBLhupV0qD79TtEcpcF3v4lMjprkbHOsu+oOe0bqqVexUuDPuxV5kt
/6bxE5OSl+Eo+qPnP+oCNYiF/Proq8xSBOqYtjLmtB2qzZS8xdsYrUkLH4+VfoaC4TrcxMjkCse+
WToAHpkCc2RCEXSBhQwehQn9SzU5hS2wT2YghP/Z2IQ1W9jwGtw0HU3MkTgrtDfai7tPz5HSuW/Z
3rS9f4cey0W/gXe7RjfIuCp2p2fasReaLXvYJZHa4dbl5MCvmiJeW8X96SsfSa7FHHxaZZWPejuF
i6hb5+fJpt+xIq0LlJQ3iG1cDzv97vSdjr3DbOVL5ZCKpGZQhFYgIi5FV3Y2eOvfu/hs0XuyqOLA
pRTVNk5b/1n7P09f98i6mDo37yO57NvKIABUOJ6ZbEsJvEaHOU0mLa2NaQB/Tfjemjgfri8jHl/h
1u5A7741UWp8q4oU3SpS1pg57tUDDPnTr3IkKxNzawq5aUFWxaxD1KG26nN32e7alXWWfEOAZr0U
SI6Msjlb7H2qmGMvTUsPwdH0AWLv6ac/dt3Znj3KwZj7U00HPFSQoy/iSgtR/NiVp5+/26yRi9Tt
fkpWVfncwJ3zf5FUHbv0bNnK2H+kQqGHUK/lFVoiq/ja+y6t2hWQlVVxT0V7iaE2Qyf8OzKZs327
LCsSYjslyO71vb1tHtonBCgc4QzrbCu/kD59OT0QR0qxwpyt4xrA2uilkGLKrXvp7SoHT76Dhq7r
U3uGPMKteYmZz4a4gULTElT+2DKcLW+7cGWp69G+QDrEdc+p8ovgt44R9Es/Dr8KZdm3K9jK3XBd
gFOS8ofTH+pIpmPMdnBJxsdsxGiUlkmw6pIX7H8JrVi5YiB2+g5Hppcx27R7JZfTYixdJ4ZQJVff
fG0h+5ge8ZOoZMwWsaVHEjLrFICSzr8KTRVb4tgJHNd80azHvtmcfvxjd5ktaRUTSS9K8ElTQmAR
lJ0vLfwjAxdvMLXr0ZsBhQ5wc2Gcjw3HbJnj6epFqc8C8RVjU7vbsUThtz8U0sL1p4/+2TebrfVM
5HYQwc924pzuQnPuW8mmDHY9SrSjulShmkFg/r3M59L5SmPRuCpVcERJfkVpzsaASr73dOMKf4I/
6ZDgjy18NL7w+iqy8KAlC3WeY3NtturlkWMwcVIgSn6IUZ6yxGL7ewpRn3252eLWuw65f5+eg7xX
V2hlomO6ovhBD8l4ip1mYbEc+3S/YIB1oOO1XENvxMkaHQfU2LtsfInbhF0KqQtFRtTKgEvU2fGT
ZiKwknrDwoI6lmWJWTAQsdxXo8RRocM/8VFfVavsUr2JQYzhUL1NN9J5sLQDH5nov1jUmKrRx0DF
nFF51bQLF+FAEwEhY2EiHAnFYhYbEoQmCf4jZSMMoxTZd1I85KV6qdN3ZJ69ESne7cZYEGiApwvh
1MGznl675dIIHJllYrb+w94fxtp/q0l1G/Qd18ZNukO8aavu3NV4czqkHR3nWRSozCFNwOAwyVZ5
ufZ26dZdU9+NVz07frb2vy/BE44Nw/Sa774TrMfObdJBOCnsaPc6hSaC6P7CW0yL+pMVOUdS9rRZ
8m7MsZrauA6qNY76kxrYZtrV86Ve1NFPNVv2RlrB3YL1RHLUbfKfU+cF/dq9uhUrhLGcaiEuT/v4
J+8y56zZ8uC77gh/W3dQdt2hkLXVt6WzNA5H5qs+W9idhPx/agXC6RV63zTYztU4Xch5j52c9Wmv
eTfIYSxXWgGDmHHoNsAJoXac6d/c85aWKeKIOAWvpXMZLcMFEMaxl5mt7dBo81ikNFpEc2jwNFZd
a2FKHZmu+myvd2tQHSbyyfh+PA3ZISxRGVnqK89g5//eFPXpdd59pmhQ4ryEWgm4VtwYbn3t+f0A
X0+9pDyzaWP9voyNXUbdR65lc4WAyl2H1jooOQQ8QEmclbJ0qGrjETbPoXBNSAO+i9KL8qTJ0ZXf
Izg3WP1dn+jr2DA3iVJ8VWv/YbTLfa1HmEhW68RFD9eTulWmSQcZ29kwRf9c9QUiEeOlFvcLXdYj
wV2fxRedTUynF2E6HhI6SouGa4OQpDfuk0E5P736j02CWWTxXbvI5Fy3nACla7HrjXZhBz727LMU
wsssSDWdZoHYeek1ZWNiDBL0iDCG/er0ox+LKfospmBrWAZiMorFRenadRonWxlrTESqtbptnW63
1Hs4ElTmGEez1OsOeDE9Y9e/0tT2LtDi6ziXdjCLv9aR9U3T0ocuqBY2ryNDMlc7GVrDlzHEgiOS
3xRINOV+uDAmR7pgoKk/rh3XDfHayUyScH3cmmH/JLXBcBa1hgNZ4kuiINJrtnf1EFyjgYNwamGa
KzcL9pWECh4AeNRR4+JeqFTw8iV/omPDqM3iUJllujqWBb4gt8OqPI/22LA+qfcY3mz8fXNWf1uY
LkdmpDaLSiKB/q0NBr7CnvLk2eE+HIcbmNoHWR0N7PyKJ9FVzdYs037fIXLq2soejvhP3xKIgksb
kWNt4bVAWE4/0LHnmQWymNKDPHYKqRuSxgb1Xs/st2NgnqnIB5++xZFAPHfaG+CYGbwllcT8tjTv
VI+6pbqw1R4BslIX+ziZOojMeimPbIY9JsuWsJ4h+NylHronIEIQJ0Psxe/XZpt/D7P66fQbHZ0t
s7iSeXngZiU0bbw1IA9Rjt16t3hbmyvTXwU3CAWujLvT9zo2QLP4giNZbng2twrT7+gtS3lwFQUc
tNKF8H5koc9BkHYCiTeeCkZFv6u8n3G41OydlvMnWdAcbVhw8hkhKoCgcfVzQ3Gy7JkdGUVIjIzV
r6c/zrGHn4USX0Y1RE7Y49uqOxuzH4uevscuPAsHzQA90i0Ab+otZ7bO2LSmvz39zEeWwxtE913q
IPlxnQQxK87C1ma0iy+j6++CYomdc6wsN+d9q5VR4tjMgFYbfZ/cJTsczM6i8+JCctQzuPTnv3nq
e1PKePciCVhg7JqAe4aAY0KBDJ/5MLhblS7L732p2dquhEBEShosh2LNIUbrXzPiyzGsFrKOYwMx
W8SJbgYCHoXruDgbGrb7CG4KPxplAb98bArNFq4UIHuDJ7ThNNjUg65XXHw55IVJdOTicySgCaeo
hA5AUiZf5xau5QvxVH27wifLdi5D4XUiDAc3RUrRL66lsLlpdGRuk6xhgbXyoS/tL8VkSGHaGSro
ZhKuta76arTtn1mrSej20j43wvK7IYdPkm1cZKq6kQz7vh2gsbflhT6ZqqIKWGS2sg6y/EBaeeMb
IM4rqUfyoh3RnDOn9BehPKpLexTZLpMUi67U3mZjvUfi8VGO822connt4wZQN4hT1mVxYfRNfGZY
0m5stGsDJlaQR1+MBGXyTj0P8h74VmW/JI28tRNkoWL1KTOjKwvRRmTzNpoUYT0bVesRoXMbHhK+
RNhaje6mqzjnNp35PS0jp8WBDdenLlK/d2F+gHtereQquYeAOUn3u/uq1+D2uNoG59E9Fkf3tgul
sygwl2rSO1NNbyGs37tD/pPiQAs02JI3nYdcVd5Gz5nuHxBcis5Q6lO3iWy/eC1eqBkqlEYzuYw1
aGeYXftiAkYMQha50B49vUC3IsT1LIdWHFlnoe05VVI9llW4wtrzMhAYv8UKjGn4/3WDUZEaJAlq
xd2lVCQPsewpZ2T4lwNgjDxv8VG1sRcL0urGSDsTW41mn+kdnggmRj6phPBXlHcgJfx8A+YAQbz+
qWrLnv6qcZXZzQUSgzdBhoa6W4S7qBwPKTo4atv9rLMaqwkMFrR2rbWQTvJQ+l4GGXlB/w1dpB85
fkt1WAKR0AdSP4TFIhUFdabfZaTr7may+gmqxLsGR/EySsGLXqF3m/WPdR8hbyHvtQHxN6PoL9Pc
/1517jk92evJrVapbGtlgfBYBwZi8SknqQ4lnl5Y8VmVxOdmzQEuyP17qLL+GvD32iYrRR/ke68Z
B18CcJUMiPKWLqTdlAk8KMZF7du7KJMdZehxxxpRKEbq4NwLxwccTTZWbnWMSXlrobIf5sjdjaLM
zqxanhwMUn2b6FK8Urp2J/vyQWux4UbpaIN42kHOxAVv8aUutQulMM9tNXtQ2v42EXq0Hq3houys
66mz2avDn+WA2+TpkPt5XNFN7WM6VSg+qj9Z4+0Qe0SDGQcXRXZOX/rz2rs+bxcNad+pCO96vGx4
UWTudaNKWLpRzVNrNCuT4TxGav70vY6UMWBJfnyPqu+zVOstyTEu26/lBSq1r9mDcTN8a9bZufsV
ixpEs9fLlaVj320W7GPES3pT1rxdt+o2mDd0TvvU7pXvU0cbvhjO4JgeLYzR54kV0mUf380Mk6ho
4gwtZ+zBrLw5i3FY7Aro6u11r96f/oJHXmjeShL9qCRKmfo7Xf0mpTf67+HJqJB8fHgjD1CVyIS3
G4ynkkJGufC8U2L267YFF/HjdbNRBIgL2R6OBwq+0Ql60+FZXGxTb0lh7cicQoji4y10yUrcmpGm
rKdtqbLiqnpbjutoVa2jLzhCbExzM4QrRaOhtDDUn7+VeHuUdymW1gbCHXW6YpWvHsqo2moyKFB3
aF+LVP+96royO5Fy5DQ4A9LSU1T0+hFrrCOnkx9OT6Njrds51F2P+jiQiCoO2sOcq9EZX8f5plh7
G5uofjbRdrqdsUnQ1SoAZi2caj+fvagdfhyqShJdK9cVaNASBQAbW4em3yy80bFrz7JSz64bdHiB
2PkQZBCyWqOgvQk2/lpNt1pFpu3v6sv/z9mVLUeKK9EvIoJFbK9AFVSVy7vbbr8obHc3ILGIRWxf
fw/95GZMccMxLzOeCFGSMlNS5slzIId6+XMrl9QlMB5YDdF3lCPQ16AKvjWaq1rcXx56bSKLmIUn
AkvaBNDwMf8NtXgftfyNH72G+1jC2l0rVqXR/q18EKwO2ys+lGBhBDtwxfibuIB5O//r9OYS3F4a
E9P0Hp/hYDcN0qgKW0gjeICoQs4ReWr04ohvmtQS2S4nFUh6jh7TBpj2eG99f7Fm5//k5OBplANu
ggBY4uyYoctdBF4+lImyXRZulQNXIskS2V5nRDFzd0Yr6VdpErkSXXMuhMfevmVLS2Q7Wk4UVP1Q
NjD01MsrAuXRrYrE7FdfbfLCl+NGQsC4wlWXhNzyzKvpBN4qf6r8GJC3wt8KtWvv5iU43RFxWTSz
MYnMLw5zCYoc6neIGrpnDd9qf8eB/evyaq1txuJ2EneG2TIdKXWQmqnGQ17l+0mLylRuXLVWPFtd
ePaY5Y6ldwDYIe2dZGhhMB4u//CvoxEouP811cSgeJODcC2U9JkM3b5L2gDCwBsv5rXRF2e4tFw8
CeaoERt3vL2BCpzSbmS51oZenN1aDbA4z1sats1RgEd2OrjaN4deuO9oJzUHnzCqlmPUW7fdhBbe
/eXl/tpOiDvP5lNkSLqMdiCvo+Fgsf0sao62rtDk4z2IUKLvfWI2oU+fgM4T1BAHVQF47pWy1jMg
PuaIwN0KDGsLv/BeCAzbsY1GbpiicZMV9E7EJBybYuPy8jer9d/oQNw5anz6/bTpWDWwDIT1IGCF
yAsS2W12xGP8pXXI41Sn965eXFGJbLZFDagEyuFFSxvINknnbmDjLjcUBuYmnEqsMY4FgzKNnCBP
RtocfWb8lLBqCly1CkGgtGHnK0lr9NL++6MdiqoRSI1RHCaVvYvz6VEIgvpqbv6CIgK4ZLXxprdq
aw+iLGgwNH8u7/XXYYEsb5NQoze7ptBomMwJCei6plqzBUxfSYkTdxHThlpnnDdQ/YJMUn0wIn4G
mdkNeM+CaZfvwfK+UTCeQ81XG76IbU3GLb2RmAR1h3s1026nFNq+hnWs7VLzoLD0qqtDOIDN+vKi
6V+fPyBO+3ezOkMAco/IF9pWpEkP1rtz/DogRyMoQ3c3wx3dXQlk1wPYmBwPah/+9qm0EgGWmHyU
vAAWooMSJkURSkjNg+74R9+nTzVKzZcnuOKhSyZYLXNwHMWjAtYJ86ZquyitoXPbb71WV+6CxJmn
9slDE/Azg9OkUULzwXyJIy0CPyGkc/wxqH0l2Dy+Z9/5wi6WAPyMMp7rTp9EDVqYFZec7ay4dSEB
JSS0A1NUZ/VmZ7bmiY/9c97FDykDkKHU95mhHnTQCpmdvc8yqA9fXtYVO13i9u2kKLumBT8cb1AV
QnmiAdJQ2niqC3Dr1wNIStFNlVkbbrEWU5xFoC2scnTR5ALeG4ghKcUAJk7QzWnOLznxq9Z+Abfw
EZoCfmEpweUZrq34IvQ6kkBlJWnjyM5GaBzWXg/ByTp+FMzeaebt5Y+sOcAirMi6dhSzxUcYfTcs
Z99rsWc1tZdmzf57X1gElLxzpcE4JE8YYd5Qn8H0DC3oM3U2xv/7kP7CMpeAfocIomcSPlxTF0lE
E7gmabzolnUlSg7qxeJRd5UDGENCAtULyKxCRLyxyhugRxsIPQjoDuFSfXmyK0fAzOD02RknavLC
dfFbmuJ3LB/treahlW1aAv1Tt0kScALjGmG89PyEFldUucCfuHHvXBt+/vunGEKmDgSHHLlDk5eg
u53Vb1Or+skdZEatasOe19ZmcdvqwLIH7s88jiZRhEUJWTmRfO+WZc+f/PT7414vmLSbOMrs0Yud
8pmj6JFBAcnmxRbzofYXQPGFoS3B2caUdBrCIHJ2gl6ZIrvRNVCQZtk1wA0BNE2ODIeIVRfklDjd
R6ZWe27K+3G07nUTsjJcxGg8R5NxX+/g2/cyjXdCkXc9lEc8qrs3lI2a5yTTsa04dmI4JZLtExAn
50C0e4lpQ4Gj6068xcOpLrM91XtQXTtt4je0iBjhD10MKTu9017Q/xyD6LnuQSI/XKcyjcB4J6F+
O6KUIyA423JjDDQXDBoOaIuCzuCmR0EMjHK7EhgGPdUmqnXqALm/1jXHAIyr12lK0NGuli+q4rwp
mvMb0hLXUkl2hGFEycvXJM3Osaug24gMR+6KUyPJvZxFUscYeuo55MhzUn3EBuivpF6j2t6f8rE6
tCy19hWSq7KGyqHtVsynFaiwRXEjmuEJfMZHPvDat0v3xhiro24D1m+XAjp8xjmrAOwtkfhPUojS
xGr9C1QbfUgd/qDFA0RirLPG08id0nNVNHeZKJ9AP1F6RaXeQoflt+oqsdcZ8xJLnCMWhzJaRQ6x
FKDgVfJbUpKrUlq7Jk2gx91CckJX7nAcQD/PYHf62O9pMu51Ie+VcfrRgfsnHhJkLZ1SBIw1Img0
89qs7V1j9s9DVj9MDdSkCJRk+STAb2QcvhV7ljDeuipTk1h6HHXDALVO6zSCfvzy0Ct3mCWE1zGy
pKxVNNRaLgTzxra7LhpwYOZkqxtkJQAtobwjRFy1niK9zHgKddgeetHOK5LOuHAOz5fnsHKcLglz
rQ4UxOBQjSOKymWcoGcnvgIUc5eNqm8X+8sfWZvH4sxOKxBldBwfyVFirYZD4QY11Oaga/q98RfH
tahor4NJC1qSDRJ+dmseEI+eU3B2TWOyRVazdqX8y739KZxCRcjtSqnFEd5ye7Gnt62H0tkLwLB+
HGyh91dsaonibRiQmxauG1BG64N4BLhIvdazu8vrtLLZSwyvU5etY0PnL6Q1oG/Qd01eM+MoofDV
0j+XPzEf6V+cBkskb0MUVLrNjILW/tUlN46dhmhA9yR9jNEHXUEs7vJ31qYym9qnzbCbrNe6Ht1M
k3ChUHxvFKOXMAsSztd6+/vyN9b2Yv77p2+k7qDi+hxToObUJ8dgftWBrAJtHBvn89r4i/O5z8Eq
3jfz+JUZB41wUc6poAwF1tutB/LaJxb387EZrCTRFaBlmmEvqYKDDD0hRo7y8+U1Wrm+kIVrZ30/
NXImp0j1M2E4pYYtf1v76QunzrgikraaG/RtqIlRY+92I7QQ5EaG9y9521eWuriB8zzVU/gaCF0y
COuVjbhLuHMYKrcIJp3ulIxAHw4smDpXDm2j/qJx/Ji37DeUGdTAbJUbSnHBaS0DapEJhNYTFMf8
qnV2lRt3O7VgO/B8/3LNQQaO4VxZmbXTBqgYXl73lZC67FyzMvC6VxBPiPKqhATtHQXTv0sbX0mN
b35hYf0W2IeHeMLtzDJE5/W0rnyKHjbSZMdkVLd2eW0eCx8wtIZ3YwEcWt69QRnWawqoDts30t0q
Za0ECmvhAbUuGg1cD7gEAwYkNLYH2/qhqZuwkd6vy3uxYqnLXjXK3WGAElEcJcYPU3/T2vvR/fm9
oRdO0GhdmjcxrvDCgdjE42Tt2dblYsVzl9z1EB5wEqexAbqACLPDCPgErfBbv3qJGo+R4eMgg6Yh
ZGqz8SO3o4JvZBxW1nqJEG90pQSCgyPhBx0sRTGwHiSg9hZQYMUclyhxkg5x2podDcu+DUv+7jbo
79XeJyfe8Kq13784t3p11OKiQ8JyHMaQQGadTpCXZt/r0oFa2r9HlqrKPGtVDE/5nxaFbTwXLm/p
yrluLPw0laxjjtbQMB2ss5PrvlIDhdCIynNy+dRkZDeYW8y9K5a5hG5LAcyVzLAJxWRWXjlBcbWr
vlc3WSK3aSomp5pQN5lK4y6PXXDXcz/NtzrK1pZp4a9QZJGTRXDeOpU+eMyoXk38R61PR3DZHFqz
POTtFiPZSqMnGPH/3ewc5I/V/D4IjRjtazKs34c7iBY9Ksfttq+1PNISqa33aa70OQ74et++sFmq
0hOoUyZ7Fwo+O2jeDzvTF+Fmf//KCi4B3ECYGUkxorNFfHT7+UtDVJzwFNUNb7qbfLLvjuWhBKAY
BVPgXi5b94rF/YdDlurxTDiEWyt/dbQ/Y/W9QLgkji271OoyoPbDftCDwqjRS8pfuVtVG9Fk7U2y
hHWXHYgRmQkyyman7YGPnSAWe4ICURD70++MbNIurIStJbzbhH4gpwzXega8iYM2b6WAErRJ2VbR
caUQTpa4biHrxOjUeal86MH9KtCks4+PHTqaIMctOwi2eeXNVv1xrW70t+zy6WqvuA6DiCZCDIIw
cFU57Ll4tnd/CVr37u0Wh/vK5eMvvc6nz+gcCmkJRThOzOy9V4Y4UEe5Q131YUoZen4TvrtswCvn
1pIJFtLVkHSJVexP8dNKz7PArSVfciSyLo+/sv9L5PdotLFQXNS/wOIN2UWIQ9lHQsuN0Vfcb4n+
1o0klb2KX++WAH8/2N1G7mcFPEeW4LlqqKoxiycaKny84m7zXEHFaSzTILbHBjfCMkVmTA0BizD2
0EODjniX3RJl1JFhyT+UJodIlutDg+XX5WVcs/L/wt4UqUhnnin02EN3JgZ+qoF1fmgB2SyOaeAG
QHdd/tiKTfz9DZ+Mr0lFb5gV0Ad9cc3kwQIsu2pCe5tKb80oFldrVS8B3NMEgo+JM2FmVCKPSISR
YEQzFyptbZiFmhFsvghXYH3kbxT8NCM9LiC6bSB/0eyyx25fRtZ9HXRXyjN70KgPIb/jHPhYF/C9
s+FYa6a5ONAZ7XsFiUw0JjT3Uwc6U15878z5W1L7NJm0kwTaJbDNro2IPFD38fK2r4ETljA4Yyoq
l3Ad16eyQytaduiT5oYI5Q9XDB8y2yeGNDuVzlWiFnvdMCHpTdAyPCnTs03E1TiUkF+uWuGVZeHb
kns62ln9YSqgKWZrL8zJn2XRPSpbzdgrdrrE09XS6lVlhE90Bd59tWeDxDzPbvphixJhJQovQXRD
ZdjofMJKswK9Fll+7u2BeWqGihHr9634bvX1PxyxLVpMQTYKx67qq6p9agmS8x0kzhu2QykOeNM6
ShpjI320Nq3ZLT8ZUJL3Q28MYO4c9F9l/sxBtxMXP0vwAG6xsq8Y/xJfF9PMBBJYoWEVn1uAQcVG
8m5txxeBQ5mKFCUKSkNnwC2CQBjQbwr2aCXTSz1YbnDZEVbC0xJa14+yo2KKlRBCkzvuyjP0PyPT
rfbfG34RGaAoJwyb4EgU0Ak2pLVXk+JaS62N3V1b+8XlnjW9m1eSwCvKnxlor21D2zgXvl4XYwmn
E5DmlZy6eDGgu3qsqa+6PyFQt7HqX+8tkgj/WiUdLCu3CEa3OXhSDxCriNhwkJuUo2vjz97wyerj
KSdETrAdLdubkJHUQGgzHgs071ze1q/XHaq5/46v2BAQdUDKGvYpRGoGRQc3lLllMyv3TmOJrRtM
gG5ZPwucAHU7A7hLPw2bveWhTh/GwRY9y9ok5r9/WqTcURkalJkSatVPVv6yp5fLi7O2+AvHrWms
kVzB5vJxx8U9Dpad7FE3creIDdZsU//3h6ezpEHbwWe1/GcHnUog2kn3+/KPX1uUhcOC7bWBqjAW
xclBFPQ4Jhs5urVxF55qcuGO0J6Dp+ZsD6W20OrTjfVeWY4lCgyVmXKSk4P1zo42K/zOutXFw7eW
YwnyKggvFaMvFMA8s0iqU+CYyd33hl74aNuKXGgq4JGzdCt+dX5/edwV81uCupzaaZgNvpZw6p6L
dEdBHKCDM5lNW91ia+s9//2T3+hiSsfYSuGemXlblOm1mtr7xtI2tnPFUv6DznJBlafEGJ42cZBi
zT1FHbuN++Tab1/4JmQMSmAcsDgmBPEsFCTU+DrdYk9dG3zhlx3yTIoJxqewIDsoprSxhVbZrRT9
2rIsHNNteVpqCgYHyuKmEdmBm3R32WK+viMZzsI3y2nuN6kh8KLT6SpDCaOGHCx6OdEN3Nmg/k2D
y99Zscwl2qofUgW0PZiCVaHt3aiqYOST7smkOlQTL8PLX1nZhSWOyqo1px5aoYQQAnoEdVUdJEpz
hljUJkXdfEr/tyhmLBFVIk9Lg5hYL9Ch3Ijb8ggipulEer+NxG7E46oNqeqJM4UgYrQF0VhbvPnv
n7zOto3Uahp81O4qQKRzQHIKaIzrk3bOQF+3v7x4K1Zmz4v66SsGs/Sp5ACLGciUtrGXoH/7eyPP
X/w0cmlDF9VlFQ4t+LQ3TKqPtu8/l8de2/KFV1fIunQMjzc0++qejuaHQSGBkYhvDr/wayer0VRm
tEqIhnDPkVlACZrJRrIRk1bcb9kQ60wdpB0ziYDXvQEJphdx0BUt6PxBvpx8L88BwsLF8lcKiO5n
FCA1H0aj2zNIx8VoGbfdYcPvVkxn2ftaU1Lag4VplGiStlJUhpxqo571N0P3hcctW16h3JSqo4Md
kH5A7ka0YtWAcx/nf2bIsh2+mT59GQ9IadxvdQKtGNUSsmelxCp5gaNfT0lkyOGKtK5XOtNGaX0l
iCxr05UqK4jLwJ/VVjn1IrnnRvmot9BmM/P8Cm/vJ53pr5f9Y21rFl6tC8dqSwdTsYanSov9YtrC
dq/NYuHVxIAoSl3NIzvPtbUDOcGDGII0Ra7L1rxebTeix9pmLDy8VvSG5MiuQoSoOcQqoB/mFIe5
Cszm5SVaSToay/o0GOMUVdSYSbev3uZWv3jn/ASiud71QetLiBpdb8m+r01mcZTb3LEGpsyLpp5H
pvtdzb1UbYPLM1kbfeHpkDQDd7+LpSLlLQF2sX+V9vfsaNkhrk+GFMkwx3BkgVXiBrFkG9kOF3Ho
Cw9fNonnttt3ECbCr87Kn/lUPfNa/qYxO+aZwz1M5yWR3alRtmoBKy6x7POZSJlBFRtTkS0HroWA
5eB7pFrGEkzJkUsHiGi2VfmiZhM4/264tuUIK8UsY4mn1E3DQXa6BiY+9fA69vluitLfczVLe6tD
GV02ohWuGWOJqnS0Np6SHusz18y6W/VHEaD6887PJFDOKjR8tTN6RG5j1XM32RNWLHcJswTThogL
Ar9Qmxaq0h9F/WPYYoxfacIwzMUhDmoapYgljpDJqMC8UrzkfRFwoz1nTh12GXtokl560OS+A8Z2
42RfM+qFo+s4OSigTzBqiB/zHdApexwn0VaBbs2GF54+DF2WUVx+QJktomS0bro02Thx18LhEmLJ
CagB1BRjD3tUEnx+V52B5cT9VvNN4JO94mw/Xja1lV1f4i0NpYRkFgoIYS061ON+VkPhq8aW6tnK
Gi2hlrVFBBt73ErU9K4H94QYsuB7v3txIZ+0LmlZg5G1rA9qUMqWVuXb/SZPyny0fRERlySpIzKb
adnAA0k4jfuZWp8GrQcKDe3If6HBer8Fh1lBL0A+8d+7IYQskPSZv6Td8B/gabJfABHFYyb7E+te
dVUBSVCE1UagX3PEJWlpNxBjmnR8DaTIhzRKj8a9dgT7wGmz32rlUrKEW+qx1Etbg6u7kX1TPLbA
RzThEGnML04yMHz7B4n0aDxl4Zajr1nZwtFLnrpqk8DRWXwt42OfP162sbVxFx5eJU1uZxyZUDZW
HiUfFvKIl0de8bol+myawO4rO4wct8xT8pfKTrzeeLo8+MrPXuLPHLV3gXBGCmcaToBSe2M6ffNn
z2+oT69IkUwkQwoOZ6v1y4KutcsT37XMb46+cOmyskonK5BYBTeWlRxjdjVswZjXlmTeh08/XG2o
hrwEfng2ymPSQwIMqZCt/qL5930RKpa4M3d0LXRHIbGil9DHtlzfHsg1S/qXPNvq5l6zl8UFPCsE
TzsN9uKAM7kDkVyuHBrwZF02mLUJLA5nZTJdQXOM3vT2Y9GC0s1R9pmWRUaebmDa1k40Y+GjItNY
V3bIbM9VhelRnjVIsOCSH+SH8pZLb4y24Flra7XwWktotWpLnJ2F/TYRfyqhFii20Borx8ISakbi
DHrGLXyrgX7WkO7sd5Z47q7dTbvECkwoVAbOxvVlZR5LlJneWvk0gQYOAoMIndo9pWhisp6/teVL
NFkHlQpNNTGPgZ67gngZUOQxKIEgK7+x42s/f+HNvZ3WLnDByPUatacUtUem1Guyl8u/f+3UXKLK
DEELF8Rxsz1peyNgQQ8Ipj9LmOVBijyEGhk/tdtvfmwOK5/CR52YijWgLRqv0/x6FoyQb8CMRKnP
D3XqM687F/7WYbZ2Qv8HZTZZQ5OV+FjWW7+gc9mAnf2+qe5MUoaiJCfcII6x7MFJu8XxvBIdl0gz
IzGGvs1GN7Q16MAlWES6dd2YQ8gXsXGJLoPUhgTFO3hRLOHP+E8adLb3l6ZmVwb1761L1EoSb4kt
ix0opZcqZtAkxd5Ur8BFhcZA4nX5tUvvL1vBSpRc4stIz5q2YvhGhlxzDXK5TqJR7BRvQUBWHGaJ
MGuzOuWtihqdGd9m472F5Db9/b2fvji3HdUw3KQtgSiOBeg89mkCJiXnVkNx6vIHVnC+xpJBA4J4
VGEDOI3ZAZBrr4KU8pwY1IPkuAVzWluf+e+fnNDtDCvRJt0OuXY07Y/awAsYl8qNCazt7sLF+zbJ
GmaAUI4d+H2fee1hloVBdyzxHBBYgr0C5CkBv/nmKfW3+v5pNlDw4UZcpGhKgtRS/5jZp3j62JjL
itMtMWhN08RtGg88IiyqD/aeg4NNPAMKPezyn+m+2jhDVi76f23h0xSkrAv0GZVppFrOLdp4fxby
WcTm7RC3UMR9qZHqvDyhv2jxL6LIEofmCiMFMyJ6ofOppIFIkndQ87zTYhQg/zGRwpvytxZYQvCs
ZnFQ5kgqGQ30IxB5AorMUgGe9aBEpj8azLYJNC0FdSxhfGcTDk6DrH8hQw6V4FyFQoX2Zoxo7h7N
aoAEkRHvDegCoZEP8gVVGnTWNzEuSwwcV/MeBKZNEjnxTQ/aR5X7nb41+MreLAFr2P0miy20s45D
Z3qQC3iqzO46qdzBG0dkuQcbpL+W4mzgC9byYkv8WiaqtsgUtDCT0Cy9GWeZ+toxuwexNqjINr10
vsN9YQhL9Frv0iQb505pegaVThAfxa79gffxJtnZSpBZssHlYzoatFPjSLGto4iTvVCba65t6Xms
gWuWcLUi5bZDVSONTPDy7Xk0RTT4GPdAZkVbIjt/kcNfLZLxb6AcCpC8iAHf6H3QqOXX7/vKT/b6
r/xlgO5u9cv9P3ovVq4OSwCbiTdJ1hE1jaBOQquoyTfudyvheKlaPiqd06l9gdjCj436olXvuRHo
qLpejigr94UlD5xmZmxE/TaNyqrSfJBm3w+W5vgsq0PhyPMktxKfX+cg9SWQLYWT03pA5KqaXPdA
Z7JDueEjNquPrhUH0G5him1bb1y3vrZefQls43j1dy7o0CKaOcehNe7bPrt3ubtBiPT1qoGl/V/D
ynuSjaJuQElRKq9W4t6Konq3ga72Sr2uoH6X7S9vz9o8Zqv4dLJMMTctcLxg1aYiqvLeLxx6rXZ5
sDG8+xeO818f0Zcgt4Y5RtzVCUi409gIbGb+SHKO94nWgSezjMZC3JrSeZ16cq9RWXsuUxQPYB7d
60j9bCvWTWFrV0zIyFUS21fUpvEY79+s1L2uc105FUR9FWJScSS5D4rCEy/WSSAH+bsQYleT6tXK
ypMtyEPT6FdTnLSe5kJ8x6qzl5hpz0rM9FBUKI2wDDmcIh4e5hvuUQFReVWa9532XJZ89OpUOcU9
6DmyynpMqvagk/JsNJU/9rHlu64AK1ALYVknvavqJgJ7yEmS9qMsdDOw9QHI/uHApCbQllPWPjPi
2CtUXYvGxHwE23yYOdN1pUN1krN3dYLG4VgBOwzSh72WXHNujZ5p9jdcIp0fW0wEpQp2GzO7E0Z1
m+fOz5LTA6fJWcbjKVfILWTGjkQfw3zSbxzqZl46gXt6EOZeMgGwkUsGMBQPkaEWhe9Y6XF05ElP
1d53yuq1VvtjS8efVc2eulh9n9T8VpqdcXJRTfdVvXsD28gbHrM8HIj6SMfpqhjBXi9xmnsqngme
0iPZSSoJpZW5jZeBIDXVedSluuazwnIhEClPqlHsesNuvLR3zplRo6VM5cUdZ7odQG/oVSejEQ5T
fk4K+qfmo++qRqiJcUfVEgA4+y0ROHAT7aagaKJAwkzzIJd7FFkTe5kTo8JWPhk1aM8dpfjQp0oP
VKmDIt0yrq0kfejMBnQECbSfddZdx47jt2r5AxpAR9DAPLsJVs8sX0bH+K1PoOuq7DvqKu9Wbrp7
VXPSXdrEB9doH3hhP9KKvJtVcnKtOvG0qQloVzx0VQdav0I7S+TzwBDD97mGWKQA5Mwm5SQt9jwo
wPtb6FMgoFoLdVdHpT+3dlNehR16kgYQ1KRUDZqxpH6dK1HBYGk0E0+gTDsNevEHh+i5aZvXoQOX
P7f6264jE7KF9iFnUF7VNbsOMqmhb727n1JL9dEG/QF5ALBvjPVPg8h7c8oDmvLbHvXyye5vBwna
eTBegWgf3d6glgyz0krA4dlBgyC9y+3hPTO0k1Kya8qRbFB6FfQwTv4DJIdgmG/dIzHZcRqKP6lm
PzNTQPc3Ll6bMUk9p5y4h//9Tq3hBhT+V4nMoX0nY4iGmfwUF/adIbvdpFgnkA6rHizsTHX7cXJL
gKly89jJep+jB3E/AMndKvGNdHDRTOveU1Vo4WTl8NEbMhJihr/zD22kVTCxqty3LCd+O1gfZYP8
RVcb/pjn924zvaQN+VXUKWhXzQ/WW2+u1d4IoKl8KAj0/uCMaH3IhT9m7Eeax0+xS1+1YkKrvyVA
ZitfSTv90N3qQDSj8EoFrPrF9DNVGPGF5aJlIoektcURX8d9mms7IfuwUXp0HVS0QgFQqTwwLD+6
dYe2RlKHaYzC0zBCD0ITh0oTj4PKEXZga6Trr0APedQzI6IqG7x+KIzAZM2TWdE/eiKvbNFeyR5N
G0RP72it7ICwyPykIVE1Fje9noZ9B1ySxVxQ72rYS+AxR10ABtcN7GTG+rUlORDybXqWWv2Gbie6
N2MtiguHBMIqoqGJr0Y3A81aLhKvE8Z7StvOc6g2gXccGgmq8iq0xAk6s90xvCA8rtcvsZW9qFrP
I7c12S4vqt9jgw6SwXkmEA5o2XRtaMZ1Zabh0PLI4RNIyLL4Z5LVZ9bPUh1Zdp+S+o+ByvnUaleq
at1OubjlffKUS6yOWht3hd3vOiXOAzODAJ7Dnqypi1pXhDoRd7E+7CAs+DJRgbCuKDuaZleiTXPU
QiG/yvHypHl1wk/AGTCAjE/WiF3KYOPf4vQ81vINDCwPfcV+qFT1mZVRb7RAnTWw+gedIO4uXHSQ
0Uqz0YqqnhkHkYSm8xdc1veNgc4ZZaqjvEjCOMnOhcsPbTq9FE4MulbteuIIczH9kJV9Rt7zSFIj
6IvWxHcS6AamT1rSXdO+OGZGGdaJemeyMvOgaHUvcqvxbYdkXlFDUbIGBFarqtZvWnMXF81LUlag
o2ZpxJpk9HNIn5RD67uOXgEX1Z65Yh6Hil1DmPK606ygZe4vShx0cutg6Ewt55GL2Ui7GMVRad3j
VeZ6eWe8u0l6WzdmCk17o/ISh+Y+kM/3KrbXLturoXVt0Ggpu0SNH6RF7uJEjyDGZHolAF+7uhA7
zO+B145xIMQ8FAMYYUa7r3aGzRRoE+YpqLUg7KuNnRrYCk5BnGttZj0i6r8IyJ+kjF7Xrtl6BSER
uL6uXJxFriNNT5fQAoZCyUErdPT1tUdiq2c+rz6lUdHZ4GN0P3g3/RFtcl2NSD3obgHWD7xo+67f
WxM90ljxNRZ/pD0UJ60GJ39Oax+YkGctAcbBzbOwVI3rvBsboCpMxTNIz31Ump5q1fphNXBuRrgM
suRDKJOfN921yk4OUXRfH+irYhmnyRr/2HH1QITzIwdFApgZ+wEthsyfLPN2BNrbs8GGpTrNEAIQ
ea5JHeAA9W2k2oFL5t40kDNTKHLh7i+oyQyeLOVR0evEN9XhSs9BDSXnw2bswLkj3HgHvd9IH1mg
ge05muBvqlXc1aYjcbdpEVeSY0qGIGkkC2pXv29toQYtVd2TXUjFS7kzBmmmw/N591G2oM6vayjD
xAW7Q+0f3+mTfd6Qs0UH6WmEXoMP5jamFCxzyZXQhyulN3+zUtxB6/rQOpavOhqicqFmoOt276wu
PavMfI0bds2pcy5ycVDHGkGsqvzeIn5ZTzBEyvqDA7KoIpsggVCA+1TFaLo8dxM8os3UMjClicqK
kYMGDn0yeo27hsyyZ1fvnjo9af0Jp5I/puSqcRHEm3aovF7QNwWoU78qBuIJWkZcmu95hUBd8FvX
dE+lsHDvKdWrgsY/Eu7mHkRD7khXPPaW/sFs54drNieXOrnXphYqFJIdC0t+tCnLfZzvdwhEb9BU
ua4bQf1cWAd7sncinUCpDBaCoK3HY9P3h9KsT7EsdibwyZVOX4SJLrua/JANKtaaake6Uf+Po+tY
lhQHgl9EBAiExBXT3j1vLopn5mGFEMLq6zd7Dzuxe9mhMaWqzKzMt5AatJDKHpwB1a7qPzojKpwz
0WlxxU6SYMQnH6xJbsvMN2JTKvuKlNYLbFvPRdfSVM75Xxg0n77Kv8venANnbmMmJy/RYn2c0BBg
t99FsH1EfoocpFFdZ62YuoyXfTqAMDRTwXHU5TqlnIRxEfGXqq8Pk4NWGy6A8ZB7m4WKtJ89Hq+O
RqyqUVvPhDumV3QSI/zGlxWrqMUb5GhH5Dq98yH/8Yb5fRDNrZjo1Y5ygKvH8jG4wOG5Dx8+5I3m
1j+aKUy4VFc4Fx0713+AhuOZdMqP2YoFxrUbPt263Mto7r/rea1imF+kopPwyx8rDKGrKxO+KJjZ
NdN1UgaGds5y5KNGet5QbQIDqnjOxaGCjXPPu1tRtipBgMSw6Zv6vHjLBpl/OrZ5j3iowv/XMrJ1
Kv1SyeYQuPKJjPNlmsxTxNHjTyTfGCLAzBBkcNUlgXfu8N7n+RGemjg9Zg8raXAvIV2ijDkr037A
DfcKM7yza5x7/uSpyNkJOZNn4biPNvev3qQOSK1t40F221JEPojt/tTmbQZm108kYpvyZXygs/fJ
IlQtKb5oT1IYb54Kkv+sDpwWEaP8C9Ix1UM5x/UyfeRNs2b94k6poxAegozIWy4R8DN7cVC7aQFS
BEA8r/fG9I9V6B9CKl6LtXa3kUHSYUObT4KcrNhCUoNLgPUdLmyjIwfNnehulS/tPggrODVUO3fs
TDyt8m1i4nmVFMMSqh261r2ztLDBDdUut80LePtjhc871gXMgCQbmrQMgrdZFc92XX3EcWFysbX5
8dp1SNxqhFgPQ2LsMZbHCIDiiax8fO5edGln5KEy3T/3vvcwdeUX1ncvvOR7asfLFC4PDM2rPx4b
t/wlrN6wob2ufgfSiSdFQ09YDFeYUfow1RZB2qTCOlKE1oBN5myqECtn1YWF7aUpTJH1nrm1Bu5O
k/He2lzbDAHfh1b2x7FdWOzb4NvhyLJC6f2KZo7KSxsMCQopX+Ivb5aNx91zi+1zbN5Gp7rhQ0Lb
AjMUskbRBUfZKoKLB2eMWIY9KqkoEscR50ChvV4aLbPeqY61DCzscJs+HaW7ZXoC7TjIS4c0iilc
E0ucs1zCK4sOSJEUeBr0Ife8P6575CwblFzHrY+U0B3exsuovX+TV+2UWvftJKOY5P6ZDWYXICgs
mUZx9rs1dQbrJ/6IK3VG9Vj2WAbnfrep+mXvlAE4VTc6hHX1W4vpQ5f+uzMOZGOJ6mPrDlde0KQM
mgOhXlKEZLMESAJD/KFsojRq2EtXLdcKF1e2fsanIkjI/QiyzvLjyPzdj6oX9JbH0WtevbV+iQzM
zFl0HgzZY31fxtzIk1vY19rBpKGr8jF07dYJMK2WpfPoTsH7VIrnepGbRuFdcZj4COxy9WqaiaV/
7St5XS3+MQO8TPsblmA2BZq2cTRXa7oDJvCkMvJmF9bGeTh3uAf18xSo8EYbB1ly4wAd4+KYmHT1
xsl9nSHfNkpxEz8rRm5LTf96lH3J9Ve/0jaGLvuHjnNGkRieYZB5IYv7s+r8qwrFL/YeK5wdOUmG
+/aCFc5XN8xD6oiIx7U3/s2rKhK4dkmYzKtU9AHC6zjfCYMGLKzqPnatd+K6uRSjA03Myu6ADAfu
zkUiuv55gckdOsiH3vQnYvr86K7NjBTKHGliJkJV88oDhoVzPmC2b33x7HHntHKk9Aor0RP26wlr
X1lUFnvfD6FiHpdtu/Cs7N1/w+zqxHbeW1mMD7lqXhywokADpgunDmbRIYtGTHTST4YCQAQDGw8Y
4Mj5MCSirUwK0SNJlsFOSUvCM7t37N1YPOf4dGJvrnC7CIL7unk9IeRiJ+sljbzQS+eo/RgUGCdY
NxIIkbswDQj7YERhUU/Dtoj/DpTsdTFlw+IfF2hkYuMbUBKDu6WLmoAwqayn3aYroiNS+aIYBOXG
uhquBtWxo4hhHdYJ1msSowyALhmFT0G7XEztVXCaRTPV8DPxQXS0CidDj2F2HtxnWDHj+3PES0dD
fMCsTXxS50nBw4MfOH2Mi/kno+YIPRC6YCb2i0QbWKzdCWPtj3ZxfrWRfByJ91eH8mdky/MSuhfX
jM+qzx8IReA35riTGxnUau+5QnJhwbxM1cgYmMXwhcHYS6K7oa3u9zCzgwPtRL+jkGdVEx2Fg+Pc
0+XnLFrUkMZ/4tXyE7jkrQ7brR2DBKFxlDH48Nbls7gnKI5ySX2XPwsMtT6+2GSCzMUsw6ZrnN95
YBovEffRdXZPnSuQRieuxcL81A36JQ3b8LGWKm3MeGnb6NRO9DKiz4zUlG8oxTwtpHzoqMCJXW39
doKoZSlxhermwUY7abrmt6bDlvTszcfZWNb2V9Q/gxaPJQOCCI/yG5Gihg1lOSTIxHtU98GtLPzd
ikAGja88xpxcJUNNkTDSnLjXP1Xe8hhpDvB62fHZbu7EVYzW4lqI+TiW6pXO0ab3xq0LcYrogmxs
i+PA6MMwum9GkA8deFvd2IPXrxjlYSOeFZ09u0u+Q4fyye16rXi/4Qgcyct15+fofUWT6S7vE6PJ
iTn1NxCNs0/EMwCTM2sHH4Nr/uOH7lfp9wfuTSsy3vgrcVDhl8l/0aGbtVP7JujipV49PIej+0Lq
6q/rsFjV1nzjOPbGh/aYo0WOfYyIsvQuuZ67RLrkE+u3qDnNBn58V0+IMiYcYyH15aspzSHXmLGi
Um/oUuGnVG+TbB+YbaCYtc0GrleQoIbB29I3X6oh+7AQG28xB+QlZaIxRexymAS7GqN2voEdbBMD
9jsPvN23mv1TTL4Xa75TXrGbnAKgWH6lDN91VR8JUhPl/ZDFhLbk+YMzI++S8BOOjWct8msj3W8/
Uhcg1NtoHPdISX7RNWyDOK2T0AsPrCefZiSYt4CuuFGxH4BLK0uwm9B1ST/YMaaq+xmkRDZO/6oW
cityVFtsH9O5yYrRpsjEuPoBAiYRudhCzwXUE2Uwj/qzx6MbetnD0sLohM/etwv0SQJAczHFioI8
56vKPB0mhKnzysHem/yxU1Nqdfs99v6rltFOSeFufGK/VBW+IJT8AEz1Y611ygJ1NBRTDLw7ijm4
0mr8dd3ivfWCXcHWA7a8941jAAOXACuLLWLOd4OodsZv7j1Z+zbizEG5BnRqeNLArDNGn7eZzfRW
RbVGH9jiR6JlpE61z3mDNlHc2Uvi7EyELHl0fVHkPdhyfI5ydfGWHm04zLcdSq/4rM95ML+oZoqR
cuKm8Lj856xo9heCqHHqAKP0n8uq4YmhXaqF0yfd4AC8jXQC+H4vi+rVazF0CeBbYm2SUTcnU7zq
XOxUre491G6CAByZ2oj1yJe0U+6xa5tN1ABUwLkF7+IUblpHANMvaJljVfO08ujO6iIbXZbKddzM
wn+2QJ3aqf5D35rWjTqEwFos/iOZR9h94uQ8EwTAA1293v0i6NqlfhMM8EOmD7MSu0m6m76y6L28
rXVmhCnQ/KKo2MDACe9TcBuExKGyJG2NRmbhPzOPDkMgP+Cwnc08z5imGQdwhQa53/PaPQecfTK4
gFe+84ZU+q11VabDGdYsbeqSZtc3kCZxP9ouqAexaAc8Q8TJsol/khxB38TZq0ZukXa2rRrzDSfT
8+QiCFSB7sJQOmXdPFywtfbVzfboGr1foRSKJy0vSrS3gbJTFOkCBud8N0dqZ9vlT0qzVQ7Z9x39
6diAFCR2akpIswVSYtcqeK81rmKeHGz+o38L1Lj34KPHqvK5jYZrpYBIokUUq3sdyzAlnvcxSvHC
8JJEqj0S7PtNTo0aa+mtI0GSk+kkeoHIG3MB+qaBvLqHfI4y33d9dMztLqfqMHrju2nXz6VFC0JW
ZJiGgxNH2tu5jJ4QsATQEUAcMfMWE+fVz+sfXr/cs60qR70gkiqrBrUmk4MCntsDZBXZXDpwx3I0
yIcQ+b9e+9JSjMNd78YyKA+F1yaGoesfI2TeO0OZVtLtkg6CRFpPOynnDJbiCC63056j1wOt/Y0M
rwLZwmjHBmJjkwcsxuuPqhK0AESBLrjRC+flkxp+pYNBthMpWpsTnHNBU+TlZaH9lgxQPgEn4yWK
+QgNFPDGxOl4mbacPXpGvxWh+vZa/VcSsm1a4wKvJG+RXx3EsCRjGz3qRqQ+q/9cFMhG69vKxDGC
E3+t68cW1j6VGrcjQ2J9HRXfIx54Njpsz5BsgDGY49WdEW3bUaRU9dui0z/l2OxHY/BHjbE3DMYs
CJZLUTj7unQOoSTbAv0AL8YrLP1/Qt6mLcuPSpgMHkTbsPozYVNmbqOrOKLy0tf8HZG1WzdCDYUw
o66XV92ET2oESi/dGjBiz5+qYEgmEdJkwsCAM1qjJWC/AvroNKr8tzBgPOm8OQ3y2scPGaZkCrDU
hmFtCPMjkfISLmwPAV8bA7D80NNcZsRZ9tZrXqTjHSrab2aCSk/Wt2Zxrp4L6IRBbR3XHNnAlc4f
2Fr0cRPV8l7Uj1b1V6bN95oHn3SNTnnoYS4uIYZcEI4VLHMZ+xFyg1vOH8vJ7MQw7kiVJ1SxP1oU
D0NHmzhiEztNXnHEqnvcC1QASIALUeVpRBiwCQpsZXIhFjUMmgiEDMnZh7eV7s7oWk0cKfIkFqSu
1oP4NUMDYq3QYGzMnLUNWFHqAM7n5MxJIBPpDJ8Tgq5jSHGQbU3bx7V0fhbPwA49AAkGYzhMdSii
+nFQy97IeVtFFPNAiQwXFV5sYLMZwNhcoHpGzX6KnFPRDkFadAW+DRFumhxpKzRnu252r2Qc9vhO
Hizyo4y/7olZT6PuFXIpFx6XftdmFsUTQY+vTlR+GTSqekVvXs0ZEKvnYB5/jBjvTXGxqXg+xCYK
yrhrCZB99th49bViQ0yKJUzWYvrjpEdPigcol/tGKUjGjC/YnwsMkCyTP5R9/ez6w6ZoGuSru0+I
WUGihML9JQV5oCVPlUe+2/lbEdXuexEeHT/HJOcvG1TjXSOrn04seN8p5HwhngjIt63XawLrtMhP
O8ePJQ4JsDmpv4AWGGfoIVdb44LaKtzrctizUFyoP+JeFcvRQd7ExlWgXjmnX3kdbbHg/m1DixQw
p/p1NMRPPS02Qs97KhDvGbjtgwztBqPQGrtqOeS4vMEs07WZkdEcWaRf0Kyence1Xjd9O50a26Ut
Kc8od49c5/DwRw3prDzk0VTvfG7/5kVnep43Y2huPjAR3y7/LBrXOHR1RotAohkD+TQMW17mnyQS
Zyvx010ZbGa3DQHrm3gwEW4XeeWFO50Z/NDjegRur5m4FBWWlDVSMZq15WdDYaDZzuhovJl6m7ZR
p9xrs2AYXy2niSqRbG3QQpVREx4mt0jmZf2diViSxgUyjE3MJgtLHIJBdx7Fco06jA9z2P/rgzBd
Cm+7Nvf+9B5YoR5VoKpkqYcwruQCm0gyPI7NqOOQcZ0Ea/W4erCFNz7eK0ZskAWyeGisB/9+n17V
FO4dZU9dsG4c/M90h6Rv46xXMleo2hEAsHBsX2pw733gH5HyUSIOYzmhGbixXm8jOaXQAyJ+F8zX
0qBxIhyjqXH8HdH4WqsWQlzwifdIN5hTpE5O9tOY30yv30i1vhTBBI4V3tGApP1dEHXQoo9QJjgb
UZdlhnr+SZYacTMyiENkaCQ1c0/FEBSx08Mrq1hxajJoCOBQtLUt/8cW8+ogOy4JKcD2cYD/40TE
+X9p2uiINlFr/TjY7tjlzU61i4fYldai+AM4sqEDCysRIyRmb4t+D6I2Hubpt1KrRcKwOArOUret
j/jaTlNfpBRwE744qDqdcAfCMJ368nNpnD125Td5DSMBlNe0QFXOoPR7BjJ+G1YMAytUX+iTu9T1
MIQANHteSzLGC3cBoxpkEvHIT5zc+ZG1TIeR7Yc63OlqzMK8g3lDvzMLDhkT7CHy+ECi/KMagFGE
UfRQjvoaMb0xXvECtPRPAp9LpmVAwKBgbqZbhGFROt0qkAAQaPQ3qoL3DsjCKu1OzSwlXfjFi9rB
O+o/1gN5Id40JDmYmdhHIGLvOXUaVOZ1LcUB2OUX7FcRqg7OKa4iCa3hdBrVjNRZd/yRKkdCsy4I
dAjTtp+gOmjKp9kpbqPXbioLjlXqc+jQFDzqsVJR8Fv563EyIHOC7n0axr8AT90fJItri3jHyLlY
UmYBna5doE8VVxfX6R4WFLOVwqY6n+m1We1uiibwaCtUJ+HQnV24Bsw8cSeVBSVqsvIqdiKTfaDD
dAzJKrdNtFZZ03oHsBw75mma8Kjwk9HXb/5a/SKaAN6OrYGW1t3IKD9OlL9DiIJAdTmAWxogelRL
sSt9bK47rdpILlbk7uKt7asFRG+BHB+c12g6fFXHFa1ePJ1v7Frnm9WUN8mGYQfB0JxGY1snCxQ8
iZEddMHM2xO+7GcLEJ3zrkhnURRbmAvUGawh5wPiRm22yEJgIpGfjsuOo+8+5KvM42VhT2adMj8P
/ukoJLHV4ugXRUb1eJgh/y8oeF9Aa3HhkF1V+L+hrs9+2x+KeoSHvpu5oY+QoDrpOz08YXwCYTWg
T5hzmXldcavJ8FUHPfJsJrWLguKD8uJ1NuOe9GhalqnCs1EUQQvug9/lm2BtNxPhn2sxH5yxPfUM
KMU9noi73m1p18SbbI9ZLweYRhQugCANdva/Fc7JQLTbSGiEB6Dt8NevFTXLNB8WZz725hDw0/Pq
AM3MZ2PQQSJkMs3NCK4PKzRjsNF3yp5NQJmaydkBzb5iZRRcNgjoBvPH4FKT2iL4rBcLu1hQ48Cu
T0ETLkm5upArcKTz0fnB1h2USRFBzQEUXDnkfTLqkYiJJZDZpgUTY2Inn8UaYYVytOh4fAj+kMXF
MrJgZoba6MvLo62d7bYf54NXN+ic15SW4mQ946XAf1NB3EsQIQWoDB6VI72Uraj4USA29Tig2+H8
Q5LhXeHoBCD4wS00OV19Cu38XLDlN7DhjTMIG/J+THs3uM2mVGkX1A9D612pokmeOyjMwKJg/qNn
doz4cqVk+pzsvKFQdeTd/IxEi9uikV9bk3XBLtiCzG0iwEKqDI3XmfqtmwiQZ0k/FdkCuXM8FxpS
tKlOAtI/ukt9yH1nczcEyx150m31yBx+Y6D1kS/VqURK/JtZ6Y0U9jcERCYt5s4epaUxYh/O85Iq
Bm69vBMxBcSUSdQ34LhUD5SmRIKVX4FJKFt+sMFdvYZogCiAHQWdzZOY9Kfo2AGY6C6vFHg7jAwe
O9KpKtPB0+4e4aQwQDO3bg4PJRJaKhiMgeMdX2btH/3aVmk+sac8XJDRs+AvGyvQVDDnTdnonR07
/lin3s81+J/1zrSEA/ucQU5xnLCxCrpDXiJ4cJW7gHeIx/bVAybsW9ONT6zSW8bm64hEKyje8JUM
Yeqt7q3uxQNHEwib8U3huyb2im5Hitnbu26dOaXaltzbtYhb+kdX7+L3+Fm4WThPH5UC219Hd2Fp
fRIcHePsdBvIzXMY+DEXx1C4fofMqqSmFVhwy3roIVqNrR8CvV4ApaFS3yO3Eg5oxj6huOZpfX+k
U053YY3MLm9Bc+UPq0mrDsetweecLaTqAIt1FFlXPoSKkF5I/DEy3SQLVSkAjgeoG/8MCICVQ64j
Iz9M6Bx8iHq6zO26q3jzKdyAx0HF96h+mOegbgO552cRb1TSrvm/wJReNjFXJCttvqraYTvXQhSw
lpguoUykjGaRADi6jnW0oRoT0NTkmVuSJyThnLxe7giQsTDAYjU4xWPVNolCPHMO/hFCy69o7ACO
u1v0TYirtxxWFLSOZ0WDtGoX0I0c0iIX4o0pm12zo6b8o7JAwyPAkUqAkb6szl4RnAN4vJVVkTmO
8+ATegawdoq8CB1h8AR93wVg96aFwnRXcoGAzLmFXIXfKoW8L9byj/6essI7zMyi9BHZWtgrz3Fd
GAzmMoVGHIOM0/VJjQAWW82JHrHpLN1+Ry3Eq7UTJJS+CAN8oxxWQBUjBRzl1JcGUi3G5C86jDHL
w+4aMqhpjarwm+Z+jyyqGpFBoovXoNMJYpovY+u+VBZbCyWDIW44Bt/QDz57dkSvFGKxqrbggXOT
+UEJioCv2epx8MYmP/pTKBKlAj+zs2ljS/sHHbhPUdUhkSgCEBdwYOb2Cj+kBCLBHSRuaekPKexi
A6gRRRZ2COU2dkk1uVb3OiwYWkOoaFJvWvyDO7bgjacPIou9hN7BBeVH/PJXeiTxexckiKGgtnAj
O+1kEKwcdO1BGtvjuNJkM0Z8I4vgG2mlNm6Y3fU1QLIqBPrgjiDuZdZJNO+yPOmRobtBEV+hBrzN
pfsXgvBMme5+SgtsMSLRvYNjh77A6493A09tGA/9EH33Pv/DCb0zNqzTsYXwkVHQky0fM9fxnvJo
PlGjz45JNabKxLUBVF5LibahddHRTtqiHoiKfbUhuwbTCpBaxnUln0zp3AsMgYUCwp6KqndwLE/7
1RSnqiHnAR/DGVrQF4lZE8F9NPGGKodDj0k6xD/3db8LOVBRjhhSWvwAS5/QlENaKAe1D90uxclO
oAIJ3qugyCANW4AkdHXcdwSBzF6+p5HnbdjUfUZO/xwuCDThkPQ2atesZkMaOISvAXQgZf7uqQWR
YLpl4Gv1VkV0O4TL2WF2iiOiUluW4JdEd3KousOO0ysOZZItFYUSt78ZPQLDlkPiRd1r7vtwzwYy
mZv6LqIY4dK8vDShc6nEAnE43Y4+hdFwBetc7zUwLjgkFe2rHiovvPAnsLPsJDX4f9/CJtFdgSdN
66m1WHSE97M19qAMjpbK91IiWuBqkGiDGh9vfsH0E1SMbewukPU4HpyhMcYviV0FKlOh833YsioZ
G3/aInmt+5zEsG6Lil8Klj8H7nxl5R1sr3EzfAr74xAi38BaAzc50L8z6w7UHS3gpujJ0GVKZd4f
BlAuzlJdy6XHW1kNOIPByjVBf4LyJh6pfB2p9wuKgOzBmQHv0eeyDyjGBnIrQbkkTgBNnSC/ZcD/
wrb78Yz/Mfnu0+Shq8KkRNO6C8DWh391PspEU+2BFg+AnNtLyfGUJ/aLkhQCAC8OI602VMy4aWuJ
1YgWjaIZgT9PYY6/ukLcEge1UEFrUxooXmDAp433SVugtp4PWZtyAAjampzGyTnIVSF2OFIbS+vd
Gkx7Dae1XdPWO+Lh1ETk0aaidlOr9oBUnscwx1rUSj/yufgRE/9ocoPdMsqOWHdIkd8lMOkOb9hB
cmIG7QloUYRiNMEGZvfHZZzSKkDSFG5w3EHOECugFzgAdx4wpzb0z5OcktWXv0U0g7XUaL0tNrWa
Y83Wp5JHO6w5rHhHxcvkuQfsSaPFBYe1lAh05HWYOrQPniPPeQZ/9c+FoJjfw4sbAXV5AMhutGPS
F+EMVHOS6BPrLkE4Ii6lABJVhuIZIj+oPZTIU2KKn9U6CciqY7u2WDj0Ab/VBYZS0YQnsbJjKd0J
MgXgD5KxY9N3bcqkO6fdgkJZE+YkOSirJ+b3QZq7cwjRq3HR5DZlusCRb+NFpIp5Lz48Gt0osaep
dJ/k1KJxMreqNLd+jXZevfgQkWEFwW0L0GZ3NVnrP+VgN7Xk//pCp2NeKLjQtP9CWz4MQfdG8Jxz
Qo4+5jew+80jDyOwyNVBUfljFHmZ0QbiFQuzhdMHMGAXrNk9Suvt8C1gfWCtNmQmG0iA92byvtGR
XAVvDqClfhVUBu685seyWgJ8CQ3fQJjuIEl1hLF+v6ZKeI9ehHhND51h6WDYa+5KwKaWgM6lvlZt
vZf3LLmS0sxZgNipumFxZe6sjTD/ZqIh5ggrkwDewOmCGQpgpbeAdvbq9bJ0YufU7kuxYJpo8Spi
a/bJmbprb9db3g8o79BHyoWcynZ9ccu6TDrfAcA59HAfmIA9iNLumbtschk+u7qDCN2/S4cBsHqu
eAp7/rAO+KQr3wBMRxOrdOZMYtqWRRM7vEROA1BRlIt5a0N0SNV9JK2B62ZzHR4DNIcboI1t7Cnv
i4EAyDyPPoXcv7AFfwWkk68GeMSMJwy92EOx5F81w6kXOiGkhHC/WP2w3g4r2VJsT6fuUKPTgS/8
UoC9dUwGA98cQbTVZbbR2wAPHEEHSMpyrJFA07BUbtYzvW8R480h4IodpFEnDQnoUS9lk0b3WInQ
LbfhCNahkGDMtYi7XKBbuguPzVRmELKoO5cPVR1swfZ2rudni4YzLQErvCtQIr0y3yrS0JkO2t1F
4b+IUBuDKaMZMf5T4chzVQQvxLGXMHdenBrq9jaCPw/v/WOu2/quKXnlFGHICHIPE8kxWXcuoTEz
C6LBC1S8Uc7g3Z025ouH00m1n5LMAl9xCRCtx9oOWsZYQyhzbAW6QHwS7+E6PdFpfQg1NLsyKm4E
YtAY+wKXFlKRRDfm2V9KnfZlUKXayU9BoaLNkC+IC5FyVNi28TMGuHDkYVyqHrkuebVzcIMcaYDq
IG8096z3UDjOj8290xCs5kZKRP85i+VQBPd/qjAeggAR/T207BHQzr1Wme9J+ieNzZZkUBDleHk4
pQKat41E69tRUPRIRMca0DUHL6Q527gGJ3/UfqG/emHSH3GjnY+OwtuvWaDBwgz/7tl5D4ALCACw
FEg01BzrabzmokBMTAM4YxX+LQJ4Ba1qDJ7+yjpoqvpS4M2cPTAT47Dz1vBQ9/YJn90NXuC/FGDD
SvxkjqZDhW2Sm79U29BCIIxnF+XRQzHSp7bTu7G1hxya/KYCEEsh5F6LQ9MvB22C/zg6j+XGkSWK
flFFAAVTwJbek6K8NgippYEHCt58/Tt8m4mY6Y5pNgVUZd489+aBi31fJel9ogK2RLfWxTwvHan3
KYlibpe/CZtPVIQsLR5lDbIabMKw1iup1MrtmnVgSTiCKN2xcOWWJuopfcAo2q1ODZ4LSEpEKjWs
PIwHi7TKv2WPc8Xr3GfPQZURE/NI7bTDIrSQcbvs0mm1Do28XkiP5SUOtpB89EBWBRWXPqR9sZ/B
l6s6GBa5Fb8ZWfMZx+ZB+yCkLEdYDHZ67Ad7z6GIBpTIXS7zmxmr18L1DKijEH91Jk5jAD6aJvSu
89M0A8F08TYuwluZRzskjXhhCPmPjef4PRr/p53SdZiWz8pItobtp+sSwmrfju1lMqMNZ2mzsJ3H
Ed2N3xE/iNxJ4LLUyY35mEbjrOqKtfJthNk5EY89z/HZaaLt2KQXdi7tLDd5tG7ldfDsTY0xJWIC
V83ThxV5goFX/1OmfH1UqYgRKn/NtDy4ffoJJLHzY//JKgIkspruhg1wMKBM/LJpWxfmcmjnPUTB
k+enP3LkxJBqeA91zFqVSEJJ4aRxWWQcOCTwJlVR8oo2S8+M730T/lc5+WoO2iO/FWdaXuwKvo7A
QvRW6XPNCjf0g+FF2WO5zPp4WFem/6Xll9MLPkBkLtHibqMTLqEmD8QhHsbK2wcqekJvfw/jcOOa
7W7gayhN9yMUKYhK/tGHU8asbNxYRbu1yVng5DCfWJryPObGmxjUIc0JKFF+8CLTYMnzc7B9EzIA
91mBct5mAy2EhPG0hw8IgZ0Zzd3GndqT3dSXHBWfnwfwT9ecTIwQXVk+Gx472bUH3I8oxRmzjQ1o
IFmKu+BOho7bg6o/gxp+o7+aqBFUt4xPjpMX3WM32tC1rYyMPBYLUimAxQ9btPrUg6cegZ/zAj5T
xTjqmIEZJIAvhXStRVTVCi52OPZlFzPlh6Qg+ZdBeOrvBjRuwNhtURibEsF2kka/xIm1pD+L14Vo
0tXUAjIOQcqO1zwFLdDtoZr0N7/+No7JpSrpJGG6Vrk5Bgv0krWf8EMnPZVyHbO/N6szGtyuZ0wj
45r3Ci4GqTvyjb3djZIKxnvyonYDAXhIwFmDqNE8M9OBG545v/vHy+OuPGiJhT8rxKvWXhtR/M0X
wRmaYBAaivyJdt1aoD2vSJ1fWY3zHPVq5QtvV7jtMbINbur8ann2GrP1Oq+df0UaQvYk04Uh5751
ja8kCJ8o9tg1FBDcI4eVEYbWllUWJLTmyd4AEi+xhvbcCs9KwsT5Q8sC5YR3AFtivurb6CMYJ0QP
e9i1Jpt90+SApK0WURAc5Ox+VLop13PgiX0+dpxReUJVKu7dlL+GIj7Whv9Mr7c2EvEMHfNcmrQ5
RkbeqU/Cy66p5Vrk1jNWsu8a+0hn9bsyYWCkyOseRA7wmhFsNDUXUVZ7R9mUXkQxQKDNR9XYdFkQ
RUtfd1cnbW5uMjLntj/HqUcRDYGu6TqNMb9X6EZMSN1X8p9OObqC0UPpF9m+CkPmmVzgZXabzEAu
rIzDqBMAo9oe6pUJcGAGE3F4qXlxKw8R2cqg7fqAfq1fzjhr6UWQW+vB+gZkXLtV8Dm1xd+sJpYy
Nkd22b0SBn/VfXYOIKJ6dp3qjj6Ba/+dzb88sdJ6r0XFzxcRHD/UAmvOqs058DAAYGAZWVUjymYT
D3paWH20n/yWp6Zgu8HcbMZyAKcY5mXqO8/GhFoyzUSByqC1yLYywnVaxNep1hthzIxc8r+IQJS4
SU9InIcs9N9naZ3dqlz7TbsfvK5f1GG+ATngM6lhMTrRtysacys69F+IwoaBbJsnL33NC2QEIGNO
90Sc7bKTBk9ccHZVzHIrJrN0YV02brV2v8bS3ZXwzpbZ/Oi5fWuIgqhmSquC3eaiwrNn2fS7ZWJ9
xJZ586HHdOTdpoSnuTKbbeiW47rE6hALZkY9ba3Io3cArB89aDIXVGIxHJ0XvqVyJnogHfEj16Th
9isdsNl0cOA/o4eDt8Vfg240B4ozxAn/5so4W1Z6FBlpk2LCLYV2i3+KtihL98Khi52Hg07kpnII
7gK3XzDk2EeVe59KDsGZXdG5bC6OQaNWdbhe69Y+yQzcxMam3ACVd7p7iTG1YAVKFvxN9qkeIMOS
1ykBOFSKSp+Of2m6/dIf9CVOoE3asK3pqaqLOZRXtK290SaA0uP8ME5idqr00ktwAtk1tVXlHNLM
XrnUCa2HXG75b1nR97hCgUu62Kg2bKQ7YAQ6t0Hxkg2mvyk1kPrD/zR192Kwt6bprjWbzWUjXp1R
AuYynoXjcdkOX9NRxt6hMFp8VfKU+BlVGoC0X9ub0vOsTfNAWCP9hOvuzSvEp2HYXzhOAGvaz3KY
vo0Q/S4qioNJNjj0m73N3AJPjpIk2ZOVCnVu+IuaaIVYO58aoRgl+VvwfdtB9dN3sBOhQN/qLSSA
oY6OdaZh9bU4BkN1bHWxi/yE1i387YJkLY18b0bR3xQiyk7JZRLOvBya9lnDISe5905bui6L5D+P
+bNjzrhE8qXMzHsau19Wl9HtTw7gR3aEVmWqoQ4UmBZdhXi3eIcaPudiDLN30eEecb3pVAUNpIne
9JW9JirwNjvRXg6IxU3G1FdU/1W5cZyU+i1yMOSSuRn+JsDbkEp3bOXVMhS0RfgxmBiM+gQiJVbe
V+nqy8D0LU5scKJK/nk28p2WmtqC1oFpAFggYRRG2ixt2997sqJLnp70wLbsGsEnjPOfTkRL6cMU
9A5NeEZ16QWwb328ibDoLg0zoRYo24wocHENLZJjy+wl6ExnRQAyxj4wXNwbjqSA7WAWsSqWQX5q
KpoFrkzEDonpLokxYod4qpi8yH1gt2LpNd6/LKbs4eD6Fh3mqazFD5/eEVfRl7q7oe2DHLuLkuJS
ZIDHkXlzU2utHXlAJjwMdLHLCM152djRtVHdqc2HL3YcMr8Ck8AZta6lc5WCuzMob9HIBKNrintg
xO+4SMmr0w6GFOZ9HZ61xpIb27C+6hxaw2R9qX7MFoW5JREWfM/D4VTX7lJlXrPkWrw2GKdrZ7g4
RFY0jfkmY32Wg3OXhOwUbR4zckCkVWX52kdBvRjdJqOAxPNSO/ZlGtjNMDAxLQUhtqQZLksX23GY
rhuMY0UIv5Wo9y4Sm1AOJ7fgp9pHpV6maVZhQtG70WvAGDvApJqdwQwMqMPLrSGrY4Dcho2zX+R1
tM0taSzaQn86tdwoI9x4OejL4PEjK4vsv6HGoRzPO9UFOD3NLOVPwcHlJu7aN9CxMyaHZtjvgBWW
wqlWhZPiZmZ9c5sqe4Gz41RN05/21QctRQ6P0P6IidqgT7F3wyslU/3wLDfzEnPVCu1kCV6JazoD
5zNbtXGb9BsRdqntgFNYy7uqqZZ737mldgcpZPY7T7C83PAHxMJxIyKf79D+os7aJUP2PWfGpWhY
SCYwPS8fldcYpggOTNCqZmf0PIK9i1+ppbBSYOeLVJjLGQvv46ZTKAHjR5L2xtLySiwRkoc5i/az
kTCeoDwVhcXylPomxbB122JLU/1Wh+2x9KDh0sR6NSo2EbPFczW67NxQ6q3nUmJb1MEoszWFzc4o
9TOaz77S5ZU50jaowhdMq3hpNcNMwJmpTLEcT96t6JN9JWHYopRU6zxwFn5D3RiEEFazg43GMc9l
6FKu9gcf1EMAXDNjYndsX78NqtpOgbk2GnkviUSouuonyaaT0Rj1Ou/7s491bEwsuTZb+6P2ijXu
USID4on6Ngr20jdfAOjGx1/qNzfyt6RVu9yilib7Z0ueZ7qxogw/ctt0G3DyCCsufK3bY2poUv7R
zxYouSAUA6ES0tFv32EuYkzl5FiAY7ix+RQIF898CnU0P4wJBn1rwaPWWr9thbbksFIUqzTvhBNN
nxWpm07B/WzI4N/UBxgOLK7Nys2hLVXSH0jTugqHuPo4rp7yhz2uw1cpGQVwD+Ft0U65tWvj4EYQ
GZ5pvhgFKQWPGFUaIsKrvmuGootyGo5GXOIzsfMjHv536biMs9tsWwf8L7WH9jQEmyqz0xX15a/F
aQMeEaaIugOZWVFp7ZNyTPdFa2LiD7r+PR7AljyiPReulYDmTNZuYpLn91QXrta7eJrq5ewzvvJM
Qhmlvem86Jq4ajU3/quarHvvVQNmSPtf7k71Q4E9Vi3Dwqb+qGbvLap7gxVw/iJyu/eUbaGLtgUM
JKUjYwUPsQY3RtvLotIgJ22wIHLyaxATdgxLv8f0zsR7hfyfs33EWvNlRSmLruO/Vkn05wiA35oL
26WNSyvrhbrj1hbFuxTVnXxvZ11M6tmwSFcpxoYUMQog2U6fLvtY05AjJceUuWCM9KJT18ET7r7r
mkWugz0+JyJ/4fffFT6x0onWfYyJgKPNZ90fFfLwkXXuoZsZxEG275Wlz/83+5tmf0zF+JN04jCF
gK9l8SN8JVZNZ93LcOSFzVbEE7VL4NwVbiQbytneN4NLJxPDUrTOd5VgfmjG6a+sSvgLi/u19uMX
q2MZbhKFr7C/16Bz/rNm50ek3msZqc8ULCmjODU7YDi6cp1w0MfDt64ZrBgtvUdWJxuXaEq05HKb
59mtYSykJWtN0/kn0PKUpzh6Zb6ShfykNfvxhDhJ6S2lSt6DGrjEy75zlOyHo/ytMUhXmQv1mtCD
zHj6vXmm/howYI7V3bGbA6tRbgKOuuoVU9EJxpsoQTVt5CgGJEDCUYycnINaq1dTyJXLmucpc865
5f7L+u7dcgZ3NVnWl4BrEai0XMv6EuJkaYb5o3G6VTNi+JoE+IpjtFhQBkQg9Kwobdfh43gc+cMH
le/C7MEBJsTIiaZ+ti36jKKUhyrOGEhl8idWCuNrZNmrPsO/kDaQ5wgGTHwg8kOMVwW9bMy28Bzq
nW33Fdq5eMLms5bgLiDsh66qilWrBoybrXM1JncBUfox1A3+Xnqqtmw/EMo//DE6TrKIN8rlRrDc
bjXWNt7Z5urGF6Hjm+PLJxsXTDIDJ4KKi9E5l2LeOfgVMaUeW2OA3VBMqEE1kOrb8dNpp5c+iZ5c
Ha0TX+67qv/nF/21LogkmzEQa3eXWdQRrqqMzZgwBtLJXonyU8/mPdP2XyPNF9Sabx+Sa3RQ3mAH
fmoR1PQwgQSCwWdHl/bXxt4pR1BlvFXdVKiPEWkFvjHuhYzThVcwRXQFIn/YCOxcGHVr7svO42uL
wCw7k2vSacBr0wQtwAvA4wdIR/I6tiUKAgEZ2QISLuUED155NOul9FjskWHiInroRGW3abgh2sa9
Vqo85SRLrBnAdJg8KmJmKp+uuW2vc2YfDKd6nyIAGHAGoPB0n84RsTHWp9Q0oWbL+VjE70lG7xEl
7Scy96ecZkr14tWwHpk/6to75o8GWTeRAdeNzretGhmSRU+WT/cWgnePkXfoi/kVSOi/fipXDWRI
G3o/RqlOXdjtywIhczD23YxPpTWmjSd4LtRjiWThcqlrkkQWKk8Z5hXeRUXdixVk59GI70bYvTEi
31ix8V10xSYj4GbdBvO/1Eh3bkf3wzp25qhmfPWTYm207bPSYuOXAwEHzZ+pMKNHvtILq87/M7lM
Iwepw6xsPIVqN3fOa0aQiDOopTTFLujtA1aSDe/yio2O3y6yVm6iA7oVvsaKWKzJLPqV4TqviuCr
lghVbLrtu9MVP5EsSStJyq/KarEOxRXHQJ0jh+v5txyNF4EjrOUz7hhbPJAi55p30bSSuIeNRGWX
OfFe2i59iyMP70lY3UWH4pVQRoRtda8zKEVf/7qWdU2JBUkBGniy5u3cl0eQZIKGFDM5qBc7SkOy
epK9k0X9sqrSlDymaO8n0chLW4WHsSmZbXTda2c7726OisWCzGVn+NiwVZgy50l/qc3ZrMalJ6vh
xY8bgvwb44Mq1+IRy5b8tiVGGfryEaaiDnnAO1KiFkGDtKLwHy/cIqZwSw51oNZRaQOaRwK433nq
ovwnq0Fn0BHvgq0sIEhgVyEbby2zatFYx2SZ13l1sGA5D0T/EMmUUEEL2tR1WvfbDn2lJGxywfcQ
r2fm3UPVvYCgHpUAIGvz4M2IcBSjojujB0KDcpsGabaikkeKzmHG3FmzQjbHjtWMAP3juJkQ80nR
svYALM8DhrJ4INYjmYuTa8lXYwA06rzmt69x94z6ajrDh1m0rzbOL1WrJcPQa+kYn6qbdpFrbLPQ
xAxifggz3smsvLrmeE4KGy9U9m+Y0+iUD2nIwy7eOtnh8h3w4M3PSuhdlnWSbwwAFo/KX2srZhLt
y8iETSfhoVM0k27+GfhAnlWUf6VA+exH8j6aXB4KDjt6AH7Edv5ux9B/Xsix65nWK3DhKbHZMW0P
FaPOLIy3tRVQOldbr9f5afRVvfZAXAllWE1GdNYFgQye6h2epeqEl22blKCag69eDW+8DcJ/V4P7
5Q1VvBnifu8ywrJTvdVO8sFckIsi1/e5LG+Wl/6qkJ/uXGMw9YtTJ30kB+wBbaKJeCmo4COTMKBM
DyAv+dbNsxc1zniJbWsxZdO+ncyfdggvVszkqintlheQ10GiMvd1cAeaIAkV0xhQyTAUxxyzxMJw
2QqX2mgIGTmLatb/esvYe/60Iqj0ba7bs+tSwdt5PgMZ+L+en1+mEnueQbbzHCXPvpPd5PhAi3xq
UWn+Fb25M+dieNBfV6PN7uP/Sel4G8Emw2O84J7id9NV0WV8+Nn0NT2GiFb+aokkXipRbWOm6LmJ
YXzi1QBwpMLpDLh4GwJXPv7cuuGtj+CSeHZZW3+gd17zdW2KOSSYRGCEirwH7KH0dcRytQiYBSxT
FJQ0sm7EFr1SzL0NlvFjiEfX1tvkwSbJW5pDP/QTR3LyjEv8yko459x0BD6MGR088tGIKuyebbv4
85z8u7IJVpCWuR9n905R7q29qbxWA4CUcKeV7+Al71vzB0fmNW4pwHtdke0z+vx6wuC+Hi4jQY0o
DJC2mQM8Wnk/YxVAoiQOjXsyItp5X4Fd7Ev6di3iqzP6l3D0Npk2fvw2fjIedPHgrfT8mFwrE4Ss
ks9ssFjPtnecIbwFp8ZcGGcUsJ20x++BqARjSk595H+5qQf60j+VGYH2dlW2qy4ZrrZNGkHzGOwy
PsBTEu8EzhlGzNdJhlBhTnNPkZKxDocsEw9f87mRlzx9MJmjUZ/jubqIpKg3PnM/D4vgdTLdJ6ps
7kNO2iJlwJYZkkYrwOgwBZ8YFst9Lyt2oFMrvFZaXccwZ8isu0uO649TY35ro1itTBtuNtXqv8yG
fRTjL7F4mzxXL6xE5cDrh5PH2d8k0bBqTLRUz+o+GTYug5IoBROVl5qoGiDe4e+3tdaroI3XXk5y
xwTvYnP2zYkk/epx3wRyFRI54Tti35rY6VFBTllqn5TziaefsBP2PkxJsm1ksZJh8+WE883Ksl04
xZcpV2ekwE2U/xq6YDo63ngbnuuo35hl8uQzhs6t8GC64b4f8PrNtEp0EtYJy9JlZAyxEqMEvKny
F3vIXizULS8W36n0mau59m0Op7vbYlnuMi85NzHz0i7FFgxvVwXWvc1mEtV6oZdEI38nXts95Sk/
ud5CQHfM4ckrEdxsVevnmhXem2kg3Carj4Odb0sc4hwX01H4IQJzQxEQ9MvaxauULpFUmE9KQDZP
HtrJDtazATzVjfMytHCB4Ba9R0Z27wP/XjpqmZGyVtTln8HUYVEnxvvQx6yQI1awUvqpxgXdE6LI
ERjdMtrbBemfr4bg5KTxeeCcu8iOzr03Aev58jTVfJoZl6aRBZtmrM5hj5d69Ahuy8aL7/DuoHou
AGG3nT+cSyJEI8vj5eSck1L8urUJYxpyOtlnhuJPBAkdixZ3ML1YmWPYZMrRgMhVItnJkFPP8ex9
3qqlF4Wk06iZMxE0RKTbpK3eHDfr8eZ4eFGd6+ixlQsm6h7k3c7Lhht/k+2koQfnyiJOk0huFJ6Y
s9JkIoOdhZlGwArfiYSFAW448Y0n03errTT5sG7TbCiFUAPoy4bqyk34ZEfGVsxxCSFJVLk/y1VD
xQKncaqI/vFjMg4DNpI50amqkDwrvweLwpVgei8iaFdY1ckl4M7HWOU91VlziyNVEoU4fPJEvk5R
u7OH5vi478eZRO+ke8k5WuqmfesDZpXdNIVryASMNY75LgjoWqLfCAZ0jb9zKz607QLugTXG6Mu+
nzFT0OOe2efIo4X/iQJza2U+Uqf851nqlTDRmyEAy+REKn3+ZRXNgSNpS7u79UY2CPGEdmb/3cT9
WqXuG0k4n8VDBZRJfBqahySbDoQxkDPHKGKhLX2B/Polc5I/awLgbKrpK5HBPq6Tj9Av/zIxf1UO
BkWH537lGslP9ihq2hyuX9RevYxDcGzP95CM8seIMs3XcaiOSdaf+FrfBGOmwFT4eDyTsI/HoRLj
vKsuVui8ydLZ4DI6hHa1KaSxntz5xNAQs1my8aF8Z6K+UralLiIz3uTxvDFrbyLoM0Kk9sikk+s5
G97GBJN1022V794GxzmW7Qgm5tUNAgcZiIgJA7UwZnJ5FnB0y7qY16ALT5Ny9kjTX4OGIgnD7YPY
oAVkhD785CI769l9rh22OvuKALouuwW2+ZL17nnSLsq68abG+r/ZHZ60OX1BlG8GR550N+wihLHA
YQ6rk/rgF+OHhTvWDLjWYNiRiOq7aMMzHFS6GuF0AxOENlc3EwFzykg/Qtu+TnG4FngD5844P/Sj
RNV3ePS9P+TMNif36He8DLhKifny4jNRxiA61XlM1BmVsFySLfmXhvFVU19RC3zSsPG6XFOX8NAw
XvtpckLwR/AhF3ccxv/Myb6Zfk3mg2U/Y3+7KzOnhit2jawOSTI8kwgfL7vUHqHR0qdU1/tKAakS
MXP2QhMO1oWFThjY83H+OXPxXJT9BUSVJmOq9z0oNSF7auGEMW4wX5iLNE1/iYQgDs+vfmtP3KZe
PfstMcCRyfSvxgozeymRGwQJpfVLZ6mtRYIEUWIbTz6OF2Wa61ihEbQhgQmELFikn+A2AEbu+oyq
wrOXyeATcIrXLMvDJZkEbHQgajCIw6vnBP5GZMUHEtkJO+c1ZEQ4qmoJMQgNGFKtZSqGY4ZlXBeJ
LO5Evh4ieDQrwKrThMSJFp7PerPchiIeH6O9d0ilacXs8GeqvWvTePdZ0sPaLQ4dK9q4GSlD5Xiq
cOjqGRK1D2ood9Mi96POboOKnucgpjKNItBLPBoDWX8M/OTNdqtPk4kEMXAUBy0WFg2UGSfVW235
tBmmhgQO2XEYMPmdk4/CKb/yLsAdydwj6vda9fz1i/CbH8p34Uzffh4xOZTXuBjoanFQkOuNI6L9
l850w6q56RkErmS4Xnrq3Zx9e5cYeDIn459UpCwSY+6vyAj1VuRRbsq6xdoy00YFWeSgyxbP+A5o
idL8vx73LKAjLRkPj48N334b+9jcdImNH94vf6cKPrdJo5UaQph372BK/1AIrGaZf2Y6eHUskrFm
Rgiy0ac4zJcKI8le2f1RBWHP7AohxXdce02oKaZ066WY4ZGUuJlzzGjVv9eD994UEdILApEmbEQj
J/uisaml1E5Zw7nxXc6/Ar+5DxrSqOjeV4a7Cw2DuCgMNsUE3q33DrGCx6Hq/7M9gEyOGZIeh4cn
QI8vMfS030ZfNh3HioCA6ciutWBhIAWT7ArayxGUCvZKGGRNpxGlw5QTyVhVGcxP2K205c6LsbbE
ZVLZT2iojzj3upUz+z85RCF+84vb6LWlcNggo/uCB9sjeTCoUamjtR0pdAX2Nwnjq4+trUcGl4yc
ep15BJYlgX9EB1o3pfFBMNTeIXi4LOaNzjHf9b23mKNuPzTkMTrYuqeJGkAEct+K6GCxhrCbCB6N
bGdNrBV6lAIMaL/ascQxKzL+oyZTheYvNLpp2Y3RwbSp1Q1Zb5ve+TNDjNxA5hFSbTvUj8+wyw0T
V0355JrinObcs4oEJ7e7FUSKdFFJDlUCB5q595IsqJa8pkdAd9UyJCl0S8xnvW/QzqOa8BHprcwk
OPGs7uM2zRlxo27ZhuAyQSR0J+PLwIS59OQULUTYxCzsiY6s9eOxyinZxuTE3kWWIiD8WCXield7
xOq6b/nEJkHlv5Ot+NdNYjPG7VOZ9y9max3wQr0RePadmHRxKcRWmjqcIxWuPJ+7B8zjEnRBAyVX
A4hbV0WAb1ba3bLyptcaZKEJHsxXfw2skSIhfDiricLI2nw/9HqnsfXDhTAdC5vPyMufM2JE8sw6
uhjOFhqLgzCmIzkMz7rT7jJO7ScVZdvAm/dxKl8Anh6RU+rHr8RXFFIjjwXcb9NykxVyaw3jWoeY
derYOEtt0bbG35qVRkiF/W3ITRIvMl73Kr21JlN6s5JfY1I9+UT+Iq82S9qxXVJbSMAMf2M/fq/r
7A49sm9G0iXRTYtZcysJiyCFcryXMnnxbHPdNW6LbN1eROvcfQuTtIfZUtZ9ziQrenXK6EK5iupb
e+8lyvEKeywE5fhixiDkaJO+pSvwPbTZiVLaHLJl+ICrvLI951317vQ0ugWTbckhnqs/Ofrw/rZ/
9YS3ad3qZ84s+iVw7F5t7GbeD8zysmnaRKV7GKxqFUl/SW+69vXE/pI5pRuS07fZcIeDAKyThznI
n+HsjFZ/xTrKGTPqM7m1ET0u1uexF1Qa/m8p+n/F6H60gGDLxmk2ZMz+Z6vi0HjpWoa6xL4w/upo
wEaPUZuZ5QnS65gp+2ik0R+80kkXyY11J8VCt84Ci+YOb08JtWo4aBDzYeryVViYeEiDh69zRW/2
xqKMyxQVeN0S9RNW/ecQRuuiAVGP8jVTuh2Jv3VH/nJWkDGhHtHVDj7MeA/ozMk/7ybt36dHjhZs
J4A2nXs2g+rX4/gVBkz52tm+BROvCnX9P9p7cphx0OZxvNGFB2I9FQvRZDfxaIqF/+BlymyFPeA9
LdOriXliEba0i6GsKQW88D9FxCDIovwKLPI95uwpoDq2PO/ZGdjv6Ri/uNYWraVPOTpkwYkkoUIc
NKBIJ0uIJsp1MQhcGZrYaGzsfrf1++kcR/GWAAi1MGL3Fgo6KHeuuM54+sXs7MDtn4Yk/8inEI88
/vll4zobPQWHODWSFf+CCttpUuk54YPigVo4JInFXbHlakw5z0fJ5V9eulLsJs5zTepdGNQHJ+jW
g0jWfS33c4Aj2kKVHkv3uwvCYzp3/cZJhqMtwG1Mcr1o/t/Gmmi6lBCIbIKQiIL8aFbBd1L58aKB
XAt7+za2I9eaDcsZGa/d2H0WodxAJYNnKkAiEzwDy+83VWO7EUHEz0Xv3MaON2Zaf4khXQ0WqfdA
9isGyYCkTGIbt183k/6Y4o78btd8KVvq6c76LymsP7JbnhmBE2bpmRVKBq7/VDE3JWlkl7uSCOTh
RSYJ8U7Ou45rHAs5xzmZIAd/HsE5vCjbJAmYLaNU0vxTkqsC/2pZ1nlW+iUIDMAY6eLaZXi2QHXb
F1H4knn+XlrqPuW8hVmZ3rI2fB67kZ0fWFJVLl5CNTNHS6lQGTkk4bPsMaHG0cxkb/xHTJWgayyq
JTNt2AEcBWkjvx6G6s53H5PdYW0H+h8MMMsJyLGtGv+9IWdkNLpHcPKwy7B6kHzJDIsqGLkF/qQ0
rrNffzYZ3FVgGF95TqPQPgb/mXnT2t/pANOC55p/te8ytpz4KhKqOXxhP/X/ODuP3daVLsy+SqPn
BJjDVKIkypZz9oTwScw58+l70T3x5W+KgCd3YNxDihV2Ve369vpU9QVWOxjhytW2ulm+citN/lej
lq1KomeSEzoBpn+IC8oFdZ9UiFEkDxEyEm6pkOByHBe5hdgFGZdshhlQixrmrS2BWtxbjHXNK6ih
Kcb9wB2FbbJmb6vGVy6GOnhEZ/Hsq9WJdAhna324JZtzzSbAo1K2uK6QPiPs0T6iENpj2UICd8VT
VVm/VRJ7TlLANRHlngwzOX+E/z2zroTXiHGw37KwZrr6EXoF+bKAenhhQII8+kBpLAsZL1nWQAJZ
V1lXimHEMMj0F6utAZjo4isR37bS6ndSDfpOzMlAh9wiADK5pzAs39QSBy3UrxNo0v8D5Bfpj4Dk
oRS6U92r5u9W0998nXt+vadqpiwFcHsS28yRHWrxmoreNXtF7vY79S6K2Rx3bviQVHg4ITF5NeV+
2Bve4EwYmtDt3gYdgSY3D5h9QO9tiz0A5+euKZ7SQrvs4OjLYv9RiSPaC/ZtCAV/1xq/JhfUU5Ik
FJdV93Ub/GpVNDsQN2vgQRykYrlBV06q3/eji1hK2DDV/kXZTqonSg9YnDmwiyS1wtthiH6XVICv
uLT83//zjdeTbM0c2VwpQRWdh6GTB8Op91DuWeZdNPS7nz1+5pI0Vj11OkMQUjQFi6R7VLgdMsqn
8w//3hYJdwy+6YuBTViHYqNMkaJtYQF07XNByf35R3/vjIRS5b+PxkaVSlV26U6ucwAfwRDWfyw1
QbHerDT80htmBqoFfD8fW6TAsdoXubdrfRKdHMif/ugDzMkq6UvbmAXlrx0SYkcn3mn/gDlsKjZq
7vh8/vnSQuObkyfalxfUvtWUXmf6TvrKeds9wPq1OQk9qeWu30rbzBao2l9pK2kaLt8YCZkzTySK
TGNpLHiZ+9Ts8CRzkMUAXAIdsDU3pIWp8jqc/64FUyRzZorUe00piGIekAnlGKQ/Ze4/FpcVS6QF
0zDZnN76pdGQBfieiojAMa/IpmAaOB7Lm/Gydgpbv5FfhYvxr39hHJOfOVWZs8nNubAXiXnAPXU2
VNnfsnf3sbXSKfrSCJg668vHJGinEEVjgFiV5QBRtrgITNMJKCKj7vsGItlL4XGl3yiUr+PVRBin
5JraQ3jc8EtiAcqTK99P2P8Y841eVO81t4JQoKdXgNXqHaTLa1khC6g2+k2psidnQQvQWo5PAXdP
lJPdBW7yx1VgmgQthT+4uMJDRjip+eF+FNw9WN6UjTr4Qjg2lhTnQCwUXCZF39u7Kpe6fui/V11F
6c1gvEpWc4eH9T5gOatG7UkTymPqmY9BZZ4CznRZ7r61df1iaCO+tGr1ksXClaRYoJ258ooVKo0C
Mfjdd9aKF+rn8P5u2M8CXKcGlJIJauTUlgR5Ny4PQtndwFbNNjDnD7nPqVUkpyJn4a8KmgZ3ct62
d+sX2ePOP6C+DfHfbxmijBZz2oVj/qssG99WzbTZUl9x2ekdzGdqyAxYNIoi/XabGFFwIVP7PFCX
ragi5yYQNbXZdvbgYzLsW5KdZf4pEg1gZPowXTcedIqgu7C/lOtQo7w8+qe7AI6NGLfFGma615rg
l7rCHgzhGaYzp2sruA11zJKmDPGhF9zODkc0bVl/qZYkWBWcaSrvj1DHtyXVM1nzkVIlXfX9K9W7
nOND76qS45u2lezBU34pukG2EDavLkTk1IWRwp/yl6YFf1KA49tAKn9hv8u9eQRtXeCBZuxduUAe
D32s3aSW9dsL8MktkeSKA1V+SSPcwxlY8cFbmCjGbNYPoA7bUmkCJ8X515P/Gvn1+WD1vf+kbMzm
N/Ixt6/YEziBPvw2B/RDcY2VEOJwJAX2yIZfSYUfBsbZiujpMhueLkO62Es32LjcJaF2yrLxh4+f
LYdlluKV7VKVW2X6fZJzE5UZj9Jg7s+31FIXzJbDOk6pCKjT0CGPAj6qJc+24qEoLSzkxmwhHOWw
8EszCR3lRkewuNFu3IO+DffCNnWku1rbY/p0UJNN5pz/FHlhiTJmi2FWcy4MxTZ00oS0QBbWJ64e
QxBQ1U6iOG+j9spjlnm3qmWQqSCzJLcFVTlQDfPsQS7qQ+tKDnt2W8xIuLnZ/TCGzzAt/3opRQ5q
hRYxT9u/aodiDPrs6fzPXlr7jNnKGrtaOgwdXSBeKL4tlU72afI9Xvq2/wvCqQXd6h+i7S1JhZUl
aqmlZitUp6BVQxMcOq4HC55DmYpUx0qb3flPWnr8LDyjmfQpk2pJkHjDaxuEthL4t5Y7rEyJpTE7
m3HG9NMtkRvdkgBMpTTpp+F4/pdPQ+WbhcWYz7YOyYFSVNiSDe/wWxg7uR13UIlD81Cn40rcW9oj
6rNZR9YdQY9VRvjVlhzxcdHAipVLvCvjbvxXHdtD/rTmTS4pC82lz+Zh0ueq2kS8rNZSnGkGLhZa
r6WiUCEeFkpo661yMY7BdRsO1S7vlMu4MB6ydqS+szyQIj6qimdtcdEaJmAR/1rVf7GU7BMDHtSA
BnBEoRirSOt8U0Ix5f5RI0nbDDms2B5YWyiZH3EnWxvPJIFmhfHeVJV3kQGxScTCCUjGVaHyjLvu
XZrm8TYPrH2rGR91Rpapo+wxDEkI+lz3NpNBS5A96Dric8iEnR7fYNyiUkIJb99vwl+1YN51Jhpd
S0M7jpYGVwcx5dIocWKXEupsOJBxPWUWNySDCcxJAcIcqwifQDD4bfW3TjQyamL2uwGc46rjVZXA
6ZBUbhbSZpz8NjEAoopoA8dSxQ+kRv8Xvphe97uIJVIPef8qwH2xJdPot+Q/73vu47hshZZETmsS
AJHhNRBulwG1CJmhEodcE1mN9QTF9L3AJ7tIkeM042tflRSp6i9BaNzAuOFEH7c7uRZ/SYF7zFoR
KiPLTtUa9zid7QwPXZbhjX9StBmNWNueL+7DGCZs1wwPlQVnPEiespa3oofOt1oo7A2DXGFkXady
ku2tgl1Mo/snLkUvhaT+wJL8Iq1KSnFDPEgNdK7sZ9c826eh/s1M02cxQjDd2FJVN3CwF7qicmqf
+gpMAEP94w3cSHux9Q71Cj1od39+ai8EJX0WNQY9IB+u+KHTNAPlFxIy6uJGliT7/OPlhdChz0IH
VkCemuesPtWQXIRV+adRwGMXecN/2vBUizKWZyWl0HC4ABi25mucBhk+noN+MIbsmObKaZBrWMLj
XSZKEE07KGzxdIVFDtjrjGNWlb9FrX1BWoAytQeh1A4YOKorX7AQJ7RZULJMQU+qemBRiOq3GC8M
DJRW9gILba/NQlDAdxUNSnxHl/2rvpbssXXvjaRaSUosNL02/f3LgauWLVeG1R85fdHd6EPqhAiC
gPA6qlHcKob0fL6LlxpotlBHWtSpUhVixeiCZxW3rRivNP3CB+izD5BasRG4yQwdTZR+IZO6iAoM
R8IwuCXrxJWa1o0rb1roCX3+DVAvS8QQ7JG0+lIAGVoY2EhwFDnfRNNjvpvV02u/9ESMnJaSN9CK
bW3ZQkqtZUf1k36jcgo9/4bFtXPqnS+vyDNdGfS8Ch3zqd0PO8/xt1TL7TAxpL7LBh6wM1baanri
dx8z2yVphllLA2dNZwDlVyVvSXA4/w0LraTNWmn0o5jSrATAiCeg2qF+2sCnWGbryX1P/7M9njZr
p6hv8maUGK2egUmP6pio7nVjZcYtNI02a5qAgoZQnh4upvXJKvBH4zbpfONIU8D8ptm12cowBGmU
kzMAyx2YKooM/W8g+xTV+scIqiYIppiKY1O56hr3sk2alZ3fwsTQZsuDy9qv6j5n6aiXkVFeNOZf
OXk//0lTmPvui2ZLAwUJyBmAWiBBDB4DrpFGEXcHy32IgklXL2lw75FdnH/ZUvupsziemFomGJWC
0o8a56LKrmK0TUZRI/SXOAmB3p5uSjbACG8SlJDn37owINRZhActA689U2JHTZHnBcjiW29ltiw9
ehYcXY0aOYC9lOHof33lbeyc8z95YRaqs1AohVB9FA1Oc69Hx1DTDtRwXMsQgfu2WgmHC5scdTbR
KWMaepyRuNY+UrV8FRySo7LDOWKlZaRpSnwzsNTZHCdTV6qRyvPTk/AbkPMW/N2Wbcaf5vbHYVCd
zXWGp2EJlKk6fXWAmgEG4Hz7SwvTQp1NdL+NQmBCPJhaKFt8Bjhf2+kDNIU96KC9finakS2wtd+k
T+5KhyxOjtk0R5c71r0nJY6L7VB5kNRdXV5Asq5Sikc7x2hd26+fzn+gPD30u+6ZzXtqxbA9UeCe
56WGz17AvaesWZsMLFyHClXCfcPWrEGzW8iXEShXJZM8uw0EQAmTyK1DKa0jJY10gDkJCBw5f8C4
LLKtWnpPRrf44ZqqzEKGZ2Gh4Rejx95Y2XkWGyjNvYr88BCF9x3uHVOhhTe+EC42zfhSB9Cq23Qf
iGuJwKVuUWbho0gCs3M1xUPujJhACS7NFCv1UObUIe18UvN12O6axtwN5tv5zllKTymzsBKGiiWQ
O/W4p4me86O6gzu9tT60K+nQ2Pq+PICr3a0lXBZimDKLNWbrRWLVC3xfql0kaXAYsXFd+ZCFUabM
ggw13pJiFJFwUG4AqWxjO9tyIbonLXJprk2bhVj5mVv4sumSC27REzFGRYLjs9xQCYHMrYwBQcK1
RNmyH1LfySZBzaRkpFqyxyehEN/GuMc68Tc+k/b5r11qyFkwgscnYZ3OxxpDx926TulPtNaQSx85
i0c1UIMC4xDhYL6T74Mcpl9AUqTaQIptPo2SYe2g7/MDdn3GyjsXFghlFo5UsVfjLOeVlSDuesmw
uYvcCfqrgt54iFVE+8XOomT7fOMtXRcqs4BUJuDw+wEeXPAMcjje+NtgB0Z9W5tbBADbYO+uvWlq
s29CnzyLKH0UlmypeBPyKfMQOFSt2dGpfBZ5jWevvWYa4t+9ZRY2skbyFFrQd+IwvRYMgNc62gJD
WdnlLq2vn2f9L8Mey4GG+t/cJ4U97uVdcXAf9c24HXfYtB3WjhlLeWt5Fhz8sEJ02+J6SOl2egTW
7bgH5RTfkrIeng3AwM96uYFibWcHa9vt0w+uufCe3MDkYTSubSYWZtbnr/vyrUrsKi66Hs8RKFDs
zJM2BCuDYenJ09+/PDnKDFOl6oR6FwrsY36x/LAynpf6X/nvk4vWknDG4cmlncub4Z+2r6ZxhnHq
hbpPHmg1+8f7IHkWHsRRSBLR4mXwr22vf3Bxwln5jqUWmoUB1POhZXU8WrsZuP7O90jrKfbMd+1O
26bv49/gwXg8/66FiCPPQoAfWnXdUXHJbYO2V0g61zt1j8PH2pZ04VOk2cSnaEOvW6+cuiSWN/0p
uqDSYtjoJ/UB8p89OORbvbV2W4gynzvLLyOLqkwjoi7Jc0B0l8d4D7kQv/MdaIJdYheYtx/PN9q0
J/gmznxe3Xx5Txu3VSroEh81WYdTLiFr/g3ko21ZxeS04rvzr1lYgD63Kl9eMwbU21hcVSOgr3e6
YlDpUsMIrbbVWK70z8KMkaa/f3lF1igAB7rAd3L5T2kByu7eNWttl7P08NlEl+n2qq4wjyko7yri
5yZXMGnJftrbs9mO2UjMNQZrf7VDfriL994VNKcLNjoO2MwVacjS+J2G2pcGMjrRN2WTbwBlY1Mp
fNIN9+p89y5MPWk2y+vOaDI8+YQD8MoLnHlg6HOhzv2PhgfhdYOuVqTA/fy7lrpiPs39QcVKa+oK
BL2G6uQTfcBdmQ4LDxdnc7zJR1zSxwDyc/BHSCjccsowXvnhS3sUcbamk55UBi736IAn73q0q031
17qu3oSn4fPCWKrt8y20MNnE2f7fHU2Pkl5kAJLyp50KO32Wdv+YBY/nn7+0eRBny3pe1gqVU4Vw
oIDvXdAARps12mLfQ2SuDcAQ1DvVjf+AA7KbKN3qRnoshvjjh2+fTfREpxikqhNkvCX7WAjXF9kV
DIgtgMLuZn1RXBjT4mzKm26fDbLAa8IEY3tTuwLD5tp8+TFHguynaCaz3DFkZPbnP2whaSDOgoAf
V+1Yow89AB06aJTIhCEXkPI+DlsbZzWAuT8diLNIAJtoCCCpuoeuASsq931mW+B0lQFM84ASKk1E
21Oz9zAR3qUCoClluHGRInY31tQZi2NoFjI8oSm46a7dg3pQ/6m73oFA9q94zY6TjLBU1j51+qRv
1jdxFi1wIgk0EX30IXrudtM+V9gG6OhP/3/FhqB1vu8WMj6SNQscUanUECZa91DvoRcfwM6CJ95R
ZL6leit5HS9Ai1sHJMpoHdY2PN8PGMmaxZMGCblbJrzTzfGldG9F81YbIZgLLxWuSPLK0v39siFZ
s2iidDnyfK9n4w4vyv8YgpvzTbb03FkQceOeCucQp6xUtIRN39Mtli6t9Pv3cVyyZjECfJiHLdr0
8Ap8jr7vUYJlVKCe/+kLg5dCgv8upXkjydw0M1UpLitP6paCxj2ZnPHY7yhC3q+dnxZWDMmahYQw
Ct0S13PhAHbXzm+TO2ybN92+33lb/QXkzdr3TM/731mCNcZ/v8dDmCyLAe9p9+K/5rrYYpq1xfln
2FCyalPwtvai77eb0lxk7VKXkXde6zvDHQUCra1umyuKOa/d43DbX1BPZB0mba9+3b6tdNUUT777
tFkAcFGip1La+Q4OFTuVHJJ7rC+ogd97+zV51sJInguvucjHjbLgoyQZx8fUAgnhrZ3Tp5/5zc+f
a651XMVbJULUrR4wQ94nh4be17b1oXLON9BCEPkUon7ZFcI1bZPUbQOnLNJL0++2oU8tL4zkWjnl
+V8QGj97z2y6pxjdUfSBIhIY5tYoH6dKzrpkL9ruc9fdhsWa6Oz7iC/NBdepxSVqb/Ci5Nk8ILd2
rK1yEO68LemZ/dqMWWq1WQBIhVCtIHX5jgbmqUdlrEgfWaWhbUWO3D0G/s+CpDkLAF4s6E2aC76j
FjAghGovSaF9vkOWgpg5m/ShPKSurISBEx85+b/7+wiLgI28/2wpG/rD+fcszY7ZQg8vr8pajUyT
r9VgN/BgWd1Qf7/RlczZ3M71QFfUGrx3DHiKPHdwJyCMAie4yfDDe64PnaMc5Xf8H48/+hZjtsrL
PjWAgN58R0wg7HBOuPJBivysoeaqUkxXY1JyNWGk3fbx35hywvO/emExnKtHaz8bSXHTA64u3ehq
fZVhzRSaa3f+S4+fzezc6M2gsBofjk94lZfsj4XWkc18Zf/xeYj8JgTOtdSAgZvKcMnCmx0cxjFk
nUhR/ccde53ANdiX17+poPsAUkL945he+lm2cq5dGLtztbVYBHKpYw3liM19mb1k/Z/zPbJwKyQZ
s3k9qF5XA9bF3SUmD65pOqwJvCPCenS3RUYdSiqYDxhTeZCz8mZjRcVKuF8QmUjGbNZnWq9b+YQU
Vkwwxlal4G3YtNSeyR8crF8MqNu1kB8wa3ZCg0L6tjOp5AOhF02AC7BNK+maxW6dxYXGTUs9j62A
hVnaS3a4N5WNaje2StID+6nzDb2w35irXvHSyrq84iWhq26TXMPA2tjiAYVEAJdDeaU7F+LQXPRK
CabaGqWOnEZLtlH6YEKU841XbmHPf8UUXr6ZAXOda9riCiCXGhhoKVCOAaQ0HGx8lKCjinpR8K9c
oywnPEFIFe6acmvhGlGaS7e8qEzdTAl4a0pxjWF5D+hAc2yLA3Pvt37Jfhd7NN2sdjgKH1QxfKcZ
TqqEr08lhEeV2Zh3BQ7vhvhwvh0Wf9Is1Fgp1vOYTQSO11vHdkpTI/BKoEdAJlPG9zpMj62g7+Uh
3xpN9E/UmVNu7KWbwQcXMiolFJb0RJ1uvhJal3p+ds6gFB8fXpkf5MqweNxeuXZzC89SFxPiPr49
/9kLUeizGuvLFs0zuiEJMrZofl8cWx+0jm8Ayz3/8IXorc8iUSnnCJ6jLHCaynzBGXKfQzaKpWxl
xVyYgHMxrOuHheRKFGjF5URakOuTZsTJJg3Nt7G3XrXRfzz/HZ/ilu8mySyeSBhMROMUT3qRwlNV
cCOolAb836J8xk9H3PZ+9jD01W0SgeNX/LuGKmm5EjCID8RfdaHf61H6Jo715YCXZoMlpWbVnEyS
CFpD39uVkl4FiXptQmDKkgBbljEvqXGOPWrdKlJRhihtiro5yHH7SN6h22QIBrGA0p7KSr9KDOsg
yJjsNiCHwWTikYfR/FbpYZ2qFsAgNX1CimIHBiVSo2msjJ2l7p1tkawOB0/XQEwNomTjNiRZAhmf
hH/nG30piP+PslamNLyS2GxDQhfgIfonuQ+fq8h7Asj2PPaYRAqYwu9LzNh64JBQf+/Pv1qZBug3
/T1X3taWiZpaZwveAXSGM2FZmKgX19il3VRycqPHRbjDzuDeVf1H0CSx3bWynVbZKYg90Q6K6raQ
QsPWZNeCbOB7d6GZuRMHLTyBl3xTMXsDpDAyaD3MXto6PVrUvm2gLCM6xBBy29S6E2I4dtEoKR5P
6PayLhVYyLkUOv+Ni807zaovMx8FFGrcku0/5MfsL9aZJD3FMty2Wgk3glL47VBg6ZlU+wqihYov
oF6uFYwsRB1tFmtdWFFh1XJwlvD88N1L8KprnyUvdN0sagpuqsfpWLBvP9bH5I41c5s+S9twM1UC
ySsDZCl5MpeJKoklJ6gMfKdUdySC9u7RO9XGRjp0NjVHd4KtvK1009L3zGJoajSW16OwQO4l7YPL
aKcfq1cdpVd58Ozxp2+Z3v5lMGgYX4aqpnHBhZfKsM2PyS47KNe4LqUfwDSdZm2LuPQ5s0iqQUjp
Y1Fkw/0EUflI1uGqvMx34T2sqsPaderS8JoFJhHz8A5SJMXwItE6fO/ln+3Z5yJRo2tCq7I6NmMW
/nGJ3h5MOBvb8129EE7nYlAlEbzMKFmKqeJgFh4j6bkdk835hy8kFdT5bAda6GYhLtpjZ3hHL8S5
Fdhxs6FG8trVPe5/0/IhSvzd+dct7CrnKlFVFQEmRTkXHACco24X5O8+nNbIusHrsmv+JLhAn3/T
Uhybq0U1zcRnvM+EQ2m3Njdf2/7SIwUPXOgg7M+/Q5YXRtRcMjpAVpys4YXDmCp3YmTuOJjCdvUL
ABdee4Xnr5Pput0r6pUeNrtgjA9F4Tqu0XS7ihJ2jOGv8a9JIWkJkJMK2HkBSMvmkGTRPpKbQxsN
thuVMN9LOwj8gyK6/WlIVLI/afhBWx6NDhhwDDlGHINby9TTTdnEv1vLBWeaNMBBcYYxGvNK6oip
gYrGfyyvQ6U8dMZgF+VgYP7SlxtFwBmlq6orySzYkzUfhofTlNRfNimmcgEeOiBTx20YRQdBME6a
2d5HUYCLVnwpqukdXMS94E1Utsk3pIS9V1avAo4Auak6mUTZu5JT6hVCd/G7Vt0oUX9nCuBWC6++
y5PmrS8U4IGeu4s6FPbZUEI/qmUVrX10GyHkxDdKYdLWvY7zJqah7OiELX6LBeBP7AfB2D2UZnPL
IfdVFpVHoc+vItfc4ea68/MGl23RegerUWCxgWR4iH9/gqHgi3sUsws4mYRi9ghPZi9OpkPqcAJw
2YCk5gcjzkfgLYu/g7bwcI/R8MryxpRlPILZpf5uk+pYR7Wwr0okqIM6gqunsG8owGdjC3XT1rK5
83tcJmvlBs+9S4j+l10cPheFcdPpvdPq2laJ0l2elAdwo5dxbb1pevsm1O6LNDQfVSvgSxyCi4sj
hOdjIN5UVnuXVuN7GRlXgVc4StleakV/qsbkycXepuZcAsigQldodi3+Mtmrxs6yUTHKM1wLH7H0
tpNdPBIiCsWLf+0IBnq6mFPjC2j/75E+uYpr7m+vxCSulvCfHbTJqdfDGNH3XqMwjHA1goCYURJp
j32zq8YuxxKneWPqhbafiXs1GZ+sOPgTahMoF3pUEN7F+EB2QnKfFOZTJxRHOE7uRnFr3LSKYtuJ
BtSssTE3IH9x8AkEkECQyrehNSQnwRduEgEkUaeo+gXGta+haV6l1NuEUJxHPDrAXqAmSe4lyXsN
KcW/bLWpIH/wwD5pPbx8FA+TDV/2lhW14/sZ9ABuayAsN3xWazlylK3hRJbi9myF9hr6qNJ8z5n4
j0oMI45lwfft87Fnaasx13tHulVHYx54Drv6e/F5us4MttAKb5VdvFu/kv7Usnyz51VnK7OHNSrW
K3wGZmQ4gUEweoQAcfB21q7ae3/Gf0zLcnWJXqjfltTZGp2qLoUjIf4LvbSpnlvAJcWhftHu24tx
yyS9EN6FQ4KQXVk7Ti+E8LlaW2pEigoC2lFu5W3RnkBGryx2S0+e1twvmyehDMA6YUfq6H20G2A/
Zcbf852/9OTZqh33HCc67H9IzjBL5X91tKLX+ZQ5f9Pbc2l1bKpDbFgJGjAU8lFkHUZzfNTNfjrj
2MkwAG4eXsYaFFmvWngegkixM6zF9SK+M3vxRjO9jzHJ38I4vuoi4zLty4MoB3tSeg9CH5+QGzuq
5uJ+jPkRhHBCBmbhl6lkEopgrwD0Bo6hSyAOsJ5XsOOUZfHgDZh9nW+6pfE8F3gredYWmlyjzGzS
dtvk2JFq2oWug/EKgtsaREAeKyT0jQK1LXizTk+eDaGNNooPtdijFkfS7n/4W6b+/TJCDIyAKWlB
q+pn3EcrRXNbqGA+I/3WxY/TC807Q8OILusgzf31tXZn9d5hGC07kOM/luyv9PpSgvbzvPvld8TG
CDkkQ63a7lt5k78pl3ghemCPtIv2WnXkS+F27X55ISoq8n8/GSwlcHRWEMcaL2NFRA3+q+fq73yD
Ls2LWawS096XR1A1sIC1N6lMTnqyFs0XNspzsbfRyYATKyazX5tHv0KXUMkv5ZhdYBVkW3L+V7e6
h/NfsZDgm6u9g4IdWqtx7jbxprdwKcqijaw6Lt6Q51+wFGTlWWSKFUFlT8EcaAUBxmgiH4dEugxU
861JBSTseanjU2HsY1V/HZtS2nXUuHJ5x/+LU7WtFvh/5tgsut1tXUkrt7VLepa5PjyNUklI/crj
SOvdBx/S66R3rX9h+bgPbtuLxiYTcYzBnCgricKlaDfXihtjF7PNRfEqABq249Z8jCrtwpX68g7T
bfbYWm7euQZOKyOeU4C3kRhiJA12PzgZcEq9rnMG14jwe2avGLMVg3sEGSXHFVWB7CegpJYMUnSd
2F+UOiHNjzQg2sD+TCW66ITmNug0uEJlQlls9SrV2ZXeBzd6JhyhRq4cIJfG0zQVv8zurBFcNvfM
CivHnfElMsEryex3rOeV4TTtaL5ZND5PR19eoDVZr/jTC+KTtB/t8sbfJ1tMJbfeWz1pj1a667MC
/bv3zHZUWhEmXSpSZCRp8VuVRW9ZT7Suchx161dcNB6UTLEBFB2bQHkoA2uHHfMeJOxTpECCzULx
1dPSxx78MQ5T0t2g5myrowEGh2nuNYyWsZTCWlqsur9jaR0Q/Im2qwThpqq4u4kE4L9Jqh8bpf6t
NeJj48ePQqf9TQLYJvjkgmavcOvD4IUbgJHbkb5LxHdFBpJgUfGCJYyKGZH6kQu9YwXByVeTXz2s
yMZVL2vJPwmJ+9SJADXz6g0klsHCJJwks73Cj8Q531XfR1/RmobIl56SsScqucRkiuW/xQ5vipdu
TW69cL8ozvVPaZCrRqmInlO77a4vuFqTc/DwRr8ZVAOuKP4E1XgIRfxqfHNlaH8f8MW5KCoVxkFS
UxZQKUWe1Ik7r/rZ1bg410GZotjUkdDwOQX8riq98Md6f74XltbbefFDYg0NBktMmNJOT+J2PEmb
bBschPdxqyB+Wq+G+b59pM9ayi/97ab4Dygam9uk6q6LKngxKmtlEfl+KEnz0ocwhrIa6yyIKIwP
CsjjgSLpmhrz82208Ph55cM0Tv3AZyNqyP7Obdt9lcMrF8y1xWY6T3wTS+bFDnpSKl6fT12Qa6dU
HC8LL92L1nirMzhTJX8MjOLUI4PF/m8lS7gQh+d1D5z8wV2rvDIz8QYyZKB65sZL3orq5XybLfT2
vOIBg15VTvrQc4JROYGzv29w3fjZo6du+jKQGl/MMfhjIAXSIwbPQyz+sJ+nb/ny4MI1dMDebD0V
/1IUgkOAhdkgCCvdvDSKZitGJUp9boyDB1cXZGEFvN1/iqNf59tkYUv4KXL68tNbsQa2zjByYkE9
MFSrjZWMd6ZeNDCkUVDUqeo0SbkSuqez3XcDdra3TUQtaU2spRxVL969HCLR2D1lpnTtdekT7ihr
yp3PBOl3L5qdwHUpzTsDXxCnT7TDYBpPLnBobHTMvZmG/pEs4M5I+kcJT79ERi5eYV5awWAAHgbJ
TVOehQrKFCLIh9HAWUHVnpoofOvchKtYbBcoR3jromGXZ+GlANu5QWdeySRpRsvSNhin7pJRO5Fz
+ChL/6oY8OXDqEWwVDDu1Gj3gzpsStja+xFPhlDzcV6zErx1gpu2jO7lXH0Sh+rhfA9/P3zEuUYV
i9A2khIGJ44AcvYumXa6RshYyITPqz4S19c8SzWZUPgTdHsteCqEf655ZUYnP3+ImjU1ykLQmReA
yIKsq/jaeE7EpW9vtX8bGN2+mdqZoN2db6WFsCPOshGJpwuC2fCKTspRuLwp4L7PP3npSDCv+nDz
vkkHcgpIUYfdhDuMUAltug7bU0yubNTV/bbfZfv0Sm3wqLiIf1bPIomzeGdUOCFGNbNNSu90/alx
/3nqh2ZFKx+2MJnnhR44nXWlFLC5oPoaCruP0XINl36y8XoQAB2fb76ljplFPw2O5sB1OAtOi2l8
JfyRLXFN8ro0ruT/xu2miUP2MKzPNcaidlRs2VMeJmBGPWx2eCL2zxqq9DXF8NJtjjiLfpjbmJ3S
qpzU4IFKPbMeh2t23aV1Lw/JPkx9jDylX2KlfwDSpZhj7aJ16Ttn0RCLqkp1O6Lh5B8RhsbeMjGw
91/FtUPoAtdCnJdxiCYf4ZKwdgB1c9ot/Mk9DDvMIc6uYP7vqsq1IzU8kuw96Onob6pcvM+rqsa+
0//TleWlZaAKaQLIwJ1iChe6hvAsZunHyPW27+W1Lv9MAv7vyoAj7n/7HDPFLBYDdvij7j64NVF5
UKwLKcxgRWnyZYpH06bWTZGNTQns2JJesZsd7H4o82tNyw+459zWguBtQgpAMakY7hXL2MgJ7g9i
AXfF0BO8VoZpbhv9IYo7E2rRmB2KoMNwIGvvesjSdeunW4ztKePE1jkI2svYyncRLEML0ZdvWFus
PBh/agaG8BobV+zPgkvDKB4zmDobinVPOFyV2r3Zc5sz0YG3QlTkVO0rtw12pUlCqaIeYkeFuZDr
y69prk1inF+DkVwkPnyL8f+Rdh1LluJQ9osUAQJhtrhn0/vcEJlVnSCssAK+fg41m2w6eUzUbDqi
MyrgIXN1de8xauuEJQNi1oDiCJ/8IYoDFrEjLB72IQF2UUYtfMMT5mlGe09jbWeM0W/Yv3w2U+w3
dtY4dYrx6voeSkwidNBOOpui33cAqzuygvFrLYwrNYzu4qy7tqX5Au/SxypkRxqNB6Uh0ESuWj/r
qlNU2RA2hiYOb786KMgzotxUvHtJVIxZBkZXCnsrif1SC+uQK90TWLFBFWX/QOlxB5+WI6OvMP0N
cpizgl5yGAr0yEoTIoI26q60Ops9INR2AQmHuZvUoaemweu7hXVtpu1hJhlMzS8DINi+3Wmg5Qla
wURiEEeV6j6cRh91Ww1KO7mmpfKUpNrGybzS/lCWrA69gRZzL1AsGoL+bBhO+xD5vaPt2DFyx1m3
bFOt4+ebArRQ/73qbQIITgf0L4qjcFXZ5bsmqA7Gnmzqx/4cYpQll2MwRt2A4SJSgXp4YtFZ6mcO
9ToK36/L58DKfVNZMjqGoQ3BlAULtA8oiOqpHwfadb1XdzFqu+Zb4m6pfvyc1ShLZofa2Gmhcyib
zBJN6t44zDRT2Gxt5MArxXuExn/PRQHVYN50/UxOGtDUz7wWTDf4Dd4jK0Bb0JvJbuQ2aTeoECt8
BZBF/v0+U9pZFEq8b0bZaAAMG4XbHnvfCMa9HjnpxsVt9bsWtyDs0xb5/URAGTRfp3OALrlnu+aV
6jZn9E5d4m3V31c/aZEUVI2im1OCV/WvxnE4THvtnlyhpOmBunDa4qqsLelFdjCp5kB5OVcE4QUa
MgtA4clNO+vci6fLa/rn3EZZUgQboef2pOHURBvkA77BtzkbNtKmlazfWuQaYyJJCQt2XBrpF01S
EEgItO/jjdRvbWgW4cRqobmjz4kTAr5TK5+suY0LGaiVvXVOr2zCJWOklHoIjCRaLBVgHdZOYYHi
Y8t7kDgVTuOJZ/Nr+oK+Iyx6btHt+UvNEwjz/3uzWCBtQtJW4B5gW8AO3Pf58+W5Xgv2SzZJVec2
+CSQwbDJe1Fnx7L6MquXLu3hYlzeDeQ5RfGG0WtjaGDalDt95m+8+edEXVnKiadw1gNSFt/ERf5q
iV7AU0g9sDo5WFbhw9DTZZWyY+qH1cdBb9t+L58IYDekr3YmgQyQAaS8wjeU+FcW/ZKWAkOpvrCi
EtQp6CtPxhtnG4F17TMX8SeefWJGrYbcrlb52WQeMgRWFDJgpXCVK1u0rLVzaElBMQZZCplB0FTC
v2sHQ0QHLFbQS/PIn47J8yyd0m9yzVbO7SXrBK4WyWDDKmlP8hvoGvlZogTWcAe9+VPb/lJM2FZG
bpVuSRavxXBzETYUpJKEE0gWW++od8ePk6c6iRd6quFhs8GSYWYDetlGGFnb5IswQhKtM5ShhQiw
4J4o4aAtK9RI72DiBhBPE1gGpKK2avt/iro/ZP5LtglK1bnGEkjct570VS8L6JcKSF25o0+zpFfj
defwNX+r74RLDmQjkK184pKCEud1ZpcFvIuypjhNcNwkDD0WzYDXJ+nIYciI9FAb2EWdvSUxuTaJ
SwKK2YasrMsSkvU1+C4Q29L9yDfvWxV4YSQYpQNcWnIM77cOypUdvVQQHnhn5pMBiXwl+R1bp02m
+8opYywSF4yaZqeQKdlXXQaZdGhZZpWvGMInpPIux8a1Vyxihk1YpBjxLLsP4EwLDKNV3ojmtoWB
3d+9YJGpAD0Y4R6I3ldkvU6w41QYoPNdB3WDbCu/Wznql1QRMajgTgt4e4G9M8/1sO8SH73C+MvA
joV17L7ch9CP3Pii1eW1iBFlQ1iliwyC0efSN3btY+zOeg3ZKXnuPA0Bot60Klj7tEWAsKs8432B
V8XKmWiAN/rleH95YtZafUsKxtT2grAaDI/oOr8WAUYtMF5rJ91s9a5lqUumhUigH9zORi0zhR7+
6himYR/tZqkOqHdtrOCVIVoqnVMNhHBm4dQLSXIXk7QHZwtnQlJvMZHWXjBvnW8dAnAscxjG4QWE
TG4Y/1PUpmNnW8fpSnxk81u/Pb2RPDOaCmOUqm91cTVGmWtVz0i7nQa6/0Xhs+T35Qmft/QP4X9J
a7BVQ/JeQhmwSV8muHJa5qZ5B1159GKTM80wk2J+9HSDlsYelAk4Cjn0AZJdAeovzdbOW/uE+f3f
BkuXPZ+qCe+RruJSt3GnvfgETll/APl0Zx946fV/pwSiLNWvh76TlsxTDJdIn+HYci6K+Ng29cZ1
fm1VLXe2UTHCBT6lj4c9CzOn04ET2GJvrW29JZkhTmOUw+HbsRcADeeGBFi7sJ0izY4FJ+dchG5r
dgc60msLu9S14FvXRsZGIroyTUuyg660LaEUdXetpjszCakzEfPz8ipeGbcl16HhHHJYlY1WCGTc
M+MxaiunkMbb5aevHIdLagO3TTsGvRBLeHzQo38mGKpO5i207jYSvhXQlrIkNAx2qHQ2jCL30jLO
6aAErISeSVhSuNoP1Y02VvBfYq2bZe3VYEGZCglp61qR8qjFNCAj9ymIBJ3enbVefbr80SshaMl/
0BIRD2iQo8OgjydDVYMKhDc5wml4LINcLT1wEk/ayDcywhUyrrJUzx4TW9MUhn5u6w0evLXhVH8M
cbHlZ9ygXYYTO7vjyET8y5+3dvFcgqxHU+g0tPC+7CwO9e/5Fp26qBgbDnglOztxtNuNN60t/EVm
MPRFOo2zZnN4pR+j0yyHA7i9Y99ZkN2cC0BbejgrV70lwDqLZ1nBHJ2UUnsc8wF8CGvfMxiXK7cp
MJ8bnzOH1R9OjCWqupzsImEcQaT2oOLkxUH4OO1qH2aXEK00NqP6ypZeKl2nEIHTpgH0Jeiysde5
5Bh6aD7rjuWQY3HNgD4r3GljjtZeNo/otyMkNsNJB5MAHLV4Mve5bV/nVLdhtbOlT7ASQv4Dvh7Z
wABhjfeRSl2TF249mdDsfhqrl8vT8ge0/9O0zJ/27RNKYilgFBFMi0SDpRmvwroB50gtnSYxPCms
oMyVz6hPH6VVfqXMGoJGnU6Fxm5H1Xo34a4TWfGJhdGbXVQ34M3A4xD6zWoeHakKMpLWuElLRqer
tWui89eyrVDoAp1ZVEMwqI1TDNYu7sBkjQaYV413ApKHI2++OjHsrazalzb3YGy1E1X6d0WTpdp2
lyphwXTEzQJ+9W3xTLe8IVa27BI1LVs94WqEvndUfNXDvW7sLs/SWpRbYqR7tSwm20LXm9UxTMND
C+ZVFmCHwHiQvv1CL1Tfw1jNh0W8dNpccxS1fE+jGryy7LUvhrsRna+B2N7l37O27hehCZw90HtM
qE9TUh4MBWzz6iruD5cfvjaIi2SGJskwjCqEYhKVgqhWyRq6kVtFkpWHL5HUEKChUlQlVGjyL2hD
ONlf/uolgFoOglRdiwcrMXVA7KtTfeOYn4ulP+xQuggyWqmMZWngyUwIZ0gfC9V0IvCJh8jjgJSC
+RdcHviVWV1in9sYlqWGiSwyrEFNmYgNgdmK+jp6f5dfsJIbLCWwu26YNIsiISIleKRDbgZhk5+n
mJ3iygSwB4ozZgXZJCr+biktYcjgErXERnsZGIEIEGem+bxWni5/zFpWTBf3FJ7HQJKBc7M33gdI
yKlO5GsRkOl6UN1EXrd1bs6P+2n65/P0W4CueRFnMAGcrykza3WWlIcA6F53YNEeFLt4Y25W8BTK
Ehgaa/AzKjqoDA0s/4dx+qEOOZyBgCXQ08SxjPyu6wC04OZzRyCRJyd769K9csgtcaP1CC6ZCfM4
qMtL1waYu8lL6sF6G2ZE9riFYlvZRkv4aB/GcAXu8X2CQJnf4P1LXTWeNhZHpWOTpyUw3Gh6//Li
WNlKSyxpGduZUfE5GgD7QDl3w0ZAvWELCrsSxZa40Z6hsDwVUADrLHqVxGIHJMHfhfYlYjSNo7Gv
Z3Exraq80j63Nfezrbbz2rDMf/+2lgkfR93KUCUy0qOuPwzjTah8/t2Iz0P17dGiVpIuL/R43/an
vtml/DxoG3FxbWv8uQt8e7Y6ZpTWJkQo5tLT5Bnu3MeevSraqy25gzXMz58o8+0dzaCEvMoh39gV
1/CllP2TlrkS9ubPc9eA+8DutDvL2KvTAf8NTbx/dmPjmzKfa3OzONNZDxo0ISNE/sLyttTJG2mi
oMu3miFr229xqqtTDufXEWNotMkujOSVQZjXZubJInTWZYbmuKFsCe6uWMTDrnaxGkhmNTGFFsaY
hKMHW4FDmIfcSS2td9SYAB8A2i9IHOD4jOrAg7SUAWnBJq8sE7JAyZcmCG7Hejo4JoxIXatUgYMp
A6nA79oa8I9r9WQayR03WxdfdpNTJfakWoBvMIl/zJYyVx9iFECj8kmX5tOYZSctKWExrIV+H8OJ
PAvFiZvQB1JzEKszaFaDOxmey6IEFihD7j3A16+Mpo+SgcFfQvRFjhMmfrzrwgZqArS8VzXrhU0J
u9VL+bsXhr1rrfAxa7N3YK4gbNpl5iEaIU1VQ3pgxlhBGECFj/k57wFYygVYZJc330o8WkJKS6q2
RT9Aq6NPtJtaHR8zEr9dfvSc5fxw/C2hpAxGTbq0JizL+iOZbgVx1S73WztyGu3p8itWVv4SUoqC
RDtWmL893Ahf9IEf2lC/ZemWUeBayWCJHBVDDSdfSI3s2UOPgqa6jz3I3YG9rLlQWvrba/wSQZoA
ZhfZBK8R+n0+1JBQBfaWZIExnXVzYzZWjuqlOjhX8phG+QghWHAcC3qfoZcE+z3HZBv30bW5WGQ7
STmkY6imEAIb/YrsSau7usn9yxO9tkwXIa4elQyexxXfMzu/IqX1WG/aG/5JI35ap4v4lgDAPtII
z+64/lmT7hHaAo+Ryr1Bqd6oaV2FrCm9sIJ7RqjBcpj4TKQQ5qL6lVqxmwzoPCed76OSxhMUvUj0
RYSxceH9eQkCULqMh5NhsqEM5xTrMLoY2iP3id+Oh7mpZe3T4K8EdfCiOfx/O8byooHRuzHLuYJC
CqPpE+Hsb2YPj17cg9BiAg1gVopliG1J96WnGzXEH9ccHjwv9m+/WR8YZC30GFo9SewA8QVpPpjF
F1uWWmuPn//+7fGp7GONt3j81L3C63w3xm9RtuU3++OGxG9fpD1cWIzmUNQAKUpege4A7K3mMM0E
BJZ5l3fN2u9f3HPUfLRKBVpz+9CGIUhPHDFCHxPaipcf//M9Cp+w2PIWTZS4V/H82psR/Uh1DtN9
Bq4o9WA8slUY/HHv4y2LvW8b0aDXIwaqVK7EBKT0pkvO2pMXO59EIdWF2mZ7sGI8wnDw51t3spWh
X+JAk35gVk7ggaPvyms+enIAOKbdN57qdof6aKZefdzOAH/mVgDMvdi8Yabrmal3WPzH8IgKHYUH
jAm39qO657vuNbpVfThGAqddONtY17XYtESI8tTu4ISNlmgfoOpIfX4U+x719MGvHYHP2ypzr75o
sc8npR2lCu13uIVOuLCbL+opDlpntvJrI/f/IGQ/r9z/nAUYx8WOp/rQC9AsU3A5oIGR2RrUdDn1
kQh4TSZ/NUZ1muzEbyk844Xyy9LpVwImw0a9aPU7FzGh0OpyAlEy3TNo2ys+AHApjEuR8B0Kvx2c
yNtqhvwpQf30oYvQMMAquuV2BqzKDu4gt9i8R5k6ICtpAftk++6KwXHZhcH9ox4UxyZ1W9c+ak95
EE4ex+XlgTxeDiI/ZokY8UUMAa0sAa0+TvfwgXGAEkABNsi0xjMyqNOEWz2MlZ2+hIHqSZ2WdQMP
YwpBqgF8afvu8s9fieLWIoTAxNQU8EIBNgfyU2ULDrDsHAjIe6r8vPyGlUiyRIBCrMDmNsVPzwYI
rCcDLF0OVDP8y09fGZglzjNDQ4y11M721ZA7syZCLDdOh5WRWeI88zgMG9uAOXFjNEdZ5y58lv3Y
5r9RQfy6/OPXwt4S0VlYNTBEipYiABUH5lUn6UbIi4BmQ/80DuhBfyCx235QJ/a3FuzafCxChN7b
XEAFDHbYpHFb+VyFHw3bkqRfe/giAADjY5ZCjOl+pANoIaajZzdqv7FW187rJWSzLiOrgX14hjBK
XYxLjDFqYd2p+eKdb3ob/Fx0AZp7saVVTUmYqSfZnux1+ITGN8oBZBcgiraPnrXFtcgJkNM01jSG
6V4O7zq9wjnkaD00xZ43FtaPpVt8wmJbD9VU9WlOUmQ20u9hBOhPMBhCVML/Q7bk/yDJtbIBl2hM
XplTWEwGUAwfXeX+r8NQD6YAVGVDZ75kbtVq1w6XJQSTWaCXRZaNGHgX3QNQvpsvs+QqP6DMgqnZ
PKxX1vASdmkP/WDnJTa+AkVZN3tTgxmik3j1Pr7uiT8j4/4fXzWvkG85ej/SKhlSvC2Beftu1oaE
EAgBihWSLvOrttfc2nctNv40qLU5MMyUMY5BQVKHjXXQpFt6R2uPX2x9nrQaZBBZuodx2KeAhJ/d
a+cp3Gr8ra2zxYFfaJqtpgShEn4Ij/YoDkWsbqUtK7txibzM+QiwvQp0tqY6M38QqGJxk8IdzAFJ
ofjUUO/MPZD22Zv2uLFBV9IGYxEAMszBMMgRiEjudP7oD4fiht+FHkOJzk2ugU1AvJEv9mG4vfzG
tfFbRIRRoUzW0kzg9U5uii6+Luxxa/zmu/wPydgSgglePqlIBXC0+jBjYXQXpACQQP0/7C6kf0aF
i0NxPV3xwIicrf7UyhctYZk1FQD8mgreaj8lkDrSUFe9PFY/N72hHrO48EMqp20mHbLe+rwjnRwO
i+9UOvW+hnFvQM/ogSIGtLoX2ltjOK/jn8ZwEQea1srUmOIu2mA1xK52yl3TD/edh6oaWm1bhJyV
XbrEadYZo1E5QcDXtFGmbR80U3H1Yn953NZmZP77t1hmpmJoegti99yezrGkJ4Vtdc/Xzn42j9u3
ZxfUgoL7VPOZ440Vlvr9nOAPLhwBruy3LXuQH3sFmPjF0d/QOOxtiNfCDaDirl0mhzSKr9KCuaKI
b0UM4P2wZcv8R2HnpylfxIDOLiShEtuGQF5ycjso0MLlOIeZIxmc1kdDadde9c9q7IZO9xihmO4k
/nZ/l/4Zu59+wCImiNysWq7q2EGthIqlHd6mJAwyoUC+1XywlVhx+gqCoSIqXwpDDyzd2E/jBAHb
tgl0MNOg7l/eJjETLui66CeE5REVFYcX7atugBjcFK59ZSeaZ8j4utWVHdF4QNX+WekBXCtg8OIA
pqido8ZudsTwWfimQtRXU4FS5j4s251x6hsHDnAuifTHpAFGjCh4qj4JQEE1YXpTlwvPCMe30a6h
GGe+F3njqmg3VKPhTUYPk+2WZ/DAY+gmKsrbWIERlQtVgWFB91uXGsxT5YGAzz6N0jVFDi94Dn/e
vLzhEjYQdTgdB8U4TWn9lsIw3CkoSpgdYpmhvEvDOLOJ3imRmI5CwVkKq0DpNHZ76Ktyb9Ut/CNj
py4NV+S464927JSKelOo2TGfsqdRHV8Y6zU/l+Mjt0o/tBA4jV7QAxMtFO6i3nBjrUX7iH/YdvUu
Mh4dTPUY5aQ/1xyQVEsLO7cc9SeI4/bXfcLob/jbgFsxxtpZmlmO3rJ+ymmdBIUh3obR2ssmD7Q+
39ehJX2rEzddYvkFEc+Fmt9ECqsgAgzWuhCA10bITC1LP6u5ObhZmkNbBuYQo3I09P5z6HNA3Op4
VmVhX1qR97+0UEVpmUlcZaIcl39jZsk3Re9DCBkllhEWolAKqF2ziTxjhMEenY14Y3yr2YqH0qoO
NkXhp+m7l6pun5hqmj768fvY4o0XTuDLT7gRGcJ8rKQIOsluNEK4U5n2A/yxdhH0PZHvwpMiHACM
wL0ZB3p1Sqb0Kxah6pUD8TK739FRP+mgPwQyZalfmuG+jOunOGwsRx/hBFY2n7xudjyz7rgClGWf
HaRdD07ICzhr6Z8ZoCRamcEsvAf/Po1Lx2L8BvIxT7SIYOde5o+WkBzSIDEo4KnlaZ121O3pHbaf
d7TpTolenW0rvJnrgqpo3pkR+oDXnEVLn7S8fhb65OtkgpgM1PuOtLZfu55eV5EShJIfULQM4q70
4x51YxBcgVPiua9bKA6wlEk4/agHqpQt7By6DmWINOiUSjpiio4KSW7bkOaOIGbn1BUmOqP4Ss4h
fwPpujqUd0OvT46Vpzj9Kr1y+KieBQ1/tVUvr1sJM1tT/K4H3O4Mm9w3cGDQKuOR2SE6TF3abQiB
rhwmS+j3CCHcNBEWAn71ONr3ebrFs1k5aZewbjJVo0VTuAlxdWftqC+hxvRpuuZdnrvTR3gSu9C/
fB6uHVr6Io9QAV60wvlVxjuznfqAU3037eAFwo5gUm8KFa8kk0u4dy3qgkJHE7KYLHwZjfQ+D+sj
tvw+hSFJVE0bt8qV3GEJ+mZZqtdlBfVNCtou2Pv2TSWDyyO1kkEusdsFRBJtXs1Y+BI+qGXEPidb
GR0zsa5tZoH91PLQGQqqOrNt6laat/ZBi5xirAwp4gZScbBVC+zam1cDqLI+jXyctjA6h4EFQuDn
5W9cW9CL3CLpBNSFCVL+YkpdTdSu+leYHwgPLhKJqsmbaUgwMQMEyyIT5F+Z3bdiK2dcK7YuYdpp
A+8zqE6ke5jtepUa77Ku2fVIWAO1Tt9kDREsU1yHk626kzK8C3t6SfsQUpUs/uCIbo6lTre6DlWu
xNgDoHRK7SIA2uBJxd8sFVrCI6sHj0Km1ICpIdRaYEycg2KwsQ9X5nkJxgPowa7t3kAPctTdmBt+
z16hu/5weV7Xnr5cRaWuiQZ6hnszf59k6Cj6uYYzzeWHr1xNl9j1sQlLoRVdCheaAuFW3g+9V7PG
47Lb2Hpr5a4lbt2uEzI1BLxDxbQ/0imCT8HwS5vUVzQmU7c38/48wBHIqRTmcSiQfkDOfwubsxYh
tUWE7Kt24FZoJ3v9qvNn2ab2pF7nZ8XLA+KVG0fJygwtseyhZZdmWoKc1lS3HErJhcez17+bn/mV
364lsg/tFGYB2HoF3KEPKmT9CvWmkb8uP37tly9uVExpO95oACZCaci1B3HWys+ayo2j8A9g9IcL
wBI1Xow8TpUeEqyi0u60wYzQRVRd6I/fF8ZEnKRSHKuHIhxvtYe2KHYjBA+CPDGuh6kpfUFaCEJb
fbg3dfEluXKl9Mgu6zR3NEo/+zJ8D7W0QI6FDO3yePxMWoUQ6iKIqn1SybaH7FMXu1OQ1zA0Ll0g
lka07WAC5A3/ZP52LXAlZGuLwMqGHoLLM3OEQDGqbxRcCSt0Jze+ZeWy+R8Zb9EDz6Jh9FWanNIa
qFor9oqyfAsBl2eAEuYghPFwgtT6VF7paEg4gkm/FAQXwbS5NRLFZZM2+QBZndJ02JJqW4k5S6S6
RmQxmQzUj6x4reLyhJBDI+Gokba7/OUrq/o/iPWmmhKoPADEj8tlWyhXXKgQr9qSFF8Z1yVsnQBF
ZwL0h8JJpPhGhfybOBlUa2rLM4hbJ5+Xv+JnBQkIMs7j923v17LucA3Fe2ap6ZmvnQgfZFRk3AMA
VqUXBbnwh2IjTq/NyiLSWJoeFl05218Bitk8GL3q1ckzFuXGcvyDhf8hGPwpU3z7HDNmdZ5aM0bJ
Mk6REkF82u5Nr+zGL/gkf8DkYa9nLbz71O4DF9cH0Os+KhUwTVORuWMTKAa2pngBqOKpJGoxr95A
j+DOkchdPuUZ2F3mNanrg9F1H7zStkwzVnLHJXycwPHSVGLIjjFFHhQaHWNh+U1WHNn4C6oUMOYB
pGBqtlyq1hbvomgy2hXrwhavk/oRCiWQIjvpyRZbdy2+LbHibLBwKZ6yYj9U4qHTxXOrZr8s0pw0
AW8aScsrMzR/m408V1r/Zuf6I7U122vKyckqaNCRXDz/3fJeIsk1WyvKlOGnzDobFTSn2Dk6pi69
MXe4MaGWu9VxWYmyS0y5HlpGy2y8aNL/EexV/csO7hJQzkQNa2SRF3sreYFbCI8eZiUZHXJ4l0do
ZSX8mcNvG4ZxSLFrA343Yq9fWuQAkV03zbcwOCsb/k/Y+fZ49DnNXlGSYg8WzlVhhfshLHdqwU5S
8o2mwJ8h/mHP/+m1fXuHpIodCrAv9saTPPZeAiBFcTO8zElY8RVfw/bEK1D1cDe7EMYfCZqfXkn/
HTWzGDUYxlBz7ivrbOAyoJRw9iqV+loph7M6QmFbm+6MTDvYUwEbW/3Iw8zTob+bhelraOYjimw1
CAI2PBEaAeZxeKh0e6f2qp9FzS2V6KEY+k08paeJDbGTjfWtMaUo9KExFQtxM5WQglcsxKsSRlko
c0SOydGvrBUcEnF5rSfsNMTWrtFgMmED+gs9xZ2hwFYdLNJHGBBdq6J7GGGH4Yp2fBgAgENVEKrg
Mr5q6/4mogJ+VsU1NcTowA4td2oD8BObRp7WNNfd0B3tpN7nYXJqU/MXG4C312h0x6fhporCWxU6
vyjadIE9FjtVQxKWxgV3Cq5e6Ra7ZQJdqWQYYdKWjXu15KiSRu29Apn+U61PO7ubAvhlvvCo3FNb
vDe9cWUUuhcZZeNVA5a/oLVH4DYBJ4/kJTNj1atSmjo9NQ5AI3qpWQW5bHNYK2e/85hDPDWxTNj9
MfR22vafvLHea8Le5Aj9FllVV7yP38umemhTCzdC+CJJ0SFXlE7VwnmQAXWaRJrfcJShuAGlvEEw
N1Kbe5sbx9QqIodYMYWn4/SqhOkY2GECvzRpz2XN2u8FENcsIl4T1oD8avpRUoO6fGw/c3yWa7Vs
HuXmo2zlqyiV02BZNzxnjUtLDgyOtHN3TPQRF0oQGBk1DHe0SdBmyju8wFFrh3QkCqZBrKuQKGvV
xNPpcNew9Hdf6TcQ2z+1Zf4W5VTAX1WOcJ0yIi/O4tMARjvoGYGo7NwTiVmgIM0fZBrHDh2q2zZu
njQD1qmlzm5rkbxnRnwSsfEyGJPiNlV721uQxZQ67L6GPH/UIwv/1kgfOXLMK60Y+6eYZr/qMX2l
PbBLZa87iVaVPiunxyFD8ZEAEeSrtLmv4e00W+o+UK4+8HrmxdKvqjUfu9I+8ch86moUNsMaqWso
u/eyR72S2w0ss2PzBIsIQDjZPsUKtKAvX9JsJ0pQAZKKQk1Jb3fpUDzpSQpvgCJ75jG5t3plgjtS
/pES8oXT9y22w8+ynhjEs/SDwZj2ZIbjdQ0LOaPPnxpINjm5GX8aMkV8Cbt7guadC+TUEdD966lt
4SgbVtwrY8OdtIJ4OqoAbmzBWbCv688UKzlAu/IMTdHUR/vKbdXIDzOY3BXt20SQm7ImfBMVVEbQ
yHWmlAWC2NLJCuW6aqfI7WuBrEDim0LylQB8pOn0gLuVgYoEKICwC8F+CE9wgDqTlN+Ghla70mAg
ZDTpQ2SHxEvT8JAZne5K3pRwasqEC1c6eRWpoc9VRpzcrh5bEQVqq+y0WRRa4ccwhKkQGMiP2BxX
JoESJRlAJ6g001XT+Laxrd9Fr12P1rDXiuhDTUMDHoPRlczFU2XT01jn8IRtzHck47s6Ai5YZdYt
DKqxYgagX9oovtFF/gL1WT9kkx9X9D4NzfskoTcQc0KVPQs9URnXFZ0d+PrxHfYUOynCR9FVD2K2
1NKrEm6q6dhA9xXVybiFt5QA2KnWwrehZoCDkUNncF9aSNellP7MTiCwcEz4kEIKuJAwxqtcuxle
sgkqsPYsAxF1L3GmnkgGX2ApalwfZMx+DYwrAU3yG9s0PkfJmTe18tRl/TXv2RvJajS9oTPqJDAE
ilzNVL+4KQ+d2UHnLgaAHXBGEF6YdMxQ/xomAS/DylPbTncMdHDCWl4bbZGf4QoUAmemeNJOr40I
OM4RxtQQTnWmGj8ZvAREkcyAhnKPVFo+Gjb1xyZ6h/DuZ0lRDjbo9ZhNjzW13EmEJ7MrHTOKH4Rd
ulFM96OaIggk/WcJMxZpMbfF1ocFu4RucOlNRIP8WYKAjiIftQ0vtuNnRHmfZ8nvrmJ+hXWCapoS
1Niz0EneoVLmqdAPb2DyVatJMKa/YTzkDgm0cuNKemqeuDQm574o7qxe/zWCkun0SgfZEA3WPsaT
YVKQcqLhnOgwmrb4r6rK/KjV7xPT/lSK5xJEoZSy66zvXNb1B3MMYTAzudBDPggCX2gENaECD1Jm
0FZRzNRXq8kJk+mPTu8O69etc+bmUn+oG627yVPchQ3T15J/4A5VOaGQwg07+UsY461MgGYtlDMf
5pCUje5Eujv03LwSV6+m4YiArHTSrAh0tXfh7MidZFKAOASQJzPn0Gv6Iu68iAunbABHLMOdopDO
U8w2gKn5fUWMnZ12x5HwX6EmvbANFWcw1GMZDsGkxreWBqdSG5NMUu0RBeSgCambddaDrhnHqZol
akiNon95VAkOFNguSYeayuQnk2749f9wdB3LketA7ItUpUBR1FVx8nic7YvKYa1IJYoSya9/mHdc
1+56RqHZDaCBRZRRX8GzegnqeGN4oXHue5BJ5qXnQ5phSg4fMzwKJoTrMNl5ynrAqmgygNDUrEvm
Uf2EU5iwWmFl+mKYiIj6F/jyVogzNsGyxfLfBKLyZh8njVN+LjDIs6j1YE/ehbjhg2ttnyDMnvmE
YGP4l/njlgjWgr1DWGyldxKZkwGWo2fLrRPBlxdrWWMTmF1fdrnXe3Ykgups6Py6yP5kvIagfZg+
RVPdOm31kU+mzMA8Rwcu/vn4VqNooZ5PqeXJ21q4e96P+EbYE1vs8M6bnlqCF437/a902n+DFKfK
tUAtws7ZkBPZ+PuM9PAiVGeDvVN86W0/kCafO5Gz0c22Yf1xbOsc2OCLZRCeBdfXBTwzgEUN4/wi
X0Z/V3vL0fT2tzdXuI4efRo9/6teA+x1uVXcElh3B5K/uoUFp9Bh+XGq5cq67jEEddeutYh9JWCV
JuotbqwmHWR4sScrm5r601L0AHegv6GjG1R2zodf4UZDNPqGXx45QZe32o4mv8Rm3J1XUzM2BdFU
DVw/9H6bhR15r5A7tgr9jGxPxBAvFlw9rVvtrsni1mAXYQhmi53f931SyOokbGRLVA7C7sMehJ0l
f6x2PtqVyuAmlGoDimNc5XEjdbHbqpV9gFpsYew9IEoZXDMk9hN/sMCIRH045CrsLwrH4Bi0T/Wg
IaCZtp3YvJNPwzACWfgAdCZHLvuUclfs4I+NzGofNPTqwbqDqqnIu8Ah0aKUA5jJqZ6HfuUgiNtj
U2FNaO3pfNp8+lkUC3h8cC/lSg6ztbnJGNr+vdcs+13fRGE1z2/DtuWLp/7IUn5rQ/rU6pwBI4q3
HRZrE4ly5YNoSB6Aq6nm4FRJ+twMcMGmrX5dCozNHZQVmwUj8JquCbLOzoQOwctqLOuo+Sj/8GPI
eFH5WskRh45efwqqZEJoUDNvzxZc6DutzkK7MQJod8bIXdeOyDZbUqb748qD8tBvToWE28VP4XAW
u4V+kmv5CSM3DrK2fiNF4Wb4GCgxg4or15EohqpPVFj9gx8NS8ICi9OWTWVUk5bulo6rGA/kzmIb
+E604S4SkYvgtfX0AAsedLFdcMIg9a83NqJKnGysOaYT46arbg6ed0/zCX9oww4zp/vWReaOoN6t
t+wLbXxkEd/jtGEweaKte7+qcKyV/bkImve6JAke6jOi6H4mz0lDrMbOxXLuPedt4d250jKrAmgv
QKY3MSPzEwI+M5T8XbHKBhG4AcxGyXRYrfArFM2S8tFzvsWMW+5Wck693olrR5xL3T0PsvjVQQXr
b3SO3VKmzBkwXrmPovLTVnu56NxDP/B/hecafGYBKnw1iQlVbgfm0i/mkWFUEzX9HIi4zGHvYdQg
CvGNvRcr0x8RNJJKZ46Vkjtnxmnj9OuuLAx81sbue1vDPfPEtbZ0uqmKJI42Y4qV00vLyzCm7sRj
Iftnl2A1j5Nva8TVx5LsATnUakdtmI563bbdrwcSznwEfBbDy1rVduopd8xQqeFiIfspARH3rG17
zdptiA1vni27vtV3KK1gBYppJ4Di8VJm2wx3TQWPT9zXlNglKC2DnGLkOs9lffWCck2l2p6LNehz
1I+TmfrtY2nJA0JhumNfS4TsKTpH5TLe42MGs3MXg7mmrrAnzsZD6NNEczjZg/yMINGL+YBpC5iu
k22948Wr0beFqHMbBCs2+b2mzVHlcUDCcKtV6MHZFhUwxUlngaZgKCmsk3rk40CEkG42mCJveyh7
xh6QovjS/z/Dsc8O1rCvdmP6dAqsg5imrLRE7k8WMkyo+UWr9rwJxFjPdwvwkj9tvM6rHloc+FPu
lWr/2na66hWtTbshZyc8lxWkHXTElRvhATPDhAYYS67LFidHkeCqw7Nn2UOsl0Mmk2N/+WFAPEpp
g28nBUdeMnkadXVEJXavs0L5h7fmNs17M4S4KgG2cWiwR7d1qJC5E1p1zB2rREZCZaVYGxqioipe
EVZw8Kp2PAjpAr2sQ5UVw/a9mjr1wi62q/IHYhALSZ+YJpmEaSzUTuM4nEovyFyrfqosdrOMm3P8
4mJwcBqSU09xohZkV5XwNcPc8laM8gtFrd4Lu/JvGF2rs4stlIOzbfRRNDyxO4hGHaaXZOAQPZLg
1HGNlPBVsmRWWxRC47PMkHepjaTNUFzhXLrTJDyN1P9zIMur8P4hIvyjblVmNewHiYC3eln3sBr7
C2c3TBH/kdUdv5ltuNXKKs/b4suoGYaLqTHfbTxkJtZCXgtWQr86tQwTKwkRu+D/OhsniUv0roYs
JSGdeww7znK5Ui+XdRvslKpAKXjqyTT6PCIpGBqXR6sWd1e3xdvNC8weWFXvuWOn8BAMnpGWhak0
ROI22zAuMbPsF02/iDECidyQMsmmSzmrrrVmx7aR4GsWI6K66/MWflJTMexNueTGVFdFuh8g6q9m
2/aa1L8dVs50i2m/9MDvjOhJRnK5b7LqGWGXs/fr8Xrvi/JIJEla3VgAcZYmajd9tHz1bQf2DQ/6
+xIUT00bwAXujnq0zpC2UPB5UzCk27ruR0itWgiqNEEDjOQD+COPiOIdR15g9pyayHJwUjXuGcqk
uUI6Y/jAWgNtVP/ERS+wizN+dNi886WCLaH+oEF1IYPYgdTGOl44dUj5wgZuyZKao3yEvgaYFlhH
bi0wqhXm2wQzPKchmoOaLbOcOcMM89AGRWTGfl+p+oLzbGdR77X0yqdCuRj/6O9E2wC49vIeLKAd
A34OAifriU5alJvYd8AQwP9O4igA+tLdZs+68K43ifL53p6rDAP1P4RApwSxvVAAxcVY5oUob31I
rESy4XPVHEo+K7cc5+gH3bGemrfQmp5VGa2W/W7VxaPv2cmETgay1XggtYFtj86kU7/DAAoL2suD
1g2yWsMB1yXg0aT8vCl1DgYjRYJGwlb6B1oR7zHqhj3ZZxmwd8GnJrunT/RUoGEhy26ykJNC6Az7
nAAjoGmickZEC7IQRngVOIj6kZ2Iu4lhEhCNiRSbQJR67Zvt4XIjPBXSRIn75vgOsgyF9QnMNik6
fmks7Z9WFki8l2zeudRG0kqJjl0haPGgSLNG4bYweKjLLyv0OuAdJJ0GK7KRj4BiQJOhBRvfbn3c
wVQhRR5ZNnFrP69zhuY7H93qYihmx7HqXi016SMX/jFcy6/VLGeGhfCoGYHqTSHchCskt0SbtR0R
HXnSa498TzMCCnBUahsbHNnkIuq+Yx50XgQBsMbHEiHwJIxGzpcHEWa+zIhxRS7aDmrMo+P1cQE8
Opj6A6aaBAfXAfPYi+kDnKCN81gi9RHtXL9fq/6T2VYI+MLK+jZMMPNfpSouDkVGmlmmPnZXamKr
ad9bBvOdRZOdsK0Fy5jsDLOIvBG2uRETPkB/2O+p5QSRqCEqWyfvKFGoTmNj/rZ24DgJwfbhMmMy
c6Ca69bqNHXdVzEM78sWXoPNS4IAGhF0LK3mT7R0P1TVvMgQl5iYHtzGUExpSHEv4OqImrvksgMU
OqvhBXf2MJC+S2WPU3QZgibz5ICYgbbQe6GcCWLOEO1429YxXZchsrfVxP0obuEgzmtVHvDh3jai
5R3jreAIZ32EXaMjVuCo8Z35d4HOFLrDMMi2zjnUShxb2X4qzXclL5PpPqQtvI8we2NcwdxbODgl
hA3XSZC5QHlSZcsfabOzM5Z7uYUnQ5oTOLMuWfk0RjWKV9QFFMG/ZVyb4sAngNSNwQsn1sGGSNUA
6hsvtakOUzu/Nh4KHj7hfYaWwJbm0yJxdFqakcgKtnMPmNwdNBbHhu7i2Ou72yEXyFMP8JyIdFjA
X4WnIXvqekA/QWXSpYTWOFjPov4NWyft5+boen1eCzwTYZk0comNxCQ8vConBIxqX2y07z2eknma
4s6TexG+u/WDZyNCr4InZY1V0xIKybncr/6PWwaQTiekeuvC58pDrrPVpZij81DsKTw2VOvFDJns
lqsfFQoZRGyK4v+GhafLRNYDli05i2vfjQrgvfUSZh6wErdP/CnMhgJIITLRZgbEu0RWO6p80ySt
D2ssm36PtaSJ1EHu0gtlFCNpapXdWVqAXlvxi/SOGCNgBz918ls1E0oMbJos8qUCoOnB+sPDIkag
lxle0Mx9IdY72VCIKLQe7mjbCXxCvlevgKpJvYKFiLruOvj1F7Yod9ZWRdqbkrlDmfDVk/LVhWi6
Bzz9UVZ6gJrKyS2CT+aOc+R4bjTMdVT7WKXXdf/EFHv2a73TUn3VLSjV2to5JYV8ZYm3Fpb+6/w+
hG4MfBeyagBzVH1VkCA1xSdCfffeIs8Ocb9UE74QcaL94+adAZJlQrG3ykaU9BR0J4nrPE2DG0/z
8ATVZewu7iuOzAfJsZDU2t+T5i/eCqyz8//1aP5QibbPAHrmYTTRWspzY9WAXoYE8+HVrf0btVc8
fBCAgamAbgChAHwxSQkYrkGl7LmTju574dHId5bEFTzuKDusrvUoByuhon8UY5f36gtkZsaFhysH
g5RvKfAC4zFEkUg53D/qvvleYVADYDVacLARvBneqwOhIKRlGc4ZnPYA/FGtOTLEE8XJvkNg+OLq
Z8i0so6GuwVv+CCCZISngIVNiMV6d3Bnw03GTdNAmlDiCsnzYFkJx5Bfy2nvIGF2AZ0DlBT361vA
KKmfXqvBS7ua/yGhGcg6TiUc2h7E4uhdjiGmlJXut23NsG5tW/bjUvY3UuKsaDKC17gd2bFDfKDW
4b63UN9HwQAf1LcRBMQ469jzrH1tswdIz6N52SKrGO14VN0v3vRjW4nD5PzBcyiVHdtVSAuTyn0d
EKvYqCDpKqmSxQxIG9uwWObU13mlj1Qun/DDUjEQ3/eFOLcSynGodtrbuIAoY8OOGkMTZ9Z9Kibs
AyBhJHILpGdNzpcidlSrDiqn8rGfUZwrPxeBddZG1/HkAUJGfd+7y0/fzL9TAJ7ITepxA03lbrGu
CzSyEOt0QKqwLw57ToTY3Z8e1v1rrA26wAK7Vt+uQ5EMfoU1J5ZuTrr+7Nm/Wr0HBQOaLaOJXIaG
xHKrbgN/KZ0ON0zjVcMlN07ECMdjZ8etR3faIAIVaWEi/PDgF1P34hzirIdmC19IHbbevxTVT+Bi
YSmwj5LvcJKj8OIoIdV13N48N21N8WyrIFtoTumIQg8bRJvweBOP5XbydPHc8O5HF2XOnBEt+HKy
RI/kXkt+F/YYuTjZuhYm4uLFELxe5AcdYkyAGLNifrBkgM9o52x7Z3MfCfnt2jQu2ykVd1VTMcRi
JoeuB8S1iMuGsDq0qgCByg3I7bs0BF2ch/+tiRfi4vjANkX4WNCHooEo/b7Q1vjpsvErBgtrvBGo
NzfSRtIxcThjhNExcc69wLhU9amLkNRBQnm+ZAjTY4uCfTH9p+C4MyEOVLXIUUfLIoib4UBGDKuf
F1zH3QymYboE9RvW/3ecdSm0/tkCjydZF5fe0wcPHlC2/+Gb6a3DQR78H0gLF3p/p9wC4/vNK53j
WE67llr71oepe3nZFhuv+5dpnl0Y6na0TRwLVmRBe6wcZCBVPPaBNZctvLXKOcax+4QCk02M5AV1
sxUIKxv0KSxDzFpoThcwHFN1HLDft0LEAgxmH5gl50ilaxrcO41ZRaWABxLKljPn7wFuBHakGo31
BJm0HkfZezCl/9A3uIeBiKl5W8sWiou/vsKcOlaINLWTtb1tQEdA8kVqhj1p9wEtEg7/R9X9ufxg
nBdW9dnikHiS8CoY9nzyLxLCr3EASRb+QW8GneetRGPTj/B09p98FOzgPjKYEI99mG9WeTTSjmXz
TgxPumHJoIlLkUcCu7xvoPr5Ni9n/DhdZRBbG7Do0T3rGqm2JUQ3swZjpfp03ADM0HcCbR7IDDAS
IAlg+OaVp8lFq+QVzypguQYk6UEA5qN4u+io++Cqq1eH/LX4A0US/Uyd98DBvsna7xfAyyHgHbqG
advTpIF8CFwW7gQYnggWnzksRdKZr9kE17VRBsmEItOMn+6EcN7+1UF9nYL1MLMSFkyvHQ7/UKEo
eDCv57DxxXvZAmGYwn+LKnaru34AjseylI/T+m6XNh5dxT6J2J49YT0iSAEjHZTH4JuaqJ5QP8zw
GWoMiX0NK0sPpy9Otwq4cVeCbix7FC9kCsv2iws1RW3d4g0anKglyHTU3qEEWTGDxDZMHeHMh8q7
ZhQ9EdCsKAQZ5DXrrtNN4oF8UCzcQ8KeYf/Fiiebf8AEEuIQXXjpsAIHL9n3xDCRlO9mHiBNqbKh
lCJhttrVrf0iGyygdlvSBHTH2lj6XVIJLKPrICWV9QC3+A+YwUXAZ7NyNseOi9wdxMUN9BvnIpux
CDLJMALLjMeoA6vqN3lp2Bd1eRL4U+qHOJw2xySuRAJjM1+HHssi5fqEDatvDMB2Xk0IRcJo14bd
xW/FhLdmqVOsrP26Q/fcwkp9JiyVDSAteP/Q0j4DFMzmBT5vW5giTXJfDXJPEMbKRP2MDbKHmpHL
3PTfwVT9bmH4RD350ZQ8v3dpzTSgALr5Aos+07PUrCSRWElCauT0iFHkgbHg1ghojvA0ibpcMzbD
J7wGEir0cMWh8uSiUejHNkIoaGxcL2P4c7BQJDXfQjK8SCx2NT0iexxgrjVO5JXk1FmPtCXJ4Pg4
sshTPwWvK9mycZzAB4yIM9oSrbxEdkMbK9fbd/fHENluEKDG2JOKfawplRas+vj9WRt8HSuksYo/
v/rtof1gto8hdouxfzZRlnLgAhvMi6NOQDnQ2zHlEMT5X7M9XkYLobvwNPOjLbyDRtv7YsuvLQRl
NcwfJLCQ/MMw+VC/mg6KF2CAPR9nEzljkwuJVTUapxW1zpdz5sL0CdmnMIi38UUggVmvnTUbKB/V
uz9WBHCjd2cKJQUeOgvx5AQF1A14lw609z8hNpFXu8MDbfcAZnE8TZCoYKkLudhisI4+wcad9hFz
jMiH0tdDKlpIJxD0BveK+wNeyfA3dFwQGtyneHYhiKgE9bOpqL6hPzhIDMMa9yBZS/hwK3s+rVjF
C10nKxivY+LrDbseg45txwPl3cwP84SlMlo/edaIhx7ruehwgW6PZS2TFeU2L0IPyBbsJ6BQh9QG
PvlJ63Jx9d2QvK+r3uFqvqwLOj8XfJjCunDKSRcjYgWingL9Ccj8KTaVu9fjQHe2L19AbvkRwkPz
mXXQbjhOjMuBZEdPx6VHjqPwsOs8GwCDONTBLdOz0cGfB7gIpSbxYXSyCfmhHJMpu8lJi71OAkav
d46M4FqIIFMDOVptcHJae1+aksaz6/5MjnrXGmD/bGVsdXMbG0RonKa9NePYFmDeJviGewL9wVyv
ezK4Gvdaw7YIughWBKBWJgxVdVKuAJECx/keR3bt1va5DWY0oRtkmGVGGxesl586KsDRCBQcPNrj
smoLSO8STZ27H5AnG0jAbc0IdqEzQGowiCKwpPCnfLTaASIM27tsLnBI14P8SAQMyKft5gGwFox9
/E/AYAA3ykPSvV0EWc0piQWYx2KcXmjJcuTxBuDJy4c1CJpUcPeCnNiDN627aqkaHLvtbuxMrKbt
Vk3YB1zASYJ2TXCQxDWzDzBSf3FLcoMl4+daLMGLTwdE4rVBPmL3U1HqJ8CjFNpiVCas/12Cu0JS
gnWDctZGXuc4FVDFAAdGL7cupYg1ofFm80eYpqVGbbgA7ts4Ez/xg75Au4jFxdV3ywhSIewxNj6e
Q+J/sNJkjUVB/sgLV/WSQEEd00XmENQa8LwF2NPOvekBXRj19QduYh2tQxf8ThY7unqBDgEYf0nQ
eoq04DgfBBn/YY5IFglJK1YDdTjsy97s5368UOyBVppVZ7pS+DiwJzV438Z1L82kcnz7pJucVzbw
c8kqiRKo7Ydm3ZCHxCToLwfv/zCKo98h2sGv3hunuk60+GzRTC3KfnE5VlsFGv3S+60Xc8YriI6p
1tDWwWCJr9sL50vE9PZBCjCmdqMf6chOXjlfKKQrFJ2kBBA+L/dja5Dnfl4fsFZ59W2BTl+lXC2R
CsRx8umBzjzy2QKg208sl5+xyJiYSe7aqjvKeTyz2t0t/XxwZpKYCmSKxZan1gzPQlgArItPezMs
YgqTRKibN1gX7V1lvY/cf2g2PAs9CXcBvmeBDEiivDcTFnlh+rfWKbPJ/IGmz5rRy0dvzBnEByhZ
e8dH5pLeTm6j4y1EfEexYjSkOp/t9cnU8DBc52MzNx+uvZ0ltD7w16wwLvSwCKjQGw1mv4ZeNmn7
cS3tG3KXT325PEO3RyLXUtcFo0QA9qstrX9BhZVWWS7wLNKXAjGOXQu3D02ayATFW2/rZx5gPgoX
78Qm52lowDu3oYuBF950NiXnLbCe6oaE8WRtaP+xghSOy9V1tmeo/C6l0x5tWewdx96Lab5tcjlU
kChFdN7+ybYFqMOZxIzXPusqWLC0pHlcofotBbvjJvLD5tYI7d/wB6sahOkZ66AFe5wb729rsLoN
fvYVSoU88NrPsaAsplN/chwvLarl7MD0LvVW8etu5DlEDcKpZ1rwse3zMEoQg4hQ34fYA9t6msH3
2Ytdnx82DctbY20faMJjx6UoJAuMI3h3XGb/rPkEYcYAHYvVbK/1qrN2ZcfCTI81wDJbnhyqQeiA
jZJTLvrXcP0AZ+94cwQXTFqhfSmL4xrADGxuEdvN8fYW+61GXzYG+8Bi9xCIQwXFbRPMkNcgKXGs
LfwAG+1bmbrcjTc0GHo08QQMw3Iu9+O35ZgExNk25NjBtemu/VBQILnSvCyuhM3acHIZe7QJPcxV
CCnNHLMGUH+DZ5PgAVt83MAAc0HBQDpz3j+OiubQZoGTnlOsWx5Vab1rwHdWhyZrpEc7XM7YD352
7O1GOV0RgbX8Tlv9rhCFjnECQTtGwA14aRPRSwiqKGruAEHAjGwmq4TAdUMXZe6EbgGVilvB4WiA
bbBbLTgb7fYFECiGBez1Ja5bXnWLc8L2Xkkvfhj3T9gFy1Zwn7GotjLxR+9xgDNrTDFrjxXOXU+d
FKglIK8sqiXYDWCtV7msyeCCqkebGtOgSEt/zJCCdLaKqsxrYLmju73Utt4FYhlixxvf+TrfihIx
x2w9hN781VH6AwN4P5f3toaBMhkNSJuaKBR733soix67zOOGVgRKhHjtzNWGWWTkAgk4mnF5Cal1
EQHAO3c+qwKkVudN771D0bnV4uCzdUeR28oM/SnuVNro201cBeqhlGaNpw3yxsJyMzgr3dswwgCg
ezpxBDYOSBF8hyV59hR2vwzug4gcITGEWrm3ADiYA5BIfZ036IhtzB9YuboTz9sXkPkaBGgYE8s5
O/UKWH6yVX0oW0UjtnR1PqL33wW+cwXX++WZEXBAZSek7g71An694gu00SPL26rN7PoFLnFxgXiT
GXEmobirZmbtI9p+ylVpXjx7gLCxMnjo1SsYoeM44snV4WnVFPAzBtLWLp9WJg5W0INetjEtOwC6
alZ+8xJDRb/ePc6L1HgK95+q9wrr4mWNDsHrMK2qpU5aIL3wBcU76GH3xsXhVduwjDBDEbWc/dPK
PkxQX6I/DiH1w2/05GmqHfTQ8xAA3lreANqnXuVAOSw6gAwwpbaWt5Ehqb4I4S5g9dOD0xEMT0WY
22QJYhb0qW3zjNrjGDcVSomnEu01GBVb69Uq786Yg0A2KEcSEFyD+Y+YqmtrALcGJX0cnDCvaPBc
ijFHxwPdojxb85K7flsnuhsxt+Nh69x1N2t+Edb24kjnatbiFq7OdaM1Tg314k9651Xhg8b4Blbw
0hVAEFkwJrbXp7NfXjpnTmwMDwK2X5M/R/aMlX3IVR0BgR38IyxH5jYkUYAr3rt2TnzT3k+rFOlt
B2XZ2bZ4D/QexFLSrGj4fpTLycdSjg9nYQyUkPPiJf/uiupAiHwU8BUXG5th8cauAPSO7gpFOWvh
AV0KvOtkWjNebFAwzxf4FvRJMAa/iDk9zyNO4bGdWjD5+p+h3Z5XjZUBt3zZJiRr+hV99xTKLnDn
oGiK2L6DiyGTD6Ty7FQGwsdUCZnS0Nvv3f2IRz27VaO4tLPXQOEsIXWBOTrQRnAU7ToocIMYFnhv
3oax2fugX+wBbku6H/JN+3iBpXUgYrkQMsB+ABSXO+ZWyX9qz3qvZ/z7u8Se1gDeW9Rjq9jrMEAr
qTSe6FWl9RReB6Qme3iT4skVDhRY9mnznH9yqGGKQNwegID4rUEftbU4dw3/bgIwVPbALtbq5f4d
15Be+ey79a2r6gBqR9JhyaDIuT+emNshfQ74M1qEBGU46X15bXu571VwksP4xjrcmoacREmyRtMf
wq1/CgS8ROkE6gzOH6/OhiKwYGW/6prPza7OHIUfqppngkE8xe/7aVdzwpi2wwiWOOHy6CJIzW9l
vvkEB7nIAnx8o2HZAOF8qCESIcFeojr4AvqApYKCSpZQG6lXgEY7rx73lDUPnoDXvK2zrQFTLJFA
WBUgYgXEnmhya3n1jdkHjbm5vc6diWbKMxe4P8Brs8xKaidQugJ8X4B1lhWPDGP7hsm0a7FAH3QQ
fMrpUMKnwhnGnSnozab66FD6Da0JINy6aZOCbzlwpl1Y8BOqKMDkxgGO63doVbW5dEt18mh3cG3x
tDF0jWYScR8AdNeGHeewLmIJLPsAceQdwVkhtZnUySqaKWeeBYX0XR8yY4eRV5BtMxPoqMJ6gL25
WVVzrBt4n6vl7TkDGbHAiWeB/hh9W9qOEBwva2bV3utWw5mtss7+RuHUA0mK4CUOtYlXEWEzaEnt
gr/jcJpRfa1ioYbPud0yGq6nroYvFelbAD/42yGktS0RoF9shK1q9XdXNIwWCB9/+mzK9rAQP1ai
Prc6OKwlDitneS/M/Ch1nVu9gwxCCAeRz+4L/rkU8OAdV3mq4CSgoCXCRmi0apVYyjxzXeZ40in0
MagxUM9CogGodjt0kkIAMB8dBkWD/2IUBDPNtiTh1F+9tg4BujgHu5eHknaX1QnSCeDM5ltY61BR
jbSU2AlNJpAyEG1FiRbI/RJAw0ZX55BGphs4rsQQKGgEFH+S20nVd4/4uhxcHC4atdkXB4HR/sfZ
eSw3ynVt+4ioIoepEELRWbbbE8rtbpNz5uj/i65/4JfPsqqeqcsFAvZee4U7WMLtKDfbmI2VVc9S
ld4yM+zWujg9U4lvCg+eFp3dOsse9XTYBaN3GDS6qd6w68x5dqydYHLcFI11rMt8Ncw1r6Q51RC9
TKO8taTyUIUmABDQcXrp+Mz/ujC+Seo/tUZTq4UuyFFTpgToyklK74j57joTfJdmxdo3ho00+y9E
cxST2OmBHoCMbDNgiQbiHSkVsCE4eTI7OQDPHhTonqZwk5QdlQhYDwW46Ch2exoNnPugD4Ieb7Jg
bZYV+XBJjVeuS6XnkzwljJ9KM7E1kT93JkfXuMMEeG3B9unmmgheTWj5L2HlUWtUbh6/pXH420qt
2yE325XfenbFOEtXtKfWNN610v+r1hHDWh9Hm8KZygIFFWkH+QkRmnSnJSBZhSfwVb/bRDwmWr9R
QvnYpIy0pORs9PTJWlKWTM8Pot+fy5AzJJfjA2RvB5aTnRFTvOmvaKb3Y2jaTTY+BKkBYQDvhYKJ
jFc9TdLogPVhWoxWTU+SlCC5W3ThLu04cUtYVpa19fvpUA3VrvPlJy/9FdKGLZXx74ACvyZ7VJYo
ZbRjsmkslGu8uOQJspIRueAmWnJrAsssaSAnqeGOYbeJmsFJBOm2qtgGaFXRQzc3cjJ9NqYm24LV
ZA6DctAUwPtIEgZz/o7IGCQWGsEZgKAaIGPTbpW4OgmMJ3pqoXl8XcjdU5kZTlca51z48JJinwb9
NkyS1zoHG4tmgi0073Ex4wpETlMcOxJiiWy5CCLSMqntisZv4Ed2NcL/AmlMuF+lcrAeLbosXfJr
0owTKj9rWnfO0I+gFucZZ/jhy/ROBwWaA+TOsq3u8PdyTU3fiKW2i3nl6GNRP4KoZaoZMJYtW/NY
zajjFnGsvNCelHliX2JI3gnaodL1u0IR91D+XaM0T4LwF6j5yiDD8Brzt98gbDfzTFMTGcSIGEMZ
kUEd6nrGcclKUYv7SBruAc+v5IzQ3nxozIOivJlWUoxHboLanzSclfGx981wZfRoYHjCeDDyytE9
/20ax5vBTCjZyONYnEbXr6SKhv9I0VHoq6iilUzyXg6FDVxyEyXSelAniH75RpCDo1UMBEDASrFn
OWEr0C9OdlmNRDjeSWXf36WYogS5t2/T0Q14kh7b+Y2nM9It5IOnaP565CCotNQg9cq53rQRx5ml
QF92BasIyIp1G0cojxhRuekDnW63dmhpOdR5Sz+9zoDX1xvPMN+mDDcQtPS2HOnGqhWwEwOYbWt+
RE8z4gOhKTVFvyJLfAPpqdNwSyxvh64CzpDxr8z8rFtpS7fvVY/jXSNLL4Co16HFGFjqbqwcPC0V
PmCU56Csd0lXHpJQuSutooOxla0nI7yvo6GCp4ArONCSRqnOIaccfRroVENzx7TOCSph748w+dTA
adoXaRiZXQfrWqh7Gg7qZy2Nay0j35uSfQKEVAzCfZ/IL8NoPE8xXGOFhxFjx2SHkLLSMGLmrOb3
SW3uTQuGO4xK0nHwGMAD+PKHQIzukqpxsphDdKDxT5F+06fpRh3KXWD4O3m2gjHK6AjCzE6T/mGq
Gnoe6T6XoR515Q6zim3USnYmhacc08WV2np7XRKcqJZbu/Bb5nM+IzE4Rn1W8i4l/XflS09WwzRN
t558JXgfg5SRTripSCwMRQIKamyMadgJMAhlQ9hlcNFkJkfNJFEK0GBlznjQKhmDUyO7Rw1specw
+dXKVnsFBmYNnYzWrtm+17GJmjqdxGRgd8VENWrAUgtt8d4rAG4MLTfKd2WD22zS31I+MjPAEGei
LhjUQ42TJBm6eiz1+l4y2gP121EzPHeSwGKqYBtjRktZ6kY0Q0MBQSqhuzUGxsdhxw0QtTMBPcnG
PqiRCwzYgdj9pSH/q9HR72Cw9clpYpBVmhNwHWCumdJvykJ0CqsApFJkN+ztfZmWqSPHwcuoyFBu
wq2Y1eDulYcR3B1IoOGhUukM+oXgtGZ20IKRuabe2WOX35pNkN6CYdrFARGn1F2hLO5A991AafgU
ovq9jNSM7TMy+0zLYyTGN6pgam5apSdPjx8zpfyUa7hNWnpoZfUEPIqkKRjvqlHeQwM2WJ352lLC
B8GrdmMpAfLQ+gMZw7rQjb+4Meeg5DI6zOQfKcCYVT7VZyE29+nYvoISDFa1b4K2GcObRBztTmCI
QcPxKRQlaR4Bv9Jy2wSjuKsm/ZSOnUNbn2NX88AwUwXIuf+eR8gcaBGqrCJoY3hDKs3YGphKAVFO
aoXPDhyOIQ3JOp60v22JC3US/W475SzXwVmGfbESyhoSDqiUsIkRyisMxI5a+LVRkN/FpX8L8mHY
pqr0qcTj30IQn+RO2oSQk1NYEUI/vtVJeDdJ5mai88eXpOud5esY0O4q1gzgkDDqhB6cG35Zp66H
/qxT+0vxxu/LhyyhGM/z8dnv6xtALCK9r+AZg8UzSS/6hARGDe2UWqXnH7RgefJhj/yG2wwyk8y5
FG2MvTGnwpL83E71mv7FU0YnRCbzLWIIkoL8PHrqdOhmUm0hgiL1+4eyaSBQKU/EJ38VwGGec2RF
nLZaDFBAlOnkJ6DYKoKJ4OlHZTJt2q5rq0WhbxwVW6lHWuKB7QPwEhkupFKFogEY2bJ7QyCoO2Jy
sxayZNNCW8RPKnK1VjwFHvHb8trbLpAPUzpzEQLqgEIHZqyL4CTbB2EYHA+sjVqQT07mBFh/zKm5
87tsLnJGNLdZHaPdWiIzE6t/nLz6KYgku6bZ4xQGOEzMuNa4zULZ6lM2heRqgpauI5hKq3IctoMQ
IbKW3IodynF5H31Ifv7BwA5hQDm9h1hN+eODJpm9hvUtLlzGrhPV34DVMX4PGHN1RbEBCfJgyNmf
ZgSGKNK4GHoEM9hE9SRvIl+z1pUgxrgdRUTjnD2Zc9Qhecv8SQ2F+3Z613qGnmnC0dsK8WOVp49B
j4SP1ZynqnUERoKdDzxL6whaQD0mX3Ak8BoUnfGr5THs0Nvozoo6Jpxj9aKaynunSdtWG7fQSu+l
SLfzXnEivedRrAeIDh9D354SiwJfzPud1hlnAAu/M9YkyBwg91PxKivKoerybSYSFxIL6rfqnfJa
hcEGcd6oquc40Y9tAqrLjBVUWmLht0EDrSb/YcuD8Y3l4KGXOWrMFBvZYEI+rHsei+5QNNF6jHUY
Ycr7pLROFiKeKCIvqRjAP2qfLpuZEOEa7abMaN8IFsOewuiOU0Ibxq/uc4CKuE/X9PlSxnDmzdDR
EZkhVujHZGuxrskM0+Kz6cNuFevec+iH7+oYw3zt3Iz55aqu6DAlg3IkjYDwW1iHUrBAjVndayk0
5qrXhWRlxuEexjF2slnpgG8/671yKyfUL4Ak6iJzPdHbIXOI0pIVaAwzyHol1dEZgWgMNO3Ybw9N
YD6Ohf6eiekfQ1WZxaoZju7mTBBT0SgIcwWb3eHTS4ZHxRSSO0HCBzkTZugD4+fel4G114ojxAzk
DGM0qHOrxJ6mKuZwTnGOa3PQ+Sj95NXTiMdcQExbxU1FBxOBU0Hb5HKm23UBtAs5zX1RcIiqFc3X
ekSyYEroFSnKbaTDTWrkdwRk3XBU6TqBZG5zwBepyuANk2a6PC00b1BoMIZqxCoV7zWd0UAkE+Rf
0vBUa+K+0WlIm9VfhPgfGVgCD4waV6rnnj1JCqRF4IURIV41yjvFLG+KyP/Io+KMVANipWAA1lCL
hs3ohzCrFHCmU5I/subhu9NaLcSSqc6kvFWDirANTYIpYoDkxTlpavEkhkAjEwFgSxAoR1i4AQPi
GdtjjH+GrkIotYl+pw28Z7OGoaAW1VuXdTohuv/NCaThDyUqNn4dromhGIODat0ERk/DzXpLQcGu
NFk+wFE+d8Vsp8x71kZa+S1PhxTra6yDgy0MyG+e9VYPyGZDEJcMGb5KNFDAFbcExn00WEcFLXpL
15wo6O9oVyG3Xw+foZc/J6H3MdT1B3yHYe23/UPbdvFWUXwglUgMlG15UILGRtvqIVLBO+cwyfXQ
eNY8/VBD1svS5zIdf03yeAdhpF6rhUQIN3xqRKiJRSgyoOiZ03U3iaUeIQhCeMjijQBvMsxkei5x
fUi95COmJEtDs1hPAwhIZn73RY+ofpm16yZue+BteMgqUN5rIic6G9GxNpvXuMfjJ8jTg4YgY2oK
x7jQNkasHK2GJqEsQZcZ2Ntyi7W6qTXlDqD/DXb1W0YS28wrYa6lW0NoIEkNxB8Eg3urMO0oh1TY
t/keZDf1i/GXsujUCAIEOtoIfYioirmtQ/BKsXXo8mxrZQ1w2nEjRiotIXlgcuEzNhYO0ZzsxWr0
5rPjLNEqVmpfHQuOp7Jh2EFXmSQlGT7zFJBuAkgkUJXJTjOo/Vn0rBqRYOsZ0PSZRNz4OZzNqCDn
9BXeipE6U+/fB5RsTawfDMMEBGlpBJmut1UjcOsa1EsiWw9V0a2HgUoznYUO+PyPRpSizdSYm555
LLinMF31fsy4S98zymrXaRg8dmmW2YNvPveDyGWGXRT16ypvnv0u2CRQ9bZJEpo3qpSt4Ui6tBXt
ZCLP0xRZdzMRIc58qo5aJRxMVCatQodW0GorNQCsOQDxXPk1x24r0m8fOTf09rZvhL3Z9m9eyI+a
DLBQlvg4ptFxGMM7ozR+T5z2XEAnUdDeo6rcm5p37gfpRlWQy5DJeUzK8iGpN5EHvr1lBK+WoiMX
2UNDwTT1xiODA0Dh3hMznvtIyOhOh6fWK0FZpvdRWBxSjemSmN1qVnLXxunjMI+3cLvckKjeDMXI
ZB8QEFTbg2oyFOzmI7n2dvTMYF6M/Smq6bVUiL9Byd1ISXHnBy05V7C1IoBykizdQUB+EhMRXhSB
Hry3ayl0uZAuwD4Tzsskjge1tI6iGuNxOjMGMuQ4Ema7vkfq0ZsARMc6rBHK7950i7c/xNWnl6bH
Vq3cIceeXpYA41mNma5yJn52NVU7nzPeCQu12kghEaSIHCSqW0arej9sxUlImKjy7YldhFloWyiv
mJE17pgSwiRnhjhaHHGTgdBLLM49iQBCheBR/Q+f5uTftMhc2ao5bBStfmy8PLFN31jjsbOdGgGW
fwGSibQcKKjwKgzy3yqKkIxBGcDuu/RODpP4gfEzzclMddsA0KNZ0duhglNXoU4rPlJZsHUmQfHO
XX+I9maR3lXMfkRT386HuIpQc9PQFsqQhQxyx6BPExkgVlTVmgtpdAgQYMO81Ks+9InDEAwVc0Eg
qCIuOkmg3nuq+JL41GvaaLyC49nLertRM/FsmemeooPqoxyhdcxY9XYQDxh8RnYsdr6jC/nfBFxO
XscRqwGdFVpZtBLbzWh2uaP2HLDKQKNYSO57ZrEmZuiM7iY8T0oogH6YvXZyJbppG/3yBv89g/61
rvRwnwzBUey1R+hJd6oKEDkBqB8O0aem6SsDQoOtxv4tFjq6HcXhfUo0Vqfo3vCRxMirvRwlT8VE
ip+WtJUn2GZZpznazKeU+mMpwlaR6+otAgGvtKjj+DqIY0XwyfPEhoVHehjq/ZucmcPapIhGWcen
jBJ09Fjmbt4QdnZkxPec079yoX4NJuDofuUIKWy0pvzb0e+SDBKVqAE7ymXox0pHachmfVCa3fUA
ZrhG3KQKEgCsNa0S0SHjeFSrEXBk4CgSDUbFqkrA2eNHMoD0zmkLDIly6ij+Oqk6jTrSv4UKd8FH
MiArYBBXmIo4agnwF+gbv9R/GfJi4FCZ9J3p4dxe6sxQsjG4bTowY2Mm34rNfK6lEI8qy38mKN57
QF+GkUy0M7v7MJuY8NQBIyiv7WwD1xfIQwFgWPD6joow1ZqUHakKVSSv7M7A7B/MVr1B627f9EVk
M6oD1js9C8b0AkF8NyRQybIYcjzwdMUCzdenTw3YHKcoJ/o/4nssQ3huov1Y1ai/x8cuwWJo0v6g
63UuVB1AEbobHTy3EP6WwbgxNmvoMmQGpAeggmvlXPjRbSplm6ke0dbsnhA//z2o6UfEcRBYzR8K
Xtfq6EuglaRtDcCrYq1BBY2f2nDaV1Xi5LUA9h17cKNh6cH79IMtHZuZSckIHFyANtJZ6iLvFFUy
dpF0gmDm+6tEC1q37StAXnmP0Zm2HsP2pYoh2sdo/ztKqMzpLQhZUldHAiQ2xVAxChiJqyAeIpBf
xus0wG4aLf+1L+MjxYGbaR6WZvk91mZuXlsfItXCSjYil7QNBO7UbKsoeRQL9A4DfIgDlY9mptOt
VZTDSmpRDtHT6I0+9x5U9G2lskCY4O5DZMPHfthbDK5XulzfVIjGV75lk+ltTehFLXKqU9BUW8UY
opWBdCb74KWTEb2NNDdUYVNK+mBL2oCaSfYGomhfV/Adp+6hFXXzEYGRu7wf3nMtOY3CR4ZWCgz/
z6j0n5kPPs/6Ls3UvfZ19UcvROw8GC+IZHKA9BJw6CYCUESNVdkh4y+n+WMHdL8sh/VAYWto6TbO
JXFV0ZlBjeA2AnAyMdNXIbjDYgP3WI2HtmtjxnoyLPT6SVfllV+YNzUypUqpuDp6WlRH6ZthKBxu
0S8jRLj1Z9W7S7J0C03UMRq8TgjMbBumh+JQQH7uTn9+vrR06doLbUXZH0pZAWu3nRK7OopO7wI8
jk/6LngWTpI9HodzfOuv5Yef73fhdkuvblVvRCFT5GzbhzJ4mGepTh26m3JwVWF81oD+RuxuaU+N
JgOHWMwdzLfeibf5qXhBiK3DGquyx4Nnj1eeRJrV87670UJHWW5KD/2C+VFsaNif4zlYC3a8G569
3+C8rohRXxA8FOf3+EUtMGzrph8HKQO+cKhgbBXPg7z5+VNckLAXF+qmFpDDVOnNdFvUwwmVFDeb
xdH8aNrpgAjZCfLq5xtJ8zr97k0tJJV1JSDgtCiazFajqAe7oau56gam5L7cXrnHpYU1L4cvLwpp
ND/pDPaIeD/uq+O0TvfaBlTPqUETCczDSnHELZoGV/StL728eVF8uR0N2wxLdb6LKAwPfaqZNLII
SBkDNjQKa02/InZ96fsvtv4glwGzUu7TBeoqoOhFtRHr+L9X3tqlzbLY/XDmqN9k3lp/z4jRzTbB
pjiMd7PHz6wGbl0xXf7+45hLR2oz8NJhbNgqWQpIKf7omxL1ip2Sn39+ju/fkrk0ojaNXK0yjbek
dKTZBvIzCGANV5bvpYsv9nkag4gIyGG2Sf2UlG6bMFcEK/HzL5e+V2I1l37UOiojGERpqM++AmfI
P6td7QJHHf/QBp5sNMDWma38+vlml55k/vuXRSswQqPFwL0M6U4WD6n+oBYvP1/6+/1gLq2pByMI
s7bWs600ocg2/JlII1P1wSx+gV1c/3yPCxHXtBZ7HOB+Vgw+v98SUZjw2y0j9Ju8qY8dInXw9KXH
cjJc0C6cytDEEku4i8H0XvlUl77UYsvnpmQZksjdJ+xqyOEOJXPHn5/s0odZ7PIC5idSRLw9uWpW
Cggpoj6tk+DKL7/0cRa7vE+lxhuKEHek9K9UvrRkKohFd0AojPTKDr8Q482le7UANEnV5SDfgm6Q
ZQTeRkOhMkPrRB81UP6to+mUoiVCik3XPoro9P2nd7f0sfatMup7Rci2nnqvtX+k3C267sqLu7Ti
zMXel0G2wKHizUHHgucbunkHK0FHqB0HhxNYnnWN0pRUaKepHcDUch5Yxe+fH+xSaDDnaPpluza+
aoZqwaqYGXK2tNFtCV3lVQ7n5wnhXaeMbWt3LdH4XtLbNBexQYa8XoiRxQN0jC+s5kbT0BHBCWEH
bn0rmeVgy+P0oBlRd2XRX7DixdLqf59PGiITxmqcb5+DY0FvP7Rn2evZFJ4ACPmxs2kpQviH1LXK
7Gsehhc2g7kIInqpmjniGDmuCR/BeBwRzZCBsoONWXWGcGVRXkirTXMRLEwxyFAK94iHH9ZrewOX
cG2ho7oCe2r7drwW1/GaQum/6XmbS7PqDpBrMEl8PVgDR0VW3FCb7J+X4YXYtLSrbqJOLfv5SUpJ
XCvTx+CBugg/f764eiGoLq2q6Wh5gQgVfdvosLase1E9DZpgF7VFAAHbP5aMcZDPEdKHSadrCG4E
/id9mmDfZDt5Og8g5nwBVBEoDngBBnO2xkg2uXQb52e1OydKDtJbw0dnYAwGHlzdtwqdzdDchNNz
0DFQpMab0IzrUwofJbTrfDf0BXgEUAtJ4TIrWJeWeW1hzDH3/+bC5tI922pEgAhNw/Kze0fZKFtz
128EVyU3vfJKL9xgEbK6UVUlLxXpc+SoDYqeY47V/r9dehGQPF1NNKwFky2Ir4daCJxgGu5+vrQy
b4zv3ssi/gwRvi6Qn/D+boqXMi/u0ZhmDNVBvvc9uit+0W5KIb/pJ+thiEW3qAAyhkG/H42Y0aHn
PdP4iRxYtqhyyfSLUtdHHoxRI+MCr5qgSQWnAWzzPmUSaHQmpNryXrDMkyV5Z1OAPOhl6W/Qo2dp
FJ2fn+pSCNcWJy99tMI0kibeaqtuPT7PsQ3C8sG8RTAEg/Hkr3FlXV3YR0vrNnGqKxPxJCzfp82Y
nf3gSsp46QmW1m1gu5OSCW1Mzog2wCp899xi4+3EPyr8UHmFqCPmL+WVqurSUyzWLpwuvSxKbub7
n6m2BcNw5TtcWF3qcuUanldE81N0G3+LSsejxgh91ziSgyXcX0CF//E+i1VMqQ7NU+U+5ll1q13r
Cg59y3Anb/6VU39+vs0FdzDzXzT9khmgQYMYo9UkW9UFzrVJz+kW1ff6XaHqBcfqGM5kS8isr4az
SFGBJbi/nu6yEw6TJ2YKV06G+eV9t2Xnr/jlV5iFqDSiD1dGC8ydLrZPIhAThk1M4M3i5udHvbAi
jMVpLQAWltKhTrfhFP0FRgTScqyueDFJF1IBY3FIx60EaqJt0B/BCcvYlK6+w4rL7SCF4idj0jII
oPysopN45WkuvbFFnh/GlSVHGvhR2Zfu0I1zLGV8iBKLIdC1A+bSC1tEnF5sZPiMWI2KyWNGRSlP
Hz9/iUuRYGk7nw1BXk+FlG6Z8zupk/OjV8FLvbHwJgFqANYQctF/3EhL5/kUyeUkxhwVb2baEms+
Dag7vIeDbbwxjRVmmj8/1YXXpS8ijiXGhWkqWUJ/5UEM9pl6LW5eWFv6IuIwTMrrdpSS7fABLrPe
j2xPrO3JA7vVdB9zdr4PTmNft3S5dMNF6IGyF4UCTgJbq3HH4BFHg0MLRzAzCzuMrm35i4tgsefj
Ts6yKVOTbfPKFPU5sEsbvXsneRY3s2M7BPb1zx9m/tnfBBd9sfElhflY0PE4XVL9KeTsEOSFBPDq
2lFzYSsuDeiHoPIZ69bkMug4JCgRlAhIj/IZatWV8ChdeoTFble6MMXLgZRmbq3Jll272ESuoPft
sUFZG3+ze2D5V17Xpa+/2PZe0FtUMJgWjsaB0UxpvhTx0xSdSula9+XCTtHmwvFLtJcqSfaijAwj
lQG0/0FS/ecPfem6s6XY1+smaO/qHteNIUQFDJv0onD/26Xnl/Xl0mgEAwXIeSktVsXhrZD+tzxY
W+ztrjR9WZ2vm7Tpjd+PdiqHp//2kxe7OO9rz8vmt9zhJaGJWwvs4M9XvtTL0OYP8OVtFLqsVmbD
pVVX2dR2f/ahZ4bHcmceoLdFV27zz7Lum42rLTZuFqBD0FbcZthEd/1DtkPEK1gVsh2tg1t5ZzzA
uN6pm8KxXKD02+iQbgpX+mX+RlLZLX9bu2s18bwwv/sh8v8+r68hQlmp/JAkOqbBkyQ8Tf0xnz4z
4VgbriBfWb/yvMW+u89im3twDlNjTr1RIkDjRkOApspepATsedJVZyaPrlmCs1baV/yEEvyV4FJX
ssHQXzowzb3NTFTBfNGNVUiMQgojsMWtFm35nz/8hQ2mLj6IN+pUgFoUA1C5tZAxQ3z75wtfWlHq
4g1HeYzFOgrZeC0zcK12qQOE58VAwOBJcfBRuvv5PvN2/eYFq4sXXClthzIeXShEINZ6Lpxbr4/c
rm6e8dfBb04pr6zdS01MdRFFE3MACpcUMdl0F7g8G1Q2PCcGwDJdiXBs2r7SFgOFm9xT+v7C6sK/
cusLH2lpOivqqQKQlTu3xV0l/lKbKxmnNH/lb17e0mpW0/ECzPom2oaim+xw4EZwCIEJB8SBvJk7
UViMXkumLiXUS2tZdRjQ9kbSeYtmYY6eXfrWIRAX1PKfNtDx+QETnqBmAf4nrune56h2hNl92aId
GAS5y3lvT3HqaqgK/7x0LhzBSxtaPykntY0rCsrMOGaK9Tipxb4J6bL/fH3pwuZXFvHamhTD0kK+
W7fJb5DOdP1ducv2YLWuZBH6vMq/+4CLsI0aRdjJLf2cDiDjbtJNz0n1/NyMhBdwAKzL+0Ifz0hy
hk4j0DGzyttunHwmudA0pyImS6+VHvSdici2hxuA17wjg4HeLEbzzHzx68zWmYQEW6l1TB2gWImD
W2EY1got9Ap9m/o9jA3LKejGpla4nfzh6Iu9a1btNm+FV1+GQG1GCJIi8ohuqjDWSOzGf2FgPRco
vto6vV2PcxLZhLUUiLBJdZaCop60OIW63GeI2hRvQUz3OcMaJdd3hcJUPVdgzCZvY3XNcPPCcvi3
br8cgeiiVP4EumTrARbq8miDejqqrtbm59VwIaf81wz+evm86Qp49Nk2nbxNVhVOUIi/jaLYd9m1
ufOlEPUv2fxyDxDoWm3O7WvDLIBUWoq/sixw+X73FPUCxryIhq0zXQC/oiaiKxeenZfTlYRqzsm+
WYv/qoIvNx/6PNaxkcq3hU9btQ+yE6LZp05FJU21gPVPIMi16r81g/5FtC8384Sy10aTJ50SwTGE
X6IRXWkHXThQ/p1nX65cG+jCh+yOLZoIp8Ef7DyCPYtkxYjeY3TNC/Pip1qcW9gmF1mpFHOrF53b
p4zo0G7iu2KP5NC16HDhgywOLGmQkBU3REZE6JWvsmE46Ln4bMjJk57IVz76xRi3TCA4YfNJpts0
bPwH1fH39aZ7hiG6vjaSuXhIyTzelw9S+aIZizJQdYpV2kfohtLTGlDra4Ht+HZyn50V5VrIvhRQ
F58FYiXSwbCAtwiB0wzcxCc89xQbkjM5i3AlFFyINEuj6STQ/caKuUlhWvtK1uCl4z0WSeufI82l
+dLSMBpUrA6HfAb3uyM+FNCr1snavJOwDHFNyC6b6l3fVPb1lfavuPlm7y8dpGVgv3U+8ERdVbsh
eoS+pMOQVItn/CXwKupBFlYQO5hrCcEjagQorUB7noQ1rhYZTBPcN4B55ijoKOqQ2RDbHGDOvgOI
6kWSgR7VcveQVGj0phZYmmiCd9cHob/qc1JqaKOmzKmG8I6NJ9AzQkDQ/gTo6BEScGhqaB026qHs
RkiKtSrcXm/CLHRM1lB29yLaVsNYHkpYfUIevhgwuaxYPcDORodMcjs0yAJkcgTBg+4PTTsHKvjz
p7qwEpaIN0WEjodIKPCReCP7xXlqg5uI1tnPV/+3oL75LEu4W5YbzD4iTs5gZ95nqLe+Zn98BGQb
R/2sfDe5U23oyy+oXr7Hx3HDO0LinZYt/Aj4Xjcl3SgHoj4N4uBKvLgQXcX5718289Cq9aiPDSgN
c3IDDYCyfpNld2HtgXx9+/mxL73URQUOMQSqSzgf5H1wg/DjRmjTW7SAnZ8vf6myWWLjcGGemqqq
8q3V69VKQGpv1YNwX3cdmRQs8bWe9rGt5uy3YTYWKNWtJzb3vUJK9fNPuFAQ/Gv9f3mLkaqkEUKO
yXbSGWCCITeNp/925cW7a33d8EXVYqLDkM3KnaS+VnFfiuPy/Lm+/OhAMqIknLh0sEtvlPW0RVNk
NS+6f4XG1Zz43/W+WfTyIie21C4TB+IrffTejevcySyjpuzGAneG83c5nipTFN4PSv+aR7y8LLIO
tSG7Y4OWgg6JrdNRmhnbQ0p2OnPj8aFAl1xlpKXBUgDvruVPQuadOxTBr8XsCwePvDhHQV79/xc/
97ThGmw6Y9VvJnseM6D2+vPXvbR0Zfl/v0Gowt73BiH+1zkPbLyXV9662VPGrmdtxSs7RJsv990n
WJyinYxm8Dj18baZypvWG0K4lwm2v0IXOFUNUwwnUbo+PYQrmNlWa6OGZ8NhztzczPeNlf2Kcm2f
ayDb41TENyaJ21VVIRuJBTNKcNOvMO/xUUvvNFX7XTYFfL9C+c3RsYsnSHb5jFllBqmLOeYvuCKE
Ak5HQ/4RW8XBQx3DGMOjmMd/hLFaD147biYDlWBVcdVycNCjOxdYkIhydEKextHRh2xH5azV2Huk
JWo0nnQV4/d9I8qwFgFRtqowJz3Ot2Wk7aP8V4J6eMH7oNMD25QR/UYxtCsJ4fdhw1jCCS08Png+
7qVyya5t8Rm60vS8sOkoa/93YWWj1/eCBbXY//RvqiPnee9Ia3jx5IWik62ZOTiQG4vn6Tk8gs97
D59o6THhuJbszjf6v0vO+D8YQ0nMkrHj2QIhXidVd28W6oMkNldStjn+fXf5xfbsUmyhIL3lsLHq
Td+L+Qqh30dWniNkwjUQ4aVnWOxOC5CDIeLBsMXrTPe2Uo9H3PPPO9+6tCUXxUCSWhruPkq2FTBi
UWX5IZvtcfJcPsH+XdetejKL6AmbWNw5xNLOFUjhbS85UWI6YRDOiiKgLz60WnkVlPpg4XgEH+nk
oSSTSCqk3VY5eBFEGvwmRR+dxaF2JyW10JqPX5CJdwMPITlJDCA6ihnsqHFjqMr95CMeEzTj/+Ps
PJbjZtK0eysd3x49CQ9MTPeigPIseiNqg6BECt57XP1/wOl/hqpmsSa0kyixUAASiTTvc45jaiMA
yIitr8HySBT1a63DPmTVyHYwEFzFXbYy/PS5HMzDBJY4JqOKPeiyjfrXWib97WnaNzjxb2me/yr1
cRs3khukBlQedvCrAlKXNd72yH7kmdkK7rYEqaJYi7FGQx72yiJEmLQYAxtSGFHUEOSEIiw+In0D
knpN/ep+kgWhxu7S6LXb2kvX2RxWaXXrvkmGt04194EdEy5HEg1SGy+BcTmnYoNa0lwbNmMhT+0i
n9XxX9/Tz5sLFaa/P3OKH/ZRDQVrA5s/1n9U8LS8c1Whn7d3670s78PLGlJGkigFJYt9l5hIWVsw
SupbqEzbebXp6++vvS/7//tTZYmjV3XlqaJJsgwgAWzwKvBWClLSSlNu6h7+D20N/g8zSTE4iRzL
NxDAgQo2RrfG6ye2E4jQhWcI3y2iuTSWFMzFpPPCac2JBG/3PVVbm1dQdR30DcTC3FEm/VpqzCuG
m6SPtaxyZMN/sxT1sa2wtOv6t9DWbyezvC2N6Ic09HBGW8Qkre8/tGwYLBVrehBD9stiJsLORY22
CbGFmWlbO0AGyRLWQyx1jCIi+wVv1bYpJCKwrMaZDZIcrQeUZN/5VFgjP9aowdBvy6jLXT2x0SqF
lkti+cqWZWUhdYB3OZFLfHdbTymfNCgmS8NOrVUXJ1tShGTXcEmsS3UGwnQasHFreLJyD3i/amkL
QYDebRv2kmu6fAdn0LcO2ZHnBzubp8SMgjtJIUvmg5Y2+udhag6hNOCYml6zvnwISpBvCnxUlOUv
wZg8DCk7cFKSCyJA4XbwGebWXY17oeXNDH5Tj6hSiFK5da1Uip2szW8kNb8fa/ZyBvW1NeVNaslL
0fgUH4irTuqrJaZbNjvCDN+JsksthKlKn+4RbN6bKWoYIrTPQy/LWBd64jm6ddt6EGv9MZmvOFyN
IuTtneb7PmQvU1QAWEyVNUbMXBn8vXqiM+rgNU8mIj1cbY2WA7CwQJ2NIf6x5jqw+4ORTDeD0VxH
uvGE/etlADVCEpjqS/L2vV7dRk37QzfUGy1rfkmlVy1quf1O7S/9mCdf15K3VEZFWats6a+KMlyh
RIILIroDnpBDI1fSou7F+zqmI6oZp9P6D41Gaqwysxe9ClfwQq7bzLjRsFazgqa6gY9KNMvEZYSN
tZAh/EdQg+Wygf0uYTQhZScpwxUr15SxU1SNZ3ST5ZC3mVvdtmFJhr2P4WLJt7bHix5P3bqIMpDF
+c+CJCN+YASqKYXXQVlELskIlZLyaK/r5aseWi/IiRkZVvWbzqY6StaidYs2ADtBZx5ZsE25AJLD
1BKAceTvqFfcqRE4nQKtbxmW3+QOINFg/YKpdimVMZuJfXBbydml2cvmwiTLh1zzGm/ebcLz7wg4
h6Q6811nGese2TVhXghlM0lcIlTnBlqTANwHaW3PODyY22CC96qguC9hCN6jiLRBdLmVn32D7Zc6
aht+y+ogdqfazNwKvEhfZTtTon4ntC5sK1y38oA71yDHH/dOJU+H3Kvvwk6bR/0E96dmHeHoyOyJ
ob7WvCZ1dlf6NfVtgX4/DeVmslGHTlp8jy4J68qUPElV/qx7w2PbxmRMKihZ1BDApLRuM5pk4bPB
P6Ssu4UUabfsE1XVZgqmZyoN5xZJqbaSXQex+TbA9ViUsrlWZSKcc48i+4kztMD/E2l6wx87bSZh
76PCfyWHfjkiLXGyfriMe0YhpT3rHSYy8f2dMTX7UOcVD+Y+dKpKudU60vG9VbAqb8NCqgaSjy0C
jUKu6qVkTRdDoLp0eXvNb7d5kT2MI0Md5V3lDcMvYLKgK89FwetADV5VDTyVrEa/soY/eHq/s02S
9Ao6AD93FaO/NurmuYH2TozMKQaluWwFDG3E916UsLgW1+ApGkhtJuFxD3uG28jyo19Oh6ixlzbE
WVSNAKaAJSwLxB6Lsc1eiYr9amz8xLjQhMvgGcHNTB5ro5luV02PhNDlBYxmhHfx+GS3HlKJEk2E
EqjNIpxvYun5M2/0UamheANnIdWKiqdNIClXyojafIDF0ybrMJo3Wk2uUi1lF8UEA1wfUVbaYMKD
ZSfwsVudyz4Fg3XtQq/ja7NP33SlfuFNM9B2tQvPMC5SyHR2Hu5ELb+BI96KYmTmAbK6whtvSd29
PwC8rkJ7m7TjS2DAMuMFuBrt6VBihV1icsGJV8TrVAbhKVf47ehqfugFo5vKI2KP98ePscrQcYDf
WEcTjHZR/JSV6g6Qx6b11V0YBz0a0ZaXBSDGTFtBygaOkrIHMZHHlmHZgPzL3JqWX+E96bp40WFs
cocsexaq2BezUQm0te/0evYtHmP27L3q0IADPzM1OTGWEUfj6xCcYRupVD4X2mOU3gToXjXz7BLy
icGvOBpYt3oEZrhmsd24aS605bTRtsqVdKM78Qrx9fbr4cypZVdxNOsdatmT7JGdA2VNz1ES8d+W
69SB6RA43cv0i5Dpgi3Vsysdp1ZUxNGYXoJKmBWC02JI2YQLf8M71gkdIo3UyruMaFd/WNoFD/T3
sSaOE7OwNWXervAv85fhQt6AS/o57cy1cKNldjhXevX5AqF5nNZrGTl55ciBzB6UsRrN4sFAB8ZY
uZbVX6IUWZ65XZ83CtM+ul1Sq0uNF5E7VK9KsRWP8c5elsxZf4Wv2kV6Z99/fZxTk+6jm4TrUq6U
+TCVNxMY7uL23AnMz8a/j57N41QVJNpYs1uCjZAmh5/YqFaRa20rqhUd6Yah1uZcfvbEKRynqHST
yLwwOZBcfyuaFzU6s4n3+Y6heRyg0iBCFZpg9buln1f8G5WeEMS+TffC+HAp++eezBO3+jgslVpp
k4L0zN4LE9XVnGRtzAVz93W6Gn+c2349UexjHsekQBVWRjpxq9mYgC2p1jz6VfqDoSkBpmC8Cqq4
g5Dbu1LMHpad3igJy1ACqsVgso1d2NGd6cs3vdfuqmncGzIDvDTunpIkOVeTcOpWzj//MK9rUg9Z
JmMvvKzqE6ti94BcznThc1fwWXM86sKtQg0tnYHMJtr6m3odr+foChX066+fo1Mff9SHm2PeRFLH
N4d4/TDq+bqqlZfAb7/5UpW5Xc5U3ddfuiA983id6IiOU1N9DeB68kh0at5QM0AOrgs5WWmGYONM
ax6HBiDg12d2Yg/VPE5RSVrOK10my8c05Xul4F/IvYOm6MEaJg60NosAXGWo1wBLnuHtnFnSOnXY
43iVPSE9HxuWhNJ2bFZpCMyhRRI2FM+SySA3yhB9l9ej1VSLHCjLubM9cWGPQ07GgAVBk8hkRi0A
1Vr9Xg7tlW/Hv4pU7DvfB7EW/fDDCIMo8+s8uERPcl8n6YNRisemEtdN5YOFwaH99eX/fKnDNOfv
+eGRQGpUWsy2802YhwfF17+zZ8YyX3VQTRBQf3aM+dgfjlHpOHRGjaEBeHlHgq9TtY8lcc209M/0
pZ8PoExz/vmHI+Ty5JVWkxBGDbEn17BMANfo6bmdg1M37ajfSJk45lCg5z0vbdWI1yZ/xA3P/urO
7u+/vkbvhTafdCDHcQ5CHApUUJ81ZBWaVhJRTzSgbvT99KIegA4LHsGKQgx7/ikyjB8jlvYgaq7Q
1N90KiN1DCTt2tdYwquhIXz9tdTPd2bM4yAIY2VVSlSLSm1IoTVlnNgd3R4WlimjFxoZsJupA3QX
duGKItqFpligGTP82HtmNE4V7FHXuexPL2SsKqGy1/r0pgOgoSNNzn19GTbFXSSZS8+cdsmUXHco
bttmS5dz7hRONfGjoc7QgU7yMynZKMDwSopBImW4i9PsygcvqpTlxmfEj/cvz2CBs6Y9Wkys7XVs
2IvcAyjulxJWGwsv08Gw0DN3085QqssomFb+AKkZXIs8pHsT9YE+2zsUf80aKfD+dBck3aaT4Mr1
FCMU9dr0TDe2Nffrm3Oq1R8NroTi+55RIF2R/NtcAVDXQnfzrZ9ff/rcuD9pkP8WaslN8FkRBFAp
WRWU/ut+e+ZdeeqT5xHRh6e1DIM2zbEjbAxpGUKmhYx95l6/h/o++9JH3RkjTW8IDC6JGhebMRmf
PDV+NOOKmW/ePnpWXrOxlaLcS+zhSgy2jFQKNmFZAP3N7RDyVoutW+E9OlQRq10gG10VZMKiL1nt
NlT7Ws00gHgdYFRFBsrG3DHvlnBXXzuv3sQyC3NTsM+0UiFsHxtbRSgHb5aOsQwmVTZqP9uCNkbq
suvTQ1Lqz1GijXvIb/BorfxAtVKBho51TCtndaLqdv0Q/xCtslKN/ly668QTcZzA4d2ep2LiBnQr
8xsGPlBajha68u3g9MycKse7NY1l/yP9s+7ZOOqeIcJava1yPKHvi/F1opAJwfCZp+BUz2nMzexD
cwrxpzcQbiKwRjGTjK29oLDjjoVjYJj36QWuwmdM5DtzO13/2ZNxNNabYhXKc0AjGzXhyoX6S4NQ
eKYFnxjoHYdvRKnWgxerEeodDMMCkWeesPygJyUus3pdWfpK1Cz8UAxc/eHjeNQ/TigowFwKnpmR
PpmI77UC0/LrS3VqmGUc9VFFmo2S1HA+vgwTsaD8lTzAfc2jJqMLinGNTCHbBlSBBrn97euDnmje
x3mcOo5ZC4JItplM6kDLdinX13I5G3fs9Z8d4agH6yC+4epgix+9Si86x05kpyHeEAJO/bMjHHVk
vVfAo4kHqqdr+UnvYEm2nbcfM3U1jP2ZY5yIYZnvBW0fnhzWwgtFYqMfxaBAbJbrF5I2rQctRPc2
GftgjLZFYNyYHRlxoT3Upg4kPOm0RWZ4ThAjWtemmz8736MuAsW0VRlCjzYyeq15CyW46rObNI3P
NPIT78rjiI8SF2qb1Ea0adiHiT1tCYXQ7PU/yiaZx8meaaT22DT49v0kWIRkdtafe4BOdAjvVSYf
7pHFkuxUhnxxhdQ046pdRFNYMfRzFWmL7mHVkFQA8c/SULcaN/q5Me+Jahmkfr93qxqROWBOHLhb
MRxzyjf2TAaOpzpY+36U5yqjTt2Yow6iFFaoyjqHwYZjb2SZHDOadEq3syHfft22TgzfjwkAY+FL
Qx1P5Ohqix0oXrBqZ9z4vfeAtHZvDcpw5oE6daCjbiEPYNx2nYlRT7kZ0GJKbmNKGKtCSJv5mRfE
ieulHXUMbSxJVKlxjJBaMqoNwO2fXyo+0XMewwBkYRiaynr7pln1S2Uuj3Qhirj+oV9hi1vOt/5P
c6ymNp/hh5ad5IEAQl3HG0nzFrL2quOiQnjzZ/f8aFDAHFsVIXd9oxmRk1bCUasfSBwj44c+rr8+
xHt97yeDzeP4GPE13dIhwW+yxoJWEozP2EaWGkxmT0JYmeCPX4Rx/51o8C267svZgt7FuhM1/oWf
NFSAyusItyLrHNOiZwXJNewQjTfuahBe6JuglZLy2AxIqwBTu9JkuLTeuWbEONO9zJfjs1NQfr8H
0K+YAM1JwMDy64WVg4Q3EFB+fYFOtaajHiTJcS+Tvog3zBedMd4CNd6MiK2HrDrzZJ/6+kedRydK
b9Iy3vTs0bpZTMGgcab9nNheMI9jZ5Ena34w6nM2EI5rjUzHKVGtr4O6FW6TmOar1Y7lpiirCqdk
AYhY6cpDVxd43CIDj7VtBWe6lRNneRxUy8gvo/ZLGM9UO81+NQBafH2DVPXz23+cSqOwC8ipT35Q
C2InacsDMuB7EevXcZg/WbPjDocSjXH4JUuT5oxqinFFvikCc2Ng5xxVaXTKuYrUjqSlxcCuF5M7
sl+Xi9RalmYfuY1AudMl/SpiwFpb1bZJAJF3BVJzO6kvtBwzcRg9lKnyLVfIP319Zid6yeN0WzNl
YVf5M9XEEzsbfLUGG7ZK5duvP/5Eyz7OtgHWs7WSHQhEBtIqSxrSWkw+bOvNk6XXrw/xTt365NFU
59bwsXtM08ImWQ6nVc2fmTAmTp1R8ZIaF4POumit8cCO5nhnzfznOG9uJoOmiK7DjaGPLCuvOZga
ynvDfI5V6OiSX+710b+TiFooorrL5PKl8HpnQCqwiEvqE8c8vhyRJ/jgVDVMIwurQxTrQ8Efim+W
1K/GydhlVQlsXA8OchZepGl1KyI0C9zzparpS5F727CKsEVrfE0ARVV2kdQQ7mvV2iCgXxW6iaPM
TEBNwV+panFhj/L1ONpPdSgu/NTfTOW4Tww85p5aHMwk31X024k3uBihnylAXLB4/1jl7a7I9JVq
4bpqqnwVK7mxGJN+jyDEXI56fxgU+T6TlOvOmrWL6gsrkN/1Ir8RUXVVGK9pcm6ofqKtHUe/6lyN
/CYY2Pn0rm35oWtu7frMTP3Ek//eOX1oA3FrsBXUSfYaSI+jhgFRAe1M/PVEEz5OegEt6CTWZPNN
WlN7aFRtucijbkIMmOIvRLDydTM+NYx873o+nIJSqcL0OyzDaeAYOxwBN2O/EMUCiOcjFPRL9Rxh
6MQJveOzPhwoKycvkHR5pjB0Bzsz154/YHIVjhxKZ15o8zjus0fy6IVW+bGEGiUk6MPDpfTWCgIc
gRKvo5rSkDd9kSBiqs9wI09VFR8Hpeqg83VrAACnpdMhU7JDLVd3uq5cq1D6cDIF8/MzHIzCTvF6
xo91O0tLlGU2lcs8l5a1MV7TQW/Mbi6bMAUKzho3gYE7IfG9ecW1wF9X5a+Rrz1VahC5X9/yE8/D
cQCrtYYkVZV5tzwXro6IPln7lnfmw98T9J/cg+OwleHz8WDRZ41Tve606rKQdTeugp0lunWe9XtJ
BK6W2Ysam41W9viIBqdDEMKa7biIMir7cGN+s/CoXQZy6fSevvJaTN06OwY6+pIm8h7VMoLppZS3
yBtU8Km4oc0peqxnEB4sEbgukffTUw2UeP26C6jm9SdsQ8nBRK1NfctV5FNWHDUdNAOK5gQw9a+v
7QkYnHkcfpEHyQv7lM7Gs1g11Yf+oW0pthBSvmqKiuoh8yU12pep9S9yDfe5nj2gm7s01YaNLgqF
MY2szdF6iwWFZ91EAFcpKVyLrqehvtZ6qoFlAheinvZGSyUn3W9r97c9hcotOhSz+DE1AsGG/fb1
+ZyY3Srzw/zhoR3Nuu1KZYK/OpKT0GvzZgqKB72n5FKOnzC8UpaT77Qqefj6eCc61OMYjiTRvQ2m
RoGFSqcX7qv2zIjgVKOfD/jhRHzKNMym4WGt1RpBurq0qh71t3KmGz31vecB3IeP7zpjzEsK72Hx
UyiOKm7WDn19SeT3Gf1nj5Ty+4c3Wka5c8VFCdsuRQod7JN5IZsd5UfZivd9ldzHHSbmOn4wQkiS
iWF0C9w3ZNNHdTvKXozdMU8WbW0vrVa6ioBQLOCXYqoW4idEUWQ1SeAvWg/RcSvngoetXEq4USTi
Yc40cC/MQLsDt78vZABWcuexMaA+T4N92VOiiZqrWZqKhuUq2nXlgIlbckNjuNbt8sESVLTrQvte
4ZQJezVYlqHZLWyJIn0ccHz0yGTf8/1FaDFIDVgr0aJ6K1p9JdngRm1Lw5ncP2UoYjQd+4akF0i/
s+A6Gb1fohbf/Lq84mVyNdTUHdvS+JANKf/deugNxeVy3ckSwl3bPlBZvegbJPFtFd1lnrmp+F8O
+eDXyqKycMy/9zrFrMwat9LQ3MRq0DvRMFyqCkV4gdq9SUa3a7qK4E9PGciYpQfcKbVTRPrN0DLU
aTLY3bXVIH1XBRauoXUHO1pRjdo4cEB+CC1ch8V4ZXnevWlLj4UHNagv8+5iwBqxkBLpwRuqaStT
Mtoo9U5ppK0xVvFi6ngb2woYZBZF1MG1fcSnjbGyigBHHaD4voI9odwrpUYl/4iTsLojxvvLG9tL
2BzLGrd6b5jhMjKraYmQ4c1rIsVt1LZyAgmxR+xli0jGXJPaDUoR6dEQbJ/UitsOjdvFbAr3RczK
fda3aOeKy0iexObrBn7q0Tx6a3uyUnfDUNHHaN1iloqk/ouJae3rTz/1ZB5NQY0wKMqg4NOZti89
/H9jP53pU06MaI4jDh1WHs2SiRVJU3xVol5ZzLXaaSg2qifSMz3LiatznHWQLW9AgEbtIdXPiygq
qP6V10o+nBnFnDqHo+WqaLIam203OlzJxjAXriupfw1CXllKSSX21/dg/rBPOrD3msQPvWMmQgMz
MqWAeWOzmdcgmI3pr4r6yo+9dZ1bZ8bMJ+71MWGimKa0rWVOJlKXBi/32j93BqfuwlEb1Toj0gOD
MoxuqhZyhi/DsLC9e2ca6am7cNRIa1m3cXDx+uiM26C7bGWdeJOy6OWHr2/AiQtznOSmiFdYvjpS
vNDECMDQDY7d05999NGaKk7cbtQTPrpCP4ci+cLSyzPP16k1nuM8NtkkAxErnw0S+cXfqBtpiflR
/Y583BV73rLnGs6J63/sKrEHvWcAPx8Ihbz+PZyCje7/SuruzMTkRPWteZzK1vqYYkLPYPgR8n6L
m/qA/+xgVOQAGLNRUfWWpNJlwSQlU9o7WcjLgfhQWCSohZpVbWpuV09vX9+xE235ONfUNcIWaeTx
NHYvcrYtJPavll9/9Kl2djQMquzWiPWIB72qvV9lgihNdN6Z18SpfeTjOmkrsMwpUCxzTcKBMiwc
lnq91yoV6+Iv6HuXOJW+FxUWuiK/SNUJkScrf6m+jw30phC4m/A6COIzZyq/r8F90qkdF1QrQ5el
etoz0u8yogs6s/TSDPOFoKR2MYpqj1HwW80Lgds+LaYcdlWOMC7xetxvTfKzSxkrKJW97TzjZsp0
3qtJfRMUymrSoRmp/oiD1UtdL42fmdcuSSmAQDABSkP1/9FYEtUt/qPMMIIyhFI4EMDWdRP7LmzY
wGmSqnSTXvql99bLkKNTbIXYKplCWZQ/Xqr9iGEuxUA66RX4Kp1Ad1oF99Kg3jKrfSKUfoea9qDF
4z4t6wul9p/9vLiz7Giv6lBtElm/RprFIIhdQcBswaU2Wk9Shu9VntZ6c60F7nSpToTWO238Ean1
UsumNSvCS9SM1SJstVVSUElltmsjUElR59F+0vNVmHTXQULygVLrHQ/EuiuIDKkBQaJ3U6S/7pPO
IXLNlTQfbDam4yR8k3v7Z87ymlVqV7KpMrwcOIEhgNdUSbeYyx28gC6lihe5wUK9BLsJzXki0l2b
t2+9WXHV1DetD6/FOO6LwVh7ADlaCFzMtdKfwrTvrEY+RENxlZfxUrTxVhsBKhR++a1pkKE1xmMk
F0zKmktgYTJJfaqUQkbehU4NgunvjcDbyQGGbcPv3R7WdTe0y8kaGmKu5wDqJ96zxyX3AQssBjht
ehnCKMEd66msid+WZNSH9pxY4vOuklHz75ORwqThpyGpyCGzHJ2sVcl0ug7TlW14Z8pRThS1Gcdl
9loe+LE16yMMcZMOiqNH5n4yvWWtxJeoc29s1Vx0lHXhzszl1on7uyi69+pvfn81So0jQpBmVrtR
p3IdV6RdpmiF/nPeod8Eyk3g/6qoPcmlwu28FDeEwcuWou5QX33dC77DHP69azCOY/Mme2mK8HEa
ZBrmXbKC4ppR6Jp1Igcr5GqsBkdLRtdMCVw0k2uW4XLUXiJjNaRbM9rLGGj8GLZzTbgS9lJ8I+tL
rU5d0Zx7a5+6i/PPP4zIBiZUg2+yUlZMex9hHxpDCj7WiZmdeePpn6/FGceZ+6Qd9GnEQLTRKorG
u3kaGWz6niSsbW77vEwWOmnrtM5cZfR2Q3WV7kMbDJy+k3MtX1pohL2id8XgaVRaljgFE5VOYra5
SuHaoMQ6zyJYtDxreSW+T0J67RqVdb72MBkjtcnSgKQ0Cg5BRg2mqqwTzWcbU9L3WSyBasoKN9bF
RV2MI+pbnQGFYa3NQT+UZb+R+mHV9TWeYZOOqOEFYmgpU7n4Fk3yhT2wykSYzhlYa1pgWN02oed0
fVm67AKdC1CfWJk1jqEBJWyIQAvT5N23ABVoKd2aywHaU7rKHPn567Z6YoxlHJuJ8gQxbzvl2AuA
IoB5XtnJwbtX17KjLLQn3d+FZwaK7+vtnz0Vyu9tTlI64Y3i/UjRPTLUpdLfW27tju7s2l6IHI26
c64g/0TcAQ/u70ebulLP8CrM5zX7Z8r1sIec7+9UJiDrfs3VdH5myUK46Qpwgnk9RedGBqeeraPB
fKD5U8caBavQKyicXNGB8oyB9dAFiUXXd/Jgka/Y07HOHPDzNTrjOGmDsS1qp/l42pox8r7Z6GvI
CLtzV/JUOzwO2EiTFIg8KsFzb9rlHJ5AcrKZdqozQ7P/MMNFoe7v9ysdUlElFZLTGfUpihU3S5oW
ZFQcbVWt1XwVxAvKHt0zzX5udJ80xuPQjZZWmeXNzX4W92hOvLSe/TVrS2vitQ/n4mL6iYPMP//Q
y9qmJELV587Uts1eAJWb2Q9jiM+cw/tO42fnMI/CP3y8rCR63UkUTlOdo5kXorgL1KWsbLpGcgKW
wuKx2Eie5yZULmia5QxasZpaa601u5A6KLlaQbxa6OlFOe1r5UGyLsbedtRxLYnHOqIvRZwxUlYb
y9K3pl0LH7c5DnJIALL96/0+/MfP4T/9t/z6v79t/c//4u8/82KsiBg1R3/951Xxlt011dtbc3gp
/mv+1f/5r7//4j8P4c8qrwnTHv+v336Jz//X8d2X5uW3vyyzJmzGm/atGm/f6jZp3g/AN53/5//1
H//29v4p92Px9o+/fuZt1syf5od59te//mn7+o+/ZIue5z8+fv6//vHyJeX37pDxZvzp337l7aVu
/vGXpKt/t01NYQxk8AZQ1blYsn/773+y/i5MYSkM+TVZFcSX/vpblldN8I+/jL8LWai2DRpDU4Qm
z3OlOm/nf5L/zsaDQkbSht9mKiwy///v9ttd+t+79resTa9z0s41n/te3va/bU83ZFO2FctWdOzy
hlDNo27WV5TKiGQWQwajjPJFUSC76WvDqBc6VOByYWW+t80j1buJp6K6GXOzWGuZKqjLl8rGsTCk
X+VS32LJ6iy/WBDlI76pUJ5Tx6XB3lSgbFEdt1c6gCPWgZPO7QdISqXKVnScTOYPLZL9x3KKumfN
a+ztlNr+pdUozTb3PNaH7Zjt9GSM9zNxclVbZbCC2sv7pspD+5DK8IzKsJgOMDt7N7cU6yYipsWU
xtbZeDLrDKO3xSjJbNtiZ1Lo912hdYcOYu+yXsStVa9L3+6vIkZ2TmFpQnJkux1uA4LSSz9MFYdC
EyzkQ4v1uk+02lUHz6AitU4uVJTc7SIrO/MpsPp2aWVavx+HQC5ckbI7yvZlzQRt1CsKOLwATGbY
crmG0roPhlrba4VXXkZ4vG03yodqnbWAKxZ+WIWOFsjBQ6RMTekyfOk6Z5JS03QS0k0/rK5jUReI
SSCvWsOIi61fm3D9OjEmpdOgSYhvNA8a2qLxURktNb/x0kWvqOVSLydWNlth5nds9Q/rok67n3IS
waxRjMTJQjNb9pHXuWqaq042yT3oa61aw2EQVxSQjpiwM9+pTVV1k7FoHKju+KuE6t+0UcDqYyv8
J8Yk1ZYjQaHw1ekxaXXtR9i1UozEuTCWY1z3e1Fo+iFItXIZRJngGvvqk6rhHbf7sl9ECK0dYaMR
X4yKbOG2HgA2UBK+KzO5dzPVTzdJX/ryQukAfAW2sA961otbPDBM4Tt/RIWaS0NKfbI1SbvGjJnI
xhK1MhFwDQdzn3UJMDJd54pP4fIw2k4pw6LIknzaB5CMdnUaZ9+r0it/9QM0lUAaRlBp8nRjRz4D
+l6tnVyJ1IPotN6ZujiEemGwCVL2WnjdlNSLmArAQ559yv1NwvRpVgbWok6HbKmgm+IKRPE2Q+B8
o8pNTHZiKvKFlEvJWmqE+j1BTLDMW6bCeSPCXZvCCk6spr8I1NS48wGg72J2C1iusCXKVk15vLZb
SkY0YAIXFMwPr0B2JmdgR26ZNtNwVccsFjX+NG3ZNDE3RcQbe2EMteSwxdFstTZKviUqJXBjzwyX
gWZSLEST+/u6H+2lkcb1Bdu3xVUW2Oa+kpRaX5C3SHeSafoHXSurp8AUiceeVTbup9bQnkojK1+V
bEhupcyut1UyTHc1uyU/ItR7Kzuy0GCrhKmcuPXgC+SdtFQa01jLyDYvDJHIm6mwYnZhS6rya9Mb
H1s1pUQKx9j4GMpivPOkIboKQFoECzJ+vAxtW8jfZb1Lr6vQIkjW++bBC8J+WBZSi75wqBP/m5Tl
Xu6mesxTQRDSdCW50zOX8T+WDDKsVzrhFLAEtgbvg+URZIRG4jPLlDrDp+PQ4v2oTZjDhUT9TuT7
0VpWND1Y9q1N7I4kS76t61o8+75orizAjaVTtamVOU0P1NFRO50/d0kZ66Ci4nBbq14FvqpIeH2D
HO03whO+tQqowrEWpidVj2OXafeSJpeVi6aBgjxNYVFiN9rBSKxLBfBSDUEh3flJUUirzkjsm5JM
/Q2FSNazqNsQbsNAUmAJUJJKPn9iNaUXSv7QhqDS2ygKGRQ2cVU7CsHEyVWAphY/h0aLeCQmQVFh
bgxtdafauUSF/HAjDLzZflqmz4qWtoA9/x97Z9Ict5G3+e8y54YDCSQSwLX2YhUXUZRo6YKgLQmJ
PbEj8ennV93uaYvRbzv6NjExFzkcElkLgMz8P2vcmo909Sm1KSnuUts+TbMXM2fOW7PQ8OwWZD2u
UckNa9EgmRhjppH7MPbe5Og8z0nRbqZeJ69TLfyU6+SbvVsr78w76b437lxcMq3Hi16StxrtG/Es
vMn1yariOOQiv4AqkZnk+A9pru6141zWgZ5fm1NqjzE+c8xGOQPxCHH17AxOcmjy4c1rVbyvpSUs
JHc+Y/r8IkaMIPGa5wz5Pb3w3CoHchDmD05ddKdlUeFz5a3ehVH1GZWVvyd6Rl5F1aSbwBTqkPuG
HM61zoW7rVvPeRilY4/cJ/rBNBErWwU4wqG46dpjssYYucVqSTPRyVdVdslWgTTvy1hkB8/0nP6s
w3TVEi3o+j5gqJRHlXbzsUOy+HDLlz8tnYcCR2oEoBh1DkljRuJIbPVIQUh0iUVYnsBi1gJS1D8P
xXJo1u5ULsuuX6rPq0zuac0lezgrroobY1moRi+L8hqs4pNvy3uvme9TlvxnYQlQZ8QGzM6L4Zr7
9pSM/X3ZTMtZxxqLHA49G1zHUZ8mG95bh9zVlugPGY3qkEXDJS2ah7BT+iKyG7PNfrzz+PB7J8NT
GjfFrumcI8Wc6WWOkiftdT8qPT81Mj9HMrGbSSx2W5I5klbmGqTdUbI0fK0G6+wKrC4bWTlIuFK+
6k3m1p33WTYlsHtdestNx5FNnCAGUb1O2eDWe/yshT2WXosjuCeEDH/84rrHrMRRyGO8EugU1Ku/
bORIrtJmKiOPCIwsoEk8a7P02hWtNZvKw5K+XZYpNJvQy81vUWeml3oarUIx1PfzdVlnHj34hP6h
DZwsJKqtjn7NKA3emzqPdmPPFr8xihqgXe4WRU++1hwcZ2JX94NCnUTY10SZieih/CVe5o5YJNEx
97Y1YoA1dx6XgQbOTQpDd1/7VhJcHC/PU+yUdErOq/8Q58v6QhkQnT9Vma/kfsXNa+CFZBCFgQuE
UyleUMnukGaDt+9MUl3hK/XVB3t7El2aviq6Mj/HOUF1Bv6ZaF/8ZneQ6qRoDn4DmWaG/mkpfU2y
z7h+UQ01oLOlNs2Udbzs2XfzL+vaOh8LF8fJru1Mre4DhI5s0pnHuwk83W+wrucBQnXyDfY2rsrn
IgaeBwmPl+Y34dsk3Ys26K9hkakfiRsR79TkMccIP3Oil252gJN6Dq0Dz3bSSxZ4tyjJBFuz9JQY
VcQvupibikc2bMWmsmH+ddWE8hNW2LBCqxRHxNbrXPuYjgXh0ej30A9AtrTXZJDz74Upqtelbemv
EHMpnI31++LRRlkGzMc9vZtZ1uqt8iv3ddYVizsHsea1X8LmAVaoQTIVhtGrP618zHXEWuylCSjh
kDSUK4z8WifMkKGT5+Hez27gfF3FEF+nZNJvak4FlTk9/N9mSur4vm3WW4YRH/dFzjI9euEIPj5Q
QC19ygt8Peo3T+hlN3bj8Bi6YVhvU+0I7pxkip8Wpyoeu0ln57WvAMpC8u3O/lB6+1Aqcwy7YHjM
UhOeMuHx41nZvALGuKRUpYE0e6LL+HgNUPXravlJ2SnezaKa4rG3pfIQh+nG2xR6IgWoq+LP7Ko9
sd0M05tBc/m8QXiPK0lov3tl2JwrX+hgm0Vl1hNfcbsZTJqsr3V4wxeduTHxW5KjedtPpV+qYzus
NwqCvKrXCfzrLa1CdIJCTfpl7R17HYyvdqqe623jel2wNbP3nWe/2WqSV7/1brQ8Cj8YkqtkSNk4
lTXPztg6d0XQrzufQvcnw1H61HTrsF8cLzyqws4tud6305iV6o5sOG8v/TY4dzKByBFr+HGNVwQW
//1Y/T8Oyz8N2P9x+P6/cqwGTPmfx+qnt+4tHd/sz2M1P/LPsVr+4gWRkgTrRCECu5tv/o+xWnm/
KImRRsWKvvU4vsUQ/zFWOyL+BYKRcF4RSKWYucH8/piruYy/KFf5EZN1zJ+KvtH/YrK+QUP/mqsV
KZT8qsBj+UFo4/vvJRO2YBSdVYpqO6UNUXjsypnrYWLM47+Aj/7ild4LNs3sZEuEdBa5v35k+yTe
UQTPfh59+NMF+AM7+DNWIN/ROYrvWsTS9SLXE7ELB/IO4kuqvnXiHgFYbcdbUgKhCM52Vk7d7bMq
v13Qxr8FGifpW5TlaqSJJTPzvrXsW7t8oVDzzRZllx5G1xCzXwb+ovcKDeSwq9iUkh2mgsgStmwQ
nqsgKR+7ZW2Dk1+LbLk402rLQ4CROz/1SyPMgybHuUeIjwAX/4/t5+MAjwyTld5GG39qJrNJJ9Nz
4pbIHk9OMdTiYBOZdgiXJy+8is6q/EBLgFL7KaxrsQ/oyLLXbmFmPRfKiOFE5ZoNT7M3zbSgu05X
HWTe8WbNQM3ix7UfFxr8gnAprpFX4TKH61DLec06ux4iSy77vmUo7s81IUE/7CxluZ1Nnw27VHvT
eC7C2O2J5ssiu/fWOTW7vOzb8Lm0lVmB2OOs/hiRQtM9lSpDT6cwWRbXpnC7CQtU7dbkxzhdO9d3
OvcXgnYXY6bd0IyN81vdDSMzVWM9e4z5qBy8q5AYJPLt/Pq59adIPnlSrWJD7KX7TdVNow7jNE12
byZfm62u6oW0YIHRiINcFYx32u0SsV28NQwPdVGNw85JCjnfqcyQg456+Mml1bTiIJTsbx14Lgxm
lKfQtdLRx2SJY3sMAZkESrHUU7sotONLRmx6sZsi7VCE0eXZcxSxLW1KK6v5Tgdz0tyJbFBf4zKd
2qNO/XG8j6KCyb/DvJBvaxXl8ydm1y79ZNhCxTZSRTIwYs2D3ado+cYzd6nrfM37yI8OSx7quyRg
59o0plmdDxT/meHZQYfcXtzcipWIYnxblxCwoCb1GxiFIERHVXcyBLS4lNap6qegTMj47KZgptsX
3AFgIiFVdRNnBAJuuFBEI3gu/BcnvS7ekI3d9ocOne+PcJWiuKYT/zmNRQXvxRFdEYqQSp1j9lgH
YhFEUy0MSI7Dyb+pOO30axnAd/pRewrKgmJqv422AHD0CVWhf87rUlF41GD2PqGcZCrtw7J8WX1v
fWmcQv2KTr2fNkFus24ji6wLwVmWvjpGfStnnpeQrqR4DcSvZafVsEkyV6/7oIGcIJ1ECbkhSEgN
ey9qY3Ooh7j9IdgSBbYlW5B8bFasvxWBx8U2cstV3zFIhC7JDDJ2LrKIUnbURVn9QHaEKz7m0lTJ
1kV/afdzhxWDX7/OxKz2AZlAYTlmOSGcqQPWNq1NunXt5O1E0OE4IIp7TZiUs/keRyCpy2RgBc5B
DV3Z7+LO6dUuaxfw9LkbJhQYwm30eQybiqdfRI2zdTABEjdBSGqwCcJAW2TQahA7d5X5Qohv6ph9
Og+VOfZ0N9NR1cg5HrbdAiASfs5DEnfWp9Ltc0veYuX5MvpR99aP4D0D6QRPofasHe9d2WbAVb7m
dH0ete9hwYQnQ6m0A1QkSjyN27HfR+EckxboFiuNFV2QyKcB3TtRe8Zkj67hKqPBaNLnoU68p95b
5HxoQoHBq6hklO8I9XZ94jlnikN0KJrvNTmSGf0aWT7QTJ9Lqs2m2XkQ6xq1ZHCSrnHtvCWOtmO1
X+tyOgdWyOYcduP8fbDkdZwpgkSsEusl/p0VZKxJSVZmOkyhT/dESyD2C4PyUh5sWbX1hrQOKw/r
kCFygan9tUZq+iC6YHx2XPKtNjmhtfiGGpr6igTgexsVGY/eKuWaPmULjgNwmzKpXxuHfhwC9qus
BVwpu3FPr1CbXeS6WIJBhzTyd3KSlIyQl040ZYRj0+zbPKSqveaXtXfcjsU3r2raHyRd1Vzikmgv
XANR7T+JBkuDfXRT5MSXSHWWM78YWaVVPQXqlDsDGutonk2GC7Q24R3JWS6d1W5PwKqf5wO1zKMp
mdE0QGC57+N0Il5hmOigCer4NY/zjrQ5Uxl7X5E3FG/zwqluWQzluQQOVg9TJPT0caoWat7XykAk
BgQ6DxtYAIJu8LpmGlUwfTcED+Nu2BayQkmYlJWO9lVex/VOFGWi7gSGihFCvazf0k4zjbqaPJzM
178lsZm+9hqHyCYZqwULW8fY5h8cT4NNst11n2MnKu6Lrkv67ahT0UIt4eTb5lFiul1YV+XCvDra
eOPCXcyHcM3idRMPwMkHK3OnO0w2C54gLXKA5Gkkk2jQSVFtoq4fYjYeZU9FWHtqkwd5sL6JdjTz
Vs8ev72C6aCkkVkcrZQI5VGOUdgc8ICYYc+IMKsjJEXzgFmq8HZm1n2xK5KQ+6OiJkdR0sBdRLR2
JJFzNyGOBnTSPXiLSQPITGmsd46CbCUISVczGarlAq7FmUVFjHfzhPkkyxDD2yGoLOCqu9rtGI/r
cvRJoW5ptcsdpgVWw3tAl/kiNF47UK6EzqEqihnM3bH36Tdbp7I7ZVOS02/RqDW7zlqX7X4JySe4
lHGYYYEP9JidJrePzUCGzbyGHzxhRXw2XTV3YAdrFUGyUDhUf60b1zj3DvsGLjFUk/mvvq/rYBdM
QAD3f7OODGzCNLefWy/nrslyGsl2Qy98smM5BJMWPZJT90ZMdqk3ucvTSlK1OxV3f0uKmWtpqnyv
M9fMJNqb+HEJCpG/kott0+PfiqrIe+V3ep/HohEI7ElA21ltE6z1vH/ibVvCU/9CSizeHVsjkl3d
GMsi+4YnOXJzSv8z+RnTGNA3RZzv18zfztaMp7Dyoi+sSzG4irm/lSsJWV7qpgx4B1m6mW6nEKvn
I0WcZtu5S7hJWviY/3zM/TfvC3lm6HrMFjd27h0pKwkVEo7Mi30RWvtgRjd4qgqx7Mc57f4x3TGX
/Xv27XZe/tOM8I+vwANh9gOXLeI9MT/hC8voWCz2K8fuxylDmsxwXdz70nC4aiy7Y9b9kTT2B1P6
Ewf4f+jX90zt/6sjJV/wfxgpv3fjz+Mk//yPcVJFv6hAxFEA08lc495Gnz/GyUj8QlGD5wpsr0xz
cK//GifdXyBp/87Fhlw/Ijm5Wf45ToroFy6rEJHC+hdJhtH/Zpz0b6zzn28WX0U+Tk5KIbhdyOh/
H7IxjEHqQuZNoGlOEoJr+WNj77Wcfe+jl6OdTTee4+TVJVnqltaKuBLF7zOsAJFpvRQRR1fblwVp
2EG9uODSTDfp1hn4PLvCrJZQYaGFQ4lopib8z4ENU+w8XTCrb3p1ZLZsJl/23bRxKeG8ZV4jQXeS
Jl63aa3nbqc5ttoHUay0mF1C2mAGKI2s94lTTLoFqX1eESx+GLEJzi5jY1+G3+bezaLPcdc0LVRu
xt66a0QzBs9zB7T3eZagaFiC0rqlI7Q22v6ogqaKfo0AYfx64xtSHfVGpkr2v/VR3UFZGeTLrbuZ
ZnDqDymlQLDjQeHGlf8ZDNe4yz4W2jGUM9WO/l1nrDozpiMdtQSllTqpPonZLfLnVKe5uF8iw0y0
lXCyAdUgvQ7HBxaHOfmYeKagi6GZhqg4F40T3SyRuenZPt3ZDumvAYcf+yktZ1+91loCP90DIpXm
R9NPQ/3k8mnGj4NYBuyTupXxpyRv5j59LFNvVXrnlnDVGIe09vxui8Bg4ejidnUHNkaExHxlE1y7
r4S+J27MOSJe8l8tZOx4iE1Wu58CVfrBl2zRDYirTpouvOQtqpKHtTCyP9pVkDOk21DWZxvN/fhD
hIXfPCOhbYKLoswqfGRv1+W6gTVNGVzKylvUfR7lCY5Lr0Drq/BLLWvwXNw21UNRt7clmXHlO/OY
YXPTDhkwr9li89hsRton0usQ9xroTphIeJxYBpO3B9LSsqI9pskSiAsja+J8qXVqu/0qTaCvebFk
3m6N+2i8nwJoSYhWU5CkFYHtezsiTrwPxmlhLoqihuaJBlj2feZ7zbDN6iXVn12dUKtUoKsGJayS
jlqaVVYldbxdlNmzGpxq4EBOScyujeMZCbiCQb5LV7/Otj0RjfkVeUUQvFAZoMUJrnOM3yDO++w1
8swyf8rT2QA4FouOnmZItKTY+U26kgIsmUD7ZbM6iTddFR7h+Z7M/cXtxEbTyL1e4tR3qK8x4ZDe
l0qv9qoIKq9P3HyBJufGdNFD7OQTZ1njztrdOm6h5SFwFLrkehlKVIwupq6tV9LP8iPFsRsfkrKb
S3b51Z+OfkbWxGERrYyO+WRTcV39FhtbNbp5eDeMfZscBz+U8+c6USHHYJIcuwtdTuXyex6YtT/W
9MuN1yjK3HTjBHbMbhl8DTH5fK+5/8FpJh8idSolHRkzDKlsmC67ubqC3EUTdrCuWep7WMFkOiRe
rL1dFzG/bG3HGPYdFNWr7i1Qb32sIjpudtm0xrwUfbYEDXKsnCpxXfB+UzCQRsFCQldKhBvaZaV+
xwDIuOl1Q/BBpda2/sYW47w8mWa0dbfhgy7zm6FEVHobFXDAvwY86MNJT0kQHguXkInDOg91+RXP
lG5+nzNkxNfOb51+m7ZRPz65HLzGM4GTprlVRHskeWy8xAuXz7SHzG/hnFEv0szVVET7OnLNyrdD
MI2ttiDpltUmUp45rqgrZny/s4+kRsk0HjeF79XxblZNXnyJmk4k39Sc1MH3G2SE7HXwZA5CrdKl
xK7Ekd5VxZNUS9c5dA2sHdPaDkq7L83WESY0Z+22aj60RdwHzyHhaRikqyG4wQnajfUPryvYH24z
Nr63DQ7Tjo3BCzValk6l2Vpt1mkt3EPWDllzb3piuZ9FPkbutaNqvdgr+oCKD46gwEJAxo1NC4mh
R0HxTQjtS7t7FIUsNxsALaepDuwlhPRsg1aFFRbHtSc6plNOGD0YGCb6zqqlix4TRD3RQycVrAMX
yJf6BUpPkWfDI43nsSyzLInuI0n658c5b6e+vyfB16TdfqjHYOlPuTFLex9mdMI8caa21HsIs0SK
zO8Bg+fXJKq0c0ocLOofW7BhfJIR3b7ykpT5MND+kePrx5HZxVBO4pgayvLWXQyVNsDaz1Ogd4Ms
i9D9UIgoI93Uk7cimNkLilJu52VN9SPrOR+P1ot1db6wQDKuqQAcYr/mQNBbU3RRflrZHarvQkg4
5U26zEVQbIuBtnc0Iwg7SJulS7TEF1/MXkJzB1PprGjCrlgM/U035wty16U3eX/k1HjSc9qrTV0S
+zht2rVqzHpwmnJpLw40D0OOjwU7ORZh6aafmAiacMclKwoUu73XBpesqtPwFcVBpx2yS8goRApt
yjSNzmVUtuVbXKfNkG9lwnJ26lBVoyNZrJV3hY6sd3JCmdtzYuvIf3McTTYQ12uern65jPNLV42A
KtUNwbskHJJaKP2EGo3PGTIdm3JPOkIku0y7hfzOhpxNL2UxMLY0/AwPrgdigx+mgbIcql2jdNEf
XRuuuIcCb7S92MP2hVPF5xtRVLCtj/diLhJbnu2Qzz79FWla6t8JG2hiCmMTuzTB3rIESHQcvmeH
W8NOWOffPGYTgODWrC48sVJkjexdEKe82fO+CYj5q8HnZ5mvim5RdSLwAnB0pUTw3ko26JkjVUNh
KJUsYBLTM0o4blZPu8eYONytyMPsLhcxKOV4jph0TKL6gyhuRSh5SCkIRbUnQ/jAbhbpdDGFPWVE
YoFo/VWI9s8C6Ns7jRWxehEcC/p/ZpB3Ixp4mpQOiv0sdfuLQAq4C0VSfnHSksi1OajSv6AY3g9E
iHOimwwxkELyqu8JBt17NefCfNlPC4Oy6GZNkRbypnQrxyo+AogPD1kCufcXg9j7mS9W6JVdIUMa
IQTcz7tZ1Agt+7pM+z1FRyTI6iV/tqNoryZuo+OfZo5/w6K80+nzZfJakR/IyGUkYMp857f0II3H
ukg6nJA4ELKxPwviQ0Lbf7dqefG7cYvvYgsOA+9ZTFulp9+aiKj+1YblX9yK764vojgIKo+zPzEX
ihnlnduvbeANlFYspVGf0euzisOwBPLgLtpuRFrU+//82d9d3tvrRQgomfo9D/Hq+8CVqux1zYSF
g8zX3Ycqy+oI9iCWWLK089TmaSVBSsJG/8XnfP+6jEu+BwVHuF7oxvzPz/fxSnqYEwVEGjiD9p6V
XS0bH8LQDeqp8mr6gdKo0f6VHf79t/v3V0XzqxAoMrGF754ebwwmM6a9swv6UuzH2nZPbSTWJ5c8
xL0DgvSPh+f/D/b/CwrqTzfaTeL9kwT7Uze+p4r//hP/pIp9ZNYB61gYeZ6nglvk778U2BKvWRz6
rsePICj912zvM9wz0N/+UgEACI9F45+zvS8RdRN9xV957m25Cv+b2f5nh9XtnrwtAzwbKkDowqL7
8+1pXUwGWVv4+7AOe/BOlT1B6hJfmKK1ToDBP7ajN2x5P39VDH7Dsv4EQP3jlWG6CcRwvVi9z46C
zJmknB1v70gqoZDeiJajAvPBf/cA/v11gLgAMGQAxf4+6pyIhd6aOPP3dgJG30AF4rLyZDkemaWq
l7hqnCekwPrlT7fBv1lr2ax+/oC3Kx5xjXj6fLKF2Mp//moTf8iNzvOVaHAd5LeC9tDnnJLRkFWU
bpJ/muuQmLQU4+9dujTmN9lTOLZHqinbZ2H6BLO3MALVVT73Hs2Asg9RC7d2HxcTCd4R5w1ZUO2+
CVInHg6hqNzhrusl5x4YiTwgAyCalnvDqWczFQs+wjkwL/7UhUinKrlbu5FUi8KOv2b5ylw9FK5K
L6QbReNbz4EaGLKVQNLOqJ9HjYKu9azzWz6RtC9g43/t+6GhLRYS4K2PB/GxJBUkeKiaqUpOsqdw
yMhBPXD+/ObMIcEpdNKtn9p5fB7TCYM1xG+YoZK3O0dbhjcLF+El2j9Q0IrJRM3ZVzN08SdoPoq+
qCDbjygKj+EM6r3tJmbK3SKdoTxltz+PmP1pMOvbqh8/1d3cDpik2raJEYjV8eekHZPk0WtRJMHj
xXJbUv/52i1ph/STyAQHvRDa2TfmHra6ZsqXdDOMQ3Ie1eB+yJij0IsGiKnacjVfC7duv3qlDD56
U6OeOPNFB4fH6FIrSIkNKSzBj7BamHXKXA6XYjH9Tsil3rlNrJ986DmUcg3nSPR2ROh5CtWQCk6d
HBpy4dPaHA3egH6z5MAYm9ZduXurwb3m1jTnpSOYeqSE/ZQXk39UK2QcJq74Gxqy+iF1yvoH0BRh
fvFSkQgA3kVg2LRFc9TvghEKtAlrwg3HKDuTo83IKFvfp2m1H3etmfTB2rK+sneLPRTj7G+ldaND
bEd7aTm+7PoB4lcCbm16BExHx3HbF6pW8jPe9ByoJO2u4epR06Fz5Bkbt3HsY14heIQmZoj1EEVs
hrlpvjMLenQ0uhy5gCNyvAxw/7iNwxFZpHY693Vqq2FmxERXf+9ErXgcnM6/z5IJo4M/4TEyan3g
AG8/QHXGWz0mUNQl4jpkf6AT1Dn5Aa4zkfZYh3yEIkUnuJMG8yn30/454JSAmN7zKKQQUbnxAU92
3DfOa5mGVEO6yXwaXdCLDRLD/m4y+fiN4gDng9vG/dPod8uDB2z4w7ZAFGXchp/92TQ71c7IfAFr
JrKOyuhyw1OPvtsEhxm1A+76NlqOEZjIrujb4UuVpCgKbUO2oyNVc/YLKz+p1KkvyYw4hYqt7JyJ
aNrCx/SXGdXlJ9eDmxKZnk8ElK57fx7znW6MOi3GK6/eJPP7qpRk4remPoTQMvuyqpJHlvkUobdX
/k4n/HydZq87VUWiv6UtPKcftsvWxwXzFK8rz07qU+2XltzDErn1tminaOcNU3L1rOc/1GHmbTua
Hs+L9PSHdUJba1jrH+1k3K/paKL97BTLQ9+iPqoxVBebIg3KO9O5hLcsmfxYWF9v03n1voaF2z9k
bQtc48klIP9At49Rv45H7WUTgI0MH6I2aC+eGrEJCRsMx3BN1ms8hOPFeqY+Km8Zz6XfO5+5NHEO
vmWjx16RsQBTqeJj36fRaRyD5tU4NbKHbhYE5em1vGekrU5FUqBk6YzP0oayo37jbQ+/KeAD8myX
GRC7dTq5KZWjX3spg0s1wY2sfm8PbSOoMuQ72a9zpPfIFMPtTPzV/WwVD0Ym9MfBUDq8WSixuQIF
LJCNfXYsuRlfwoGq8ilffQQhxv8WD8A5Grj2kEPU3S8oaB7qti2e4mIIPues+E/ca96lRL57thaq
1tqIVVqxZBVjmtz5YVFTgoseJ7TpuGyYP+MrWOR0mP1coQJgCYgiB2fTAFqd+QMlLm1utrIW6Yvs
o4+9IH0u9UW3q722IikqlU+5Vw6ACVN0VyGd2sODMp87AsMz6/bZtqtAsmtIsHDqUb4MLeU5C5jj
Vdxitcoq09c4XsIzwNJIDQv94hL+lhLKwvtiu7SkEEZbfyPJWdrYIPEu+FyWI34VuR0xCRylP7bo
oKxCVZ6RIbs6KiGoV4yvk21QC9g5O7SqRRHh00EdV8hXK/tbgXT67LYNoVSTWShbEl4G4tE6pxTa
4pSljf9IbhcKZs9XBz34+Y4iY/UYYJb7mHmJPBZ4zrbDQgFApReYX6Du3xGHJ9sBZoA8Yg+bQeM5
31TpmIe+aObHGMvfJylmginapjm6sccDSsLZjsbb+GhLGmmcLJfknMr+OmWgFoZK7/OAd3UfWI2P
Ae/INpfBcA48fzqgdpsHQlVxezjrMHzw47HQO71Ut00WEQL6IZl+avWtQ7eD9Bdou+LiDCzX8SUD
2bA3zBH9WivqAcG99uyEefWIOEl9aUPHOUVeFz9UQ+l+RmplgL2C8XYLrCRqcK5pPvV+OeKSz4aY
JvQOAJZEXAxFkyxfMBVgo1EdJjTUzI1yT3lqW2icuJE/+jLyZ0JouiDfxy0BQjv6oGWFGM96wyYe
3ajb5hwCkGSIiiLXOgQYJOjA77/P2eqPO4uo+tUNcMjD1aTtk5s2zV2z9t5T1eQWYC8BWN5Wk9u+
0XSYRkeSt1VLVZqYxCEWU825xi2iQ6/X7ttARu13IouLXSfKWN6tYRq89NTG3HHEkJQNtwQM9Cmk
96YiXG5XgQeGWL9QdKSsgsO5mjU9q50PPkMiR1DbrRroD2W/GDXLe+eEn8O0xZ6mh7r7QCRWcNc5
BDlvwLrSF6s9rFAx9rp1Iy3L+Y5zvTiE9UwPdlL6jTnNvp8iQ/HCjNWASAwidm+Fx56a4oeSkxx2
NzRK676NeTIRDfTpC3ltDoHjBmnTtkOIN+9JFM8+pBQ9n/1qBW8aZUztckbVGFV7SxKCewXxMtAK
30qx40dcdWx0Dzi2NsbFEqTYZw9ghtV9hyycAMnBo9JGchLlEk9Lne6dJpJfDEeYimVxrpONRXrt
ck5CdkJftoOXww1J/xo5MiqMZ81SbSgHrl/6PME6Pw55Cr3TmczdFl5I2k7Txeh4ZGsunC+N87sc
+8buEUd6J0RuTrodbT4jiQKFhs4LXLnBHQPU5AxruFcae8bMQn/AGJQ9eHPg3MWlW3xqSw+92aq5
ITCm0v7r/N0EyW16AcEOHyFb+gv9xtOEBk30+3ZS6uganCCNmdCLGK8f7+qmD5By0Lt1zNK1CvYC
AVZ4U/QT6l53Tb0c+jqKH3wZg+05wh1QsQzLd/b19Uq68WzpFsLbd79GiCY3QTAH4jQAv95Mh3zd
jt/+b/bOa0luJNuy/zLP49egxSsQWqXOZOYLLJkkIR0aDvH1s6LunTtkVg1pNc9j1tbW1mQVIgIu
z9l77Y4OqNmOG8qewsVCY/KOiNVeBMZGoV4L7gv+Pasd3PyZqUOzyqkY/JbjRWPgVqliXTBcddB6
oYGIKcsLUlUjXpm9PQZj3jHXsEQNGZhor3vOOA2JwKiK+KFwTfBBmijFFnXEXek2cq8so3/Le78+
dsmoBcZV74rgx35AUEIy9ZwZ/Uvu9+XXBfnGrtM9miTzIDdG5RYvlp5a96i50CMFrU7xfC/micQt
za98hQQ1Ts8ufKebosYOFCT0pXrGngOkkKKx/myhToMDacRIVxhSkKD9zAxjNxpfUB1mN0JqzQV3
KiAeO+vPflcspP4y5fSdM7k9C4iVqXt2FRKmTXp8jPRW/4hINMMZLKrmHjWMF/xPl76jEZWDC0UX
eQp/p97Uo02gbdn8iQ3wqarnYremZY/BWfev0mX92lH/yV5fmSLShFlyr47niXOZHZ25JNJ36sji
/uum+f9rL//jL6HB/11U8fy9/L4M34v3n5UVf/0z/7v64v+Hp1FTxdniUOBACvnf1RfX/I/rzHQ9
z8YhTxWSF/hfQn3d+A/dd1xqEo6GNOYKTfyv2ouGuN+lbEk9moIOSn7/35Refi2A2JTzrwUhajye
ZTFatGsN76chkjEUJe1swuqnPvoi8jgmI1ap9g9F319HIrUnF4WhS8OFJ5jXQsuvj1G1Pg5MTCu0
BMVR6FHe+NpwFx3WAHOXt99XPX4tJ10fRtkK0wGFKb4ZspFfHwa5oYvxipvEBJrNXVzbF0QS2wn9
8NRYc9gLBIzTMr3+/ql//4qe7XgamkAmHa/5+uc//ZKqRP1bphITj0u+ottF2Ygoze4fkqSUX3//
rF8rq//5DRlMHgIq6zq5P01s49oFxPsIVhan0A35212Qzm5yKxaduIRqVrvfP+8fv5uPKMghKYdn
fholRoXacqJFHjp+TAghJGL0L5w7afNBNyy+/f5p//TtKAlSzeDYa1t/gbl/+iXjwSqQADZ2SOZB
FAfV4rfvID7zexJ8jQnNpvuH0flrQ+o/f06qmZbu+4iY8Mb8+upKRVdkMDJovqL4ivGYNEmRravF
TgKMxTC9046Luc5hCj3GH579Tz8tThKDFhN1SOMzbrtfcHJkSW+Hc6kPnHdwPz7UUxof6I78KQ7x
12Lg9Xv6BogLlhyH1rv7OaKqb6kMwR03Q32IZHJEvY81uPLday+rIcCeNggZgxtnLFKWu/9eE/+h
EPm3b+lplsZ/mCHIzPgcv/7CEL/juhElQAVu/lXIqiSJQmxt/Tsq7j+27f72Pa+5OOb1bdJ8oO55
XfR+GkBLNCNaz1htmj7r7nBAY0ClTHBKfLvb22XurrQSYfC//Yos4SxthmFfH/55JR0J8k0Gwfyn
A2OvMqAngZ1m3alr5z91UP/+a9qGhrKOGDBft1DX/fr9nEngKteZ/palx+Yxk0Ncbae+ITK5tyPa
6f/2m10fZwFCZTryuT89jjIKdQ/ahqHfy+IJs3LlbSPsi+NTWtvWn/LTPr88XwMSgwfF1ekNs3x/
moyq1wFRuhVZMFlrrnrybp5ZDeR9F1nGEY1M9kBNR3v6/Vf8vOR8figdkp9HDEJrrR4GkmUzzE6b
giC3EN+1hRmk9jYeyu/175/3+Q3yPNsx2XGRSly7zJ9GqO0qFm3FCOV+Q3BNOQARrrHZKvgW/3KB
+etRV82kRz/O0T+v3dXSdK5E5UulyXch8mkR1X1vuPWSqt38P3wrz0fDztZreN6nX1FZ03UyplYo
SF5nH3Sq9JBH47LADTDk/vcP+4dXBv3n2lPhw3tsgr++Mpn64B4qDYhXmpjYmCwbmIuxJCsbh9m7
8CBJ/P6Bn49K1x+SPpljocu/HmKux46fVpWWS0sja8sM5yqxGggnwh1XrtdE+r8fHPTGMRm6oIk4
G376GbW2mSieSDO0nQECLO4h57bq7fndolT1B0LlPwxEZq7tcSw1kdZ+/lJR6+LLGBxA+nXqQRpM
3qXuDmtbOvofkgv/YV57Jgda9gDD8Sjd//rzLXGaTwWW0TDjZ1wbeFmuCpb4rRyK+K1Gq+sHhtf/
CSl3FSf/1OHjOqNZtL04m/wlNWG5/PWxpWMhfaQaHWJ4WFBfmuINfa92V7PAbkwP9s3stFf2jQEV
ZKizc8pyussX7NvYsQ03+P0g+odRy8dxdSYk855d/9ePgxVQwzAZc9QAIHEzigpCZi4iyjGz8dWk
wPgHKvo/vF+WUC4Sns7+TyPj1+cxB9lDKs3CubW4/UpDzOeFY5NG+mqOsiz7wxz52+PYlPSr99dl
VOGU/fRrD9JSxtArO8TSL1/Sxu9PWD3Gb66bpH84k3465bPA2Kg3DBfBK3IKMhR+/WZD1GWV0xQu
FqYyP2Te0BL4mwqVDy+9nsTRKYfgORN7N9XLtB8Qlv27pi5bFCsBQ4uKD8p01tbrj/HTgoDjpplb
VJ1Ao2ooKbne+n3QoRrPQh8py13FIE9XZELAz/n9KPr0M//tu386TtnK63REvGa42AMXNlyOzYD1
NCl3XW/+KVn37w9Ds8Oyp5ms6PbffCp2as+FVXGdglShOWuaYb2+dutx/EBwNX///TdDkHAdkv+n
J8/Palho/NFBcSu2Ne5yv/6svSEWgAyGCmmZz+mZsh3bSF3PkRbMvm4+5/zXvEFxOfgbv4zKeQek
K/liaRm5HTkzaEgd8Wqi7iQ6JFeaiavYLN7bvhvnQEN6PAdLN1rEflEGcfe2L+cspP5tmze6Xc3a
2bDjZNj3CWzs22F2vHI1IVsV8BRkV+xb0yrpnJh5hTEKxpH1AEi1gbSmqXKisBkPxQqx0TzicjZ9
Ozmk/APWoUbj3R9GUvbMAw2TwtsO7jw1a9OZrCQYuxpjpN4U/Yfs4m41DGCULGTq1kZoXedg9dRp
TVCUNPVNJWOL+Eyh4jH00EoBOnUULSvoExjCAMBRMwQ6K41tKjDOHdE5yniL5nPyV7lS5Q6kefZd
1YtM8VKMfraCGpOIR8UGrh1Gw8+WA78DRjeaRtZTnsaA5WhbWO154VtQbtRKmy43eujmWBsJ1Cn6
WRo+RAl5ZWVoLqDIxKfwfu+PXZFucaRp2JdEN409oNTKljckahckUVKz974XteGjSNIiLtB6mMbN
MLywH0h/33Qq5+ZOjwR+3JxF/TN+73S8zwusnWm4zOj3NpY3QgYpqYapDS21HJQclik1Y46cRL6B
ZQ1qqMRKUL9ryrWesAfz933UjmMoEIo+0U3lzLxMUzcdy8VCZT3Kazxc6Wcq2lowMPnfo5vRB8ih
tjMubbtee7SRkDjUDJOdNRisNO04iOIExEe2J5FWii7SiOB97xkOqc1LRin6zZrnJL2Ga6vcuAHv
pLlHpm2b38QVVdKDNaropkpx+667Vm/KY2tkibnC7WETs9Ln/P/xMk5fu1Z4lxiONQLcpDVfx7kw
X6WP5FOEJWaPb11hWU+QORbu6a03fjcxnl8Z7yCLV7Xj6i2yYU/SnKszywpgcO47rHmnEh+ui7/F
ar90wFKWu7EbvXOlS7TQlsFVkb8WteO6MpGTboSj8v6SZ0Vmrq1WH/zQ8tPpUfPLztl6Q+aSjLhE
UbpB0F8PWy/t++lYoXaAeqOb43crq/g5zaLgfWCzq6ofWqnXCEdyz+A1YqId4NPVSV1g3Unph+Co
ZbDlwIQULYhY9dJbNaOXC3s3ipZSs7fUGqgnVp3y1sq17I4iufYWGVl2E2dYNLocOwp1IYxEcNXJ
KkyTMvsxYZjJSBaM4+OMAcHatrEhzVO/NBD7XF7hR+4vRYmHsydXbi580qrZblxky5VxO1AJRg2D
PZV6+GKdq5LXBAOMdJBgGDPMj0heIPxNvdf+GOLYNU4JsJVhZdVaZ4elptd32uS4zWZghkTB0DS6
uRdFVmWnyBDN8rVXUCT3tZvpalW4XVyG5ZQ1pBHG3phsNH0q4SLaakDAksLUCjph6FrQ6EyZlY6B
B3hfO1rNdrZh+dx3XYQ1pY+ZoSuQjukVj5pP1maA8C1DfWzqpzaNJCGwEnHkGvOLepVOZdINMbID
Tefm0olUvC7SKMRGdPHyEXszkZs0Ol0CdpoBF3E+L6mzE3nt7ayyBY5pKJk3YeH6sRUYRclVtRRW
8d3RyJt9dPiznjs6KBOK8e38o8ytutnIKBXjhcvE9JbkqYf+1e6EoCHWZeNq4pl2vtYrXEQ4YZbs
1paQJPkYhWurr5S98dzoKtY+ltrSbqne4BRne5ib+wFbgPXQLEYhEWYkpntogG34B8dE6L69HoAx
rM6zS8s90qYOMS6aeBxG1vzS4ysYtu00lwIY/wQlFKEU6NpYdfP7XBdJu9bSmnqqPtEgI8pSfiSi
MfxgaTy/DQuzN25jpBPjvrIFlEk3vmIE0ahoBzODTbsZTO+aXqqb+u0iQMgTyljraj8lIzE9bm0V
Z0Vc6wLKUcV7QGyYHvBTRLR11ZRnTxXQvxgMNTJvEn2Xydov7hiL3djZzS4C7GAH1oL9eKWPQg7r
SYJrOMq+SebtkqVsSok1HGY6YGTPFJlGVkJqCOOgL/AOA+JpAW9VtHvSF71ufOMmGTv10Jl19b2q
SeiC+9Z3t7Nyam9VYCy7TEbdP7oNMoofdFawWMy+Mp8nUI9oZPgwUEqM3rr2Kj27oh+ZD7j47Cpt
44tj9H56o0+Jax0kZS0CPWnh0wQSLgIc3gzqmYMdD7GxqSPSrzed1J3xIlHe1OekZ2smcILtIpQS
NmzYjC6jxaEirF/SMc5kFwJMqbpTzNZED1R4ngQzUWA0Wo3wTd5zAOw3XJg8gKKpTg8yV+kTYqPi
PrWUfVfXLDgy7BPGgr1RcgAsNktUC4DQpkavjynMMHFBhDTMxPgAZDuIKh1aRGkt+zkal+sSNA5W
fCtJuyNSQ+ZVPm/SOMcBZPkQCfdo1XL9DsCSH+/rOPGi+3SeHWiRbBlfJsj6/g2DxXNWSPfH9H4G
E0JWlqndY+obvsdmpSnML9lojc/80VTQwR28+c2qib374cU5JEgtG7Ds5xVLxm4kBQeoaofwps9g
PPI2kdVQN4jp3mKjYLCPKG7SkKWJ5jaX5a45CHNZ3K2Wdgo9HFxa+1LOuoahwresJATyNWNPLHvt
RdJgrjdTZLJY+RxgqxffrszlJLRIGtVhTAlv68J+gVflhKQisnVrTucBo83aATe5oeJh3UXSC6qp
U/alNZVMbjTHX/xHmJhjWqzRtWzjIqUFjOB5ap7mAYpqEcY+hIGqdC4Va1IAq+O7kRh5IKY8Xw1+
XwHHSW7xnAPy5zihEqB39QSr18mKMOIIFNR6xcQEXxSAKj9kRfI0Oda+Mg24EUVM/JO2iyWU33HE
PWR4p8TucWc1rCjkYeIxHBC7S6tYk6O5Aa/LzLRRGHIx2hkeDcqizMvNZHRnx1FPRD2ww3XWi9SA
p2b1dNsAokQxqu2crrxUIv7uFv64xniWQOOe78fKyUPlqjfsJYBQMgzsKcoRW11tr7E4dh0Hxy5i
z9a8C9wXXDYpxkelwYSzrbPlqY3ltofOiTgt62dtae5Gt3xeZnU07NpGX9Le+yrud9AbTxgMn/1J
mxAq5mfKnU9uH92W0oCPa0bvjYrpskMwMyf7xdbmFsib2Guq/W7bxT0chZs6lu9Dlm5B7jWBr6xv
Yzm9zuWAAr8ANACK+qDo1RhOuUVi8Y3yyNZq03RDR3qVDkZELxnM2jwmvJ0p3dtj974I7StDpF+R
ooKXvkyhziXggt1KDcdulA9xVw4rN6u+kzpzMOZ8wWWSYDISKg1SX6d1koi3vtLfLUw1ip4qe2P1
I269Z7f2zxQ6+WuxgYTPJ3yv19WhKxqgxkhBE5ujmcqeOkZSkNst53hP2+mRfC/UtFMxEQxGu2nL
6Q3w7ZqV9SzcZp8Rh8ZRopvhcVJnzMFDbr1MPI7xPL5ENAr/UmgEVMzSVcEBOXTYRh7mXFiQPY2P
wu1vRhm7u5yGdRgZ5qYvonNhgCWJmOdTv7PaZsNVYDVj+AiyAuKcnHxaGSbWKpOTyBPayjgJ2wj6
XghmWa84XHMeCwzpzFCG+3xVD+nhaiHzQweq5HtN6i0bO0cLvWsbYu7ELYpaHFa4QtcQVzhZsgdw
D+27MEmmPdXpAIrdXo+6U1T1W/Rtq8GM1wy8Sy0wOxZiW1T2lvPIthao3rJBPY6OdWum8q4clzHo
rIl/k7cxatKoG/cga7Hl3hlErnHTlRFRkI3mrRjEF1kCtbXFt9Zb3q5+UkRhXzUt/kE9PLSy4owt
7LET5R2FgRuSXVfNDDQJDIyF+8ojmWTMtR/TAjl+ymF0mdSz9R4peJxk9GHISETBcCyqZNeyS8WG
tWka49Gu2tN4Zd004mukgA2WWEKXKD3oDfiIiunhsYj64wRVk3L5CsDRetZI3VmKzaIlKuDCgHaA
naHPmjSA6bM1ZPSl1ca9ObXb3sjXvVs9qS5CKCVgphoFWTFZ+dLozX2hsP5GLToudzpGkdymOjoU
3Tl7br+rDf0sbedB661LK9rjWHFayc3XIvPP3dLsVN9uW5S346gfTdntbCBaoaFlN2VsHGwXOdYy
b2NLrSrTXatuAp5ZHOem3pdoFulnyj2amyRAqIIkaw4r1NNhL8m+Hb29AUS8cbuNG6VHethhhU1p
qowV/CSSD6CCrRxu3UY7PhBV9gzY/catopfEgPWfzStCd1/F3BHWRIis1KJ3E/527BdhguzK0orT
qKWrGBXw0Bu7JYqPOV6plaHKOwi3Img66+BzrYnnZUv7Z+8N1XFwgIG0LecSCo8l63R80Nz5e9E6
t4YayPRcSLXUJ/srJ9dbjqpJWEmE1EInXFQ6lxYLFkiaNjDM+N5LqC71zQUunLpD0gVcxVJdH2Kv
LggU4NfqbMJHlSxO2QhMk/vXSavmtyqPD3pBeNEVCjD28aafC/BhfUkXDPIJuKj0HpZuu6HWeJpi
J4zpjQf2aLqbNq43hY5LB26eCDj47xu33Atc79sS1HwwmUSHWVp31krQmlEEyaa0tKceUhYErqEL
C19Ym8rWUMmiSG1PsnaqPhDS7FGgkplscOH08zJfc3dg2QM8/nVmDDKSpwcEUY/x4i5PUJnqczag
8yrT1yJO76dikSvcvE1Qcp+7tAsxR4pr+WOJn4s0qhJ9q+/OJ32wt4PiHRWil3OPWpw6PpJviiWv
Tbl09rbodOF9IfM6jW9cWVnyvrbSeTykjOKJX7Zr1DMdW9T5ge63U/EjQVo0fXiGqKJ7yrRj9oGi
jQg6gVfNPI4yjfxXz6v6E7YuD4+R50fmrlNx/BrryjUCN4ZZt437bi7h9NMc5F4y2M57FtW5cQso
QK9PShhRfpEg+5NbHcxbtortQRbBmDpKR9FYItIuRdS8OhrpqQjLoRT3ZrQsqPXKsl0hdC3Ti89F
H5pZvXAelAmCPeA8I8mgs04hK/DzxULSLBOXw7uphNzSeKiedL2Awq031+uNBeRsRlJfTeKr6+HJ
YAFtI7HWIsSyHBzTubxto/l6QZPF8lQuksUm96mtl6GvlWJvVgKZITms2SuNegljdoqFthVENbx5
Vm/tZJbhAllILXitZ8WaK9so21xpTmGWmlcNoaDAKBPyNyRmMaawx5sMLFPPL9eg8nxjSjkdDd3X
h1XiLV4NPwMgqJ7GLekA2pdcU/qX0uyKTSMB/ntdX+yHUXfflT8ZN/wLuh12W+M96/v44kbZ8sDx
khtBSldwlSULmTdwy54nFPi7CYvyLrMkLu+6bU9pJbv3QS+iGUiSsohN88t0DlrDzN+NCgnmqlw4
3a9MLmTXsG5EwsBLuQjz4fPQHV5nOPno+Iw2KBi1/qpOEqekMIAHZwMxTf+S6E4JBbGvt7ldaOHQ
mM4W/HHx2HCif+sww19/JtzZ+wX1F1BZXdTH2ETrrXDCh+6okleGG288lwi4W7cwN45upT+4Pw9h
nDpESdB0vYtm1+VyofxmP819sWB6RIFASZkkiKHtqktSmuZzZzVftEWTRdh0Sf5Vkd0Q6o2hryKH
wEqOzulTGtMAPhfwI6O12VoggzjDX38y1w/zTkJ7szJ44wX+jnMGaZtoAmyfG0tGRHJL4SXZecrh
Jux03Hp7vx/Msz9qyUMUFeKeLPDpRz0YJCXT5yfBism8NXrbW+F40Z96p/+YXY+jDsltVGva3K0C
2liXYtTXDUfX2lM7aCq3NOSfc5kAoVAUaKzk/spjNhGElxZA+HzWIXuVaxrZL53jf+jKNvZL7KwH
TkFTkpzSXL8YQ7xHnku0wmKvuXV8QHZ+Qg/wYALbCqNUOSsQh6cundkL4hctocYyMnIfgDCvVCq2
0LzXel+viXrAV5Ii+6RORI1z1yBT2LCpEJ9QksphxXGIkeUB+/5zVDvMAo+YEUKZArhq66aGYGEU
phuQ5yYCd9YzNJtmfRFRzBrrlPqRwjL4de3WQrCuFQj8h/6H6KyLJaodwZkvzuC65Ly3R7u1STok
605l/vTgdvD5eqBwFFR6XphpNyiDux8w0taJkt+yeDrmGWEDUYaZis14KQcjLJOaPMS52riGfPYi
sWsaFN1LHoV4Kp5Nh/rWMp1QVG4kTJEjgvtvC+Fm2M3Tm8J1Qb/g5A9ihlyQqvpOjHzFsjxQpf8R
xz1W7GUDir2GejNN6Drzp8wqUdM6evMWk0J0tpclCuoE+7ZAtxAA4Fuhg8BhNXV38FhCINH+ETyB
sW2Nms9O1ipT/Dw4pIQSDOk+6PClKxk6nKIcmVFZNf3r4RWuHSXZHT3ZfOW5BYC2oZ5Qb1bndOpo
GQLRhmzGEbZPnI1pNvdNbB1jorKrrDi5cg476rPaMD/N+XSntOqhSusnutQ7V6u+XUtCmPuj1QKZ
w8iKklDxeFdokBsd6wDc/9n2o0dPhxzHbDlrlXeDQ/HSz+kprbkO521EjR1wQwMwaLUMPYBUjozK
8aM1YQyoowhH2F5TcUJ64xGyegiQBu85V7AGIvfeYNJ0zvIOliicqnYr4ZfWbXZCirrR7eySdlzD
vbo9o5vzg7TwDarPFoRYVb+ZHaibyJnvWhCBbCPTNor6OeC0hU/A5uinlW9xwyiNhX6Pp+X7NfNB
L43bVpOP7GsvLTeJSlJQxfDwzDKxLX3zITc7+BCdfVZOdeH1PvaJ+og87yUaQTEkEckhnXNoyzoG
V54dm6rd54D+ENtnYVPMz5QYyCdLSbLISqM/AKd5As304rVX1GVC9kaLljdgcV9CbF9qW3LrMleY
E7mlVi5gwxoHNcstY6dzOF9BQHkqu3qrOn3nFc4GtMCXFkvOxsy1Cf+RfSsyvwquAJqgQ8p07jvx
JGzaR1SyRQCfE2kA1+GCz1jk+yJpXg3cGuHkynurYHdOF/GUttF5KFIMIBHHcYoGqzH+Zk1vXUOK
j+GGKV3/BGCCa42PReF9EQudFM3ZLRgKNeJkFm5fIjHOFl2HpfugmhtEV/o4eyZ0oaWWW9a4u8lP
j1e/AUK70J/8p2kwQ9V6a4+Jp3zO0QsQQgJEBefUeESw4VAqdfMVkPFTmWEwyeVZdpEK5tk84Zjd
TeMcLiSNeeZTH4FS9DuU8s3Kq5qnySRYgOFeksOobHzeAJXy0b6hcFlffMf9TvyqHvhWurPHCvOO
tUWleNfYch35A6kJBG5wbC7rd4iRK2R33E9yioMgRuuPhsI27Pk7TWg04DjZMrzNHAwLmuqVmBRS
lodlHLHd3OmOEQ6TGwx2CtW3RK097lx7+lHkD3E6b7ToBkvQ2Z+iMPW1Z+wSYVfMJ2NszizhNrkD
2pxxg8t2QjtPQMmpvcK6gprxWBpUuElIBM13ast4K8r+duy+uOOtN74003xCvh2W+V0ru8dxJEok
6o9uSTEqgSnAPv8oUkiw6T0rKb14dm0zOdjjeMy16BArkozyaIeGH8sK6TiKc5q5AA9GcI9vLNSU
t/XL/IEEBipLCUGMkc2Fl1enN/t2eMBwueF6HnSYDIDIYtTJV4ab3SdY/yntHYyJqECjurGr4lJU
5UFo4gs2woPe9VR4tn4zbs16K+xmPxbxToKiN7UPgfdsQKg/bckDOPkpJfBuvuJqoYM85B2nL5E8
J/kULphIMr/cOwCVl+m9XmCYCGcrI4sD2rwDXYO8HgNs29xMtNdm4VzoxW44NB7jKD5D6Dq0UbNL
ryyyPN4mnBKzuFxnivuxsC+ZrbMa2thGEpzExDi00UrpHlv6eECEsM0w9gUNwyUhu4B4H3Fyxulq
FSDQKCkPi3GSc/tYuGs2Ikqgulg29tTfWLZFhzW/GzqxHWWjr02jdkNrEGozU9C6UwD3D50VHbTF
/2KrknwcqmmRHMwtJg1fo1Cem1RtDbp1g5tqWxlzicCUla/cpjb2sG1u88j6YhKOARgzMw1kgOyt
GGyA6dqbhNLaq7TBxA258aQV87DhUiEPhSKR2HUnSaiCrLQwG3EHBAsSvK1egfsJOxSsh7wu2oXN
vB5vXW3iAJdNld8dtX6MsJVMjbNqpzR70xdDs1Z0eZqKxp0+V4GZYPFZ6CveOQymDa46Su8NxSnw
w2YS7Tm6z/bahD0yU9WsIm9deIDAQpMYViDTK5Gax8oesq/KFtVDhyJq54nRvPZOkmXVjfWyZ/M3
V3neCghJtOGskvMu6J+GmmhzsxTdk99H3k0/VMld33qCRJVJ3sfLwNLJi+CckKbz2fazfLf0pk96
adOeY5frPBolSqW1x3Bz4uoFNemOE4xuXurcaqJD77uGuDF0sFnrdKZU+qwtgKOegRPVxK8sBRVs
oLN6Pj+wCE9OqI3RaK1sTcqLu4hCmrSuZ50ZMOncd+59E/LJOvG08pBS36eBHxXFRnGbCJLERa9j
0fK7ySfwzvQQ+EOaLra1TT2V3y5ASLdjG/X3SV+ZQKKpsdBy5gr/jdmvn6vWdEM5LebrYndRTXPC
n48t0NEj+LzplWfI1ybRlrPtzNzIu4orq8O5rSXRjNOg6ptl5+J2U6QVxWKvKDqs8e46ZQAUzT2Z
TVLcLIyARxqixYoL7HK0a9F/6/K6+UjnZaEFAUjoIXOvt91E74eHFm3ljuIuS0s0xHZKw9Pl8EgX
+DafbKYUAVbpWzFGDE+tLuERGbaDxz4vv8WDR0V9cf1Nk2VWRrGSgptDm+RalGrkgYZIvdUaOOXQ
j4ob2QDIbogs3oCyv8ot1Q+CXl77Sb/1ejZ6w+F2K2AurRLbGWksEkQydV5EEk6UHCgdeidvBGkL
IrgKkHM1eFEFkZS9/mHGI+2tvLJXVCS/RpKpJ/0hWWVebqydAb+aX2ZM2ElSqemGD7RZ7W7gEBWq
uJkOdTQUm5RUo22iTX5oJ+6eTHuXddb+Mnh5GXreGHOoQUsQdXbHnBcVEzI21oZMKoKICLkZHII6
sG3eWWzfw85zujw9xxmXRDBm3hS6ZnFjTvorLBTiJ0vaGLkk7rzRjqVP3nEMq4HLf09cCz8vvr0f
OskhPu78bS/bQ62sIZxFdwEH/jgltAzqiaNQqsNuwlZO5Sl6SJRfbchGOaQt91eM5AyScm0bWYoe
xdR2SYo1n047G0XaABCMp1eniKxVrclmYxpEVEvwT+uojM9ZRwfO6fVvLRf3FTpqUOMYQsNkoUcS
UV8MpImohUfPgWsYoZYrrsh1h/3HdF8t8mvPTtzva9k9iaTW10WTDS8cGXF3ySuxoatPNffkwNU5
ZdoRNyrHn94mE6oX8mAcuP53KxanIue24i0xLkiloc3w2dsb9BtBKv33Mqujo+831pp7JuBzeArc
DB0nTBA0VEl6Jsa64ZqwcDixad9lff3DT2GkufoQ2IpsGISfXycFJ6/iqh55AH8tlvQwU+OjWZMh
p+URKOqmwnjrmEG2iHSjtcamd6nrx018Fr1+cGz1pqH6CgqVfXCYcbUVx9LJ23oe0ckUR7XaiblI
TBbubcFthBsLptoHCkpnXRlYQYuMO3M6bfFp3QyQo1fo6HoKC9RfsmHOg55iA9a5r1ndPBS1GSMp
byLCGYIB3ZICCoqpP3c6DKb45jBNxNGLjnbkOW3oTJRzxXXUat4GihM3ZZf7X4ppVNvF1OowmwcX
ELYsCl7gxLWvwQSeySblkOdVE3Xo1v+CgNDZ+vgCVxoNalqrYqI0RSxStKcPl28M1Yi1nc4ZmOtZ
9Q+mirQ1QoLhEKejF3Zjb+9Q8LCRK8N7oKPXPnuWdO4A/JnQI1kEaRz677Y361jbHRKoMKVm/4u6
81qOG9uy7RfhBLx5zYRJT0+RfEGQogQPbHjz9T3AOnFvkaqWoh474kR1SdUSmAlg77XXmnPMh14d
cVTO+D7w/mLFd1gBY8EBxxw4sRVYdrkjlsNyXMlO/7CaQw+2k4/fIGQQIkA9YO54GlDGYZXT2eWw
zNWUBxHFQF0b4ggMpjiltOZfYnUxdT+PZwnUv9DoRToCJQ1GfhIkUdrZpXXE0NyRlQch9ZgbS00b
PyVIB8R9+qo5krK3dAHOpAmzR4leMWUsmyinRhuJsB6SPsbUZvEGIzd2kjpZuwXi+DudN2dnlnqO
LTUPw0tDJ9/trYgdQwzgQhqDGSMpRLTsSidJ4j2k0gTAAEF6k96VF1bu5TpbOvRBkZgUlvamkP0e
V8uhLeTmBHUtCwRTGJreZQi/obCIklM76Rw6cf4jJWzqWFRjyCSiiE8y4/QriZysV/gj9PIKPQDz
WAQCoQGiEIenOOUJXp/HXAuwPdRbuHASr0xl+5mmJ6dR1DPhWuFwKurROQse4dd5Ga2n0lg4jIUj
n17OW+0qLY36vWV5oVo15XcO9hlFrNqEHiFVHLDsoU+26MiI/KI54PZ2pDA5H3FQZmrx0wZd8D4p
ZXgkH3Rmw6DY5Jy5cDo21G1SLBw4xKzctpmq7oqJ4RmxRhxpmAQ9r5tTthVQelvq2NQS7mKbRUMH
Ve+P4WBPe0ubMETdqWZKKJifajDB6EWRMFZTqJobk29pX9h9122jKepmdxZhiGHHkua9XdgEdcZt
3NzVADPQES5WRhcDld1FbTUeP2PJCr+DinNSs9TGj58nL05YthGNGEe6BaYRvbTlAL+/mTT7ftZE
+x7ZPCK0XHvgN/iCnB9FR6wXs1teQV/w8nHIHNL+Tta19jksLSlxjQyu5UDIlbSBB0OvJBMiOlJV
pSjx6ty46ihw9YDQJ7iDBKoWrOnA2N9K1W6vm0EZSTqpGMd7idzAv7cqROg+IZwtrV9wtsa6EzJq
wDfCALVcKpZvPbIZYOr4uU16ygZ9w6xMwqNpjvxRrZvm/E2T0qa4reEqGD+MSW+d5xR1x4NWtVnh
kVFTCV/K1ai5XexY6344s6GNBzmrMN7Kw5DUxzTnRSUJN6k4K1Yw/K+AKs3tTyEPTKptkcJflRzF
nHaxNVXhViCP1bewcvP62Okagp+NY4uaOtIuWAF8uUenhU85twnyzBhgu8yOp+wuz+Sm8SgNG3RN
qrGk7+Oa3bbR7GnID4ge0HjsVxzx5EIGjr/PUiXY+8no1N2oXoZ4pwpZ2Q9jnPBmsowlT0hfWxu/
u2Ux7ia9M7rVJibwB3hC2rKb0ZnlPjJRidyXstFlN27zvN7Bqq7BzoJhNA9L3VAqDq0z5he1jmOt
ZedAArGjGaZ1O7qwYIKHJFGqrSSKqGf27cCVbkg96YXXJugkONTRJ2ouoTk6YYBckIScalTNHxmU
zHCf2hRQgdFUEg8MTcW7XNYT+ZwnIQ1Mzcwwuy+9jISRgVu5RXrOj5CVsPdeBpEXAmJG65hX/GCx
8gcPxmdLxKqAlrGUWRi7iJOS6eN8luqKriCrVlXDba1OcXuxxpDyqx7SJvvDhT6LvdcLrVJrbCUc
RB0IYV/MHtJS0rTs4F7E8fhAc/UpjvSX1sKR3yJ33OpdjM3ctq5/L0Zef/xPSmSuqplQ+0wVKbL2
1YrUclyHPRMjqZwgerSq2u61yEwCaYxKtyWRMKhyybzSzcJxk8WovN9f/rNj4q8PbWLaU7CzOYz/
vvhYozGv9HwhYUru5gqKXl5lz0ZjapyHaCURWZdNEJ51edbv/u2FVRysWDTwBoBH/Epaz4ssGefR
orB2YpbAUqJT5VUsW+nDNM2j6Vl2K43bpOoc8/73l/7sj1g/83ppCGkKZmHZVr7c6HnJKzjLTuTW
YFRvjJloF7+SEVhsErqul6jR5D84JH59hlV8iTYWEU1ZncNfrgi9CmWVM8WuABdNJ3hWyIcatBHd
17/9aBh1VpQelLs1b/yLFWOG4Fwhqs5dWx+ECTdKMiRKc63jVNGK7JuUhfVy+P01f32EDE0z8Vvq
CoazX+w9dljo2QRxhIdnJq81bh95gWYk2im0lqhmI0nM8g/X/PVdNTR99fBhOFnXhC/GDLJKWzkr
tdxFsWshndFSVBxL4ht5ZGwG3SCbSY7jo4Ni9U84v3/6uDroCZXlCBf2Cjr8uyMjZLWyeoVLQ9wd
TuhXOGWV5exrTrhsuhZZhx6DOPv9d/zZH7E+sthdUCuANCUyA//L54suTTPrsa3nrkz94Hf0hj1q
pYp+W6v9YUX4p0uBTgWZjJt+Nbd+vhQHEpX3Ii5chYEs83doIvf0nCB1K1Lr//5jfdAhPq9+eAbX
CD/aBoqG9/vzxRDwAijNk8KV08k8NWatHNGwkAMDjO5ggOO+s1NMav2iktTaCvP7GhDvmTV8w9//
JB+uoS8/CXeV9YDFEPO58XWbKXpHI04IFFQNPmzPHtHEAXzaUpDQZI6lmyLLepbrNKPvRplIB60U
TuzsYqqWadMJpRivUJ8W2Rapml356MziYV9wpnhRh3xZ3pdRFExNhpQohD4EtXNSe7Pq/QhVdwnK
vtcYdZQAj1xaK9of1rx/uKu6DQyZnjkr3y/GQpj0XdLoonAnx1lQlJEspXDyLewXgtvKP+ykv1zM
IP+RPUUhyVBZAz0+39WGGYkmkE66OtFM2yGJTEhedIFpLVp/+FzrX/XptnEpuMnAflnTWYe+LHj0
VcSaA13Q0RPK7Wxl2Uuvk5n1+6fjnz6Qw1KzOupY5LQvu6S8KvrqpeHhqKwRe4kFw1xUtBjBiINq
/v3F1mf+80fC1UYpwEvIjgw09PO3VyidhgNuFq6qJnMHpGzCy2gYY2Yd1bhplb3cFsV/ubb/a0rO
B57371d1ZISnMp5QfV3LaSd/vmqHbEAjviJzmcUFaP6vMMVB8E2BMBhFyRqrx3fA7UPSoaMdfe0A
ouSeBsddmyoRM12aJfKMXcEqq+MwyQgMleoxnvQn/CNHY66aTRRpOJ5FLf7w6v6yiFDV66C+OePw
P27Olx8diRGyOjqwlBL5NPjG0BbXoPvmp3jUimNNaPxPuU6Mn+0YztdqSTQfRPkMH0IptcqP39+8
r08K1lOazxAzLHi1GjDkz19jyX6D5nmNN0+IxqTZY6HQRHZaEd2G9rlzf3+5r48/H13FKAxv0Fp3
368fPYGk1dLR6l0bbv5uzKLxNW7C6A+7z9cncv2C+Sy8ZWw+FOJfvuB4UJaCmITBBZCRujMOmWOB
NiySjXBP7vK/M3iCNuFDUZfxLwAr2E2/XC4xUYbLC/zSKSwktA9qbT8vCs2DIG3ELP3Ld3v9cJas
WQoHKh6grw5LoMYKnCrUUGWsEMysjamv61W9rcqu/8O6+A93i/4v+x2+1bXy/VIG9hL0wL7tRnqq
zK6Ji55fapwD33//THz4bT+9yusnsiAdr08iKTVfnkEj0tshzgXGcZ25XywIuMmEIbdoGFR21cKp
SVFpqyf6B5yGJbNxM6IB/vBk/uNbaQNg5/VaqSdfbbox55dSocSnKW9ari1bnJ7mJIjp+XRChXhQ
kr0HhRnZ9ymuzPt2aOc//Qzrk/Llm1grNHABKvu6bn35JiRkfVaT1qMrcJgykItJFysdEupUGSwk
hRb9JTMO3zQjqU7ctENliTeaKPQey+VPiIsvheNareInttlE1neJYu7z0rBYHalNuT65sPmaUwbx
7SjQfsFDC0smh/DCalYo7/cPwwrQ/vtX8NdVwS9RrLJAEL71+arkKiGq0IzVMklciDz4tT5eyiq9
NfXsNa3nR2vJfnaO4raSzQNjMF/U261N2Kwcz7A+Que9HAtXrPE8RnpNjMKbTfWywf11RfIMhOmp
fJXGCTibevP7n30tuf529z5+dPLrUJDLBpvT1zdTB4C5wK+YXE1CWqQ7ITyzGFhrZD2YtJy3tolw
spiRRWdtKf1hzfvl4hBsOEYpCmkJoLC+mtpL1vCqymXLDYdagRxYkFthC8Nzqjkhwy95KQ0tILjs
OR2mP73A65Pw6YOv116LNJWCnxrq6zqRCIw9iICRkmGDwTVaM8uUkFZgepDoAw227kIHtJjCt+H3
CazsfbNI9O0yebn6/T34smQBDwHkw+YKJ0JWZeXrPZCVEnb3iIbMob9+DrHGufy8yR+aIL88pB+4
IB5Qzjewn77CZkg5aVHvQnvmji/nTvTh68gI/jZVl+kPH+jLXvbxgVjTTUw7HKNge3x+HyJHlD35
jrarxp3yXC1TxDwoJEfXoenr2sRW/4FJ8csF4Z4BSKfcV7il8tfkcDnMmhSJ6eIOUaa+NjTzAwQ6
iSsYZfml7uDj/Lhl/wqT938tqJ7i/W/P5S/hA/d9k/2YP9Hv1j/wF/1O1/9j85jalrniA4gT4FX+
K3pANf7DiQ4WElshR2hrrcb+y77TYd/JHBg+yqaVAMA7+F/4nWb8B5AFGzRxJca/4d4Zn2+9pYJN
orHHHgjVhSfg67FBNN3QUySuXhCnD5D3IuHsrAPhshU6Lxi/XiJwjLfMIxkhOsICRaRLALqQFego
dH2SjYY7Ha7VlarKJAZhvbzE+oI2mbn8wTZEkoOhnFQ65SkMfTl7I7dY9wsclwdMpMdait8bOy/I
goOVjPNgSLfDFIo7GV9ma8+MMpcGyXreTdcNAEfsVgnKowLNroYcIYAZdvPxH8OW3NZiaTxczD9H
x6luiB7EEMF0H4FKepwzddjNpC94A6Ib0OjymUh11ZfgofqRLL+VY/aH9wrRynoS+v/r5Pr92iaZ
DixLCm0vGref3+WMeVVX1gbg4nKoNuZkhBgcW2ZptIsvGt1+T2maxJP68Q2tQX5RBlN9iIfxrVM6
6ORmfqd2iuI2YxJfE6XH5K4u7GNM9t6mLcGOb9osZ2Ssnj7+YNkv+j2DX7UptYdJfbRF0R2TiSn7
mrrwTY+n63Jp6hsGs1h7p3re8mXhT1ov+vHLAs860GJ6/fZ0syxwZvNqWv+NTKQllI1jnqFLVZz6
PhOPo1nQ/cz7dKeQi3hHYmmxj1qc7JXRXhl+j3GvnUrxrdBDXHIROzIeRzrGzEb3zjLIO6czsK5A
9X7UwAH44CAwciBUeKjwDGQZpDIjxwmsWRfTaO1LjN9dw2hs5mhzM5Opi7q1oyZ96mjAuJWx/rWY
ZZ+S2j6ovb2qNBKwMmnMhJabG1Q1OCF/1FHLk0xAWPA4fDO0WQJQoSaHj19W4XTV9ON0o8U6oX0a
MQGDkKVzzZSFJkuxvAxO6xMdBx6ShPNdjHEEGTaE6QhjzfphmaCpl9TM9qXdHSPm19xXtApG28aH
ctB5ztMat3/NFj1GffycYlPb9XlnegZ+1mdJ7ndlnCaza8xSljO9lrXzqPujgScoAe1bkClFwTrB
OFmM8aI3Rngt1/FW9Lp+pkP0LLRpOGlKoXnKYqzqdJQ8Ph1BkBJqAi6XXfTwcSsX3cRsLld0DCLp
xzijZZbrvVVP0w4uv3XWJM06T8p0RydFDczQgBe8/mORB7HFCT/Tfpsu5NRn+66pqzPYBeM09r5R
Cx3/cTeeujZ3NTyk27EDW16xNZ9DuaEHWdV6tevb6JVa4UTBZO8JpLTOnRQbQdIx1GZ8rd/quu1P
o1VfffxKyod4P1HOo3Jq20APu9qVxxSVmGHg0XUm8Wz05B9a4DfOTa6RvuA8LwTqXbQwb6+m3rob
Zim/DLJFbl1Sjel2+q7FantVwYRuhCbObT3hWmrqc6+0xc4pQC7HzWIyI3NMRK+9fopi4x2lB1oz
M/+G+Uk+a32/U7Gcnmp9uCuUyLnLMrEnFvpdFU6HKQ0bL5o442qO6lvbzl5rGAfXEtw3QCXz8BJZ
9h2Ax81gEH0qkLrf4iSx9yR/chb5YS3tk1E78Z3OGB2osWWeEHo9QGpsHtOWGTze4eTYjGocFKlz
N9ZafKc24kER421IIncohupsr/8gxHI+6km6RRhfXQRBpxvkENm+tYd8r9mo/RtRWdcmfKTryTAl
HzwTCAV92qmxtRywrFlnLPCjNxK1Tjj5FF7Q7CsXJk5i/UVSy36uysO5MUPruldmFeaCKL2Pv5BJ
WOamkYSZiwUEKzWwehgX0b0w+KJLIzEpX+X+NIEGwbjvXA95byHoR6YiNYp9zUbjXHeV2nizmPCG
/L/fi/IBAouatOgn+H/BgIgfDAflEWkN7izoB4EzluW9NNT1PlxUzBWZVdyTb20Bxsj8j/+YAyMJ
qlbCx5dgqIjGLH9ZyP7669/++r1Jkkn71uSLIZc+Mt72Z6clZ+IArWepWtH9ZY3F6mNFdlqiEHHF
T940qv0zc31vNO0xcBp19usk1R4MZEP7NFksV8ozaZNOjbjNMqMixAHSR4cYCEehkrkVy+U2Mu1v
sSmIrrEieWcg9CDURE9Bl4eOdP3xj34sn22c9IcpMTWvl9SA9IVbitULWWHe6OgPUkdmvGrXeCmP
yJ4REonlqa3sm1RPzkWIv5VjUq10hzmPj62m4tKdg7h+rJXyVhmQ4urpdrH4LYgmVPT+XC34teXd
AN0+sfH5qFIAJeRQ5y8Yp86TnH+rnLU17yA5xlFerHK2SfXRp2xtzfTmDA4AIFFkUmoKYCdU/PWv
UpUUCwwLy4jrErmkQUIDXlSk/6aXycpWhk429zXCQWUvRVbAscDHfMKOZSBRYYWv5sPINiCPxb7B
Q0tgnjesPsokdKuyJOxEcm6aJNuHhkOxu+mQgrOc+lpjBdhfcESFexk3OHXObR6huQnHcwxwQqyt
scgtptoXicV+OZ8ZvNN6dDZTFG6yCpk/Ur1WdzVOgE0cB6uBIuxbL7NbTxtKL4sybAMEfeTOcf0S
1y9isaRr+Enbvi92PU7O3jI9mDduS5CP5andc+/w8aYnPCV0IR5lTdqXJHeug+YkKTyrroJYQXQt
qdiXwy1C5nNe2H6eKT7W5yXUtp0ynnQpDtD1eV2KBpQ41XGBnpLz37QJMI8NRb+mpQRZYdYgr0xu
4ejnZdKvQknsW6gfcp094ixxGUlinSXNRZ5OXbxsySjdRzjlmkF3lXo8hb3MvjEdJQSuTWVfBkBj
EkI80FFbsAh+VKOdnnvX0WBU1M3GulYJfI8mnHvk4iI0M7X4aE/Vvg/f8yrcDzwuRZmcHJQSOYNC
0wEaoRU3ePK8hNVqVF0dNfI89Fv6AlgBl6BSVV9Rakz0S1BH1o2MRKSLMB/PKJyA277EXI2joidb
KFRrPfctACwqyIZayT2kldvC3htdcmkdnsly4VTPX04NEFkO8Cu8KfF41KLhCl6BlyOowu2BGMi+
rZt9DMASjUT9GhNGkeb22bQL33YQdjrirYgorDEfbtdrOrhTeg3j+lzTPmx3mtCDMHF5wH4Sj/CS
2BAI2vgkmLKwn3uhG5nxTrak7/XIVASVja027mA0B1ms4njJQ33txbSrCkm6TiLCSaL2vP4tCUfu
NBjC3jPELcE7fMt8lda66kU3PbyV3jEuYzPtuqhEw6q7uDiDPpPgUgxulqo+Et67QbzXrb2Lh8av
6VIxSXUbIlPW5zlp5zPe18dW1o5hslzncHH4yd0631LjelFXHBKyCxq20XBsAwQgwfr7TmOdM7s6
1SlqdLPb9pV8BsJzSBHSkIvm92Lc6HLhauZ8pec23ZvusP7fVrZPCSpA2VoPKueitPcQK85kipPY
EhPZCP8B0Rdj3o973BoXGTmgMBOk4jOegtN6k8Mk3w+FYANst+oYk1La7TJTu6L5/vHDjaruTgOK
W4ygDMMe17WwcGaYGY3X4oZUXY1K1YYc1FvFDdqVXa/Kz/OIiNYnJ5X7MF9Gi7pU8UiW8mfl+7qe
5Ud2txsdyUCzOPtBLUgfTlnF+i33lZ6IcU/Rtu30kTcku1aywZXNxZ8AhYyqdm2QpFQhjNSM5UDK
63ERlJpPjRN59ZKd17vQScaNEvE3mkaw1BVz3/nsOHATmvIJUR/FBRXoyB+r9Gspxo8zEfDARhus
3Ik2Ci+lwPWZmw8I8r0C0Y7NALBL+isWiW2xmtXijpeZFydqASJovjI3vmoNVwYLZlS+albE92/e
ToaduKUWXuKwcWF4nXuADlUWhEyhRHIqNaQi7HqyFO7xhmwhTx1gKnjkWZ3TabwVlu1Gk+aGlYqd
gq7DpC+PhjzsMwWbPgkuEOx2UWk8G4N5LtRuq3YuDCH4BSrq7AJ9rFbK39KMnK68Tl6WXnfnRaZD
OJKANM8Pjga5Jrshf/qYOzlHXb7M0SLAaEIfq+HKZix5sRNra3Q935X5lDYh4sSsPyVokYk6C0xZ
PEHamxOdOFYhHaw1p6dHWsj4qYzwot2EkfMNZh7RPvGVWdZnLNjHXKkOMUaF2SFISgVvHRd4LKTy
QaZXlbQ4zeRmCAxJ8Kf1V0KMnvRBP5MyUiCbxyihO/JGx6qjxqyIwy4nhxfwxWxky8acMQCRhvsg
8N+XMLvibC7QNNAOU7FO9pZ6M1SJi2a/2FAh/aDWP4X5+O6Yw4vRJ95ARhRpD6PXqryF0vKSpL4m
8y3T0OTrz25+qLVzqmXzDeKIvkEO+52T0UnSNV/MXdAWyw1TuRjy3XIsa31vlzK7y42arawcDbnh
aJlv4xTewVCYdHETJdI9ySLXYaPc9mT/tOZ9ZMcPTqx7mch8xGVkwMnDk9mAsKKpeNsg/ywmrBXW
corm8gfQnpdqeSI+4lEWHQCXpnnp+ujUxPJrUg2BCeUHLGe9gZd4ljLrvjNtf4lTP0vEjmN20LSL
B919N1faK067V43bV05VsMa+REkbLKV0ICjQ4qHCD6wdMT09yTyEoH9qXsdLXDd3U+I8k0DTYb3C
hPFeV/GxEYZfiolzmItH/7qsIDSWvO+6c6uO6UWqLq1q32pzfu4cyIhx+j5ky6FvyH/Kyo0jsblW
6bWRJ9SvKORZDyvKs9YxTilhHYqhHCb5ngnJTarMbwixrurIuTVY/0Zr2atis76dySI/UOO66NRc
R+netYSjVKE8OgLJrtStdplLK9RvGEYNAAAxzpBJ4V4jPK3gA0FVYJj6LUnFU20PtzwzjwDrnhWJ
enyMseHm78sk8O1Gw7bvWqTBr1rJDj+UnKYR2FxxjNglYitL6VENX5TZfOkdTJJL9T62kqBntFwy
ZTa2JEhhi052yxhfsIYkQr+yl5C4uVp676gfNvo7Il4sc5kiobOV3CaXv1fNyvtYs7JGggR17lSu
LfcS1PRZxCeShwJikM99RMsbW4ZyyOZJpXVUXiUwP/Qeg3DiSLtkDioJh0GUaW+JlR+ShSELLuRN
hp0CIsJINZYdc1XCoKXruEirK1HorLQcwAJhia3mjG7X6fJWWBMJ77ZCuHeH05mSYCOjPm51FI8J
r7/zDZfATmaJIQ1hJ7pycBd5eoNnBE+S0rNavC6zn2dNc4lRYHOtDhlQAEdqr4E4u0aH+Ityq7Hs
PUAeh7HIgl6+YtUflNlT8PGk6eTCdHqIdOU0TPU3MxpugD7NuXatFKQ2hi9W5ICgzamlz0UN8dIs
KjYuEgtYcDAO22dAvBBYlJq2ssNWJjlDME3iOJAexk8L30dACgVoOWJzhR426fyWVc8sBCm9CdZO
n0ioO3Z2yGItKphxMr9njh2TUI3FJaMwQRdJLqEWlPgFQ/iJHO1NXrQY6tAcQT/ihw6WTDvjcrtp
yoAooOulmW6mKaJsz/qXqbyDMxaQ13wFuWkHrGVVakeMHPrvS7ZgpCC1azFuOqu8mTi8B1hEEX4r
D4PSvtkFL0JIwA+krg2Y1mNmJ+wyt+osDjAiLwvGpfQ8CJQyFjer1kMP1fXP1sBKG2blS4iLGbrI
Ua/HrZ7T+GGt6KRsm0rWjVrUO57Eo1FGtwSJXinAMZq2OcZYOaI+8RE+UxHI+wJSWNU/QjrHXp2d
nNEKRGF9q7EScgj3Y4BDlfqABPzQ4cA2MtKN8jeJTUiexTlZgUY6gTWrhj8cqUopizcqjlMxJntd
e2iiwmvHGHPtWz42rpYlnpOyF2X4ClFJYIZwlSbftuZ0l8PYmlSWH7qnTz3UGma9prcGerdhGVhC
nQCgrVHURbnvl9DrnNgTrO1eOepXA82YzbAozxxi7+y+GGBIcwtrwq5GKSKn0rodCKlQDIJrpfTE
2GsTLjW1WxuMp2zq8UjGxgOS9Q1aYl624uLAHdzIQmWruaWzxjarbvAeXsGN8mvbvMPCdEVz108T
EnAL52wNeTBpGFDDn8QjMVR7t0EbwYU88Op25AaVF8Z03jSNuHHHHbYAV59N3E6RX4nGSykAl1D6
WYrQb7LqTN0pN6+VZD9Oiuy3RXioKyLPFAABAxhwgDsOseZqRnZng5GTLrGfpLC5yvX0JUs4M4jD
6zMiF8mqV9N7Kx6xNhhbRz1LU7PVYu0kRPJdIkUS47lXmKQfxgkcKQDfCa45h9pU1jqAuHEQ5nJg
gPdKwvxR3LTJ2yhyd/phNcMhTlkqDG1nOOBVrBx6rGo/61GLeFD1engqyBDOsx7uR0gCqio8dEaN
RHN+aJwgdcxbYMWH0iQxODFo9aFmfTNX8ARcC69qu5+NEt7OBTw4zf5WDhm/FnsS3TyGftdkRrJo
VyKo8Aqo9B1ghBtB1uIdmtrdBLSKWPSfYHHMdTcKt7ZFTHErP2bptHOEfWSuhE1URUmGEh7SRKbd
CiBfSIZ+JIpx0Zbh2Cwy/eDK1+GxpopxnZrSMcxVf6i6a8PKHqq5OtGRvLbtjgMSL5wcnxbIjrUq
Ao5CT93wPemTfTyF/gLLSxbRduhTmjkksaUAQlrVbQi7G0A+NbblgZs55CI/t0rjmVZIC4NVWxGJ
V1TqNwmOoZ5RQDviFOeQOpSlehvW4yRpm5Pe+G2Y+8TZuK9tN59i05TxA+eVi5/Fz40OpxOjSCzQ
mA2K8DkMJx+V2RGapLQZe3GlAV+H17vJtZee2M/JZu00LaztyqOhV5sxkoOItWw23tsm2sbRfNXX
4XGpYFDpE2u/+ZO7yJfMlHdY8n3ZlG+j8WpNz/gr3cbS322pO7bdCmFA1GqEfqHPT8OY3rVOTFPU
0MB06D5+F9DC0oaGOiAbUuNqHNtW963C9gVEMt5MDg0LMiAdc9pKGNuqxcQ9U9xLOnjQrvWR0dLE
0kIC23NPGXad0t85cdJshGZgqem3DiAiRyJgNdJwojugPaUfvKlkf9L1LjjJzBjbtngtr3tnVY7f
h+ZrqR74X03y1xTpu2hRou1oDI9GCvdWm/xqdA7auCtnTPZFvJ9lHYNSEsyYZjcSw3ddaQ9QT25M
uQOh4OwSacEaGx67fDzjXPLoF77UTKQ3rVb+DGVEY5S9Rx2OWyQtj8uEWzGm1cgWfcinWGBZ29iV
c+iHtZSe0q2Rc7Ct07UUIf0t2rYqVPUKkDNgg9U8R/N0xHbD+nDXgX5LbONg8w5V8Hf0OT60yNES
RLcKuc6RpQTWgHvbyG+IDR4xwGT+QOKlRvupBKGJb8gT2Hr22M6Nxi4JdXMu4Hnh9PpzQ4ZjlyP9
mNTrjG6ApbQXpVBphoADVFrQS29Q4jz4R+qlnO6xoq99j/m17rGC9NrqXDnSxr4flx81R2U9jZ9H
8GJzGHo0XDnkt3ucztsyTxUSHdOdqld4iIOxboNePc3NFDCzvo+6JKCWfy3H8GTE0oXhSDDMb/q+
5SABrkHakK94C6/Td4S4gC7w0uxHP45bbPWehccnJ2l8Ehx06fbog/1g9LgsQVQVUCG0YfSVbYWG
lQGN/CNtYTxgzGN/JsUQ+Gpj87QvWPgH27MG6VUfOPvpTemacXFqBucFZQx8u73SKbsyl4iqS7aa
xfASkif6P6c+t81Vu9j7seESNbRizb7LaAcmTIo8h2hEpIusesQ7yXNQwq1OiVfuDXubpFVg2kdd
3sdVtHUU1Y/pCBg0NEUDoGxjwhebpuTIwWIbsQBpo/BNx9gtovKsnshOO0dn1znXEq+Wkk7U4Mm2
jEBxQrzmtAsStdj2o0TIK0VqyfDMEGcV7oJVSTyoFQjiBdju3Ty2EOQ6d1LhOfa3ckP41KlN2+9O
WHltL7lx0m2zuD1Z3Us+H9IRPCtjt2o5F4rhWeBl3s2eo4cMffGGAzxwKxq8Mn4kBU0x5rFoJ5fP
knIvwyzJXgc+uvUeqg7m8diFekkdL+MEljwHSx+61sDem818YCle5I5Wo7WxG2ZSWGFl6xX39V0K
Fc6sSb1mtRN4/edYbEx92ZSBiO7SWPHGKfU4BJrJsQ0fi3TeoOg4D9RbqjLQ+1uY0e4KUEZvBTjS
cOwP9niQiJTklAShDnIS7LbYemJcCYaLCoFMDTOmUbpChsuXTvqm13snPIL4vjTDQrjsDxhp0OXK
bqfM1kW29sQGMn/7mWA/2ujgM0DWGMcJQzEi2L0uQ2LNXowBW4SQLnRzsQUe1K57yos1L5u+PUm6
dJD6dVR9sK2dkrR7k1UkX6ptLH1rdO3EWYwKgLinUZbebLFc2wtcrV3ffCtnoHkh9hbNuGRLysBd
hgpZBSmhnsmibDPT9MeyDWw5u8py6SbOwfoRr2gVdP+KrSGqbad2gOA45GXc/pnws5GW3axQu2Du
xzi6VduBY5a9tvz0wIzAgsjRTD+b5lLVHdTIH+CTb8YBnv3cYlCcscH50SjxbGfadaV52f8Qdh47
jitrtn6Vi54ToDeDOxFJeSm9nRBVWZn0ZETQ8+n7U/UZ3LNx0Wci1EYVcktKkvGbtb4F0vGcpZlx
tkh2ZxFNxCYg0ofs9qKYe5vO8OAWox/WqwgidOfqrKgZKEzJFeZSXLy7epj7R61Sx0Hk+6FeYRqV
jDNbFi7nWZXZyfSL0HJB1QbG5F5KFiuHMSN3W87KedKNrIzbko62s7Vr0AT62WNTwloEV7GGQFxi
EvvuJuvMqPMt0NJlr+WlfdVBe+40r/thbbmAxVwAGoh0Of39T2XpmMTqTlD18bd/X2DufOaD8+Yq
Qz0Uk1Pfe9prOsrfbPGcUzObkUTqcff3JZ8yD+iLT2iKoZzTAM4uqFLjDZS7iBw6/LuhPHN/+0zT
cuOMCNDe+UnJ3n5JkywsAGs/GjJn7idKGfvjoj8K5T42OKX3OUSFsJHm8tmtiCjWlWvDEQ1QqWRN
LxhZisghBHZrCxeYrVDVFYCF8zQ05SmFhvDhjS/zwnxO8wSIF3pcBe6BxxRUgfOc9PTyXXdHWCqh
7nOufgflH9vRJuaJc8Vg0Xdj36vT498/gYjO4CTWVFMeuwB4GOy4NXH2C7N+Ftif8HYjyeuncYoB
kpovQpwGc3Ce/XRghqUadSI8atsAjXnH1v8fNJTm/09kgafoZhAjWdF3/qHGlY2XedXoDaGWDATj
WTlnrhNUr17RayhlM54S3fyTikT/zVCoEao8W7jez+vOU+2uTRwWjGZ1X48rRVGZ1HHRdwaz28x8
Jp8j2P4/uqD7/xF//J9mAIIG9rX7v//1N8vu3zUhGA7QO5LbAqyMddc/NCEaTtdUn/RQWmmdRRNw
BfgkV43wjQ2stljXgBo6MOyv5XBbbbtK3JUWq/EqWbGsrj3d+iJKnvPbpSjXhwb6sghdW/5R7cg/
8Ct808zhUXbXyYadcwzdP7j7+7IW/XdtvPzvn+ivB+YfnwjJte6iBw5QOf1TSIvF38/bKoNOl+b+
uUMOcKc63mbbatfZYJtgtRr1P0bdnUfC0lFzPLKr3emlrHFo657rPPKLJWtsme+tXgS7//D+boq5
f74/tMyIJPFhIZj8xzc+poEDz1IRdcwvm9nvPMaNxbdtFRNaJowTfpQbzM09WwNbPT6v+iJ3Fd/e
9e9LOv4nzSsu039XUN4gJFT3OKZw+uG3Q0z+71dBK5uOEprl1pQ59RvDXuAVBhzwtIJHJVn3Gka1
4foIHXJMPHtvWv566MRwQCcUmZVuHlo4feiF5SYHvb31jYTVQqeOAZOkLBk8JhX1vSPLW8A0OWTk
fDuFU4RdDek8RadRSA4K4i1w0zrrdbWNrzYLRnw37Rto4T4E/wh/kvX6mFPxMtqqQGIcwZw+tKuV
PPFUC9F1tZEL723jFt1FzsOw6Xu0MStk5WjIC7ZiFTGnSwCll/gE0OV85dBXEtcfNvMi/+Qi/azS
tQe9Bbhi6AQYP8pL9mScVag4H2HOhi78h8I1Mwrovo3VZL2reppDuxmGrQ4nqrfgk4khPXnKdw4m
tQiK22IbFFjP1bCcodKc3N757mp7X+ZDFVrDChKi4JjqYVROIwIh0djfiRE8QTQwjsxyH7EHfWr+
vCX1r9mizn8C22DuPX9CREE09zh/mwaQQKXZLgwPWlYQ8cy6z4vew9/U75aGDERGHF+wez6mUdAm
Oq+LaaS72V/5fG4Raf5iQX8b373UYii0Jq8gJslJdt/GISApewxuBDoIlboMjakM6Glo8pN2bI70
c5FsafPbETSB29ACSj74RhuHBJVV+TLD+OyG4QCs4eQF08U07Qe7OhJ9Dhd5uqVFLR+AibRNQi2P
G3Fj1Z65nd2B2cwC4H0kWb3RxNOoqm9DjIT4DAISxkRlkPYhM3IVJ3Vi0S4miGSK7CWld+lHVql9
45xZCRjndpLPtURQ0ddjF6tCr+IqI3F6hS42og2g389C/no16Z9q0ud544DkhGt+4o4EipIa+5Rk
ziSh95um9JOjkMR6YBq8TXLUlVVtjKHT0bbNiDO6JzgYVOh5wOIADBqk4ZMlq3OVpnkMphJRm+Um
xClS4pctIRrMHegUg0PqlRmhHkuAvnGvBKHtZWu+Uhj8CF+YkHFpbhtwWU99Pm/x+j0r+DZQuOMR
LNgHwEScVoXPRWGmjXe0Cc3IbpIDlIHbQWcy73rdy0K7gmyFHG/TPLVt8i0H9wVwyRI1M+xECd0e
zNSg3OrVnSLwqcOvtAjuc9GD3UW65WvJL0+8m2o+WHV5Tq3q4HXZS5m6RWhg2t8wHYuV796rLi0O
HRyksPCK+qqY2MaTbnShsu8RaRoPMxSIR+zTkPkR++8fmrnx6RV5gS3lX21G8EmXX6si0SJ79bzQ
rEQQiqn1Tn5uzugpLbFvxsx/Ek7BYknaZypfwtRs7RcLUy2GpiqiXpX7fmofR2Nm1ZwBhu1S7TeC
wefMcB40vz6TbquuIx3kNAf6NfPQhhd962wIprqHXv9hNlm/I5Zh5xrOl+27xh650pvSKR/REG2B
WkDWRqOnpc4jeRN1mCfcb37qnEr0fV7TfXfCm2KWyD9DGRBe4K7gn3X7l7Dcj85iEBqkkAsN6hMH
tTU4iPWiddIBx9o+EMli4p5jKMhWwy+oqBBEDltihMCL9IG68g+OXdmIfQAofM9gdqfPnjzmebdV
2ZheMjKeNkYWWNvRd8qzDks+6+wbmdglJEfb9oOjnzFiRr1RN2wZjOmqkEASyIosSy+7jdURhGBZ
WXZvZepe6DNPv3lBm0PiAJENTPJMdHceAlLCm2oRp3n2nASjfu4Lnr+e1jTbJQlAZkmyU8pXL3VI
8kUKierTKw8MfZCLYY8iYHHbLqbg+u/OLdEgx5TmydGN5QlIkb5aB4SXwdnh1rm3OoRxpZSn2exH
VCYg4vVK+zTr9IafcZ80WFZ32tPE8nHbjuzLpWeCbB31YlfoagW+2BRMxWmEhY4CpxRj1FOlQKC8
alan74bahDOYjC8MZOJ0flFtxmHmGANiqMm/bwD4kHRZPtlu/hRAfztNzSQvgBy3EKzbjd6vwbkz
HlLL5EmSeT+i8SqESbNzYNDErKDtdmbFo16x2h8lnF2bQMTImdL+RFe6BUdU7hNdv5JrkF0TfgUS
xdzS5uauyYfrDF8qTC2mJrh70RBWUSOTdAt3prsUJe1v0GdEPlmMzLX23EqcM7q/3rt0spmL2snR
GOLJuYRyXgMApOxo/SRAyFBfM+X/7i0bFB4oloPJHYW+5poL4d0nGQy90ZyfW+SDW6aU2d6GthFa
dgqDXcO0NKfzodJsjaFK8tzVZfOoI64hbgnIKT14aK3kqjmaci4W9EKW9f11VkNG/m+w7VQwolUB
n+jaqChmhqR9MxxnF+YPbZl3BaaibREIGccc5XJor7ILxwmeaQGqN2BstEvktOfbz85/X7IAjTXy
hWtt8MghUoi9clNO10xLAEQH2cfap84dx++wS9oWVfeAAhF3z3uyCBIE8N8yR3UvyVggUV3pWrRC
jwzcv7HReQ40uiy5ar47EtLEL7Gb/eD0r5c7MDhLIcZDZSJZYOXBZrjukFK59FY1AxcvH69CGMRC
rG4dB17mMoZfgjPYvnyfjvq7uimy4VYZEHKQvRsVm4zaMo8C7zMalZxxQyGG07ByxmPRO4kySS4W
ffk0FDC0y76Oxqo5MTRm1emn6XRqzNVGx+Cw5PJWIFNJ/VTmxUcH1mbX5y+rQFbjNtVLYY5tjNwM
fZTRZ2FfmkRytvqr6NziNNLxHd2SbZiED7rJsCYex3lVL72wH70eHbfWOU5ca7Zxys3gqxic4cwA
N6KZ42S2rGOf3jo/y822Y5W2d+i/L8zGh03egswzPeHHet0xMg5uORMTmUJpJgg8cBCg+KnHESu7
k0D5yYRDlRfTEI9mw7KtS5ajY1bVfVAinCN76RWlJMTLpHIOmcWSSpnpfZGxawDw3p0y+hEWjxGg
oEObWevOmQdxmAgjYUlUkSsuFPC6hS3KZNPZ2jkipybXGDqsTs3sgt1X6tQjO5J7b0ZCYfCc3nRF
gQ9e69RDTaczZTDl285oDqVZgbEBJERwkIvYCoR8VZxHmwG5IdUj9+LV0FP/yNL81xBcvRITYg+T
gyGh+9VXerKFWrnPEX3GabUiQVICBppeqovdnMbFopDqRb9v0N0j+r8zbll2U6FdAEENsYH/q8kQ
zDuEBd0mjjfQ8RCtAPUPZVk9d9iET7lGLTN4+hAD2cpg3Up947qtvZ8yNuouA9GLHLbSfWB5VJ2J
RaxDjzoqsgxGHqKmTgPRnl6p/rTL6jrnfqinPZLsbISfKsxhYKim0Lj110b56nExqZgoHN8Xjx3C
pH8NC4qqdDQjzXJ1ihKemVQHe5BC15XEwjgYECh7K1pTiY2Y4+VgVX5znOqa/iR3yhYlEmQUrWZr
RyxMe5y7/l8vf/8TYla9DRb1VnlZef77guSf8D5q3u3SWTlp8i7jcX95c/XBePCQD0Zr72nRaNXR
ShLTbrU1+ttpO87edMqX9CG3lY+CtNOPbj1Hmr3CEYOMQjRPQjBjoJVXTwfKP1ayuq55VzDqAKbW
6w2rj06VV/328vdPjEDINoDgFXLEFvGgMyGp4CkdWtcOQN8hwiHWslp7JJAuQP+AXcq2COywngLz
wbLWaCD3xs84lgho0jcWkeCRndanvu7F3grqCANNs6shLEdNfeMbrpazTUumNbkMU3qyuzXV3sY5
k5R2cAZ1aYxHGB2XVZopzzkkcIsVfJne+lSXJWAt9yHJh3O3Stq24i6fWbVr5R3K52njoi3YZbn9
5tbDScvml7JLf8hRZPjbPDqyT8JZaD+OrJF0r+0u96CVssiEWA+YuJofg6p6L0EFhro8opS/Qel1
L67QVeV2X+8IfDnoaJo3zshoHWVuFZbW0mw1J/8drO2pIFEyNOeJ+4uNWMNWQbut/IEGbIzC3Ulk
MlE7sWMDS9KEo4P8xlJMgElUCdO1AV8cANfx1vTZWYc4D8o3uWZ2RHFtEt/5041SjycXzuCYVk95
a3+ZmTbteoCuGQK6Deor/BPpxWIeB6GZyI8OR4c3pSzdF4YMNN/hzLvNrgCgZdQv8pqXT3JZSUl0
m3HLvBHFDrbqv3dO5+R7xZwDyUISOzSEm94nbmmAuL+dSxtgp87KNUkYicoZGjOpt+kybW18Whu3
J71zIMahWg7TJBAxVzfgTP1bIkeKLT3ZUR5oJ2el4psYtHIvfQ61nEPK5n7bpg/9qNj6W0iRRlY+
omCFbzIoNQbkVT45Jv4tO8Yjx7VgjaYnbK0BhpkVwV0r3pq+ZzuSzyHHEniOdOXm9KsPSxKC1KGu
sjRmAFTN96NvwaRXMKY9Ros1I519m/TbtLOf8mmBiL93W5N1kUTKV+nIc4Zu/N3k3XqQXbnLp/mn
aMv7aUjbnT590ek9TiXDQg+UZtpBgbo9lmC9ZhtU+RxjbIHsXCLoKMt7Yg/LmEuWNB1cHEnXxJ00
2q3OZbDjJOCH6ec2K+RGG4R2qIKEHtGHf43uSEHQbDXCXaGlXfy8O81DKpHUS/redjpTBx+hMyVE
MfUqrgT5g0JX11SYqCz87ncZsE6lXtkGmuJU7NwrIaJ9ZE1DQxE6vCO/5HFMOh0tu0ceR/A63Y61
moMxss1ujTJuFOUIdarH/NKq/FPYExhJe0QothQcjZcWDxQSO/mc+F65112UXBVI1I6PWpnNivsm
/YVX1I4bx+0xv3TvDVPpfS2SfudqCBsWPzBA9vcPA4DlE5xoJ3SR5YdNYsYBm2wummHe64aXhvYy
PWkiaVHEwcXn8IJQ+lRvsoYYJOFgfKio9InqwWVgph9E+7YxqTQIBhLCW3ETbziq5/1sGhdjGZA4
e4W3LSfj0DvifSHdA285NDUHwGjHSmbK9nX9J1Fu89zYWkg8+R1kRRT1LtjnSs7fdV6+NDKTMUvm
Ok0e7LRN0T4nZ1I5PPCxIMDRsDtbt3yfBLE+TbnTb3kZyRqAqPRfynnJT6NKyPG1xPfkI7DjnOH6
VOdsoM0YDO0Fs8JJV6CaWq8CMNquOH0GxgUtDA+7uS/m8aUkII9jtk+RwjNIqqUyQm1BHUxsUggI
Qm3zYMQo070uemdFAfNKIhYBhXfDEql2qvfEDD3X5frFHB0YYm3bD5jH2IiERRb88TjXmY1oMbFr
v4nuhIOeWFFqqZW0qP6hGZcuWgoZbBbHzdAlLaHsATgm+Mkw/iHnapRLk81thcqAti3DcLI0RhNn
7nBRngGtRxcA1V1aUq9x23uJwOzvHzTZoMvPzF29ZmjawHcAlcpfBlCje1g6v4jWzs9JX3+1PMec
fNYPs5tl4SJoi7KuZ9lmT1FRpCcOKwwAlXzyehRvqWjP0+Jc2xmtFhqSemfrdrnzrddaqXtiTURY
FsOPJvn66rY5iIycmPqm9b3ld4YkHj8ELi1GRZIbMDiuUBYkj/JZ2qQzpxbYSUMyw5aphoLASncp
R0eQk/whDe2PX5YH9DNHyIW/SHJmrmfnv/icwVHZKBxoTWLTZNFVoWKYMNQorTy7ZdW/KvZ/ns36
CWFLYNZXd8G/JG9pajXBtuEQaC/FDYlUzfLDuNXTBcsyqoXblo8ZYgmL5bqgfnS6qj9O1XoxWvsn
QGN1atjzQa537kULutjHLBg5pFIgN1NPtHng/abisJKnw4KZxV+dxJRAe9EgiScf3WcfKm8RM58C
eOZ9nq9f1jDTchZ/KkO6pDlBEl6G9a4ehbGhlam3NSnUm8x3zm0y3CVl3V4IAopwBM83QigL01Qd
seC3O7P2Hu3Cuwgukx3ZnHvPYsjgOv3jzN1FdTxTlBkBJIAOAxRXkArNWuXbsevOZs39wu22adf1
SVfovZX/gEicRFomfn69/EadRRNHWMduZXDL2CLb5k52n/rlVjBviJBHMwtyiu9eINIs8rE/ab3X
RfhBIVwzW7EHCv8k858x9/G/55nldB6DOyOrSZxPIuFZFy2pneep2MkiBcV4u/ZzztdXI0gIAO6H
zWR66mVK02ecS0r4V09qI8/hFeMoaPsZZx5Q+oOuyxXJ3Po6FGWBtxGT7DQjDpA4IWwNhUCOHcTL
V/iwZXlZ3PLUuNp0EH8bk3mPN+AlETfV+EL+kfDzBom8GSB1837pFlv01fpqtCo4l3wtBgIwNE2K
sYPTpQe+DpPDvg6Xtbv47O1jLMklLQuRUOQbnjNjGfctoZz0aJTwEgo1Kpv00s6u2trNuVR6vatb
rSZbJyWiTERKlShM5XBYvOG5t7QHXZy8BmtBPwU07pVfHgDjd5obVeN0CDJvvNSLWUaTw5qdCVJM
CDl1MBqPKi0GGN/FqzVM5V7remjEpJi5yTyHuQZB2J3vA7tN4gB+urNwk5nSZ9lkr7siIa49JRwz
gneNUsZ8zSvD3xU/GSmdzux4B9RJp5Vjb0+8JL27gfUnXZ8IgjcGj9iXuWTmCrfdzN9VoD2kK9YD
o3qoRqOMOx1tU808avQ+e2uSUcYAB+zwQpWyIM3waXoU2o/ZnFGwWg/JyPQpxVosuhkdP2JCD3ZT
OLlNFwvXoLiZB3I9ZwOBRDIu9zzCCK6Rr7ZJV8yx+nsQFtmB+nEOZHfstTSm+lf3tfWEt5wJWp+S
X2EE2NdcE6DyVVvZ6asikds8ty4Wj1iWx2Sq9u6f2pVVzELimpAfFfNjRdi3AMn0Lrc3mF8Pti3t
jUH2al4b9YElDeR2wHSPRealKPvYT1T0Fz7du98jw/WkEYnKkwh71b3hTmNMT43HkwFcY7d3s+Z/
r4VojtiwPwzxUNu3vch5dgov7Lvyk0CEw8AgOTdyhzhePkxTTY/OiuJszXhGedjoQksne9xqqTiz
S5cb7/NtKgpmWT3idzxNXe9tBKPBK6JlusZsIySSUXwIbSxH2MEaEOfIr8TLSMkRgi8xdtiOn0nP
PXDocrlqyV2B3Y6En9LamWr9U+TKeCSJvtstaCk63HYM3pDM9o1BPZGWjPP4FZe+IDeOuOadlcsB
9L5LcAAiVaPo9cgEf41qxXtaM45Jkj6M11VrD53G3go7fRG5cyAieB7OFoEb4QZN8hEQIsEPbCL0
s1Nfb5tKcJTa5tsksq/hFh3qD1CZXHjC0WBPr6Kys6Pq58+ey5+FqY8wMyUXdZNx4IRu+1QQhUxu
TD7GUjb7NtB/fMv/IFj9bA18FTLgiU19VBwUsTD3ZmEO3HIW1RVRsSiY52BLWN4SYgedMeTnlzyb
9Tuz30KEq0/pzNInuO0FUh5VpKKLfTt6KMRm+1yTJgwLfCW2zGAM89omaNi7cXjzO/Hi4U4Hmptp
SMqnNDjqw10GVThit9eSZhn2TjZ8KIpFNI/V09RYFyy2yNkzXL7SINeTw2aQTXE2UL4zt8OTjiLh
BBAaoYqNAMnEdrC1HYFvjx35xGgL9QKDFr2YacC6EtGepKkA6WvdWNrMe7UgORaBF5bkn0Nt3o65
ersxCTcoYmDONA5R6v6ydTjcGcQwK53He1MaW2NWyNea2K6/UCLu8yHlpgTCLLJyJy2matZAeFHf
6wi9uTCWbON2VbrtcELjrl05v1Bi3+jhgUNTtSJBnknXFEEQ4jBlHiuzSF+8D5eL+dTSE7H1JrcO
1wbawPWvlHcKDTd7CDpRn5HV61FLO5QJLMeOI1hFLsuuWhnAM9hLXd3ZdUdG7vYG0cREeBdB7r55
DICa30uvJb1o3RQNz3dNKjLU+rBOtCbEViv2JTReqmfdjw3iu2j+FwSi+qO+kv2Oza49kqc4xsR9
HUwf15NYHHHsOGmw/pJVv1aSKZrsd0Opl5tmyJhMIzxdCDmiC6lDjYxE4hCyNzO1YmIcTkNFJrrp
PEshXlcn8fi9lwS/lcx3xJ3OLpPwS+Mm6ekiSrtrawcm4z1COVIDuWxfYXtN/CFy0X2lRTKcq7Gf
UVgRYYQy3nNwP2USSanV8KHYR6Wx6Rq07rrube25fK10Bglkc+AuT99aFXwtPdJiUawRXjtrsyQj
de6ylHFD2iVHLbN8Np1BPV6U7u/whwt2fj1ujsV/dbNnYWkMDSbnmpHAu9UdruNhJQEz5wssAkl4
at7HfJM/bmfWu24wZ4I9mI6opjuzoRD33k2brLjThEBei/qF4XHmgQNXhHT4D8yIrkbK2EIxZwoo
dQGTX9zELba6RlAwC6s+nqSH/qPkZJfgJVA9yC0FsB17i7WGuj274MGGAP/08uFgGyhdZ7qMk3pu
nYJtsFkxNlzTd6PRPlrdKY4Tzs+4P0/j8CyHCntG+iG6HcOyy7K0FCYl80ZnXghZ858HSdpBgnyB
k4vJxrx41nNK38Ysxn2DUywgnigTjw7+C7tMyapbVntbsDRk4Nq8sT+5cwmoi831bmGIccTnSJql
Vz40hqm9ZDW+hIIJ6aTb3aGrpp3Xj841wHQSjqu5IOlzKopatn2t6R4Ms9hPvSYBOCkawUASUuk+
WwUL24aMv547KZo19qhj7RL14GPiJazD22TCL2IjdX8ch/W1JAI2IRB017SevK+0wmVRD33X05J9
IqrkbmpIN8IeKz/mdD8U3s6qEuMdMdmyk87BKTW5D0COsdBbvude5cfhYjgrndCIIZ+s1IcVJVrq
qI+uVeYObIODgjR/F7eUWBYqo/VBAgd2d5SzXJca2kPuz4T2PuvgftgVQ7F80SPhM1bxEz10kuKu
RcBsIwGckUKGN/FNkdQHkgD9zYwPESXkOej5G7/EBKkV2etSeZvEtGlDn6moIhi4wKJnRo9twSE7
lOl7VrTzXaGVOFEJDfBmWexg3jz4SRGjlCO9bHnSgNRPa3+3GM5wHFPaGdchU9P+6MzidUagZmRj
Gfs0NJt6sd9d9GWybw28uuQbVXrF5htjojcCEECFhrKMO3PtGOq5/fhMpRt7JhvTXFMPaaE/UCEm
Uc9+O57K5stbvBGTxt8FKl8+bytKacjJG/YLduxTUfDL0n8SkkZPQWPOoTOy65wtFRoV+uiNUXr2
ycz1Q+db8kPLnQ3P7AF53oOFFHvjTgmWHK6gYFr3eU+VjBuoeu0TnvksNopIKu+O5MsgzPuJ+KM2
eHSMgrhKjWrB8XpzI0yC0+AYEBrOiIatx7ZFf8pe7SGxnY/O7p9a0ox3Q8+v0pu+lWMRUdsAHjHN
4X7B9F4xg4qyRb+2BUvRoG9wGjrGhsqsiYmWOgwzy1mBzjm0aiCSKykMiNi1234WNeNsZ0Mk2fOQ
RAEXoa+G57K1px0lIlgc2qvZQt7t3uGBGdcmcjysiDi8qT3IODbv5q4kuVu+d7MYUX7MIz+6O/Gs
y5i+54Axgx8yr4hk64vm2C7JExT5X/QILybUM8py4zgRR2UgALH9LGbTom+XMfjOCDNb2mZh9EYM
dWUTGFCJu4a92bYHw1yt+AyrrNnC1tn15fhnlcAgqozpj+nPf+YUI11RUrbjODJnBlSCj6esZgPC
PwDHkd6tJvdmC7sOuFG565Ay+KuPmbmhioHWgBg2+alXkmZ5loAH8bbrTPZ7kad0XuZ61XsYJsO0
vDKci+Ge7pnOBxE5ZH2FUdTVM3a2bVUwDXbphHleB6P2GyG1hlxPucYtTyU2iAJ3WXuwPImNwaAZ
KbOPgAwWrk+DEOzeUzvN0IBQMCLAy5/4/YcAFzUjg1kH/W1KPUZS14bTMp2PVv8uTAJmu/3qTReL
yhRl2EY547TvDBf4gBGirvv0SutnmdRH0OpvUkzvQf3p9cYvlljCBhHpGqoI2yR4HO2CoY57WTss
SvZQw6PWqJnAaORvQY6QVzO3kwWPzyIxqW5oX5oPG7VRXLOqRueEf9TF5Fz5JtxJpWOGsagRJya3
qFoYAwxbMfih1HjaJhppgM7JHBM6xokWEs0COZjtxWWEECcFpVa7W+z106usJYLzzftKcCJoXwgb
JcJLyIl6SmSLQXqgm18XcnN5zjgwg6QxYJ4xJqQ1veQ0pOrJbMx5uS72HNAEhiwU6KmRY6uyWfNo
D5rqf5oK4m/bD/qGavOJ4Oej7R6t4K5Nmd4YuXlOMpKR9Y7i0yF4gx6YrERKTr1y6MHQJKK6I1Zw
0rkehMFSJHGX3erR+wYpun3jhNpqG5AryqrhER3xWVZ0Lw126MgVOHMd+8+AegaDGDWrPdu7scy+
a7/4Nifts1cshTKvjZoFMYQOwZJt2Pq7qUZOP/NTb2tyB6v1iMzuT7UiryNt5A9K9n1iG59daz17
Ah1Z155u9IFi/QZc+JStr9nkvAlr6WPXqFmZ/+BKa/F0o6xcu2+6B1oviwVdae58j99TnRvVa2vl
30NHkhu2EUOQn6k8Qnz9un/WWZOEqxy6yM9cDz1wgWgVWFHAJWQuRjwWNiwNVg6LsJHu9Z4e2sq4
p2/BugZlS5Y0MO5Uf7amhybaRD9FN3OnLEXp4AA3yatJ40Yoj1VLKzJbmYDqpxysB/I+qXH5pATc
cFGkJ/yrjuKNFGr8Q7hbx+2NzBpg1yMpK+/Swb0jOue33owBSwVCegxCt3S7RdBejX/6RlfbZB7e
s5mHn191X04i7qcVU63XDyqCev/eD/0R0vLOXjiyUtV+3wzpEfU9Sw4AKykfv33QJ/cq6bPdluu3
Q+G4wZfxbmkTen++PsSwOFnJPBmIbaTGnpvTUk8PtaLzUFN/GYTkwdQUe99lDdQl1P0ggW8uhwV3
UnG3TsmdaoNhqwrmM8USvLW14BdsNhp3p7sv678hJz73NpJc8FXoEUgPszhxaIOOEmUpz4ph2pIQ
J2MzKMGGwLS75V5UcU4Mdei4ibFz/ObDUkSOrcSskncc1vpnMlbL1pBDipGEK2M2RX0oCsLkJ6XS
D2oCXDYA2VwMc4yLBAKZAr5bscm8yWYqrNeHGWNCqmr/7A/PqcuVM/QIgVY0hRI3Fluj/neSiu8m
R6oknfdBryb8pJxaXNaHtfEvDZ7Xjaf7e5P7SCGcMQ33MtjW3goqIKtv1pLw2NRuhxnWDF+y60sR
qdQji/+iwoDfmCCZPEpMw/7ENuxuFXgK6ddDWLBhhumk6KPUxPzGbRFw5vq9TLITU0XCbYnvePKj
ZnKMvV+QCI3be0Ny5231J2MCqe/qFR+KBwciBk1304qm5GxuKRyJzvR4P2mlvTPzkJ1uRWS5jdyx
RVwm8xvZ8Z8o/ftAZ9PMP2RvL+MWKBVlJFtsDrZNmS2/sSN/JW3yWSxud3ZrZLC5WAGbxYua6EHy
nDso0HvWkPOdseR/zBJhBcoH5mgpNkeTWhIJGnmvGGhuT8di6j+c/ybqPJYbR9ol+kSIgCugsKW3
okTZ7g2izTS8K5gC8PT3gLoR/4YxGtMjiUTVZzJPWsHvcPSe0+qQNRnro9EFmCV5Kmpd/+0FsavN
uomc4egR5G1PvMlNyzUP6whV7AtT6R4ouX4O2p6NTUUy+QSCwCUOrpERP0nXEWkad/Eu9KNnH/lZ
n003nTIq7Bj0Cr7lGqfZuuvoy6Mh2SiBLQp4wJPXmuOpyFxnJX3sNvgZ7w5GnogBL7dWZVEXuR5r
HwGt0bIrLt6IooAKb22Hf4IoPpqiI8sgN/7SWv7VEqaUG2FZj3L+tD40cNgs+LCy/hO2gbFqOaJX
gRH8GoPubUBXAQDBWWUuZRc8Lm8bgENKLeeo5xaSjmLXUFfyRNrWn270mah2X/jsvuw2/Iwoot+b
IvgvZwqBccO/WW3wlfglPpTZZUacDTvmGrupllc/VNOeOX669nR9SKvwL9uJn2WTX1F2b9gszCsb
1YLHMMhs6pKJNiLWpPwqMFUlrkOoL0xtFmykyJXzS9KfqtHf61ocFCMdk7Ztky0/buER5+0m7rnL
rH0DygiiyYRFx39FMnUKhzU3G/vhwhxBsZ0iV8HAtJjBq4hzJA/QUm4yVHqn+F9IDt52dpueZwP1
ainudiiokdOb5ScX2D0Rc49jCDqLjJeKWkHS2UhykDH4IP4wok2YyD99wFp8ac7YNRULCyho/xmL
kEeWCxgNdhF1A1HIVcOYWCJi7zE8HMzJxDVvRtl+hi7pNhe2p7/S2LgObvSr5TbeME9nWuc1X44S
ajnXfgZTuamd4V+zOM6ji1lyftT5f/14LAyKD2VhGLIdJj5pke9cy+ch9eaXMQKUqLtprZz+12jb
6pbUJQLX9GdGQUHZRhhuaE7iSJ4fjwLzsmc3WUyz1abr/1IhH4JM/dKaqzj9SBCyHN0SLZfntgw+
IhYOs9Sb2KQXy4o63vZNss+j6d1CYcoV9TUEEeZgRvUbBGubhCUcU0YJiih+FV3YHQLR5JuWsF5h
goYJ0W2VxDmOYoxWbUdIgNnGFNfGiXy2fwkGYc/qQIim3hM1B5HubnTxE6bBEzP3vqoUFjL3Bzl8
EMoMa22h91rFQpLyGH+aImY0MjBXNASAsSKroQM4+Xp28y/eHXJ2w2mXYNNvTP2epvOPvJnvUut/
FhbkQiOQjfEuLYNeF7XEJrLyH6xxIcSEecP0DlKOPc8b3WjO5PE9LQx4mw3Hnsu8HD25YDvEER7w
AHHDhSyI+2DXu/afcrJhVhVyxKvfUKxyVI50XRuTUOLViIQlKJP8CUqzeF2+cgOQm3wCx1NbuuoF
xMarRMs2wNVBvkdm2bVuy1dthN7fOIYLg3pnjSFZ76OgX7bZvMTGpUq1c4sYfBBkab1prfJbb3av
QyJG66CjuL09rE/SAtSTBzgTA/QRgNvGH6LNPvpIVv8S8Vc1eGdJLrkNSCdfSk5aZHSQOAwE2FNn
BdfUKCSx4BS4KxRqxvV/Lx48nTrjKLeD4gknNtpDV+S/h6CMdjEl5+9WGpR/N8xLFTNGTPFFHC4m
5Cb9NbTy1Izx9InO4Wq16NK8pu23vmli0Ktqi2VKkrw3wXBz5rg6o0ORNwZO45ZnuSIvEVxpbaGk
jbosgz1bNdt4dBggZ+HKrpMCAY1+6sqMgbhjRy+R6bFYXsxo7eJSowJ8HgFRLk4QdYqIqX3xCkJi
kxkyoCiH3zbIhLYOwvca2/iGcaKHAZyWwan0XMAxKK5WzPx4+QaAlVtvk1eFOEbf0yCYvojMaRmS
cbbN9yTjChZSj88JsW0mNirvHKUY6JLOno/fHiMh8OnPIanT1JT0yvY7Oez+PU/8/0LlJ4fOG7j2
BgBnaTeYv3PPC+9GnPYAePCuulRg0Ih474w0fwbE4NBm+v9NeANXqVs41zDrBP/laO/ngrscXXlw
E8lb1ZbYkMfMLJj2jMa7hStiV3g2/JSCaQ3RlDANmY27UIfrcWr3ZRAwzu4s42PmgFrNqSovvlNd
HTuRIPKQX5ptM6ESiMatUQ+aBVNlN5ziFW+VAWdCLgjTBoYU1134hkWbvcxcvNHwUdErcvWi2Q0I
YTMKOqk3nij/mi7IVMBzepXr4qSgFy747Oj6ePHNZYiB+G9n4Th7oo7r1yPH5sOSBrkRj4MXnYI6
sd6IIuWawNG686Z0V7ayPU0aGL/p3O1c9q8KHGI5mi5QnzWYEfXqhFtNi3B/fNHJcN4wg/6b2b3C
5R595OiWYYN+6FxPXx7Q01Za4izjgbfYs0NcEVzwp9a3/3u8Pez3bIxl2EoOUyqXwVhVXPLpJ5A8
G5929+GQ5lSYMSqpwNk7fdzcsaE2DdVmjNALCEAIysULgBFF1vmBCS0FHymhylNrmIDjegokOYTE
GGeorqcqFeep5ddtsvIEon+zlU5vtAjd/vsz54xttbV0cS7c4OLMPZRPt797QfUvnzDgAZVBqteg
jf8sMvOZ8c70UiY+ukUjkO9lVa2GEdfj6BlPj3c1seCdUtm+DUavLn0/SGT9DKnaJtMXNYXNqiuP
lB6/avIV3ueOfWtWkiyFMuGrCn5Tvg7vfTmetUAlGUOqZq+GnlyB33IDs3ibiE/bPD4osUUJOVms
Z+IywxGO7alGcaNie4v3JNiHdJ7P6EVg6PuoQ+J6+N3ppvjjx+IzCuytasb0EHWuva+I2YQv2N4m
3F4bMXYtVGJ/PgxmEaDZSEs+9xGBqqObfwZjOwEixYiPZcHbDYyZ76luUX10b2Sn1K+NPXP4xRJG
1QNHbDaM4fCKSPIag5mjx7E2DvvioksMBFhxd3Us1974Rp8f7BwUiqMd/www/hdJEfZFjXhzkWkC
H1BjRHQD8tQQ0O/jhT1gfGiF8Wn5dnuWTsfYa/mr0J6eyLYscQFEMfTJUTNzzgO4k5JlPq+bRtLp
axU3l5zqSXLkHHQp68MwFJSwk09ChaAWmca3CIkbTEEgLqlhWjTbHCGRa74MOXtxiHPXx0snMCkP
DiM3XLXBzWPJfyUEdjtHyFQcHdfvLLJrBExqDxVRY+OyTlMK+8H3yvl1zJL5qNiSMLDwsUbELcoZ
p/xPQ+/iJLwzxsrPEkvvKnN89HaO+jVloDAKQe5mHztPuETaCzHQb42scRZ4rfEjDyLGXv74PEzq
Vzo56pJ6XbVL/ShCZEEWGaXEDJexStCmxnV1zUAer8XsE3FuD3RWfuYDO1QC0qnRbOcQ6UWj6vSZ
W9B84fv/sPvJYlrXJ/uaFviF7mJxz4PEhdIHItY2YPoJdzrkATaAvMvFq0wSYHs5WDUvG9CRpOhU
rbSFc0jVzlirOUgV2GsnZZXXF2EEjdscrjjVwrNqCOr1LXYpOugwLtQoeA3KeGAlTXHukbsQmzYX
54wZ4y5sOxIy0wjfVrG4LB8vWY/Xz+lZmBUqg1mwPAt5ba3HmfJU4N9//FuG28bXgjFGY4eArC30
BJZjtPfHSzLTGUO15rFHhhub9nvaLANWNjGHoqG97asPoSjeIj+ujqkHdshLsuaUm1RutjuZOzfq
LRzasEsxKgYvExKEUsdkXXpzDfebb26AaXRilPWa1nK6CLs8mWWjXzKFx2jBN4cl8A6LmNRV1gVc
5334gZwRsXDSotEiJTlycus3UiPQPskHSVeHSARiq8OsP3hDOh4jr39uOlk+9YH6ZS1wBq/H8F+H
RzJZT1OU/GdIOzrWZq1PqF7H5zgACZLM/JyFL7+mAX2khck+Fu73ixzLFyfvqlthJqTqTtUP7SNw
8tAb/mg1cADLmH7Pk8cUCM2h8gfn0ylmauOq1pdCgZoejEtruJfBBOkpAC0++ctLpIv3OJHxnv1X
cPKbIDg9/srszOBUW3V+mML+0EV9czaZan2/lKMCQJXl8T/CIecnydhT+wcrMH86Yz9vWwVJPEf4
fyZaDORe4V0eL4q8zQuTq9u3Zbcgre7wv0OFEtjfeDmmNmZUg7syDP3kw3U6fV8mwEYLVM6HIpw7
WqZQpWdSrGP63slIT+h67C0eDAdoneucWWE658eXpNEme1Z6zEbK+iKWF4y0eYeyFellXMAvZPNx
BR/G3nhp+BBESZKTmdIIqLCXFCcYuksTxq43ynYXkyC6126zMXt/l5PrwSlTjxfPl+OlnIKcJGOQ
zQ2CQUwu9rQdOK63xoTm1xPtnYLWR1m5fXzBfKe7x8PQHpqIwITaHY914HdAyCk+G3PGuOuwveBx
bnmyi3L7KIWrgV9u3d0TLIOvAeMnP2zTT0ThOTC4YqCl8dLPSubAuqiT9+RldrXTPjGq757qqO2e
Hl8aYQidty1udcc3mTmsRR7vGj1ldf3fy/ffK1HhY79lG2buG1a75x68wGGek1vu6o41+lI2zfQH
Vw43qtdm6/aDy2rCFc66cJDkk/ttv6OEQ61QpKyzCSgQXMvv1aj/PqALldE/A+ht9l1Rex9+Adc4
Xyz+ke+xUuixz+YBPzKq7LnI1I6xaXKSfUQVXGnmrGlS7mQbJn/5z8GUSpZ3iyh6ky8xDcXiOCKI
Kl8ZecNG0AF41Kj2lsmJm8mNn1Jwb2A4IvNUIQFiMXhvZjRiRmir50ouMsomd2+Wu3t8EXISUBQZ
P5uyYglh9nwG2Vn9qPzsMjf1jgSz4slawhuwWHDm2PKFbWJxSmN424OwYLt0sqDX90ccu3NwqA2p
d61dhjvTycdX02Nv7HtpfIwjtA8ihdymgRv5UXcDacYdJnMsHU7KEibz+rfE6/dGKW3k3Cx1rEHV
+++Txxr41I0b2cXxNYtMBPVNlxxwhLsb/AoljH8Fy19bxtUg7fg45epP19KlBNQRb/3UBFvXkqSI
C1YgZSI4h0zqjSyOTm6i/1Thyc+m9OVRcVZOnu+Z7MBQt2mfR965x43tOw5crQE9XcmeEjw0P9IC
hLkzCdrKBvcxUwG9LgTI8o3NHHA7N2GQEz0YRQdLiHOCwpuNR14dRgDaae5bl3Ixrqe5G+1KjVOn
Xr7k3kOxNjvvoVJn3ffBIchtCRSVdIsVQrFgE4OrO+OsFhXKB3vh9BbF1h5GmOxp6CEsmWG6sTHu
WDUEyPEjZ/zttYuyfBrQxC4Vv9PN5jF087926UQ31Pfcrssbn5rdn9IUN9ttjbOZxNTY3sZHzc+g
PGaR0oH3zhCPul7Fr2CcJDzPxw8sOkQAj6MVU/3/H6126HwNZuiC2qbEZ/NAVkPUktogJTzoGH+Y
FT0R8TJfHvWAjyUEfR0Nw4NNInGdbAmpCVYels1plSild0aSPJt1fyCZDnRmu5DV6UUQSf1jARgd
kK1jbrMydx9FpIuTzGBVl7Idt1PVeySvq3//qwXRjBnXrus/UoIVDiWTwUsIrKfPyXLduJ3d7yoE
biu1ICzC2Q3PNhDobQAIFpDPgDw/rkk/VhEtNR3WvuXjfBpdKTfCLTd+Bi9jBVxbio7Fd8pGIXYH
Fpa6DVcDNqt9AouFHrN/tvIa5kzB2xDPcXT1Mc+JBN5nPMU/tdLsjIsE7gseomCs+mvCBbzpR/nl
Fz68sHZ8ci0evrHMu5+O0WwGmZ+osa23gYnmS1r3W0bBRJKpFxZrWNgiNR/TedoSguL9MCYr2qpO
AAVKvWPPzOUFLSPI8IZbqSGjVXVgVXP8+jJjT2YFkQNKRaFyC5JgXy3sVME4doUk8U/LbEwkSFtW
FQoWqI02T8SDoGFQcKeF4EFPqEhWDgFZO0ae3pFd4Fk+xhZsUplUW9cCO4kPg6M7ulL3KOFj++xm
WAn7DkdYUTc4rRn1LLc/PUPcvc+w/ARex///r5hKfI1ZWT63Df8Mzy8i43XfeOWhiStz/fi2Lcla
PeqFi80c1gShNVfN6HL93d7BbUgOjwd+dsZoEdgfk5YTVLiJt/n+2OPW3jjTIE6ZG/x/Q52RtMjF
Uxwfd0rHL2ZbgfePXDR2OOlqTCbPitRe1tvDV1q0ggsrDE6kCc0vg/3S5hK9K5NBWvERQcESLoQf
aVh7S+Mfm5nYdGySaLzScBsBaDpCvATC4aKXidv42XckjLMwf0KjUz1ZeNDdg9sG9Wkq4/Hq4cgE
hLiUuGrOPpNIvX8/zpFO9JHYDgR7tXsIQ9t/H2oIL1i5vu/43qrEekzNYW/YhtiW0Ee2Q+i7O4uZ
GRkTqj0xNrl4QlaHtqfQfbTlWB/mXMMoHF640dRLQjeCsYOVbFu3L1Ph/jDSIL6UruYZUa245hih
AOb0jGxdnvEoUUdfz+xlLDx8EVEdj/wgaQ+vAJRYEwx8lGSVnTTP2zrzQ+eJlhDpbtzapyiZ3U9R
MjQOpmNd5sXVrnBtWj1sAHSHZ8E9SjgRw62p4z9mpsDQmTHKQCTM+dFcGEV4+b6XvJCSnuCY7dgM
/X2qzXbZsecfrTt+TkPKwMLT8kUHORIY7uXHSzB4GKAm0hiC3P/4X/lhTy77nxnERAut9xKFnB4h
qsHt9+k+Y0nbDGXMCtnnJIo96yuO++HVy7Pn77fO1vi1qFr/V7/OLnZNJNGVuoiasanbm5d++cMf
L4qQj5Vfl+nW87Lxovqeqg5cBEu6Gg/W8vdCt3UOcZI/Z5zLNyYfYEk7Va8fowinl6SgMHTgBg/5
5gIT/6aLKAc3LxlNhU/9YdS+uXeTRO8UYGJV4uCzqyi7RwhjW3plmQ/lh+lRXsZF1+GKGiimvdY/
MiA6Q8j+LAHenXwQUXJlOLI7+hMLG0CwYJ/KSzGBlnDHKDp/F9kp0rVo4iOrhPFmAII8mVWTf3Do
Q/lafOdGY7MrUXBRwogdazu7P8LBLHOoVaGp1rrIjl7Ws3htumvasGDIJ+Vcitq3tgGrowUqdkfe
/5tMmO6mbSuEU2sVP1vgZcC3Wt7lbH6rCCVKRWBcWzf4WS6sMNnTCz0GjBSJJB+FjXUG3np5dPa9
ASJwKXLYquht4nrR3kIBdJiZ7az5mHJeFpnBwCai8vbE8EQaU7kXlaHw3/KluQD3h3R6ikQ/IEwh
rUIlrfM0eoJ0q7IN9mNVsVlzHHHujPRGEqdcNVEVXEtp2XfPbF5rG4+TEhTvjH8QnwpTP7WD9Qc6
xHSJdHlPEjO9x0ZwVTOY2MocgMKELR71ZVPQNjascowWMeQqQo3JC1r1DkW+mjsmQJuq0ZBWQIxQ
GaQt2amksy0fQipXWP1amBwb0Fmg/7LT4MGJh/+i2nDxi0Wa/WVCKq4fjFjaWQESoMR1Pns9ULF0
wast2LaEqhrPduhtH59LWwTYY7zshMIuPCi4WuuqGClZQu/sQQnZG4FCpCOhc5ORaG1tGuCLMRVy
4zYBWz+X8LPKpSwqxRwdH8+zO6kKNF1IaZXn+VGkaj8DJzilWpsXTNwK6g51UCVUdux7bD5uHeMA
XqbSpE6rXWW1MA3ykVW8G/9Mayf/sCOQ0DgFbRbzMMAeU9dQEu4xRQOiE2legjhFFJbmwYllxbzr
HfbrlHweURZ2v2YGPX4J6sd1aftbDaZg60y9+2RE1R+7mRquAn41ForFuRTNHtWN2lv04+enzMWt
yTCG8yh6Jrt9ursiZouuqn41sKLGPZJS9j4O0VLP2dbQMPIZUY/Pov0TG0556CarxxqBJVUNhjhV
QBeMrpluRFzgb3jk7VkmYVgIirJrOhQ/aeaLuzTMH1k2GjtR+Oo0K9oHPw6vXieOiE6LN3DPOKP7
V7aq99JxmjVParBxtGzvJAFAEYmN4RqrQT+xDb4PEIH23eP/VYRmt2GjLvcwDhwM1ON40DkAqEKH
FIZzWoBqX9RE8zLQ6Zf5zuOvpJ1SmtjeczRmGO7ypMFQDx0HwYcNbXjESTNLIhFow1k6MJ/m3uWI
853iAAM/2BATMGzapb3q0vHXY0xiT8g4KQiNpSCcO36k3L6M2sZ7usylmFXo1eNfFLmfP+eEeEyl
8dMfFM+MZjQUpQhQvy8wVfNA6IYph1vFS7SPV5mM/It6nfTNe+cIZpYuNv+qtolUaeIbQ1QSX4pk
esY75mBlJXDMZ868qV1g7IZ0N+ECIUxj29wOTiPQb9F12BURCPCTXMQTZQVRYULUE5uBfUkm7L3K
enOXzDEhnHBvR/mwaYxrTCnzL5fV77CjsKDglPuRTKDSwdLcQb44hNhXjoHpZSvBt4dvv2LjyHB0
q91A7fE+clCb0cky4+Zcwzw4Bg4ME+3y1KQcPejLjNwHJbskus34inCYBxmYIUe8hjasX2Rck/T/
SsSADG6xBpc8xHvTj7sTGzFE21EDqC7wWeAtBUYaTsXFKf//F2t2ofkfmDusbKV1HjhX6GQcxFpA
B47G0H4Yuph/G2mh7k3loLZYGiKkWuapDXbVIJY1skhfnEU2YrhlsJ4ItdpTsvxqJg2IohmPA+OD
XTEiLpeMZzZU4hVRcL34yDOKeRXQB/puDSqEKf7WCxH/sWEZ9rJm4OCrcEEfpM2dFOPXYSzoBUb2
FTJEJJcPsFJi3FZBUxwI6Rqf88Crn/qwHF61cPYeHtmDtdx66K/7Y+uLU0qg5oUBmvNc655FkE3V
j+1qIxJyWazkfVBNsC+1v6qUu1DN82lVgA85Otx2rGftiyvtiujuJLn5Bvzfipg2sQx4lI+ngwsy
PMroF0cvgKnlj2qRO538BGc3ou50iVUCq1f9tGfQZWbG/7jkxj4ltiOf26QewBX5X0x683fFZsUQ
KXqpWNMtEHpD6ToDMcbG/ViFjD5KlriK+4OBN9QwFei+ZcmL63hrRIY4N7ldPU1e8dcqvengDAWe
+eVXin+/YSPu/cNhi0eIQ4i3BFB5onpzF4uyvQYdjgO2QwOmjbQ+B1X7wzKYfMvGHEkG9ThPHXrj
ek6OZe0xLxP20SmLkUcwJ9W5co5WiZYXW9v83k8I+mHQn0PhejfLC8BjAmk20hbIsdeAm12+J7LQ
PTQTdAB0Hs7VxwG9mZfbzVFsX8bKdzYIlsGXFuUZE8l8lkFUbwktuDTosjF1Yfil2v3sqvaPjrQ4
5Q5RDgaYSEAparxOmGEXTiAJqH0B6xJ2WoetxYYfnBXRIXWRVsUaX9JjZxp1TrbvIhpFu12E70Si
LdOxx0zMD4U+mPo184b71Meg8QdGp+flS6u9p3PloPcdR9RafY80XNXAcoY2P3o114rQ/UfDOHsR
kARIY3PuZcsCS10IhOF8pk9NWwVQ6M3w2BjMWZbWRoO7vQ4zAaRGQ3wCj7SNX7tj5z8ANBVkU5H7
axxdO4bBZ7PGAy7AP8gjDhMed8cxn2ojUevHlqKm2IetULUncOUv1GPFGhVCeCURVuIOFu61mkE4
4y+8eJXj4qbiphsrZhRsls6DE9lnARJtG9VFfsg6cgKrfob0FlX9raW6+LB9DrZOZITB9zEBIUh9
CRIEdmrK+BXuNufMDpJP+rdusFFXYkz31D7Yh2Sb77Hacne1slzNDseopWYGBPHYr8kgLUD5G6ch
lcXzsMhUSsP9A9KLltKcP6Vt5ABdQmiJeQixQo7ZYZTZHck/8kPJv2QtRsm0K55Jkj3orM6/ml7s
0XNGhD8Z7yi/14aU/jlGxn/h3GCSHv9uaXkhZI0XygfkfGF/mtMKyTZIpTQyu/NkxHoTucpdTZ1z
96tQ7sti3iPCzK/wxUgDM24hEzIGZulracn4ty/XpWuCJchm42qzJEFS/neRp+yBvmcXDJmvEPLN
EwDDe1DgjjGrdzAC1TMhlu3Bt4dsM5aL5yuCxgg6dYWPcWSAagNHRY8BTDlsmINRExuwnbIYOWla
V6yMl6esqcb44C2rjK4YT2URmJQZ5rSNG0GfIrD4BXFl4HQ/WIMznEuXnrtjAqdGnp/w3i47nbay
uENN+wIUTG6m5W1KU/Pf/xiljd0d3AEdQ6aaHzgGsURrn4Bzy2WWZY8u777t7Juyp1+nRJMYVI9j
z4J5Gq2fuUQNzrh4+hJT3G876cMgWz5WdV2aT6glmIbyo06N//bAAyO1Os0CSZAsmpC9UFGfnWU5
KvxUnyiKWdv5TwNMBYKSNXO44TQMMr6YQ/3Dm+PihPrMB+7BYLTrGm+b9nV7fRR3Q253zz0gPldG
4WuVkRM6Unnskqlx8ZxzpbgZ/JHID9FN1MRuj9O2QSbQN6P1amHtP2p6WGwMRrAGFNFs2xkiBSyu
9KK8ERR1mM1MSlGdSxO5OA1Jvlb5MJFQ26WIR+k+WsM/9BVAy870njNmE1dHIy97/AKw5/mvIHD6
tYzGXcj87QuuxJLc6/uVdXh0ei4So0uQq47NKfWNrT/cEPqfVyQwo0fJ2Je62jAnuSmQDaw7o2tP
Ydt+poLISztof0aCXSaHDPFEuSOvUaH7vcAELgz4aupR6U0xTlnGUBiimfwyF/e+t+d5ovITt+BS
dP+n+cYUTzS+u8cvRWvN0aqqSZ96O34x53ivTdt8mv1wuKZJdf4eUszpBsONsa8Xriwc6PaHDqIP
c/qjVPrDGuFZPHoHjvLwVOT9fGA4hVxknsTeMf5qcJRPY7oxZ0nxUzL7pznGb+B0KRuXvH7ROdw3
ieCA7Qr+yW5REKTjHJ3jeWSCuwgDjaTN3txy/owNUp7RTyhCITRtv7bpbx6Ha09S24wkWJDcGTbO
ZwBsZPmEmoqukXXvGV+/ifbzYORh8QsRH6LQgWG6V/0C4bNlMuuvgqa5qSV9eFGHWD4Jjo/3T2Hw
9x2b/GaCp/fufIfjw+nIBU17yBHSkyMjAUI9t5jA7kwA+WMxwe0rgdcEVdh81kxL99msM6S6dbbF
ayZWbZ7ABp8Rz0JWpuBf2i/Ton5n9MxQMw8bZqHja9TBmAiWQ8Nws4BUDdQEjg+4CaOcwyRgdhbH
afDsRwWrocpwVkNnn1iGVdvJD+tjDuYHTaBiBbfU1ZmElJ9OpAcYTlievPlPZDh4+BeNDVDCDfZf
4y2GDbi2B/zrjT/cCyAHtzjxThWRNtkq/a1Kqa/YwZLVrNCMMfChSkMXvY7qqdjBCcUO00tYZTU1
GbbG8blBSjaYVvxm21R0iIausQDShYALuHtuBqum4XyRbgFgE9UmcL9gvLTR8LtuUWC4bPDP6ZAa
Z8c89gTY7VhmmdvHSbpMAY2xy59joj+iBJiK22+SRQYw9LTjVazzfbJoPjS5IXOfjr+lh61wkm8T
MEfk7eKWhOyeTNNQh1oPvK/METbDWMY7zHb4lZfnHXHGAXFjTuBptlCB0B2IXu69GYZgr81pF8rC
Qg36Zvc54+PMBmaFtTBhCCA9+M003asHap3xD16sRxMbSTLOPKsKbqWP/Vw7zK0iPt1REbCyWJTr
Mc7Ls1aMwpjaMgW1In/YiUh9EKEwHww9AK1nnw8AODwncb9P3eo0IB1yD4uEsbX5jA/zHNzMEbRP
nxGskwBPFxFon8hCER9gsTlURrZE+IJbWJ4Wtx6etaXHM4zYYWficVwpMvq8OB13LaPoYv0ZFZhB
RJePL5GXd0jlgLDnjXmCbfrb0lF+SwRvmcGqaPlE902VkO3EjlfV5VeFiuPgV8tvrdXBdxo9QxAQ
WUN3hHik3zB5RBvVDj99ToBNmY0fZTIb+8nGsZt3sDqN0gNdunyUHxdZBFd1N9BBPC6LjCkglluG
U13TgwGWP+ZZ84Y4qMQ+clbBS9FiDqht2Sc43xqWSqbzxbGns1XPwUcdfvpIx3ZqMvvNssl8DMiY
Ln4+ho1zQCZhQeIBkaMEZLENqrcMhDhxByJkse+axI7DS80yEL51zEH7WAqVGeImOZIAOaZBSi4E
/vI0ZmSNY7/aeQ/7HPhec1Xg5Ymq6WewMPgCtXu0Lsa0ZBM01J2PsQ8di39zff/e+ZA2oB+vU1M9
+ehfjvgm1QW/2GZcFh2NBspams47/SJCvkcX1PGhDHQ/nh9vd+vY+abh0/1q/E1zgWS3TBlKe8wa
3CTe+WYbHmzPwBmZyuqT0pf+LGjTY2eTJpcngdj7oiOhzgB4MObeJrT74Gw6Px3w1kzcARaB/StP
AUif0LUn6u4WUNkD1+5PUYZkbJlHmAR/BCnK+IlIRgZwzb7J/XDXFAlILc4lIwhorv0kuEYOQSMT
g0BWGkN5JtlArXoQlOVUBt9tqpC+/cw4A1NiRPE9joCzuKINBIkHFr/GVQVIlpkfj6baoyjPnutE
wWaBqX7kuZxICYteuf6apYhIzp2Yf2mnil9ncJQv0wiUyyF55/g99ih75QGL1g1hIlW5I+2o/nCW
iG4sSit2vsnFxRn9vaDJXHItjFLzZskRsDhcgXqWTI2F0wDca5rXVlnLirVGr0W/asGDuCEhgqVD
nt5lCKd/lS77LTiJ5g6p+V0Us/k5kzCeDYjRQV1z/ubhL0FhN4zecK1B5l6TzAHtYqGAMYT1lJNJ
q4e3HnXn1zxAMBwRa60e4hfeibdgRKajlWCONDpUHpb1LntGDqzcMHwFqPvSRADnW7ZyTCCesAQj
PjSZtC03MBu+fZCn+qZbbF3tNIZvDA9QsGuM6XQbxWPyJ6zopJM++C4m2CsGV4iCCIpeNc/Dpgzr
r2/e/qPY8O2lFHZUd4d9vSINM1in5J2v+tYQF8sO0k0yO2I9MG3fZS5wvXzyu1NV54rkLK5MFIYg
zQEKHJVpwgGrGFecPJU4n3RSPZdFduSHRsLwf9xd2W7jSHd+FWGuEiCa4U4x+P8B2pJsyZK8SF56
5kagLTZZ4qriKgYB8hq5zlUucpc3mDfJk+QryppWUR67u1VITwYYDGBbfVgqVp31O98hblKPyqxK
rvSe9UC65UcAmYdABQS3YAntTZbNpzbxRoORg4NT+5uF1yvvXZdiNBOuMrgvgn7AItsqDwyQGKTV
uEL3uloUqJfDAQG4BN5TBVTcKEpl4J9yHZ0Q6M8nGBI5jmsMVkcuRxr30Hrex0DcC6C4/eskXXuz
AMNfQBk0pFW1nW/lzRRMpO5Ez4HeSrISU2SZFxyhKS4BNPQcosrLOrYxZQQTSTBuTiIh6OLyXnEJ
HyZAADvuAjO9Zac6A/VSoZ1jaGI2T9fKFebSGuONhsyXgRZoFHpg1bLAAMWMe0VQor1G+gmAaWYp
qOuhzlKqQ1bRuI7QmzcAHBmNbd1PgSF3wRFWp9cFbuomM5aXRQC8jippT/FGx9CtDIhpdS25H5Mw
R4oCswu6uvWw0bz6cglyGYwuALVTA5w04WMOEFSugh4AnymywXeR2v1UosgL9gJjZZnTOLhNlTp+
jHNMTvfS9J5a4Jf2a0V9zJMecPtVhk49jIXB8FxYpMZtaPRj10JBuY69cKh7ve6Dn6rI5Cse5kOw
nKYaby4aEmr0lIBPe8l411llZ6PC+bNctOfD3vqjngaIXxPqpHKC5qywJwNOj+8XKEsKmkx0aRG0
m2Em0zDKTX+wXUrQ+Cz0k5XQpvgO4wgIoQjXU/b97QCzPTa/WMDLns2QsInnAJUDlKTH5XDnNsRB
10LBoARDjpyNKcUkSrcsQJy8tM7rHrhQInhm581ho9S8tdwCODEQet+V8iY8Q1vzdQYCa4BqYIcU
dMme16w6HhNj1eyOQZFeDgCZmWsl6BEzHU5gg49FagescCwTZDByNsAezUGjr9P1RkFUxxK1sUVQ
uNAz9R4odhCRY9gfUi7yVep2zTHgeAUSjOibQk8ei1mAssM8g5ggB9UrrXMJowfPDCXAEJsqwpyG
1IuuAQfeDiVALyd+ckO7nj73PVTRzax3JSsZOAnNZ8omCYInxuuHFO27pYGpTsRioz3QCauE2S1B
2WHUVGIBWBvTza3VrW5SFuFRsnmQq2gKjyv5RUkwSRBNI4Btb0JEaiDcpbq/vEfPIcr71fIS+UN0
YpVmfpluwZlDtjG4+9G5MwKfCab16OHHJXrGJEzpySygcDaFiTYJ9FKi+zjZ/mqqmKoFADXGYVZn
a/QHXpR1AZqnNdKXMWPu0UH5ri57qHoW3nkdut1+LlPtpqQF+vWSDUpR8KLc2+TOUpagTqFgTSoM
sOgUG9YRkyxUcGo9q2z0HIAtSAaVIbwwM1xfNkehzkkyMVSU5uW6Cq4rpAvOqphMN2mqvZz3sva6
l8hIgvVnCYJgA8H+i6kG0jPs13itG9DuoKGvcR1gv0PAYVRggBKUlMFqiFuhmag8WFtkx8t1dSm5
OWDVJAG5pw4KqeaIIPkYjz3QUWdekYAn3Pho1IE/Tyx9Pc+t6pbl0DF2Ip4GdLMcZz0P+xDJi0JS
i0eMoM+2oXezXN923ZBc5zU6+gK/NqdEy0Z1kqggPgScBqzUxQIdIikKUOhQC0CicNac8p16QwEY
CGZAZmBE7mpM4cUs72pc+toaMyPpUJVL77r5HwGiMjPBXg4WPQ3U0JV3ngGPe17VGWZnmUk8LjHo
c2Ch+wigye20iTPizXIUxd3NDNUyxFwS+Of00NXGGkXdsEgL714GqZMMgEuhYupH47HpStcCg1mG
zMU2igdEWwYX6HdUFZp9XG8wFMvbagAQFN3iougCe45xz+CiM8HoGpWs8ST0/PDRi+IbK/f8x16U
nhMZqPmErNV7P/FBO4HJ3P1UBr4IraqP6CIIBxsNFZzQ6t0SCwWeJqOkWRZqti4QR0BmITAA+7Tq
LqXxFpYZEjEAOirQ8gknEfSraLOMQZYfYUSsZtbpKCKAxPQBJg2397RwFfDe6TfoCZEa6D5ASFfd
JWir5VSdV4BcjFB6XY9Yw7vrASOeoPI1RBCQgd+/25u7QTbLQDcPiBeaKsHtB6qCrYYMTq56mLAe
GtZDarjDfGtIo9RM7g2rJ8/0WFUZ/YppXpZ+dSvnAbmiOX3KupiDqPe8eF4pSPNZFojIKarJyNA8
bUmFFhqznjeaDZ1RHgZXYw73VstAsl8iU+QRC9TzRE1mL2GbaSqX27T3YFml+4jZchXa43swqyn4
S7dsuJScpQg10VE1DqG8EU4AQEwtlN9ATrvejFKAvSayL89iFWzpG8yZdpdFMQJfwSek4KQJQTcC
5tuDDZGyKsIa0ZRvopdLV3pIeNauisR+cQeN2WVUq3oxlayE9gGjQYbd2hKQ91ZjXDp4lpUX5AMt
VLbT3d1rYESjLEBFwMoTD9xyAGRGiAf7SM/XUx8sGkhDSNK8Wi+9yyiPHjHNwRsvN+snfBtvAShR
dlasZWWyMczkwUS+eVh1K+DaC/gCUp4FQ0lZY7Zzb6svjPQmYB5fUln5ZbfnneslJfNeWINzxFjp
hYSBF3Ga3ppeSIfdkKx66Fidw/KjOqhKwQWYSWBXoxjjJwkYCiKpRJ1G34ICowgxe26bmoN1uqkn
gBeCa6P2QA5Th8+aFT+5BOPDQOwJJPdWKqqzKg3pJN/42nSdSRO5xJRWNPXRpx5KvaEXfFL9jfkI
6mHESmvDMbcY142Kw3llgjgwJMkthguBim4GIFKBuAobFQFpPpApLAE6rUGQAfqNvsxqgmit8Wdg
DgdsAhRDSMpmQKZKgWrdLTehMgI3uwlsmG9MANwCfwYNeo+gEwNgWXO9X6W8G15aMtiBilwOh36R
M7ySBuqZmMQz5NHXg1BCAR/3YD2vLHrXY8QqBQ3loVYpxZSiSeTc0JZzkxoh8odgtcjDrjstA0cq
CEJir0SaYXeIeybYb4ERQW+QW9yrqJ5P1AR9ELUXoQc428xIsSyug5SAkSzq1i+uB+0CItqU7ND3
hCxp7kUX6GcFcykyTeMAyxzlCvCguaSQj0rZQyoqCP0ZBhzXj+ArQJoTnjPC80HBuj9KN58aWaKj
bI7WEN9HtQygnYVkoj0kBpD0rmdJEVhMke/KClcDgCU2ryIXHSnspyIMo2nkoxsBoan+EANFOjA0
VBlBB0VGZg1MEGinn7SeiRFFTb7F8LRpMyNPIQBzglpVCnwELBFZSCTvLTQXja4eYqKI+h+7ul/N
PEbur6CnQ/VQaXZV5PnVPI9HoderhzRadkEygwvRhE/rNHLRBBNjHEyIqcSVpFSzApUvECGFQIY0
SYhlYPsNnDDTwalRWsFEy0N1FK9pPlF7F9I2x5gHln2EflZRKwZFE3PsMQq0pAlIUdIK7m2Rj4ia
S9e6Zj3UKKGCAwqzlGT0HqCHGbQV3Ty/84E2wnT3Tf3o+hYoGPBZ0N8gdqzcLhCfKcA3lhsBspmq
56jmy7/4BOnYPJSmWzf7pWY4xFIFP5mrd9XLykyLO3Sw2BngmUOQBqMZX8+7D1VpXroouM+LPOkD
Zo/2Kpopt7D04NCOA1TXw5SAqKu4XKILC+c8x+QBGivDJYQWRl4BtROO/cbVli1iDmIa+3PFtNbX
VkjR87IOPqYr5NuqWQBAxi4PA0ZQtLWEsT5DcgCsjFncHcsoyA3AkogRksAbn1us+88z9Rh8IAUs
kk+Voeu57hyG4QnuGBr5U0xCxiiJUeAHsxy5zInOsnBrxf8EflcNmqeUB1WwnTeFyjoj1lUQxL+g
9FJOu6WJYnk9BPdBPYYPqYELvDDGmAlejdGHXp1F9QhJAhQlElTPaREWF00KGUz8wyKXUAkMQLia
ZVVxYQZm1Y9j3+uTKoqfS5IAR+OFD8s8/ZigYHumF4p/s+51yQzNb0afcWFpTy5GikQwbzFqjRhb
slE3IPIK0oc1TW88KQUul/0USGDwVavgUtsqmyGUYgAjjeGH3VhaLKtYvgccCMMzUM8Dr114jrq6
Oaay5/aRuIzuzeDSDzAGHlOHgY9Tb9k0A2ArUYN0qQ1WwOttFx0ZeS1hm9DOkgCXgu+AhkdL12MA
pJA/oEhkrWWwXuWbAKwhhT7XkLsZIjnCiG/BwcCmxmZhL7tAKxzomYGPX3tAxyxv9W4ZDFBeo+jQ
yDG6hMbGVR0qBSbR5gsZ03bQ+gFm3C7F7HcLLAA0whijGkE0+nVhq0zQN/bA2AJCAX9CqmwweXsG
ntKeN6ehaUFSAVGVVb2ny7r5Qyd5tuckcjGjUP4n2ev2cksFn4+eyuUwl2EU8ggYJV0pYBmSETKC
+R0IoVxUUi5jo6uM4eD4A8x7QPJ/XSZjsP9g5NaVi7z4TLcitsX4mtYGHK+bTXBG16U5b9b803P1
z64Tv4xKTH/+G35+jpMtJa6XtX78+S4O8d/f2L/5/TP8v/h5Rp4RLcafsjc/deHEV3bopO0PcZLx
9JfVDezM5n4YRhimsr3NHbqdO2keZG//dfc98DWZoGYU5B1I1lsivuhDzbf9Q0EdpxF6t02cv//w
HOdRxtbnkjj64eVP4xXer4yRiD8dSWq+zVsSAhsrzlcQrSg/qqAbk4HFsQzZkjWcL9Ta3Zc/m9aP
qqEagOVJpiVLso4Ri3jewWb+0R4cLeqVfXr7M299gd3usC0wcOBP2wHjR11SFE2zNEsFnANTRg82
QLF+7JmajHmgEv4sG2x//lwbgJWfuAOqhR1Q0QSoWCZTIQa/BUhn/yjJPVVSLNnUsA+G9WfbA9k6
9R5gD4yegpqrbkoIDM0efw+65o8W/g5wpKSDwcfALJ8v34MvuC2/awzEb8GqUSjESQ+00rsf2N+l
YwGH+kKSVAtH+Qfu00zJ7OR/Vjo/czqnufAHf9wrgOZhL//85VseP5971v6r7X85Ig616bOHYjpT
oi9rZRr97z98oPmTzam7/Q+vqsXftcCbMvEYN7c7drTqnNn0KV9xT8DJ//w1jxTvFz4BlAxBwImV
9dPlstXaqzjdS2r0P6bLnrreO8/BTnh2aHOiFQFbcWUXdpraHdDOYr/3S2ULV3G9Tl14396GdvQi
nFu7BptwsvTW2WOW71SZgzgkEXnmjoYBzSVKbtSZOwn6KsjzXmZjIQUcvgvqRDZ/VSwBr/AcYoGF
v8jtlRPEeeIcrtsSsOMjm2TkUKgsCdjvS1yW1muU2XDsU9/jy3bMbJrhnGxybjtkHfPRT33CDHjZ
1KHUzvayGjWiCzgiN3Chs7gzJ8/xoWxFEqBIFllnQrIsbdT2lVMQ7rorkoD7vrDBKtOZ5s+Eu56K
LELFUrzOlb1qln8XP9kuv0WKgO2/Q4i6258+zmacvqYXAWbfv5pvt6B4Fw8kesZJbL5OBvOx0w4k
cvjXognYujPgq0jq4ZHUJa8qe0XEvbhfvPkEAUf4LI5sQrkbrZgC5ILOyn62+fNkCtBxC5v3vRRT
gILbXbJhnmYIQHP+tJgCLsFOPjwlnMrACbf7086UnC4L0J8LpiRmNh7gcIG4KlksED1VPeNu7ZT/
XtTOVzKld03ha97373H6sU++T3XsUjZf//eXb9osz0IC6osCCrjeEXboKJjAIj5v3M/xs2NH73yG
C052qZ8DCf9H0ckn2vIBTO3oPr985YMA/Z3gBLFQ1hKL1pcjtf2VctO2UTs2BF8ncZjTmPfWZJQN
jzzCrxN6hYy81/kQOu2NRXKKxeOfXzGLzL5O9gfoHGoHrX1ArH/i1i5iMDK/tmZVVo8d2K9bMzbZ
br05AwOKNAUUShpKKHLPQONpe1/yz6lCKNjPuSrukv/fqIbde9uH+s0CviHXwKuHP8PV79vtYEg9
OkYHr+ELbz+8KCdqB8osscWf+68XPHOqllOODNbpYnfG9gYJHOo0ruCMhSzIne5FM+ugvG+6djbo
Lb14H5HMWXUW8BraLqYAp6SP/YVqeO0SK1AQRzr94AXsLtj7X6BvU/L0BLt2uDXoa98l4/74BX/3
CwzM6heZ9oM9+X9hul1MWiHwQrkXIuCqfagdZOnImhf8lo7+QuXwgYZg+edCUwH+5hnmzQTIvaTe
4cFUBGzEbGtHgItyYkUs2MvbL02ABjijeeSQw7WqAtbat8OneMW/M01EDEJJZ2pHPncYjl3Pgyv5
hWcMBjrihQo4uCMUEzto03Y7iw/zwy2WWQkFqhdZ/29PRoyjVYy0A7/JsnzkLH79ZkByW6qAa3Fp
J7xqkEXk2Sdb6mI8betmyKqAw7bzyScxdbiTIYtI4O9851dkCzgYE7u2fe94SwTc66ndKsKoAvJc
M5bEOboiuoCDjJSvi6mX/OvTBWzxzA5WpOAdMtkQoDIg2N6277SI9MqVk9jBXukw71Q2Bby6GxsZ
OCd4LeEK2MD+cd+u425s/8hVAXGuAMGoNZMkOcrbSgJOHRJlrg2SE2e/zCYYEFEHvfNs0o6SFEXA
vb6z1+R4pxVFwCu8s0nJ631FhIfBcv7MLWyrOZDC7Lf924/dff3kvLIdImqrD8TJIjvcr7E5GiJU
3Rh943nySrlZ1oXUiNCfZ6ceoa89wdREVHIXCUpzwfY1XcLaXAVczBlZrQKnMwR73OH+a+bb0neR
6PuR7sJj/Lu/l+UPH4E0pmmKSJQ09sHuTEASEPzPv/176ttbG3XHlcspG4TuhqoJyHPckTCm3amT
Zrx8BW2+IqrJCwe+vJ/v3/lPA2LHaKWzSec2j1Z8aYfhkxQR5Z1B7K/izk+dO9tH9EdCzj2wTEPT
dQEprYmNUSXEPzwFABFKBqgq9r/7dgV1Y3cDTLr0iN1N03wvrzHru2cIePcLBMivSBZgbaZ2knkt
b2S37Hd19/er9bAKx18vnfshcFFy4G6AgOP5gbndnFABF+oszlJ4EpxYWYRceBFcLkyE13MGa4wo
+vD+iHBM+p69OpR5XHb6+mh/j5vqxJ86DNEAoj4eo6EJCP4boZ1/GMz7/8itX8BhQ67JoTGfetcE
nAtwvqLPBcZ/l6hhylUE3OL3lHtTQ30dtiYCk9S3E6fz4NAVZ7lZj8SpiafBmjyh9McdboabPlUu
mJeTbC+GbbeIuHe4ye0shooLOhc5wj1OfTA098mrBkqnlSEyZQFiM4wkS3jNLML5YZDXC2Rneck9
Af7Chf3EX8KegLN2gWIF98qOi9b556LvFyZ7jw8C6lGnv7L+b/+dOZ0V3PJxEbfwTrIISzVxoi23
GaxEdfIBnpKntguA6WcC5DppnHkcOksWEZNgva1dEAG2mwHii8Gwz3zdRhZhSGb2FpONOTUs6wJs
KosFS04LNz1Kpyo0iG0JFXCPZzClzzw6VhYRZc1sRMKIuXl1JoswRyB1ZXqyDUU23o1R3s8UXBF4
3fsb1kRtIlR7I7W1ESKQhTt12T0j6GfgY81jlM/XK+M5fHoeXa+IqI69gJOOgGqKJEBlIm3huHwA
q4iBWDJ8emfqoLB3eDwU1ut46r1exOERCEwWYPcX6CPi4ycRtu4u5oMQRRVgkha//UfcQe/tb//Z
gHZu6G//FT0THsynqAL2+i5HZpq/iooqINa5s6O6rewUEXnFe/foFoqo1yMM9lFY75zbKecIKJp+
+oFGpxxp+bGKiOLeEGkG1oSyXyFT0IohwEH89cjvVkQkzn8l4ZP9VPIawxBw2nY69Ph+mwK0Bpjz
kYAtCVeT1NV3JX+/BCADxP0lEWGvwYPld7Xt93sRDSj8L5iKjbJXEPD6+yDS7/gmGuD7X/BVBE9t
K/uuYnrf6/8AwBbcu0OzIiCWaND9vKshC9D9Z07gkpyvUwtIa53FKWK1xvsaObR23Bh8V9yWiGgI
xOJtmnOpWxGZEkzudIFm5parCnBkBg7Di3KlQkPAXo8ptoHvPRcRvA7TDKN8uE1AE9TJ4Um/dlg9
cy+IOV0igtdzctRXYArIZ5zbNHb2ZevDNR8363x9SHxObTSZclIF3OgL8gSoP2zMoWARWKoLdD9H
qbPl5L7rP7yvLy8cCpIDXqyIfUCvCb+7lgA13Kcxggbu+MqSALmjHGAyym2CLCKFMQZsr6UcZBEp
jHFmB/xqRXSRXzq0dcDA2rQ/b98Oo7gEWAfZWb6fVRZhgaZ2VrROg4h4ekoyL2+7Jg1x1cnZoSAu
ALbkD7CIyu+UQK+jZRgQIr7MjtlGp7/BaV45aDXIqbuX1aRTRSD1ZnGwwp5wcnUBag2gZLudCReg
KJC2z/jFisgtXDmABFCmKThvShaRAgC+vrR5XSHCNIOEr63YRPC13KBDN28lfRvurVNv3hx52ZY/
pYgoRy5wo9t9U8r7cf37dhnAMNaqTyI+pSci6lgkoCI5vHGKLMBZWxQ2Ajq64gQrAnzWRemseOOh
MJLKU0/EoiQZmunax1gRYfLufYot5pxLNFSfvub7XZ/qBNj3VcyHjSKKyQ9wrp5x7sAjy2kMzBA7
fe2MGYhVdCh/oEVENQv0RPJGVRGBDgGrmMPwWjO+8iKDzFJAomLX+IS2HAcdZvzqZTBlCjBWE5Cb
FtxuW+DfNN4Hd3y/XNcOJX5qrutw/cxvBffg4a+GrCdwz37IPWv/l/0v3+oZB6Udu+T7i7ErMO9/
+nZvub9NWkkVERX8C3Srob2dkmS/wma9IqizxoijOaEiyp3jlNoOV7WQRdgorHXDrVWEIbmMaas2
K0Q/TPIS3HLcat8v3LzvV0wdZF15CBmIRPaP+fZzew3/ai+lOVsiamO34EDmMingT90/5NuXurDz
Fel8oHbbaLzJdfKFsLcF6Ki5CEER0YD7YvjZmjvDkKCHx+FCBdALn74vj+hAAVNnxOVIFREw2V8c
dJHtF8hOhyIi9XrBYpDOyGnovw+la4okQmkCX/D0WvYR/SXQRiLCnQ9PeWeWp9x5eZEuIAb+l/lw
MZw/DAf/2mGvFvnDztHpNMFup6loFtQtzPa2JOP9vMxrpvQNAyuQCWzHlrI3zn3GZPxi3qH3PscD
fwZqYRRHSN0KAPZH9Ns1Vz9GJyY60XiGVyFwjKCzsIMC/L+cvhVBIAjy1cwBKoo75ceMY/lXI4zB
/LBiDFb7fd25NCJcc2wwtcHizEl+k6jnC63DDYDWfCucbL1707/fhdtxjJ164d64nN+LWo+6TF3w
NVERza9nIEJopaRFxIpn1K55EI8IoB5ToJyKEgEc78dB3G58ENF6PXwGhzOvnERwjO0YkVnXSqsF
QkTu9dzGRB2kSV9zIkwBPvdFDhIkXkkJoVYA2htqijsasoiSKyOygFblcktyT99r2W+3izcOzfdS
GisgoivmnubtxSoibsgDsmA1eOy4F6e83wPx/czAa6SQpxqFw2/z4sQd/mqfiWkmVHDP2v9l/8u3
cjSY3QNWZ26jRRCmzPO0jTsW0afP2Db4Aj/4LffH+o8ux2ub9gXe+Gv/rNnrnbv+kjF7Dhyb/vy/
AAAA//8=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197" b="0" i="0" u="none" strike="noStrike" baseline="0">
            <a:solidFill>
              <a:prstClr val="white">
                <a:lumMod val="95000"/>
              </a:prstClr>
            </a:solidFill>
            <a:latin typeface="Avenir Next LT Pro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open-images-2019-object-detection" TargetMode="External"/><Relationship Id="rId1" Type="http://schemas.openxmlformats.org/officeDocument/2006/relationships/hyperlink" Target="https://www.kaggle.com/egyptiris/egyptian-currency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open-images-2019-object-detection" TargetMode="External"/><Relationship Id="rId1" Type="http://schemas.openxmlformats.org/officeDocument/2006/relationships/hyperlink" Target="https://www.kaggle.com/egyptiris/egyptian-currenc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8CF337-5F48-4971-8FC1-819D9978BB0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2904A0-945E-43C2-BC02-168868458DA5}">
      <dgm:prSet custT="1"/>
      <dgm:spPr/>
      <dgm:t>
        <a:bodyPr/>
        <a:lstStyle/>
        <a:p>
          <a:r>
            <a:rPr lang="en-US" sz="3200" b="1" dirty="0"/>
            <a:t>David </a:t>
          </a:r>
          <a:r>
            <a:rPr lang="en-US" sz="3200" b="1" dirty="0" err="1"/>
            <a:t>Maged</a:t>
          </a:r>
          <a:endParaRPr lang="en-US" sz="3200" dirty="0"/>
        </a:p>
      </dgm:t>
    </dgm:pt>
    <dgm:pt modelId="{7803F080-5758-4EFF-B12C-473E6FFA3D8D}" type="parTrans" cxnId="{C6BECC42-EEE1-4614-B76D-FEEDFDC225DC}">
      <dgm:prSet/>
      <dgm:spPr/>
      <dgm:t>
        <a:bodyPr/>
        <a:lstStyle/>
        <a:p>
          <a:endParaRPr lang="en-US" sz="1050"/>
        </a:p>
      </dgm:t>
    </dgm:pt>
    <dgm:pt modelId="{292FC42E-B240-4ADA-A99C-409580D2311C}" type="sibTrans" cxnId="{C6BECC42-EEE1-4614-B76D-FEEDFDC225DC}">
      <dgm:prSet/>
      <dgm:spPr/>
      <dgm:t>
        <a:bodyPr/>
        <a:lstStyle/>
        <a:p>
          <a:endParaRPr lang="en-US" sz="1050"/>
        </a:p>
      </dgm:t>
    </dgm:pt>
    <dgm:pt modelId="{4F510A0D-F3F1-4A71-8807-5432F4BA4507}">
      <dgm:prSet custT="1"/>
      <dgm:spPr/>
      <dgm:t>
        <a:bodyPr/>
        <a:lstStyle/>
        <a:p>
          <a:r>
            <a:rPr lang="en-US" sz="3600" b="1"/>
            <a:t>Joseph Ezzat</a:t>
          </a:r>
          <a:endParaRPr lang="en-US" sz="3600"/>
        </a:p>
      </dgm:t>
    </dgm:pt>
    <dgm:pt modelId="{C8CC8A79-FD4C-4724-B83B-B14463666378}" type="parTrans" cxnId="{0D2E2A67-03B5-464B-AC00-C8C2510EC898}">
      <dgm:prSet/>
      <dgm:spPr/>
      <dgm:t>
        <a:bodyPr/>
        <a:lstStyle/>
        <a:p>
          <a:endParaRPr lang="en-US" sz="1050"/>
        </a:p>
      </dgm:t>
    </dgm:pt>
    <dgm:pt modelId="{0BE8A152-F833-4FEB-AA77-6968BFF62E49}" type="sibTrans" cxnId="{0D2E2A67-03B5-464B-AC00-C8C2510EC898}">
      <dgm:prSet/>
      <dgm:spPr/>
      <dgm:t>
        <a:bodyPr/>
        <a:lstStyle/>
        <a:p>
          <a:endParaRPr lang="en-US" sz="1050"/>
        </a:p>
      </dgm:t>
    </dgm:pt>
    <dgm:pt modelId="{2ABD6D94-4ECF-4B69-A2EE-2255DD6D9AED}">
      <dgm:prSet custT="1"/>
      <dgm:spPr/>
      <dgm:t>
        <a:bodyPr/>
        <a:lstStyle/>
        <a:p>
          <a:r>
            <a:rPr lang="en-US" sz="3600" b="1"/>
            <a:t>Ibrahim Sayed</a:t>
          </a:r>
          <a:endParaRPr lang="en-US" sz="3600"/>
        </a:p>
      </dgm:t>
    </dgm:pt>
    <dgm:pt modelId="{7A1A4B7A-757E-4FFC-A091-864A1F5A8116}" type="parTrans" cxnId="{29FB69F9-3B42-4202-8E46-89975090F02F}">
      <dgm:prSet/>
      <dgm:spPr/>
      <dgm:t>
        <a:bodyPr/>
        <a:lstStyle/>
        <a:p>
          <a:endParaRPr lang="en-US" sz="1050"/>
        </a:p>
      </dgm:t>
    </dgm:pt>
    <dgm:pt modelId="{384C4AEE-090F-4EE6-9F2D-0DC885B06758}" type="sibTrans" cxnId="{29FB69F9-3B42-4202-8E46-89975090F02F}">
      <dgm:prSet/>
      <dgm:spPr/>
      <dgm:t>
        <a:bodyPr/>
        <a:lstStyle/>
        <a:p>
          <a:endParaRPr lang="en-US" sz="1050"/>
        </a:p>
      </dgm:t>
    </dgm:pt>
    <dgm:pt modelId="{CF1644BE-FB79-4162-9096-691B5DC603D6}">
      <dgm:prSet custT="1"/>
      <dgm:spPr/>
      <dgm:t>
        <a:bodyPr/>
        <a:lstStyle/>
        <a:p>
          <a:r>
            <a:rPr lang="en-US" sz="3600" b="1"/>
            <a:t>Haya Hesham</a:t>
          </a:r>
          <a:endParaRPr lang="en-US" sz="3600"/>
        </a:p>
      </dgm:t>
    </dgm:pt>
    <dgm:pt modelId="{06D1B89E-41F8-4855-864D-B8096CB45E00}" type="parTrans" cxnId="{4A35A8FB-1C3F-4D6E-84BA-ADC4DD893604}">
      <dgm:prSet/>
      <dgm:spPr/>
      <dgm:t>
        <a:bodyPr/>
        <a:lstStyle/>
        <a:p>
          <a:endParaRPr lang="en-US" sz="1050"/>
        </a:p>
      </dgm:t>
    </dgm:pt>
    <dgm:pt modelId="{A1721E22-F164-48A5-BB03-5A6D60BEBF55}" type="sibTrans" cxnId="{4A35A8FB-1C3F-4D6E-84BA-ADC4DD893604}">
      <dgm:prSet/>
      <dgm:spPr/>
      <dgm:t>
        <a:bodyPr/>
        <a:lstStyle/>
        <a:p>
          <a:endParaRPr lang="en-US" sz="1050"/>
        </a:p>
      </dgm:t>
    </dgm:pt>
    <dgm:pt modelId="{8B307EDF-291E-4322-AC9F-A0F618B71B6F}">
      <dgm:prSet custT="1"/>
      <dgm:spPr/>
      <dgm:t>
        <a:bodyPr/>
        <a:lstStyle/>
        <a:p>
          <a:r>
            <a:rPr lang="en-US" sz="3600" b="1"/>
            <a:t>Marlyien Magdy</a:t>
          </a:r>
          <a:endParaRPr lang="en-US" sz="3600"/>
        </a:p>
      </dgm:t>
    </dgm:pt>
    <dgm:pt modelId="{628AECA9-FD22-44CD-8C4A-DEE50D3B7BE6}" type="parTrans" cxnId="{EB33C40B-0352-4D59-AD65-0078496E7D7D}">
      <dgm:prSet/>
      <dgm:spPr/>
      <dgm:t>
        <a:bodyPr/>
        <a:lstStyle/>
        <a:p>
          <a:endParaRPr lang="en-US" sz="1050"/>
        </a:p>
      </dgm:t>
    </dgm:pt>
    <dgm:pt modelId="{41069884-4EDB-411A-8ACC-6E2E688D6427}" type="sibTrans" cxnId="{EB33C40B-0352-4D59-AD65-0078496E7D7D}">
      <dgm:prSet/>
      <dgm:spPr/>
      <dgm:t>
        <a:bodyPr/>
        <a:lstStyle/>
        <a:p>
          <a:endParaRPr lang="en-US" sz="1050"/>
        </a:p>
      </dgm:t>
    </dgm:pt>
    <dgm:pt modelId="{90A0083D-BBAF-4822-94BC-15FFD81FFF46}" type="pres">
      <dgm:prSet presAssocID="{068CF337-5F48-4971-8FC1-819D9978BB0E}" presName="vert0" presStyleCnt="0">
        <dgm:presLayoutVars>
          <dgm:dir/>
          <dgm:animOne val="branch"/>
          <dgm:animLvl val="lvl"/>
        </dgm:presLayoutVars>
      </dgm:prSet>
      <dgm:spPr/>
    </dgm:pt>
    <dgm:pt modelId="{26D4067C-AA3E-48BE-8CCE-FBD213FBE4E4}" type="pres">
      <dgm:prSet presAssocID="{C72904A0-945E-43C2-BC02-168868458DA5}" presName="thickLine" presStyleLbl="alignNode1" presStyleIdx="0" presStyleCnt="5"/>
      <dgm:spPr/>
    </dgm:pt>
    <dgm:pt modelId="{AF5AD081-09A1-4BE3-8EA5-DAFE6DF78DCD}" type="pres">
      <dgm:prSet presAssocID="{C72904A0-945E-43C2-BC02-168868458DA5}" presName="horz1" presStyleCnt="0"/>
      <dgm:spPr/>
    </dgm:pt>
    <dgm:pt modelId="{D4C188BC-32C6-42F9-A76D-8882F72834F1}" type="pres">
      <dgm:prSet presAssocID="{C72904A0-945E-43C2-BC02-168868458DA5}" presName="tx1" presStyleLbl="revTx" presStyleIdx="0" presStyleCnt="5"/>
      <dgm:spPr/>
    </dgm:pt>
    <dgm:pt modelId="{D219680C-229C-4091-A64F-F27D00B07B06}" type="pres">
      <dgm:prSet presAssocID="{C72904A0-945E-43C2-BC02-168868458DA5}" presName="vert1" presStyleCnt="0"/>
      <dgm:spPr/>
    </dgm:pt>
    <dgm:pt modelId="{1F23D43C-1D50-4841-BAEA-C233BAA8192C}" type="pres">
      <dgm:prSet presAssocID="{4F510A0D-F3F1-4A71-8807-5432F4BA4507}" presName="thickLine" presStyleLbl="alignNode1" presStyleIdx="1" presStyleCnt="5"/>
      <dgm:spPr/>
    </dgm:pt>
    <dgm:pt modelId="{D379960E-A952-4C0B-8DE2-3067FA127DE5}" type="pres">
      <dgm:prSet presAssocID="{4F510A0D-F3F1-4A71-8807-5432F4BA4507}" presName="horz1" presStyleCnt="0"/>
      <dgm:spPr/>
    </dgm:pt>
    <dgm:pt modelId="{134CC537-9756-4537-993D-FF9652C7D971}" type="pres">
      <dgm:prSet presAssocID="{4F510A0D-F3F1-4A71-8807-5432F4BA4507}" presName="tx1" presStyleLbl="revTx" presStyleIdx="1" presStyleCnt="5"/>
      <dgm:spPr/>
    </dgm:pt>
    <dgm:pt modelId="{605BD16C-2178-4DB1-9857-D58903C37702}" type="pres">
      <dgm:prSet presAssocID="{4F510A0D-F3F1-4A71-8807-5432F4BA4507}" presName="vert1" presStyleCnt="0"/>
      <dgm:spPr/>
    </dgm:pt>
    <dgm:pt modelId="{801FE0FD-E311-4DFF-8CA3-0CE79A261B7B}" type="pres">
      <dgm:prSet presAssocID="{2ABD6D94-4ECF-4B69-A2EE-2255DD6D9AED}" presName="thickLine" presStyleLbl="alignNode1" presStyleIdx="2" presStyleCnt="5"/>
      <dgm:spPr/>
    </dgm:pt>
    <dgm:pt modelId="{03F49B08-A007-4EEC-B793-5CDCAAB1783A}" type="pres">
      <dgm:prSet presAssocID="{2ABD6D94-4ECF-4B69-A2EE-2255DD6D9AED}" presName="horz1" presStyleCnt="0"/>
      <dgm:spPr/>
    </dgm:pt>
    <dgm:pt modelId="{B47FE9DE-7C7D-4A9E-AF9A-4BF1394072F8}" type="pres">
      <dgm:prSet presAssocID="{2ABD6D94-4ECF-4B69-A2EE-2255DD6D9AED}" presName="tx1" presStyleLbl="revTx" presStyleIdx="2" presStyleCnt="5"/>
      <dgm:spPr/>
    </dgm:pt>
    <dgm:pt modelId="{F1EB09D1-21E4-4823-8E19-7446151D1987}" type="pres">
      <dgm:prSet presAssocID="{2ABD6D94-4ECF-4B69-A2EE-2255DD6D9AED}" presName="vert1" presStyleCnt="0"/>
      <dgm:spPr/>
    </dgm:pt>
    <dgm:pt modelId="{9391EBAA-54C5-4691-B586-FD5D95ABCDC7}" type="pres">
      <dgm:prSet presAssocID="{CF1644BE-FB79-4162-9096-691B5DC603D6}" presName="thickLine" presStyleLbl="alignNode1" presStyleIdx="3" presStyleCnt="5"/>
      <dgm:spPr/>
    </dgm:pt>
    <dgm:pt modelId="{02D2203C-C1D9-4CFA-8340-5EBDB78F9524}" type="pres">
      <dgm:prSet presAssocID="{CF1644BE-FB79-4162-9096-691B5DC603D6}" presName="horz1" presStyleCnt="0"/>
      <dgm:spPr/>
    </dgm:pt>
    <dgm:pt modelId="{D86E7ECA-2773-41D0-93BF-E68BEDA8B401}" type="pres">
      <dgm:prSet presAssocID="{CF1644BE-FB79-4162-9096-691B5DC603D6}" presName="tx1" presStyleLbl="revTx" presStyleIdx="3" presStyleCnt="5"/>
      <dgm:spPr/>
    </dgm:pt>
    <dgm:pt modelId="{85D7AFD9-0792-41A9-87B2-0933972A0F2C}" type="pres">
      <dgm:prSet presAssocID="{CF1644BE-FB79-4162-9096-691B5DC603D6}" presName="vert1" presStyleCnt="0"/>
      <dgm:spPr/>
    </dgm:pt>
    <dgm:pt modelId="{30532738-CA01-402C-9F17-7D0F59803048}" type="pres">
      <dgm:prSet presAssocID="{8B307EDF-291E-4322-AC9F-A0F618B71B6F}" presName="thickLine" presStyleLbl="alignNode1" presStyleIdx="4" presStyleCnt="5"/>
      <dgm:spPr/>
    </dgm:pt>
    <dgm:pt modelId="{C04BB7DF-6EF6-41E9-808A-6B77B96896B4}" type="pres">
      <dgm:prSet presAssocID="{8B307EDF-291E-4322-AC9F-A0F618B71B6F}" presName="horz1" presStyleCnt="0"/>
      <dgm:spPr/>
    </dgm:pt>
    <dgm:pt modelId="{D625A3ED-8749-4B99-832C-A14D14DE28AA}" type="pres">
      <dgm:prSet presAssocID="{8B307EDF-291E-4322-AC9F-A0F618B71B6F}" presName="tx1" presStyleLbl="revTx" presStyleIdx="4" presStyleCnt="5"/>
      <dgm:spPr/>
    </dgm:pt>
    <dgm:pt modelId="{8D1482C5-7307-4765-A6F9-0AC5C004E001}" type="pres">
      <dgm:prSet presAssocID="{8B307EDF-291E-4322-AC9F-A0F618B71B6F}" presName="vert1" presStyleCnt="0"/>
      <dgm:spPr/>
    </dgm:pt>
  </dgm:ptLst>
  <dgm:cxnLst>
    <dgm:cxn modelId="{EB33C40B-0352-4D59-AD65-0078496E7D7D}" srcId="{068CF337-5F48-4971-8FC1-819D9978BB0E}" destId="{8B307EDF-291E-4322-AC9F-A0F618B71B6F}" srcOrd="4" destOrd="0" parTransId="{628AECA9-FD22-44CD-8C4A-DEE50D3B7BE6}" sibTransId="{41069884-4EDB-411A-8ACC-6E2E688D6427}"/>
    <dgm:cxn modelId="{C6BECC42-EEE1-4614-B76D-FEEDFDC225DC}" srcId="{068CF337-5F48-4971-8FC1-819D9978BB0E}" destId="{C72904A0-945E-43C2-BC02-168868458DA5}" srcOrd="0" destOrd="0" parTransId="{7803F080-5758-4EFF-B12C-473E6FFA3D8D}" sibTransId="{292FC42E-B240-4ADA-A99C-409580D2311C}"/>
    <dgm:cxn modelId="{0D2E2A67-03B5-464B-AC00-C8C2510EC898}" srcId="{068CF337-5F48-4971-8FC1-819D9978BB0E}" destId="{4F510A0D-F3F1-4A71-8807-5432F4BA4507}" srcOrd="1" destOrd="0" parTransId="{C8CC8A79-FD4C-4724-B83B-B14463666378}" sibTransId="{0BE8A152-F833-4FEB-AA77-6968BFF62E49}"/>
    <dgm:cxn modelId="{9199B989-5219-45A4-931B-6C6D08A366C0}" type="presOf" srcId="{068CF337-5F48-4971-8FC1-819D9978BB0E}" destId="{90A0083D-BBAF-4822-94BC-15FFD81FFF46}" srcOrd="0" destOrd="0" presId="urn:microsoft.com/office/officeart/2008/layout/LinedList"/>
    <dgm:cxn modelId="{BAFEE698-B379-4E9D-A808-AC05F1EC17C6}" type="presOf" srcId="{8B307EDF-291E-4322-AC9F-A0F618B71B6F}" destId="{D625A3ED-8749-4B99-832C-A14D14DE28AA}" srcOrd="0" destOrd="0" presId="urn:microsoft.com/office/officeart/2008/layout/LinedList"/>
    <dgm:cxn modelId="{C7D6A89F-47CD-483F-B370-96AC45E88075}" type="presOf" srcId="{C72904A0-945E-43C2-BC02-168868458DA5}" destId="{D4C188BC-32C6-42F9-A76D-8882F72834F1}" srcOrd="0" destOrd="0" presId="urn:microsoft.com/office/officeart/2008/layout/LinedList"/>
    <dgm:cxn modelId="{C29E54C3-87B8-4291-9D8B-0A72766AF06A}" type="presOf" srcId="{4F510A0D-F3F1-4A71-8807-5432F4BA4507}" destId="{134CC537-9756-4537-993D-FF9652C7D971}" srcOrd="0" destOrd="0" presId="urn:microsoft.com/office/officeart/2008/layout/LinedList"/>
    <dgm:cxn modelId="{A13113E6-A92B-4FE6-849B-127B1E47602E}" type="presOf" srcId="{2ABD6D94-4ECF-4B69-A2EE-2255DD6D9AED}" destId="{B47FE9DE-7C7D-4A9E-AF9A-4BF1394072F8}" srcOrd="0" destOrd="0" presId="urn:microsoft.com/office/officeart/2008/layout/LinedList"/>
    <dgm:cxn modelId="{29FB69F9-3B42-4202-8E46-89975090F02F}" srcId="{068CF337-5F48-4971-8FC1-819D9978BB0E}" destId="{2ABD6D94-4ECF-4B69-A2EE-2255DD6D9AED}" srcOrd="2" destOrd="0" parTransId="{7A1A4B7A-757E-4FFC-A091-864A1F5A8116}" sibTransId="{384C4AEE-090F-4EE6-9F2D-0DC885B06758}"/>
    <dgm:cxn modelId="{4A35A8FB-1C3F-4D6E-84BA-ADC4DD893604}" srcId="{068CF337-5F48-4971-8FC1-819D9978BB0E}" destId="{CF1644BE-FB79-4162-9096-691B5DC603D6}" srcOrd="3" destOrd="0" parTransId="{06D1B89E-41F8-4855-864D-B8096CB45E00}" sibTransId="{A1721E22-F164-48A5-BB03-5A6D60BEBF55}"/>
    <dgm:cxn modelId="{EA905FFF-FDE0-4B2B-8BC6-05E922AEA917}" type="presOf" srcId="{CF1644BE-FB79-4162-9096-691B5DC603D6}" destId="{D86E7ECA-2773-41D0-93BF-E68BEDA8B401}" srcOrd="0" destOrd="0" presId="urn:microsoft.com/office/officeart/2008/layout/LinedList"/>
    <dgm:cxn modelId="{7CD55A0A-910C-4D94-A735-48AE0FF41AF6}" type="presParOf" srcId="{90A0083D-BBAF-4822-94BC-15FFD81FFF46}" destId="{26D4067C-AA3E-48BE-8CCE-FBD213FBE4E4}" srcOrd="0" destOrd="0" presId="urn:microsoft.com/office/officeart/2008/layout/LinedList"/>
    <dgm:cxn modelId="{0E6D3448-9A22-4CC7-A0A8-20CCE6A4C491}" type="presParOf" srcId="{90A0083D-BBAF-4822-94BC-15FFD81FFF46}" destId="{AF5AD081-09A1-4BE3-8EA5-DAFE6DF78DCD}" srcOrd="1" destOrd="0" presId="urn:microsoft.com/office/officeart/2008/layout/LinedList"/>
    <dgm:cxn modelId="{253AE245-72EE-47C7-A2F3-86D17A4713D1}" type="presParOf" srcId="{AF5AD081-09A1-4BE3-8EA5-DAFE6DF78DCD}" destId="{D4C188BC-32C6-42F9-A76D-8882F72834F1}" srcOrd="0" destOrd="0" presId="urn:microsoft.com/office/officeart/2008/layout/LinedList"/>
    <dgm:cxn modelId="{195DDD30-3F6A-41AD-9646-D95261BDD9B9}" type="presParOf" srcId="{AF5AD081-09A1-4BE3-8EA5-DAFE6DF78DCD}" destId="{D219680C-229C-4091-A64F-F27D00B07B06}" srcOrd="1" destOrd="0" presId="urn:microsoft.com/office/officeart/2008/layout/LinedList"/>
    <dgm:cxn modelId="{D120C952-F54C-4385-8502-DE8C83D5D570}" type="presParOf" srcId="{90A0083D-BBAF-4822-94BC-15FFD81FFF46}" destId="{1F23D43C-1D50-4841-BAEA-C233BAA8192C}" srcOrd="2" destOrd="0" presId="urn:microsoft.com/office/officeart/2008/layout/LinedList"/>
    <dgm:cxn modelId="{4CA91BF4-E07B-43A1-82BC-14EB09B9D725}" type="presParOf" srcId="{90A0083D-BBAF-4822-94BC-15FFD81FFF46}" destId="{D379960E-A952-4C0B-8DE2-3067FA127DE5}" srcOrd="3" destOrd="0" presId="urn:microsoft.com/office/officeart/2008/layout/LinedList"/>
    <dgm:cxn modelId="{63735696-4145-48A4-A5BE-BC877BAFB48A}" type="presParOf" srcId="{D379960E-A952-4C0B-8DE2-3067FA127DE5}" destId="{134CC537-9756-4537-993D-FF9652C7D971}" srcOrd="0" destOrd="0" presId="urn:microsoft.com/office/officeart/2008/layout/LinedList"/>
    <dgm:cxn modelId="{A3A380D3-D37C-4813-8014-11BC178C4D15}" type="presParOf" srcId="{D379960E-A952-4C0B-8DE2-3067FA127DE5}" destId="{605BD16C-2178-4DB1-9857-D58903C37702}" srcOrd="1" destOrd="0" presId="urn:microsoft.com/office/officeart/2008/layout/LinedList"/>
    <dgm:cxn modelId="{F4794A0E-033B-453A-8C93-81B8FA6A67E6}" type="presParOf" srcId="{90A0083D-BBAF-4822-94BC-15FFD81FFF46}" destId="{801FE0FD-E311-4DFF-8CA3-0CE79A261B7B}" srcOrd="4" destOrd="0" presId="urn:microsoft.com/office/officeart/2008/layout/LinedList"/>
    <dgm:cxn modelId="{089DB87B-E1BE-4E38-85BE-4EE111790F34}" type="presParOf" srcId="{90A0083D-BBAF-4822-94BC-15FFD81FFF46}" destId="{03F49B08-A007-4EEC-B793-5CDCAAB1783A}" srcOrd="5" destOrd="0" presId="urn:microsoft.com/office/officeart/2008/layout/LinedList"/>
    <dgm:cxn modelId="{3516D08D-A82F-4B35-9D9D-FB7E11DF107E}" type="presParOf" srcId="{03F49B08-A007-4EEC-B793-5CDCAAB1783A}" destId="{B47FE9DE-7C7D-4A9E-AF9A-4BF1394072F8}" srcOrd="0" destOrd="0" presId="urn:microsoft.com/office/officeart/2008/layout/LinedList"/>
    <dgm:cxn modelId="{CC193C33-8620-431A-9E50-850EDE1B0B3D}" type="presParOf" srcId="{03F49B08-A007-4EEC-B793-5CDCAAB1783A}" destId="{F1EB09D1-21E4-4823-8E19-7446151D1987}" srcOrd="1" destOrd="0" presId="urn:microsoft.com/office/officeart/2008/layout/LinedList"/>
    <dgm:cxn modelId="{F878E0B8-10FC-4545-B422-CE5DEE59846D}" type="presParOf" srcId="{90A0083D-BBAF-4822-94BC-15FFD81FFF46}" destId="{9391EBAA-54C5-4691-B586-FD5D95ABCDC7}" srcOrd="6" destOrd="0" presId="urn:microsoft.com/office/officeart/2008/layout/LinedList"/>
    <dgm:cxn modelId="{3EBEF00C-08BB-4852-B0E0-7533957F1F3A}" type="presParOf" srcId="{90A0083D-BBAF-4822-94BC-15FFD81FFF46}" destId="{02D2203C-C1D9-4CFA-8340-5EBDB78F9524}" srcOrd="7" destOrd="0" presId="urn:microsoft.com/office/officeart/2008/layout/LinedList"/>
    <dgm:cxn modelId="{DFA015F1-3F92-4184-AD88-CA96AB3112BB}" type="presParOf" srcId="{02D2203C-C1D9-4CFA-8340-5EBDB78F9524}" destId="{D86E7ECA-2773-41D0-93BF-E68BEDA8B401}" srcOrd="0" destOrd="0" presId="urn:microsoft.com/office/officeart/2008/layout/LinedList"/>
    <dgm:cxn modelId="{2EED5344-3147-43DC-A0C4-E6B6A8E02380}" type="presParOf" srcId="{02D2203C-C1D9-4CFA-8340-5EBDB78F9524}" destId="{85D7AFD9-0792-41A9-87B2-0933972A0F2C}" srcOrd="1" destOrd="0" presId="urn:microsoft.com/office/officeart/2008/layout/LinedList"/>
    <dgm:cxn modelId="{AFBB2AA2-8032-4A05-AF02-B8887DAFC7DE}" type="presParOf" srcId="{90A0083D-BBAF-4822-94BC-15FFD81FFF46}" destId="{30532738-CA01-402C-9F17-7D0F59803048}" srcOrd="8" destOrd="0" presId="urn:microsoft.com/office/officeart/2008/layout/LinedList"/>
    <dgm:cxn modelId="{D8CFA775-C09D-4414-841A-BB40236E21F5}" type="presParOf" srcId="{90A0083D-BBAF-4822-94BC-15FFD81FFF46}" destId="{C04BB7DF-6EF6-41E9-808A-6B77B96896B4}" srcOrd="9" destOrd="0" presId="urn:microsoft.com/office/officeart/2008/layout/LinedList"/>
    <dgm:cxn modelId="{63D843FB-8E86-4815-BF69-8D73D122CF8B}" type="presParOf" srcId="{C04BB7DF-6EF6-41E9-808A-6B77B96896B4}" destId="{D625A3ED-8749-4B99-832C-A14D14DE28AA}" srcOrd="0" destOrd="0" presId="urn:microsoft.com/office/officeart/2008/layout/LinedList"/>
    <dgm:cxn modelId="{12B41A02-7D20-4C8F-A2AE-44A6B141A563}" type="presParOf" srcId="{C04BB7DF-6EF6-41E9-808A-6B77B96896B4}" destId="{8D1482C5-7307-4765-A6F9-0AC5C004E00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BC4988-376A-408F-9A6F-96C0163018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81A737D4-8C59-4F23-BE64-828C42E298C6}">
      <dgm:prSet/>
      <dgm:spPr/>
      <dgm:t>
        <a:bodyPr/>
        <a:lstStyle/>
        <a:p>
          <a:r>
            <a:rPr lang="en-US" b="1" dirty="0"/>
            <a:t>Help them enjoy their life.</a:t>
          </a:r>
          <a:endParaRPr lang="en-US" dirty="0"/>
        </a:p>
      </dgm:t>
    </dgm:pt>
    <dgm:pt modelId="{2A88D009-DA27-4AC7-AA88-6CA59ED4D2D8}" type="parTrans" cxnId="{B5B8D6F7-BF7D-4EC5-9263-76DDEC578D25}">
      <dgm:prSet/>
      <dgm:spPr/>
      <dgm:t>
        <a:bodyPr/>
        <a:lstStyle/>
        <a:p>
          <a:endParaRPr lang="en-US"/>
        </a:p>
      </dgm:t>
    </dgm:pt>
    <dgm:pt modelId="{9922A9E8-E5A3-42B3-8845-832A31231FD5}" type="sibTrans" cxnId="{B5B8D6F7-BF7D-4EC5-9263-76DDEC578D25}">
      <dgm:prSet/>
      <dgm:spPr/>
      <dgm:t>
        <a:bodyPr/>
        <a:lstStyle/>
        <a:p>
          <a:endParaRPr lang="en-US"/>
        </a:p>
      </dgm:t>
    </dgm:pt>
    <dgm:pt modelId="{F28ED2F6-62A3-404C-8302-DC66EBA47165}">
      <dgm:prSet/>
      <dgm:spPr/>
      <dgm:t>
        <a:bodyPr/>
        <a:lstStyle/>
        <a:p>
          <a:r>
            <a:rPr lang="en-US" b="1" dirty="0"/>
            <a:t>Help them to be more independent.</a:t>
          </a:r>
          <a:endParaRPr lang="en-US" dirty="0"/>
        </a:p>
      </dgm:t>
    </dgm:pt>
    <dgm:pt modelId="{77F61D21-828B-44CE-B244-EF0FAABCFD6E}" type="parTrans" cxnId="{69CA5654-F0C5-4F2A-9695-367F4682FE0D}">
      <dgm:prSet/>
      <dgm:spPr/>
      <dgm:t>
        <a:bodyPr/>
        <a:lstStyle/>
        <a:p>
          <a:endParaRPr lang="en-US"/>
        </a:p>
      </dgm:t>
    </dgm:pt>
    <dgm:pt modelId="{91A461D2-9329-406F-973B-6090F7DE491B}" type="sibTrans" cxnId="{69CA5654-F0C5-4F2A-9695-367F4682FE0D}">
      <dgm:prSet/>
      <dgm:spPr/>
      <dgm:t>
        <a:bodyPr/>
        <a:lstStyle/>
        <a:p>
          <a:endParaRPr lang="en-US"/>
        </a:p>
      </dgm:t>
    </dgm:pt>
    <dgm:pt modelId="{DDF80801-A312-4371-BBCD-CF73308944C3}">
      <dgm:prSet/>
      <dgm:spPr/>
      <dgm:t>
        <a:bodyPr/>
        <a:lstStyle/>
        <a:p>
          <a:r>
            <a:rPr lang="en-US" b="1" dirty="0"/>
            <a:t>Help them navigate outdoors safely.</a:t>
          </a:r>
          <a:endParaRPr lang="en-US" dirty="0"/>
        </a:p>
      </dgm:t>
    </dgm:pt>
    <dgm:pt modelId="{DE9C4211-44A7-4D73-A622-61445CB6C184}" type="parTrans" cxnId="{515EA050-BF57-4D6F-9679-7F93691223FC}">
      <dgm:prSet/>
      <dgm:spPr/>
      <dgm:t>
        <a:bodyPr/>
        <a:lstStyle/>
        <a:p>
          <a:endParaRPr lang="en-US"/>
        </a:p>
      </dgm:t>
    </dgm:pt>
    <dgm:pt modelId="{34F283D3-A5D9-44AC-BA25-8F0D03F39270}" type="sibTrans" cxnId="{515EA050-BF57-4D6F-9679-7F93691223FC}">
      <dgm:prSet/>
      <dgm:spPr/>
      <dgm:t>
        <a:bodyPr/>
        <a:lstStyle/>
        <a:p>
          <a:endParaRPr lang="en-US"/>
        </a:p>
      </dgm:t>
    </dgm:pt>
    <dgm:pt modelId="{77CC51D6-184D-4090-96B4-BB6A92E8653C}">
      <dgm:prSet/>
      <dgm:spPr/>
      <dgm:t>
        <a:bodyPr/>
        <a:lstStyle/>
        <a:p>
          <a:r>
            <a:rPr lang="en-US" b="1" dirty="0"/>
            <a:t>Relieving them from feeling that they are burdens on other people or family members all the time. </a:t>
          </a:r>
          <a:endParaRPr lang="en-US" dirty="0"/>
        </a:p>
      </dgm:t>
    </dgm:pt>
    <dgm:pt modelId="{2BFBA093-D0AF-481D-B65F-2233ADC31C63}" type="parTrans" cxnId="{7A6242AF-A8E4-44A4-8145-3F92846A79C2}">
      <dgm:prSet/>
      <dgm:spPr/>
      <dgm:t>
        <a:bodyPr/>
        <a:lstStyle/>
        <a:p>
          <a:endParaRPr lang="en-US"/>
        </a:p>
      </dgm:t>
    </dgm:pt>
    <dgm:pt modelId="{A398B2E4-9A7A-449F-B835-023EE1DAB927}" type="sibTrans" cxnId="{7A6242AF-A8E4-44A4-8145-3F92846A79C2}">
      <dgm:prSet/>
      <dgm:spPr/>
      <dgm:t>
        <a:bodyPr/>
        <a:lstStyle/>
        <a:p>
          <a:endParaRPr lang="en-US"/>
        </a:p>
      </dgm:t>
    </dgm:pt>
    <dgm:pt modelId="{A1729554-56C6-404D-87A2-DE1B53A5DA94}" type="pres">
      <dgm:prSet presAssocID="{85BC4988-376A-408F-9A6F-96C01630186B}" presName="root" presStyleCnt="0">
        <dgm:presLayoutVars>
          <dgm:dir/>
          <dgm:resizeHandles val="exact"/>
        </dgm:presLayoutVars>
      </dgm:prSet>
      <dgm:spPr/>
    </dgm:pt>
    <dgm:pt modelId="{717ADD1C-B4C5-4951-B02D-2041271B9B1F}" type="pres">
      <dgm:prSet presAssocID="{81A737D4-8C59-4F23-BE64-828C42E298C6}" presName="compNode" presStyleCnt="0"/>
      <dgm:spPr/>
    </dgm:pt>
    <dgm:pt modelId="{165EDEB4-BD6C-407A-BFD4-5C7990DAE0E7}" type="pres">
      <dgm:prSet presAssocID="{81A737D4-8C59-4F23-BE64-828C42E298C6}" presName="bgRect" presStyleLbl="bgShp" presStyleIdx="0" presStyleCnt="4"/>
      <dgm:spPr/>
    </dgm:pt>
    <dgm:pt modelId="{8A003D5B-28EE-452D-A903-D5E26419CAAF}" type="pres">
      <dgm:prSet presAssocID="{81A737D4-8C59-4F23-BE64-828C42E298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72879B52-92E6-40C4-A246-52D772A43955}" type="pres">
      <dgm:prSet presAssocID="{81A737D4-8C59-4F23-BE64-828C42E298C6}" presName="spaceRect" presStyleCnt="0"/>
      <dgm:spPr/>
    </dgm:pt>
    <dgm:pt modelId="{29480D73-90C0-48C9-91D6-8A78266A2BB6}" type="pres">
      <dgm:prSet presAssocID="{81A737D4-8C59-4F23-BE64-828C42E298C6}" presName="parTx" presStyleLbl="revTx" presStyleIdx="0" presStyleCnt="4">
        <dgm:presLayoutVars>
          <dgm:chMax val="0"/>
          <dgm:chPref val="0"/>
        </dgm:presLayoutVars>
      </dgm:prSet>
      <dgm:spPr/>
    </dgm:pt>
    <dgm:pt modelId="{F836184D-564D-4822-A34D-93F37D21ECB8}" type="pres">
      <dgm:prSet presAssocID="{9922A9E8-E5A3-42B3-8845-832A31231FD5}" presName="sibTrans" presStyleCnt="0"/>
      <dgm:spPr/>
    </dgm:pt>
    <dgm:pt modelId="{09D2380A-4FD1-45DC-A21B-B152A0A72297}" type="pres">
      <dgm:prSet presAssocID="{F28ED2F6-62A3-404C-8302-DC66EBA47165}" presName="compNode" presStyleCnt="0"/>
      <dgm:spPr/>
    </dgm:pt>
    <dgm:pt modelId="{5F7FFC49-6B5B-4617-A8D5-4676982D8398}" type="pres">
      <dgm:prSet presAssocID="{F28ED2F6-62A3-404C-8302-DC66EBA47165}" presName="bgRect" presStyleLbl="bgShp" presStyleIdx="1" presStyleCnt="4"/>
      <dgm:spPr/>
    </dgm:pt>
    <dgm:pt modelId="{9570A98A-680F-414A-9289-29BC632ED057}" type="pres">
      <dgm:prSet presAssocID="{F28ED2F6-62A3-404C-8302-DC66EBA4716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82B5F339-F1D4-4A02-8879-7AF26FC6C11B}" type="pres">
      <dgm:prSet presAssocID="{F28ED2F6-62A3-404C-8302-DC66EBA47165}" presName="spaceRect" presStyleCnt="0"/>
      <dgm:spPr/>
    </dgm:pt>
    <dgm:pt modelId="{19B2361D-DDDF-427B-974D-31E2CE89457E}" type="pres">
      <dgm:prSet presAssocID="{F28ED2F6-62A3-404C-8302-DC66EBA47165}" presName="parTx" presStyleLbl="revTx" presStyleIdx="1" presStyleCnt="4">
        <dgm:presLayoutVars>
          <dgm:chMax val="0"/>
          <dgm:chPref val="0"/>
        </dgm:presLayoutVars>
      </dgm:prSet>
      <dgm:spPr/>
    </dgm:pt>
    <dgm:pt modelId="{6A7BF7D6-269C-498B-A8C5-A3FAB52188D3}" type="pres">
      <dgm:prSet presAssocID="{91A461D2-9329-406F-973B-6090F7DE491B}" presName="sibTrans" presStyleCnt="0"/>
      <dgm:spPr/>
    </dgm:pt>
    <dgm:pt modelId="{D627649F-08AB-445C-B9A6-5DCBDE3DBF22}" type="pres">
      <dgm:prSet presAssocID="{DDF80801-A312-4371-BBCD-CF73308944C3}" presName="compNode" presStyleCnt="0"/>
      <dgm:spPr/>
    </dgm:pt>
    <dgm:pt modelId="{E9770216-C310-44A6-A685-03FF6ECBF266}" type="pres">
      <dgm:prSet presAssocID="{DDF80801-A312-4371-BBCD-CF73308944C3}" presName="bgRect" presStyleLbl="bgShp" presStyleIdx="2" presStyleCnt="4"/>
      <dgm:spPr/>
    </dgm:pt>
    <dgm:pt modelId="{5F03FE7C-A11F-4D7F-BD3E-33C0279E3597}" type="pres">
      <dgm:prSet presAssocID="{DDF80801-A312-4371-BBCD-CF73308944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356AF0BA-2BE4-4772-9B9D-DA0608C12367}" type="pres">
      <dgm:prSet presAssocID="{DDF80801-A312-4371-BBCD-CF73308944C3}" presName="spaceRect" presStyleCnt="0"/>
      <dgm:spPr/>
    </dgm:pt>
    <dgm:pt modelId="{AEBAF679-8939-46BB-99A0-7F97451BD09E}" type="pres">
      <dgm:prSet presAssocID="{DDF80801-A312-4371-BBCD-CF73308944C3}" presName="parTx" presStyleLbl="revTx" presStyleIdx="2" presStyleCnt="4">
        <dgm:presLayoutVars>
          <dgm:chMax val="0"/>
          <dgm:chPref val="0"/>
        </dgm:presLayoutVars>
      </dgm:prSet>
      <dgm:spPr/>
    </dgm:pt>
    <dgm:pt modelId="{75ABF0D3-7AC2-457E-A761-42D4841C3E3A}" type="pres">
      <dgm:prSet presAssocID="{34F283D3-A5D9-44AC-BA25-8F0D03F39270}" presName="sibTrans" presStyleCnt="0"/>
      <dgm:spPr/>
    </dgm:pt>
    <dgm:pt modelId="{8A075F36-5AAC-484D-AB7A-E8D212E25DD8}" type="pres">
      <dgm:prSet presAssocID="{77CC51D6-184D-4090-96B4-BB6A92E8653C}" presName="compNode" presStyleCnt="0"/>
      <dgm:spPr/>
    </dgm:pt>
    <dgm:pt modelId="{25030AD8-4EE0-4AA6-8155-18CDC1BBB659}" type="pres">
      <dgm:prSet presAssocID="{77CC51D6-184D-4090-96B4-BB6A92E8653C}" presName="bgRect" presStyleLbl="bgShp" presStyleIdx="3" presStyleCnt="4"/>
      <dgm:spPr/>
    </dgm:pt>
    <dgm:pt modelId="{9810365F-3341-4CE3-81A4-BCADA10BCA19}" type="pres">
      <dgm:prSet presAssocID="{77CC51D6-184D-4090-96B4-BB6A92E865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n"/>
        </a:ext>
      </dgm:extLst>
    </dgm:pt>
    <dgm:pt modelId="{6225C05C-7F0B-4234-BFC6-F11B18E5F8EA}" type="pres">
      <dgm:prSet presAssocID="{77CC51D6-184D-4090-96B4-BB6A92E8653C}" presName="spaceRect" presStyleCnt="0"/>
      <dgm:spPr/>
    </dgm:pt>
    <dgm:pt modelId="{682C8F3F-3109-4EFE-B71E-B19D954B2946}" type="pres">
      <dgm:prSet presAssocID="{77CC51D6-184D-4090-96B4-BB6A92E8653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A2A0E0A-5FD7-4CEE-9168-5970EF370C99}" type="presOf" srcId="{F28ED2F6-62A3-404C-8302-DC66EBA47165}" destId="{19B2361D-DDDF-427B-974D-31E2CE89457E}" srcOrd="0" destOrd="0" presId="urn:microsoft.com/office/officeart/2018/2/layout/IconVerticalSolidList"/>
    <dgm:cxn modelId="{5ACB7819-78B3-49E7-8B9B-EF67646F67F5}" type="presOf" srcId="{81A737D4-8C59-4F23-BE64-828C42E298C6}" destId="{29480D73-90C0-48C9-91D6-8A78266A2BB6}" srcOrd="0" destOrd="0" presId="urn:microsoft.com/office/officeart/2018/2/layout/IconVerticalSolidList"/>
    <dgm:cxn modelId="{515EA050-BF57-4D6F-9679-7F93691223FC}" srcId="{85BC4988-376A-408F-9A6F-96C01630186B}" destId="{DDF80801-A312-4371-BBCD-CF73308944C3}" srcOrd="2" destOrd="0" parTransId="{DE9C4211-44A7-4D73-A622-61445CB6C184}" sibTransId="{34F283D3-A5D9-44AC-BA25-8F0D03F39270}"/>
    <dgm:cxn modelId="{69CA5654-F0C5-4F2A-9695-367F4682FE0D}" srcId="{85BC4988-376A-408F-9A6F-96C01630186B}" destId="{F28ED2F6-62A3-404C-8302-DC66EBA47165}" srcOrd="1" destOrd="0" parTransId="{77F61D21-828B-44CE-B244-EF0FAABCFD6E}" sibTransId="{91A461D2-9329-406F-973B-6090F7DE491B}"/>
    <dgm:cxn modelId="{317B7B54-CB86-4C77-9DBE-2CC06A45B4C3}" type="presOf" srcId="{DDF80801-A312-4371-BBCD-CF73308944C3}" destId="{AEBAF679-8939-46BB-99A0-7F97451BD09E}" srcOrd="0" destOrd="0" presId="urn:microsoft.com/office/officeart/2018/2/layout/IconVerticalSolidList"/>
    <dgm:cxn modelId="{7A6242AF-A8E4-44A4-8145-3F92846A79C2}" srcId="{85BC4988-376A-408F-9A6F-96C01630186B}" destId="{77CC51D6-184D-4090-96B4-BB6A92E8653C}" srcOrd="3" destOrd="0" parTransId="{2BFBA093-D0AF-481D-B65F-2233ADC31C63}" sibTransId="{A398B2E4-9A7A-449F-B835-023EE1DAB927}"/>
    <dgm:cxn modelId="{934156DD-69DF-4DC9-AECE-7B8CBA2506F1}" type="presOf" srcId="{77CC51D6-184D-4090-96B4-BB6A92E8653C}" destId="{682C8F3F-3109-4EFE-B71E-B19D954B2946}" srcOrd="0" destOrd="0" presId="urn:microsoft.com/office/officeart/2018/2/layout/IconVerticalSolidList"/>
    <dgm:cxn modelId="{365863F2-17CC-4E77-8C16-22B1D503062B}" type="presOf" srcId="{85BC4988-376A-408F-9A6F-96C01630186B}" destId="{A1729554-56C6-404D-87A2-DE1B53A5DA94}" srcOrd="0" destOrd="0" presId="urn:microsoft.com/office/officeart/2018/2/layout/IconVerticalSolidList"/>
    <dgm:cxn modelId="{B5B8D6F7-BF7D-4EC5-9263-76DDEC578D25}" srcId="{85BC4988-376A-408F-9A6F-96C01630186B}" destId="{81A737D4-8C59-4F23-BE64-828C42E298C6}" srcOrd="0" destOrd="0" parTransId="{2A88D009-DA27-4AC7-AA88-6CA59ED4D2D8}" sibTransId="{9922A9E8-E5A3-42B3-8845-832A31231FD5}"/>
    <dgm:cxn modelId="{B89C7164-D1BC-42E5-9E48-8C53E6222169}" type="presParOf" srcId="{A1729554-56C6-404D-87A2-DE1B53A5DA94}" destId="{717ADD1C-B4C5-4951-B02D-2041271B9B1F}" srcOrd="0" destOrd="0" presId="urn:microsoft.com/office/officeart/2018/2/layout/IconVerticalSolidList"/>
    <dgm:cxn modelId="{28775663-632A-4F1A-BBC5-7EEA202A7444}" type="presParOf" srcId="{717ADD1C-B4C5-4951-B02D-2041271B9B1F}" destId="{165EDEB4-BD6C-407A-BFD4-5C7990DAE0E7}" srcOrd="0" destOrd="0" presId="urn:microsoft.com/office/officeart/2018/2/layout/IconVerticalSolidList"/>
    <dgm:cxn modelId="{AC06E99F-05AB-4C97-A477-81E2A8672EFE}" type="presParOf" srcId="{717ADD1C-B4C5-4951-B02D-2041271B9B1F}" destId="{8A003D5B-28EE-452D-A903-D5E26419CAAF}" srcOrd="1" destOrd="0" presId="urn:microsoft.com/office/officeart/2018/2/layout/IconVerticalSolidList"/>
    <dgm:cxn modelId="{8CF901AE-7530-497B-A241-372EBABBF3BB}" type="presParOf" srcId="{717ADD1C-B4C5-4951-B02D-2041271B9B1F}" destId="{72879B52-92E6-40C4-A246-52D772A43955}" srcOrd="2" destOrd="0" presId="urn:microsoft.com/office/officeart/2018/2/layout/IconVerticalSolidList"/>
    <dgm:cxn modelId="{739DEEAF-CE67-44E1-8D96-753C9977552F}" type="presParOf" srcId="{717ADD1C-B4C5-4951-B02D-2041271B9B1F}" destId="{29480D73-90C0-48C9-91D6-8A78266A2BB6}" srcOrd="3" destOrd="0" presId="urn:microsoft.com/office/officeart/2018/2/layout/IconVerticalSolidList"/>
    <dgm:cxn modelId="{819BD2E5-C7C9-4ADB-A0BA-4C41E2AEA8D3}" type="presParOf" srcId="{A1729554-56C6-404D-87A2-DE1B53A5DA94}" destId="{F836184D-564D-4822-A34D-93F37D21ECB8}" srcOrd="1" destOrd="0" presId="urn:microsoft.com/office/officeart/2018/2/layout/IconVerticalSolidList"/>
    <dgm:cxn modelId="{F40A326F-7B21-4E2F-9D25-84FB77C2E836}" type="presParOf" srcId="{A1729554-56C6-404D-87A2-DE1B53A5DA94}" destId="{09D2380A-4FD1-45DC-A21B-B152A0A72297}" srcOrd="2" destOrd="0" presId="urn:microsoft.com/office/officeart/2018/2/layout/IconVerticalSolidList"/>
    <dgm:cxn modelId="{65CB1A6F-F4A8-44C5-961E-6A563EEB71FE}" type="presParOf" srcId="{09D2380A-4FD1-45DC-A21B-B152A0A72297}" destId="{5F7FFC49-6B5B-4617-A8D5-4676982D8398}" srcOrd="0" destOrd="0" presId="urn:microsoft.com/office/officeart/2018/2/layout/IconVerticalSolidList"/>
    <dgm:cxn modelId="{5D009B38-56AE-4375-A7AD-53D9B45B7C59}" type="presParOf" srcId="{09D2380A-4FD1-45DC-A21B-B152A0A72297}" destId="{9570A98A-680F-414A-9289-29BC632ED057}" srcOrd="1" destOrd="0" presId="urn:microsoft.com/office/officeart/2018/2/layout/IconVerticalSolidList"/>
    <dgm:cxn modelId="{4267DB69-4386-40DE-828F-453095FA2987}" type="presParOf" srcId="{09D2380A-4FD1-45DC-A21B-B152A0A72297}" destId="{82B5F339-F1D4-4A02-8879-7AF26FC6C11B}" srcOrd="2" destOrd="0" presId="urn:microsoft.com/office/officeart/2018/2/layout/IconVerticalSolidList"/>
    <dgm:cxn modelId="{36D7D914-000E-4CA9-A522-C8F48614212E}" type="presParOf" srcId="{09D2380A-4FD1-45DC-A21B-B152A0A72297}" destId="{19B2361D-DDDF-427B-974D-31E2CE89457E}" srcOrd="3" destOrd="0" presId="urn:microsoft.com/office/officeart/2018/2/layout/IconVerticalSolidList"/>
    <dgm:cxn modelId="{C571751A-6ABD-4165-BE5A-5E326BE0963C}" type="presParOf" srcId="{A1729554-56C6-404D-87A2-DE1B53A5DA94}" destId="{6A7BF7D6-269C-498B-A8C5-A3FAB52188D3}" srcOrd="3" destOrd="0" presId="urn:microsoft.com/office/officeart/2018/2/layout/IconVerticalSolidList"/>
    <dgm:cxn modelId="{F64CB6BE-A265-4F2A-B921-C3CBC7B407E4}" type="presParOf" srcId="{A1729554-56C6-404D-87A2-DE1B53A5DA94}" destId="{D627649F-08AB-445C-B9A6-5DCBDE3DBF22}" srcOrd="4" destOrd="0" presId="urn:microsoft.com/office/officeart/2018/2/layout/IconVerticalSolidList"/>
    <dgm:cxn modelId="{7D9635BF-C793-4E90-B780-B5F1A3A22EFA}" type="presParOf" srcId="{D627649F-08AB-445C-B9A6-5DCBDE3DBF22}" destId="{E9770216-C310-44A6-A685-03FF6ECBF266}" srcOrd="0" destOrd="0" presId="urn:microsoft.com/office/officeart/2018/2/layout/IconVerticalSolidList"/>
    <dgm:cxn modelId="{F495F283-C001-4379-9CDF-8FD7FF096311}" type="presParOf" srcId="{D627649F-08AB-445C-B9A6-5DCBDE3DBF22}" destId="{5F03FE7C-A11F-4D7F-BD3E-33C0279E3597}" srcOrd="1" destOrd="0" presId="urn:microsoft.com/office/officeart/2018/2/layout/IconVerticalSolidList"/>
    <dgm:cxn modelId="{7EDB71BC-3391-4FAE-8EBE-B8AD78A57093}" type="presParOf" srcId="{D627649F-08AB-445C-B9A6-5DCBDE3DBF22}" destId="{356AF0BA-2BE4-4772-9B9D-DA0608C12367}" srcOrd="2" destOrd="0" presId="urn:microsoft.com/office/officeart/2018/2/layout/IconVerticalSolidList"/>
    <dgm:cxn modelId="{4DAC824A-9087-4A38-8C85-B285961FDDD7}" type="presParOf" srcId="{D627649F-08AB-445C-B9A6-5DCBDE3DBF22}" destId="{AEBAF679-8939-46BB-99A0-7F97451BD09E}" srcOrd="3" destOrd="0" presId="urn:microsoft.com/office/officeart/2018/2/layout/IconVerticalSolidList"/>
    <dgm:cxn modelId="{1DBC8641-B05D-4BCC-ACBB-DADF586C7CB4}" type="presParOf" srcId="{A1729554-56C6-404D-87A2-DE1B53A5DA94}" destId="{75ABF0D3-7AC2-457E-A761-42D4841C3E3A}" srcOrd="5" destOrd="0" presId="urn:microsoft.com/office/officeart/2018/2/layout/IconVerticalSolidList"/>
    <dgm:cxn modelId="{63AB9485-5770-4107-9C26-B568126CE670}" type="presParOf" srcId="{A1729554-56C6-404D-87A2-DE1B53A5DA94}" destId="{8A075F36-5AAC-484D-AB7A-E8D212E25DD8}" srcOrd="6" destOrd="0" presId="urn:microsoft.com/office/officeart/2018/2/layout/IconVerticalSolidList"/>
    <dgm:cxn modelId="{8911A69E-DE28-4D25-94EF-4DB7BF13F04B}" type="presParOf" srcId="{8A075F36-5AAC-484D-AB7A-E8D212E25DD8}" destId="{25030AD8-4EE0-4AA6-8155-18CDC1BBB659}" srcOrd="0" destOrd="0" presId="urn:microsoft.com/office/officeart/2018/2/layout/IconVerticalSolidList"/>
    <dgm:cxn modelId="{A3A0252A-2904-4AB0-BA82-5FEA0EAA086D}" type="presParOf" srcId="{8A075F36-5AAC-484D-AB7A-E8D212E25DD8}" destId="{9810365F-3341-4CE3-81A4-BCADA10BCA19}" srcOrd="1" destOrd="0" presId="urn:microsoft.com/office/officeart/2018/2/layout/IconVerticalSolidList"/>
    <dgm:cxn modelId="{DB9E2008-DD2D-4D56-AFAC-BA5D8CB2DB8A}" type="presParOf" srcId="{8A075F36-5AAC-484D-AB7A-E8D212E25DD8}" destId="{6225C05C-7F0B-4234-BFC6-F11B18E5F8EA}" srcOrd="2" destOrd="0" presId="urn:microsoft.com/office/officeart/2018/2/layout/IconVerticalSolidList"/>
    <dgm:cxn modelId="{1702D245-ACD7-407B-BAD4-F268AA59BD1D}" type="presParOf" srcId="{8A075F36-5AAC-484D-AB7A-E8D212E25DD8}" destId="{682C8F3F-3109-4EFE-B71E-B19D954B29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8A8D8A-FFA8-45FD-AAF3-CA157C50E43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D1D04E-5E2E-450D-844F-A7BAB3BB0BB2}">
      <dgm:prSet phldrT="[Text]" custT="1"/>
      <dgm:spPr/>
      <dgm:t>
        <a:bodyPr/>
        <a:lstStyle/>
        <a:p>
          <a:r>
            <a:rPr lang="en-US" sz="2000" b="1" dirty="0">
              <a:solidFill>
                <a:schemeClr val="tx1">
                  <a:lumMod val="85000"/>
                  <a:lumOff val="15000"/>
                </a:schemeClr>
              </a:solidFill>
            </a:rPr>
            <a:t>Build an Android application with these features.</a:t>
          </a:r>
        </a:p>
      </dgm:t>
    </dgm:pt>
    <dgm:pt modelId="{D6ED1C9A-E404-4617-A18E-B516896679BE}" type="parTrans" cxnId="{E6B97B4C-A92D-48C6-A81A-466BDFC2CC9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0C30CF9-C413-4940-955C-F820C64F847C}" type="sibTrans" cxnId="{E6B97B4C-A92D-48C6-A81A-466BDFC2CC9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1563400-047C-4113-8A4F-41B91A83AB48}">
      <dgm:prSet phldrT="[Text]" custT="1"/>
      <dgm:spPr/>
      <dgm:t>
        <a:bodyPr/>
        <a:lstStyle/>
        <a:p>
          <a:r>
            <a:rPr lang="en-US" sz="1800" b="1" dirty="0">
              <a:solidFill>
                <a:schemeClr val="tx1">
                  <a:lumMod val="85000"/>
                  <a:lumOff val="15000"/>
                </a:schemeClr>
              </a:solidFill>
            </a:rPr>
            <a:t>Face recognition feature to help them recognize familiar people.</a:t>
          </a:r>
        </a:p>
      </dgm:t>
    </dgm:pt>
    <dgm:pt modelId="{A0A51F92-B36B-42A0-84DB-D3C09B4ED1C5}" type="parTrans" cxnId="{11E049DD-C696-4033-A0B1-F88CBBE66A0E}">
      <dgm:prSet/>
      <dgm:spPr>
        <a:ln w="57150">
          <a:solidFill>
            <a:schemeClr val="accent1"/>
          </a:solidFill>
        </a:ln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6083911-F358-412E-99D0-602DD0F5AEFB}" type="sibTrans" cxnId="{11E049DD-C696-4033-A0B1-F88CBBE66A0E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9177AEC-D1D4-49C0-B80C-E61BBCF70355}">
      <dgm:prSet phldrT="[Text]" custT="1"/>
      <dgm:spPr/>
      <dgm:t>
        <a:bodyPr/>
        <a:lstStyle/>
        <a:p>
          <a:r>
            <a:rPr lang="en-US" sz="1800" b="1" dirty="0">
              <a:solidFill>
                <a:schemeClr val="tx1">
                  <a:lumMod val="85000"/>
                  <a:lumOff val="15000"/>
                </a:schemeClr>
              </a:solidFill>
            </a:rPr>
            <a:t>Currency recognition feature to be able pay at any market.</a:t>
          </a:r>
        </a:p>
      </dgm:t>
    </dgm:pt>
    <dgm:pt modelId="{DF023ADD-FBEB-46B0-85FF-DD458708417E}" type="parTrans" cxnId="{30C71ADD-FEFF-4107-A99B-5553A787ADE6}">
      <dgm:prSet/>
      <dgm:spPr>
        <a:ln w="57150">
          <a:solidFill>
            <a:schemeClr val="accent1"/>
          </a:solidFill>
        </a:ln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1A1E782-1ED1-4CC2-BA08-E4C23CE8A34C}" type="sibTrans" cxnId="{30C71ADD-FEFF-4107-A99B-5553A787ADE6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9179C61-F06F-4042-B401-E939E991B4A7}">
      <dgm:prSet phldrT="[Text]" custT="1"/>
      <dgm:spPr/>
      <dgm:t>
        <a:bodyPr/>
        <a:lstStyle/>
        <a:p>
          <a:r>
            <a:rPr lang="en-US" sz="1600" b="1" dirty="0">
              <a:solidFill>
                <a:schemeClr val="tx1">
                  <a:lumMod val="85000"/>
                  <a:lumOff val="15000"/>
                </a:schemeClr>
              </a:solidFill>
            </a:rPr>
            <a:t>Speech recognition feature to help communicating with them</a:t>
          </a:r>
        </a:p>
      </dgm:t>
    </dgm:pt>
    <dgm:pt modelId="{3C658032-F31B-4655-B170-98A7FD90C420}" type="parTrans" cxnId="{92B5172E-261E-422C-A223-75CAB8A45EBA}">
      <dgm:prSet/>
      <dgm:spPr>
        <a:ln w="57150">
          <a:solidFill>
            <a:schemeClr val="accent1"/>
          </a:solidFill>
        </a:ln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A20AB15-7928-4A05-B321-099E6E540B13}" type="sibTrans" cxnId="{92B5172E-261E-422C-A223-75CAB8A45EBA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79F7F15-EB40-4BCF-9790-6F66D03EEFC3}">
      <dgm:prSet custT="1"/>
      <dgm:spPr/>
      <dgm:t>
        <a:bodyPr/>
        <a:lstStyle/>
        <a:p>
          <a:r>
            <a:rPr lang="en-US" sz="1800" b="1" dirty="0">
              <a:solidFill>
                <a:schemeClr val="tx1">
                  <a:lumMod val="85000"/>
                  <a:lumOff val="15000"/>
                </a:schemeClr>
              </a:solidFill>
            </a:rPr>
            <a:t>Guidance feature to help them navigate outdoors safely.</a:t>
          </a:r>
        </a:p>
      </dgm:t>
    </dgm:pt>
    <dgm:pt modelId="{11FE7A73-EFC5-4635-A38B-9F9FD1745C7A}" type="parTrans" cxnId="{9AAAB693-5A08-49E6-8A8A-25B4C7891B25}">
      <dgm:prSet/>
      <dgm:spPr>
        <a:ln w="57150">
          <a:solidFill>
            <a:schemeClr val="accent1"/>
          </a:solidFill>
        </a:ln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F76BEB3-C869-48FD-859B-B03A27428E81}" type="sibTrans" cxnId="{9AAAB693-5A08-49E6-8A8A-25B4C7891B25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693F3F3-AD31-4201-B96B-592029C99EEF}" type="pres">
      <dgm:prSet presAssocID="{078A8D8A-FFA8-45FD-AAF3-CA157C50E43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301FA8-BD34-4847-B5CD-918D5FB9828E}" type="pres">
      <dgm:prSet presAssocID="{7FD1D04E-5E2E-450D-844F-A7BAB3BB0BB2}" presName="hierRoot1" presStyleCnt="0">
        <dgm:presLayoutVars>
          <dgm:hierBranch val="init"/>
        </dgm:presLayoutVars>
      </dgm:prSet>
      <dgm:spPr/>
    </dgm:pt>
    <dgm:pt modelId="{A35C839F-B3AC-4270-B611-FD3E3CF73855}" type="pres">
      <dgm:prSet presAssocID="{7FD1D04E-5E2E-450D-844F-A7BAB3BB0BB2}" presName="rootComposite1" presStyleCnt="0"/>
      <dgm:spPr/>
    </dgm:pt>
    <dgm:pt modelId="{E7E0F99B-70D9-470C-B08E-1782FD923DE8}" type="pres">
      <dgm:prSet presAssocID="{7FD1D04E-5E2E-450D-844F-A7BAB3BB0BB2}" presName="rootText1" presStyleLbl="node0" presStyleIdx="0" presStyleCnt="1" custLinFactY="-24528" custLinFactNeighborX="0" custLinFactNeighborY="-100000">
        <dgm:presLayoutVars>
          <dgm:chPref val="3"/>
        </dgm:presLayoutVars>
      </dgm:prSet>
      <dgm:spPr/>
    </dgm:pt>
    <dgm:pt modelId="{359EE15F-C71F-4723-AFCB-48B8E5842737}" type="pres">
      <dgm:prSet presAssocID="{7FD1D04E-5E2E-450D-844F-A7BAB3BB0BB2}" presName="rootConnector1" presStyleLbl="node1" presStyleIdx="0" presStyleCnt="0"/>
      <dgm:spPr/>
    </dgm:pt>
    <dgm:pt modelId="{E9378750-3554-49FC-98ED-CC45BDCBA49E}" type="pres">
      <dgm:prSet presAssocID="{7FD1D04E-5E2E-450D-844F-A7BAB3BB0BB2}" presName="hierChild2" presStyleCnt="0"/>
      <dgm:spPr/>
    </dgm:pt>
    <dgm:pt modelId="{CABAEBB9-0F5C-407C-AA8D-642E1926E3AA}" type="pres">
      <dgm:prSet presAssocID="{A0A51F92-B36B-42A0-84DB-D3C09B4ED1C5}" presName="Name37" presStyleLbl="parChTrans1D2" presStyleIdx="0" presStyleCnt="4"/>
      <dgm:spPr/>
    </dgm:pt>
    <dgm:pt modelId="{E813081C-5DA1-4B08-9B79-95B9263AFDF0}" type="pres">
      <dgm:prSet presAssocID="{21563400-047C-4113-8A4F-41B91A83AB48}" presName="hierRoot2" presStyleCnt="0">
        <dgm:presLayoutVars>
          <dgm:hierBranch val="init"/>
        </dgm:presLayoutVars>
      </dgm:prSet>
      <dgm:spPr/>
    </dgm:pt>
    <dgm:pt modelId="{BCAA0012-B587-40DD-ACC2-E8F537C78074}" type="pres">
      <dgm:prSet presAssocID="{21563400-047C-4113-8A4F-41B91A83AB48}" presName="rootComposite" presStyleCnt="0"/>
      <dgm:spPr/>
    </dgm:pt>
    <dgm:pt modelId="{58E03412-5D4D-4601-8BAC-8587B958DC0F}" type="pres">
      <dgm:prSet presAssocID="{21563400-047C-4113-8A4F-41B91A83AB48}" presName="rootText" presStyleLbl="node2" presStyleIdx="0" presStyleCnt="4" custLinFactY="-38280" custLinFactNeighborX="6636" custLinFactNeighborY="-100000">
        <dgm:presLayoutVars>
          <dgm:chPref val="3"/>
        </dgm:presLayoutVars>
      </dgm:prSet>
      <dgm:spPr/>
    </dgm:pt>
    <dgm:pt modelId="{823FA843-503C-493B-82E0-3A8962EDA71A}" type="pres">
      <dgm:prSet presAssocID="{21563400-047C-4113-8A4F-41B91A83AB48}" presName="rootConnector" presStyleLbl="node2" presStyleIdx="0" presStyleCnt="4"/>
      <dgm:spPr/>
    </dgm:pt>
    <dgm:pt modelId="{4AD6F11C-5C53-496A-9766-FEEA55C1DA6E}" type="pres">
      <dgm:prSet presAssocID="{21563400-047C-4113-8A4F-41B91A83AB48}" presName="hierChild4" presStyleCnt="0"/>
      <dgm:spPr/>
    </dgm:pt>
    <dgm:pt modelId="{D6D4A02B-F929-4CA3-822A-397CA5783B96}" type="pres">
      <dgm:prSet presAssocID="{21563400-047C-4113-8A4F-41B91A83AB48}" presName="hierChild5" presStyleCnt="0"/>
      <dgm:spPr/>
    </dgm:pt>
    <dgm:pt modelId="{366F2468-37D8-493B-9D7F-9F3B6A8FB09E}" type="pres">
      <dgm:prSet presAssocID="{DF023ADD-FBEB-46B0-85FF-DD458708417E}" presName="Name37" presStyleLbl="parChTrans1D2" presStyleIdx="1" presStyleCnt="4"/>
      <dgm:spPr/>
    </dgm:pt>
    <dgm:pt modelId="{5A281465-0F67-4024-AED9-4A55027583DC}" type="pres">
      <dgm:prSet presAssocID="{29177AEC-D1D4-49C0-B80C-E61BBCF70355}" presName="hierRoot2" presStyleCnt="0">
        <dgm:presLayoutVars>
          <dgm:hierBranch val="init"/>
        </dgm:presLayoutVars>
      </dgm:prSet>
      <dgm:spPr/>
    </dgm:pt>
    <dgm:pt modelId="{5F41C3D5-EF83-4BDC-ADA0-92D1D5215604}" type="pres">
      <dgm:prSet presAssocID="{29177AEC-D1D4-49C0-B80C-E61BBCF70355}" presName="rootComposite" presStyleCnt="0"/>
      <dgm:spPr/>
    </dgm:pt>
    <dgm:pt modelId="{C9D29844-A509-444E-A846-11507F21AD14}" type="pres">
      <dgm:prSet presAssocID="{29177AEC-D1D4-49C0-B80C-E61BBCF70355}" presName="rootText" presStyleLbl="node2" presStyleIdx="1" presStyleCnt="4" custLinFactY="-38280" custLinFactNeighborX="2052" custLinFactNeighborY="-100000">
        <dgm:presLayoutVars>
          <dgm:chPref val="3"/>
        </dgm:presLayoutVars>
      </dgm:prSet>
      <dgm:spPr/>
    </dgm:pt>
    <dgm:pt modelId="{16B197F1-DBAF-4CDE-B92C-1C416599F83D}" type="pres">
      <dgm:prSet presAssocID="{29177AEC-D1D4-49C0-B80C-E61BBCF70355}" presName="rootConnector" presStyleLbl="node2" presStyleIdx="1" presStyleCnt="4"/>
      <dgm:spPr/>
    </dgm:pt>
    <dgm:pt modelId="{E567A0AE-FA41-4770-B170-F532BDB20FCF}" type="pres">
      <dgm:prSet presAssocID="{29177AEC-D1D4-49C0-B80C-E61BBCF70355}" presName="hierChild4" presStyleCnt="0"/>
      <dgm:spPr/>
    </dgm:pt>
    <dgm:pt modelId="{653A972E-7E2A-45E0-842E-998E4C327BB7}" type="pres">
      <dgm:prSet presAssocID="{29177AEC-D1D4-49C0-B80C-E61BBCF70355}" presName="hierChild5" presStyleCnt="0"/>
      <dgm:spPr/>
    </dgm:pt>
    <dgm:pt modelId="{E01D0A0C-5E1E-44B8-9D9A-19B25175E81F}" type="pres">
      <dgm:prSet presAssocID="{11FE7A73-EFC5-4635-A38B-9F9FD1745C7A}" presName="Name37" presStyleLbl="parChTrans1D2" presStyleIdx="2" presStyleCnt="4"/>
      <dgm:spPr/>
    </dgm:pt>
    <dgm:pt modelId="{D6952971-B351-472C-A917-BE6C0011BFB4}" type="pres">
      <dgm:prSet presAssocID="{F79F7F15-EB40-4BCF-9790-6F66D03EEFC3}" presName="hierRoot2" presStyleCnt="0">
        <dgm:presLayoutVars>
          <dgm:hierBranch val="init"/>
        </dgm:presLayoutVars>
      </dgm:prSet>
      <dgm:spPr/>
    </dgm:pt>
    <dgm:pt modelId="{6EBC5CE6-BB34-40CE-8301-B18A71AF48C2}" type="pres">
      <dgm:prSet presAssocID="{F79F7F15-EB40-4BCF-9790-6F66D03EEFC3}" presName="rootComposite" presStyleCnt="0"/>
      <dgm:spPr/>
    </dgm:pt>
    <dgm:pt modelId="{B3BC53AE-30D1-48F3-B42F-17B4F05398EE}" type="pres">
      <dgm:prSet presAssocID="{F79F7F15-EB40-4BCF-9790-6F66D03EEFC3}" presName="rootText" presStyleLbl="node2" presStyleIdx="2" presStyleCnt="4" custLinFactY="-38280" custLinFactNeighborX="-2914" custLinFactNeighborY="-100000">
        <dgm:presLayoutVars>
          <dgm:chPref val="3"/>
        </dgm:presLayoutVars>
      </dgm:prSet>
      <dgm:spPr/>
    </dgm:pt>
    <dgm:pt modelId="{CD463859-0BBA-4633-9D89-E9ECC2868DC1}" type="pres">
      <dgm:prSet presAssocID="{F79F7F15-EB40-4BCF-9790-6F66D03EEFC3}" presName="rootConnector" presStyleLbl="node2" presStyleIdx="2" presStyleCnt="4"/>
      <dgm:spPr/>
    </dgm:pt>
    <dgm:pt modelId="{3279299D-A244-473F-BC23-17693332E163}" type="pres">
      <dgm:prSet presAssocID="{F79F7F15-EB40-4BCF-9790-6F66D03EEFC3}" presName="hierChild4" presStyleCnt="0"/>
      <dgm:spPr/>
    </dgm:pt>
    <dgm:pt modelId="{1F9BF8C2-B954-44BF-AD35-A65B03A4B35E}" type="pres">
      <dgm:prSet presAssocID="{F79F7F15-EB40-4BCF-9790-6F66D03EEFC3}" presName="hierChild5" presStyleCnt="0"/>
      <dgm:spPr/>
    </dgm:pt>
    <dgm:pt modelId="{5118B673-1E6A-462B-94FE-58120FF92937}" type="pres">
      <dgm:prSet presAssocID="{3C658032-F31B-4655-B170-98A7FD90C420}" presName="Name37" presStyleLbl="parChTrans1D2" presStyleIdx="3" presStyleCnt="4"/>
      <dgm:spPr/>
    </dgm:pt>
    <dgm:pt modelId="{DAB90145-7B2C-4148-A495-EB5C91001655}" type="pres">
      <dgm:prSet presAssocID="{39179C61-F06F-4042-B401-E939E991B4A7}" presName="hierRoot2" presStyleCnt="0">
        <dgm:presLayoutVars>
          <dgm:hierBranch val="init"/>
        </dgm:presLayoutVars>
      </dgm:prSet>
      <dgm:spPr/>
    </dgm:pt>
    <dgm:pt modelId="{3A092308-7116-4E2E-AE18-78A16150A0A4}" type="pres">
      <dgm:prSet presAssocID="{39179C61-F06F-4042-B401-E939E991B4A7}" presName="rootComposite" presStyleCnt="0"/>
      <dgm:spPr/>
    </dgm:pt>
    <dgm:pt modelId="{4592BFB4-95DD-45AD-A815-3C658070A367}" type="pres">
      <dgm:prSet presAssocID="{39179C61-F06F-4042-B401-E939E991B4A7}" presName="rootText" presStyleLbl="node2" presStyleIdx="3" presStyleCnt="4" custLinFactY="-37516" custLinFactNeighborX="-5588" custLinFactNeighborY="-100000">
        <dgm:presLayoutVars>
          <dgm:chPref val="3"/>
        </dgm:presLayoutVars>
      </dgm:prSet>
      <dgm:spPr/>
    </dgm:pt>
    <dgm:pt modelId="{D52F480D-E9CE-43CF-ACE6-42C4EE671998}" type="pres">
      <dgm:prSet presAssocID="{39179C61-F06F-4042-B401-E939E991B4A7}" presName="rootConnector" presStyleLbl="node2" presStyleIdx="3" presStyleCnt="4"/>
      <dgm:spPr/>
    </dgm:pt>
    <dgm:pt modelId="{06298CEA-B4F6-4CE9-B912-72BCB4E2EAB8}" type="pres">
      <dgm:prSet presAssocID="{39179C61-F06F-4042-B401-E939E991B4A7}" presName="hierChild4" presStyleCnt="0"/>
      <dgm:spPr/>
    </dgm:pt>
    <dgm:pt modelId="{5946CAF3-7878-40CB-B3DD-554AC4E0831F}" type="pres">
      <dgm:prSet presAssocID="{39179C61-F06F-4042-B401-E939E991B4A7}" presName="hierChild5" presStyleCnt="0"/>
      <dgm:spPr/>
    </dgm:pt>
    <dgm:pt modelId="{27337B66-68F6-44FA-9401-223CBE05A464}" type="pres">
      <dgm:prSet presAssocID="{7FD1D04E-5E2E-450D-844F-A7BAB3BB0BB2}" presName="hierChild3" presStyleCnt="0"/>
      <dgm:spPr/>
    </dgm:pt>
  </dgm:ptLst>
  <dgm:cxnLst>
    <dgm:cxn modelId="{EADD3805-0F14-41B1-8BC4-1D1181801342}" type="presOf" srcId="{29177AEC-D1D4-49C0-B80C-E61BBCF70355}" destId="{C9D29844-A509-444E-A846-11507F21AD14}" srcOrd="0" destOrd="0" presId="urn:microsoft.com/office/officeart/2005/8/layout/orgChart1"/>
    <dgm:cxn modelId="{27241C09-9CBB-4227-92F4-346845AA7574}" type="presOf" srcId="{39179C61-F06F-4042-B401-E939E991B4A7}" destId="{4592BFB4-95DD-45AD-A815-3C658070A367}" srcOrd="0" destOrd="0" presId="urn:microsoft.com/office/officeart/2005/8/layout/orgChart1"/>
    <dgm:cxn modelId="{B2D1BD0A-0AEF-4F66-9652-75380E19DE48}" type="presOf" srcId="{078A8D8A-FFA8-45FD-AAF3-CA157C50E43C}" destId="{7693F3F3-AD31-4201-B96B-592029C99EEF}" srcOrd="0" destOrd="0" presId="urn:microsoft.com/office/officeart/2005/8/layout/orgChart1"/>
    <dgm:cxn modelId="{5177910B-519C-41AE-A817-84A2C185AF91}" type="presOf" srcId="{7FD1D04E-5E2E-450D-844F-A7BAB3BB0BB2}" destId="{359EE15F-C71F-4723-AFCB-48B8E5842737}" srcOrd="1" destOrd="0" presId="urn:microsoft.com/office/officeart/2005/8/layout/orgChart1"/>
    <dgm:cxn modelId="{1FD40719-ADEC-43C1-B79D-32CA85BA42A5}" type="presOf" srcId="{F79F7F15-EB40-4BCF-9790-6F66D03EEFC3}" destId="{CD463859-0BBA-4633-9D89-E9ECC2868DC1}" srcOrd="1" destOrd="0" presId="urn:microsoft.com/office/officeart/2005/8/layout/orgChart1"/>
    <dgm:cxn modelId="{92B5172E-261E-422C-A223-75CAB8A45EBA}" srcId="{7FD1D04E-5E2E-450D-844F-A7BAB3BB0BB2}" destId="{39179C61-F06F-4042-B401-E939E991B4A7}" srcOrd="3" destOrd="0" parTransId="{3C658032-F31B-4655-B170-98A7FD90C420}" sibTransId="{CA20AB15-7928-4A05-B321-099E6E540B13}"/>
    <dgm:cxn modelId="{4A825D3F-8646-408E-80C0-6727F359C6BA}" type="presOf" srcId="{A0A51F92-B36B-42A0-84DB-D3C09B4ED1C5}" destId="{CABAEBB9-0F5C-407C-AA8D-642E1926E3AA}" srcOrd="0" destOrd="0" presId="urn:microsoft.com/office/officeart/2005/8/layout/orgChart1"/>
    <dgm:cxn modelId="{B78ACB44-8A16-4ADE-962F-75079CDD1721}" type="presOf" srcId="{11FE7A73-EFC5-4635-A38B-9F9FD1745C7A}" destId="{E01D0A0C-5E1E-44B8-9D9A-19B25175E81F}" srcOrd="0" destOrd="0" presId="urn:microsoft.com/office/officeart/2005/8/layout/orgChart1"/>
    <dgm:cxn modelId="{A153AC47-4F02-4A34-A3DD-AE5EA6620092}" type="presOf" srcId="{29177AEC-D1D4-49C0-B80C-E61BBCF70355}" destId="{16B197F1-DBAF-4CDE-B92C-1C416599F83D}" srcOrd="1" destOrd="0" presId="urn:microsoft.com/office/officeart/2005/8/layout/orgChart1"/>
    <dgm:cxn modelId="{E6B97B4C-A92D-48C6-A81A-466BDFC2CC9F}" srcId="{078A8D8A-FFA8-45FD-AAF3-CA157C50E43C}" destId="{7FD1D04E-5E2E-450D-844F-A7BAB3BB0BB2}" srcOrd="0" destOrd="0" parTransId="{D6ED1C9A-E404-4617-A18E-B516896679BE}" sibTransId="{60C30CF9-C413-4940-955C-F820C64F847C}"/>
    <dgm:cxn modelId="{F9A91276-BA97-44E8-92BD-1067C04B3180}" type="presOf" srcId="{F79F7F15-EB40-4BCF-9790-6F66D03EEFC3}" destId="{B3BC53AE-30D1-48F3-B42F-17B4F05398EE}" srcOrd="0" destOrd="0" presId="urn:microsoft.com/office/officeart/2005/8/layout/orgChart1"/>
    <dgm:cxn modelId="{2CC3F28F-42E8-4B04-B919-D989F7D49C2D}" type="presOf" srcId="{21563400-047C-4113-8A4F-41B91A83AB48}" destId="{58E03412-5D4D-4601-8BAC-8587B958DC0F}" srcOrd="0" destOrd="0" presId="urn:microsoft.com/office/officeart/2005/8/layout/orgChart1"/>
    <dgm:cxn modelId="{9AAAB693-5A08-49E6-8A8A-25B4C7891B25}" srcId="{7FD1D04E-5E2E-450D-844F-A7BAB3BB0BB2}" destId="{F79F7F15-EB40-4BCF-9790-6F66D03EEFC3}" srcOrd="2" destOrd="0" parTransId="{11FE7A73-EFC5-4635-A38B-9F9FD1745C7A}" sibTransId="{3F76BEB3-C869-48FD-859B-B03A27428E81}"/>
    <dgm:cxn modelId="{963D3394-E936-4691-A7EE-9BDC8C0149D1}" type="presOf" srcId="{DF023ADD-FBEB-46B0-85FF-DD458708417E}" destId="{366F2468-37D8-493B-9D7F-9F3B6A8FB09E}" srcOrd="0" destOrd="0" presId="urn:microsoft.com/office/officeart/2005/8/layout/orgChart1"/>
    <dgm:cxn modelId="{F71C96B0-D152-40E6-9757-869B9B7FB5E3}" type="presOf" srcId="{7FD1D04E-5E2E-450D-844F-A7BAB3BB0BB2}" destId="{E7E0F99B-70D9-470C-B08E-1782FD923DE8}" srcOrd="0" destOrd="0" presId="urn:microsoft.com/office/officeart/2005/8/layout/orgChart1"/>
    <dgm:cxn modelId="{F60E6EC9-8A20-461D-98DB-D0D3DE1AF324}" type="presOf" srcId="{39179C61-F06F-4042-B401-E939E991B4A7}" destId="{D52F480D-E9CE-43CF-ACE6-42C4EE671998}" srcOrd="1" destOrd="0" presId="urn:microsoft.com/office/officeart/2005/8/layout/orgChart1"/>
    <dgm:cxn modelId="{ACD55EDA-ABE8-43FC-8F8E-E63AE4A162AB}" type="presOf" srcId="{21563400-047C-4113-8A4F-41B91A83AB48}" destId="{823FA843-503C-493B-82E0-3A8962EDA71A}" srcOrd="1" destOrd="0" presId="urn:microsoft.com/office/officeart/2005/8/layout/orgChart1"/>
    <dgm:cxn modelId="{30C71ADD-FEFF-4107-A99B-5553A787ADE6}" srcId="{7FD1D04E-5E2E-450D-844F-A7BAB3BB0BB2}" destId="{29177AEC-D1D4-49C0-B80C-E61BBCF70355}" srcOrd="1" destOrd="0" parTransId="{DF023ADD-FBEB-46B0-85FF-DD458708417E}" sibTransId="{71A1E782-1ED1-4CC2-BA08-E4C23CE8A34C}"/>
    <dgm:cxn modelId="{11E049DD-C696-4033-A0B1-F88CBBE66A0E}" srcId="{7FD1D04E-5E2E-450D-844F-A7BAB3BB0BB2}" destId="{21563400-047C-4113-8A4F-41B91A83AB48}" srcOrd="0" destOrd="0" parTransId="{A0A51F92-B36B-42A0-84DB-D3C09B4ED1C5}" sibTransId="{C6083911-F358-412E-99D0-602DD0F5AEFB}"/>
    <dgm:cxn modelId="{ABE510FF-672B-48FD-8EFF-3C5F85B8B2DD}" type="presOf" srcId="{3C658032-F31B-4655-B170-98A7FD90C420}" destId="{5118B673-1E6A-462B-94FE-58120FF92937}" srcOrd="0" destOrd="0" presId="urn:microsoft.com/office/officeart/2005/8/layout/orgChart1"/>
    <dgm:cxn modelId="{6621F1ED-113E-4DBE-9EEE-AF7D744E6106}" type="presParOf" srcId="{7693F3F3-AD31-4201-B96B-592029C99EEF}" destId="{21301FA8-BD34-4847-B5CD-918D5FB9828E}" srcOrd="0" destOrd="0" presId="urn:microsoft.com/office/officeart/2005/8/layout/orgChart1"/>
    <dgm:cxn modelId="{A9694BD6-A280-477B-9D0F-FC7FA55931B9}" type="presParOf" srcId="{21301FA8-BD34-4847-B5CD-918D5FB9828E}" destId="{A35C839F-B3AC-4270-B611-FD3E3CF73855}" srcOrd="0" destOrd="0" presId="urn:microsoft.com/office/officeart/2005/8/layout/orgChart1"/>
    <dgm:cxn modelId="{54B84F3F-6149-4EF7-BBD8-14F3E966917F}" type="presParOf" srcId="{A35C839F-B3AC-4270-B611-FD3E3CF73855}" destId="{E7E0F99B-70D9-470C-B08E-1782FD923DE8}" srcOrd="0" destOrd="0" presId="urn:microsoft.com/office/officeart/2005/8/layout/orgChart1"/>
    <dgm:cxn modelId="{D75DF8D1-8F7C-4F54-8970-E47BA024C9FE}" type="presParOf" srcId="{A35C839F-B3AC-4270-B611-FD3E3CF73855}" destId="{359EE15F-C71F-4723-AFCB-48B8E5842737}" srcOrd="1" destOrd="0" presId="urn:microsoft.com/office/officeart/2005/8/layout/orgChart1"/>
    <dgm:cxn modelId="{5DB2724B-80A4-476D-BE01-7EC368121EB5}" type="presParOf" srcId="{21301FA8-BD34-4847-B5CD-918D5FB9828E}" destId="{E9378750-3554-49FC-98ED-CC45BDCBA49E}" srcOrd="1" destOrd="0" presId="urn:microsoft.com/office/officeart/2005/8/layout/orgChart1"/>
    <dgm:cxn modelId="{B9A2C2FD-930C-43AE-A8CA-EFB2C0813292}" type="presParOf" srcId="{E9378750-3554-49FC-98ED-CC45BDCBA49E}" destId="{CABAEBB9-0F5C-407C-AA8D-642E1926E3AA}" srcOrd="0" destOrd="0" presId="urn:microsoft.com/office/officeart/2005/8/layout/orgChart1"/>
    <dgm:cxn modelId="{FC5990FB-FF03-4FD7-A886-2DEE8A52612A}" type="presParOf" srcId="{E9378750-3554-49FC-98ED-CC45BDCBA49E}" destId="{E813081C-5DA1-4B08-9B79-95B9263AFDF0}" srcOrd="1" destOrd="0" presId="urn:microsoft.com/office/officeart/2005/8/layout/orgChart1"/>
    <dgm:cxn modelId="{D184930F-EED8-44A2-BE43-56F270E99C2B}" type="presParOf" srcId="{E813081C-5DA1-4B08-9B79-95B9263AFDF0}" destId="{BCAA0012-B587-40DD-ACC2-E8F537C78074}" srcOrd="0" destOrd="0" presId="urn:microsoft.com/office/officeart/2005/8/layout/orgChart1"/>
    <dgm:cxn modelId="{B5658FCB-78A6-4C5C-8B63-406A2AD26899}" type="presParOf" srcId="{BCAA0012-B587-40DD-ACC2-E8F537C78074}" destId="{58E03412-5D4D-4601-8BAC-8587B958DC0F}" srcOrd="0" destOrd="0" presId="urn:microsoft.com/office/officeart/2005/8/layout/orgChart1"/>
    <dgm:cxn modelId="{25101B00-084A-46FA-BD08-EE000C8AE46E}" type="presParOf" srcId="{BCAA0012-B587-40DD-ACC2-E8F537C78074}" destId="{823FA843-503C-493B-82E0-3A8962EDA71A}" srcOrd="1" destOrd="0" presId="urn:microsoft.com/office/officeart/2005/8/layout/orgChart1"/>
    <dgm:cxn modelId="{7A4164E8-8F8B-4854-AE6E-EC556189D8B5}" type="presParOf" srcId="{E813081C-5DA1-4B08-9B79-95B9263AFDF0}" destId="{4AD6F11C-5C53-496A-9766-FEEA55C1DA6E}" srcOrd="1" destOrd="0" presId="urn:microsoft.com/office/officeart/2005/8/layout/orgChart1"/>
    <dgm:cxn modelId="{BE4336C8-D46D-45F5-BC26-DA0C11611CF1}" type="presParOf" srcId="{E813081C-5DA1-4B08-9B79-95B9263AFDF0}" destId="{D6D4A02B-F929-4CA3-822A-397CA5783B96}" srcOrd="2" destOrd="0" presId="urn:microsoft.com/office/officeart/2005/8/layout/orgChart1"/>
    <dgm:cxn modelId="{2AC67F82-30E3-4641-9CAE-88D18C10C6FE}" type="presParOf" srcId="{E9378750-3554-49FC-98ED-CC45BDCBA49E}" destId="{366F2468-37D8-493B-9D7F-9F3B6A8FB09E}" srcOrd="2" destOrd="0" presId="urn:microsoft.com/office/officeart/2005/8/layout/orgChart1"/>
    <dgm:cxn modelId="{63DE8E3C-56B1-4B24-8BAC-1CA23FF281A1}" type="presParOf" srcId="{E9378750-3554-49FC-98ED-CC45BDCBA49E}" destId="{5A281465-0F67-4024-AED9-4A55027583DC}" srcOrd="3" destOrd="0" presId="urn:microsoft.com/office/officeart/2005/8/layout/orgChart1"/>
    <dgm:cxn modelId="{0C32115C-6DD7-4476-8990-5BCE8CE9DFCF}" type="presParOf" srcId="{5A281465-0F67-4024-AED9-4A55027583DC}" destId="{5F41C3D5-EF83-4BDC-ADA0-92D1D5215604}" srcOrd="0" destOrd="0" presId="urn:microsoft.com/office/officeart/2005/8/layout/orgChart1"/>
    <dgm:cxn modelId="{28D4A715-979D-4027-AD9C-C46D88DF027B}" type="presParOf" srcId="{5F41C3D5-EF83-4BDC-ADA0-92D1D5215604}" destId="{C9D29844-A509-444E-A846-11507F21AD14}" srcOrd="0" destOrd="0" presId="urn:microsoft.com/office/officeart/2005/8/layout/orgChart1"/>
    <dgm:cxn modelId="{D3335A29-6D36-4172-AC94-F53BE888E03C}" type="presParOf" srcId="{5F41C3D5-EF83-4BDC-ADA0-92D1D5215604}" destId="{16B197F1-DBAF-4CDE-B92C-1C416599F83D}" srcOrd="1" destOrd="0" presId="urn:microsoft.com/office/officeart/2005/8/layout/orgChart1"/>
    <dgm:cxn modelId="{11DA8655-D957-4C6F-86BD-07E5AB02FE0E}" type="presParOf" srcId="{5A281465-0F67-4024-AED9-4A55027583DC}" destId="{E567A0AE-FA41-4770-B170-F532BDB20FCF}" srcOrd="1" destOrd="0" presId="urn:microsoft.com/office/officeart/2005/8/layout/orgChart1"/>
    <dgm:cxn modelId="{40AE3CF8-2A3C-4B4D-AE47-80337B67C380}" type="presParOf" srcId="{5A281465-0F67-4024-AED9-4A55027583DC}" destId="{653A972E-7E2A-45E0-842E-998E4C327BB7}" srcOrd="2" destOrd="0" presId="urn:microsoft.com/office/officeart/2005/8/layout/orgChart1"/>
    <dgm:cxn modelId="{9B64E24C-87AB-4DE2-A12F-01DFCC35E3CA}" type="presParOf" srcId="{E9378750-3554-49FC-98ED-CC45BDCBA49E}" destId="{E01D0A0C-5E1E-44B8-9D9A-19B25175E81F}" srcOrd="4" destOrd="0" presId="urn:microsoft.com/office/officeart/2005/8/layout/orgChart1"/>
    <dgm:cxn modelId="{BF63FAA4-59FC-439B-8A94-F5C92B49FC59}" type="presParOf" srcId="{E9378750-3554-49FC-98ED-CC45BDCBA49E}" destId="{D6952971-B351-472C-A917-BE6C0011BFB4}" srcOrd="5" destOrd="0" presId="urn:microsoft.com/office/officeart/2005/8/layout/orgChart1"/>
    <dgm:cxn modelId="{B03C7095-C93E-494B-829A-01AFE7F628CF}" type="presParOf" srcId="{D6952971-B351-472C-A917-BE6C0011BFB4}" destId="{6EBC5CE6-BB34-40CE-8301-B18A71AF48C2}" srcOrd="0" destOrd="0" presId="urn:microsoft.com/office/officeart/2005/8/layout/orgChart1"/>
    <dgm:cxn modelId="{527011C5-7D3B-438B-9308-729B042ED468}" type="presParOf" srcId="{6EBC5CE6-BB34-40CE-8301-B18A71AF48C2}" destId="{B3BC53AE-30D1-48F3-B42F-17B4F05398EE}" srcOrd="0" destOrd="0" presId="urn:microsoft.com/office/officeart/2005/8/layout/orgChart1"/>
    <dgm:cxn modelId="{CA7ACF63-BB0A-437E-9C3F-14E2D478F1C6}" type="presParOf" srcId="{6EBC5CE6-BB34-40CE-8301-B18A71AF48C2}" destId="{CD463859-0BBA-4633-9D89-E9ECC2868DC1}" srcOrd="1" destOrd="0" presId="urn:microsoft.com/office/officeart/2005/8/layout/orgChart1"/>
    <dgm:cxn modelId="{9069B8F2-A063-43F1-B164-F63B715E470D}" type="presParOf" srcId="{D6952971-B351-472C-A917-BE6C0011BFB4}" destId="{3279299D-A244-473F-BC23-17693332E163}" srcOrd="1" destOrd="0" presId="urn:microsoft.com/office/officeart/2005/8/layout/orgChart1"/>
    <dgm:cxn modelId="{84E7CB28-D748-41D0-824E-8DC81208CF0A}" type="presParOf" srcId="{D6952971-B351-472C-A917-BE6C0011BFB4}" destId="{1F9BF8C2-B954-44BF-AD35-A65B03A4B35E}" srcOrd="2" destOrd="0" presId="urn:microsoft.com/office/officeart/2005/8/layout/orgChart1"/>
    <dgm:cxn modelId="{C7CEF0A2-77E3-454A-9170-FBE83931614C}" type="presParOf" srcId="{E9378750-3554-49FC-98ED-CC45BDCBA49E}" destId="{5118B673-1E6A-462B-94FE-58120FF92937}" srcOrd="6" destOrd="0" presId="urn:microsoft.com/office/officeart/2005/8/layout/orgChart1"/>
    <dgm:cxn modelId="{E48D2D26-F660-485D-B3E9-2037C3B4513F}" type="presParOf" srcId="{E9378750-3554-49FC-98ED-CC45BDCBA49E}" destId="{DAB90145-7B2C-4148-A495-EB5C91001655}" srcOrd="7" destOrd="0" presId="urn:microsoft.com/office/officeart/2005/8/layout/orgChart1"/>
    <dgm:cxn modelId="{83920FE8-7F1F-4DB0-BE11-679D36500333}" type="presParOf" srcId="{DAB90145-7B2C-4148-A495-EB5C91001655}" destId="{3A092308-7116-4E2E-AE18-78A16150A0A4}" srcOrd="0" destOrd="0" presId="urn:microsoft.com/office/officeart/2005/8/layout/orgChart1"/>
    <dgm:cxn modelId="{3CDF88BF-3C85-4140-9F92-D47ABC6970D7}" type="presParOf" srcId="{3A092308-7116-4E2E-AE18-78A16150A0A4}" destId="{4592BFB4-95DD-45AD-A815-3C658070A367}" srcOrd="0" destOrd="0" presId="urn:microsoft.com/office/officeart/2005/8/layout/orgChart1"/>
    <dgm:cxn modelId="{3B7CD4D3-C465-41E9-851C-F5A95458FC49}" type="presParOf" srcId="{3A092308-7116-4E2E-AE18-78A16150A0A4}" destId="{D52F480D-E9CE-43CF-ACE6-42C4EE671998}" srcOrd="1" destOrd="0" presId="urn:microsoft.com/office/officeart/2005/8/layout/orgChart1"/>
    <dgm:cxn modelId="{CBBBB6E3-EE84-4CB7-8241-36C3075E839A}" type="presParOf" srcId="{DAB90145-7B2C-4148-A495-EB5C91001655}" destId="{06298CEA-B4F6-4CE9-B912-72BCB4E2EAB8}" srcOrd="1" destOrd="0" presId="urn:microsoft.com/office/officeart/2005/8/layout/orgChart1"/>
    <dgm:cxn modelId="{8672B9E4-5C65-424B-A0A2-05485F717D58}" type="presParOf" srcId="{DAB90145-7B2C-4148-A495-EB5C91001655}" destId="{5946CAF3-7878-40CB-B3DD-554AC4E0831F}" srcOrd="2" destOrd="0" presId="urn:microsoft.com/office/officeart/2005/8/layout/orgChart1"/>
    <dgm:cxn modelId="{3898BE07-90CA-4C40-9631-ED6D15ABA627}" type="presParOf" srcId="{21301FA8-BD34-4847-B5CD-918D5FB9828E}" destId="{27337B66-68F6-44FA-9401-223CBE05A4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77EB9E-B8C7-40CC-A042-FC821D6AC0A2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9B2357-4D41-4D6D-A1A7-58B2410B7E52}">
      <dgm:prSet phldrT="[Text]"/>
      <dgm:spPr/>
      <dgm:t>
        <a:bodyPr/>
        <a:lstStyle/>
        <a:p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8699CAA-4EF0-405B-8A09-8A23395F33E9}" type="parTrans" cxnId="{82F51F58-CEE0-4694-8C4A-E0B8A80AD221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14727A9-2A8D-4AF3-9816-00C71B55AC1B}" type="sibTrans" cxnId="{82F51F58-CEE0-4694-8C4A-E0B8A80AD221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58B3DC9-BE13-4888-AEA4-97400E5DC9FA}">
      <dgm:prSet phldrT="[Text]"/>
      <dgm:spPr/>
      <dgm:t>
        <a:bodyPr/>
        <a:lstStyle/>
        <a:p>
          <a:endParaRPr lang="en-US" b="1" dirty="0">
            <a:ln>
              <a:solidFill>
                <a:sysClr val="windowText" lastClr="000000"/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6AC2F21-037C-4110-BE1F-6F81E4DCA988}" type="parTrans" cxnId="{18733827-9FFC-46A6-9B90-652EFDA93E2C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57EBAC2-3E90-448A-8392-EC1BF781AF64}" type="sibTrans" cxnId="{18733827-9FFC-46A6-9B90-652EFDA93E2C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17333B1-DF18-4C96-BEB4-3C9F1B5A314E}">
      <dgm:prSet phldrT="[Text]"/>
      <dgm:spPr/>
      <dgm:t>
        <a:bodyPr/>
        <a:lstStyle/>
        <a:p>
          <a:pPr>
            <a:buNone/>
          </a:pPr>
          <a:endParaRPr lang="en-US" b="1" dirty="0">
            <a:solidFill>
              <a:schemeClr val="tx1">
                <a:lumMod val="85000"/>
                <a:lumOff val="15000"/>
              </a:schemeClr>
            </a:solidFill>
            <a:effectLst/>
          </a:endParaRPr>
        </a:p>
        <a:p>
          <a:pPr>
            <a:buNone/>
          </a:pP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Predict the distance in feet between them and obstacles to help them avoid colliding with it.  </a:t>
          </a:r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F83D032-7232-478F-9167-2A9608DCF3F9}" type="parTrans" cxnId="{9769D148-5D43-42BE-AAD3-8F221328ACDF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1003F5E-6152-406E-A7DE-A367D35BED5B}" type="sibTrans" cxnId="{9769D148-5D43-42BE-AAD3-8F221328ACDF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CBED2B5-7426-407C-81F0-2DA6D04BE428}">
      <dgm:prSet phldrT="[Text]"/>
      <dgm:spPr/>
      <dgm:t>
        <a:bodyPr/>
        <a:lstStyle/>
        <a:p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0B551F7-2912-49D8-9479-46EEB2939A04}" type="parTrans" cxnId="{2EB7C8D1-644B-4167-90D5-C9648D74A466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90013C3-661F-4FC0-9AB6-CC62D62A3354}" type="sibTrans" cxnId="{2EB7C8D1-644B-4167-90D5-C9648D74A466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74E3E7B-FFB3-47E0-9172-B9287BFE3A6E}">
      <dgm:prSet phldrT="[Text]"/>
      <dgm:spPr/>
      <dgm:t>
        <a:bodyPr/>
        <a:lstStyle/>
        <a:p>
          <a:pPr>
            <a:buNone/>
          </a:pPr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>
            <a:buNone/>
          </a:pP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Guide them to their destination by calculating a safe path in feet with directions.</a:t>
          </a:r>
        </a:p>
      </dgm:t>
    </dgm:pt>
    <dgm:pt modelId="{C4B7A49B-B3B4-40FA-B671-9144174BC46C}" type="parTrans" cxnId="{7F94B176-836D-4F95-9735-CEC250341D0C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7970FFB-089D-47F2-8175-F2806357563F}" type="sibTrans" cxnId="{7F94B176-836D-4F95-9735-CEC250341D0C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30BFDFB-8260-4AE5-972D-4283FE152C1F}">
      <dgm:prSet/>
      <dgm:spPr/>
      <dgm:t>
        <a:bodyPr/>
        <a:lstStyle/>
        <a:p>
          <a:pPr marL="0">
            <a:buNone/>
          </a:pPr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C689386-377A-4F83-A5E8-121E5C7DE0C3}" type="parTrans" cxnId="{8B32B3F8-31A4-4E57-AC05-C21D41E610BB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38992F0-1039-46F8-903C-860CD77C9673}" type="sibTrans" cxnId="{8B32B3F8-31A4-4E57-AC05-C21D41E610BB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ED2B15B-BE17-46D0-949A-F6724D4D377D}">
      <dgm:prSet phldrT="[Text]"/>
      <dgm:spPr/>
      <dgm:t>
        <a:bodyPr/>
        <a:lstStyle/>
        <a:p>
          <a:pPr marL="0">
            <a:buNone/>
          </a:pPr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0" indent="0">
            <a:buNone/>
          </a:pP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Detect and recognize obstacles at outdoors environments. </a:t>
          </a:r>
        </a:p>
        <a:p>
          <a:pPr marL="0" indent="0">
            <a:buNone/>
          </a:pP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Such as: Cars, Trees, Stairs, motorbikes, Traffic Lights, </a:t>
          </a:r>
          <a:r>
            <a:rPr lang="en-US" b="1" dirty="0" err="1">
              <a:solidFill>
                <a:schemeClr val="tx1">
                  <a:lumMod val="85000"/>
                  <a:lumOff val="15000"/>
                </a:schemeClr>
              </a:solidFill>
            </a:rPr>
            <a:t>etc</a:t>
          </a:r>
          <a:endParaRPr lang="en-U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F84B1FE-9824-49C1-99E7-18646D8A0557}" type="sibTrans" cxnId="{0E2A922B-A8D4-412F-8C0F-4E542E74F8E4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247515C-088B-4679-AD69-35E8F75C392B}" type="parTrans" cxnId="{0E2A922B-A8D4-412F-8C0F-4E542E74F8E4}">
      <dgm:prSet/>
      <dgm:spPr/>
      <dgm:t>
        <a:bodyPr/>
        <a:lstStyle/>
        <a:p>
          <a:endParaRPr lang="en-US" b="1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08EE47F-22B9-4E3B-94AF-271C31E03ABD}" type="pres">
      <dgm:prSet presAssocID="{2477EB9E-B8C7-40CC-A042-FC821D6AC0A2}" presName="Name0" presStyleCnt="0">
        <dgm:presLayoutVars>
          <dgm:dir/>
          <dgm:animLvl val="lvl"/>
          <dgm:resizeHandles val="exact"/>
        </dgm:presLayoutVars>
      </dgm:prSet>
      <dgm:spPr/>
    </dgm:pt>
    <dgm:pt modelId="{CAA6AB9C-1906-43DD-96CC-3728C805305A}" type="pres">
      <dgm:prSet presAssocID="{509B2357-4D41-4D6D-A1A7-58B2410B7E52}" presName="compositeNode" presStyleCnt="0">
        <dgm:presLayoutVars>
          <dgm:bulletEnabled val="1"/>
        </dgm:presLayoutVars>
      </dgm:prSet>
      <dgm:spPr/>
    </dgm:pt>
    <dgm:pt modelId="{F9E7FB1B-2F94-4FE1-988D-7102D14CA8EA}" type="pres">
      <dgm:prSet presAssocID="{509B2357-4D41-4D6D-A1A7-58B2410B7E52}" presName="bgRect" presStyleLbl="node1" presStyleIdx="0" presStyleCnt="3" custLinFactNeighborX="-8805" custLinFactNeighborY="1404"/>
      <dgm:spPr/>
    </dgm:pt>
    <dgm:pt modelId="{19EF33BF-3C52-45A9-96DB-D12FDF5D96A0}" type="pres">
      <dgm:prSet presAssocID="{509B2357-4D41-4D6D-A1A7-58B2410B7E5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9FB50D83-6B78-4902-B434-87B7F9795B04}" type="pres">
      <dgm:prSet presAssocID="{509B2357-4D41-4D6D-A1A7-58B2410B7E52}" presName="childNode" presStyleLbl="node1" presStyleIdx="0" presStyleCnt="3">
        <dgm:presLayoutVars>
          <dgm:bulletEnabled val="1"/>
        </dgm:presLayoutVars>
      </dgm:prSet>
      <dgm:spPr/>
    </dgm:pt>
    <dgm:pt modelId="{E30C7ABF-2164-4B45-BD9A-2F0FDDF1AF66}" type="pres">
      <dgm:prSet presAssocID="{014727A9-2A8D-4AF3-9816-00C71B55AC1B}" presName="hSp" presStyleCnt="0"/>
      <dgm:spPr/>
    </dgm:pt>
    <dgm:pt modelId="{832D985F-7945-4602-8A52-F8047DC3F22E}" type="pres">
      <dgm:prSet presAssocID="{014727A9-2A8D-4AF3-9816-00C71B55AC1B}" presName="vProcSp" presStyleCnt="0"/>
      <dgm:spPr/>
    </dgm:pt>
    <dgm:pt modelId="{709D19AF-E53A-4403-BD8C-F9636A81F88E}" type="pres">
      <dgm:prSet presAssocID="{014727A9-2A8D-4AF3-9816-00C71B55AC1B}" presName="vSp1" presStyleCnt="0"/>
      <dgm:spPr/>
    </dgm:pt>
    <dgm:pt modelId="{EFBA9DD9-5207-40C5-B0E8-99CCAAE3C1F3}" type="pres">
      <dgm:prSet presAssocID="{014727A9-2A8D-4AF3-9816-00C71B55AC1B}" presName="simulatedConn" presStyleLbl="solidFgAcc1" presStyleIdx="0" presStyleCnt="2"/>
      <dgm:spPr/>
    </dgm:pt>
    <dgm:pt modelId="{01AE8A8C-CB4C-4CD2-85A6-C55E840C2A6B}" type="pres">
      <dgm:prSet presAssocID="{014727A9-2A8D-4AF3-9816-00C71B55AC1B}" presName="vSp2" presStyleCnt="0"/>
      <dgm:spPr/>
    </dgm:pt>
    <dgm:pt modelId="{1E0FB0C1-B9CC-469C-BD18-BEAF94E9DCA7}" type="pres">
      <dgm:prSet presAssocID="{014727A9-2A8D-4AF3-9816-00C71B55AC1B}" presName="sibTrans" presStyleCnt="0"/>
      <dgm:spPr/>
    </dgm:pt>
    <dgm:pt modelId="{6C37CE7F-D5F9-4EE5-AAB3-079F909E8336}" type="pres">
      <dgm:prSet presAssocID="{258B3DC9-BE13-4888-AEA4-97400E5DC9FA}" presName="compositeNode" presStyleCnt="0">
        <dgm:presLayoutVars>
          <dgm:bulletEnabled val="1"/>
        </dgm:presLayoutVars>
      </dgm:prSet>
      <dgm:spPr/>
    </dgm:pt>
    <dgm:pt modelId="{DB9058AC-37D0-41C5-9A9A-389977DD4BB1}" type="pres">
      <dgm:prSet presAssocID="{258B3DC9-BE13-4888-AEA4-97400E5DC9FA}" presName="bgRect" presStyleLbl="node1" presStyleIdx="1" presStyleCnt="3"/>
      <dgm:spPr/>
    </dgm:pt>
    <dgm:pt modelId="{984B191C-C5F9-4256-B080-78A96AE463BA}" type="pres">
      <dgm:prSet presAssocID="{258B3DC9-BE13-4888-AEA4-97400E5DC9FA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675B3165-AF02-41C0-9354-3265BE611FE3}" type="pres">
      <dgm:prSet presAssocID="{258B3DC9-BE13-4888-AEA4-97400E5DC9FA}" presName="childNode" presStyleLbl="node1" presStyleIdx="1" presStyleCnt="3">
        <dgm:presLayoutVars>
          <dgm:bulletEnabled val="1"/>
        </dgm:presLayoutVars>
      </dgm:prSet>
      <dgm:spPr/>
    </dgm:pt>
    <dgm:pt modelId="{0A1F12FA-D892-44AA-88C5-6BD39E6543A7}" type="pres">
      <dgm:prSet presAssocID="{657EBAC2-3E90-448A-8392-EC1BF781AF64}" presName="hSp" presStyleCnt="0"/>
      <dgm:spPr/>
    </dgm:pt>
    <dgm:pt modelId="{F8E05A9B-2E79-4CA3-BC2E-4C72C314BB6F}" type="pres">
      <dgm:prSet presAssocID="{657EBAC2-3E90-448A-8392-EC1BF781AF64}" presName="vProcSp" presStyleCnt="0"/>
      <dgm:spPr/>
    </dgm:pt>
    <dgm:pt modelId="{539B5EFC-B2B1-470B-840D-6B76B430F4C1}" type="pres">
      <dgm:prSet presAssocID="{657EBAC2-3E90-448A-8392-EC1BF781AF64}" presName="vSp1" presStyleCnt="0"/>
      <dgm:spPr/>
    </dgm:pt>
    <dgm:pt modelId="{2A961C0B-0DEE-4B8C-883B-07F837FFE766}" type="pres">
      <dgm:prSet presAssocID="{657EBAC2-3E90-448A-8392-EC1BF781AF64}" presName="simulatedConn" presStyleLbl="solidFgAcc1" presStyleIdx="1" presStyleCnt="2"/>
      <dgm:spPr/>
    </dgm:pt>
    <dgm:pt modelId="{43A87C1F-717C-4546-808B-A94119888112}" type="pres">
      <dgm:prSet presAssocID="{657EBAC2-3E90-448A-8392-EC1BF781AF64}" presName="vSp2" presStyleCnt="0"/>
      <dgm:spPr/>
    </dgm:pt>
    <dgm:pt modelId="{48525968-D2E6-403A-B3BF-B16707847132}" type="pres">
      <dgm:prSet presAssocID="{657EBAC2-3E90-448A-8392-EC1BF781AF64}" presName="sibTrans" presStyleCnt="0"/>
      <dgm:spPr/>
    </dgm:pt>
    <dgm:pt modelId="{4F14C0B0-0A5E-43B4-A23D-19132160E53C}" type="pres">
      <dgm:prSet presAssocID="{8CBED2B5-7426-407C-81F0-2DA6D04BE428}" presName="compositeNode" presStyleCnt="0">
        <dgm:presLayoutVars>
          <dgm:bulletEnabled val="1"/>
        </dgm:presLayoutVars>
      </dgm:prSet>
      <dgm:spPr/>
    </dgm:pt>
    <dgm:pt modelId="{A659C9C5-6E99-4860-8434-2E56CF0194BB}" type="pres">
      <dgm:prSet presAssocID="{8CBED2B5-7426-407C-81F0-2DA6D04BE428}" presName="bgRect" presStyleLbl="node1" presStyleIdx="2" presStyleCnt="3" custLinFactNeighborX="23"/>
      <dgm:spPr/>
    </dgm:pt>
    <dgm:pt modelId="{6B1DEFB3-03C6-43C7-B61C-3D94D15C99F5}" type="pres">
      <dgm:prSet presAssocID="{8CBED2B5-7426-407C-81F0-2DA6D04BE428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66CB39CB-9A01-4CE1-9A41-ACB32E08297C}" type="pres">
      <dgm:prSet presAssocID="{8CBED2B5-7426-407C-81F0-2DA6D04BE428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A12D5C1D-4203-4567-91EC-C9B926EB0A26}" type="presOf" srcId="{258B3DC9-BE13-4888-AEA4-97400E5DC9FA}" destId="{DB9058AC-37D0-41C5-9A9A-389977DD4BB1}" srcOrd="0" destOrd="0" presId="urn:microsoft.com/office/officeart/2005/8/layout/hProcess7"/>
    <dgm:cxn modelId="{18733827-9FFC-46A6-9B90-652EFDA93E2C}" srcId="{2477EB9E-B8C7-40CC-A042-FC821D6AC0A2}" destId="{258B3DC9-BE13-4888-AEA4-97400E5DC9FA}" srcOrd="1" destOrd="0" parTransId="{D6AC2F21-037C-4110-BE1F-6F81E4DCA988}" sibTransId="{657EBAC2-3E90-448A-8392-EC1BF781AF64}"/>
    <dgm:cxn modelId="{0E2A922B-A8D4-412F-8C0F-4E542E74F8E4}" srcId="{509B2357-4D41-4D6D-A1A7-58B2410B7E52}" destId="{4ED2B15B-BE17-46D0-949A-F6724D4D377D}" srcOrd="0" destOrd="0" parTransId="{6247515C-088B-4679-AD69-35E8F75C392B}" sibTransId="{EF84B1FE-9824-49C1-99E7-18646D8A0557}"/>
    <dgm:cxn modelId="{BBAF1F2D-6E86-4B3F-943F-A3459B826987}" type="presOf" srcId="{2477EB9E-B8C7-40CC-A042-FC821D6AC0A2}" destId="{308EE47F-22B9-4E3B-94AF-271C31E03ABD}" srcOrd="0" destOrd="0" presId="urn:microsoft.com/office/officeart/2005/8/layout/hProcess7"/>
    <dgm:cxn modelId="{3FB01032-7A86-4C24-9BAA-8F5A51D6FBD0}" type="presOf" srcId="{930BFDFB-8260-4AE5-972D-4283FE152C1F}" destId="{9FB50D83-6B78-4902-B434-87B7F9795B04}" srcOrd="0" destOrd="1" presId="urn:microsoft.com/office/officeart/2005/8/layout/hProcess7"/>
    <dgm:cxn modelId="{9769D148-5D43-42BE-AAD3-8F221328ACDF}" srcId="{258B3DC9-BE13-4888-AEA4-97400E5DC9FA}" destId="{C17333B1-DF18-4C96-BEB4-3C9F1B5A314E}" srcOrd="0" destOrd="0" parTransId="{CF83D032-7232-478F-9167-2A9608DCF3F9}" sibTransId="{81003F5E-6152-406E-A7DE-A367D35BED5B}"/>
    <dgm:cxn modelId="{FCB7326E-8B08-4417-BE84-19666AFA5969}" type="presOf" srcId="{8CBED2B5-7426-407C-81F0-2DA6D04BE428}" destId="{6B1DEFB3-03C6-43C7-B61C-3D94D15C99F5}" srcOrd="1" destOrd="0" presId="urn:microsoft.com/office/officeart/2005/8/layout/hProcess7"/>
    <dgm:cxn modelId="{E1DC8254-6924-4FF1-9D48-8417ACE0416A}" type="presOf" srcId="{474E3E7B-FFB3-47E0-9172-B9287BFE3A6E}" destId="{66CB39CB-9A01-4CE1-9A41-ACB32E08297C}" srcOrd="0" destOrd="0" presId="urn:microsoft.com/office/officeart/2005/8/layout/hProcess7"/>
    <dgm:cxn modelId="{7F94B176-836D-4F95-9735-CEC250341D0C}" srcId="{8CBED2B5-7426-407C-81F0-2DA6D04BE428}" destId="{474E3E7B-FFB3-47E0-9172-B9287BFE3A6E}" srcOrd="0" destOrd="0" parTransId="{C4B7A49B-B3B4-40FA-B671-9144174BC46C}" sibTransId="{47970FFB-089D-47F2-8175-F2806357563F}"/>
    <dgm:cxn modelId="{56ED1558-63DD-48CE-BBFA-A3D84F4F12A5}" type="presOf" srcId="{509B2357-4D41-4D6D-A1A7-58B2410B7E52}" destId="{19EF33BF-3C52-45A9-96DB-D12FDF5D96A0}" srcOrd="1" destOrd="0" presId="urn:microsoft.com/office/officeart/2005/8/layout/hProcess7"/>
    <dgm:cxn modelId="{82F51F58-CEE0-4694-8C4A-E0B8A80AD221}" srcId="{2477EB9E-B8C7-40CC-A042-FC821D6AC0A2}" destId="{509B2357-4D41-4D6D-A1A7-58B2410B7E52}" srcOrd="0" destOrd="0" parTransId="{88699CAA-4EF0-405B-8A09-8A23395F33E9}" sibTransId="{014727A9-2A8D-4AF3-9816-00C71B55AC1B}"/>
    <dgm:cxn modelId="{F0B4B67F-4C88-4689-855D-BF4C5C7F3305}" type="presOf" srcId="{258B3DC9-BE13-4888-AEA4-97400E5DC9FA}" destId="{984B191C-C5F9-4256-B080-78A96AE463BA}" srcOrd="1" destOrd="0" presId="urn:microsoft.com/office/officeart/2005/8/layout/hProcess7"/>
    <dgm:cxn modelId="{E275BC8C-535B-4F8F-A707-60CE22BB92AD}" type="presOf" srcId="{4ED2B15B-BE17-46D0-949A-F6724D4D377D}" destId="{9FB50D83-6B78-4902-B434-87B7F9795B04}" srcOrd="0" destOrd="0" presId="urn:microsoft.com/office/officeart/2005/8/layout/hProcess7"/>
    <dgm:cxn modelId="{AE6693A5-B36F-4583-9C3A-E9EABEA7A9EA}" type="presOf" srcId="{8CBED2B5-7426-407C-81F0-2DA6D04BE428}" destId="{A659C9C5-6E99-4860-8434-2E56CF0194BB}" srcOrd="0" destOrd="0" presId="urn:microsoft.com/office/officeart/2005/8/layout/hProcess7"/>
    <dgm:cxn modelId="{2EB7C8D1-644B-4167-90D5-C9648D74A466}" srcId="{2477EB9E-B8C7-40CC-A042-FC821D6AC0A2}" destId="{8CBED2B5-7426-407C-81F0-2DA6D04BE428}" srcOrd="2" destOrd="0" parTransId="{80B551F7-2912-49D8-9479-46EEB2939A04}" sibTransId="{390013C3-661F-4FC0-9AB6-CC62D62A3354}"/>
    <dgm:cxn modelId="{897029F3-7F52-473E-A45E-6231D2F74198}" type="presOf" srcId="{C17333B1-DF18-4C96-BEB4-3C9F1B5A314E}" destId="{675B3165-AF02-41C0-9354-3265BE611FE3}" srcOrd="0" destOrd="0" presId="urn:microsoft.com/office/officeart/2005/8/layout/hProcess7"/>
    <dgm:cxn modelId="{9004F2F4-4353-4BAB-A649-6A69D38FA2C5}" type="presOf" srcId="{509B2357-4D41-4D6D-A1A7-58B2410B7E52}" destId="{F9E7FB1B-2F94-4FE1-988D-7102D14CA8EA}" srcOrd="0" destOrd="0" presId="urn:microsoft.com/office/officeart/2005/8/layout/hProcess7"/>
    <dgm:cxn modelId="{8B32B3F8-31A4-4E57-AC05-C21D41E610BB}" srcId="{509B2357-4D41-4D6D-A1A7-58B2410B7E52}" destId="{930BFDFB-8260-4AE5-972D-4283FE152C1F}" srcOrd="1" destOrd="0" parTransId="{9C689386-377A-4F83-A5E8-121E5C7DE0C3}" sibTransId="{638992F0-1039-46F8-903C-860CD77C9673}"/>
    <dgm:cxn modelId="{6F2DF5C5-4F15-402A-B7E9-22701611CF9A}" type="presParOf" srcId="{308EE47F-22B9-4E3B-94AF-271C31E03ABD}" destId="{CAA6AB9C-1906-43DD-96CC-3728C805305A}" srcOrd="0" destOrd="0" presId="urn:microsoft.com/office/officeart/2005/8/layout/hProcess7"/>
    <dgm:cxn modelId="{60857328-2B44-4D05-88CE-3C318175A73D}" type="presParOf" srcId="{CAA6AB9C-1906-43DD-96CC-3728C805305A}" destId="{F9E7FB1B-2F94-4FE1-988D-7102D14CA8EA}" srcOrd="0" destOrd="0" presId="urn:microsoft.com/office/officeart/2005/8/layout/hProcess7"/>
    <dgm:cxn modelId="{50691EDD-FD19-4C53-8ADC-A163701197CD}" type="presParOf" srcId="{CAA6AB9C-1906-43DD-96CC-3728C805305A}" destId="{19EF33BF-3C52-45A9-96DB-D12FDF5D96A0}" srcOrd="1" destOrd="0" presId="urn:microsoft.com/office/officeart/2005/8/layout/hProcess7"/>
    <dgm:cxn modelId="{FB5D2EE7-3CA5-4D03-AA18-2614CA185D35}" type="presParOf" srcId="{CAA6AB9C-1906-43DD-96CC-3728C805305A}" destId="{9FB50D83-6B78-4902-B434-87B7F9795B04}" srcOrd="2" destOrd="0" presId="urn:microsoft.com/office/officeart/2005/8/layout/hProcess7"/>
    <dgm:cxn modelId="{B9EAD4C3-AE97-4703-B875-DADE7484A1DE}" type="presParOf" srcId="{308EE47F-22B9-4E3B-94AF-271C31E03ABD}" destId="{E30C7ABF-2164-4B45-BD9A-2F0FDDF1AF66}" srcOrd="1" destOrd="0" presId="urn:microsoft.com/office/officeart/2005/8/layout/hProcess7"/>
    <dgm:cxn modelId="{6A69A14B-EADE-46F0-A2B6-F1312FE8840D}" type="presParOf" srcId="{308EE47F-22B9-4E3B-94AF-271C31E03ABD}" destId="{832D985F-7945-4602-8A52-F8047DC3F22E}" srcOrd="2" destOrd="0" presId="urn:microsoft.com/office/officeart/2005/8/layout/hProcess7"/>
    <dgm:cxn modelId="{61472A30-B689-4559-9899-57BB7582773D}" type="presParOf" srcId="{832D985F-7945-4602-8A52-F8047DC3F22E}" destId="{709D19AF-E53A-4403-BD8C-F9636A81F88E}" srcOrd="0" destOrd="0" presId="urn:microsoft.com/office/officeart/2005/8/layout/hProcess7"/>
    <dgm:cxn modelId="{6EC33C5C-6B91-4CD7-960E-8797F0F69ACA}" type="presParOf" srcId="{832D985F-7945-4602-8A52-F8047DC3F22E}" destId="{EFBA9DD9-5207-40C5-B0E8-99CCAAE3C1F3}" srcOrd="1" destOrd="0" presId="urn:microsoft.com/office/officeart/2005/8/layout/hProcess7"/>
    <dgm:cxn modelId="{8BD20647-A3D4-40F4-941E-65C7EAC693E2}" type="presParOf" srcId="{832D985F-7945-4602-8A52-F8047DC3F22E}" destId="{01AE8A8C-CB4C-4CD2-85A6-C55E840C2A6B}" srcOrd="2" destOrd="0" presId="urn:microsoft.com/office/officeart/2005/8/layout/hProcess7"/>
    <dgm:cxn modelId="{DCB9B996-0496-4E85-B90F-63F51587F246}" type="presParOf" srcId="{308EE47F-22B9-4E3B-94AF-271C31E03ABD}" destId="{1E0FB0C1-B9CC-469C-BD18-BEAF94E9DCA7}" srcOrd="3" destOrd="0" presId="urn:microsoft.com/office/officeart/2005/8/layout/hProcess7"/>
    <dgm:cxn modelId="{0F492805-160D-4E74-9E7B-E2DA2E4B2D77}" type="presParOf" srcId="{308EE47F-22B9-4E3B-94AF-271C31E03ABD}" destId="{6C37CE7F-D5F9-4EE5-AAB3-079F909E8336}" srcOrd="4" destOrd="0" presId="urn:microsoft.com/office/officeart/2005/8/layout/hProcess7"/>
    <dgm:cxn modelId="{00089B4C-9429-4FFF-BACA-BE3A3DF92CD2}" type="presParOf" srcId="{6C37CE7F-D5F9-4EE5-AAB3-079F909E8336}" destId="{DB9058AC-37D0-41C5-9A9A-389977DD4BB1}" srcOrd="0" destOrd="0" presId="urn:microsoft.com/office/officeart/2005/8/layout/hProcess7"/>
    <dgm:cxn modelId="{A84955B5-1C2C-4A21-9F7A-CA26BC7DC6F8}" type="presParOf" srcId="{6C37CE7F-D5F9-4EE5-AAB3-079F909E8336}" destId="{984B191C-C5F9-4256-B080-78A96AE463BA}" srcOrd="1" destOrd="0" presId="urn:microsoft.com/office/officeart/2005/8/layout/hProcess7"/>
    <dgm:cxn modelId="{A5B9C927-28DD-4796-90F0-4EEB8EB8DA45}" type="presParOf" srcId="{6C37CE7F-D5F9-4EE5-AAB3-079F909E8336}" destId="{675B3165-AF02-41C0-9354-3265BE611FE3}" srcOrd="2" destOrd="0" presId="urn:microsoft.com/office/officeart/2005/8/layout/hProcess7"/>
    <dgm:cxn modelId="{C9F94EFF-AA7D-47EB-8B24-3DEA7000089B}" type="presParOf" srcId="{308EE47F-22B9-4E3B-94AF-271C31E03ABD}" destId="{0A1F12FA-D892-44AA-88C5-6BD39E6543A7}" srcOrd="5" destOrd="0" presId="urn:microsoft.com/office/officeart/2005/8/layout/hProcess7"/>
    <dgm:cxn modelId="{6FFF1B39-A574-40B1-9BDF-4A0A12FC5574}" type="presParOf" srcId="{308EE47F-22B9-4E3B-94AF-271C31E03ABD}" destId="{F8E05A9B-2E79-4CA3-BC2E-4C72C314BB6F}" srcOrd="6" destOrd="0" presId="urn:microsoft.com/office/officeart/2005/8/layout/hProcess7"/>
    <dgm:cxn modelId="{8449DC34-D903-429E-AC05-2E2E922174C0}" type="presParOf" srcId="{F8E05A9B-2E79-4CA3-BC2E-4C72C314BB6F}" destId="{539B5EFC-B2B1-470B-840D-6B76B430F4C1}" srcOrd="0" destOrd="0" presId="urn:microsoft.com/office/officeart/2005/8/layout/hProcess7"/>
    <dgm:cxn modelId="{1477577A-421A-447F-80A2-EC8B10F3FBCF}" type="presParOf" srcId="{F8E05A9B-2E79-4CA3-BC2E-4C72C314BB6F}" destId="{2A961C0B-0DEE-4B8C-883B-07F837FFE766}" srcOrd="1" destOrd="0" presId="urn:microsoft.com/office/officeart/2005/8/layout/hProcess7"/>
    <dgm:cxn modelId="{E4895294-8E9D-4939-BEC2-D553EB6DEF8A}" type="presParOf" srcId="{F8E05A9B-2E79-4CA3-BC2E-4C72C314BB6F}" destId="{43A87C1F-717C-4546-808B-A94119888112}" srcOrd="2" destOrd="0" presId="urn:microsoft.com/office/officeart/2005/8/layout/hProcess7"/>
    <dgm:cxn modelId="{E306FE81-FA68-4AF5-8EFB-8CF9A208861B}" type="presParOf" srcId="{308EE47F-22B9-4E3B-94AF-271C31E03ABD}" destId="{48525968-D2E6-403A-B3BF-B16707847132}" srcOrd="7" destOrd="0" presId="urn:microsoft.com/office/officeart/2005/8/layout/hProcess7"/>
    <dgm:cxn modelId="{64AA814F-D371-4667-8958-232933840F83}" type="presParOf" srcId="{308EE47F-22B9-4E3B-94AF-271C31E03ABD}" destId="{4F14C0B0-0A5E-43B4-A23D-19132160E53C}" srcOrd="8" destOrd="0" presId="urn:microsoft.com/office/officeart/2005/8/layout/hProcess7"/>
    <dgm:cxn modelId="{1FC80C37-2647-4725-843A-E793D5F48CC5}" type="presParOf" srcId="{4F14C0B0-0A5E-43B4-A23D-19132160E53C}" destId="{A659C9C5-6E99-4860-8434-2E56CF0194BB}" srcOrd="0" destOrd="0" presId="urn:microsoft.com/office/officeart/2005/8/layout/hProcess7"/>
    <dgm:cxn modelId="{B149F823-9B4C-43B6-807A-D4FF6F220B4A}" type="presParOf" srcId="{4F14C0B0-0A5E-43B4-A23D-19132160E53C}" destId="{6B1DEFB3-03C6-43C7-B61C-3D94D15C99F5}" srcOrd="1" destOrd="0" presId="urn:microsoft.com/office/officeart/2005/8/layout/hProcess7"/>
    <dgm:cxn modelId="{640A72C9-04E4-4C19-97A9-B2AD7043BE2F}" type="presParOf" srcId="{4F14C0B0-0A5E-43B4-A23D-19132160E53C}" destId="{66CB39CB-9A01-4CE1-9A41-ACB32E08297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2BFA5B-BF54-4077-BC06-710C61E7068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D9D0FB-9A2E-4D4A-8531-31534D281748}">
      <dgm:prSet/>
      <dgm:spPr/>
      <dgm:t>
        <a:bodyPr/>
        <a:lstStyle/>
        <a:p>
          <a:r>
            <a:rPr lang="en-US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Video acquisition and extract # of frames</a:t>
          </a:r>
        </a:p>
      </dgm:t>
    </dgm:pt>
    <dgm:pt modelId="{DF06D71F-047F-4034-9B85-A33D88B554C2}" type="parTrans" cxnId="{AA26183C-CBAD-46CC-8C8B-4300DF34D03F}">
      <dgm:prSet/>
      <dgm:spPr/>
      <dgm:t>
        <a:bodyPr/>
        <a:lstStyle/>
        <a:p>
          <a:endParaRPr lang="en-US" b="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F464883-9BFF-475F-BC65-660887FAC7B5}" type="sibTrans" cxnId="{AA26183C-CBAD-46CC-8C8B-4300DF34D03F}">
      <dgm:prSet/>
      <dgm:spPr/>
      <dgm:t>
        <a:bodyPr/>
        <a:lstStyle/>
        <a:p>
          <a:endParaRPr lang="en-US" b="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FF662DF-1B5E-4F58-B4A3-C72326EF2FFA}">
      <dgm:prSet/>
      <dgm:spPr/>
      <dgm:t>
        <a:bodyPr/>
        <a:lstStyle/>
        <a:p>
          <a:r>
            <a:rPr lang="en-US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Filter &amp; Analyze each frame</a:t>
          </a:r>
        </a:p>
      </dgm:t>
    </dgm:pt>
    <dgm:pt modelId="{4900297C-706F-4832-8275-D3D6D08E52FF}" type="parTrans" cxnId="{8921DE20-99CB-4D94-A4C7-1166E0707543}">
      <dgm:prSet/>
      <dgm:spPr/>
      <dgm:t>
        <a:bodyPr/>
        <a:lstStyle/>
        <a:p>
          <a:endParaRPr lang="en-US" b="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E9660ED-5B69-40E8-8A10-B2FAC6690499}" type="sibTrans" cxnId="{8921DE20-99CB-4D94-A4C7-1166E0707543}">
      <dgm:prSet/>
      <dgm:spPr/>
      <dgm:t>
        <a:bodyPr spcFirstLastPara="0" vert="horz" wrap="square" lIns="12700" tIns="0" rIns="12700" bIns="0" numCol="1" spcCol="1270" anchor="ctr" anchorCtr="0"/>
        <a:lstStyle/>
        <a:p>
          <a:pPr marL="0" lvl="0" indent="0" defTabSz="222250">
            <a:spcBef>
              <a:spcPct val="0"/>
            </a:spcBef>
            <a:spcAft>
              <a:spcPct val="35000"/>
            </a:spcAft>
            <a:buNone/>
          </a:pPr>
          <a:endParaRPr lang="en-US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3A44C52B-95C1-4198-8C98-A2634E4DC0CE}">
      <dgm:prSet/>
      <dgm:spPr/>
      <dgm:t>
        <a:bodyPr/>
        <a:lstStyle/>
        <a:p>
          <a:r>
            <a:rPr lang="en-US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Detect objects</a:t>
          </a:r>
          <a:r>
            <a:rPr lang="ar-EG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 the filtered frame</a:t>
          </a:r>
        </a:p>
      </dgm:t>
    </dgm:pt>
    <dgm:pt modelId="{46F38904-E42E-408F-9667-40DEC24DADF2}" type="parTrans" cxnId="{BDC25059-C7BE-4889-B899-A7EF07D672C9}">
      <dgm:prSet/>
      <dgm:spPr/>
      <dgm:t>
        <a:bodyPr/>
        <a:lstStyle/>
        <a:p>
          <a:endParaRPr lang="en-US" b="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FE2F049-980C-4747-8796-74A6CEDCE29F}" type="sibTrans" cxnId="{BDC25059-C7BE-4889-B899-A7EF07D672C9}">
      <dgm:prSet/>
      <dgm:spPr/>
      <dgm:t>
        <a:bodyPr spcFirstLastPara="0" vert="horz" wrap="square" lIns="12700" tIns="0" rIns="12700" bIns="0" numCol="1" spcCol="1270" anchor="ctr" anchorCtr="0"/>
        <a:lstStyle/>
        <a:p>
          <a:pPr marL="0" lvl="0" indent="0" defTabSz="222250">
            <a:spcBef>
              <a:spcPct val="0"/>
            </a:spcBef>
            <a:spcAft>
              <a:spcPct val="35000"/>
            </a:spcAft>
            <a:buNone/>
          </a:pPr>
          <a:endParaRPr lang="en-US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10B56641-3617-41E1-B87B-BE7C3D724E8E}">
      <dgm:prSet/>
      <dgm:spPr/>
      <dgm:t>
        <a:bodyPr/>
        <a:lstStyle/>
        <a:p>
          <a:r>
            <a:rPr lang="en-US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Recognize the objects</a:t>
          </a:r>
        </a:p>
      </dgm:t>
    </dgm:pt>
    <dgm:pt modelId="{FE4E967B-1F03-4AEC-B716-4E0AB34C15B4}" type="parTrans" cxnId="{04C00283-32A2-4668-AC22-20442B38E487}">
      <dgm:prSet/>
      <dgm:spPr/>
      <dgm:t>
        <a:bodyPr/>
        <a:lstStyle/>
        <a:p>
          <a:endParaRPr lang="en-US" b="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48996EB-EF54-4EF7-BF98-3EB4AC05065B}" type="sibTrans" cxnId="{04C00283-32A2-4668-AC22-20442B38E487}">
      <dgm:prSet/>
      <dgm:spPr/>
      <dgm:t>
        <a:bodyPr spcFirstLastPara="0" vert="horz" wrap="square" lIns="12700" tIns="0" rIns="12700" bIns="0" numCol="1" spcCol="1270" anchor="ctr" anchorCtr="0"/>
        <a:lstStyle/>
        <a:p>
          <a:pPr marL="0" lvl="0" indent="0" defTabSz="222250">
            <a:spcBef>
              <a:spcPct val="0"/>
            </a:spcBef>
            <a:spcAft>
              <a:spcPct val="35000"/>
            </a:spcAft>
            <a:buNone/>
          </a:pPr>
          <a:endParaRPr lang="en-US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68E2E8E9-F3F6-4581-9DB1-B0C3870E8B95}">
      <dgm:prSet/>
      <dgm:spPr/>
      <dgm:t>
        <a:bodyPr/>
        <a:lstStyle/>
        <a:p>
          <a:r>
            <a:rPr lang="en-US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Take instructions from the user</a:t>
          </a:r>
        </a:p>
      </dgm:t>
    </dgm:pt>
    <dgm:pt modelId="{3DB82D9C-2D87-410F-89D9-C4FE5FAA7E8B}" type="parTrans" cxnId="{B82CAAF1-2157-4862-8FE6-3F7A4200463D}">
      <dgm:prSet/>
      <dgm:spPr/>
      <dgm:t>
        <a:bodyPr/>
        <a:lstStyle/>
        <a:p>
          <a:endParaRPr lang="en-US" b="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003F58-AA1E-4C58-832A-F6FE7F811DC2}" type="sibTrans" cxnId="{B82CAAF1-2157-4862-8FE6-3F7A4200463D}">
      <dgm:prSet/>
      <dgm:spPr/>
      <dgm:t>
        <a:bodyPr spcFirstLastPara="0" vert="horz" wrap="square" lIns="12700" tIns="0" rIns="12700" bIns="0" numCol="1" spcCol="1270" anchor="ctr" anchorCtr="0"/>
        <a:lstStyle/>
        <a:p>
          <a:pPr marL="0" lvl="0" indent="0" defTabSz="222250">
            <a:spcBef>
              <a:spcPct val="0"/>
            </a:spcBef>
            <a:spcAft>
              <a:spcPct val="35000"/>
            </a:spcAft>
            <a:buNone/>
          </a:pPr>
          <a:endParaRPr lang="en-US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F2857A87-172B-4F62-B744-9C01C8C5B744}">
      <dgm:prSet/>
      <dgm:spPr/>
      <dgm:t>
        <a:bodyPr/>
        <a:lstStyle/>
        <a:p>
          <a:r>
            <a:rPr lang="en-US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Calculate the distance between the user and objects in feet</a:t>
          </a:r>
        </a:p>
      </dgm:t>
    </dgm:pt>
    <dgm:pt modelId="{EAF15C38-6AD7-489B-9305-2899E500D924}" type="parTrans" cxnId="{F7E6C376-07AE-426B-A714-CCEBD5E358A1}">
      <dgm:prSet/>
      <dgm:spPr/>
      <dgm:t>
        <a:bodyPr/>
        <a:lstStyle/>
        <a:p>
          <a:endParaRPr lang="en-US" b="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9AF0E53-0B03-4A25-938F-DBEDB03BCF95}" type="sibTrans" cxnId="{F7E6C376-07AE-426B-A714-CCEBD5E358A1}">
      <dgm:prSet/>
      <dgm:spPr/>
      <dgm:t>
        <a:bodyPr spcFirstLastPara="0" vert="horz" wrap="square" lIns="12700" tIns="0" rIns="12700" bIns="0" numCol="1" spcCol="1270" anchor="ctr" anchorCtr="0"/>
        <a:lstStyle/>
        <a:p>
          <a:pPr marL="0" lvl="0" indent="0" defTabSz="222250">
            <a:spcBef>
              <a:spcPct val="0"/>
            </a:spcBef>
            <a:spcAft>
              <a:spcPct val="35000"/>
            </a:spcAft>
            <a:buNone/>
          </a:pPr>
          <a:endParaRPr lang="en-US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84C3CBEF-00F8-467C-AF7C-2E62C16234BD}">
      <dgm:prSet/>
      <dgm:spPr/>
      <dgm:t>
        <a:bodyPr/>
        <a:lstStyle/>
        <a:p>
          <a:r>
            <a:rPr lang="en-US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Warn the user if there is a near obstacle</a:t>
          </a:r>
        </a:p>
      </dgm:t>
    </dgm:pt>
    <dgm:pt modelId="{01986D55-9CAB-427F-8308-8A6E162C4F97}" type="parTrans" cxnId="{3754A690-ABAC-4C5E-A55A-1919529E2446}">
      <dgm:prSet/>
      <dgm:spPr/>
      <dgm:t>
        <a:bodyPr/>
        <a:lstStyle/>
        <a:p>
          <a:endParaRPr lang="en-US" b="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AA1B22-121B-4EB6-A904-9FCAED24D33B}" type="sibTrans" cxnId="{3754A690-ABAC-4C5E-A55A-1919529E2446}">
      <dgm:prSet/>
      <dgm:spPr/>
      <dgm:t>
        <a:bodyPr spcFirstLastPara="0" vert="horz" wrap="square" lIns="12700" tIns="0" rIns="12700" bIns="0" numCol="1" spcCol="1270" anchor="ctr" anchorCtr="0"/>
        <a:lstStyle/>
        <a:p>
          <a:pPr marL="0" lvl="0" indent="0" defTabSz="222250">
            <a:spcBef>
              <a:spcPct val="0"/>
            </a:spcBef>
            <a:spcAft>
              <a:spcPct val="35000"/>
            </a:spcAft>
            <a:buNone/>
          </a:pPr>
          <a:endParaRPr lang="en-US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36C2F820-26D6-4AFE-AAD7-7C9C6A1AE01C}">
      <dgm:prSet/>
      <dgm:spPr/>
      <dgm:t>
        <a:bodyPr/>
        <a:lstStyle/>
        <a:p>
          <a:r>
            <a:rPr lang="en-US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Decide the best route for reaching the determined destination</a:t>
          </a:r>
        </a:p>
      </dgm:t>
    </dgm:pt>
    <dgm:pt modelId="{E22ABEAA-08C6-418F-828C-0A3A3CFCBE15}" type="parTrans" cxnId="{5A92F142-CF5E-43D1-93BD-92A2F54F1D45}">
      <dgm:prSet/>
      <dgm:spPr/>
      <dgm:t>
        <a:bodyPr/>
        <a:lstStyle/>
        <a:p>
          <a:endParaRPr lang="en-US" b="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B94D234-6F22-45DB-BC48-FEC4ACD8B898}" type="sibTrans" cxnId="{5A92F142-CF5E-43D1-93BD-92A2F54F1D45}">
      <dgm:prSet/>
      <dgm:spPr/>
      <dgm:t>
        <a:bodyPr/>
        <a:lstStyle/>
        <a:p>
          <a:endParaRPr lang="en-US" b="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5155D6-A3CA-452B-8CE9-0B226B0E3BFB}" type="pres">
      <dgm:prSet presAssocID="{272BFA5B-BF54-4077-BC06-710C61E70687}" presName="Name0" presStyleCnt="0">
        <dgm:presLayoutVars>
          <dgm:dir/>
          <dgm:resizeHandles val="exact"/>
        </dgm:presLayoutVars>
      </dgm:prSet>
      <dgm:spPr/>
    </dgm:pt>
    <dgm:pt modelId="{C8994DA6-CF05-4DDB-950F-71799ADBA35A}" type="pres">
      <dgm:prSet presAssocID="{97D9D0FB-9A2E-4D4A-8531-31534D281748}" presName="node" presStyleLbl="node1" presStyleIdx="0" presStyleCnt="8">
        <dgm:presLayoutVars>
          <dgm:bulletEnabled val="1"/>
        </dgm:presLayoutVars>
      </dgm:prSet>
      <dgm:spPr/>
    </dgm:pt>
    <dgm:pt modelId="{9B4A4186-249F-4C40-9F61-353F72A041B9}" type="pres">
      <dgm:prSet presAssocID="{FF464883-9BFF-475F-BC65-660887FAC7B5}" presName="sibTrans" presStyleLbl="sibTrans1D1" presStyleIdx="0" presStyleCnt="7"/>
      <dgm:spPr/>
    </dgm:pt>
    <dgm:pt modelId="{7AA010B0-C4DB-4606-A301-32DBAF11D4F0}" type="pres">
      <dgm:prSet presAssocID="{FF464883-9BFF-475F-BC65-660887FAC7B5}" presName="connectorText" presStyleLbl="sibTrans1D1" presStyleIdx="0" presStyleCnt="7"/>
      <dgm:spPr/>
    </dgm:pt>
    <dgm:pt modelId="{DB486A93-D5B8-434C-AD92-09C21E4B0159}" type="pres">
      <dgm:prSet presAssocID="{7FF662DF-1B5E-4F58-B4A3-C72326EF2FFA}" presName="node" presStyleLbl="node1" presStyleIdx="1" presStyleCnt="8">
        <dgm:presLayoutVars>
          <dgm:bulletEnabled val="1"/>
        </dgm:presLayoutVars>
      </dgm:prSet>
      <dgm:spPr/>
    </dgm:pt>
    <dgm:pt modelId="{F41D828B-A859-42C5-8393-A5D3A75A6872}" type="pres">
      <dgm:prSet presAssocID="{5E9660ED-5B69-40E8-8A10-B2FAC6690499}" presName="sibTrans" presStyleLbl="sibTrans1D1" presStyleIdx="1" presStyleCnt="7"/>
      <dgm:spPr/>
    </dgm:pt>
    <dgm:pt modelId="{A6B466BC-96A9-405A-9C78-5A441D8652F0}" type="pres">
      <dgm:prSet presAssocID="{5E9660ED-5B69-40E8-8A10-B2FAC6690499}" presName="connectorText" presStyleLbl="sibTrans1D1" presStyleIdx="1" presStyleCnt="7"/>
      <dgm:spPr/>
    </dgm:pt>
    <dgm:pt modelId="{1FB299BE-DC44-4795-99C5-5035F29948E6}" type="pres">
      <dgm:prSet presAssocID="{3A44C52B-95C1-4198-8C98-A2634E4DC0CE}" presName="node" presStyleLbl="node1" presStyleIdx="2" presStyleCnt="8">
        <dgm:presLayoutVars>
          <dgm:bulletEnabled val="1"/>
        </dgm:presLayoutVars>
      </dgm:prSet>
      <dgm:spPr/>
    </dgm:pt>
    <dgm:pt modelId="{019DFE4D-24A6-4F38-A5B8-AC24170AFCDB}" type="pres">
      <dgm:prSet presAssocID="{8FE2F049-980C-4747-8796-74A6CEDCE29F}" presName="sibTrans" presStyleLbl="sibTrans1D1" presStyleIdx="2" presStyleCnt="7"/>
      <dgm:spPr/>
    </dgm:pt>
    <dgm:pt modelId="{84E2365F-B464-4EC4-9F32-45A020EA667B}" type="pres">
      <dgm:prSet presAssocID="{8FE2F049-980C-4747-8796-74A6CEDCE29F}" presName="connectorText" presStyleLbl="sibTrans1D1" presStyleIdx="2" presStyleCnt="7"/>
      <dgm:spPr/>
    </dgm:pt>
    <dgm:pt modelId="{0CD66C79-0F5A-4D1A-93B6-2DF0D4473FC6}" type="pres">
      <dgm:prSet presAssocID="{10B56641-3617-41E1-B87B-BE7C3D724E8E}" presName="node" presStyleLbl="node1" presStyleIdx="3" presStyleCnt="8">
        <dgm:presLayoutVars>
          <dgm:bulletEnabled val="1"/>
        </dgm:presLayoutVars>
      </dgm:prSet>
      <dgm:spPr/>
    </dgm:pt>
    <dgm:pt modelId="{A41AF7AF-C485-43FC-A747-7C28053B9A91}" type="pres">
      <dgm:prSet presAssocID="{548996EB-EF54-4EF7-BF98-3EB4AC05065B}" presName="sibTrans" presStyleLbl="sibTrans1D1" presStyleIdx="3" presStyleCnt="7"/>
      <dgm:spPr/>
    </dgm:pt>
    <dgm:pt modelId="{1F686540-7F33-4F21-93B5-EB428F631298}" type="pres">
      <dgm:prSet presAssocID="{548996EB-EF54-4EF7-BF98-3EB4AC05065B}" presName="connectorText" presStyleLbl="sibTrans1D1" presStyleIdx="3" presStyleCnt="7"/>
      <dgm:spPr/>
    </dgm:pt>
    <dgm:pt modelId="{D9D1169D-0238-4D87-8458-DF76BBE19D71}" type="pres">
      <dgm:prSet presAssocID="{68E2E8E9-F3F6-4581-9DB1-B0C3870E8B95}" presName="node" presStyleLbl="node1" presStyleIdx="4" presStyleCnt="8">
        <dgm:presLayoutVars>
          <dgm:bulletEnabled val="1"/>
        </dgm:presLayoutVars>
      </dgm:prSet>
      <dgm:spPr/>
    </dgm:pt>
    <dgm:pt modelId="{8D2540D4-A2D8-408E-AC3B-F7FB597A625C}" type="pres">
      <dgm:prSet presAssocID="{C0003F58-AA1E-4C58-832A-F6FE7F811DC2}" presName="sibTrans" presStyleLbl="sibTrans1D1" presStyleIdx="4" presStyleCnt="7"/>
      <dgm:spPr/>
    </dgm:pt>
    <dgm:pt modelId="{C1ACD59B-AD59-4CC3-B2A4-1D8542928071}" type="pres">
      <dgm:prSet presAssocID="{C0003F58-AA1E-4C58-832A-F6FE7F811DC2}" presName="connectorText" presStyleLbl="sibTrans1D1" presStyleIdx="4" presStyleCnt="7"/>
      <dgm:spPr/>
    </dgm:pt>
    <dgm:pt modelId="{4E800A06-ECDA-431A-90F2-E93520B5E28E}" type="pres">
      <dgm:prSet presAssocID="{F2857A87-172B-4F62-B744-9C01C8C5B744}" presName="node" presStyleLbl="node1" presStyleIdx="5" presStyleCnt="8">
        <dgm:presLayoutVars>
          <dgm:bulletEnabled val="1"/>
        </dgm:presLayoutVars>
      </dgm:prSet>
      <dgm:spPr/>
    </dgm:pt>
    <dgm:pt modelId="{FE4CF90A-DD18-44BF-8FF9-99F836201BE3}" type="pres">
      <dgm:prSet presAssocID="{99AF0E53-0B03-4A25-938F-DBEDB03BCF95}" presName="sibTrans" presStyleLbl="sibTrans1D1" presStyleIdx="5" presStyleCnt="7"/>
      <dgm:spPr/>
    </dgm:pt>
    <dgm:pt modelId="{82EF909F-8F61-42B8-9B20-3E61B973B07B}" type="pres">
      <dgm:prSet presAssocID="{99AF0E53-0B03-4A25-938F-DBEDB03BCF95}" presName="connectorText" presStyleLbl="sibTrans1D1" presStyleIdx="5" presStyleCnt="7"/>
      <dgm:spPr/>
    </dgm:pt>
    <dgm:pt modelId="{2E956D6B-E00B-455F-BF2C-6ECDAF424677}" type="pres">
      <dgm:prSet presAssocID="{84C3CBEF-00F8-467C-AF7C-2E62C16234BD}" presName="node" presStyleLbl="node1" presStyleIdx="6" presStyleCnt="8">
        <dgm:presLayoutVars>
          <dgm:bulletEnabled val="1"/>
        </dgm:presLayoutVars>
      </dgm:prSet>
      <dgm:spPr/>
    </dgm:pt>
    <dgm:pt modelId="{F5BDC391-9093-4F90-BFAD-71237A0D11CD}" type="pres">
      <dgm:prSet presAssocID="{D5AA1B22-121B-4EB6-A904-9FCAED24D33B}" presName="sibTrans" presStyleLbl="sibTrans1D1" presStyleIdx="6" presStyleCnt="7"/>
      <dgm:spPr/>
    </dgm:pt>
    <dgm:pt modelId="{F58707C8-9381-4330-8F80-90F7ED0164C2}" type="pres">
      <dgm:prSet presAssocID="{D5AA1B22-121B-4EB6-A904-9FCAED24D33B}" presName="connectorText" presStyleLbl="sibTrans1D1" presStyleIdx="6" presStyleCnt="7"/>
      <dgm:spPr/>
    </dgm:pt>
    <dgm:pt modelId="{13232F36-6678-405A-9553-BC42ABB3FE70}" type="pres">
      <dgm:prSet presAssocID="{36C2F820-26D6-4AFE-AAD7-7C9C6A1AE01C}" presName="node" presStyleLbl="node1" presStyleIdx="7" presStyleCnt="8">
        <dgm:presLayoutVars>
          <dgm:bulletEnabled val="1"/>
        </dgm:presLayoutVars>
      </dgm:prSet>
      <dgm:spPr/>
    </dgm:pt>
  </dgm:ptLst>
  <dgm:cxnLst>
    <dgm:cxn modelId="{D47C5702-F5E8-4BF9-9AB9-C8B26FD04679}" type="presOf" srcId="{10B56641-3617-41E1-B87B-BE7C3D724E8E}" destId="{0CD66C79-0F5A-4D1A-93B6-2DF0D4473FC6}" srcOrd="0" destOrd="0" presId="urn:microsoft.com/office/officeart/2016/7/layout/RepeatingBendingProcessNew"/>
    <dgm:cxn modelId="{9D738F03-9FB1-4E3E-8B81-2367DFEF41A5}" type="presOf" srcId="{99AF0E53-0B03-4A25-938F-DBEDB03BCF95}" destId="{82EF909F-8F61-42B8-9B20-3E61B973B07B}" srcOrd="1" destOrd="0" presId="urn:microsoft.com/office/officeart/2016/7/layout/RepeatingBendingProcessNew"/>
    <dgm:cxn modelId="{9F3B480A-5EB5-46B9-AAEF-513F1AEE877D}" type="presOf" srcId="{C0003F58-AA1E-4C58-832A-F6FE7F811DC2}" destId="{8D2540D4-A2D8-408E-AC3B-F7FB597A625C}" srcOrd="0" destOrd="0" presId="urn:microsoft.com/office/officeart/2016/7/layout/RepeatingBendingProcessNew"/>
    <dgm:cxn modelId="{8921DE20-99CB-4D94-A4C7-1166E0707543}" srcId="{272BFA5B-BF54-4077-BC06-710C61E70687}" destId="{7FF662DF-1B5E-4F58-B4A3-C72326EF2FFA}" srcOrd="1" destOrd="0" parTransId="{4900297C-706F-4832-8275-D3D6D08E52FF}" sibTransId="{5E9660ED-5B69-40E8-8A10-B2FAC6690499}"/>
    <dgm:cxn modelId="{8139A625-1831-4297-BAD4-F10DAC683AAD}" type="presOf" srcId="{5E9660ED-5B69-40E8-8A10-B2FAC6690499}" destId="{F41D828B-A859-42C5-8393-A5D3A75A6872}" srcOrd="0" destOrd="0" presId="urn:microsoft.com/office/officeart/2016/7/layout/RepeatingBendingProcessNew"/>
    <dgm:cxn modelId="{0EE6B126-F2DF-44A4-A910-4ABCDA895984}" type="presOf" srcId="{99AF0E53-0B03-4A25-938F-DBEDB03BCF95}" destId="{FE4CF90A-DD18-44BF-8FF9-99F836201BE3}" srcOrd="0" destOrd="0" presId="urn:microsoft.com/office/officeart/2016/7/layout/RepeatingBendingProcessNew"/>
    <dgm:cxn modelId="{35E39730-57C2-40B1-A9A9-73A8CCE24974}" type="presOf" srcId="{68E2E8E9-F3F6-4581-9DB1-B0C3870E8B95}" destId="{D9D1169D-0238-4D87-8458-DF76BBE19D71}" srcOrd="0" destOrd="0" presId="urn:microsoft.com/office/officeart/2016/7/layout/RepeatingBendingProcessNew"/>
    <dgm:cxn modelId="{649C0938-4C8B-483A-B997-7C383B187B33}" type="presOf" srcId="{F2857A87-172B-4F62-B744-9C01C8C5B744}" destId="{4E800A06-ECDA-431A-90F2-E93520B5E28E}" srcOrd="0" destOrd="0" presId="urn:microsoft.com/office/officeart/2016/7/layout/RepeatingBendingProcessNew"/>
    <dgm:cxn modelId="{AA26183C-CBAD-46CC-8C8B-4300DF34D03F}" srcId="{272BFA5B-BF54-4077-BC06-710C61E70687}" destId="{97D9D0FB-9A2E-4D4A-8531-31534D281748}" srcOrd="0" destOrd="0" parTransId="{DF06D71F-047F-4034-9B85-A33D88B554C2}" sibTransId="{FF464883-9BFF-475F-BC65-660887FAC7B5}"/>
    <dgm:cxn modelId="{4893B55B-0DDC-4E19-A85B-9BA46B141EE8}" type="presOf" srcId="{D5AA1B22-121B-4EB6-A904-9FCAED24D33B}" destId="{F5BDC391-9093-4F90-BFAD-71237A0D11CD}" srcOrd="0" destOrd="0" presId="urn:microsoft.com/office/officeart/2016/7/layout/RepeatingBendingProcessNew"/>
    <dgm:cxn modelId="{07D2DE5E-19BA-43A7-811B-BE7D4D941F97}" type="presOf" srcId="{36C2F820-26D6-4AFE-AAD7-7C9C6A1AE01C}" destId="{13232F36-6678-405A-9553-BC42ABB3FE70}" srcOrd="0" destOrd="0" presId="urn:microsoft.com/office/officeart/2016/7/layout/RepeatingBendingProcessNew"/>
    <dgm:cxn modelId="{709BB361-8BFC-4DCA-A8C6-7DBA0BD45FE1}" type="presOf" srcId="{8FE2F049-980C-4747-8796-74A6CEDCE29F}" destId="{84E2365F-B464-4EC4-9F32-45A020EA667B}" srcOrd="1" destOrd="0" presId="urn:microsoft.com/office/officeart/2016/7/layout/RepeatingBendingProcessNew"/>
    <dgm:cxn modelId="{5A92F142-CF5E-43D1-93BD-92A2F54F1D45}" srcId="{272BFA5B-BF54-4077-BC06-710C61E70687}" destId="{36C2F820-26D6-4AFE-AAD7-7C9C6A1AE01C}" srcOrd="7" destOrd="0" parTransId="{E22ABEAA-08C6-418F-828C-0A3A3CFCBE15}" sibTransId="{4B94D234-6F22-45DB-BC48-FEC4ACD8B898}"/>
    <dgm:cxn modelId="{B1B10165-3B4E-4420-BDC9-AC231DCBCBFE}" type="presOf" srcId="{548996EB-EF54-4EF7-BF98-3EB4AC05065B}" destId="{1F686540-7F33-4F21-93B5-EB428F631298}" srcOrd="1" destOrd="0" presId="urn:microsoft.com/office/officeart/2016/7/layout/RepeatingBendingProcessNew"/>
    <dgm:cxn modelId="{2ED7C547-90E3-4304-A968-A0CAA1786F10}" type="presOf" srcId="{5E9660ED-5B69-40E8-8A10-B2FAC6690499}" destId="{A6B466BC-96A9-405A-9C78-5A441D8652F0}" srcOrd="1" destOrd="0" presId="urn:microsoft.com/office/officeart/2016/7/layout/RepeatingBendingProcessNew"/>
    <dgm:cxn modelId="{7B6AB949-7197-4BF5-8E7B-938D2D39D01A}" type="presOf" srcId="{FF464883-9BFF-475F-BC65-660887FAC7B5}" destId="{7AA010B0-C4DB-4606-A301-32DBAF11D4F0}" srcOrd="1" destOrd="0" presId="urn:microsoft.com/office/officeart/2016/7/layout/RepeatingBendingProcessNew"/>
    <dgm:cxn modelId="{35EFEE6E-AEB8-4645-9316-CEE42F772EF6}" type="presOf" srcId="{84C3CBEF-00F8-467C-AF7C-2E62C16234BD}" destId="{2E956D6B-E00B-455F-BF2C-6ECDAF424677}" srcOrd="0" destOrd="0" presId="urn:microsoft.com/office/officeart/2016/7/layout/RepeatingBendingProcessNew"/>
    <dgm:cxn modelId="{F851F954-617D-417C-A899-B7E62F183623}" type="presOf" srcId="{8FE2F049-980C-4747-8796-74A6CEDCE29F}" destId="{019DFE4D-24A6-4F38-A5B8-AC24170AFCDB}" srcOrd="0" destOrd="0" presId="urn:microsoft.com/office/officeart/2016/7/layout/RepeatingBendingProcessNew"/>
    <dgm:cxn modelId="{F7E6C376-07AE-426B-A714-CCEBD5E358A1}" srcId="{272BFA5B-BF54-4077-BC06-710C61E70687}" destId="{F2857A87-172B-4F62-B744-9C01C8C5B744}" srcOrd="5" destOrd="0" parTransId="{EAF15C38-6AD7-489B-9305-2899E500D924}" sibTransId="{99AF0E53-0B03-4A25-938F-DBEDB03BCF95}"/>
    <dgm:cxn modelId="{BDC25059-C7BE-4889-B899-A7EF07D672C9}" srcId="{272BFA5B-BF54-4077-BC06-710C61E70687}" destId="{3A44C52B-95C1-4198-8C98-A2634E4DC0CE}" srcOrd="2" destOrd="0" parTransId="{46F38904-E42E-408F-9667-40DEC24DADF2}" sibTransId="{8FE2F049-980C-4747-8796-74A6CEDCE29F}"/>
    <dgm:cxn modelId="{D58B4F82-76C5-4499-94A8-5AB84590FAB1}" type="presOf" srcId="{272BFA5B-BF54-4077-BC06-710C61E70687}" destId="{155155D6-A3CA-452B-8CE9-0B226B0E3BFB}" srcOrd="0" destOrd="0" presId="urn:microsoft.com/office/officeart/2016/7/layout/RepeatingBendingProcessNew"/>
    <dgm:cxn modelId="{04C00283-32A2-4668-AC22-20442B38E487}" srcId="{272BFA5B-BF54-4077-BC06-710C61E70687}" destId="{10B56641-3617-41E1-B87B-BE7C3D724E8E}" srcOrd="3" destOrd="0" parTransId="{FE4E967B-1F03-4AEC-B716-4E0AB34C15B4}" sibTransId="{548996EB-EF54-4EF7-BF98-3EB4AC05065B}"/>
    <dgm:cxn modelId="{9DEA1588-1BEE-4023-A489-BA027988CB59}" type="presOf" srcId="{3A44C52B-95C1-4198-8C98-A2634E4DC0CE}" destId="{1FB299BE-DC44-4795-99C5-5035F29948E6}" srcOrd="0" destOrd="0" presId="urn:microsoft.com/office/officeart/2016/7/layout/RepeatingBendingProcessNew"/>
    <dgm:cxn modelId="{2A269B88-DF8C-4EEA-9AE6-62C3E5941CB0}" type="presOf" srcId="{FF464883-9BFF-475F-BC65-660887FAC7B5}" destId="{9B4A4186-249F-4C40-9F61-353F72A041B9}" srcOrd="0" destOrd="0" presId="urn:microsoft.com/office/officeart/2016/7/layout/RepeatingBendingProcessNew"/>
    <dgm:cxn modelId="{3754A690-ABAC-4C5E-A55A-1919529E2446}" srcId="{272BFA5B-BF54-4077-BC06-710C61E70687}" destId="{84C3CBEF-00F8-467C-AF7C-2E62C16234BD}" srcOrd="6" destOrd="0" parTransId="{01986D55-9CAB-427F-8308-8A6E162C4F97}" sibTransId="{D5AA1B22-121B-4EB6-A904-9FCAED24D33B}"/>
    <dgm:cxn modelId="{B2365E9D-1516-4F5A-BA84-503942202FC4}" type="presOf" srcId="{C0003F58-AA1E-4C58-832A-F6FE7F811DC2}" destId="{C1ACD59B-AD59-4CC3-B2A4-1D8542928071}" srcOrd="1" destOrd="0" presId="urn:microsoft.com/office/officeart/2016/7/layout/RepeatingBendingProcessNew"/>
    <dgm:cxn modelId="{919537A5-AF26-4F72-BD1D-4C6533541E05}" type="presOf" srcId="{548996EB-EF54-4EF7-BF98-3EB4AC05065B}" destId="{A41AF7AF-C485-43FC-A747-7C28053B9A91}" srcOrd="0" destOrd="0" presId="urn:microsoft.com/office/officeart/2016/7/layout/RepeatingBendingProcessNew"/>
    <dgm:cxn modelId="{EBC05CA8-7ED8-4087-BC1C-B14E2AF34265}" type="presOf" srcId="{D5AA1B22-121B-4EB6-A904-9FCAED24D33B}" destId="{F58707C8-9381-4330-8F80-90F7ED0164C2}" srcOrd="1" destOrd="0" presId="urn:microsoft.com/office/officeart/2016/7/layout/RepeatingBendingProcessNew"/>
    <dgm:cxn modelId="{A1C2FAB1-01B3-4555-8C6C-8D5CF7ADEA55}" type="presOf" srcId="{7FF662DF-1B5E-4F58-B4A3-C72326EF2FFA}" destId="{DB486A93-D5B8-434C-AD92-09C21E4B0159}" srcOrd="0" destOrd="0" presId="urn:microsoft.com/office/officeart/2016/7/layout/RepeatingBendingProcessNew"/>
    <dgm:cxn modelId="{AF24D5D8-2163-42E1-B68F-A3D13FF2D09B}" type="presOf" srcId="{97D9D0FB-9A2E-4D4A-8531-31534D281748}" destId="{C8994DA6-CF05-4DDB-950F-71799ADBA35A}" srcOrd="0" destOrd="0" presId="urn:microsoft.com/office/officeart/2016/7/layout/RepeatingBendingProcessNew"/>
    <dgm:cxn modelId="{B82CAAF1-2157-4862-8FE6-3F7A4200463D}" srcId="{272BFA5B-BF54-4077-BC06-710C61E70687}" destId="{68E2E8E9-F3F6-4581-9DB1-B0C3870E8B95}" srcOrd="4" destOrd="0" parTransId="{3DB82D9C-2D87-410F-89D9-C4FE5FAA7E8B}" sibTransId="{C0003F58-AA1E-4C58-832A-F6FE7F811DC2}"/>
    <dgm:cxn modelId="{90E33A0D-9C7A-4124-A25E-FA951531D284}" type="presParOf" srcId="{155155D6-A3CA-452B-8CE9-0B226B0E3BFB}" destId="{C8994DA6-CF05-4DDB-950F-71799ADBA35A}" srcOrd="0" destOrd="0" presId="urn:microsoft.com/office/officeart/2016/7/layout/RepeatingBendingProcessNew"/>
    <dgm:cxn modelId="{02C347F1-E86F-4378-BA50-1258AD0DFC95}" type="presParOf" srcId="{155155D6-A3CA-452B-8CE9-0B226B0E3BFB}" destId="{9B4A4186-249F-4C40-9F61-353F72A041B9}" srcOrd="1" destOrd="0" presId="urn:microsoft.com/office/officeart/2016/7/layout/RepeatingBendingProcessNew"/>
    <dgm:cxn modelId="{3A948084-03F3-4054-A5A2-10F448CEA251}" type="presParOf" srcId="{9B4A4186-249F-4C40-9F61-353F72A041B9}" destId="{7AA010B0-C4DB-4606-A301-32DBAF11D4F0}" srcOrd="0" destOrd="0" presId="urn:microsoft.com/office/officeart/2016/7/layout/RepeatingBendingProcessNew"/>
    <dgm:cxn modelId="{3E14094D-A011-4500-9FD6-53FF0802724A}" type="presParOf" srcId="{155155D6-A3CA-452B-8CE9-0B226B0E3BFB}" destId="{DB486A93-D5B8-434C-AD92-09C21E4B0159}" srcOrd="2" destOrd="0" presId="urn:microsoft.com/office/officeart/2016/7/layout/RepeatingBendingProcessNew"/>
    <dgm:cxn modelId="{957A23C3-C920-4D65-AE2F-5EF4092F9067}" type="presParOf" srcId="{155155D6-A3CA-452B-8CE9-0B226B0E3BFB}" destId="{F41D828B-A859-42C5-8393-A5D3A75A6872}" srcOrd="3" destOrd="0" presId="urn:microsoft.com/office/officeart/2016/7/layout/RepeatingBendingProcessNew"/>
    <dgm:cxn modelId="{E9A1B13A-ACB3-4C91-AFAE-286AB003F1C5}" type="presParOf" srcId="{F41D828B-A859-42C5-8393-A5D3A75A6872}" destId="{A6B466BC-96A9-405A-9C78-5A441D8652F0}" srcOrd="0" destOrd="0" presId="urn:microsoft.com/office/officeart/2016/7/layout/RepeatingBendingProcessNew"/>
    <dgm:cxn modelId="{9B964B74-6991-4D59-BD8A-7D31F4095034}" type="presParOf" srcId="{155155D6-A3CA-452B-8CE9-0B226B0E3BFB}" destId="{1FB299BE-DC44-4795-99C5-5035F29948E6}" srcOrd="4" destOrd="0" presId="urn:microsoft.com/office/officeart/2016/7/layout/RepeatingBendingProcessNew"/>
    <dgm:cxn modelId="{CA906893-D742-45E8-96C8-78C378218A84}" type="presParOf" srcId="{155155D6-A3CA-452B-8CE9-0B226B0E3BFB}" destId="{019DFE4D-24A6-4F38-A5B8-AC24170AFCDB}" srcOrd="5" destOrd="0" presId="urn:microsoft.com/office/officeart/2016/7/layout/RepeatingBendingProcessNew"/>
    <dgm:cxn modelId="{02DB22DB-53B6-42DB-9433-491191CCE770}" type="presParOf" srcId="{019DFE4D-24A6-4F38-A5B8-AC24170AFCDB}" destId="{84E2365F-B464-4EC4-9F32-45A020EA667B}" srcOrd="0" destOrd="0" presId="urn:microsoft.com/office/officeart/2016/7/layout/RepeatingBendingProcessNew"/>
    <dgm:cxn modelId="{8CCCA1CC-383C-478A-9E25-7A1264F43146}" type="presParOf" srcId="{155155D6-A3CA-452B-8CE9-0B226B0E3BFB}" destId="{0CD66C79-0F5A-4D1A-93B6-2DF0D4473FC6}" srcOrd="6" destOrd="0" presId="urn:microsoft.com/office/officeart/2016/7/layout/RepeatingBendingProcessNew"/>
    <dgm:cxn modelId="{AE47231B-4B35-4BD2-9911-8C5028C7DD8E}" type="presParOf" srcId="{155155D6-A3CA-452B-8CE9-0B226B0E3BFB}" destId="{A41AF7AF-C485-43FC-A747-7C28053B9A91}" srcOrd="7" destOrd="0" presId="urn:microsoft.com/office/officeart/2016/7/layout/RepeatingBendingProcessNew"/>
    <dgm:cxn modelId="{5903B887-AA3D-424D-96BD-1629193E7FE3}" type="presParOf" srcId="{A41AF7AF-C485-43FC-A747-7C28053B9A91}" destId="{1F686540-7F33-4F21-93B5-EB428F631298}" srcOrd="0" destOrd="0" presId="urn:microsoft.com/office/officeart/2016/7/layout/RepeatingBendingProcessNew"/>
    <dgm:cxn modelId="{2A31A36D-C4A8-46BE-821B-2212E7C8F75E}" type="presParOf" srcId="{155155D6-A3CA-452B-8CE9-0B226B0E3BFB}" destId="{D9D1169D-0238-4D87-8458-DF76BBE19D71}" srcOrd="8" destOrd="0" presId="urn:microsoft.com/office/officeart/2016/7/layout/RepeatingBendingProcessNew"/>
    <dgm:cxn modelId="{4A16DDC1-83FB-4953-A56C-F9BB66E6BEC9}" type="presParOf" srcId="{155155D6-A3CA-452B-8CE9-0B226B0E3BFB}" destId="{8D2540D4-A2D8-408E-AC3B-F7FB597A625C}" srcOrd="9" destOrd="0" presId="urn:microsoft.com/office/officeart/2016/7/layout/RepeatingBendingProcessNew"/>
    <dgm:cxn modelId="{0B280BA7-95B8-47B4-AFBA-BF8414BA76FE}" type="presParOf" srcId="{8D2540D4-A2D8-408E-AC3B-F7FB597A625C}" destId="{C1ACD59B-AD59-4CC3-B2A4-1D8542928071}" srcOrd="0" destOrd="0" presId="urn:microsoft.com/office/officeart/2016/7/layout/RepeatingBendingProcessNew"/>
    <dgm:cxn modelId="{02B4484A-C4D6-4315-AB5D-6D362DF3E5A9}" type="presParOf" srcId="{155155D6-A3CA-452B-8CE9-0B226B0E3BFB}" destId="{4E800A06-ECDA-431A-90F2-E93520B5E28E}" srcOrd="10" destOrd="0" presId="urn:microsoft.com/office/officeart/2016/7/layout/RepeatingBendingProcessNew"/>
    <dgm:cxn modelId="{DFA6B0AD-D5CC-45F5-A0E3-ADC51B6418E3}" type="presParOf" srcId="{155155D6-A3CA-452B-8CE9-0B226B0E3BFB}" destId="{FE4CF90A-DD18-44BF-8FF9-99F836201BE3}" srcOrd="11" destOrd="0" presId="urn:microsoft.com/office/officeart/2016/7/layout/RepeatingBendingProcessNew"/>
    <dgm:cxn modelId="{BD651E96-3E8E-4B6F-9FC0-EB120204CB1A}" type="presParOf" srcId="{FE4CF90A-DD18-44BF-8FF9-99F836201BE3}" destId="{82EF909F-8F61-42B8-9B20-3E61B973B07B}" srcOrd="0" destOrd="0" presId="urn:microsoft.com/office/officeart/2016/7/layout/RepeatingBendingProcessNew"/>
    <dgm:cxn modelId="{6EBBE017-4A1F-46D8-8B2D-48FB7BAD19F7}" type="presParOf" srcId="{155155D6-A3CA-452B-8CE9-0B226B0E3BFB}" destId="{2E956D6B-E00B-455F-BF2C-6ECDAF424677}" srcOrd="12" destOrd="0" presId="urn:microsoft.com/office/officeart/2016/7/layout/RepeatingBendingProcessNew"/>
    <dgm:cxn modelId="{CB2CED78-47EE-4BFA-9157-E699B00D913B}" type="presParOf" srcId="{155155D6-A3CA-452B-8CE9-0B226B0E3BFB}" destId="{F5BDC391-9093-4F90-BFAD-71237A0D11CD}" srcOrd="13" destOrd="0" presId="urn:microsoft.com/office/officeart/2016/7/layout/RepeatingBendingProcessNew"/>
    <dgm:cxn modelId="{39D7772F-186D-44EE-BF52-A828A71E1EB9}" type="presParOf" srcId="{F5BDC391-9093-4F90-BFAD-71237A0D11CD}" destId="{F58707C8-9381-4330-8F80-90F7ED0164C2}" srcOrd="0" destOrd="0" presId="urn:microsoft.com/office/officeart/2016/7/layout/RepeatingBendingProcessNew"/>
    <dgm:cxn modelId="{5367223A-088B-4A7C-9FCD-600EEEA8CF80}" type="presParOf" srcId="{155155D6-A3CA-452B-8CE9-0B226B0E3BFB}" destId="{13232F36-6678-405A-9553-BC42ABB3FE70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2F7762-F9B2-411F-9269-A2AFEA357E5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5AD0D6E-C1A7-4CE9-9575-C3477E6DCD1C}">
      <dgm:prSet custT="1"/>
      <dgm:spPr/>
      <dgm:t>
        <a:bodyPr/>
        <a:lstStyle/>
        <a:p>
          <a:r>
            <a:rPr lang="en-US" sz="1600" b="1" dirty="0"/>
            <a:t>Object Detection model takes an image as input and using (CNN), image label is returned.</a:t>
          </a:r>
          <a:endParaRPr lang="en-US" sz="1600" dirty="0"/>
        </a:p>
      </dgm:t>
    </dgm:pt>
    <dgm:pt modelId="{1510911E-6387-467D-B481-49D3B36061C2}" type="parTrans" cxnId="{693B098C-B31D-48DA-B1EE-4E4952BD1D52}">
      <dgm:prSet/>
      <dgm:spPr/>
      <dgm:t>
        <a:bodyPr/>
        <a:lstStyle/>
        <a:p>
          <a:endParaRPr lang="en-US"/>
        </a:p>
      </dgm:t>
    </dgm:pt>
    <dgm:pt modelId="{D63FF1CA-8AD2-483F-A50E-288B76B99F18}" type="sibTrans" cxnId="{693B098C-B31D-48DA-B1EE-4E4952BD1D52}">
      <dgm:prSet/>
      <dgm:spPr/>
      <dgm:t>
        <a:bodyPr/>
        <a:lstStyle/>
        <a:p>
          <a:endParaRPr lang="en-US"/>
        </a:p>
      </dgm:t>
    </dgm:pt>
    <dgm:pt modelId="{490A00F4-EE62-464E-97B2-0C10FBF9F40D}">
      <dgm:prSet custT="1"/>
      <dgm:spPr/>
      <dgm:t>
        <a:bodyPr/>
        <a:lstStyle/>
        <a:p>
          <a:r>
            <a:rPr lang="en-US" sz="1600" b="1" dirty="0"/>
            <a:t>Object recognition model takes an image label as input and using CNN, it recognizes the objects.</a:t>
          </a:r>
          <a:endParaRPr lang="en-US" sz="1600" dirty="0"/>
        </a:p>
      </dgm:t>
    </dgm:pt>
    <dgm:pt modelId="{12FD1155-8755-4FBC-8DAD-A15D58F84AD9}" type="parTrans" cxnId="{A6D389AF-8304-4617-9182-82D064BA3876}">
      <dgm:prSet/>
      <dgm:spPr/>
      <dgm:t>
        <a:bodyPr/>
        <a:lstStyle/>
        <a:p>
          <a:endParaRPr lang="en-US"/>
        </a:p>
      </dgm:t>
    </dgm:pt>
    <dgm:pt modelId="{45F6A7B1-9F06-43E7-90CA-3EFB52AE32BE}" type="sibTrans" cxnId="{A6D389AF-8304-4617-9182-82D064BA3876}">
      <dgm:prSet/>
      <dgm:spPr/>
      <dgm:t>
        <a:bodyPr/>
        <a:lstStyle/>
        <a:p>
          <a:endParaRPr lang="en-US"/>
        </a:p>
      </dgm:t>
    </dgm:pt>
    <dgm:pt modelId="{A65FC1D6-AAC3-4C94-9664-A6D830B44290}">
      <dgm:prSet custT="1"/>
      <dgm:spPr/>
      <dgm:t>
        <a:bodyPr/>
        <a:lstStyle/>
        <a:p>
          <a:r>
            <a:rPr lang="en-US" sz="1600" b="1" dirty="0"/>
            <a:t>Distance estimation will be done using CNN.</a:t>
          </a:r>
          <a:endParaRPr lang="en-US" sz="1600" dirty="0"/>
        </a:p>
      </dgm:t>
    </dgm:pt>
    <dgm:pt modelId="{C6BA6C45-A6F8-44D6-9641-F7AEB1D2842C}" type="parTrans" cxnId="{51D9C914-3431-4A3C-98BF-7B6667EC79B8}">
      <dgm:prSet/>
      <dgm:spPr/>
      <dgm:t>
        <a:bodyPr/>
        <a:lstStyle/>
        <a:p>
          <a:endParaRPr lang="en-US"/>
        </a:p>
      </dgm:t>
    </dgm:pt>
    <dgm:pt modelId="{08A2981E-A0B6-463A-8840-5CBDD0479722}" type="sibTrans" cxnId="{51D9C914-3431-4A3C-98BF-7B6667EC79B8}">
      <dgm:prSet/>
      <dgm:spPr/>
      <dgm:t>
        <a:bodyPr/>
        <a:lstStyle/>
        <a:p>
          <a:endParaRPr lang="en-US"/>
        </a:p>
      </dgm:t>
    </dgm:pt>
    <dgm:pt modelId="{EEC3DBBF-B115-4B8B-9CDF-48FBD9F5BB3F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600" b="1" dirty="0"/>
            <a:t>Obstacles models takes an object recognized list as input and detect whether the obstacles on user way or not.</a:t>
          </a:r>
          <a:endParaRPr lang="en-US" sz="1600" dirty="0"/>
        </a:p>
        <a:p>
          <a:pPr marL="0" lvl="0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dirty="0"/>
        </a:p>
      </dgm:t>
    </dgm:pt>
    <dgm:pt modelId="{01698400-D8D5-4685-848F-F8F590DF3657}" type="sibTrans" cxnId="{0FB9C458-2790-41A1-BC02-9014D7E61421}">
      <dgm:prSet/>
      <dgm:spPr/>
      <dgm:t>
        <a:bodyPr/>
        <a:lstStyle/>
        <a:p>
          <a:endParaRPr lang="en-US"/>
        </a:p>
      </dgm:t>
    </dgm:pt>
    <dgm:pt modelId="{21E92FF1-7A9E-474E-94CA-79FE2E40EA0A}" type="parTrans" cxnId="{0FB9C458-2790-41A1-BC02-9014D7E61421}">
      <dgm:prSet/>
      <dgm:spPr/>
      <dgm:t>
        <a:bodyPr/>
        <a:lstStyle/>
        <a:p>
          <a:endParaRPr lang="en-US"/>
        </a:p>
      </dgm:t>
    </dgm:pt>
    <dgm:pt modelId="{E4FD5A1A-FD2A-41D9-BE8C-535C26F49383}">
      <dgm:prSet custT="1"/>
      <dgm:spPr/>
      <dgm:t>
        <a:bodyPr/>
        <a:lstStyle/>
        <a:p>
          <a:r>
            <a:rPr lang="en-US" sz="1600" b="1"/>
            <a:t>Choose instruction will let the user choose between describing the scene or guiding him (Using Google API).</a:t>
          </a:r>
          <a:endParaRPr lang="en-US" sz="1600" dirty="0"/>
        </a:p>
      </dgm:t>
    </dgm:pt>
    <dgm:pt modelId="{9B2D2512-1573-49F6-B08C-332BDA8B1A86}" type="parTrans" cxnId="{2F2F2136-4A1D-4B51-9566-B018F22AC624}">
      <dgm:prSet/>
      <dgm:spPr/>
      <dgm:t>
        <a:bodyPr/>
        <a:lstStyle/>
        <a:p>
          <a:endParaRPr lang="en-US"/>
        </a:p>
      </dgm:t>
    </dgm:pt>
    <dgm:pt modelId="{37626C42-97CD-4523-86C2-AC90BED8F242}" type="sibTrans" cxnId="{2F2F2136-4A1D-4B51-9566-B018F22AC624}">
      <dgm:prSet/>
      <dgm:spPr/>
      <dgm:t>
        <a:bodyPr/>
        <a:lstStyle/>
        <a:p>
          <a:endParaRPr lang="en-US"/>
        </a:p>
      </dgm:t>
    </dgm:pt>
    <dgm:pt modelId="{FED16379-ED0A-4DB9-A5F5-3FC5388543AC}" type="pres">
      <dgm:prSet presAssocID="{192F7762-F9B2-411F-9269-A2AFEA357E50}" presName="linear" presStyleCnt="0">
        <dgm:presLayoutVars>
          <dgm:animLvl val="lvl"/>
          <dgm:resizeHandles val="exact"/>
        </dgm:presLayoutVars>
      </dgm:prSet>
      <dgm:spPr/>
    </dgm:pt>
    <dgm:pt modelId="{9967B168-3231-4A98-B94B-F16EC075FA79}" type="pres">
      <dgm:prSet presAssocID="{75AD0D6E-C1A7-4CE9-9575-C3477E6DCD1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54B57B8-C466-47A1-8930-399AD6274E69}" type="pres">
      <dgm:prSet presAssocID="{D63FF1CA-8AD2-483F-A50E-288B76B99F18}" presName="spacer" presStyleCnt="0"/>
      <dgm:spPr/>
    </dgm:pt>
    <dgm:pt modelId="{D6FE7307-0EED-4D20-A156-E127A76186DC}" type="pres">
      <dgm:prSet presAssocID="{490A00F4-EE62-464E-97B2-0C10FBF9F4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3135821-0DA1-4537-A463-D671A368C02D}" type="pres">
      <dgm:prSet presAssocID="{45F6A7B1-9F06-43E7-90CA-3EFB52AE32BE}" presName="spacer" presStyleCnt="0"/>
      <dgm:spPr/>
    </dgm:pt>
    <dgm:pt modelId="{94B24B96-44C1-4690-BFE7-D20D6E78E548}" type="pres">
      <dgm:prSet presAssocID="{E4FD5A1A-FD2A-41D9-BE8C-535C26F493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1A76694-2314-479B-9AC5-BDF7E5B83DC1}" type="pres">
      <dgm:prSet presAssocID="{37626C42-97CD-4523-86C2-AC90BED8F242}" presName="spacer" presStyleCnt="0"/>
      <dgm:spPr/>
    </dgm:pt>
    <dgm:pt modelId="{8BFC6038-15EE-4A91-BE5C-0218A4E64462}" type="pres">
      <dgm:prSet presAssocID="{EEC3DBBF-B115-4B8B-9CDF-48FBD9F5BB3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5001419-1CEF-4C3D-9E01-ADAC88F140DE}" type="pres">
      <dgm:prSet presAssocID="{01698400-D8D5-4685-848F-F8F590DF3657}" presName="spacer" presStyleCnt="0"/>
      <dgm:spPr/>
    </dgm:pt>
    <dgm:pt modelId="{DDCA33A7-62DF-4A38-A422-50130163538E}" type="pres">
      <dgm:prSet presAssocID="{A65FC1D6-AAC3-4C94-9664-A6D830B4429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327EA00-3959-4781-9B87-5258EF42FB60}" type="presOf" srcId="{75AD0D6E-C1A7-4CE9-9575-C3477E6DCD1C}" destId="{9967B168-3231-4A98-B94B-F16EC075FA79}" srcOrd="0" destOrd="0" presId="urn:microsoft.com/office/officeart/2005/8/layout/vList2"/>
    <dgm:cxn modelId="{51D9C914-3431-4A3C-98BF-7B6667EC79B8}" srcId="{192F7762-F9B2-411F-9269-A2AFEA357E50}" destId="{A65FC1D6-AAC3-4C94-9664-A6D830B44290}" srcOrd="4" destOrd="0" parTransId="{C6BA6C45-A6F8-44D6-9641-F7AEB1D2842C}" sibTransId="{08A2981E-A0B6-463A-8840-5CBDD0479722}"/>
    <dgm:cxn modelId="{2F2F2136-4A1D-4B51-9566-B018F22AC624}" srcId="{192F7762-F9B2-411F-9269-A2AFEA357E50}" destId="{E4FD5A1A-FD2A-41D9-BE8C-535C26F49383}" srcOrd="2" destOrd="0" parTransId="{9B2D2512-1573-49F6-B08C-332BDA8B1A86}" sibTransId="{37626C42-97CD-4523-86C2-AC90BED8F242}"/>
    <dgm:cxn modelId="{0A210749-018F-4739-ADEA-D5FC7F59563A}" type="presOf" srcId="{192F7762-F9B2-411F-9269-A2AFEA357E50}" destId="{FED16379-ED0A-4DB9-A5F5-3FC5388543AC}" srcOrd="0" destOrd="0" presId="urn:microsoft.com/office/officeart/2005/8/layout/vList2"/>
    <dgm:cxn modelId="{35E3624F-FD9E-49C3-AC8E-1695642567D2}" type="presOf" srcId="{490A00F4-EE62-464E-97B2-0C10FBF9F40D}" destId="{D6FE7307-0EED-4D20-A156-E127A76186DC}" srcOrd="0" destOrd="0" presId="urn:microsoft.com/office/officeart/2005/8/layout/vList2"/>
    <dgm:cxn modelId="{A7435758-14FD-44A2-A39F-0C2AA4C75A94}" type="presOf" srcId="{A65FC1D6-AAC3-4C94-9664-A6D830B44290}" destId="{DDCA33A7-62DF-4A38-A422-50130163538E}" srcOrd="0" destOrd="0" presId="urn:microsoft.com/office/officeart/2005/8/layout/vList2"/>
    <dgm:cxn modelId="{0FB9C458-2790-41A1-BC02-9014D7E61421}" srcId="{192F7762-F9B2-411F-9269-A2AFEA357E50}" destId="{EEC3DBBF-B115-4B8B-9CDF-48FBD9F5BB3F}" srcOrd="3" destOrd="0" parTransId="{21E92FF1-7A9E-474E-94CA-79FE2E40EA0A}" sibTransId="{01698400-D8D5-4685-848F-F8F590DF3657}"/>
    <dgm:cxn modelId="{693B098C-B31D-48DA-B1EE-4E4952BD1D52}" srcId="{192F7762-F9B2-411F-9269-A2AFEA357E50}" destId="{75AD0D6E-C1A7-4CE9-9575-C3477E6DCD1C}" srcOrd="0" destOrd="0" parTransId="{1510911E-6387-467D-B481-49D3B36061C2}" sibTransId="{D63FF1CA-8AD2-483F-A50E-288B76B99F18}"/>
    <dgm:cxn modelId="{A6D389AF-8304-4617-9182-82D064BA3876}" srcId="{192F7762-F9B2-411F-9269-A2AFEA357E50}" destId="{490A00F4-EE62-464E-97B2-0C10FBF9F40D}" srcOrd="1" destOrd="0" parTransId="{12FD1155-8755-4FBC-8DAD-A15D58F84AD9}" sibTransId="{45F6A7B1-9F06-43E7-90CA-3EFB52AE32BE}"/>
    <dgm:cxn modelId="{5FCD15DA-524B-423C-81F4-8BC06EB9069D}" type="presOf" srcId="{E4FD5A1A-FD2A-41D9-BE8C-535C26F49383}" destId="{94B24B96-44C1-4690-BFE7-D20D6E78E548}" srcOrd="0" destOrd="0" presId="urn:microsoft.com/office/officeart/2005/8/layout/vList2"/>
    <dgm:cxn modelId="{24EF75ED-6AF7-4130-81FB-774B33FCE1AA}" type="presOf" srcId="{EEC3DBBF-B115-4B8B-9CDF-48FBD9F5BB3F}" destId="{8BFC6038-15EE-4A91-BE5C-0218A4E64462}" srcOrd="0" destOrd="0" presId="urn:microsoft.com/office/officeart/2005/8/layout/vList2"/>
    <dgm:cxn modelId="{58D9B61F-B956-4850-9E22-8830CF7E0702}" type="presParOf" srcId="{FED16379-ED0A-4DB9-A5F5-3FC5388543AC}" destId="{9967B168-3231-4A98-B94B-F16EC075FA79}" srcOrd="0" destOrd="0" presId="urn:microsoft.com/office/officeart/2005/8/layout/vList2"/>
    <dgm:cxn modelId="{68A69F7A-001E-4E1E-AA72-3D144C93AD7C}" type="presParOf" srcId="{FED16379-ED0A-4DB9-A5F5-3FC5388543AC}" destId="{854B57B8-C466-47A1-8930-399AD6274E69}" srcOrd="1" destOrd="0" presId="urn:microsoft.com/office/officeart/2005/8/layout/vList2"/>
    <dgm:cxn modelId="{87025293-7F3D-4E32-B659-D9D1F6272390}" type="presParOf" srcId="{FED16379-ED0A-4DB9-A5F5-3FC5388543AC}" destId="{D6FE7307-0EED-4D20-A156-E127A76186DC}" srcOrd="2" destOrd="0" presId="urn:microsoft.com/office/officeart/2005/8/layout/vList2"/>
    <dgm:cxn modelId="{DFBFAA29-C2A5-431D-A57D-6A508E337EC5}" type="presParOf" srcId="{FED16379-ED0A-4DB9-A5F5-3FC5388543AC}" destId="{13135821-0DA1-4537-A463-D671A368C02D}" srcOrd="3" destOrd="0" presId="urn:microsoft.com/office/officeart/2005/8/layout/vList2"/>
    <dgm:cxn modelId="{344F1B41-AA1B-4C0F-AC81-D57EAF31868B}" type="presParOf" srcId="{FED16379-ED0A-4DB9-A5F5-3FC5388543AC}" destId="{94B24B96-44C1-4690-BFE7-D20D6E78E548}" srcOrd="4" destOrd="0" presId="urn:microsoft.com/office/officeart/2005/8/layout/vList2"/>
    <dgm:cxn modelId="{0F08EF1A-FE63-4EAE-BA59-B65A2AFE62F7}" type="presParOf" srcId="{FED16379-ED0A-4DB9-A5F5-3FC5388543AC}" destId="{31A76694-2314-479B-9AC5-BDF7E5B83DC1}" srcOrd="5" destOrd="0" presId="urn:microsoft.com/office/officeart/2005/8/layout/vList2"/>
    <dgm:cxn modelId="{7C9B4EA8-3C4B-4171-8EBA-6098DFAD64F0}" type="presParOf" srcId="{FED16379-ED0A-4DB9-A5F5-3FC5388543AC}" destId="{8BFC6038-15EE-4A91-BE5C-0218A4E64462}" srcOrd="6" destOrd="0" presId="urn:microsoft.com/office/officeart/2005/8/layout/vList2"/>
    <dgm:cxn modelId="{F774E4CC-CA5F-4067-A6B7-F5872A270D64}" type="presParOf" srcId="{FED16379-ED0A-4DB9-A5F5-3FC5388543AC}" destId="{75001419-1CEF-4C3D-9E01-ADAC88F140DE}" srcOrd="7" destOrd="0" presId="urn:microsoft.com/office/officeart/2005/8/layout/vList2"/>
    <dgm:cxn modelId="{4B2912CC-4908-47DD-B5AA-6410446AB790}" type="presParOf" srcId="{FED16379-ED0A-4DB9-A5F5-3FC5388543AC}" destId="{DDCA33A7-62DF-4A38-A422-50130163538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BC84DA-9214-49E3-AF8F-677B7971A71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CD5FE05-47C8-40A8-BC55-3E38216A9A54}">
      <dgm:prSet/>
      <dgm:spPr/>
      <dgm:t>
        <a:bodyPr/>
        <a:lstStyle/>
        <a:p>
          <a:r>
            <a:rPr lang="en-US" b="1"/>
            <a:t>Currency Recognition:</a:t>
          </a:r>
          <a:r>
            <a:rPr lang="en-US"/>
            <a:t> can be recognized using </a:t>
          </a:r>
        </a:p>
      </dgm:t>
    </dgm:pt>
    <dgm:pt modelId="{9E44303D-A7B2-4506-AC7D-A4C30E9F201E}" type="parTrans" cxnId="{A61E4DB5-107A-43D3-8146-6A76C7C02A6F}">
      <dgm:prSet/>
      <dgm:spPr/>
      <dgm:t>
        <a:bodyPr/>
        <a:lstStyle/>
        <a:p>
          <a:endParaRPr lang="en-US"/>
        </a:p>
      </dgm:t>
    </dgm:pt>
    <dgm:pt modelId="{FE582D7E-25CA-4AA7-9597-B170F73119D2}" type="sibTrans" cxnId="{A61E4DB5-107A-43D3-8146-6A76C7C02A6F}">
      <dgm:prSet/>
      <dgm:spPr/>
      <dgm:t>
        <a:bodyPr/>
        <a:lstStyle/>
        <a:p>
          <a:endParaRPr lang="en-US"/>
        </a:p>
      </dgm:t>
    </dgm:pt>
    <dgm:pt modelId="{CBC6713E-BAA7-41AF-BCF7-57AA4E543DF3}">
      <dgm:prSet/>
      <dgm:spPr/>
      <dgm:t>
        <a:bodyPr/>
        <a:lstStyle/>
        <a:p>
          <a:r>
            <a:rPr lang="en-US"/>
            <a:t>Size</a:t>
          </a:r>
        </a:p>
      </dgm:t>
    </dgm:pt>
    <dgm:pt modelId="{C1B37D31-BF03-4361-815A-82F4B5A2DB37}" type="parTrans" cxnId="{C87E2B76-F170-429D-B9B3-100F4AF824F0}">
      <dgm:prSet/>
      <dgm:spPr/>
      <dgm:t>
        <a:bodyPr/>
        <a:lstStyle/>
        <a:p>
          <a:endParaRPr lang="en-US"/>
        </a:p>
      </dgm:t>
    </dgm:pt>
    <dgm:pt modelId="{96579938-5D57-471B-831E-21C6CA9FED5F}" type="sibTrans" cxnId="{C87E2B76-F170-429D-B9B3-100F4AF824F0}">
      <dgm:prSet/>
      <dgm:spPr/>
      <dgm:t>
        <a:bodyPr/>
        <a:lstStyle/>
        <a:p>
          <a:endParaRPr lang="en-US"/>
        </a:p>
      </dgm:t>
    </dgm:pt>
    <dgm:pt modelId="{0F73A969-FEE9-41D9-A813-686AEE5E4956}">
      <dgm:prSet/>
      <dgm:spPr/>
      <dgm:t>
        <a:bodyPr/>
        <a:lstStyle/>
        <a:p>
          <a:r>
            <a:rPr lang="en-US"/>
            <a:t>color</a:t>
          </a:r>
        </a:p>
      </dgm:t>
    </dgm:pt>
    <dgm:pt modelId="{E3001635-DDA8-4C2C-9EC1-B589754384B9}" type="parTrans" cxnId="{08F81A47-64CD-4EC2-89BA-75EA1DD17D7F}">
      <dgm:prSet/>
      <dgm:spPr/>
      <dgm:t>
        <a:bodyPr/>
        <a:lstStyle/>
        <a:p>
          <a:endParaRPr lang="en-US"/>
        </a:p>
      </dgm:t>
    </dgm:pt>
    <dgm:pt modelId="{B54BFA63-901C-4EC9-84A2-2E06D5982131}" type="sibTrans" cxnId="{08F81A47-64CD-4EC2-89BA-75EA1DD17D7F}">
      <dgm:prSet/>
      <dgm:spPr/>
      <dgm:t>
        <a:bodyPr/>
        <a:lstStyle/>
        <a:p>
          <a:endParaRPr lang="en-US"/>
        </a:p>
      </dgm:t>
    </dgm:pt>
    <dgm:pt modelId="{FA316DC4-7552-4ADD-ADBA-EE9B83E529A2}">
      <dgm:prSet/>
      <dgm:spPr/>
      <dgm:t>
        <a:bodyPr/>
        <a:lstStyle/>
        <a:p>
          <a:r>
            <a:rPr lang="en-US"/>
            <a:t>symbol</a:t>
          </a:r>
        </a:p>
      </dgm:t>
    </dgm:pt>
    <dgm:pt modelId="{F86C6537-DA12-4C02-85EB-D95E8B94EAB0}" type="parTrans" cxnId="{4BF28E91-8C03-4E7F-A73A-66DECD9E92DA}">
      <dgm:prSet/>
      <dgm:spPr/>
      <dgm:t>
        <a:bodyPr/>
        <a:lstStyle/>
        <a:p>
          <a:endParaRPr lang="en-US"/>
        </a:p>
      </dgm:t>
    </dgm:pt>
    <dgm:pt modelId="{8B651B33-FDF8-407B-9044-1C2EEDBFFA3F}" type="sibTrans" cxnId="{4BF28E91-8C03-4E7F-A73A-66DECD9E92DA}">
      <dgm:prSet/>
      <dgm:spPr/>
      <dgm:t>
        <a:bodyPr/>
        <a:lstStyle/>
        <a:p>
          <a:endParaRPr lang="en-US"/>
        </a:p>
      </dgm:t>
    </dgm:pt>
    <dgm:pt modelId="{E72FAD7A-204A-4537-A1CE-D02A96CEE560}">
      <dgm:prSet/>
      <dgm:spPr/>
      <dgm:t>
        <a:bodyPr/>
        <a:lstStyle/>
        <a:p>
          <a:r>
            <a:rPr lang="en-US"/>
            <a:t>text</a:t>
          </a:r>
        </a:p>
      </dgm:t>
    </dgm:pt>
    <dgm:pt modelId="{E5BE6C99-6550-4450-BFD9-EDB66C9FD133}" type="parTrans" cxnId="{46996C31-CC9C-4586-A4A3-55ECB3F3DD32}">
      <dgm:prSet/>
      <dgm:spPr/>
      <dgm:t>
        <a:bodyPr/>
        <a:lstStyle/>
        <a:p>
          <a:endParaRPr lang="en-US"/>
        </a:p>
      </dgm:t>
    </dgm:pt>
    <dgm:pt modelId="{D5660863-B00C-48A8-B8B5-1B5A519E7154}" type="sibTrans" cxnId="{46996C31-CC9C-4586-A4A3-55ECB3F3DD32}">
      <dgm:prSet/>
      <dgm:spPr/>
      <dgm:t>
        <a:bodyPr/>
        <a:lstStyle/>
        <a:p>
          <a:endParaRPr lang="en-US"/>
        </a:p>
      </dgm:t>
    </dgm:pt>
    <dgm:pt modelId="{9A576579-A927-49F3-B68A-95FF7D12945C}">
      <dgm:prSet/>
      <dgm:spPr/>
      <dgm:t>
        <a:bodyPr/>
        <a:lstStyle/>
        <a:p>
          <a:r>
            <a:rPr lang="en-US" b="1"/>
            <a:t>Face recognition feature: </a:t>
          </a:r>
          <a:endParaRPr lang="en-US"/>
        </a:p>
      </dgm:t>
    </dgm:pt>
    <dgm:pt modelId="{C3B4633C-1503-4855-B93F-2BB94418227A}" type="parTrans" cxnId="{C58A4A2C-F76A-4A70-8156-887481EEFA70}">
      <dgm:prSet/>
      <dgm:spPr/>
      <dgm:t>
        <a:bodyPr/>
        <a:lstStyle/>
        <a:p>
          <a:endParaRPr lang="en-US"/>
        </a:p>
      </dgm:t>
    </dgm:pt>
    <dgm:pt modelId="{3D813CF4-E406-4D44-AFA8-BF38DA5D46BB}" type="sibTrans" cxnId="{C58A4A2C-F76A-4A70-8156-887481EEFA70}">
      <dgm:prSet/>
      <dgm:spPr/>
      <dgm:t>
        <a:bodyPr/>
        <a:lstStyle/>
        <a:p>
          <a:endParaRPr lang="en-US"/>
        </a:p>
      </dgm:t>
    </dgm:pt>
    <dgm:pt modelId="{4100BED0-CF77-4220-BD81-BE0395668A36}">
      <dgm:prSet/>
      <dgm:spPr/>
      <dgm:t>
        <a:bodyPr/>
        <a:lstStyle/>
        <a:p>
          <a:r>
            <a:rPr lang="en-US" dirty="0"/>
            <a:t>will recognize the photos for people added by the user</a:t>
          </a:r>
        </a:p>
      </dgm:t>
    </dgm:pt>
    <dgm:pt modelId="{C5101EA3-BB96-4876-9651-C1026F7283E3}" type="parTrans" cxnId="{E25DB616-DC2C-4FFF-BFD5-96D6B1552EFE}">
      <dgm:prSet/>
      <dgm:spPr/>
      <dgm:t>
        <a:bodyPr/>
        <a:lstStyle/>
        <a:p>
          <a:endParaRPr lang="en-US"/>
        </a:p>
      </dgm:t>
    </dgm:pt>
    <dgm:pt modelId="{1D0BF1F2-1F71-4F23-8321-9DE05106CCF7}" type="sibTrans" cxnId="{E25DB616-DC2C-4FFF-BFD5-96D6B1552EFE}">
      <dgm:prSet/>
      <dgm:spPr/>
      <dgm:t>
        <a:bodyPr/>
        <a:lstStyle/>
        <a:p>
          <a:endParaRPr lang="en-US"/>
        </a:p>
      </dgm:t>
    </dgm:pt>
    <dgm:pt modelId="{6EEEFCDD-1777-4195-A73C-D5FC1DDADFBD}">
      <dgm:prSet/>
      <dgm:spPr/>
      <dgm:t>
        <a:bodyPr/>
        <a:lstStyle/>
        <a:p>
          <a:r>
            <a:rPr lang="en-US"/>
            <a:t>let users add other people to be recognized in the future</a:t>
          </a:r>
        </a:p>
      </dgm:t>
    </dgm:pt>
    <dgm:pt modelId="{3B828556-4B0B-4676-8918-6D4BC4DE2966}" type="parTrans" cxnId="{ACF0AA38-70D3-49E1-8416-E8AEAC1D6362}">
      <dgm:prSet/>
      <dgm:spPr/>
      <dgm:t>
        <a:bodyPr/>
        <a:lstStyle/>
        <a:p>
          <a:endParaRPr lang="en-US"/>
        </a:p>
      </dgm:t>
    </dgm:pt>
    <dgm:pt modelId="{3704CD77-50F5-493E-AF1C-BA3E2D5DE3F5}" type="sibTrans" cxnId="{ACF0AA38-70D3-49E1-8416-E8AEAC1D6362}">
      <dgm:prSet/>
      <dgm:spPr/>
      <dgm:t>
        <a:bodyPr/>
        <a:lstStyle/>
        <a:p>
          <a:endParaRPr lang="en-US"/>
        </a:p>
      </dgm:t>
    </dgm:pt>
    <dgm:pt modelId="{59C25BF7-B99A-4AAB-A67D-A135CB4F8C49}">
      <dgm:prSet/>
      <dgm:spPr/>
      <dgm:t>
        <a:bodyPr/>
        <a:lstStyle/>
        <a:p>
          <a:r>
            <a:rPr lang="en-US"/>
            <a:t>This feature can add to the online scene.</a:t>
          </a:r>
        </a:p>
      </dgm:t>
    </dgm:pt>
    <dgm:pt modelId="{0657919F-F0FD-4C28-9734-B974E273AFDF}" type="parTrans" cxnId="{1EECED2E-18F4-4F29-A3B1-3A24953DAE93}">
      <dgm:prSet/>
      <dgm:spPr/>
      <dgm:t>
        <a:bodyPr/>
        <a:lstStyle/>
        <a:p>
          <a:endParaRPr lang="en-US"/>
        </a:p>
      </dgm:t>
    </dgm:pt>
    <dgm:pt modelId="{2CB6F427-43DB-435D-9545-46C6987EB7DA}" type="sibTrans" cxnId="{1EECED2E-18F4-4F29-A3B1-3A24953DAE93}">
      <dgm:prSet/>
      <dgm:spPr/>
      <dgm:t>
        <a:bodyPr/>
        <a:lstStyle/>
        <a:p>
          <a:endParaRPr lang="en-US"/>
        </a:p>
      </dgm:t>
    </dgm:pt>
    <dgm:pt modelId="{890EB76C-B91C-4E15-A94A-3B8172C3BD28}">
      <dgm:prSet/>
      <dgm:spPr/>
      <dgm:t>
        <a:bodyPr/>
        <a:lstStyle/>
        <a:p>
          <a:r>
            <a:rPr lang="en-US" b="1"/>
            <a:t>Tools used: OPENCV</a:t>
          </a:r>
          <a:endParaRPr lang="en-US"/>
        </a:p>
      </dgm:t>
    </dgm:pt>
    <dgm:pt modelId="{C5405858-D553-4C6F-869F-A382DDAFFCAB}" type="parTrans" cxnId="{7F63C6E1-3982-4FB0-82ED-93358C58340F}">
      <dgm:prSet/>
      <dgm:spPr/>
      <dgm:t>
        <a:bodyPr/>
        <a:lstStyle/>
        <a:p>
          <a:endParaRPr lang="en-US"/>
        </a:p>
      </dgm:t>
    </dgm:pt>
    <dgm:pt modelId="{6E451E89-6363-4238-9FCE-8918BDE519EB}" type="sibTrans" cxnId="{7F63C6E1-3982-4FB0-82ED-93358C58340F}">
      <dgm:prSet/>
      <dgm:spPr/>
      <dgm:t>
        <a:bodyPr/>
        <a:lstStyle/>
        <a:p>
          <a:endParaRPr lang="en-US"/>
        </a:p>
      </dgm:t>
    </dgm:pt>
    <dgm:pt modelId="{21E19FFA-5B73-4135-B4E8-8C42EE7C76B7}" type="pres">
      <dgm:prSet presAssocID="{04BC84DA-9214-49E3-AF8F-677B7971A71A}" presName="linear" presStyleCnt="0">
        <dgm:presLayoutVars>
          <dgm:animLvl val="lvl"/>
          <dgm:resizeHandles val="exact"/>
        </dgm:presLayoutVars>
      </dgm:prSet>
      <dgm:spPr/>
    </dgm:pt>
    <dgm:pt modelId="{A2626ED4-50E5-46A6-9E6A-26397EC6355B}" type="pres">
      <dgm:prSet presAssocID="{1CD5FE05-47C8-40A8-BC55-3E38216A9A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A497C08-D57F-4802-BA4C-5D9BE9F1B35A}" type="pres">
      <dgm:prSet presAssocID="{1CD5FE05-47C8-40A8-BC55-3E38216A9A54}" presName="childText" presStyleLbl="revTx" presStyleIdx="0" presStyleCnt="2">
        <dgm:presLayoutVars>
          <dgm:bulletEnabled val="1"/>
        </dgm:presLayoutVars>
      </dgm:prSet>
      <dgm:spPr/>
    </dgm:pt>
    <dgm:pt modelId="{073F829C-14CC-4DB8-A29E-C3D75CEE38BC}" type="pres">
      <dgm:prSet presAssocID="{9A576579-A927-49F3-B68A-95FF7D12945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B4EE23E-9B9F-4BA2-88A7-27EB3A23FE6E}" type="pres">
      <dgm:prSet presAssocID="{9A576579-A927-49F3-B68A-95FF7D12945C}" presName="childText" presStyleLbl="revTx" presStyleIdx="1" presStyleCnt="2">
        <dgm:presLayoutVars>
          <dgm:bulletEnabled val="1"/>
        </dgm:presLayoutVars>
      </dgm:prSet>
      <dgm:spPr/>
    </dgm:pt>
    <dgm:pt modelId="{16A62078-C337-4C08-B8FB-84B83C549E7A}" type="pres">
      <dgm:prSet presAssocID="{890EB76C-B91C-4E15-A94A-3B8172C3BD2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7256204-E3E4-4733-8132-219E4EEF285E}" type="presOf" srcId="{04BC84DA-9214-49E3-AF8F-677B7971A71A}" destId="{21E19FFA-5B73-4135-B4E8-8C42EE7C76B7}" srcOrd="0" destOrd="0" presId="urn:microsoft.com/office/officeart/2005/8/layout/vList2"/>
    <dgm:cxn modelId="{CEC64912-2360-468F-8F68-86C5A2C582BE}" type="presOf" srcId="{1CD5FE05-47C8-40A8-BC55-3E38216A9A54}" destId="{A2626ED4-50E5-46A6-9E6A-26397EC6355B}" srcOrd="0" destOrd="0" presId="urn:microsoft.com/office/officeart/2005/8/layout/vList2"/>
    <dgm:cxn modelId="{E25DB616-DC2C-4FFF-BFD5-96D6B1552EFE}" srcId="{9A576579-A927-49F3-B68A-95FF7D12945C}" destId="{4100BED0-CF77-4220-BD81-BE0395668A36}" srcOrd="0" destOrd="0" parTransId="{C5101EA3-BB96-4876-9651-C1026F7283E3}" sibTransId="{1D0BF1F2-1F71-4F23-8321-9DE05106CCF7}"/>
    <dgm:cxn modelId="{1D8B001E-12CE-466C-AA1C-FD746F4393F6}" type="presOf" srcId="{890EB76C-B91C-4E15-A94A-3B8172C3BD28}" destId="{16A62078-C337-4C08-B8FB-84B83C549E7A}" srcOrd="0" destOrd="0" presId="urn:microsoft.com/office/officeart/2005/8/layout/vList2"/>
    <dgm:cxn modelId="{C58A4A2C-F76A-4A70-8156-887481EEFA70}" srcId="{04BC84DA-9214-49E3-AF8F-677B7971A71A}" destId="{9A576579-A927-49F3-B68A-95FF7D12945C}" srcOrd="1" destOrd="0" parTransId="{C3B4633C-1503-4855-B93F-2BB94418227A}" sibTransId="{3D813CF4-E406-4D44-AFA8-BF38DA5D46BB}"/>
    <dgm:cxn modelId="{4A50ED2E-A9E1-4CD8-9426-EED7987DD185}" type="presOf" srcId="{9A576579-A927-49F3-B68A-95FF7D12945C}" destId="{073F829C-14CC-4DB8-A29E-C3D75CEE38BC}" srcOrd="0" destOrd="0" presId="urn:microsoft.com/office/officeart/2005/8/layout/vList2"/>
    <dgm:cxn modelId="{1EECED2E-18F4-4F29-A3B1-3A24953DAE93}" srcId="{9A576579-A927-49F3-B68A-95FF7D12945C}" destId="{59C25BF7-B99A-4AAB-A67D-A135CB4F8C49}" srcOrd="2" destOrd="0" parTransId="{0657919F-F0FD-4C28-9734-B974E273AFDF}" sibTransId="{2CB6F427-43DB-435D-9545-46C6987EB7DA}"/>
    <dgm:cxn modelId="{46996C31-CC9C-4586-A4A3-55ECB3F3DD32}" srcId="{1CD5FE05-47C8-40A8-BC55-3E38216A9A54}" destId="{E72FAD7A-204A-4537-A1CE-D02A96CEE560}" srcOrd="3" destOrd="0" parTransId="{E5BE6C99-6550-4450-BFD9-EDB66C9FD133}" sibTransId="{D5660863-B00C-48A8-B8B5-1B5A519E7154}"/>
    <dgm:cxn modelId="{ACF0AA38-70D3-49E1-8416-E8AEAC1D6362}" srcId="{9A576579-A927-49F3-B68A-95FF7D12945C}" destId="{6EEEFCDD-1777-4195-A73C-D5FC1DDADFBD}" srcOrd="1" destOrd="0" parTransId="{3B828556-4B0B-4676-8918-6D4BC4DE2966}" sibTransId="{3704CD77-50F5-493E-AF1C-BA3E2D5DE3F5}"/>
    <dgm:cxn modelId="{08F81A47-64CD-4EC2-89BA-75EA1DD17D7F}" srcId="{1CD5FE05-47C8-40A8-BC55-3E38216A9A54}" destId="{0F73A969-FEE9-41D9-A813-686AEE5E4956}" srcOrd="1" destOrd="0" parTransId="{E3001635-DDA8-4C2C-9EC1-B589754384B9}" sibTransId="{B54BFA63-901C-4EC9-84A2-2E06D5982131}"/>
    <dgm:cxn modelId="{0219F14C-BBC6-4707-8B06-32A492CDE271}" type="presOf" srcId="{0F73A969-FEE9-41D9-A813-686AEE5E4956}" destId="{FA497C08-D57F-4802-BA4C-5D9BE9F1B35A}" srcOrd="0" destOrd="1" presId="urn:microsoft.com/office/officeart/2005/8/layout/vList2"/>
    <dgm:cxn modelId="{C87E2B76-F170-429D-B9B3-100F4AF824F0}" srcId="{1CD5FE05-47C8-40A8-BC55-3E38216A9A54}" destId="{CBC6713E-BAA7-41AF-BCF7-57AA4E543DF3}" srcOrd="0" destOrd="0" parTransId="{C1B37D31-BF03-4361-815A-82F4B5A2DB37}" sibTransId="{96579938-5D57-471B-831E-21C6CA9FED5F}"/>
    <dgm:cxn modelId="{715E9E7B-7D55-4B4C-A6C3-F2953A633F01}" type="presOf" srcId="{CBC6713E-BAA7-41AF-BCF7-57AA4E543DF3}" destId="{FA497C08-D57F-4802-BA4C-5D9BE9F1B35A}" srcOrd="0" destOrd="0" presId="urn:microsoft.com/office/officeart/2005/8/layout/vList2"/>
    <dgm:cxn modelId="{89841A8F-3EAD-4837-9061-800D97794367}" type="presOf" srcId="{6EEEFCDD-1777-4195-A73C-D5FC1DDADFBD}" destId="{7B4EE23E-9B9F-4BA2-88A7-27EB3A23FE6E}" srcOrd="0" destOrd="1" presId="urn:microsoft.com/office/officeart/2005/8/layout/vList2"/>
    <dgm:cxn modelId="{4BF28E91-8C03-4E7F-A73A-66DECD9E92DA}" srcId="{1CD5FE05-47C8-40A8-BC55-3E38216A9A54}" destId="{FA316DC4-7552-4ADD-ADBA-EE9B83E529A2}" srcOrd="2" destOrd="0" parTransId="{F86C6537-DA12-4C02-85EB-D95E8B94EAB0}" sibTransId="{8B651B33-FDF8-407B-9044-1C2EEDBFFA3F}"/>
    <dgm:cxn modelId="{6A42339F-66C7-4786-BE63-8340D8672E23}" type="presOf" srcId="{4100BED0-CF77-4220-BD81-BE0395668A36}" destId="{7B4EE23E-9B9F-4BA2-88A7-27EB3A23FE6E}" srcOrd="0" destOrd="0" presId="urn:microsoft.com/office/officeart/2005/8/layout/vList2"/>
    <dgm:cxn modelId="{EFB4C4A1-1A9E-4634-813A-E56B0A497C03}" type="presOf" srcId="{59C25BF7-B99A-4AAB-A67D-A135CB4F8C49}" destId="{7B4EE23E-9B9F-4BA2-88A7-27EB3A23FE6E}" srcOrd="0" destOrd="2" presId="urn:microsoft.com/office/officeart/2005/8/layout/vList2"/>
    <dgm:cxn modelId="{C28394AA-2027-44D7-AA02-3D0A268210BE}" type="presOf" srcId="{FA316DC4-7552-4ADD-ADBA-EE9B83E529A2}" destId="{FA497C08-D57F-4802-BA4C-5D9BE9F1B35A}" srcOrd="0" destOrd="2" presId="urn:microsoft.com/office/officeart/2005/8/layout/vList2"/>
    <dgm:cxn modelId="{A61E4DB5-107A-43D3-8146-6A76C7C02A6F}" srcId="{04BC84DA-9214-49E3-AF8F-677B7971A71A}" destId="{1CD5FE05-47C8-40A8-BC55-3E38216A9A54}" srcOrd="0" destOrd="0" parTransId="{9E44303D-A7B2-4506-AC7D-A4C30E9F201E}" sibTransId="{FE582D7E-25CA-4AA7-9597-B170F73119D2}"/>
    <dgm:cxn modelId="{AEA5A6CF-F505-482C-B3F3-7A64D2B9C54E}" type="presOf" srcId="{E72FAD7A-204A-4537-A1CE-D02A96CEE560}" destId="{FA497C08-D57F-4802-BA4C-5D9BE9F1B35A}" srcOrd="0" destOrd="3" presId="urn:microsoft.com/office/officeart/2005/8/layout/vList2"/>
    <dgm:cxn modelId="{7F63C6E1-3982-4FB0-82ED-93358C58340F}" srcId="{04BC84DA-9214-49E3-AF8F-677B7971A71A}" destId="{890EB76C-B91C-4E15-A94A-3B8172C3BD28}" srcOrd="2" destOrd="0" parTransId="{C5405858-D553-4C6F-869F-A382DDAFFCAB}" sibTransId="{6E451E89-6363-4238-9FCE-8918BDE519EB}"/>
    <dgm:cxn modelId="{4E712E1C-2CCE-46E2-8401-AB9EC9B7F3B4}" type="presParOf" srcId="{21E19FFA-5B73-4135-B4E8-8C42EE7C76B7}" destId="{A2626ED4-50E5-46A6-9E6A-26397EC6355B}" srcOrd="0" destOrd="0" presId="urn:microsoft.com/office/officeart/2005/8/layout/vList2"/>
    <dgm:cxn modelId="{883F1847-F954-45E2-A45D-31988F47696D}" type="presParOf" srcId="{21E19FFA-5B73-4135-B4E8-8C42EE7C76B7}" destId="{FA497C08-D57F-4802-BA4C-5D9BE9F1B35A}" srcOrd="1" destOrd="0" presId="urn:microsoft.com/office/officeart/2005/8/layout/vList2"/>
    <dgm:cxn modelId="{6B6FD300-EC83-48EE-AF88-1F39AB66BB89}" type="presParOf" srcId="{21E19FFA-5B73-4135-B4E8-8C42EE7C76B7}" destId="{073F829C-14CC-4DB8-A29E-C3D75CEE38BC}" srcOrd="2" destOrd="0" presId="urn:microsoft.com/office/officeart/2005/8/layout/vList2"/>
    <dgm:cxn modelId="{8E8E4A9A-32D1-4550-9476-C01678C84C91}" type="presParOf" srcId="{21E19FFA-5B73-4135-B4E8-8C42EE7C76B7}" destId="{7B4EE23E-9B9F-4BA2-88A7-27EB3A23FE6E}" srcOrd="3" destOrd="0" presId="urn:microsoft.com/office/officeart/2005/8/layout/vList2"/>
    <dgm:cxn modelId="{BEEEDFE2-131B-4246-9A11-3C9087BAA4C9}" type="presParOf" srcId="{21E19FFA-5B73-4135-B4E8-8C42EE7C76B7}" destId="{16A62078-C337-4C08-B8FB-84B83C549E7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3B8C24-1254-49A3-9253-4C27FF9BC36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81E30D-D0D7-4008-8E1C-EEA9FB6BBA66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Egypt Currency </a:t>
          </a:r>
          <a:endParaRPr lang="en-US"/>
        </a:p>
      </dgm:t>
    </dgm:pt>
    <dgm:pt modelId="{B1D7FB5E-ED9F-4DB4-9318-A8A5981E4FE1}" type="parTrans" cxnId="{88A21F39-8AAE-4EB4-BAD2-FE18191D1815}">
      <dgm:prSet/>
      <dgm:spPr/>
      <dgm:t>
        <a:bodyPr/>
        <a:lstStyle/>
        <a:p>
          <a:endParaRPr lang="en-US"/>
        </a:p>
      </dgm:t>
    </dgm:pt>
    <dgm:pt modelId="{6DAC3E7C-D9F3-4215-BD90-A2BB52C2C821}" type="sibTrans" cxnId="{88A21F39-8AAE-4EB4-BAD2-FE18191D1815}">
      <dgm:prSet/>
      <dgm:spPr/>
      <dgm:t>
        <a:bodyPr/>
        <a:lstStyle/>
        <a:p>
          <a:endParaRPr lang="en-US"/>
        </a:p>
      </dgm:t>
    </dgm:pt>
    <dgm:pt modelId="{67966288-0F0C-48C5-81EF-66120F1C62FB}">
      <dgm:prSet/>
      <dgm:spPr/>
      <dgm:t>
        <a:bodyPr/>
        <a:lstStyle/>
        <a:p>
          <a:r>
            <a:rPr lang="en-US" dirty="0"/>
            <a:t>Published on Kaggle.</a:t>
          </a:r>
        </a:p>
      </dgm:t>
    </dgm:pt>
    <dgm:pt modelId="{D6A9880A-C6F6-4EB8-8E49-50B35B452FAB}" type="parTrans" cxnId="{087FDCD9-9A45-45D6-A4D3-A00DA8B60E3F}">
      <dgm:prSet/>
      <dgm:spPr/>
      <dgm:t>
        <a:bodyPr/>
        <a:lstStyle/>
        <a:p>
          <a:endParaRPr lang="en-US"/>
        </a:p>
      </dgm:t>
    </dgm:pt>
    <dgm:pt modelId="{CB61EB42-236A-4D48-BEE3-1FDFE1EE3240}" type="sibTrans" cxnId="{087FDCD9-9A45-45D6-A4D3-A00DA8B60E3F}">
      <dgm:prSet/>
      <dgm:spPr/>
      <dgm:t>
        <a:bodyPr/>
        <a:lstStyle/>
        <a:p>
          <a:endParaRPr lang="en-US"/>
        </a:p>
      </dgm:t>
    </dgm:pt>
    <dgm:pt modelId="{17C1B9E8-4B07-4BFE-8761-736CDBA39F2F}">
      <dgm:prSet/>
      <dgm:spPr/>
      <dgm:t>
        <a:bodyPr/>
        <a:lstStyle/>
        <a:p>
          <a:r>
            <a:rPr lang="en-US" dirty="0"/>
            <a:t>Contains +9000 images for Egyptian currency.</a:t>
          </a:r>
        </a:p>
      </dgm:t>
    </dgm:pt>
    <dgm:pt modelId="{0062195B-7C12-4808-B2F0-6895C62C5248}" type="parTrans" cxnId="{9C2472B4-1E4A-4309-BEF1-CF504C0A7EFD}">
      <dgm:prSet/>
      <dgm:spPr/>
      <dgm:t>
        <a:bodyPr/>
        <a:lstStyle/>
        <a:p>
          <a:endParaRPr lang="en-US"/>
        </a:p>
      </dgm:t>
    </dgm:pt>
    <dgm:pt modelId="{E2400FA3-B9FF-4D50-BA9D-23C6B1142637}" type="sibTrans" cxnId="{9C2472B4-1E4A-4309-BEF1-CF504C0A7EFD}">
      <dgm:prSet/>
      <dgm:spPr/>
      <dgm:t>
        <a:bodyPr/>
        <a:lstStyle/>
        <a:p>
          <a:endParaRPr lang="en-US"/>
        </a:p>
      </dgm:t>
    </dgm:pt>
    <dgm:pt modelId="{FC792779-E8E3-4798-8B38-1DE4F4A4EC31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Object Detection Dataset.</a:t>
          </a:r>
          <a:endParaRPr lang="en-US"/>
        </a:p>
      </dgm:t>
    </dgm:pt>
    <dgm:pt modelId="{E340DB51-7816-4BFB-9B8B-E5ADD4CF1E30}" type="parTrans" cxnId="{2381748D-9884-4FD6-9E5D-1DD8E8689ED7}">
      <dgm:prSet/>
      <dgm:spPr/>
      <dgm:t>
        <a:bodyPr/>
        <a:lstStyle/>
        <a:p>
          <a:endParaRPr lang="en-US"/>
        </a:p>
      </dgm:t>
    </dgm:pt>
    <dgm:pt modelId="{E3D82D5D-5CF6-4248-A10F-93B1CCCC75C8}" type="sibTrans" cxnId="{2381748D-9884-4FD6-9E5D-1DD8E8689ED7}">
      <dgm:prSet/>
      <dgm:spPr/>
      <dgm:t>
        <a:bodyPr/>
        <a:lstStyle/>
        <a:p>
          <a:endParaRPr lang="en-US"/>
        </a:p>
      </dgm:t>
    </dgm:pt>
    <dgm:pt modelId="{6D7B4DEE-043E-4E13-8960-3FC31DC75089}">
      <dgm:prSet/>
      <dgm:spPr/>
      <dgm:t>
        <a:bodyPr/>
        <a:lstStyle/>
        <a:p>
          <a:r>
            <a:rPr lang="en-US"/>
            <a:t>Published by Google Research.</a:t>
          </a:r>
        </a:p>
      </dgm:t>
    </dgm:pt>
    <dgm:pt modelId="{984C7B43-7A70-4C39-8972-C805ECEDB53E}" type="parTrans" cxnId="{A988A1A0-C3FE-4BCC-8D99-048EC48BEA36}">
      <dgm:prSet/>
      <dgm:spPr/>
      <dgm:t>
        <a:bodyPr/>
        <a:lstStyle/>
        <a:p>
          <a:endParaRPr lang="en-US"/>
        </a:p>
      </dgm:t>
    </dgm:pt>
    <dgm:pt modelId="{DD32E509-ADAC-41AA-8793-EDF688CF3664}" type="sibTrans" cxnId="{A988A1A0-C3FE-4BCC-8D99-048EC48BEA36}">
      <dgm:prSet/>
      <dgm:spPr/>
      <dgm:t>
        <a:bodyPr/>
        <a:lstStyle/>
        <a:p>
          <a:endParaRPr lang="en-US"/>
        </a:p>
      </dgm:t>
    </dgm:pt>
    <dgm:pt modelId="{A8325EFF-9A0C-47EF-BA08-4E0B566F1252}">
      <dgm:prSet/>
      <dgm:spPr/>
      <dgm:t>
        <a:bodyPr/>
        <a:lstStyle/>
        <a:p>
          <a:r>
            <a:rPr lang="en-US" dirty="0"/>
            <a:t>Contains over +1.5 million images.</a:t>
          </a:r>
        </a:p>
      </dgm:t>
    </dgm:pt>
    <dgm:pt modelId="{3C4DEBB6-F0DF-4F03-B1A5-B5BA507CABF6}" type="parTrans" cxnId="{B89DF26A-F220-45AF-90B6-205C43EDD174}">
      <dgm:prSet/>
      <dgm:spPr/>
      <dgm:t>
        <a:bodyPr/>
        <a:lstStyle/>
        <a:p>
          <a:endParaRPr lang="en-US"/>
        </a:p>
      </dgm:t>
    </dgm:pt>
    <dgm:pt modelId="{C30EC7FD-58A1-4CE4-A91F-A99DBDEA5128}" type="sibTrans" cxnId="{B89DF26A-F220-45AF-90B6-205C43EDD174}">
      <dgm:prSet/>
      <dgm:spPr/>
      <dgm:t>
        <a:bodyPr/>
        <a:lstStyle/>
        <a:p>
          <a:endParaRPr lang="en-US"/>
        </a:p>
      </dgm:t>
    </dgm:pt>
    <dgm:pt modelId="{5B698137-D52E-4CCC-963D-937E95DD2A55}">
      <dgm:prSet/>
      <dgm:spPr/>
      <dgm:t>
        <a:bodyPr/>
        <a:lstStyle/>
        <a:p>
          <a:r>
            <a:rPr lang="en-US"/>
            <a:t>+500 category.</a:t>
          </a:r>
        </a:p>
      </dgm:t>
    </dgm:pt>
    <dgm:pt modelId="{45EA25B0-C8AE-4B06-8648-75CFE497B92B}" type="parTrans" cxnId="{2A62E3CE-6A57-4CCB-96EB-070584134A5E}">
      <dgm:prSet/>
      <dgm:spPr/>
      <dgm:t>
        <a:bodyPr/>
        <a:lstStyle/>
        <a:p>
          <a:endParaRPr lang="en-US"/>
        </a:p>
      </dgm:t>
    </dgm:pt>
    <dgm:pt modelId="{4D2A9963-A0CE-4FE2-9B42-03E4E4F8E3E3}" type="sibTrans" cxnId="{2A62E3CE-6A57-4CCB-96EB-070584134A5E}">
      <dgm:prSet/>
      <dgm:spPr/>
      <dgm:t>
        <a:bodyPr/>
        <a:lstStyle/>
        <a:p>
          <a:endParaRPr lang="en-US"/>
        </a:p>
      </dgm:t>
    </dgm:pt>
    <dgm:pt modelId="{DF0ADB90-0DB5-43CC-BF40-184EFC7D7BBD}" type="pres">
      <dgm:prSet presAssocID="{003B8C24-1254-49A3-9253-4C27FF9BC365}" presName="linear" presStyleCnt="0">
        <dgm:presLayoutVars>
          <dgm:animLvl val="lvl"/>
          <dgm:resizeHandles val="exact"/>
        </dgm:presLayoutVars>
      </dgm:prSet>
      <dgm:spPr/>
    </dgm:pt>
    <dgm:pt modelId="{C246C77D-E08B-4AF1-9D19-CC53A724F85E}" type="pres">
      <dgm:prSet presAssocID="{4181E30D-D0D7-4008-8E1C-EEA9FB6BBA6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F07A4A-60DC-44AA-81BB-1384E5C8ED18}" type="pres">
      <dgm:prSet presAssocID="{4181E30D-D0D7-4008-8E1C-EEA9FB6BBA66}" presName="childText" presStyleLbl="revTx" presStyleIdx="0" presStyleCnt="2">
        <dgm:presLayoutVars>
          <dgm:bulletEnabled val="1"/>
        </dgm:presLayoutVars>
      </dgm:prSet>
      <dgm:spPr/>
    </dgm:pt>
    <dgm:pt modelId="{9DEA56B9-1812-47CF-BBEF-A73EB0B9C997}" type="pres">
      <dgm:prSet presAssocID="{FC792779-E8E3-4798-8B38-1DE4F4A4EC3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FED9158-9BA4-46F3-BF39-CED4C9CE0417}" type="pres">
      <dgm:prSet presAssocID="{FC792779-E8E3-4798-8B38-1DE4F4A4EC3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1B9701D-6FC0-4921-8FFB-2DEB5C29C02F}" type="presOf" srcId="{67966288-0F0C-48C5-81EF-66120F1C62FB}" destId="{0DF07A4A-60DC-44AA-81BB-1384E5C8ED18}" srcOrd="0" destOrd="0" presId="urn:microsoft.com/office/officeart/2005/8/layout/vList2"/>
    <dgm:cxn modelId="{88A21F39-8AAE-4EB4-BAD2-FE18191D1815}" srcId="{003B8C24-1254-49A3-9253-4C27FF9BC365}" destId="{4181E30D-D0D7-4008-8E1C-EEA9FB6BBA66}" srcOrd="0" destOrd="0" parTransId="{B1D7FB5E-ED9F-4DB4-9318-A8A5981E4FE1}" sibTransId="{6DAC3E7C-D9F3-4215-BD90-A2BB52C2C821}"/>
    <dgm:cxn modelId="{B89DF26A-F220-45AF-90B6-205C43EDD174}" srcId="{FC792779-E8E3-4798-8B38-1DE4F4A4EC31}" destId="{A8325EFF-9A0C-47EF-BA08-4E0B566F1252}" srcOrd="1" destOrd="0" parTransId="{3C4DEBB6-F0DF-4F03-B1A5-B5BA507CABF6}" sibTransId="{C30EC7FD-58A1-4CE4-A91F-A99DBDEA5128}"/>
    <dgm:cxn modelId="{AED3DE4C-67DF-4E9F-A57A-E065236CD6D2}" type="presOf" srcId="{5B698137-D52E-4CCC-963D-937E95DD2A55}" destId="{7FED9158-9BA4-46F3-BF39-CED4C9CE0417}" srcOrd="0" destOrd="2" presId="urn:microsoft.com/office/officeart/2005/8/layout/vList2"/>
    <dgm:cxn modelId="{2381748D-9884-4FD6-9E5D-1DD8E8689ED7}" srcId="{003B8C24-1254-49A3-9253-4C27FF9BC365}" destId="{FC792779-E8E3-4798-8B38-1DE4F4A4EC31}" srcOrd="1" destOrd="0" parTransId="{E340DB51-7816-4BFB-9B8B-E5ADD4CF1E30}" sibTransId="{E3D82D5D-5CF6-4248-A10F-93B1CCCC75C8}"/>
    <dgm:cxn modelId="{7C82BD92-E7BB-47C8-924E-C8C9CAFAD864}" type="presOf" srcId="{17C1B9E8-4B07-4BFE-8761-736CDBA39F2F}" destId="{0DF07A4A-60DC-44AA-81BB-1384E5C8ED18}" srcOrd="0" destOrd="1" presId="urn:microsoft.com/office/officeart/2005/8/layout/vList2"/>
    <dgm:cxn modelId="{A988A1A0-C3FE-4BCC-8D99-048EC48BEA36}" srcId="{FC792779-E8E3-4798-8B38-1DE4F4A4EC31}" destId="{6D7B4DEE-043E-4E13-8960-3FC31DC75089}" srcOrd="0" destOrd="0" parTransId="{984C7B43-7A70-4C39-8972-C805ECEDB53E}" sibTransId="{DD32E509-ADAC-41AA-8793-EDF688CF3664}"/>
    <dgm:cxn modelId="{02513BA1-E7AF-4459-B69B-579B60999934}" type="presOf" srcId="{A8325EFF-9A0C-47EF-BA08-4E0B566F1252}" destId="{7FED9158-9BA4-46F3-BF39-CED4C9CE0417}" srcOrd="0" destOrd="1" presId="urn:microsoft.com/office/officeart/2005/8/layout/vList2"/>
    <dgm:cxn modelId="{7EBD3FB2-C87E-41B6-949F-2ED27EA1EB52}" type="presOf" srcId="{FC792779-E8E3-4798-8B38-1DE4F4A4EC31}" destId="{9DEA56B9-1812-47CF-BBEF-A73EB0B9C997}" srcOrd="0" destOrd="0" presId="urn:microsoft.com/office/officeart/2005/8/layout/vList2"/>
    <dgm:cxn modelId="{25F7FFB3-B392-4B98-8933-828D0AFCB4EB}" type="presOf" srcId="{4181E30D-D0D7-4008-8E1C-EEA9FB6BBA66}" destId="{C246C77D-E08B-4AF1-9D19-CC53A724F85E}" srcOrd="0" destOrd="0" presId="urn:microsoft.com/office/officeart/2005/8/layout/vList2"/>
    <dgm:cxn modelId="{9C2472B4-1E4A-4309-BEF1-CF504C0A7EFD}" srcId="{4181E30D-D0D7-4008-8E1C-EEA9FB6BBA66}" destId="{17C1B9E8-4B07-4BFE-8761-736CDBA39F2F}" srcOrd="1" destOrd="0" parTransId="{0062195B-7C12-4808-B2F0-6895C62C5248}" sibTransId="{E2400FA3-B9FF-4D50-BA9D-23C6B1142637}"/>
    <dgm:cxn modelId="{2A62E3CE-6A57-4CCB-96EB-070584134A5E}" srcId="{FC792779-E8E3-4798-8B38-1DE4F4A4EC31}" destId="{5B698137-D52E-4CCC-963D-937E95DD2A55}" srcOrd="2" destOrd="0" parTransId="{45EA25B0-C8AE-4B06-8648-75CFE497B92B}" sibTransId="{4D2A9963-A0CE-4FE2-9B42-03E4E4F8E3E3}"/>
    <dgm:cxn modelId="{087FDCD9-9A45-45D6-A4D3-A00DA8B60E3F}" srcId="{4181E30D-D0D7-4008-8E1C-EEA9FB6BBA66}" destId="{67966288-0F0C-48C5-81EF-66120F1C62FB}" srcOrd="0" destOrd="0" parTransId="{D6A9880A-C6F6-4EB8-8E49-50B35B452FAB}" sibTransId="{CB61EB42-236A-4D48-BEE3-1FDFE1EE3240}"/>
    <dgm:cxn modelId="{7CFF20DF-AF1E-4251-B583-348233FD77CF}" type="presOf" srcId="{003B8C24-1254-49A3-9253-4C27FF9BC365}" destId="{DF0ADB90-0DB5-43CC-BF40-184EFC7D7BBD}" srcOrd="0" destOrd="0" presId="urn:microsoft.com/office/officeart/2005/8/layout/vList2"/>
    <dgm:cxn modelId="{5F6186E2-5B09-4B54-B427-4339E1FD0662}" type="presOf" srcId="{6D7B4DEE-043E-4E13-8960-3FC31DC75089}" destId="{7FED9158-9BA4-46F3-BF39-CED4C9CE0417}" srcOrd="0" destOrd="0" presId="urn:microsoft.com/office/officeart/2005/8/layout/vList2"/>
    <dgm:cxn modelId="{75AFEF76-B3FB-4C8B-B8AD-CF34BCE193A5}" type="presParOf" srcId="{DF0ADB90-0DB5-43CC-BF40-184EFC7D7BBD}" destId="{C246C77D-E08B-4AF1-9D19-CC53A724F85E}" srcOrd="0" destOrd="0" presId="urn:microsoft.com/office/officeart/2005/8/layout/vList2"/>
    <dgm:cxn modelId="{4089C7CF-F8FE-4FD0-8DBD-F4EB4B8DD47F}" type="presParOf" srcId="{DF0ADB90-0DB5-43CC-BF40-184EFC7D7BBD}" destId="{0DF07A4A-60DC-44AA-81BB-1384E5C8ED18}" srcOrd="1" destOrd="0" presId="urn:microsoft.com/office/officeart/2005/8/layout/vList2"/>
    <dgm:cxn modelId="{779244CF-190E-45AF-A2F4-681B549FED7F}" type="presParOf" srcId="{DF0ADB90-0DB5-43CC-BF40-184EFC7D7BBD}" destId="{9DEA56B9-1812-47CF-BBEF-A73EB0B9C997}" srcOrd="2" destOrd="0" presId="urn:microsoft.com/office/officeart/2005/8/layout/vList2"/>
    <dgm:cxn modelId="{73FBDD0F-FC09-400C-A8C3-771B0D134F9A}" type="presParOf" srcId="{DF0ADB90-0DB5-43CC-BF40-184EFC7D7BBD}" destId="{7FED9158-9BA4-46F3-BF39-CED4C9CE041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4067C-AA3E-48BE-8CCE-FBD213FBE4E4}">
      <dsp:nvSpPr>
        <dsp:cNvPr id="0" name=""/>
        <dsp:cNvSpPr/>
      </dsp:nvSpPr>
      <dsp:spPr>
        <a:xfrm>
          <a:off x="0" y="580"/>
          <a:ext cx="392126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188BC-32C6-42F9-A76D-8882F72834F1}">
      <dsp:nvSpPr>
        <dsp:cNvPr id="0" name=""/>
        <dsp:cNvSpPr/>
      </dsp:nvSpPr>
      <dsp:spPr>
        <a:xfrm>
          <a:off x="0" y="580"/>
          <a:ext cx="3921263" cy="950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David </a:t>
          </a:r>
          <a:r>
            <a:rPr lang="en-US" sz="3200" b="1" kern="1200" dirty="0" err="1"/>
            <a:t>Maged</a:t>
          </a:r>
          <a:endParaRPr lang="en-US" sz="3200" kern="1200" dirty="0"/>
        </a:p>
      </dsp:txBody>
      <dsp:txXfrm>
        <a:off x="0" y="580"/>
        <a:ext cx="3921263" cy="950676"/>
      </dsp:txXfrm>
    </dsp:sp>
    <dsp:sp modelId="{1F23D43C-1D50-4841-BAEA-C233BAA8192C}">
      <dsp:nvSpPr>
        <dsp:cNvPr id="0" name=""/>
        <dsp:cNvSpPr/>
      </dsp:nvSpPr>
      <dsp:spPr>
        <a:xfrm>
          <a:off x="0" y="951257"/>
          <a:ext cx="3921263" cy="0"/>
        </a:xfrm>
        <a:prstGeom prst="line">
          <a:avLst/>
        </a:prstGeom>
        <a:solidFill>
          <a:schemeClr val="accent2">
            <a:hueOff val="-824553"/>
            <a:satOff val="-626"/>
            <a:lumOff val="-637"/>
            <a:alphaOff val="0"/>
          </a:schemeClr>
        </a:solidFill>
        <a:ln w="12700" cap="flat" cmpd="sng" algn="ctr">
          <a:solidFill>
            <a:schemeClr val="accent2">
              <a:hueOff val="-824553"/>
              <a:satOff val="-626"/>
              <a:lumOff val="-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CC537-9756-4537-993D-FF9652C7D971}">
      <dsp:nvSpPr>
        <dsp:cNvPr id="0" name=""/>
        <dsp:cNvSpPr/>
      </dsp:nvSpPr>
      <dsp:spPr>
        <a:xfrm>
          <a:off x="0" y="951257"/>
          <a:ext cx="3921263" cy="950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Joseph Ezzat</a:t>
          </a:r>
          <a:endParaRPr lang="en-US" sz="3600" kern="1200"/>
        </a:p>
      </dsp:txBody>
      <dsp:txXfrm>
        <a:off x="0" y="951257"/>
        <a:ext cx="3921263" cy="950676"/>
      </dsp:txXfrm>
    </dsp:sp>
    <dsp:sp modelId="{801FE0FD-E311-4DFF-8CA3-0CE79A261B7B}">
      <dsp:nvSpPr>
        <dsp:cNvPr id="0" name=""/>
        <dsp:cNvSpPr/>
      </dsp:nvSpPr>
      <dsp:spPr>
        <a:xfrm>
          <a:off x="0" y="1901933"/>
          <a:ext cx="3921263" cy="0"/>
        </a:xfrm>
        <a:prstGeom prst="line">
          <a:avLst/>
        </a:prstGeom>
        <a:solidFill>
          <a:schemeClr val="accent2">
            <a:hueOff val="-1649105"/>
            <a:satOff val="-1252"/>
            <a:lumOff val="-1275"/>
            <a:alphaOff val="0"/>
          </a:schemeClr>
        </a:solidFill>
        <a:ln w="12700" cap="flat" cmpd="sng" algn="ctr">
          <a:solidFill>
            <a:schemeClr val="accent2">
              <a:hueOff val="-1649105"/>
              <a:satOff val="-1252"/>
              <a:lumOff val="-1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FE9DE-7C7D-4A9E-AF9A-4BF1394072F8}">
      <dsp:nvSpPr>
        <dsp:cNvPr id="0" name=""/>
        <dsp:cNvSpPr/>
      </dsp:nvSpPr>
      <dsp:spPr>
        <a:xfrm>
          <a:off x="0" y="1901933"/>
          <a:ext cx="3921263" cy="950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Ibrahim Sayed</a:t>
          </a:r>
          <a:endParaRPr lang="en-US" sz="3600" kern="1200"/>
        </a:p>
      </dsp:txBody>
      <dsp:txXfrm>
        <a:off x="0" y="1901933"/>
        <a:ext cx="3921263" cy="950676"/>
      </dsp:txXfrm>
    </dsp:sp>
    <dsp:sp modelId="{9391EBAA-54C5-4691-B586-FD5D95ABCDC7}">
      <dsp:nvSpPr>
        <dsp:cNvPr id="0" name=""/>
        <dsp:cNvSpPr/>
      </dsp:nvSpPr>
      <dsp:spPr>
        <a:xfrm>
          <a:off x="0" y="2852610"/>
          <a:ext cx="3921263" cy="0"/>
        </a:xfrm>
        <a:prstGeom prst="line">
          <a:avLst/>
        </a:prstGeom>
        <a:solidFill>
          <a:schemeClr val="accent2">
            <a:hueOff val="-2473658"/>
            <a:satOff val="-1877"/>
            <a:lumOff val="-1912"/>
            <a:alphaOff val="0"/>
          </a:schemeClr>
        </a:solidFill>
        <a:ln w="12700" cap="flat" cmpd="sng" algn="ctr">
          <a:solidFill>
            <a:schemeClr val="accent2">
              <a:hueOff val="-2473658"/>
              <a:satOff val="-1877"/>
              <a:lumOff val="-19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E7ECA-2773-41D0-93BF-E68BEDA8B401}">
      <dsp:nvSpPr>
        <dsp:cNvPr id="0" name=""/>
        <dsp:cNvSpPr/>
      </dsp:nvSpPr>
      <dsp:spPr>
        <a:xfrm>
          <a:off x="0" y="2852610"/>
          <a:ext cx="3921263" cy="950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Haya Hesham</a:t>
          </a:r>
          <a:endParaRPr lang="en-US" sz="3600" kern="1200"/>
        </a:p>
      </dsp:txBody>
      <dsp:txXfrm>
        <a:off x="0" y="2852610"/>
        <a:ext cx="3921263" cy="950676"/>
      </dsp:txXfrm>
    </dsp:sp>
    <dsp:sp modelId="{30532738-CA01-402C-9F17-7D0F59803048}">
      <dsp:nvSpPr>
        <dsp:cNvPr id="0" name=""/>
        <dsp:cNvSpPr/>
      </dsp:nvSpPr>
      <dsp:spPr>
        <a:xfrm>
          <a:off x="0" y="3803286"/>
          <a:ext cx="3921263" cy="0"/>
        </a:xfrm>
        <a:prstGeom prst="line">
          <a:avLst/>
        </a:prstGeom>
        <a:solidFill>
          <a:schemeClr val="accent2">
            <a:hueOff val="-3298210"/>
            <a:satOff val="-2503"/>
            <a:lumOff val="-2549"/>
            <a:alphaOff val="0"/>
          </a:schemeClr>
        </a:solidFill>
        <a:ln w="12700" cap="flat" cmpd="sng" algn="ctr">
          <a:solidFill>
            <a:schemeClr val="accent2">
              <a:hueOff val="-3298210"/>
              <a:satOff val="-2503"/>
              <a:lumOff val="-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5A3ED-8749-4B99-832C-A14D14DE28AA}">
      <dsp:nvSpPr>
        <dsp:cNvPr id="0" name=""/>
        <dsp:cNvSpPr/>
      </dsp:nvSpPr>
      <dsp:spPr>
        <a:xfrm>
          <a:off x="0" y="3803286"/>
          <a:ext cx="3921263" cy="950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Marlyien Magdy</a:t>
          </a:r>
          <a:endParaRPr lang="en-US" sz="3600" kern="1200"/>
        </a:p>
      </dsp:txBody>
      <dsp:txXfrm>
        <a:off x="0" y="3803286"/>
        <a:ext cx="3921263" cy="950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EDEB4-BD6C-407A-BFD4-5C7990DAE0E7}">
      <dsp:nvSpPr>
        <dsp:cNvPr id="0" name=""/>
        <dsp:cNvSpPr/>
      </dsp:nvSpPr>
      <dsp:spPr>
        <a:xfrm>
          <a:off x="0" y="2558"/>
          <a:ext cx="7812562" cy="1296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3D5B-28EE-452D-A903-D5E26419CAAF}">
      <dsp:nvSpPr>
        <dsp:cNvPr id="0" name=""/>
        <dsp:cNvSpPr/>
      </dsp:nvSpPr>
      <dsp:spPr>
        <a:xfrm>
          <a:off x="392222" y="294294"/>
          <a:ext cx="713132" cy="7131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80D73-90C0-48C9-91D6-8A78266A2BB6}">
      <dsp:nvSpPr>
        <dsp:cNvPr id="0" name=""/>
        <dsp:cNvSpPr/>
      </dsp:nvSpPr>
      <dsp:spPr>
        <a:xfrm>
          <a:off x="1497577" y="2558"/>
          <a:ext cx="6314984" cy="129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24" tIns="137224" rIns="137224" bIns="1372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Help them enjoy their life.</a:t>
          </a:r>
          <a:endParaRPr lang="en-US" sz="2200" kern="1200" dirty="0"/>
        </a:p>
      </dsp:txBody>
      <dsp:txXfrm>
        <a:off x="1497577" y="2558"/>
        <a:ext cx="6314984" cy="1296604"/>
      </dsp:txXfrm>
    </dsp:sp>
    <dsp:sp modelId="{5F7FFC49-6B5B-4617-A8D5-4676982D8398}">
      <dsp:nvSpPr>
        <dsp:cNvPr id="0" name=""/>
        <dsp:cNvSpPr/>
      </dsp:nvSpPr>
      <dsp:spPr>
        <a:xfrm>
          <a:off x="0" y="1623313"/>
          <a:ext cx="7812562" cy="1296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0A98A-680F-414A-9289-29BC632ED057}">
      <dsp:nvSpPr>
        <dsp:cNvPr id="0" name=""/>
        <dsp:cNvSpPr/>
      </dsp:nvSpPr>
      <dsp:spPr>
        <a:xfrm>
          <a:off x="392222" y="1915049"/>
          <a:ext cx="713132" cy="7131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2361D-DDDF-427B-974D-31E2CE89457E}">
      <dsp:nvSpPr>
        <dsp:cNvPr id="0" name=""/>
        <dsp:cNvSpPr/>
      </dsp:nvSpPr>
      <dsp:spPr>
        <a:xfrm>
          <a:off x="1497577" y="1623313"/>
          <a:ext cx="6314984" cy="129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24" tIns="137224" rIns="137224" bIns="1372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Help them to be more independent.</a:t>
          </a:r>
          <a:endParaRPr lang="en-US" sz="2200" kern="1200" dirty="0"/>
        </a:p>
      </dsp:txBody>
      <dsp:txXfrm>
        <a:off x="1497577" y="1623313"/>
        <a:ext cx="6314984" cy="1296604"/>
      </dsp:txXfrm>
    </dsp:sp>
    <dsp:sp modelId="{E9770216-C310-44A6-A685-03FF6ECBF266}">
      <dsp:nvSpPr>
        <dsp:cNvPr id="0" name=""/>
        <dsp:cNvSpPr/>
      </dsp:nvSpPr>
      <dsp:spPr>
        <a:xfrm>
          <a:off x="0" y="3244068"/>
          <a:ext cx="7812562" cy="1296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3FE7C-A11F-4D7F-BD3E-33C0279E3597}">
      <dsp:nvSpPr>
        <dsp:cNvPr id="0" name=""/>
        <dsp:cNvSpPr/>
      </dsp:nvSpPr>
      <dsp:spPr>
        <a:xfrm>
          <a:off x="392222" y="3535804"/>
          <a:ext cx="713132" cy="7131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AF679-8939-46BB-99A0-7F97451BD09E}">
      <dsp:nvSpPr>
        <dsp:cNvPr id="0" name=""/>
        <dsp:cNvSpPr/>
      </dsp:nvSpPr>
      <dsp:spPr>
        <a:xfrm>
          <a:off x="1497577" y="3244068"/>
          <a:ext cx="6314984" cy="129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24" tIns="137224" rIns="137224" bIns="1372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Help them navigate outdoors safely.</a:t>
          </a:r>
          <a:endParaRPr lang="en-US" sz="2200" kern="1200" dirty="0"/>
        </a:p>
      </dsp:txBody>
      <dsp:txXfrm>
        <a:off x="1497577" y="3244068"/>
        <a:ext cx="6314984" cy="1296604"/>
      </dsp:txXfrm>
    </dsp:sp>
    <dsp:sp modelId="{25030AD8-4EE0-4AA6-8155-18CDC1BBB659}">
      <dsp:nvSpPr>
        <dsp:cNvPr id="0" name=""/>
        <dsp:cNvSpPr/>
      </dsp:nvSpPr>
      <dsp:spPr>
        <a:xfrm>
          <a:off x="0" y="4864823"/>
          <a:ext cx="7812562" cy="1296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0365F-3341-4CE3-81A4-BCADA10BCA19}">
      <dsp:nvSpPr>
        <dsp:cNvPr id="0" name=""/>
        <dsp:cNvSpPr/>
      </dsp:nvSpPr>
      <dsp:spPr>
        <a:xfrm>
          <a:off x="392222" y="5156559"/>
          <a:ext cx="713132" cy="7131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C8F3F-3109-4EFE-B71E-B19D954B2946}">
      <dsp:nvSpPr>
        <dsp:cNvPr id="0" name=""/>
        <dsp:cNvSpPr/>
      </dsp:nvSpPr>
      <dsp:spPr>
        <a:xfrm>
          <a:off x="1497577" y="4864823"/>
          <a:ext cx="6314984" cy="129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24" tIns="137224" rIns="137224" bIns="1372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Relieving them from feeling that they are burdens on other people or family members all the time. </a:t>
          </a:r>
          <a:endParaRPr lang="en-US" sz="2200" kern="1200" dirty="0"/>
        </a:p>
      </dsp:txBody>
      <dsp:txXfrm>
        <a:off x="1497577" y="4864823"/>
        <a:ext cx="6314984" cy="12966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8B673-1E6A-462B-94FE-58120FF92937}">
      <dsp:nvSpPr>
        <dsp:cNvPr id="0" name=""/>
        <dsp:cNvSpPr/>
      </dsp:nvSpPr>
      <dsp:spPr>
        <a:xfrm>
          <a:off x="6096000" y="1514915"/>
          <a:ext cx="4627430" cy="381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379"/>
              </a:lnTo>
              <a:lnTo>
                <a:pt x="4627430" y="105379"/>
              </a:lnTo>
              <a:lnTo>
                <a:pt x="4627430" y="381585"/>
              </a:lnTo>
            </a:path>
          </a:pathLst>
        </a:cu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1D0A0C-5E1E-44B8-9D9A-19B25175E81F}">
      <dsp:nvSpPr>
        <dsp:cNvPr id="0" name=""/>
        <dsp:cNvSpPr/>
      </dsp:nvSpPr>
      <dsp:spPr>
        <a:xfrm>
          <a:off x="6096000" y="1514915"/>
          <a:ext cx="1514821" cy="371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30"/>
              </a:lnTo>
              <a:lnTo>
                <a:pt x="1514821" y="95330"/>
              </a:lnTo>
              <a:lnTo>
                <a:pt x="1514821" y="371537"/>
              </a:lnTo>
            </a:path>
          </a:pathLst>
        </a:cu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6F2468-37D8-493B-9D7F-9F3B6A8FB09E}">
      <dsp:nvSpPr>
        <dsp:cNvPr id="0" name=""/>
        <dsp:cNvSpPr/>
      </dsp:nvSpPr>
      <dsp:spPr>
        <a:xfrm>
          <a:off x="4558503" y="1514915"/>
          <a:ext cx="1537496" cy="371537"/>
        </a:xfrm>
        <a:custGeom>
          <a:avLst/>
          <a:gdLst/>
          <a:ahLst/>
          <a:cxnLst/>
          <a:rect l="0" t="0" r="0" b="0"/>
          <a:pathLst>
            <a:path>
              <a:moveTo>
                <a:pt x="1537496" y="0"/>
              </a:moveTo>
              <a:lnTo>
                <a:pt x="1537496" y="95330"/>
              </a:lnTo>
              <a:lnTo>
                <a:pt x="0" y="95330"/>
              </a:lnTo>
              <a:lnTo>
                <a:pt x="0" y="371537"/>
              </a:lnTo>
            </a:path>
          </a:pathLst>
        </a:cu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AEBB9-0F5C-407C-AA8D-642E1926E3AA}">
      <dsp:nvSpPr>
        <dsp:cNvPr id="0" name=""/>
        <dsp:cNvSpPr/>
      </dsp:nvSpPr>
      <dsp:spPr>
        <a:xfrm>
          <a:off x="1496137" y="1514915"/>
          <a:ext cx="4599862" cy="371537"/>
        </a:xfrm>
        <a:custGeom>
          <a:avLst/>
          <a:gdLst/>
          <a:ahLst/>
          <a:cxnLst/>
          <a:rect l="0" t="0" r="0" b="0"/>
          <a:pathLst>
            <a:path>
              <a:moveTo>
                <a:pt x="4599862" y="0"/>
              </a:moveTo>
              <a:lnTo>
                <a:pt x="4599862" y="95330"/>
              </a:lnTo>
              <a:lnTo>
                <a:pt x="0" y="95330"/>
              </a:lnTo>
              <a:lnTo>
                <a:pt x="0" y="371537"/>
              </a:lnTo>
            </a:path>
          </a:pathLst>
        </a:cu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0F99B-70D9-470C-B08E-1782FD923DE8}">
      <dsp:nvSpPr>
        <dsp:cNvPr id="0" name=""/>
        <dsp:cNvSpPr/>
      </dsp:nvSpPr>
      <dsp:spPr>
        <a:xfrm>
          <a:off x="4780731" y="199647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Build an Android application with these features.</a:t>
          </a:r>
        </a:p>
      </dsp:txBody>
      <dsp:txXfrm>
        <a:off x="4780731" y="199647"/>
        <a:ext cx="2630537" cy="1315268"/>
      </dsp:txXfrm>
    </dsp:sp>
    <dsp:sp modelId="{58E03412-5D4D-4601-8BAC-8587B958DC0F}">
      <dsp:nvSpPr>
        <dsp:cNvPr id="0" name=""/>
        <dsp:cNvSpPr/>
      </dsp:nvSpPr>
      <dsp:spPr>
        <a:xfrm>
          <a:off x="180869" y="1886453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Face recognition feature to help them recognize familiar people.</a:t>
          </a:r>
        </a:p>
      </dsp:txBody>
      <dsp:txXfrm>
        <a:off x="180869" y="1886453"/>
        <a:ext cx="2630537" cy="1315268"/>
      </dsp:txXfrm>
    </dsp:sp>
    <dsp:sp modelId="{C9D29844-A509-444E-A846-11507F21AD14}">
      <dsp:nvSpPr>
        <dsp:cNvPr id="0" name=""/>
        <dsp:cNvSpPr/>
      </dsp:nvSpPr>
      <dsp:spPr>
        <a:xfrm>
          <a:off x="3243235" y="1886453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Currency recognition feature to be able pay at any market.</a:t>
          </a:r>
        </a:p>
      </dsp:txBody>
      <dsp:txXfrm>
        <a:off x="3243235" y="1886453"/>
        <a:ext cx="2630537" cy="1315268"/>
      </dsp:txXfrm>
    </dsp:sp>
    <dsp:sp modelId="{B3BC53AE-30D1-48F3-B42F-17B4F05398EE}">
      <dsp:nvSpPr>
        <dsp:cNvPr id="0" name=""/>
        <dsp:cNvSpPr/>
      </dsp:nvSpPr>
      <dsp:spPr>
        <a:xfrm>
          <a:off x="6295552" y="1886453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Guidance feature to help them navigate outdoors safely.</a:t>
          </a:r>
        </a:p>
      </dsp:txBody>
      <dsp:txXfrm>
        <a:off x="6295552" y="1886453"/>
        <a:ext cx="2630537" cy="1315268"/>
      </dsp:txXfrm>
    </dsp:sp>
    <dsp:sp modelId="{4592BFB4-95DD-45AD-A815-3C658070A367}">
      <dsp:nvSpPr>
        <dsp:cNvPr id="0" name=""/>
        <dsp:cNvSpPr/>
      </dsp:nvSpPr>
      <dsp:spPr>
        <a:xfrm>
          <a:off x="9408161" y="1896501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Speech recognition feature to help communicating with them</a:t>
          </a:r>
        </a:p>
      </dsp:txBody>
      <dsp:txXfrm>
        <a:off x="9408161" y="1896501"/>
        <a:ext cx="2630537" cy="13152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7FB1B-2F94-4FE1-988D-7102D14CA8EA}">
      <dsp:nvSpPr>
        <dsp:cNvPr id="0" name=""/>
        <dsp:cNvSpPr/>
      </dsp:nvSpPr>
      <dsp:spPr>
        <a:xfrm>
          <a:off x="0" y="0"/>
          <a:ext cx="2647156" cy="229102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 rot="16200000">
        <a:off x="-674604" y="674604"/>
        <a:ext cx="1878639" cy="529431"/>
      </dsp:txXfrm>
    </dsp:sp>
    <dsp:sp modelId="{9FB50D83-6B78-4902-B434-87B7F9795B04}">
      <dsp:nvSpPr>
        <dsp:cNvPr id="0" name=""/>
        <dsp:cNvSpPr/>
      </dsp:nvSpPr>
      <dsp:spPr>
        <a:xfrm>
          <a:off x="529431" y="0"/>
          <a:ext cx="1972131" cy="22910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Detect and recognize obstacles at outdoors environments.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Such as: Cars, Trees, Stairs, motorbikes, Traffic Lights, </a:t>
          </a:r>
          <a:r>
            <a:rPr lang="en-US" sz="1500" b="1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etc</a:t>
          </a: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29431" y="0"/>
        <a:ext cx="1972131" cy="2291024"/>
      </dsp:txXfrm>
    </dsp:sp>
    <dsp:sp modelId="{DB9058AC-37D0-41C5-9A9A-389977DD4BB1}">
      <dsp:nvSpPr>
        <dsp:cNvPr id="0" name=""/>
        <dsp:cNvSpPr/>
      </dsp:nvSpPr>
      <dsp:spPr>
        <a:xfrm>
          <a:off x="2740421" y="0"/>
          <a:ext cx="2647156" cy="229102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dirty="0">
            <a:ln>
              <a:solidFill>
                <a:sysClr val="windowText" lastClr="000000"/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 rot="16200000">
        <a:off x="2065817" y="674604"/>
        <a:ext cx="1878639" cy="529431"/>
      </dsp:txXfrm>
    </dsp:sp>
    <dsp:sp modelId="{EFBA9DD9-5207-40C5-B0E8-99CCAAE3C1F3}">
      <dsp:nvSpPr>
        <dsp:cNvPr id="0" name=""/>
        <dsp:cNvSpPr/>
      </dsp:nvSpPr>
      <dsp:spPr>
        <a:xfrm rot="5400000">
          <a:off x="2585481" y="1763514"/>
          <a:ext cx="336351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B3165-AF02-41C0-9354-3265BE611FE3}">
      <dsp:nvSpPr>
        <dsp:cNvPr id="0" name=""/>
        <dsp:cNvSpPr/>
      </dsp:nvSpPr>
      <dsp:spPr>
        <a:xfrm>
          <a:off x="3269853" y="0"/>
          <a:ext cx="1972131" cy="22910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  <a:effectLst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Predict the distance in feet between them and obstacles to help them avoid colliding with it.  </a:t>
          </a: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269853" y="0"/>
        <a:ext cx="1972131" cy="2291024"/>
      </dsp:txXfrm>
    </dsp:sp>
    <dsp:sp modelId="{A659C9C5-6E99-4860-8434-2E56CF0194BB}">
      <dsp:nvSpPr>
        <dsp:cNvPr id="0" name=""/>
        <dsp:cNvSpPr/>
      </dsp:nvSpPr>
      <dsp:spPr>
        <a:xfrm>
          <a:off x="5480837" y="0"/>
          <a:ext cx="2647156" cy="229102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 rot="16200000">
        <a:off x="4806233" y="674604"/>
        <a:ext cx="1878639" cy="529431"/>
      </dsp:txXfrm>
    </dsp:sp>
    <dsp:sp modelId="{2A961C0B-0DEE-4B8C-883B-07F837FFE766}">
      <dsp:nvSpPr>
        <dsp:cNvPr id="0" name=""/>
        <dsp:cNvSpPr/>
      </dsp:nvSpPr>
      <dsp:spPr>
        <a:xfrm rot="5400000">
          <a:off x="5325288" y="1763514"/>
          <a:ext cx="336351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B39CB-9A01-4CE1-9A41-ACB32E08297C}">
      <dsp:nvSpPr>
        <dsp:cNvPr id="0" name=""/>
        <dsp:cNvSpPr/>
      </dsp:nvSpPr>
      <dsp:spPr>
        <a:xfrm>
          <a:off x="6010268" y="0"/>
          <a:ext cx="1972131" cy="22910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Guide them to their destination by calculating a safe path in feet with directions.</a:t>
          </a:r>
        </a:p>
      </dsp:txBody>
      <dsp:txXfrm>
        <a:off x="6010268" y="0"/>
        <a:ext cx="1972131" cy="22910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A4186-249F-4C40-9F61-353F72A041B9}">
      <dsp:nvSpPr>
        <dsp:cNvPr id="0" name=""/>
        <dsp:cNvSpPr/>
      </dsp:nvSpPr>
      <dsp:spPr>
        <a:xfrm>
          <a:off x="2285897" y="843873"/>
          <a:ext cx="4950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07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520295" y="886965"/>
        <a:ext cx="26283" cy="5256"/>
      </dsp:txXfrm>
    </dsp:sp>
    <dsp:sp modelId="{C8994DA6-CF05-4DDB-950F-71799ADBA35A}">
      <dsp:nvSpPr>
        <dsp:cNvPr id="0" name=""/>
        <dsp:cNvSpPr/>
      </dsp:nvSpPr>
      <dsp:spPr>
        <a:xfrm>
          <a:off x="2133" y="203924"/>
          <a:ext cx="2285564" cy="13713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995" tIns="117558" rIns="111995" bIns="11755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Video acquisition and extract # of frames</a:t>
          </a:r>
        </a:p>
      </dsp:txBody>
      <dsp:txXfrm>
        <a:off x="2133" y="203924"/>
        <a:ext cx="2285564" cy="1371338"/>
      </dsp:txXfrm>
    </dsp:sp>
    <dsp:sp modelId="{F41D828B-A859-42C5-8393-A5D3A75A6872}">
      <dsp:nvSpPr>
        <dsp:cNvPr id="0" name=""/>
        <dsp:cNvSpPr/>
      </dsp:nvSpPr>
      <dsp:spPr>
        <a:xfrm>
          <a:off x="5097141" y="843873"/>
          <a:ext cx="4950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07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5331539" y="886965"/>
        <a:ext cx="26283" cy="5256"/>
      </dsp:txXfrm>
    </dsp:sp>
    <dsp:sp modelId="{DB486A93-D5B8-434C-AD92-09C21E4B0159}">
      <dsp:nvSpPr>
        <dsp:cNvPr id="0" name=""/>
        <dsp:cNvSpPr/>
      </dsp:nvSpPr>
      <dsp:spPr>
        <a:xfrm>
          <a:off x="2813377" y="203924"/>
          <a:ext cx="2285564" cy="13713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995" tIns="117558" rIns="111995" bIns="11755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Filter &amp; Analyze each frame</a:t>
          </a:r>
        </a:p>
      </dsp:txBody>
      <dsp:txXfrm>
        <a:off x="2813377" y="203924"/>
        <a:ext cx="2285564" cy="1371338"/>
      </dsp:txXfrm>
    </dsp:sp>
    <dsp:sp modelId="{019DFE4D-24A6-4F38-A5B8-AC24170AFCDB}">
      <dsp:nvSpPr>
        <dsp:cNvPr id="0" name=""/>
        <dsp:cNvSpPr/>
      </dsp:nvSpPr>
      <dsp:spPr>
        <a:xfrm>
          <a:off x="7908385" y="843873"/>
          <a:ext cx="4950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07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8142783" y="886965"/>
        <a:ext cx="26283" cy="5256"/>
      </dsp:txXfrm>
    </dsp:sp>
    <dsp:sp modelId="{1FB299BE-DC44-4795-99C5-5035F29948E6}">
      <dsp:nvSpPr>
        <dsp:cNvPr id="0" name=""/>
        <dsp:cNvSpPr/>
      </dsp:nvSpPr>
      <dsp:spPr>
        <a:xfrm>
          <a:off x="5624621" y="203924"/>
          <a:ext cx="2285564" cy="13713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995" tIns="117558" rIns="111995" bIns="11755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Detect objects</a:t>
          </a:r>
          <a:r>
            <a:rPr lang="ar-EG" sz="19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19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 the filtered frame</a:t>
          </a:r>
        </a:p>
      </dsp:txBody>
      <dsp:txXfrm>
        <a:off x="5624621" y="203924"/>
        <a:ext cx="2285564" cy="1371338"/>
      </dsp:txXfrm>
    </dsp:sp>
    <dsp:sp modelId="{A41AF7AF-C485-43FC-A747-7C28053B9A91}">
      <dsp:nvSpPr>
        <dsp:cNvPr id="0" name=""/>
        <dsp:cNvSpPr/>
      </dsp:nvSpPr>
      <dsp:spPr>
        <a:xfrm>
          <a:off x="1144915" y="1573463"/>
          <a:ext cx="8433731" cy="495079"/>
        </a:xfrm>
        <a:custGeom>
          <a:avLst/>
          <a:gdLst/>
          <a:ahLst/>
          <a:cxnLst/>
          <a:rect l="0" t="0" r="0" b="0"/>
          <a:pathLst>
            <a:path>
              <a:moveTo>
                <a:pt x="8433731" y="0"/>
              </a:moveTo>
              <a:lnTo>
                <a:pt x="8433731" y="264639"/>
              </a:lnTo>
              <a:lnTo>
                <a:pt x="0" y="264639"/>
              </a:lnTo>
              <a:lnTo>
                <a:pt x="0" y="49507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5150529" y="1818374"/>
        <a:ext cx="422504" cy="5256"/>
      </dsp:txXfrm>
    </dsp:sp>
    <dsp:sp modelId="{0CD66C79-0F5A-4D1A-93B6-2DF0D4473FC6}">
      <dsp:nvSpPr>
        <dsp:cNvPr id="0" name=""/>
        <dsp:cNvSpPr/>
      </dsp:nvSpPr>
      <dsp:spPr>
        <a:xfrm>
          <a:off x="8435865" y="203924"/>
          <a:ext cx="2285564" cy="13713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995" tIns="117558" rIns="111995" bIns="11755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Recognize the objects</a:t>
          </a:r>
        </a:p>
      </dsp:txBody>
      <dsp:txXfrm>
        <a:off x="8435865" y="203924"/>
        <a:ext cx="2285564" cy="1371338"/>
      </dsp:txXfrm>
    </dsp:sp>
    <dsp:sp modelId="{8D2540D4-A2D8-408E-AC3B-F7FB597A625C}">
      <dsp:nvSpPr>
        <dsp:cNvPr id="0" name=""/>
        <dsp:cNvSpPr/>
      </dsp:nvSpPr>
      <dsp:spPr>
        <a:xfrm>
          <a:off x="2285897" y="2740892"/>
          <a:ext cx="4950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079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2520295" y="2783983"/>
        <a:ext cx="26283" cy="5256"/>
      </dsp:txXfrm>
    </dsp:sp>
    <dsp:sp modelId="{D9D1169D-0238-4D87-8458-DF76BBE19D71}">
      <dsp:nvSpPr>
        <dsp:cNvPr id="0" name=""/>
        <dsp:cNvSpPr/>
      </dsp:nvSpPr>
      <dsp:spPr>
        <a:xfrm>
          <a:off x="2133" y="2100942"/>
          <a:ext cx="2285564" cy="13713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995" tIns="117558" rIns="111995" bIns="11755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Take instructions from the user</a:t>
          </a:r>
        </a:p>
      </dsp:txBody>
      <dsp:txXfrm>
        <a:off x="2133" y="2100942"/>
        <a:ext cx="2285564" cy="1371338"/>
      </dsp:txXfrm>
    </dsp:sp>
    <dsp:sp modelId="{FE4CF90A-DD18-44BF-8FF9-99F836201BE3}">
      <dsp:nvSpPr>
        <dsp:cNvPr id="0" name=""/>
        <dsp:cNvSpPr/>
      </dsp:nvSpPr>
      <dsp:spPr>
        <a:xfrm>
          <a:off x="5097141" y="2740892"/>
          <a:ext cx="4950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07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5331539" y="2783983"/>
        <a:ext cx="26283" cy="5256"/>
      </dsp:txXfrm>
    </dsp:sp>
    <dsp:sp modelId="{4E800A06-ECDA-431A-90F2-E93520B5E28E}">
      <dsp:nvSpPr>
        <dsp:cNvPr id="0" name=""/>
        <dsp:cNvSpPr/>
      </dsp:nvSpPr>
      <dsp:spPr>
        <a:xfrm>
          <a:off x="2813377" y="2100942"/>
          <a:ext cx="2285564" cy="13713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995" tIns="117558" rIns="111995" bIns="11755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Calculate the distance between the user and objects in feet</a:t>
          </a:r>
        </a:p>
      </dsp:txBody>
      <dsp:txXfrm>
        <a:off x="2813377" y="2100942"/>
        <a:ext cx="2285564" cy="1371338"/>
      </dsp:txXfrm>
    </dsp:sp>
    <dsp:sp modelId="{F5BDC391-9093-4F90-BFAD-71237A0D11CD}">
      <dsp:nvSpPr>
        <dsp:cNvPr id="0" name=""/>
        <dsp:cNvSpPr/>
      </dsp:nvSpPr>
      <dsp:spPr>
        <a:xfrm>
          <a:off x="7908385" y="2740892"/>
          <a:ext cx="4950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07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kern="1200" cap="none" spc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8142783" y="2783983"/>
        <a:ext cx="26283" cy="5256"/>
      </dsp:txXfrm>
    </dsp:sp>
    <dsp:sp modelId="{2E956D6B-E00B-455F-BF2C-6ECDAF424677}">
      <dsp:nvSpPr>
        <dsp:cNvPr id="0" name=""/>
        <dsp:cNvSpPr/>
      </dsp:nvSpPr>
      <dsp:spPr>
        <a:xfrm>
          <a:off x="5624621" y="2100942"/>
          <a:ext cx="2285564" cy="13713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995" tIns="117558" rIns="111995" bIns="11755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Warn the user if there is a near obstacle</a:t>
          </a:r>
        </a:p>
      </dsp:txBody>
      <dsp:txXfrm>
        <a:off x="5624621" y="2100942"/>
        <a:ext cx="2285564" cy="1371338"/>
      </dsp:txXfrm>
    </dsp:sp>
    <dsp:sp modelId="{13232F36-6678-405A-9553-BC42ABB3FE70}">
      <dsp:nvSpPr>
        <dsp:cNvPr id="0" name=""/>
        <dsp:cNvSpPr/>
      </dsp:nvSpPr>
      <dsp:spPr>
        <a:xfrm>
          <a:off x="8435865" y="2100942"/>
          <a:ext cx="2285564" cy="13713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995" tIns="117558" rIns="111995" bIns="11755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Decide the best route for reaching the determined destination</a:t>
          </a:r>
        </a:p>
      </dsp:txBody>
      <dsp:txXfrm>
        <a:off x="8435865" y="2100942"/>
        <a:ext cx="2285564" cy="13713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7B168-3231-4A98-B94B-F16EC075FA79}">
      <dsp:nvSpPr>
        <dsp:cNvPr id="0" name=""/>
        <dsp:cNvSpPr/>
      </dsp:nvSpPr>
      <dsp:spPr>
        <a:xfrm>
          <a:off x="0" y="792"/>
          <a:ext cx="5793159" cy="12043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Object Detection model takes an image as input and using (CNN), image label is returned.</a:t>
          </a:r>
          <a:endParaRPr lang="en-US" sz="1600" kern="1200" dirty="0"/>
        </a:p>
      </dsp:txBody>
      <dsp:txXfrm>
        <a:off x="58792" y="59584"/>
        <a:ext cx="5675575" cy="1086784"/>
      </dsp:txXfrm>
    </dsp:sp>
    <dsp:sp modelId="{D6FE7307-0EED-4D20-A156-E127A76186DC}">
      <dsp:nvSpPr>
        <dsp:cNvPr id="0" name=""/>
        <dsp:cNvSpPr/>
      </dsp:nvSpPr>
      <dsp:spPr>
        <a:xfrm>
          <a:off x="0" y="1222441"/>
          <a:ext cx="5793159" cy="1204368"/>
        </a:xfrm>
        <a:prstGeom prst="roundRect">
          <a:avLst/>
        </a:prstGeom>
        <a:solidFill>
          <a:schemeClr val="accent5">
            <a:hueOff val="-1183401"/>
            <a:satOff val="-6501"/>
            <a:lumOff val="-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Object recognition model takes an image label as input and using CNN, it recognizes the objects.</a:t>
          </a:r>
          <a:endParaRPr lang="en-US" sz="1600" kern="1200" dirty="0"/>
        </a:p>
      </dsp:txBody>
      <dsp:txXfrm>
        <a:off x="58792" y="1281233"/>
        <a:ext cx="5675575" cy="1086784"/>
      </dsp:txXfrm>
    </dsp:sp>
    <dsp:sp modelId="{94B24B96-44C1-4690-BFE7-D20D6E78E548}">
      <dsp:nvSpPr>
        <dsp:cNvPr id="0" name=""/>
        <dsp:cNvSpPr/>
      </dsp:nvSpPr>
      <dsp:spPr>
        <a:xfrm>
          <a:off x="0" y="2444090"/>
          <a:ext cx="5793159" cy="1204368"/>
        </a:xfrm>
        <a:prstGeom prst="roundRect">
          <a:avLst/>
        </a:prstGeom>
        <a:solidFill>
          <a:schemeClr val="accent5">
            <a:hueOff val="-2366803"/>
            <a:satOff val="-13001"/>
            <a:lumOff val="-1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Choose instruction will let the user choose between describing the scene or guiding him (Using Google API).</a:t>
          </a:r>
          <a:endParaRPr lang="en-US" sz="1600" kern="1200" dirty="0"/>
        </a:p>
      </dsp:txBody>
      <dsp:txXfrm>
        <a:off x="58792" y="2502882"/>
        <a:ext cx="5675575" cy="1086784"/>
      </dsp:txXfrm>
    </dsp:sp>
    <dsp:sp modelId="{8BFC6038-15EE-4A91-BE5C-0218A4E64462}">
      <dsp:nvSpPr>
        <dsp:cNvPr id="0" name=""/>
        <dsp:cNvSpPr/>
      </dsp:nvSpPr>
      <dsp:spPr>
        <a:xfrm>
          <a:off x="0" y="3665738"/>
          <a:ext cx="5793159" cy="1204368"/>
        </a:xfrm>
        <a:prstGeom prst="roundRect">
          <a:avLst/>
        </a:prstGeom>
        <a:solidFill>
          <a:schemeClr val="accent5">
            <a:hueOff val="-3550204"/>
            <a:satOff val="-19502"/>
            <a:lumOff val="-194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600" b="1" kern="1200" dirty="0"/>
            <a:t>Obstacles models takes an object recognized list as input and detect whether the obstacles on user way or not.</a:t>
          </a:r>
          <a:endParaRPr lang="en-US" sz="1600" kern="1200" dirty="0"/>
        </a:p>
        <a:p>
          <a:pPr marL="0"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8792" y="3724530"/>
        <a:ext cx="5675575" cy="1086784"/>
      </dsp:txXfrm>
    </dsp:sp>
    <dsp:sp modelId="{DDCA33A7-62DF-4A38-A422-50130163538E}">
      <dsp:nvSpPr>
        <dsp:cNvPr id="0" name=""/>
        <dsp:cNvSpPr/>
      </dsp:nvSpPr>
      <dsp:spPr>
        <a:xfrm>
          <a:off x="0" y="4887387"/>
          <a:ext cx="5793159" cy="1204368"/>
        </a:xfrm>
        <a:prstGeom prst="roundRect">
          <a:avLst/>
        </a:prstGeom>
        <a:solidFill>
          <a:schemeClr val="accent5">
            <a:hueOff val="-4733605"/>
            <a:satOff val="-26003"/>
            <a:lumOff val="-258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Distance estimation will be done using CNN.</a:t>
          </a:r>
          <a:endParaRPr lang="en-US" sz="1600" kern="1200" dirty="0"/>
        </a:p>
      </dsp:txBody>
      <dsp:txXfrm>
        <a:off x="58792" y="4946179"/>
        <a:ext cx="5675575" cy="10867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26ED4-50E5-46A6-9E6A-26397EC6355B}">
      <dsp:nvSpPr>
        <dsp:cNvPr id="0" name=""/>
        <dsp:cNvSpPr/>
      </dsp:nvSpPr>
      <dsp:spPr>
        <a:xfrm>
          <a:off x="0" y="63325"/>
          <a:ext cx="6831118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Currency Recognition:</a:t>
          </a:r>
          <a:r>
            <a:rPr lang="en-US" sz="2500" kern="1200"/>
            <a:t> can be recognized using </a:t>
          </a:r>
        </a:p>
      </dsp:txBody>
      <dsp:txXfrm>
        <a:off x="48547" y="111872"/>
        <a:ext cx="6734024" cy="897406"/>
      </dsp:txXfrm>
    </dsp:sp>
    <dsp:sp modelId="{FA497C08-D57F-4802-BA4C-5D9BE9F1B35A}">
      <dsp:nvSpPr>
        <dsp:cNvPr id="0" name=""/>
        <dsp:cNvSpPr/>
      </dsp:nvSpPr>
      <dsp:spPr>
        <a:xfrm>
          <a:off x="0" y="1057825"/>
          <a:ext cx="6831118" cy="137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88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Size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color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symbol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text</a:t>
          </a:r>
        </a:p>
      </dsp:txBody>
      <dsp:txXfrm>
        <a:off x="0" y="1057825"/>
        <a:ext cx="6831118" cy="1371375"/>
      </dsp:txXfrm>
    </dsp:sp>
    <dsp:sp modelId="{073F829C-14CC-4DB8-A29E-C3D75CEE38BC}">
      <dsp:nvSpPr>
        <dsp:cNvPr id="0" name=""/>
        <dsp:cNvSpPr/>
      </dsp:nvSpPr>
      <dsp:spPr>
        <a:xfrm>
          <a:off x="0" y="2429200"/>
          <a:ext cx="6831118" cy="994500"/>
        </a:xfrm>
        <a:prstGeom prst="roundRect">
          <a:avLst/>
        </a:prstGeom>
        <a:solidFill>
          <a:schemeClr val="accent5">
            <a:hueOff val="-2366803"/>
            <a:satOff val="-13001"/>
            <a:lumOff val="-1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Face recognition feature: </a:t>
          </a:r>
          <a:endParaRPr lang="en-US" sz="2500" kern="1200"/>
        </a:p>
      </dsp:txBody>
      <dsp:txXfrm>
        <a:off x="48547" y="2477747"/>
        <a:ext cx="6734024" cy="897406"/>
      </dsp:txXfrm>
    </dsp:sp>
    <dsp:sp modelId="{7B4EE23E-9B9F-4BA2-88A7-27EB3A23FE6E}">
      <dsp:nvSpPr>
        <dsp:cNvPr id="0" name=""/>
        <dsp:cNvSpPr/>
      </dsp:nvSpPr>
      <dsp:spPr>
        <a:xfrm>
          <a:off x="0" y="3423700"/>
          <a:ext cx="6831118" cy="157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88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will recognize the photos for people added by the user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let users add other people to be recognized in the future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This feature can add to the online scene.</a:t>
          </a:r>
        </a:p>
      </dsp:txBody>
      <dsp:txXfrm>
        <a:off x="0" y="3423700"/>
        <a:ext cx="6831118" cy="1578375"/>
      </dsp:txXfrm>
    </dsp:sp>
    <dsp:sp modelId="{16A62078-C337-4C08-B8FB-84B83C549E7A}">
      <dsp:nvSpPr>
        <dsp:cNvPr id="0" name=""/>
        <dsp:cNvSpPr/>
      </dsp:nvSpPr>
      <dsp:spPr>
        <a:xfrm>
          <a:off x="0" y="5002075"/>
          <a:ext cx="6831118" cy="994500"/>
        </a:xfrm>
        <a:prstGeom prst="roundRect">
          <a:avLst/>
        </a:prstGeom>
        <a:solidFill>
          <a:schemeClr val="accent5">
            <a:hueOff val="-4733605"/>
            <a:satOff val="-26003"/>
            <a:lumOff val="-258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Tools used: OPENCV</a:t>
          </a:r>
          <a:endParaRPr lang="en-US" sz="2500" kern="1200"/>
        </a:p>
      </dsp:txBody>
      <dsp:txXfrm>
        <a:off x="48547" y="5050622"/>
        <a:ext cx="6734024" cy="8974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6C77D-E08B-4AF1-9D19-CC53A724F85E}">
      <dsp:nvSpPr>
        <dsp:cNvPr id="0" name=""/>
        <dsp:cNvSpPr/>
      </dsp:nvSpPr>
      <dsp:spPr>
        <a:xfrm>
          <a:off x="0" y="131635"/>
          <a:ext cx="6831118" cy="10073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hlinkClick xmlns:r="http://schemas.openxmlformats.org/officeDocument/2006/relationships" r:id="rId1"/>
            </a:rPr>
            <a:t>Egypt Currency </a:t>
          </a:r>
          <a:endParaRPr lang="en-US" sz="4200" kern="1200"/>
        </a:p>
      </dsp:txBody>
      <dsp:txXfrm>
        <a:off x="49176" y="180811"/>
        <a:ext cx="6732766" cy="909018"/>
      </dsp:txXfrm>
    </dsp:sp>
    <dsp:sp modelId="{0DF07A4A-60DC-44AA-81BB-1384E5C8ED18}">
      <dsp:nvSpPr>
        <dsp:cNvPr id="0" name=""/>
        <dsp:cNvSpPr/>
      </dsp:nvSpPr>
      <dsp:spPr>
        <a:xfrm>
          <a:off x="0" y="1139005"/>
          <a:ext cx="6831118" cy="1608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88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Published on Kaggle.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Contains +9000 images for Egyptian currency.</a:t>
          </a:r>
        </a:p>
      </dsp:txBody>
      <dsp:txXfrm>
        <a:off x="0" y="1139005"/>
        <a:ext cx="6831118" cy="1608389"/>
      </dsp:txXfrm>
    </dsp:sp>
    <dsp:sp modelId="{9DEA56B9-1812-47CF-BBEF-A73EB0B9C997}">
      <dsp:nvSpPr>
        <dsp:cNvPr id="0" name=""/>
        <dsp:cNvSpPr/>
      </dsp:nvSpPr>
      <dsp:spPr>
        <a:xfrm>
          <a:off x="0" y="2747395"/>
          <a:ext cx="6831118" cy="1007370"/>
        </a:xfrm>
        <a:prstGeom prst="roundRect">
          <a:avLst/>
        </a:prstGeom>
        <a:solidFill>
          <a:schemeClr val="accent2">
            <a:hueOff val="-3298210"/>
            <a:satOff val="-2503"/>
            <a:lumOff val="-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hlinkClick xmlns:r="http://schemas.openxmlformats.org/officeDocument/2006/relationships" r:id="rId2"/>
            </a:rPr>
            <a:t>Object Detection Dataset.</a:t>
          </a:r>
          <a:endParaRPr lang="en-US" sz="4200" kern="1200"/>
        </a:p>
      </dsp:txBody>
      <dsp:txXfrm>
        <a:off x="49176" y="2796571"/>
        <a:ext cx="6732766" cy="909018"/>
      </dsp:txXfrm>
    </dsp:sp>
    <dsp:sp modelId="{7FED9158-9BA4-46F3-BF39-CED4C9CE0417}">
      <dsp:nvSpPr>
        <dsp:cNvPr id="0" name=""/>
        <dsp:cNvSpPr/>
      </dsp:nvSpPr>
      <dsp:spPr>
        <a:xfrm>
          <a:off x="0" y="3754765"/>
          <a:ext cx="6831118" cy="217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88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Published by Google Research.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Contains over +1.5 million images.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+500 category.</a:t>
          </a:r>
        </a:p>
      </dsp:txBody>
      <dsp:txXfrm>
        <a:off x="0" y="3754765"/>
        <a:ext cx="6831118" cy="2173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808AE-DACA-4AEF-B573-EF5221394ED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30D1C-4A78-49C2-9552-FF65EA34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00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0D1C-4A78-49C2-9552-FF65EA348B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4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0D1C-4A78-49C2-9552-FF65EA348B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1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1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12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1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49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2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0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7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453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forms/d/e/1FAIpQLSd4kCOPPKJozZGLtDneQjpBQECUhfEdiWDdVdzazOW2RtPD6g/viewfor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4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0534/ijatcse/2020/27912020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4554328"/>
            <a:ext cx="12197917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1D2C66-1EAB-4346-9B86-29CA9F522A85}"/>
              </a:ext>
            </a:extLst>
          </p:cNvPr>
          <p:cNvSpPr txBox="1"/>
          <p:nvPr/>
        </p:nvSpPr>
        <p:spPr>
          <a:xfrm>
            <a:off x="2818328" y="91929"/>
            <a:ext cx="6542916" cy="126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Eye Guide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AA173E76-89D7-4229-AFB7-0F41636E1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06" y="1332457"/>
            <a:ext cx="4530753" cy="329398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08ECECF-C490-46EE-B332-6C41E4379D7A}"/>
              </a:ext>
            </a:extLst>
          </p:cNvPr>
          <p:cNvSpPr txBox="1"/>
          <p:nvPr/>
        </p:nvSpPr>
        <p:spPr>
          <a:xfrm>
            <a:off x="3944368" y="4729287"/>
            <a:ext cx="429083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tx2"/>
                </a:solidFill>
              </a:rPr>
              <a:t>Supervised by:</a:t>
            </a:r>
          </a:p>
          <a:p>
            <a:pPr algn="ctr"/>
            <a:r>
              <a:rPr lang="en-US" sz="3200" b="1" dirty="0">
                <a:solidFill>
                  <a:schemeClr val="tx2"/>
                </a:solidFill>
              </a:rPr>
              <a:t>Dr: </a:t>
            </a:r>
            <a:r>
              <a:rPr lang="en-US" sz="3200" b="1" dirty="0" err="1">
                <a:solidFill>
                  <a:schemeClr val="tx2"/>
                </a:solidFill>
              </a:rPr>
              <a:t>Salsabil</a:t>
            </a:r>
            <a:r>
              <a:rPr lang="en-US" sz="3200" b="1" dirty="0">
                <a:solidFill>
                  <a:schemeClr val="tx2"/>
                </a:solidFill>
              </a:rPr>
              <a:t> Amin</a:t>
            </a:r>
          </a:p>
          <a:p>
            <a:pPr algn="ctr"/>
            <a:r>
              <a:rPr lang="en-US" sz="3200" b="1" dirty="0">
                <a:solidFill>
                  <a:schemeClr val="tx2"/>
                </a:solidFill>
              </a:rPr>
              <a:t>TA: Mona Sadik</a:t>
            </a:r>
          </a:p>
        </p:txBody>
      </p:sp>
    </p:spTree>
    <p:extLst>
      <p:ext uri="{BB962C8B-B14F-4D97-AF65-F5344CB8AC3E}">
        <p14:creationId xmlns:p14="http://schemas.microsoft.com/office/powerpoint/2010/main" val="31266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119E2E-C7C9-492F-98EB-1CCEFCB6E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2242189"/>
              </p:ext>
            </p:extLst>
          </p:nvPr>
        </p:nvGraphicFramePr>
        <p:xfrm>
          <a:off x="0" y="801355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7" name="Diagram 226">
            <a:extLst>
              <a:ext uri="{FF2B5EF4-FFF2-40B4-BE49-F238E27FC236}">
                <a16:creationId xmlns:a16="http://schemas.microsoft.com/office/drawing/2014/main" id="{BF7AE8DA-BD4C-460A-9C1F-29A5F9172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930455"/>
              </p:ext>
            </p:extLst>
          </p:nvPr>
        </p:nvGraphicFramePr>
        <p:xfrm>
          <a:off x="3489011" y="4461468"/>
          <a:ext cx="8128000" cy="2291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4400394-6A6E-447C-9D18-923A8BCC3675}"/>
              </a:ext>
            </a:extLst>
          </p:cNvPr>
          <p:cNvCxnSpPr>
            <a:cxnSpLocks/>
          </p:cNvCxnSpPr>
          <p:nvPr/>
        </p:nvCxnSpPr>
        <p:spPr>
          <a:xfrm>
            <a:off x="7475974" y="3195376"/>
            <a:ext cx="0" cy="64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7C7085D6-C6C9-47F1-BE74-25F00F67BBF3}"/>
              </a:ext>
            </a:extLst>
          </p:cNvPr>
          <p:cNvCxnSpPr>
            <a:cxnSpLocks/>
          </p:cNvCxnSpPr>
          <p:nvPr/>
        </p:nvCxnSpPr>
        <p:spPr>
          <a:xfrm>
            <a:off x="9003323" y="4149969"/>
            <a:ext cx="135652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D5FF511-6B85-448C-8F91-BD944ABDE13A}"/>
              </a:ext>
            </a:extLst>
          </p:cNvPr>
          <p:cNvCxnSpPr>
            <a:cxnSpLocks/>
          </p:cNvCxnSpPr>
          <p:nvPr/>
        </p:nvCxnSpPr>
        <p:spPr>
          <a:xfrm flipH="1">
            <a:off x="4923692" y="4149969"/>
            <a:ext cx="40796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5F2998A-872B-442A-97F3-8C491A5284D6}"/>
              </a:ext>
            </a:extLst>
          </p:cNvPr>
          <p:cNvCxnSpPr>
            <a:cxnSpLocks/>
          </p:cNvCxnSpPr>
          <p:nvPr/>
        </p:nvCxnSpPr>
        <p:spPr>
          <a:xfrm flipH="1">
            <a:off x="4923692" y="4149969"/>
            <a:ext cx="1" cy="3114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9CD9FE9-B486-41C5-85EA-828F5FEC9B0F}"/>
              </a:ext>
            </a:extLst>
          </p:cNvPr>
          <p:cNvCxnSpPr>
            <a:cxnSpLocks/>
          </p:cNvCxnSpPr>
          <p:nvPr/>
        </p:nvCxnSpPr>
        <p:spPr>
          <a:xfrm>
            <a:off x="7475974" y="3838470"/>
            <a:ext cx="0" cy="6229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91BD1C3-9CAE-46D2-A821-3F49D037155E}"/>
              </a:ext>
            </a:extLst>
          </p:cNvPr>
          <p:cNvCxnSpPr>
            <a:cxnSpLocks/>
          </p:cNvCxnSpPr>
          <p:nvPr/>
        </p:nvCxnSpPr>
        <p:spPr>
          <a:xfrm flipH="1">
            <a:off x="10359850" y="4149969"/>
            <a:ext cx="1" cy="3114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DD2805C4-82D6-43B0-B634-75D3DB8A2319}"/>
              </a:ext>
            </a:extLst>
          </p:cNvPr>
          <p:cNvSpPr txBox="1"/>
          <p:nvPr/>
        </p:nvSpPr>
        <p:spPr>
          <a:xfrm>
            <a:off x="0" y="801355"/>
            <a:ext cx="40980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 </a:t>
            </a:r>
          </a:p>
        </p:txBody>
      </p:sp>
    </p:spTree>
    <p:extLst>
      <p:ext uri="{BB962C8B-B14F-4D97-AF65-F5344CB8AC3E}">
        <p14:creationId xmlns:p14="http://schemas.microsoft.com/office/powerpoint/2010/main" val="2084312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8B9869-4185-4AB7-B7B8-507ABE9A2244}"/>
              </a:ext>
            </a:extLst>
          </p:cNvPr>
          <p:cNvSpPr txBox="1"/>
          <p:nvPr/>
        </p:nvSpPr>
        <p:spPr>
          <a:xfrm>
            <a:off x="224501" y="3166921"/>
            <a:ext cx="6542916" cy="2732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Related work</a:t>
            </a:r>
          </a:p>
        </p:txBody>
      </p:sp>
      <p:pic>
        <p:nvPicPr>
          <p:cNvPr id="5" name="Picture 4" descr="Building A Strong Team Wooden Blocks With People Icon On Pink Background  Human Resources And Management Concept Stock Photo - Download Image Now -  iStock">
            <a:extLst>
              <a:ext uri="{FF2B5EF4-FFF2-40B4-BE49-F238E27FC236}">
                <a16:creationId xmlns:a16="http://schemas.microsoft.com/office/drawing/2014/main" id="{EBFAC39A-C616-4DC4-A82D-FFCAE30A4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9"/>
          <a:stretch/>
        </p:blipFill>
        <p:spPr bwMode="auto">
          <a:xfrm>
            <a:off x="6276" y="-4974"/>
            <a:ext cx="6077804" cy="3604514"/>
          </a:xfrm>
          <a:custGeom>
            <a:avLst/>
            <a:gdLst/>
            <a:ahLst/>
            <a:cxnLst/>
            <a:rect l="l" t="t" r="r" b="b"/>
            <a:pathLst>
              <a:path w="6077804" h="3604514">
                <a:moveTo>
                  <a:pt x="0" y="0"/>
                </a:moveTo>
                <a:lnTo>
                  <a:pt x="6077804" y="0"/>
                </a:lnTo>
                <a:lnTo>
                  <a:pt x="6077804" y="3321937"/>
                </a:lnTo>
                <a:lnTo>
                  <a:pt x="5516914" y="3420963"/>
                </a:lnTo>
                <a:cubicBezTo>
                  <a:pt x="4259631" y="3624720"/>
                  <a:pt x="2876619" y="3710676"/>
                  <a:pt x="550645" y="3402391"/>
                </a:cubicBezTo>
                <a:lnTo>
                  <a:pt x="0" y="33245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ow Can Employers Tell If COVID-19 Is Work-Related?">
            <a:extLst>
              <a:ext uri="{FF2B5EF4-FFF2-40B4-BE49-F238E27FC236}">
                <a16:creationId xmlns:a16="http://schemas.microsoft.com/office/drawing/2014/main" id="{6F14F8EE-F6A0-4910-81F7-E2EC519B0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" r="1" b="1"/>
          <a:stretch/>
        </p:blipFill>
        <p:spPr bwMode="auto">
          <a:xfrm>
            <a:off x="6084082" y="-4964"/>
            <a:ext cx="6107918" cy="3321937"/>
          </a:xfrm>
          <a:custGeom>
            <a:avLst/>
            <a:gdLst/>
            <a:ahLst/>
            <a:cxnLst/>
            <a:rect l="l" t="t" r="r" b="b"/>
            <a:pathLst>
              <a:path w="6107918" h="3321937">
                <a:moveTo>
                  <a:pt x="0" y="0"/>
                </a:moveTo>
                <a:lnTo>
                  <a:pt x="6107918" y="0"/>
                </a:lnTo>
                <a:lnTo>
                  <a:pt x="6107918" y="2630869"/>
                </a:lnTo>
                <a:cubicBezTo>
                  <a:pt x="3060680" y="2630869"/>
                  <a:pt x="1537061" y="3032227"/>
                  <a:pt x="13442" y="3319564"/>
                </a:cubicBezTo>
                <a:lnTo>
                  <a:pt x="0" y="33219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B4EAB1-E345-499C-8F87-0D99F5C03A5C}"/>
              </a:ext>
            </a:extLst>
          </p:cNvPr>
          <p:cNvSpPr txBox="1"/>
          <p:nvPr/>
        </p:nvSpPr>
        <p:spPr>
          <a:xfrm>
            <a:off x="353961" y="5039257"/>
            <a:ext cx="4837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Survey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Related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92796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33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08" name="Rectangle 407">
            <a:extLst>
              <a:ext uri="{FF2B5EF4-FFF2-40B4-BE49-F238E27FC236}">
                <a16:creationId xmlns:a16="http://schemas.microsoft.com/office/drawing/2014/main" id="{9733A6A7-E7EE-42C5-88DE-B09D16B38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ED41A0-35A5-46D6-A9CB-ED9CFDD1EA35}"/>
              </a:ext>
            </a:extLst>
          </p:cNvPr>
          <p:cNvSpPr txBox="1"/>
          <p:nvPr/>
        </p:nvSpPr>
        <p:spPr>
          <a:xfrm>
            <a:off x="453142" y="2954226"/>
            <a:ext cx="5555624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1.Survey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(Google Form)</a:t>
            </a:r>
          </a:p>
        </p:txBody>
      </p:sp>
      <p:sp>
        <p:nvSpPr>
          <p:cNvPr id="443" name="Right Triangle 442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gnifying glass showing decling performance">
            <a:extLst>
              <a:ext uri="{FF2B5EF4-FFF2-40B4-BE49-F238E27FC236}">
                <a16:creationId xmlns:a16="http://schemas.microsoft.com/office/drawing/2014/main" id="{CC18D1E3-C58F-411D-8636-96EB9D5A0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5" r="36551" b="-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128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3BDF3-5D6E-4C36-89BF-19FD76335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" y="3286748"/>
            <a:ext cx="5256932" cy="1687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0F2C8-BC6A-4726-ACA0-1D1D304DE594}"/>
              </a:ext>
            </a:extLst>
          </p:cNvPr>
          <p:cNvSpPr txBox="1"/>
          <p:nvPr/>
        </p:nvSpPr>
        <p:spPr>
          <a:xfrm>
            <a:off x="294640" y="346269"/>
            <a:ext cx="4169206" cy="2357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 Form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14EB2-88CA-4119-9331-FB0D152A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" y="4979461"/>
            <a:ext cx="5231422" cy="189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9E418-4B78-4E0B-840A-E4F351A56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662" y="2153063"/>
            <a:ext cx="6255847" cy="1687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179F0-D3B2-441E-B3D4-67AD6F253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932" y="3840481"/>
            <a:ext cx="6935068" cy="3037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40D96D-B8D4-403B-8448-E30AB9E7F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769" y="-42852"/>
            <a:ext cx="7233740" cy="21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17C1FF-DC44-458B-B530-C13498B27239}"/>
              </a:ext>
            </a:extLst>
          </p:cNvPr>
          <p:cNvSpPr txBox="1"/>
          <p:nvPr/>
        </p:nvSpPr>
        <p:spPr>
          <a:xfrm>
            <a:off x="3022599" y="436880"/>
            <a:ext cx="6146801" cy="11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Survey Responses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9543F-1C84-4F22-AA4A-AF83EE5B22BD}"/>
              </a:ext>
            </a:extLst>
          </p:cNvPr>
          <p:cNvSpPr txBox="1"/>
          <p:nvPr/>
        </p:nvSpPr>
        <p:spPr>
          <a:xfrm>
            <a:off x="284480" y="3718679"/>
            <a:ext cx="2875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Egypt (79 )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India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USA (2)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Canada, England (2)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Portugal (1)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A37D7400-BCC8-410A-9D45-A8ABACE8F3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4976741"/>
                  </p:ext>
                </p:extLst>
              </p:nvPr>
            </p:nvGraphicFramePr>
            <p:xfrm>
              <a:off x="4064000" y="1276773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A37D7400-BCC8-410A-9D45-A8ABACE8F3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4000" y="1276773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E7CDDE-A9A8-4D1B-8212-2F808D93A091}"/>
              </a:ext>
            </a:extLst>
          </p:cNvPr>
          <p:cNvSpPr txBox="1"/>
          <p:nvPr/>
        </p:nvSpPr>
        <p:spPr>
          <a:xfrm>
            <a:off x="284480" y="1102359"/>
            <a:ext cx="3037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5 Countries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+ 90 response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 Link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3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3B8D4F8-D508-4540-A458-A3C3E8C2502F}"/>
              </a:ext>
            </a:extLst>
          </p:cNvPr>
          <p:cNvSpPr txBox="1"/>
          <p:nvPr/>
        </p:nvSpPr>
        <p:spPr>
          <a:xfrm>
            <a:off x="1003429" y="1351505"/>
            <a:ext cx="3424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02124"/>
                </a:solidFill>
                <a:latin typeface="Google Sans"/>
              </a:rPr>
              <a:t>Do you know a visually impaired person?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C2990C-AE03-4EBF-A9E7-059B0E64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573" y="535701"/>
            <a:ext cx="6063681" cy="30166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EB3ABB-194B-48BD-84A3-7D2414C66284}"/>
              </a:ext>
            </a:extLst>
          </p:cNvPr>
          <p:cNvSpPr txBox="1"/>
          <p:nvPr/>
        </p:nvSpPr>
        <p:spPr>
          <a:xfrm>
            <a:off x="1003429" y="4338072"/>
            <a:ext cx="42923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02124"/>
                </a:solidFill>
                <a:latin typeface="Google Sans"/>
              </a:rPr>
              <a:t>Does he/she use some software application to help make life easier?</a:t>
            </a:r>
            <a:br>
              <a:rPr lang="en-US" sz="2800" b="1" dirty="0">
                <a:solidFill>
                  <a:srgbClr val="202124"/>
                </a:solidFill>
                <a:latin typeface="Google Sans"/>
              </a:rPr>
            </a:br>
            <a:endParaRPr lang="en-US" sz="2800" b="1" dirty="0">
              <a:solidFill>
                <a:srgbClr val="202124"/>
              </a:solidFill>
              <a:latin typeface="Google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E59A64-CEE4-4A1B-B753-88834FC0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73" y="3784112"/>
            <a:ext cx="6116320" cy="29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5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52" y="4554328"/>
            <a:ext cx="12178450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678CEF-A53B-4F41-9E3F-A412994F318A}"/>
              </a:ext>
            </a:extLst>
          </p:cNvPr>
          <p:cNvSpPr txBox="1"/>
          <p:nvPr/>
        </p:nvSpPr>
        <p:spPr>
          <a:xfrm>
            <a:off x="453141" y="168275"/>
            <a:ext cx="11347583" cy="2574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 your opinion, what challenges do visually impaired people face in their everyday life?</a:t>
            </a:r>
            <a:endParaRPr lang="en-US" sz="4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25261A-ECB0-48AE-A203-2E2D22C1A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58" y="2400474"/>
            <a:ext cx="10890065" cy="39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9" name="Right Triangle 118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52" y="4554328"/>
            <a:ext cx="12178450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4DFA767-9BD3-4174-97BD-AF46649EBED4}"/>
              </a:ext>
            </a:extLst>
          </p:cNvPr>
          <p:cNvSpPr txBox="1"/>
          <p:nvPr/>
        </p:nvSpPr>
        <p:spPr>
          <a:xfrm>
            <a:off x="1139330" y="-143840"/>
            <a:ext cx="9926293" cy="2574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According to your knowledge, How Do visually impaired People Get Around?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29E11-9C7A-4377-A291-9F4AF1BC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3" y="1949288"/>
            <a:ext cx="11469444" cy="432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1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9" name="Right Triangle 118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52" y="4554328"/>
            <a:ext cx="12178450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AA4034-FD91-43FC-BA45-05943940BE97}"/>
              </a:ext>
            </a:extLst>
          </p:cNvPr>
          <p:cNvSpPr txBox="1"/>
          <p:nvPr/>
        </p:nvSpPr>
        <p:spPr>
          <a:xfrm>
            <a:off x="453141" y="168276"/>
            <a:ext cx="11347587" cy="1846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According to your knowledge, How do visually impaired People use mobile phones?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8FE50-3BE2-43D0-A154-0320906C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36" y="1856732"/>
            <a:ext cx="11634699" cy="45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55310D-FC6D-4126-B971-B017A536AA0B}"/>
              </a:ext>
            </a:extLst>
          </p:cNvPr>
          <p:cNvSpPr txBox="1"/>
          <p:nvPr/>
        </p:nvSpPr>
        <p:spPr>
          <a:xfrm>
            <a:off x="2099187" y="452285"/>
            <a:ext cx="799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Survey results benefits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86E6C-9E88-4B54-9E1E-492D6373443F}"/>
              </a:ext>
            </a:extLst>
          </p:cNvPr>
          <p:cNvSpPr txBox="1"/>
          <p:nvPr/>
        </p:nvSpPr>
        <p:spPr>
          <a:xfrm>
            <a:off x="191728" y="1189702"/>
            <a:ext cx="118085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84.6 % of blinds are facing problems while navigating around places.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63.7 % of blinds don’t find support they want.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88 % of blinds are getting around using stick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75.8 % of blinds are getting around with the help of others.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32.6% Of blinds are use special apps to help them.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787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B1D20-D329-4285-AED2-DABDCE902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16B79-9C59-4CEA-A85C-3E4C8877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AAE0D6-F5DC-48FB-ACFF-E7A9BC3EDD4C}"/>
              </a:ext>
            </a:extLst>
          </p:cNvPr>
          <p:cNvSpPr txBox="1"/>
          <p:nvPr/>
        </p:nvSpPr>
        <p:spPr>
          <a:xfrm>
            <a:off x="457201" y="720772"/>
            <a:ext cx="3733078" cy="5531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Members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Flowchart: Document 8">
            <a:extLst>
              <a:ext uri="{FF2B5EF4-FFF2-40B4-BE49-F238E27FC236}">
                <a16:creationId xmlns:a16="http://schemas.microsoft.com/office/drawing/2014/main" id="{6B91DA8E-00B5-4214-AFE5-535E4705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85106" y="-465509"/>
            <a:ext cx="6858001" cy="77890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66BF762A-CFAF-4BF1-B040-FA97D69FB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859107"/>
              </p:ext>
            </p:extLst>
          </p:nvPr>
        </p:nvGraphicFramePr>
        <p:xfrm>
          <a:off x="6730174" y="1111382"/>
          <a:ext cx="3921263" cy="4754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6B456CFD-BF25-4A7A-A88E-638137896554}"/>
              </a:ext>
            </a:extLst>
          </p:cNvPr>
          <p:cNvSpPr txBox="1"/>
          <p:nvPr/>
        </p:nvSpPr>
        <p:spPr>
          <a:xfrm>
            <a:off x="6146871" y="6318988"/>
            <a:ext cx="492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At Computer Science Department </a:t>
            </a:r>
          </a:p>
        </p:txBody>
      </p:sp>
    </p:spTree>
    <p:extLst>
      <p:ext uri="{BB962C8B-B14F-4D97-AF65-F5344CB8AC3E}">
        <p14:creationId xmlns:p14="http://schemas.microsoft.com/office/powerpoint/2010/main" val="410712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0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31" name="Group 20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2" name="Freeform: Shape 23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Freeform: Shape 23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238">
            <a:extLst>
              <a:ext uri="{FF2B5EF4-FFF2-40B4-BE49-F238E27FC236}">
                <a16:creationId xmlns:a16="http://schemas.microsoft.com/office/drawing/2014/main" id="{63F76E1C-FC69-44F6-935D-9FD6397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35" name="Group 240">
            <a:extLst>
              <a:ext uri="{FF2B5EF4-FFF2-40B4-BE49-F238E27FC236}">
                <a16:creationId xmlns:a16="http://schemas.microsoft.com/office/drawing/2014/main" id="{AB3C4E00-6B18-4CF8-9DC2-02162296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7E7ABFD-4E2F-460B-8571-E350D0F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3C184D3-4C2A-44EE-A262-2E3C6842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4B643-3D84-4CB1-BEEE-CB9B1D35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B398A65-DA43-4776-BDAA-279642F5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646011-DF03-4FDE-B8BB-0AE0F89F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2540D352-E7ED-47DC-BE8E-C9FEF77A5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6DB5D5B-5AE4-4DAB-8141-FCDB66231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58EEF6B7-AD60-428F-B6B8-2238AA57D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F98CDB8-6AD1-4729-8490-32C346B6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B8E25F4-254A-4197-9ADB-F0C5ADBE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6A3F39-2E01-4422-9A9B-45B4EF2F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B89EE711-BFF1-4294-9012-82022ED73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586C175-76D7-4C6F-807C-C70ED984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95DB0DA-F298-46F5-859B-F63BFF39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BB802C45-F77C-47E5-92CF-B8E7CC17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24382CF-AB3E-45B3-B1DE-A048D6B4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C7406E1-9B70-4704-ADE3-164CA49C1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F74B1505-38F1-43E4-A215-624F3C28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A10358C0-5CC8-4841-B5E4-E72FC83F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6938537-63B0-45D6-8D4B-12C7CBB4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015E06D-5EA4-41D7-81ED-46FC62E3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BC5760A-F5E0-4888-9EE8-99457C481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EB505B7F-5D39-4E4A-8824-3B1A01564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B7C9669-FA4D-4891-BD61-BA8A3D639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252FB45-210F-4354-9D8E-005E2578B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E3F9A75-1D01-443A-813C-F9CE58F56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5A3E4BAE-6E09-4139-9A77-C0BCAB2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5A77689-BF30-4CAF-8EE7-92A3A1E8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097EE4C-0335-4AA3-BF62-E15062FFC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6" name="Freeform: Shape 271">
            <a:extLst>
              <a:ext uri="{FF2B5EF4-FFF2-40B4-BE49-F238E27FC236}">
                <a16:creationId xmlns:a16="http://schemas.microsoft.com/office/drawing/2014/main" id="{62FC2A78-9BA8-46A3-B2FC-D2536540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37" name="Group 273">
            <a:extLst>
              <a:ext uri="{FF2B5EF4-FFF2-40B4-BE49-F238E27FC236}">
                <a16:creationId xmlns:a16="http://schemas.microsoft.com/office/drawing/2014/main" id="{12F6BB95-E3D7-4E0D-B657-19A7A700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BB59D20-8878-4BE1-A373-5A06B03A0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FC95D79-E360-4A9D-9734-36CBC93E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A35E6A9-BB47-4AF0-9704-34A3E333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0E9E767C-C7A3-4C9E-BB5A-A6C7A55C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514E9D6E-9E89-4243-9ABF-D53E899D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763B0DB-5EDC-4940-914A-B1AEB112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2A229E1-C295-4D87-8D5A-8D23A49E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B191967F-41E6-4FB0-8EDD-887461FDE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8488BC40-49ED-4A65-BFDD-42C2380A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9873C2-1A36-4C3B-A846-B2DE9329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F554750-AAD3-49D1-94C7-97D45697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D14B09A-44BF-46D9-94A1-76D33A39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7ADE71B3-A935-4125-A959-9B82465A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909AC835-5101-4FBA-9BDB-1E4D1DF7E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6DFCDBC-985F-4743-833F-BD55DDC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E116F6F7-AD3C-43D6-B98D-44897F0EB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90822A4-6A86-4617-A472-CE7F9A0BB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89CD6272-DC88-46BD-BAF4-0CA0DD4D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33F1AD65-F542-413F-9CBD-C2533F71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E5DB73A-E5E6-4F3C-AA74-78F7C528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DBC080D5-DE50-4633-A72B-29C94D62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15F852F-3D9E-4F8E-B38C-3A3FE5A00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947B63D4-9AD6-4481-B5C7-03A9A1B8A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B7CEAE6-B9C0-42D7-8770-69D8A3D06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5E117AB-9AD5-4F2A-8CE9-55DD704E7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AA9F1B50-E102-4170-B38D-DC239666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18834EA0-11D6-48D2-9885-36869DDFB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59B5C28-9F05-4598-B55E-100BAA98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BD7EE85-29AF-444F-B17B-299BBAFC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38" name="Rectangle 304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9" name="Rectangle 306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0" name="Freeform: Shape 308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214" y="1"/>
            <a:ext cx="12197916" cy="2452880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1" name="Right Triangle 310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4918297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2" name="Group 312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8B9869-4185-4AB7-B7B8-507ABE9A2244}"/>
              </a:ext>
            </a:extLst>
          </p:cNvPr>
          <p:cNvSpPr txBox="1"/>
          <p:nvPr/>
        </p:nvSpPr>
        <p:spPr>
          <a:xfrm>
            <a:off x="453142" y="3673477"/>
            <a:ext cx="6542916" cy="2574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2.Real-life applications built especially for blind and visually impaired people</a:t>
            </a:r>
          </a:p>
        </p:txBody>
      </p:sp>
      <p:pic>
        <p:nvPicPr>
          <p:cNvPr id="1028" name="Picture 4" descr="Aipoly Vision - التطبيقات على Google Play">
            <a:extLst>
              <a:ext uri="{FF2B5EF4-FFF2-40B4-BE49-F238E27FC236}">
                <a16:creationId xmlns:a16="http://schemas.microsoft.com/office/drawing/2014/main" id="{8AD2D6BD-8A95-409B-8215-AEF69F97D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3362" y="195789"/>
            <a:ext cx="2976251" cy="29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lookaside.fbsbx.com/lookaside/crawler/media/?me...">
            <a:extLst>
              <a:ext uri="{FF2B5EF4-FFF2-40B4-BE49-F238E27FC236}">
                <a16:creationId xmlns:a16="http://schemas.microsoft.com/office/drawing/2014/main" id="{F1A9E77B-3E67-41FD-B9BB-FF1B939BF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r="-2" b="21774"/>
          <a:stretch/>
        </p:blipFill>
        <p:spPr bwMode="auto">
          <a:xfrm>
            <a:off x="6160816" y="195789"/>
            <a:ext cx="5018479" cy="29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14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36011D-EDED-496E-8F39-E7D4E4FAF3D4}"/>
              </a:ext>
            </a:extLst>
          </p:cNvPr>
          <p:cNvSpPr txBox="1"/>
          <p:nvPr/>
        </p:nvSpPr>
        <p:spPr>
          <a:xfrm>
            <a:off x="3119120" y="213360"/>
            <a:ext cx="5953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Related Apps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3FEDD-D6C2-4431-BE55-1F8F3DA7C905}"/>
              </a:ext>
            </a:extLst>
          </p:cNvPr>
          <p:cNvSpPr txBox="1"/>
          <p:nvPr/>
        </p:nvSpPr>
        <p:spPr>
          <a:xfrm>
            <a:off x="172720" y="1286312"/>
            <a:ext cx="9560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Be my eyes:</a:t>
            </a:r>
          </a:p>
          <a:p>
            <a:r>
              <a:rPr lang="en-US" sz="2800" dirty="0"/>
              <a:t>It’s a free mobile app that connects blind and visually impaired people with sighted volunteers and companies from all over the world through a live video call.</a:t>
            </a:r>
            <a:endParaRPr lang="en-US" sz="3600" dirty="0"/>
          </a:p>
        </p:txBody>
      </p:sp>
      <p:pic>
        <p:nvPicPr>
          <p:cNvPr id="5122" name="Picture 2" descr="lookaside.fbsbx.com/lookaside/crawler/media/?me...">
            <a:extLst>
              <a:ext uri="{FF2B5EF4-FFF2-40B4-BE49-F238E27FC236}">
                <a16:creationId xmlns:a16="http://schemas.microsoft.com/office/drawing/2014/main" id="{34CE59A4-C8BC-4458-A550-A4CABFE9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97" y="12863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E5D3BA-874E-4496-86FD-53D5A86AE340}"/>
              </a:ext>
            </a:extLst>
          </p:cNvPr>
          <p:cNvSpPr txBox="1"/>
          <p:nvPr/>
        </p:nvSpPr>
        <p:spPr>
          <a:xfrm>
            <a:off x="172720" y="4383731"/>
            <a:ext cx="9560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Aipoly</a:t>
            </a:r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Vision:</a:t>
            </a:r>
          </a:p>
          <a:p>
            <a:r>
              <a:rPr lang="en-US" sz="2800" dirty="0"/>
              <a:t>A free mobile app contains object-and-color recognizer features.</a:t>
            </a:r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EBEFB-C068-4FF5-AC27-431142BC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985" y="4139478"/>
            <a:ext cx="2042337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6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A199639-F093-434B-94F7-0CAFF29B3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825318"/>
              </p:ext>
            </p:extLst>
          </p:nvPr>
        </p:nvGraphicFramePr>
        <p:xfrm>
          <a:off x="3952240" y="100777"/>
          <a:ext cx="8128000" cy="66564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050226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73443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030742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9233226"/>
                    </a:ext>
                  </a:extLst>
                </a:gridCol>
              </a:tblGrid>
              <a:tr h="7396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Features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 My Eyes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Aipoly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Vision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Eye Guide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(Proposed)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962215"/>
                  </a:ext>
                </a:extLst>
              </a:tr>
              <a:tr h="7396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736967"/>
                  </a:ext>
                </a:extLst>
              </a:tr>
              <a:tr h="7396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Object Recognition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82376"/>
                  </a:ext>
                </a:extLst>
              </a:tr>
              <a:tr h="7396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 Recognition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413959"/>
                  </a:ext>
                </a:extLst>
              </a:tr>
              <a:tr h="7396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Currency Recognition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694241"/>
                  </a:ext>
                </a:extLst>
              </a:tr>
              <a:tr h="7396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Obstacles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682277"/>
                  </a:ext>
                </a:extLst>
              </a:tr>
              <a:tr h="7396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572992"/>
                  </a:ext>
                </a:extLst>
              </a:tr>
              <a:tr h="7396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Guide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305181"/>
                  </a:ext>
                </a:extLst>
              </a:tr>
              <a:tr h="7396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Speech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01294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DB0E624-E635-42C4-ABAC-662C61127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209" y="824784"/>
            <a:ext cx="834269" cy="709192"/>
          </a:xfrm>
          <a:prstGeom prst="rect">
            <a:avLst/>
          </a:prstGeom>
        </p:spPr>
      </p:pic>
      <p:pic>
        <p:nvPicPr>
          <p:cNvPr id="6146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D88D4731-5591-436A-B1AC-7CAA8A2F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74" y="824784"/>
            <a:ext cx="834269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20C7B93E-7518-44A1-9281-777C7782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254" y="824784"/>
            <a:ext cx="834269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3FC08BA6-8907-45A6-BAC9-BA895D0CD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22" y="1579134"/>
            <a:ext cx="900856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616DD1-C935-4FEA-AC41-7CE01224F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223" y="1566966"/>
            <a:ext cx="805220" cy="7091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15F674-38FA-464B-88DF-370676E5A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254" y="1599957"/>
            <a:ext cx="805220" cy="709192"/>
          </a:xfrm>
          <a:prstGeom prst="rect">
            <a:avLst/>
          </a:prstGeom>
        </p:spPr>
      </p:pic>
      <p:pic>
        <p:nvPicPr>
          <p:cNvPr id="20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FD2E7CBD-16DC-47D8-9C56-FD2948598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875" y="2309149"/>
            <a:ext cx="834269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0391F13E-8CD7-4589-8746-675E390A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96" y="2343706"/>
            <a:ext cx="900856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CD5425-8B2F-4322-9DA5-6F4B3FF7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254" y="2343706"/>
            <a:ext cx="805220" cy="709192"/>
          </a:xfrm>
          <a:prstGeom prst="rect">
            <a:avLst/>
          </a:prstGeom>
        </p:spPr>
      </p:pic>
      <p:pic>
        <p:nvPicPr>
          <p:cNvPr id="23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7C4934CE-014E-4772-854F-740EEDC1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384" y="3060302"/>
            <a:ext cx="900856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24B5CC-8B2B-4A93-A81A-E5F081FA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168" y="3060302"/>
            <a:ext cx="834269" cy="7091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E311F9-8A84-40E4-A491-DE60C0B4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254" y="3081811"/>
            <a:ext cx="805220" cy="709192"/>
          </a:xfrm>
          <a:prstGeom prst="rect">
            <a:avLst/>
          </a:prstGeom>
        </p:spPr>
      </p:pic>
      <p:pic>
        <p:nvPicPr>
          <p:cNvPr id="26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3828D2CE-EDD2-4833-AE42-9FBCD3E05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384" y="3813582"/>
            <a:ext cx="900856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338F5C4F-D5A1-4AB9-9662-1D35EBA2D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875" y="3829131"/>
            <a:ext cx="900856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68F268-EB56-469E-A06C-27D6A4ECF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778" y="3813582"/>
            <a:ext cx="805220" cy="709192"/>
          </a:xfrm>
          <a:prstGeom prst="rect">
            <a:avLst/>
          </a:prstGeom>
        </p:spPr>
      </p:pic>
      <p:pic>
        <p:nvPicPr>
          <p:cNvPr id="29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DE3EF3B7-2350-4634-A648-6FC00D53D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22" y="4517521"/>
            <a:ext cx="900856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054E5C22-528E-4A83-8BBF-ACE897133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223" y="4517521"/>
            <a:ext cx="900856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ECAD2AE-E8FB-4396-852E-F08ED62F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303" y="4574266"/>
            <a:ext cx="805220" cy="709192"/>
          </a:xfrm>
          <a:prstGeom prst="rect">
            <a:avLst/>
          </a:prstGeom>
        </p:spPr>
      </p:pic>
      <p:pic>
        <p:nvPicPr>
          <p:cNvPr id="32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B5825B88-FB5B-4DBB-84C4-756A1DD4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22" y="5295827"/>
            <a:ext cx="900856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2EC7ED5D-2311-4379-984E-373BAC98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875" y="5301668"/>
            <a:ext cx="900856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0A1F9B-8EFC-4DCA-9B0F-3F56D3BA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778" y="5301668"/>
            <a:ext cx="805220" cy="709192"/>
          </a:xfrm>
          <a:prstGeom prst="rect">
            <a:avLst/>
          </a:prstGeom>
        </p:spPr>
      </p:pic>
      <p:pic>
        <p:nvPicPr>
          <p:cNvPr id="35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14794C11-E3F6-4D79-91E6-B558C1DF1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91" y="6037423"/>
            <a:ext cx="900856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False Icon Vector Royalty Free Cliparts, Vectors, And Stock Illustration.  Image 87788351.">
            <a:extLst>
              <a:ext uri="{FF2B5EF4-FFF2-40B4-BE49-F238E27FC236}">
                <a16:creationId xmlns:a16="http://schemas.microsoft.com/office/drawing/2014/main" id="{7C578B7E-49D0-4061-AF1C-960ADB315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834" y="5986423"/>
            <a:ext cx="900856" cy="7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E2FBD20-E220-4E89-B278-53961A15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19" y="5982144"/>
            <a:ext cx="805220" cy="709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85282A-6968-4DF7-9463-8848B88E4B28}"/>
              </a:ext>
            </a:extLst>
          </p:cNvPr>
          <p:cNvSpPr txBox="1"/>
          <p:nvPr/>
        </p:nvSpPr>
        <p:spPr>
          <a:xfrm>
            <a:off x="217038" y="928028"/>
            <a:ext cx="34806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  <a:ea typeface="+mj-ea"/>
                <a:cs typeface="+mj-cs"/>
              </a:rPr>
              <a:t>Features comparison between existing application and our proposed application </a:t>
            </a:r>
          </a:p>
        </p:txBody>
      </p:sp>
    </p:spTree>
    <p:extLst>
      <p:ext uri="{BB962C8B-B14F-4D97-AF65-F5344CB8AC3E}">
        <p14:creationId xmlns:p14="http://schemas.microsoft.com/office/powerpoint/2010/main" val="1166420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619E4788-CFC9-48A7-BDDB-660CFABA5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14ED0B8-5CE6-4AC7-8B17-EA4822271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29A6D1E-B2C5-4EA5-AE1C-38B013F2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9931AB8-CF9B-4AD8-AC1D-4C2601AAC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C2CCADA-1B82-43E3-833B-4060BE7F5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7F08988-F992-4294-949D-DDCE169A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85FC3C8-5C9D-43F8-9E30-080325769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6C109A7-0606-445C-9BD7-D34D2D56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22D562A-981A-4601-A486-56FF6166F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3ED2D30-01A5-481E-BC98-230A36B1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9B6A44-3E5B-4A1B-9F08-91A9AC7D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CEAA436-3B60-4F4D-969C-F9E59166B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C012AB3E-0EB0-401C-AEB9-1B11EBFA2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12C0EF1-16A8-43D3-BB08-6324EA2B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10C8DD8-4E78-4609-8B03-3B0370779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BF743F9-1D19-4FF2-8251-F57CA383B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BDB321D0-DFB6-4B6E-906B-988177945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506D4111-68A3-4087-9A9D-1929BD935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0306072-4363-499C-81A5-02B06A7F0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1D919DE-BA6B-4AFE-8C93-FE0D8613B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DAF5B730-8B89-4959-803E-A637FEE3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AD62196-A255-462C-806B-4343D253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5DB4585-EC2B-48C9-88AD-993DF150E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98895D7-763A-4933-9336-204257916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E65AD35-513F-4B81-B4DC-634963191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CC64BBD-6AF9-4976-B460-FFA23615C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F7C37CF-13E0-4F8F-9C0C-36F8307D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5D31D96-DD3E-4B9F-8596-594BFBE8D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693F56F-BB6A-475E-9C1D-15F77F3B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5552F12-F557-4C88-869D-73EA86978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11692E3-49EE-410A-92E3-C182E8B30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0A4744D7-5764-4D74-8DF2-28385F080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14" y="3733815"/>
            <a:ext cx="12208613" cy="3124184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FBD95-AD22-4040-9449-28AB3E290908}"/>
              </a:ext>
            </a:extLst>
          </p:cNvPr>
          <p:cNvSpPr txBox="1"/>
          <p:nvPr/>
        </p:nvSpPr>
        <p:spPr>
          <a:xfrm>
            <a:off x="1540613" y="439961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n w="13462">
                  <a:solidFill>
                    <a:sysClr val="windowText" lastClr="0000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System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995409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3FA84C-8729-4FD0-B361-46AE04B43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80B04C7-E883-4462-A668-E21F88D62C27}"/>
              </a:ext>
            </a:extLst>
          </p:cNvPr>
          <p:cNvSpPr txBox="1"/>
          <p:nvPr/>
        </p:nvSpPr>
        <p:spPr>
          <a:xfrm>
            <a:off x="457200" y="720773"/>
            <a:ext cx="10744186" cy="161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2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B97ECD4-67DD-4166-9EC5-5D8834005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316" y="2403921"/>
            <a:ext cx="11806942" cy="38410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4" name="TextBox 1">
            <a:extLst>
              <a:ext uri="{FF2B5EF4-FFF2-40B4-BE49-F238E27FC236}">
                <a16:creationId xmlns:a16="http://schemas.microsoft.com/office/drawing/2014/main" id="{8E790DFB-A601-43D0-A0F8-4921F5C4E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86134"/>
              </p:ext>
            </p:extLst>
          </p:nvPr>
        </p:nvGraphicFramePr>
        <p:xfrm>
          <a:off x="457200" y="2500757"/>
          <a:ext cx="10723563" cy="3676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6746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BED9C4-BC33-43BE-B249-F24C980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00EE7E2-81A6-44DA-9717-B46FF102C894}"/>
              </a:ext>
            </a:extLst>
          </p:cNvPr>
          <p:cNvSpPr txBox="1"/>
          <p:nvPr/>
        </p:nvSpPr>
        <p:spPr>
          <a:xfrm>
            <a:off x="457200" y="720772"/>
            <a:ext cx="5553737" cy="5531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2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Phases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2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Description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C32FE0-E14A-4F1C-B5CD-173456FE4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9156" y="168275"/>
            <a:ext cx="5821785" cy="60766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9A948CC-C032-486F-89D4-6B015018D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648584"/>
              </p:ext>
            </p:extLst>
          </p:nvPr>
        </p:nvGraphicFramePr>
        <p:xfrm>
          <a:off x="6203470" y="152400"/>
          <a:ext cx="5793159" cy="6092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2797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B1D20-D329-4285-AED2-DABDCE902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16B79-9C59-4CEA-A85C-3E4C8877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18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F8CA121-5F7E-40FC-BE03-A853A3A9E256}"/>
              </a:ext>
            </a:extLst>
          </p:cNvPr>
          <p:cNvSpPr txBox="1"/>
          <p:nvPr/>
        </p:nvSpPr>
        <p:spPr>
          <a:xfrm>
            <a:off x="457201" y="720772"/>
            <a:ext cx="3733078" cy="5531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Phases Description (cont.)</a:t>
            </a:r>
          </a:p>
        </p:txBody>
      </p:sp>
      <p:sp>
        <p:nvSpPr>
          <p:cNvPr id="59" name="Flowchart: Document 8">
            <a:extLst>
              <a:ext uri="{FF2B5EF4-FFF2-40B4-BE49-F238E27FC236}">
                <a16:creationId xmlns:a16="http://schemas.microsoft.com/office/drawing/2014/main" id="{6B91DA8E-00B5-4214-AFE5-535E4705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85106" y="-465509"/>
            <a:ext cx="6858001" cy="77890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77C61D6A-3239-421A-89F8-2C65DC3C8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93261"/>
              </p:ext>
            </p:extLst>
          </p:nvPr>
        </p:nvGraphicFramePr>
        <p:xfrm>
          <a:off x="5165512" y="185047"/>
          <a:ext cx="6831118" cy="605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1308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 31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2" name="Right Triangle 421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Flowchart: Document 423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6A6D524A-6732-4B70-AC86-459F2F895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0AE71854-2EC3-48B0-86C2-5A56374F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0E21600-BA07-401E-AB6F-BDFA3CCC9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EE5FE7DD-5592-41D4-A08C-52D3B745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72DC30A3-BEEE-4EFC-B941-23770DC96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8B022868-DA72-4369-8A32-965E18405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982F43AF-943E-47B4-9AA8-2F4427B1D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9C3B454D-BBC8-4C85-B53D-06FED5A6C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555B17B2-8134-44F9-996D-AC22EBC9F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5C7275F9-9E71-479A-89BD-4524CD4C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1DA8A6F8-F926-4E22-9701-3D296469A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44EF91D-CF7E-4612-A390-E456D8354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3BAB70FF-0FFA-4B58-9ADD-11DDA504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7F46716-BC12-481C-A335-F5E960496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FAE99F57-C0B0-4AB8-8FC9-6C66BE1C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9C78FA44-E331-4365-8905-F15F6888D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1ABBAFF4-00AB-4DB6-A494-B7490369B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FD0D23A1-3CC3-41C8-8616-CA60026BC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23843DD9-C067-432D-9522-6F5725D50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06728C99-72AD-4D56-8D93-89E5B248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09646A8D-B482-44AE-905E-5A9127C45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ED4CF747-BBD8-46C9-AB53-240E0AE81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B354134A-529C-4039-8EA7-0AC3FEF86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085E0F47-E979-40F3-A829-E7D5459D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CCC2EA96-1106-4814-A975-DE54FA05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FDAE39CF-FBFA-4161-8ED5-7748778EA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2986C1EE-8093-4D9D-9D09-DB55C97C6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AB806EFF-4DDC-441A-A8BF-291C0A441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D4FD2FD5-BAA2-4CD3-AFF4-599EEC59C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93C7FF2F-40B6-406B-AE3E-95E8E28B5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7B9D24-A4BF-47D2-9018-01F0D3DD890A}"/>
              </a:ext>
            </a:extLst>
          </p:cNvPr>
          <p:cNvSpPr txBox="1"/>
          <p:nvPr/>
        </p:nvSpPr>
        <p:spPr>
          <a:xfrm>
            <a:off x="453142" y="2954226"/>
            <a:ext cx="5736014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7421B025-7488-4B3A-A65B-7BC869835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3790" y="988340"/>
            <a:ext cx="4997188" cy="49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9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B1D20-D329-4285-AED2-DABDCE902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016B79-9C59-4CEA-A85C-3E4C8877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B3D6BED-76AC-4D7C-85FB-76A4B1B7A1BC}"/>
              </a:ext>
            </a:extLst>
          </p:cNvPr>
          <p:cNvSpPr txBox="1"/>
          <p:nvPr/>
        </p:nvSpPr>
        <p:spPr>
          <a:xfrm>
            <a:off x="341335" y="259913"/>
            <a:ext cx="3733078" cy="112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Flowchart: Document 8">
            <a:extLst>
              <a:ext uri="{FF2B5EF4-FFF2-40B4-BE49-F238E27FC236}">
                <a16:creationId xmlns:a16="http://schemas.microsoft.com/office/drawing/2014/main" id="{6B91DA8E-00B5-4214-AFE5-535E4705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85106" y="-465509"/>
            <a:ext cx="6858001" cy="77890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AAA11355-2B77-46BD-910B-17A62CF424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307589"/>
              </p:ext>
            </p:extLst>
          </p:nvPr>
        </p:nvGraphicFramePr>
        <p:xfrm>
          <a:off x="5165512" y="185047"/>
          <a:ext cx="6831118" cy="605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0" name="Picture 49">
            <a:extLst>
              <a:ext uri="{FF2B5EF4-FFF2-40B4-BE49-F238E27FC236}">
                <a16:creationId xmlns:a16="http://schemas.microsoft.com/office/drawing/2014/main" id="{29A4A239-F3FF-490E-B021-B47C061FC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12" y="1344506"/>
            <a:ext cx="4091524" cy="271856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EB80DDA-BF5E-456D-B835-84BE2F5C1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168" y="4081021"/>
            <a:ext cx="1722096" cy="261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62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6" name="Rectangle 295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Hourglass and a calendar">
            <a:extLst>
              <a:ext uri="{FF2B5EF4-FFF2-40B4-BE49-F238E27FC236}">
                <a16:creationId xmlns:a16="http://schemas.microsoft.com/office/drawing/2014/main" id="{EFEED4E5-B8C9-45DA-A8AD-1D2416353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445FE972-3FD1-42A0-917A-5FC226BB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14" y="3657600"/>
            <a:ext cx="12208613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9E424926-3E21-42DD-8EE2-D87C4A5B5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7789073-6040-4109-9C46-618A7A5C9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94097F0-8A69-4678-B345-CD0409A22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92380EE-F105-4D3C-8C5D-304F8CE02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C45BD79C-123D-4630-AC6A-7FF0E4D27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644D864-A419-404F-8AED-19712528E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0A3047A-7185-4BA9-8529-9962D1B2C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9E51F8B7-5AA1-4605-AFA4-AA12CDBEF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98A0DAA9-900F-4470-A831-7D8AE761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FC61BD12-6383-401A-83C8-57747013F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7B5BD68-3600-4D30-83B5-8731B3554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426BB2E-A0E1-4752-8D63-7EE41ABCD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2ED086AA-5622-4B07-A209-9826DFDC6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15009790-E1B4-4F4C-9877-A41F87A4D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0233B5DC-1F45-431A-839C-511C84F91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D30E189A-0A27-4B28-9861-EB724437D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264A32B-DF9E-4E1E-9D0F-6673D6A06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B2BBE499-4081-40AD-9747-A0DA18A41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A82DE6DE-0F7A-47C4-A153-BBF13BAFD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A08ECB72-A8E2-42CF-BB77-0D7D1198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528AE83-56AF-4AD1-B945-12293A473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B0DF6BEA-E4F1-4D0E-821F-73673AF76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ED97F58-19F4-4F18-9E59-48A68F6D9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BB25350D-CB9B-4B09-BEE0-F6CCD35D8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2DEEC9BD-3E65-4C86-95EF-F9F8E029C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A1B1BE42-2CAA-481C-BA0E-FA6A53CF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15A49C5-AD9C-48BC-85A0-2D4FF2E60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992DEE3-AD5B-423E-B38D-F9B6A2214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1B31BAED-B6BF-4ABA-A56F-CE72EB4E8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502E863-6B22-4868-A74E-938F13A4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1F8B997-FE20-48F0-BF75-564FBE579F2D}"/>
              </a:ext>
            </a:extLst>
          </p:cNvPr>
          <p:cNvSpPr txBox="1"/>
          <p:nvPr/>
        </p:nvSpPr>
        <p:spPr>
          <a:xfrm>
            <a:off x="4206874" y="4540939"/>
            <a:ext cx="6826067" cy="2374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Plan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793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49DDE9-0DD5-4AA1-9180-D7ADB8D780AA}"/>
              </a:ext>
            </a:extLst>
          </p:cNvPr>
          <p:cNvSpPr txBox="1"/>
          <p:nvPr/>
        </p:nvSpPr>
        <p:spPr>
          <a:xfrm>
            <a:off x="457201" y="732348"/>
            <a:ext cx="4419600" cy="224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 </a:t>
            </a:r>
            <a:endParaRPr lang="en-US" sz="4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869481B-9595-4F4F-BFC8-D96002A44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0750"/>
            <a:ext cx="6254316" cy="385680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Problem 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Objective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Related 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System Architecture &amp; phases Description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Datasets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Time Plan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Tools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94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4" name="Graphic 53" descr="Check List">
            <a:extLst>
              <a:ext uri="{FF2B5EF4-FFF2-40B4-BE49-F238E27FC236}">
                <a16:creationId xmlns:a16="http://schemas.microsoft.com/office/drawing/2014/main" id="{132F80CF-376A-4765-8AF4-2AF67D5E0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4682" y="743870"/>
            <a:ext cx="5541973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35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2181981-89DB-4724-9B20-9550D093F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789153"/>
              </p:ext>
            </p:extLst>
          </p:nvPr>
        </p:nvGraphicFramePr>
        <p:xfrm>
          <a:off x="0" y="944033"/>
          <a:ext cx="12192002" cy="5771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360">
                  <a:extLst>
                    <a:ext uri="{9D8B030D-6E8A-4147-A177-3AD203B41FA5}">
                      <a16:colId xmlns:a16="http://schemas.microsoft.com/office/drawing/2014/main" val="921810593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2055593594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424941421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3248601524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2661997052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40040825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0525722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89085732"/>
                    </a:ext>
                  </a:extLst>
                </a:gridCol>
                <a:gridCol w="792482">
                  <a:extLst>
                    <a:ext uri="{9D8B030D-6E8A-4147-A177-3AD203B41FA5}">
                      <a16:colId xmlns:a16="http://schemas.microsoft.com/office/drawing/2014/main" val="484335222"/>
                    </a:ext>
                  </a:extLst>
                </a:gridCol>
              </a:tblGrid>
              <a:tr h="6925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Phase</a:t>
                      </a:r>
                      <a:r>
                        <a:rPr lang="en-US" sz="2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November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December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January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February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April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560140"/>
                  </a:ext>
                </a:extLst>
              </a:tr>
              <a:tr h="11057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Survey on each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5018336"/>
                  </a:ext>
                </a:extLst>
              </a:tr>
              <a:tr h="9160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System Analysis and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491704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Phases Implementations and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099077"/>
                  </a:ext>
                </a:extLst>
              </a:tr>
              <a:tr h="9538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System Integration and Evaluation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029665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Documentation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83488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D9A6830A-0E4E-4B93-A3C0-3F355252D8EA}"/>
              </a:ext>
            </a:extLst>
          </p:cNvPr>
          <p:cNvSpPr/>
          <p:nvPr/>
        </p:nvSpPr>
        <p:spPr>
          <a:xfrm>
            <a:off x="3931918" y="1916007"/>
            <a:ext cx="2296160" cy="56896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49A940-9F0C-47DB-B5F7-2F367033F9BE}"/>
              </a:ext>
            </a:extLst>
          </p:cNvPr>
          <p:cNvSpPr/>
          <p:nvPr/>
        </p:nvSpPr>
        <p:spPr>
          <a:xfrm>
            <a:off x="6228078" y="2901527"/>
            <a:ext cx="1859280" cy="56896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CC52D81-4381-40B3-A936-AD82F4341DC9}"/>
              </a:ext>
            </a:extLst>
          </p:cNvPr>
          <p:cNvSpPr/>
          <p:nvPr/>
        </p:nvSpPr>
        <p:spPr>
          <a:xfrm>
            <a:off x="8087358" y="4085167"/>
            <a:ext cx="3048000" cy="56896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87AA944-7F07-42EC-830D-B6D771310503}"/>
              </a:ext>
            </a:extLst>
          </p:cNvPr>
          <p:cNvSpPr/>
          <p:nvPr/>
        </p:nvSpPr>
        <p:spPr>
          <a:xfrm>
            <a:off x="11135358" y="4984327"/>
            <a:ext cx="1056640" cy="56896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6B708-EB13-4FE7-884A-56F6F6C60286}"/>
              </a:ext>
            </a:extLst>
          </p:cNvPr>
          <p:cNvSpPr txBox="1"/>
          <p:nvPr/>
        </p:nvSpPr>
        <p:spPr>
          <a:xfrm>
            <a:off x="2509101" y="113036"/>
            <a:ext cx="7173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Time Plan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58040-CE2F-4432-AD1F-EF1D7C966304}"/>
              </a:ext>
            </a:extLst>
          </p:cNvPr>
          <p:cNvSpPr/>
          <p:nvPr/>
        </p:nvSpPr>
        <p:spPr>
          <a:xfrm>
            <a:off x="4900474" y="6071731"/>
            <a:ext cx="7291524" cy="56896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81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Document 119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E123D2-10BC-4F21-8B00-20EB5B9CEF09}"/>
              </a:ext>
            </a:extLst>
          </p:cNvPr>
          <p:cNvSpPr txBox="1"/>
          <p:nvPr/>
        </p:nvSpPr>
        <p:spPr>
          <a:xfrm>
            <a:off x="453142" y="2954226"/>
            <a:ext cx="5414249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</a:t>
            </a:r>
          </a:p>
        </p:txBody>
      </p:sp>
      <p:pic>
        <p:nvPicPr>
          <p:cNvPr id="8" name="Graphic 7" descr="Server Processes">
            <a:extLst>
              <a:ext uri="{FF2B5EF4-FFF2-40B4-BE49-F238E27FC236}">
                <a16:creationId xmlns:a16="http://schemas.microsoft.com/office/drawing/2014/main" id="{BFB008B0-036C-49EE-AEC3-45AA8133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157" y="301459"/>
            <a:ext cx="5810316" cy="5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488856-1568-4911-A7F4-6A33559F1B6A}"/>
              </a:ext>
            </a:extLst>
          </p:cNvPr>
          <p:cNvSpPr txBox="1"/>
          <p:nvPr/>
        </p:nvSpPr>
        <p:spPr>
          <a:xfrm>
            <a:off x="4229461" y="255276"/>
            <a:ext cx="3733078" cy="835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</a:t>
            </a:r>
          </a:p>
        </p:txBody>
      </p:sp>
      <p:pic>
        <p:nvPicPr>
          <p:cNvPr id="8194" name="Picture 2" descr="Python Crash Course for Non-Python Programmers - How to Get Started Quickly">
            <a:extLst>
              <a:ext uri="{FF2B5EF4-FFF2-40B4-BE49-F238E27FC236}">
                <a16:creationId xmlns:a16="http://schemas.microsoft.com/office/drawing/2014/main" id="{158366CE-229A-4A9D-B210-5260D7E15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28" y="1317380"/>
            <a:ext cx="2878181" cy="148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6 Reasons Why Developers Should Learn Kotlin | Udacity">
            <a:extLst>
              <a:ext uri="{FF2B5EF4-FFF2-40B4-BE49-F238E27FC236}">
                <a16:creationId xmlns:a16="http://schemas.microsoft.com/office/drawing/2014/main" id="{665F8A10-82DA-443E-BAE3-21EDFF986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350" y="4386618"/>
            <a:ext cx="4080510" cy="20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AFAF23-269C-4892-9FC8-921040393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29" y="4796210"/>
            <a:ext cx="2878180" cy="1488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4E3866-7488-416D-99A1-70DCBA43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929" y="3124192"/>
            <a:ext cx="2878180" cy="1354025"/>
          </a:xfrm>
          <a:prstGeom prst="rect">
            <a:avLst/>
          </a:prstGeom>
        </p:spPr>
      </p:pic>
      <p:pic>
        <p:nvPicPr>
          <p:cNvPr id="8198" name="Picture 6" descr="Importance of GitHub for students">
            <a:extLst>
              <a:ext uri="{FF2B5EF4-FFF2-40B4-BE49-F238E27FC236}">
                <a16:creationId xmlns:a16="http://schemas.microsoft.com/office/drawing/2014/main" id="{14464D90-DB47-43F0-884F-CF674D9FE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84" y="1486056"/>
            <a:ext cx="408051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5A639F2-3455-471F-8F22-4144093C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87" y="4350360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967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9" name="Rectangle 25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3" name="Right Triangle 262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Flowchart: Document 264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90F802-8BC1-4562-9358-9C8C2649CA1E}"/>
              </a:ext>
            </a:extLst>
          </p:cNvPr>
          <p:cNvSpPr txBox="1"/>
          <p:nvPr/>
        </p:nvSpPr>
        <p:spPr>
          <a:xfrm>
            <a:off x="453142" y="2954226"/>
            <a:ext cx="5414249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 </a:t>
            </a:r>
          </a:p>
        </p:txBody>
      </p:sp>
      <p:pic>
        <p:nvPicPr>
          <p:cNvPr id="8" name="Graphic 7" descr="Books">
            <a:extLst>
              <a:ext uri="{FF2B5EF4-FFF2-40B4-BE49-F238E27FC236}">
                <a16:creationId xmlns:a16="http://schemas.microsoft.com/office/drawing/2014/main" id="{3C547705-8613-41EE-A126-B727ADC42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157" y="301459"/>
            <a:ext cx="5810316" cy="5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EF6DCA-CF3D-4CB1-88A6-E9E891127386}"/>
              </a:ext>
            </a:extLst>
          </p:cNvPr>
          <p:cNvSpPr txBox="1"/>
          <p:nvPr/>
        </p:nvSpPr>
        <p:spPr>
          <a:xfrm>
            <a:off x="4322012" y="221942"/>
            <a:ext cx="3547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5967" y="1428085"/>
            <a:ext cx="104400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Shadi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Nazari, M.A. and Hardt, W., 2019. Outdoor navigation for visually impaired based on deep learning.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Proc. CEUR Workshop Proc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2514, pp. 97-406).</a:t>
            </a:r>
            <a:endParaRPr lang="en-US" b="1" u="sng" dirty="0">
              <a:solidFill>
                <a:schemeClr val="tx2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Sierra, J.S.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Togores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2012. Designing mobile apps for visually impaired and blind users.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Fifth international conference on advances in computer-human interactions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47-52).</a:t>
            </a:r>
            <a:endParaRPr lang="en-US" b="1" dirty="0">
              <a:solidFill>
                <a:schemeClr val="tx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Chucai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Yi,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Yingli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Tian, Aries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Arditi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," Portable Camera-Based Assistive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Te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and Product Label Reading From Hand-Held Objects for Blind Persons". IEEE/ASME TRANSACTIONS ON MECHATRONICS, vol. 19, NO. 3, June 2014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X. Chen and A. L. Yuille, "Detecting and reading text in natural scenes," in Proc. Compute. Vision Pattern Recognise. 2004, vol. 2, pp. II-366-11-373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K. Kim, K. Jung, and J. Kim, "Texture-based approach for text detection in images using support vector machines and continuously adaptive mean shift algorithm," IEEE Trans. Pattern Anal. Mach. Intel., vol. 25, no. 12,pp. 1631-1639,Dec. 2003.</a:t>
            </a:r>
          </a:p>
          <a:p>
            <a:pPr marL="342900" indent="-342900" algn="just">
              <a:buFont typeface="+mj-lt"/>
              <a:buAutoNum type="arabicPeriod"/>
            </a:pP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123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DFD17-D225-4EA4-8E90-E8DAAC027B6B}"/>
              </a:ext>
            </a:extLst>
          </p:cNvPr>
          <p:cNvSpPr txBox="1"/>
          <p:nvPr/>
        </p:nvSpPr>
        <p:spPr>
          <a:xfrm>
            <a:off x="2698811" y="150920"/>
            <a:ext cx="5783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03DDB-0767-48CB-9470-74E6B3394769}"/>
              </a:ext>
            </a:extLst>
          </p:cNvPr>
          <p:cNvSpPr txBox="1"/>
          <p:nvPr/>
        </p:nvSpPr>
        <p:spPr>
          <a:xfrm>
            <a:off x="639192" y="1420427"/>
            <a:ext cx="105200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6"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Abburu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V., Gupta,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Rimitha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S.R.,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Mulimani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Koolagudi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S.G., 2017, August. Currency recognition system using image processing.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 Tenth International Conference on Contemporary Computing (IC3)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1-6). IEEE.</a:t>
            </a:r>
          </a:p>
          <a:p>
            <a:pPr marL="342900" indent="-342900" algn="just">
              <a:buFont typeface="+mj-lt"/>
              <a:buAutoNum type="arabicPeriod" startAt="6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Redmon, J.,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Divvala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Girshick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and Farhadi, A., 2016. You only look once: Unified, real-time object detection.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779-788).</a:t>
            </a:r>
          </a:p>
          <a:p>
            <a:pPr marL="342900" indent="-342900" algn="just">
              <a:buFont typeface="+mj-lt"/>
              <a:buAutoNum type="arabicPeriod" startAt="6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Hansen, D.K.,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Nasrollahi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K., Rasmussen, C.B.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Moeslund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T.B., 2017. Real-time barcode detection and classification using deep learning.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Joint Conference on Computational Intelligence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321-327). SCITEPRESS Digital Library.</a:t>
            </a:r>
          </a:p>
          <a:p>
            <a:pPr marL="342900" indent="-342900" algn="just">
              <a:buFont typeface="+mj-lt"/>
              <a:buAutoNum type="arabicPeriod" startAt="6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Shi, B., Bai, X. and Yao, C., 2016. An end-to-end trainable neural network for image-based sequence recognition and its application to scene text recognition.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(11), pp.2298-2304.</a:t>
            </a:r>
          </a:p>
          <a:p>
            <a:pPr marL="342900" indent="-342900">
              <a:buFont typeface="+mj-lt"/>
              <a:buAutoNum type="arabicPeriod" startAt="6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17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6" name="Rectangle 185">
            <a:extLst>
              <a:ext uri="{FF2B5EF4-FFF2-40B4-BE49-F238E27FC236}">
                <a16:creationId xmlns:a16="http://schemas.microsoft.com/office/drawing/2014/main" id="{9733A6A7-E7EE-42C5-88DE-B09D16B38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A7EAC-CF61-4805-A2A0-5A579FAC7599}"/>
              </a:ext>
            </a:extLst>
          </p:cNvPr>
          <p:cNvSpPr txBox="1"/>
          <p:nvPr/>
        </p:nvSpPr>
        <p:spPr>
          <a:xfrm>
            <a:off x="453142" y="2954226"/>
            <a:ext cx="5555624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 </a:t>
            </a:r>
          </a:p>
        </p:txBody>
      </p:sp>
      <p:sp>
        <p:nvSpPr>
          <p:cNvPr id="221" name="Right Triangle 220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7F49142B-71AB-47BC-9592-B407FB8BE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24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6557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9" name="Freeform: Shape 47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1" name="Freeform: Shape 48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549" name="Rectangle 54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Flowchart: Document 554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Connector 569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898950-A184-4E4A-A088-DE1085ABE235}"/>
              </a:ext>
            </a:extLst>
          </p:cNvPr>
          <p:cNvSpPr txBox="1"/>
          <p:nvPr/>
        </p:nvSpPr>
        <p:spPr>
          <a:xfrm>
            <a:off x="453142" y="2954226"/>
            <a:ext cx="5414249" cy="2232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299" name="Graphic 298" descr="Handshake">
            <a:extLst>
              <a:ext uri="{FF2B5EF4-FFF2-40B4-BE49-F238E27FC236}">
                <a16:creationId xmlns:a16="http://schemas.microsoft.com/office/drawing/2014/main" id="{4D94E39F-9034-480E-B307-3CC85045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157" y="301459"/>
            <a:ext cx="5810316" cy="5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 11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5" name="Group 11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15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7" name="Freeform: Shape 15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154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9" name="Group 156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0" name="Rectangle 187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1" name="Rectangle 189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2" name="Right Triangle 191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1F793D-CFCF-4691-9639-C17AC52C6858}"/>
              </a:ext>
            </a:extLst>
          </p:cNvPr>
          <p:cNvSpPr txBox="1"/>
          <p:nvPr/>
        </p:nvSpPr>
        <p:spPr>
          <a:xfrm>
            <a:off x="582830" y="1245516"/>
            <a:ext cx="7412675" cy="172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tx2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Problem Definition </a:t>
            </a: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9751FB00-0FDB-450E-8A6E-BC9804E9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07" r="2" b="21921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762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Right Triangle 109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456914-7557-4672-ABA9-2B7AB5A61566}"/>
              </a:ext>
            </a:extLst>
          </p:cNvPr>
          <p:cNvSpPr txBox="1"/>
          <p:nvPr/>
        </p:nvSpPr>
        <p:spPr>
          <a:xfrm>
            <a:off x="459546" y="-30449"/>
            <a:ext cx="6092053" cy="2247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Definition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A7D241-9C22-4FAA-AA2F-3F7DAD07A204}"/>
              </a:ext>
            </a:extLst>
          </p:cNvPr>
          <p:cNvSpPr txBox="1"/>
          <p:nvPr/>
        </p:nvSpPr>
        <p:spPr>
          <a:xfrm>
            <a:off x="444003" y="1843290"/>
            <a:ext cx="5196400" cy="411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000" b="1" dirty="0">
                <a:solidFill>
                  <a:srgbClr val="FFFFFF"/>
                </a:solidFill>
              </a:rPr>
              <a:t>According to the world blind union, there are about 253 million people around the world with serious vision problems.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sz="2000" b="1" dirty="0">
              <a:solidFill>
                <a:srgbClr val="FFFFFF"/>
              </a:solidFill>
            </a:endParaRP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000" b="1" dirty="0">
                <a:solidFill>
                  <a:srgbClr val="FFFFFF"/>
                </a:solidFill>
              </a:rPr>
              <a:t>There are about 47 million of them who are blind.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sz="2000" b="1" dirty="0">
              <a:solidFill>
                <a:srgbClr val="FFFFFF"/>
              </a:solidFill>
            </a:endParaRP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000" b="1" dirty="0">
                <a:solidFill>
                  <a:srgbClr val="FFFFFF"/>
                </a:solidFill>
              </a:rPr>
              <a:t>Visually impaired people can sense light and shadows only and cannot see objects in front of them.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033" name="Picture 1032" descr="One in a crowd">
            <a:extLst>
              <a:ext uri="{FF2B5EF4-FFF2-40B4-BE49-F238E27FC236}">
                <a16:creationId xmlns:a16="http://schemas.microsoft.com/office/drawing/2014/main" id="{A6B11282-0BDF-4984-A00F-A3F71D4B9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3" r="12401" b="-2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966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1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Rectangle 18">
            <a:extLst>
              <a:ext uri="{FF2B5EF4-FFF2-40B4-BE49-F238E27FC236}">
                <a16:creationId xmlns:a16="http://schemas.microsoft.com/office/drawing/2014/main" id="{26D2C2C6-0A69-42D0-9335-6A6722B30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Right Triangle 2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22">
            <a:extLst>
              <a:ext uri="{FF2B5EF4-FFF2-40B4-BE49-F238E27FC236}">
                <a16:creationId xmlns:a16="http://schemas.microsoft.com/office/drawing/2014/main" id="{35DB9C63-61ED-45E6-9D2B-4D17398F3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0406" y="0"/>
            <a:ext cx="1488207" cy="1675040"/>
          </a:xfrm>
          <a:custGeom>
            <a:avLst/>
            <a:gdLst>
              <a:gd name="connsiteX0" fmla="*/ 0 w 1488207"/>
              <a:gd name="connsiteY0" fmla="*/ 0 h 1675040"/>
              <a:gd name="connsiteX1" fmla="*/ 858205 w 1488207"/>
              <a:gd name="connsiteY1" fmla="*/ 0 h 1675040"/>
              <a:gd name="connsiteX2" fmla="*/ 867945 w 1488207"/>
              <a:gd name="connsiteY2" fmla="*/ 26613 h 1675040"/>
              <a:gd name="connsiteX3" fmla="*/ 1458662 w 1488207"/>
              <a:gd name="connsiteY3" fmla="*/ 743958 h 1675040"/>
              <a:gd name="connsiteX4" fmla="*/ 1488207 w 1488207"/>
              <a:gd name="connsiteY4" fmla="*/ 761907 h 1675040"/>
              <a:gd name="connsiteX5" fmla="*/ 1488207 w 1488207"/>
              <a:gd name="connsiteY5" fmla="*/ 1675040 h 1675040"/>
              <a:gd name="connsiteX6" fmla="*/ 1416827 w 1488207"/>
              <a:gd name="connsiteY6" fmla="*/ 1648915 h 1675040"/>
              <a:gd name="connsiteX7" fmla="*/ 30948 w 1488207"/>
              <a:gd name="connsiteY7" fmla="*/ 120359 h 167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8207" h="1675040">
                <a:moveTo>
                  <a:pt x="0" y="0"/>
                </a:moveTo>
                <a:lnTo>
                  <a:pt x="858205" y="0"/>
                </a:lnTo>
                <a:lnTo>
                  <a:pt x="867945" y="26613"/>
                </a:lnTo>
                <a:cubicBezTo>
                  <a:pt x="991702" y="319208"/>
                  <a:pt x="1198442" y="568157"/>
                  <a:pt x="1458662" y="743958"/>
                </a:cubicBezTo>
                <a:lnTo>
                  <a:pt x="1488207" y="761907"/>
                </a:lnTo>
                <a:lnTo>
                  <a:pt x="1488207" y="1675040"/>
                </a:lnTo>
                <a:lnTo>
                  <a:pt x="1416827" y="1648915"/>
                </a:lnTo>
                <a:cubicBezTo>
                  <a:pt x="757474" y="1370032"/>
                  <a:pt x="245650" y="810649"/>
                  <a:pt x="30948" y="120359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Freeform: Shape 24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52" y="4554328"/>
            <a:ext cx="12178450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3" name="Group 2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215993-EFC5-4A96-B707-58FF12DBEC6D}"/>
              </a:ext>
            </a:extLst>
          </p:cNvPr>
          <p:cNvSpPr txBox="1"/>
          <p:nvPr/>
        </p:nvSpPr>
        <p:spPr>
          <a:xfrm>
            <a:off x="457199" y="732348"/>
            <a:ext cx="5747015" cy="2771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Definition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AF9C0-65FC-4230-BD92-EC63872A44C6}"/>
              </a:ext>
            </a:extLst>
          </p:cNvPr>
          <p:cNvSpPr txBox="1"/>
          <p:nvPr/>
        </p:nvSpPr>
        <p:spPr>
          <a:xfrm>
            <a:off x="595447" y="1831473"/>
            <a:ext cx="4839566" cy="402798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 startAt="4"/>
            </a:pPr>
            <a:r>
              <a:rPr lang="en-US" sz="2000" b="1" dirty="0">
                <a:solidFill>
                  <a:srgbClr val="FFFFFF"/>
                </a:solidFill>
              </a:rPr>
              <a:t>Visual impaired and blind people frequently do not detect or recognize outdoor obstacles.</a:t>
            </a: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 startAt="4"/>
            </a:pPr>
            <a:endParaRPr lang="en-US" sz="20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 startAt="4"/>
            </a:pPr>
            <a:r>
              <a:rPr lang="en-US" sz="2000" b="1" dirty="0">
                <a:solidFill>
                  <a:srgbClr val="FFFFFF"/>
                </a:solidFill>
              </a:rPr>
              <a:t>They need guidance to avoid risks.</a:t>
            </a: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 startAt="4"/>
            </a:pPr>
            <a:endParaRPr lang="en-US" sz="20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 startAt="4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Eye Guide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rgbClr val="FFFFFF"/>
                </a:solidFill>
              </a:rPr>
              <a:t>will help the visually impaired and the blind people in an outdoor environment without depending on other people.</a:t>
            </a:r>
          </a:p>
        </p:txBody>
      </p:sp>
      <p:pic>
        <p:nvPicPr>
          <p:cNvPr id="11" name="Picture 10" descr="A person walking a dog&#10;&#10;Description automatically generated">
            <a:extLst>
              <a:ext uri="{FF2B5EF4-FFF2-40B4-BE49-F238E27FC236}">
                <a16:creationId xmlns:a16="http://schemas.microsoft.com/office/drawing/2014/main" id="{77173302-E37F-44FC-A63F-87B171D3C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17" y="1777522"/>
            <a:ext cx="2715943" cy="2511802"/>
          </a:xfrm>
          <a:prstGeom prst="rect">
            <a:avLst/>
          </a:prstGeom>
        </p:spPr>
      </p:pic>
      <p:pic>
        <p:nvPicPr>
          <p:cNvPr id="7" name="Picture 2" descr="A person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9E554995-DEAD-449D-90F9-88F351A6E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1" b="23224"/>
          <a:stretch/>
        </p:blipFill>
        <p:spPr bwMode="auto">
          <a:xfrm>
            <a:off x="5828745" y="4414848"/>
            <a:ext cx="5928635" cy="193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wo people looking at a book&#10;&#10;Description automatically generated">
            <a:extLst>
              <a:ext uri="{FF2B5EF4-FFF2-40B4-BE49-F238E27FC236}">
                <a16:creationId xmlns:a16="http://schemas.microsoft.com/office/drawing/2014/main" id="{0670DD82-C57F-43EF-96D6-FF4907012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683" y="1789862"/>
            <a:ext cx="3086698" cy="25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57C8C83-EBAD-42E6-A8A8-0AF2F45F924E}"/>
              </a:ext>
            </a:extLst>
          </p:cNvPr>
          <p:cNvSpPr txBox="1"/>
          <p:nvPr/>
        </p:nvSpPr>
        <p:spPr>
          <a:xfrm>
            <a:off x="922430" y="3589650"/>
            <a:ext cx="6548127" cy="2141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Motivation </a:t>
            </a:r>
          </a:p>
        </p:txBody>
      </p:sp>
      <p:pic>
        <p:nvPicPr>
          <p:cNvPr id="7" name="Picture 6" descr="One glowing light bulb among other light bulbs">
            <a:extLst>
              <a:ext uri="{FF2B5EF4-FFF2-40B4-BE49-F238E27FC236}">
                <a16:creationId xmlns:a16="http://schemas.microsoft.com/office/drawing/2014/main" id="{A46354A2-B5E3-48F0-ABBC-4BB9AC779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8" b="22439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31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DAD724-AF32-45EC-B0B9-360C73C9D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9035D9E-4744-426C-B77A-FB94372D324C}"/>
              </a:ext>
            </a:extLst>
          </p:cNvPr>
          <p:cNvSpPr txBox="1"/>
          <p:nvPr/>
        </p:nvSpPr>
        <p:spPr>
          <a:xfrm>
            <a:off x="457200" y="720772"/>
            <a:ext cx="3718767" cy="5531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2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Motivation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4D4000-2689-4306-BBA6-BF744AB5F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6893" y="191033"/>
            <a:ext cx="7763540" cy="6065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B3BB4AAC-5BD3-4C83-A0F5-C6CD25B57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1347294"/>
              </p:ext>
            </p:extLst>
          </p:nvPr>
        </p:nvGraphicFramePr>
        <p:xfrm>
          <a:off x="4184068" y="152400"/>
          <a:ext cx="7812562" cy="6163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394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3003C6-F911-4CFC-8738-F72E46B32204}"/>
              </a:ext>
            </a:extLst>
          </p:cNvPr>
          <p:cNvSpPr txBox="1"/>
          <p:nvPr/>
        </p:nvSpPr>
        <p:spPr>
          <a:xfrm>
            <a:off x="838205" y="732348"/>
            <a:ext cx="6542916" cy="278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tx2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Objective </a:t>
            </a:r>
          </a:p>
        </p:txBody>
      </p:sp>
      <p:pic>
        <p:nvPicPr>
          <p:cNvPr id="6" name="Picture 5" descr="Three arrows on bullseye">
            <a:extLst>
              <a:ext uri="{FF2B5EF4-FFF2-40B4-BE49-F238E27FC236}">
                <a16:creationId xmlns:a16="http://schemas.microsoft.com/office/drawing/2014/main" id="{8F4D594E-C4FC-4DB0-99C3-88DE6AC60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70" r="2" b="3482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8090814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8045</TotalTime>
  <Words>1246</Words>
  <Application>Microsoft Office PowerPoint</Application>
  <PresentationFormat>Widescreen</PresentationFormat>
  <Paragraphs>179</Paragraphs>
  <Slides>37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Avenir Next LT Pro</vt:lpstr>
      <vt:lpstr>Calibri</vt:lpstr>
      <vt:lpstr>Google Sans</vt:lpstr>
      <vt:lpstr>Posterama</vt:lpstr>
      <vt:lpstr>Wingdings</vt:lpstr>
      <vt:lpstr>SineVTI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ديفيد ماجد وصفى حنا بولس</dc:creator>
  <cp:lastModifiedBy>ديفيد ماجد وصفى حنا بولس</cp:lastModifiedBy>
  <cp:revision>48</cp:revision>
  <dcterms:created xsi:type="dcterms:W3CDTF">2021-12-04T18:39:50Z</dcterms:created>
  <dcterms:modified xsi:type="dcterms:W3CDTF">2021-12-13T12:42:49Z</dcterms:modified>
</cp:coreProperties>
</file>